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notesSlides/notesSlide8.xml" ContentType="application/vnd.openxmlformats-officedocument.presentationml.notesSlide+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1" r:id="rId1"/>
    <p:sldMasterId id="2147483682" r:id="rId2"/>
  </p:sldMasterIdLst>
  <p:notesMasterIdLst>
    <p:notesMasterId r:id="rId35"/>
  </p:notesMasterIdLst>
  <p:sldIdLst>
    <p:sldId id="256" r:id="rId3"/>
    <p:sldId id="318" r:id="rId4"/>
    <p:sldId id="360" r:id="rId5"/>
    <p:sldId id="361" r:id="rId6"/>
    <p:sldId id="362" r:id="rId7"/>
    <p:sldId id="363" r:id="rId8"/>
    <p:sldId id="364" r:id="rId9"/>
    <p:sldId id="365" r:id="rId10"/>
    <p:sldId id="366" r:id="rId11"/>
    <p:sldId id="367" r:id="rId12"/>
    <p:sldId id="368" r:id="rId13"/>
    <p:sldId id="319" r:id="rId14"/>
    <p:sldId id="340" r:id="rId15"/>
    <p:sldId id="343" r:id="rId16"/>
    <p:sldId id="345" r:id="rId17"/>
    <p:sldId id="341" r:id="rId18"/>
    <p:sldId id="344" r:id="rId19"/>
    <p:sldId id="346" r:id="rId20"/>
    <p:sldId id="347" r:id="rId21"/>
    <p:sldId id="354" r:id="rId22"/>
    <p:sldId id="356" r:id="rId23"/>
    <p:sldId id="358" r:id="rId24"/>
    <p:sldId id="359" r:id="rId25"/>
    <p:sldId id="357" r:id="rId26"/>
    <p:sldId id="328" r:id="rId27"/>
    <p:sldId id="329" r:id="rId28"/>
    <p:sldId id="348" r:id="rId29"/>
    <p:sldId id="349" r:id="rId30"/>
    <p:sldId id="350" r:id="rId31"/>
    <p:sldId id="351" r:id="rId32"/>
    <p:sldId id="352" r:id="rId33"/>
    <p:sldId id="353" r:id="rId3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85DB"/>
    <a:srgbClr val="9751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B070D90-B838-4694-AE8C-5BC7AA2420AC}">
  <a:tblStyle styleId="{5B070D90-B838-4694-AE8C-5BC7AA2420A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728" y="6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ink/ink1.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30:56.177"/>
    </inkml:context>
    <inkml:brush xml:id="br0">
      <inkml:brushProperty name="width" value="0.08819" units="cm"/>
      <inkml:brushProperty name="height" value="0.35278" units="cm"/>
      <inkml:brushProperty name="color" value="#63C6E0"/>
      <inkml:brushProperty name="tip" value="rectangle"/>
      <inkml:brushProperty name="rasterOp" value="maskPen"/>
    </inkml:brush>
  </inkml:definitions>
  <inkml:trace contextRef="#ctx0" brushRef="#br0">13292 2706 0,'0'0'0,"0"0"15,0 0 1,0 0-16,0 0 15,0 0-15,0 0 16,0 0 0,0 0-16,0 0 15,0 0 1,0 0-16,0 0 16,0 0-1,-27 0-15,27 0 16,-36 0-16,9 0 15,0 0 1,-9 0-16,1 0 16,-10 0-1,9 0-15,0 0 16,9 0-16,0 0 16,27 0-1</inkml:trace>
</inkml:ink>
</file>

<file path=ppt/ink/ink10.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32:37.747"/>
    </inkml:context>
    <inkml:brush xml:id="br0">
      <inkml:brushProperty name="width" value="0.08819" units="cm"/>
      <inkml:brushProperty name="height" value="0.35278" units="cm"/>
      <inkml:brushProperty name="color" value="#FF8700"/>
      <inkml:brushProperty name="tip" value="rectangle"/>
      <inkml:brushProperty name="rasterOp" value="maskPen"/>
    </inkml:brush>
  </inkml:definitions>
  <inkml:trace contextRef="#ctx0" brushRef="#br0">7642 10788 0,'0'0'0,"0"0"15,0 0-15,0 0 16,0 0-1,0 0-15,0 0 16,0 0-16,-36 0 16,36 0-1,-45 0-15,18 0 16,0 0 0,-9 0-16,0 0 15,0 0 1,9 0-16,1 0 15,-10 0-15,0 0 16,0 0 0,0 0-16,0 0 15,0 0 1,0 0-16,1 0 16,8 0-16,0 0 15,0 0 1,0 0-16,0 0 15,0 0 1,0 0-16,0 0 16,0 0-16,-8 0 15,-1 0 1,0-9-16,0 9 16,0 0-1,0 0-15,0 0 16,0 0-16,1 0 15,-10 0 1,0 0-16,0 0 16,0 0-1,0 0-15,0 0 16,1 0-16,-1 0 16,9 0-1,0 0-15,0 0 16,-9 0-1,0 0-15,-8 0 16,-1 0 0,0 0-16,0 0 15,0 0-15,10 0 16,-1 0 0,-9 0-16,9 0 15,-9 0 1,9 0-16,1 0 15,-1 0-15,0 0 16,9 0 0,-9 0-16,0 0 15,-9 0 1,1 0-16,-1 0 16,0 0-16,0 0 15,0 0 1,10 0-16,-10 0 15,0 0 1,0 0-16,9 0 16,0 0-16,1 0 15,8 0 1,0 0-16,-9 0 16,0 0-1,0 0-15,0 0 16,1 0-16,-10 0 15,0 0 1,0 0-16,0 0 16,1 0-1,-1 0-15,0 0 16,0 0-16,0 0 16,9 0-1,1 0-15,-1 0 16,9 0-16,-9 0 15,-9 0 1,0 0-16,-8 0 16,-1 0-1,9 9-15,-9 0 16,0-9 0,1 9-16,-1 0 15,0 0-15,0-9 16,9 0-1,1 0-15,8 0 16,-9 0 0,0 9-16,0-9 15,1 9-15,-1-9 16,0 0 0,0 0-16,0 0 15,1 0 1,-1 0-16,0 0 15,0 0-15,9 0 16,-9 0 0,10 0-16,-1 0 15,0 0 1,0 0-16,0 0 16,-9 0-16,10 0 15,-1 0 1,0 0-16,0 0 15,9 0 1,0 0-16,0 0 16,-8 0-16,8 0 15,0 0 1,0 0-16,0 0 16,9 0-1,0 0-15,0 0 16,0 0-16,27 0 15,-35 0 1,35 0-16,0 0 16,-18 0-1,18 0-15</inkml:trace>
</inkml:ink>
</file>

<file path=ppt/ink/ink11.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34:08.262"/>
    </inkml:context>
    <inkml:brush xml:id="br0">
      <inkml:brushProperty name="width" value="0.05292" units="cm"/>
      <inkml:brushProperty name="height" value="0.05292" units="cm"/>
      <inkml:brushProperty name="color" value="#002060"/>
    </inkml:brush>
  </inkml:definitions>
  <inkml:trace contextRef="#ctx0" brushRef="#br0">13247 9128 0,'0'0'15,"0"0"-15,0 0 16,0 0 0,0 0-16,0 0 15,0 0-15,0 0 16,0 0 0,0 0-16,0 0 15,0 0 1,0 0-16,-27 0 15,27 0-15,0 0 16,-27 0 0,27 0-16,-36 0 15,36 0 1,-44 0-16,17 0 16,0 0-1,0 0-15,0 0 16,0 9-16,0 0 15,0 0 1,0 0-16,27-9 16,-36 18-16,36-18 15,-35 36 1,35-36-16,-36 36 16,36-36-1,-36 36-15,36-36 16,-18 46-16,9-19 15,0 0 1,0 0-16,9 0 16,0 0-1,0 0-15,0 0 16,0 0-16,9 0 16,0 0-1,0 0-15,-9-27 16,18 36-1,-18-36-15,18 36 16,-18-36-16,36 36 16,-36-36-1,36 28-15,-10-19 16,1 0 0,0 0-16,0 0 15,0-9-15,0 0 16,0 0-1,0 0-15,0 0 16,-27 0 0,36-9-16,-36 9 15,35-18-15,-35 18 16,45-28 0,-45 28-16,36-36 15,-36 36 1,36-45-16,-18 18 15,-18 27-15,27-36 16,-27 36 0,18-36-16,-18 36 15,18-45 1,-18 45-16,0-45 16,0 18-16,0-9 15,0 0 1,0-9-16,-9-1 15,-9 1 1,0 9-16,0 0 16,-18 0-16,-9 9 15,45 27 1</inkml:trace>
  <inkml:trace contextRef="#ctx0" brushRef="#br0" timeOffset="39969.902">9579 3987 0,'0'0'0,"0"0"16,0 0-16,0 0 15,0 0 1,0 0-16,0 0 16,0 0-16,0 0 15,0 0 1,0 0-16,0 0 15,0 0-15,0 0 16,0 0 0,-27-9-16,27 9 15,0 0 1,-36-27-16,36 27 16,-36-18-1,36 18-15,-36-18 16,36 18-16,-36-9 15,36 9 1,-44 0-16,17 0 16,0 0-1,-9 0-15,0 0 16,0 0-16,0 0 16,9 9-1,0 0-15,-8 0 16,8 0-16,0 0 15,0 9 1,0 0-16,0 0 16,0 0-1,27-18-15,-36 36 16,18-9 0,0 0-16,9 0 15,0 9-15,0-9 16,9 0-1,0 9-15,0 0 16,0-8 0,0 8-16,9-9 15,0 0-15,0 0 16,0 0 0,9 9-16,0-9 15,9 0 1,0 0-16,0-9 15,9 0-15,0 0 16,0-9 0,-1 0-16,1 0 15,9 0 1,0-9-16,0 0 16,0 0-1,0 0-15,-1 0 16,1 0-16,0-9 15,0 0 1,-9 0-16,0 0 16,0 0-1,-1 0-15,1 0 16,-9 0-16,0-9 16,-27 18-1,36-36-15,-36 36 16,36-45-1,-27 18-15,0-9 16,0 0-16,0-9 16,0 0-1,-9-10-15,0 1 16,-9 9 0,-9 0-16,0 0 15,-18 9-15,-18-9 16,-18 9-1,1 9-15,-1 9 16,-9 9 0,81 9-16</inkml:trace>
  <inkml:trace contextRef="#ctx0" brushRef="#br0" timeOffset="42855.759">9094 4023 0,'0'0'0,"0"0"15,0 0-15,0 0 16,0 0-1,0 0-15,0 0 16,0 0-16,0 0 16,0 0-1,-26-27-15,26 27 16,-36-27 0,9 9-16,0-9 15,-9 0-15,0 0 16,0-10-1,0 1-15,1-9 16,-1 0 0,0 0-16,0 0 15,0 0-15,9 0 16,0 0 0,0 9-16,0 0 15,0-1 1,1 1-16,-1 9 15,0 0-15,0 0 16,-9 0 0,0 9-16,0 0 15,9 0 1,0 0-16,1 0 16,-1 9-1,0 0-15,0 0 16,0-9-16,0 0 15,0 0 1,0 0-16,0 0 16,0 0-16,0 0 15,1 0 1,-1 0-16,27 18 16,-36-46-1,18 19-15,0 0 16,9-9-16,0 0 15,9 0 1,0 0-16,9-9 16,0 0-1,9 0-15,9 0 16,0-1 0,0 1-16,8 0 15,1 0-15,0 9 16,9 0-1,0 9-15,0 0 16,0 9-16,8 0 16,1 9-1,0 0-15,0 9 16,0 0 0,-1 9-16,-8 0 15,0 0 1,0 0-16,0 9 15,-9 0-15,0 0 16,-1 0 0,1 0-16,0-9 15,0 0 1,-9 0-16,0 0 16,0 0-16,0-9 15,9 0 1,-1 0-16,1 0 15,0 0 1,0 0-16,0-9 16,0 9-16,0 0 15,0 0 1,-1 0-16,1 0 16,0 0-1,0 0-15,0 0 16,0 9-16,0 0 15,0 0 1,-1 0-16,1 0 16,-9 0-1,0 9-15,0 0 16,0 0-16,0 0 16,0 9-1,0 1-15,-27-28 16,36 45-1,-19-18-15,1 0 16,0 0 0,-18-27-16,18 36 15,-9-9-15,-9-27 16,18 36 0,-18-36-16,0 36 15,0-36 1,0 36-16,0-36 15,-18 45-15,9-18 16,-9 0 0,0 0-16,-8 1 15,-1-10 1,0 0-16,0 0 16,0 0-16,-9 0 15,9 0 1,-9 0-16,0-9 15,0 9 1,1-9-16,-1 0 16,0 0-16,0 0 15,0 0 1,0 0-16,0-9 16,-9 0-1,1 9-15,-1 0 16,0-9-16,0 0 15,-9 9 1,9 0-16,1 0 16,-10 0-1,9-9-15,0 9 16,9-9-16,0 0 16,0 0-1,10 0-15,-1 0 16,0 0-1,0 0-15,0 0 16,0 0-16,0 0 16,0 0-1,0 0-15,0 0 16,1-9 0,-1 0-16,0 0 15,-9 0-15,0 0 16,0 0-1,9 0-15,0 0 16,0 0 0,0 0-16,27 9 15</inkml:trace>
  <inkml:trace contextRef="#ctx0" brushRef="#br0" timeOffset="46850.96">7659 4618 0,'0'0'0,"0"0"16,0 0-16,0 0 16,0 0-1,0 0-15,0 0 16,0 0-1,0 0-15,0 0 16,0 0-16,0 0 16,-26 0-1,26 0-15,0 0 16,-27 0 0,27 0-16,-36 0 15,36 0-15,-36 0 16,36 0-1,-36 0-15,36 0 16,-36 0 0,36 0-16,-36 18 15,36-18-15,-36 18 16,36-18 0,-35 18-16,35-18 15,-36 18 1,36-18-16,-36 27 15,36-27-15,-27 36 16,27-36 0,-18 46-16,9-19 15,0 0 1,0 0-16,0 0 16,0 0-16,9 0 15,0 0 1,0 0-16,0 0 15,0 0 1,9 0-16,0 0 16,-9-27-16,18 36 15,-18-36 1,36 36-16,-36-36 16,36 37-1,-36-37-15,36 27 16,-36-27-16,35 18 15,-35-18 1,36 18-16,-36-18 16,36 9-1,-36-9-15,36 0 16,-36 0-16,36-9 16,-36 9-1,36-18-15,-9 0 16,0 0-1,0-10-15,-1 1 16,-8-9 0,0 0-16,0 0 15,0 0-15,-9 0 16,0 0 0,0 0-16,-9 0 15,-9 0 1,0 9-16,-9-9 15,0 9-15,-9-1 16,0 1 0,27 27-16</inkml:trace>
  <inkml:trace contextRef="#ctx0" brushRef="#br0" timeOffset="49813.7849">7319 4808 0,'0'0'0,"0"0"15,0 0-15,0 0 16,0 0 0,0 0-16,0 0 15,-27 0 1,27 0-16,-27 0 16,27 0-1,-45 0-15,18-9 16,-9 0-16,0 0 15,-9-10 1,1 10-16,-1-9 16,-9 9-1,0-9-15,-9 0 16,-8 0-16,-10 0 16,-9 9-1,1-9-15,-10 9 16,0 0-16,10 9 15,-1 0 1,-9 0-16,-8 0 16,8 9-1,9 0-15,-8 0 16,8 9 0,0-9-16,9 0 15,10 0-15,-1 0 16,0 0-1,0 0-15,1-9 16,8 0 0,0-9-16,0 0 15,1 0-15,-1 0 16,0 0 0,0-9-16,0 9 15,1 0 1,-1 0-16,-9 9 15,0 9-15,-8 0 16,-1 9 0,0 0-16,0 0 15,1 0 1,8 0-16,9 0 16,0 0-16,10 1 15,8-10 1,0 0-16,9 0 15,-9-9 1,9 0-16,-8 0 16,-1 0-16,0 0 15,0-9 1,9 0-16,-9 0 16,0 0-1,-8-1-15,-1 1 16,0 0-1,0 0-15,0 0 16,1 0-16,8 0 16,0 0-1,-9 0-15,0 9 16,0-9-16,-8 9 16,8 0-1,0 0-15,0 0 16,9 0-1,0 0-15,1 0 16,-1 0 0,0-9-16,0 9 15,9 0-15,0 0 16,0 0 0,1 9-16,8 0 15,0 0 1,0 9-16,0 0 15,27-18-15,-36 46 16,18-19 0,0 0-16,0 9 15,9 0 1,0 0-16,9 9 16,0 0-16,9 0 15,0-9 1,0 0-16,9 0 15,9 1 1,0-10-16,0 0 16,9 0-16,0 0 15,9-9 1,-1 0-16,10-9 16,0 0-1,9-9-15,0 0 16,-1 0-16,-8 0 15,9-9 1,-9 9-16,0-9 16,-1 9-1,-8 0-15,0 0 16,0 0-16,-9 0 16,0 0-1,0 0-15,-1 9 16,1 0-1,0 0-15,0 0 16,0 0-16,9-9 16,9 0-1,8 0-15,1 0 16,0 0 0,0 0-16,-9 0 15,-10 0 1,1 0-16,-9 0 15,0 0-15,-9 0 16,0 0 0,0 0-16,0 0 15,-1 0-15,1-9 16,0 0 0,0 0-16,0 0 15,0 9 1,0-9-16,0 9 15,9-9 1,0 0-16,-1 0 16,1 0-16,0 0 15,0 0 1,0-9-16,0 0 16,0 0-1,9 0-15,-10 0 16,1-1-16,-9 1 15,0 0 1,-27 18-16,36-27 16,-36 27-1,27-18-15,-27 18 16,0 0-16,27-27 16,-27 27-1,18-36-15,-18 36 16,0-36-1,0 9-15,0 0 16,0 0-16,-9 0 16,0 0-1,0 0-15,0 0 16,0 0 0,-9 0-16,0-1 15,18 28-15,-36-36 16,36 36-1,0 0-15</inkml:trace>
  <inkml:trace contextRef="#ctx0" brushRef="#br0" timeOffset="56080.811">9050 11266 0,'0'0'0,"0"0"0,0 0 16,0 0 0,0 0-16,0 0 15,0 0 1,0 0-16,-36-9 15,9 0-15,0 0 16,0 0 0,0 0-16,-9 0 15,0 0 1,1 0-16,-1 9 16,0 0-16,0 0 15,0 0 1,9 0-16,-9 0 15,0 0 1,0 0-16,10 0 16,-10 0-16,0 0 15,0 0 1,9-9-16,-9 0 16,9 0-1,0 0-15,0 0 16,-8 0-16,8 9 15,0 0 1,0 0-16,0 0 16,0 0-1,27 0-15,-36 9 16,9 0-16,27-9 16,-36 18-1,36-18-15,-35 36 16,17-9-1,0 0-15,9 0 16,0 0 0,0 9-16,9 0 15,0 9-15,9 0 16,0 0 0,0-9-16,9 1 15,0-1 1,-1 0-16,10 0 15,0-9-15,0 0 16,0 0 0,0 0-16,0-9 15,0 0 1,0 0-16,0 0 16,-27-18-16,44 18 15,-17-9 1,0 0-16,0 0 15,0-9 1,0 0-16,9 0 16,0 0-16,-9 0 15,9 0 1,-1 0-16,-8-9 16,9 9-1,-9 0-15,9 0 16,-9-9-16,0 9 15,0 0 1,0 0-16,-1 0 16,1-9-1,0 9-15,9 0 16,0-9-16,0 0 16,0 0-1,-9 0-15,0 0 16,0 0-1,-1 0-15,1 0 16,0 0-16,0-9 16,0 0-1,0 0-15,0 0 16,-27 18 0,36-36-16,-36 36 15,18-36-15,-18 36 16,9-36-1,-9 36-15,0-45 16,-9 18 0,0-1-16,0-8 15,-9 0-15,-9-9 16,-9 0 0,0 9-16,-9 0 15,-9-9 1,1 9-16,-10 0 15,-9 0 1,72 36-16</inkml:trace>
  <inkml:trace contextRef="#ctx0" brushRef="#br0" timeOffset="59662.934">7875 11320 0,'0'0'16,"0"0"-16,0 0 16,0 0-1,-36-18-15,9 0 16,-9 0-16,-9 0 15,-9 0 1,-17-9-16,-10 0 16,0 9-1,-8 0-15,-10 0 16,-9 8-16,10 1 16,-10 0-1,-9 9-15,1 0 16,8 9-1,1 0-15,-1 1 16,9-1 0,10 0-16,-1 9 15,-9 0-15,-8 0 16,-1-9 0,0 0-16,1 0 15,8 0-15,0-9 16,10 9-1,-1-9-15,-9 0 16,1 0 0,-10 0-16,9 0 15,1 0-15,8 0 16,9 0 0,1 0-16,8 0 15,-9 0 1,0-9-16,1 9 15,-10 0 1,0 0-16,1 0 16,-1 9-16,9 0 15,9 0 1,10 0-16,-10 0 16,9 0-1,-9 0-15,10 0 16,-1-9-16,0 9 15,0 0 1,0-9-16,1 0 16,-1 0-1,9 0-15,0 0 16,9 0-16,10-9 16,-1 0-1,0 0-15,0 0 16,0 0-1,-9 0-15,-9 9 16,10 0-16,-10 0 16,-9 0-1,9 0-15,-9 0 16,1 9 0,-10 0-16,0 0 15,9 0-15,1 0 16,-1 0-1,9 0-15,0-9 16,0 0 0,9 0-16,1 0 15,-1 9-15,0-9 16,9 0 0,0 0-16,0 0 15,0 0 1,-8 0-16,8-9 15,-9 0-15,18 0 16,-18 0 0,9 0-16,0 0 15,9-9 1,1 0-16,8 0 16,18 18-16,-45-36 15,45 36 1,-27-45-16,27 45 15,-36-37 1,27 10-16,9 0 16,-18 0-1,18 0-15,0 0 16,0 0-16,18 0 16,-18-9-1,18 9-15,9-9 16,0 0-1,18 0-15,-19 0 16,19 0-16,9-1 16,9 1-1,-9 9-15,0 0 16,-1 0 0,10 0-16,-9 0 15,0 9-15,9 0 16,-10 0-1,1 9-15,0 0 16,-9 0 0,0 0-16,0 9 15,-1 0-15,-8 0 16,0 0 0,0 9-16,0 0 15,0-9 1,0 9-16,-9-9 15,-1 0-15,10 0 16,0 9 0,-9-9-16,0 0 15,9 0 1,0 0-16,0 0 16,0 0-16,-1 9 15,-8 0 1,0 0-16,0 0 15,0 0 1,0 0-16,0 0 16,0 9-16,-27-18 15,36 36 1,-36-36-16,35 36 16,-35-36-1,27 45-15,-18-18 16,0 1-16,0-1 15,0 0 1,0 0-16,0 0 16,0 0-1,-9 0-15,0 0 16,0 0-16,0 0 16,0 0-1,0 0-15,0 0 16,-9 0-1,9-27-15,-18 36 16,18-36-16,-9 27 16,9-27-1,0 0-15,-27 27 16,27-27 0,0 0-16,-27 28 15,27-28 1,-35 18-16,35-18 15,-36 18-15,9-9 16,0 0 0,0 0-16,0 0 15,-9 9 1,-9 0-16,10-9 16,-10 9-16,45-18 15</inkml:trace>
</inkml:ink>
</file>

<file path=ppt/ink/ink12.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36:37.377"/>
    </inkml:context>
    <inkml:brush xml:id="br0">
      <inkml:brushProperty name="width" value="0.08819" units="cm"/>
      <inkml:brushProperty name="height" value="0.35278" units="cm"/>
      <inkml:brushProperty name="color" value="#63C6E0"/>
      <inkml:brushProperty name="tip" value="rectangle"/>
      <inkml:brushProperty name="rasterOp" value="maskPen"/>
    </inkml:brush>
  </inkml:definitions>
  <inkml:trace contextRef="#ctx0" brushRef="#br0">1408 2084 0,'0'0'0,"0"0"16,0 0 0,0 0-16,0 0 15,0 0-15,-27 0 16,27 0 0,-36 18-16,9-9 15,1 0 1,-10 0-16,0 0 15,0 0 1,-9 0-16,-9 9 16,0 0-16,-8 0 15,62-18 1</inkml:trace>
</inkml:ink>
</file>

<file path=ppt/ink/ink13.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36:41.612"/>
    </inkml:context>
    <inkml:brush xml:id="br0">
      <inkml:brushProperty name="width" value="0.08819" units="cm"/>
      <inkml:brushProperty name="height" value="0.35278" units="cm"/>
      <inkml:brushProperty name="color" value="#63C6E0"/>
      <inkml:brushProperty name="tip" value="rectangle"/>
      <inkml:brushProperty name="rasterOp" value="maskPen"/>
    </inkml:brush>
  </inkml:definitions>
  <inkml:trace contextRef="#ctx0" brushRef="#br0">20916 6936 0,'0'0'0,"0"0"0,0 0 15,0 0 1,0 0-16,0 0 16,0 0-1,0 0-15,0 0 16,0 0-16,0 0 16,0 0-1,0 0-15,0 0 16,0 0-1,0 0-15,-36 0 16,36 0-16,-45 0 16,18 0-1,-9 0-15,0-9 16,0 0 0,0 9-16,1 0 15,-1 0-15,-9-9 16,0 9-1,9 0 1,-9 0-16,0 0 16,10 0-16,-1 0 15,0 0-15,0 0 16,-9 0 0,9 0-16,0 0 15,-9-9 1,10 9-16,-1 0 15,0 0-15,0 0 16,0 0 0,0 0-16,0-9 15,0 9 1,1 0-16,-1 0 16,0 0-16,9 0 15,0 0 1,-9 0-16,9 0 15,0 0 1,0 0-16,-8-9 16,8 9-16,0 0 15,0 0 1,0 0-16,0 0 16,0 0-1,0 0-15,0 0 16,0 0-16,0 0 15,1 0 1,-1 0-16,0 0 16,0 0-1,27 0-15,-36 0 16,36 0-16,-36 0 16,36 0-1,-36 0-15,36 0 16,-36 0-1,36 0-15,0 0 16,-27 0-16,27 0 16,0 0-1</inkml:trace>
</inkml:ink>
</file>

<file path=ppt/ink/ink14.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36:45.550"/>
    </inkml:context>
    <inkml:brush xml:id="br0">
      <inkml:brushProperty name="width" value="0.08819" units="cm"/>
      <inkml:brushProperty name="height" value="0.35278" units="cm"/>
      <inkml:brushProperty name="color" value="#FF89B6"/>
      <inkml:brushProperty name="tip" value="rectangle"/>
      <inkml:brushProperty name="rasterOp" value="maskPen"/>
    </inkml:brush>
  </inkml:definitions>
  <inkml:trace contextRef="#ctx0" brushRef="#br0">1390 3058 0,'0'0'15,"0"0"-15,0 0 16,0 0 0,0 0-16,0 0 15,0 0 1,-27 0-16,27 0 15,-27 9 1,27-9-16,-44 9 16,17-9-16,-9 0 15,0 0 1,0 0-16,-9 0 16,-9 0-16,-8 0 15,62 0 1</inkml:trace>
</inkml:ink>
</file>

<file path=ppt/ink/ink15.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36:58.736"/>
    </inkml:context>
    <inkml:brush xml:id="br0">
      <inkml:brushProperty name="width" value="0.08819" units="cm"/>
      <inkml:brushProperty name="height" value="0.35278" units="cm"/>
      <inkml:brushProperty name="color" value="#FF89B6"/>
      <inkml:brushProperty name="tip" value="rectangle"/>
      <inkml:brushProperty name="rasterOp" value="maskPen"/>
    </inkml:brush>
  </inkml:definitions>
  <inkml:trace contextRef="#ctx0" brushRef="#br0">23014 10265 0,'0'0'0,"0"0"16,0 0-16,0 0 15,0 0-15,0 0 16,0 0 0,0 0-16,0 0 15,0 0 1,0 0-16,0 0 16,0 0-16,0 0 15,0 0 1,0 0-16,0 0 15,0 0 1,-27 0-16,27 0 16,0 0-16,-36 0 15,36 0 1,-44 0-16,17 0 16,0 0-1,0 0-15,0 0 16,0 0-16,27 0 15,-45 0 1,18 0-16,0 0 16,1 0-1,-1 0-15,0 0 16,0 0-16,0 0 16,0-9-1,0 9-15,0 0 16,0 0-1,0 0-15,0 0 16,27 0-16,-35 0 16,8 0-1,0 0-15,0 0 16,0 0 0,0 0-16,0 0 15,0 0-15,0 0 16,0-9-1,1 9-15,-1 0 16,-9 0 0,0-9-16,0 0 15,0 9-15,-9 0 16,9 0 0,1 0-16,-1 0 15,0 0 1,0 0-16,0 0 15,0 0-15,0 0 16,0 0 0,1 0-16,-1-9 15,0 9 1,0 0-16,0-9 16,-9 9-16,9 0 15,-9 0 1,1 0-16,-1 0 15,0 0-15,0 0 16,0 0 0,-9 0-16,1 0 15,8 0 1,0 0-16,0 0 16,0 0-1,0 0-15,1 0 16,8 0-16,0 0 15,0 0 1,-9 0-16,0 0 16,0 0-1,9 0-15,1 0 16,-1 0-16,0 0 16,0 0-1,0 0-15,0 0 16,0 0-1,0 0-15,-8 9 16,8-9-16,0 0 16,0 0-1,0 9-15,0-9 16,0 0 0,1 0-16,-1 0 15,9 0-15,0 0 16,-9 0-1,0 0-15,0 0 16,0 0-16,0 0 16,1 9-1,-1-9-15,0 0 16,0 0 0,0 0-16,0 0 15,0 9 1,-9-9-16,1 0 15,-1 9-15,0 0 16,0-9 0,9 0-16,0 0 15,0 0-15,1 0 16,-1 0 0,0 9-16,-9-9 15,0 0 1,0 0-16,0 9 15,1-9-15,8 9 16,0-9 0,-9 0-16,0 0 15,9 0 1,-9 0-16,1 0 16,-1 0-16,0 0 15,9 0 1,0 0-16,0 0 15,0 0 1,1 0-16,-1 0 16,0 0-16,9 0 15,-9 0 1,0 0-16,0 0 16,0 0-1,-8 0-15,8 0 16,-9 0-16,9 0 15,-9 0 1,0 0-16,0 0 16,-8 0-1,-1 0-15,9 0 16,-9 0-16,9 0 16,0 0-1,1-9-15,-1 9 16,-9 0-1,0 0-15,0-9 16,-8 9-16,-1 0 16,9 0-1,-9 0-15,9 0 16,-8-9 0,-1 9-16,9 0 15,0 0-15,0 0 16,1 0-1,-10 0-15,0 0 16,-9 0 0,9 9-16,1 0 15,-10-9-15,0 9 16,0-9 0,1 9-16,8-9 15,0 9 1,9-9-16,0 0 15,1 0-15,-1 9 16,0-9 0,0 0-16,0 0 15,1 0 1,-1 0-16,9 0 16,0 0-1,-9 0-15,0 0 16,1 0-16,8 0 15,0 0 1,9 0-16,0 0 16,0 0-16,0 0 15,1 0 1,-1 0-16,0 0 16,0 0-1,9 0-15,-9 0 16,0 0-16,0 0 15,9 0 1,1 0-16,-1 0 16,0 0-1,0 0-15,27 0 16,-36 0-16,36 0 16,-36 0-1,36 0-15,0 0 16,-27 0-1,27 0-15,0 0 16,-27 0-16,27 0 16,0 0-1</inkml:trace>
</inkml:ink>
</file>

<file path=ppt/ink/ink16.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37:06.136"/>
    </inkml:context>
    <inkml:brush xml:id="br0">
      <inkml:brushProperty name="width" value="0.08819" units="cm"/>
      <inkml:brushProperty name="height" value="0.35278" units="cm"/>
      <inkml:brushProperty name="color" value="#FFC000"/>
      <inkml:brushProperty name="tip" value="rectangle"/>
      <inkml:brushProperty name="rasterOp" value="maskPen"/>
    </inkml:brush>
  </inkml:definitions>
  <inkml:trace contextRef="#ctx0" brushRef="#br0">1300 4483 0,'0'0'0,"0"0"15,0 0-15,0 0 16,0 0 0,0 0-16,-35 9 15,35-9 1,-54 27-16,18-9 15,-27 0-15,9 0 16,1 0 0,-10 9-16,0-9 15,-9 0-15,-269 81 16</inkml:trace>
</inkml:ink>
</file>

<file path=ppt/ink/ink17.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37:12.019"/>
    </inkml:context>
    <inkml:brush xml:id="br0">
      <inkml:brushProperty name="width" value="0.08819" units="cm"/>
      <inkml:brushProperty name="height" value="0.35278" units="cm"/>
      <inkml:brushProperty name="color" value="#FFC000"/>
      <inkml:brushProperty name="tip" value="rectangle"/>
      <inkml:brushProperty name="rasterOp" value="maskPen"/>
    </inkml:brush>
  </inkml:definitions>
  <inkml:trace contextRef="#ctx0" brushRef="#br0">23032 11527 0,'0'0'0,"0"0"0,0 0 16,0 0-16,0 0 15,0 0 1,0 0-16,0 0 16,0 0-16,0 0 15,0 0 1,0 0-16,0 0 15,0 0 1,0 0-16,0 0 16,0 0-16,-27 0 15,27 0 1,-36-18-16,10 9 16,-10 0-16,-9 9 15,0-9 1,-9 0-16,0 9 15,1 0 1,8 0-16,-9 0 16,9 0-16,0 0 15,0-9 1,0 9-16,1-9 16,-1 9-1,0-9-15,0 9 16,0 0-16,0 0 15,1 0 1,-1-9-16,0 9 16,0 0-1,0 0-15,0 0 16,0 0-16,1 0 16,8 0-1,-9 0-15,9-9 16,0 9-1,-9 0-15,9 0 16,-8 0-16,8-9 16,0 9-1,0 0-15,0 0 16,-9-9 0,0 9-16,10-9 15,-10 9 1,0 0-16,0 0 15,9 0-15,-9 0 16,0 0 0,1 0-16,-1 0 15,0 0-15,0 0 16,0 0 0,0 0-16,1 0 15,-1 0 1,0 0-16,-9 0 15,0 0-15,0 0 16,1 0 0,-1 0-16,0 0 15,0 0 1,0 0-16,1 0 16,-1 0-1,0 0-15,9 0 16,0 0-16,0 0 15,1 0-15,8 0 16,0 0 0,0 0-16,0 0 15,-9 0 1,0 0-16,0 0 16,1 0-1,-1 0-15,0 0 16,0 0-16,0 0 15,9 0 1,-8 0-16,-1 0 16,0 0-1,0 0-15,0 0 16,0 0-16,0 9 16,1-9-1,-1 0-15,0 0 16,-9 0-1,9 9-15,-9 0 16,1-9-16,-1 0 16,0 0-1,0 0-15,0 0 16,1 0 0,-1 0-16,9 9 15,0-9-15,0 0 16,0 0-1,10 0-15,-1 0 16,0 0 0,0 0-16,0 0 15,0 0-15,0 0 16,0 0 0,1 0-16,-1 9 15,0-9 1,0 0-16,0 0 15,0 0-15,0 0 16,0 0 0,-8 9-16,-1-9 15,0 0 1,0 0-16,0 0 16,9 9-16,0-9 15,1 0 1,-1 0-16,9 0 15,0 0 1,0 0-16,0 0 16,0 0-16,0 0 15,0 0 1,0 0-16,0 0 16,1 9-1,-1-9-15,0 0 16,0 0-16,0 0 15,0 0 1,0 0-16,0 0 16,0 0-1,27 0-15,-36 0 16,10 0-16,26 0 16,-36 0-1,36 0-15,-36 0 16,36 0-16,-36 0 15,36 0 1,-36 0-16,36 0 16,-36 0-1,36 0-15,-36 0 16,36 0 0,-27 0-16,27 0 15,0 0-15,-27 0 16,27 0-1,0 0-15,-26 0 16,26 0 0,0 0-16,-27 0 15,27 0-15,0 0 16,0 0 0</inkml:trace>
</inkml:ink>
</file>

<file path=ppt/ink/ink18.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37:18.172"/>
    </inkml:context>
    <inkml:brush xml:id="br0">
      <inkml:brushProperty name="width" value="0.08819" units="cm"/>
      <inkml:brushProperty name="height" value="0.35278" units="cm"/>
      <inkml:brushProperty name="color" value="#92D050"/>
      <inkml:brushProperty name="tip" value="rectangle"/>
      <inkml:brushProperty name="rasterOp" value="maskPen"/>
    </inkml:brush>
  </inkml:definitions>
  <inkml:trace contextRef="#ctx0" brushRef="#br0">1399 5890 0,'0'0'15,"0"0"-15,0 0 16,0 0-16,0 0 16,0 0-1,0 0-15,0 0 16,-27 9-1,27-9-15,-36 18 16,9-9 0,-8 0-16,-1 9 15,-18 0-15,0 0 16,0 0 0,0 9-16,-8 0 15,62-27-15</inkml:trace>
</inkml:ink>
</file>

<file path=ppt/ink/ink19.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37:23.385"/>
    </inkml:context>
    <inkml:brush xml:id="br0">
      <inkml:brushProperty name="width" value="0.08819" units="cm"/>
      <inkml:brushProperty name="height" value="0.35278" units="cm"/>
      <inkml:brushProperty name="color" value="#92D050"/>
      <inkml:brushProperty name="tip" value="rectangle"/>
      <inkml:brushProperty name="rasterOp" value="maskPen"/>
    </inkml:brush>
  </inkml:definitions>
  <inkml:trace contextRef="#ctx0" brushRef="#br0">17983 12511 0,'0'0'0,"0"0"0,0 0 16,0 0-16,0 0 16,0 0-1,0 0-15,0 0 16,0 0-16,0 0 16,0 0-1,0 0-15,0 0 16,-27 0-1,27 0-15,-27 0 16,27 0-16,-45 0 16,18 0-1,-9 0-15,0 0 16,1 0 0,-1 0-16,0 0 15,0 0-15,-9 0 16,0 0-1,0 0-15,1 0 16,-1 0-16,0 0 16,0 0-1,0 0-15,9 0 16,0 0 0,0 0-16,1 0 15,8 0 1,-9 0-16,0 0 15,0 9-15,-9 0 16,0-9 0,1 9-16,-1-9 15,9 9 1,-9-9-16,0 0 16,0 0-16,0 0 15,1 0 1,-1 0-16,0 0 15,0 0 1,0 0-16,0 0 16,10 0-16,-10 0 15,0 0 1,0 9-16,0 0 16,-9-9-1,1 0-15,-1 0 16,9 0-16,-9 0 15,0 9 1,9-9-16,-8 0 16,-1 9-1,9-9-15,-9 0 16,9 0-16,0 0 16,-8 0-1,-1 0-15,0 0 16,-9 0-1,9 0-15,1 0 16,-1 0-16,9 0 16,0 0-1,0-9-15,-9 9 16,10 0-16,-1 0 16,0 0-1,0-9-15,0 9 16,9 0-1,0 0-15,1 0 16,8 0 0,0 0-16,0 0 15,0 0-15,0 0 16,0 0 0,0 0-16,0 0 15,27 0 1,-36 0-16,36 0 15,-35 0-15,35 0 16,-27 0 0,27 0-16,0 0 15,-36-9-15,36 9 16</inkml:trace>
</inkml:ink>
</file>

<file path=ppt/ink/ink2.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31:00.992"/>
    </inkml:context>
    <inkml:brush xml:id="br0">
      <inkml:brushProperty name="width" value="0.08819" units="cm"/>
      <inkml:brushProperty name="height" value="0.35278" units="cm"/>
      <inkml:brushProperty name="color" value="#63C6E0"/>
      <inkml:brushProperty name="tip" value="rectangle"/>
      <inkml:brushProperty name="rasterOp" value="maskPen"/>
    </inkml:brush>
  </inkml:definitions>
  <inkml:trace contextRef="#ctx0" brushRef="#br0">10099 7180 0,'0'0'16,"0"0"0,0 0-16,0 0 15,0 0-15,0 0 16,0 0-1,0 0-15,0 0 16,-27 0 0,27 0-16,0 0 15,-27 0-15,27 0 16,-27 0 0,27 0-16,-45 0 15,19 0 1,-10 0-16,0 0 15,0 0 1,0 0-16,0 0 16,0 0-16,0 0 15,1 9 1,-1-9-16,0 0 16,0 9-16,-9-9 15,0 0 1,0 0-16,1 0 15,-1 0 1,0 0-16,-9 0 16,9 0-1,0 0-15,0 0 16,1 0-16,-1 0 16,0 0-1,9 0-15,-9 0 16,0 0-1,1 0-15,8 9 16,0-9-16,0 0 16,0 0-1,0 0-15,0 0 16,-9 0-16,1 0 16,-1 0-1,-9 0-15,-9 0 16,0 9-1,1 0-15,-1 0 16,0 0 0,9-9-16,0 9 15,-8-9-15,8 0 16,0 0 0,0 0-16,0 0 15,1 0 1,-1 0-16,0 0 15,0 0-15,9 0 16,0 0 0,1 0-16,-10 0 15,9 0 1,-9 0-16,0 0 16,9 0-16,1 0 15,-1 0 1,0 0-16,9 0 15,0 0 1,-9 0-16,0 0 16,1 0-16,-1 0 15,9 0 1,-9 0-16,0 0 16,0 0-16,1-9 15,-1 9 1,0 0-16,0 0 15,0-9 1,0 9-16,0 0 16,10 0-1,-1 0-15,0-9 16,0 9-16,-9 0 16,9 0-1,-9 0-15,1 0 16,-1 0-1,-9 0-15,0 0 16,0 0-16,0 0 16,1 0-1,-10 0-15,0 0 16,0 0 0,1 0-16,8 0 15,0 0-15,0 0 16,-9 9-1,1-9-15,-10 9 16,9-9 0,-9 0-16,9 0 15,-8 0-15,8 0 16,0 0 0,0 0-16,10 0 15,-1 0 1,0 0-16,9 0 15,-9 0-15,0 0 16,1 0 0,-1 0-16,0 0 15,0 0 1,0 0-16,10 0 16,-10 0-1,0 0-15,0 0 16,9 0-16,0 0 15,1 0 1,-1 0-16,0 0 16,0 0-1,0 0-15,0 0 16,-8 0-16,-1 0 16,0 0-1,0 0-15,0 0 16,0 0-1,1 0-15,-1 0 16,0 0-16,0 0 16,0 0-1,10 0-15,-1 0 16,0 0 0,-9 0-16,0 0 15,0 0-15,1 0 16,-1 0-1,0 0-15,0 0 16,0 0 0,1 0-16,-1 0 15,0 0-15,0 0 16,9 0 0,0 0-16,10 0 15,-1 0 1,9 0-16,0 0 15,0 0-15,27 0 16,-36 0 0,36 0-16,0 0 15</inkml:trace>
</inkml:ink>
</file>

<file path=ppt/ink/ink20.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43:40.628"/>
    </inkml:context>
    <inkml:brush xml:id="br0">
      <inkml:brushProperty name="width" value="0.08819" units="cm"/>
      <inkml:brushProperty name="height" value="0.35278" units="cm"/>
      <inkml:brushProperty name="color" value="#B685DB"/>
      <inkml:brushProperty name="tip" value="rectangle"/>
      <inkml:brushProperty name="rasterOp" value="maskPen"/>
    </inkml:brush>
  </inkml:definitions>
  <inkml:trace contextRef="#ctx0" brushRef="#br0">7050 7017 0,'0'0'16,"0"0"-16,0 0 16,0 0-1,0 0-15,0 0 16,0 0-16,0 0 16,-27 9-1,27-9-15,-27 0 16,27 0-1,-36 0-15,36 0 16,-36 10-16,36-10 16,-45 0-1,18 0-15,0 0 16,0 0 0,1 0-16,-10 0 15,0 0-15,0 0 16,0 0-1,0 0-15,0 0 16,0 0 0,1 0-16,-10 0 15,0 9-15,0-9 16,-9 0 0,0 0-16,1 0 15,8 0 1,0 0-16,9 0 15,0 9-15,0-9 16,0 0 0,0 0-16,-8 0 15,-1 0 1,0 0-16,0 9 16,0-9-16,0 0 15,1 0 1,-1 9-16,0-9 15,-9 0 1,9 0-16,0 0 16,1 0-16,-10 0 15,9 0 1,0 0-16,0 0 16,0 0-1,1 0-15,-10 0 16,9 0-16,0 0 15,0 0 1,0 0-16,-8 0 16,-1 0-1,0 0-15,0 0 16,9 0-16,0 0 16,1 0-1,-1 0-15,0 0 16,0 0-1,0 0-15,0 0 16,0 0-16,1 0 16,-1 0-1,0 0-15,0 0 16,0 0 0,0 0-16,1 0 15,-1 0-15,0 0 16,9 0-1,0 0-15,0 0 16,9 0 0,0 0-16,1 0 15,-1 0-15,0 0 16,0 0 0,27 0-16,-36 0 15,36 0 1,-36 0-16,36 0 15,-36 0 1,36 0-16,0 0 16,-27 0-16,27 0 15,0 0 1</inkml:trace>
</inkml:ink>
</file>

<file path=ppt/ink/ink21.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in="-2.14748E9"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36:41.612"/>
    </inkml:context>
    <inkml:brush xml:id="br0">
      <inkml:brushProperty name="width" value="0.08819" units="cm"/>
      <inkml:brushProperty name="height" value="0.35278" units="cm"/>
      <inkml:brushProperty name="color" value="#FF89B6"/>
      <inkml:brushProperty name="tip" value="rectangle"/>
      <inkml:brushProperty name="rasterOp" value="maskPen"/>
    </inkml:brush>
  </inkml:definitions>
  <inkml:trace contextRef="#ctx0" brushRef="#br0">2036 228 0,'0'0'0,"0"0"0,0 0 15,0 0 1,0 0-16,0 0 16,0 0-1,0 0-15,0 0 16,0 0-16,0 0 16,0 0-1,0 0-15,0 0 16,0 0-1,0 0-15,-36 0 16,36 0-16,-45 0 16,18 0-1,-9 0-15,0-9 16,0 1 0,0 8-16,1 0 15,-1 0-15,-9-9 16,0 9-1,9 0 1,-9 0-16,0 0 16,10 0-16,-1 0 15,0 0-15,0 0 16,-9 0 0,9 0-16,0 0 15,-9-9 1,10 9-16,-1 0 15,0 0-15,0 0 16,0 0 0,0 0-16,0-8 15,0 8 1,1 0-16,-1 0 16,0 0-16,9 0 15,0 0 1,-9 0-16,9 0 15,0 0 1,0 0-16,-8-9 16,8 9-16,0 0 15,0 0 1,0 0-16,0 0 16,0 0-1,0 0-15,0 0 16,0 0-16,0 0 15,1 0 1,-1 0-16,0 0 16,0 0-1,27 0-15,-36 0 16,36 0-16,-36 0 16,36 0-1,-36 0-15,36 0 16,-36 0-1,36 0-15,0 0 16,-27 0-16,27 0 16,0 0-1</inkml:trace>
</inkml:ink>
</file>

<file path=ppt/ink/ink22.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37:36.103"/>
    </inkml:context>
    <inkml:brush xml:id="br0">
      <inkml:brushProperty name="width" value="0.08819" units="cm"/>
      <inkml:brushProperty name="height" value="0.35278" units="cm"/>
      <inkml:brushProperty name="color" value="#FF2779"/>
      <inkml:brushProperty name="tip" value="rectangle"/>
      <inkml:brushProperty name="rasterOp" value="maskPen"/>
    </inkml:brush>
  </inkml:definitions>
  <inkml:trace contextRef="#ctx0" brushRef="#br0">1426 9669 0,'0'0'0,"0"0"16,0 0-16,0 0 16,0 0-16,0 0 15,0 0 1,0 0-16,0 0 16,0 0-1,-27 0-15,27 0 16,0 0-16,-36 0 15,36 0 1,-36 0-16,36 0 16,-44-9-1,17 9-15,0 0 16,0 0-16,0 0 16,0 0-1,0 0-15,0 0 16,0 0-1,27 0-15,-36 0 16,36 0-16,0 0 16</inkml:trace>
</inkml:ink>
</file>

<file path=ppt/ink/ink23.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in="-2.14748E9"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37:36.103"/>
    </inkml:context>
    <inkml:brush xml:id="br0">
      <inkml:brushProperty name="width" value="0.08819" units="cm"/>
      <inkml:brushProperty name="height" value="0.35278" units="cm"/>
      <inkml:brushProperty name="color" value="#36A221"/>
      <inkml:brushProperty name="tip" value="rectangle"/>
      <inkml:brushProperty name="rasterOp" value="maskPen"/>
    </inkml:brush>
  </inkml:definitions>
  <inkml:trace contextRef="#ctx0" brushRef="#br0">440 184 0,'0'0'0,"0"0"16,0 0-16,0 0 16,0 0-16,0 0 15,0 0 1,0 0-16,0 0 16,0 0-1,-27 0-15,27 0 16,0 0-16,-36 0 15,36 0 1,-36 0-16,36 0 16,-45-8-1,18 8-15,0 0 16,0 0-16,0 0 16,0 0-1,0 0-15,0 0 16,0 0-1,27 0-15,-36 0 16,36 0-16,0 0 16</inkml:trace>
</inkml:ink>
</file>

<file path=ppt/ink/ink24.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48:40.083"/>
    </inkml:context>
    <inkml:brush xml:id="br0">
      <inkml:brushProperty name="width" value="0.08819" units="cm"/>
      <inkml:brushProperty name="height" value="0.35278" units="cm"/>
      <inkml:brushProperty name="color" value="#00B050"/>
      <inkml:brushProperty name="tip" value="rectangle"/>
      <inkml:brushProperty name="rasterOp" value="maskPen"/>
    </inkml:brush>
  </inkml:definitions>
  <inkml:trace contextRef="#ctx0" brushRef="#br0">17803 12511 0,'0'0'16,"0"0"-16,0 0 15,0 0 1,0 0-16,0 0 15,0 0-15,0 0 16,0 0 0,0 0-16,-27 9 15,27-9 1,0 0-16,-35 9 16,35-9-1,-45 18-15,18-9 16,-9 0-16,-9-9 15,0 9 1,0-9-16,1 0 16,-10 0-16,0 0 15,0 0 1,0 0-16,0 0 16,1 0-1,-1 0-15,0 0 16,-9-9-1,9 9-15,1-9 16,-1 9-16,9 0 16,0-9-1,-9 0-15,9 9 16,-8-9 0,8 9-16,0 0 15,0 0-15,-9 0 16,9 0-1,1-9-15,-1 9 16,0-9 0,-9 9-16,9 0 15,0-9-15,-8 9 16,-1-9 0,9 9-16,-9 0 15,9 0 1,-9 0-16,10-9 15,-10 9-15,9 0 16,-9 0 0,9 0-16,-9-9 15,1 9 1,-1 0-16,0 0 16,0 0-16,0 0 15,10 0 1,-10 0-16,9 0 15,0 0 1,0 0-16,0 0 16,1 0-16,-1 0 15,0 0 1,9 0-16,0 0 16,0 0-1,0 0-15,0 0 16,10 0-16,-1 0 15,0 0 1,-9 0-16,9 0 16,-9 0-1,9 0-15,-9 0 16,9 0-16,1 0 16,-1 0-1,27 0-15,-36 0 16,36 0-16,-27 0 15,27 0 1</inkml:trace>
</inkml:ink>
</file>

<file path=ppt/ink/ink25.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52:55.099"/>
    </inkml:context>
    <inkml:brush xml:id="br0">
      <inkml:brushProperty name="width" value="0.05292" units="cm"/>
      <inkml:brushProperty name="height" value="0.05292" units="cm"/>
      <inkml:brushProperty name="color" value="#FF8700"/>
    </inkml:brush>
  </inkml:definitions>
  <inkml:traceGroup>
    <inkml:annotationXML>
      <emma:emma xmlns:emma="http://www.w3.org/2003/04/emma" version="1.0">
        <emma:interpretation id="{EE543EE4-3147-4BB9-A7C6-9CF57DB17443}" emma:medium="tactile" emma:mode="ink">
          <msink:context xmlns:msink="http://schemas.microsoft.com/ink/2010/main" type="inkDrawing" rotatedBoundingBox="15303,7013 21644,7827 21560,8481 15219,7667" rotationAngle="29595640" semanticType="underline">
            <msink:sourceLink direction="with" ref="{268007BC-214F-4D13-A247-DF844C23DFD1}"/>
            <msink:sourceLink direction="with" ref="{1E3C9C3C-CB8F-430D-A694-D8AC709C1BD6}"/>
          </msink:context>
        </emma:interpretation>
      </emma:emma>
    </inkml:annotationXML>
    <inkml:trace contextRef="#ctx0" brushRef="#br0">21570 8226 0,'0'0'0,"0"0"16,0 0-16,0 0 15,0 0 1,0 0-16,0 0 15,0 0 1,0 0-16,0 0 16,0 0-16,-27 0 15,27 0 1,-36-18-16,10 0 16,-1 0-1,0 0-15,-9 0 16,-9 0-16,-9-9 15,-9 9 1,-17-9-16,8 9 16,-9 0-1,1 0-15,-10 9 16,9 0-16,9 0 16,-8 0-1,-1 0-15,-9 9 16,1 0-1,-1 0-15,0 0 16,-8 0-16,-10 0 16,18 0-1,9 0-15,1 0 16,-10 0 0,9 9-16,1-9 15,-10 0-15,9 0 16,-8 0-1,-1 0-15,18 0 16,0 0-16,1-9 16,-10-1-1,-9 1-15,9 0 16,1 0 0,-1 0-16,-9 0 15,10 0-15,8 0 16,0 0-1,0 0-15,1 0 16,-10 0 0,0 0-16,9 0 15,1 9 1,-1 0-16,0 0 16,-9 0-16,10 0 15,-1 9 1,9-9-16,0 0 15,10 0-15,-1 9 16,0-9 0,-9 0-16,9 0 15,1 0 1,-1 0-16,0 0 16,0 0-1,0-9-15,0 0 16,1 0-16,-1 0 15,0 0 1,0 0-16,0 0 16,10 0-16,-10 0 15,0 0 1,0 0-16,0 0 16,0 0-1,10 0-15,-1 0 16,0 9-16,9 0 15,-9 0 1,9 0-16,-9 0 16,1 0-1,8 0-15,0 0 16,0 0 0,9 0-16,0 0 15,0 0-15,0 0 16,0-9-1,27 9-15,-35-9 16,35 9-16,-36-18 16,36 18-1,-36-27-15,36 27 16,-36-36 0,36 36-16,-18-36 15,18 36-15,-18-45 16,9 18-1,0-1-15,0 1 16,9 0 0,0 0-16,0 27 15,0-45-15,0 45 16,18-36 0,-18 36-16,27-45 15,-27 45 1,45-36-16,-18 18 15,9 0-15,-9 0 16,8 0 0,1 0-16,0 9 15,0 0 1,0 0-16,0 0 16,0 9-16,0 0 15,-1 0 1,1 0-16,0 0 15,-9 0 1,9 0-16,-9 9 16,0-9-16,0 0 15,0 9 1,0-9-16,-1 0 16,1 9-1,0 0-15,9-9 16,-9 0-16,9 0 15,0 0 1,-9 9-16,0 0 16,0 0-1,-1 0-15,-26-9 16,36 9-16,-36-9 16,36 18-1,-36-18-15,36 18 16,-36-18-1,36 36-15,-36-36 16,36 27-16,-36-27 16,18 36-1,-18-36-15,18 36 16,-18-36 0,18 36-16,-18-36 15,0 36-15,0-36 16,0 36-1,0-36-15,-9 28 16,9-28 0,-18 36-16,18-36 15,-18 27-15,18-27 16,-27 36 0,27-36-16,-36 27 15,36-27 1,-27 18-16,27-18 15,-36 18-15,36-18 16,-27 18 0,27-18-16,-27 18 15,27-18 1,-35 9-16,35-9 16,-36 9-16,36-9 15,-36 0 1,9 9-16,0 0 15,-9-9 1,0 0-16,36 0 16</inkml:trace>
  </inkml:traceGroup>
</inkml:ink>
</file>

<file path=ppt/ink/ink26.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53:04.609"/>
    </inkml:context>
    <inkml:brush xml:id="br0">
      <inkml:brushProperty name="width" value="0.05292" units="cm"/>
      <inkml:brushProperty name="height" value="0.05292" units="cm"/>
      <inkml:brushProperty name="color" value="#FF8700"/>
    </inkml:brush>
  </inkml:definitions>
  <inkml:traceGroup>
    <inkml:annotationXML>
      <emma:emma xmlns:emma="http://www.w3.org/2003/04/emma" version="1.0">
        <emma:interpretation id="{268007BC-214F-4D13-A247-DF844C23DFD1}" emma:medium="tactile" emma:mode="ink">
          <msink:context xmlns:msink="http://schemas.microsoft.com/ink/2010/main" type="inkDrawing" rotatedBoundingBox="15071,8238 16985,8191 17004,8971 15090,9018" hotPoints="17055,8479 15977,8876 14852,8647 15930,8250" semanticType="underline" shapeName="Ellipse">
            <msink:destinationLink direction="with" ref="{EE543EE4-3147-4BB9-A7C6-9CF57DB17443}"/>
          </msink:context>
        </emma:interpretation>
      </emma:emma>
    </inkml:annotationXML>
    <inkml:trace contextRef="#ctx0" brushRef="#br0">16467 8984 0,'0'0'0,"0"0"15,0 0 1,0 0-16,0 0 16,0 0-16,0 0 15,0 0 1,0 0-16,0 0 15,0 0 1,-27-18-16,27 18 16,-45-18-16,18 9 15,0 0 1,0 0-16,1 0 16,-10 0-1,-9 0-15,0 0 16,-9 9-16,-9 0 15,10 0 1,-1 0-16,0 0 16,9 0-1,0 0-15,0 0 16,1 0-16,-1 0 16,9-9-1,0 9-15,0 0 16,9-9-1,0 9-15,0-9 16,0 0-16,1 9 16,-1-10-1,0 1-15,0 0 16,0 0 0,0 0-16,0 0 15,0 0-15,0 0 16,27 9-1,-36-18-15,36 18 16,-35-18 0,35 18-16,-36-18 15,36 18-15,0 0 16,-27-27 0,27 27-16,-9-27 15,9 27 1,0-27-16,0 27 15,9-36-15,-9 36 16,18-36 0,-18 36-16,27-45 15,-27 45 1,36-36-16,-36 36 16,35-36-16,-8 18 15,0 0 1,0 0-16,0-1 15,0 1-15,0 0 16,9 0 0,0 0-16,-1 0 15,10 9 1,0 0-16,0 0 16,0 0-16,0 0 15,0 9 1,-1 0-16,1 0 15,-9 0 1,0 0-16,0 0 16,9 0-1,0 0-15,-1 0 16,1-9-16,0 0 16,0 9-1,0-9-15,-9 9 16,0-9-1,-1 9-15,1 0 16,0 0-16,0 0 16,0 0-1,9 0-15,-9 0 16,-1 0-16,-8 9 16,0 0-1,0 0-15,0 0 16,0 0-1,-27-9-15,36 18 16,-36-18 0,36 18-16,-36-18 15,36 18-15,-36-18 16,36 27 0,-36-27-16,35 36 15,-35-36 1,18 28-16,-18-28 15,18 36-15,-18-36 16,18 36 0,-18-36-16,0 36 15,0-36 1,0 36-16,0-36 16,0 36-16,0-36 15,0 27 1,0-27-16,-9 27 15,9-27 1,-9 36-16,9-36 16,-18 36-16,18-36 15,-18 27 1,18-27-16,-18 27 16,18-27-1,-35 18-15,35-18 16,-36 18-16,36-18 15,-45 18 1,18-9-16,27-9 16,-36 18-1,36-18-15,-36 19 16,36-19-16,-36 18 16,36-18-1,-36 9-15,36-9 16,-44 18-1,44-18-15,-45 9 16,45-9-16,-45 0 16,18 0-1,0 0-15,0 0 16,0 9 0,0-9-16,0 9 15,1 0-15,-1 0 16,0-9-1,0 0-15,-9 0 16,-9 0 0,45 0-16</inkml:trace>
  </inkml:traceGroup>
</inkml:ink>
</file>

<file path=ppt/ink/ink27.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52:47.681"/>
    </inkml:context>
    <inkml:brush xml:id="br0">
      <inkml:brushProperty name="width" value="0.05292" units="cm"/>
      <inkml:brushProperty name="height" value="0.05292" units="cm"/>
      <inkml:brushProperty name="color" value="#FF8700"/>
    </inkml:brush>
  </inkml:definitions>
  <inkml:traceGroup>
    <inkml:annotationXML>
      <emma:emma xmlns:emma="http://www.w3.org/2003/04/emma" version="1.0">
        <emma:interpretation id="{1E3C9C3C-CB8F-430D-A694-D8AC709C1BD6}" emma:medium="tactile" emma:mode="ink">
          <msink:context xmlns:msink="http://schemas.microsoft.com/ink/2010/main" type="inkDrawing" rotatedBoundingBox="21603,7970 22559,8362 22229,9168 21273,8776" hotPoints="22343,8671 21882,9133 21420,8671 21882,8210" semanticType="underline" shapeName="Circle">
            <msink:destinationLink direction="with" ref="{EE543EE4-3147-4BB9-A7C6-9CF57DB17443}"/>
          </msink:context>
        </emma:interpretation>
      </emma:emma>
    </inkml:annotationXML>
    <inkml:trace contextRef="#ctx0" brushRef="#br0">22073 8172 0,'0'0'0,"0"0"15,0 0-15,0 0 16,0 0-16,0 0 15,0 0 1,0 0-16,0 0 16,-27 0-1,27 0-15,-27 0 16,27 0-16,-36-18 16,9 18-1,0 0-15,0 0 16,-9 0-1,0 0-15,9 0 16,-8 9 0,-1 0-16,0 0 15,0 0-15,0 0 16,9 9 0,0 0-16,0 0 15,0 0-15,1 9 16,-1 0-1,9 0-15,0 0 16,0 1 0,0-1-16,9 0 15,0 9-15,0 0 16,0-9 0,9 0-16,0 0 15,0 0 1,0 0-16,9 0 15,0 0-15,0 0 16,9 0 0,9 0-16,0 0 15,0 1 1,8-10-16,1 0 16,0 0-16,9 0 15,-9 0 1,0-9-16,9 0 15,-9 0 1,8 0-16,-8 0 16,0-9-16,0 9 15,0-9 1,0 0-16,0-9 16,0 0-1,-1 0-15,-8 0 16,0 0-16,0 0 15,0-9 1,0 0-16,0 0 16,-27 18-1,36-36-15,-36 36 16,27-37-16,-9 10 16,-18 27-1,17-45-15,-17 18 16,0 0-16,0 0 15,-8 0 1,-1-9-16,-9 0 16,0 0-1,-9-9-15,-9 0 16,0 0 0,0 8-16,0 1 15,0 0-15,36 36 16</inkml:trace>
  </inkml:traceGroup>
</inkml:ink>
</file>

<file path=ppt/ink/ink28.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53:00.214"/>
    </inkml:context>
    <inkml:brush xml:id="br0">
      <inkml:brushProperty name="width" value="0.05292" units="cm"/>
      <inkml:brushProperty name="height" value="0.05292" units="cm"/>
      <inkml:brushProperty name="color" value="#FF8700"/>
    </inkml:brush>
  </inkml:definitions>
  <inkml:traceGroup>
    <inkml:annotationXML>
      <emma:emma xmlns:emma="http://www.w3.org/2003/04/emma" version="1.0">
        <emma:interpretation id="{437D4852-A469-4AF8-92F3-53AAF77D0168}" emma:medium="tactile" emma:mode="ink">
          <msink:context xmlns:msink="http://schemas.microsoft.com/ink/2010/main" type="inkDrawing" rotatedBoundingBox="16210,9277 16572,8782 16970,9074 16609,9569" hotPoints="16835,9218 16569,9483 16303,9218 16569,8952" semanticType="underline" shapeName="Circle"/>
        </emma:interpretation>
      </emma:emma>
    </inkml:annotationXML>
    <inkml:trace contextRef="#ctx0" brushRef="#br0">16763 8939 0,'0'0'0,"0"0"16,0 0-16,0 0 15,0 0-15,0 0 16,0 0 0,0 0-16,0 0 15,0 0 1,0 0-16,0 0 15,-27 0 1,27 0-16,0 0 16,-36 0-16,36 0 15,-36-9 1,36 9-16,-36 0 16,9 0-16,1 0 15,-1 0 1,0 9-16,0 0 15,0 0 1,0 9-16,0 0 16,0 0-16,27-18 15,-36 45 1,18-18-16,0 0 16,10 0-1,-1 0-15,0 0 16,0 0-1,9 0-15,0-27 16,0 36-16,0-36 16,18 37-1,-18-37-15,17 36 16,-17-36-16,27 36 16,-27-36-1,36 18-15,-36-18 16,36 18-1,-9-9-15,0 0 16,0-9-16,0 0 16,0 0-1,-27 0-15,36 0 16,-36 0 0,35 0-16,-35 0 15,36-18-15,-36 18 16,27-18-1,-27 18-15,27-18 16,-27 18 0,0 0-16,27-27 15,-27 27-15,0 0 16,27-36 0,-27 36-16,18-37 15,-18 37 1,18-36-16,-18 36 15,9-36-15,-9 36 16,0-36 0,0 36-16,0-36 15,0 36 1,0-36-16,0 36 16,-18-36-16,18 36 15,-18-36 1,18 36-16,-18-36 15,18 36 1,0 0-16</inkml:trace>
  </inkml:traceGroup>
</inkml:ink>
</file>

<file path=ppt/ink/ink29.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53:28.351"/>
    </inkml:context>
    <inkml:brush xml:id="br0">
      <inkml:brushProperty name="width" value="0.05292" units="cm"/>
      <inkml:brushProperty name="height" value="0.05292" units="cm"/>
      <inkml:brushProperty name="color" value="#FF8700"/>
    </inkml:brush>
  </inkml:definitions>
  <inkml:traceGroup>
    <inkml:annotationXML>
      <emma:emma xmlns:emma="http://www.w3.org/2003/04/emma" version="1.0">
        <emma:interpretation id="{3FFD7645-D1C5-4927-95CA-0ED0FD2C3918}" emma:medium="tactile" emma:mode="ink">
          <msink:context xmlns:msink="http://schemas.microsoft.com/ink/2010/main" type="inkDrawing" rotatedBoundingBox="19909,10865 23290,11273 23189,12106 19808,11698" hotPoints="0,0 22643,11900 20019,11737" semanticType="underline" shapeName="RightTriangle"/>
        </emma:interpretation>
      </emma:emma>
    </inkml:annotationXML>
    <inkml:trace contextRef="#ctx0" brushRef="#br0">23194 11879 0,'0'0'0,"0"0"16,0 0-16,0 0 15,0 0 1,0 0-16,0 0 15,0 0-15,0 0 16,0 0 0,0 0-16,-36-18 15,36 18-15,-45-18 16,18 9 0,-9 0-16,0-9 15,-9 0 1,-8 9-16,-10-9 15,0 9 1,0 0-16,0 0 16,1 0-16,-1 9 15,9 0 1,0 0-16,0 0 16,10 0-1,-10 0-15,0 0 16,0 0-16,-9 0 15,10 0 1,-1 0-16,9 0 16,0 0-16,0 0 15,0 0 1,1 0-16,-1 0 16,9 0-1,-9 0-15,0-9 16,9 0-1,0 0-15,1 0 16,-10 0-16,9 9 16,-9 0-1,9 0-15,0 0 16,0 0 0,-9 0-16,1 0 15,-1 0-15,0 0 16,0 0-1,0 0-15,0 0 16,1 9-16,-1 0 16,0 0-1,-9 0-15,9 0 16,0-9 0,10 0-16,-10 9 15,9-9-15,0 0 16,0 0-1,0 0-15,0 0 16,0 9 0,9-9-16,1 0 15,-1 0-15,0 0 16,0 0 0,0 0-16,0 0 15,0 0 1,27 0-16,-36-9 15,36 9-15,-36-9 16,9 0 0,1 0-16,-1 0 15,27 9 1,-36-18-16,9 0 16,0 0-16,27 18 15,-36-36 1,18 9-16,0-1 15,9-8 1,0 0-16,9 0 16,0 0-16,0 0 15,0-9 1,9 0-16,0 9 16,0 0-1,9 0-15,0 0 16,18-1-1,0 1-15,0 0 16,9 9-16,-10 0 16,1 9-1,0 9-15,9 0 16,0 0-16,9 9 16,-1 0-1,-8 0-15,0 0 16,-9 9-1,0 0-15,0 0 16,0 0-16,0 0 16,-1 0-1,1 0-15,0 0 16,0 0 0,9 0-16,0 0 15,0-9-15,-1 0 16,-8 0-1,9 9-15,0-9 16,0 0 0,0 0-16,0 9 15,8 0-15,-8-9 16,0 9 0,0 0-16,0 0 15,0-9 1,-10 0-16,1 0 15,-9 9-15,0 0 16,0-9 0,0 9-16,0-9 15,0 0 1,-27 0-16,45 0 16,-45 0-16,44 0 15,-44 0 1,45 10-16,-45-10 15,36 18 1,-36-18-16,45 18 16,-45-18-16,36 18 15,-36-18 1,36 27-16,-36-27 16,36 36-1,-36-36-15,36 36 16,-36-36-16,17 36 15,-17-36 1,18 45-16,-18-45 16,9 36-1,-9-9-15,0 0 16,0 0 0,0-27-16,0 36 15,0-9-15,0-27 16,-9 37-1,9-37-15,-18 36 16,18-36-16,-17 36 16,17-36-1,-18 27-15,18-27 16,-27 27 0,27-27-16,-45 18 15,9-9-15,0 0 16,-9 0-1,-9 0-15,-8 0 16,62-9 0</inkml:trace>
  </inkml:traceGroup>
</inkml:ink>
</file>

<file path=ppt/ink/ink3.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31:04.758"/>
    </inkml:context>
    <inkml:brush xml:id="br0">
      <inkml:brushProperty name="width" value="0.08819" units="cm"/>
      <inkml:brushProperty name="height" value="0.35278" units="cm"/>
      <inkml:brushProperty name="color" value="#FF89B6"/>
      <inkml:brushProperty name="tip" value="rectangle"/>
      <inkml:brushProperty name="rasterOp" value="maskPen"/>
    </inkml:brush>
  </inkml:definitions>
  <inkml:trace contextRef="#ctx0" brushRef="#br0">13256 4005 0,'0'0'0,"0"0"15,0 0 1,0 0-16,0 0 16,0 0-16,0 0 15,0 0 1,0 0-16,-36 0 16,0 0-1,-17 0-15,-10 0 16,0 0-1,9 0-15,9 0 16,-9 9-16,-26-9 16,80 0-16</inkml:trace>
</inkml:ink>
</file>

<file path=ppt/ink/ink30.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53:24.492"/>
    </inkml:context>
    <inkml:brush xml:id="br0">
      <inkml:brushProperty name="width" value="0.05292" units="cm"/>
      <inkml:brushProperty name="height" value="0.05292" units="cm"/>
      <inkml:brushProperty name="color" value="#FF8700"/>
    </inkml:brush>
  </inkml:definitions>
  <inkml:traceGroup>
    <inkml:annotationXML>
      <emma:emma xmlns:emma="http://www.w3.org/2003/04/emma" version="1.0">
        <emma:interpretation id="{C99F5023-3CE6-41C9-81A6-B07BE5B1DF4D}" emma:medium="tactile" emma:mode="ink">
          <msink:context xmlns:msink="http://schemas.microsoft.com/ink/2010/main" type="inkDrawing" rotatedBoundingBox="23260,11566 24201,11707 24083,12498 23141,12357" hotPoints="24102,12066 23661,12507 23220,12066 23661,11624" semanticType="underline" shapeName="Circle"/>
        </emma:interpretation>
      </emma:emma>
    </inkml:annotationXML>
    <inkml:trace contextRef="#ctx0" brushRef="#br0">24028 11762 0,'0'0'0,"0"0"16,0 0-16,0 0 16,0 0-1,0 0-15,0 0 16,0 0 0,0 0-16,0 0 15,0 0-15,0 0 16,0 0-1,0 0-15,0 0 16,0 0 0,0 0-16,0 0 15,0 0-15,0 0 16,0 0 0,0 0-16,0 0 15,-27-9 1,27 9-16,-36-18 15,36 18-15,-36-18 16,36 18 0,-45-18-16,18 9 15,-9 0 1,1-9-16,-1 9 16,0 0-16,0 0 15,0 0 1,0 9-16,0 0 15,0 0 1,1 0-16,8 9 16,0 0-16,0 0 15,0 0 1,0 0-16,0 9 16,27-18-16,-36 36 15,36-36 1,-36 36-16,18-9 15,1 0 1,8 0-16,0 0 16,0 0-1,0 0-15,0 0 16,0 0-16,9 0 16,0 1-1,0 8-15,0-9 16,0 0-1,9 0-15,0 0 16,9 0-16,0 0 16,-1 0-1,10 0-15,9 0 16,9 0 0,0 0-16,0-9 15,0 0-15,-10-9 16,1 0-1,0 0-15,0-9 16,0 0 0,0 0-16,0 0 15,9-9-15,-10 0 16,1-9 0,0 0-16,-9 0 15,0 0 1,0 0-16,0 0 15,-27 18-15,36-36 16,-18 9 0,0 0-16,0 0 15,-9 0 1,-1-9-16,1 0 16,0 9-16,-9 0 15,0-1 1,-9-8-16,0 0 15,-8 0 1,-10-9-16,0 0 16,-9 0-16,36 45 15</inkml:trace>
  </inkml:traceGroup>
</inkml:ink>
</file>

<file path=ppt/ink/ink31.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65.30612" units="1/cm"/>
          <inkml:channelProperty channel="Y" name="resolution" value="65.45454" units="1/cm"/>
        </inkml:channelProperties>
      </inkml:inkSource>
      <inkml:timestamp xml:id="ts0" timeString="2025-08-25T06:20:42.055"/>
    </inkml:context>
    <inkml:brush xml:id="br0">
      <inkml:brushProperty name="width" value="0.1" units="cm"/>
      <inkml:brushProperty name="height" value="0.1" units="cm"/>
      <inkml:brushProperty name="fitToCurve" value="1"/>
    </inkml:brush>
    <inkml:context xml:id="ctx1">
      <inkml:inkSource xml:id="inkSrc2">
        <inkml:traceFormat>
          <inkml:channel name="X" type="integer" max="2832" units="cm"/>
          <inkml:channel name="Y" type="integer" max="1584" units="cm"/>
        </inkml:traceFormat>
        <inkml:channelProperties>
          <inkml:channelProperty channel="X" name="resolution" value="96.32653" units="1/cm"/>
          <inkml:channelProperty channel="Y" name="resolution" value="95.42168" units="1/cm"/>
        </inkml:channelProperties>
      </inkml:inkSource>
      <inkml:timestamp xml:id="ts1" timeString="2025-08-25T06:21:26.071"/>
    </inkml:context>
    <inkml:brush xml:id="br1">
      <inkml:brushProperty name="width" value="0.07" units="cm"/>
      <inkml:brushProperty name="height" value="0.07" units="cm"/>
      <inkml:brushProperty name="color" value="#FF8700"/>
      <inkml:brushProperty name="fitToCurve" value="1"/>
    </inkml:brush>
  </inkml:definitions>
  <inkml:traceGroup>
    <inkml:annotationXML>
      <emma:emma xmlns:emma="http://www.w3.org/2003/04/emma" version="1.0">
        <emma:interpretation id="{E5C1C120-7DA2-427A-B5E1-06537BE22231}" emma:medium="tactile" emma:mode="ink">
          <msink:context xmlns:msink="http://schemas.microsoft.com/ink/2010/main" type="writingRegion" rotatedBoundingBox="761,7843 1766,7843 1766,9849 761,9849"/>
        </emma:interpretation>
      </emma:emma>
    </inkml:annotationXML>
    <inkml:traceGroup>
      <inkml:annotationXML>
        <emma:emma xmlns:emma="http://www.w3.org/2003/04/emma" version="1.0">
          <emma:interpretation id="{2A15C605-60C9-4D5C-95FE-F214DFC3AF33}" emma:medium="tactile" emma:mode="ink">
            <msink:context xmlns:msink="http://schemas.microsoft.com/ink/2010/main" type="paragraph" rotatedBoundingBox="761,7843 1766,7843 1766,9849 761,9849" alignmentLevel="1"/>
          </emma:interpretation>
        </emma:emma>
      </inkml:annotationXML>
      <inkml:traceGroup>
        <inkml:annotationXML>
          <emma:emma xmlns:emma="http://www.w3.org/2003/04/emma" version="1.0">
            <emma:interpretation id="{7B09AD1C-BAA6-42C7-83A7-54AE89667006}" emma:medium="tactile" emma:mode="ink">
              <msink:context xmlns:msink="http://schemas.microsoft.com/ink/2010/main" type="line" rotatedBoundingBox="761,7843 1766,7843 1766,9849 761,9849"/>
            </emma:interpretation>
          </emma:emma>
        </inkml:annotationXML>
        <inkml:traceGroup>
          <inkml:annotationXML>
            <emma:emma xmlns:emma="http://www.w3.org/2003/04/emma" version="1.0">
              <emma:interpretation id="{364AB24D-4E71-4E8C-8E96-519D9E355532}" emma:medium="tactile" emma:mode="ink">
                <msink:context xmlns:msink="http://schemas.microsoft.com/ink/2010/main" type="inkWord" rotatedBoundingBox="761,7843 1766,7843 1766,9849 761,9849"/>
              </emma:interpretation>
              <emma:one-of disjunction-type="recognition" id="oneOf0">
                <emma:interpretation id="interp0" emma:lang="en-US" emma:confidence="0.5">
                  <emma:literal>?</emma:literal>
                </emma:interpretation>
                <emma:interpretation id="interp1" emma:lang="en-US" emma:confidence="0">
                  <emma:literal>!</emma:literal>
                </emma:interpretation>
                <emma:interpretation id="interp2" emma:lang="en-US" emma:confidence="0">
                  <emma:literal>.</emma:literal>
                </emma:interpretation>
                <emma:interpretation id="interp3" emma:lang="en-US" emma:confidence="0">
                  <emma:literal>¢</emma:literal>
                </emma:interpretation>
                <emma:interpretation id="interp4" emma:lang="en-US" emma:confidence="0">
                  <emma:literal>6</emma:literal>
                </emma:interpretation>
              </emma:one-of>
            </emma:emma>
          </inkml:annotationXML>
          <inkml:trace contextRef="#ctx0" brushRef="#br0">1216 9834</inkml:trace>
          <inkml:trace contextRef="#ctx0" brushRef="#br0" timeOffset="221.275">1216 9834</inkml:trace>
          <inkml:trace contextRef="#ctx1" brushRef="#br1">1537 7843,'0'0,"0"0,0 0,0 0,0 0,0 0,0 0,0 0,-14 0,0 0,0 0,0 0,-13 0,-1 0,-13 13,0-13,-1 14,1 0,-14 0,14 0,-28 14,14-15,13 1,1 14,0 0,13-1,1 1,-1 0,14 0,0 13,-13 1,13-1,0-13,1 0,13 13,0-13,0 0,0 13,0 1,13-1,1 1,0-1,13 1,1 0,13-1,1 1,13-1,-14-13,0 0,1-1,-1-13,-13 0,-1 0,1-14,-1 0,15 0,-1 0,-14 0,1-14,0 0,13 0,-14-13,1-1,13 0,1 1,-15-1,1-14,-1 15,1-15,-14 0,-1 1,1-1,-14 1,0-1,0 1,-14-1,1 1,-1-1,0 0,-13-13,-1 13,0 1,-13-1,14 15,-15-15,-13 14,-83-27,-13-1,151 56</inkml:trace>
        </inkml:traceGroup>
      </inkml:traceGroup>
    </inkml:traceGroup>
  </inkml:traceGroup>
</inkml:ink>
</file>

<file path=ppt/ink/ink32.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5-08-25T06:39:31.190"/>
    </inkml:context>
    <inkml:brush xml:id="br0">
      <inkml:brushProperty name="width" value="0.08819" units="cm"/>
      <inkml:brushProperty name="height" value="0.35278" units="cm"/>
      <inkml:brushProperty name="color" value="#63C6E0"/>
      <inkml:brushProperty name="tip" value="rectangle"/>
      <inkml:brushProperty name="rasterOp" value="maskPen"/>
    </inkml:brush>
  </inkml:definitions>
  <inkml:trace contextRef="#ctx0" brushRef="#br0">23219 5782 0,'0'0'0,"0"0"15,0 0-15,0 0 16,0 0 0,0 0-16,0 0 15,0 0 1,0 0-16,0 0 15,0 0-15,0 0 16,0 0 0,-22 0-16,22 0 15,-21 0-15,21 0 16,-30 0 0,30 0-16,-29 0 15,8 0 1,-1 0-16,0 0 15,0 0 1,1 0-16,-1 0 16,0 0-16,1 0 15,-1 0 1,-7 0-16,0 0 16,-1 0-1,1 0-15,1 0 16,6 0-16,0 0 15,1 0 1,-1 0-16,0 0 16,0 0-1,0 0-15,0 0 16,1 0-16,0 0 16,-1 0-1,0 0-15,0 0 16,22 0-16,-29 0 15,29 0 1,-29 0-16,29 0 16,-36 0-1,36 0-15,-30 0 16,30 0-16,-29 0 16,29 0-1,-28 0-15,28 0 16,-29 0-1,29 0-15,-29 0 16,29 0-16,-29 0 16,29 0-1,-22 0-15,22 0 16,0 0 0,-22 0-16,22 0 15,0 0-15,-29 0 16,29 0-1</inkml:trace>
</inkml:ink>
</file>

<file path=ppt/ink/ink33.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5-08-25T06:39:52.438"/>
    </inkml:context>
    <inkml:brush xml:id="br0">
      <inkml:brushProperty name="width" value="0.08819" units="cm"/>
      <inkml:brushProperty name="height" value="0.35278" units="cm"/>
      <inkml:brushProperty name="color" value="#63C6E0"/>
      <inkml:brushProperty name="tip" value="rectangle"/>
      <inkml:brushProperty name="rasterOp" value="maskPen"/>
    </inkml:brush>
  </inkml:definitions>
  <inkml:trace contextRef="#ctx0" brushRef="#br0">23219 5782 0,'0'0'0,"0"0"15,0 0-15,0 0 16,0 0 0,0 0-16,0 0 15,0 0 1,0 0-16,0 0 15,0 0-15,0 0 16,0 0 0,-22 0-16,22 0 15,-21 0-15,21 0 16,-30 0 0,30 0-16,-29 0 15,8 0 1,-1 0-16,0 0 15,0 0 1,1 0-16,-1 0 16,0 0-16,1 0 15,-1 0 1,-7 0-16,0 0 16,-1 0-1,1 0-15,1 0 16,6 0-16,0 0 15,1 0 1,-1 0-16,0 0 16,0 0-1,0 0-15,0 0 16,1 0-16,0 0 16,-1 0-1,0 0-15,0 0 16,22 0-16,-29 0 15,29 0 1,-29 0-16,29 0 16,-36 0-1,36 0-15,-30 0 16,30 0-16,-29 0 16,29 0-1,-28 0-15,28 0 16,-29 0-1,29 0-15,-29 0 16,29 0-16,-29 0 16,29 0-1,-22 0-15,22 0 16,0 0 0,-22 0-16,22 0 15,0 0-15,-29 0 16,29 0-1</inkml:trace>
</inkml:ink>
</file>

<file path=ppt/ink/ink34.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5-08-25T06:40:03.119"/>
    </inkml:context>
    <inkml:brush xml:id="br0">
      <inkml:brushProperty name="width" value="0.08819" units="cm"/>
      <inkml:brushProperty name="height" value="0.35278" units="cm"/>
      <inkml:brushProperty name="color" value="#63C6E0"/>
      <inkml:brushProperty name="tip" value="rectangle"/>
      <inkml:brushProperty name="rasterOp" value="maskPen"/>
    </inkml:brush>
  </inkml:definitions>
  <inkml:trace contextRef="#ctx0" brushRef="#br0">22978 5782 0,'0'0'0,"0"0"15,0 0-15,0 0 16,0 0 0,0 0-16,0 0 15,0 0 1,0 0-16,0 0 15,0 0-15,0 0 16,0 0 0,-17 0-16,17 0 15,-16 0-15,16 0 16,-23 0 0,23 0-16,-22 0 15,5 0 1,0 0-16,0 0 15,0 0 1,1 0-16,-1 0 16,0 0-16,0 0 15,0 0 1,-5 0-16,-1 0 16,1 0-1,-1 0-15,1 0 16,5 0-16,0 0 15,0 0 1,1 0-16,-1 0 16,0 0-1,0 0-15,0 0 16,0 0-16,1 0 16,-1 0-1,0 0-15,0 0 16,17 0-16,-22 0 15,22 0 1,-23 0-16,23 0 16,-28 0-1,28 0-15,-23 0 16,23 0-16,-22 0 16,22 0-1,-22 0-15,22 0 16,-23 0-1,23 0-15,-22 0 16,22 0-16,-23 0 16,23 0-1,-17 0-15,17 0 16,0 0 0,-16 0-16,16 0 15,0 0-15,-23 0 16,23 0-1</inkml:trace>
</inkml:ink>
</file>

<file path=ppt/ink/ink35.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5-08-25T06:40:03.319"/>
    </inkml:context>
    <inkml:brush xml:id="br0">
      <inkml:brushProperty name="width" value="0.08819" units="cm"/>
      <inkml:brushProperty name="height" value="0.35278" units="cm"/>
      <inkml:brushProperty name="color" value="#63C6E0"/>
      <inkml:brushProperty name="tip" value="rectangle"/>
      <inkml:brushProperty name="rasterOp" value="maskPen"/>
    </inkml:brush>
  </inkml:definitions>
  <inkml:trace contextRef="#ctx0" brushRef="#br0">23219 5782 0,'0'0'0,"0"0"15,0 0-15,0 0 16,0 0 0,0 0-16,0 0 15,0 0 1,0 0-16,0 0 15,0 0-15,0 0 16,0 0 0,-22 0-16,22 0 15,-21 0-15,21 0 16,-30 0 0,30 0-16,-29 0 15,8 0 1,-1 0-16,0 0 15,0 0 1,1 0-16,-1 0 16,0 0-16,1 0 15,-1 0 1,-7 0-16,0 0 16,-1 0-1,1 0-15,1 0 16,6 0-16,0 0 15,1 0 1,-1 0-16,0 0 16,0 0-1,0 0-15,0 0 16,1 0-16,0 0 16,-1 0-1,0 0-15,0 0 16,22 0-16,-29 0 15,29 0 1,-29 0-16,29 0 16,-36 0-1,36 0-15,-30 0 16,30 0-16,-29 0 16,29 0-1,-28 0-15,28 0 16,-29 0-1,29 0-15,-29 0 16,29 0-16,-29 0 16,29 0-1,-22 0-15,22 0 16,0 0 0,-22 0-16,22 0 15,0 0-15,-29 0 16,29 0-1</inkml:trace>
</inkml:ink>
</file>

<file path=ppt/ink/ink36.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5-08-25T06:40:35.580"/>
    </inkml:context>
    <inkml:brush xml:id="br0">
      <inkml:brushProperty name="width" value="0.08819" units="cm"/>
      <inkml:brushProperty name="height" value="0.35278" units="cm"/>
      <inkml:brushProperty name="color" value="#63C6E0"/>
      <inkml:brushProperty name="tip" value="rectangle"/>
      <inkml:brushProperty name="rasterOp" value="maskPen"/>
    </inkml:brush>
  </inkml:definitions>
  <inkml:trace contextRef="#ctx0" brushRef="#br0">22977 5782 0,'0'0'0,"0"0"15,0 0-15,0 0 16,0 0 0,0 0-16,0 0 15,0 0 1,0 0-16,0 0 15,0 0-15,0 0 16,0 0 0,-17 0-16,17 0 15,-16 0-15,16 0 16,-23 0 0,23 0-16,-22 0 15,5 0 1,0 0-16,0 0 15,0 0 1,1 0-16,-1 0 16,0 0-16,0 0 15,0 0 1,-5 0-16,-1 0 16,1 0-1,-1 0-15,2 0 16,4 0-16,0 0 15,0 0 1,0 0-16,0 0 16,0 0-1,0 0-15,0 0 16,1 0-16,-1 0 16,0 0-1,1 0-15,-1 0 16,17 0-16,-23 0 15,23 0 1,-22 0-16,22 0 16,-28 0-1,28 0-15,-23 0 16,23 0-16,-22 0 16,22 0-1,-22 0-15,22 0 16,-23 0-1,23 0-15,-22 0 16,22 0-16,-23 0 16,23 0-1,-17 0-15,17 0 16,0 0 0,-16 0-16,16 0 15,0 0-15,-23 0 16,23 0-1</inkml:trace>
</inkml:ink>
</file>

<file path=ppt/ink/ink37.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5-08-25T06:40:35.765"/>
    </inkml:context>
    <inkml:brush xml:id="br0">
      <inkml:brushProperty name="width" value="0.08819" units="cm"/>
      <inkml:brushProperty name="height" value="0.35278" units="cm"/>
      <inkml:brushProperty name="color" value="#63C6E0"/>
      <inkml:brushProperty name="tip" value="rectangle"/>
      <inkml:brushProperty name="rasterOp" value="maskPen"/>
    </inkml:brush>
  </inkml:definitions>
  <inkml:trace contextRef="#ctx0" brushRef="#br0">22978 5782 0,'0'0'0,"0"0"15,0 0-15,0 0 16,0 0 0,0 0-16,0 0 15,0 0 1,0 0-16,0 0 15,0 0-15,0 0 16,0 0 0,-17 0-16,17 0 15,-16 0-15,16 0 16,-23 0 0,23 0-16,-22 0 15,5 0 1,0 0-16,0 0 15,0 0 1,1 0-16,-1 0 16,0 0-16,0 0 15,0 0 1,-5 0-16,-1 0 16,1 0-1,-1 0-15,1 0 16,5 0-16,0 0 15,0 0 1,1 0-16,-1 0 16,0 0-1,0 0-15,0 0 16,0 0-16,1 0 16,-1 0-1,0 0-15,0 0 16,17 0-16,-22 0 15,22 0 1,-23 0-16,23 0 16,-28 0-1,28 0-15,-23 0 16,23 0-16,-22 0 16,22 0-1,-22 0-15,22 0 16,-23 0-1,23 0-15,-22 0 16,22 0-16,-23 0 16,23 0-1,-17 0-15,17 0 16,0 0 0,-16 0-16,16 0 15,0 0-15,-23 0 16,23 0-1</inkml:trace>
</inkml:ink>
</file>

<file path=ppt/ink/ink38.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5-08-25T06:40:35.943"/>
    </inkml:context>
    <inkml:brush xml:id="br0">
      <inkml:brushProperty name="width" value="0.08819" units="cm"/>
      <inkml:brushProperty name="height" value="0.35278" units="cm"/>
      <inkml:brushProperty name="color" value="#63C6E0"/>
      <inkml:brushProperty name="tip" value="rectangle"/>
      <inkml:brushProperty name="rasterOp" value="maskPen"/>
    </inkml:brush>
  </inkml:definitions>
  <inkml:trace contextRef="#ctx0" brushRef="#br0">22978 5782 0,'0'0'0,"0"0"15,0 0-15,0 0 16,0 0 0,0 0-16,0 0 15,0 0 1,0 0-16,0 0 15,0 0-15,0 0 16,0 0 0,-17 0-16,17 0 15,-16 0-15,16 0 16,-23 0 0,23 0-16,-22 0 15,5 0 1,0 0-16,0 0 15,0 0 1,1 0-16,-1 0 16,0 0-16,0 0 15,0 0 1,-5 0-16,-1 0 16,1 0-1,-1 0-15,1 0 16,5 0-16,0 0 15,0 0 1,1 0-16,-1 0 16,0 0-1,0 0-15,0 0 16,0 0-16,1 0 16,-1 0-1,0 0-15,0 0 16,17 0-16,-22 0 15,22 0 1,-23 0-16,23 0 16,-28 0-1,28 0-15,-23 0 16,23 0-16,-22 0 16,22 0-1,-22 0-15,22 0 16,-23 0-1,23 0-15,-22 0 16,22 0-16,-23 0 16,23 0-1,-17 0-15,17 0 16,0 0 0,-16 0-16,16 0 15,0 0-15,-23 0 16,23 0-1</inkml:trace>
</inkml:ink>
</file>

<file path=ppt/ink/ink39.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in="-2.14748E9"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5-08-25T06:40:35.580"/>
    </inkml:context>
    <inkml:brush xml:id="br0">
      <inkml:brushProperty name="width" value="0.08819" units="cm"/>
      <inkml:brushProperty name="height" value="0.35278" units="cm"/>
      <inkml:brushProperty name="color" value="#63C6E0"/>
      <inkml:brushProperty name="tip" value="rectangle"/>
      <inkml:brushProperty name="rasterOp" value="maskPen"/>
    </inkml:brush>
  </inkml:definitions>
  <inkml:trace contextRef="#ctx0" brushRef="#br0">868 176 0,'0'0'0,"0"0"15,0 0-15,0 0 16,0 0 0,0 0-16,0 0 15,0 0 1,0 0-16,0 0 15,0 0-15,0 0 16,0 0 0,-16 0-16,16 0 15,-17 0-15,17 0 16,-23 0 0,23 0-16,-22 0 15,5 0 1,0 0-16,0 0 15,0 0 1,1 0-16,-1 0 16,0 0-16,0 0 15,0 0 1,-5 0-16,-1 0 16,1 0-1,-1 0-15,1 0 16,6 0-16,-1 0 15,0 0 1,0 0-16,0 0 16,0 0-1,0 0-15,1 0 16,-1 0-16,0 0 16,1 0-1,-1 0-15,0 0 16,17 0-16,-23 0 15,23 0 1,-22 0-16,22 0 16,-28 0-1,28 0-15,-23 0 16,23 0-16,-22 0 16,22 0-1,-22 0-15,22 0 16,-23 0-1,23 0-15,-22 0 16,22 0-16,-23 0 16,23 0-1,-17 0-15,17 0 16,0 0 0,-17 0-16,17 0 15,0 0-15,-22 0 16,22 0-1</inkml:trace>
</inkml:ink>
</file>

<file path=ppt/ink/ink4.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31:49.576"/>
    </inkml:context>
    <inkml:brush xml:id="br0">
      <inkml:brushProperty name="width" value="0.08819" units="cm"/>
      <inkml:brushProperty name="height" value="0.35278" units="cm"/>
      <inkml:brushProperty name="color" value="#FF89B6"/>
      <inkml:brushProperty name="tip" value="rectangle"/>
      <inkml:brushProperty name="rasterOp" value="maskPen"/>
    </inkml:brush>
  </inkml:definitions>
  <inkml:trace contextRef="#ctx0" brushRef="#br0">8790 7883 0,'0'0'0,"0"0"0,0 0 15,0 0-15,0 0 16,0 0-16,0 0 16,0 0-1,0 0-15,0 0 16,0 0-1,0 0-15,0 0 16,-27 0 0,27 0-16,-36 0 15,9 0-15,27 0 16,-36 0 0,36 0-16,-36 0 15,36 0 1,-45 0-16,18 0 15,0 0-15,1 0 16,-1 0 0,0 0-16,-9 0 15,0 0 1,0 0-16,0 0 16,0 0-16,9 0 15,1 0 1,-1 0-16,0 0 15,0 0 1,0 0-16,0 0 16,0 0-16,0 0 15,0 0 1,0 0-16,0 0 16,1-9-1,-1 9-15,0 0 16,0 0-1,0 0-15,0 0 16,-9 0-16,9 0 16,-9-9-1,9 9-15,-8 0 16,-1 0-16,0 0 16,0 0-1,0-9-15,0 9 16,0 0-1,0 0-15,1 0 16,-1 0-16,0 0 16,0 0-1,-9-9-15,9 9 16,0 0 0,-8-9-16,8 9 15,0 0 1,0 0-16,0 0 15,0 0-15,0 0 16,-9 0 0,1 0-16,-1-9 15,0 9 1,-9 0-16,9 0 16,0 0-16,1 0 15,-10 0 1,0 0-16,0 0 15,0 0-15,0 0 16,10 0 0,-1 0-16,9 0 15,0 0 1,0 0-16,0-9 16,0 9-1,-8 0-15,-1 0 16,0 0-16,0 0 15,9-9 1,0 9-16,0-9 16,1 9-1,-1 0-15,0 0 16,0 0-16,0 0 16,0 0-1,0 0-15,-9 0 16,10 0-1,-1 0-15,0 0 16,0 0-16,0 0 16,0 0-1,0 0-15,0 0 16,1 0 0,-10 0-16,0 0 15,0 0-15,0 0 16,0 0-1,0 0-15,1 0 16,-1 0 0,-9 0-16,9 0 15,0 0-15,0 0 16,1 0 0,8 0-16,0 0 15,-9 0 1,0 0-16,-9 0 15,1 0-15,-1 0 16,0 0 0,0 0-16,0 0 15,0 0 1,1 0-16,-1 0 16,0 0-1,0 9-15,9-9 16,1 0-16,-1 0 15,0 0 1,9 9-16,-9-9 16,-9 9-16,-8-9 15,-1 9 1,0-9-16,9 0 16,-9 0-1,1 0-15,-1 9 16,0-9-16,0 0 15,9 0 1,1 0-16,-1 0 16,0 0-1,0 0-15,0 0 16,1 0 0,-1 9-16,0 0 15,9-9-15,0 0 16,0 0-1,1 9-15,-1-9 16,0 0 0,0 0-16,0 0 15,9 0-15,0 0 16,1 0 0,-1 0-16,0 0 15,0 0 1,0 0-16,0 0 15,0 0-15,0 9 16,1-9 0,-10 0-16,9 0 15,0 0 1,0 0-16,0 0 16,9 0-16,0 0 15,0 0 1,1 0-16,26 0 15</inkml:trace>
</inkml:ink>
</file>

<file path=ppt/ink/ink40.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5-08-25T06:41:26.876"/>
    </inkml:context>
    <inkml:brush xml:id="br0">
      <inkml:brushProperty name="width" value="0.08819" units="cm"/>
      <inkml:brushProperty name="height" value="0.35278" units="cm"/>
      <inkml:brushProperty name="color" value="#2BF9AB"/>
      <inkml:brushProperty name="tip" value="rectangle"/>
      <inkml:brushProperty name="rasterOp" value="maskPen"/>
    </inkml:brush>
  </inkml:definitions>
  <inkml:trace contextRef="#ctx0" brushRef="#br0">23470 5782 0,'0'0'0,"0"0"15,0 0-15,0 0 16,0 0 0,0 0-16,0 0 15,0 0 1,0 0-16,0 0 15,0 0-15,0 0 16,0 0 0,-27 0-16,27 0 15,-27 0-15,27 0 16,-36 0 0,36 0-16,-36 0 15,9 0 1,0 0-16,0 0 15,0 0 1,1 0-16,-1 0 16,0 0-16,1 0 15,-1 0 1,-9 0-16,0 0 16,0 0-1,0 0-15,1 0 16,8 0-16,0 0 15,0 0 1,0 0-16,0 0 16,0 0-1,0 0-15,0 0 16,0 0-16,1 0 16,-1 0-1,0 0-15,0 0 16,27 0-16,-36 0 15,36 0 1,-36 0-16,36 0 16,-44 0-1,44 0-15,-36 0 16,36 0-16,-36 0 16,36 0-1,-35 0-15,35 0 16,-36 0-1,36 0-15,-36 0 16,36 0-16,-36 0 16,36 0-1,-27 0-15,27 0 16,0 0 0,-27 0-16,27 0 15,0 0-15,-36 0 16,36 0-1</inkml:trace>
</inkml:ink>
</file>

<file path=ppt/ink/ink41.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5-08-25T06:41:45.593"/>
    </inkml:context>
    <inkml:brush xml:id="br0">
      <inkml:brushProperty name="width" value="0.08819" units="cm"/>
      <inkml:brushProperty name="height" value="0.35278" units="cm"/>
      <inkml:brushProperty name="color" value="#2BF9AB"/>
      <inkml:brushProperty name="tip" value="rectangle"/>
      <inkml:brushProperty name="rasterOp" value="maskPen"/>
    </inkml:brush>
  </inkml:definitions>
  <inkml:trace contextRef="#ctx0" brushRef="#br0">23379 5782 0,'0'0'0,"0"0"15,0 0-15,0 0 16,0 0 0,0 0-16,0 0 15,0 0 1,0 0-16,0 0 15,0 0-15,0 0 16,0 0 0,-25 0-16,25 0 15,-25 0-15,25 0 16,-34 0 0,34 0-16,-33 0 15,8 0 1,0 0-16,0 0 15,0 0 1,0 0-16,0 0 16,0 0-16,0 0 15,0 0 1,-8 0-16,-1 0 16,1 0-1,-1 0-15,2 0 16,7 0-16,-1 0 15,1 0 1,0 0-16,0 0 16,0 0-1,0 0-15,0 0 16,0 0-16,1 0 16,-2 0-1,1 0-15,0 0 16,25 0-16,-33 0 15,33 0 1,-34 0-16,34 0 16,-41 0-1,41 0-15,-34 0 16,34 0-16,-33 0 16,33 0-1,-33 0-15,33 0 16,-33 0-1,33 0-15,-34 0 16,34 0-16,-33 0 16,33 0-1,-25 0-15,25 0 16,0 0 0,-26 0-16,26 0 15,0 0-15,-33 0 16,33 0-1</inkml:trace>
</inkml:ink>
</file>

<file path=ppt/ink/ink42.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5-08-25T06:41:45.988"/>
    </inkml:context>
    <inkml:brush xml:id="br0">
      <inkml:brushProperty name="width" value="0.08819" units="cm"/>
      <inkml:brushProperty name="height" value="0.35278" units="cm"/>
      <inkml:brushProperty name="color" value="#2BF9AB"/>
      <inkml:brushProperty name="tip" value="rectangle"/>
      <inkml:brushProperty name="rasterOp" value="maskPen"/>
    </inkml:brush>
  </inkml:definitions>
  <inkml:trace contextRef="#ctx0" brushRef="#br0">23244 5782 0,'0'0'0,"0"0"15,0 0-15,0 0 16,0 0 0,0 0-16,0 0 15,0 0 1,0 0-16,0 0 15,0 0-15,0 0 16,0 0 0,-22 0-16,22 0 15,-22 0-15,22 0 16,-30 0 0,30 0-16,-30 0 15,8 0 1,-1 0-16,1 0 15,0 0 1,0 0-16,0 0 16,-1 0-16,1 0 15,0 0 1,-8 0-16,0 0 16,0 0-1,1 0-15,0 0 16,6 0-16,1 0 15,0 0 1,-1 0-16,1 0 16,0 0-1,-1 0-15,1 0 16,0 0-16,0 0 16,0 0-1,-1 0-15,1 0 16,22 0-16,-30 0 15,30 0 1,-29 0-16,29 0 16,-38 0-1,38 0-15,-29 0 16,29 0-16,-30 0 16,30 0-1,-29 0-15,29 0 16,-30 0-1,30 0-15,-30 0 16,30 0-16,-30 0 16,30 0-1,-22 0-15,22 0 16,0 0 0,-22 0-16,22 0 15,0 0-15,-30 0 16,30 0-1</inkml:trace>
</inkml:ink>
</file>

<file path=ppt/ink/ink43.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5-08-25T06:41:46.141"/>
    </inkml:context>
    <inkml:brush xml:id="br0">
      <inkml:brushProperty name="width" value="0.08819" units="cm"/>
      <inkml:brushProperty name="height" value="0.35278" units="cm"/>
      <inkml:brushProperty name="color" value="#2BF9AB"/>
      <inkml:brushProperty name="tip" value="rectangle"/>
      <inkml:brushProperty name="rasterOp" value="maskPen"/>
    </inkml:brush>
  </inkml:definitions>
  <inkml:trace contextRef="#ctx0" brushRef="#br0">23255 5782 0,'0'0'0,"0"0"15,0 0-15,0 0 16,0 0 0,0 0-16,0 0 15,0 0 1,0 0-16,0 0 15,0 0-15,0 0 16,0 0 0,-22 0-16,22 0 15,-23 0-15,23 0 16,-30 0 0,30 0-16,-30 0 15,7 0 1,1 0-16,-1 0 15,1 0 1,0 0-16,-1 0 16,1 0-16,-1 0 15,1 0 1,-8 0-16,-1 0 16,1 0-1,0 0-15,1 0 16,7 0-16,-1 0 15,0 0 1,1 0-16,-1 0 16,1 0-1,-1 0-15,1 0 16,-1 0-16,1 0 16,0 0-1,-1 0-15,1 0 16,22 0-16,-30 0 15,30 0 1,-31 0-16,31 0 16,-37 0-1,37 0-15,-30 0 16,30 0-16,-30 0 16,30 0-1,-30 0-15,30 0 16,-30 0-1,30 0-15,-30 0 16,30 0-16,-30 0 16,30 0-1,-22 0-15,22 0 16,0 0 0,-23 0-16,23 0 15,0 0-15,-30 0 16,30 0-1</inkml:trace>
</inkml:ink>
</file>

<file path=ppt/ink/ink44.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5-08-25T06:41:46.311"/>
    </inkml:context>
    <inkml:brush xml:id="br0">
      <inkml:brushProperty name="width" value="0.08819" units="cm"/>
      <inkml:brushProperty name="height" value="0.35278" units="cm"/>
      <inkml:brushProperty name="color" value="#2BF9AB"/>
      <inkml:brushProperty name="tip" value="rectangle"/>
      <inkml:brushProperty name="rasterOp" value="maskPen"/>
    </inkml:brush>
  </inkml:definitions>
  <inkml:trace contextRef="#ctx0" brushRef="#br0">23101 5782 0,'0'0'0,"0"0"15,0 0-15,0 0 16,0 0 0,0 0-16,0 0 15,0 0 1,0 0-16,0 0 15,0 0-15,0 0 16,0 0 0,-19 0-16,19 0 15,-20 0-15,20 0 16,-25 0 0,25 0-16,-26 0 15,6 0 1,1 0-16,-1 0 15,1 0 1,0 0-16,0 0 16,0 0-16,-1 0 15,1 0 1,-7 0-16,0 0 16,0 0-1,0 0-15,1 0 16,6 0-16,-1 0 15,1 0 1,-1 0-16,1 0 16,0 0-1,-1 0-15,1 0 16,-1 0-16,2 0 16,-2 0-1,1 0-15,-1 0 16,20 0-16,-25 0 15,25 0 1,-26 0-16,26 0 16,-33 0-1,33 0-15,-26 0 16,26 0-16,-25 0 16,25 0-1,-26 0-15,26 0 16,-26 0-1,26 0-15,-25 0 16,25 0-16,-26 0 16,26 0-1,-20 0-15,20 0 16,0 0 0,-19 0-16,19 0 15,0 0-15,-26 0 16,26 0-1</inkml:trace>
</inkml:ink>
</file>

<file path=ppt/ink/ink45.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5-08-25T06:41:46.442"/>
    </inkml:context>
    <inkml:brush xml:id="br0">
      <inkml:brushProperty name="width" value="0.08819" units="cm"/>
      <inkml:brushProperty name="height" value="0.35278" units="cm"/>
      <inkml:brushProperty name="color" value="#2BF9AB"/>
      <inkml:brushProperty name="tip" value="rectangle"/>
      <inkml:brushProperty name="rasterOp" value="maskPen"/>
    </inkml:brush>
  </inkml:definitions>
  <inkml:trace contextRef="#ctx0" brushRef="#br0">22999 5782 0,'0'0'0,"0"0"15,0 0-15,0 0 16,0 0 0,0 0-16,0 0 15,0 0 1,0 0-16,0 0 15,0 0-15,0 0 16,0 0 0,-17 0-16,17 0 15,-17 0-15,17 0 16,-23 0 0,23 0-16,-23 0 15,5 0 1,1 0-16,0 0 15,-1 0 1,2 0-16,-2 0 16,1 0-16,0 0 15,-1 0 1,-5 0-16,0 0 16,0 0-1,0 0-15,0 0 16,6 0-16,0 0 15,-1 0 1,1 0-16,0 0 16,-1 0-1,1 0-15,0 0 16,-1 0-16,2 0 16,-2 0-1,1 0-15,0 0 16,17 0-16,-23 0 15,23 0 1,-23 0-16,23 0 16,-29 0-1,29 0-15,-23 0 16,23 0-16,-23 0 16,23 0-1,-23 0-15,23 0 16,-23 0-1,23 0-15,-23 0 16,23 0-16,-23 0 16,23 0-1,-18 0-15,18 0 16,0 0 0,-17 0-16,17 0 15,0 0-15,-23 0 16,23 0-1</inkml:trace>
</inkml:ink>
</file>

<file path=ppt/ink/ink5.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31:50.778"/>
    </inkml:context>
    <inkml:brush xml:id="br0">
      <inkml:brushProperty name="width" value="0.08819" units="cm"/>
      <inkml:brushProperty name="height" value="0.35278" units="cm"/>
      <inkml:brushProperty name="color" value="#FF89B6"/>
      <inkml:brushProperty name="tip" value="rectangle"/>
      <inkml:brushProperty name="rasterOp" value="maskPen"/>
    </inkml:brush>
  </inkml:definitions>
  <inkml:trace contextRef="#ctx0" brushRef="#br0">11157 7126 0,'0'0'0,"0"0"16,0 0-16,0 0 15,0 0 1,0 0-16,0 0 16,0 0-16,0 0 15,0 0 1,0 0-16,0 0 15,0 0 1,0 0-16,0 0 16,0 0-16,-27 0 15,27 0 1,-35 0-16,35 0 16,-45 9-1,18 0-15,0 0 16,-9-9-16,0 0 15,0 0 1,0 0-16,1 0 16,-1 0-1,9 0-15,0 0 16,0 0-16,0 0 16,0 0-1,0 0-15,0 0 16,0 0-1,27 0-15,-35 0 16,35 0-16,-36 0 16,36 0-1,-36 0-15,36 0 16,0 0 0,0 0-16</inkml:trace>
</inkml:ink>
</file>

<file path=ppt/ink/ink6.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31:55.008"/>
    </inkml:context>
    <inkml:brush xml:id="br0">
      <inkml:brushProperty name="width" value="0.08819" units="cm"/>
      <inkml:brushProperty name="height" value="0.35278" units="cm"/>
      <inkml:brushProperty name="color" value="#2BF9AB"/>
      <inkml:brushProperty name="tip" value="rectangle"/>
      <inkml:brushProperty name="rasterOp" value="maskPen"/>
    </inkml:brush>
  </inkml:definitions>
  <inkml:trace contextRef="#ctx0" brushRef="#br0">13131 5385 0,'0'0'0,"0"0"16,0 0-1,0 0-15,0 0 16,0 0-16,0 0 15,0 0 1,0 0-16,0 0 16,0 0-1,0 0-15,0 0 16,0 0 0,0 0-16,0 0 15,-36 27-15,9-18 16,-18 0-1,-9 9-15,9-9 16,-9 9 0,10-9-16,-1 0 15,-9 9-15,54-18 16</inkml:trace>
</inkml:ink>
</file>

<file path=ppt/ink/ink7.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32:13.344"/>
    </inkml:context>
    <inkml:brush xml:id="br0">
      <inkml:brushProperty name="width" value="0.08819" units="cm"/>
      <inkml:brushProperty name="height" value="0.35278" units="cm"/>
      <inkml:brushProperty name="color" value="#2BF9AB"/>
      <inkml:brushProperty name="tip" value="rectangle"/>
      <inkml:brushProperty name="rasterOp" value="maskPen"/>
    </inkml:brush>
  </inkml:definitions>
  <inkml:trace contextRef="#ctx0" brushRef="#br0">7265 8560 0,'0'0'0,"0"0"16,0 0-16,0 0 15,0 0 1,0 0-16,0 0 16,0 0-16,0 0 15,0 0 1,0 0-16,0 0 16,0 0-1,0 0-15,0 0 16,0 0-16,0 0 15,0 0 1,-27 0-16,27 0 16,-27 0-1,27 0-15,-36 0 16,36 0-16,-45 0 16,18 0-1,0 0-15,1 0 16,-1 0-1,0 0-15,0 0 16,0 0-16,0 0 16,-9 0-1,9 0-15,0 0 16,-9 0 0,1 0-16,-1 0 15,0 0-15,0 0 16,0 0-1,0 0-15,0 0 16,0 0 0,1 0-16,-1 0 15,-9 0-15,9 0 16,0 0 0,0 0-16,0 0 15,0 0 1,1 0-16,-1 0 15,0 0 1,9 0-16,-9 0 16,9 0-16,-9 0 15,0 0 1,1 0-16,-1 0 16,0 0-1,-9 0-15,9 0 16,-9 0-16,0 0 15,1 0 1,8 0-16,-9 0 16,0 0-1,-9 0-15,0 0 16,1 9-16,-1 0 16,0-9-1,9 0-15,-9 0 16,0 0-1,1 9-15,-1-9 16,0 0-16,0 0 16,-9 0-1,1 0-15,-1 0 16,0 0 0,9 0-16,0 0 15,10 0-15,-1 0 16,0 0-1,0 0-15,0 0 16,-9 0 0,10 0-16,-1 0 15,0 0-15,0 0 16,9 0 0,0 0-16,0 0 15,1 0 1,-1 0-16,0 0 15,9 0-15,-9 0 16,0 0 0,9 0-16,0 0 15,0 0 1,0 0-16,1 0 16,-1 0-16,27 0 15,-36 0 1,36 0-16,-36 0 15,36 0 1,-36 0-16,36 0 16,-36 0-16,36 0 15,-36 0 1,36 0-16,0 0 16,-36 0-1,36 0-15,-26 0 16,26 0-1,0 0-15,-27 0 16,27 0-16,0 0 16,-27 0-1,27 0-15,0 0 16,-27 0-16,27 0 16,0 0-1,-27 0-15,27 0 16,0 0-1,0 0-15,0 0 16,0 0 0</inkml:trace>
</inkml:ink>
</file>

<file path=ppt/ink/ink8.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32:18.963"/>
    </inkml:context>
    <inkml:brush xml:id="br0">
      <inkml:brushProperty name="width" value="0.08819" units="cm"/>
      <inkml:brushProperty name="height" value="0.35278" units="cm"/>
      <inkml:brushProperty name="color" value="#FF8700"/>
      <inkml:brushProperty name="tip" value="rectangle"/>
      <inkml:brushProperty name="rasterOp" value="maskPen"/>
    </inkml:brush>
  </inkml:definitions>
  <inkml:trace contextRef="#ctx0" brushRef="#br0">13211 6828 0,'0'0'15,"0"0"1,0 0-16,0 0 15,0 0-15,0 0 16,0 0 0,0 0-16,0 0 15,0 0 1,0 0-16,0 0 16,-45 18-16,10-9 15,-19 0 1,0-9-16,9 0 15,-9 0 1,54 0-16</inkml:trace>
</inkml:ink>
</file>

<file path=ppt/ink/ink9.xml><?xml version="1.0" encoding="utf-8"?>
<inkml:ink xmlns:inkml="http://www.w3.org/2003/InkML">
  <inkml:definitions>
    <inkml:context xml:id="ctx0">
      <inkml:inkSource xml:id="inkSrc0">
        <inkml:traceFormat>
          <inkml:channel name="X" type="integer" max="2832" units="cm"/>
          <inkml:channel name="Y" type="integer" max="1584" units="cm"/>
          <inkml:channel name="T" type="integer" max="2.14748E9" units="dev"/>
        </inkml:traceFormat>
        <inkml:channelProperties>
          <inkml:channelProperty channel="X" name="resolution" value="96.32653" units="1/cm"/>
          <inkml:channelProperty channel="Y" name="resolution" value="95.42168" units="1/cm"/>
          <inkml:channelProperty channel="T" name="resolution" value="1" units="1/dev"/>
        </inkml:channelProperties>
      </inkml:inkSource>
      <inkml:timestamp xml:id="ts0" timeString="2024-10-01T10:32:35.077"/>
    </inkml:context>
    <inkml:brush xml:id="br0">
      <inkml:brushProperty name="width" value="0.08819" units="cm"/>
      <inkml:brushProperty name="height" value="0.35278" units="cm"/>
      <inkml:brushProperty name="color" value="#FF8700"/>
      <inkml:brushProperty name="tip" value="rectangle"/>
      <inkml:brushProperty name="rasterOp" value="maskPen"/>
    </inkml:brush>
  </inkml:definitions>
  <inkml:trace contextRef="#ctx0" brushRef="#br0">12539 10174 0,'0'0'16,"0"0"-16,0 0 16,0 0-1,0 0-15,0 0 16,0 0-1,0 0-15,0 0 16,-27-18-16,27 18 16,0 0-1,-36-27-15,36 27 16,-36-18 0,36 18-16,-36-18 15,36 18-15,-36-9 16,36 9-1,-36-9-15,36 9 16,-54-9 0,19 9-16,-1 0 15,0 0-15,0 0 16,0 0 0,0 0-16,0 0 15,0 0 1,1 0-16,-10 0 15,9 0-15,0 0 16,-9 0 0,0 0-16,0 0 15,1 0 1,8 0-16,0 0 16,0 0-16,0 0 15,0 0 1,9 0-16,-9 0 15,10 0 1,-10 0-16,9 0 16,0 0-16,0 0 15,0 0 1,0 0-16,0 0 16,0 0-1,0 0-15,1 0 16,-10 0-16,36 0 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20048049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72"/>
        <p:cNvGrpSpPr/>
        <p:nvPr/>
      </p:nvGrpSpPr>
      <p:grpSpPr>
        <a:xfrm>
          <a:off x="0" y="0"/>
          <a:ext cx="0" cy="0"/>
          <a:chOff x="0" y="0"/>
          <a:chExt cx="0" cy="0"/>
        </a:xfrm>
      </p:grpSpPr>
      <p:sp>
        <p:nvSpPr>
          <p:cNvPr id="12373" name="Google Shape;12373;gfaae32b10a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74" name="Google Shape;12374;gfaae32b10a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5105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8"/>
        <p:cNvGrpSpPr/>
        <p:nvPr/>
      </p:nvGrpSpPr>
      <p:grpSpPr>
        <a:xfrm>
          <a:off x="0" y="0"/>
          <a:ext cx="0" cy="0"/>
          <a:chOff x="0" y="0"/>
          <a:chExt cx="0" cy="0"/>
        </a:xfrm>
      </p:grpSpPr>
      <p:sp>
        <p:nvSpPr>
          <p:cNvPr id="12459" name="Google Shape;12459;gfb0b3fdc2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60" name="Google Shape;12460;gfb0b3fdc2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4245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8"/>
        <p:cNvGrpSpPr/>
        <p:nvPr/>
      </p:nvGrpSpPr>
      <p:grpSpPr>
        <a:xfrm>
          <a:off x="0" y="0"/>
          <a:ext cx="0" cy="0"/>
          <a:chOff x="0" y="0"/>
          <a:chExt cx="0" cy="0"/>
        </a:xfrm>
      </p:grpSpPr>
      <p:sp>
        <p:nvSpPr>
          <p:cNvPr id="12459" name="Google Shape;12459;gfb0b3fdc2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60" name="Google Shape;12460;gfb0b3fdc2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6968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8"/>
        <p:cNvGrpSpPr/>
        <p:nvPr/>
      </p:nvGrpSpPr>
      <p:grpSpPr>
        <a:xfrm>
          <a:off x="0" y="0"/>
          <a:ext cx="0" cy="0"/>
          <a:chOff x="0" y="0"/>
          <a:chExt cx="0" cy="0"/>
        </a:xfrm>
      </p:grpSpPr>
      <p:sp>
        <p:nvSpPr>
          <p:cNvPr id="12459" name="Google Shape;12459;gfb0b3fdc2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60" name="Google Shape;12460;gfb0b3fdc2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4366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8"/>
        <p:cNvGrpSpPr/>
        <p:nvPr/>
      </p:nvGrpSpPr>
      <p:grpSpPr>
        <a:xfrm>
          <a:off x="0" y="0"/>
          <a:ext cx="0" cy="0"/>
          <a:chOff x="0" y="0"/>
          <a:chExt cx="0" cy="0"/>
        </a:xfrm>
      </p:grpSpPr>
      <p:sp>
        <p:nvSpPr>
          <p:cNvPr id="12459" name="Google Shape;12459;gfb0b3fdc2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60" name="Google Shape;12460;gfb0b3fdc2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0339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8"/>
        <p:cNvGrpSpPr/>
        <p:nvPr/>
      </p:nvGrpSpPr>
      <p:grpSpPr>
        <a:xfrm>
          <a:off x="0" y="0"/>
          <a:ext cx="0" cy="0"/>
          <a:chOff x="0" y="0"/>
          <a:chExt cx="0" cy="0"/>
        </a:xfrm>
      </p:grpSpPr>
      <p:sp>
        <p:nvSpPr>
          <p:cNvPr id="12459" name="Google Shape;12459;gfb0b3fdc2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60" name="Google Shape;12460;gfb0b3fdc2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0342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8"/>
        <p:cNvGrpSpPr/>
        <p:nvPr/>
      </p:nvGrpSpPr>
      <p:grpSpPr>
        <a:xfrm>
          <a:off x="0" y="0"/>
          <a:ext cx="0" cy="0"/>
          <a:chOff x="0" y="0"/>
          <a:chExt cx="0" cy="0"/>
        </a:xfrm>
      </p:grpSpPr>
      <p:sp>
        <p:nvSpPr>
          <p:cNvPr id="12459" name="Google Shape;12459;gfb0b3fdc2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60" name="Google Shape;12460;gfb0b3fdc2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835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8"/>
        <p:cNvGrpSpPr/>
        <p:nvPr/>
      </p:nvGrpSpPr>
      <p:grpSpPr>
        <a:xfrm>
          <a:off x="0" y="0"/>
          <a:ext cx="0" cy="0"/>
          <a:chOff x="0" y="0"/>
          <a:chExt cx="0" cy="0"/>
        </a:xfrm>
      </p:grpSpPr>
      <p:sp>
        <p:nvSpPr>
          <p:cNvPr id="12459" name="Google Shape;12459;gfb0b3fdc2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60" name="Google Shape;12460;gfb0b3fdc2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0892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8"/>
        <p:cNvGrpSpPr/>
        <p:nvPr/>
      </p:nvGrpSpPr>
      <p:grpSpPr>
        <a:xfrm>
          <a:off x="0" y="0"/>
          <a:ext cx="0" cy="0"/>
          <a:chOff x="0" y="0"/>
          <a:chExt cx="0" cy="0"/>
        </a:xfrm>
      </p:grpSpPr>
      <p:sp>
        <p:nvSpPr>
          <p:cNvPr id="12459" name="Google Shape;12459;gfb0b3fdc2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60" name="Google Shape;12460;gfb0b3fdc2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5058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8"/>
        <p:cNvGrpSpPr/>
        <p:nvPr/>
      </p:nvGrpSpPr>
      <p:grpSpPr>
        <a:xfrm>
          <a:off x="0" y="0"/>
          <a:ext cx="0" cy="0"/>
          <a:chOff x="0" y="0"/>
          <a:chExt cx="0" cy="0"/>
        </a:xfrm>
      </p:grpSpPr>
      <p:sp>
        <p:nvSpPr>
          <p:cNvPr id="12459" name="Google Shape;12459;gfb0b3fdc2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60" name="Google Shape;12460;gfb0b3fdc2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41993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0" y="0"/>
            <a:ext cx="9144300" cy="5143500"/>
          </a:xfrm>
          <a:prstGeom prst="rect">
            <a:avLst/>
          </a:prstGeom>
          <a:solidFill>
            <a:srgbClr val="63C6E0">
              <a:alpha val="1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405750" y="344175"/>
            <a:ext cx="8488587" cy="4360766"/>
          </a:xfrm>
          <a:custGeom>
            <a:avLst/>
            <a:gdLst/>
            <a:ahLst/>
            <a:cxnLst/>
            <a:rect l="l" t="t" r="r" b="b"/>
            <a:pathLst>
              <a:path w="104292" h="53577" extrusionOk="0">
                <a:moveTo>
                  <a:pt x="0" y="53357"/>
                </a:moveTo>
                <a:lnTo>
                  <a:pt x="0" y="1540"/>
                </a:lnTo>
                <a:lnTo>
                  <a:pt x="0" y="884"/>
                </a:lnTo>
                <a:cubicBezTo>
                  <a:pt x="133" y="853"/>
                  <a:pt x="250" y="845"/>
                  <a:pt x="375" y="837"/>
                </a:cubicBezTo>
                <a:lnTo>
                  <a:pt x="508" y="837"/>
                </a:lnTo>
                <a:cubicBezTo>
                  <a:pt x="602" y="837"/>
                  <a:pt x="688" y="837"/>
                  <a:pt x="766" y="845"/>
                </a:cubicBezTo>
                <a:cubicBezTo>
                  <a:pt x="1048" y="868"/>
                  <a:pt x="1290" y="892"/>
                  <a:pt x="1516" y="946"/>
                </a:cubicBezTo>
                <a:cubicBezTo>
                  <a:pt x="1751" y="1001"/>
                  <a:pt x="1977" y="1079"/>
                  <a:pt x="2181" y="1181"/>
                </a:cubicBezTo>
                <a:cubicBezTo>
                  <a:pt x="2376" y="1267"/>
                  <a:pt x="2564" y="1384"/>
                  <a:pt x="2759" y="1540"/>
                </a:cubicBezTo>
                <a:cubicBezTo>
                  <a:pt x="2993" y="1712"/>
                  <a:pt x="3220" y="1931"/>
                  <a:pt x="3493" y="2204"/>
                </a:cubicBezTo>
                <a:lnTo>
                  <a:pt x="3517" y="2228"/>
                </a:lnTo>
                <a:cubicBezTo>
                  <a:pt x="3579" y="2181"/>
                  <a:pt x="3626" y="2134"/>
                  <a:pt x="3673" y="2087"/>
                </a:cubicBezTo>
                <a:cubicBezTo>
                  <a:pt x="3767" y="2009"/>
                  <a:pt x="3853" y="1939"/>
                  <a:pt x="3978" y="1853"/>
                </a:cubicBezTo>
                <a:cubicBezTo>
                  <a:pt x="4173" y="1712"/>
                  <a:pt x="4392" y="1611"/>
                  <a:pt x="4595" y="1501"/>
                </a:cubicBezTo>
                <a:lnTo>
                  <a:pt x="4611" y="1485"/>
                </a:lnTo>
                <a:cubicBezTo>
                  <a:pt x="4845" y="1368"/>
                  <a:pt x="5080" y="1267"/>
                  <a:pt x="5345" y="1157"/>
                </a:cubicBezTo>
                <a:cubicBezTo>
                  <a:pt x="5611" y="1040"/>
                  <a:pt x="5877" y="938"/>
                  <a:pt x="6080" y="876"/>
                </a:cubicBezTo>
                <a:cubicBezTo>
                  <a:pt x="6565" y="696"/>
                  <a:pt x="7096" y="532"/>
                  <a:pt x="7635" y="399"/>
                </a:cubicBezTo>
                <a:cubicBezTo>
                  <a:pt x="8127" y="266"/>
                  <a:pt x="8635" y="173"/>
                  <a:pt x="9128" y="110"/>
                </a:cubicBezTo>
                <a:cubicBezTo>
                  <a:pt x="9651" y="40"/>
                  <a:pt x="10198" y="32"/>
                  <a:pt x="10722" y="16"/>
                </a:cubicBezTo>
                <a:lnTo>
                  <a:pt x="10730" y="16"/>
                </a:lnTo>
                <a:cubicBezTo>
                  <a:pt x="10933" y="1"/>
                  <a:pt x="11136" y="1"/>
                  <a:pt x="11323" y="1"/>
                </a:cubicBezTo>
                <a:lnTo>
                  <a:pt x="11511" y="1"/>
                </a:lnTo>
                <a:cubicBezTo>
                  <a:pt x="11785" y="1"/>
                  <a:pt x="12058" y="24"/>
                  <a:pt x="12300" y="32"/>
                </a:cubicBezTo>
                <a:cubicBezTo>
                  <a:pt x="12808" y="63"/>
                  <a:pt x="13355" y="110"/>
                  <a:pt x="13902" y="204"/>
                </a:cubicBezTo>
                <a:cubicBezTo>
                  <a:pt x="14184" y="243"/>
                  <a:pt x="14465" y="306"/>
                  <a:pt x="14715" y="360"/>
                </a:cubicBezTo>
                <a:cubicBezTo>
                  <a:pt x="14973" y="415"/>
                  <a:pt x="15246" y="493"/>
                  <a:pt x="15496" y="571"/>
                </a:cubicBezTo>
                <a:cubicBezTo>
                  <a:pt x="15739" y="649"/>
                  <a:pt x="15989" y="735"/>
                  <a:pt x="16223" y="813"/>
                </a:cubicBezTo>
                <a:lnTo>
                  <a:pt x="16239" y="813"/>
                </a:lnTo>
                <a:lnTo>
                  <a:pt x="16286" y="837"/>
                </a:lnTo>
                <a:cubicBezTo>
                  <a:pt x="16520" y="915"/>
                  <a:pt x="16762" y="1001"/>
                  <a:pt x="16997" y="1103"/>
                </a:cubicBezTo>
                <a:cubicBezTo>
                  <a:pt x="17262" y="1196"/>
                  <a:pt x="17505" y="1306"/>
                  <a:pt x="17731" y="1400"/>
                </a:cubicBezTo>
                <a:cubicBezTo>
                  <a:pt x="17942" y="1501"/>
                  <a:pt x="18161" y="1611"/>
                  <a:pt x="18388" y="1743"/>
                </a:cubicBezTo>
                <a:cubicBezTo>
                  <a:pt x="18802" y="1978"/>
                  <a:pt x="19232" y="2259"/>
                  <a:pt x="19685" y="2587"/>
                </a:cubicBezTo>
                <a:cubicBezTo>
                  <a:pt x="20083" y="2876"/>
                  <a:pt x="20474" y="3197"/>
                  <a:pt x="20834" y="3541"/>
                </a:cubicBezTo>
                <a:cubicBezTo>
                  <a:pt x="21045" y="3736"/>
                  <a:pt x="21256" y="3963"/>
                  <a:pt x="21521" y="4267"/>
                </a:cubicBezTo>
                <a:cubicBezTo>
                  <a:pt x="21771" y="4557"/>
                  <a:pt x="21998" y="4877"/>
                  <a:pt x="22193" y="5166"/>
                </a:cubicBezTo>
                <a:cubicBezTo>
                  <a:pt x="22357" y="5408"/>
                  <a:pt x="22537" y="5690"/>
                  <a:pt x="22733" y="6033"/>
                </a:cubicBezTo>
                <a:cubicBezTo>
                  <a:pt x="22803" y="6158"/>
                  <a:pt x="22881" y="6299"/>
                  <a:pt x="22936" y="6416"/>
                </a:cubicBezTo>
                <a:cubicBezTo>
                  <a:pt x="22959" y="6455"/>
                  <a:pt x="22975" y="6502"/>
                  <a:pt x="22998" y="6541"/>
                </a:cubicBezTo>
                <a:lnTo>
                  <a:pt x="23006" y="6557"/>
                </a:lnTo>
                <a:cubicBezTo>
                  <a:pt x="23014" y="6588"/>
                  <a:pt x="23037" y="6620"/>
                  <a:pt x="23045" y="6651"/>
                </a:cubicBezTo>
                <a:lnTo>
                  <a:pt x="23061" y="6635"/>
                </a:lnTo>
                <a:cubicBezTo>
                  <a:pt x="23092" y="6620"/>
                  <a:pt x="23115" y="6612"/>
                  <a:pt x="23139" y="6588"/>
                </a:cubicBezTo>
                <a:cubicBezTo>
                  <a:pt x="23170" y="6573"/>
                  <a:pt x="23201" y="6549"/>
                  <a:pt x="23217" y="6534"/>
                </a:cubicBezTo>
                <a:lnTo>
                  <a:pt x="23240" y="6518"/>
                </a:lnTo>
                <a:lnTo>
                  <a:pt x="23248" y="6510"/>
                </a:lnTo>
                <a:cubicBezTo>
                  <a:pt x="23295" y="6479"/>
                  <a:pt x="23334" y="6455"/>
                  <a:pt x="23389" y="6424"/>
                </a:cubicBezTo>
                <a:cubicBezTo>
                  <a:pt x="23569" y="6307"/>
                  <a:pt x="23795" y="6205"/>
                  <a:pt x="24038" y="6127"/>
                </a:cubicBezTo>
                <a:cubicBezTo>
                  <a:pt x="24249" y="6065"/>
                  <a:pt x="24460" y="6026"/>
                  <a:pt x="24702" y="5994"/>
                </a:cubicBezTo>
                <a:cubicBezTo>
                  <a:pt x="24882" y="5971"/>
                  <a:pt x="25053" y="5963"/>
                  <a:pt x="25233" y="5963"/>
                </a:cubicBezTo>
                <a:cubicBezTo>
                  <a:pt x="25303" y="5963"/>
                  <a:pt x="25366" y="5963"/>
                  <a:pt x="25429" y="5971"/>
                </a:cubicBezTo>
                <a:cubicBezTo>
                  <a:pt x="25554" y="5987"/>
                  <a:pt x="25679" y="5994"/>
                  <a:pt x="25811" y="6010"/>
                </a:cubicBezTo>
                <a:cubicBezTo>
                  <a:pt x="25968" y="6041"/>
                  <a:pt x="26108" y="6080"/>
                  <a:pt x="26241" y="6127"/>
                </a:cubicBezTo>
                <a:cubicBezTo>
                  <a:pt x="26476" y="6205"/>
                  <a:pt x="26718" y="6315"/>
                  <a:pt x="26960" y="6455"/>
                </a:cubicBezTo>
                <a:cubicBezTo>
                  <a:pt x="27140" y="6549"/>
                  <a:pt x="27312" y="6666"/>
                  <a:pt x="27531" y="6831"/>
                </a:cubicBezTo>
                <a:cubicBezTo>
                  <a:pt x="27726" y="6979"/>
                  <a:pt x="27898" y="7143"/>
                  <a:pt x="28062" y="7338"/>
                </a:cubicBezTo>
                <a:cubicBezTo>
                  <a:pt x="28132" y="7417"/>
                  <a:pt x="28203" y="7510"/>
                  <a:pt x="28250" y="7573"/>
                </a:cubicBezTo>
                <a:lnTo>
                  <a:pt x="28281" y="7612"/>
                </a:lnTo>
                <a:lnTo>
                  <a:pt x="28289" y="7628"/>
                </a:lnTo>
                <a:cubicBezTo>
                  <a:pt x="28304" y="7643"/>
                  <a:pt x="28312" y="7651"/>
                  <a:pt x="28328" y="7674"/>
                </a:cubicBezTo>
                <a:cubicBezTo>
                  <a:pt x="28398" y="7628"/>
                  <a:pt x="28468" y="7588"/>
                  <a:pt x="28523" y="7549"/>
                </a:cubicBezTo>
                <a:cubicBezTo>
                  <a:pt x="28632" y="7479"/>
                  <a:pt x="28734" y="7417"/>
                  <a:pt x="28828" y="7362"/>
                </a:cubicBezTo>
                <a:cubicBezTo>
                  <a:pt x="29031" y="7245"/>
                  <a:pt x="29265" y="7143"/>
                  <a:pt x="29539" y="7049"/>
                </a:cubicBezTo>
                <a:cubicBezTo>
                  <a:pt x="29805" y="6948"/>
                  <a:pt x="30023" y="6893"/>
                  <a:pt x="30227" y="6854"/>
                </a:cubicBezTo>
                <a:cubicBezTo>
                  <a:pt x="30453" y="6815"/>
                  <a:pt x="30688" y="6776"/>
                  <a:pt x="30977" y="6752"/>
                </a:cubicBezTo>
                <a:cubicBezTo>
                  <a:pt x="31211" y="6737"/>
                  <a:pt x="31438" y="6729"/>
                  <a:pt x="31649" y="6729"/>
                </a:cubicBezTo>
                <a:lnTo>
                  <a:pt x="31727" y="6729"/>
                </a:lnTo>
                <a:cubicBezTo>
                  <a:pt x="31954" y="6729"/>
                  <a:pt x="32235" y="6737"/>
                  <a:pt x="32501" y="6768"/>
                </a:cubicBezTo>
                <a:cubicBezTo>
                  <a:pt x="32798" y="6791"/>
                  <a:pt x="33040" y="6846"/>
                  <a:pt x="33251" y="6893"/>
                </a:cubicBezTo>
                <a:cubicBezTo>
                  <a:pt x="33501" y="6948"/>
                  <a:pt x="33751" y="7018"/>
                  <a:pt x="34048" y="7104"/>
                </a:cubicBezTo>
                <a:cubicBezTo>
                  <a:pt x="34501" y="7245"/>
                  <a:pt x="34993" y="7440"/>
                  <a:pt x="35540" y="7682"/>
                </a:cubicBezTo>
                <a:cubicBezTo>
                  <a:pt x="36025" y="7909"/>
                  <a:pt x="36494" y="8175"/>
                  <a:pt x="36916" y="8456"/>
                </a:cubicBezTo>
                <a:cubicBezTo>
                  <a:pt x="37111" y="8589"/>
                  <a:pt x="37314" y="8737"/>
                  <a:pt x="37525" y="8925"/>
                </a:cubicBezTo>
                <a:cubicBezTo>
                  <a:pt x="37744" y="9112"/>
                  <a:pt x="37939" y="9331"/>
                  <a:pt x="38080" y="9503"/>
                </a:cubicBezTo>
                <a:cubicBezTo>
                  <a:pt x="38377" y="9855"/>
                  <a:pt x="38643" y="10261"/>
                  <a:pt x="38901" y="10761"/>
                </a:cubicBezTo>
                <a:cubicBezTo>
                  <a:pt x="38994" y="10949"/>
                  <a:pt x="39073" y="11152"/>
                  <a:pt x="39151" y="11324"/>
                </a:cubicBezTo>
                <a:cubicBezTo>
                  <a:pt x="39174" y="11308"/>
                  <a:pt x="39182" y="11277"/>
                  <a:pt x="39198" y="11261"/>
                </a:cubicBezTo>
                <a:cubicBezTo>
                  <a:pt x="39307" y="11089"/>
                  <a:pt x="39455" y="10894"/>
                  <a:pt x="39620" y="10738"/>
                </a:cubicBezTo>
                <a:cubicBezTo>
                  <a:pt x="39784" y="10581"/>
                  <a:pt x="39979" y="10425"/>
                  <a:pt x="40190" y="10300"/>
                </a:cubicBezTo>
                <a:cubicBezTo>
                  <a:pt x="40401" y="10167"/>
                  <a:pt x="40612" y="10050"/>
                  <a:pt x="40807" y="9948"/>
                </a:cubicBezTo>
                <a:cubicBezTo>
                  <a:pt x="41292" y="9706"/>
                  <a:pt x="41808" y="9558"/>
                  <a:pt x="42300" y="9433"/>
                </a:cubicBezTo>
                <a:cubicBezTo>
                  <a:pt x="42566" y="9362"/>
                  <a:pt x="42823" y="9308"/>
                  <a:pt x="43097" y="9269"/>
                </a:cubicBezTo>
                <a:cubicBezTo>
                  <a:pt x="43370" y="9214"/>
                  <a:pt x="43644" y="9198"/>
                  <a:pt x="43878" y="9175"/>
                </a:cubicBezTo>
                <a:cubicBezTo>
                  <a:pt x="44027" y="9167"/>
                  <a:pt x="44183" y="9159"/>
                  <a:pt x="44347" y="9159"/>
                </a:cubicBezTo>
                <a:cubicBezTo>
                  <a:pt x="44457" y="9159"/>
                  <a:pt x="44574" y="9159"/>
                  <a:pt x="44699" y="9167"/>
                </a:cubicBezTo>
                <a:cubicBezTo>
                  <a:pt x="44988" y="9175"/>
                  <a:pt x="45269" y="9214"/>
                  <a:pt x="45519" y="9269"/>
                </a:cubicBezTo>
                <a:cubicBezTo>
                  <a:pt x="46066" y="9355"/>
                  <a:pt x="46613" y="9503"/>
                  <a:pt x="47121" y="9628"/>
                </a:cubicBezTo>
                <a:cubicBezTo>
                  <a:pt x="47606" y="9753"/>
                  <a:pt x="48114" y="9909"/>
                  <a:pt x="48551" y="10191"/>
                </a:cubicBezTo>
                <a:cubicBezTo>
                  <a:pt x="48661" y="10261"/>
                  <a:pt x="48762" y="10339"/>
                  <a:pt x="48872" y="10417"/>
                </a:cubicBezTo>
                <a:cubicBezTo>
                  <a:pt x="48981" y="10495"/>
                  <a:pt x="49075" y="10581"/>
                  <a:pt x="49177" y="10675"/>
                </a:cubicBezTo>
                <a:lnTo>
                  <a:pt x="49192" y="10691"/>
                </a:lnTo>
                <a:cubicBezTo>
                  <a:pt x="49372" y="10847"/>
                  <a:pt x="49536" y="11027"/>
                  <a:pt x="49700" y="11191"/>
                </a:cubicBezTo>
                <a:lnTo>
                  <a:pt x="49755" y="11238"/>
                </a:lnTo>
                <a:cubicBezTo>
                  <a:pt x="49849" y="11339"/>
                  <a:pt x="49927" y="11425"/>
                  <a:pt x="50005" y="11511"/>
                </a:cubicBezTo>
                <a:lnTo>
                  <a:pt x="50013" y="11519"/>
                </a:lnTo>
                <a:cubicBezTo>
                  <a:pt x="50106" y="11613"/>
                  <a:pt x="50192" y="11707"/>
                  <a:pt x="50271" y="11808"/>
                </a:cubicBezTo>
                <a:cubicBezTo>
                  <a:pt x="50310" y="11855"/>
                  <a:pt x="50357" y="11925"/>
                  <a:pt x="50403" y="11988"/>
                </a:cubicBezTo>
                <a:cubicBezTo>
                  <a:pt x="50442" y="12051"/>
                  <a:pt x="50497" y="12121"/>
                  <a:pt x="50544" y="12199"/>
                </a:cubicBezTo>
                <a:cubicBezTo>
                  <a:pt x="50583" y="12254"/>
                  <a:pt x="50622" y="12324"/>
                  <a:pt x="50653" y="12394"/>
                </a:cubicBezTo>
                <a:lnTo>
                  <a:pt x="50669" y="12418"/>
                </a:lnTo>
                <a:cubicBezTo>
                  <a:pt x="50700" y="12480"/>
                  <a:pt x="50724" y="12535"/>
                  <a:pt x="50747" y="12598"/>
                </a:cubicBezTo>
                <a:cubicBezTo>
                  <a:pt x="50810" y="12730"/>
                  <a:pt x="50857" y="12871"/>
                  <a:pt x="50904" y="13043"/>
                </a:cubicBezTo>
                <a:cubicBezTo>
                  <a:pt x="50943" y="13184"/>
                  <a:pt x="50974" y="13316"/>
                  <a:pt x="51005" y="13457"/>
                </a:cubicBezTo>
                <a:lnTo>
                  <a:pt x="51005" y="13473"/>
                </a:lnTo>
                <a:cubicBezTo>
                  <a:pt x="51021" y="13551"/>
                  <a:pt x="51029" y="13629"/>
                  <a:pt x="51052" y="13723"/>
                </a:cubicBezTo>
                <a:lnTo>
                  <a:pt x="51052" y="13723"/>
                </a:lnTo>
                <a:lnTo>
                  <a:pt x="51052" y="13723"/>
                </a:lnTo>
                <a:cubicBezTo>
                  <a:pt x="51115" y="13629"/>
                  <a:pt x="51185" y="13543"/>
                  <a:pt x="51263" y="13457"/>
                </a:cubicBezTo>
                <a:cubicBezTo>
                  <a:pt x="51341" y="13371"/>
                  <a:pt x="51427" y="13277"/>
                  <a:pt x="51529" y="13184"/>
                </a:cubicBezTo>
                <a:cubicBezTo>
                  <a:pt x="51701" y="13019"/>
                  <a:pt x="51888" y="12879"/>
                  <a:pt x="52076" y="12785"/>
                </a:cubicBezTo>
                <a:cubicBezTo>
                  <a:pt x="52169" y="12730"/>
                  <a:pt x="52271" y="12683"/>
                  <a:pt x="52365" y="12644"/>
                </a:cubicBezTo>
                <a:cubicBezTo>
                  <a:pt x="52474" y="12605"/>
                  <a:pt x="52599" y="12566"/>
                  <a:pt x="52771" y="12535"/>
                </a:cubicBezTo>
                <a:cubicBezTo>
                  <a:pt x="52888" y="12519"/>
                  <a:pt x="53006" y="12512"/>
                  <a:pt x="53138" y="12512"/>
                </a:cubicBezTo>
                <a:lnTo>
                  <a:pt x="53162" y="12512"/>
                </a:lnTo>
                <a:cubicBezTo>
                  <a:pt x="53295" y="12512"/>
                  <a:pt x="53412" y="12519"/>
                  <a:pt x="53521" y="12527"/>
                </a:cubicBezTo>
                <a:cubicBezTo>
                  <a:pt x="53670" y="12551"/>
                  <a:pt x="53795" y="12590"/>
                  <a:pt x="53904" y="12637"/>
                </a:cubicBezTo>
                <a:cubicBezTo>
                  <a:pt x="54006" y="12683"/>
                  <a:pt x="54123" y="12754"/>
                  <a:pt x="54256" y="12840"/>
                </a:cubicBezTo>
                <a:cubicBezTo>
                  <a:pt x="54451" y="12980"/>
                  <a:pt x="54615" y="13176"/>
                  <a:pt x="54725" y="13301"/>
                </a:cubicBezTo>
                <a:cubicBezTo>
                  <a:pt x="54740" y="13332"/>
                  <a:pt x="54764" y="13348"/>
                  <a:pt x="54787" y="13379"/>
                </a:cubicBezTo>
                <a:lnTo>
                  <a:pt x="54787" y="13379"/>
                </a:lnTo>
                <a:lnTo>
                  <a:pt x="54803" y="13395"/>
                </a:lnTo>
                <a:cubicBezTo>
                  <a:pt x="54811" y="13418"/>
                  <a:pt x="54826" y="13426"/>
                  <a:pt x="54842" y="13449"/>
                </a:cubicBezTo>
                <a:lnTo>
                  <a:pt x="54881" y="13410"/>
                </a:lnTo>
                <a:lnTo>
                  <a:pt x="54881" y="13410"/>
                </a:lnTo>
                <a:cubicBezTo>
                  <a:pt x="54936" y="13356"/>
                  <a:pt x="54998" y="13301"/>
                  <a:pt x="55053" y="13254"/>
                </a:cubicBezTo>
                <a:cubicBezTo>
                  <a:pt x="55139" y="13176"/>
                  <a:pt x="55248" y="13098"/>
                  <a:pt x="55366" y="13027"/>
                </a:cubicBezTo>
                <a:cubicBezTo>
                  <a:pt x="55584" y="12902"/>
                  <a:pt x="55819" y="12793"/>
                  <a:pt x="56100" y="12668"/>
                </a:cubicBezTo>
                <a:cubicBezTo>
                  <a:pt x="56342" y="12558"/>
                  <a:pt x="56616" y="12472"/>
                  <a:pt x="56913" y="12394"/>
                </a:cubicBezTo>
                <a:cubicBezTo>
                  <a:pt x="57171" y="12324"/>
                  <a:pt x="57444" y="12285"/>
                  <a:pt x="57679" y="12246"/>
                </a:cubicBezTo>
                <a:cubicBezTo>
                  <a:pt x="57968" y="12207"/>
                  <a:pt x="58249" y="12207"/>
                  <a:pt x="58460" y="12207"/>
                </a:cubicBezTo>
                <a:cubicBezTo>
                  <a:pt x="58710" y="12207"/>
                  <a:pt x="58984" y="12222"/>
                  <a:pt x="59296" y="12254"/>
                </a:cubicBezTo>
                <a:cubicBezTo>
                  <a:pt x="59585" y="12285"/>
                  <a:pt x="59859" y="12332"/>
                  <a:pt x="60101" y="12394"/>
                </a:cubicBezTo>
                <a:cubicBezTo>
                  <a:pt x="60367" y="12457"/>
                  <a:pt x="60601" y="12527"/>
                  <a:pt x="60797" y="12629"/>
                </a:cubicBezTo>
                <a:cubicBezTo>
                  <a:pt x="61101" y="12762"/>
                  <a:pt x="61367" y="12926"/>
                  <a:pt x="61578" y="13105"/>
                </a:cubicBezTo>
                <a:cubicBezTo>
                  <a:pt x="61695" y="13199"/>
                  <a:pt x="61805" y="13293"/>
                  <a:pt x="61891" y="13387"/>
                </a:cubicBezTo>
                <a:cubicBezTo>
                  <a:pt x="61969" y="13465"/>
                  <a:pt x="62055" y="13566"/>
                  <a:pt x="62156" y="13692"/>
                </a:cubicBezTo>
                <a:cubicBezTo>
                  <a:pt x="62359" y="13934"/>
                  <a:pt x="62524" y="14168"/>
                  <a:pt x="62664" y="14410"/>
                </a:cubicBezTo>
                <a:cubicBezTo>
                  <a:pt x="62774" y="14590"/>
                  <a:pt x="62860" y="14786"/>
                  <a:pt x="62953" y="14957"/>
                </a:cubicBezTo>
                <a:lnTo>
                  <a:pt x="62953" y="14957"/>
                </a:lnTo>
                <a:lnTo>
                  <a:pt x="62953" y="14973"/>
                </a:lnTo>
                <a:cubicBezTo>
                  <a:pt x="62977" y="15012"/>
                  <a:pt x="62992" y="15036"/>
                  <a:pt x="63016" y="15067"/>
                </a:cubicBezTo>
                <a:lnTo>
                  <a:pt x="63024" y="15075"/>
                </a:lnTo>
                <a:lnTo>
                  <a:pt x="63055" y="15075"/>
                </a:lnTo>
                <a:cubicBezTo>
                  <a:pt x="63125" y="15075"/>
                  <a:pt x="63203" y="15075"/>
                  <a:pt x="63266" y="15067"/>
                </a:cubicBezTo>
                <a:cubicBezTo>
                  <a:pt x="63360" y="15059"/>
                  <a:pt x="63454" y="15051"/>
                  <a:pt x="63539" y="15036"/>
                </a:cubicBezTo>
                <a:lnTo>
                  <a:pt x="63571" y="15036"/>
                </a:lnTo>
                <a:cubicBezTo>
                  <a:pt x="63672" y="15028"/>
                  <a:pt x="63774" y="15020"/>
                  <a:pt x="63875" y="15012"/>
                </a:cubicBezTo>
                <a:cubicBezTo>
                  <a:pt x="64110" y="14989"/>
                  <a:pt x="64313" y="14981"/>
                  <a:pt x="64516" y="14973"/>
                </a:cubicBezTo>
                <a:lnTo>
                  <a:pt x="64649" y="14973"/>
                </a:lnTo>
                <a:cubicBezTo>
                  <a:pt x="65040" y="14973"/>
                  <a:pt x="65454" y="15020"/>
                  <a:pt x="65876" y="15129"/>
                </a:cubicBezTo>
                <a:cubicBezTo>
                  <a:pt x="66275" y="15223"/>
                  <a:pt x="66665" y="15387"/>
                  <a:pt x="67033" y="15606"/>
                </a:cubicBezTo>
                <a:cubicBezTo>
                  <a:pt x="67150" y="15684"/>
                  <a:pt x="67275" y="15762"/>
                  <a:pt x="67423" y="15872"/>
                </a:cubicBezTo>
                <a:cubicBezTo>
                  <a:pt x="67447" y="15887"/>
                  <a:pt x="67478" y="15911"/>
                  <a:pt x="67501" y="15934"/>
                </a:cubicBezTo>
                <a:cubicBezTo>
                  <a:pt x="67540" y="15966"/>
                  <a:pt x="67580" y="16005"/>
                  <a:pt x="67626" y="16036"/>
                </a:cubicBezTo>
                <a:lnTo>
                  <a:pt x="67626" y="16036"/>
                </a:lnTo>
                <a:lnTo>
                  <a:pt x="67634" y="16036"/>
                </a:lnTo>
                <a:cubicBezTo>
                  <a:pt x="67681" y="16028"/>
                  <a:pt x="67736" y="16012"/>
                  <a:pt x="67775" y="16012"/>
                </a:cubicBezTo>
                <a:cubicBezTo>
                  <a:pt x="67869" y="15997"/>
                  <a:pt x="67970" y="15966"/>
                  <a:pt x="68056" y="15934"/>
                </a:cubicBezTo>
                <a:lnTo>
                  <a:pt x="68103" y="15926"/>
                </a:lnTo>
                <a:cubicBezTo>
                  <a:pt x="68212" y="15895"/>
                  <a:pt x="68322" y="15856"/>
                  <a:pt x="68455" y="15817"/>
                </a:cubicBezTo>
                <a:cubicBezTo>
                  <a:pt x="68674" y="15762"/>
                  <a:pt x="68916" y="15700"/>
                  <a:pt x="69205" y="15637"/>
                </a:cubicBezTo>
                <a:cubicBezTo>
                  <a:pt x="69713" y="15528"/>
                  <a:pt x="70252" y="15450"/>
                  <a:pt x="70783" y="15418"/>
                </a:cubicBezTo>
                <a:cubicBezTo>
                  <a:pt x="70987" y="15411"/>
                  <a:pt x="71229" y="15387"/>
                  <a:pt x="71471" y="15387"/>
                </a:cubicBezTo>
                <a:lnTo>
                  <a:pt x="71573" y="15387"/>
                </a:lnTo>
                <a:cubicBezTo>
                  <a:pt x="71854" y="15387"/>
                  <a:pt x="72128" y="15411"/>
                  <a:pt x="72401" y="15426"/>
                </a:cubicBezTo>
                <a:cubicBezTo>
                  <a:pt x="72675" y="15450"/>
                  <a:pt x="72948" y="15481"/>
                  <a:pt x="73253" y="15528"/>
                </a:cubicBezTo>
                <a:cubicBezTo>
                  <a:pt x="73479" y="15559"/>
                  <a:pt x="73753" y="15606"/>
                  <a:pt x="74011" y="15676"/>
                </a:cubicBezTo>
                <a:cubicBezTo>
                  <a:pt x="74269" y="15739"/>
                  <a:pt x="74519" y="15817"/>
                  <a:pt x="74745" y="15911"/>
                </a:cubicBezTo>
                <a:cubicBezTo>
                  <a:pt x="74870" y="15950"/>
                  <a:pt x="74988" y="15997"/>
                  <a:pt x="75120" y="16036"/>
                </a:cubicBezTo>
                <a:lnTo>
                  <a:pt x="75128" y="16036"/>
                </a:lnTo>
                <a:cubicBezTo>
                  <a:pt x="75253" y="16083"/>
                  <a:pt x="75394" y="16122"/>
                  <a:pt x="75519" y="16169"/>
                </a:cubicBezTo>
                <a:cubicBezTo>
                  <a:pt x="75730" y="16247"/>
                  <a:pt x="75964" y="16325"/>
                  <a:pt x="76191" y="16427"/>
                </a:cubicBezTo>
                <a:cubicBezTo>
                  <a:pt x="76425" y="16520"/>
                  <a:pt x="76660" y="16638"/>
                  <a:pt x="76879" y="16770"/>
                </a:cubicBezTo>
                <a:cubicBezTo>
                  <a:pt x="77043" y="16864"/>
                  <a:pt x="77215" y="16981"/>
                  <a:pt x="77434" y="17130"/>
                </a:cubicBezTo>
                <a:cubicBezTo>
                  <a:pt x="77582" y="17239"/>
                  <a:pt x="77723" y="17341"/>
                  <a:pt x="77856" y="17458"/>
                </a:cubicBezTo>
                <a:cubicBezTo>
                  <a:pt x="77988" y="17591"/>
                  <a:pt x="78113" y="17724"/>
                  <a:pt x="78223" y="17849"/>
                </a:cubicBezTo>
                <a:cubicBezTo>
                  <a:pt x="78254" y="17888"/>
                  <a:pt x="78293" y="17927"/>
                  <a:pt x="78324" y="17966"/>
                </a:cubicBezTo>
                <a:cubicBezTo>
                  <a:pt x="78418" y="18083"/>
                  <a:pt x="78520" y="18200"/>
                  <a:pt x="78614" y="18333"/>
                </a:cubicBezTo>
                <a:cubicBezTo>
                  <a:pt x="78660" y="18388"/>
                  <a:pt x="78715" y="18458"/>
                  <a:pt x="78770" y="18536"/>
                </a:cubicBezTo>
                <a:lnTo>
                  <a:pt x="78778" y="18552"/>
                </a:lnTo>
                <a:cubicBezTo>
                  <a:pt x="78817" y="18607"/>
                  <a:pt x="78848" y="18654"/>
                  <a:pt x="78887" y="18701"/>
                </a:cubicBezTo>
                <a:lnTo>
                  <a:pt x="78910" y="18716"/>
                </a:lnTo>
                <a:cubicBezTo>
                  <a:pt x="78910" y="18716"/>
                  <a:pt x="78918" y="18716"/>
                  <a:pt x="78918" y="18732"/>
                </a:cubicBezTo>
                <a:lnTo>
                  <a:pt x="78926" y="18732"/>
                </a:lnTo>
                <a:lnTo>
                  <a:pt x="78934" y="18732"/>
                </a:lnTo>
                <a:cubicBezTo>
                  <a:pt x="78950" y="18732"/>
                  <a:pt x="78957" y="18740"/>
                  <a:pt x="78965" y="18740"/>
                </a:cubicBezTo>
                <a:cubicBezTo>
                  <a:pt x="78989" y="18747"/>
                  <a:pt x="79004" y="18747"/>
                  <a:pt x="79028" y="18755"/>
                </a:cubicBezTo>
                <a:cubicBezTo>
                  <a:pt x="79067" y="18771"/>
                  <a:pt x="79114" y="18771"/>
                  <a:pt x="79161" y="18779"/>
                </a:cubicBezTo>
                <a:lnTo>
                  <a:pt x="79278" y="18779"/>
                </a:lnTo>
                <a:cubicBezTo>
                  <a:pt x="79434" y="18779"/>
                  <a:pt x="79590" y="18771"/>
                  <a:pt x="79739" y="18771"/>
                </a:cubicBezTo>
                <a:lnTo>
                  <a:pt x="79825" y="18771"/>
                </a:lnTo>
                <a:cubicBezTo>
                  <a:pt x="80129" y="18755"/>
                  <a:pt x="80372" y="18747"/>
                  <a:pt x="80606" y="18740"/>
                </a:cubicBezTo>
                <a:cubicBezTo>
                  <a:pt x="80887" y="18732"/>
                  <a:pt x="81161" y="18732"/>
                  <a:pt x="81419" y="18732"/>
                </a:cubicBezTo>
                <a:lnTo>
                  <a:pt x="81513" y="18732"/>
                </a:lnTo>
                <a:cubicBezTo>
                  <a:pt x="81724" y="18732"/>
                  <a:pt x="81942" y="18740"/>
                  <a:pt x="82239" y="18747"/>
                </a:cubicBezTo>
                <a:cubicBezTo>
                  <a:pt x="82544" y="18755"/>
                  <a:pt x="82802" y="18786"/>
                  <a:pt x="83068" y="18818"/>
                </a:cubicBezTo>
                <a:cubicBezTo>
                  <a:pt x="83326" y="18849"/>
                  <a:pt x="83576" y="18896"/>
                  <a:pt x="83834" y="18951"/>
                </a:cubicBezTo>
                <a:cubicBezTo>
                  <a:pt x="84427" y="19091"/>
                  <a:pt x="84912" y="19216"/>
                  <a:pt x="85357" y="19373"/>
                </a:cubicBezTo>
                <a:cubicBezTo>
                  <a:pt x="85881" y="19560"/>
                  <a:pt x="86334" y="19763"/>
                  <a:pt x="86709" y="20006"/>
                </a:cubicBezTo>
                <a:cubicBezTo>
                  <a:pt x="86936" y="20146"/>
                  <a:pt x="87162" y="20302"/>
                  <a:pt x="87405" y="20490"/>
                </a:cubicBezTo>
                <a:cubicBezTo>
                  <a:pt x="87608" y="20646"/>
                  <a:pt x="87803" y="20803"/>
                  <a:pt x="87983" y="20967"/>
                </a:cubicBezTo>
                <a:cubicBezTo>
                  <a:pt x="88061" y="21037"/>
                  <a:pt x="88131" y="21115"/>
                  <a:pt x="88210" y="21178"/>
                </a:cubicBezTo>
                <a:lnTo>
                  <a:pt x="88225" y="21201"/>
                </a:lnTo>
                <a:lnTo>
                  <a:pt x="88272" y="21248"/>
                </a:lnTo>
                <a:cubicBezTo>
                  <a:pt x="88366" y="21334"/>
                  <a:pt x="88444" y="21436"/>
                  <a:pt x="88530" y="21545"/>
                </a:cubicBezTo>
                <a:cubicBezTo>
                  <a:pt x="88600" y="21623"/>
                  <a:pt x="88655" y="21701"/>
                  <a:pt x="88718" y="21764"/>
                </a:cubicBezTo>
                <a:lnTo>
                  <a:pt x="88741" y="21803"/>
                </a:lnTo>
                <a:lnTo>
                  <a:pt x="88741" y="21818"/>
                </a:lnTo>
                <a:cubicBezTo>
                  <a:pt x="88788" y="21865"/>
                  <a:pt x="88811" y="21904"/>
                  <a:pt x="88843" y="21943"/>
                </a:cubicBezTo>
                <a:cubicBezTo>
                  <a:pt x="88850" y="21951"/>
                  <a:pt x="88858" y="21951"/>
                  <a:pt x="88858" y="21959"/>
                </a:cubicBezTo>
                <a:lnTo>
                  <a:pt x="88874" y="21975"/>
                </a:lnTo>
                <a:lnTo>
                  <a:pt x="88882" y="21983"/>
                </a:lnTo>
                <a:cubicBezTo>
                  <a:pt x="88889" y="21990"/>
                  <a:pt x="88897" y="21990"/>
                  <a:pt x="88913" y="22006"/>
                </a:cubicBezTo>
                <a:lnTo>
                  <a:pt x="88968" y="22029"/>
                </a:lnTo>
                <a:cubicBezTo>
                  <a:pt x="89007" y="22045"/>
                  <a:pt x="89054" y="22053"/>
                  <a:pt x="89108" y="22061"/>
                </a:cubicBezTo>
                <a:cubicBezTo>
                  <a:pt x="89272" y="22092"/>
                  <a:pt x="89444" y="22100"/>
                  <a:pt x="89577" y="22108"/>
                </a:cubicBezTo>
                <a:cubicBezTo>
                  <a:pt x="89749" y="22123"/>
                  <a:pt x="89937" y="22123"/>
                  <a:pt x="90093" y="22131"/>
                </a:cubicBezTo>
                <a:lnTo>
                  <a:pt x="90155" y="22131"/>
                </a:lnTo>
                <a:cubicBezTo>
                  <a:pt x="90234" y="22131"/>
                  <a:pt x="90304" y="22131"/>
                  <a:pt x="90374" y="22139"/>
                </a:cubicBezTo>
                <a:cubicBezTo>
                  <a:pt x="90624" y="22147"/>
                  <a:pt x="90882" y="22162"/>
                  <a:pt x="91171" y="22178"/>
                </a:cubicBezTo>
                <a:lnTo>
                  <a:pt x="92250" y="22264"/>
                </a:lnTo>
                <a:lnTo>
                  <a:pt x="92257" y="22264"/>
                </a:lnTo>
                <a:lnTo>
                  <a:pt x="92281" y="22264"/>
                </a:lnTo>
                <a:cubicBezTo>
                  <a:pt x="92453" y="22287"/>
                  <a:pt x="92640" y="22295"/>
                  <a:pt x="92820" y="22319"/>
                </a:cubicBezTo>
                <a:cubicBezTo>
                  <a:pt x="93078" y="22334"/>
                  <a:pt x="93344" y="22350"/>
                  <a:pt x="93602" y="22373"/>
                </a:cubicBezTo>
                <a:lnTo>
                  <a:pt x="93664" y="22381"/>
                </a:lnTo>
                <a:cubicBezTo>
                  <a:pt x="93938" y="22405"/>
                  <a:pt x="94203" y="22420"/>
                  <a:pt x="94477" y="22451"/>
                </a:cubicBezTo>
                <a:cubicBezTo>
                  <a:pt x="95024" y="22498"/>
                  <a:pt x="95571" y="22561"/>
                  <a:pt x="96110" y="22631"/>
                </a:cubicBezTo>
                <a:cubicBezTo>
                  <a:pt x="96696" y="22709"/>
                  <a:pt x="97282" y="22795"/>
                  <a:pt x="97837" y="22881"/>
                </a:cubicBezTo>
                <a:lnTo>
                  <a:pt x="98064" y="22920"/>
                </a:lnTo>
                <a:cubicBezTo>
                  <a:pt x="98532" y="22991"/>
                  <a:pt x="99009" y="23069"/>
                  <a:pt x="99478" y="23163"/>
                </a:cubicBezTo>
                <a:cubicBezTo>
                  <a:pt x="100017" y="23280"/>
                  <a:pt x="100556" y="23413"/>
                  <a:pt x="101103" y="23553"/>
                </a:cubicBezTo>
                <a:lnTo>
                  <a:pt x="101541" y="23670"/>
                </a:lnTo>
                <a:cubicBezTo>
                  <a:pt x="101650" y="23702"/>
                  <a:pt x="101752" y="23733"/>
                  <a:pt x="101854" y="23764"/>
                </a:cubicBezTo>
                <a:lnTo>
                  <a:pt x="101947" y="23788"/>
                </a:lnTo>
                <a:cubicBezTo>
                  <a:pt x="102182" y="23858"/>
                  <a:pt x="102432" y="23921"/>
                  <a:pt x="102666" y="23999"/>
                </a:cubicBezTo>
                <a:cubicBezTo>
                  <a:pt x="102901" y="24061"/>
                  <a:pt x="103135" y="24155"/>
                  <a:pt x="103377" y="24241"/>
                </a:cubicBezTo>
                <a:cubicBezTo>
                  <a:pt x="103604" y="24327"/>
                  <a:pt x="103815" y="24413"/>
                  <a:pt x="104073" y="24522"/>
                </a:cubicBezTo>
                <a:cubicBezTo>
                  <a:pt x="104151" y="24553"/>
                  <a:pt x="104214" y="24593"/>
                  <a:pt x="104292" y="24624"/>
                </a:cubicBezTo>
                <a:lnTo>
                  <a:pt x="104292" y="53576"/>
                </a:lnTo>
                <a:lnTo>
                  <a:pt x="104292" y="53474"/>
                </a:lnTo>
                <a:lnTo>
                  <a:pt x="0" y="53474"/>
                </a:lnTo>
                <a:close/>
              </a:path>
            </a:pathLst>
          </a:custGeom>
          <a:solidFill>
            <a:srgbClr val="FFFFFF">
              <a:alpha val="54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05750" y="1155737"/>
            <a:ext cx="8520411" cy="3563771"/>
          </a:xfrm>
          <a:custGeom>
            <a:avLst/>
            <a:gdLst/>
            <a:ahLst/>
            <a:cxnLst/>
            <a:rect l="l" t="t" r="r" b="b"/>
            <a:pathLst>
              <a:path w="104683" h="43785" extrusionOk="0">
                <a:moveTo>
                  <a:pt x="0" y="43386"/>
                </a:moveTo>
                <a:lnTo>
                  <a:pt x="0" y="21819"/>
                </a:lnTo>
                <a:lnTo>
                  <a:pt x="0" y="21506"/>
                </a:lnTo>
                <a:cubicBezTo>
                  <a:pt x="32" y="21498"/>
                  <a:pt x="55" y="21498"/>
                  <a:pt x="79" y="21490"/>
                </a:cubicBezTo>
                <a:cubicBezTo>
                  <a:pt x="391" y="21412"/>
                  <a:pt x="688" y="21342"/>
                  <a:pt x="969" y="21295"/>
                </a:cubicBezTo>
                <a:cubicBezTo>
                  <a:pt x="1524" y="21178"/>
                  <a:pt x="2102" y="21068"/>
                  <a:pt x="2689" y="20959"/>
                </a:cubicBezTo>
                <a:cubicBezTo>
                  <a:pt x="3228" y="20865"/>
                  <a:pt x="3837" y="20756"/>
                  <a:pt x="4470" y="20670"/>
                </a:cubicBezTo>
                <a:cubicBezTo>
                  <a:pt x="5041" y="20592"/>
                  <a:pt x="5619" y="20553"/>
                  <a:pt x="6268" y="20521"/>
                </a:cubicBezTo>
                <a:cubicBezTo>
                  <a:pt x="6588" y="20498"/>
                  <a:pt x="6901" y="20490"/>
                  <a:pt x="7205" y="20475"/>
                </a:cubicBezTo>
                <a:lnTo>
                  <a:pt x="7260" y="20475"/>
                </a:lnTo>
                <a:lnTo>
                  <a:pt x="7330" y="20475"/>
                </a:lnTo>
                <a:lnTo>
                  <a:pt x="7338" y="20475"/>
                </a:lnTo>
                <a:cubicBezTo>
                  <a:pt x="7565" y="20459"/>
                  <a:pt x="7784" y="20451"/>
                  <a:pt x="8018" y="20443"/>
                </a:cubicBezTo>
                <a:cubicBezTo>
                  <a:pt x="8432" y="20420"/>
                  <a:pt x="8870" y="20404"/>
                  <a:pt x="9182" y="20381"/>
                </a:cubicBezTo>
                <a:lnTo>
                  <a:pt x="9206" y="20381"/>
                </a:lnTo>
                <a:lnTo>
                  <a:pt x="9253" y="20381"/>
                </a:lnTo>
                <a:lnTo>
                  <a:pt x="9276" y="20381"/>
                </a:lnTo>
                <a:lnTo>
                  <a:pt x="9284" y="20381"/>
                </a:lnTo>
                <a:cubicBezTo>
                  <a:pt x="9948" y="20342"/>
                  <a:pt x="10769" y="20303"/>
                  <a:pt x="11527" y="20279"/>
                </a:cubicBezTo>
                <a:cubicBezTo>
                  <a:pt x="11777" y="20264"/>
                  <a:pt x="12011" y="20256"/>
                  <a:pt x="12253" y="20248"/>
                </a:cubicBezTo>
                <a:cubicBezTo>
                  <a:pt x="12441" y="20232"/>
                  <a:pt x="12636" y="20232"/>
                  <a:pt x="12816" y="20224"/>
                </a:cubicBezTo>
                <a:cubicBezTo>
                  <a:pt x="13230" y="20217"/>
                  <a:pt x="13652" y="20185"/>
                  <a:pt x="14090" y="20162"/>
                </a:cubicBezTo>
                <a:lnTo>
                  <a:pt x="14184" y="20146"/>
                </a:lnTo>
                <a:lnTo>
                  <a:pt x="14191" y="20146"/>
                </a:lnTo>
                <a:lnTo>
                  <a:pt x="14207" y="20146"/>
                </a:lnTo>
                <a:lnTo>
                  <a:pt x="14215" y="20146"/>
                </a:lnTo>
                <a:lnTo>
                  <a:pt x="14223" y="20146"/>
                </a:lnTo>
                <a:cubicBezTo>
                  <a:pt x="14449" y="20131"/>
                  <a:pt x="14684" y="20107"/>
                  <a:pt x="14918" y="20084"/>
                </a:cubicBezTo>
                <a:lnTo>
                  <a:pt x="14934" y="20084"/>
                </a:lnTo>
                <a:cubicBezTo>
                  <a:pt x="15184" y="20053"/>
                  <a:pt x="15496" y="20013"/>
                  <a:pt x="15786" y="19967"/>
                </a:cubicBezTo>
                <a:cubicBezTo>
                  <a:pt x="16379" y="19865"/>
                  <a:pt x="16966" y="19771"/>
                  <a:pt x="17536" y="19662"/>
                </a:cubicBezTo>
                <a:cubicBezTo>
                  <a:pt x="18216" y="19529"/>
                  <a:pt x="18935" y="19388"/>
                  <a:pt x="19716" y="19224"/>
                </a:cubicBezTo>
                <a:cubicBezTo>
                  <a:pt x="20162" y="19123"/>
                  <a:pt x="20630" y="19013"/>
                  <a:pt x="21084" y="18888"/>
                </a:cubicBezTo>
                <a:cubicBezTo>
                  <a:pt x="21303" y="18834"/>
                  <a:pt x="21537" y="18763"/>
                  <a:pt x="21810" y="18677"/>
                </a:cubicBezTo>
                <a:cubicBezTo>
                  <a:pt x="22037" y="18607"/>
                  <a:pt x="22256" y="18529"/>
                  <a:pt x="22467" y="18451"/>
                </a:cubicBezTo>
                <a:cubicBezTo>
                  <a:pt x="22623" y="18388"/>
                  <a:pt x="22787" y="18326"/>
                  <a:pt x="22959" y="18255"/>
                </a:cubicBezTo>
                <a:cubicBezTo>
                  <a:pt x="23100" y="18185"/>
                  <a:pt x="23256" y="18115"/>
                  <a:pt x="23444" y="18021"/>
                </a:cubicBezTo>
                <a:cubicBezTo>
                  <a:pt x="23631" y="17919"/>
                  <a:pt x="23788" y="17841"/>
                  <a:pt x="23944" y="17747"/>
                </a:cubicBezTo>
                <a:cubicBezTo>
                  <a:pt x="24108" y="17646"/>
                  <a:pt x="24288" y="17536"/>
                  <a:pt x="24452" y="17435"/>
                </a:cubicBezTo>
                <a:lnTo>
                  <a:pt x="24491" y="17411"/>
                </a:lnTo>
                <a:lnTo>
                  <a:pt x="24530" y="17396"/>
                </a:lnTo>
                <a:cubicBezTo>
                  <a:pt x="24577" y="17364"/>
                  <a:pt x="24624" y="17333"/>
                  <a:pt x="24678" y="17294"/>
                </a:cubicBezTo>
                <a:lnTo>
                  <a:pt x="24678" y="17294"/>
                </a:lnTo>
                <a:cubicBezTo>
                  <a:pt x="24686" y="17286"/>
                  <a:pt x="24694" y="17278"/>
                  <a:pt x="24717" y="17278"/>
                </a:cubicBezTo>
                <a:cubicBezTo>
                  <a:pt x="24725" y="17208"/>
                  <a:pt x="24764" y="17138"/>
                  <a:pt x="24811" y="17114"/>
                </a:cubicBezTo>
                <a:cubicBezTo>
                  <a:pt x="24889" y="17052"/>
                  <a:pt x="24967" y="17005"/>
                  <a:pt x="25038" y="16942"/>
                </a:cubicBezTo>
                <a:lnTo>
                  <a:pt x="25046" y="16942"/>
                </a:lnTo>
                <a:cubicBezTo>
                  <a:pt x="25163" y="16856"/>
                  <a:pt x="25288" y="16771"/>
                  <a:pt x="25429" y="16669"/>
                </a:cubicBezTo>
                <a:cubicBezTo>
                  <a:pt x="25788" y="16419"/>
                  <a:pt x="26132" y="16200"/>
                  <a:pt x="26476" y="16020"/>
                </a:cubicBezTo>
                <a:cubicBezTo>
                  <a:pt x="26687" y="15887"/>
                  <a:pt x="26890" y="15794"/>
                  <a:pt x="27101" y="15708"/>
                </a:cubicBezTo>
                <a:cubicBezTo>
                  <a:pt x="27296" y="15614"/>
                  <a:pt x="27507" y="15536"/>
                  <a:pt x="27749" y="15458"/>
                </a:cubicBezTo>
                <a:cubicBezTo>
                  <a:pt x="28164" y="15325"/>
                  <a:pt x="28625" y="15215"/>
                  <a:pt x="29140" y="15129"/>
                </a:cubicBezTo>
                <a:cubicBezTo>
                  <a:pt x="29570" y="15059"/>
                  <a:pt x="30000" y="15020"/>
                  <a:pt x="30430" y="15020"/>
                </a:cubicBezTo>
                <a:lnTo>
                  <a:pt x="30477" y="15020"/>
                </a:lnTo>
                <a:cubicBezTo>
                  <a:pt x="30711" y="15020"/>
                  <a:pt x="30946" y="15028"/>
                  <a:pt x="31149" y="15051"/>
                </a:cubicBezTo>
                <a:cubicBezTo>
                  <a:pt x="31414" y="15067"/>
                  <a:pt x="31633" y="15083"/>
                  <a:pt x="31836" y="15106"/>
                </a:cubicBezTo>
                <a:cubicBezTo>
                  <a:pt x="32258" y="15161"/>
                  <a:pt x="32696" y="15239"/>
                  <a:pt x="33212" y="15340"/>
                </a:cubicBezTo>
                <a:cubicBezTo>
                  <a:pt x="33438" y="15395"/>
                  <a:pt x="33649" y="15450"/>
                  <a:pt x="33860" y="15512"/>
                </a:cubicBezTo>
                <a:cubicBezTo>
                  <a:pt x="34071" y="15567"/>
                  <a:pt x="34274" y="15645"/>
                  <a:pt x="34470" y="15716"/>
                </a:cubicBezTo>
                <a:cubicBezTo>
                  <a:pt x="34587" y="15755"/>
                  <a:pt x="34704" y="15802"/>
                  <a:pt x="34821" y="15841"/>
                </a:cubicBezTo>
                <a:lnTo>
                  <a:pt x="34884" y="15864"/>
                </a:lnTo>
                <a:cubicBezTo>
                  <a:pt x="34931" y="15880"/>
                  <a:pt x="35001" y="15911"/>
                  <a:pt x="35072" y="15927"/>
                </a:cubicBezTo>
                <a:cubicBezTo>
                  <a:pt x="35087" y="15927"/>
                  <a:pt x="35095" y="15942"/>
                  <a:pt x="35118" y="15942"/>
                </a:cubicBezTo>
                <a:lnTo>
                  <a:pt x="35126" y="15942"/>
                </a:lnTo>
                <a:lnTo>
                  <a:pt x="35134" y="15942"/>
                </a:lnTo>
                <a:lnTo>
                  <a:pt x="35134" y="15942"/>
                </a:lnTo>
                <a:lnTo>
                  <a:pt x="35134" y="15942"/>
                </a:lnTo>
                <a:lnTo>
                  <a:pt x="35150" y="15942"/>
                </a:lnTo>
                <a:lnTo>
                  <a:pt x="35150" y="15942"/>
                </a:lnTo>
                <a:cubicBezTo>
                  <a:pt x="35165" y="15927"/>
                  <a:pt x="35197" y="15919"/>
                  <a:pt x="35228" y="15903"/>
                </a:cubicBezTo>
                <a:cubicBezTo>
                  <a:pt x="35314" y="15848"/>
                  <a:pt x="35400" y="15794"/>
                  <a:pt x="35478" y="15747"/>
                </a:cubicBezTo>
                <a:lnTo>
                  <a:pt x="35486" y="15747"/>
                </a:lnTo>
                <a:cubicBezTo>
                  <a:pt x="35548" y="15716"/>
                  <a:pt x="35595" y="15677"/>
                  <a:pt x="35658" y="15645"/>
                </a:cubicBezTo>
                <a:cubicBezTo>
                  <a:pt x="35830" y="15536"/>
                  <a:pt x="36017" y="15442"/>
                  <a:pt x="36205" y="15364"/>
                </a:cubicBezTo>
                <a:cubicBezTo>
                  <a:pt x="36408" y="15262"/>
                  <a:pt x="36634" y="15200"/>
                  <a:pt x="36830" y="15137"/>
                </a:cubicBezTo>
                <a:cubicBezTo>
                  <a:pt x="37033" y="15067"/>
                  <a:pt x="37228" y="15020"/>
                  <a:pt x="37424" y="14981"/>
                </a:cubicBezTo>
                <a:cubicBezTo>
                  <a:pt x="37846" y="14895"/>
                  <a:pt x="38275" y="14825"/>
                  <a:pt x="38713" y="14793"/>
                </a:cubicBezTo>
                <a:cubicBezTo>
                  <a:pt x="38877" y="14786"/>
                  <a:pt x="39057" y="14778"/>
                  <a:pt x="39237" y="14778"/>
                </a:cubicBezTo>
                <a:cubicBezTo>
                  <a:pt x="39487" y="14778"/>
                  <a:pt x="39760" y="14786"/>
                  <a:pt x="40073" y="14809"/>
                </a:cubicBezTo>
                <a:cubicBezTo>
                  <a:pt x="40471" y="14833"/>
                  <a:pt x="40831" y="14872"/>
                  <a:pt x="41182" y="14934"/>
                </a:cubicBezTo>
                <a:cubicBezTo>
                  <a:pt x="41362" y="14965"/>
                  <a:pt x="41526" y="14989"/>
                  <a:pt x="41683" y="15028"/>
                </a:cubicBezTo>
                <a:cubicBezTo>
                  <a:pt x="41753" y="15051"/>
                  <a:pt x="41831" y="15067"/>
                  <a:pt x="41894" y="15090"/>
                </a:cubicBezTo>
                <a:lnTo>
                  <a:pt x="41909" y="15090"/>
                </a:lnTo>
                <a:lnTo>
                  <a:pt x="41909" y="15090"/>
                </a:lnTo>
                <a:cubicBezTo>
                  <a:pt x="41995" y="15106"/>
                  <a:pt x="42081" y="15137"/>
                  <a:pt x="42183" y="15161"/>
                </a:cubicBezTo>
                <a:lnTo>
                  <a:pt x="42190" y="15161"/>
                </a:lnTo>
                <a:lnTo>
                  <a:pt x="42198" y="15161"/>
                </a:lnTo>
                <a:lnTo>
                  <a:pt x="42222" y="15161"/>
                </a:lnTo>
                <a:lnTo>
                  <a:pt x="42230" y="15161"/>
                </a:lnTo>
                <a:lnTo>
                  <a:pt x="42237" y="15161"/>
                </a:lnTo>
                <a:cubicBezTo>
                  <a:pt x="42245" y="15145"/>
                  <a:pt x="42261" y="15145"/>
                  <a:pt x="42269" y="15137"/>
                </a:cubicBezTo>
                <a:cubicBezTo>
                  <a:pt x="42315" y="15098"/>
                  <a:pt x="42362" y="15059"/>
                  <a:pt x="42425" y="15004"/>
                </a:cubicBezTo>
                <a:lnTo>
                  <a:pt x="42691" y="14739"/>
                </a:lnTo>
                <a:lnTo>
                  <a:pt x="42698" y="14731"/>
                </a:lnTo>
                <a:lnTo>
                  <a:pt x="42698" y="14715"/>
                </a:lnTo>
                <a:cubicBezTo>
                  <a:pt x="42737" y="14676"/>
                  <a:pt x="42777" y="14629"/>
                  <a:pt x="42823" y="14590"/>
                </a:cubicBezTo>
                <a:cubicBezTo>
                  <a:pt x="42948" y="14465"/>
                  <a:pt x="43128" y="14286"/>
                  <a:pt x="43324" y="14129"/>
                </a:cubicBezTo>
                <a:cubicBezTo>
                  <a:pt x="43480" y="14004"/>
                  <a:pt x="43644" y="13887"/>
                  <a:pt x="43863" y="13754"/>
                </a:cubicBezTo>
                <a:cubicBezTo>
                  <a:pt x="44042" y="13637"/>
                  <a:pt x="44238" y="13528"/>
                  <a:pt x="44449" y="13426"/>
                </a:cubicBezTo>
                <a:cubicBezTo>
                  <a:pt x="44652" y="13340"/>
                  <a:pt x="44847" y="13262"/>
                  <a:pt x="45051" y="13207"/>
                </a:cubicBezTo>
                <a:cubicBezTo>
                  <a:pt x="45246" y="13145"/>
                  <a:pt x="45465" y="13098"/>
                  <a:pt x="45707" y="13059"/>
                </a:cubicBezTo>
                <a:cubicBezTo>
                  <a:pt x="45949" y="13020"/>
                  <a:pt x="46191" y="12996"/>
                  <a:pt x="46426" y="12988"/>
                </a:cubicBezTo>
                <a:lnTo>
                  <a:pt x="46543" y="12988"/>
                </a:lnTo>
                <a:cubicBezTo>
                  <a:pt x="46699" y="12988"/>
                  <a:pt x="46871" y="12996"/>
                  <a:pt x="47090" y="13012"/>
                </a:cubicBezTo>
                <a:cubicBezTo>
                  <a:pt x="47395" y="13027"/>
                  <a:pt x="47668" y="13059"/>
                  <a:pt x="47926" y="13098"/>
                </a:cubicBezTo>
                <a:cubicBezTo>
                  <a:pt x="48059" y="13113"/>
                  <a:pt x="48215" y="13145"/>
                  <a:pt x="48372" y="13184"/>
                </a:cubicBezTo>
                <a:cubicBezTo>
                  <a:pt x="48434" y="13192"/>
                  <a:pt x="48489" y="13215"/>
                  <a:pt x="48551" y="13223"/>
                </a:cubicBezTo>
                <a:lnTo>
                  <a:pt x="48567" y="13223"/>
                </a:lnTo>
                <a:lnTo>
                  <a:pt x="48567" y="13223"/>
                </a:lnTo>
                <a:cubicBezTo>
                  <a:pt x="48637" y="13246"/>
                  <a:pt x="48716" y="13254"/>
                  <a:pt x="48786" y="13270"/>
                </a:cubicBezTo>
                <a:cubicBezTo>
                  <a:pt x="48848" y="13285"/>
                  <a:pt x="48958" y="13301"/>
                  <a:pt x="49067" y="13309"/>
                </a:cubicBezTo>
                <a:lnTo>
                  <a:pt x="49106" y="13309"/>
                </a:lnTo>
                <a:lnTo>
                  <a:pt x="49145" y="13309"/>
                </a:lnTo>
                <a:cubicBezTo>
                  <a:pt x="49153" y="13309"/>
                  <a:pt x="49161" y="13309"/>
                  <a:pt x="49177" y="13301"/>
                </a:cubicBezTo>
                <a:lnTo>
                  <a:pt x="49184" y="13301"/>
                </a:lnTo>
                <a:lnTo>
                  <a:pt x="49184" y="13301"/>
                </a:lnTo>
                <a:lnTo>
                  <a:pt x="49192" y="13293"/>
                </a:lnTo>
                <a:cubicBezTo>
                  <a:pt x="49200" y="13293"/>
                  <a:pt x="49200" y="13285"/>
                  <a:pt x="49216" y="13285"/>
                </a:cubicBezTo>
                <a:cubicBezTo>
                  <a:pt x="49231" y="13270"/>
                  <a:pt x="49239" y="13262"/>
                  <a:pt x="49263" y="13246"/>
                </a:cubicBezTo>
                <a:lnTo>
                  <a:pt x="49388" y="13113"/>
                </a:lnTo>
                <a:cubicBezTo>
                  <a:pt x="49466" y="13020"/>
                  <a:pt x="49544" y="12918"/>
                  <a:pt x="49606" y="12832"/>
                </a:cubicBezTo>
                <a:lnTo>
                  <a:pt x="49606" y="12824"/>
                </a:lnTo>
                <a:lnTo>
                  <a:pt x="49614" y="12816"/>
                </a:lnTo>
                <a:lnTo>
                  <a:pt x="49622" y="12801"/>
                </a:lnTo>
                <a:lnTo>
                  <a:pt x="49630" y="12793"/>
                </a:lnTo>
                <a:cubicBezTo>
                  <a:pt x="49661" y="12746"/>
                  <a:pt x="49700" y="12707"/>
                  <a:pt x="49731" y="12668"/>
                </a:cubicBezTo>
                <a:cubicBezTo>
                  <a:pt x="49864" y="12480"/>
                  <a:pt x="50005" y="12316"/>
                  <a:pt x="50138" y="12160"/>
                </a:cubicBezTo>
                <a:cubicBezTo>
                  <a:pt x="50442" y="11816"/>
                  <a:pt x="50763" y="11496"/>
                  <a:pt x="51099" y="11222"/>
                </a:cubicBezTo>
                <a:cubicBezTo>
                  <a:pt x="51263" y="11074"/>
                  <a:pt x="51443" y="10957"/>
                  <a:pt x="51638" y="10808"/>
                </a:cubicBezTo>
                <a:cubicBezTo>
                  <a:pt x="51802" y="10691"/>
                  <a:pt x="51990" y="10566"/>
                  <a:pt x="52224" y="10417"/>
                </a:cubicBezTo>
                <a:cubicBezTo>
                  <a:pt x="52560" y="10191"/>
                  <a:pt x="52951" y="9972"/>
                  <a:pt x="53412" y="9738"/>
                </a:cubicBezTo>
                <a:cubicBezTo>
                  <a:pt x="54217" y="9316"/>
                  <a:pt x="55076" y="8878"/>
                  <a:pt x="55983" y="8612"/>
                </a:cubicBezTo>
                <a:cubicBezTo>
                  <a:pt x="56178" y="8550"/>
                  <a:pt x="56405" y="8503"/>
                  <a:pt x="56678" y="8456"/>
                </a:cubicBezTo>
                <a:cubicBezTo>
                  <a:pt x="56897" y="8417"/>
                  <a:pt x="57132" y="8386"/>
                  <a:pt x="57366" y="8370"/>
                </a:cubicBezTo>
                <a:cubicBezTo>
                  <a:pt x="57554" y="8354"/>
                  <a:pt x="57741" y="8347"/>
                  <a:pt x="57937" y="8347"/>
                </a:cubicBezTo>
                <a:cubicBezTo>
                  <a:pt x="58202" y="8347"/>
                  <a:pt x="58484" y="8354"/>
                  <a:pt x="58796" y="8386"/>
                </a:cubicBezTo>
                <a:cubicBezTo>
                  <a:pt x="59031" y="8409"/>
                  <a:pt x="59257" y="8425"/>
                  <a:pt x="59492" y="8456"/>
                </a:cubicBezTo>
                <a:cubicBezTo>
                  <a:pt x="59710" y="8487"/>
                  <a:pt x="59929" y="8526"/>
                  <a:pt x="60164" y="8565"/>
                </a:cubicBezTo>
                <a:cubicBezTo>
                  <a:pt x="60547" y="8628"/>
                  <a:pt x="60953" y="8730"/>
                  <a:pt x="61406" y="8855"/>
                </a:cubicBezTo>
                <a:cubicBezTo>
                  <a:pt x="61812" y="8972"/>
                  <a:pt x="62227" y="9120"/>
                  <a:pt x="62602" y="9277"/>
                </a:cubicBezTo>
                <a:cubicBezTo>
                  <a:pt x="62797" y="9355"/>
                  <a:pt x="62977" y="9441"/>
                  <a:pt x="63149" y="9527"/>
                </a:cubicBezTo>
                <a:cubicBezTo>
                  <a:pt x="63227" y="9566"/>
                  <a:pt x="63305" y="9620"/>
                  <a:pt x="63375" y="9644"/>
                </a:cubicBezTo>
                <a:lnTo>
                  <a:pt x="63383" y="9644"/>
                </a:lnTo>
                <a:cubicBezTo>
                  <a:pt x="63454" y="9683"/>
                  <a:pt x="63532" y="9722"/>
                  <a:pt x="63602" y="9761"/>
                </a:cubicBezTo>
                <a:lnTo>
                  <a:pt x="63610" y="9753"/>
                </a:lnTo>
                <a:lnTo>
                  <a:pt x="63610" y="9753"/>
                </a:lnTo>
                <a:cubicBezTo>
                  <a:pt x="63649" y="9706"/>
                  <a:pt x="63688" y="9667"/>
                  <a:pt x="63719" y="9620"/>
                </a:cubicBezTo>
                <a:lnTo>
                  <a:pt x="63727" y="9605"/>
                </a:lnTo>
                <a:lnTo>
                  <a:pt x="63735" y="9597"/>
                </a:lnTo>
                <a:cubicBezTo>
                  <a:pt x="63797" y="9519"/>
                  <a:pt x="63875" y="9433"/>
                  <a:pt x="63946" y="9355"/>
                </a:cubicBezTo>
                <a:cubicBezTo>
                  <a:pt x="64071" y="9206"/>
                  <a:pt x="64227" y="9058"/>
                  <a:pt x="64391" y="8917"/>
                </a:cubicBezTo>
                <a:cubicBezTo>
                  <a:pt x="64727" y="8628"/>
                  <a:pt x="65087" y="8378"/>
                  <a:pt x="65477" y="8159"/>
                </a:cubicBezTo>
                <a:cubicBezTo>
                  <a:pt x="65688" y="8034"/>
                  <a:pt x="65915" y="7940"/>
                  <a:pt x="66095" y="7847"/>
                </a:cubicBezTo>
                <a:cubicBezTo>
                  <a:pt x="66298" y="7753"/>
                  <a:pt x="66525" y="7667"/>
                  <a:pt x="66736" y="7589"/>
                </a:cubicBezTo>
                <a:cubicBezTo>
                  <a:pt x="66954" y="7518"/>
                  <a:pt x="67173" y="7471"/>
                  <a:pt x="67361" y="7432"/>
                </a:cubicBezTo>
                <a:cubicBezTo>
                  <a:pt x="67580" y="7393"/>
                  <a:pt x="67798" y="7370"/>
                  <a:pt x="68056" y="7354"/>
                </a:cubicBezTo>
                <a:cubicBezTo>
                  <a:pt x="68181" y="7339"/>
                  <a:pt x="68322" y="7339"/>
                  <a:pt x="68447" y="7339"/>
                </a:cubicBezTo>
                <a:cubicBezTo>
                  <a:pt x="68908" y="7339"/>
                  <a:pt x="69385" y="7378"/>
                  <a:pt x="69869" y="7456"/>
                </a:cubicBezTo>
                <a:cubicBezTo>
                  <a:pt x="70127" y="7495"/>
                  <a:pt x="70377" y="7565"/>
                  <a:pt x="70690" y="7651"/>
                </a:cubicBezTo>
                <a:cubicBezTo>
                  <a:pt x="70830" y="7690"/>
                  <a:pt x="70963" y="7745"/>
                  <a:pt x="71080" y="7792"/>
                </a:cubicBezTo>
                <a:cubicBezTo>
                  <a:pt x="71112" y="7800"/>
                  <a:pt x="71143" y="7823"/>
                  <a:pt x="71182" y="7831"/>
                </a:cubicBezTo>
                <a:cubicBezTo>
                  <a:pt x="71190" y="7800"/>
                  <a:pt x="71221" y="7729"/>
                  <a:pt x="71252" y="7675"/>
                </a:cubicBezTo>
                <a:cubicBezTo>
                  <a:pt x="71291" y="7589"/>
                  <a:pt x="71338" y="7495"/>
                  <a:pt x="71377" y="7440"/>
                </a:cubicBezTo>
                <a:cubicBezTo>
                  <a:pt x="71455" y="7292"/>
                  <a:pt x="71549" y="7159"/>
                  <a:pt x="71643" y="7018"/>
                </a:cubicBezTo>
                <a:cubicBezTo>
                  <a:pt x="71745" y="6870"/>
                  <a:pt x="71846" y="6737"/>
                  <a:pt x="71956" y="6596"/>
                </a:cubicBezTo>
                <a:lnTo>
                  <a:pt x="71956" y="6588"/>
                </a:lnTo>
                <a:cubicBezTo>
                  <a:pt x="72049" y="6471"/>
                  <a:pt x="72159" y="6338"/>
                  <a:pt x="72276" y="6205"/>
                </a:cubicBezTo>
                <a:cubicBezTo>
                  <a:pt x="72542" y="5924"/>
                  <a:pt x="72831" y="5674"/>
                  <a:pt x="73057" y="5479"/>
                </a:cubicBezTo>
                <a:cubicBezTo>
                  <a:pt x="73323" y="5252"/>
                  <a:pt x="73581" y="5049"/>
                  <a:pt x="73847" y="4861"/>
                </a:cubicBezTo>
                <a:cubicBezTo>
                  <a:pt x="74151" y="4643"/>
                  <a:pt x="74417" y="4471"/>
                  <a:pt x="74698" y="4314"/>
                </a:cubicBezTo>
                <a:cubicBezTo>
                  <a:pt x="75011" y="4150"/>
                  <a:pt x="75339" y="3994"/>
                  <a:pt x="75675" y="3853"/>
                </a:cubicBezTo>
                <a:cubicBezTo>
                  <a:pt x="76003" y="3721"/>
                  <a:pt x="76339" y="3619"/>
                  <a:pt x="76683" y="3549"/>
                </a:cubicBezTo>
                <a:cubicBezTo>
                  <a:pt x="76980" y="3494"/>
                  <a:pt x="77316" y="3463"/>
                  <a:pt x="77684" y="3463"/>
                </a:cubicBezTo>
                <a:lnTo>
                  <a:pt x="77715" y="3463"/>
                </a:lnTo>
                <a:cubicBezTo>
                  <a:pt x="78324" y="3463"/>
                  <a:pt x="78973" y="3549"/>
                  <a:pt x="79739" y="3736"/>
                </a:cubicBezTo>
                <a:cubicBezTo>
                  <a:pt x="80067" y="3814"/>
                  <a:pt x="80403" y="3924"/>
                  <a:pt x="80716" y="4041"/>
                </a:cubicBezTo>
                <a:cubicBezTo>
                  <a:pt x="80966" y="4135"/>
                  <a:pt x="81239" y="4283"/>
                  <a:pt x="81575" y="4479"/>
                </a:cubicBezTo>
                <a:cubicBezTo>
                  <a:pt x="81771" y="4596"/>
                  <a:pt x="81958" y="4713"/>
                  <a:pt x="82122" y="4861"/>
                </a:cubicBezTo>
                <a:cubicBezTo>
                  <a:pt x="82200" y="4932"/>
                  <a:pt x="82271" y="4994"/>
                  <a:pt x="82364" y="5096"/>
                </a:cubicBezTo>
                <a:lnTo>
                  <a:pt x="82364" y="5096"/>
                </a:lnTo>
                <a:cubicBezTo>
                  <a:pt x="82372" y="5057"/>
                  <a:pt x="82396" y="5026"/>
                  <a:pt x="82411" y="4994"/>
                </a:cubicBezTo>
                <a:cubicBezTo>
                  <a:pt x="82513" y="4783"/>
                  <a:pt x="82638" y="4564"/>
                  <a:pt x="82763" y="4361"/>
                </a:cubicBezTo>
                <a:lnTo>
                  <a:pt x="82747" y="4393"/>
                </a:lnTo>
                <a:cubicBezTo>
                  <a:pt x="82935" y="4103"/>
                  <a:pt x="83115" y="3838"/>
                  <a:pt x="83326" y="3595"/>
                </a:cubicBezTo>
                <a:cubicBezTo>
                  <a:pt x="83568" y="3299"/>
                  <a:pt x="83779" y="3064"/>
                  <a:pt x="83990" y="2869"/>
                </a:cubicBezTo>
                <a:cubicBezTo>
                  <a:pt x="84427" y="2439"/>
                  <a:pt x="84967" y="2048"/>
                  <a:pt x="85631" y="1681"/>
                </a:cubicBezTo>
                <a:cubicBezTo>
                  <a:pt x="85928" y="1509"/>
                  <a:pt x="86256" y="1368"/>
                  <a:pt x="86592" y="1236"/>
                </a:cubicBezTo>
                <a:cubicBezTo>
                  <a:pt x="86772" y="1173"/>
                  <a:pt x="86959" y="1118"/>
                  <a:pt x="87116" y="1071"/>
                </a:cubicBezTo>
                <a:cubicBezTo>
                  <a:pt x="87295" y="1025"/>
                  <a:pt x="87467" y="985"/>
                  <a:pt x="87624" y="954"/>
                </a:cubicBezTo>
                <a:cubicBezTo>
                  <a:pt x="87999" y="884"/>
                  <a:pt x="88335" y="845"/>
                  <a:pt x="88655" y="845"/>
                </a:cubicBezTo>
                <a:lnTo>
                  <a:pt x="88655" y="845"/>
                </a:lnTo>
                <a:lnTo>
                  <a:pt x="88741" y="845"/>
                </a:lnTo>
                <a:cubicBezTo>
                  <a:pt x="89054" y="845"/>
                  <a:pt x="89382" y="868"/>
                  <a:pt x="89718" y="907"/>
                </a:cubicBezTo>
                <a:cubicBezTo>
                  <a:pt x="90382" y="985"/>
                  <a:pt x="91078" y="1150"/>
                  <a:pt x="91781" y="1384"/>
                </a:cubicBezTo>
                <a:cubicBezTo>
                  <a:pt x="92101" y="1493"/>
                  <a:pt x="92429" y="1626"/>
                  <a:pt x="92742" y="1798"/>
                </a:cubicBezTo>
                <a:cubicBezTo>
                  <a:pt x="92883" y="1876"/>
                  <a:pt x="93039" y="1962"/>
                  <a:pt x="93180" y="2072"/>
                </a:cubicBezTo>
                <a:cubicBezTo>
                  <a:pt x="93336" y="2189"/>
                  <a:pt x="93461" y="2290"/>
                  <a:pt x="93547" y="2423"/>
                </a:cubicBezTo>
                <a:lnTo>
                  <a:pt x="93547" y="2423"/>
                </a:lnTo>
                <a:cubicBezTo>
                  <a:pt x="93586" y="2345"/>
                  <a:pt x="93617" y="2267"/>
                  <a:pt x="93656" y="2197"/>
                </a:cubicBezTo>
                <a:cubicBezTo>
                  <a:pt x="93813" y="1915"/>
                  <a:pt x="94016" y="1650"/>
                  <a:pt x="94242" y="1423"/>
                </a:cubicBezTo>
                <a:cubicBezTo>
                  <a:pt x="94446" y="1220"/>
                  <a:pt x="94696" y="1025"/>
                  <a:pt x="95032" y="798"/>
                </a:cubicBezTo>
                <a:cubicBezTo>
                  <a:pt x="95329" y="603"/>
                  <a:pt x="95641" y="446"/>
                  <a:pt x="95962" y="329"/>
                </a:cubicBezTo>
                <a:cubicBezTo>
                  <a:pt x="96305" y="204"/>
                  <a:pt x="96649" y="118"/>
                  <a:pt x="96977" y="63"/>
                </a:cubicBezTo>
                <a:cubicBezTo>
                  <a:pt x="97290" y="17"/>
                  <a:pt x="97626" y="1"/>
                  <a:pt x="98001" y="1"/>
                </a:cubicBezTo>
                <a:lnTo>
                  <a:pt x="98056" y="1"/>
                </a:lnTo>
                <a:cubicBezTo>
                  <a:pt x="98220" y="1"/>
                  <a:pt x="98392" y="9"/>
                  <a:pt x="98548" y="24"/>
                </a:cubicBezTo>
                <a:cubicBezTo>
                  <a:pt x="98720" y="40"/>
                  <a:pt x="98892" y="56"/>
                  <a:pt x="99056" y="87"/>
                </a:cubicBezTo>
                <a:cubicBezTo>
                  <a:pt x="99431" y="142"/>
                  <a:pt x="99744" y="212"/>
                  <a:pt x="100025" y="290"/>
                </a:cubicBezTo>
                <a:cubicBezTo>
                  <a:pt x="100533" y="446"/>
                  <a:pt x="101010" y="665"/>
                  <a:pt x="101455" y="946"/>
                </a:cubicBezTo>
                <a:cubicBezTo>
                  <a:pt x="101650" y="1071"/>
                  <a:pt x="101885" y="1220"/>
                  <a:pt x="102080" y="1415"/>
                </a:cubicBezTo>
                <a:cubicBezTo>
                  <a:pt x="102174" y="1509"/>
                  <a:pt x="102252" y="1611"/>
                  <a:pt x="102315" y="1720"/>
                </a:cubicBezTo>
                <a:lnTo>
                  <a:pt x="102338" y="1775"/>
                </a:lnTo>
                <a:lnTo>
                  <a:pt x="102377" y="1736"/>
                </a:lnTo>
                <a:lnTo>
                  <a:pt x="102393" y="1728"/>
                </a:lnTo>
                <a:cubicBezTo>
                  <a:pt x="102432" y="1681"/>
                  <a:pt x="102471" y="1642"/>
                  <a:pt x="102518" y="1587"/>
                </a:cubicBezTo>
                <a:cubicBezTo>
                  <a:pt x="102721" y="1361"/>
                  <a:pt x="102955" y="1181"/>
                  <a:pt x="103198" y="1032"/>
                </a:cubicBezTo>
                <a:cubicBezTo>
                  <a:pt x="103307" y="962"/>
                  <a:pt x="103432" y="907"/>
                  <a:pt x="103604" y="829"/>
                </a:cubicBezTo>
                <a:cubicBezTo>
                  <a:pt x="103737" y="767"/>
                  <a:pt x="103885" y="712"/>
                  <a:pt x="104018" y="673"/>
                </a:cubicBezTo>
                <a:cubicBezTo>
                  <a:pt x="104135" y="634"/>
                  <a:pt x="104268" y="603"/>
                  <a:pt x="104385" y="587"/>
                </a:cubicBezTo>
                <a:lnTo>
                  <a:pt x="104385" y="43488"/>
                </a:lnTo>
                <a:lnTo>
                  <a:pt x="104385" y="43488"/>
                </a:lnTo>
                <a:cubicBezTo>
                  <a:pt x="104385" y="43785"/>
                  <a:pt x="104682" y="43386"/>
                  <a:pt x="104385" y="43386"/>
                </a:cubicBezTo>
                <a:close/>
              </a:path>
            </a:pathLst>
          </a:custGeom>
          <a:solidFill>
            <a:srgbClr val="63C6E0">
              <a:alpha val="11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626300" y="904575"/>
            <a:ext cx="6400200" cy="1590300"/>
          </a:xfrm>
          <a:prstGeom prst="rect">
            <a:avLst/>
          </a:prstGeom>
          <a:noFill/>
        </p:spPr>
        <p:txBody>
          <a:bodyPr spcFirstLastPara="1" wrap="square" lIns="91425" tIns="91425" rIns="91425" bIns="91425" anchor="t" anchorCtr="0">
            <a:noAutofit/>
          </a:bodyPr>
          <a:lstStyle>
            <a:lvl1pPr lvl="0">
              <a:lnSpc>
                <a:spcPct val="80000"/>
              </a:lnSpc>
              <a:spcBef>
                <a:spcPts val="0"/>
              </a:spcBef>
              <a:spcAft>
                <a:spcPts val="0"/>
              </a:spcAft>
              <a:buClr>
                <a:srgbClr val="191919"/>
              </a:buClr>
              <a:buSzPts val="5200"/>
              <a:buNone/>
              <a:defRPr sz="6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3" name="Google Shape;13;p2"/>
          <p:cNvSpPr txBox="1">
            <a:spLocks noGrp="1"/>
          </p:cNvSpPr>
          <p:nvPr>
            <p:ph type="subTitle" idx="1"/>
          </p:nvPr>
        </p:nvSpPr>
        <p:spPr>
          <a:xfrm>
            <a:off x="653925" y="2503725"/>
            <a:ext cx="4211400" cy="363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00">
                <a:solidFill>
                  <a:srgbClr val="6B4124"/>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14" name="Google Shape;14;p2"/>
          <p:cNvPicPr preferRelativeResize="0"/>
          <p:nvPr/>
        </p:nvPicPr>
        <p:blipFill rotWithShape="1">
          <a:blip r:embed="rId2">
            <a:alphaModFix/>
          </a:blip>
          <a:srcRect/>
          <a:stretch/>
        </p:blipFill>
        <p:spPr>
          <a:xfrm>
            <a:off x="211501" y="2503728"/>
            <a:ext cx="8732326" cy="2465100"/>
          </a:xfrm>
          <a:prstGeom prst="rect">
            <a:avLst/>
          </a:prstGeom>
          <a:noFill/>
          <a:ln>
            <a:noFill/>
          </a:ln>
        </p:spPr>
      </p:pic>
      <p:grpSp>
        <p:nvGrpSpPr>
          <p:cNvPr id="15" name="Google Shape;15;p2"/>
          <p:cNvGrpSpPr/>
          <p:nvPr/>
        </p:nvGrpSpPr>
        <p:grpSpPr>
          <a:xfrm>
            <a:off x="13" y="0"/>
            <a:ext cx="9144201" cy="5143610"/>
            <a:chOff x="13" y="0"/>
            <a:chExt cx="9144201" cy="5143610"/>
          </a:xfrm>
        </p:grpSpPr>
        <p:sp>
          <p:nvSpPr>
            <p:cNvPr id="16" name="Google Shape;16;p2"/>
            <p:cNvSpPr/>
            <p:nvPr/>
          </p:nvSpPr>
          <p:spPr>
            <a:xfrm>
              <a:off x="2047939" y="2245289"/>
              <a:ext cx="25004" cy="200"/>
            </a:xfrm>
            <a:custGeom>
              <a:avLst/>
              <a:gdLst/>
              <a:ahLst/>
              <a:cxnLst/>
              <a:rect l="l" t="t" r="r" b="b"/>
              <a:pathLst>
                <a:path w="125" h="1" extrusionOk="0">
                  <a:moveTo>
                    <a:pt x="1" y="1"/>
                  </a:moveTo>
                  <a:lnTo>
                    <a:pt x="125" y="1"/>
                  </a:lnTo>
                  <a:lnTo>
                    <a:pt x="125" y="1"/>
                  </a:lnTo>
                  <a:lnTo>
                    <a:pt x="125" y="1"/>
                  </a:lnTo>
                  <a:lnTo>
                    <a:pt x="125" y="1"/>
                  </a:lnTo>
                  <a:lnTo>
                    <a:pt x="125" y="1"/>
                  </a:lnTo>
                  <a:close/>
                </a:path>
              </a:pathLst>
            </a:custGeom>
            <a:solidFill>
              <a:srgbClr val="F1F3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385190" y="2220485"/>
              <a:ext cx="10202" cy="200"/>
            </a:xfrm>
            <a:custGeom>
              <a:avLst/>
              <a:gdLst/>
              <a:ahLst/>
              <a:cxnLst/>
              <a:rect l="l" t="t" r="r" b="b"/>
              <a:pathLst>
                <a:path w="51" h="1" extrusionOk="0">
                  <a:moveTo>
                    <a:pt x="0" y="1"/>
                  </a:moveTo>
                  <a:lnTo>
                    <a:pt x="50" y="1"/>
                  </a:lnTo>
                  <a:lnTo>
                    <a:pt x="50" y="1"/>
                  </a:lnTo>
                  <a:close/>
                </a:path>
              </a:pathLst>
            </a:custGeom>
            <a:solidFill>
              <a:srgbClr val="F1F3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973527" y="2101467"/>
              <a:ext cx="20203" cy="5201"/>
            </a:xfrm>
            <a:custGeom>
              <a:avLst/>
              <a:gdLst/>
              <a:ahLst/>
              <a:cxnLst/>
              <a:rect l="l" t="t" r="r" b="b"/>
              <a:pathLst>
                <a:path w="101" h="26" extrusionOk="0">
                  <a:moveTo>
                    <a:pt x="100" y="26"/>
                  </a:moveTo>
                  <a:cubicBezTo>
                    <a:pt x="75" y="26"/>
                    <a:pt x="26" y="1"/>
                    <a:pt x="1" y="1"/>
                  </a:cubicBezTo>
                  <a:lnTo>
                    <a:pt x="1" y="1"/>
                  </a:lnTo>
                  <a:lnTo>
                    <a:pt x="1" y="1"/>
                  </a:lnTo>
                  <a:lnTo>
                    <a:pt x="1" y="1"/>
                  </a:lnTo>
                  <a:lnTo>
                    <a:pt x="1" y="1"/>
                  </a:lnTo>
                  <a:cubicBezTo>
                    <a:pt x="26" y="1"/>
                    <a:pt x="75" y="26"/>
                    <a:pt x="100" y="26"/>
                  </a:cubicBezTo>
                  <a:close/>
                </a:path>
              </a:pathLst>
            </a:custGeom>
            <a:solidFill>
              <a:srgbClr val="F1F3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474404" y="2379309"/>
              <a:ext cx="200" cy="200"/>
            </a:xfrm>
            <a:custGeom>
              <a:avLst/>
              <a:gdLst/>
              <a:ahLst/>
              <a:cxnLst/>
              <a:rect l="l" t="t" r="r" b="b"/>
              <a:pathLst>
                <a:path w="1" h="1" extrusionOk="0">
                  <a:moveTo>
                    <a:pt x="1" y="0"/>
                  </a:moveTo>
                  <a:close/>
                </a:path>
              </a:pathLst>
            </a:custGeom>
            <a:solidFill>
              <a:srgbClr val="D8D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193514" y="2344504"/>
              <a:ext cx="200" cy="200"/>
            </a:xfrm>
            <a:custGeom>
              <a:avLst/>
              <a:gdLst/>
              <a:ahLst/>
              <a:cxnLst/>
              <a:rect l="l" t="t" r="r" b="b"/>
              <a:pathLst>
                <a:path w="1" h="1" extrusionOk="0">
                  <a:moveTo>
                    <a:pt x="0" y="1"/>
                  </a:moveTo>
                  <a:close/>
                </a:path>
              </a:pathLst>
            </a:custGeom>
            <a:solidFill>
              <a:srgbClr val="D8D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086051" y="2349505"/>
              <a:ext cx="200" cy="200"/>
            </a:xfrm>
            <a:custGeom>
              <a:avLst/>
              <a:gdLst/>
              <a:ahLst/>
              <a:cxnLst/>
              <a:rect l="l" t="t" r="r" b="b"/>
              <a:pathLst>
                <a:path w="1" h="1" extrusionOk="0">
                  <a:moveTo>
                    <a:pt x="0" y="0"/>
                  </a:moveTo>
                  <a:close/>
                </a:path>
              </a:pathLst>
            </a:custGeom>
            <a:solidFill>
              <a:srgbClr val="D8D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3" y="12"/>
              <a:ext cx="9144189" cy="4620346"/>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3" y="4893389"/>
              <a:ext cx="9144189" cy="250222"/>
            </a:xfrm>
            <a:custGeom>
              <a:avLst/>
              <a:gdLst/>
              <a:ahLst/>
              <a:cxnLst/>
              <a:rect l="l" t="t" r="r" b="b"/>
              <a:pathLst>
                <a:path w="284644" h="7789" extrusionOk="0">
                  <a:moveTo>
                    <a:pt x="0" y="0"/>
                  </a:moveTo>
                  <a:lnTo>
                    <a:pt x="0" y="7789"/>
                  </a:lnTo>
                  <a:lnTo>
                    <a:pt x="284643" y="7789"/>
                  </a:lnTo>
                  <a:lnTo>
                    <a:pt x="284643" y="0"/>
                  </a:ln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35514" y="217341"/>
              <a:ext cx="2258131" cy="2246694"/>
            </a:xfrm>
            <a:custGeom>
              <a:avLst/>
              <a:gdLst/>
              <a:ahLst/>
              <a:cxnLst/>
              <a:rect l="l" t="t" r="r" b="b"/>
              <a:pathLst>
                <a:path w="70292" h="69936" extrusionOk="0">
                  <a:moveTo>
                    <a:pt x="52620" y="0"/>
                  </a:moveTo>
                  <a:lnTo>
                    <a:pt x="1" y="52382"/>
                  </a:lnTo>
                  <a:lnTo>
                    <a:pt x="1" y="69935"/>
                  </a:lnTo>
                  <a:lnTo>
                    <a:pt x="70292" y="0"/>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35514" y="217341"/>
              <a:ext cx="2858868" cy="2844862"/>
            </a:xfrm>
            <a:custGeom>
              <a:avLst/>
              <a:gdLst/>
              <a:ahLst/>
              <a:cxnLst/>
              <a:rect l="l" t="t" r="r" b="b"/>
              <a:pathLst>
                <a:path w="88992" h="88556" extrusionOk="0">
                  <a:moveTo>
                    <a:pt x="81717" y="0"/>
                  </a:moveTo>
                  <a:lnTo>
                    <a:pt x="1" y="81321"/>
                  </a:lnTo>
                  <a:lnTo>
                    <a:pt x="1" y="88556"/>
                  </a:lnTo>
                  <a:lnTo>
                    <a:pt x="88991" y="0"/>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951725" y="1912651"/>
              <a:ext cx="2759377" cy="2681452"/>
            </a:xfrm>
            <a:custGeom>
              <a:avLst/>
              <a:gdLst/>
              <a:ahLst/>
              <a:cxnLst/>
              <a:rect l="l" t="t" r="r" b="b"/>
              <a:pathLst>
                <a:path w="76895" h="76460" extrusionOk="0">
                  <a:moveTo>
                    <a:pt x="76894" y="1"/>
                  </a:moveTo>
                  <a:lnTo>
                    <a:pt x="1" y="76459"/>
                  </a:lnTo>
                  <a:lnTo>
                    <a:pt x="8540" y="76459"/>
                  </a:lnTo>
                  <a:lnTo>
                    <a:pt x="76894" y="8501"/>
                  </a:lnTo>
                  <a:lnTo>
                    <a:pt x="76894" y="1"/>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19225" y="236825"/>
              <a:ext cx="216300" cy="4357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5" y="0"/>
              <a:ext cx="9144189" cy="4594817"/>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711100" y="236825"/>
              <a:ext cx="216300" cy="4357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5400000">
              <a:off x="4471766" y="4726309"/>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925D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5" y="4588025"/>
              <a:ext cx="9144189" cy="555528"/>
            </a:xfrm>
            <a:custGeom>
              <a:avLst/>
              <a:gdLst/>
              <a:ahLst/>
              <a:cxnLst/>
              <a:rect l="l" t="t" r="r" b="b"/>
              <a:pathLst>
                <a:path w="284644" h="2808" extrusionOk="0">
                  <a:moveTo>
                    <a:pt x="0" y="1"/>
                  </a:moveTo>
                  <a:lnTo>
                    <a:pt x="0" y="2808"/>
                  </a:lnTo>
                  <a:lnTo>
                    <a:pt x="284643" y="2808"/>
                  </a:lnTo>
                  <a:lnTo>
                    <a:pt x="2846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3" y="4723191"/>
              <a:ext cx="9144189" cy="171483"/>
            </a:xfrm>
            <a:custGeom>
              <a:avLst/>
              <a:gdLst/>
              <a:ahLst/>
              <a:cxnLst/>
              <a:rect l="l" t="t" r="r" b="b"/>
              <a:pathLst>
                <a:path w="284644" h="5338" extrusionOk="0">
                  <a:moveTo>
                    <a:pt x="0" y="1"/>
                  </a:moveTo>
                  <a:lnTo>
                    <a:pt x="0" y="5338"/>
                  </a:lnTo>
                  <a:lnTo>
                    <a:pt x="284643" y="5338"/>
                  </a:lnTo>
                  <a:lnTo>
                    <a:pt x="284643" y="1"/>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5" y="4588025"/>
              <a:ext cx="9144189" cy="135202"/>
            </a:xfrm>
            <a:custGeom>
              <a:avLst/>
              <a:gdLst/>
              <a:ahLst/>
              <a:cxnLst/>
              <a:rect l="l" t="t" r="r" b="b"/>
              <a:pathLst>
                <a:path w="284644" h="4191" extrusionOk="0">
                  <a:moveTo>
                    <a:pt x="0" y="0"/>
                  </a:moveTo>
                  <a:lnTo>
                    <a:pt x="0" y="4191"/>
                  </a:lnTo>
                  <a:lnTo>
                    <a:pt x="284643" y="4191"/>
                  </a:lnTo>
                  <a:lnTo>
                    <a:pt x="284643" y="0"/>
                  </a:lnTo>
                  <a:close/>
                </a:path>
              </a:pathLst>
            </a:custGeom>
            <a:solidFill>
              <a:srgbClr val="FFFFFF">
                <a:alpha val="35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5400000">
              <a:off x="4471766" y="4779074"/>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000000">
                <a:alpha val="3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5400000">
              <a:off x="4471766" y="4726312"/>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640045" y="1788068"/>
              <a:ext cx="16" cy="16"/>
            </a:xfrm>
            <a:custGeom>
              <a:avLst/>
              <a:gdLst/>
              <a:ahLst/>
              <a:cxnLst/>
              <a:rect l="l" t="t" r="r" b="b"/>
              <a:pathLst>
                <a:path w="1" h="1" extrusionOk="0">
                  <a:moveTo>
                    <a:pt x="1" y="0"/>
                  </a:moveTo>
                  <a:close/>
                </a:path>
              </a:pathLst>
            </a:custGeom>
            <a:solidFill>
              <a:srgbClr val="FE6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8341841" y="4135479"/>
              <a:ext cx="24469" cy="2674"/>
            </a:xfrm>
            <a:custGeom>
              <a:avLst/>
              <a:gdLst/>
              <a:ahLst/>
              <a:cxnLst/>
              <a:rect l="l" t="t" r="r" b="b"/>
              <a:pathLst>
                <a:path w="366" h="40" extrusionOk="0">
                  <a:moveTo>
                    <a:pt x="364" y="0"/>
                  </a:moveTo>
                  <a:lnTo>
                    <a:pt x="364" y="0"/>
                  </a:lnTo>
                  <a:cubicBezTo>
                    <a:pt x="363" y="0"/>
                    <a:pt x="136" y="25"/>
                    <a:pt x="0" y="40"/>
                  </a:cubicBezTo>
                  <a:cubicBezTo>
                    <a:pt x="272" y="11"/>
                    <a:pt x="365" y="0"/>
                    <a:pt x="364" y="0"/>
                  </a:cubicBezTo>
                  <a:close/>
                </a:path>
              </a:pathLst>
            </a:custGeom>
            <a:solidFill>
              <a:srgbClr val="22B5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rot="-5400000">
              <a:off x="4433880" y="4767447"/>
              <a:ext cx="148599" cy="403058"/>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5400000">
              <a:off x="4471766" y="4729549"/>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0" name="Google Shape;40;p2"/>
          <p:cNvPicPr preferRelativeResize="0"/>
          <p:nvPr/>
        </p:nvPicPr>
        <p:blipFill>
          <a:blip r:embed="rId3">
            <a:alphaModFix/>
          </a:blip>
          <a:stretch>
            <a:fillRect/>
          </a:stretch>
        </p:blipFill>
        <p:spPr>
          <a:xfrm>
            <a:off x="7226277" y="-358999"/>
            <a:ext cx="2390600" cy="2826074"/>
          </a:xfrm>
          <a:prstGeom prst="rect">
            <a:avLst/>
          </a:prstGeom>
          <a:noFill/>
          <a:ln>
            <a:noFill/>
          </a:ln>
        </p:spPr>
      </p:pic>
      <p:grpSp>
        <p:nvGrpSpPr>
          <p:cNvPr id="41" name="Google Shape;41;p2"/>
          <p:cNvGrpSpPr/>
          <p:nvPr/>
        </p:nvGrpSpPr>
        <p:grpSpPr>
          <a:xfrm>
            <a:off x="7789550" y="1131300"/>
            <a:ext cx="554075" cy="563100"/>
            <a:chOff x="1126975" y="2118575"/>
            <a:chExt cx="554075" cy="563100"/>
          </a:xfrm>
        </p:grpSpPr>
        <p:sp>
          <p:nvSpPr>
            <p:cNvPr id="42" name="Google Shape;42;p2"/>
            <p:cNvSpPr/>
            <p:nvPr/>
          </p:nvSpPr>
          <p:spPr>
            <a:xfrm>
              <a:off x="1412050" y="2464300"/>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1418875" y="2487250"/>
              <a:ext cx="57650" cy="128650"/>
            </a:xfrm>
            <a:custGeom>
              <a:avLst/>
              <a:gdLst/>
              <a:ahLst/>
              <a:cxnLst/>
              <a:rect l="l" t="t" r="r" b="b"/>
              <a:pathLst>
                <a:path w="2306" h="5146" extrusionOk="0">
                  <a:moveTo>
                    <a:pt x="625" y="0"/>
                  </a:moveTo>
                  <a:cubicBezTo>
                    <a:pt x="445" y="0"/>
                    <a:pt x="278" y="129"/>
                    <a:pt x="149" y="460"/>
                  </a:cubicBezTo>
                  <a:cubicBezTo>
                    <a:pt x="0" y="882"/>
                    <a:pt x="50" y="1452"/>
                    <a:pt x="124" y="1923"/>
                  </a:cubicBezTo>
                  <a:cubicBezTo>
                    <a:pt x="199" y="2443"/>
                    <a:pt x="273" y="2964"/>
                    <a:pt x="447" y="3509"/>
                  </a:cubicBezTo>
                  <a:lnTo>
                    <a:pt x="719" y="4327"/>
                  </a:lnTo>
                  <a:cubicBezTo>
                    <a:pt x="827" y="4543"/>
                    <a:pt x="1030" y="4835"/>
                    <a:pt x="1080" y="5054"/>
                  </a:cubicBezTo>
                  <a:lnTo>
                    <a:pt x="1080" y="5054"/>
                  </a:lnTo>
                  <a:cubicBezTo>
                    <a:pt x="1009" y="4490"/>
                    <a:pt x="933" y="3926"/>
                    <a:pt x="769" y="3385"/>
                  </a:cubicBezTo>
                  <a:lnTo>
                    <a:pt x="769" y="3385"/>
                  </a:lnTo>
                  <a:cubicBezTo>
                    <a:pt x="1017" y="3931"/>
                    <a:pt x="1389" y="4427"/>
                    <a:pt x="1835" y="4823"/>
                  </a:cubicBezTo>
                  <a:cubicBezTo>
                    <a:pt x="1711" y="4079"/>
                    <a:pt x="1438" y="3410"/>
                    <a:pt x="1141" y="2691"/>
                  </a:cubicBezTo>
                  <a:lnTo>
                    <a:pt x="1141" y="2691"/>
                  </a:lnTo>
                  <a:cubicBezTo>
                    <a:pt x="1463" y="3187"/>
                    <a:pt x="1835" y="3658"/>
                    <a:pt x="2231" y="4055"/>
                  </a:cubicBezTo>
                  <a:cubicBezTo>
                    <a:pt x="2306" y="3137"/>
                    <a:pt x="2132" y="2195"/>
                    <a:pt x="1835" y="1328"/>
                  </a:cubicBezTo>
                  <a:cubicBezTo>
                    <a:pt x="1673" y="913"/>
                    <a:pt x="1104" y="0"/>
                    <a:pt x="625" y="0"/>
                  </a:cubicBezTo>
                  <a:close/>
                  <a:moveTo>
                    <a:pt x="1080" y="5054"/>
                  </a:moveTo>
                  <a:cubicBezTo>
                    <a:pt x="1083" y="5084"/>
                    <a:pt x="1087" y="5115"/>
                    <a:pt x="1091" y="5145"/>
                  </a:cubicBezTo>
                  <a:cubicBezTo>
                    <a:pt x="1091" y="5117"/>
                    <a:pt x="1087" y="5086"/>
                    <a:pt x="1080" y="5054"/>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1330875" y="2467025"/>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1337075" y="2488575"/>
              <a:ext cx="60750" cy="136000"/>
            </a:xfrm>
            <a:custGeom>
              <a:avLst/>
              <a:gdLst/>
              <a:ahLst/>
              <a:cxnLst/>
              <a:rect l="l" t="t" r="r" b="b"/>
              <a:pathLst>
                <a:path w="2430" h="5440" extrusionOk="0">
                  <a:moveTo>
                    <a:pt x="1578" y="0"/>
                  </a:moveTo>
                  <a:cubicBezTo>
                    <a:pt x="1353" y="0"/>
                    <a:pt x="1226" y="188"/>
                    <a:pt x="1066" y="407"/>
                  </a:cubicBezTo>
                  <a:cubicBezTo>
                    <a:pt x="694" y="1002"/>
                    <a:pt x="496" y="1647"/>
                    <a:pt x="322" y="2366"/>
                  </a:cubicBezTo>
                  <a:cubicBezTo>
                    <a:pt x="124" y="3258"/>
                    <a:pt x="50" y="4200"/>
                    <a:pt x="0" y="5117"/>
                  </a:cubicBezTo>
                  <a:cubicBezTo>
                    <a:pt x="124" y="4572"/>
                    <a:pt x="298" y="4026"/>
                    <a:pt x="620" y="3580"/>
                  </a:cubicBezTo>
                  <a:cubicBezTo>
                    <a:pt x="669" y="4200"/>
                    <a:pt x="744" y="4820"/>
                    <a:pt x="818" y="5439"/>
                  </a:cubicBezTo>
                  <a:cubicBezTo>
                    <a:pt x="1016" y="4696"/>
                    <a:pt x="1190" y="3977"/>
                    <a:pt x="1388" y="3233"/>
                  </a:cubicBezTo>
                  <a:cubicBezTo>
                    <a:pt x="1661" y="3704"/>
                    <a:pt x="1909" y="4150"/>
                    <a:pt x="2107" y="4646"/>
                  </a:cubicBezTo>
                  <a:cubicBezTo>
                    <a:pt x="2405" y="3704"/>
                    <a:pt x="2405" y="2663"/>
                    <a:pt x="2430" y="1671"/>
                  </a:cubicBezTo>
                  <a:cubicBezTo>
                    <a:pt x="2430" y="1374"/>
                    <a:pt x="2430" y="1027"/>
                    <a:pt x="2355" y="754"/>
                  </a:cubicBezTo>
                  <a:cubicBezTo>
                    <a:pt x="2256" y="482"/>
                    <a:pt x="2033" y="159"/>
                    <a:pt x="1760" y="35"/>
                  </a:cubicBezTo>
                  <a:cubicBezTo>
                    <a:pt x="1693" y="11"/>
                    <a:pt x="1632" y="0"/>
                    <a:pt x="1578" y="0"/>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210650" y="2443900"/>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236050" y="2470550"/>
              <a:ext cx="106000" cy="121175"/>
            </a:xfrm>
            <a:custGeom>
              <a:avLst/>
              <a:gdLst/>
              <a:ahLst/>
              <a:cxnLst/>
              <a:rect l="l" t="t" r="r" b="b"/>
              <a:pathLst>
                <a:path w="4240" h="4847" extrusionOk="0">
                  <a:moveTo>
                    <a:pt x="20" y="4329"/>
                  </a:moveTo>
                  <a:cubicBezTo>
                    <a:pt x="13" y="4336"/>
                    <a:pt x="7" y="4344"/>
                    <a:pt x="0" y="4351"/>
                  </a:cubicBezTo>
                  <a:cubicBezTo>
                    <a:pt x="7" y="4344"/>
                    <a:pt x="14" y="4337"/>
                    <a:pt x="20" y="4329"/>
                  </a:cubicBezTo>
                  <a:close/>
                  <a:moveTo>
                    <a:pt x="3699" y="1"/>
                  </a:moveTo>
                  <a:cubicBezTo>
                    <a:pt x="3413" y="1"/>
                    <a:pt x="3055" y="189"/>
                    <a:pt x="2851" y="335"/>
                  </a:cubicBezTo>
                  <a:cubicBezTo>
                    <a:pt x="2231" y="781"/>
                    <a:pt x="1686" y="1450"/>
                    <a:pt x="1215" y="2070"/>
                  </a:cubicBezTo>
                  <a:cubicBezTo>
                    <a:pt x="942" y="2442"/>
                    <a:pt x="719" y="2814"/>
                    <a:pt x="496" y="3211"/>
                  </a:cubicBezTo>
                  <a:cubicBezTo>
                    <a:pt x="397" y="3384"/>
                    <a:pt x="273" y="3607"/>
                    <a:pt x="199" y="3830"/>
                  </a:cubicBezTo>
                  <a:cubicBezTo>
                    <a:pt x="152" y="3947"/>
                    <a:pt x="127" y="4197"/>
                    <a:pt x="20" y="4329"/>
                  </a:cubicBezTo>
                  <a:lnTo>
                    <a:pt x="20" y="4329"/>
                  </a:lnTo>
                  <a:cubicBezTo>
                    <a:pt x="460" y="3841"/>
                    <a:pt x="900" y="3352"/>
                    <a:pt x="1364" y="2888"/>
                  </a:cubicBezTo>
                  <a:lnTo>
                    <a:pt x="1364" y="2888"/>
                  </a:lnTo>
                  <a:cubicBezTo>
                    <a:pt x="1240" y="3508"/>
                    <a:pt x="1066" y="4103"/>
                    <a:pt x="843" y="4698"/>
                  </a:cubicBezTo>
                  <a:cubicBezTo>
                    <a:pt x="1364" y="4177"/>
                    <a:pt x="1810" y="3558"/>
                    <a:pt x="2132" y="2888"/>
                  </a:cubicBezTo>
                  <a:lnTo>
                    <a:pt x="2132" y="2888"/>
                  </a:lnTo>
                  <a:lnTo>
                    <a:pt x="1959" y="4847"/>
                  </a:lnTo>
                  <a:cubicBezTo>
                    <a:pt x="2455" y="4177"/>
                    <a:pt x="2950" y="3458"/>
                    <a:pt x="3347" y="2715"/>
                  </a:cubicBezTo>
                  <a:cubicBezTo>
                    <a:pt x="3694" y="2095"/>
                    <a:pt x="4239" y="1079"/>
                    <a:pt x="4115" y="360"/>
                  </a:cubicBezTo>
                  <a:cubicBezTo>
                    <a:pt x="4064" y="94"/>
                    <a:pt x="3899" y="1"/>
                    <a:pt x="3699" y="1"/>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126975" y="2413850"/>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170350" y="2416100"/>
              <a:ext cx="155575" cy="74000"/>
            </a:xfrm>
            <a:custGeom>
              <a:avLst/>
              <a:gdLst/>
              <a:ahLst/>
              <a:cxnLst/>
              <a:rect l="l" t="t" r="r" b="b"/>
              <a:pathLst>
                <a:path w="6223" h="2960" extrusionOk="0">
                  <a:moveTo>
                    <a:pt x="5606" y="0"/>
                  </a:moveTo>
                  <a:cubicBezTo>
                    <a:pt x="5499" y="0"/>
                    <a:pt x="5382" y="27"/>
                    <a:pt x="5256" y="59"/>
                  </a:cubicBezTo>
                  <a:cubicBezTo>
                    <a:pt x="4314" y="208"/>
                    <a:pt x="3347" y="356"/>
                    <a:pt x="2405" y="579"/>
                  </a:cubicBezTo>
                  <a:cubicBezTo>
                    <a:pt x="1538" y="802"/>
                    <a:pt x="645" y="1075"/>
                    <a:pt x="1" y="1695"/>
                  </a:cubicBezTo>
                  <a:cubicBezTo>
                    <a:pt x="645" y="1645"/>
                    <a:pt x="1339" y="1571"/>
                    <a:pt x="1984" y="1521"/>
                  </a:cubicBezTo>
                  <a:lnTo>
                    <a:pt x="1984" y="1521"/>
                  </a:lnTo>
                  <a:cubicBezTo>
                    <a:pt x="1587" y="1819"/>
                    <a:pt x="1166" y="2191"/>
                    <a:pt x="868" y="2637"/>
                  </a:cubicBezTo>
                  <a:cubicBezTo>
                    <a:pt x="1488" y="2463"/>
                    <a:pt x="2133" y="2290"/>
                    <a:pt x="2752" y="2067"/>
                  </a:cubicBezTo>
                  <a:lnTo>
                    <a:pt x="2752" y="2067"/>
                  </a:lnTo>
                  <a:cubicBezTo>
                    <a:pt x="2628" y="2389"/>
                    <a:pt x="2455" y="2686"/>
                    <a:pt x="2257" y="2959"/>
                  </a:cubicBezTo>
                  <a:cubicBezTo>
                    <a:pt x="3496" y="2612"/>
                    <a:pt x="4686" y="1968"/>
                    <a:pt x="5678" y="1150"/>
                  </a:cubicBezTo>
                  <a:cubicBezTo>
                    <a:pt x="5950" y="902"/>
                    <a:pt x="6223" y="579"/>
                    <a:pt x="5975" y="208"/>
                  </a:cubicBezTo>
                  <a:cubicBezTo>
                    <a:pt x="5875" y="50"/>
                    <a:pt x="5750" y="0"/>
                    <a:pt x="5606" y="0"/>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1449075" y="2448625"/>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1456675" y="2462575"/>
              <a:ext cx="108475" cy="95675"/>
            </a:xfrm>
            <a:custGeom>
              <a:avLst/>
              <a:gdLst/>
              <a:ahLst/>
              <a:cxnLst/>
              <a:rect l="l" t="t" r="r" b="b"/>
              <a:pathLst>
                <a:path w="4339" h="3827" extrusionOk="0">
                  <a:moveTo>
                    <a:pt x="294" y="1"/>
                  </a:moveTo>
                  <a:cubicBezTo>
                    <a:pt x="190" y="1"/>
                    <a:pt x="110" y="52"/>
                    <a:pt x="100" y="208"/>
                  </a:cubicBezTo>
                  <a:cubicBezTo>
                    <a:pt x="1" y="480"/>
                    <a:pt x="323" y="827"/>
                    <a:pt x="472" y="1001"/>
                  </a:cubicBezTo>
                  <a:cubicBezTo>
                    <a:pt x="1314" y="2141"/>
                    <a:pt x="2331" y="3083"/>
                    <a:pt x="3521" y="3827"/>
                  </a:cubicBezTo>
                  <a:cubicBezTo>
                    <a:pt x="3446" y="3579"/>
                    <a:pt x="3347" y="3381"/>
                    <a:pt x="3273" y="3158"/>
                  </a:cubicBezTo>
                  <a:lnTo>
                    <a:pt x="3273" y="3158"/>
                  </a:lnTo>
                  <a:cubicBezTo>
                    <a:pt x="3595" y="3282"/>
                    <a:pt x="3967" y="3406"/>
                    <a:pt x="4314" y="3530"/>
                  </a:cubicBezTo>
                  <a:cubicBezTo>
                    <a:pt x="4140" y="3158"/>
                    <a:pt x="3892" y="2811"/>
                    <a:pt x="3645" y="2513"/>
                  </a:cubicBezTo>
                  <a:cubicBezTo>
                    <a:pt x="3892" y="2513"/>
                    <a:pt x="4091" y="2538"/>
                    <a:pt x="4339" y="2538"/>
                  </a:cubicBezTo>
                  <a:cubicBezTo>
                    <a:pt x="4091" y="2191"/>
                    <a:pt x="3769" y="1918"/>
                    <a:pt x="3421" y="1670"/>
                  </a:cubicBezTo>
                  <a:cubicBezTo>
                    <a:pt x="2579" y="1075"/>
                    <a:pt x="1686" y="580"/>
                    <a:pt x="744" y="158"/>
                  </a:cubicBezTo>
                  <a:cubicBezTo>
                    <a:pt x="629" y="100"/>
                    <a:pt x="438" y="1"/>
                    <a:pt x="294" y="1"/>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1465975" y="2410125"/>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1470300" y="2403675"/>
              <a:ext cx="128325" cy="75250"/>
            </a:xfrm>
            <a:custGeom>
              <a:avLst/>
              <a:gdLst/>
              <a:ahLst/>
              <a:cxnLst/>
              <a:rect l="l" t="t" r="r" b="b"/>
              <a:pathLst>
                <a:path w="5133" h="3010" extrusionOk="0">
                  <a:moveTo>
                    <a:pt x="862" y="1"/>
                  </a:moveTo>
                  <a:cubicBezTo>
                    <a:pt x="573" y="1"/>
                    <a:pt x="172" y="56"/>
                    <a:pt x="75" y="308"/>
                  </a:cubicBezTo>
                  <a:cubicBezTo>
                    <a:pt x="1" y="581"/>
                    <a:pt x="422" y="952"/>
                    <a:pt x="571" y="1126"/>
                  </a:cubicBezTo>
                  <a:cubicBezTo>
                    <a:pt x="1166" y="1696"/>
                    <a:pt x="1885" y="2043"/>
                    <a:pt x="2554" y="2390"/>
                  </a:cubicBezTo>
                  <a:cubicBezTo>
                    <a:pt x="3025" y="2589"/>
                    <a:pt x="3471" y="2812"/>
                    <a:pt x="3918" y="3010"/>
                  </a:cubicBezTo>
                  <a:cubicBezTo>
                    <a:pt x="3645" y="2589"/>
                    <a:pt x="3347" y="2217"/>
                    <a:pt x="2976" y="1919"/>
                  </a:cubicBezTo>
                  <a:lnTo>
                    <a:pt x="2976" y="1919"/>
                  </a:lnTo>
                  <a:lnTo>
                    <a:pt x="4909" y="2291"/>
                  </a:lnTo>
                  <a:cubicBezTo>
                    <a:pt x="4513" y="1944"/>
                    <a:pt x="4017" y="1671"/>
                    <a:pt x="3496" y="1473"/>
                  </a:cubicBezTo>
                  <a:cubicBezTo>
                    <a:pt x="4042" y="1374"/>
                    <a:pt x="4587" y="1299"/>
                    <a:pt x="5132" y="1176"/>
                  </a:cubicBezTo>
                  <a:cubicBezTo>
                    <a:pt x="3918" y="432"/>
                    <a:pt x="2505" y="110"/>
                    <a:pt x="1067" y="10"/>
                  </a:cubicBezTo>
                  <a:cubicBezTo>
                    <a:pt x="1013" y="5"/>
                    <a:pt x="942" y="1"/>
                    <a:pt x="862" y="1"/>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1462250" y="2294375"/>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1474425" y="2320875"/>
              <a:ext cx="131025" cy="71525"/>
            </a:xfrm>
            <a:custGeom>
              <a:avLst/>
              <a:gdLst/>
              <a:ahLst/>
              <a:cxnLst/>
              <a:rect l="l" t="t" r="r" b="b"/>
              <a:pathLst>
                <a:path w="5241" h="2861" extrusionOk="0">
                  <a:moveTo>
                    <a:pt x="4546" y="1"/>
                  </a:moveTo>
                  <a:lnTo>
                    <a:pt x="4546" y="1"/>
                  </a:lnTo>
                  <a:cubicBezTo>
                    <a:pt x="4075" y="125"/>
                    <a:pt x="3604" y="298"/>
                    <a:pt x="3133" y="447"/>
                  </a:cubicBezTo>
                  <a:cubicBezTo>
                    <a:pt x="2364" y="819"/>
                    <a:pt x="1621" y="1265"/>
                    <a:pt x="951" y="1810"/>
                  </a:cubicBezTo>
                  <a:cubicBezTo>
                    <a:pt x="728" y="1984"/>
                    <a:pt x="34" y="2430"/>
                    <a:pt x="9" y="2678"/>
                  </a:cubicBezTo>
                  <a:cubicBezTo>
                    <a:pt x="0" y="2815"/>
                    <a:pt x="126" y="2861"/>
                    <a:pt x="296" y="2861"/>
                  </a:cubicBezTo>
                  <a:cubicBezTo>
                    <a:pt x="589" y="2861"/>
                    <a:pt x="1015" y="2725"/>
                    <a:pt x="1125" y="2678"/>
                  </a:cubicBezTo>
                  <a:cubicBezTo>
                    <a:pt x="2439" y="2356"/>
                    <a:pt x="3753" y="2033"/>
                    <a:pt x="5067" y="1686"/>
                  </a:cubicBezTo>
                  <a:cubicBezTo>
                    <a:pt x="4571" y="1637"/>
                    <a:pt x="4075" y="1538"/>
                    <a:pt x="3579" y="1488"/>
                  </a:cubicBezTo>
                  <a:lnTo>
                    <a:pt x="5240" y="546"/>
                  </a:lnTo>
                  <a:lnTo>
                    <a:pt x="5240" y="546"/>
                  </a:lnTo>
                  <a:cubicBezTo>
                    <a:pt x="4571" y="769"/>
                    <a:pt x="3877" y="893"/>
                    <a:pt x="3207" y="992"/>
                  </a:cubicBezTo>
                  <a:cubicBezTo>
                    <a:pt x="3579" y="546"/>
                    <a:pt x="4001" y="199"/>
                    <a:pt x="4546" y="1"/>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1140600" y="2302900"/>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1214975" y="2327700"/>
              <a:ext cx="114050" cy="65100"/>
            </a:xfrm>
            <a:custGeom>
              <a:avLst/>
              <a:gdLst/>
              <a:ahLst/>
              <a:cxnLst/>
              <a:rect l="l" t="t" r="r" b="b"/>
              <a:pathLst>
                <a:path w="4562" h="2604" extrusionOk="0">
                  <a:moveTo>
                    <a:pt x="174" y="0"/>
                  </a:moveTo>
                  <a:cubicBezTo>
                    <a:pt x="194" y="3"/>
                    <a:pt x="214" y="6"/>
                    <a:pt x="235" y="9"/>
                  </a:cubicBezTo>
                  <a:lnTo>
                    <a:pt x="235" y="9"/>
                  </a:lnTo>
                  <a:cubicBezTo>
                    <a:pt x="216" y="4"/>
                    <a:pt x="196" y="0"/>
                    <a:pt x="174" y="0"/>
                  </a:cubicBezTo>
                  <a:close/>
                  <a:moveTo>
                    <a:pt x="235" y="9"/>
                  </a:moveTo>
                  <a:cubicBezTo>
                    <a:pt x="318" y="34"/>
                    <a:pt x="366" y="108"/>
                    <a:pt x="447" y="149"/>
                  </a:cubicBezTo>
                  <a:cubicBezTo>
                    <a:pt x="719" y="422"/>
                    <a:pt x="992" y="719"/>
                    <a:pt x="1240" y="992"/>
                  </a:cubicBezTo>
                  <a:cubicBezTo>
                    <a:pt x="937" y="916"/>
                    <a:pt x="634" y="884"/>
                    <a:pt x="309" y="884"/>
                  </a:cubicBezTo>
                  <a:cubicBezTo>
                    <a:pt x="208" y="884"/>
                    <a:pt x="106" y="887"/>
                    <a:pt x="1" y="893"/>
                  </a:cubicBezTo>
                  <a:cubicBezTo>
                    <a:pt x="546" y="1190"/>
                    <a:pt x="1067" y="1488"/>
                    <a:pt x="1612" y="1736"/>
                  </a:cubicBezTo>
                  <a:cubicBezTo>
                    <a:pt x="1508" y="1722"/>
                    <a:pt x="1404" y="1716"/>
                    <a:pt x="1300" y="1716"/>
                  </a:cubicBezTo>
                  <a:cubicBezTo>
                    <a:pt x="1032" y="1716"/>
                    <a:pt x="764" y="1756"/>
                    <a:pt x="496" y="1810"/>
                  </a:cubicBezTo>
                  <a:cubicBezTo>
                    <a:pt x="1091" y="2281"/>
                    <a:pt x="1835" y="2603"/>
                    <a:pt x="2579" y="2603"/>
                  </a:cubicBezTo>
                  <a:cubicBezTo>
                    <a:pt x="3198" y="2603"/>
                    <a:pt x="3818" y="2405"/>
                    <a:pt x="4413" y="2182"/>
                  </a:cubicBezTo>
                  <a:cubicBezTo>
                    <a:pt x="4463" y="2157"/>
                    <a:pt x="4562" y="2132"/>
                    <a:pt x="4562" y="2058"/>
                  </a:cubicBezTo>
                  <a:cubicBezTo>
                    <a:pt x="4562" y="1983"/>
                    <a:pt x="3942" y="1537"/>
                    <a:pt x="3843" y="1438"/>
                  </a:cubicBezTo>
                  <a:cubicBezTo>
                    <a:pt x="3521" y="1165"/>
                    <a:pt x="3099" y="942"/>
                    <a:pt x="2703" y="769"/>
                  </a:cubicBezTo>
                  <a:cubicBezTo>
                    <a:pt x="1952" y="357"/>
                    <a:pt x="1083" y="135"/>
                    <a:pt x="235" y="9"/>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1444275" y="2183450"/>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1447375" y="2217375"/>
              <a:ext cx="120875" cy="146350"/>
            </a:xfrm>
            <a:custGeom>
              <a:avLst/>
              <a:gdLst/>
              <a:ahLst/>
              <a:cxnLst/>
              <a:rect l="l" t="t" r="r" b="b"/>
              <a:pathLst>
                <a:path w="4835" h="5854" extrusionOk="0">
                  <a:moveTo>
                    <a:pt x="4289" y="1"/>
                  </a:moveTo>
                  <a:lnTo>
                    <a:pt x="4289" y="1"/>
                  </a:lnTo>
                  <a:cubicBezTo>
                    <a:pt x="3446" y="546"/>
                    <a:pt x="2703" y="1240"/>
                    <a:pt x="2083" y="2058"/>
                  </a:cubicBezTo>
                  <a:cubicBezTo>
                    <a:pt x="1364" y="2951"/>
                    <a:pt x="744" y="3942"/>
                    <a:pt x="298" y="4934"/>
                  </a:cubicBezTo>
                  <a:cubicBezTo>
                    <a:pt x="125" y="5207"/>
                    <a:pt x="1" y="5504"/>
                    <a:pt x="75" y="5802"/>
                  </a:cubicBezTo>
                  <a:cubicBezTo>
                    <a:pt x="112" y="5839"/>
                    <a:pt x="158" y="5853"/>
                    <a:pt x="208" y="5853"/>
                  </a:cubicBezTo>
                  <a:cubicBezTo>
                    <a:pt x="324" y="5853"/>
                    <a:pt x="459" y="5772"/>
                    <a:pt x="546" y="5702"/>
                  </a:cubicBezTo>
                  <a:cubicBezTo>
                    <a:pt x="1463" y="4983"/>
                    <a:pt x="2281" y="4215"/>
                    <a:pt x="3099" y="3372"/>
                  </a:cubicBezTo>
                  <a:cubicBezTo>
                    <a:pt x="3793" y="2703"/>
                    <a:pt x="4463" y="1959"/>
                    <a:pt x="4835" y="1067"/>
                  </a:cubicBezTo>
                  <a:lnTo>
                    <a:pt x="4835" y="1067"/>
                  </a:lnTo>
                  <a:cubicBezTo>
                    <a:pt x="4661" y="1116"/>
                    <a:pt x="4438" y="1191"/>
                    <a:pt x="4264" y="1240"/>
                  </a:cubicBezTo>
                  <a:cubicBezTo>
                    <a:pt x="4463" y="992"/>
                    <a:pt x="4686" y="720"/>
                    <a:pt x="4810" y="422"/>
                  </a:cubicBezTo>
                  <a:lnTo>
                    <a:pt x="4810" y="422"/>
                  </a:lnTo>
                  <a:cubicBezTo>
                    <a:pt x="4512" y="546"/>
                    <a:pt x="4215" y="645"/>
                    <a:pt x="3942" y="844"/>
                  </a:cubicBezTo>
                  <a:cubicBezTo>
                    <a:pt x="4091" y="571"/>
                    <a:pt x="4190" y="273"/>
                    <a:pt x="4289" y="1"/>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1255250" y="2171125"/>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290575" y="2260775"/>
              <a:ext cx="69975" cy="85600"/>
            </a:xfrm>
            <a:custGeom>
              <a:avLst/>
              <a:gdLst/>
              <a:ahLst/>
              <a:cxnLst/>
              <a:rect l="l" t="t" r="r" b="b"/>
              <a:pathLst>
                <a:path w="2799" h="3424" extrusionOk="0">
                  <a:moveTo>
                    <a:pt x="1687" y="0"/>
                  </a:moveTo>
                  <a:lnTo>
                    <a:pt x="1687" y="0"/>
                  </a:lnTo>
                  <a:cubicBezTo>
                    <a:pt x="1786" y="397"/>
                    <a:pt x="1811" y="843"/>
                    <a:pt x="1811" y="1239"/>
                  </a:cubicBezTo>
                  <a:cubicBezTo>
                    <a:pt x="1563" y="768"/>
                    <a:pt x="1265" y="372"/>
                    <a:pt x="893" y="25"/>
                  </a:cubicBezTo>
                  <a:lnTo>
                    <a:pt x="893" y="25"/>
                  </a:lnTo>
                  <a:cubicBezTo>
                    <a:pt x="992" y="446"/>
                    <a:pt x="1017" y="818"/>
                    <a:pt x="1042" y="1215"/>
                  </a:cubicBezTo>
                  <a:cubicBezTo>
                    <a:pt x="670" y="967"/>
                    <a:pt x="323" y="719"/>
                    <a:pt x="1" y="471"/>
                  </a:cubicBezTo>
                  <a:lnTo>
                    <a:pt x="1" y="471"/>
                  </a:lnTo>
                  <a:cubicBezTo>
                    <a:pt x="150" y="1190"/>
                    <a:pt x="521" y="1834"/>
                    <a:pt x="1017" y="2355"/>
                  </a:cubicBezTo>
                  <a:cubicBezTo>
                    <a:pt x="1315" y="2702"/>
                    <a:pt x="1786" y="3272"/>
                    <a:pt x="2232" y="3371"/>
                  </a:cubicBezTo>
                  <a:cubicBezTo>
                    <a:pt x="2312" y="3407"/>
                    <a:pt x="2381" y="3423"/>
                    <a:pt x="2441" y="3423"/>
                  </a:cubicBezTo>
                  <a:cubicBezTo>
                    <a:pt x="2749" y="3423"/>
                    <a:pt x="2798" y="2993"/>
                    <a:pt x="2777" y="2702"/>
                  </a:cubicBezTo>
                  <a:cubicBezTo>
                    <a:pt x="2753" y="2206"/>
                    <a:pt x="2629" y="1710"/>
                    <a:pt x="2430" y="1239"/>
                  </a:cubicBezTo>
                  <a:cubicBezTo>
                    <a:pt x="2356" y="992"/>
                    <a:pt x="2232" y="768"/>
                    <a:pt x="2108" y="570"/>
                  </a:cubicBezTo>
                  <a:cubicBezTo>
                    <a:pt x="2009" y="397"/>
                    <a:pt x="1736" y="149"/>
                    <a:pt x="1687" y="0"/>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1395950" y="2131225"/>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1403375" y="2201900"/>
              <a:ext cx="48975" cy="142550"/>
            </a:xfrm>
            <a:custGeom>
              <a:avLst/>
              <a:gdLst/>
              <a:ahLst/>
              <a:cxnLst/>
              <a:rect l="l" t="t" r="r" b="b"/>
              <a:pathLst>
                <a:path w="1959" h="5702" extrusionOk="0">
                  <a:moveTo>
                    <a:pt x="1339" y="0"/>
                  </a:moveTo>
                  <a:cubicBezTo>
                    <a:pt x="1067" y="446"/>
                    <a:pt x="843" y="892"/>
                    <a:pt x="620" y="1413"/>
                  </a:cubicBezTo>
                  <a:cubicBezTo>
                    <a:pt x="496" y="1710"/>
                    <a:pt x="323" y="2033"/>
                    <a:pt x="224" y="2330"/>
                  </a:cubicBezTo>
                  <a:cubicBezTo>
                    <a:pt x="1" y="3223"/>
                    <a:pt x="249" y="4437"/>
                    <a:pt x="472" y="5330"/>
                  </a:cubicBezTo>
                  <a:cubicBezTo>
                    <a:pt x="496" y="5503"/>
                    <a:pt x="596" y="5677"/>
                    <a:pt x="744" y="5702"/>
                  </a:cubicBezTo>
                  <a:lnTo>
                    <a:pt x="1488" y="3768"/>
                  </a:lnTo>
                  <a:cubicBezTo>
                    <a:pt x="1686" y="3223"/>
                    <a:pt x="1885" y="2702"/>
                    <a:pt x="1959" y="2157"/>
                  </a:cubicBezTo>
                  <a:lnTo>
                    <a:pt x="1959" y="2157"/>
                  </a:lnTo>
                  <a:cubicBezTo>
                    <a:pt x="1860" y="2281"/>
                    <a:pt x="1736" y="2355"/>
                    <a:pt x="1612" y="2454"/>
                  </a:cubicBezTo>
                  <a:cubicBezTo>
                    <a:pt x="1810" y="1810"/>
                    <a:pt x="1860" y="1165"/>
                    <a:pt x="1860" y="496"/>
                  </a:cubicBezTo>
                  <a:lnTo>
                    <a:pt x="1860" y="496"/>
                  </a:lnTo>
                  <a:cubicBezTo>
                    <a:pt x="1711" y="719"/>
                    <a:pt x="1562" y="967"/>
                    <a:pt x="1463" y="1239"/>
                  </a:cubicBezTo>
                  <a:cubicBezTo>
                    <a:pt x="1463" y="843"/>
                    <a:pt x="1389" y="421"/>
                    <a:pt x="1339" y="0"/>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175925" y="2211700"/>
              <a:ext cx="175425" cy="169000"/>
            </a:xfrm>
            <a:custGeom>
              <a:avLst/>
              <a:gdLst/>
              <a:ahLst/>
              <a:cxnLst/>
              <a:rect l="l" t="t" r="r" b="b"/>
              <a:pathLst>
                <a:path w="7017" h="6760" extrusionOk="0">
                  <a:moveTo>
                    <a:pt x="1582" y="1"/>
                  </a:moveTo>
                  <a:cubicBezTo>
                    <a:pt x="1559" y="1"/>
                    <a:pt x="1536" y="2"/>
                    <a:pt x="1513" y="5"/>
                  </a:cubicBezTo>
                  <a:cubicBezTo>
                    <a:pt x="1315" y="54"/>
                    <a:pt x="1141" y="178"/>
                    <a:pt x="943" y="253"/>
                  </a:cubicBezTo>
                  <a:cubicBezTo>
                    <a:pt x="745" y="376"/>
                    <a:pt x="447" y="426"/>
                    <a:pt x="274" y="575"/>
                  </a:cubicBezTo>
                  <a:cubicBezTo>
                    <a:pt x="75" y="724"/>
                    <a:pt x="75" y="922"/>
                    <a:pt x="75" y="1120"/>
                  </a:cubicBezTo>
                  <a:cubicBezTo>
                    <a:pt x="75" y="1219"/>
                    <a:pt x="125" y="1244"/>
                    <a:pt x="75" y="1343"/>
                  </a:cubicBezTo>
                  <a:cubicBezTo>
                    <a:pt x="75" y="1442"/>
                    <a:pt x="26" y="1542"/>
                    <a:pt x="26" y="1616"/>
                  </a:cubicBezTo>
                  <a:cubicBezTo>
                    <a:pt x="1" y="1988"/>
                    <a:pt x="125" y="2459"/>
                    <a:pt x="373" y="2781"/>
                  </a:cubicBezTo>
                  <a:cubicBezTo>
                    <a:pt x="1761" y="4591"/>
                    <a:pt x="4091" y="5880"/>
                    <a:pt x="6198" y="6673"/>
                  </a:cubicBezTo>
                  <a:cubicBezTo>
                    <a:pt x="6322" y="6723"/>
                    <a:pt x="6459" y="6760"/>
                    <a:pt x="6582" y="6760"/>
                  </a:cubicBezTo>
                  <a:cubicBezTo>
                    <a:pt x="6706" y="6760"/>
                    <a:pt x="6818" y="6723"/>
                    <a:pt x="6892" y="6623"/>
                  </a:cubicBezTo>
                  <a:cubicBezTo>
                    <a:pt x="7016" y="6450"/>
                    <a:pt x="6942" y="6252"/>
                    <a:pt x="6868" y="6053"/>
                  </a:cubicBezTo>
                  <a:cubicBezTo>
                    <a:pt x="6520" y="5260"/>
                    <a:pt x="6000" y="4492"/>
                    <a:pt x="5455" y="3698"/>
                  </a:cubicBezTo>
                  <a:cubicBezTo>
                    <a:pt x="5281" y="3500"/>
                    <a:pt x="5132" y="3302"/>
                    <a:pt x="4984" y="3079"/>
                  </a:cubicBezTo>
                  <a:cubicBezTo>
                    <a:pt x="4165" y="2013"/>
                    <a:pt x="3298" y="922"/>
                    <a:pt x="2133" y="203"/>
                  </a:cubicBezTo>
                  <a:cubicBezTo>
                    <a:pt x="1955" y="92"/>
                    <a:pt x="1777" y="1"/>
                    <a:pt x="1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1235425" y="2270675"/>
              <a:ext cx="104775" cy="101675"/>
            </a:xfrm>
            <a:custGeom>
              <a:avLst/>
              <a:gdLst/>
              <a:ahLst/>
              <a:cxnLst/>
              <a:rect l="l" t="t" r="r" b="b"/>
              <a:pathLst>
                <a:path w="4191" h="4067" extrusionOk="0">
                  <a:moveTo>
                    <a:pt x="794" y="1"/>
                  </a:moveTo>
                  <a:cubicBezTo>
                    <a:pt x="801" y="18"/>
                    <a:pt x="811" y="35"/>
                    <a:pt x="824" y="52"/>
                  </a:cubicBezTo>
                  <a:lnTo>
                    <a:pt x="824" y="52"/>
                  </a:lnTo>
                  <a:cubicBezTo>
                    <a:pt x="814" y="35"/>
                    <a:pt x="804" y="18"/>
                    <a:pt x="794" y="1"/>
                  </a:cubicBezTo>
                  <a:close/>
                  <a:moveTo>
                    <a:pt x="348" y="1463"/>
                  </a:moveTo>
                  <a:lnTo>
                    <a:pt x="348" y="1463"/>
                  </a:lnTo>
                  <a:cubicBezTo>
                    <a:pt x="355" y="1465"/>
                    <a:pt x="362" y="1467"/>
                    <a:pt x="369" y="1468"/>
                  </a:cubicBezTo>
                  <a:lnTo>
                    <a:pt x="369" y="1468"/>
                  </a:lnTo>
                  <a:cubicBezTo>
                    <a:pt x="362" y="1466"/>
                    <a:pt x="355" y="1465"/>
                    <a:pt x="348" y="1463"/>
                  </a:cubicBezTo>
                  <a:close/>
                  <a:moveTo>
                    <a:pt x="824" y="52"/>
                  </a:moveTo>
                  <a:cubicBezTo>
                    <a:pt x="982" y="330"/>
                    <a:pt x="1100" y="587"/>
                    <a:pt x="1240" y="843"/>
                  </a:cubicBezTo>
                  <a:cubicBezTo>
                    <a:pt x="868" y="571"/>
                    <a:pt x="422" y="372"/>
                    <a:pt x="1" y="273"/>
                  </a:cubicBezTo>
                  <a:lnTo>
                    <a:pt x="1" y="273"/>
                  </a:lnTo>
                  <a:cubicBezTo>
                    <a:pt x="348" y="695"/>
                    <a:pt x="670" y="1141"/>
                    <a:pt x="1017" y="1538"/>
                  </a:cubicBezTo>
                  <a:cubicBezTo>
                    <a:pt x="802" y="1514"/>
                    <a:pt x="564" y="1513"/>
                    <a:pt x="369" y="1468"/>
                  </a:cubicBezTo>
                  <a:lnTo>
                    <a:pt x="369" y="1468"/>
                  </a:lnTo>
                  <a:cubicBezTo>
                    <a:pt x="621" y="1538"/>
                    <a:pt x="1048" y="1964"/>
                    <a:pt x="1265" y="2133"/>
                  </a:cubicBezTo>
                  <a:cubicBezTo>
                    <a:pt x="1587" y="2306"/>
                    <a:pt x="1860" y="2529"/>
                    <a:pt x="2157" y="2703"/>
                  </a:cubicBezTo>
                  <a:cubicBezTo>
                    <a:pt x="2827" y="3149"/>
                    <a:pt x="3471" y="3620"/>
                    <a:pt x="4116" y="4066"/>
                  </a:cubicBezTo>
                  <a:cubicBezTo>
                    <a:pt x="4190" y="4017"/>
                    <a:pt x="4116" y="3917"/>
                    <a:pt x="4091" y="3818"/>
                  </a:cubicBezTo>
                  <a:cubicBezTo>
                    <a:pt x="3769" y="3322"/>
                    <a:pt x="3570" y="2827"/>
                    <a:pt x="3198" y="2380"/>
                  </a:cubicBezTo>
                  <a:cubicBezTo>
                    <a:pt x="2777" y="1860"/>
                    <a:pt x="2380" y="1414"/>
                    <a:pt x="1909" y="943"/>
                  </a:cubicBezTo>
                  <a:cubicBezTo>
                    <a:pt x="1736" y="744"/>
                    <a:pt x="1538" y="596"/>
                    <a:pt x="1364" y="422"/>
                  </a:cubicBezTo>
                  <a:cubicBezTo>
                    <a:pt x="1230" y="355"/>
                    <a:pt x="935" y="208"/>
                    <a:pt x="824" y="52"/>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1325900" y="2118575"/>
              <a:ext cx="93625" cy="244625"/>
            </a:xfrm>
            <a:custGeom>
              <a:avLst/>
              <a:gdLst/>
              <a:ahLst/>
              <a:cxnLst/>
              <a:rect l="l" t="t" r="r" b="b"/>
              <a:pathLst>
                <a:path w="3745" h="9785" extrusionOk="0">
                  <a:moveTo>
                    <a:pt x="2204" y="0"/>
                  </a:moveTo>
                  <a:cubicBezTo>
                    <a:pt x="2000" y="0"/>
                    <a:pt x="1793" y="215"/>
                    <a:pt x="1572" y="215"/>
                  </a:cubicBezTo>
                  <a:cubicBezTo>
                    <a:pt x="1552" y="215"/>
                    <a:pt x="1533" y="213"/>
                    <a:pt x="1513" y="210"/>
                  </a:cubicBezTo>
                  <a:cubicBezTo>
                    <a:pt x="1414" y="185"/>
                    <a:pt x="1364" y="160"/>
                    <a:pt x="1265" y="110"/>
                  </a:cubicBezTo>
                  <a:cubicBezTo>
                    <a:pt x="1249" y="108"/>
                    <a:pt x="1234" y="106"/>
                    <a:pt x="1218" y="106"/>
                  </a:cubicBezTo>
                  <a:cubicBezTo>
                    <a:pt x="1090" y="106"/>
                    <a:pt x="982" y="193"/>
                    <a:pt x="893" y="259"/>
                  </a:cubicBezTo>
                  <a:cubicBezTo>
                    <a:pt x="819" y="358"/>
                    <a:pt x="745" y="507"/>
                    <a:pt x="720" y="631"/>
                  </a:cubicBezTo>
                  <a:cubicBezTo>
                    <a:pt x="398" y="1474"/>
                    <a:pt x="150" y="2341"/>
                    <a:pt x="50" y="3234"/>
                  </a:cubicBezTo>
                  <a:cubicBezTo>
                    <a:pt x="1" y="4052"/>
                    <a:pt x="199" y="4721"/>
                    <a:pt x="373" y="5514"/>
                  </a:cubicBezTo>
                  <a:cubicBezTo>
                    <a:pt x="745" y="7027"/>
                    <a:pt x="1364" y="8539"/>
                    <a:pt x="2480" y="9679"/>
                  </a:cubicBezTo>
                  <a:cubicBezTo>
                    <a:pt x="2521" y="9740"/>
                    <a:pt x="2578" y="9785"/>
                    <a:pt x="2653" y="9785"/>
                  </a:cubicBezTo>
                  <a:cubicBezTo>
                    <a:pt x="2669" y="9785"/>
                    <a:pt x="2685" y="9783"/>
                    <a:pt x="2703" y="9778"/>
                  </a:cubicBezTo>
                  <a:cubicBezTo>
                    <a:pt x="2728" y="9778"/>
                    <a:pt x="2753" y="9754"/>
                    <a:pt x="2802" y="9729"/>
                  </a:cubicBezTo>
                  <a:cubicBezTo>
                    <a:pt x="3050" y="9456"/>
                    <a:pt x="3149" y="9109"/>
                    <a:pt x="3248" y="8737"/>
                  </a:cubicBezTo>
                  <a:cubicBezTo>
                    <a:pt x="3620" y="7374"/>
                    <a:pt x="3695" y="5985"/>
                    <a:pt x="3695" y="4548"/>
                  </a:cubicBezTo>
                  <a:cubicBezTo>
                    <a:pt x="3695" y="4449"/>
                    <a:pt x="3695" y="4399"/>
                    <a:pt x="3744" y="4325"/>
                  </a:cubicBezTo>
                  <a:cubicBezTo>
                    <a:pt x="3744" y="3928"/>
                    <a:pt x="3744" y="3482"/>
                    <a:pt x="3695" y="3085"/>
                  </a:cubicBezTo>
                  <a:cubicBezTo>
                    <a:pt x="3620" y="2713"/>
                    <a:pt x="3521" y="2366"/>
                    <a:pt x="3397" y="2044"/>
                  </a:cubicBezTo>
                  <a:cubicBezTo>
                    <a:pt x="3298" y="1672"/>
                    <a:pt x="3149" y="1251"/>
                    <a:pt x="3025" y="879"/>
                  </a:cubicBezTo>
                  <a:cubicBezTo>
                    <a:pt x="2951" y="606"/>
                    <a:pt x="2703" y="383"/>
                    <a:pt x="2480" y="185"/>
                  </a:cubicBezTo>
                  <a:cubicBezTo>
                    <a:pt x="2406" y="110"/>
                    <a:pt x="2356" y="61"/>
                    <a:pt x="2282" y="11"/>
                  </a:cubicBezTo>
                  <a:cubicBezTo>
                    <a:pt x="2256" y="3"/>
                    <a:pt x="2230" y="0"/>
                    <a:pt x="22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1353800" y="2175250"/>
              <a:ext cx="49600" cy="165950"/>
            </a:xfrm>
            <a:custGeom>
              <a:avLst/>
              <a:gdLst/>
              <a:ahLst/>
              <a:cxnLst/>
              <a:rect l="l" t="t" r="r" b="b"/>
              <a:pathLst>
                <a:path w="1984" h="6638" extrusionOk="0">
                  <a:moveTo>
                    <a:pt x="1959" y="2628"/>
                  </a:moveTo>
                  <a:cubicBezTo>
                    <a:pt x="1954" y="2634"/>
                    <a:pt x="1950" y="2641"/>
                    <a:pt x="1947" y="2649"/>
                  </a:cubicBezTo>
                  <a:lnTo>
                    <a:pt x="1947" y="2649"/>
                  </a:lnTo>
                  <a:cubicBezTo>
                    <a:pt x="1951" y="2642"/>
                    <a:pt x="1955" y="2635"/>
                    <a:pt x="1959" y="2628"/>
                  </a:cubicBezTo>
                  <a:close/>
                  <a:moveTo>
                    <a:pt x="248" y="0"/>
                  </a:moveTo>
                  <a:cubicBezTo>
                    <a:pt x="75" y="793"/>
                    <a:pt x="0" y="1636"/>
                    <a:pt x="50" y="2479"/>
                  </a:cubicBezTo>
                  <a:cubicBezTo>
                    <a:pt x="100" y="3173"/>
                    <a:pt x="174" y="3917"/>
                    <a:pt x="372" y="4636"/>
                  </a:cubicBezTo>
                  <a:cubicBezTo>
                    <a:pt x="471" y="5008"/>
                    <a:pt x="595" y="5379"/>
                    <a:pt x="719" y="5726"/>
                  </a:cubicBezTo>
                  <a:cubicBezTo>
                    <a:pt x="794" y="5974"/>
                    <a:pt x="893" y="6470"/>
                    <a:pt x="1141" y="6594"/>
                  </a:cubicBezTo>
                  <a:cubicBezTo>
                    <a:pt x="1197" y="6624"/>
                    <a:pt x="1250" y="6637"/>
                    <a:pt x="1298" y="6637"/>
                  </a:cubicBezTo>
                  <a:cubicBezTo>
                    <a:pt x="1778" y="6637"/>
                    <a:pt x="1862" y="5300"/>
                    <a:pt x="1884" y="5008"/>
                  </a:cubicBezTo>
                  <a:lnTo>
                    <a:pt x="1984" y="3793"/>
                  </a:lnTo>
                  <a:lnTo>
                    <a:pt x="1984" y="3173"/>
                  </a:lnTo>
                  <a:cubicBezTo>
                    <a:pt x="1984" y="3103"/>
                    <a:pt x="1896" y="2771"/>
                    <a:pt x="1947" y="2649"/>
                  </a:cubicBezTo>
                  <a:lnTo>
                    <a:pt x="1947" y="2649"/>
                  </a:lnTo>
                  <a:cubicBezTo>
                    <a:pt x="1826" y="2866"/>
                    <a:pt x="1682" y="3105"/>
                    <a:pt x="1562" y="3297"/>
                  </a:cubicBezTo>
                  <a:cubicBezTo>
                    <a:pt x="1612" y="2305"/>
                    <a:pt x="1562" y="1363"/>
                    <a:pt x="1290" y="397"/>
                  </a:cubicBezTo>
                  <a:cubicBezTo>
                    <a:pt x="1190" y="769"/>
                    <a:pt x="1066" y="1165"/>
                    <a:pt x="942" y="1537"/>
                  </a:cubicBezTo>
                  <a:cubicBezTo>
                    <a:pt x="695" y="1016"/>
                    <a:pt x="471" y="521"/>
                    <a:pt x="248"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1423825" y="2164175"/>
              <a:ext cx="131425" cy="195800"/>
            </a:xfrm>
            <a:custGeom>
              <a:avLst/>
              <a:gdLst/>
              <a:ahLst/>
              <a:cxnLst/>
              <a:rect l="l" t="t" r="r" b="b"/>
              <a:pathLst>
                <a:path w="5257" h="7832" extrusionOk="0">
                  <a:moveTo>
                    <a:pt x="4359" y="0"/>
                  </a:moveTo>
                  <a:cubicBezTo>
                    <a:pt x="3935" y="0"/>
                    <a:pt x="3246" y="564"/>
                    <a:pt x="3000" y="765"/>
                  </a:cubicBezTo>
                  <a:cubicBezTo>
                    <a:pt x="2554" y="1137"/>
                    <a:pt x="2157" y="1583"/>
                    <a:pt x="1810" y="2054"/>
                  </a:cubicBezTo>
                  <a:cubicBezTo>
                    <a:pt x="1067" y="2996"/>
                    <a:pt x="521" y="4062"/>
                    <a:pt x="174" y="5227"/>
                  </a:cubicBezTo>
                  <a:cubicBezTo>
                    <a:pt x="50" y="5798"/>
                    <a:pt x="1" y="6343"/>
                    <a:pt x="1" y="6938"/>
                  </a:cubicBezTo>
                  <a:cubicBezTo>
                    <a:pt x="1" y="7139"/>
                    <a:pt x="99" y="7832"/>
                    <a:pt x="362" y="7832"/>
                  </a:cubicBezTo>
                  <a:cubicBezTo>
                    <a:pt x="422" y="7832"/>
                    <a:pt x="492" y="7795"/>
                    <a:pt x="571" y="7706"/>
                  </a:cubicBezTo>
                  <a:cubicBezTo>
                    <a:pt x="1017" y="7260"/>
                    <a:pt x="1488" y="6740"/>
                    <a:pt x="1909" y="6293"/>
                  </a:cubicBezTo>
                  <a:cubicBezTo>
                    <a:pt x="2529" y="5674"/>
                    <a:pt x="3124" y="5029"/>
                    <a:pt x="3645" y="4310"/>
                  </a:cubicBezTo>
                  <a:cubicBezTo>
                    <a:pt x="4215" y="3567"/>
                    <a:pt x="4711" y="2724"/>
                    <a:pt x="5033" y="1831"/>
                  </a:cubicBezTo>
                  <a:cubicBezTo>
                    <a:pt x="5256" y="1385"/>
                    <a:pt x="5157" y="1063"/>
                    <a:pt x="5083" y="592"/>
                  </a:cubicBezTo>
                  <a:cubicBezTo>
                    <a:pt x="5083" y="517"/>
                    <a:pt x="5033" y="443"/>
                    <a:pt x="5008" y="393"/>
                  </a:cubicBezTo>
                  <a:cubicBezTo>
                    <a:pt x="4959" y="344"/>
                    <a:pt x="4835" y="344"/>
                    <a:pt x="4735" y="270"/>
                  </a:cubicBezTo>
                  <a:cubicBezTo>
                    <a:pt x="4636" y="220"/>
                    <a:pt x="4612" y="71"/>
                    <a:pt x="4488" y="22"/>
                  </a:cubicBezTo>
                  <a:cubicBezTo>
                    <a:pt x="4449" y="7"/>
                    <a:pt x="4405" y="0"/>
                    <a:pt x="43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1439250" y="2191975"/>
              <a:ext cx="73225" cy="146150"/>
            </a:xfrm>
            <a:custGeom>
              <a:avLst/>
              <a:gdLst/>
              <a:ahLst/>
              <a:cxnLst/>
              <a:rect l="l" t="t" r="r" b="b"/>
              <a:pathLst>
                <a:path w="2929" h="5846" extrusionOk="0">
                  <a:moveTo>
                    <a:pt x="2929" y="1612"/>
                  </a:moveTo>
                  <a:lnTo>
                    <a:pt x="2929" y="1612"/>
                  </a:lnTo>
                  <a:cubicBezTo>
                    <a:pt x="2920" y="1618"/>
                    <a:pt x="2912" y="1625"/>
                    <a:pt x="2903" y="1634"/>
                  </a:cubicBezTo>
                  <a:lnTo>
                    <a:pt x="2903" y="1634"/>
                  </a:lnTo>
                  <a:cubicBezTo>
                    <a:pt x="2912" y="1627"/>
                    <a:pt x="2920" y="1619"/>
                    <a:pt x="2929" y="1612"/>
                  </a:cubicBezTo>
                  <a:close/>
                  <a:moveTo>
                    <a:pt x="2879" y="0"/>
                  </a:moveTo>
                  <a:lnTo>
                    <a:pt x="2879" y="0"/>
                  </a:lnTo>
                  <a:cubicBezTo>
                    <a:pt x="2259" y="645"/>
                    <a:pt x="1739" y="1364"/>
                    <a:pt x="1317" y="2132"/>
                  </a:cubicBezTo>
                  <a:cubicBezTo>
                    <a:pt x="921" y="2826"/>
                    <a:pt x="623" y="3570"/>
                    <a:pt x="350" y="4314"/>
                  </a:cubicBezTo>
                  <a:cubicBezTo>
                    <a:pt x="227" y="4686"/>
                    <a:pt x="103" y="5082"/>
                    <a:pt x="53" y="5454"/>
                  </a:cubicBezTo>
                  <a:cubicBezTo>
                    <a:pt x="0" y="5730"/>
                    <a:pt x="45" y="5846"/>
                    <a:pt x="147" y="5846"/>
                  </a:cubicBezTo>
                  <a:cubicBezTo>
                    <a:pt x="237" y="5846"/>
                    <a:pt x="372" y="5754"/>
                    <a:pt x="524" y="5603"/>
                  </a:cubicBezTo>
                  <a:cubicBezTo>
                    <a:pt x="1069" y="5008"/>
                    <a:pt x="1565" y="4388"/>
                    <a:pt x="1962" y="3719"/>
                  </a:cubicBezTo>
                  <a:cubicBezTo>
                    <a:pt x="2185" y="3372"/>
                    <a:pt x="2383" y="3049"/>
                    <a:pt x="2532" y="2678"/>
                  </a:cubicBezTo>
                  <a:cubicBezTo>
                    <a:pt x="2626" y="2466"/>
                    <a:pt x="2743" y="1805"/>
                    <a:pt x="2903" y="1634"/>
                  </a:cubicBezTo>
                  <a:lnTo>
                    <a:pt x="2903" y="1634"/>
                  </a:lnTo>
                  <a:cubicBezTo>
                    <a:pt x="2662" y="1847"/>
                    <a:pt x="2399" y="2015"/>
                    <a:pt x="2135" y="2207"/>
                  </a:cubicBezTo>
                  <a:cubicBezTo>
                    <a:pt x="2433" y="1488"/>
                    <a:pt x="2681" y="744"/>
                    <a:pt x="2879"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1139375" y="2384300"/>
              <a:ext cx="200825" cy="79400"/>
            </a:xfrm>
            <a:custGeom>
              <a:avLst/>
              <a:gdLst/>
              <a:ahLst/>
              <a:cxnLst/>
              <a:rect l="l" t="t" r="r" b="b"/>
              <a:pathLst>
                <a:path w="8033" h="3176" extrusionOk="0">
                  <a:moveTo>
                    <a:pt x="4064" y="0"/>
                  </a:moveTo>
                  <a:cubicBezTo>
                    <a:pt x="2882" y="0"/>
                    <a:pt x="1700" y="114"/>
                    <a:pt x="645" y="612"/>
                  </a:cubicBezTo>
                  <a:cubicBezTo>
                    <a:pt x="496" y="686"/>
                    <a:pt x="298" y="761"/>
                    <a:pt x="223" y="934"/>
                  </a:cubicBezTo>
                  <a:cubicBezTo>
                    <a:pt x="0" y="1207"/>
                    <a:pt x="25" y="1579"/>
                    <a:pt x="124" y="1926"/>
                  </a:cubicBezTo>
                  <a:cubicBezTo>
                    <a:pt x="149" y="2025"/>
                    <a:pt x="223" y="2124"/>
                    <a:pt x="273" y="2248"/>
                  </a:cubicBezTo>
                  <a:cubicBezTo>
                    <a:pt x="372" y="2422"/>
                    <a:pt x="521" y="2570"/>
                    <a:pt x="670" y="2694"/>
                  </a:cubicBezTo>
                  <a:cubicBezTo>
                    <a:pt x="1119" y="3036"/>
                    <a:pt x="1734" y="3176"/>
                    <a:pt x="2324" y="3176"/>
                  </a:cubicBezTo>
                  <a:cubicBezTo>
                    <a:pt x="2418" y="3176"/>
                    <a:pt x="2511" y="3172"/>
                    <a:pt x="2603" y="3165"/>
                  </a:cubicBezTo>
                  <a:cubicBezTo>
                    <a:pt x="3272" y="3091"/>
                    <a:pt x="3942" y="2843"/>
                    <a:pt x="4562" y="2620"/>
                  </a:cubicBezTo>
                  <a:cubicBezTo>
                    <a:pt x="5107" y="2422"/>
                    <a:pt x="5702" y="2223"/>
                    <a:pt x="6247" y="2000"/>
                  </a:cubicBezTo>
                  <a:cubicBezTo>
                    <a:pt x="6693" y="1851"/>
                    <a:pt x="7115" y="1703"/>
                    <a:pt x="7437" y="1380"/>
                  </a:cubicBezTo>
                  <a:cubicBezTo>
                    <a:pt x="7834" y="1009"/>
                    <a:pt x="8032" y="364"/>
                    <a:pt x="7338" y="265"/>
                  </a:cubicBezTo>
                  <a:cubicBezTo>
                    <a:pt x="6569" y="67"/>
                    <a:pt x="5727" y="67"/>
                    <a:pt x="4933" y="17"/>
                  </a:cubicBezTo>
                  <a:cubicBezTo>
                    <a:pt x="4645" y="7"/>
                    <a:pt x="4355" y="0"/>
                    <a:pt x="40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165400" y="2390575"/>
              <a:ext cx="165500" cy="51800"/>
            </a:xfrm>
            <a:custGeom>
              <a:avLst/>
              <a:gdLst/>
              <a:ahLst/>
              <a:cxnLst/>
              <a:rect l="l" t="t" r="r" b="b"/>
              <a:pathLst>
                <a:path w="6620" h="2072" extrusionOk="0">
                  <a:moveTo>
                    <a:pt x="4714" y="0"/>
                  </a:moveTo>
                  <a:cubicBezTo>
                    <a:pt x="4289" y="0"/>
                    <a:pt x="3864" y="33"/>
                    <a:pt x="3446" y="88"/>
                  </a:cubicBezTo>
                  <a:cubicBezTo>
                    <a:pt x="2802" y="138"/>
                    <a:pt x="2182" y="237"/>
                    <a:pt x="1562" y="485"/>
                  </a:cubicBezTo>
                  <a:cubicBezTo>
                    <a:pt x="1042" y="683"/>
                    <a:pt x="496" y="981"/>
                    <a:pt x="0" y="1253"/>
                  </a:cubicBezTo>
                  <a:cubicBezTo>
                    <a:pt x="719" y="1204"/>
                    <a:pt x="1438" y="1105"/>
                    <a:pt x="2157" y="1055"/>
                  </a:cubicBezTo>
                  <a:lnTo>
                    <a:pt x="2157" y="1055"/>
                  </a:lnTo>
                  <a:cubicBezTo>
                    <a:pt x="1736" y="1253"/>
                    <a:pt x="1413" y="1551"/>
                    <a:pt x="1116" y="1873"/>
                  </a:cubicBezTo>
                  <a:cubicBezTo>
                    <a:pt x="1711" y="1724"/>
                    <a:pt x="2331" y="1600"/>
                    <a:pt x="2926" y="1452"/>
                  </a:cubicBezTo>
                  <a:lnTo>
                    <a:pt x="2926" y="1452"/>
                  </a:lnTo>
                  <a:cubicBezTo>
                    <a:pt x="2727" y="1700"/>
                    <a:pt x="2479" y="1923"/>
                    <a:pt x="2231" y="2071"/>
                  </a:cubicBezTo>
                  <a:cubicBezTo>
                    <a:pt x="3669" y="1923"/>
                    <a:pt x="5132" y="1675"/>
                    <a:pt x="6272" y="807"/>
                  </a:cubicBezTo>
                  <a:cubicBezTo>
                    <a:pt x="6446" y="683"/>
                    <a:pt x="6619" y="435"/>
                    <a:pt x="6396" y="212"/>
                  </a:cubicBezTo>
                  <a:cubicBezTo>
                    <a:pt x="6247" y="88"/>
                    <a:pt x="5876" y="88"/>
                    <a:pt x="5702" y="63"/>
                  </a:cubicBezTo>
                  <a:cubicBezTo>
                    <a:pt x="5376" y="20"/>
                    <a:pt x="5045" y="0"/>
                    <a:pt x="4714"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1168500" y="2432525"/>
              <a:ext cx="187800" cy="148275"/>
            </a:xfrm>
            <a:custGeom>
              <a:avLst/>
              <a:gdLst/>
              <a:ahLst/>
              <a:cxnLst/>
              <a:rect l="l" t="t" r="r" b="b"/>
              <a:pathLst>
                <a:path w="7512" h="5931" extrusionOk="0">
                  <a:moveTo>
                    <a:pt x="6503" y="0"/>
                  </a:moveTo>
                  <a:cubicBezTo>
                    <a:pt x="6208" y="0"/>
                    <a:pt x="5885" y="173"/>
                    <a:pt x="5652" y="269"/>
                  </a:cubicBezTo>
                  <a:cubicBezTo>
                    <a:pt x="5181" y="493"/>
                    <a:pt x="4710" y="740"/>
                    <a:pt x="4264" y="988"/>
                  </a:cubicBezTo>
                  <a:cubicBezTo>
                    <a:pt x="3719" y="1261"/>
                    <a:pt x="3223" y="1558"/>
                    <a:pt x="2727" y="1906"/>
                  </a:cubicBezTo>
                  <a:cubicBezTo>
                    <a:pt x="2281" y="2228"/>
                    <a:pt x="1810" y="2525"/>
                    <a:pt x="1364" y="2897"/>
                  </a:cubicBezTo>
                  <a:cubicBezTo>
                    <a:pt x="942" y="3269"/>
                    <a:pt x="620" y="3641"/>
                    <a:pt x="248" y="4112"/>
                  </a:cubicBezTo>
                  <a:cubicBezTo>
                    <a:pt x="149" y="4236"/>
                    <a:pt x="75" y="4360"/>
                    <a:pt x="50" y="4508"/>
                  </a:cubicBezTo>
                  <a:cubicBezTo>
                    <a:pt x="0" y="4657"/>
                    <a:pt x="50" y="4855"/>
                    <a:pt x="174" y="4905"/>
                  </a:cubicBezTo>
                  <a:cubicBezTo>
                    <a:pt x="223" y="4955"/>
                    <a:pt x="323" y="4979"/>
                    <a:pt x="347" y="5029"/>
                  </a:cubicBezTo>
                  <a:cubicBezTo>
                    <a:pt x="447" y="5128"/>
                    <a:pt x="372" y="5326"/>
                    <a:pt x="471" y="5401"/>
                  </a:cubicBezTo>
                  <a:cubicBezTo>
                    <a:pt x="546" y="5475"/>
                    <a:pt x="595" y="5475"/>
                    <a:pt x="670" y="5500"/>
                  </a:cubicBezTo>
                  <a:cubicBezTo>
                    <a:pt x="942" y="5574"/>
                    <a:pt x="1116" y="5822"/>
                    <a:pt x="1413" y="5897"/>
                  </a:cubicBezTo>
                  <a:cubicBezTo>
                    <a:pt x="1472" y="5920"/>
                    <a:pt x="1533" y="5931"/>
                    <a:pt x="1596" y="5931"/>
                  </a:cubicBezTo>
                  <a:cubicBezTo>
                    <a:pt x="2063" y="5931"/>
                    <a:pt x="2620" y="5344"/>
                    <a:pt x="2926" y="5103"/>
                  </a:cubicBezTo>
                  <a:lnTo>
                    <a:pt x="4215" y="4087"/>
                  </a:lnTo>
                  <a:cubicBezTo>
                    <a:pt x="4909" y="3393"/>
                    <a:pt x="5528" y="2773"/>
                    <a:pt x="6074" y="2129"/>
                  </a:cubicBezTo>
                  <a:cubicBezTo>
                    <a:pt x="6371" y="1782"/>
                    <a:pt x="7512" y="369"/>
                    <a:pt x="6743" y="46"/>
                  </a:cubicBezTo>
                  <a:cubicBezTo>
                    <a:pt x="6667" y="14"/>
                    <a:pt x="6586" y="0"/>
                    <a:pt x="65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198250" y="2440375"/>
              <a:ext cx="141325" cy="104875"/>
            </a:xfrm>
            <a:custGeom>
              <a:avLst/>
              <a:gdLst/>
              <a:ahLst/>
              <a:cxnLst/>
              <a:rect l="l" t="t" r="r" b="b"/>
              <a:pathLst>
                <a:path w="5653" h="4195" extrusionOk="0">
                  <a:moveTo>
                    <a:pt x="5118" y="0"/>
                  </a:moveTo>
                  <a:cubicBezTo>
                    <a:pt x="4940" y="0"/>
                    <a:pt x="4746" y="81"/>
                    <a:pt x="4586" y="154"/>
                  </a:cubicBezTo>
                  <a:cubicBezTo>
                    <a:pt x="3768" y="451"/>
                    <a:pt x="3124" y="947"/>
                    <a:pt x="2479" y="1443"/>
                  </a:cubicBezTo>
                  <a:cubicBezTo>
                    <a:pt x="1488" y="2186"/>
                    <a:pt x="397" y="3029"/>
                    <a:pt x="0" y="4194"/>
                  </a:cubicBezTo>
                  <a:cubicBezTo>
                    <a:pt x="422" y="3922"/>
                    <a:pt x="893" y="3624"/>
                    <a:pt x="1339" y="3352"/>
                  </a:cubicBezTo>
                  <a:lnTo>
                    <a:pt x="1339" y="3352"/>
                  </a:lnTo>
                  <a:cubicBezTo>
                    <a:pt x="1215" y="3599"/>
                    <a:pt x="1116" y="3872"/>
                    <a:pt x="1091" y="4170"/>
                  </a:cubicBezTo>
                  <a:cubicBezTo>
                    <a:pt x="1612" y="3798"/>
                    <a:pt x="2132" y="3426"/>
                    <a:pt x="2628" y="3029"/>
                  </a:cubicBezTo>
                  <a:cubicBezTo>
                    <a:pt x="2628" y="3178"/>
                    <a:pt x="2628" y="3302"/>
                    <a:pt x="2653" y="3451"/>
                  </a:cubicBezTo>
                  <a:cubicBezTo>
                    <a:pt x="3570" y="2732"/>
                    <a:pt x="4487" y="2013"/>
                    <a:pt x="5156" y="1121"/>
                  </a:cubicBezTo>
                  <a:cubicBezTo>
                    <a:pt x="5355" y="873"/>
                    <a:pt x="5652" y="476"/>
                    <a:pt x="5454" y="154"/>
                  </a:cubicBezTo>
                  <a:cubicBezTo>
                    <a:pt x="5361" y="41"/>
                    <a:pt x="5243" y="0"/>
                    <a:pt x="5118"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270750" y="2447800"/>
              <a:ext cx="106625" cy="214100"/>
            </a:xfrm>
            <a:custGeom>
              <a:avLst/>
              <a:gdLst/>
              <a:ahLst/>
              <a:cxnLst/>
              <a:rect l="l" t="t" r="r" b="b"/>
              <a:pathLst>
                <a:path w="4265" h="8564" extrusionOk="0">
                  <a:moveTo>
                    <a:pt x="3538" y="0"/>
                  </a:moveTo>
                  <a:cubicBezTo>
                    <a:pt x="3516" y="0"/>
                    <a:pt x="3494" y="2"/>
                    <a:pt x="3471" y="5"/>
                  </a:cubicBezTo>
                  <a:cubicBezTo>
                    <a:pt x="3174" y="30"/>
                    <a:pt x="2975" y="526"/>
                    <a:pt x="2802" y="774"/>
                  </a:cubicBezTo>
                  <a:cubicBezTo>
                    <a:pt x="2579" y="1047"/>
                    <a:pt x="2356" y="1344"/>
                    <a:pt x="2157" y="1666"/>
                  </a:cubicBezTo>
                  <a:cubicBezTo>
                    <a:pt x="1736" y="2286"/>
                    <a:pt x="1414" y="2931"/>
                    <a:pt x="1116" y="3625"/>
                  </a:cubicBezTo>
                  <a:cubicBezTo>
                    <a:pt x="546" y="4988"/>
                    <a:pt x="199" y="6401"/>
                    <a:pt x="50" y="7889"/>
                  </a:cubicBezTo>
                  <a:cubicBezTo>
                    <a:pt x="1" y="8087"/>
                    <a:pt x="50" y="8360"/>
                    <a:pt x="224" y="8384"/>
                  </a:cubicBezTo>
                  <a:cubicBezTo>
                    <a:pt x="250" y="8397"/>
                    <a:pt x="272" y="8402"/>
                    <a:pt x="293" y="8402"/>
                  </a:cubicBezTo>
                  <a:cubicBezTo>
                    <a:pt x="340" y="8402"/>
                    <a:pt x="379" y="8379"/>
                    <a:pt x="430" y="8379"/>
                  </a:cubicBezTo>
                  <a:cubicBezTo>
                    <a:pt x="443" y="8379"/>
                    <a:pt x="457" y="8381"/>
                    <a:pt x="472" y="8384"/>
                  </a:cubicBezTo>
                  <a:cubicBezTo>
                    <a:pt x="546" y="8434"/>
                    <a:pt x="596" y="8483"/>
                    <a:pt x="670" y="8508"/>
                  </a:cubicBezTo>
                  <a:cubicBezTo>
                    <a:pt x="728" y="8549"/>
                    <a:pt x="787" y="8564"/>
                    <a:pt x="847" y="8564"/>
                  </a:cubicBezTo>
                  <a:cubicBezTo>
                    <a:pt x="1015" y="8564"/>
                    <a:pt x="1192" y="8446"/>
                    <a:pt x="1369" y="8446"/>
                  </a:cubicBezTo>
                  <a:cubicBezTo>
                    <a:pt x="1401" y="8446"/>
                    <a:pt x="1432" y="8450"/>
                    <a:pt x="1463" y="8459"/>
                  </a:cubicBezTo>
                  <a:cubicBezTo>
                    <a:pt x="1587" y="8483"/>
                    <a:pt x="1686" y="8558"/>
                    <a:pt x="1810" y="8558"/>
                  </a:cubicBezTo>
                  <a:cubicBezTo>
                    <a:pt x="1984" y="8558"/>
                    <a:pt x="2108" y="8384"/>
                    <a:pt x="2207" y="8236"/>
                  </a:cubicBezTo>
                  <a:cubicBezTo>
                    <a:pt x="3471" y="6277"/>
                    <a:pt x="3843" y="3848"/>
                    <a:pt x="4140" y="1493"/>
                  </a:cubicBezTo>
                  <a:cubicBezTo>
                    <a:pt x="4215" y="1171"/>
                    <a:pt x="4264" y="824"/>
                    <a:pt x="4165" y="551"/>
                  </a:cubicBezTo>
                  <a:cubicBezTo>
                    <a:pt x="4073" y="297"/>
                    <a:pt x="3830" y="0"/>
                    <a:pt x="35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309800" y="2479125"/>
              <a:ext cx="55800" cy="97100"/>
            </a:xfrm>
            <a:custGeom>
              <a:avLst/>
              <a:gdLst/>
              <a:ahLst/>
              <a:cxnLst/>
              <a:rect l="l" t="t" r="r" b="b"/>
              <a:pathLst>
                <a:path w="2232" h="3884" extrusionOk="0">
                  <a:moveTo>
                    <a:pt x="1756" y="0"/>
                  </a:moveTo>
                  <a:cubicBezTo>
                    <a:pt x="1574" y="0"/>
                    <a:pt x="1372" y="85"/>
                    <a:pt x="1240" y="190"/>
                  </a:cubicBezTo>
                  <a:cubicBezTo>
                    <a:pt x="843" y="537"/>
                    <a:pt x="595" y="1231"/>
                    <a:pt x="397" y="1702"/>
                  </a:cubicBezTo>
                  <a:cubicBezTo>
                    <a:pt x="174" y="2397"/>
                    <a:pt x="25" y="3115"/>
                    <a:pt x="0" y="3834"/>
                  </a:cubicBezTo>
                  <a:cubicBezTo>
                    <a:pt x="174" y="3215"/>
                    <a:pt x="422" y="2620"/>
                    <a:pt x="794" y="2049"/>
                  </a:cubicBezTo>
                  <a:lnTo>
                    <a:pt x="794" y="2049"/>
                  </a:lnTo>
                  <a:cubicBezTo>
                    <a:pt x="843" y="2620"/>
                    <a:pt x="794" y="3165"/>
                    <a:pt x="769" y="3735"/>
                  </a:cubicBezTo>
                  <a:cubicBezTo>
                    <a:pt x="1091" y="3388"/>
                    <a:pt x="1289" y="2991"/>
                    <a:pt x="1413" y="2545"/>
                  </a:cubicBezTo>
                  <a:cubicBezTo>
                    <a:pt x="1513" y="2991"/>
                    <a:pt x="1537" y="3413"/>
                    <a:pt x="1513" y="3884"/>
                  </a:cubicBezTo>
                  <a:cubicBezTo>
                    <a:pt x="1537" y="3611"/>
                    <a:pt x="1760" y="3264"/>
                    <a:pt x="1835" y="2991"/>
                  </a:cubicBezTo>
                  <a:cubicBezTo>
                    <a:pt x="1909" y="2669"/>
                    <a:pt x="1984" y="2372"/>
                    <a:pt x="2008" y="2025"/>
                  </a:cubicBezTo>
                  <a:cubicBezTo>
                    <a:pt x="2083" y="1727"/>
                    <a:pt x="2107" y="1380"/>
                    <a:pt x="2107" y="1058"/>
                  </a:cubicBezTo>
                  <a:cubicBezTo>
                    <a:pt x="2132" y="860"/>
                    <a:pt x="2231" y="488"/>
                    <a:pt x="2132" y="240"/>
                  </a:cubicBezTo>
                  <a:cubicBezTo>
                    <a:pt x="2063" y="66"/>
                    <a:pt x="1917" y="0"/>
                    <a:pt x="1756"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369300" y="2463375"/>
              <a:ext cx="73150" cy="218300"/>
            </a:xfrm>
            <a:custGeom>
              <a:avLst/>
              <a:gdLst/>
              <a:ahLst/>
              <a:cxnLst/>
              <a:rect l="l" t="t" r="r" b="b"/>
              <a:pathLst>
                <a:path w="2926" h="8732" extrusionOk="0">
                  <a:moveTo>
                    <a:pt x="1433" y="1"/>
                  </a:moveTo>
                  <a:cubicBezTo>
                    <a:pt x="884" y="1"/>
                    <a:pt x="643" y="1324"/>
                    <a:pt x="570" y="1737"/>
                  </a:cubicBezTo>
                  <a:cubicBezTo>
                    <a:pt x="248" y="3126"/>
                    <a:pt x="0" y="4539"/>
                    <a:pt x="75" y="5976"/>
                  </a:cubicBezTo>
                  <a:cubicBezTo>
                    <a:pt x="99" y="6819"/>
                    <a:pt x="273" y="7637"/>
                    <a:pt x="744" y="8356"/>
                  </a:cubicBezTo>
                  <a:cubicBezTo>
                    <a:pt x="902" y="8614"/>
                    <a:pt x="1192" y="8732"/>
                    <a:pt x="1476" y="8732"/>
                  </a:cubicBezTo>
                  <a:cubicBezTo>
                    <a:pt x="1683" y="8732"/>
                    <a:pt x="1887" y="8669"/>
                    <a:pt x="2033" y="8555"/>
                  </a:cubicBezTo>
                  <a:cubicBezTo>
                    <a:pt x="2083" y="8505"/>
                    <a:pt x="2132" y="8480"/>
                    <a:pt x="2182" y="8480"/>
                  </a:cubicBezTo>
                  <a:cubicBezTo>
                    <a:pt x="2249" y="8480"/>
                    <a:pt x="2337" y="8583"/>
                    <a:pt x="2427" y="8583"/>
                  </a:cubicBezTo>
                  <a:cubicBezTo>
                    <a:pt x="2436" y="8583"/>
                    <a:pt x="2445" y="8582"/>
                    <a:pt x="2454" y="8579"/>
                  </a:cubicBezTo>
                  <a:cubicBezTo>
                    <a:pt x="2504" y="8579"/>
                    <a:pt x="2578" y="8480"/>
                    <a:pt x="2603" y="8431"/>
                  </a:cubicBezTo>
                  <a:cubicBezTo>
                    <a:pt x="2677" y="8257"/>
                    <a:pt x="2727" y="8108"/>
                    <a:pt x="2801" y="7935"/>
                  </a:cubicBezTo>
                  <a:cubicBezTo>
                    <a:pt x="2925" y="7365"/>
                    <a:pt x="2925" y="6770"/>
                    <a:pt x="2876" y="6200"/>
                  </a:cubicBezTo>
                  <a:cubicBezTo>
                    <a:pt x="2826" y="5282"/>
                    <a:pt x="2752" y="4390"/>
                    <a:pt x="2628" y="3522"/>
                  </a:cubicBezTo>
                  <a:cubicBezTo>
                    <a:pt x="2504" y="2704"/>
                    <a:pt x="2454" y="1861"/>
                    <a:pt x="2206" y="1068"/>
                  </a:cubicBezTo>
                  <a:cubicBezTo>
                    <a:pt x="2083" y="696"/>
                    <a:pt x="1884" y="27"/>
                    <a:pt x="1463" y="2"/>
                  </a:cubicBezTo>
                  <a:cubicBezTo>
                    <a:pt x="1453" y="1"/>
                    <a:pt x="1443" y="1"/>
                    <a:pt x="14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382300" y="2484525"/>
              <a:ext cx="43425" cy="120225"/>
            </a:xfrm>
            <a:custGeom>
              <a:avLst/>
              <a:gdLst/>
              <a:ahLst/>
              <a:cxnLst/>
              <a:rect l="l" t="t" r="r" b="b"/>
              <a:pathLst>
                <a:path w="1737" h="4809" extrusionOk="0">
                  <a:moveTo>
                    <a:pt x="946" y="0"/>
                  </a:moveTo>
                  <a:cubicBezTo>
                    <a:pt x="701" y="0"/>
                    <a:pt x="544" y="488"/>
                    <a:pt x="422" y="817"/>
                  </a:cubicBezTo>
                  <a:cubicBezTo>
                    <a:pt x="249" y="1214"/>
                    <a:pt x="150" y="1635"/>
                    <a:pt x="100" y="2032"/>
                  </a:cubicBezTo>
                  <a:cubicBezTo>
                    <a:pt x="50" y="2428"/>
                    <a:pt x="1" y="2875"/>
                    <a:pt x="50" y="3271"/>
                  </a:cubicBezTo>
                  <a:cubicBezTo>
                    <a:pt x="50" y="3494"/>
                    <a:pt x="75" y="3668"/>
                    <a:pt x="100" y="3891"/>
                  </a:cubicBezTo>
                  <a:cubicBezTo>
                    <a:pt x="125" y="4040"/>
                    <a:pt x="249" y="4312"/>
                    <a:pt x="224" y="4436"/>
                  </a:cubicBezTo>
                  <a:cubicBezTo>
                    <a:pt x="323" y="3990"/>
                    <a:pt x="373" y="3519"/>
                    <a:pt x="422" y="3048"/>
                  </a:cubicBezTo>
                  <a:cubicBezTo>
                    <a:pt x="670" y="3643"/>
                    <a:pt x="893" y="4238"/>
                    <a:pt x="1191" y="4808"/>
                  </a:cubicBezTo>
                  <a:cubicBezTo>
                    <a:pt x="1290" y="4065"/>
                    <a:pt x="1315" y="3321"/>
                    <a:pt x="1339" y="2552"/>
                  </a:cubicBezTo>
                  <a:cubicBezTo>
                    <a:pt x="1463" y="2924"/>
                    <a:pt x="1587" y="3296"/>
                    <a:pt x="1686" y="3668"/>
                  </a:cubicBezTo>
                  <a:cubicBezTo>
                    <a:pt x="1736" y="3023"/>
                    <a:pt x="1736" y="2404"/>
                    <a:pt x="1686" y="1759"/>
                  </a:cubicBezTo>
                  <a:cubicBezTo>
                    <a:pt x="1662" y="1263"/>
                    <a:pt x="1563" y="743"/>
                    <a:pt x="1315" y="321"/>
                  </a:cubicBezTo>
                  <a:cubicBezTo>
                    <a:pt x="1173" y="90"/>
                    <a:pt x="1052" y="0"/>
                    <a:pt x="946"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429400" y="2462350"/>
              <a:ext cx="153725" cy="184800"/>
            </a:xfrm>
            <a:custGeom>
              <a:avLst/>
              <a:gdLst/>
              <a:ahLst/>
              <a:cxnLst/>
              <a:rect l="l" t="t" r="r" b="b"/>
              <a:pathLst>
                <a:path w="6149" h="7392" extrusionOk="0">
                  <a:moveTo>
                    <a:pt x="550" y="0"/>
                  </a:moveTo>
                  <a:cubicBezTo>
                    <a:pt x="475" y="0"/>
                    <a:pt x="399" y="21"/>
                    <a:pt x="323" y="68"/>
                  </a:cubicBezTo>
                  <a:cubicBezTo>
                    <a:pt x="1" y="242"/>
                    <a:pt x="75" y="613"/>
                    <a:pt x="199" y="936"/>
                  </a:cubicBezTo>
                  <a:cubicBezTo>
                    <a:pt x="571" y="1902"/>
                    <a:pt x="968" y="2844"/>
                    <a:pt x="1414" y="3786"/>
                  </a:cubicBezTo>
                  <a:cubicBezTo>
                    <a:pt x="1662" y="4307"/>
                    <a:pt x="1910" y="4828"/>
                    <a:pt x="2207" y="5323"/>
                  </a:cubicBezTo>
                  <a:cubicBezTo>
                    <a:pt x="2579" y="6017"/>
                    <a:pt x="3025" y="6662"/>
                    <a:pt x="3620" y="7158"/>
                  </a:cubicBezTo>
                  <a:cubicBezTo>
                    <a:pt x="3746" y="7284"/>
                    <a:pt x="3908" y="7392"/>
                    <a:pt x="4090" y="7392"/>
                  </a:cubicBezTo>
                  <a:cubicBezTo>
                    <a:pt x="4123" y="7392"/>
                    <a:pt x="4156" y="7388"/>
                    <a:pt x="4190" y="7381"/>
                  </a:cubicBezTo>
                  <a:cubicBezTo>
                    <a:pt x="4289" y="7331"/>
                    <a:pt x="4389" y="7282"/>
                    <a:pt x="4488" y="7257"/>
                  </a:cubicBezTo>
                  <a:cubicBezTo>
                    <a:pt x="4934" y="7059"/>
                    <a:pt x="5430" y="7257"/>
                    <a:pt x="5405" y="6538"/>
                  </a:cubicBezTo>
                  <a:cubicBezTo>
                    <a:pt x="5405" y="6439"/>
                    <a:pt x="5380" y="6315"/>
                    <a:pt x="5430" y="6265"/>
                  </a:cubicBezTo>
                  <a:cubicBezTo>
                    <a:pt x="5504" y="6166"/>
                    <a:pt x="5628" y="6166"/>
                    <a:pt x="5727" y="6141"/>
                  </a:cubicBezTo>
                  <a:cubicBezTo>
                    <a:pt x="6025" y="6017"/>
                    <a:pt x="6149" y="5621"/>
                    <a:pt x="6099" y="5274"/>
                  </a:cubicBezTo>
                  <a:cubicBezTo>
                    <a:pt x="6000" y="4927"/>
                    <a:pt x="5752" y="4679"/>
                    <a:pt x="5529" y="4406"/>
                  </a:cubicBezTo>
                  <a:cubicBezTo>
                    <a:pt x="5281" y="4084"/>
                    <a:pt x="5058" y="3786"/>
                    <a:pt x="4810" y="3514"/>
                  </a:cubicBezTo>
                  <a:cubicBezTo>
                    <a:pt x="4537" y="3167"/>
                    <a:pt x="4190" y="2894"/>
                    <a:pt x="3893" y="2572"/>
                  </a:cubicBezTo>
                  <a:cubicBezTo>
                    <a:pt x="3075" y="1853"/>
                    <a:pt x="2281" y="1184"/>
                    <a:pt x="1439" y="564"/>
                  </a:cubicBezTo>
                  <a:cubicBezTo>
                    <a:pt x="1178" y="363"/>
                    <a:pt x="868" y="0"/>
                    <a:pt x="5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434975" y="2479775"/>
              <a:ext cx="74400" cy="89025"/>
            </a:xfrm>
            <a:custGeom>
              <a:avLst/>
              <a:gdLst/>
              <a:ahLst/>
              <a:cxnLst/>
              <a:rect l="l" t="t" r="r" b="b"/>
              <a:pathLst>
                <a:path w="2976" h="3561" extrusionOk="0">
                  <a:moveTo>
                    <a:pt x="888" y="1"/>
                  </a:moveTo>
                  <a:cubicBezTo>
                    <a:pt x="856" y="1"/>
                    <a:pt x="824" y="5"/>
                    <a:pt x="794" y="16"/>
                  </a:cubicBezTo>
                  <a:cubicBezTo>
                    <a:pt x="1" y="288"/>
                    <a:pt x="1092" y="2023"/>
                    <a:pt x="1340" y="2395"/>
                  </a:cubicBezTo>
                  <a:cubicBezTo>
                    <a:pt x="1488" y="2618"/>
                    <a:pt x="1662" y="2817"/>
                    <a:pt x="1835" y="2990"/>
                  </a:cubicBezTo>
                  <a:cubicBezTo>
                    <a:pt x="1934" y="3114"/>
                    <a:pt x="2455" y="3486"/>
                    <a:pt x="2455" y="3560"/>
                  </a:cubicBezTo>
                  <a:cubicBezTo>
                    <a:pt x="2455" y="3387"/>
                    <a:pt x="2405" y="3238"/>
                    <a:pt x="2306" y="3089"/>
                  </a:cubicBezTo>
                  <a:cubicBezTo>
                    <a:pt x="2058" y="2643"/>
                    <a:pt x="1835" y="2222"/>
                    <a:pt x="1587" y="1776"/>
                  </a:cubicBezTo>
                  <a:lnTo>
                    <a:pt x="1587" y="1776"/>
                  </a:lnTo>
                  <a:lnTo>
                    <a:pt x="2976" y="3089"/>
                  </a:lnTo>
                  <a:cubicBezTo>
                    <a:pt x="2728" y="2445"/>
                    <a:pt x="2331" y="1850"/>
                    <a:pt x="1835" y="1329"/>
                  </a:cubicBezTo>
                  <a:lnTo>
                    <a:pt x="1835" y="1329"/>
                  </a:lnTo>
                  <a:cubicBezTo>
                    <a:pt x="2182" y="1577"/>
                    <a:pt x="2554" y="1776"/>
                    <a:pt x="2901" y="2023"/>
                  </a:cubicBezTo>
                  <a:cubicBezTo>
                    <a:pt x="2653" y="1602"/>
                    <a:pt x="2306" y="1156"/>
                    <a:pt x="1959" y="784"/>
                  </a:cubicBezTo>
                  <a:cubicBezTo>
                    <a:pt x="1754" y="602"/>
                    <a:pt x="1256" y="1"/>
                    <a:pt x="888" y="1"/>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441175" y="2218025"/>
              <a:ext cx="200825" cy="174250"/>
            </a:xfrm>
            <a:custGeom>
              <a:avLst/>
              <a:gdLst/>
              <a:ahLst/>
              <a:cxnLst/>
              <a:rect l="l" t="t" r="r" b="b"/>
              <a:pathLst>
                <a:path w="8033" h="6970" extrusionOk="0">
                  <a:moveTo>
                    <a:pt x="6973" y="0"/>
                  </a:moveTo>
                  <a:cubicBezTo>
                    <a:pt x="6883" y="0"/>
                    <a:pt x="6786" y="18"/>
                    <a:pt x="6694" y="49"/>
                  </a:cubicBezTo>
                  <a:cubicBezTo>
                    <a:pt x="6322" y="123"/>
                    <a:pt x="6049" y="347"/>
                    <a:pt x="5752" y="545"/>
                  </a:cubicBezTo>
                  <a:cubicBezTo>
                    <a:pt x="5380" y="768"/>
                    <a:pt x="5033" y="966"/>
                    <a:pt x="4686" y="1189"/>
                  </a:cubicBezTo>
                  <a:cubicBezTo>
                    <a:pt x="3298" y="2107"/>
                    <a:pt x="2157" y="3173"/>
                    <a:pt x="1116" y="4511"/>
                  </a:cubicBezTo>
                  <a:cubicBezTo>
                    <a:pt x="596" y="5156"/>
                    <a:pt x="125" y="5899"/>
                    <a:pt x="50" y="6742"/>
                  </a:cubicBezTo>
                  <a:cubicBezTo>
                    <a:pt x="1" y="6792"/>
                    <a:pt x="1" y="6891"/>
                    <a:pt x="75" y="6916"/>
                  </a:cubicBezTo>
                  <a:cubicBezTo>
                    <a:pt x="90" y="6960"/>
                    <a:pt x="132" y="6969"/>
                    <a:pt x="173" y="6969"/>
                  </a:cubicBezTo>
                  <a:cubicBezTo>
                    <a:pt x="201" y="6969"/>
                    <a:pt x="229" y="6965"/>
                    <a:pt x="249" y="6965"/>
                  </a:cubicBezTo>
                  <a:cubicBezTo>
                    <a:pt x="868" y="6817"/>
                    <a:pt x="1538" y="6618"/>
                    <a:pt x="2108" y="6395"/>
                  </a:cubicBezTo>
                  <a:cubicBezTo>
                    <a:pt x="2901" y="6123"/>
                    <a:pt x="3595" y="5726"/>
                    <a:pt x="4265" y="5255"/>
                  </a:cubicBezTo>
                  <a:cubicBezTo>
                    <a:pt x="4810" y="4883"/>
                    <a:pt x="5331" y="4437"/>
                    <a:pt x="5876" y="3966"/>
                  </a:cubicBezTo>
                  <a:cubicBezTo>
                    <a:pt x="6620" y="3321"/>
                    <a:pt x="7239" y="2702"/>
                    <a:pt x="7785" y="1908"/>
                  </a:cubicBezTo>
                  <a:cubicBezTo>
                    <a:pt x="7884" y="1784"/>
                    <a:pt x="7983" y="1611"/>
                    <a:pt x="8008" y="1462"/>
                  </a:cubicBezTo>
                  <a:cubicBezTo>
                    <a:pt x="8033" y="1338"/>
                    <a:pt x="8008" y="1189"/>
                    <a:pt x="7983" y="1065"/>
                  </a:cubicBezTo>
                  <a:cubicBezTo>
                    <a:pt x="7933" y="942"/>
                    <a:pt x="7909" y="818"/>
                    <a:pt x="7859" y="694"/>
                  </a:cubicBezTo>
                  <a:cubicBezTo>
                    <a:pt x="7735" y="545"/>
                    <a:pt x="7537" y="570"/>
                    <a:pt x="7438" y="421"/>
                  </a:cubicBezTo>
                  <a:cubicBezTo>
                    <a:pt x="7388" y="322"/>
                    <a:pt x="7363" y="223"/>
                    <a:pt x="7289" y="123"/>
                  </a:cubicBezTo>
                  <a:cubicBezTo>
                    <a:pt x="7216" y="36"/>
                    <a:pt x="7101" y="0"/>
                    <a:pt x="69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456625" y="2281825"/>
              <a:ext cx="94900" cy="90700"/>
            </a:xfrm>
            <a:custGeom>
              <a:avLst/>
              <a:gdLst/>
              <a:ahLst/>
              <a:cxnLst/>
              <a:rect l="l" t="t" r="r" b="b"/>
              <a:pathLst>
                <a:path w="3796" h="3628" extrusionOk="0">
                  <a:moveTo>
                    <a:pt x="3523" y="1"/>
                  </a:moveTo>
                  <a:lnTo>
                    <a:pt x="3523" y="1"/>
                  </a:lnTo>
                  <a:cubicBezTo>
                    <a:pt x="3052" y="224"/>
                    <a:pt x="2605" y="497"/>
                    <a:pt x="2234" y="769"/>
                  </a:cubicBezTo>
                  <a:cubicBezTo>
                    <a:pt x="1539" y="1339"/>
                    <a:pt x="945" y="2034"/>
                    <a:pt x="498" y="2852"/>
                  </a:cubicBezTo>
                  <a:cubicBezTo>
                    <a:pt x="336" y="3153"/>
                    <a:pt x="1" y="3627"/>
                    <a:pt x="464" y="3627"/>
                  </a:cubicBezTo>
                  <a:cubicBezTo>
                    <a:pt x="496" y="3627"/>
                    <a:pt x="532" y="3625"/>
                    <a:pt x="573" y="3620"/>
                  </a:cubicBezTo>
                  <a:cubicBezTo>
                    <a:pt x="1044" y="3571"/>
                    <a:pt x="1539" y="3347"/>
                    <a:pt x="1936" y="3100"/>
                  </a:cubicBezTo>
                  <a:cubicBezTo>
                    <a:pt x="2457" y="2802"/>
                    <a:pt x="2903" y="2356"/>
                    <a:pt x="3349" y="1959"/>
                  </a:cubicBezTo>
                  <a:lnTo>
                    <a:pt x="3349" y="1959"/>
                  </a:lnTo>
                  <a:cubicBezTo>
                    <a:pt x="2952" y="2108"/>
                    <a:pt x="2531" y="2232"/>
                    <a:pt x="2110" y="2381"/>
                  </a:cubicBezTo>
                  <a:cubicBezTo>
                    <a:pt x="2680" y="1835"/>
                    <a:pt x="3225" y="1315"/>
                    <a:pt x="3795" y="745"/>
                  </a:cubicBezTo>
                  <a:lnTo>
                    <a:pt x="3795" y="745"/>
                  </a:lnTo>
                  <a:cubicBezTo>
                    <a:pt x="3275" y="868"/>
                    <a:pt x="2729" y="1092"/>
                    <a:pt x="2283" y="1364"/>
                  </a:cubicBezTo>
                  <a:cubicBezTo>
                    <a:pt x="2680" y="943"/>
                    <a:pt x="3101" y="472"/>
                    <a:pt x="3523" y="1"/>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459150" y="2362550"/>
              <a:ext cx="221900" cy="75800"/>
            </a:xfrm>
            <a:custGeom>
              <a:avLst/>
              <a:gdLst/>
              <a:ahLst/>
              <a:cxnLst/>
              <a:rect l="l" t="t" r="r" b="b"/>
              <a:pathLst>
                <a:path w="8876" h="3032" extrusionOk="0">
                  <a:moveTo>
                    <a:pt x="6773" y="0"/>
                  </a:moveTo>
                  <a:cubicBezTo>
                    <a:pt x="4855" y="0"/>
                    <a:pt x="2913" y="463"/>
                    <a:pt x="1091" y="1085"/>
                  </a:cubicBezTo>
                  <a:cubicBezTo>
                    <a:pt x="844" y="1135"/>
                    <a:pt x="224" y="1333"/>
                    <a:pt x="125" y="1631"/>
                  </a:cubicBezTo>
                  <a:cubicBezTo>
                    <a:pt x="1" y="2052"/>
                    <a:pt x="1067" y="2300"/>
                    <a:pt x="1315" y="2374"/>
                  </a:cubicBezTo>
                  <a:cubicBezTo>
                    <a:pt x="2133" y="2697"/>
                    <a:pt x="3174" y="2697"/>
                    <a:pt x="3992" y="2821"/>
                  </a:cubicBezTo>
                  <a:cubicBezTo>
                    <a:pt x="4685" y="2936"/>
                    <a:pt x="5404" y="3032"/>
                    <a:pt x="6112" y="3032"/>
                  </a:cubicBezTo>
                  <a:cubicBezTo>
                    <a:pt x="6772" y="3032"/>
                    <a:pt x="7423" y="2949"/>
                    <a:pt x="8033" y="2721"/>
                  </a:cubicBezTo>
                  <a:cubicBezTo>
                    <a:pt x="8181" y="2672"/>
                    <a:pt x="8305" y="2597"/>
                    <a:pt x="8404" y="2473"/>
                  </a:cubicBezTo>
                  <a:cubicBezTo>
                    <a:pt x="8454" y="2350"/>
                    <a:pt x="8454" y="2226"/>
                    <a:pt x="8528" y="2102"/>
                  </a:cubicBezTo>
                  <a:cubicBezTo>
                    <a:pt x="8578" y="1978"/>
                    <a:pt x="8652" y="1953"/>
                    <a:pt x="8702" y="1854"/>
                  </a:cubicBezTo>
                  <a:cubicBezTo>
                    <a:pt x="8875" y="1631"/>
                    <a:pt x="8801" y="1556"/>
                    <a:pt x="8751" y="1259"/>
                  </a:cubicBezTo>
                  <a:cubicBezTo>
                    <a:pt x="8702" y="1085"/>
                    <a:pt x="8751" y="887"/>
                    <a:pt x="8702" y="713"/>
                  </a:cubicBezTo>
                  <a:cubicBezTo>
                    <a:pt x="8702" y="689"/>
                    <a:pt x="8702" y="614"/>
                    <a:pt x="8677" y="589"/>
                  </a:cubicBezTo>
                  <a:cubicBezTo>
                    <a:pt x="8627" y="391"/>
                    <a:pt x="8429" y="242"/>
                    <a:pt x="8206" y="193"/>
                  </a:cubicBezTo>
                  <a:cubicBezTo>
                    <a:pt x="7958" y="69"/>
                    <a:pt x="7685" y="19"/>
                    <a:pt x="7438" y="19"/>
                  </a:cubicBezTo>
                  <a:cubicBezTo>
                    <a:pt x="7217" y="6"/>
                    <a:pt x="6995" y="0"/>
                    <a:pt x="67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1473400" y="2375350"/>
              <a:ext cx="122750" cy="44700"/>
            </a:xfrm>
            <a:custGeom>
              <a:avLst/>
              <a:gdLst/>
              <a:ahLst/>
              <a:cxnLst/>
              <a:rect l="l" t="t" r="r" b="b"/>
              <a:pathLst>
                <a:path w="4910" h="1788" extrusionOk="0">
                  <a:moveTo>
                    <a:pt x="4622" y="0"/>
                  </a:moveTo>
                  <a:cubicBezTo>
                    <a:pt x="3742" y="0"/>
                    <a:pt x="2896" y="129"/>
                    <a:pt x="2009" y="425"/>
                  </a:cubicBezTo>
                  <a:cubicBezTo>
                    <a:pt x="1563" y="573"/>
                    <a:pt x="1141" y="747"/>
                    <a:pt x="745" y="970"/>
                  </a:cubicBezTo>
                  <a:cubicBezTo>
                    <a:pt x="621" y="1069"/>
                    <a:pt x="447" y="1094"/>
                    <a:pt x="323" y="1193"/>
                  </a:cubicBezTo>
                  <a:cubicBezTo>
                    <a:pt x="298" y="1218"/>
                    <a:pt x="1" y="1664"/>
                    <a:pt x="75" y="1664"/>
                  </a:cubicBezTo>
                  <a:cubicBezTo>
                    <a:pt x="518" y="1627"/>
                    <a:pt x="958" y="1607"/>
                    <a:pt x="1396" y="1607"/>
                  </a:cubicBezTo>
                  <a:cubicBezTo>
                    <a:pt x="2136" y="1607"/>
                    <a:pt x="2873" y="1663"/>
                    <a:pt x="3620" y="1788"/>
                  </a:cubicBezTo>
                  <a:cubicBezTo>
                    <a:pt x="3397" y="1490"/>
                    <a:pt x="3124" y="1292"/>
                    <a:pt x="2802" y="1119"/>
                  </a:cubicBezTo>
                  <a:cubicBezTo>
                    <a:pt x="3425" y="963"/>
                    <a:pt x="4069" y="867"/>
                    <a:pt x="4696" y="867"/>
                  </a:cubicBezTo>
                  <a:cubicBezTo>
                    <a:pt x="4767" y="867"/>
                    <a:pt x="4838" y="868"/>
                    <a:pt x="4909" y="871"/>
                  </a:cubicBezTo>
                  <a:cubicBezTo>
                    <a:pt x="4488" y="722"/>
                    <a:pt x="4042" y="573"/>
                    <a:pt x="3595" y="474"/>
                  </a:cubicBezTo>
                  <a:cubicBezTo>
                    <a:pt x="4017" y="325"/>
                    <a:pt x="4413" y="152"/>
                    <a:pt x="4860" y="3"/>
                  </a:cubicBezTo>
                  <a:cubicBezTo>
                    <a:pt x="4780" y="1"/>
                    <a:pt x="4701" y="0"/>
                    <a:pt x="4622"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447550" y="2430175"/>
              <a:ext cx="212425" cy="132450"/>
            </a:xfrm>
            <a:custGeom>
              <a:avLst/>
              <a:gdLst/>
              <a:ahLst/>
              <a:cxnLst/>
              <a:rect l="l" t="t" r="r" b="b"/>
              <a:pathLst>
                <a:path w="8497" h="5298" extrusionOk="0">
                  <a:moveTo>
                    <a:pt x="1227" y="0"/>
                  </a:moveTo>
                  <a:cubicBezTo>
                    <a:pt x="682" y="0"/>
                    <a:pt x="0" y="151"/>
                    <a:pt x="366" y="983"/>
                  </a:cubicBezTo>
                  <a:cubicBezTo>
                    <a:pt x="489" y="1231"/>
                    <a:pt x="688" y="1405"/>
                    <a:pt x="861" y="1578"/>
                  </a:cubicBezTo>
                  <a:cubicBezTo>
                    <a:pt x="1184" y="1900"/>
                    <a:pt x="1531" y="2223"/>
                    <a:pt x="1902" y="2495"/>
                  </a:cubicBezTo>
                  <a:cubicBezTo>
                    <a:pt x="3216" y="3561"/>
                    <a:pt x="4704" y="4429"/>
                    <a:pt x="6241" y="5098"/>
                  </a:cubicBezTo>
                  <a:cubicBezTo>
                    <a:pt x="6477" y="5193"/>
                    <a:pt x="6733" y="5297"/>
                    <a:pt x="6984" y="5297"/>
                  </a:cubicBezTo>
                  <a:cubicBezTo>
                    <a:pt x="7128" y="5297"/>
                    <a:pt x="7270" y="5263"/>
                    <a:pt x="7406" y="5173"/>
                  </a:cubicBezTo>
                  <a:cubicBezTo>
                    <a:pt x="7629" y="4999"/>
                    <a:pt x="7778" y="4726"/>
                    <a:pt x="8026" y="4627"/>
                  </a:cubicBezTo>
                  <a:cubicBezTo>
                    <a:pt x="8149" y="4578"/>
                    <a:pt x="8348" y="4578"/>
                    <a:pt x="8422" y="4454"/>
                  </a:cubicBezTo>
                  <a:cubicBezTo>
                    <a:pt x="8497" y="4355"/>
                    <a:pt x="8497" y="4255"/>
                    <a:pt x="8497" y="4131"/>
                  </a:cubicBezTo>
                  <a:lnTo>
                    <a:pt x="8497" y="2768"/>
                  </a:lnTo>
                  <a:cubicBezTo>
                    <a:pt x="8497" y="2371"/>
                    <a:pt x="8174" y="2297"/>
                    <a:pt x="7902" y="2148"/>
                  </a:cubicBezTo>
                  <a:cubicBezTo>
                    <a:pt x="6538" y="1504"/>
                    <a:pt x="5175" y="884"/>
                    <a:pt x="3762" y="438"/>
                  </a:cubicBezTo>
                  <a:cubicBezTo>
                    <a:pt x="3043" y="239"/>
                    <a:pt x="2299" y="91"/>
                    <a:pt x="1555" y="16"/>
                  </a:cubicBezTo>
                  <a:cubicBezTo>
                    <a:pt x="1461" y="7"/>
                    <a:pt x="1348" y="0"/>
                    <a:pt x="12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469075" y="2440325"/>
              <a:ext cx="113425" cy="79525"/>
            </a:xfrm>
            <a:custGeom>
              <a:avLst/>
              <a:gdLst/>
              <a:ahLst/>
              <a:cxnLst/>
              <a:rect l="l" t="t" r="r" b="b"/>
              <a:pathLst>
                <a:path w="4537" h="3181" extrusionOk="0">
                  <a:moveTo>
                    <a:pt x="546" y="0"/>
                  </a:moveTo>
                  <a:cubicBezTo>
                    <a:pt x="382" y="0"/>
                    <a:pt x="237" y="43"/>
                    <a:pt x="174" y="181"/>
                  </a:cubicBezTo>
                  <a:cubicBezTo>
                    <a:pt x="0" y="453"/>
                    <a:pt x="298" y="825"/>
                    <a:pt x="447" y="999"/>
                  </a:cubicBezTo>
                  <a:cubicBezTo>
                    <a:pt x="818" y="1420"/>
                    <a:pt x="1215" y="1742"/>
                    <a:pt x="1612" y="2065"/>
                  </a:cubicBezTo>
                  <a:cubicBezTo>
                    <a:pt x="2281" y="2511"/>
                    <a:pt x="2975" y="2858"/>
                    <a:pt x="3719" y="3180"/>
                  </a:cubicBezTo>
                  <a:cubicBezTo>
                    <a:pt x="3421" y="2808"/>
                    <a:pt x="3049" y="2511"/>
                    <a:pt x="2653" y="2312"/>
                  </a:cubicBezTo>
                  <a:lnTo>
                    <a:pt x="2653" y="2312"/>
                  </a:lnTo>
                  <a:cubicBezTo>
                    <a:pt x="3297" y="2362"/>
                    <a:pt x="3917" y="2461"/>
                    <a:pt x="4537" y="2610"/>
                  </a:cubicBezTo>
                  <a:cubicBezTo>
                    <a:pt x="3892" y="2089"/>
                    <a:pt x="3223" y="1618"/>
                    <a:pt x="2479" y="1222"/>
                  </a:cubicBezTo>
                  <a:cubicBezTo>
                    <a:pt x="2901" y="1197"/>
                    <a:pt x="3273" y="1172"/>
                    <a:pt x="3669" y="1098"/>
                  </a:cubicBezTo>
                  <a:cubicBezTo>
                    <a:pt x="3570" y="1098"/>
                    <a:pt x="3198" y="825"/>
                    <a:pt x="3099" y="800"/>
                  </a:cubicBezTo>
                  <a:cubicBezTo>
                    <a:pt x="2925" y="701"/>
                    <a:pt x="2702" y="602"/>
                    <a:pt x="2479" y="503"/>
                  </a:cubicBezTo>
                  <a:cubicBezTo>
                    <a:pt x="2058" y="329"/>
                    <a:pt x="1612" y="205"/>
                    <a:pt x="1165" y="106"/>
                  </a:cubicBezTo>
                  <a:cubicBezTo>
                    <a:pt x="1023" y="78"/>
                    <a:pt x="767" y="0"/>
                    <a:pt x="546"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303525" y="2333325"/>
              <a:ext cx="190350" cy="171775"/>
            </a:xfrm>
            <a:custGeom>
              <a:avLst/>
              <a:gdLst/>
              <a:ahLst/>
              <a:cxnLst/>
              <a:rect l="l" t="t" r="r" b="b"/>
              <a:pathLst>
                <a:path w="7614" h="6871" extrusionOk="0">
                  <a:moveTo>
                    <a:pt x="3831" y="0"/>
                  </a:moveTo>
                  <a:cubicBezTo>
                    <a:pt x="2908" y="0"/>
                    <a:pt x="2038" y="314"/>
                    <a:pt x="1367" y="1040"/>
                  </a:cubicBezTo>
                  <a:cubicBezTo>
                    <a:pt x="1020" y="1436"/>
                    <a:pt x="747" y="1907"/>
                    <a:pt x="598" y="2403"/>
                  </a:cubicBezTo>
                  <a:cubicBezTo>
                    <a:pt x="0" y="4508"/>
                    <a:pt x="1798" y="6870"/>
                    <a:pt x="3939" y="6870"/>
                  </a:cubicBezTo>
                  <a:cubicBezTo>
                    <a:pt x="4194" y="6870"/>
                    <a:pt x="4453" y="6837"/>
                    <a:pt x="4714" y="6766"/>
                  </a:cubicBezTo>
                  <a:cubicBezTo>
                    <a:pt x="5308" y="6617"/>
                    <a:pt x="5804" y="6320"/>
                    <a:pt x="6300" y="5948"/>
                  </a:cubicBezTo>
                  <a:cubicBezTo>
                    <a:pt x="6870" y="5502"/>
                    <a:pt x="7242" y="4832"/>
                    <a:pt x="7366" y="4113"/>
                  </a:cubicBezTo>
                  <a:cubicBezTo>
                    <a:pt x="7614" y="2800"/>
                    <a:pt x="7069" y="1114"/>
                    <a:pt x="5854" y="445"/>
                  </a:cubicBezTo>
                  <a:cubicBezTo>
                    <a:pt x="5556" y="296"/>
                    <a:pt x="5209" y="172"/>
                    <a:pt x="4862" y="122"/>
                  </a:cubicBezTo>
                  <a:cubicBezTo>
                    <a:pt x="4516" y="42"/>
                    <a:pt x="4170" y="0"/>
                    <a:pt x="3831" y="0"/>
                  </a:cubicBezTo>
                  <a:close/>
                </a:path>
              </a:pathLst>
            </a:custGeom>
            <a:solidFill>
              <a:srgbClr val="FF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328400" y="2345325"/>
              <a:ext cx="146275" cy="144925"/>
            </a:xfrm>
            <a:custGeom>
              <a:avLst/>
              <a:gdLst/>
              <a:ahLst/>
              <a:cxnLst/>
              <a:rect l="l" t="t" r="r" b="b"/>
              <a:pathLst>
                <a:path w="5851" h="5797" extrusionOk="0">
                  <a:moveTo>
                    <a:pt x="2690" y="1"/>
                  </a:moveTo>
                  <a:cubicBezTo>
                    <a:pt x="2499" y="1"/>
                    <a:pt x="2311" y="20"/>
                    <a:pt x="2132" y="64"/>
                  </a:cubicBezTo>
                  <a:cubicBezTo>
                    <a:pt x="1289" y="262"/>
                    <a:pt x="372" y="684"/>
                    <a:pt x="99" y="1551"/>
                  </a:cubicBezTo>
                  <a:cubicBezTo>
                    <a:pt x="0" y="1824"/>
                    <a:pt x="25" y="2146"/>
                    <a:pt x="174" y="2394"/>
                  </a:cubicBezTo>
                  <a:cubicBezTo>
                    <a:pt x="273" y="2518"/>
                    <a:pt x="421" y="2568"/>
                    <a:pt x="521" y="2691"/>
                  </a:cubicBezTo>
                  <a:cubicBezTo>
                    <a:pt x="868" y="3162"/>
                    <a:pt x="347" y="3807"/>
                    <a:pt x="545" y="4352"/>
                  </a:cubicBezTo>
                  <a:cubicBezTo>
                    <a:pt x="769" y="4774"/>
                    <a:pt x="1388" y="4848"/>
                    <a:pt x="1735" y="5170"/>
                  </a:cubicBezTo>
                  <a:cubicBezTo>
                    <a:pt x="1859" y="5294"/>
                    <a:pt x="1909" y="5443"/>
                    <a:pt x="2082" y="5592"/>
                  </a:cubicBezTo>
                  <a:cubicBezTo>
                    <a:pt x="2256" y="5741"/>
                    <a:pt x="2479" y="5765"/>
                    <a:pt x="2727" y="5790"/>
                  </a:cubicBezTo>
                  <a:cubicBezTo>
                    <a:pt x="2781" y="5794"/>
                    <a:pt x="2835" y="5797"/>
                    <a:pt x="2888" y="5797"/>
                  </a:cubicBezTo>
                  <a:cubicBezTo>
                    <a:pt x="3450" y="5797"/>
                    <a:pt x="3989" y="5570"/>
                    <a:pt x="4487" y="5344"/>
                  </a:cubicBezTo>
                  <a:cubicBezTo>
                    <a:pt x="4735" y="5245"/>
                    <a:pt x="4958" y="5146"/>
                    <a:pt x="5132" y="4972"/>
                  </a:cubicBezTo>
                  <a:cubicBezTo>
                    <a:pt x="5355" y="4749"/>
                    <a:pt x="5454" y="4427"/>
                    <a:pt x="5454" y="4154"/>
                  </a:cubicBezTo>
                  <a:cubicBezTo>
                    <a:pt x="5454" y="3832"/>
                    <a:pt x="5429" y="3559"/>
                    <a:pt x="5355" y="3262"/>
                  </a:cubicBezTo>
                  <a:cubicBezTo>
                    <a:pt x="5330" y="3162"/>
                    <a:pt x="5330" y="3063"/>
                    <a:pt x="5330" y="2989"/>
                  </a:cubicBezTo>
                  <a:cubicBezTo>
                    <a:pt x="5355" y="2741"/>
                    <a:pt x="5677" y="2568"/>
                    <a:pt x="5751" y="2320"/>
                  </a:cubicBezTo>
                  <a:cubicBezTo>
                    <a:pt x="5850" y="2072"/>
                    <a:pt x="5702" y="1824"/>
                    <a:pt x="5553" y="1650"/>
                  </a:cubicBezTo>
                  <a:cubicBezTo>
                    <a:pt x="5355" y="1452"/>
                    <a:pt x="5181" y="1303"/>
                    <a:pt x="5057" y="1080"/>
                  </a:cubicBezTo>
                  <a:cubicBezTo>
                    <a:pt x="4983" y="956"/>
                    <a:pt x="4958" y="832"/>
                    <a:pt x="4859" y="733"/>
                  </a:cubicBezTo>
                  <a:cubicBezTo>
                    <a:pt x="4809" y="659"/>
                    <a:pt x="4710" y="634"/>
                    <a:pt x="4611" y="560"/>
                  </a:cubicBezTo>
                  <a:cubicBezTo>
                    <a:pt x="4088" y="250"/>
                    <a:pt x="3369" y="1"/>
                    <a:pt x="2690"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371775" y="2395600"/>
              <a:ext cx="13650" cy="13275"/>
            </a:xfrm>
            <a:custGeom>
              <a:avLst/>
              <a:gdLst/>
              <a:ahLst/>
              <a:cxnLst/>
              <a:rect l="l" t="t" r="r" b="b"/>
              <a:pathLst>
                <a:path w="546" h="531" extrusionOk="0">
                  <a:moveTo>
                    <a:pt x="273" y="1"/>
                  </a:moveTo>
                  <a:cubicBezTo>
                    <a:pt x="185" y="1"/>
                    <a:pt x="100" y="51"/>
                    <a:pt x="50" y="135"/>
                  </a:cubicBezTo>
                  <a:cubicBezTo>
                    <a:pt x="0" y="234"/>
                    <a:pt x="25" y="408"/>
                    <a:pt x="149" y="482"/>
                  </a:cubicBezTo>
                  <a:cubicBezTo>
                    <a:pt x="149" y="482"/>
                    <a:pt x="174" y="482"/>
                    <a:pt x="174" y="507"/>
                  </a:cubicBezTo>
                  <a:cubicBezTo>
                    <a:pt x="213" y="523"/>
                    <a:pt x="257" y="531"/>
                    <a:pt x="301" y="531"/>
                  </a:cubicBezTo>
                  <a:cubicBezTo>
                    <a:pt x="395" y="531"/>
                    <a:pt x="487" y="492"/>
                    <a:pt x="521" y="408"/>
                  </a:cubicBezTo>
                  <a:cubicBezTo>
                    <a:pt x="546" y="309"/>
                    <a:pt x="546" y="135"/>
                    <a:pt x="422" y="61"/>
                  </a:cubicBezTo>
                  <a:cubicBezTo>
                    <a:pt x="422" y="61"/>
                    <a:pt x="397" y="61"/>
                    <a:pt x="397" y="36"/>
                  </a:cubicBezTo>
                  <a:cubicBezTo>
                    <a:pt x="357" y="12"/>
                    <a:pt x="315" y="1"/>
                    <a:pt x="273"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402750" y="2370450"/>
              <a:ext cx="15525" cy="11175"/>
            </a:xfrm>
            <a:custGeom>
              <a:avLst/>
              <a:gdLst/>
              <a:ahLst/>
              <a:cxnLst/>
              <a:rect l="l" t="t" r="r" b="b"/>
              <a:pathLst>
                <a:path w="621" h="447" extrusionOk="0">
                  <a:moveTo>
                    <a:pt x="298" y="1"/>
                  </a:moveTo>
                  <a:cubicBezTo>
                    <a:pt x="1" y="1"/>
                    <a:pt x="1" y="447"/>
                    <a:pt x="298" y="447"/>
                  </a:cubicBezTo>
                  <a:cubicBezTo>
                    <a:pt x="621" y="447"/>
                    <a:pt x="621" y="1"/>
                    <a:pt x="298"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374250" y="2366125"/>
              <a:ext cx="15525" cy="11800"/>
            </a:xfrm>
            <a:custGeom>
              <a:avLst/>
              <a:gdLst/>
              <a:ahLst/>
              <a:cxnLst/>
              <a:rect l="l" t="t" r="r" b="b"/>
              <a:pathLst>
                <a:path w="621" h="472" extrusionOk="0">
                  <a:moveTo>
                    <a:pt x="298" y="0"/>
                  </a:moveTo>
                  <a:cubicBezTo>
                    <a:pt x="0" y="0"/>
                    <a:pt x="0" y="471"/>
                    <a:pt x="298" y="471"/>
                  </a:cubicBezTo>
                  <a:cubicBezTo>
                    <a:pt x="620" y="471"/>
                    <a:pt x="620" y="0"/>
                    <a:pt x="298"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408325" y="2404550"/>
              <a:ext cx="15525" cy="11175"/>
            </a:xfrm>
            <a:custGeom>
              <a:avLst/>
              <a:gdLst/>
              <a:ahLst/>
              <a:cxnLst/>
              <a:rect l="l" t="t" r="r" b="b"/>
              <a:pathLst>
                <a:path w="621" h="447" extrusionOk="0">
                  <a:moveTo>
                    <a:pt x="298" y="0"/>
                  </a:moveTo>
                  <a:cubicBezTo>
                    <a:pt x="1" y="0"/>
                    <a:pt x="1" y="446"/>
                    <a:pt x="298" y="446"/>
                  </a:cubicBezTo>
                  <a:cubicBezTo>
                    <a:pt x="621" y="446"/>
                    <a:pt x="621" y="0"/>
                    <a:pt x="298"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441175" y="23927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431875" y="2432425"/>
              <a:ext cx="14900" cy="11175"/>
            </a:xfrm>
            <a:custGeom>
              <a:avLst/>
              <a:gdLst/>
              <a:ahLst/>
              <a:cxnLst/>
              <a:rect l="l" t="t" r="r" b="b"/>
              <a:pathLst>
                <a:path w="596" h="447" extrusionOk="0">
                  <a:moveTo>
                    <a:pt x="323" y="1"/>
                  </a:moveTo>
                  <a:cubicBezTo>
                    <a:pt x="1" y="1"/>
                    <a:pt x="1" y="447"/>
                    <a:pt x="323" y="447"/>
                  </a:cubicBezTo>
                  <a:cubicBezTo>
                    <a:pt x="596" y="447"/>
                    <a:pt x="596" y="1"/>
                    <a:pt x="323"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380450" y="2455350"/>
              <a:ext cx="15525" cy="11800"/>
            </a:xfrm>
            <a:custGeom>
              <a:avLst/>
              <a:gdLst/>
              <a:ahLst/>
              <a:cxnLst/>
              <a:rect l="l" t="t" r="r" b="b"/>
              <a:pathLst>
                <a:path w="621" h="472" extrusionOk="0">
                  <a:moveTo>
                    <a:pt x="298" y="1"/>
                  </a:moveTo>
                  <a:cubicBezTo>
                    <a:pt x="0" y="1"/>
                    <a:pt x="0" y="472"/>
                    <a:pt x="298" y="472"/>
                  </a:cubicBezTo>
                  <a:cubicBezTo>
                    <a:pt x="620" y="472"/>
                    <a:pt x="620" y="1"/>
                    <a:pt x="298"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343875" y="2426850"/>
              <a:ext cx="15525" cy="11800"/>
            </a:xfrm>
            <a:custGeom>
              <a:avLst/>
              <a:gdLst/>
              <a:ahLst/>
              <a:cxnLst/>
              <a:rect l="l" t="t" r="r" b="b"/>
              <a:pathLst>
                <a:path w="621" h="472" extrusionOk="0">
                  <a:moveTo>
                    <a:pt x="298" y="1"/>
                  </a:moveTo>
                  <a:cubicBezTo>
                    <a:pt x="1" y="1"/>
                    <a:pt x="1" y="472"/>
                    <a:pt x="298" y="472"/>
                  </a:cubicBezTo>
                  <a:cubicBezTo>
                    <a:pt x="621" y="472"/>
                    <a:pt x="621" y="1"/>
                    <a:pt x="298"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343275" y="2383475"/>
              <a:ext cx="15500" cy="11175"/>
            </a:xfrm>
            <a:custGeom>
              <a:avLst/>
              <a:gdLst/>
              <a:ahLst/>
              <a:cxnLst/>
              <a:rect l="l" t="t" r="r" b="b"/>
              <a:pathLst>
                <a:path w="620" h="447" extrusionOk="0">
                  <a:moveTo>
                    <a:pt x="297" y="0"/>
                  </a:moveTo>
                  <a:cubicBezTo>
                    <a:pt x="0" y="0"/>
                    <a:pt x="0" y="447"/>
                    <a:pt x="297" y="447"/>
                  </a:cubicBezTo>
                  <a:cubicBezTo>
                    <a:pt x="620" y="447"/>
                    <a:pt x="620" y="0"/>
                    <a:pt x="297"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381675" y="242810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411425" y="2459075"/>
              <a:ext cx="15525" cy="11825"/>
            </a:xfrm>
            <a:custGeom>
              <a:avLst/>
              <a:gdLst/>
              <a:ahLst/>
              <a:cxnLst/>
              <a:rect l="l" t="t" r="r" b="b"/>
              <a:pathLst>
                <a:path w="621" h="473" extrusionOk="0">
                  <a:moveTo>
                    <a:pt x="298" y="1"/>
                  </a:moveTo>
                  <a:cubicBezTo>
                    <a:pt x="1" y="1"/>
                    <a:pt x="1" y="472"/>
                    <a:pt x="298" y="472"/>
                  </a:cubicBezTo>
                  <a:cubicBezTo>
                    <a:pt x="306" y="472"/>
                    <a:pt x="314" y="473"/>
                    <a:pt x="321" y="473"/>
                  </a:cubicBezTo>
                  <a:cubicBezTo>
                    <a:pt x="620" y="473"/>
                    <a:pt x="613" y="1"/>
                    <a:pt x="298"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423825" y="2376650"/>
              <a:ext cx="15525" cy="11175"/>
            </a:xfrm>
            <a:custGeom>
              <a:avLst/>
              <a:gdLst/>
              <a:ahLst/>
              <a:cxnLst/>
              <a:rect l="l" t="t" r="r" b="b"/>
              <a:pathLst>
                <a:path w="621" h="447" extrusionOk="0">
                  <a:moveTo>
                    <a:pt x="298" y="1"/>
                  </a:moveTo>
                  <a:cubicBezTo>
                    <a:pt x="1" y="1"/>
                    <a:pt x="1" y="447"/>
                    <a:pt x="298" y="447"/>
                  </a:cubicBezTo>
                  <a:cubicBezTo>
                    <a:pt x="620" y="447"/>
                    <a:pt x="620" y="1"/>
                    <a:pt x="298"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391600" y="2352475"/>
              <a:ext cx="15175" cy="11275"/>
            </a:xfrm>
            <a:custGeom>
              <a:avLst/>
              <a:gdLst/>
              <a:ahLst/>
              <a:cxnLst/>
              <a:rect l="l" t="t" r="r" b="b"/>
              <a:pathLst>
                <a:path w="607" h="451" extrusionOk="0">
                  <a:moveTo>
                    <a:pt x="323" y="1"/>
                  </a:moveTo>
                  <a:cubicBezTo>
                    <a:pt x="1" y="1"/>
                    <a:pt x="1" y="447"/>
                    <a:pt x="323" y="447"/>
                  </a:cubicBezTo>
                  <a:cubicBezTo>
                    <a:pt x="336" y="449"/>
                    <a:pt x="348" y="451"/>
                    <a:pt x="360" y="451"/>
                  </a:cubicBezTo>
                  <a:cubicBezTo>
                    <a:pt x="597" y="451"/>
                    <a:pt x="606" y="1"/>
                    <a:pt x="323"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449850" y="241570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349450" y="2447925"/>
              <a:ext cx="15525" cy="11175"/>
            </a:xfrm>
            <a:custGeom>
              <a:avLst/>
              <a:gdLst/>
              <a:ahLst/>
              <a:cxnLst/>
              <a:rect l="l" t="t" r="r" b="b"/>
              <a:pathLst>
                <a:path w="621" h="447" extrusionOk="0">
                  <a:moveTo>
                    <a:pt x="298" y="0"/>
                  </a:moveTo>
                  <a:cubicBezTo>
                    <a:pt x="1" y="0"/>
                    <a:pt x="1" y="447"/>
                    <a:pt x="298" y="447"/>
                  </a:cubicBezTo>
                  <a:cubicBezTo>
                    <a:pt x="621" y="447"/>
                    <a:pt x="621" y="0"/>
                    <a:pt x="298"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345125" y="2405150"/>
              <a:ext cx="15500" cy="11825"/>
            </a:xfrm>
            <a:custGeom>
              <a:avLst/>
              <a:gdLst/>
              <a:ahLst/>
              <a:cxnLst/>
              <a:rect l="l" t="t" r="r" b="b"/>
              <a:pathLst>
                <a:path w="620" h="473" extrusionOk="0">
                  <a:moveTo>
                    <a:pt x="323" y="1"/>
                  </a:moveTo>
                  <a:cubicBezTo>
                    <a:pt x="0" y="1"/>
                    <a:pt x="0" y="472"/>
                    <a:pt x="323" y="472"/>
                  </a:cubicBezTo>
                  <a:cubicBezTo>
                    <a:pt x="330" y="473"/>
                    <a:pt x="337" y="473"/>
                    <a:pt x="344" y="473"/>
                  </a:cubicBezTo>
                  <a:cubicBezTo>
                    <a:pt x="620" y="473"/>
                    <a:pt x="613" y="1"/>
                    <a:pt x="323"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410200" y="2433050"/>
              <a:ext cx="15500" cy="11825"/>
            </a:xfrm>
            <a:custGeom>
              <a:avLst/>
              <a:gdLst/>
              <a:ahLst/>
              <a:cxnLst/>
              <a:rect l="l" t="t" r="r" b="b"/>
              <a:pathLst>
                <a:path w="620" h="473" extrusionOk="0">
                  <a:moveTo>
                    <a:pt x="323" y="1"/>
                  </a:moveTo>
                  <a:cubicBezTo>
                    <a:pt x="0" y="1"/>
                    <a:pt x="0" y="472"/>
                    <a:pt x="323" y="472"/>
                  </a:cubicBezTo>
                  <a:cubicBezTo>
                    <a:pt x="330" y="472"/>
                    <a:pt x="337" y="472"/>
                    <a:pt x="344" y="472"/>
                  </a:cubicBezTo>
                  <a:cubicBezTo>
                    <a:pt x="620" y="472"/>
                    <a:pt x="613" y="1"/>
                    <a:pt x="323"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437475" y="2457850"/>
              <a:ext cx="15500" cy="11800"/>
            </a:xfrm>
            <a:custGeom>
              <a:avLst/>
              <a:gdLst/>
              <a:ahLst/>
              <a:cxnLst/>
              <a:rect l="l" t="t" r="r" b="b"/>
              <a:pathLst>
                <a:path w="620" h="472" extrusionOk="0">
                  <a:moveTo>
                    <a:pt x="322" y="0"/>
                  </a:moveTo>
                  <a:cubicBezTo>
                    <a:pt x="0" y="0"/>
                    <a:pt x="0" y="471"/>
                    <a:pt x="322" y="471"/>
                  </a:cubicBezTo>
                  <a:cubicBezTo>
                    <a:pt x="620" y="471"/>
                    <a:pt x="620" y="0"/>
                    <a:pt x="322"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439950" y="2362400"/>
              <a:ext cx="15500" cy="11800"/>
            </a:xfrm>
            <a:custGeom>
              <a:avLst/>
              <a:gdLst/>
              <a:ahLst/>
              <a:cxnLst/>
              <a:rect l="l" t="t" r="r" b="b"/>
              <a:pathLst>
                <a:path w="620" h="472" extrusionOk="0">
                  <a:moveTo>
                    <a:pt x="298" y="1"/>
                  </a:moveTo>
                  <a:cubicBezTo>
                    <a:pt x="0" y="1"/>
                    <a:pt x="0" y="472"/>
                    <a:pt x="298" y="472"/>
                  </a:cubicBezTo>
                  <a:cubicBezTo>
                    <a:pt x="620" y="472"/>
                    <a:pt x="620" y="1"/>
                    <a:pt x="298"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394700" y="2470225"/>
              <a:ext cx="15525" cy="11800"/>
            </a:xfrm>
            <a:custGeom>
              <a:avLst/>
              <a:gdLst/>
              <a:ahLst/>
              <a:cxnLst/>
              <a:rect l="l" t="t" r="r" b="b"/>
              <a:pathLst>
                <a:path w="621" h="472" extrusionOk="0">
                  <a:moveTo>
                    <a:pt x="323" y="1"/>
                  </a:moveTo>
                  <a:cubicBezTo>
                    <a:pt x="1" y="1"/>
                    <a:pt x="1" y="472"/>
                    <a:pt x="323" y="472"/>
                  </a:cubicBezTo>
                  <a:cubicBezTo>
                    <a:pt x="620" y="472"/>
                    <a:pt x="620" y="1"/>
                    <a:pt x="323"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2"/>
          <p:cNvGrpSpPr/>
          <p:nvPr/>
        </p:nvGrpSpPr>
        <p:grpSpPr>
          <a:xfrm>
            <a:off x="8376400" y="55538"/>
            <a:ext cx="554075" cy="563100"/>
            <a:chOff x="1126975" y="2118575"/>
            <a:chExt cx="554075" cy="563100"/>
          </a:xfrm>
        </p:grpSpPr>
        <p:sp>
          <p:nvSpPr>
            <p:cNvPr id="109" name="Google Shape;109;p2"/>
            <p:cNvSpPr/>
            <p:nvPr/>
          </p:nvSpPr>
          <p:spPr>
            <a:xfrm>
              <a:off x="1412050" y="2464300"/>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418875" y="2487250"/>
              <a:ext cx="57650" cy="128650"/>
            </a:xfrm>
            <a:custGeom>
              <a:avLst/>
              <a:gdLst/>
              <a:ahLst/>
              <a:cxnLst/>
              <a:rect l="l" t="t" r="r" b="b"/>
              <a:pathLst>
                <a:path w="2306" h="5146" extrusionOk="0">
                  <a:moveTo>
                    <a:pt x="625" y="0"/>
                  </a:moveTo>
                  <a:cubicBezTo>
                    <a:pt x="445" y="0"/>
                    <a:pt x="278" y="129"/>
                    <a:pt x="149" y="460"/>
                  </a:cubicBezTo>
                  <a:cubicBezTo>
                    <a:pt x="0" y="882"/>
                    <a:pt x="50" y="1452"/>
                    <a:pt x="124" y="1923"/>
                  </a:cubicBezTo>
                  <a:cubicBezTo>
                    <a:pt x="199" y="2443"/>
                    <a:pt x="273" y="2964"/>
                    <a:pt x="447" y="3509"/>
                  </a:cubicBezTo>
                  <a:lnTo>
                    <a:pt x="719" y="4327"/>
                  </a:lnTo>
                  <a:cubicBezTo>
                    <a:pt x="827" y="4543"/>
                    <a:pt x="1030" y="4835"/>
                    <a:pt x="1080" y="5054"/>
                  </a:cubicBezTo>
                  <a:lnTo>
                    <a:pt x="1080" y="5054"/>
                  </a:lnTo>
                  <a:cubicBezTo>
                    <a:pt x="1009" y="4490"/>
                    <a:pt x="933" y="3926"/>
                    <a:pt x="769" y="3385"/>
                  </a:cubicBezTo>
                  <a:lnTo>
                    <a:pt x="769" y="3385"/>
                  </a:lnTo>
                  <a:cubicBezTo>
                    <a:pt x="1017" y="3931"/>
                    <a:pt x="1389" y="4427"/>
                    <a:pt x="1835" y="4823"/>
                  </a:cubicBezTo>
                  <a:cubicBezTo>
                    <a:pt x="1711" y="4079"/>
                    <a:pt x="1438" y="3410"/>
                    <a:pt x="1141" y="2691"/>
                  </a:cubicBezTo>
                  <a:lnTo>
                    <a:pt x="1141" y="2691"/>
                  </a:lnTo>
                  <a:cubicBezTo>
                    <a:pt x="1463" y="3187"/>
                    <a:pt x="1835" y="3658"/>
                    <a:pt x="2231" y="4055"/>
                  </a:cubicBezTo>
                  <a:cubicBezTo>
                    <a:pt x="2306" y="3137"/>
                    <a:pt x="2132" y="2195"/>
                    <a:pt x="1835" y="1328"/>
                  </a:cubicBezTo>
                  <a:cubicBezTo>
                    <a:pt x="1673" y="913"/>
                    <a:pt x="1104" y="0"/>
                    <a:pt x="625" y="0"/>
                  </a:cubicBezTo>
                  <a:close/>
                  <a:moveTo>
                    <a:pt x="1080" y="5054"/>
                  </a:moveTo>
                  <a:cubicBezTo>
                    <a:pt x="1083" y="5084"/>
                    <a:pt x="1087" y="5115"/>
                    <a:pt x="1091" y="5145"/>
                  </a:cubicBezTo>
                  <a:cubicBezTo>
                    <a:pt x="1091" y="5117"/>
                    <a:pt x="1087" y="5086"/>
                    <a:pt x="1080" y="5054"/>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330875" y="2467025"/>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337075" y="2488575"/>
              <a:ext cx="60750" cy="136000"/>
            </a:xfrm>
            <a:custGeom>
              <a:avLst/>
              <a:gdLst/>
              <a:ahLst/>
              <a:cxnLst/>
              <a:rect l="l" t="t" r="r" b="b"/>
              <a:pathLst>
                <a:path w="2430" h="5440" extrusionOk="0">
                  <a:moveTo>
                    <a:pt x="1578" y="0"/>
                  </a:moveTo>
                  <a:cubicBezTo>
                    <a:pt x="1353" y="0"/>
                    <a:pt x="1226" y="188"/>
                    <a:pt x="1066" y="407"/>
                  </a:cubicBezTo>
                  <a:cubicBezTo>
                    <a:pt x="694" y="1002"/>
                    <a:pt x="496" y="1647"/>
                    <a:pt x="322" y="2366"/>
                  </a:cubicBezTo>
                  <a:cubicBezTo>
                    <a:pt x="124" y="3258"/>
                    <a:pt x="50" y="4200"/>
                    <a:pt x="0" y="5117"/>
                  </a:cubicBezTo>
                  <a:cubicBezTo>
                    <a:pt x="124" y="4572"/>
                    <a:pt x="298" y="4026"/>
                    <a:pt x="620" y="3580"/>
                  </a:cubicBezTo>
                  <a:cubicBezTo>
                    <a:pt x="669" y="4200"/>
                    <a:pt x="744" y="4820"/>
                    <a:pt x="818" y="5439"/>
                  </a:cubicBezTo>
                  <a:cubicBezTo>
                    <a:pt x="1016" y="4696"/>
                    <a:pt x="1190" y="3977"/>
                    <a:pt x="1388" y="3233"/>
                  </a:cubicBezTo>
                  <a:cubicBezTo>
                    <a:pt x="1661" y="3704"/>
                    <a:pt x="1909" y="4150"/>
                    <a:pt x="2107" y="4646"/>
                  </a:cubicBezTo>
                  <a:cubicBezTo>
                    <a:pt x="2405" y="3704"/>
                    <a:pt x="2405" y="2663"/>
                    <a:pt x="2430" y="1671"/>
                  </a:cubicBezTo>
                  <a:cubicBezTo>
                    <a:pt x="2430" y="1374"/>
                    <a:pt x="2430" y="1027"/>
                    <a:pt x="2355" y="754"/>
                  </a:cubicBezTo>
                  <a:cubicBezTo>
                    <a:pt x="2256" y="482"/>
                    <a:pt x="2033" y="159"/>
                    <a:pt x="1760" y="35"/>
                  </a:cubicBezTo>
                  <a:cubicBezTo>
                    <a:pt x="1693" y="11"/>
                    <a:pt x="1632" y="0"/>
                    <a:pt x="1578" y="0"/>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210650" y="2443900"/>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236050" y="2470550"/>
              <a:ext cx="106000" cy="121175"/>
            </a:xfrm>
            <a:custGeom>
              <a:avLst/>
              <a:gdLst/>
              <a:ahLst/>
              <a:cxnLst/>
              <a:rect l="l" t="t" r="r" b="b"/>
              <a:pathLst>
                <a:path w="4240" h="4847" extrusionOk="0">
                  <a:moveTo>
                    <a:pt x="20" y="4329"/>
                  </a:moveTo>
                  <a:cubicBezTo>
                    <a:pt x="13" y="4336"/>
                    <a:pt x="7" y="4344"/>
                    <a:pt x="0" y="4351"/>
                  </a:cubicBezTo>
                  <a:cubicBezTo>
                    <a:pt x="7" y="4344"/>
                    <a:pt x="14" y="4337"/>
                    <a:pt x="20" y="4329"/>
                  </a:cubicBezTo>
                  <a:close/>
                  <a:moveTo>
                    <a:pt x="3699" y="1"/>
                  </a:moveTo>
                  <a:cubicBezTo>
                    <a:pt x="3413" y="1"/>
                    <a:pt x="3055" y="189"/>
                    <a:pt x="2851" y="335"/>
                  </a:cubicBezTo>
                  <a:cubicBezTo>
                    <a:pt x="2231" y="781"/>
                    <a:pt x="1686" y="1450"/>
                    <a:pt x="1215" y="2070"/>
                  </a:cubicBezTo>
                  <a:cubicBezTo>
                    <a:pt x="942" y="2442"/>
                    <a:pt x="719" y="2814"/>
                    <a:pt x="496" y="3211"/>
                  </a:cubicBezTo>
                  <a:cubicBezTo>
                    <a:pt x="397" y="3384"/>
                    <a:pt x="273" y="3607"/>
                    <a:pt x="199" y="3830"/>
                  </a:cubicBezTo>
                  <a:cubicBezTo>
                    <a:pt x="152" y="3947"/>
                    <a:pt x="127" y="4197"/>
                    <a:pt x="20" y="4329"/>
                  </a:cubicBezTo>
                  <a:lnTo>
                    <a:pt x="20" y="4329"/>
                  </a:lnTo>
                  <a:cubicBezTo>
                    <a:pt x="460" y="3841"/>
                    <a:pt x="900" y="3352"/>
                    <a:pt x="1364" y="2888"/>
                  </a:cubicBezTo>
                  <a:lnTo>
                    <a:pt x="1364" y="2888"/>
                  </a:lnTo>
                  <a:cubicBezTo>
                    <a:pt x="1240" y="3508"/>
                    <a:pt x="1066" y="4103"/>
                    <a:pt x="843" y="4698"/>
                  </a:cubicBezTo>
                  <a:cubicBezTo>
                    <a:pt x="1364" y="4177"/>
                    <a:pt x="1810" y="3558"/>
                    <a:pt x="2132" y="2888"/>
                  </a:cubicBezTo>
                  <a:lnTo>
                    <a:pt x="2132" y="2888"/>
                  </a:lnTo>
                  <a:lnTo>
                    <a:pt x="1959" y="4847"/>
                  </a:lnTo>
                  <a:cubicBezTo>
                    <a:pt x="2455" y="4177"/>
                    <a:pt x="2950" y="3458"/>
                    <a:pt x="3347" y="2715"/>
                  </a:cubicBezTo>
                  <a:cubicBezTo>
                    <a:pt x="3694" y="2095"/>
                    <a:pt x="4239" y="1079"/>
                    <a:pt x="4115" y="360"/>
                  </a:cubicBezTo>
                  <a:cubicBezTo>
                    <a:pt x="4064" y="94"/>
                    <a:pt x="3899" y="1"/>
                    <a:pt x="3699" y="1"/>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126975" y="2413850"/>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170350" y="2416100"/>
              <a:ext cx="155575" cy="74000"/>
            </a:xfrm>
            <a:custGeom>
              <a:avLst/>
              <a:gdLst/>
              <a:ahLst/>
              <a:cxnLst/>
              <a:rect l="l" t="t" r="r" b="b"/>
              <a:pathLst>
                <a:path w="6223" h="2960" extrusionOk="0">
                  <a:moveTo>
                    <a:pt x="5606" y="0"/>
                  </a:moveTo>
                  <a:cubicBezTo>
                    <a:pt x="5499" y="0"/>
                    <a:pt x="5382" y="27"/>
                    <a:pt x="5256" y="59"/>
                  </a:cubicBezTo>
                  <a:cubicBezTo>
                    <a:pt x="4314" y="208"/>
                    <a:pt x="3347" y="356"/>
                    <a:pt x="2405" y="579"/>
                  </a:cubicBezTo>
                  <a:cubicBezTo>
                    <a:pt x="1538" y="802"/>
                    <a:pt x="645" y="1075"/>
                    <a:pt x="1" y="1695"/>
                  </a:cubicBezTo>
                  <a:cubicBezTo>
                    <a:pt x="645" y="1645"/>
                    <a:pt x="1339" y="1571"/>
                    <a:pt x="1984" y="1521"/>
                  </a:cubicBezTo>
                  <a:lnTo>
                    <a:pt x="1984" y="1521"/>
                  </a:lnTo>
                  <a:cubicBezTo>
                    <a:pt x="1587" y="1819"/>
                    <a:pt x="1166" y="2191"/>
                    <a:pt x="868" y="2637"/>
                  </a:cubicBezTo>
                  <a:cubicBezTo>
                    <a:pt x="1488" y="2463"/>
                    <a:pt x="2133" y="2290"/>
                    <a:pt x="2752" y="2067"/>
                  </a:cubicBezTo>
                  <a:lnTo>
                    <a:pt x="2752" y="2067"/>
                  </a:lnTo>
                  <a:cubicBezTo>
                    <a:pt x="2628" y="2389"/>
                    <a:pt x="2455" y="2686"/>
                    <a:pt x="2257" y="2959"/>
                  </a:cubicBezTo>
                  <a:cubicBezTo>
                    <a:pt x="3496" y="2612"/>
                    <a:pt x="4686" y="1968"/>
                    <a:pt x="5678" y="1150"/>
                  </a:cubicBezTo>
                  <a:cubicBezTo>
                    <a:pt x="5950" y="902"/>
                    <a:pt x="6223" y="579"/>
                    <a:pt x="5975" y="208"/>
                  </a:cubicBezTo>
                  <a:cubicBezTo>
                    <a:pt x="5875" y="50"/>
                    <a:pt x="5750" y="0"/>
                    <a:pt x="5606" y="0"/>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449075" y="2448625"/>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456675" y="2462575"/>
              <a:ext cx="108475" cy="95675"/>
            </a:xfrm>
            <a:custGeom>
              <a:avLst/>
              <a:gdLst/>
              <a:ahLst/>
              <a:cxnLst/>
              <a:rect l="l" t="t" r="r" b="b"/>
              <a:pathLst>
                <a:path w="4339" h="3827" extrusionOk="0">
                  <a:moveTo>
                    <a:pt x="294" y="1"/>
                  </a:moveTo>
                  <a:cubicBezTo>
                    <a:pt x="190" y="1"/>
                    <a:pt x="110" y="52"/>
                    <a:pt x="100" y="208"/>
                  </a:cubicBezTo>
                  <a:cubicBezTo>
                    <a:pt x="1" y="480"/>
                    <a:pt x="323" y="827"/>
                    <a:pt x="472" y="1001"/>
                  </a:cubicBezTo>
                  <a:cubicBezTo>
                    <a:pt x="1314" y="2141"/>
                    <a:pt x="2331" y="3083"/>
                    <a:pt x="3521" y="3827"/>
                  </a:cubicBezTo>
                  <a:cubicBezTo>
                    <a:pt x="3446" y="3579"/>
                    <a:pt x="3347" y="3381"/>
                    <a:pt x="3273" y="3158"/>
                  </a:cubicBezTo>
                  <a:lnTo>
                    <a:pt x="3273" y="3158"/>
                  </a:lnTo>
                  <a:cubicBezTo>
                    <a:pt x="3595" y="3282"/>
                    <a:pt x="3967" y="3406"/>
                    <a:pt x="4314" y="3530"/>
                  </a:cubicBezTo>
                  <a:cubicBezTo>
                    <a:pt x="4140" y="3158"/>
                    <a:pt x="3892" y="2811"/>
                    <a:pt x="3645" y="2513"/>
                  </a:cubicBezTo>
                  <a:cubicBezTo>
                    <a:pt x="3892" y="2513"/>
                    <a:pt x="4091" y="2538"/>
                    <a:pt x="4339" y="2538"/>
                  </a:cubicBezTo>
                  <a:cubicBezTo>
                    <a:pt x="4091" y="2191"/>
                    <a:pt x="3769" y="1918"/>
                    <a:pt x="3421" y="1670"/>
                  </a:cubicBezTo>
                  <a:cubicBezTo>
                    <a:pt x="2579" y="1075"/>
                    <a:pt x="1686" y="580"/>
                    <a:pt x="744" y="158"/>
                  </a:cubicBezTo>
                  <a:cubicBezTo>
                    <a:pt x="629" y="100"/>
                    <a:pt x="438" y="1"/>
                    <a:pt x="294" y="1"/>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465975" y="2410125"/>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470300" y="2403675"/>
              <a:ext cx="128325" cy="75250"/>
            </a:xfrm>
            <a:custGeom>
              <a:avLst/>
              <a:gdLst/>
              <a:ahLst/>
              <a:cxnLst/>
              <a:rect l="l" t="t" r="r" b="b"/>
              <a:pathLst>
                <a:path w="5133" h="3010" extrusionOk="0">
                  <a:moveTo>
                    <a:pt x="862" y="1"/>
                  </a:moveTo>
                  <a:cubicBezTo>
                    <a:pt x="573" y="1"/>
                    <a:pt x="172" y="56"/>
                    <a:pt x="75" y="308"/>
                  </a:cubicBezTo>
                  <a:cubicBezTo>
                    <a:pt x="1" y="581"/>
                    <a:pt x="422" y="952"/>
                    <a:pt x="571" y="1126"/>
                  </a:cubicBezTo>
                  <a:cubicBezTo>
                    <a:pt x="1166" y="1696"/>
                    <a:pt x="1885" y="2043"/>
                    <a:pt x="2554" y="2390"/>
                  </a:cubicBezTo>
                  <a:cubicBezTo>
                    <a:pt x="3025" y="2589"/>
                    <a:pt x="3471" y="2812"/>
                    <a:pt x="3918" y="3010"/>
                  </a:cubicBezTo>
                  <a:cubicBezTo>
                    <a:pt x="3645" y="2589"/>
                    <a:pt x="3347" y="2217"/>
                    <a:pt x="2976" y="1919"/>
                  </a:cubicBezTo>
                  <a:lnTo>
                    <a:pt x="2976" y="1919"/>
                  </a:lnTo>
                  <a:lnTo>
                    <a:pt x="4909" y="2291"/>
                  </a:lnTo>
                  <a:cubicBezTo>
                    <a:pt x="4513" y="1944"/>
                    <a:pt x="4017" y="1671"/>
                    <a:pt x="3496" y="1473"/>
                  </a:cubicBezTo>
                  <a:cubicBezTo>
                    <a:pt x="4042" y="1374"/>
                    <a:pt x="4587" y="1299"/>
                    <a:pt x="5132" y="1176"/>
                  </a:cubicBezTo>
                  <a:cubicBezTo>
                    <a:pt x="3918" y="432"/>
                    <a:pt x="2505" y="110"/>
                    <a:pt x="1067" y="10"/>
                  </a:cubicBezTo>
                  <a:cubicBezTo>
                    <a:pt x="1013" y="5"/>
                    <a:pt x="942" y="1"/>
                    <a:pt x="862" y="1"/>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462250" y="2294375"/>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474425" y="2320875"/>
              <a:ext cx="131025" cy="71525"/>
            </a:xfrm>
            <a:custGeom>
              <a:avLst/>
              <a:gdLst/>
              <a:ahLst/>
              <a:cxnLst/>
              <a:rect l="l" t="t" r="r" b="b"/>
              <a:pathLst>
                <a:path w="5241" h="2861" extrusionOk="0">
                  <a:moveTo>
                    <a:pt x="4546" y="1"/>
                  </a:moveTo>
                  <a:lnTo>
                    <a:pt x="4546" y="1"/>
                  </a:lnTo>
                  <a:cubicBezTo>
                    <a:pt x="4075" y="125"/>
                    <a:pt x="3604" y="298"/>
                    <a:pt x="3133" y="447"/>
                  </a:cubicBezTo>
                  <a:cubicBezTo>
                    <a:pt x="2364" y="819"/>
                    <a:pt x="1621" y="1265"/>
                    <a:pt x="951" y="1810"/>
                  </a:cubicBezTo>
                  <a:cubicBezTo>
                    <a:pt x="728" y="1984"/>
                    <a:pt x="34" y="2430"/>
                    <a:pt x="9" y="2678"/>
                  </a:cubicBezTo>
                  <a:cubicBezTo>
                    <a:pt x="0" y="2815"/>
                    <a:pt x="126" y="2861"/>
                    <a:pt x="296" y="2861"/>
                  </a:cubicBezTo>
                  <a:cubicBezTo>
                    <a:pt x="589" y="2861"/>
                    <a:pt x="1015" y="2725"/>
                    <a:pt x="1125" y="2678"/>
                  </a:cubicBezTo>
                  <a:cubicBezTo>
                    <a:pt x="2439" y="2356"/>
                    <a:pt x="3753" y="2033"/>
                    <a:pt x="5067" y="1686"/>
                  </a:cubicBezTo>
                  <a:cubicBezTo>
                    <a:pt x="4571" y="1637"/>
                    <a:pt x="4075" y="1538"/>
                    <a:pt x="3579" y="1488"/>
                  </a:cubicBezTo>
                  <a:lnTo>
                    <a:pt x="5240" y="546"/>
                  </a:lnTo>
                  <a:lnTo>
                    <a:pt x="5240" y="546"/>
                  </a:lnTo>
                  <a:cubicBezTo>
                    <a:pt x="4571" y="769"/>
                    <a:pt x="3877" y="893"/>
                    <a:pt x="3207" y="992"/>
                  </a:cubicBezTo>
                  <a:cubicBezTo>
                    <a:pt x="3579" y="546"/>
                    <a:pt x="4001" y="199"/>
                    <a:pt x="4546" y="1"/>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140600" y="2302900"/>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214975" y="2327700"/>
              <a:ext cx="114050" cy="65100"/>
            </a:xfrm>
            <a:custGeom>
              <a:avLst/>
              <a:gdLst/>
              <a:ahLst/>
              <a:cxnLst/>
              <a:rect l="l" t="t" r="r" b="b"/>
              <a:pathLst>
                <a:path w="4562" h="2604" extrusionOk="0">
                  <a:moveTo>
                    <a:pt x="174" y="0"/>
                  </a:moveTo>
                  <a:cubicBezTo>
                    <a:pt x="194" y="3"/>
                    <a:pt x="214" y="6"/>
                    <a:pt x="235" y="9"/>
                  </a:cubicBezTo>
                  <a:lnTo>
                    <a:pt x="235" y="9"/>
                  </a:lnTo>
                  <a:cubicBezTo>
                    <a:pt x="216" y="4"/>
                    <a:pt x="196" y="0"/>
                    <a:pt x="174" y="0"/>
                  </a:cubicBezTo>
                  <a:close/>
                  <a:moveTo>
                    <a:pt x="235" y="9"/>
                  </a:moveTo>
                  <a:cubicBezTo>
                    <a:pt x="318" y="34"/>
                    <a:pt x="366" y="108"/>
                    <a:pt x="447" y="149"/>
                  </a:cubicBezTo>
                  <a:cubicBezTo>
                    <a:pt x="719" y="422"/>
                    <a:pt x="992" y="719"/>
                    <a:pt x="1240" y="992"/>
                  </a:cubicBezTo>
                  <a:cubicBezTo>
                    <a:pt x="937" y="916"/>
                    <a:pt x="634" y="884"/>
                    <a:pt x="309" y="884"/>
                  </a:cubicBezTo>
                  <a:cubicBezTo>
                    <a:pt x="208" y="884"/>
                    <a:pt x="106" y="887"/>
                    <a:pt x="1" y="893"/>
                  </a:cubicBezTo>
                  <a:cubicBezTo>
                    <a:pt x="546" y="1190"/>
                    <a:pt x="1067" y="1488"/>
                    <a:pt x="1612" y="1736"/>
                  </a:cubicBezTo>
                  <a:cubicBezTo>
                    <a:pt x="1508" y="1722"/>
                    <a:pt x="1404" y="1716"/>
                    <a:pt x="1300" y="1716"/>
                  </a:cubicBezTo>
                  <a:cubicBezTo>
                    <a:pt x="1032" y="1716"/>
                    <a:pt x="764" y="1756"/>
                    <a:pt x="496" y="1810"/>
                  </a:cubicBezTo>
                  <a:cubicBezTo>
                    <a:pt x="1091" y="2281"/>
                    <a:pt x="1835" y="2603"/>
                    <a:pt x="2579" y="2603"/>
                  </a:cubicBezTo>
                  <a:cubicBezTo>
                    <a:pt x="3198" y="2603"/>
                    <a:pt x="3818" y="2405"/>
                    <a:pt x="4413" y="2182"/>
                  </a:cubicBezTo>
                  <a:cubicBezTo>
                    <a:pt x="4463" y="2157"/>
                    <a:pt x="4562" y="2132"/>
                    <a:pt x="4562" y="2058"/>
                  </a:cubicBezTo>
                  <a:cubicBezTo>
                    <a:pt x="4562" y="1983"/>
                    <a:pt x="3942" y="1537"/>
                    <a:pt x="3843" y="1438"/>
                  </a:cubicBezTo>
                  <a:cubicBezTo>
                    <a:pt x="3521" y="1165"/>
                    <a:pt x="3099" y="942"/>
                    <a:pt x="2703" y="769"/>
                  </a:cubicBezTo>
                  <a:cubicBezTo>
                    <a:pt x="1952" y="357"/>
                    <a:pt x="1083" y="135"/>
                    <a:pt x="235" y="9"/>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444275" y="2183450"/>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447375" y="2217375"/>
              <a:ext cx="120875" cy="146350"/>
            </a:xfrm>
            <a:custGeom>
              <a:avLst/>
              <a:gdLst/>
              <a:ahLst/>
              <a:cxnLst/>
              <a:rect l="l" t="t" r="r" b="b"/>
              <a:pathLst>
                <a:path w="4835" h="5854" extrusionOk="0">
                  <a:moveTo>
                    <a:pt x="4289" y="1"/>
                  </a:moveTo>
                  <a:lnTo>
                    <a:pt x="4289" y="1"/>
                  </a:lnTo>
                  <a:cubicBezTo>
                    <a:pt x="3446" y="546"/>
                    <a:pt x="2703" y="1240"/>
                    <a:pt x="2083" y="2058"/>
                  </a:cubicBezTo>
                  <a:cubicBezTo>
                    <a:pt x="1364" y="2951"/>
                    <a:pt x="744" y="3942"/>
                    <a:pt x="298" y="4934"/>
                  </a:cubicBezTo>
                  <a:cubicBezTo>
                    <a:pt x="125" y="5207"/>
                    <a:pt x="1" y="5504"/>
                    <a:pt x="75" y="5802"/>
                  </a:cubicBezTo>
                  <a:cubicBezTo>
                    <a:pt x="112" y="5839"/>
                    <a:pt x="158" y="5853"/>
                    <a:pt x="208" y="5853"/>
                  </a:cubicBezTo>
                  <a:cubicBezTo>
                    <a:pt x="324" y="5853"/>
                    <a:pt x="459" y="5772"/>
                    <a:pt x="546" y="5702"/>
                  </a:cubicBezTo>
                  <a:cubicBezTo>
                    <a:pt x="1463" y="4983"/>
                    <a:pt x="2281" y="4215"/>
                    <a:pt x="3099" y="3372"/>
                  </a:cubicBezTo>
                  <a:cubicBezTo>
                    <a:pt x="3793" y="2703"/>
                    <a:pt x="4463" y="1959"/>
                    <a:pt x="4835" y="1067"/>
                  </a:cubicBezTo>
                  <a:lnTo>
                    <a:pt x="4835" y="1067"/>
                  </a:lnTo>
                  <a:cubicBezTo>
                    <a:pt x="4661" y="1116"/>
                    <a:pt x="4438" y="1191"/>
                    <a:pt x="4264" y="1240"/>
                  </a:cubicBezTo>
                  <a:cubicBezTo>
                    <a:pt x="4463" y="992"/>
                    <a:pt x="4686" y="720"/>
                    <a:pt x="4810" y="422"/>
                  </a:cubicBezTo>
                  <a:lnTo>
                    <a:pt x="4810" y="422"/>
                  </a:lnTo>
                  <a:cubicBezTo>
                    <a:pt x="4512" y="546"/>
                    <a:pt x="4215" y="645"/>
                    <a:pt x="3942" y="844"/>
                  </a:cubicBezTo>
                  <a:cubicBezTo>
                    <a:pt x="4091" y="571"/>
                    <a:pt x="4190" y="273"/>
                    <a:pt x="4289" y="1"/>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255250" y="2171125"/>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1290575" y="2260775"/>
              <a:ext cx="69975" cy="85600"/>
            </a:xfrm>
            <a:custGeom>
              <a:avLst/>
              <a:gdLst/>
              <a:ahLst/>
              <a:cxnLst/>
              <a:rect l="l" t="t" r="r" b="b"/>
              <a:pathLst>
                <a:path w="2799" h="3424" extrusionOk="0">
                  <a:moveTo>
                    <a:pt x="1687" y="0"/>
                  </a:moveTo>
                  <a:lnTo>
                    <a:pt x="1687" y="0"/>
                  </a:lnTo>
                  <a:cubicBezTo>
                    <a:pt x="1786" y="397"/>
                    <a:pt x="1811" y="843"/>
                    <a:pt x="1811" y="1239"/>
                  </a:cubicBezTo>
                  <a:cubicBezTo>
                    <a:pt x="1563" y="768"/>
                    <a:pt x="1265" y="372"/>
                    <a:pt x="893" y="25"/>
                  </a:cubicBezTo>
                  <a:lnTo>
                    <a:pt x="893" y="25"/>
                  </a:lnTo>
                  <a:cubicBezTo>
                    <a:pt x="992" y="446"/>
                    <a:pt x="1017" y="818"/>
                    <a:pt x="1042" y="1215"/>
                  </a:cubicBezTo>
                  <a:cubicBezTo>
                    <a:pt x="670" y="967"/>
                    <a:pt x="323" y="719"/>
                    <a:pt x="1" y="471"/>
                  </a:cubicBezTo>
                  <a:lnTo>
                    <a:pt x="1" y="471"/>
                  </a:lnTo>
                  <a:cubicBezTo>
                    <a:pt x="150" y="1190"/>
                    <a:pt x="521" y="1834"/>
                    <a:pt x="1017" y="2355"/>
                  </a:cubicBezTo>
                  <a:cubicBezTo>
                    <a:pt x="1315" y="2702"/>
                    <a:pt x="1786" y="3272"/>
                    <a:pt x="2232" y="3371"/>
                  </a:cubicBezTo>
                  <a:cubicBezTo>
                    <a:pt x="2312" y="3407"/>
                    <a:pt x="2381" y="3423"/>
                    <a:pt x="2441" y="3423"/>
                  </a:cubicBezTo>
                  <a:cubicBezTo>
                    <a:pt x="2749" y="3423"/>
                    <a:pt x="2798" y="2993"/>
                    <a:pt x="2777" y="2702"/>
                  </a:cubicBezTo>
                  <a:cubicBezTo>
                    <a:pt x="2753" y="2206"/>
                    <a:pt x="2629" y="1710"/>
                    <a:pt x="2430" y="1239"/>
                  </a:cubicBezTo>
                  <a:cubicBezTo>
                    <a:pt x="2356" y="992"/>
                    <a:pt x="2232" y="768"/>
                    <a:pt x="2108" y="570"/>
                  </a:cubicBezTo>
                  <a:cubicBezTo>
                    <a:pt x="2009" y="397"/>
                    <a:pt x="1736" y="149"/>
                    <a:pt x="1687" y="0"/>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1395950" y="2131225"/>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1403375" y="2201900"/>
              <a:ext cx="48975" cy="142550"/>
            </a:xfrm>
            <a:custGeom>
              <a:avLst/>
              <a:gdLst/>
              <a:ahLst/>
              <a:cxnLst/>
              <a:rect l="l" t="t" r="r" b="b"/>
              <a:pathLst>
                <a:path w="1959" h="5702" extrusionOk="0">
                  <a:moveTo>
                    <a:pt x="1339" y="0"/>
                  </a:moveTo>
                  <a:cubicBezTo>
                    <a:pt x="1067" y="446"/>
                    <a:pt x="843" y="892"/>
                    <a:pt x="620" y="1413"/>
                  </a:cubicBezTo>
                  <a:cubicBezTo>
                    <a:pt x="496" y="1710"/>
                    <a:pt x="323" y="2033"/>
                    <a:pt x="224" y="2330"/>
                  </a:cubicBezTo>
                  <a:cubicBezTo>
                    <a:pt x="1" y="3223"/>
                    <a:pt x="249" y="4437"/>
                    <a:pt x="472" y="5330"/>
                  </a:cubicBezTo>
                  <a:cubicBezTo>
                    <a:pt x="496" y="5503"/>
                    <a:pt x="596" y="5677"/>
                    <a:pt x="744" y="5702"/>
                  </a:cubicBezTo>
                  <a:lnTo>
                    <a:pt x="1488" y="3768"/>
                  </a:lnTo>
                  <a:cubicBezTo>
                    <a:pt x="1686" y="3223"/>
                    <a:pt x="1885" y="2702"/>
                    <a:pt x="1959" y="2157"/>
                  </a:cubicBezTo>
                  <a:lnTo>
                    <a:pt x="1959" y="2157"/>
                  </a:lnTo>
                  <a:cubicBezTo>
                    <a:pt x="1860" y="2281"/>
                    <a:pt x="1736" y="2355"/>
                    <a:pt x="1612" y="2454"/>
                  </a:cubicBezTo>
                  <a:cubicBezTo>
                    <a:pt x="1810" y="1810"/>
                    <a:pt x="1860" y="1165"/>
                    <a:pt x="1860" y="496"/>
                  </a:cubicBezTo>
                  <a:lnTo>
                    <a:pt x="1860" y="496"/>
                  </a:lnTo>
                  <a:cubicBezTo>
                    <a:pt x="1711" y="719"/>
                    <a:pt x="1562" y="967"/>
                    <a:pt x="1463" y="1239"/>
                  </a:cubicBezTo>
                  <a:cubicBezTo>
                    <a:pt x="1463" y="843"/>
                    <a:pt x="1389" y="421"/>
                    <a:pt x="1339" y="0"/>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1175925" y="2211700"/>
              <a:ext cx="175425" cy="169000"/>
            </a:xfrm>
            <a:custGeom>
              <a:avLst/>
              <a:gdLst/>
              <a:ahLst/>
              <a:cxnLst/>
              <a:rect l="l" t="t" r="r" b="b"/>
              <a:pathLst>
                <a:path w="7017" h="6760" extrusionOk="0">
                  <a:moveTo>
                    <a:pt x="1582" y="1"/>
                  </a:moveTo>
                  <a:cubicBezTo>
                    <a:pt x="1559" y="1"/>
                    <a:pt x="1536" y="2"/>
                    <a:pt x="1513" y="5"/>
                  </a:cubicBezTo>
                  <a:cubicBezTo>
                    <a:pt x="1315" y="54"/>
                    <a:pt x="1141" y="178"/>
                    <a:pt x="943" y="253"/>
                  </a:cubicBezTo>
                  <a:cubicBezTo>
                    <a:pt x="745" y="376"/>
                    <a:pt x="447" y="426"/>
                    <a:pt x="274" y="575"/>
                  </a:cubicBezTo>
                  <a:cubicBezTo>
                    <a:pt x="75" y="724"/>
                    <a:pt x="75" y="922"/>
                    <a:pt x="75" y="1120"/>
                  </a:cubicBezTo>
                  <a:cubicBezTo>
                    <a:pt x="75" y="1219"/>
                    <a:pt x="125" y="1244"/>
                    <a:pt x="75" y="1343"/>
                  </a:cubicBezTo>
                  <a:cubicBezTo>
                    <a:pt x="75" y="1442"/>
                    <a:pt x="26" y="1542"/>
                    <a:pt x="26" y="1616"/>
                  </a:cubicBezTo>
                  <a:cubicBezTo>
                    <a:pt x="1" y="1988"/>
                    <a:pt x="125" y="2459"/>
                    <a:pt x="373" y="2781"/>
                  </a:cubicBezTo>
                  <a:cubicBezTo>
                    <a:pt x="1761" y="4591"/>
                    <a:pt x="4091" y="5880"/>
                    <a:pt x="6198" y="6673"/>
                  </a:cubicBezTo>
                  <a:cubicBezTo>
                    <a:pt x="6322" y="6723"/>
                    <a:pt x="6459" y="6760"/>
                    <a:pt x="6582" y="6760"/>
                  </a:cubicBezTo>
                  <a:cubicBezTo>
                    <a:pt x="6706" y="6760"/>
                    <a:pt x="6818" y="6723"/>
                    <a:pt x="6892" y="6623"/>
                  </a:cubicBezTo>
                  <a:cubicBezTo>
                    <a:pt x="7016" y="6450"/>
                    <a:pt x="6942" y="6252"/>
                    <a:pt x="6868" y="6053"/>
                  </a:cubicBezTo>
                  <a:cubicBezTo>
                    <a:pt x="6520" y="5260"/>
                    <a:pt x="6000" y="4492"/>
                    <a:pt x="5455" y="3698"/>
                  </a:cubicBezTo>
                  <a:cubicBezTo>
                    <a:pt x="5281" y="3500"/>
                    <a:pt x="5132" y="3302"/>
                    <a:pt x="4984" y="3079"/>
                  </a:cubicBezTo>
                  <a:cubicBezTo>
                    <a:pt x="4165" y="2013"/>
                    <a:pt x="3298" y="922"/>
                    <a:pt x="2133" y="203"/>
                  </a:cubicBezTo>
                  <a:cubicBezTo>
                    <a:pt x="1955" y="92"/>
                    <a:pt x="1777" y="1"/>
                    <a:pt x="1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235425" y="2270675"/>
              <a:ext cx="104775" cy="101675"/>
            </a:xfrm>
            <a:custGeom>
              <a:avLst/>
              <a:gdLst/>
              <a:ahLst/>
              <a:cxnLst/>
              <a:rect l="l" t="t" r="r" b="b"/>
              <a:pathLst>
                <a:path w="4191" h="4067" extrusionOk="0">
                  <a:moveTo>
                    <a:pt x="794" y="1"/>
                  </a:moveTo>
                  <a:cubicBezTo>
                    <a:pt x="801" y="18"/>
                    <a:pt x="811" y="35"/>
                    <a:pt x="824" y="52"/>
                  </a:cubicBezTo>
                  <a:lnTo>
                    <a:pt x="824" y="52"/>
                  </a:lnTo>
                  <a:cubicBezTo>
                    <a:pt x="814" y="35"/>
                    <a:pt x="804" y="18"/>
                    <a:pt x="794" y="1"/>
                  </a:cubicBezTo>
                  <a:close/>
                  <a:moveTo>
                    <a:pt x="348" y="1463"/>
                  </a:moveTo>
                  <a:lnTo>
                    <a:pt x="348" y="1463"/>
                  </a:lnTo>
                  <a:cubicBezTo>
                    <a:pt x="355" y="1465"/>
                    <a:pt x="362" y="1467"/>
                    <a:pt x="369" y="1468"/>
                  </a:cubicBezTo>
                  <a:lnTo>
                    <a:pt x="369" y="1468"/>
                  </a:lnTo>
                  <a:cubicBezTo>
                    <a:pt x="362" y="1466"/>
                    <a:pt x="355" y="1465"/>
                    <a:pt x="348" y="1463"/>
                  </a:cubicBezTo>
                  <a:close/>
                  <a:moveTo>
                    <a:pt x="824" y="52"/>
                  </a:moveTo>
                  <a:cubicBezTo>
                    <a:pt x="982" y="330"/>
                    <a:pt x="1100" y="587"/>
                    <a:pt x="1240" y="843"/>
                  </a:cubicBezTo>
                  <a:cubicBezTo>
                    <a:pt x="868" y="571"/>
                    <a:pt x="422" y="372"/>
                    <a:pt x="1" y="273"/>
                  </a:cubicBezTo>
                  <a:lnTo>
                    <a:pt x="1" y="273"/>
                  </a:lnTo>
                  <a:cubicBezTo>
                    <a:pt x="348" y="695"/>
                    <a:pt x="670" y="1141"/>
                    <a:pt x="1017" y="1538"/>
                  </a:cubicBezTo>
                  <a:cubicBezTo>
                    <a:pt x="802" y="1514"/>
                    <a:pt x="564" y="1513"/>
                    <a:pt x="369" y="1468"/>
                  </a:cubicBezTo>
                  <a:lnTo>
                    <a:pt x="369" y="1468"/>
                  </a:lnTo>
                  <a:cubicBezTo>
                    <a:pt x="621" y="1538"/>
                    <a:pt x="1048" y="1964"/>
                    <a:pt x="1265" y="2133"/>
                  </a:cubicBezTo>
                  <a:cubicBezTo>
                    <a:pt x="1587" y="2306"/>
                    <a:pt x="1860" y="2529"/>
                    <a:pt x="2157" y="2703"/>
                  </a:cubicBezTo>
                  <a:cubicBezTo>
                    <a:pt x="2827" y="3149"/>
                    <a:pt x="3471" y="3620"/>
                    <a:pt x="4116" y="4066"/>
                  </a:cubicBezTo>
                  <a:cubicBezTo>
                    <a:pt x="4190" y="4017"/>
                    <a:pt x="4116" y="3917"/>
                    <a:pt x="4091" y="3818"/>
                  </a:cubicBezTo>
                  <a:cubicBezTo>
                    <a:pt x="3769" y="3322"/>
                    <a:pt x="3570" y="2827"/>
                    <a:pt x="3198" y="2380"/>
                  </a:cubicBezTo>
                  <a:cubicBezTo>
                    <a:pt x="2777" y="1860"/>
                    <a:pt x="2380" y="1414"/>
                    <a:pt x="1909" y="943"/>
                  </a:cubicBezTo>
                  <a:cubicBezTo>
                    <a:pt x="1736" y="744"/>
                    <a:pt x="1538" y="596"/>
                    <a:pt x="1364" y="422"/>
                  </a:cubicBezTo>
                  <a:cubicBezTo>
                    <a:pt x="1230" y="355"/>
                    <a:pt x="935" y="208"/>
                    <a:pt x="824" y="52"/>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325900" y="2118575"/>
              <a:ext cx="93625" cy="244625"/>
            </a:xfrm>
            <a:custGeom>
              <a:avLst/>
              <a:gdLst/>
              <a:ahLst/>
              <a:cxnLst/>
              <a:rect l="l" t="t" r="r" b="b"/>
              <a:pathLst>
                <a:path w="3745" h="9785" extrusionOk="0">
                  <a:moveTo>
                    <a:pt x="2204" y="0"/>
                  </a:moveTo>
                  <a:cubicBezTo>
                    <a:pt x="2000" y="0"/>
                    <a:pt x="1793" y="215"/>
                    <a:pt x="1572" y="215"/>
                  </a:cubicBezTo>
                  <a:cubicBezTo>
                    <a:pt x="1552" y="215"/>
                    <a:pt x="1533" y="213"/>
                    <a:pt x="1513" y="210"/>
                  </a:cubicBezTo>
                  <a:cubicBezTo>
                    <a:pt x="1414" y="185"/>
                    <a:pt x="1364" y="160"/>
                    <a:pt x="1265" y="110"/>
                  </a:cubicBezTo>
                  <a:cubicBezTo>
                    <a:pt x="1249" y="108"/>
                    <a:pt x="1234" y="106"/>
                    <a:pt x="1218" y="106"/>
                  </a:cubicBezTo>
                  <a:cubicBezTo>
                    <a:pt x="1090" y="106"/>
                    <a:pt x="982" y="193"/>
                    <a:pt x="893" y="259"/>
                  </a:cubicBezTo>
                  <a:cubicBezTo>
                    <a:pt x="819" y="358"/>
                    <a:pt x="745" y="507"/>
                    <a:pt x="720" y="631"/>
                  </a:cubicBezTo>
                  <a:cubicBezTo>
                    <a:pt x="398" y="1474"/>
                    <a:pt x="150" y="2341"/>
                    <a:pt x="50" y="3234"/>
                  </a:cubicBezTo>
                  <a:cubicBezTo>
                    <a:pt x="1" y="4052"/>
                    <a:pt x="199" y="4721"/>
                    <a:pt x="373" y="5514"/>
                  </a:cubicBezTo>
                  <a:cubicBezTo>
                    <a:pt x="745" y="7027"/>
                    <a:pt x="1364" y="8539"/>
                    <a:pt x="2480" y="9679"/>
                  </a:cubicBezTo>
                  <a:cubicBezTo>
                    <a:pt x="2521" y="9740"/>
                    <a:pt x="2578" y="9785"/>
                    <a:pt x="2653" y="9785"/>
                  </a:cubicBezTo>
                  <a:cubicBezTo>
                    <a:pt x="2669" y="9785"/>
                    <a:pt x="2685" y="9783"/>
                    <a:pt x="2703" y="9778"/>
                  </a:cubicBezTo>
                  <a:cubicBezTo>
                    <a:pt x="2728" y="9778"/>
                    <a:pt x="2753" y="9754"/>
                    <a:pt x="2802" y="9729"/>
                  </a:cubicBezTo>
                  <a:cubicBezTo>
                    <a:pt x="3050" y="9456"/>
                    <a:pt x="3149" y="9109"/>
                    <a:pt x="3248" y="8737"/>
                  </a:cubicBezTo>
                  <a:cubicBezTo>
                    <a:pt x="3620" y="7374"/>
                    <a:pt x="3695" y="5985"/>
                    <a:pt x="3695" y="4548"/>
                  </a:cubicBezTo>
                  <a:cubicBezTo>
                    <a:pt x="3695" y="4449"/>
                    <a:pt x="3695" y="4399"/>
                    <a:pt x="3744" y="4325"/>
                  </a:cubicBezTo>
                  <a:cubicBezTo>
                    <a:pt x="3744" y="3928"/>
                    <a:pt x="3744" y="3482"/>
                    <a:pt x="3695" y="3085"/>
                  </a:cubicBezTo>
                  <a:cubicBezTo>
                    <a:pt x="3620" y="2713"/>
                    <a:pt x="3521" y="2366"/>
                    <a:pt x="3397" y="2044"/>
                  </a:cubicBezTo>
                  <a:cubicBezTo>
                    <a:pt x="3298" y="1672"/>
                    <a:pt x="3149" y="1251"/>
                    <a:pt x="3025" y="879"/>
                  </a:cubicBezTo>
                  <a:cubicBezTo>
                    <a:pt x="2951" y="606"/>
                    <a:pt x="2703" y="383"/>
                    <a:pt x="2480" y="185"/>
                  </a:cubicBezTo>
                  <a:cubicBezTo>
                    <a:pt x="2406" y="110"/>
                    <a:pt x="2356" y="61"/>
                    <a:pt x="2282" y="11"/>
                  </a:cubicBezTo>
                  <a:cubicBezTo>
                    <a:pt x="2256" y="3"/>
                    <a:pt x="2230" y="0"/>
                    <a:pt x="22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1353800" y="2175250"/>
              <a:ext cx="49600" cy="165950"/>
            </a:xfrm>
            <a:custGeom>
              <a:avLst/>
              <a:gdLst/>
              <a:ahLst/>
              <a:cxnLst/>
              <a:rect l="l" t="t" r="r" b="b"/>
              <a:pathLst>
                <a:path w="1984" h="6638" extrusionOk="0">
                  <a:moveTo>
                    <a:pt x="1959" y="2628"/>
                  </a:moveTo>
                  <a:cubicBezTo>
                    <a:pt x="1954" y="2634"/>
                    <a:pt x="1950" y="2641"/>
                    <a:pt x="1947" y="2649"/>
                  </a:cubicBezTo>
                  <a:lnTo>
                    <a:pt x="1947" y="2649"/>
                  </a:lnTo>
                  <a:cubicBezTo>
                    <a:pt x="1951" y="2642"/>
                    <a:pt x="1955" y="2635"/>
                    <a:pt x="1959" y="2628"/>
                  </a:cubicBezTo>
                  <a:close/>
                  <a:moveTo>
                    <a:pt x="248" y="0"/>
                  </a:moveTo>
                  <a:cubicBezTo>
                    <a:pt x="75" y="793"/>
                    <a:pt x="0" y="1636"/>
                    <a:pt x="50" y="2479"/>
                  </a:cubicBezTo>
                  <a:cubicBezTo>
                    <a:pt x="100" y="3173"/>
                    <a:pt x="174" y="3917"/>
                    <a:pt x="372" y="4636"/>
                  </a:cubicBezTo>
                  <a:cubicBezTo>
                    <a:pt x="471" y="5008"/>
                    <a:pt x="595" y="5379"/>
                    <a:pt x="719" y="5726"/>
                  </a:cubicBezTo>
                  <a:cubicBezTo>
                    <a:pt x="794" y="5974"/>
                    <a:pt x="893" y="6470"/>
                    <a:pt x="1141" y="6594"/>
                  </a:cubicBezTo>
                  <a:cubicBezTo>
                    <a:pt x="1197" y="6624"/>
                    <a:pt x="1250" y="6637"/>
                    <a:pt x="1298" y="6637"/>
                  </a:cubicBezTo>
                  <a:cubicBezTo>
                    <a:pt x="1778" y="6637"/>
                    <a:pt x="1862" y="5300"/>
                    <a:pt x="1884" y="5008"/>
                  </a:cubicBezTo>
                  <a:lnTo>
                    <a:pt x="1984" y="3793"/>
                  </a:lnTo>
                  <a:lnTo>
                    <a:pt x="1984" y="3173"/>
                  </a:lnTo>
                  <a:cubicBezTo>
                    <a:pt x="1984" y="3103"/>
                    <a:pt x="1896" y="2771"/>
                    <a:pt x="1947" y="2649"/>
                  </a:cubicBezTo>
                  <a:lnTo>
                    <a:pt x="1947" y="2649"/>
                  </a:lnTo>
                  <a:cubicBezTo>
                    <a:pt x="1826" y="2866"/>
                    <a:pt x="1682" y="3105"/>
                    <a:pt x="1562" y="3297"/>
                  </a:cubicBezTo>
                  <a:cubicBezTo>
                    <a:pt x="1612" y="2305"/>
                    <a:pt x="1562" y="1363"/>
                    <a:pt x="1290" y="397"/>
                  </a:cubicBezTo>
                  <a:cubicBezTo>
                    <a:pt x="1190" y="769"/>
                    <a:pt x="1066" y="1165"/>
                    <a:pt x="942" y="1537"/>
                  </a:cubicBezTo>
                  <a:cubicBezTo>
                    <a:pt x="695" y="1016"/>
                    <a:pt x="471" y="521"/>
                    <a:pt x="248"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423825" y="2164175"/>
              <a:ext cx="131425" cy="195800"/>
            </a:xfrm>
            <a:custGeom>
              <a:avLst/>
              <a:gdLst/>
              <a:ahLst/>
              <a:cxnLst/>
              <a:rect l="l" t="t" r="r" b="b"/>
              <a:pathLst>
                <a:path w="5257" h="7832" extrusionOk="0">
                  <a:moveTo>
                    <a:pt x="4359" y="0"/>
                  </a:moveTo>
                  <a:cubicBezTo>
                    <a:pt x="3935" y="0"/>
                    <a:pt x="3246" y="564"/>
                    <a:pt x="3000" y="765"/>
                  </a:cubicBezTo>
                  <a:cubicBezTo>
                    <a:pt x="2554" y="1137"/>
                    <a:pt x="2157" y="1583"/>
                    <a:pt x="1810" y="2054"/>
                  </a:cubicBezTo>
                  <a:cubicBezTo>
                    <a:pt x="1067" y="2996"/>
                    <a:pt x="521" y="4062"/>
                    <a:pt x="174" y="5227"/>
                  </a:cubicBezTo>
                  <a:cubicBezTo>
                    <a:pt x="50" y="5798"/>
                    <a:pt x="1" y="6343"/>
                    <a:pt x="1" y="6938"/>
                  </a:cubicBezTo>
                  <a:cubicBezTo>
                    <a:pt x="1" y="7139"/>
                    <a:pt x="99" y="7832"/>
                    <a:pt x="362" y="7832"/>
                  </a:cubicBezTo>
                  <a:cubicBezTo>
                    <a:pt x="422" y="7832"/>
                    <a:pt x="492" y="7795"/>
                    <a:pt x="571" y="7706"/>
                  </a:cubicBezTo>
                  <a:cubicBezTo>
                    <a:pt x="1017" y="7260"/>
                    <a:pt x="1488" y="6740"/>
                    <a:pt x="1909" y="6293"/>
                  </a:cubicBezTo>
                  <a:cubicBezTo>
                    <a:pt x="2529" y="5674"/>
                    <a:pt x="3124" y="5029"/>
                    <a:pt x="3645" y="4310"/>
                  </a:cubicBezTo>
                  <a:cubicBezTo>
                    <a:pt x="4215" y="3567"/>
                    <a:pt x="4711" y="2724"/>
                    <a:pt x="5033" y="1831"/>
                  </a:cubicBezTo>
                  <a:cubicBezTo>
                    <a:pt x="5256" y="1385"/>
                    <a:pt x="5157" y="1063"/>
                    <a:pt x="5083" y="592"/>
                  </a:cubicBezTo>
                  <a:cubicBezTo>
                    <a:pt x="5083" y="517"/>
                    <a:pt x="5033" y="443"/>
                    <a:pt x="5008" y="393"/>
                  </a:cubicBezTo>
                  <a:cubicBezTo>
                    <a:pt x="4959" y="344"/>
                    <a:pt x="4835" y="344"/>
                    <a:pt x="4735" y="270"/>
                  </a:cubicBezTo>
                  <a:cubicBezTo>
                    <a:pt x="4636" y="220"/>
                    <a:pt x="4612" y="71"/>
                    <a:pt x="4488" y="22"/>
                  </a:cubicBezTo>
                  <a:cubicBezTo>
                    <a:pt x="4449" y="7"/>
                    <a:pt x="4405" y="0"/>
                    <a:pt x="43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439250" y="2191975"/>
              <a:ext cx="73225" cy="146150"/>
            </a:xfrm>
            <a:custGeom>
              <a:avLst/>
              <a:gdLst/>
              <a:ahLst/>
              <a:cxnLst/>
              <a:rect l="l" t="t" r="r" b="b"/>
              <a:pathLst>
                <a:path w="2929" h="5846" extrusionOk="0">
                  <a:moveTo>
                    <a:pt x="2929" y="1612"/>
                  </a:moveTo>
                  <a:lnTo>
                    <a:pt x="2929" y="1612"/>
                  </a:lnTo>
                  <a:cubicBezTo>
                    <a:pt x="2920" y="1618"/>
                    <a:pt x="2912" y="1625"/>
                    <a:pt x="2903" y="1634"/>
                  </a:cubicBezTo>
                  <a:lnTo>
                    <a:pt x="2903" y="1634"/>
                  </a:lnTo>
                  <a:cubicBezTo>
                    <a:pt x="2912" y="1627"/>
                    <a:pt x="2920" y="1619"/>
                    <a:pt x="2929" y="1612"/>
                  </a:cubicBezTo>
                  <a:close/>
                  <a:moveTo>
                    <a:pt x="2879" y="0"/>
                  </a:moveTo>
                  <a:lnTo>
                    <a:pt x="2879" y="0"/>
                  </a:lnTo>
                  <a:cubicBezTo>
                    <a:pt x="2259" y="645"/>
                    <a:pt x="1739" y="1364"/>
                    <a:pt x="1317" y="2132"/>
                  </a:cubicBezTo>
                  <a:cubicBezTo>
                    <a:pt x="921" y="2826"/>
                    <a:pt x="623" y="3570"/>
                    <a:pt x="350" y="4314"/>
                  </a:cubicBezTo>
                  <a:cubicBezTo>
                    <a:pt x="227" y="4686"/>
                    <a:pt x="103" y="5082"/>
                    <a:pt x="53" y="5454"/>
                  </a:cubicBezTo>
                  <a:cubicBezTo>
                    <a:pt x="0" y="5730"/>
                    <a:pt x="45" y="5846"/>
                    <a:pt x="147" y="5846"/>
                  </a:cubicBezTo>
                  <a:cubicBezTo>
                    <a:pt x="237" y="5846"/>
                    <a:pt x="372" y="5754"/>
                    <a:pt x="524" y="5603"/>
                  </a:cubicBezTo>
                  <a:cubicBezTo>
                    <a:pt x="1069" y="5008"/>
                    <a:pt x="1565" y="4388"/>
                    <a:pt x="1962" y="3719"/>
                  </a:cubicBezTo>
                  <a:cubicBezTo>
                    <a:pt x="2185" y="3372"/>
                    <a:pt x="2383" y="3049"/>
                    <a:pt x="2532" y="2678"/>
                  </a:cubicBezTo>
                  <a:cubicBezTo>
                    <a:pt x="2626" y="2466"/>
                    <a:pt x="2743" y="1805"/>
                    <a:pt x="2903" y="1634"/>
                  </a:cubicBezTo>
                  <a:lnTo>
                    <a:pt x="2903" y="1634"/>
                  </a:lnTo>
                  <a:cubicBezTo>
                    <a:pt x="2662" y="1847"/>
                    <a:pt x="2399" y="2015"/>
                    <a:pt x="2135" y="2207"/>
                  </a:cubicBezTo>
                  <a:cubicBezTo>
                    <a:pt x="2433" y="1488"/>
                    <a:pt x="2681" y="744"/>
                    <a:pt x="2879"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139375" y="2384300"/>
              <a:ext cx="200825" cy="79400"/>
            </a:xfrm>
            <a:custGeom>
              <a:avLst/>
              <a:gdLst/>
              <a:ahLst/>
              <a:cxnLst/>
              <a:rect l="l" t="t" r="r" b="b"/>
              <a:pathLst>
                <a:path w="8033" h="3176" extrusionOk="0">
                  <a:moveTo>
                    <a:pt x="4064" y="0"/>
                  </a:moveTo>
                  <a:cubicBezTo>
                    <a:pt x="2882" y="0"/>
                    <a:pt x="1700" y="114"/>
                    <a:pt x="645" y="612"/>
                  </a:cubicBezTo>
                  <a:cubicBezTo>
                    <a:pt x="496" y="686"/>
                    <a:pt x="298" y="761"/>
                    <a:pt x="223" y="934"/>
                  </a:cubicBezTo>
                  <a:cubicBezTo>
                    <a:pt x="0" y="1207"/>
                    <a:pt x="25" y="1579"/>
                    <a:pt x="124" y="1926"/>
                  </a:cubicBezTo>
                  <a:cubicBezTo>
                    <a:pt x="149" y="2025"/>
                    <a:pt x="223" y="2124"/>
                    <a:pt x="273" y="2248"/>
                  </a:cubicBezTo>
                  <a:cubicBezTo>
                    <a:pt x="372" y="2422"/>
                    <a:pt x="521" y="2570"/>
                    <a:pt x="670" y="2694"/>
                  </a:cubicBezTo>
                  <a:cubicBezTo>
                    <a:pt x="1119" y="3036"/>
                    <a:pt x="1734" y="3176"/>
                    <a:pt x="2324" y="3176"/>
                  </a:cubicBezTo>
                  <a:cubicBezTo>
                    <a:pt x="2418" y="3176"/>
                    <a:pt x="2511" y="3172"/>
                    <a:pt x="2603" y="3165"/>
                  </a:cubicBezTo>
                  <a:cubicBezTo>
                    <a:pt x="3272" y="3091"/>
                    <a:pt x="3942" y="2843"/>
                    <a:pt x="4562" y="2620"/>
                  </a:cubicBezTo>
                  <a:cubicBezTo>
                    <a:pt x="5107" y="2422"/>
                    <a:pt x="5702" y="2223"/>
                    <a:pt x="6247" y="2000"/>
                  </a:cubicBezTo>
                  <a:cubicBezTo>
                    <a:pt x="6693" y="1851"/>
                    <a:pt x="7115" y="1703"/>
                    <a:pt x="7437" y="1380"/>
                  </a:cubicBezTo>
                  <a:cubicBezTo>
                    <a:pt x="7834" y="1009"/>
                    <a:pt x="8032" y="364"/>
                    <a:pt x="7338" y="265"/>
                  </a:cubicBezTo>
                  <a:cubicBezTo>
                    <a:pt x="6569" y="67"/>
                    <a:pt x="5727" y="67"/>
                    <a:pt x="4933" y="17"/>
                  </a:cubicBezTo>
                  <a:cubicBezTo>
                    <a:pt x="4645" y="7"/>
                    <a:pt x="4355" y="0"/>
                    <a:pt x="40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165400" y="2390575"/>
              <a:ext cx="165500" cy="51800"/>
            </a:xfrm>
            <a:custGeom>
              <a:avLst/>
              <a:gdLst/>
              <a:ahLst/>
              <a:cxnLst/>
              <a:rect l="l" t="t" r="r" b="b"/>
              <a:pathLst>
                <a:path w="6620" h="2072" extrusionOk="0">
                  <a:moveTo>
                    <a:pt x="4714" y="0"/>
                  </a:moveTo>
                  <a:cubicBezTo>
                    <a:pt x="4289" y="0"/>
                    <a:pt x="3864" y="33"/>
                    <a:pt x="3446" y="88"/>
                  </a:cubicBezTo>
                  <a:cubicBezTo>
                    <a:pt x="2802" y="138"/>
                    <a:pt x="2182" y="237"/>
                    <a:pt x="1562" y="485"/>
                  </a:cubicBezTo>
                  <a:cubicBezTo>
                    <a:pt x="1042" y="683"/>
                    <a:pt x="496" y="981"/>
                    <a:pt x="0" y="1253"/>
                  </a:cubicBezTo>
                  <a:cubicBezTo>
                    <a:pt x="719" y="1204"/>
                    <a:pt x="1438" y="1105"/>
                    <a:pt x="2157" y="1055"/>
                  </a:cubicBezTo>
                  <a:lnTo>
                    <a:pt x="2157" y="1055"/>
                  </a:lnTo>
                  <a:cubicBezTo>
                    <a:pt x="1736" y="1253"/>
                    <a:pt x="1413" y="1551"/>
                    <a:pt x="1116" y="1873"/>
                  </a:cubicBezTo>
                  <a:cubicBezTo>
                    <a:pt x="1711" y="1724"/>
                    <a:pt x="2331" y="1600"/>
                    <a:pt x="2926" y="1452"/>
                  </a:cubicBezTo>
                  <a:lnTo>
                    <a:pt x="2926" y="1452"/>
                  </a:lnTo>
                  <a:cubicBezTo>
                    <a:pt x="2727" y="1700"/>
                    <a:pt x="2479" y="1923"/>
                    <a:pt x="2231" y="2071"/>
                  </a:cubicBezTo>
                  <a:cubicBezTo>
                    <a:pt x="3669" y="1923"/>
                    <a:pt x="5132" y="1675"/>
                    <a:pt x="6272" y="807"/>
                  </a:cubicBezTo>
                  <a:cubicBezTo>
                    <a:pt x="6446" y="683"/>
                    <a:pt x="6619" y="435"/>
                    <a:pt x="6396" y="212"/>
                  </a:cubicBezTo>
                  <a:cubicBezTo>
                    <a:pt x="6247" y="88"/>
                    <a:pt x="5876" y="88"/>
                    <a:pt x="5702" y="63"/>
                  </a:cubicBezTo>
                  <a:cubicBezTo>
                    <a:pt x="5376" y="20"/>
                    <a:pt x="5045" y="0"/>
                    <a:pt x="4714"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168500" y="2432525"/>
              <a:ext cx="187800" cy="148275"/>
            </a:xfrm>
            <a:custGeom>
              <a:avLst/>
              <a:gdLst/>
              <a:ahLst/>
              <a:cxnLst/>
              <a:rect l="l" t="t" r="r" b="b"/>
              <a:pathLst>
                <a:path w="7512" h="5931" extrusionOk="0">
                  <a:moveTo>
                    <a:pt x="6503" y="0"/>
                  </a:moveTo>
                  <a:cubicBezTo>
                    <a:pt x="6208" y="0"/>
                    <a:pt x="5885" y="173"/>
                    <a:pt x="5652" y="269"/>
                  </a:cubicBezTo>
                  <a:cubicBezTo>
                    <a:pt x="5181" y="493"/>
                    <a:pt x="4710" y="740"/>
                    <a:pt x="4264" y="988"/>
                  </a:cubicBezTo>
                  <a:cubicBezTo>
                    <a:pt x="3719" y="1261"/>
                    <a:pt x="3223" y="1558"/>
                    <a:pt x="2727" y="1906"/>
                  </a:cubicBezTo>
                  <a:cubicBezTo>
                    <a:pt x="2281" y="2228"/>
                    <a:pt x="1810" y="2525"/>
                    <a:pt x="1364" y="2897"/>
                  </a:cubicBezTo>
                  <a:cubicBezTo>
                    <a:pt x="942" y="3269"/>
                    <a:pt x="620" y="3641"/>
                    <a:pt x="248" y="4112"/>
                  </a:cubicBezTo>
                  <a:cubicBezTo>
                    <a:pt x="149" y="4236"/>
                    <a:pt x="75" y="4360"/>
                    <a:pt x="50" y="4508"/>
                  </a:cubicBezTo>
                  <a:cubicBezTo>
                    <a:pt x="0" y="4657"/>
                    <a:pt x="50" y="4855"/>
                    <a:pt x="174" y="4905"/>
                  </a:cubicBezTo>
                  <a:cubicBezTo>
                    <a:pt x="223" y="4955"/>
                    <a:pt x="323" y="4979"/>
                    <a:pt x="347" y="5029"/>
                  </a:cubicBezTo>
                  <a:cubicBezTo>
                    <a:pt x="447" y="5128"/>
                    <a:pt x="372" y="5326"/>
                    <a:pt x="471" y="5401"/>
                  </a:cubicBezTo>
                  <a:cubicBezTo>
                    <a:pt x="546" y="5475"/>
                    <a:pt x="595" y="5475"/>
                    <a:pt x="670" y="5500"/>
                  </a:cubicBezTo>
                  <a:cubicBezTo>
                    <a:pt x="942" y="5574"/>
                    <a:pt x="1116" y="5822"/>
                    <a:pt x="1413" y="5897"/>
                  </a:cubicBezTo>
                  <a:cubicBezTo>
                    <a:pt x="1472" y="5920"/>
                    <a:pt x="1533" y="5931"/>
                    <a:pt x="1596" y="5931"/>
                  </a:cubicBezTo>
                  <a:cubicBezTo>
                    <a:pt x="2063" y="5931"/>
                    <a:pt x="2620" y="5344"/>
                    <a:pt x="2926" y="5103"/>
                  </a:cubicBezTo>
                  <a:lnTo>
                    <a:pt x="4215" y="4087"/>
                  </a:lnTo>
                  <a:cubicBezTo>
                    <a:pt x="4909" y="3393"/>
                    <a:pt x="5528" y="2773"/>
                    <a:pt x="6074" y="2129"/>
                  </a:cubicBezTo>
                  <a:cubicBezTo>
                    <a:pt x="6371" y="1782"/>
                    <a:pt x="7512" y="369"/>
                    <a:pt x="6743" y="46"/>
                  </a:cubicBezTo>
                  <a:cubicBezTo>
                    <a:pt x="6667" y="14"/>
                    <a:pt x="6586" y="0"/>
                    <a:pt x="65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198250" y="2440375"/>
              <a:ext cx="141325" cy="104875"/>
            </a:xfrm>
            <a:custGeom>
              <a:avLst/>
              <a:gdLst/>
              <a:ahLst/>
              <a:cxnLst/>
              <a:rect l="l" t="t" r="r" b="b"/>
              <a:pathLst>
                <a:path w="5653" h="4195" extrusionOk="0">
                  <a:moveTo>
                    <a:pt x="5118" y="0"/>
                  </a:moveTo>
                  <a:cubicBezTo>
                    <a:pt x="4940" y="0"/>
                    <a:pt x="4746" y="81"/>
                    <a:pt x="4586" y="154"/>
                  </a:cubicBezTo>
                  <a:cubicBezTo>
                    <a:pt x="3768" y="451"/>
                    <a:pt x="3124" y="947"/>
                    <a:pt x="2479" y="1443"/>
                  </a:cubicBezTo>
                  <a:cubicBezTo>
                    <a:pt x="1488" y="2186"/>
                    <a:pt x="397" y="3029"/>
                    <a:pt x="0" y="4194"/>
                  </a:cubicBezTo>
                  <a:cubicBezTo>
                    <a:pt x="422" y="3922"/>
                    <a:pt x="893" y="3624"/>
                    <a:pt x="1339" y="3352"/>
                  </a:cubicBezTo>
                  <a:lnTo>
                    <a:pt x="1339" y="3352"/>
                  </a:lnTo>
                  <a:cubicBezTo>
                    <a:pt x="1215" y="3599"/>
                    <a:pt x="1116" y="3872"/>
                    <a:pt x="1091" y="4170"/>
                  </a:cubicBezTo>
                  <a:cubicBezTo>
                    <a:pt x="1612" y="3798"/>
                    <a:pt x="2132" y="3426"/>
                    <a:pt x="2628" y="3029"/>
                  </a:cubicBezTo>
                  <a:cubicBezTo>
                    <a:pt x="2628" y="3178"/>
                    <a:pt x="2628" y="3302"/>
                    <a:pt x="2653" y="3451"/>
                  </a:cubicBezTo>
                  <a:cubicBezTo>
                    <a:pt x="3570" y="2732"/>
                    <a:pt x="4487" y="2013"/>
                    <a:pt x="5156" y="1121"/>
                  </a:cubicBezTo>
                  <a:cubicBezTo>
                    <a:pt x="5355" y="873"/>
                    <a:pt x="5652" y="476"/>
                    <a:pt x="5454" y="154"/>
                  </a:cubicBezTo>
                  <a:cubicBezTo>
                    <a:pt x="5361" y="41"/>
                    <a:pt x="5243" y="0"/>
                    <a:pt x="5118"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270750" y="2447800"/>
              <a:ext cx="106625" cy="214100"/>
            </a:xfrm>
            <a:custGeom>
              <a:avLst/>
              <a:gdLst/>
              <a:ahLst/>
              <a:cxnLst/>
              <a:rect l="l" t="t" r="r" b="b"/>
              <a:pathLst>
                <a:path w="4265" h="8564" extrusionOk="0">
                  <a:moveTo>
                    <a:pt x="3538" y="0"/>
                  </a:moveTo>
                  <a:cubicBezTo>
                    <a:pt x="3516" y="0"/>
                    <a:pt x="3494" y="2"/>
                    <a:pt x="3471" y="5"/>
                  </a:cubicBezTo>
                  <a:cubicBezTo>
                    <a:pt x="3174" y="30"/>
                    <a:pt x="2975" y="526"/>
                    <a:pt x="2802" y="774"/>
                  </a:cubicBezTo>
                  <a:cubicBezTo>
                    <a:pt x="2579" y="1047"/>
                    <a:pt x="2356" y="1344"/>
                    <a:pt x="2157" y="1666"/>
                  </a:cubicBezTo>
                  <a:cubicBezTo>
                    <a:pt x="1736" y="2286"/>
                    <a:pt x="1414" y="2931"/>
                    <a:pt x="1116" y="3625"/>
                  </a:cubicBezTo>
                  <a:cubicBezTo>
                    <a:pt x="546" y="4988"/>
                    <a:pt x="199" y="6401"/>
                    <a:pt x="50" y="7889"/>
                  </a:cubicBezTo>
                  <a:cubicBezTo>
                    <a:pt x="1" y="8087"/>
                    <a:pt x="50" y="8360"/>
                    <a:pt x="224" y="8384"/>
                  </a:cubicBezTo>
                  <a:cubicBezTo>
                    <a:pt x="250" y="8397"/>
                    <a:pt x="272" y="8402"/>
                    <a:pt x="293" y="8402"/>
                  </a:cubicBezTo>
                  <a:cubicBezTo>
                    <a:pt x="340" y="8402"/>
                    <a:pt x="379" y="8379"/>
                    <a:pt x="430" y="8379"/>
                  </a:cubicBezTo>
                  <a:cubicBezTo>
                    <a:pt x="443" y="8379"/>
                    <a:pt x="457" y="8381"/>
                    <a:pt x="472" y="8384"/>
                  </a:cubicBezTo>
                  <a:cubicBezTo>
                    <a:pt x="546" y="8434"/>
                    <a:pt x="596" y="8483"/>
                    <a:pt x="670" y="8508"/>
                  </a:cubicBezTo>
                  <a:cubicBezTo>
                    <a:pt x="728" y="8549"/>
                    <a:pt x="787" y="8564"/>
                    <a:pt x="847" y="8564"/>
                  </a:cubicBezTo>
                  <a:cubicBezTo>
                    <a:pt x="1015" y="8564"/>
                    <a:pt x="1192" y="8446"/>
                    <a:pt x="1369" y="8446"/>
                  </a:cubicBezTo>
                  <a:cubicBezTo>
                    <a:pt x="1401" y="8446"/>
                    <a:pt x="1432" y="8450"/>
                    <a:pt x="1463" y="8459"/>
                  </a:cubicBezTo>
                  <a:cubicBezTo>
                    <a:pt x="1587" y="8483"/>
                    <a:pt x="1686" y="8558"/>
                    <a:pt x="1810" y="8558"/>
                  </a:cubicBezTo>
                  <a:cubicBezTo>
                    <a:pt x="1984" y="8558"/>
                    <a:pt x="2108" y="8384"/>
                    <a:pt x="2207" y="8236"/>
                  </a:cubicBezTo>
                  <a:cubicBezTo>
                    <a:pt x="3471" y="6277"/>
                    <a:pt x="3843" y="3848"/>
                    <a:pt x="4140" y="1493"/>
                  </a:cubicBezTo>
                  <a:cubicBezTo>
                    <a:pt x="4215" y="1171"/>
                    <a:pt x="4264" y="824"/>
                    <a:pt x="4165" y="551"/>
                  </a:cubicBezTo>
                  <a:cubicBezTo>
                    <a:pt x="4073" y="297"/>
                    <a:pt x="3830" y="0"/>
                    <a:pt x="35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309800" y="2479125"/>
              <a:ext cx="55800" cy="97100"/>
            </a:xfrm>
            <a:custGeom>
              <a:avLst/>
              <a:gdLst/>
              <a:ahLst/>
              <a:cxnLst/>
              <a:rect l="l" t="t" r="r" b="b"/>
              <a:pathLst>
                <a:path w="2232" h="3884" extrusionOk="0">
                  <a:moveTo>
                    <a:pt x="1756" y="0"/>
                  </a:moveTo>
                  <a:cubicBezTo>
                    <a:pt x="1574" y="0"/>
                    <a:pt x="1372" y="85"/>
                    <a:pt x="1240" y="190"/>
                  </a:cubicBezTo>
                  <a:cubicBezTo>
                    <a:pt x="843" y="537"/>
                    <a:pt x="595" y="1231"/>
                    <a:pt x="397" y="1702"/>
                  </a:cubicBezTo>
                  <a:cubicBezTo>
                    <a:pt x="174" y="2397"/>
                    <a:pt x="25" y="3115"/>
                    <a:pt x="0" y="3834"/>
                  </a:cubicBezTo>
                  <a:cubicBezTo>
                    <a:pt x="174" y="3215"/>
                    <a:pt x="422" y="2620"/>
                    <a:pt x="794" y="2049"/>
                  </a:cubicBezTo>
                  <a:lnTo>
                    <a:pt x="794" y="2049"/>
                  </a:lnTo>
                  <a:cubicBezTo>
                    <a:pt x="843" y="2620"/>
                    <a:pt x="794" y="3165"/>
                    <a:pt x="769" y="3735"/>
                  </a:cubicBezTo>
                  <a:cubicBezTo>
                    <a:pt x="1091" y="3388"/>
                    <a:pt x="1289" y="2991"/>
                    <a:pt x="1413" y="2545"/>
                  </a:cubicBezTo>
                  <a:cubicBezTo>
                    <a:pt x="1513" y="2991"/>
                    <a:pt x="1537" y="3413"/>
                    <a:pt x="1513" y="3884"/>
                  </a:cubicBezTo>
                  <a:cubicBezTo>
                    <a:pt x="1537" y="3611"/>
                    <a:pt x="1760" y="3264"/>
                    <a:pt x="1835" y="2991"/>
                  </a:cubicBezTo>
                  <a:cubicBezTo>
                    <a:pt x="1909" y="2669"/>
                    <a:pt x="1984" y="2372"/>
                    <a:pt x="2008" y="2025"/>
                  </a:cubicBezTo>
                  <a:cubicBezTo>
                    <a:pt x="2083" y="1727"/>
                    <a:pt x="2107" y="1380"/>
                    <a:pt x="2107" y="1058"/>
                  </a:cubicBezTo>
                  <a:cubicBezTo>
                    <a:pt x="2132" y="860"/>
                    <a:pt x="2231" y="488"/>
                    <a:pt x="2132" y="240"/>
                  </a:cubicBezTo>
                  <a:cubicBezTo>
                    <a:pt x="2063" y="66"/>
                    <a:pt x="1917" y="0"/>
                    <a:pt x="1756"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369300" y="2463375"/>
              <a:ext cx="73150" cy="218300"/>
            </a:xfrm>
            <a:custGeom>
              <a:avLst/>
              <a:gdLst/>
              <a:ahLst/>
              <a:cxnLst/>
              <a:rect l="l" t="t" r="r" b="b"/>
              <a:pathLst>
                <a:path w="2926" h="8732" extrusionOk="0">
                  <a:moveTo>
                    <a:pt x="1433" y="1"/>
                  </a:moveTo>
                  <a:cubicBezTo>
                    <a:pt x="884" y="1"/>
                    <a:pt x="643" y="1324"/>
                    <a:pt x="570" y="1737"/>
                  </a:cubicBezTo>
                  <a:cubicBezTo>
                    <a:pt x="248" y="3126"/>
                    <a:pt x="0" y="4539"/>
                    <a:pt x="75" y="5976"/>
                  </a:cubicBezTo>
                  <a:cubicBezTo>
                    <a:pt x="99" y="6819"/>
                    <a:pt x="273" y="7637"/>
                    <a:pt x="744" y="8356"/>
                  </a:cubicBezTo>
                  <a:cubicBezTo>
                    <a:pt x="902" y="8614"/>
                    <a:pt x="1192" y="8732"/>
                    <a:pt x="1476" y="8732"/>
                  </a:cubicBezTo>
                  <a:cubicBezTo>
                    <a:pt x="1683" y="8732"/>
                    <a:pt x="1887" y="8669"/>
                    <a:pt x="2033" y="8555"/>
                  </a:cubicBezTo>
                  <a:cubicBezTo>
                    <a:pt x="2083" y="8505"/>
                    <a:pt x="2132" y="8480"/>
                    <a:pt x="2182" y="8480"/>
                  </a:cubicBezTo>
                  <a:cubicBezTo>
                    <a:pt x="2249" y="8480"/>
                    <a:pt x="2337" y="8583"/>
                    <a:pt x="2427" y="8583"/>
                  </a:cubicBezTo>
                  <a:cubicBezTo>
                    <a:pt x="2436" y="8583"/>
                    <a:pt x="2445" y="8582"/>
                    <a:pt x="2454" y="8579"/>
                  </a:cubicBezTo>
                  <a:cubicBezTo>
                    <a:pt x="2504" y="8579"/>
                    <a:pt x="2578" y="8480"/>
                    <a:pt x="2603" y="8431"/>
                  </a:cubicBezTo>
                  <a:cubicBezTo>
                    <a:pt x="2677" y="8257"/>
                    <a:pt x="2727" y="8108"/>
                    <a:pt x="2801" y="7935"/>
                  </a:cubicBezTo>
                  <a:cubicBezTo>
                    <a:pt x="2925" y="7365"/>
                    <a:pt x="2925" y="6770"/>
                    <a:pt x="2876" y="6200"/>
                  </a:cubicBezTo>
                  <a:cubicBezTo>
                    <a:pt x="2826" y="5282"/>
                    <a:pt x="2752" y="4390"/>
                    <a:pt x="2628" y="3522"/>
                  </a:cubicBezTo>
                  <a:cubicBezTo>
                    <a:pt x="2504" y="2704"/>
                    <a:pt x="2454" y="1861"/>
                    <a:pt x="2206" y="1068"/>
                  </a:cubicBezTo>
                  <a:cubicBezTo>
                    <a:pt x="2083" y="696"/>
                    <a:pt x="1884" y="27"/>
                    <a:pt x="1463" y="2"/>
                  </a:cubicBezTo>
                  <a:cubicBezTo>
                    <a:pt x="1453" y="1"/>
                    <a:pt x="1443" y="1"/>
                    <a:pt x="14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382300" y="2484525"/>
              <a:ext cx="43425" cy="120225"/>
            </a:xfrm>
            <a:custGeom>
              <a:avLst/>
              <a:gdLst/>
              <a:ahLst/>
              <a:cxnLst/>
              <a:rect l="l" t="t" r="r" b="b"/>
              <a:pathLst>
                <a:path w="1737" h="4809" extrusionOk="0">
                  <a:moveTo>
                    <a:pt x="946" y="0"/>
                  </a:moveTo>
                  <a:cubicBezTo>
                    <a:pt x="701" y="0"/>
                    <a:pt x="544" y="488"/>
                    <a:pt x="422" y="817"/>
                  </a:cubicBezTo>
                  <a:cubicBezTo>
                    <a:pt x="249" y="1214"/>
                    <a:pt x="150" y="1635"/>
                    <a:pt x="100" y="2032"/>
                  </a:cubicBezTo>
                  <a:cubicBezTo>
                    <a:pt x="50" y="2428"/>
                    <a:pt x="1" y="2875"/>
                    <a:pt x="50" y="3271"/>
                  </a:cubicBezTo>
                  <a:cubicBezTo>
                    <a:pt x="50" y="3494"/>
                    <a:pt x="75" y="3668"/>
                    <a:pt x="100" y="3891"/>
                  </a:cubicBezTo>
                  <a:cubicBezTo>
                    <a:pt x="125" y="4040"/>
                    <a:pt x="249" y="4312"/>
                    <a:pt x="224" y="4436"/>
                  </a:cubicBezTo>
                  <a:cubicBezTo>
                    <a:pt x="323" y="3990"/>
                    <a:pt x="373" y="3519"/>
                    <a:pt x="422" y="3048"/>
                  </a:cubicBezTo>
                  <a:cubicBezTo>
                    <a:pt x="670" y="3643"/>
                    <a:pt x="893" y="4238"/>
                    <a:pt x="1191" y="4808"/>
                  </a:cubicBezTo>
                  <a:cubicBezTo>
                    <a:pt x="1290" y="4065"/>
                    <a:pt x="1315" y="3321"/>
                    <a:pt x="1339" y="2552"/>
                  </a:cubicBezTo>
                  <a:cubicBezTo>
                    <a:pt x="1463" y="2924"/>
                    <a:pt x="1587" y="3296"/>
                    <a:pt x="1686" y="3668"/>
                  </a:cubicBezTo>
                  <a:cubicBezTo>
                    <a:pt x="1736" y="3023"/>
                    <a:pt x="1736" y="2404"/>
                    <a:pt x="1686" y="1759"/>
                  </a:cubicBezTo>
                  <a:cubicBezTo>
                    <a:pt x="1662" y="1263"/>
                    <a:pt x="1563" y="743"/>
                    <a:pt x="1315" y="321"/>
                  </a:cubicBezTo>
                  <a:cubicBezTo>
                    <a:pt x="1173" y="90"/>
                    <a:pt x="1052" y="0"/>
                    <a:pt x="946"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29400" y="2462350"/>
              <a:ext cx="153725" cy="184800"/>
            </a:xfrm>
            <a:custGeom>
              <a:avLst/>
              <a:gdLst/>
              <a:ahLst/>
              <a:cxnLst/>
              <a:rect l="l" t="t" r="r" b="b"/>
              <a:pathLst>
                <a:path w="6149" h="7392" extrusionOk="0">
                  <a:moveTo>
                    <a:pt x="550" y="0"/>
                  </a:moveTo>
                  <a:cubicBezTo>
                    <a:pt x="475" y="0"/>
                    <a:pt x="399" y="21"/>
                    <a:pt x="323" y="68"/>
                  </a:cubicBezTo>
                  <a:cubicBezTo>
                    <a:pt x="1" y="242"/>
                    <a:pt x="75" y="613"/>
                    <a:pt x="199" y="936"/>
                  </a:cubicBezTo>
                  <a:cubicBezTo>
                    <a:pt x="571" y="1902"/>
                    <a:pt x="968" y="2844"/>
                    <a:pt x="1414" y="3786"/>
                  </a:cubicBezTo>
                  <a:cubicBezTo>
                    <a:pt x="1662" y="4307"/>
                    <a:pt x="1910" y="4828"/>
                    <a:pt x="2207" y="5323"/>
                  </a:cubicBezTo>
                  <a:cubicBezTo>
                    <a:pt x="2579" y="6017"/>
                    <a:pt x="3025" y="6662"/>
                    <a:pt x="3620" y="7158"/>
                  </a:cubicBezTo>
                  <a:cubicBezTo>
                    <a:pt x="3746" y="7284"/>
                    <a:pt x="3908" y="7392"/>
                    <a:pt x="4090" y="7392"/>
                  </a:cubicBezTo>
                  <a:cubicBezTo>
                    <a:pt x="4123" y="7392"/>
                    <a:pt x="4156" y="7388"/>
                    <a:pt x="4190" y="7381"/>
                  </a:cubicBezTo>
                  <a:cubicBezTo>
                    <a:pt x="4289" y="7331"/>
                    <a:pt x="4389" y="7282"/>
                    <a:pt x="4488" y="7257"/>
                  </a:cubicBezTo>
                  <a:cubicBezTo>
                    <a:pt x="4934" y="7059"/>
                    <a:pt x="5430" y="7257"/>
                    <a:pt x="5405" y="6538"/>
                  </a:cubicBezTo>
                  <a:cubicBezTo>
                    <a:pt x="5405" y="6439"/>
                    <a:pt x="5380" y="6315"/>
                    <a:pt x="5430" y="6265"/>
                  </a:cubicBezTo>
                  <a:cubicBezTo>
                    <a:pt x="5504" y="6166"/>
                    <a:pt x="5628" y="6166"/>
                    <a:pt x="5727" y="6141"/>
                  </a:cubicBezTo>
                  <a:cubicBezTo>
                    <a:pt x="6025" y="6017"/>
                    <a:pt x="6149" y="5621"/>
                    <a:pt x="6099" y="5274"/>
                  </a:cubicBezTo>
                  <a:cubicBezTo>
                    <a:pt x="6000" y="4927"/>
                    <a:pt x="5752" y="4679"/>
                    <a:pt x="5529" y="4406"/>
                  </a:cubicBezTo>
                  <a:cubicBezTo>
                    <a:pt x="5281" y="4084"/>
                    <a:pt x="5058" y="3786"/>
                    <a:pt x="4810" y="3514"/>
                  </a:cubicBezTo>
                  <a:cubicBezTo>
                    <a:pt x="4537" y="3167"/>
                    <a:pt x="4190" y="2894"/>
                    <a:pt x="3893" y="2572"/>
                  </a:cubicBezTo>
                  <a:cubicBezTo>
                    <a:pt x="3075" y="1853"/>
                    <a:pt x="2281" y="1184"/>
                    <a:pt x="1439" y="564"/>
                  </a:cubicBezTo>
                  <a:cubicBezTo>
                    <a:pt x="1178" y="363"/>
                    <a:pt x="868" y="0"/>
                    <a:pt x="5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34975" y="2479775"/>
              <a:ext cx="74400" cy="89025"/>
            </a:xfrm>
            <a:custGeom>
              <a:avLst/>
              <a:gdLst/>
              <a:ahLst/>
              <a:cxnLst/>
              <a:rect l="l" t="t" r="r" b="b"/>
              <a:pathLst>
                <a:path w="2976" h="3561" extrusionOk="0">
                  <a:moveTo>
                    <a:pt x="888" y="1"/>
                  </a:moveTo>
                  <a:cubicBezTo>
                    <a:pt x="856" y="1"/>
                    <a:pt x="824" y="5"/>
                    <a:pt x="794" y="16"/>
                  </a:cubicBezTo>
                  <a:cubicBezTo>
                    <a:pt x="1" y="288"/>
                    <a:pt x="1092" y="2023"/>
                    <a:pt x="1340" y="2395"/>
                  </a:cubicBezTo>
                  <a:cubicBezTo>
                    <a:pt x="1488" y="2618"/>
                    <a:pt x="1662" y="2817"/>
                    <a:pt x="1835" y="2990"/>
                  </a:cubicBezTo>
                  <a:cubicBezTo>
                    <a:pt x="1934" y="3114"/>
                    <a:pt x="2455" y="3486"/>
                    <a:pt x="2455" y="3560"/>
                  </a:cubicBezTo>
                  <a:cubicBezTo>
                    <a:pt x="2455" y="3387"/>
                    <a:pt x="2405" y="3238"/>
                    <a:pt x="2306" y="3089"/>
                  </a:cubicBezTo>
                  <a:cubicBezTo>
                    <a:pt x="2058" y="2643"/>
                    <a:pt x="1835" y="2222"/>
                    <a:pt x="1587" y="1776"/>
                  </a:cubicBezTo>
                  <a:lnTo>
                    <a:pt x="1587" y="1776"/>
                  </a:lnTo>
                  <a:lnTo>
                    <a:pt x="2976" y="3089"/>
                  </a:lnTo>
                  <a:cubicBezTo>
                    <a:pt x="2728" y="2445"/>
                    <a:pt x="2331" y="1850"/>
                    <a:pt x="1835" y="1329"/>
                  </a:cubicBezTo>
                  <a:lnTo>
                    <a:pt x="1835" y="1329"/>
                  </a:lnTo>
                  <a:cubicBezTo>
                    <a:pt x="2182" y="1577"/>
                    <a:pt x="2554" y="1776"/>
                    <a:pt x="2901" y="2023"/>
                  </a:cubicBezTo>
                  <a:cubicBezTo>
                    <a:pt x="2653" y="1602"/>
                    <a:pt x="2306" y="1156"/>
                    <a:pt x="1959" y="784"/>
                  </a:cubicBezTo>
                  <a:cubicBezTo>
                    <a:pt x="1754" y="602"/>
                    <a:pt x="1256" y="1"/>
                    <a:pt x="888" y="1"/>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441175" y="2218025"/>
              <a:ext cx="200825" cy="174250"/>
            </a:xfrm>
            <a:custGeom>
              <a:avLst/>
              <a:gdLst/>
              <a:ahLst/>
              <a:cxnLst/>
              <a:rect l="l" t="t" r="r" b="b"/>
              <a:pathLst>
                <a:path w="8033" h="6970" extrusionOk="0">
                  <a:moveTo>
                    <a:pt x="6973" y="0"/>
                  </a:moveTo>
                  <a:cubicBezTo>
                    <a:pt x="6883" y="0"/>
                    <a:pt x="6786" y="18"/>
                    <a:pt x="6694" y="49"/>
                  </a:cubicBezTo>
                  <a:cubicBezTo>
                    <a:pt x="6322" y="123"/>
                    <a:pt x="6049" y="347"/>
                    <a:pt x="5752" y="545"/>
                  </a:cubicBezTo>
                  <a:cubicBezTo>
                    <a:pt x="5380" y="768"/>
                    <a:pt x="5033" y="966"/>
                    <a:pt x="4686" y="1189"/>
                  </a:cubicBezTo>
                  <a:cubicBezTo>
                    <a:pt x="3298" y="2107"/>
                    <a:pt x="2157" y="3173"/>
                    <a:pt x="1116" y="4511"/>
                  </a:cubicBezTo>
                  <a:cubicBezTo>
                    <a:pt x="596" y="5156"/>
                    <a:pt x="125" y="5899"/>
                    <a:pt x="50" y="6742"/>
                  </a:cubicBezTo>
                  <a:cubicBezTo>
                    <a:pt x="1" y="6792"/>
                    <a:pt x="1" y="6891"/>
                    <a:pt x="75" y="6916"/>
                  </a:cubicBezTo>
                  <a:cubicBezTo>
                    <a:pt x="90" y="6960"/>
                    <a:pt x="132" y="6969"/>
                    <a:pt x="173" y="6969"/>
                  </a:cubicBezTo>
                  <a:cubicBezTo>
                    <a:pt x="201" y="6969"/>
                    <a:pt x="229" y="6965"/>
                    <a:pt x="249" y="6965"/>
                  </a:cubicBezTo>
                  <a:cubicBezTo>
                    <a:pt x="868" y="6817"/>
                    <a:pt x="1538" y="6618"/>
                    <a:pt x="2108" y="6395"/>
                  </a:cubicBezTo>
                  <a:cubicBezTo>
                    <a:pt x="2901" y="6123"/>
                    <a:pt x="3595" y="5726"/>
                    <a:pt x="4265" y="5255"/>
                  </a:cubicBezTo>
                  <a:cubicBezTo>
                    <a:pt x="4810" y="4883"/>
                    <a:pt x="5331" y="4437"/>
                    <a:pt x="5876" y="3966"/>
                  </a:cubicBezTo>
                  <a:cubicBezTo>
                    <a:pt x="6620" y="3321"/>
                    <a:pt x="7239" y="2702"/>
                    <a:pt x="7785" y="1908"/>
                  </a:cubicBezTo>
                  <a:cubicBezTo>
                    <a:pt x="7884" y="1784"/>
                    <a:pt x="7983" y="1611"/>
                    <a:pt x="8008" y="1462"/>
                  </a:cubicBezTo>
                  <a:cubicBezTo>
                    <a:pt x="8033" y="1338"/>
                    <a:pt x="8008" y="1189"/>
                    <a:pt x="7983" y="1065"/>
                  </a:cubicBezTo>
                  <a:cubicBezTo>
                    <a:pt x="7933" y="942"/>
                    <a:pt x="7909" y="818"/>
                    <a:pt x="7859" y="694"/>
                  </a:cubicBezTo>
                  <a:cubicBezTo>
                    <a:pt x="7735" y="545"/>
                    <a:pt x="7537" y="570"/>
                    <a:pt x="7438" y="421"/>
                  </a:cubicBezTo>
                  <a:cubicBezTo>
                    <a:pt x="7388" y="322"/>
                    <a:pt x="7363" y="223"/>
                    <a:pt x="7289" y="123"/>
                  </a:cubicBezTo>
                  <a:cubicBezTo>
                    <a:pt x="7216" y="36"/>
                    <a:pt x="7101" y="0"/>
                    <a:pt x="69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456625" y="2281825"/>
              <a:ext cx="94900" cy="90700"/>
            </a:xfrm>
            <a:custGeom>
              <a:avLst/>
              <a:gdLst/>
              <a:ahLst/>
              <a:cxnLst/>
              <a:rect l="l" t="t" r="r" b="b"/>
              <a:pathLst>
                <a:path w="3796" h="3628" extrusionOk="0">
                  <a:moveTo>
                    <a:pt x="3523" y="1"/>
                  </a:moveTo>
                  <a:lnTo>
                    <a:pt x="3523" y="1"/>
                  </a:lnTo>
                  <a:cubicBezTo>
                    <a:pt x="3052" y="224"/>
                    <a:pt x="2605" y="497"/>
                    <a:pt x="2234" y="769"/>
                  </a:cubicBezTo>
                  <a:cubicBezTo>
                    <a:pt x="1539" y="1339"/>
                    <a:pt x="945" y="2034"/>
                    <a:pt x="498" y="2852"/>
                  </a:cubicBezTo>
                  <a:cubicBezTo>
                    <a:pt x="336" y="3153"/>
                    <a:pt x="1" y="3627"/>
                    <a:pt x="464" y="3627"/>
                  </a:cubicBezTo>
                  <a:cubicBezTo>
                    <a:pt x="496" y="3627"/>
                    <a:pt x="532" y="3625"/>
                    <a:pt x="573" y="3620"/>
                  </a:cubicBezTo>
                  <a:cubicBezTo>
                    <a:pt x="1044" y="3571"/>
                    <a:pt x="1539" y="3347"/>
                    <a:pt x="1936" y="3100"/>
                  </a:cubicBezTo>
                  <a:cubicBezTo>
                    <a:pt x="2457" y="2802"/>
                    <a:pt x="2903" y="2356"/>
                    <a:pt x="3349" y="1959"/>
                  </a:cubicBezTo>
                  <a:lnTo>
                    <a:pt x="3349" y="1959"/>
                  </a:lnTo>
                  <a:cubicBezTo>
                    <a:pt x="2952" y="2108"/>
                    <a:pt x="2531" y="2232"/>
                    <a:pt x="2110" y="2381"/>
                  </a:cubicBezTo>
                  <a:cubicBezTo>
                    <a:pt x="2680" y="1835"/>
                    <a:pt x="3225" y="1315"/>
                    <a:pt x="3795" y="745"/>
                  </a:cubicBezTo>
                  <a:lnTo>
                    <a:pt x="3795" y="745"/>
                  </a:lnTo>
                  <a:cubicBezTo>
                    <a:pt x="3275" y="868"/>
                    <a:pt x="2729" y="1092"/>
                    <a:pt x="2283" y="1364"/>
                  </a:cubicBezTo>
                  <a:cubicBezTo>
                    <a:pt x="2680" y="943"/>
                    <a:pt x="3101" y="472"/>
                    <a:pt x="3523" y="1"/>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459150" y="2362550"/>
              <a:ext cx="221900" cy="75800"/>
            </a:xfrm>
            <a:custGeom>
              <a:avLst/>
              <a:gdLst/>
              <a:ahLst/>
              <a:cxnLst/>
              <a:rect l="l" t="t" r="r" b="b"/>
              <a:pathLst>
                <a:path w="8876" h="3032" extrusionOk="0">
                  <a:moveTo>
                    <a:pt x="6773" y="0"/>
                  </a:moveTo>
                  <a:cubicBezTo>
                    <a:pt x="4855" y="0"/>
                    <a:pt x="2913" y="463"/>
                    <a:pt x="1091" y="1085"/>
                  </a:cubicBezTo>
                  <a:cubicBezTo>
                    <a:pt x="844" y="1135"/>
                    <a:pt x="224" y="1333"/>
                    <a:pt x="125" y="1631"/>
                  </a:cubicBezTo>
                  <a:cubicBezTo>
                    <a:pt x="1" y="2052"/>
                    <a:pt x="1067" y="2300"/>
                    <a:pt x="1315" y="2374"/>
                  </a:cubicBezTo>
                  <a:cubicBezTo>
                    <a:pt x="2133" y="2697"/>
                    <a:pt x="3174" y="2697"/>
                    <a:pt x="3992" y="2821"/>
                  </a:cubicBezTo>
                  <a:cubicBezTo>
                    <a:pt x="4685" y="2936"/>
                    <a:pt x="5404" y="3032"/>
                    <a:pt x="6112" y="3032"/>
                  </a:cubicBezTo>
                  <a:cubicBezTo>
                    <a:pt x="6772" y="3032"/>
                    <a:pt x="7423" y="2949"/>
                    <a:pt x="8033" y="2721"/>
                  </a:cubicBezTo>
                  <a:cubicBezTo>
                    <a:pt x="8181" y="2672"/>
                    <a:pt x="8305" y="2597"/>
                    <a:pt x="8404" y="2473"/>
                  </a:cubicBezTo>
                  <a:cubicBezTo>
                    <a:pt x="8454" y="2350"/>
                    <a:pt x="8454" y="2226"/>
                    <a:pt x="8528" y="2102"/>
                  </a:cubicBezTo>
                  <a:cubicBezTo>
                    <a:pt x="8578" y="1978"/>
                    <a:pt x="8652" y="1953"/>
                    <a:pt x="8702" y="1854"/>
                  </a:cubicBezTo>
                  <a:cubicBezTo>
                    <a:pt x="8875" y="1631"/>
                    <a:pt x="8801" y="1556"/>
                    <a:pt x="8751" y="1259"/>
                  </a:cubicBezTo>
                  <a:cubicBezTo>
                    <a:pt x="8702" y="1085"/>
                    <a:pt x="8751" y="887"/>
                    <a:pt x="8702" y="713"/>
                  </a:cubicBezTo>
                  <a:cubicBezTo>
                    <a:pt x="8702" y="689"/>
                    <a:pt x="8702" y="614"/>
                    <a:pt x="8677" y="589"/>
                  </a:cubicBezTo>
                  <a:cubicBezTo>
                    <a:pt x="8627" y="391"/>
                    <a:pt x="8429" y="242"/>
                    <a:pt x="8206" y="193"/>
                  </a:cubicBezTo>
                  <a:cubicBezTo>
                    <a:pt x="7958" y="69"/>
                    <a:pt x="7685" y="19"/>
                    <a:pt x="7438" y="19"/>
                  </a:cubicBezTo>
                  <a:cubicBezTo>
                    <a:pt x="7217" y="6"/>
                    <a:pt x="6995" y="0"/>
                    <a:pt x="67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473400" y="2375350"/>
              <a:ext cx="122750" cy="44700"/>
            </a:xfrm>
            <a:custGeom>
              <a:avLst/>
              <a:gdLst/>
              <a:ahLst/>
              <a:cxnLst/>
              <a:rect l="l" t="t" r="r" b="b"/>
              <a:pathLst>
                <a:path w="4910" h="1788" extrusionOk="0">
                  <a:moveTo>
                    <a:pt x="4622" y="0"/>
                  </a:moveTo>
                  <a:cubicBezTo>
                    <a:pt x="3742" y="0"/>
                    <a:pt x="2896" y="129"/>
                    <a:pt x="2009" y="425"/>
                  </a:cubicBezTo>
                  <a:cubicBezTo>
                    <a:pt x="1563" y="573"/>
                    <a:pt x="1141" y="747"/>
                    <a:pt x="745" y="970"/>
                  </a:cubicBezTo>
                  <a:cubicBezTo>
                    <a:pt x="621" y="1069"/>
                    <a:pt x="447" y="1094"/>
                    <a:pt x="323" y="1193"/>
                  </a:cubicBezTo>
                  <a:cubicBezTo>
                    <a:pt x="298" y="1218"/>
                    <a:pt x="1" y="1664"/>
                    <a:pt x="75" y="1664"/>
                  </a:cubicBezTo>
                  <a:cubicBezTo>
                    <a:pt x="518" y="1627"/>
                    <a:pt x="958" y="1607"/>
                    <a:pt x="1396" y="1607"/>
                  </a:cubicBezTo>
                  <a:cubicBezTo>
                    <a:pt x="2136" y="1607"/>
                    <a:pt x="2873" y="1663"/>
                    <a:pt x="3620" y="1788"/>
                  </a:cubicBezTo>
                  <a:cubicBezTo>
                    <a:pt x="3397" y="1490"/>
                    <a:pt x="3124" y="1292"/>
                    <a:pt x="2802" y="1119"/>
                  </a:cubicBezTo>
                  <a:cubicBezTo>
                    <a:pt x="3425" y="963"/>
                    <a:pt x="4069" y="867"/>
                    <a:pt x="4696" y="867"/>
                  </a:cubicBezTo>
                  <a:cubicBezTo>
                    <a:pt x="4767" y="867"/>
                    <a:pt x="4838" y="868"/>
                    <a:pt x="4909" y="871"/>
                  </a:cubicBezTo>
                  <a:cubicBezTo>
                    <a:pt x="4488" y="722"/>
                    <a:pt x="4042" y="573"/>
                    <a:pt x="3595" y="474"/>
                  </a:cubicBezTo>
                  <a:cubicBezTo>
                    <a:pt x="4017" y="325"/>
                    <a:pt x="4413" y="152"/>
                    <a:pt x="4860" y="3"/>
                  </a:cubicBezTo>
                  <a:cubicBezTo>
                    <a:pt x="4780" y="1"/>
                    <a:pt x="4701" y="0"/>
                    <a:pt x="4622"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447550" y="2430175"/>
              <a:ext cx="212425" cy="132450"/>
            </a:xfrm>
            <a:custGeom>
              <a:avLst/>
              <a:gdLst/>
              <a:ahLst/>
              <a:cxnLst/>
              <a:rect l="l" t="t" r="r" b="b"/>
              <a:pathLst>
                <a:path w="8497" h="5298" extrusionOk="0">
                  <a:moveTo>
                    <a:pt x="1227" y="0"/>
                  </a:moveTo>
                  <a:cubicBezTo>
                    <a:pt x="682" y="0"/>
                    <a:pt x="0" y="151"/>
                    <a:pt x="366" y="983"/>
                  </a:cubicBezTo>
                  <a:cubicBezTo>
                    <a:pt x="489" y="1231"/>
                    <a:pt x="688" y="1405"/>
                    <a:pt x="861" y="1578"/>
                  </a:cubicBezTo>
                  <a:cubicBezTo>
                    <a:pt x="1184" y="1900"/>
                    <a:pt x="1531" y="2223"/>
                    <a:pt x="1902" y="2495"/>
                  </a:cubicBezTo>
                  <a:cubicBezTo>
                    <a:pt x="3216" y="3561"/>
                    <a:pt x="4704" y="4429"/>
                    <a:pt x="6241" y="5098"/>
                  </a:cubicBezTo>
                  <a:cubicBezTo>
                    <a:pt x="6477" y="5193"/>
                    <a:pt x="6733" y="5297"/>
                    <a:pt x="6984" y="5297"/>
                  </a:cubicBezTo>
                  <a:cubicBezTo>
                    <a:pt x="7128" y="5297"/>
                    <a:pt x="7270" y="5263"/>
                    <a:pt x="7406" y="5173"/>
                  </a:cubicBezTo>
                  <a:cubicBezTo>
                    <a:pt x="7629" y="4999"/>
                    <a:pt x="7778" y="4726"/>
                    <a:pt x="8026" y="4627"/>
                  </a:cubicBezTo>
                  <a:cubicBezTo>
                    <a:pt x="8149" y="4578"/>
                    <a:pt x="8348" y="4578"/>
                    <a:pt x="8422" y="4454"/>
                  </a:cubicBezTo>
                  <a:cubicBezTo>
                    <a:pt x="8497" y="4355"/>
                    <a:pt x="8497" y="4255"/>
                    <a:pt x="8497" y="4131"/>
                  </a:cubicBezTo>
                  <a:lnTo>
                    <a:pt x="8497" y="2768"/>
                  </a:lnTo>
                  <a:cubicBezTo>
                    <a:pt x="8497" y="2371"/>
                    <a:pt x="8174" y="2297"/>
                    <a:pt x="7902" y="2148"/>
                  </a:cubicBezTo>
                  <a:cubicBezTo>
                    <a:pt x="6538" y="1504"/>
                    <a:pt x="5175" y="884"/>
                    <a:pt x="3762" y="438"/>
                  </a:cubicBezTo>
                  <a:cubicBezTo>
                    <a:pt x="3043" y="239"/>
                    <a:pt x="2299" y="91"/>
                    <a:pt x="1555" y="16"/>
                  </a:cubicBezTo>
                  <a:cubicBezTo>
                    <a:pt x="1461" y="7"/>
                    <a:pt x="1348" y="0"/>
                    <a:pt x="12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1469075" y="2440325"/>
              <a:ext cx="113425" cy="79525"/>
            </a:xfrm>
            <a:custGeom>
              <a:avLst/>
              <a:gdLst/>
              <a:ahLst/>
              <a:cxnLst/>
              <a:rect l="l" t="t" r="r" b="b"/>
              <a:pathLst>
                <a:path w="4537" h="3181" extrusionOk="0">
                  <a:moveTo>
                    <a:pt x="546" y="0"/>
                  </a:moveTo>
                  <a:cubicBezTo>
                    <a:pt x="382" y="0"/>
                    <a:pt x="237" y="43"/>
                    <a:pt x="174" y="181"/>
                  </a:cubicBezTo>
                  <a:cubicBezTo>
                    <a:pt x="0" y="453"/>
                    <a:pt x="298" y="825"/>
                    <a:pt x="447" y="999"/>
                  </a:cubicBezTo>
                  <a:cubicBezTo>
                    <a:pt x="818" y="1420"/>
                    <a:pt x="1215" y="1742"/>
                    <a:pt x="1612" y="2065"/>
                  </a:cubicBezTo>
                  <a:cubicBezTo>
                    <a:pt x="2281" y="2511"/>
                    <a:pt x="2975" y="2858"/>
                    <a:pt x="3719" y="3180"/>
                  </a:cubicBezTo>
                  <a:cubicBezTo>
                    <a:pt x="3421" y="2808"/>
                    <a:pt x="3049" y="2511"/>
                    <a:pt x="2653" y="2312"/>
                  </a:cubicBezTo>
                  <a:lnTo>
                    <a:pt x="2653" y="2312"/>
                  </a:lnTo>
                  <a:cubicBezTo>
                    <a:pt x="3297" y="2362"/>
                    <a:pt x="3917" y="2461"/>
                    <a:pt x="4537" y="2610"/>
                  </a:cubicBezTo>
                  <a:cubicBezTo>
                    <a:pt x="3892" y="2089"/>
                    <a:pt x="3223" y="1618"/>
                    <a:pt x="2479" y="1222"/>
                  </a:cubicBezTo>
                  <a:cubicBezTo>
                    <a:pt x="2901" y="1197"/>
                    <a:pt x="3273" y="1172"/>
                    <a:pt x="3669" y="1098"/>
                  </a:cubicBezTo>
                  <a:cubicBezTo>
                    <a:pt x="3570" y="1098"/>
                    <a:pt x="3198" y="825"/>
                    <a:pt x="3099" y="800"/>
                  </a:cubicBezTo>
                  <a:cubicBezTo>
                    <a:pt x="2925" y="701"/>
                    <a:pt x="2702" y="602"/>
                    <a:pt x="2479" y="503"/>
                  </a:cubicBezTo>
                  <a:cubicBezTo>
                    <a:pt x="2058" y="329"/>
                    <a:pt x="1612" y="205"/>
                    <a:pt x="1165" y="106"/>
                  </a:cubicBezTo>
                  <a:cubicBezTo>
                    <a:pt x="1023" y="78"/>
                    <a:pt x="767" y="0"/>
                    <a:pt x="546"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303525" y="2333325"/>
              <a:ext cx="190350" cy="171775"/>
            </a:xfrm>
            <a:custGeom>
              <a:avLst/>
              <a:gdLst/>
              <a:ahLst/>
              <a:cxnLst/>
              <a:rect l="l" t="t" r="r" b="b"/>
              <a:pathLst>
                <a:path w="7614" h="6871" extrusionOk="0">
                  <a:moveTo>
                    <a:pt x="3831" y="0"/>
                  </a:moveTo>
                  <a:cubicBezTo>
                    <a:pt x="2908" y="0"/>
                    <a:pt x="2038" y="314"/>
                    <a:pt x="1367" y="1040"/>
                  </a:cubicBezTo>
                  <a:cubicBezTo>
                    <a:pt x="1020" y="1436"/>
                    <a:pt x="747" y="1907"/>
                    <a:pt x="598" y="2403"/>
                  </a:cubicBezTo>
                  <a:cubicBezTo>
                    <a:pt x="0" y="4508"/>
                    <a:pt x="1798" y="6870"/>
                    <a:pt x="3939" y="6870"/>
                  </a:cubicBezTo>
                  <a:cubicBezTo>
                    <a:pt x="4194" y="6870"/>
                    <a:pt x="4453" y="6837"/>
                    <a:pt x="4714" y="6766"/>
                  </a:cubicBezTo>
                  <a:cubicBezTo>
                    <a:pt x="5308" y="6617"/>
                    <a:pt x="5804" y="6320"/>
                    <a:pt x="6300" y="5948"/>
                  </a:cubicBezTo>
                  <a:cubicBezTo>
                    <a:pt x="6870" y="5502"/>
                    <a:pt x="7242" y="4832"/>
                    <a:pt x="7366" y="4113"/>
                  </a:cubicBezTo>
                  <a:cubicBezTo>
                    <a:pt x="7614" y="2800"/>
                    <a:pt x="7069" y="1114"/>
                    <a:pt x="5854" y="445"/>
                  </a:cubicBezTo>
                  <a:cubicBezTo>
                    <a:pt x="5556" y="296"/>
                    <a:pt x="5209" y="172"/>
                    <a:pt x="4862" y="122"/>
                  </a:cubicBezTo>
                  <a:cubicBezTo>
                    <a:pt x="4516" y="42"/>
                    <a:pt x="4170" y="0"/>
                    <a:pt x="3831" y="0"/>
                  </a:cubicBezTo>
                  <a:close/>
                </a:path>
              </a:pathLst>
            </a:custGeom>
            <a:solidFill>
              <a:srgbClr val="FF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328400" y="2345325"/>
              <a:ext cx="146275" cy="144925"/>
            </a:xfrm>
            <a:custGeom>
              <a:avLst/>
              <a:gdLst/>
              <a:ahLst/>
              <a:cxnLst/>
              <a:rect l="l" t="t" r="r" b="b"/>
              <a:pathLst>
                <a:path w="5851" h="5797" extrusionOk="0">
                  <a:moveTo>
                    <a:pt x="2690" y="1"/>
                  </a:moveTo>
                  <a:cubicBezTo>
                    <a:pt x="2499" y="1"/>
                    <a:pt x="2311" y="20"/>
                    <a:pt x="2132" y="64"/>
                  </a:cubicBezTo>
                  <a:cubicBezTo>
                    <a:pt x="1289" y="262"/>
                    <a:pt x="372" y="684"/>
                    <a:pt x="99" y="1551"/>
                  </a:cubicBezTo>
                  <a:cubicBezTo>
                    <a:pt x="0" y="1824"/>
                    <a:pt x="25" y="2146"/>
                    <a:pt x="174" y="2394"/>
                  </a:cubicBezTo>
                  <a:cubicBezTo>
                    <a:pt x="273" y="2518"/>
                    <a:pt x="421" y="2568"/>
                    <a:pt x="521" y="2691"/>
                  </a:cubicBezTo>
                  <a:cubicBezTo>
                    <a:pt x="868" y="3162"/>
                    <a:pt x="347" y="3807"/>
                    <a:pt x="545" y="4352"/>
                  </a:cubicBezTo>
                  <a:cubicBezTo>
                    <a:pt x="769" y="4774"/>
                    <a:pt x="1388" y="4848"/>
                    <a:pt x="1735" y="5170"/>
                  </a:cubicBezTo>
                  <a:cubicBezTo>
                    <a:pt x="1859" y="5294"/>
                    <a:pt x="1909" y="5443"/>
                    <a:pt x="2082" y="5592"/>
                  </a:cubicBezTo>
                  <a:cubicBezTo>
                    <a:pt x="2256" y="5741"/>
                    <a:pt x="2479" y="5765"/>
                    <a:pt x="2727" y="5790"/>
                  </a:cubicBezTo>
                  <a:cubicBezTo>
                    <a:pt x="2781" y="5794"/>
                    <a:pt x="2835" y="5797"/>
                    <a:pt x="2888" y="5797"/>
                  </a:cubicBezTo>
                  <a:cubicBezTo>
                    <a:pt x="3450" y="5797"/>
                    <a:pt x="3989" y="5570"/>
                    <a:pt x="4487" y="5344"/>
                  </a:cubicBezTo>
                  <a:cubicBezTo>
                    <a:pt x="4735" y="5245"/>
                    <a:pt x="4958" y="5146"/>
                    <a:pt x="5132" y="4972"/>
                  </a:cubicBezTo>
                  <a:cubicBezTo>
                    <a:pt x="5355" y="4749"/>
                    <a:pt x="5454" y="4427"/>
                    <a:pt x="5454" y="4154"/>
                  </a:cubicBezTo>
                  <a:cubicBezTo>
                    <a:pt x="5454" y="3832"/>
                    <a:pt x="5429" y="3559"/>
                    <a:pt x="5355" y="3262"/>
                  </a:cubicBezTo>
                  <a:cubicBezTo>
                    <a:pt x="5330" y="3162"/>
                    <a:pt x="5330" y="3063"/>
                    <a:pt x="5330" y="2989"/>
                  </a:cubicBezTo>
                  <a:cubicBezTo>
                    <a:pt x="5355" y="2741"/>
                    <a:pt x="5677" y="2568"/>
                    <a:pt x="5751" y="2320"/>
                  </a:cubicBezTo>
                  <a:cubicBezTo>
                    <a:pt x="5850" y="2072"/>
                    <a:pt x="5702" y="1824"/>
                    <a:pt x="5553" y="1650"/>
                  </a:cubicBezTo>
                  <a:cubicBezTo>
                    <a:pt x="5355" y="1452"/>
                    <a:pt x="5181" y="1303"/>
                    <a:pt x="5057" y="1080"/>
                  </a:cubicBezTo>
                  <a:cubicBezTo>
                    <a:pt x="4983" y="956"/>
                    <a:pt x="4958" y="832"/>
                    <a:pt x="4859" y="733"/>
                  </a:cubicBezTo>
                  <a:cubicBezTo>
                    <a:pt x="4809" y="659"/>
                    <a:pt x="4710" y="634"/>
                    <a:pt x="4611" y="560"/>
                  </a:cubicBezTo>
                  <a:cubicBezTo>
                    <a:pt x="4088" y="250"/>
                    <a:pt x="3369" y="1"/>
                    <a:pt x="2690"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371775" y="2395600"/>
              <a:ext cx="13650" cy="13275"/>
            </a:xfrm>
            <a:custGeom>
              <a:avLst/>
              <a:gdLst/>
              <a:ahLst/>
              <a:cxnLst/>
              <a:rect l="l" t="t" r="r" b="b"/>
              <a:pathLst>
                <a:path w="546" h="531" extrusionOk="0">
                  <a:moveTo>
                    <a:pt x="273" y="1"/>
                  </a:moveTo>
                  <a:cubicBezTo>
                    <a:pt x="185" y="1"/>
                    <a:pt x="100" y="51"/>
                    <a:pt x="50" y="135"/>
                  </a:cubicBezTo>
                  <a:cubicBezTo>
                    <a:pt x="0" y="234"/>
                    <a:pt x="25" y="408"/>
                    <a:pt x="149" y="482"/>
                  </a:cubicBezTo>
                  <a:cubicBezTo>
                    <a:pt x="149" y="482"/>
                    <a:pt x="174" y="482"/>
                    <a:pt x="174" y="507"/>
                  </a:cubicBezTo>
                  <a:cubicBezTo>
                    <a:pt x="213" y="523"/>
                    <a:pt x="257" y="531"/>
                    <a:pt x="301" y="531"/>
                  </a:cubicBezTo>
                  <a:cubicBezTo>
                    <a:pt x="395" y="531"/>
                    <a:pt x="487" y="492"/>
                    <a:pt x="521" y="408"/>
                  </a:cubicBezTo>
                  <a:cubicBezTo>
                    <a:pt x="546" y="309"/>
                    <a:pt x="546" y="135"/>
                    <a:pt x="422" y="61"/>
                  </a:cubicBezTo>
                  <a:cubicBezTo>
                    <a:pt x="422" y="61"/>
                    <a:pt x="397" y="61"/>
                    <a:pt x="397" y="36"/>
                  </a:cubicBezTo>
                  <a:cubicBezTo>
                    <a:pt x="357" y="12"/>
                    <a:pt x="315" y="1"/>
                    <a:pt x="273"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402750" y="2370450"/>
              <a:ext cx="15525" cy="11175"/>
            </a:xfrm>
            <a:custGeom>
              <a:avLst/>
              <a:gdLst/>
              <a:ahLst/>
              <a:cxnLst/>
              <a:rect l="l" t="t" r="r" b="b"/>
              <a:pathLst>
                <a:path w="621" h="447" extrusionOk="0">
                  <a:moveTo>
                    <a:pt x="298" y="1"/>
                  </a:moveTo>
                  <a:cubicBezTo>
                    <a:pt x="1" y="1"/>
                    <a:pt x="1" y="447"/>
                    <a:pt x="298" y="447"/>
                  </a:cubicBezTo>
                  <a:cubicBezTo>
                    <a:pt x="621" y="447"/>
                    <a:pt x="621" y="1"/>
                    <a:pt x="298"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374250" y="2366125"/>
              <a:ext cx="15525" cy="11800"/>
            </a:xfrm>
            <a:custGeom>
              <a:avLst/>
              <a:gdLst/>
              <a:ahLst/>
              <a:cxnLst/>
              <a:rect l="l" t="t" r="r" b="b"/>
              <a:pathLst>
                <a:path w="621" h="472" extrusionOk="0">
                  <a:moveTo>
                    <a:pt x="298" y="0"/>
                  </a:moveTo>
                  <a:cubicBezTo>
                    <a:pt x="0" y="0"/>
                    <a:pt x="0" y="471"/>
                    <a:pt x="298" y="471"/>
                  </a:cubicBezTo>
                  <a:cubicBezTo>
                    <a:pt x="620" y="471"/>
                    <a:pt x="620" y="0"/>
                    <a:pt x="298"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408325" y="2404550"/>
              <a:ext cx="15525" cy="11175"/>
            </a:xfrm>
            <a:custGeom>
              <a:avLst/>
              <a:gdLst/>
              <a:ahLst/>
              <a:cxnLst/>
              <a:rect l="l" t="t" r="r" b="b"/>
              <a:pathLst>
                <a:path w="621" h="447" extrusionOk="0">
                  <a:moveTo>
                    <a:pt x="298" y="0"/>
                  </a:moveTo>
                  <a:cubicBezTo>
                    <a:pt x="1" y="0"/>
                    <a:pt x="1" y="446"/>
                    <a:pt x="298" y="446"/>
                  </a:cubicBezTo>
                  <a:cubicBezTo>
                    <a:pt x="621" y="446"/>
                    <a:pt x="621" y="0"/>
                    <a:pt x="298"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1441175" y="23927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1431875" y="2432425"/>
              <a:ext cx="14900" cy="11175"/>
            </a:xfrm>
            <a:custGeom>
              <a:avLst/>
              <a:gdLst/>
              <a:ahLst/>
              <a:cxnLst/>
              <a:rect l="l" t="t" r="r" b="b"/>
              <a:pathLst>
                <a:path w="596" h="447" extrusionOk="0">
                  <a:moveTo>
                    <a:pt x="323" y="1"/>
                  </a:moveTo>
                  <a:cubicBezTo>
                    <a:pt x="1" y="1"/>
                    <a:pt x="1" y="447"/>
                    <a:pt x="323" y="447"/>
                  </a:cubicBezTo>
                  <a:cubicBezTo>
                    <a:pt x="596" y="447"/>
                    <a:pt x="596" y="1"/>
                    <a:pt x="323"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1380450" y="2455350"/>
              <a:ext cx="15525" cy="11800"/>
            </a:xfrm>
            <a:custGeom>
              <a:avLst/>
              <a:gdLst/>
              <a:ahLst/>
              <a:cxnLst/>
              <a:rect l="l" t="t" r="r" b="b"/>
              <a:pathLst>
                <a:path w="621" h="472" extrusionOk="0">
                  <a:moveTo>
                    <a:pt x="298" y="1"/>
                  </a:moveTo>
                  <a:cubicBezTo>
                    <a:pt x="0" y="1"/>
                    <a:pt x="0" y="472"/>
                    <a:pt x="298" y="472"/>
                  </a:cubicBezTo>
                  <a:cubicBezTo>
                    <a:pt x="620" y="472"/>
                    <a:pt x="620" y="1"/>
                    <a:pt x="298"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1343875" y="2426850"/>
              <a:ext cx="15525" cy="11800"/>
            </a:xfrm>
            <a:custGeom>
              <a:avLst/>
              <a:gdLst/>
              <a:ahLst/>
              <a:cxnLst/>
              <a:rect l="l" t="t" r="r" b="b"/>
              <a:pathLst>
                <a:path w="621" h="472" extrusionOk="0">
                  <a:moveTo>
                    <a:pt x="298" y="1"/>
                  </a:moveTo>
                  <a:cubicBezTo>
                    <a:pt x="1" y="1"/>
                    <a:pt x="1" y="472"/>
                    <a:pt x="298" y="472"/>
                  </a:cubicBezTo>
                  <a:cubicBezTo>
                    <a:pt x="621" y="472"/>
                    <a:pt x="621" y="1"/>
                    <a:pt x="298"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1343275" y="2383475"/>
              <a:ext cx="15500" cy="11175"/>
            </a:xfrm>
            <a:custGeom>
              <a:avLst/>
              <a:gdLst/>
              <a:ahLst/>
              <a:cxnLst/>
              <a:rect l="l" t="t" r="r" b="b"/>
              <a:pathLst>
                <a:path w="620" h="447" extrusionOk="0">
                  <a:moveTo>
                    <a:pt x="297" y="0"/>
                  </a:moveTo>
                  <a:cubicBezTo>
                    <a:pt x="0" y="0"/>
                    <a:pt x="0" y="447"/>
                    <a:pt x="297" y="447"/>
                  </a:cubicBezTo>
                  <a:cubicBezTo>
                    <a:pt x="620" y="447"/>
                    <a:pt x="620" y="0"/>
                    <a:pt x="297"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1381675" y="242810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1411425" y="2459075"/>
              <a:ext cx="15525" cy="11825"/>
            </a:xfrm>
            <a:custGeom>
              <a:avLst/>
              <a:gdLst/>
              <a:ahLst/>
              <a:cxnLst/>
              <a:rect l="l" t="t" r="r" b="b"/>
              <a:pathLst>
                <a:path w="621" h="473" extrusionOk="0">
                  <a:moveTo>
                    <a:pt x="298" y="1"/>
                  </a:moveTo>
                  <a:cubicBezTo>
                    <a:pt x="1" y="1"/>
                    <a:pt x="1" y="472"/>
                    <a:pt x="298" y="472"/>
                  </a:cubicBezTo>
                  <a:cubicBezTo>
                    <a:pt x="306" y="472"/>
                    <a:pt x="314" y="473"/>
                    <a:pt x="321" y="473"/>
                  </a:cubicBezTo>
                  <a:cubicBezTo>
                    <a:pt x="620" y="473"/>
                    <a:pt x="613" y="1"/>
                    <a:pt x="298"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1423825" y="2376650"/>
              <a:ext cx="15525" cy="11175"/>
            </a:xfrm>
            <a:custGeom>
              <a:avLst/>
              <a:gdLst/>
              <a:ahLst/>
              <a:cxnLst/>
              <a:rect l="l" t="t" r="r" b="b"/>
              <a:pathLst>
                <a:path w="621" h="447" extrusionOk="0">
                  <a:moveTo>
                    <a:pt x="298" y="1"/>
                  </a:moveTo>
                  <a:cubicBezTo>
                    <a:pt x="1" y="1"/>
                    <a:pt x="1" y="447"/>
                    <a:pt x="298" y="447"/>
                  </a:cubicBezTo>
                  <a:cubicBezTo>
                    <a:pt x="620" y="447"/>
                    <a:pt x="620" y="1"/>
                    <a:pt x="298"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1391600" y="2352475"/>
              <a:ext cx="15175" cy="11275"/>
            </a:xfrm>
            <a:custGeom>
              <a:avLst/>
              <a:gdLst/>
              <a:ahLst/>
              <a:cxnLst/>
              <a:rect l="l" t="t" r="r" b="b"/>
              <a:pathLst>
                <a:path w="607" h="451" extrusionOk="0">
                  <a:moveTo>
                    <a:pt x="323" y="1"/>
                  </a:moveTo>
                  <a:cubicBezTo>
                    <a:pt x="1" y="1"/>
                    <a:pt x="1" y="447"/>
                    <a:pt x="323" y="447"/>
                  </a:cubicBezTo>
                  <a:cubicBezTo>
                    <a:pt x="336" y="449"/>
                    <a:pt x="348" y="451"/>
                    <a:pt x="360" y="451"/>
                  </a:cubicBezTo>
                  <a:cubicBezTo>
                    <a:pt x="597" y="451"/>
                    <a:pt x="606" y="1"/>
                    <a:pt x="323"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1449850" y="241570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1349450" y="2447925"/>
              <a:ext cx="15525" cy="11175"/>
            </a:xfrm>
            <a:custGeom>
              <a:avLst/>
              <a:gdLst/>
              <a:ahLst/>
              <a:cxnLst/>
              <a:rect l="l" t="t" r="r" b="b"/>
              <a:pathLst>
                <a:path w="621" h="447" extrusionOk="0">
                  <a:moveTo>
                    <a:pt x="298" y="0"/>
                  </a:moveTo>
                  <a:cubicBezTo>
                    <a:pt x="1" y="0"/>
                    <a:pt x="1" y="447"/>
                    <a:pt x="298" y="447"/>
                  </a:cubicBezTo>
                  <a:cubicBezTo>
                    <a:pt x="621" y="447"/>
                    <a:pt x="621" y="0"/>
                    <a:pt x="298"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1345125" y="2405150"/>
              <a:ext cx="15500" cy="11825"/>
            </a:xfrm>
            <a:custGeom>
              <a:avLst/>
              <a:gdLst/>
              <a:ahLst/>
              <a:cxnLst/>
              <a:rect l="l" t="t" r="r" b="b"/>
              <a:pathLst>
                <a:path w="620" h="473" extrusionOk="0">
                  <a:moveTo>
                    <a:pt x="323" y="1"/>
                  </a:moveTo>
                  <a:cubicBezTo>
                    <a:pt x="0" y="1"/>
                    <a:pt x="0" y="472"/>
                    <a:pt x="323" y="472"/>
                  </a:cubicBezTo>
                  <a:cubicBezTo>
                    <a:pt x="330" y="473"/>
                    <a:pt x="337" y="473"/>
                    <a:pt x="344" y="473"/>
                  </a:cubicBezTo>
                  <a:cubicBezTo>
                    <a:pt x="620" y="473"/>
                    <a:pt x="613" y="1"/>
                    <a:pt x="323"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1410200" y="2433050"/>
              <a:ext cx="15500" cy="11825"/>
            </a:xfrm>
            <a:custGeom>
              <a:avLst/>
              <a:gdLst/>
              <a:ahLst/>
              <a:cxnLst/>
              <a:rect l="l" t="t" r="r" b="b"/>
              <a:pathLst>
                <a:path w="620" h="473" extrusionOk="0">
                  <a:moveTo>
                    <a:pt x="323" y="1"/>
                  </a:moveTo>
                  <a:cubicBezTo>
                    <a:pt x="0" y="1"/>
                    <a:pt x="0" y="472"/>
                    <a:pt x="323" y="472"/>
                  </a:cubicBezTo>
                  <a:cubicBezTo>
                    <a:pt x="330" y="472"/>
                    <a:pt x="337" y="472"/>
                    <a:pt x="344" y="472"/>
                  </a:cubicBezTo>
                  <a:cubicBezTo>
                    <a:pt x="620" y="472"/>
                    <a:pt x="613" y="1"/>
                    <a:pt x="323"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1437475" y="2457850"/>
              <a:ext cx="15500" cy="11800"/>
            </a:xfrm>
            <a:custGeom>
              <a:avLst/>
              <a:gdLst/>
              <a:ahLst/>
              <a:cxnLst/>
              <a:rect l="l" t="t" r="r" b="b"/>
              <a:pathLst>
                <a:path w="620" h="472" extrusionOk="0">
                  <a:moveTo>
                    <a:pt x="322" y="0"/>
                  </a:moveTo>
                  <a:cubicBezTo>
                    <a:pt x="0" y="0"/>
                    <a:pt x="0" y="471"/>
                    <a:pt x="322" y="471"/>
                  </a:cubicBezTo>
                  <a:cubicBezTo>
                    <a:pt x="620" y="471"/>
                    <a:pt x="620" y="0"/>
                    <a:pt x="322"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1439950" y="2362400"/>
              <a:ext cx="15500" cy="11800"/>
            </a:xfrm>
            <a:custGeom>
              <a:avLst/>
              <a:gdLst/>
              <a:ahLst/>
              <a:cxnLst/>
              <a:rect l="l" t="t" r="r" b="b"/>
              <a:pathLst>
                <a:path w="620" h="472" extrusionOk="0">
                  <a:moveTo>
                    <a:pt x="298" y="1"/>
                  </a:moveTo>
                  <a:cubicBezTo>
                    <a:pt x="0" y="1"/>
                    <a:pt x="0" y="472"/>
                    <a:pt x="298" y="472"/>
                  </a:cubicBezTo>
                  <a:cubicBezTo>
                    <a:pt x="620" y="472"/>
                    <a:pt x="620" y="1"/>
                    <a:pt x="298"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1394700" y="2470225"/>
              <a:ext cx="15525" cy="11800"/>
            </a:xfrm>
            <a:custGeom>
              <a:avLst/>
              <a:gdLst/>
              <a:ahLst/>
              <a:cxnLst/>
              <a:rect l="l" t="t" r="r" b="b"/>
              <a:pathLst>
                <a:path w="621" h="472" extrusionOk="0">
                  <a:moveTo>
                    <a:pt x="323" y="1"/>
                  </a:moveTo>
                  <a:cubicBezTo>
                    <a:pt x="1" y="1"/>
                    <a:pt x="1" y="472"/>
                    <a:pt x="323" y="472"/>
                  </a:cubicBezTo>
                  <a:cubicBezTo>
                    <a:pt x="620" y="472"/>
                    <a:pt x="620" y="1"/>
                    <a:pt x="323"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 name="Google Shape;175;p2"/>
          <p:cNvGrpSpPr/>
          <p:nvPr/>
        </p:nvGrpSpPr>
        <p:grpSpPr>
          <a:xfrm rot="-1473304">
            <a:off x="7150182" y="4163986"/>
            <a:ext cx="1113782" cy="783509"/>
            <a:chOff x="9221475" y="2460200"/>
            <a:chExt cx="2104828" cy="1480678"/>
          </a:xfrm>
        </p:grpSpPr>
        <p:sp>
          <p:nvSpPr>
            <p:cNvPr id="176" name="Google Shape;176;p2"/>
            <p:cNvSpPr/>
            <p:nvPr/>
          </p:nvSpPr>
          <p:spPr>
            <a:xfrm>
              <a:off x="10273804" y="3168072"/>
              <a:ext cx="786229" cy="666432"/>
            </a:xfrm>
            <a:custGeom>
              <a:avLst/>
              <a:gdLst/>
              <a:ahLst/>
              <a:cxnLst/>
              <a:rect l="l" t="t" r="r" b="b"/>
              <a:pathLst>
                <a:path w="4686" h="3972" extrusionOk="0">
                  <a:moveTo>
                    <a:pt x="1066" y="1"/>
                  </a:moveTo>
                  <a:cubicBezTo>
                    <a:pt x="843" y="1"/>
                    <a:pt x="571" y="1"/>
                    <a:pt x="347" y="100"/>
                  </a:cubicBezTo>
                  <a:cubicBezTo>
                    <a:pt x="0" y="249"/>
                    <a:pt x="471" y="472"/>
                    <a:pt x="620" y="596"/>
                  </a:cubicBezTo>
                  <a:cubicBezTo>
                    <a:pt x="1612" y="1315"/>
                    <a:pt x="2455" y="2207"/>
                    <a:pt x="3099" y="3199"/>
                  </a:cubicBezTo>
                  <a:cubicBezTo>
                    <a:pt x="3198" y="3372"/>
                    <a:pt x="3322" y="3571"/>
                    <a:pt x="3471" y="3719"/>
                  </a:cubicBezTo>
                  <a:cubicBezTo>
                    <a:pt x="3609" y="3838"/>
                    <a:pt x="3810" y="3972"/>
                    <a:pt x="4011" y="3972"/>
                  </a:cubicBezTo>
                  <a:cubicBezTo>
                    <a:pt x="4062" y="3972"/>
                    <a:pt x="4114" y="3963"/>
                    <a:pt x="4165" y="3943"/>
                  </a:cubicBezTo>
                  <a:cubicBezTo>
                    <a:pt x="4388" y="3843"/>
                    <a:pt x="4562" y="3595"/>
                    <a:pt x="4636" y="3372"/>
                  </a:cubicBezTo>
                  <a:cubicBezTo>
                    <a:pt x="4686" y="3075"/>
                    <a:pt x="4636" y="2728"/>
                    <a:pt x="4512" y="2455"/>
                  </a:cubicBezTo>
                  <a:cubicBezTo>
                    <a:pt x="4215" y="1736"/>
                    <a:pt x="3694" y="1141"/>
                    <a:pt x="3049" y="720"/>
                  </a:cubicBezTo>
                  <a:cubicBezTo>
                    <a:pt x="2851" y="596"/>
                    <a:pt x="2678" y="497"/>
                    <a:pt x="2479" y="373"/>
                  </a:cubicBezTo>
                  <a:cubicBezTo>
                    <a:pt x="2058" y="150"/>
                    <a:pt x="1562" y="1"/>
                    <a:pt x="10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9749653" y="3143240"/>
              <a:ext cx="511737" cy="721633"/>
            </a:xfrm>
            <a:custGeom>
              <a:avLst/>
              <a:gdLst/>
              <a:ahLst/>
              <a:cxnLst/>
              <a:rect l="l" t="t" r="r" b="b"/>
              <a:pathLst>
                <a:path w="3050" h="4301" extrusionOk="0">
                  <a:moveTo>
                    <a:pt x="2604" y="0"/>
                  </a:moveTo>
                  <a:cubicBezTo>
                    <a:pt x="2579" y="0"/>
                    <a:pt x="2505" y="0"/>
                    <a:pt x="2480" y="25"/>
                  </a:cubicBezTo>
                  <a:cubicBezTo>
                    <a:pt x="1934" y="323"/>
                    <a:pt x="1488" y="794"/>
                    <a:pt x="1092" y="1265"/>
                  </a:cubicBezTo>
                  <a:cubicBezTo>
                    <a:pt x="596" y="1859"/>
                    <a:pt x="150" y="2504"/>
                    <a:pt x="26" y="3223"/>
                  </a:cubicBezTo>
                  <a:cubicBezTo>
                    <a:pt x="1" y="3396"/>
                    <a:pt x="1" y="3620"/>
                    <a:pt x="75" y="3818"/>
                  </a:cubicBezTo>
                  <a:cubicBezTo>
                    <a:pt x="125" y="3991"/>
                    <a:pt x="274" y="4140"/>
                    <a:pt x="472" y="4239"/>
                  </a:cubicBezTo>
                  <a:cubicBezTo>
                    <a:pt x="565" y="4281"/>
                    <a:pt x="667" y="4300"/>
                    <a:pt x="772" y="4300"/>
                  </a:cubicBezTo>
                  <a:cubicBezTo>
                    <a:pt x="918" y="4300"/>
                    <a:pt x="1071" y="4262"/>
                    <a:pt x="1216" y="4190"/>
                  </a:cubicBezTo>
                  <a:cubicBezTo>
                    <a:pt x="1463" y="4066"/>
                    <a:pt x="1637" y="3867"/>
                    <a:pt x="1810" y="3694"/>
                  </a:cubicBezTo>
                  <a:cubicBezTo>
                    <a:pt x="2108" y="3322"/>
                    <a:pt x="2306" y="2901"/>
                    <a:pt x="2455" y="2479"/>
                  </a:cubicBezTo>
                  <a:cubicBezTo>
                    <a:pt x="2604" y="2008"/>
                    <a:pt x="2753" y="1537"/>
                    <a:pt x="2827" y="1116"/>
                  </a:cubicBezTo>
                  <a:cubicBezTo>
                    <a:pt x="2876" y="769"/>
                    <a:pt x="3050" y="323"/>
                    <a:pt x="2728" y="50"/>
                  </a:cubicBezTo>
                  <a:cubicBezTo>
                    <a:pt x="2703" y="25"/>
                    <a:pt x="2629" y="0"/>
                    <a:pt x="26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10357862" y="2749624"/>
              <a:ext cx="664754" cy="301673"/>
            </a:xfrm>
            <a:custGeom>
              <a:avLst/>
              <a:gdLst/>
              <a:ahLst/>
              <a:cxnLst/>
              <a:rect l="l" t="t" r="r" b="b"/>
              <a:pathLst>
                <a:path w="3962" h="1798" extrusionOk="0">
                  <a:moveTo>
                    <a:pt x="2836" y="1"/>
                  </a:moveTo>
                  <a:cubicBezTo>
                    <a:pt x="2390" y="1"/>
                    <a:pt x="1926" y="141"/>
                    <a:pt x="1532" y="363"/>
                  </a:cubicBezTo>
                  <a:cubicBezTo>
                    <a:pt x="987" y="636"/>
                    <a:pt x="466" y="1082"/>
                    <a:pt x="119" y="1528"/>
                  </a:cubicBezTo>
                  <a:cubicBezTo>
                    <a:pt x="0" y="1687"/>
                    <a:pt x="40" y="1798"/>
                    <a:pt x="187" y="1798"/>
                  </a:cubicBezTo>
                  <a:cubicBezTo>
                    <a:pt x="224" y="1798"/>
                    <a:pt x="268" y="1791"/>
                    <a:pt x="317" y="1776"/>
                  </a:cubicBezTo>
                  <a:cubicBezTo>
                    <a:pt x="615" y="1677"/>
                    <a:pt x="937" y="1553"/>
                    <a:pt x="1235" y="1503"/>
                  </a:cubicBezTo>
                  <a:cubicBezTo>
                    <a:pt x="1805" y="1379"/>
                    <a:pt x="2425" y="1404"/>
                    <a:pt x="3019" y="1330"/>
                  </a:cubicBezTo>
                  <a:cubicBezTo>
                    <a:pt x="3218" y="1280"/>
                    <a:pt x="3441" y="1256"/>
                    <a:pt x="3639" y="1132"/>
                  </a:cubicBezTo>
                  <a:cubicBezTo>
                    <a:pt x="3813" y="1008"/>
                    <a:pt x="3961" y="834"/>
                    <a:pt x="3961" y="636"/>
                  </a:cubicBezTo>
                  <a:cubicBezTo>
                    <a:pt x="3961" y="363"/>
                    <a:pt x="3689" y="165"/>
                    <a:pt x="3416" y="90"/>
                  </a:cubicBezTo>
                  <a:cubicBezTo>
                    <a:pt x="3232" y="29"/>
                    <a:pt x="3036" y="1"/>
                    <a:pt x="28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0024144" y="2588553"/>
              <a:ext cx="303854" cy="447308"/>
            </a:xfrm>
            <a:custGeom>
              <a:avLst/>
              <a:gdLst/>
              <a:ahLst/>
              <a:cxnLst/>
              <a:rect l="l" t="t" r="r" b="b"/>
              <a:pathLst>
                <a:path w="1811" h="2666" extrusionOk="0">
                  <a:moveTo>
                    <a:pt x="463" y="0"/>
                  </a:moveTo>
                  <a:cubicBezTo>
                    <a:pt x="343" y="0"/>
                    <a:pt x="220" y="33"/>
                    <a:pt x="125" y="108"/>
                  </a:cubicBezTo>
                  <a:cubicBezTo>
                    <a:pt x="51" y="208"/>
                    <a:pt x="1" y="332"/>
                    <a:pt x="51" y="455"/>
                  </a:cubicBezTo>
                  <a:cubicBezTo>
                    <a:pt x="75" y="579"/>
                    <a:pt x="100" y="679"/>
                    <a:pt x="174" y="803"/>
                  </a:cubicBezTo>
                  <a:cubicBezTo>
                    <a:pt x="497" y="1422"/>
                    <a:pt x="918" y="1992"/>
                    <a:pt x="1364" y="2538"/>
                  </a:cubicBezTo>
                  <a:cubicBezTo>
                    <a:pt x="1449" y="2622"/>
                    <a:pt x="1519" y="2666"/>
                    <a:pt x="1577" y="2666"/>
                  </a:cubicBezTo>
                  <a:cubicBezTo>
                    <a:pt x="1655" y="2666"/>
                    <a:pt x="1708" y="2585"/>
                    <a:pt x="1736" y="2414"/>
                  </a:cubicBezTo>
                  <a:cubicBezTo>
                    <a:pt x="1811" y="2092"/>
                    <a:pt x="1711" y="1794"/>
                    <a:pt x="1612" y="1497"/>
                  </a:cubicBezTo>
                  <a:cubicBezTo>
                    <a:pt x="1464" y="1050"/>
                    <a:pt x="1290" y="579"/>
                    <a:pt x="943" y="232"/>
                  </a:cubicBezTo>
                  <a:cubicBezTo>
                    <a:pt x="844" y="133"/>
                    <a:pt x="720" y="59"/>
                    <a:pt x="571" y="9"/>
                  </a:cubicBezTo>
                  <a:cubicBezTo>
                    <a:pt x="536" y="3"/>
                    <a:pt x="500" y="0"/>
                    <a:pt x="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0273804" y="3168072"/>
              <a:ext cx="786229" cy="666432"/>
            </a:xfrm>
            <a:custGeom>
              <a:avLst/>
              <a:gdLst/>
              <a:ahLst/>
              <a:cxnLst/>
              <a:rect l="l" t="t" r="r" b="b"/>
              <a:pathLst>
                <a:path w="4686" h="3972" extrusionOk="0">
                  <a:moveTo>
                    <a:pt x="1066" y="1"/>
                  </a:moveTo>
                  <a:cubicBezTo>
                    <a:pt x="843" y="1"/>
                    <a:pt x="571" y="1"/>
                    <a:pt x="347" y="100"/>
                  </a:cubicBezTo>
                  <a:cubicBezTo>
                    <a:pt x="0" y="249"/>
                    <a:pt x="471" y="472"/>
                    <a:pt x="620" y="596"/>
                  </a:cubicBezTo>
                  <a:cubicBezTo>
                    <a:pt x="1612" y="1315"/>
                    <a:pt x="2455" y="2207"/>
                    <a:pt x="3099" y="3199"/>
                  </a:cubicBezTo>
                  <a:cubicBezTo>
                    <a:pt x="3198" y="3372"/>
                    <a:pt x="3322" y="3571"/>
                    <a:pt x="3471" y="3719"/>
                  </a:cubicBezTo>
                  <a:cubicBezTo>
                    <a:pt x="3609" y="3838"/>
                    <a:pt x="3810" y="3972"/>
                    <a:pt x="4011" y="3972"/>
                  </a:cubicBezTo>
                  <a:cubicBezTo>
                    <a:pt x="4062" y="3972"/>
                    <a:pt x="4114" y="3963"/>
                    <a:pt x="4165" y="3943"/>
                  </a:cubicBezTo>
                  <a:cubicBezTo>
                    <a:pt x="4388" y="3843"/>
                    <a:pt x="4562" y="3595"/>
                    <a:pt x="4636" y="3372"/>
                  </a:cubicBezTo>
                  <a:cubicBezTo>
                    <a:pt x="4686" y="3075"/>
                    <a:pt x="4636" y="2728"/>
                    <a:pt x="4512" y="2455"/>
                  </a:cubicBezTo>
                  <a:cubicBezTo>
                    <a:pt x="4215" y="1736"/>
                    <a:pt x="3694" y="1141"/>
                    <a:pt x="3049" y="720"/>
                  </a:cubicBezTo>
                  <a:cubicBezTo>
                    <a:pt x="2851" y="596"/>
                    <a:pt x="2678" y="497"/>
                    <a:pt x="2479" y="373"/>
                  </a:cubicBezTo>
                  <a:cubicBezTo>
                    <a:pt x="2058" y="150"/>
                    <a:pt x="1562" y="1"/>
                    <a:pt x="1066"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0448465" y="3184850"/>
              <a:ext cx="478516" cy="361907"/>
            </a:xfrm>
            <a:custGeom>
              <a:avLst/>
              <a:gdLst/>
              <a:ahLst/>
              <a:cxnLst/>
              <a:rect l="l" t="t" r="r" b="b"/>
              <a:pathLst>
                <a:path w="2852" h="2157" extrusionOk="0">
                  <a:moveTo>
                    <a:pt x="603" y="1"/>
                  </a:moveTo>
                  <a:cubicBezTo>
                    <a:pt x="340" y="1"/>
                    <a:pt x="32" y="50"/>
                    <a:pt x="1" y="273"/>
                  </a:cubicBezTo>
                  <a:cubicBezTo>
                    <a:pt x="1" y="322"/>
                    <a:pt x="25" y="397"/>
                    <a:pt x="50" y="446"/>
                  </a:cubicBezTo>
                  <a:cubicBezTo>
                    <a:pt x="199" y="769"/>
                    <a:pt x="496" y="1041"/>
                    <a:pt x="769" y="1289"/>
                  </a:cubicBezTo>
                  <a:cubicBezTo>
                    <a:pt x="1017" y="1537"/>
                    <a:pt x="1290" y="1785"/>
                    <a:pt x="1612" y="2008"/>
                  </a:cubicBezTo>
                  <a:cubicBezTo>
                    <a:pt x="1488" y="1760"/>
                    <a:pt x="1389" y="1512"/>
                    <a:pt x="1314" y="1240"/>
                  </a:cubicBezTo>
                  <a:lnTo>
                    <a:pt x="1314" y="1240"/>
                  </a:lnTo>
                  <a:cubicBezTo>
                    <a:pt x="1661" y="1537"/>
                    <a:pt x="2033" y="1859"/>
                    <a:pt x="2380" y="2157"/>
                  </a:cubicBezTo>
                  <a:cubicBezTo>
                    <a:pt x="2281" y="1884"/>
                    <a:pt x="2182" y="1636"/>
                    <a:pt x="2033" y="1388"/>
                  </a:cubicBezTo>
                  <a:lnTo>
                    <a:pt x="2033" y="1388"/>
                  </a:lnTo>
                  <a:cubicBezTo>
                    <a:pt x="2356" y="1512"/>
                    <a:pt x="2628" y="1711"/>
                    <a:pt x="2851" y="1959"/>
                  </a:cubicBezTo>
                  <a:cubicBezTo>
                    <a:pt x="2727" y="1289"/>
                    <a:pt x="2256" y="769"/>
                    <a:pt x="1661" y="372"/>
                  </a:cubicBezTo>
                  <a:cubicBezTo>
                    <a:pt x="1438" y="223"/>
                    <a:pt x="1190" y="99"/>
                    <a:pt x="943" y="25"/>
                  </a:cubicBezTo>
                  <a:cubicBezTo>
                    <a:pt x="880" y="16"/>
                    <a:pt x="749" y="1"/>
                    <a:pt x="603"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9749653" y="3143240"/>
              <a:ext cx="511737" cy="721633"/>
            </a:xfrm>
            <a:custGeom>
              <a:avLst/>
              <a:gdLst/>
              <a:ahLst/>
              <a:cxnLst/>
              <a:rect l="l" t="t" r="r" b="b"/>
              <a:pathLst>
                <a:path w="3050" h="4301" extrusionOk="0">
                  <a:moveTo>
                    <a:pt x="2604" y="0"/>
                  </a:moveTo>
                  <a:cubicBezTo>
                    <a:pt x="2579" y="0"/>
                    <a:pt x="2505" y="0"/>
                    <a:pt x="2480" y="25"/>
                  </a:cubicBezTo>
                  <a:cubicBezTo>
                    <a:pt x="1934" y="323"/>
                    <a:pt x="1488" y="794"/>
                    <a:pt x="1092" y="1265"/>
                  </a:cubicBezTo>
                  <a:cubicBezTo>
                    <a:pt x="596" y="1859"/>
                    <a:pt x="150" y="2504"/>
                    <a:pt x="26" y="3223"/>
                  </a:cubicBezTo>
                  <a:cubicBezTo>
                    <a:pt x="1" y="3396"/>
                    <a:pt x="1" y="3620"/>
                    <a:pt x="75" y="3818"/>
                  </a:cubicBezTo>
                  <a:cubicBezTo>
                    <a:pt x="125" y="3991"/>
                    <a:pt x="274" y="4140"/>
                    <a:pt x="472" y="4239"/>
                  </a:cubicBezTo>
                  <a:cubicBezTo>
                    <a:pt x="565" y="4281"/>
                    <a:pt x="667" y="4300"/>
                    <a:pt x="772" y="4300"/>
                  </a:cubicBezTo>
                  <a:cubicBezTo>
                    <a:pt x="918" y="4300"/>
                    <a:pt x="1071" y="4262"/>
                    <a:pt x="1216" y="4190"/>
                  </a:cubicBezTo>
                  <a:cubicBezTo>
                    <a:pt x="1463" y="4066"/>
                    <a:pt x="1637" y="3867"/>
                    <a:pt x="1810" y="3694"/>
                  </a:cubicBezTo>
                  <a:cubicBezTo>
                    <a:pt x="2108" y="3322"/>
                    <a:pt x="2306" y="2901"/>
                    <a:pt x="2455" y="2479"/>
                  </a:cubicBezTo>
                  <a:cubicBezTo>
                    <a:pt x="2604" y="2008"/>
                    <a:pt x="2753" y="1537"/>
                    <a:pt x="2827" y="1116"/>
                  </a:cubicBezTo>
                  <a:cubicBezTo>
                    <a:pt x="2876" y="769"/>
                    <a:pt x="3050" y="323"/>
                    <a:pt x="2728" y="50"/>
                  </a:cubicBezTo>
                  <a:cubicBezTo>
                    <a:pt x="2703" y="25"/>
                    <a:pt x="2629" y="0"/>
                    <a:pt x="2604"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9870288" y="3222098"/>
              <a:ext cx="332880" cy="457878"/>
            </a:xfrm>
            <a:custGeom>
              <a:avLst/>
              <a:gdLst/>
              <a:ahLst/>
              <a:cxnLst/>
              <a:rect l="l" t="t" r="r" b="b"/>
              <a:pathLst>
                <a:path w="1984" h="2729" extrusionOk="0">
                  <a:moveTo>
                    <a:pt x="1644" y="1"/>
                  </a:moveTo>
                  <a:cubicBezTo>
                    <a:pt x="1555" y="1"/>
                    <a:pt x="1460" y="70"/>
                    <a:pt x="1364" y="150"/>
                  </a:cubicBezTo>
                  <a:cubicBezTo>
                    <a:pt x="992" y="472"/>
                    <a:pt x="670" y="819"/>
                    <a:pt x="472" y="1266"/>
                  </a:cubicBezTo>
                  <a:cubicBezTo>
                    <a:pt x="273" y="1588"/>
                    <a:pt x="224" y="1984"/>
                    <a:pt x="1" y="2307"/>
                  </a:cubicBezTo>
                  <a:cubicBezTo>
                    <a:pt x="348" y="1935"/>
                    <a:pt x="720" y="1588"/>
                    <a:pt x="1116" y="1290"/>
                  </a:cubicBezTo>
                  <a:lnTo>
                    <a:pt x="1116" y="1290"/>
                  </a:lnTo>
                  <a:cubicBezTo>
                    <a:pt x="893" y="1687"/>
                    <a:pt x="720" y="2059"/>
                    <a:pt x="521" y="2455"/>
                  </a:cubicBezTo>
                  <a:cubicBezTo>
                    <a:pt x="769" y="2133"/>
                    <a:pt x="1091" y="1786"/>
                    <a:pt x="1364" y="1489"/>
                  </a:cubicBezTo>
                  <a:lnTo>
                    <a:pt x="1364" y="1489"/>
                  </a:lnTo>
                  <a:cubicBezTo>
                    <a:pt x="1265" y="1885"/>
                    <a:pt x="1141" y="2307"/>
                    <a:pt x="968" y="2728"/>
                  </a:cubicBezTo>
                  <a:cubicBezTo>
                    <a:pt x="1240" y="2356"/>
                    <a:pt x="1513" y="1984"/>
                    <a:pt x="1711" y="1563"/>
                  </a:cubicBezTo>
                  <a:cubicBezTo>
                    <a:pt x="1860" y="1241"/>
                    <a:pt x="1984" y="819"/>
                    <a:pt x="1959" y="423"/>
                  </a:cubicBezTo>
                  <a:cubicBezTo>
                    <a:pt x="1959" y="299"/>
                    <a:pt x="1885" y="175"/>
                    <a:pt x="1786" y="76"/>
                  </a:cubicBezTo>
                  <a:cubicBezTo>
                    <a:pt x="1741" y="22"/>
                    <a:pt x="1694" y="1"/>
                    <a:pt x="1644"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9221475" y="2790898"/>
              <a:ext cx="960890" cy="352511"/>
            </a:xfrm>
            <a:custGeom>
              <a:avLst/>
              <a:gdLst/>
              <a:ahLst/>
              <a:cxnLst/>
              <a:rect l="l" t="t" r="r" b="b"/>
              <a:pathLst>
                <a:path w="5727" h="2101" extrusionOk="0">
                  <a:moveTo>
                    <a:pt x="1384" y="0"/>
                  </a:moveTo>
                  <a:cubicBezTo>
                    <a:pt x="1122" y="0"/>
                    <a:pt x="861" y="30"/>
                    <a:pt x="620" y="142"/>
                  </a:cubicBezTo>
                  <a:cubicBezTo>
                    <a:pt x="248" y="340"/>
                    <a:pt x="1" y="737"/>
                    <a:pt x="149" y="1084"/>
                  </a:cubicBezTo>
                  <a:cubicBezTo>
                    <a:pt x="199" y="1233"/>
                    <a:pt x="323" y="1332"/>
                    <a:pt x="496" y="1406"/>
                  </a:cubicBezTo>
                  <a:cubicBezTo>
                    <a:pt x="819" y="1654"/>
                    <a:pt x="1215" y="1828"/>
                    <a:pt x="1637" y="1952"/>
                  </a:cubicBezTo>
                  <a:cubicBezTo>
                    <a:pt x="2058" y="2075"/>
                    <a:pt x="2504" y="2100"/>
                    <a:pt x="2926" y="2100"/>
                  </a:cubicBezTo>
                  <a:cubicBezTo>
                    <a:pt x="3347" y="2100"/>
                    <a:pt x="3694" y="2100"/>
                    <a:pt x="4116" y="2075"/>
                  </a:cubicBezTo>
                  <a:cubicBezTo>
                    <a:pt x="4413" y="2075"/>
                    <a:pt x="4760" y="2075"/>
                    <a:pt x="5008" y="1902"/>
                  </a:cubicBezTo>
                  <a:cubicBezTo>
                    <a:pt x="5727" y="1505"/>
                    <a:pt x="4289" y="960"/>
                    <a:pt x="4016" y="786"/>
                  </a:cubicBezTo>
                  <a:cubicBezTo>
                    <a:pt x="3769" y="638"/>
                    <a:pt x="3521" y="514"/>
                    <a:pt x="3248" y="390"/>
                  </a:cubicBezTo>
                  <a:cubicBezTo>
                    <a:pt x="2777" y="216"/>
                    <a:pt x="2306" y="92"/>
                    <a:pt x="1810" y="18"/>
                  </a:cubicBezTo>
                  <a:cubicBezTo>
                    <a:pt x="1670" y="9"/>
                    <a:pt x="1527" y="0"/>
                    <a:pt x="13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9558381" y="2860360"/>
              <a:ext cx="561736" cy="295465"/>
            </a:xfrm>
            <a:custGeom>
              <a:avLst/>
              <a:gdLst/>
              <a:ahLst/>
              <a:cxnLst/>
              <a:rect l="l" t="t" r="r" b="b"/>
              <a:pathLst>
                <a:path w="3348" h="1761" extrusionOk="0">
                  <a:moveTo>
                    <a:pt x="422" y="1"/>
                  </a:moveTo>
                  <a:cubicBezTo>
                    <a:pt x="719" y="199"/>
                    <a:pt x="992" y="348"/>
                    <a:pt x="1290" y="496"/>
                  </a:cubicBezTo>
                  <a:cubicBezTo>
                    <a:pt x="1172" y="483"/>
                    <a:pt x="1052" y="476"/>
                    <a:pt x="932" y="476"/>
                  </a:cubicBezTo>
                  <a:cubicBezTo>
                    <a:pt x="621" y="476"/>
                    <a:pt x="304" y="517"/>
                    <a:pt x="1" y="571"/>
                  </a:cubicBezTo>
                  <a:cubicBezTo>
                    <a:pt x="397" y="670"/>
                    <a:pt x="794" y="819"/>
                    <a:pt x="1116" y="1067"/>
                  </a:cubicBezTo>
                  <a:cubicBezTo>
                    <a:pt x="744" y="1116"/>
                    <a:pt x="397" y="1240"/>
                    <a:pt x="100" y="1364"/>
                  </a:cubicBezTo>
                  <a:cubicBezTo>
                    <a:pt x="521" y="1389"/>
                    <a:pt x="918" y="1488"/>
                    <a:pt x="1290" y="1637"/>
                  </a:cubicBezTo>
                  <a:cubicBezTo>
                    <a:pt x="1488" y="1711"/>
                    <a:pt x="1637" y="1761"/>
                    <a:pt x="1835" y="1761"/>
                  </a:cubicBezTo>
                  <a:cubicBezTo>
                    <a:pt x="2083" y="1761"/>
                    <a:pt x="2281" y="1686"/>
                    <a:pt x="2504" y="1562"/>
                  </a:cubicBezTo>
                  <a:cubicBezTo>
                    <a:pt x="3347" y="1067"/>
                    <a:pt x="1612" y="248"/>
                    <a:pt x="1166" y="125"/>
                  </a:cubicBezTo>
                  <a:cubicBezTo>
                    <a:pt x="918" y="75"/>
                    <a:pt x="670" y="1"/>
                    <a:pt x="422"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9541771" y="3141059"/>
              <a:ext cx="623144" cy="535226"/>
            </a:xfrm>
            <a:custGeom>
              <a:avLst/>
              <a:gdLst/>
              <a:ahLst/>
              <a:cxnLst/>
              <a:rect l="l" t="t" r="r" b="b"/>
              <a:pathLst>
                <a:path w="3714" h="3190" extrusionOk="0">
                  <a:moveTo>
                    <a:pt x="3497" y="0"/>
                  </a:moveTo>
                  <a:cubicBezTo>
                    <a:pt x="3475" y="0"/>
                    <a:pt x="3450" y="4"/>
                    <a:pt x="3421" y="13"/>
                  </a:cubicBezTo>
                  <a:cubicBezTo>
                    <a:pt x="2058" y="311"/>
                    <a:pt x="818" y="1253"/>
                    <a:pt x="149" y="2393"/>
                  </a:cubicBezTo>
                  <a:cubicBezTo>
                    <a:pt x="75" y="2517"/>
                    <a:pt x="0" y="2641"/>
                    <a:pt x="25" y="2765"/>
                  </a:cubicBezTo>
                  <a:cubicBezTo>
                    <a:pt x="75" y="2889"/>
                    <a:pt x="199" y="3013"/>
                    <a:pt x="323" y="3087"/>
                  </a:cubicBezTo>
                  <a:cubicBezTo>
                    <a:pt x="453" y="3158"/>
                    <a:pt x="606" y="3190"/>
                    <a:pt x="762" y="3190"/>
                  </a:cubicBezTo>
                  <a:cubicBezTo>
                    <a:pt x="933" y="3190"/>
                    <a:pt x="1109" y="3152"/>
                    <a:pt x="1265" y="3087"/>
                  </a:cubicBezTo>
                  <a:cubicBezTo>
                    <a:pt x="1587" y="2963"/>
                    <a:pt x="1835" y="2765"/>
                    <a:pt x="2083" y="2542"/>
                  </a:cubicBezTo>
                  <a:cubicBezTo>
                    <a:pt x="2504" y="2170"/>
                    <a:pt x="2876" y="1773"/>
                    <a:pt x="3173" y="1278"/>
                  </a:cubicBezTo>
                  <a:cubicBezTo>
                    <a:pt x="3322" y="1054"/>
                    <a:pt x="3421" y="807"/>
                    <a:pt x="3496" y="559"/>
                  </a:cubicBezTo>
                  <a:cubicBezTo>
                    <a:pt x="3563" y="423"/>
                    <a:pt x="3713" y="0"/>
                    <a:pt x="34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9762236" y="3195085"/>
              <a:ext cx="361907" cy="372477"/>
            </a:xfrm>
            <a:custGeom>
              <a:avLst/>
              <a:gdLst/>
              <a:ahLst/>
              <a:cxnLst/>
              <a:rect l="l" t="t" r="r" b="b"/>
              <a:pathLst>
                <a:path w="2157" h="2220" extrusionOk="0">
                  <a:moveTo>
                    <a:pt x="1795" y="0"/>
                  </a:moveTo>
                  <a:cubicBezTo>
                    <a:pt x="1615" y="0"/>
                    <a:pt x="1410" y="93"/>
                    <a:pt x="1289" y="162"/>
                  </a:cubicBezTo>
                  <a:cubicBezTo>
                    <a:pt x="769" y="361"/>
                    <a:pt x="347" y="782"/>
                    <a:pt x="0" y="1154"/>
                  </a:cubicBezTo>
                  <a:lnTo>
                    <a:pt x="1017" y="683"/>
                  </a:lnTo>
                  <a:lnTo>
                    <a:pt x="1017" y="683"/>
                  </a:lnTo>
                  <a:cubicBezTo>
                    <a:pt x="670" y="1030"/>
                    <a:pt x="372" y="1402"/>
                    <a:pt x="75" y="1798"/>
                  </a:cubicBezTo>
                  <a:lnTo>
                    <a:pt x="1289" y="1154"/>
                  </a:lnTo>
                  <a:lnTo>
                    <a:pt x="1289" y="1154"/>
                  </a:lnTo>
                  <a:cubicBezTo>
                    <a:pt x="1041" y="1526"/>
                    <a:pt x="769" y="1898"/>
                    <a:pt x="496" y="2220"/>
                  </a:cubicBezTo>
                  <a:cubicBezTo>
                    <a:pt x="818" y="1947"/>
                    <a:pt x="1165" y="1674"/>
                    <a:pt x="1488" y="1352"/>
                  </a:cubicBezTo>
                  <a:cubicBezTo>
                    <a:pt x="1661" y="1154"/>
                    <a:pt x="1859" y="906"/>
                    <a:pt x="2008" y="608"/>
                  </a:cubicBezTo>
                  <a:cubicBezTo>
                    <a:pt x="2058" y="460"/>
                    <a:pt x="2157" y="187"/>
                    <a:pt x="2008" y="63"/>
                  </a:cubicBezTo>
                  <a:cubicBezTo>
                    <a:pt x="1948" y="18"/>
                    <a:pt x="1874" y="0"/>
                    <a:pt x="1795"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9387915" y="3095926"/>
              <a:ext cx="748813" cy="370296"/>
            </a:xfrm>
            <a:custGeom>
              <a:avLst/>
              <a:gdLst/>
              <a:ahLst/>
              <a:cxnLst/>
              <a:rect l="l" t="t" r="r" b="b"/>
              <a:pathLst>
                <a:path w="4463" h="2207" extrusionOk="0">
                  <a:moveTo>
                    <a:pt x="3585" y="0"/>
                  </a:moveTo>
                  <a:cubicBezTo>
                    <a:pt x="3412" y="0"/>
                    <a:pt x="3239" y="23"/>
                    <a:pt x="3099" y="34"/>
                  </a:cubicBezTo>
                  <a:cubicBezTo>
                    <a:pt x="2727" y="59"/>
                    <a:pt x="2380" y="84"/>
                    <a:pt x="2033" y="183"/>
                  </a:cubicBezTo>
                  <a:cubicBezTo>
                    <a:pt x="1488" y="332"/>
                    <a:pt x="942" y="580"/>
                    <a:pt x="521" y="952"/>
                  </a:cubicBezTo>
                  <a:cubicBezTo>
                    <a:pt x="248" y="1175"/>
                    <a:pt x="0" y="1472"/>
                    <a:pt x="75" y="1794"/>
                  </a:cubicBezTo>
                  <a:cubicBezTo>
                    <a:pt x="149" y="2018"/>
                    <a:pt x="397" y="2166"/>
                    <a:pt x="669" y="2191"/>
                  </a:cubicBezTo>
                  <a:cubicBezTo>
                    <a:pt x="729" y="2202"/>
                    <a:pt x="790" y="2207"/>
                    <a:pt x="852" y="2207"/>
                  </a:cubicBezTo>
                  <a:cubicBezTo>
                    <a:pt x="1070" y="2207"/>
                    <a:pt x="1294" y="2145"/>
                    <a:pt x="1488" y="2067"/>
                  </a:cubicBezTo>
                  <a:cubicBezTo>
                    <a:pt x="2281" y="1770"/>
                    <a:pt x="3000" y="1323"/>
                    <a:pt x="3669" y="828"/>
                  </a:cubicBezTo>
                  <a:cubicBezTo>
                    <a:pt x="3867" y="679"/>
                    <a:pt x="4462" y="332"/>
                    <a:pt x="4115" y="134"/>
                  </a:cubicBezTo>
                  <a:cubicBezTo>
                    <a:pt x="3971" y="29"/>
                    <a:pt x="3778" y="0"/>
                    <a:pt x="35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9579186" y="3126462"/>
              <a:ext cx="440429" cy="233218"/>
            </a:xfrm>
            <a:custGeom>
              <a:avLst/>
              <a:gdLst/>
              <a:ahLst/>
              <a:cxnLst/>
              <a:rect l="l" t="t" r="r" b="b"/>
              <a:pathLst>
                <a:path w="2625" h="1390" extrusionOk="0">
                  <a:moveTo>
                    <a:pt x="2113" y="1"/>
                  </a:moveTo>
                  <a:cubicBezTo>
                    <a:pt x="2075" y="1"/>
                    <a:pt x="2039" y="1"/>
                    <a:pt x="2008" y="1"/>
                  </a:cubicBezTo>
                  <a:cubicBezTo>
                    <a:pt x="1513" y="26"/>
                    <a:pt x="1017" y="224"/>
                    <a:pt x="521" y="447"/>
                  </a:cubicBezTo>
                  <a:cubicBezTo>
                    <a:pt x="769" y="373"/>
                    <a:pt x="1042" y="373"/>
                    <a:pt x="1290" y="373"/>
                  </a:cubicBezTo>
                  <a:cubicBezTo>
                    <a:pt x="868" y="497"/>
                    <a:pt x="471" y="695"/>
                    <a:pt x="124" y="943"/>
                  </a:cubicBezTo>
                  <a:cubicBezTo>
                    <a:pt x="496" y="844"/>
                    <a:pt x="893" y="770"/>
                    <a:pt x="1265" y="720"/>
                  </a:cubicBezTo>
                  <a:lnTo>
                    <a:pt x="1265" y="720"/>
                  </a:lnTo>
                  <a:cubicBezTo>
                    <a:pt x="819" y="943"/>
                    <a:pt x="397" y="1117"/>
                    <a:pt x="0" y="1389"/>
                  </a:cubicBezTo>
                  <a:cubicBezTo>
                    <a:pt x="248" y="1389"/>
                    <a:pt x="496" y="1315"/>
                    <a:pt x="744" y="1241"/>
                  </a:cubicBezTo>
                  <a:cubicBezTo>
                    <a:pt x="1116" y="1141"/>
                    <a:pt x="1488" y="1017"/>
                    <a:pt x="1835" y="844"/>
                  </a:cubicBezTo>
                  <a:cubicBezTo>
                    <a:pt x="2033" y="720"/>
                    <a:pt x="2529" y="472"/>
                    <a:pt x="2603" y="249"/>
                  </a:cubicBezTo>
                  <a:cubicBezTo>
                    <a:pt x="2624" y="18"/>
                    <a:pt x="2326" y="1"/>
                    <a:pt x="2113"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0036728" y="3266057"/>
              <a:ext cx="337075" cy="674821"/>
            </a:xfrm>
            <a:custGeom>
              <a:avLst/>
              <a:gdLst/>
              <a:ahLst/>
              <a:cxnLst/>
              <a:rect l="l" t="t" r="r" b="b"/>
              <a:pathLst>
                <a:path w="2009" h="4022" extrusionOk="0">
                  <a:moveTo>
                    <a:pt x="1232" y="0"/>
                  </a:moveTo>
                  <a:cubicBezTo>
                    <a:pt x="1147" y="0"/>
                    <a:pt x="1058" y="39"/>
                    <a:pt x="967" y="136"/>
                  </a:cubicBezTo>
                  <a:cubicBezTo>
                    <a:pt x="769" y="309"/>
                    <a:pt x="620" y="656"/>
                    <a:pt x="496" y="904"/>
                  </a:cubicBezTo>
                  <a:cubicBezTo>
                    <a:pt x="347" y="1177"/>
                    <a:pt x="248" y="1450"/>
                    <a:pt x="149" y="1772"/>
                  </a:cubicBezTo>
                  <a:cubicBezTo>
                    <a:pt x="0" y="2392"/>
                    <a:pt x="0" y="3036"/>
                    <a:pt x="223" y="3631"/>
                  </a:cubicBezTo>
                  <a:cubicBezTo>
                    <a:pt x="273" y="3755"/>
                    <a:pt x="347" y="3854"/>
                    <a:pt x="422" y="3929"/>
                  </a:cubicBezTo>
                  <a:cubicBezTo>
                    <a:pt x="521" y="3991"/>
                    <a:pt x="645" y="4022"/>
                    <a:pt x="772" y="4022"/>
                  </a:cubicBezTo>
                  <a:cubicBezTo>
                    <a:pt x="899" y="4022"/>
                    <a:pt x="1029" y="3991"/>
                    <a:pt x="1141" y="3929"/>
                  </a:cubicBezTo>
                  <a:cubicBezTo>
                    <a:pt x="1364" y="3830"/>
                    <a:pt x="1513" y="3631"/>
                    <a:pt x="1636" y="3408"/>
                  </a:cubicBezTo>
                  <a:cubicBezTo>
                    <a:pt x="1959" y="2863"/>
                    <a:pt x="2008" y="2243"/>
                    <a:pt x="1984" y="1648"/>
                  </a:cubicBezTo>
                  <a:cubicBezTo>
                    <a:pt x="1959" y="1301"/>
                    <a:pt x="1884" y="979"/>
                    <a:pt x="1785" y="656"/>
                  </a:cubicBezTo>
                  <a:cubicBezTo>
                    <a:pt x="1747" y="446"/>
                    <a:pt x="1517" y="0"/>
                    <a:pt x="12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0115753" y="3255487"/>
              <a:ext cx="237244" cy="507542"/>
            </a:xfrm>
            <a:custGeom>
              <a:avLst/>
              <a:gdLst/>
              <a:ahLst/>
              <a:cxnLst/>
              <a:rect l="l" t="t" r="r" b="b"/>
              <a:pathLst>
                <a:path w="1414" h="3025" extrusionOk="0">
                  <a:moveTo>
                    <a:pt x="670" y="1"/>
                  </a:moveTo>
                  <a:cubicBezTo>
                    <a:pt x="521" y="1"/>
                    <a:pt x="496" y="199"/>
                    <a:pt x="447" y="298"/>
                  </a:cubicBezTo>
                  <a:cubicBezTo>
                    <a:pt x="248" y="967"/>
                    <a:pt x="25" y="1661"/>
                    <a:pt x="0" y="2356"/>
                  </a:cubicBezTo>
                  <a:cubicBezTo>
                    <a:pt x="149" y="2033"/>
                    <a:pt x="372" y="1686"/>
                    <a:pt x="645" y="1364"/>
                  </a:cubicBezTo>
                  <a:lnTo>
                    <a:pt x="645" y="1364"/>
                  </a:lnTo>
                  <a:lnTo>
                    <a:pt x="447" y="2777"/>
                  </a:lnTo>
                  <a:cubicBezTo>
                    <a:pt x="571" y="2480"/>
                    <a:pt x="744" y="2157"/>
                    <a:pt x="942" y="1909"/>
                  </a:cubicBezTo>
                  <a:cubicBezTo>
                    <a:pt x="992" y="2281"/>
                    <a:pt x="942" y="2653"/>
                    <a:pt x="1042" y="3025"/>
                  </a:cubicBezTo>
                  <a:cubicBezTo>
                    <a:pt x="1141" y="2703"/>
                    <a:pt x="1190" y="2430"/>
                    <a:pt x="1265" y="2157"/>
                  </a:cubicBezTo>
                  <a:cubicBezTo>
                    <a:pt x="1265" y="2157"/>
                    <a:pt x="1265" y="2108"/>
                    <a:pt x="1289" y="2083"/>
                  </a:cubicBezTo>
                  <a:cubicBezTo>
                    <a:pt x="1364" y="1810"/>
                    <a:pt x="1413" y="1562"/>
                    <a:pt x="1389" y="1290"/>
                  </a:cubicBezTo>
                  <a:cubicBezTo>
                    <a:pt x="1364" y="918"/>
                    <a:pt x="1116" y="596"/>
                    <a:pt x="918" y="298"/>
                  </a:cubicBezTo>
                  <a:cubicBezTo>
                    <a:pt x="843" y="199"/>
                    <a:pt x="769" y="1"/>
                    <a:pt x="670"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0248804" y="3227467"/>
              <a:ext cx="449322" cy="672808"/>
            </a:xfrm>
            <a:custGeom>
              <a:avLst/>
              <a:gdLst/>
              <a:ahLst/>
              <a:cxnLst/>
              <a:rect l="l" t="t" r="r" b="b"/>
              <a:pathLst>
                <a:path w="2678" h="4010" extrusionOk="0">
                  <a:moveTo>
                    <a:pt x="274" y="0"/>
                  </a:moveTo>
                  <a:cubicBezTo>
                    <a:pt x="215" y="0"/>
                    <a:pt x="164" y="13"/>
                    <a:pt x="125" y="44"/>
                  </a:cubicBezTo>
                  <a:cubicBezTo>
                    <a:pt x="25" y="118"/>
                    <a:pt x="1" y="242"/>
                    <a:pt x="25" y="366"/>
                  </a:cubicBezTo>
                  <a:cubicBezTo>
                    <a:pt x="75" y="490"/>
                    <a:pt x="125" y="589"/>
                    <a:pt x="199" y="663"/>
                  </a:cubicBezTo>
                  <a:cubicBezTo>
                    <a:pt x="620" y="1382"/>
                    <a:pt x="645" y="2225"/>
                    <a:pt x="819" y="3018"/>
                  </a:cubicBezTo>
                  <a:cubicBezTo>
                    <a:pt x="843" y="3241"/>
                    <a:pt x="893" y="3489"/>
                    <a:pt x="1067" y="3688"/>
                  </a:cubicBezTo>
                  <a:cubicBezTo>
                    <a:pt x="1215" y="3861"/>
                    <a:pt x="1438" y="4010"/>
                    <a:pt x="1711" y="4010"/>
                  </a:cubicBezTo>
                  <a:cubicBezTo>
                    <a:pt x="2009" y="4010"/>
                    <a:pt x="2306" y="3836"/>
                    <a:pt x="2455" y="3589"/>
                  </a:cubicBezTo>
                  <a:cubicBezTo>
                    <a:pt x="2604" y="3341"/>
                    <a:pt x="2678" y="3068"/>
                    <a:pt x="2678" y="2770"/>
                  </a:cubicBezTo>
                  <a:cubicBezTo>
                    <a:pt x="2678" y="2151"/>
                    <a:pt x="2455" y="1581"/>
                    <a:pt x="2083" y="1085"/>
                  </a:cubicBezTo>
                  <a:cubicBezTo>
                    <a:pt x="1835" y="787"/>
                    <a:pt x="1513" y="515"/>
                    <a:pt x="1141" y="366"/>
                  </a:cubicBezTo>
                  <a:cubicBezTo>
                    <a:pt x="998" y="284"/>
                    <a:pt x="552"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0361050" y="3260520"/>
              <a:ext cx="262244" cy="419456"/>
            </a:xfrm>
            <a:custGeom>
              <a:avLst/>
              <a:gdLst/>
              <a:ahLst/>
              <a:cxnLst/>
              <a:rect l="l" t="t" r="r" b="b"/>
              <a:pathLst>
                <a:path w="1563" h="2500" extrusionOk="0">
                  <a:moveTo>
                    <a:pt x="331" y="2083"/>
                  </a:moveTo>
                  <a:lnTo>
                    <a:pt x="331" y="2083"/>
                  </a:lnTo>
                  <a:cubicBezTo>
                    <a:pt x="328" y="2106"/>
                    <a:pt x="325" y="2129"/>
                    <a:pt x="323" y="2152"/>
                  </a:cubicBezTo>
                  <a:cubicBezTo>
                    <a:pt x="326" y="2129"/>
                    <a:pt x="329" y="2106"/>
                    <a:pt x="331" y="2083"/>
                  </a:cubicBezTo>
                  <a:close/>
                  <a:moveTo>
                    <a:pt x="263" y="1"/>
                  </a:moveTo>
                  <a:cubicBezTo>
                    <a:pt x="222" y="1"/>
                    <a:pt x="183" y="27"/>
                    <a:pt x="150" y="95"/>
                  </a:cubicBezTo>
                  <a:cubicBezTo>
                    <a:pt x="1" y="367"/>
                    <a:pt x="150" y="838"/>
                    <a:pt x="199" y="1136"/>
                  </a:cubicBezTo>
                  <a:cubicBezTo>
                    <a:pt x="269" y="1413"/>
                    <a:pt x="360" y="1756"/>
                    <a:pt x="331" y="2083"/>
                  </a:cubicBezTo>
                  <a:lnTo>
                    <a:pt x="331" y="2083"/>
                  </a:lnTo>
                  <a:cubicBezTo>
                    <a:pt x="365" y="1837"/>
                    <a:pt x="458" y="1606"/>
                    <a:pt x="571" y="1334"/>
                  </a:cubicBezTo>
                  <a:cubicBezTo>
                    <a:pt x="695" y="1706"/>
                    <a:pt x="819" y="2127"/>
                    <a:pt x="893" y="2499"/>
                  </a:cubicBezTo>
                  <a:cubicBezTo>
                    <a:pt x="968" y="2127"/>
                    <a:pt x="1017" y="1780"/>
                    <a:pt x="968" y="1408"/>
                  </a:cubicBezTo>
                  <a:lnTo>
                    <a:pt x="968" y="1408"/>
                  </a:lnTo>
                  <a:cubicBezTo>
                    <a:pt x="1191" y="1706"/>
                    <a:pt x="1340" y="2053"/>
                    <a:pt x="1513" y="2425"/>
                  </a:cubicBezTo>
                  <a:cubicBezTo>
                    <a:pt x="1563" y="2053"/>
                    <a:pt x="1513" y="1656"/>
                    <a:pt x="1315" y="1309"/>
                  </a:cubicBezTo>
                  <a:cubicBezTo>
                    <a:pt x="1191" y="962"/>
                    <a:pt x="1017" y="689"/>
                    <a:pt x="769" y="442"/>
                  </a:cubicBezTo>
                  <a:lnTo>
                    <a:pt x="422" y="95"/>
                  </a:lnTo>
                  <a:cubicBezTo>
                    <a:pt x="368" y="40"/>
                    <a:pt x="314" y="1"/>
                    <a:pt x="263"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0415244" y="3064215"/>
              <a:ext cx="886059" cy="495126"/>
            </a:xfrm>
            <a:custGeom>
              <a:avLst/>
              <a:gdLst/>
              <a:ahLst/>
              <a:cxnLst/>
              <a:rect l="l" t="t" r="r" b="b"/>
              <a:pathLst>
                <a:path w="5281" h="2951" extrusionOk="0">
                  <a:moveTo>
                    <a:pt x="1819" y="0"/>
                  </a:moveTo>
                  <a:cubicBezTo>
                    <a:pt x="1680" y="0"/>
                    <a:pt x="1537" y="9"/>
                    <a:pt x="1388" y="25"/>
                  </a:cubicBezTo>
                  <a:cubicBezTo>
                    <a:pt x="1017" y="25"/>
                    <a:pt x="645" y="99"/>
                    <a:pt x="322" y="174"/>
                  </a:cubicBezTo>
                  <a:cubicBezTo>
                    <a:pt x="248" y="223"/>
                    <a:pt x="0" y="248"/>
                    <a:pt x="0" y="347"/>
                  </a:cubicBezTo>
                  <a:cubicBezTo>
                    <a:pt x="0" y="397"/>
                    <a:pt x="372" y="521"/>
                    <a:pt x="446" y="546"/>
                  </a:cubicBezTo>
                  <a:cubicBezTo>
                    <a:pt x="1190" y="893"/>
                    <a:pt x="1934" y="1265"/>
                    <a:pt x="2554" y="1760"/>
                  </a:cubicBezTo>
                  <a:cubicBezTo>
                    <a:pt x="2851" y="2008"/>
                    <a:pt x="3124" y="2306"/>
                    <a:pt x="3446" y="2504"/>
                  </a:cubicBezTo>
                  <a:cubicBezTo>
                    <a:pt x="3793" y="2727"/>
                    <a:pt x="4165" y="2925"/>
                    <a:pt x="4586" y="2950"/>
                  </a:cubicBezTo>
                  <a:cubicBezTo>
                    <a:pt x="4735" y="2950"/>
                    <a:pt x="4933" y="2925"/>
                    <a:pt x="5057" y="2826"/>
                  </a:cubicBezTo>
                  <a:cubicBezTo>
                    <a:pt x="5280" y="2653"/>
                    <a:pt x="5280" y="2355"/>
                    <a:pt x="5181" y="2132"/>
                  </a:cubicBezTo>
                  <a:cubicBezTo>
                    <a:pt x="5057" y="1810"/>
                    <a:pt x="4859" y="1512"/>
                    <a:pt x="4611" y="1240"/>
                  </a:cubicBezTo>
                  <a:cubicBezTo>
                    <a:pt x="4090" y="694"/>
                    <a:pt x="3372" y="273"/>
                    <a:pt x="2603" y="99"/>
                  </a:cubicBezTo>
                  <a:cubicBezTo>
                    <a:pt x="2355" y="33"/>
                    <a:pt x="2096" y="0"/>
                    <a:pt x="18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0456854" y="3067403"/>
              <a:ext cx="436738" cy="192447"/>
            </a:xfrm>
            <a:custGeom>
              <a:avLst/>
              <a:gdLst/>
              <a:ahLst/>
              <a:cxnLst/>
              <a:rect l="l" t="t" r="r" b="b"/>
              <a:pathLst>
                <a:path w="2603" h="1147" extrusionOk="0">
                  <a:moveTo>
                    <a:pt x="1280" y="0"/>
                  </a:moveTo>
                  <a:cubicBezTo>
                    <a:pt x="936" y="0"/>
                    <a:pt x="574" y="62"/>
                    <a:pt x="273" y="204"/>
                  </a:cubicBezTo>
                  <a:cubicBezTo>
                    <a:pt x="0" y="353"/>
                    <a:pt x="248" y="353"/>
                    <a:pt x="422" y="403"/>
                  </a:cubicBezTo>
                  <a:cubicBezTo>
                    <a:pt x="719" y="502"/>
                    <a:pt x="942" y="626"/>
                    <a:pt x="1140" y="775"/>
                  </a:cubicBezTo>
                  <a:cubicBezTo>
                    <a:pt x="1364" y="948"/>
                    <a:pt x="1587" y="1146"/>
                    <a:pt x="1859" y="1146"/>
                  </a:cubicBezTo>
                  <a:cubicBezTo>
                    <a:pt x="1835" y="1072"/>
                    <a:pt x="1735" y="998"/>
                    <a:pt x="1636" y="948"/>
                  </a:cubicBezTo>
                  <a:lnTo>
                    <a:pt x="1636" y="948"/>
                  </a:lnTo>
                  <a:cubicBezTo>
                    <a:pt x="1884" y="998"/>
                    <a:pt x="2182" y="1022"/>
                    <a:pt x="2429" y="1072"/>
                  </a:cubicBezTo>
                  <a:cubicBezTo>
                    <a:pt x="2206" y="824"/>
                    <a:pt x="1934" y="626"/>
                    <a:pt x="1636" y="477"/>
                  </a:cubicBezTo>
                  <a:cubicBezTo>
                    <a:pt x="1983" y="452"/>
                    <a:pt x="2306" y="403"/>
                    <a:pt x="2603" y="403"/>
                  </a:cubicBezTo>
                  <a:cubicBezTo>
                    <a:pt x="2429" y="204"/>
                    <a:pt x="2132" y="105"/>
                    <a:pt x="1835" y="56"/>
                  </a:cubicBezTo>
                  <a:cubicBezTo>
                    <a:pt x="1665" y="20"/>
                    <a:pt x="1475" y="0"/>
                    <a:pt x="1280"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10357862" y="2749624"/>
              <a:ext cx="664754" cy="301673"/>
            </a:xfrm>
            <a:custGeom>
              <a:avLst/>
              <a:gdLst/>
              <a:ahLst/>
              <a:cxnLst/>
              <a:rect l="l" t="t" r="r" b="b"/>
              <a:pathLst>
                <a:path w="3962" h="1798" extrusionOk="0">
                  <a:moveTo>
                    <a:pt x="2836" y="1"/>
                  </a:moveTo>
                  <a:cubicBezTo>
                    <a:pt x="2390" y="1"/>
                    <a:pt x="1926" y="141"/>
                    <a:pt x="1532" y="363"/>
                  </a:cubicBezTo>
                  <a:cubicBezTo>
                    <a:pt x="987" y="636"/>
                    <a:pt x="466" y="1082"/>
                    <a:pt x="119" y="1528"/>
                  </a:cubicBezTo>
                  <a:cubicBezTo>
                    <a:pt x="0" y="1687"/>
                    <a:pt x="40" y="1798"/>
                    <a:pt x="187" y="1798"/>
                  </a:cubicBezTo>
                  <a:cubicBezTo>
                    <a:pt x="224" y="1798"/>
                    <a:pt x="268" y="1791"/>
                    <a:pt x="317" y="1776"/>
                  </a:cubicBezTo>
                  <a:cubicBezTo>
                    <a:pt x="615" y="1677"/>
                    <a:pt x="937" y="1553"/>
                    <a:pt x="1235" y="1503"/>
                  </a:cubicBezTo>
                  <a:cubicBezTo>
                    <a:pt x="1805" y="1379"/>
                    <a:pt x="2425" y="1404"/>
                    <a:pt x="3019" y="1330"/>
                  </a:cubicBezTo>
                  <a:cubicBezTo>
                    <a:pt x="3218" y="1280"/>
                    <a:pt x="3441" y="1256"/>
                    <a:pt x="3639" y="1132"/>
                  </a:cubicBezTo>
                  <a:cubicBezTo>
                    <a:pt x="3813" y="1008"/>
                    <a:pt x="3961" y="834"/>
                    <a:pt x="3961" y="636"/>
                  </a:cubicBezTo>
                  <a:cubicBezTo>
                    <a:pt x="3961" y="363"/>
                    <a:pt x="3689" y="165"/>
                    <a:pt x="3416" y="90"/>
                  </a:cubicBezTo>
                  <a:cubicBezTo>
                    <a:pt x="3232" y="29"/>
                    <a:pt x="3036" y="1"/>
                    <a:pt x="2836"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10400311" y="2802140"/>
              <a:ext cx="364424" cy="219124"/>
            </a:xfrm>
            <a:custGeom>
              <a:avLst/>
              <a:gdLst/>
              <a:ahLst/>
              <a:cxnLst/>
              <a:rect l="l" t="t" r="r" b="b"/>
              <a:pathLst>
                <a:path w="2172" h="1306" extrusionOk="0">
                  <a:moveTo>
                    <a:pt x="2097" y="1"/>
                  </a:moveTo>
                  <a:cubicBezTo>
                    <a:pt x="1676" y="50"/>
                    <a:pt x="1279" y="199"/>
                    <a:pt x="907" y="422"/>
                  </a:cubicBezTo>
                  <a:cubicBezTo>
                    <a:pt x="659" y="571"/>
                    <a:pt x="337" y="769"/>
                    <a:pt x="188" y="967"/>
                  </a:cubicBezTo>
                  <a:cubicBezTo>
                    <a:pt x="40" y="1136"/>
                    <a:pt x="1" y="1306"/>
                    <a:pt x="161" y="1306"/>
                  </a:cubicBezTo>
                  <a:cubicBezTo>
                    <a:pt x="189" y="1306"/>
                    <a:pt x="223" y="1301"/>
                    <a:pt x="263" y="1290"/>
                  </a:cubicBezTo>
                  <a:cubicBezTo>
                    <a:pt x="585" y="1190"/>
                    <a:pt x="833" y="1042"/>
                    <a:pt x="1155" y="943"/>
                  </a:cubicBezTo>
                  <a:cubicBezTo>
                    <a:pt x="1428" y="843"/>
                    <a:pt x="1701" y="819"/>
                    <a:pt x="2023" y="794"/>
                  </a:cubicBezTo>
                  <a:cubicBezTo>
                    <a:pt x="1800" y="695"/>
                    <a:pt x="1552" y="670"/>
                    <a:pt x="1304" y="620"/>
                  </a:cubicBezTo>
                  <a:cubicBezTo>
                    <a:pt x="1577" y="571"/>
                    <a:pt x="1899" y="472"/>
                    <a:pt x="2172" y="422"/>
                  </a:cubicBezTo>
                  <a:cubicBezTo>
                    <a:pt x="2010" y="410"/>
                    <a:pt x="1855" y="403"/>
                    <a:pt x="1701" y="403"/>
                  </a:cubicBezTo>
                  <a:cubicBezTo>
                    <a:pt x="1546" y="403"/>
                    <a:pt x="1391" y="410"/>
                    <a:pt x="1230" y="422"/>
                  </a:cubicBezTo>
                  <a:cubicBezTo>
                    <a:pt x="1477" y="224"/>
                    <a:pt x="1800" y="100"/>
                    <a:pt x="2097"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10327829" y="2899453"/>
              <a:ext cx="998474" cy="249493"/>
            </a:xfrm>
            <a:custGeom>
              <a:avLst/>
              <a:gdLst/>
              <a:ahLst/>
              <a:cxnLst/>
              <a:rect l="l" t="t" r="r" b="b"/>
              <a:pathLst>
                <a:path w="5951" h="1487" extrusionOk="0">
                  <a:moveTo>
                    <a:pt x="3417" y="1"/>
                  </a:moveTo>
                  <a:cubicBezTo>
                    <a:pt x="2791" y="1"/>
                    <a:pt x="2166" y="81"/>
                    <a:pt x="1587" y="263"/>
                  </a:cubicBezTo>
                  <a:cubicBezTo>
                    <a:pt x="1215" y="363"/>
                    <a:pt x="868" y="511"/>
                    <a:pt x="620" y="734"/>
                  </a:cubicBezTo>
                  <a:cubicBezTo>
                    <a:pt x="472" y="834"/>
                    <a:pt x="298" y="908"/>
                    <a:pt x="174" y="1057"/>
                  </a:cubicBezTo>
                  <a:cubicBezTo>
                    <a:pt x="149" y="1081"/>
                    <a:pt x="1" y="1329"/>
                    <a:pt x="25" y="1329"/>
                  </a:cubicBezTo>
                  <a:cubicBezTo>
                    <a:pt x="41" y="1331"/>
                    <a:pt x="56" y="1332"/>
                    <a:pt x="72" y="1332"/>
                  </a:cubicBezTo>
                  <a:cubicBezTo>
                    <a:pt x="265" y="1332"/>
                    <a:pt x="510" y="1203"/>
                    <a:pt x="670" y="1181"/>
                  </a:cubicBezTo>
                  <a:cubicBezTo>
                    <a:pt x="893" y="1106"/>
                    <a:pt x="1141" y="1081"/>
                    <a:pt x="1364" y="1081"/>
                  </a:cubicBezTo>
                  <a:cubicBezTo>
                    <a:pt x="1785" y="1081"/>
                    <a:pt x="2232" y="1131"/>
                    <a:pt x="2653" y="1205"/>
                  </a:cubicBezTo>
                  <a:cubicBezTo>
                    <a:pt x="3374" y="1336"/>
                    <a:pt x="4075" y="1487"/>
                    <a:pt x="4808" y="1487"/>
                  </a:cubicBezTo>
                  <a:cubicBezTo>
                    <a:pt x="4907" y="1487"/>
                    <a:pt x="5007" y="1484"/>
                    <a:pt x="5107" y="1478"/>
                  </a:cubicBezTo>
                  <a:cubicBezTo>
                    <a:pt x="5306" y="1453"/>
                    <a:pt x="5479" y="1453"/>
                    <a:pt x="5628" y="1354"/>
                  </a:cubicBezTo>
                  <a:cubicBezTo>
                    <a:pt x="5777" y="1305"/>
                    <a:pt x="5925" y="1131"/>
                    <a:pt x="5925" y="982"/>
                  </a:cubicBezTo>
                  <a:cubicBezTo>
                    <a:pt x="5950" y="883"/>
                    <a:pt x="5876" y="784"/>
                    <a:pt x="5851" y="734"/>
                  </a:cubicBezTo>
                  <a:cubicBezTo>
                    <a:pt x="5603" y="338"/>
                    <a:pt x="5082" y="189"/>
                    <a:pt x="4587" y="90"/>
                  </a:cubicBezTo>
                  <a:cubicBezTo>
                    <a:pt x="4204" y="32"/>
                    <a:pt x="3810" y="1"/>
                    <a:pt x="3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10423465" y="2939385"/>
              <a:ext cx="470127" cy="124998"/>
            </a:xfrm>
            <a:custGeom>
              <a:avLst/>
              <a:gdLst/>
              <a:ahLst/>
              <a:cxnLst/>
              <a:rect l="l" t="t" r="r" b="b"/>
              <a:pathLst>
                <a:path w="2802" h="745" extrusionOk="0">
                  <a:moveTo>
                    <a:pt x="1810" y="1"/>
                  </a:moveTo>
                  <a:lnTo>
                    <a:pt x="1810" y="1"/>
                  </a:lnTo>
                  <a:cubicBezTo>
                    <a:pt x="1191" y="25"/>
                    <a:pt x="447" y="273"/>
                    <a:pt x="1" y="719"/>
                  </a:cubicBezTo>
                  <a:cubicBezTo>
                    <a:pt x="78" y="728"/>
                    <a:pt x="153" y="731"/>
                    <a:pt x="228" y="731"/>
                  </a:cubicBezTo>
                  <a:cubicBezTo>
                    <a:pt x="511" y="731"/>
                    <a:pt x="783" y="683"/>
                    <a:pt x="1077" y="683"/>
                  </a:cubicBezTo>
                  <a:cubicBezTo>
                    <a:pt x="1154" y="683"/>
                    <a:pt x="1233" y="686"/>
                    <a:pt x="1315" y="695"/>
                  </a:cubicBezTo>
                  <a:cubicBezTo>
                    <a:pt x="1563" y="695"/>
                    <a:pt x="1786" y="719"/>
                    <a:pt x="2034" y="744"/>
                  </a:cubicBezTo>
                  <a:lnTo>
                    <a:pt x="2356" y="744"/>
                  </a:lnTo>
                  <a:cubicBezTo>
                    <a:pt x="2430" y="744"/>
                    <a:pt x="2678" y="719"/>
                    <a:pt x="2703" y="719"/>
                  </a:cubicBezTo>
                  <a:cubicBezTo>
                    <a:pt x="2430" y="596"/>
                    <a:pt x="2133" y="472"/>
                    <a:pt x="1810" y="372"/>
                  </a:cubicBezTo>
                  <a:cubicBezTo>
                    <a:pt x="2133" y="273"/>
                    <a:pt x="2455" y="224"/>
                    <a:pt x="2802" y="149"/>
                  </a:cubicBezTo>
                  <a:cubicBezTo>
                    <a:pt x="2591" y="112"/>
                    <a:pt x="2368" y="94"/>
                    <a:pt x="2142" y="94"/>
                  </a:cubicBezTo>
                  <a:cubicBezTo>
                    <a:pt x="1916" y="94"/>
                    <a:pt x="1686" y="112"/>
                    <a:pt x="1463" y="149"/>
                  </a:cubicBezTo>
                  <a:cubicBezTo>
                    <a:pt x="1563" y="100"/>
                    <a:pt x="1686" y="25"/>
                    <a:pt x="1810"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9425330" y="2546272"/>
              <a:ext cx="687405" cy="483381"/>
            </a:xfrm>
            <a:custGeom>
              <a:avLst/>
              <a:gdLst/>
              <a:ahLst/>
              <a:cxnLst/>
              <a:rect l="l" t="t" r="r" b="b"/>
              <a:pathLst>
                <a:path w="4097" h="2881" extrusionOk="0">
                  <a:moveTo>
                    <a:pt x="647" y="0"/>
                  </a:moveTo>
                  <a:cubicBezTo>
                    <a:pt x="514" y="0"/>
                    <a:pt x="376" y="27"/>
                    <a:pt x="273" y="113"/>
                  </a:cubicBezTo>
                  <a:cubicBezTo>
                    <a:pt x="50" y="261"/>
                    <a:pt x="0" y="559"/>
                    <a:pt x="75" y="757"/>
                  </a:cubicBezTo>
                  <a:cubicBezTo>
                    <a:pt x="174" y="1104"/>
                    <a:pt x="422" y="1377"/>
                    <a:pt x="719" y="1600"/>
                  </a:cubicBezTo>
                  <a:cubicBezTo>
                    <a:pt x="1041" y="1823"/>
                    <a:pt x="1388" y="1947"/>
                    <a:pt x="1760" y="2096"/>
                  </a:cubicBezTo>
                  <a:cubicBezTo>
                    <a:pt x="2380" y="2344"/>
                    <a:pt x="2950" y="2666"/>
                    <a:pt x="3620" y="2864"/>
                  </a:cubicBezTo>
                  <a:cubicBezTo>
                    <a:pt x="3660" y="2875"/>
                    <a:pt x="3695" y="2880"/>
                    <a:pt x="3725" y="2880"/>
                  </a:cubicBezTo>
                  <a:cubicBezTo>
                    <a:pt x="4097" y="2880"/>
                    <a:pt x="3688" y="2086"/>
                    <a:pt x="3620" y="1972"/>
                  </a:cubicBezTo>
                  <a:cubicBezTo>
                    <a:pt x="3396" y="1674"/>
                    <a:pt x="3173" y="1426"/>
                    <a:pt x="2950" y="1154"/>
                  </a:cubicBezTo>
                  <a:cubicBezTo>
                    <a:pt x="2405" y="608"/>
                    <a:pt x="1686" y="137"/>
                    <a:pt x="818" y="13"/>
                  </a:cubicBezTo>
                  <a:cubicBezTo>
                    <a:pt x="765" y="6"/>
                    <a:pt x="706" y="0"/>
                    <a:pt x="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9583381" y="2660699"/>
              <a:ext cx="474321" cy="357880"/>
            </a:xfrm>
            <a:custGeom>
              <a:avLst/>
              <a:gdLst/>
              <a:ahLst/>
              <a:cxnLst/>
              <a:rect l="l" t="t" r="r" b="b"/>
              <a:pathLst>
                <a:path w="2827" h="2133" extrusionOk="0">
                  <a:moveTo>
                    <a:pt x="1116" y="1"/>
                  </a:moveTo>
                  <a:lnTo>
                    <a:pt x="1116" y="1"/>
                  </a:lnTo>
                  <a:cubicBezTo>
                    <a:pt x="1190" y="125"/>
                    <a:pt x="1265" y="273"/>
                    <a:pt x="1339" y="397"/>
                  </a:cubicBezTo>
                  <a:cubicBezTo>
                    <a:pt x="1240" y="323"/>
                    <a:pt x="1141" y="298"/>
                    <a:pt x="1091" y="273"/>
                  </a:cubicBezTo>
                  <a:cubicBezTo>
                    <a:pt x="843" y="174"/>
                    <a:pt x="570" y="125"/>
                    <a:pt x="323" y="25"/>
                  </a:cubicBezTo>
                  <a:lnTo>
                    <a:pt x="323" y="25"/>
                  </a:lnTo>
                  <a:cubicBezTo>
                    <a:pt x="496" y="199"/>
                    <a:pt x="645" y="422"/>
                    <a:pt x="818" y="670"/>
                  </a:cubicBezTo>
                  <a:cubicBezTo>
                    <a:pt x="644" y="641"/>
                    <a:pt x="478" y="629"/>
                    <a:pt x="321" y="629"/>
                  </a:cubicBezTo>
                  <a:cubicBezTo>
                    <a:pt x="210" y="629"/>
                    <a:pt x="103" y="635"/>
                    <a:pt x="0" y="645"/>
                  </a:cubicBezTo>
                  <a:cubicBezTo>
                    <a:pt x="323" y="844"/>
                    <a:pt x="595" y="1042"/>
                    <a:pt x="967" y="1191"/>
                  </a:cubicBezTo>
                  <a:cubicBezTo>
                    <a:pt x="1612" y="1488"/>
                    <a:pt x="2231" y="1786"/>
                    <a:pt x="2826" y="2133"/>
                  </a:cubicBezTo>
                  <a:cubicBezTo>
                    <a:pt x="2628" y="1662"/>
                    <a:pt x="2380" y="1166"/>
                    <a:pt x="2083" y="769"/>
                  </a:cubicBezTo>
                  <a:cubicBezTo>
                    <a:pt x="1835" y="422"/>
                    <a:pt x="1512" y="149"/>
                    <a:pt x="1116"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10024144" y="2588553"/>
              <a:ext cx="303854" cy="447308"/>
            </a:xfrm>
            <a:custGeom>
              <a:avLst/>
              <a:gdLst/>
              <a:ahLst/>
              <a:cxnLst/>
              <a:rect l="l" t="t" r="r" b="b"/>
              <a:pathLst>
                <a:path w="1811" h="2666" extrusionOk="0">
                  <a:moveTo>
                    <a:pt x="463" y="0"/>
                  </a:moveTo>
                  <a:cubicBezTo>
                    <a:pt x="343" y="0"/>
                    <a:pt x="220" y="33"/>
                    <a:pt x="125" y="108"/>
                  </a:cubicBezTo>
                  <a:cubicBezTo>
                    <a:pt x="51" y="208"/>
                    <a:pt x="1" y="332"/>
                    <a:pt x="51" y="455"/>
                  </a:cubicBezTo>
                  <a:cubicBezTo>
                    <a:pt x="75" y="579"/>
                    <a:pt x="100" y="679"/>
                    <a:pt x="174" y="803"/>
                  </a:cubicBezTo>
                  <a:cubicBezTo>
                    <a:pt x="497" y="1422"/>
                    <a:pt x="918" y="1992"/>
                    <a:pt x="1364" y="2538"/>
                  </a:cubicBezTo>
                  <a:cubicBezTo>
                    <a:pt x="1449" y="2622"/>
                    <a:pt x="1519" y="2666"/>
                    <a:pt x="1577" y="2666"/>
                  </a:cubicBezTo>
                  <a:cubicBezTo>
                    <a:pt x="1655" y="2666"/>
                    <a:pt x="1708" y="2585"/>
                    <a:pt x="1736" y="2414"/>
                  </a:cubicBezTo>
                  <a:cubicBezTo>
                    <a:pt x="1811" y="2092"/>
                    <a:pt x="1711" y="1794"/>
                    <a:pt x="1612" y="1497"/>
                  </a:cubicBezTo>
                  <a:cubicBezTo>
                    <a:pt x="1464" y="1050"/>
                    <a:pt x="1290" y="579"/>
                    <a:pt x="943" y="232"/>
                  </a:cubicBezTo>
                  <a:cubicBezTo>
                    <a:pt x="844" y="133"/>
                    <a:pt x="720" y="59"/>
                    <a:pt x="571" y="9"/>
                  </a:cubicBezTo>
                  <a:cubicBezTo>
                    <a:pt x="536" y="3"/>
                    <a:pt x="500" y="0"/>
                    <a:pt x="463"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10148974" y="2752308"/>
              <a:ext cx="158219" cy="246137"/>
            </a:xfrm>
            <a:custGeom>
              <a:avLst/>
              <a:gdLst/>
              <a:ahLst/>
              <a:cxnLst/>
              <a:rect l="l" t="t" r="r" b="b"/>
              <a:pathLst>
                <a:path w="943" h="1467" extrusionOk="0">
                  <a:moveTo>
                    <a:pt x="125" y="0"/>
                  </a:moveTo>
                  <a:lnTo>
                    <a:pt x="125" y="0"/>
                  </a:lnTo>
                  <a:cubicBezTo>
                    <a:pt x="174" y="273"/>
                    <a:pt x="249" y="521"/>
                    <a:pt x="373" y="769"/>
                  </a:cubicBezTo>
                  <a:cubicBezTo>
                    <a:pt x="298" y="694"/>
                    <a:pt x="174" y="620"/>
                    <a:pt x="1" y="595"/>
                  </a:cubicBezTo>
                  <a:lnTo>
                    <a:pt x="1" y="595"/>
                  </a:lnTo>
                  <a:cubicBezTo>
                    <a:pt x="83" y="615"/>
                    <a:pt x="453" y="1466"/>
                    <a:pt x="690" y="1466"/>
                  </a:cubicBezTo>
                  <a:cubicBezTo>
                    <a:pt x="740" y="1466"/>
                    <a:pt x="784" y="1429"/>
                    <a:pt x="819" y="1339"/>
                  </a:cubicBezTo>
                  <a:cubicBezTo>
                    <a:pt x="943" y="967"/>
                    <a:pt x="695" y="471"/>
                    <a:pt x="546" y="149"/>
                  </a:cubicBezTo>
                  <a:lnTo>
                    <a:pt x="546" y="149"/>
                  </a:lnTo>
                  <a:cubicBezTo>
                    <a:pt x="571" y="322"/>
                    <a:pt x="596" y="471"/>
                    <a:pt x="596" y="620"/>
                  </a:cubicBezTo>
                  <a:cubicBezTo>
                    <a:pt x="447" y="446"/>
                    <a:pt x="298" y="223"/>
                    <a:pt x="125"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10227999" y="2547950"/>
              <a:ext cx="603346" cy="491435"/>
            </a:xfrm>
            <a:custGeom>
              <a:avLst/>
              <a:gdLst/>
              <a:ahLst/>
              <a:cxnLst/>
              <a:rect l="l" t="t" r="r" b="b"/>
              <a:pathLst>
                <a:path w="3596" h="2929" extrusionOk="0">
                  <a:moveTo>
                    <a:pt x="2525" y="1"/>
                  </a:moveTo>
                  <a:cubicBezTo>
                    <a:pt x="2428" y="1"/>
                    <a:pt x="2329" y="10"/>
                    <a:pt x="2232" y="28"/>
                  </a:cubicBezTo>
                  <a:cubicBezTo>
                    <a:pt x="2083" y="78"/>
                    <a:pt x="1959" y="127"/>
                    <a:pt x="1810" y="152"/>
                  </a:cubicBezTo>
                  <a:cubicBezTo>
                    <a:pt x="1732" y="172"/>
                    <a:pt x="1653" y="179"/>
                    <a:pt x="1575" y="179"/>
                  </a:cubicBezTo>
                  <a:cubicBezTo>
                    <a:pt x="1357" y="179"/>
                    <a:pt x="1143" y="121"/>
                    <a:pt x="943" y="103"/>
                  </a:cubicBezTo>
                  <a:cubicBezTo>
                    <a:pt x="885" y="98"/>
                    <a:pt x="826" y="95"/>
                    <a:pt x="768" y="95"/>
                  </a:cubicBezTo>
                  <a:cubicBezTo>
                    <a:pt x="525" y="95"/>
                    <a:pt x="285" y="146"/>
                    <a:pt x="125" y="326"/>
                  </a:cubicBezTo>
                  <a:cubicBezTo>
                    <a:pt x="1" y="450"/>
                    <a:pt x="1" y="623"/>
                    <a:pt x="1" y="772"/>
                  </a:cubicBezTo>
                  <a:cubicBezTo>
                    <a:pt x="1" y="945"/>
                    <a:pt x="100" y="1094"/>
                    <a:pt x="149" y="1243"/>
                  </a:cubicBezTo>
                  <a:cubicBezTo>
                    <a:pt x="273" y="1565"/>
                    <a:pt x="373" y="1887"/>
                    <a:pt x="447" y="2234"/>
                  </a:cubicBezTo>
                  <a:cubicBezTo>
                    <a:pt x="472" y="2358"/>
                    <a:pt x="447" y="2929"/>
                    <a:pt x="645" y="2929"/>
                  </a:cubicBezTo>
                  <a:cubicBezTo>
                    <a:pt x="794" y="2929"/>
                    <a:pt x="1240" y="2358"/>
                    <a:pt x="1364" y="2234"/>
                  </a:cubicBezTo>
                  <a:cubicBezTo>
                    <a:pt x="1810" y="1937"/>
                    <a:pt x="2182" y="1615"/>
                    <a:pt x="2554" y="1317"/>
                  </a:cubicBezTo>
                  <a:cubicBezTo>
                    <a:pt x="2728" y="1193"/>
                    <a:pt x="2876" y="1020"/>
                    <a:pt x="3075" y="896"/>
                  </a:cubicBezTo>
                  <a:cubicBezTo>
                    <a:pt x="3322" y="747"/>
                    <a:pt x="3595" y="524"/>
                    <a:pt x="3322" y="276"/>
                  </a:cubicBezTo>
                  <a:cubicBezTo>
                    <a:pt x="3117" y="89"/>
                    <a:pt x="2826" y="1"/>
                    <a:pt x="25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10307024" y="2635700"/>
              <a:ext cx="399490" cy="362075"/>
            </a:xfrm>
            <a:custGeom>
              <a:avLst/>
              <a:gdLst/>
              <a:ahLst/>
              <a:cxnLst/>
              <a:rect l="l" t="t" r="r" b="b"/>
              <a:pathLst>
                <a:path w="2381" h="2158" extrusionOk="0">
                  <a:moveTo>
                    <a:pt x="1414" y="1"/>
                  </a:moveTo>
                  <a:cubicBezTo>
                    <a:pt x="1166" y="174"/>
                    <a:pt x="918" y="373"/>
                    <a:pt x="769" y="621"/>
                  </a:cubicBezTo>
                  <a:cubicBezTo>
                    <a:pt x="670" y="447"/>
                    <a:pt x="620" y="274"/>
                    <a:pt x="521" y="100"/>
                  </a:cubicBezTo>
                  <a:cubicBezTo>
                    <a:pt x="422" y="298"/>
                    <a:pt x="373" y="522"/>
                    <a:pt x="348" y="720"/>
                  </a:cubicBezTo>
                  <a:cubicBezTo>
                    <a:pt x="224" y="596"/>
                    <a:pt x="125" y="472"/>
                    <a:pt x="1" y="348"/>
                  </a:cubicBezTo>
                  <a:lnTo>
                    <a:pt x="1" y="348"/>
                  </a:lnTo>
                  <a:cubicBezTo>
                    <a:pt x="50" y="422"/>
                    <a:pt x="25" y="695"/>
                    <a:pt x="50" y="794"/>
                  </a:cubicBezTo>
                  <a:cubicBezTo>
                    <a:pt x="149" y="1216"/>
                    <a:pt x="149" y="1662"/>
                    <a:pt x="348" y="2083"/>
                  </a:cubicBezTo>
                  <a:cubicBezTo>
                    <a:pt x="348" y="2133"/>
                    <a:pt x="373" y="2158"/>
                    <a:pt x="422" y="2158"/>
                  </a:cubicBezTo>
                  <a:cubicBezTo>
                    <a:pt x="472" y="2158"/>
                    <a:pt x="472" y="2133"/>
                    <a:pt x="496" y="2133"/>
                  </a:cubicBezTo>
                  <a:cubicBezTo>
                    <a:pt x="670" y="1935"/>
                    <a:pt x="844" y="1711"/>
                    <a:pt x="992" y="1538"/>
                  </a:cubicBezTo>
                  <a:cubicBezTo>
                    <a:pt x="1364" y="968"/>
                    <a:pt x="1835" y="522"/>
                    <a:pt x="2380" y="51"/>
                  </a:cubicBezTo>
                  <a:lnTo>
                    <a:pt x="2380" y="51"/>
                  </a:lnTo>
                  <a:cubicBezTo>
                    <a:pt x="2033" y="75"/>
                    <a:pt x="1736" y="150"/>
                    <a:pt x="1414" y="274"/>
                  </a:cubicBezTo>
                  <a:lnTo>
                    <a:pt x="1414" y="1"/>
                  </a:ln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9699821" y="2460200"/>
              <a:ext cx="569957" cy="633211"/>
            </a:xfrm>
            <a:custGeom>
              <a:avLst/>
              <a:gdLst/>
              <a:ahLst/>
              <a:cxnLst/>
              <a:rect l="l" t="t" r="r" b="b"/>
              <a:pathLst>
                <a:path w="3397" h="3774" extrusionOk="0">
                  <a:moveTo>
                    <a:pt x="437" y="1"/>
                  </a:moveTo>
                  <a:cubicBezTo>
                    <a:pt x="400" y="1"/>
                    <a:pt x="362" y="3"/>
                    <a:pt x="323" y="6"/>
                  </a:cubicBezTo>
                  <a:cubicBezTo>
                    <a:pt x="273" y="6"/>
                    <a:pt x="174" y="31"/>
                    <a:pt x="149" y="55"/>
                  </a:cubicBezTo>
                  <a:cubicBezTo>
                    <a:pt x="0" y="179"/>
                    <a:pt x="50" y="427"/>
                    <a:pt x="149" y="601"/>
                  </a:cubicBezTo>
                  <a:cubicBezTo>
                    <a:pt x="496" y="1245"/>
                    <a:pt x="1017" y="1766"/>
                    <a:pt x="1562" y="2262"/>
                  </a:cubicBezTo>
                  <a:cubicBezTo>
                    <a:pt x="2132" y="2757"/>
                    <a:pt x="2702" y="3278"/>
                    <a:pt x="3273" y="3774"/>
                  </a:cubicBezTo>
                  <a:cubicBezTo>
                    <a:pt x="3397" y="3650"/>
                    <a:pt x="3273" y="3402"/>
                    <a:pt x="3248" y="3253"/>
                  </a:cubicBezTo>
                  <a:cubicBezTo>
                    <a:pt x="3173" y="3055"/>
                    <a:pt x="3149" y="2782"/>
                    <a:pt x="3050" y="2584"/>
                  </a:cubicBezTo>
                  <a:cubicBezTo>
                    <a:pt x="2926" y="2138"/>
                    <a:pt x="2727" y="1716"/>
                    <a:pt x="2479" y="1320"/>
                  </a:cubicBezTo>
                  <a:cubicBezTo>
                    <a:pt x="2355" y="1097"/>
                    <a:pt x="2182" y="898"/>
                    <a:pt x="2033" y="725"/>
                  </a:cubicBezTo>
                  <a:cubicBezTo>
                    <a:pt x="1760" y="477"/>
                    <a:pt x="1413" y="303"/>
                    <a:pt x="1066" y="155"/>
                  </a:cubicBezTo>
                  <a:cubicBezTo>
                    <a:pt x="894" y="68"/>
                    <a:pt x="684" y="1"/>
                    <a:pt x="4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9870288" y="2610868"/>
              <a:ext cx="295465" cy="374491"/>
            </a:xfrm>
            <a:custGeom>
              <a:avLst/>
              <a:gdLst/>
              <a:ahLst/>
              <a:cxnLst/>
              <a:rect l="l" t="t" r="r" b="b"/>
              <a:pathLst>
                <a:path w="1761" h="2232" extrusionOk="0">
                  <a:moveTo>
                    <a:pt x="174" y="0"/>
                  </a:moveTo>
                  <a:cubicBezTo>
                    <a:pt x="273" y="223"/>
                    <a:pt x="373" y="446"/>
                    <a:pt x="521" y="620"/>
                  </a:cubicBezTo>
                  <a:cubicBezTo>
                    <a:pt x="323" y="570"/>
                    <a:pt x="174" y="521"/>
                    <a:pt x="1" y="471"/>
                  </a:cubicBezTo>
                  <a:lnTo>
                    <a:pt x="1" y="471"/>
                  </a:lnTo>
                  <a:lnTo>
                    <a:pt x="1761" y="2231"/>
                  </a:lnTo>
                  <a:cubicBezTo>
                    <a:pt x="1761" y="1735"/>
                    <a:pt x="1736" y="1314"/>
                    <a:pt x="1488" y="868"/>
                  </a:cubicBezTo>
                  <a:cubicBezTo>
                    <a:pt x="1290" y="570"/>
                    <a:pt x="1067" y="322"/>
                    <a:pt x="868" y="50"/>
                  </a:cubicBezTo>
                  <a:lnTo>
                    <a:pt x="868" y="50"/>
                  </a:lnTo>
                  <a:cubicBezTo>
                    <a:pt x="968" y="248"/>
                    <a:pt x="1017" y="471"/>
                    <a:pt x="1042" y="719"/>
                  </a:cubicBezTo>
                  <a:cubicBezTo>
                    <a:pt x="794" y="446"/>
                    <a:pt x="521" y="199"/>
                    <a:pt x="174"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9961897" y="2906165"/>
              <a:ext cx="607373" cy="410564"/>
            </a:xfrm>
            <a:custGeom>
              <a:avLst/>
              <a:gdLst/>
              <a:ahLst/>
              <a:cxnLst/>
              <a:rect l="l" t="t" r="r" b="b"/>
              <a:pathLst>
                <a:path w="3620" h="2447" extrusionOk="0">
                  <a:moveTo>
                    <a:pt x="1552" y="1"/>
                  </a:moveTo>
                  <a:cubicBezTo>
                    <a:pt x="1396" y="1"/>
                    <a:pt x="1240" y="17"/>
                    <a:pt x="1091" y="50"/>
                  </a:cubicBezTo>
                  <a:cubicBezTo>
                    <a:pt x="694" y="124"/>
                    <a:pt x="347" y="397"/>
                    <a:pt x="174" y="694"/>
                  </a:cubicBezTo>
                  <a:cubicBezTo>
                    <a:pt x="50" y="967"/>
                    <a:pt x="0" y="1289"/>
                    <a:pt x="174" y="1562"/>
                  </a:cubicBezTo>
                  <a:cubicBezTo>
                    <a:pt x="446" y="1959"/>
                    <a:pt x="843" y="2107"/>
                    <a:pt x="1289" y="2306"/>
                  </a:cubicBezTo>
                  <a:cubicBezTo>
                    <a:pt x="1518" y="2390"/>
                    <a:pt x="1846" y="2446"/>
                    <a:pt x="2182" y="2446"/>
                  </a:cubicBezTo>
                  <a:cubicBezTo>
                    <a:pt x="2828" y="2446"/>
                    <a:pt x="3505" y="2240"/>
                    <a:pt x="3570" y="1636"/>
                  </a:cubicBezTo>
                  <a:cubicBezTo>
                    <a:pt x="3619" y="1190"/>
                    <a:pt x="3347" y="794"/>
                    <a:pt x="3000" y="521"/>
                  </a:cubicBezTo>
                  <a:cubicBezTo>
                    <a:pt x="2653" y="193"/>
                    <a:pt x="2097" y="1"/>
                    <a:pt x="15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10024144" y="2936701"/>
              <a:ext cx="491099" cy="306706"/>
            </a:xfrm>
            <a:custGeom>
              <a:avLst/>
              <a:gdLst/>
              <a:ahLst/>
              <a:cxnLst/>
              <a:rect l="l" t="t" r="r" b="b"/>
              <a:pathLst>
                <a:path w="2927" h="1828" extrusionOk="0">
                  <a:moveTo>
                    <a:pt x="1314" y="0"/>
                  </a:moveTo>
                  <a:cubicBezTo>
                    <a:pt x="1177" y="0"/>
                    <a:pt x="1037" y="6"/>
                    <a:pt x="893" y="17"/>
                  </a:cubicBezTo>
                  <a:cubicBezTo>
                    <a:pt x="720" y="41"/>
                    <a:pt x="571" y="41"/>
                    <a:pt x="398" y="116"/>
                  </a:cubicBezTo>
                  <a:cubicBezTo>
                    <a:pt x="249" y="165"/>
                    <a:pt x="100" y="289"/>
                    <a:pt x="26" y="413"/>
                  </a:cubicBezTo>
                  <a:cubicBezTo>
                    <a:pt x="1" y="488"/>
                    <a:pt x="1" y="512"/>
                    <a:pt x="1" y="537"/>
                  </a:cubicBezTo>
                  <a:cubicBezTo>
                    <a:pt x="1" y="760"/>
                    <a:pt x="373" y="735"/>
                    <a:pt x="497" y="909"/>
                  </a:cubicBezTo>
                  <a:cubicBezTo>
                    <a:pt x="596" y="1083"/>
                    <a:pt x="497" y="1256"/>
                    <a:pt x="621" y="1380"/>
                  </a:cubicBezTo>
                  <a:cubicBezTo>
                    <a:pt x="677" y="1427"/>
                    <a:pt x="752" y="1438"/>
                    <a:pt x="832" y="1438"/>
                  </a:cubicBezTo>
                  <a:cubicBezTo>
                    <a:pt x="906" y="1438"/>
                    <a:pt x="985" y="1429"/>
                    <a:pt x="1059" y="1429"/>
                  </a:cubicBezTo>
                  <a:cubicBezTo>
                    <a:pt x="1115" y="1429"/>
                    <a:pt x="1169" y="1434"/>
                    <a:pt x="1216" y="1454"/>
                  </a:cubicBezTo>
                  <a:cubicBezTo>
                    <a:pt x="1431" y="1502"/>
                    <a:pt x="1531" y="1827"/>
                    <a:pt x="1761" y="1827"/>
                  </a:cubicBezTo>
                  <a:cubicBezTo>
                    <a:pt x="1769" y="1827"/>
                    <a:pt x="1777" y="1827"/>
                    <a:pt x="1786" y="1826"/>
                  </a:cubicBezTo>
                  <a:cubicBezTo>
                    <a:pt x="1976" y="1779"/>
                    <a:pt x="2098" y="1502"/>
                    <a:pt x="2305" y="1502"/>
                  </a:cubicBezTo>
                  <a:cubicBezTo>
                    <a:pt x="2314" y="1502"/>
                    <a:pt x="2322" y="1503"/>
                    <a:pt x="2331" y="1504"/>
                  </a:cubicBezTo>
                  <a:cubicBezTo>
                    <a:pt x="2455" y="1529"/>
                    <a:pt x="2530" y="1727"/>
                    <a:pt x="2678" y="1727"/>
                  </a:cubicBezTo>
                  <a:lnTo>
                    <a:pt x="2777" y="1727"/>
                  </a:lnTo>
                  <a:cubicBezTo>
                    <a:pt x="2926" y="1702"/>
                    <a:pt x="2926" y="1529"/>
                    <a:pt x="2926" y="1405"/>
                  </a:cubicBezTo>
                  <a:cubicBezTo>
                    <a:pt x="2901" y="785"/>
                    <a:pt x="2579" y="289"/>
                    <a:pt x="1885" y="41"/>
                  </a:cubicBezTo>
                  <a:cubicBezTo>
                    <a:pt x="1696" y="12"/>
                    <a:pt x="1507" y="0"/>
                    <a:pt x="13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10370782" y="3003981"/>
              <a:ext cx="37248" cy="23154"/>
            </a:xfrm>
            <a:custGeom>
              <a:avLst/>
              <a:gdLst/>
              <a:ahLst/>
              <a:cxnLst/>
              <a:rect l="l" t="t" r="r" b="b"/>
              <a:pathLst>
                <a:path w="222" h="138" extrusionOk="0">
                  <a:moveTo>
                    <a:pt x="137" y="1"/>
                  </a:moveTo>
                  <a:cubicBezTo>
                    <a:pt x="80" y="1"/>
                    <a:pt x="1" y="91"/>
                    <a:pt x="42" y="111"/>
                  </a:cubicBezTo>
                  <a:cubicBezTo>
                    <a:pt x="61" y="130"/>
                    <a:pt x="82" y="138"/>
                    <a:pt x="103" y="138"/>
                  </a:cubicBezTo>
                  <a:cubicBezTo>
                    <a:pt x="166" y="138"/>
                    <a:pt x="222" y="68"/>
                    <a:pt x="166" y="12"/>
                  </a:cubicBezTo>
                  <a:cubicBezTo>
                    <a:pt x="158" y="4"/>
                    <a:pt x="148" y="1"/>
                    <a:pt x="137" y="1"/>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10433364" y="3107671"/>
              <a:ext cx="37080" cy="23490"/>
            </a:xfrm>
            <a:custGeom>
              <a:avLst/>
              <a:gdLst/>
              <a:ahLst/>
              <a:cxnLst/>
              <a:rect l="l" t="t" r="r" b="b"/>
              <a:pathLst>
                <a:path w="221" h="140" extrusionOk="0">
                  <a:moveTo>
                    <a:pt x="130" y="0"/>
                  </a:moveTo>
                  <a:cubicBezTo>
                    <a:pt x="74" y="0"/>
                    <a:pt x="1" y="73"/>
                    <a:pt x="41" y="113"/>
                  </a:cubicBezTo>
                  <a:cubicBezTo>
                    <a:pt x="60" y="132"/>
                    <a:pt x="81" y="139"/>
                    <a:pt x="102" y="139"/>
                  </a:cubicBezTo>
                  <a:cubicBezTo>
                    <a:pt x="165" y="139"/>
                    <a:pt x="221" y="70"/>
                    <a:pt x="165" y="14"/>
                  </a:cubicBezTo>
                  <a:cubicBezTo>
                    <a:pt x="155" y="4"/>
                    <a:pt x="143" y="0"/>
                    <a:pt x="130"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10276824" y="3159515"/>
              <a:ext cx="37080" cy="23490"/>
            </a:xfrm>
            <a:custGeom>
              <a:avLst/>
              <a:gdLst/>
              <a:ahLst/>
              <a:cxnLst/>
              <a:rect l="l" t="t" r="r" b="b"/>
              <a:pathLst>
                <a:path w="221" h="140" extrusionOk="0">
                  <a:moveTo>
                    <a:pt x="119" y="1"/>
                  </a:moveTo>
                  <a:cubicBezTo>
                    <a:pt x="57" y="1"/>
                    <a:pt x="1" y="71"/>
                    <a:pt x="57" y="126"/>
                  </a:cubicBezTo>
                  <a:cubicBezTo>
                    <a:pt x="66" y="136"/>
                    <a:pt x="78" y="140"/>
                    <a:pt x="92" y="140"/>
                  </a:cubicBezTo>
                  <a:cubicBezTo>
                    <a:pt x="147" y="140"/>
                    <a:pt x="221" y="67"/>
                    <a:pt x="181" y="27"/>
                  </a:cubicBezTo>
                  <a:cubicBezTo>
                    <a:pt x="162" y="9"/>
                    <a:pt x="140" y="1"/>
                    <a:pt x="119" y="1"/>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10200315" y="2999787"/>
              <a:ext cx="37583" cy="22651"/>
            </a:xfrm>
            <a:custGeom>
              <a:avLst/>
              <a:gdLst/>
              <a:ahLst/>
              <a:cxnLst/>
              <a:rect l="l" t="t" r="r" b="b"/>
              <a:pathLst>
                <a:path w="224" h="135" extrusionOk="0">
                  <a:moveTo>
                    <a:pt x="136" y="1"/>
                  </a:moveTo>
                  <a:cubicBezTo>
                    <a:pt x="80" y="1"/>
                    <a:pt x="0" y="91"/>
                    <a:pt x="42" y="112"/>
                  </a:cubicBezTo>
                  <a:cubicBezTo>
                    <a:pt x="58" y="128"/>
                    <a:pt x="77" y="135"/>
                    <a:pt x="96" y="135"/>
                  </a:cubicBezTo>
                  <a:cubicBezTo>
                    <a:pt x="161" y="135"/>
                    <a:pt x="224" y="51"/>
                    <a:pt x="166" y="12"/>
                  </a:cubicBezTo>
                  <a:cubicBezTo>
                    <a:pt x="158" y="4"/>
                    <a:pt x="147" y="1"/>
                    <a:pt x="136" y="1"/>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10330011" y="3076463"/>
              <a:ext cx="37248" cy="23490"/>
            </a:xfrm>
            <a:custGeom>
              <a:avLst/>
              <a:gdLst/>
              <a:ahLst/>
              <a:cxnLst/>
              <a:rect l="l" t="t" r="r" b="b"/>
              <a:pathLst>
                <a:path w="222" h="140" extrusionOk="0">
                  <a:moveTo>
                    <a:pt x="114" y="0"/>
                  </a:moveTo>
                  <a:cubicBezTo>
                    <a:pt x="60" y="0"/>
                    <a:pt x="0" y="70"/>
                    <a:pt x="37" y="126"/>
                  </a:cubicBezTo>
                  <a:cubicBezTo>
                    <a:pt x="51" y="135"/>
                    <a:pt x="67" y="139"/>
                    <a:pt x="84" y="139"/>
                  </a:cubicBezTo>
                  <a:cubicBezTo>
                    <a:pt x="152" y="139"/>
                    <a:pt x="221" y="67"/>
                    <a:pt x="161" y="26"/>
                  </a:cubicBezTo>
                  <a:cubicBezTo>
                    <a:pt x="149" y="8"/>
                    <a:pt x="132" y="0"/>
                    <a:pt x="114"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10163403" y="3103141"/>
              <a:ext cx="37415" cy="21644"/>
            </a:xfrm>
            <a:custGeom>
              <a:avLst/>
              <a:gdLst/>
              <a:ahLst/>
              <a:cxnLst/>
              <a:rect l="l" t="t" r="r" b="b"/>
              <a:pathLst>
                <a:path w="223" h="129" extrusionOk="0">
                  <a:moveTo>
                    <a:pt x="121" y="0"/>
                  </a:moveTo>
                  <a:cubicBezTo>
                    <a:pt x="66" y="0"/>
                    <a:pt x="0" y="58"/>
                    <a:pt x="39" y="115"/>
                  </a:cubicBezTo>
                  <a:cubicBezTo>
                    <a:pt x="53" y="125"/>
                    <a:pt x="69" y="129"/>
                    <a:pt x="85" y="129"/>
                  </a:cubicBezTo>
                  <a:cubicBezTo>
                    <a:pt x="153" y="129"/>
                    <a:pt x="223" y="56"/>
                    <a:pt x="163" y="16"/>
                  </a:cubicBezTo>
                  <a:cubicBezTo>
                    <a:pt x="151" y="5"/>
                    <a:pt x="136" y="0"/>
                    <a:pt x="121"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10089411" y="3002136"/>
              <a:ext cx="36912" cy="25000"/>
            </a:xfrm>
            <a:custGeom>
              <a:avLst/>
              <a:gdLst/>
              <a:ahLst/>
              <a:cxnLst/>
              <a:rect l="l" t="t" r="r" b="b"/>
              <a:pathLst>
                <a:path w="220" h="149" extrusionOk="0">
                  <a:moveTo>
                    <a:pt x="128" y="0"/>
                  </a:moveTo>
                  <a:cubicBezTo>
                    <a:pt x="63" y="0"/>
                    <a:pt x="0" y="84"/>
                    <a:pt x="58" y="122"/>
                  </a:cubicBezTo>
                  <a:cubicBezTo>
                    <a:pt x="71" y="141"/>
                    <a:pt x="88" y="149"/>
                    <a:pt x="105" y="149"/>
                  </a:cubicBezTo>
                  <a:cubicBezTo>
                    <a:pt x="159" y="149"/>
                    <a:pt x="219" y="79"/>
                    <a:pt x="182" y="23"/>
                  </a:cubicBezTo>
                  <a:cubicBezTo>
                    <a:pt x="166" y="7"/>
                    <a:pt x="147" y="0"/>
                    <a:pt x="128"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10283699" y="2985359"/>
              <a:ext cx="30201" cy="21644"/>
            </a:xfrm>
            <a:custGeom>
              <a:avLst/>
              <a:gdLst/>
              <a:ahLst/>
              <a:cxnLst/>
              <a:rect l="l" t="t" r="r" b="b"/>
              <a:pathLst>
                <a:path w="180" h="129" extrusionOk="0">
                  <a:moveTo>
                    <a:pt x="87" y="0"/>
                  </a:moveTo>
                  <a:cubicBezTo>
                    <a:pt x="37" y="0"/>
                    <a:pt x="0" y="65"/>
                    <a:pt x="19" y="101"/>
                  </a:cubicBezTo>
                  <a:cubicBezTo>
                    <a:pt x="31" y="120"/>
                    <a:pt x="49" y="128"/>
                    <a:pt x="67" y="128"/>
                  </a:cubicBezTo>
                  <a:cubicBezTo>
                    <a:pt x="120" y="128"/>
                    <a:pt x="180" y="64"/>
                    <a:pt x="143" y="27"/>
                  </a:cubicBezTo>
                  <a:cubicBezTo>
                    <a:pt x="124" y="8"/>
                    <a:pt x="104" y="0"/>
                    <a:pt x="87"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2"/>
          <p:cNvGrpSpPr/>
          <p:nvPr/>
        </p:nvGrpSpPr>
        <p:grpSpPr>
          <a:xfrm flipH="1">
            <a:off x="7465104" y="3141073"/>
            <a:ext cx="1366800" cy="1198843"/>
            <a:chOff x="1246700" y="-52951"/>
            <a:chExt cx="794143" cy="696556"/>
          </a:xfrm>
        </p:grpSpPr>
        <p:sp>
          <p:nvSpPr>
            <p:cNvPr id="219" name="Google Shape;219;p2"/>
            <p:cNvSpPr/>
            <p:nvPr/>
          </p:nvSpPr>
          <p:spPr>
            <a:xfrm>
              <a:off x="1246700" y="-52951"/>
              <a:ext cx="794143" cy="696556"/>
            </a:xfrm>
            <a:custGeom>
              <a:avLst/>
              <a:gdLst/>
              <a:ahLst/>
              <a:cxnLst/>
              <a:rect l="l" t="t" r="r" b="b"/>
              <a:pathLst>
                <a:path w="11912" h="10449" extrusionOk="0">
                  <a:moveTo>
                    <a:pt x="7875" y="0"/>
                  </a:moveTo>
                  <a:cubicBezTo>
                    <a:pt x="7183" y="0"/>
                    <a:pt x="7281" y="2101"/>
                    <a:pt x="6181" y="2882"/>
                  </a:cubicBezTo>
                  <a:cubicBezTo>
                    <a:pt x="4970" y="3741"/>
                    <a:pt x="3814" y="3999"/>
                    <a:pt x="3689" y="5023"/>
                  </a:cubicBezTo>
                  <a:cubicBezTo>
                    <a:pt x="3564" y="6054"/>
                    <a:pt x="4705" y="6719"/>
                    <a:pt x="4705" y="6719"/>
                  </a:cubicBezTo>
                  <a:cubicBezTo>
                    <a:pt x="4705" y="6719"/>
                    <a:pt x="4063" y="6346"/>
                    <a:pt x="3400" y="6346"/>
                  </a:cubicBezTo>
                  <a:cubicBezTo>
                    <a:pt x="3029" y="6346"/>
                    <a:pt x="2651" y="6463"/>
                    <a:pt x="2376" y="6828"/>
                  </a:cubicBezTo>
                  <a:cubicBezTo>
                    <a:pt x="2274" y="6969"/>
                    <a:pt x="2196" y="7125"/>
                    <a:pt x="2134" y="7281"/>
                  </a:cubicBezTo>
                  <a:cubicBezTo>
                    <a:pt x="1955" y="7388"/>
                    <a:pt x="1776" y="7463"/>
                    <a:pt x="1586" y="7463"/>
                  </a:cubicBezTo>
                  <a:cubicBezTo>
                    <a:pt x="1568" y="7463"/>
                    <a:pt x="1550" y="7462"/>
                    <a:pt x="1532" y="7461"/>
                  </a:cubicBezTo>
                  <a:lnTo>
                    <a:pt x="1446" y="7438"/>
                  </a:lnTo>
                  <a:cubicBezTo>
                    <a:pt x="1290" y="7375"/>
                    <a:pt x="1118" y="7109"/>
                    <a:pt x="977" y="7016"/>
                  </a:cubicBezTo>
                  <a:cubicBezTo>
                    <a:pt x="858" y="6935"/>
                    <a:pt x="728" y="6891"/>
                    <a:pt x="604" y="6891"/>
                  </a:cubicBezTo>
                  <a:cubicBezTo>
                    <a:pt x="451" y="6891"/>
                    <a:pt x="307" y="6958"/>
                    <a:pt x="203" y="7109"/>
                  </a:cubicBezTo>
                  <a:cubicBezTo>
                    <a:pt x="0" y="7422"/>
                    <a:pt x="196" y="7766"/>
                    <a:pt x="508" y="7875"/>
                  </a:cubicBezTo>
                  <a:cubicBezTo>
                    <a:pt x="670" y="7936"/>
                    <a:pt x="840" y="7953"/>
                    <a:pt x="1012" y="7953"/>
                  </a:cubicBezTo>
                  <a:cubicBezTo>
                    <a:pt x="1214" y="7953"/>
                    <a:pt x="1419" y="7930"/>
                    <a:pt x="1618" y="7930"/>
                  </a:cubicBezTo>
                  <a:cubicBezTo>
                    <a:pt x="1696" y="7961"/>
                    <a:pt x="1774" y="8000"/>
                    <a:pt x="1837" y="8039"/>
                  </a:cubicBezTo>
                  <a:cubicBezTo>
                    <a:pt x="1938" y="8117"/>
                    <a:pt x="2001" y="8235"/>
                    <a:pt x="2048" y="8352"/>
                  </a:cubicBezTo>
                  <a:cubicBezTo>
                    <a:pt x="2212" y="9118"/>
                    <a:pt x="2899" y="9805"/>
                    <a:pt x="4306" y="9829"/>
                  </a:cubicBezTo>
                  <a:cubicBezTo>
                    <a:pt x="4443" y="9831"/>
                    <a:pt x="4576" y="9832"/>
                    <a:pt x="4705" y="9832"/>
                  </a:cubicBezTo>
                  <a:cubicBezTo>
                    <a:pt x="6831" y="9832"/>
                    <a:pt x="8018" y="9547"/>
                    <a:pt x="8018" y="9547"/>
                  </a:cubicBezTo>
                  <a:lnTo>
                    <a:pt x="8018" y="9547"/>
                  </a:lnTo>
                  <a:cubicBezTo>
                    <a:pt x="8018" y="9547"/>
                    <a:pt x="7244" y="9899"/>
                    <a:pt x="7658" y="10329"/>
                  </a:cubicBezTo>
                  <a:cubicBezTo>
                    <a:pt x="7738" y="10413"/>
                    <a:pt x="7806" y="10449"/>
                    <a:pt x="7868" y="10449"/>
                  </a:cubicBezTo>
                  <a:cubicBezTo>
                    <a:pt x="8122" y="10449"/>
                    <a:pt x="8277" y="9859"/>
                    <a:pt x="8729" y="9633"/>
                  </a:cubicBezTo>
                  <a:cubicBezTo>
                    <a:pt x="9284" y="9352"/>
                    <a:pt x="9628" y="9493"/>
                    <a:pt x="9823" y="9118"/>
                  </a:cubicBezTo>
                  <a:cubicBezTo>
                    <a:pt x="9846" y="9079"/>
                    <a:pt x="9862" y="9040"/>
                    <a:pt x="9870" y="9000"/>
                  </a:cubicBezTo>
                  <a:cubicBezTo>
                    <a:pt x="9989" y="8978"/>
                    <a:pt x="10111" y="8962"/>
                    <a:pt x="10222" y="8962"/>
                  </a:cubicBezTo>
                  <a:cubicBezTo>
                    <a:pt x="10454" y="8962"/>
                    <a:pt x="10641" y="9029"/>
                    <a:pt x="10667" y="9235"/>
                  </a:cubicBezTo>
                  <a:cubicBezTo>
                    <a:pt x="10667" y="9259"/>
                    <a:pt x="10686" y="9271"/>
                    <a:pt x="10706" y="9271"/>
                  </a:cubicBezTo>
                  <a:cubicBezTo>
                    <a:pt x="10731" y="9271"/>
                    <a:pt x="10757" y="9254"/>
                    <a:pt x="10753" y="9219"/>
                  </a:cubicBezTo>
                  <a:cubicBezTo>
                    <a:pt x="10722" y="9000"/>
                    <a:pt x="10518" y="8891"/>
                    <a:pt x="10300" y="8883"/>
                  </a:cubicBezTo>
                  <a:cubicBezTo>
                    <a:pt x="10175" y="8883"/>
                    <a:pt x="10026" y="8891"/>
                    <a:pt x="9893" y="8907"/>
                  </a:cubicBezTo>
                  <a:cubicBezTo>
                    <a:pt x="9901" y="8829"/>
                    <a:pt x="9893" y="8766"/>
                    <a:pt x="9862" y="8703"/>
                  </a:cubicBezTo>
                  <a:cubicBezTo>
                    <a:pt x="10051" y="8501"/>
                    <a:pt x="10296" y="8331"/>
                    <a:pt x="10539" y="8331"/>
                  </a:cubicBezTo>
                  <a:cubicBezTo>
                    <a:pt x="10587" y="8331"/>
                    <a:pt x="10635" y="8338"/>
                    <a:pt x="10683" y="8352"/>
                  </a:cubicBezTo>
                  <a:cubicBezTo>
                    <a:pt x="10686" y="8352"/>
                    <a:pt x="10688" y="8352"/>
                    <a:pt x="10691" y="8352"/>
                  </a:cubicBezTo>
                  <a:cubicBezTo>
                    <a:pt x="10749" y="8352"/>
                    <a:pt x="10781" y="8281"/>
                    <a:pt x="10722" y="8266"/>
                  </a:cubicBezTo>
                  <a:cubicBezTo>
                    <a:pt x="10661" y="8247"/>
                    <a:pt x="10601" y="8239"/>
                    <a:pt x="10540" y="8239"/>
                  </a:cubicBezTo>
                  <a:cubicBezTo>
                    <a:pt x="10273" y="8239"/>
                    <a:pt x="10013" y="8409"/>
                    <a:pt x="9815" y="8625"/>
                  </a:cubicBezTo>
                  <a:cubicBezTo>
                    <a:pt x="9773" y="8584"/>
                    <a:pt x="9718" y="8561"/>
                    <a:pt x="9655" y="8561"/>
                  </a:cubicBezTo>
                  <a:cubicBezTo>
                    <a:pt x="9612" y="8561"/>
                    <a:pt x="9566" y="8572"/>
                    <a:pt x="9518" y="8594"/>
                  </a:cubicBezTo>
                  <a:cubicBezTo>
                    <a:pt x="9518" y="8594"/>
                    <a:pt x="10378" y="7985"/>
                    <a:pt x="11112" y="5343"/>
                  </a:cubicBezTo>
                  <a:cubicBezTo>
                    <a:pt x="11796" y="2893"/>
                    <a:pt x="11911" y="1992"/>
                    <a:pt x="11382" y="1992"/>
                  </a:cubicBezTo>
                  <a:cubicBezTo>
                    <a:pt x="11343" y="1992"/>
                    <a:pt x="11300" y="1997"/>
                    <a:pt x="11253" y="2007"/>
                  </a:cubicBezTo>
                  <a:cubicBezTo>
                    <a:pt x="10573" y="2139"/>
                    <a:pt x="9581" y="3937"/>
                    <a:pt x="9581" y="3937"/>
                  </a:cubicBezTo>
                  <a:cubicBezTo>
                    <a:pt x="9581" y="3937"/>
                    <a:pt x="9081" y="577"/>
                    <a:pt x="8112" y="69"/>
                  </a:cubicBezTo>
                  <a:cubicBezTo>
                    <a:pt x="8023" y="22"/>
                    <a:pt x="7945" y="0"/>
                    <a:pt x="7875" y="0"/>
                  </a:cubicBezTo>
                  <a:close/>
                </a:path>
              </a:pathLst>
            </a:custGeom>
            <a:gradFill>
              <a:gsLst>
                <a:gs pos="0">
                  <a:schemeClr val="dk1"/>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1407172" y="-7754"/>
              <a:ext cx="455872" cy="589696"/>
            </a:xfrm>
            <a:custGeom>
              <a:avLst/>
              <a:gdLst/>
              <a:ahLst/>
              <a:cxnLst/>
              <a:rect l="l" t="t" r="r" b="b"/>
              <a:pathLst>
                <a:path w="6838" h="8846" extrusionOk="0">
                  <a:moveTo>
                    <a:pt x="6775" y="3673"/>
                  </a:moveTo>
                  <a:cubicBezTo>
                    <a:pt x="6838" y="4572"/>
                    <a:pt x="6814" y="5486"/>
                    <a:pt x="6760" y="6236"/>
                  </a:cubicBezTo>
                  <a:cubicBezTo>
                    <a:pt x="6720" y="5791"/>
                    <a:pt x="6635" y="5330"/>
                    <a:pt x="6517" y="4892"/>
                  </a:cubicBezTo>
                  <a:cubicBezTo>
                    <a:pt x="6502" y="4454"/>
                    <a:pt x="6619" y="4064"/>
                    <a:pt x="6775" y="3673"/>
                  </a:cubicBezTo>
                  <a:close/>
                  <a:moveTo>
                    <a:pt x="5259" y="875"/>
                  </a:moveTo>
                  <a:cubicBezTo>
                    <a:pt x="5267" y="985"/>
                    <a:pt x="5290" y="1094"/>
                    <a:pt x="5306" y="1196"/>
                  </a:cubicBezTo>
                  <a:cubicBezTo>
                    <a:pt x="5455" y="2016"/>
                    <a:pt x="5806" y="2759"/>
                    <a:pt x="6088" y="3532"/>
                  </a:cubicBezTo>
                  <a:cubicBezTo>
                    <a:pt x="6213" y="3876"/>
                    <a:pt x="6330" y="4220"/>
                    <a:pt x="6431" y="4579"/>
                  </a:cubicBezTo>
                  <a:cubicBezTo>
                    <a:pt x="6463" y="4189"/>
                    <a:pt x="6588" y="3814"/>
                    <a:pt x="6752" y="3446"/>
                  </a:cubicBezTo>
                  <a:cubicBezTo>
                    <a:pt x="6705" y="2868"/>
                    <a:pt x="6603" y="2298"/>
                    <a:pt x="6463" y="1782"/>
                  </a:cubicBezTo>
                  <a:cubicBezTo>
                    <a:pt x="5955" y="39"/>
                    <a:pt x="5759" y="0"/>
                    <a:pt x="5259" y="875"/>
                  </a:cubicBezTo>
                  <a:close/>
                  <a:moveTo>
                    <a:pt x="6580" y="5986"/>
                  </a:moveTo>
                  <a:cubicBezTo>
                    <a:pt x="6486" y="5251"/>
                    <a:pt x="6283" y="4517"/>
                    <a:pt x="6033" y="3829"/>
                  </a:cubicBezTo>
                  <a:cubicBezTo>
                    <a:pt x="5869" y="3610"/>
                    <a:pt x="5650" y="3423"/>
                    <a:pt x="5462" y="3274"/>
                  </a:cubicBezTo>
                  <a:cubicBezTo>
                    <a:pt x="5158" y="3032"/>
                    <a:pt x="4837" y="2805"/>
                    <a:pt x="4532" y="2563"/>
                  </a:cubicBezTo>
                  <a:cubicBezTo>
                    <a:pt x="4423" y="2485"/>
                    <a:pt x="4329" y="2399"/>
                    <a:pt x="4220" y="2313"/>
                  </a:cubicBezTo>
                  <a:cubicBezTo>
                    <a:pt x="4056" y="2454"/>
                    <a:pt x="3868" y="2587"/>
                    <a:pt x="3696" y="2704"/>
                  </a:cubicBezTo>
                  <a:cubicBezTo>
                    <a:pt x="3814" y="2946"/>
                    <a:pt x="3946" y="3188"/>
                    <a:pt x="4095" y="3415"/>
                  </a:cubicBezTo>
                  <a:cubicBezTo>
                    <a:pt x="4407" y="3892"/>
                    <a:pt x="4806" y="4267"/>
                    <a:pt x="5259" y="4603"/>
                  </a:cubicBezTo>
                  <a:cubicBezTo>
                    <a:pt x="5798" y="5009"/>
                    <a:pt x="6283" y="5431"/>
                    <a:pt x="6580" y="5986"/>
                  </a:cubicBezTo>
                  <a:close/>
                  <a:moveTo>
                    <a:pt x="5455" y="6252"/>
                  </a:moveTo>
                  <a:cubicBezTo>
                    <a:pt x="5814" y="6861"/>
                    <a:pt x="6127" y="7486"/>
                    <a:pt x="6291" y="8205"/>
                  </a:cubicBezTo>
                  <a:lnTo>
                    <a:pt x="6470" y="8096"/>
                  </a:lnTo>
                  <a:cubicBezTo>
                    <a:pt x="6635" y="7494"/>
                    <a:pt x="6666" y="6885"/>
                    <a:pt x="6619" y="6267"/>
                  </a:cubicBezTo>
                  <a:cubicBezTo>
                    <a:pt x="6306" y="5478"/>
                    <a:pt x="5611" y="5009"/>
                    <a:pt x="4947" y="4462"/>
                  </a:cubicBezTo>
                  <a:cubicBezTo>
                    <a:pt x="4368" y="3985"/>
                    <a:pt x="3970" y="3399"/>
                    <a:pt x="3649" y="2751"/>
                  </a:cubicBezTo>
                  <a:cubicBezTo>
                    <a:pt x="3626" y="2759"/>
                    <a:pt x="3610" y="2782"/>
                    <a:pt x="3587" y="2790"/>
                  </a:cubicBezTo>
                  <a:cubicBezTo>
                    <a:pt x="3774" y="3423"/>
                    <a:pt x="4079" y="4048"/>
                    <a:pt x="4446" y="4642"/>
                  </a:cubicBezTo>
                  <a:cubicBezTo>
                    <a:pt x="4728" y="5103"/>
                    <a:pt x="5040" y="5564"/>
                    <a:pt x="5330" y="6025"/>
                  </a:cubicBezTo>
                  <a:cubicBezTo>
                    <a:pt x="5376" y="6088"/>
                    <a:pt x="5423" y="6150"/>
                    <a:pt x="5462" y="6228"/>
                  </a:cubicBezTo>
                  <a:cubicBezTo>
                    <a:pt x="5455" y="6228"/>
                    <a:pt x="5455" y="6236"/>
                    <a:pt x="5455" y="6252"/>
                  </a:cubicBezTo>
                  <a:close/>
                  <a:moveTo>
                    <a:pt x="5728" y="3009"/>
                  </a:moveTo>
                  <a:cubicBezTo>
                    <a:pt x="5486" y="2384"/>
                    <a:pt x="5259" y="1727"/>
                    <a:pt x="5150" y="1071"/>
                  </a:cubicBezTo>
                  <a:cubicBezTo>
                    <a:pt x="5095" y="1180"/>
                    <a:pt x="5033" y="1290"/>
                    <a:pt x="4978" y="1399"/>
                  </a:cubicBezTo>
                  <a:cubicBezTo>
                    <a:pt x="4790" y="1743"/>
                    <a:pt x="4564" y="2016"/>
                    <a:pt x="4314" y="2243"/>
                  </a:cubicBezTo>
                  <a:cubicBezTo>
                    <a:pt x="4493" y="2407"/>
                    <a:pt x="4704" y="2563"/>
                    <a:pt x="4908" y="2720"/>
                  </a:cubicBezTo>
                  <a:cubicBezTo>
                    <a:pt x="5197" y="2938"/>
                    <a:pt x="5494" y="3149"/>
                    <a:pt x="5767" y="3392"/>
                  </a:cubicBezTo>
                  <a:cubicBezTo>
                    <a:pt x="5837" y="3454"/>
                    <a:pt x="5900" y="3524"/>
                    <a:pt x="5962" y="3587"/>
                  </a:cubicBezTo>
                  <a:close/>
                  <a:moveTo>
                    <a:pt x="3688" y="8135"/>
                  </a:moveTo>
                  <a:cubicBezTo>
                    <a:pt x="2657" y="8072"/>
                    <a:pt x="1563" y="8166"/>
                    <a:pt x="672" y="7674"/>
                  </a:cubicBezTo>
                  <a:cubicBezTo>
                    <a:pt x="477" y="7564"/>
                    <a:pt x="250" y="7424"/>
                    <a:pt x="8" y="7244"/>
                  </a:cubicBezTo>
                  <a:cubicBezTo>
                    <a:pt x="0" y="7986"/>
                    <a:pt x="414" y="8729"/>
                    <a:pt x="1414" y="8815"/>
                  </a:cubicBezTo>
                  <a:cubicBezTo>
                    <a:pt x="1688" y="8846"/>
                    <a:pt x="2110" y="8846"/>
                    <a:pt x="2579" y="8830"/>
                  </a:cubicBezTo>
                  <a:cubicBezTo>
                    <a:pt x="2813" y="8690"/>
                    <a:pt x="3032" y="8526"/>
                    <a:pt x="3267" y="8369"/>
                  </a:cubicBezTo>
                  <a:cubicBezTo>
                    <a:pt x="3384" y="8291"/>
                    <a:pt x="3532" y="8205"/>
                    <a:pt x="3688" y="8135"/>
                  </a:cubicBezTo>
                  <a:close/>
                  <a:moveTo>
                    <a:pt x="2766" y="8830"/>
                  </a:moveTo>
                  <a:cubicBezTo>
                    <a:pt x="3767" y="8799"/>
                    <a:pt x="4923" y="8713"/>
                    <a:pt x="5533" y="8658"/>
                  </a:cubicBezTo>
                  <a:cubicBezTo>
                    <a:pt x="5189" y="8416"/>
                    <a:pt x="4798" y="8291"/>
                    <a:pt x="4392" y="8213"/>
                  </a:cubicBezTo>
                  <a:cubicBezTo>
                    <a:pt x="4376" y="8221"/>
                    <a:pt x="4361" y="8221"/>
                    <a:pt x="4337" y="8213"/>
                  </a:cubicBezTo>
                  <a:cubicBezTo>
                    <a:pt x="4329" y="8197"/>
                    <a:pt x="4321" y="8197"/>
                    <a:pt x="4314" y="8190"/>
                  </a:cubicBezTo>
                  <a:cubicBezTo>
                    <a:pt x="4173" y="8174"/>
                    <a:pt x="4025" y="8151"/>
                    <a:pt x="3892" y="8143"/>
                  </a:cubicBezTo>
                  <a:cubicBezTo>
                    <a:pt x="3532" y="8221"/>
                    <a:pt x="3157" y="8541"/>
                    <a:pt x="2915" y="8721"/>
                  </a:cubicBezTo>
                  <a:cubicBezTo>
                    <a:pt x="2868" y="8760"/>
                    <a:pt x="2813" y="8799"/>
                    <a:pt x="2766" y="8830"/>
                  </a:cubicBezTo>
                  <a:close/>
                  <a:moveTo>
                    <a:pt x="3618" y="7986"/>
                  </a:moveTo>
                  <a:cubicBezTo>
                    <a:pt x="4392" y="8033"/>
                    <a:pt x="5142" y="8151"/>
                    <a:pt x="5744" y="8643"/>
                  </a:cubicBezTo>
                  <a:cubicBezTo>
                    <a:pt x="5861" y="8635"/>
                    <a:pt x="5939" y="8619"/>
                    <a:pt x="5939" y="8619"/>
                  </a:cubicBezTo>
                  <a:lnTo>
                    <a:pt x="6095" y="8330"/>
                  </a:lnTo>
                  <a:cubicBezTo>
                    <a:pt x="6080" y="8299"/>
                    <a:pt x="3970" y="6775"/>
                    <a:pt x="2368" y="6353"/>
                  </a:cubicBezTo>
                  <a:cubicBezTo>
                    <a:pt x="2008" y="6259"/>
                    <a:pt x="1704" y="6197"/>
                    <a:pt x="1438" y="6173"/>
                  </a:cubicBezTo>
                  <a:cubicBezTo>
                    <a:pt x="1446" y="6181"/>
                    <a:pt x="1446" y="6189"/>
                    <a:pt x="1461" y="6197"/>
                  </a:cubicBezTo>
                  <a:cubicBezTo>
                    <a:pt x="1711" y="6580"/>
                    <a:pt x="1993" y="6931"/>
                    <a:pt x="2329" y="7244"/>
                  </a:cubicBezTo>
                  <a:cubicBezTo>
                    <a:pt x="2688" y="7580"/>
                    <a:pt x="3102" y="7940"/>
                    <a:pt x="3610" y="7971"/>
                  </a:cubicBezTo>
                  <a:cubicBezTo>
                    <a:pt x="3610" y="7979"/>
                    <a:pt x="3618" y="7979"/>
                    <a:pt x="3618" y="7986"/>
                  </a:cubicBezTo>
                  <a:close/>
                  <a:moveTo>
                    <a:pt x="24" y="6978"/>
                  </a:moveTo>
                  <a:cubicBezTo>
                    <a:pt x="24" y="7010"/>
                    <a:pt x="8" y="7033"/>
                    <a:pt x="8" y="7057"/>
                  </a:cubicBezTo>
                  <a:cubicBezTo>
                    <a:pt x="414" y="7393"/>
                    <a:pt x="867" y="7666"/>
                    <a:pt x="1368" y="7783"/>
                  </a:cubicBezTo>
                  <a:cubicBezTo>
                    <a:pt x="1946" y="7916"/>
                    <a:pt x="2563" y="7940"/>
                    <a:pt x="3165" y="7955"/>
                  </a:cubicBezTo>
                  <a:cubicBezTo>
                    <a:pt x="2915" y="7861"/>
                    <a:pt x="2680" y="7682"/>
                    <a:pt x="2462" y="7510"/>
                  </a:cubicBezTo>
                  <a:cubicBezTo>
                    <a:pt x="2110" y="7205"/>
                    <a:pt x="1790" y="6861"/>
                    <a:pt x="1516" y="6478"/>
                  </a:cubicBezTo>
                  <a:cubicBezTo>
                    <a:pt x="1438" y="6377"/>
                    <a:pt x="1368" y="6267"/>
                    <a:pt x="1297" y="6158"/>
                  </a:cubicBezTo>
                  <a:cubicBezTo>
                    <a:pt x="469" y="6103"/>
                    <a:pt x="117" y="6377"/>
                    <a:pt x="24" y="6978"/>
                  </a:cubicBezTo>
                  <a:close/>
                  <a:moveTo>
                    <a:pt x="4822" y="5525"/>
                  </a:moveTo>
                  <a:cubicBezTo>
                    <a:pt x="4532" y="5087"/>
                    <a:pt x="4251" y="4657"/>
                    <a:pt x="4001" y="4196"/>
                  </a:cubicBezTo>
                  <a:cubicBezTo>
                    <a:pt x="3751" y="3767"/>
                    <a:pt x="3571" y="3321"/>
                    <a:pt x="3431" y="2868"/>
                  </a:cubicBezTo>
                  <a:cubicBezTo>
                    <a:pt x="2930" y="3173"/>
                    <a:pt x="2462" y="3423"/>
                    <a:pt x="2212" y="3814"/>
                  </a:cubicBezTo>
                  <a:cubicBezTo>
                    <a:pt x="2180" y="3860"/>
                    <a:pt x="2149" y="3915"/>
                    <a:pt x="2133" y="3954"/>
                  </a:cubicBezTo>
                  <a:cubicBezTo>
                    <a:pt x="2438" y="4275"/>
                    <a:pt x="2766" y="4556"/>
                    <a:pt x="3157" y="4783"/>
                  </a:cubicBezTo>
                  <a:cubicBezTo>
                    <a:pt x="3579" y="5025"/>
                    <a:pt x="4056" y="5103"/>
                    <a:pt x="4486" y="5322"/>
                  </a:cubicBezTo>
                  <a:cubicBezTo>
                    <a:pt x="4603" y="5376"/>
                    <a:pt x="4720" y="5447"/>
                    <a:pt x="4822" y="5525"/>
                  </a:cubicBezTo>
                  <a:close/>
                  <a:moveTo>
                    <a:pt x="2094" y="4040"/>
                  </a:moveTo>
                  <a:cubicBezTo>
                    <a:pt x="1774" y="4822"/>
                    <a:pt x="2282" y="5720"/>
                    <a:pt x="3032" y="6111"/>
                  </a:cubicBezTo>
                  <a:cubicBezTo>
                    <a:pt x="3728" y="6470"/>
                    <a:pt x="5533" y="7682"/>
                    <a:pt x="6111" y="8072"/>
                  </a:cubicBezTo>
                  <a:cubicBezTo>
                    <a:pt x="5884" y="7236"/>
                    <a:pt x="5455" y="6502"/>
                    <a:pt x="4993" y="5783"/>
                  </a:cubicBezTo>
                  <a:cubicBezTo>
                    <a:pt x="4783" y="5572"/>
                    <a:pt x="4525" y="5408"/>
                    <a:pt x="4235" y="5298"/>
                  </a:cubicBezTo>
                  <a:cubicBezTo>
                    <a:pt x="3790" y="5126"/>
                    <a:pt x="3352" y="5025"/>
                    <a:pt x="2954" y="4767"/>
                  </a:cubicBezTo>
                  <a:cubicBezTo>
                    <a:pt x="2634" y="4556"/>
                    <a:pt x="2344" y="4314"/>
                    <a:pt x="2094" y="4040"/>
                  </a:cubicBezTo>
                  <a:close/>
                </a:path>
              </a:pathLst>
            </a:custGeom>
            <a:gradFill>
              <a:gsLst>
                <a:gs pos="0">
                  <a:schemeClr val="accent1"/>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1868184" y="115171"/>
              <a:ext cx="145935" cy="389176"/>
            </a:xfrm>
            <a:custGeom>
              <a:avLst/>
              <a:gdLst/>
              <a:ahLst/>
              <a:cxnLst/>
              <a:rect l="l" t="t" r="r" b="b"/>
              <a:pathLst>
                <a:path w="2189" h="5838" extrusionOk="0">
                  <a:moveTo>
                    <a:pt x="524" y="2290"/>
                  </a:moveTo>
                  <a:cubicBezTo>
                    <a:pt x="509" y="2079"/>
                    <a:pt x="509" y="1868"/>
                    <a:pt x="524" y="1649"/>
                  </a:cubicBezTo>
                  <a:cubicBezTo>
                    <a:pt x="884" y="1032"/>
                    <a:pt x="1548" y="0"/>
                    <a:pt x="1861" y="47"/>
                  </a:cubicBezTo>
                  <a:lnTo>
                    <a:pt x="1861" y="47"/>
                  </a:lnTo>
                  <a:cubicBezTo>
                    <a:pt x="1618" y="571"/>
                    <a:pt x="1251" y="1055"/>
                    <a:pt x="1040" y="1602"/>
                  </a:cubicBezTo>
                  <a:cubicBezTo>
                    <a:pt x="821" y="2126"/>
                    <a:pt x="704" y="2673"/>
                    <a:pt x="618" y="3228"/>
                  </a:cubicBezTo>
                  <a:cubicBezTo>
                    <a:pt x="579" y="2923"/>
                    <a:pt x="532" y="2610"/>
                    <a:pt x="524" y="2290"/>
                  </a:cubicBezTo>
                  <a:close/>
                  <a:moveTo>
                    <a:pt x="1" y="5838"/>
                  </a:moveTo>
                  <a:cubicBezTo>
                    <a:pt x="1" y="5838"/>
                    <a:pt x="149" y="5658"/>
                    <a:pt x="352" y="5291"/>
                  </a:cubicBezTo>
                  <a:cubicBezTo>
                    <a:pt x="446" y="4728"/>
                    <a:pt x="501" y="4158"/>
                    <a:pt x="571" y="3595"/>
                  </a:cubicBezTo>
                  <a:cubicBezTo>
                    <a:pt x="532" y="3134"/>
                    <a:pt x="446" y="2681"/>
                    <a:pt x="423" y="2227"/>
                  </a:cubicBezTo>
                  <a:cubicBezTo>
                    <a:pt x="415" y="2087"/>
                    <a:pt x="415" y="1954"/>
                    <a:pt x="423" y="1821"/>
                  </a:cubicBezTo>
                  <a:cubicBezTo>
                    <a:pt x="329" y="1993"/>
                    <a:pt x="274" y="2087"/>
                    <a:pt x="274" y="2087"/>
                  </a:cubicBezTo>
                  <a:cubicBezTo>
                    <a:pt x="274" y="2087"/>
                    <a:pt x="181" y="4439"/>
                    <a:pt x="1" y="5838"/>
                  </a:cubicBezTo>
                  <a:close/>
                  <a:moveTo>
                    <a:pt x="1548" y="2204"/>
                  </a:moveTo>
                  <a:cubicBezTo>
                    <a:pt x="1939" y="907"/>
                    <a:pt x="2189" y="282"/>
                    <a:pt x="1986" y="94"/>
                  </a:cubicBezTo>
                  <a:cubicBezTo>
                    <a:pt x="1829" y="446"/>
                    <a:pt x="1634" y="782"/>
                    <a:pt x="1439" y="1133"/>
                  </a:cubicBezTo>
                  <a:cubicBezTo>
                    <a:pt x="1134" y="1680"/>
                    <a:pt x="962" y="2259"/>
                    <a:pt x="853" y="2853"/>
                  </a:cubicBezTo>
                  <a:cubicBezTo>
                    <a:pt x="993" y="2665"/>
                    <a:pt x="1157" y="2501"/>
                    <a:pt x="1321" y="2376"/>
                  </a:cubicBezTo>
                  <a:cubicBezTo>
                    <a:pt x="1368" y="2337"/>
                    <a:pt x="1462" y="2274"/>
                    <a:pt x="1548" y="2204"/>
                  </a:cubicBezTo>
                  <a:close/>
                  <a:moveTo>
                    <a:pt x="806" y="3087"/>
                  </a:moveTo>
                  <a:cubicBezTo>
                    <a:pt x="704" y="3681"/>
                    <a:pt x="649" y="4298"/>
                    <a:pt x="563" y="4900"/>
                  </a:cubicBezTo>
                  <a:cubicBezTo>
                    <a:pt x="814" y="4408"/>
                    <a:pt x="1110" y="3720"/>
                    <a:pt x="1353" y="2853"/>
                  </a:cubicBezTo>
                  <a:cubicBezTo>
                    <a:pt x="1400" y="2673"/>
                    <a:pt x="1447" y="2501"/>
                    <a:pt x="1501" y="2345"/>
                  </a:cubicBezTo>
                  <a:cubicBezTo>
                    <a:pt x="1236" y="2548"/>
                    <a:pt x="939" y="2782"/>
                    <a:pt x="806" y="3087"/>
                  </a:cubicBezTo>
                  <a:close/>
                </a:path>
              </a:pathLst>
            </a:custGeom>
            <a:gradFill>
              <a:gsLst>
                <a:gs pos="0">
                  <a:schemeClr val="accent1"/>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1608977" y="331556"/>
              <a:ext cx="21067" cy="15599"/>
            </a:xfrm>
            <a:custGeom>
              <a:avLst/>
              <a:gdLst/>
              <a:ahLst/>
              <a:cxnLst/>
              <a:rect l="l" t="t" r="r" b="b"/>
              <a:pathLst>
                <a:path w="316" h="234" extrusionOk="0">
                  <a:moveTo>
                    <a:pt x="144" y="0"/>
                  </a:moveTo>
                  <a:cubicBezTo>
                    <a:pt x="69" y="0"/>
                    <a:pt x="1" y="92"/>
                    <a:pt x="75" y="154"/>
                  </a:cubicBezTo>
                  <a:lnTo>
                    <a:pt x="130" y="208"/>
                  </a:lnTo>
                  <a:cubicBezTo>
                    <a:pt x="148" y="226"/>
                    <a:pt x="167" y="233"/>
                    <a:pt x="187" y="233"/>
                  </a:cubicBezTo>
                  <a:cubicBezTo>
                    <a:pt x="254" y="233"/>
                    <a:pt x="316" y="144"/>
                    <a:pt x="255" y="83"/>
                  </a:cubicBezTo>
                  <a:lnTo>
                    <a:pt x="200" y="21"/>
                  </a:lnTo>
                  <a:cubicBezTo>
                    <a:pt x="183" y="6"/>
                    <a:pt x="163" y="0"/>
                    <a:pt x="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1792116" y="400084"/>
              <a:ext cx="15734" cy="12066"/>
            </a:xfrm>
            <a:custGeom>
              <a:avLst/>
              <a:gdLst/>
              <a:ahLst/>
              <a:cxnLst/>
              <a:rect l="l" t="t" r="r" b="b"/>
              <a:pathLst>
                <a:path w="236" h="181" extrusionOk="0">
                  <a:moveTo>
                    <a:pt x="118" y="1"/>
                  </a:moveTo>
                  <a:cubicBezTo>
                    <a:pt x="1" y="1"/>
                    <a:pt x="1"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1640045" y="245362"/>
              <a:ext cx="16734" cy="11533"/>
            </a:xfrm>
            <a:custGeom>
              <a:avLst/>
              <a:gdLst/>
              <a:ahLst/>
              <a:cxnLst/>
              <a:rect l="l" t="t" r="r" b="b"/>
              <a:pathLst>
                <a:path w="251" h="173" extrusionOk="0">
                  <a:moveTo>
                    <a:pt x="102" y="1"/>
                  </a:moveTo>
                  <a:cubicBezTo>
                    <a:pt x="0" y="1"/>
                    <a:pt x="0" y="173"/>
                    <a:pt x="102" y="173"/>
                  </a:cubicBezTo>
                  <a:lnTo>
                    <a:pt x="133" y="173"/>
                  </a:lnTo>
                  <a:cubicBezTo>
                    <a:pt x="250" y="173"/>
                    <a:pt x="250" y="1"/>
                    <a:pt x="1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1770782" y="233429"/>
              <a:ext cx="15667" cy="11999"/>
            </a:xfrm>
            <a:custGeom>
              <a:avLst/>
              <a:gdLst/>
              <a:ahLst/>
              <a:cxnLst/>
              <a:rect l="l" t="t" r="r" b="b"/>
              <a:pathLst>
                <a:path w="235" h="180" extrusionOk="0">
                  <a:moveTo>
                    <a:pt x="118" y="0"/>
                  </a:moveTo>
                  <a:cubicBezTo>
                    <a:pt x="1" y="0"/>
                    <a:pt x="1" y="180"/>
                    <a:pt x="118" y="180"/>
                  </a:cubicBezTo>
                  <a:cubicBezTo>
                    <a:pt x="235" y="180"/>
                    <a:pt x="235"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1739514" y="113571"/>
              <a:ext cx="15734" cy="12066"/>
            </a:xfrm>
            <a:custGeom>
              <a:avLst/>
              <a:gdLst/>
              <a:ahLst/>
              <a:cxnLst/>
              <a:rect l="l" t="t" r="r" b="b"/>
              <a:pathLst>
                <a:path w="236" h="181" extrusionOk="0">
                  <a:moveTo>
                    <a:pt x="118" y="1"/>
                  </a:moveTo>
                  <a:cubicBezTo>
                    <a:pt x="3" y="1"/>
                    <a:pt x="1" y="181"/>
                    <a:pt x="111" y="181"/>
                  </a:cubicBezTo>
                  <a:cubicBezTo>
                    <a:pt x="113" y="181"/>
                    <a:pt x="116"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1804116" y="100039"/>
              <a:ext cx="15734" cy="12066"/>
            </a:xfrm>
            <a:custGeom>
              <a:avLst/>
              <a:gdLst/>
              <a:ahLst/>
              <a:cxnLst/>
              <a:rect l="l" t="t" r="r" b="b"/>
              <a:pathLst>
                <a:path w="236" h="181" extrusionOk="0">
                  <a:moveTo>
                    <a:pt x="118" y="1"/>
                  </a:moveTo>
                  <a:cubicBezTo>
                    <a:pt x="1" y="1"/>
                    <a:pt x="1" y="173"/>
                    <a:pt x="118" y="180"/>
                  </a:cubicBezTo>
                  <a:cubicBezTo>
                    <a:pt x="235" y="180"/>
                    <a:pt x="235" y="1"/>
                    <a:pt x="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1951053" y="227696"/>
              <a:ext cx="15667" cy="11999"/>
            </a:xfrm>
            <a:custGeom>
              <a:avLst/>
              <a:gdLst/>
              <a:ahLst/>
              <a:cxnLst/>
              <a:rect l="l" t="t" r="r" b="b"/>
              <a:pathLst>
                <a:path w="235" h="180" extrusionOk="0">
                  <a:moveTo>
                    <a:pt x="118" y="0"/>
                  </a:moveTo>
                  <a:cubicBezTo>
                    <a:pt x="0" y="0"/>
                    <a:pt x="0" y="180"/>
                    <a:pt x="118" y="180"/>
                  </a:cubicBezTo>
                  <a:cubicBezTo>
                    <a:pt x="235" y="180"/>
                    <a:pt x="235"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1627511" y="478212"/>
              <a:ext cx="15734" cy="12066"/>
            </a:xfrm>
            <a:custGeom>
              <a:avLst/>
              <a:gdLst/>
              <a:ahLst/>
              <a:cxnLst/>
              <a:rect l="l" t="t" r="r" b="b"/>
              <a:pathLst>
                <a:path w="236" h="181" extrusionOk="0">
                  <a:moveTo>
                    <a:pt x="118" y="1"/>
                  </a:moveTo>
                  <a:cubicBezTo>
                    <a:pt x="1" y="1"/>
                    <a:pt x="8"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1502508" y="453081"/>
              <a:ext cx="11533" cy="13866"/>
            </a:xfrm>
            <a:custGeom>
              <a:avLst/>
              <a:gdLst/>
              <a:ahLst/>
              <a:cxnLst/>
              <a:rect l="l" t="t" r="r" b="b"/>
              <a:pathLst>
                <a:path w="173" h="208" extrusionOk="0">
                  <a:moveTo>
                    <a:pt x="86" y="1"/>
                  </a:moveTo>
                  <a:cubicBezTo>
                    <a:pt x="43" y="1"/>
                    <a:pt x="0" y="30"/>
                    <a:pt x="0" y="89"/>
                  </a:cubicBezTo>
                  <a:lnTo>
                    <a:pt x="0" y="120"/>
                  </a:lnTo>
                  <a:cubicBezTo>
                    <a:pt x="0" y="179"/>
                    <a:pt x="43" y="208"/>
                    <a:pt x="86" y="208"/>
                  </a:cubicBezTo>
                  <a:cubicBezTo>
                    <a:pt x="129" y="208"/>
                    <a:pt x="172" y="179"/>
                    <a:pt x="172" y="120"/>
                  </a:cubicBezTo>
                  <a:lnTo>
                    <a:pt x="172" y="89"/>
                  </a:lnTo>
                  <a:cubicBezTo>
                    <a:pt x="172" y="30"/>
                    <a:pt x="129" y="1"/>
                    <a:pt x="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1506108" y="547008"/>
              <a:ext cx="17800" cy="11533"/>
            </a:xfrm>
            <a:custGeom>
              <a:avLst/>
              <a:gdLst/>
              <a:ahLst/>
              <a:cxnLst/>
              <a:rect l="l" t="t" r="r" b="b"/>
              <a:pathLst>
                <a:path w="267" h="173" extrusionOk="0">
                  <a:moveTo>
                    <a:pt x="118" y="0"/>
                  </a:moveTo>
                  <a:cubicBezTo>
                    <a:pt x="1" y="0"/>
                    <a:pt x="1" y="172"/>
                    <a:pt x="118" y="172"/>
                  </a:cubicBezTo>
                  <a:lnTo>
                    <a:pt x="149" y="172"/>
                  </a:lnTo>
                  <a:cubicBezTo>
                    <a:pt x="267" y="172"/>
                    <a:pt x="267" y="0"/>
                    <a:pt x="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1682713" y="564206"/>
              <a:ext cx="15200" cy="12066"/>
            </a:xfrm>
            <a:custGeom>
              <a:avLst/>
              <a:gdLst/>
              <a:ahLst/>
              <a:cxnLst/>
              <a:rect l="l" t="t" r="r" b="b"/>
              <a:pathLst>
                <a:path w="228" h="181" extrusionOk="0">
                  <a:moveTo>
                    <a:pt x="110" y="0"/>
                  </a:moveTo>
                  <a:cubicBezTo>
                    <a:pt x="3" y="0"/>
                    <a:pt x="1" y="180"/>
                    <a:pt x="104" y="180"/>
                  </a:cubicBezTo>
                  <a:cubicBezTo>
                    <a:pt x="106" y="180"/>
                    <a:pt x="108" y="180"/>
                    <a:pt x="110" y="180"/>
                  </a:cubicBezTo>
                  <a:cubicBezTo>
                    <a:pt x="228" y="180"/>
                    <a:pt x="228" y="0"/>
                    <a:pt x="1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233;p2"/>
          <p:cNvGrpSpPr/>
          <p:nvPr/>
        </p:nvGrpSpPr>
        <p:grpSpPr>
          <a:xfrm>
            <a:off x="7653385" y="296768"/>
            <a:ext cx="657381" cy="487208"/>
            <a:chOff x="3748050" y="180275"/>
            <a:chExt cx="394800" cy="292600"/>
          </a:xfrm>
        </p:grpSpPr>
        <p:sp>
          <p:nvSpPr>
            <p:cNvPr id="234" name="Google Shape;234;p2"/>
            <p:cNvSpPr/>
            <p:nvPr/>
          </p:nvSpPr>
          <p:spPr>
            <a:xfrm>
              <a:off x="3896775" y="358500"/>
              <a:ext cx="66975" cy="114375"/>
            </a:xfrm>
            <a:custGeom>
              <a:avLst/>
              <a:gdLst/>
              <a:ahLst/>
              <a:cxnLst/>
              <a:rect l="l" t="t" r="r" b="b"/>
              <a:pathLst>
                <a:path w="2679" h="4575" extrusionOk="0">
                  <a:moveTo>
                    <a:pt x="2292" y="1"/>
                  </a:moveTo>
                  <a:cubicBezTo>
                    <a:pt x="2137" y="1"/>
                    <a:pt x="1948" y="192"/>
                    <a:pt x="1860" y="333"/>
                  </a:cubicBezTo>
                  <a:cubicBezTo>
                    <a:pt x="1736" y="557"/>
                    <a:pt x="1711" y="755"/>
                    <a:pt x="1662" y="978"/>
                  </a:cubicBezTo>
                  <a:cubicBezTo>
                    <a:pt x="1463" y="1474"/>
                    <a:pt x="1116" y="2044"/>
                    <a:pt x="720" y="2565"/>
                  </a:cubicBezTo>
                  <a:cubicBezTo>
                    <a:pt x="546" y="2812"/>
                    <a:pt x="348" y="3060"/>
                    <a:pt x="199" y="3308"/>
                  </a:cubicBezTo>
                  <a:cubicBezTo>
                    <a:pt x="75" y="3556"/>
                    <a:pt x="1" y="3854"/>
                    <a:pt x="75" y="4101"/>
                  </a:cubicBezTo>
                  <a:cubicBezTo>
                    <a:pt x="174" y="4349"/>
                    <a:pt x="447" y="4572"/>
                    <a:pt x="794" y="4572"/>
                  </a:cubicBezTo>
                  <a:cubicBezTo>
                    <a:pt x="815" y="4574"/>
                    <a:pt x="836" y="4575"/>
                    <a:pt x="857" y="4575"/>
                  </a:cubicBezTo>
                  <a:cubicBezTo>
                    <a:pt x="1163" y="4575"/>
                    <a:pt x="1504" y="4409"/>
                    <a:pt x="1736" y="4201"/>
                  </a:cubicBezTo>
                  <a:cubicBezTo>
                    <a:pt x="1984" y="3978"/>
                    <a:pt x="2108" y="3705"/>
                    <a:pt x="2207" y="3457"/>
                  </a:cubicBezTo>
                  <a:cubicBezTo>
                    <a:pt x="2455" y="2788"/>
                    <a:pt x="2554" y="2094"/>
                    <a:pt x="2604" y="1449"/>
                  </a:cubicBezTo>
                  <a:cubicBezTo>
                    <a:pt x="2653" y="978"/>
                    <a:pt x="2678" y="507"/>
                    <a:pt x="2455" y="110"/>
                  </a:cubicBezTo>
                  <a:cubicBezTo>
                    <a:pt x="2412" y="32"/>
                    <a:pt x="2355" y="1"/>
                    <a:pt x="2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3920325" y="370950"/>
              <a:ext cx="41550" cy="52925"/>
            </a:xfrm>
            <a:custGeom>
              <a:avLst/>
              <a:gdLst/>
              <a:ahLst/>
              <a:cxnLst/>
              <a:rect l="l" t="t" r="r" b="b"/>
              <a:pathLst>
                <a:path w="1662" h="2117" extrusionOk="0">
                  <a:moveTo>
                    <a:pt x="1327" y="0"/>
                  </a:moveTo>
                  <a:cubicBezTo>
                    <a:pt x="1115" y="0"/>
                    <a:pt x="937" y="151"/>
                    <a:pt x="893" y="282"/>
                  </a:cubicBezTo>
                  <a:cubicBezTo>
                    <a:pt x="794" y="530"/>
                    <a:pt x="695" y="777"/>
                    <a:pt x="571" y="1050"/>
                  </a:cubicBezTo>
                  <a:cubicBezTo>
                    <a:pt x="422" y="1422"/>
                    <a:pt x="249" y="1744"/>
                    <a:pt x="1" y="2116"/>
                  </a:cubicBezTo>
                  <a:cubicBezTo>
                    <a:pt x="373" y="1843"/>
                    <a:pt x="596" y="1496"/>
                    <a:pt x="794" y="1125"/>
                  </a:cubicBezTo>
                  <a:cubicBezTo>
                    <a:pt x="844" y="1372"/>
                    <a:pt x="868" y="1596"/>
                    <a:pt x="868" y="1843"/>
                  </a:cubicBezTo>
                  <a:cubicBezTo>
                    <a:pt x="918" y="1521"/>
                    <a:pt x="1042" y="1224"/>
                    <a:pt x="1240" y="951"/>
                  </a:cubicBezTo>
                  <a:cubicBezTo>
                    <a:pt x="1315" y="1125"/>
                    <a:pt x="1414" y="1348"/>
                    <a:pt x="1563" y="1496"/>
                  </a:cubicBezTo>
                  <a:cubicBezTo>
                    <a:pt x="1414" y="1323"/>
                    <a:pt x="1488" y="951"/>
                    <a:pt x="1513" y="728"/>
                  </a:cubicBezTo>
                  <a:cubicBezTo>
                    <a:pt x="1513" y="579"/>
                    <a:pt x="1662" y="83"/>
                    <a:pt x="1414" y="9"/>
                  </a:cubicBezTo>
                  <a:cubicBezTo>
                    <a:pt x="1384" y="3"/>
                    <a:pt x="1355" y="0"/>
                    <a:pt x="1327"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3832950" y="360775"/>
              <a:ext cx="114675" cy="96675"/>
            </a:xfrm>
            <a:custGeom>
              <a:avLst/>
              <a:gdLst/>
              <a:ahLst/>
              <a:cxnLst/>
              <a:rect l="l" t="t" r="r" b="b"/>
              <a:pathLst>
                <a:path w="4587" h="3867" extrusionOk="0">
                  <a:moveTo>
                    <a:pt x="4371" y="0"/>
                  </a:moveTo>
                  <a:cubicBezTo>
                    <a:pt x="4333" y="0"/>
                    <a:pt x="4296" y="7"/>
                    <a:pt x="4264" y="19"/>
                  </a:cubicBezTo>
                  <a:cubicBezTo>
                    <a:pt x="4240" y="19"/>
                    <a:pt x="4215" y="44"/>
                    <a:pt x="4165" y="44"/>
                  </a:cubicBezTo>
                  <a:cubicBezTo>
                    <a:pt x="3967" y="168"/>
                    <a:pt x="3744" y="267"/>
                    <a:pt x="3570" y="416"/>
                  </a:cubicBezTo>
                  <a:cubicBezTo>
                    <a:pt x="3397" y="590"/>
                    <a:pt x="3174" y="763"/>
                    <a:pt x="3000" y="912"/>
                  </a:cubicBezTo>
                  <a:cubicBezTo>
                    <a:pt x="2603" y="1284"/>
                    <a:pt x="2157" y="1606"/>
                    <a:pt x="1736" y="1879"/>
                  </a:cubicBezTo>
                  <a:cubicBezTo>
                    <a:pt x="1190" y="2226"/>
                    <a:pt x="645" y="2523"/>
                    <a:pt x="273" y="2969"/>
                  </a:cubicBezTo>
                  <a:cubicBezTo>
                    <a:pt x="124" y="3143"/>
                    <a:pt x="0" y="3366"/>
                    <a:pt x="75" y="3564"/>
                  </a:cubicBezTo>
                  <a:cubicBezTo>
                    <a:pt x="149" y="3688"/>
                    <a:pt x="273" y="3738"/>
                    <a:pt x="422" y="3812"/>
                  </a:cubicBezTo>
                  <a:cubicBezTo>
                    <a:pt x="535" y="3850"/>
                    <a:pt x="659" y="3867"/>
                    <a:pt x="788" y="3867"/>
                  </a:cubicBezTo>
                  <a:cubicBezTo>
                    <a:pt x="1085" y="3867"/>
                    <a:pt x="1410" y="3777"/>
                    <a:pt x="1686" y="3639"/>
                  </a:cubicBezTo>
                  <a:cubicBezTo>
                    <a:pt x="2108" y="3465"/>
                    <a:pt x="2405" y="3192"/>
                    <a:pt x="2678" y="2895"/>
                  </a:cubicBezTo>
                  <a:cubicBezTo>
                    <a:pt x="3223" y="2399"/>
                    <a:pt x="3645" y="1854"/>
                    <a:pt x="3992" y="1259"/>
                  </a:cubicBezTo>
                  <a:cubicBezTo>
                    <a:pt x="4165" y="986"/>
                    <a:pt x="4264" y="664"/>
                    <a:pt x="4413" y="391"/>
                  </a:cubicBezTo>
                  <a:cubicBezTo>
                    <a:pt x="4463" y="342"/>
                    <a:pt x="4587" y="242"/>
                    <a:pt x="4587" y="143"/>
                  </a:cubicBezTo>
                  <a:cubicBezTo>
                    <a:pt x="4587" y="51"/>
                    <a:pt x="4477" y="0"/>
                    <a:pt x="4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3886875" y="368075"/>
              <a:ext cx="58275" cy="52075"/>
            </a:xfrm>
            <a:custGeom>
              <a:avLst/>
              <a:gdLst/>
              <a:ahLst/>
              <a:cxnLst/>
              <a:rect l="l" t="t" r="r" b="b"/>
              <a:pathLst>
                <a:path w="2331" h="2083" extrusionOk="0">
                  <a:moveTo>
                    <a:pt x="2206" y="0"/>
                  </a:moveTo>
                  <a:cubicBezTo>
                    <a:pt x="1711" y="74"/>
                    <a:pt x="1190" y="471"/>
                    <a:pt x="843" y="793"/>
                  </a:cubicBezTo>
                  <a:cubicBezTo>
                    <a:pt x="570" y="1041"/>
                    <a:pt x="273" y="1240"/>
                    <a:pt x="0" y="1487"/>
                  </a:cubicBezTo>
                  <a:cubicBezTo>
                    <a:pt x="322" y="1339"/>
                    <a:pt x="620" y="1165"/>
                    <a:pt x="942" y="967"/>
                  </a:cubicBezTo>
                  <a:lnTo>
                    <a:pt x="942" y="967"/>
                  </a:lnTo>
                  <a:cubicBezTo>
                    <a:pt x="645" y="1314"/>
                    <a:pt x="372" y="1611"/>
                    <a:pt x="75" y="1958"/>
                  </a:cubicBezTo>
                  <a:cubicBezTo>
                    <a:pt x="397" y="1686"/>
                    <a:pt x="744" y="1438"/>
                    <a:pt x="1116" y="1190"/>
                  </a:cubicBezTo>
                  <a:lnTo>
                    <a:pt x="1116" y="1190"/>
                  </a:lnTo>
                  <a:cubicBezTo>
                    <a:pt x="1017" y="1487"/>
                    <a:pt x="868" y="1785"/>
                    <a:pt x="719" y="2082"/>
                  </a:cubicBezTo>
                  <a:cubicBezTo>
                    <a:pt x="1388" y="1487"/>
                    <a:pt x="1859" y="793"/>
                    <a:pt x="2306" y="74"/>
                  </a:cubicBezTo>
                  <a:cubicBezTo>
                    <a:pt x="2306" y="74"/>
                    <a:pt x="2330" y="50"/>
                    <a:pt x="2306" y="50"/>
                  </a:cubicBezTo>
                  <a:cubicBezTo>
                    <a:pt x="2306" y="0"/>
                    <a:pt x="2231" y="0"/>
                    <a:pt x="2206"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3971150" y="346325"/>
              <a:ext cx="98575" cy="76925"/>
            </a:xfrm>
            <a:custGeom>
              <a:avLst/>
              <a:gdLst/>
              <a:ahLst/>
              <a:cxnLst/>
              <a:rect l="l" t="t" r="r" b="b"/>
              <a:pathLst>
                <a:path w="3943" h="3077" extrusionOk="0">
                  <a:moveTo>
                    <a:pt x="666" y="1"/>
                  </a:moveTo>
                  <a:cubicBezTo>
                    <a:pt x="651" y="1"/>
                    <a:pt x="636" y="1"/>
                    <a:pt x="620" y="2"/>
                  </a:cubicBezTo>
                  <a:cubicBezTo>
                    <a:pt x="1" y="27"/>
                    <a:pt x="620" y="1168"/>
                    <a:pt x="719" y="1341"/>
                  </a:cubicBezTo>
                  <a:cubicBezTo>
                    <a:pt x="819" y="1564"/>
                    <a:pt x="943" y="1812"/>
                    <a:pt x="1091" y="2035"/>
                  </a:cubicBezTo>
                  <a:cubicBezTo>
                    <a:pt x="1414" y="2432"/>
                    <a:pt x="1860" y="2779"/>
                    <a:pt x="2430" y="2952"/>
                  </a:cubicBezTo>
                  <a:cubicBezTo>
                    <a:pt x="2603" y="3027"/>
                    <a:pt x="2802" y="3076"/>
                    <a:pt x="3025" y="3076"/>
                  </a:cubicBezTo>
                  <a:cubicBezTo>
                    <a:pt x="3198" y="3076"/>
                    <a:pt x="3446" y="3052"/>
                    <a:pt x="3595" y="2928"/>
                  </a:cubicBezTo>
                  <a:cubicBezTo>
                    <a:pt x="3893" y="2704"/>
                    <a:pt x="3942" y="2407"/>
                    <a:pt x="3818" y="2159"/>
                  </a:cubicBezTo>
                  <a:cubicBezTo>
                    <a:pt x="3694" y="1886"/>
                    <a:pt x="3446" y="1713"/>
                    <a:pt x="3198" y="1564"/>
                  </a:cubicBezTo>
                  <a:cubicBezTo>
                    <a:pt x="2901" y="1316"/>
                    <a:pt x="2579" y="1093"/>
                    <a:pt x="2207" y="920"/>
                  </a:cubicBezTo>
                  <a:cubicBezTo>
                    <a:pt x="1934" y="697"/>
                    <a:pt x="1661" y="498"/>
                    <a:pt x="1339" y="325"/>
                  </a:cubicBezTo>
                  <a:cubicBezTo>
                    <a:pt x="1151" y="207"/>
                    <a:pt x="941" y="1"/>
                    <a:pt x="6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3960000" y="353700"/>
              <a:ext cx="59525" cy="87275"/>
            </a:xfrm>
            <a:custGeom>
              <a:avLst/>
              <a:gdLst/>
              <a:ahLst/>
              <a:cxnLst/>
              <a:rect l="l" t="t" r="r" b="b"/>
              <a:pathLst>
                <a:path w="2381" h="3491" extrusionOk="0">
                  <a:moveTo>
                    <a:pt x="623" y="0"/>
                  </a:moveTo>
                  <a:cubicBezTo>
                    <a:pt x="394" y="0"/>
                    <a:pt x="269" y="236"/>
                    <a:pt x="248" y="402"/>
                  </a:cubicBezTo>
                  <a:cubicBezTo>
                    <a:pt x="199" y="699"/>
                    <a:pt x="149" y="1021"/>
                    <a:pt x="124" y="1319"/>
                  </a:cubicBezTo>
                  <a:cubicBezTo>
                    <a:pt x="50" y="1765"/>
                    <a:pt x="0" y="2236"/>
                    <a:pt x="124" y="2633"/>
                  </a:cubicBezTo>
                  <a:cubicBezTo>
                    <a:pt x="248" y="3029"/>
                    <a:pt x="620" y="3401"/>
                    <a:pt x="1165" y="3475"/>
                  </a:cubicBezTo>
                  <a:cubicBezTo>
                    <a:pt x="1238" y="3485"/>
                    <a:pt x="1307" y="3490"/>
                    <a:pt x="1373" y="3490"/>
                  </a:cubicBezTo>
                  <a:cubicBezTo>
                    <a:pt x="1487" y="3490"/>
                    <a:pt x="1592" y="3473"/>
                    <a:pt x="1686" y="3426"/>
                  </a:cubicBezTo>
                  <a:cubicBezTo>
                    <a:pt x="2008" y="3351"/>
                    <a:pt x="2256" y="3104"/>
                    <a:pt x="2306" y="2856"/>
                  </a:cubicBezTo>
                  <a:cubicBezTo>
                    <a:pt x="2380" y="2608"/>
                    <a:pt x="2306" y="2360"/>
                    <a:pt x="2231" y="2137"/>
                  </a:cubicBezTo>
                  <a:cubicBezTo>
                    <a:pt x="1984" y="1567"/>
                    <a:pt x="1513" y="1145"/>
                    <a:pt x="1190" y="625"/>
                  </a:cubicBezTo>
                  <a:cubicBezTo>
                    <a:pt x="1116" y="426"/>
                    <a:pt x="1017" y="129"/>
                    <a:pt x="769" y="30"/>
                  </a:cubicBezTo>
                  <a:cubicBezTo>
                    <a:pt x="716" y="9"/>
                    <a:pt x="667" y="0"/>
                    <a:pt x="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3964325" y="361875"/>
              <a:ext cx="34750" cy="42775"/>
            </a:xfrm>
            <a:custGeom>
              <a:avLst/>
              <a:gdLst/>
              <a:ahLst/>
              <a:cxnLst/>
              <a:rect l="l" t="t" r="r" b="b"/>
              <a:pathLst>
                <a:path w="1390" h="1711" extrusionOk="0">
                  <a:moveTo>
                    <a:pt x="348" y="0"/>
                  </a:moveTo>
                  <a:cubicBezTo>
                    <a:pt x="100" y="25"/>
                    <a:pt x="100" y="223"/>
                    <a:pt x="75" y="347"/>
                  </a:cubicBezTo>
                  <a:cubicBezTo>
                    <a:pt x="1" y="719"/>
                    <a:pt x="1" y="1066"/>
                    <a:pt x="100" y="1413"/>
                  </a:cubicBezTo>
                  <a:cubicBezTo>
                    <a:pt x="125" y="1537"/>
                    <a:pt x="199" y="1661"/>
                    <a:pt x="323" y="1711"/>
                  </a:cubicBezTo>
                  <a:cubicBezTo>
                    <a:pt x="323" y="1463"/>
                    <a:pt x="323" y="1190"/>
                    <a:pt x="348" y="917"/>
                  </a:cubicBezTo>
                  <a:cubicBezTo>
                    <a:pt x="497" y="1165"/>
                    <a:pt x="695" y="1413"/>
                    <a:pt x="893" y="1611"/>
                  </a:cubicBezTo>
                  <a:cubicBezTo>
                    <a:pt x="992" y="1314"/>
                    <a:pt x="745" y="1066"/>
                    <a:pt x="769" y="744"/>
                  </a:cubicBezTo>
                  <a:lnTo>
                    <a:pt x="769" y="744"/>
                  </a:lnTo>
                  <a:cubicBezTo>
                    <a:pt x="968" y="967"/>
                    <a:pt x="1191" y="1190"/>
                    <a:pt x="1389" y="1364"/>
                  </a:cubicBezTo>
                  <a:cubicBezTo>
                    <a:pt x="1265" y="992"/>
                    <a:pt x="1092" y="620"/>
                    <a:pt x="819" y="322"/>
                  </a:cubicBezTo>
                  <a:cubicBezTo>
                    <a:pt x="720" y="198"/>
                    <a:pt x="596" y="50"/>
                    <a:pt x="348"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3748050" y="320350"/>
              <a:ext cx="191525" cy="67575"/>
            </a:xfrm>
            <a:custGeom>
              <a:avLst/>
              <a:gdLst/>
              <a:ahLst/>
              <a:cxnLst/>
              <a:rect l="l" t="t" r="r" b="b"/>
              <a:pathLst>
                <a:path w="7661" h="2703" extrusionOk="0">
                  <a:moveTo>
                    <a:pt x="7660" y="0"/>
                  </a:moveTo>
                  <a:lnTo>
                    <a:pt x="7660" y="0"/>
                  </a:lnTo>
                  <a:cubicBezTo>
                    <a:pt x="5892" y="489"/>
                    <a:pt x="3992" y="1174"/>
                    <a:pt x="2207" y="1174"/>
                  </a:cubicBezTo>
                  <a:cubicBezTo>
                    <a:pt x="2091" y="1174"/>
                    <a:pt x="1975" y="1171"/>
                    <a:pt x="1860" y="1165"/>
                  </a:cubicBezTo>
                  <a:cubicBezTo>
                    <a:pt x="1661" y="1165"/>
                    <a:pt x="1452" y="1143"/>
                    <a:pt x="1239" y="1143"/>
                  </a:cubicBezTo>
                  <a:cubicBezTo>
                    <a:pt x="1132" y="1143"/>
                    <a:pt x="1025" y="1149"/>
                    <a:pt x="918" y="1165"/>
                  </a:cubicBezTo>
                  <a:cubicBezTo>
                    <a:pt x="570" y="1240"/>
                    <a:pt x="223" y="1413"/>
                    <a:pt x="99" y="1661"/>
                  </a:cubicBezTo>
                  <a:cubicBezTo>
                    <a:pt x="0" y="1859"/>
                    <a:pt x="75" y="2083"/>
                    <a:pt x="199" y="2207"/>
                  </a:cubicBezTo>
                  <a:cubicBezTo>
                    <a:pt x="323" y="2355"/>
                    <a:pt x="496" y="2454"/>
                    <a:pt x="694" y="2504"/>
                  </a:cubicBezTo>
                  <a:cubicBezTo>
                    <a:pt x="1025" y="2636"/>
                    <a:pt x="1344" y="2702"/>
                    <a:pt x="1704" y="2702"/>
                  </a:cubicBezTo>
                  <a:cubicBezTo>
                    <a:pt x="1884" y="2702"/>
                    <a:pt x="2074" y="2686"/>
                    <a:pt x="2281" y="2653"/>
                  </a:cubicBezTo>
                  <a:cubicBezTo>
                    <a:pt x="2802" y="2628"/>
                    <a:pt x="3322" y="2504"/>
                    <a:pt x="3818" y="2355"/>
                  </a:cubicBezTo>
                  <a:cubicBezTo>
                    <a:pt x="3843" y="2355"/>
                    <a:pt x="3843" y="2355"/>
                    <a:pt x="3867" y="2330"/>
                  </a:cubicBezTo>
                  <a:cubicBezTo>
                    <a:pt x="4933" y="1983"/>
                    <a:pt x="5950" y="1488"/>
                    <a:pt x="6842" y="868"/>
                  </a:cubicBezTo>
                  <a:cubicBezTo>
                    <a:pt x="7214" y="620"/>
                    <a:pt x="7586" y="347"/>
                    <a:pt x="76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3821800" y="339700"/>
              <a:ext cx="91750" cy="32875"/>
            </a:xfrm>
            <a:custGeom>
              <a:avLst/>
              <a:gdLst/>
              <a:ahLst/>
              <a:cxnLst/>
              <a:rect l="l" t="t" r="r" b="b"/>
              <a:pathLst>
                <a:path w="3670" h="1315" extrusionOk="0">
                  <a:moveTo>
                    <a:pt x="3231" y="0"/>
                  </a:moveTo>
                  <a:cubicBezTo>
                    <a:pt x="2812" y="0"/>
                    <a:pt x="2303" y="122"/>
                    <a:pt x="1983" y="193"/>
                  </a:cubicBezTo>
                  <a:cubicBezTo>
                    <a:pt x="1314" y="317"/>
                    <a:pt x="645" y="515"/>
                    <a:pt x="25" y="763"/>
                  </a:cubicBezTo>
                  <a:cubicBezTo>
                    <a:pt x="521" y="763"/>
                    <a:pt x="1017" y="714"/>
                    <a:pt x="1512" y="639"/>
                  </a:cubicBezTo>
                  <a:lnTo>
                    <a:pt x="1512" y="639"/>
                  </a:lnTo>
                  <a:cubicBezTo>
                    <a:pt x="1017" y="862"/>
                    <a:pt x="521" y="1085"/>
                    <a:pt x="0" y="1309"/>
                  </a:cubicBezTo>
                  <a:cubicBezTo>
                    <a:pt x="52" y="1313"/>
                    <a:pt x="105" y="1315"/>
                    <a:pt x="157" y="1315"/>
                  </a:cubicBezTo>
                  <a:cubicBezTo>
                    <a:pt x="703" y="1315"/>
                    <a:pt x="1263" y="1091"/>
                    <a:pt x="1760" y="887"/>
                  </a:cubicBezTo>
                  <a:cubicBezTo>
                    <a:pt x="2380" y="639"/>
                    <a:pt x="3099" y="391"/>
                    <a:pt x="3669" y="69"/>
                  </a:cubicBezTo>
                  <a:cubicBezTo>
                    <a:pt x="3549" y="20"/>
                    <a:pt x="3397" y="0"/>
                    <a:pt x="3231" y="0"/>
                  </a:cubicBezTo>
                  <a:close/>
                </a:path>
              </a:pathLst>
            </a:custGeom>
            <a:solidFill>
              <a:srgbClr val="CAD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3787700" y="336450"/>
              <a:ext cx="158675" cy="96475"/>
            </a:xfrm>
            <a:custGeom>
              <a:avLst/>
              <a:gdLst/>
              <a:ahLst/>
              <a:cxnLst/>
              <a:rect l="l" t="t" r="r" b="b"/>
              <a:pathLst>
                <a:path w="6347" h="3859" extrusionOk="0">
                  <a:moveTo>
                    <a:pt x="6347" y="1"/>
                  </a:moveTo>
                  <a:cubicBezTo>
                    <a:pt x="5876" y="224"/>
                    <a:pt x="5380" y="397"/>
                    <a:pt x="4934" y="621"/>
                  </a:cubicBezTo>
                  <a:cubicBezTo>
                    <a:pt x="4463" y="868"/>
                    <a:pt x="4017" y="1116"/>
                    <a:pt x="3521" y="1339"/>
                  </a:cubicBezTo>
                  <a:cubicBezTo>
                    <a:pt x="2629" y="1686"/>
                    <a:pt x="1711" y="1959"/>
                    <a:pt x="844" y="2331"/>
                  </a:cubicBezTo>
                  <a:cubicBezTo>
                    <a:pt x="521" y="2455"/>
                    <a:pt x="224" y="2628"/>
                    <a:pt x="100" y="2876"/>
                  </a:cubicBezTo>
                  <a:cubicBezTo>
                    <a:pt x="1" y="3050"/>
                    <a:pt x="26" y="3223"/>
                    <a:pt x="100" y="3422"/>
                  </a:cubicBezTo>
                  <a:cubicBezTo>
                    <a:pt x="150" y="3570"/>
                    <a:pt x="249" y="3719"/>
                    <a:pt x="422" y="3818"/>
                  </a:cubicBezTo>
                  <a:cubicBezTo>
                    <a:pt x="502" y="3847"/>
                    <a:pt x="590" y="3859"/>
                    <a:pt x="683" y="3859"/>
                  </a:cubicBezTo>
                  <a:cubicBezTo>
                    <a:pt x="1079" y="3859"/>
                    <a:pt x="1563" y="3637"/>
                    <a:pt x="1885" y="3496"/>
                  </a:cubicBezTo>
                  <a:cubicBezTo>
                    <a:pt x="2356" y="3323"/>
                    <a:pt x="2827" y="3099"/>
                    <a:pt x="3273" y="2852"/>
                  </a:cubicBezTo>
                  <a:cubicBezTo>
                    <a:pt x="4141" y="2381"/>
                    <a:pt x="4959" y="1810"/>
                    <a:pt x="5603" y="1191"/>
                  </a:cubicBezTo>
                  <a:cubicBezTo>
                    <a:pt x="5975" y="819"/>
                    <a:pt x="6322" y="397"/>
                    <a:pt x="6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3853400" y="354275"/>
              <a:ext cx="74025" cy="46050"/>
            </a:xfrm>
            <a:custGeom>
              <a:avLst/>
              <a:gdLst/>
              <a:ahLst/>
              <a:cxnLst/>
              <a:rect l="l" t="t" r="r" b="b"/>
              <a:pathLst>
                <a:path w="2961" h="1842" extrusionOk="0">
                  <a:moveTo>
                    <a:pt x="2754" y="0"/>
                  </a:moveTo>
                  <a:cubicBezTo>
                    <a:pt x="2734" y="0"/>
                    <a:pt x="2709" y="2"/>
                    <a:pt x="2678" y="7"/>
                  </a:cubicBezTo>
                  <a:cubicBezTo>
                    <a:pt x="2108" y="56"/>
                    <a:pt x="1463" y="552"/>
                    <a:pt x="992" y="800"/>
                  </a:cubicBezTo>
                  <a:cubicBezTo>
                    <a:pt x="819" y="899"/>
                    <a:pt x="298" y="1246"/>
                    <a:pt x="1" y="1246"/>
                  </a:cubicBezTo>
                  <a:cubicBezTo>
                    <a:pt x="29" y="1248"/>
                    <a:pt x="58" y="1249"/>
                    <a:pt x="87" y="1249"/>
                  </a:cubicBezTo>
                  <a:cubicBezTo>
                    <a:pt x="501" y="1249"/>
                    <a:pt x="895" y="1086"/>
                    <a:pt x="1290" y="924"/>
                  </a:cubicBezTo>
                  <a:lnTo>
                    <a:pt x="1290" y="924"/>
                  </a:lnTo>
                  <a:cubicBezTo>
                    <a:pt x="918" y="1246"/>
                    <a:pt x="546" y="1519"/>
                    <a:pt x="174" y="1841"/>
                  </a:cubicBezTo>
                  <a:cubicBezTo>
                    <a:pt x="719" y="1668"/>
                    <a:pt x="1215" y="1395"/>
                    <a:pt x="1661" y="1097"/>
                  </a:cubicBezTo>
                  <a:cubicBezTo>
                    <a:pt x="1959" y="850"/>
                    <a:pt x="2232" y="602"/>
                    <a:pt x="2529" y="329"/>
                  </a:cubicBezTo>
                  <a:cubicBezTo>
                    <a:pt x="2642" y="216"/>
                    <a:pt x="2961" y="0"/>
                    <a:pt x="2754"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3982300" y="331650"/>
              <a:ext cx="138850" cy="57125"/>
            </a:xfrm>
            <a:custGeom>
              <a:avLst/>
              <a:gdLst/>
              <a:ahLst/>
              <a:cxnLst/>
              <a:rect l="l" t="t" r="r" b="b"/>
              <a:pathLst>
                <a:path w="5554" h="2285" extrusionOk="0">
                  <a:moveTo>
                    <a:pt x="579" y="0"/>
                  </a:moveTo>
                  <a:cubicBezTo>
                    <a:pt x="496" y="0"/>
                    <a:pt x="417" y="13"/>
                    <a:pt x="348" y="44"/>
                  </a:cubicBezTo>
                  <a:cubicBezTo>
                    <a:pt x="1" y="193"/>
                    <a:pt x="224" y="515"/>
                    <a:pt x="397" y="664"/>
                  </a:cubicBezTo>
                  <a:cubicBezTo>
                    <a:pt x="794" y="1011"/>
                    <a:pt x="1265" y="1308"/>
                    <a:pt x="1761" y="1556"/>
                  </a:cubicBezTo>
                  <a:cubicBezTo>
                    <a:pt x="2331" y="1829"/>
                    <a:pt x="2951" y="2077"/>
                    <a:pt x="3620" y="2201"/>
                  </a:cubicBezTo>
                  <a:cubicBezTo>
                    <a:pt x="3825" y="2257"/>
                    <a:pt x="4043" y="2284"/>
                    <a:pt x="4265" y="2284"/>
                  </a:cubicBezTo>
                  <a:cubicBezTo>
                    <a:pt x="4339" y="2284"/>
                    <a:pt x="4413" y="2281"/>
                    <a:pt x="4488" y="2275"/>
                  </a:cubicBezTo>
                  <a:cubicBezTo>
                    <a:pt x="4810" y="2250"/>
                    <a:pt x="5083" y="2151"/>
                    <a:pt x="5256" y="1953"/>
                  </a:cubicBezTo>
                  <a:cubicBezTo>
                    <a:pt x="5355" y="1878"/>
                    <a:pt x="5430" y="1755"/>
                    <a:pt x="5455" y="1655"/>
                  </a:cubicBezTo>
                  <a:cubicBezTo>
                    <a:pt x="5479" y="1531"/>
                    <a:pt x="5554" y="1383"/>
                    <a:pt x="5504" y="1259"/>
                  </a:cubicBezTo>
                  <a:cubicBezTo>
                    <a:pt x="5479" y="1036"/>
                    <a:pt x="5306" y="837"/>
                    <a:pt x="5083" y="713"/>
                  </a:cubicBezTo>
                  <a:cubicBezTo>
                    <a:pt x="4835" y="565"/>
                    <a:pt x="4562" y="515"/>
                    <a:pt x="4265" y="441"/>
                  </a:cubicBezTo>
                  <a:cubicBezTo>
                    <a:pt x="3323" y="267"/>
                    <a:pt x="2257" y="317"/>
                    <a:pt x="1290" y="143"/>
                  </a:cubicBezTo>
                  <a:cubicBezTo>
                    <a:pt x="1105" y="106"/>
                    <a:pt x="823" y="0"/>
                    <a:pt x="5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3995325" y="338950"/>
              <a:ext cx="89275" cy="34725"/>
            </a:xfrm>
            <a:custGeom>
              <a:avLst/>
              <a:gdLst/>
              <a:ahLst/>
              <a:cxnLst/>
              <a:rect l="l" t="t" r="r" b="b"/>
              <a:pathLst>
                <a:path w="3571" h="1389" extrusionOk="0">
                  <a:moveTo>
                    <a:pt x="3570" y="521"/>
                  </a:moveTo>
                  <a:cubicBezTo>
                    <a:pt x="3539" y="521"/>
                    <a:pt x="3508" y="521"/>
                    <a:pt x="3477" y="521"/>
                  </a:cubicBezTo>
                  <a:lnTo>
                    <a:pt x="3477" y="521"/>
                  </a:lnTo>
                  <a:cubicBezTo>
                    <a:pt x="3493" y="522"/>
                    <a:pt x="3509" y="523"/>
                    <a:pt x="3525" y="523"/>
                  </a:cubicBezTo>
                  <a:cubicBezTo>
                    <a:pt x="3540" y="523"/>
                    <a:pt x="3555" y="522"/>
                    <a:pt x="3570" y="521"/>
                  </a:cubicBezTo>
                  <a:close/>
                  <a:moveTo>
                    <a:pt x="687" y="1"/>
                  </a:moveTo>
                  <a:cubicBezTo>
                    <a:pt x="492" y="1"/>
                    <a:pt x="296" y="9"/>
                    <a:pt x="100" y="25"/>
                  </a:cubicBezTo>
                  <a:lnTo>
                    <a:pt x="75" y="25"/>
                  </a:lnTo>
                  <a:cubicBezTo>
                    <a:pt x="0" y="50"/>
                    <a:pt x="25" y="124"/>
                    <a:pt x="75" y="173"/>
                  </a:cubicBezTo>
                  <a:cubicBezTo>
                    <a:pt x="223" y="372"/>
                    <a:pt x="347" y="545"/>
                    <a:pt x="595" y="669"/>
                  </a:cubicBezTo>
                  <a:cubicBezTo>
                    <a:pt x="769" y="768"/>
                    <a:pt x="1017" y="868"/>
                    <a:pt x="1240" y="967"/>
                  </a:cubicBezTo>
                  <a:cubicBezTo>
                    <a:pt x="1463" y="1041"/>
                    <a:pt x="1636" y="1140"/>
                    <a:pt x="1860" y="1215"/>
                  </a:cubicBezTo>
                  <a:cubicBezTo>
                    <a:pt x="1991" y="1258"/>
                    <a:pt x="2295" y="1283"/>
                    <a:pt x="2433" y="1356"/>
                  </a:cubicBezTo>
                  <a:lnTo>
                    <a:pt x="2433" y="1356"/>
                  </a:lnTo>
                  <a:cubicBezTo>
                    <a:pt x="2198" y="1190"/>
                    <a:pt x="1942" y="1006"/>
                    <a:pt x="1686" y="843"/>
                  </a:cubicBezTo>
                  <a:lnTo>
                    <a:pt x="1686" y="843"/>
                  </a:lnTo>
                  <a:cubicBezTo>
                    <a:pt x="2132" y="967"/>
                    <a:pt x="2603" y="1041"/>
                    <a:pt x="3099" y="1140"/>
                  </a:cubicBezTo>
                  <a:cubicBezTo>
                    <a:pt x="2702" y="917"/>
                    <a:pt x="2331" y="744"/>
                    <a:pt x="1934" y="521"/>
                  </a:cubicBezTo>
                  <a:lnTo>
                    <a:pt x="1934" y="521"/>
                  </a:lnTo>
                  <a:cubicBezTo>
                    <a:pt x="2107" y="529"/>
                    <a:pt x="2284" y="532"/>
                    <a:pt x="2463" y="532"/>
                  </a:cubicBezTo>
                  <a:cubicBezTo>
                    <a:pt x="2792" y="532"/>
                    <a:pt x="3130" y="522"/>
                    <a:pt x="3477" y="521"/>
                  </a:cubicBezTo>
                  <a:lnTo>
                    <a:pt x="3477" y="521"/>
                  </a:lnTo>
                  <a:cubicBezTo>
                    <a:pt x="3258" y="501"/>
                    <a:pt x="2964" y="359"/>
                    <a:pt x="2727" y="273"/>
                  </a:cubicBezTo>
                  <a:cubicBezTo>
                    <a:pt x="2455" y="223"/>
                    <a:pt x="2207" y="173"/>
                    <a:pt x="1934" y="124"/>
                  </a:cubicBezTo>
                  <a:cubicBezTo>
                    <a:pt x="1527" y="39"/>
                    <a:pt x="1109" y="1"/>
                    <a:pt x="687" y="1"/>
                  </a:cubicBezTo>
                  <a:close/>
                  <a:moveTo>
                    <a:pt x="2433" y="1356"/>
                  </a:moveTo>
                  <a:cubicBezTo>
                    <a:pt x="2449" y="1367"/>
                    <a:pt x="2464" y="1377"/>
                    <a:pt x="2479" y="1388"/>
                  </a:cubicBezTo>
                  <a:cubicBezTo>
                    <a:pt x="2467" y="1376"/>
                    <a:pt x="2452" y="1366"/>
                    <a:pt x="2433" y="1356"/>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3966200" y="285650"/>
              <a:ext cx="176650" cy="50825"/>
            </a:xfrm>
            <a:custGeom>
              <a:avLst/>
              <a:gdLst/>
              <a:ahLst/>
              <a:cxnLst/>
              <a:rect l="l" t="t" r="r" b="b"/>
              <a:pathLst>
                <a:path w="7066" h="2033" extrusionOk="0">
                  <a:moveTo>
                    <a:pt x="6099" y="0"/>
                  </a:moveTo>
                  <a:cubicBezTo>
                    <a:pt x="5355" y="0"/>
                    <a:pt x="4611" y="174"/>
                    <a:pt x="3867" y="372"/>
                  </a:cubicBezTo>
                  <a:cubicBezTo>
                    <a:pt x="3272" y="545"/>
                    <a:pt x="2653" y="694"/>
                    <a:pt x="2058" y="892"/>
                  </a:cubicBezTo>
                  <a:cubicBezTo>
                    <a:pt x="1686" y="1016"/>
                    <a:pt x="0" y="1537"/>
                    <a:pt x="1041" y="1760"/>
                  </a:cubicBezTo>
                  <a:cubicBezTo>
                    <a:pt x="1364" y="1810"/>
                    <a:pt x="1661" y="1884"/>
                    <a:pt x="1934" y="1909"/>
                  </a:cubicBezTo>
                  <a:cubicBezTo>
                    <a:pt x="2479" y="1983"/>
                    <a:pt x="3000" y="2033"/>
                    <a:pt x="3545" y="2033"/>
                  </a:cubicBezTo>
                  <a:cubicBezTo>
                    <a:pt x="4165" y="2033"/>
                    <a:pt x="4785" y="2008"/>
                    <a:pt x="5404" y="1810"/>
                  </a:cubicBezTo>
                  <a:cubicBezTo>
                    <a:pt x="6024" y="1636"/>
                    <a:pt x="6619" y="1289"/>
                    <a:pt x="6892" y="868"/>
                  </a:cubicBezTo>
                  <a:cubicBezTo>
                    <a:pt x="6991" y="744"/>
                    <a:pt x="7065" y="570"/>
                    <a:pt x="7016" y="421"/>
                  </a:cubicBezTo>
                  <a:cubicBezTo>
                    <a:pt x="6966" y="124"/>
                    <a:pt x="6495" y="0"/>
                    <a:pt x="60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4002150" y="298650"/>
              <a:ext cx="79350" cy="32000"/>
            </a:xfrm>
            <a:custGeom>
              <a:avLst/>
              <a:gdLst/>
              <a:ahLst/>
              <a:cxnLst/>
              <a:rect l="l" t="t" r="r" b="b"/>
              <a:pathLst>
                <a:path w="3174" h="1280" extrusionOk="0">
                  <a:moveTo>
                    <a:pt x="3173" y="1"/>
                  </a:moveTo>
                  <a:lnTo>
                    <a:pt x="3173" y="1"/>
                  </a:lnTo>
                  <a:cubicBezTo>
                    <a:pt x="2950" y="50"/>
                    <a:pt x="2653" y="50"/>
                    <a:pt x="2454" y="125"/>
                  </a:cubicBezTo>
                  <a:cubicBezTo>
                    <a:pt x="1686" y="249"/>
                    <a:pt x="818" y="546"/>
                    <a:pt x="124" y="893"/>
                  </a:cubicBezTo>
                  <a:cubicBezTo>
                    <a:pt x="99" y="893"/>
                    <a:pt x="74" y="918"/>
                    <a:pt x="50" y="967"/>
                  </a:cubicBezTo>
                  <a:cubicBezTo>
                    <a:pt x="0" y="1017"/>
                    <a:pt x="99" y="1042"/>
                    <a:pt x="174" y="1091"/>
                  </a:cubicBezTo>
                  <a:cubicBezTo>
                    <a:pt x="595" y="1240"/>
                    <a:pt x="1116" y="1240"/>
                    <a:pt x="1611" y="1265"/>
                  </a:cubicBezTo>
                  <a:cubicBezTo>
                    <a:pt x="1766" y="1274"/>
                    <a:pt x="1923" y="1280"/>
                    <a:pt x="2083" y="1280"/>
                  </a:cubicBezTo>
                  <a:cubicBezTo>
                    <a:pt x="2359" y="1280"/>
                    <a:pt x="2642" y="1262"/>
                    <a:pt x="2925" y="1215"/>
                  </a:cubicBezTo>
                  <a:cubicBezTo>
                    <a:pt x="2429" y="1141"/>
                    <a:pt x="1958" y="1091"/>
                    <a:pt x="1537" y="967"/>
                  </a:cubicBezTo>
                  <a:cubicBezTo>
                    <a:pt x="2033" y="843"/>
                    <a:pt x="2529" y="720"/>
                    <a:pt x="3024" y="546"/>
                  </a:cubicBezTo>
                  <a:lnTo>
                    <a:pt x="3024" y="546"/>
                  </a:lnTo>
                  <a:cubicBezTo>
                    <a:pt x="2779" y="568"/>
                    <a:pt x="2544" y="581"/>
                    <a:pt x="2315" y="581"/>
                  </a:cubicBezTo>
                  <a:cubicBezTo>
                    <a:pt x="2033" y="581"/>
                    <a:pt x="1760" y="562"/>
                    <a:pt x="1487" y="521"/>
                  </a:cubicBezTo>
                  <a:cubicBezTo>
                    <a:pt x="2058" y="348"/>
                    <a:pt x="2603" y="174"/>
                    <a:pt x="3173"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3902350" y="193300"/>
              <a:ext cx="53325" cy="112900"/>
            </a:xfrm>
            <a:custGeom>
              <a:avLst/>
              <a:gdLst/>
              <a:ahLst/>
              <a:cxnLst/>
              <a:rect l="l" t="t" r="r" b="b"/>
              <a:pathLst>
                <a:path w="2133" h="4516" extrusionOk="0">
                  <a:moveTo>
                    <a:pt x="1340" y="0"/>
                  </a:moveTo>
                  <a:cubicBezTo>
                    <a:pt x="1191" y="0"/>
                    <a:pt x="993" y="50"/>
                    <a:pt x="869" y="149"/>
                  </a:cubicBezTo>
                  <a:cubicBezTo>
                    <a:pt x="348" y="496"/>
                    <a:pt x="26" y="992"/>
                    <a:pt x="1" y="1488"/>
                  </a:cubicBezTo>
                  <a:cubicBezTo>
                    <a:pt x="1" y="1711"/>
                    <a:pt x="75" y="1909"/>
                    <a:pt x="125" y="2132"/>
                  </a:cubicBezTo>
                  <a:cubicBezTo>
                    <a:pt x="348" y="2777"/>
                    <a:pt x="720" y="3347"/>
                    <a:pt x="1067" y="3892"/>
                  </a:cubicBezTo>
                  <a:cubicBezTo>
                    <a:pt x="1191" y="4066"/>
                    <a:pt x="1364" y="4487"/>
                    <a:pt x="1687" y="4512"/>
                  </a:cubicBezTo>
                  <a:cubicBezTo>
                    <a:pt x="1701" y="4514"/>
                    <a:pt x="1714" y="4515"/>
                    <a:pt x="1727" y="4515"/>
                  </a:cubicBezTo>
                  <a:cubicBezTo>
                    <a:pt x="2017" y="4515"/>
                    <a:pt x="2108" y="4009"/>
                    <a:pt x="2108" y="3843"/>
                  </a:cubicBezTo>
                  <a:cubicBezTo>
                    <a:pt x="2133" y="3644"/>
                    <a:pt x="2058" y="3471"/>
                    <a:pt x="2009" y="3273"/>
                  </a:cubicBezTo>
                  <a:cubicBezTo>
                    <a:pt x="1885" y="2777"/>
                    <a:pt x="1984" y="2281"/>
                    <a:pt x="2009" y="1760"/>
                  </a:cubicBezTo>
                  <a:cubicBezTo>
                    <a:pt x="2058" y="1240"/>
                    <a:pt x="2058" y="719"/>
                    <a:pt x="1761" y="273"/>
                  </a:cubicBezTo>
                  <a:cubicBezTo>
                    <a:pt x="1711" y="149"/>
                    <a:pt x="1563" y="0"/>
                    <a:pt x="1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3907950" y="216225"/>
              <a:ext cx="44025" cy="79400"/>
            </a:xfrm>
            <a:custGeom>
              <a:avLst/>
              <a:gdLst/>
              <a:ahLst/>
              <a:cxnLst/>
              <a:rect l="l" t="t" r="r" b="b"/>
              <a:pathLst>
                <a:path w="1761" h="3176" extrusionOk="0">
                  <a:moveTo>
                    <a:pt x="719" y="1"/>
                  </a:moveTo>
                  <a:cubicBezTo>
                    <a:pt x="521" y="298"/>
                    <a:pt x="471" y="596"/>
                    <a:pt x="496" y="918"/>
                  </a:cubicBezTo>
                  <a:cubicBezTo>
                    <a:pt x="298" y="720"/>
                    <a:pt x="149" y="571"/>
                    <a:pt x="0" y="372"/>
                  </a:cubicBezTo>
                  <a:lnTo>
                    <a:pt x="0" y="372"/>
                  </a:lnTo>
                  <a:cubicBezTo>
                    <a:pt x="174" y="918"/>
                    <a:pt x="347" y="1414"/>
                    <a:pt x="521" y="1934"/>
                  </a:cubicBezTo>
                  <a:cubicBezTo>
                    <a:pt x="620" y="2232"/>
                    <a:pt x="719" y="2529"/>
                    <a:pt x="892" y="2802"/>
                  </a:cubicBezTo>
                  <a:cubicBezTo>
                    <a:pt x="1010" y="2966"/>
                    <a:pt x="1217" y="3176"/>
                    <a:pt x="1492" y="3176"/>
                  </a:cubicBezTo>
                  <a:cubicBezTo>
                    <a:pt x="1506" y="3176"/>
                    <a:pt x="1522" y="3175"/>
                    <a:pt x="1537" y="3174"/>
                  </a:cubicBezTo>
                  <a:cubicBezTo>
                    <a:pt x="1611" y="3174"/>
                    <a:pt x="1661" y="3149"/>
                    <a:pt x="1711" y="3099"/>
                  </a:cubicBezTo>
                  <a:cubicBezTo>
                    <a:pt x="1760" y="3050"/>
                    <a:pt x="1760" y="2975"/>
                    <a:pt x="1760" y="2926"/>
                  </a:cubicBezTo>
                  <a:cubicBezTo>
                    <a:pt x="1735" y="2529"/>
                    <a:pt x="1711" y="2108"/>
                    <a:pt x="1587" y="1711"/>
                  </a:cubicBezTo>
                  <a:cubicBezTo>
                    <a:pt x="1487" y="1314"/>
                    <a:pt x="1512" y="843"/>
                    <a:pt x="1487" y="422"/>
                  </a:cubicBezTo>
                  <a:cubicBezTo>
                    <a:pt x="1487" y="298"/>
                    <a:pt x="1463" y="125"/>
                    <a:pt x="1339" y="75"/>
                  </a:cubicBezTo>
                  <a:cubicBezTo>
                    <a:pt x="1165" y="323"/>
                    <a:pt x="1091" y="596"/>
                    <a:pt x="992" y="843"/>
                  </a:cubicBezTo>
                  <a:cubicBezTo>
                    <a:pt x="868" y="670"/>
                    <a:pt x="793" y="447"/>
                    <a:pt x="769" y="224"/>
                  </a:cubicBezTo>
                  <a:cubicBezTo>
                    <a:pt x="769" y="174"/>
                    <a:pt x="744" y="75"/>
                    <a:pt x="719"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3930250" y="180275"/>
              <a:ext cx="71925" cy="121325"/>
            </a:xfrm>
            <a:custGeom>
              <a:avLst/>
              <a:gdLst/>
              <a:ahLst/>
              <a:cxnLst/>
              <a:rect l="l" t="t" r="r" b="b"/>
              <a:pathLst>
                <a:path w="2877" h="4853" extrusionOk="0">
                  <a:moveTo>
                    <a:pt x="1711" y="1"/>
                  </a:moveTo>
                  <a:cubicBezTo>
                    <a:pt x="1587" y="26"/>
                    <a:pt x="1488" y="75"/>
                    <a:pt x="1438" y="174"/>
                  </a:cubicBezTo>
                  <a:cubicBezTo>
                    <a:pt x="323" y="1414"/>
                    <a:pt x="0" y="3000"/>
                    <a:pt x="620" y="4240"/>
                  </a:cubicBezTo>
                  <a:cubicBezTo>
                    <a:pt x="710" y="4374"/>
                    <a:pt x="820" y="4852"/>
                    <a:pt x="1059" y="4852"/>
                  </a:cubicBezTo>
                  <a:cubicBezTo>
                    <a:pt x="1085" y="4852"/>
                    <a:pt x="1112" y="4847"/>
                    <a:pt x="1141" y="4835"/>
                  </a:cubicBezTo>
                  <a:cubicBezTo>
                    <a:pt x="1438" y="4736"/>
                    <a:pt x="1637" y="4339"/>
                    <a:pt x="1761" y="4141"/>
                  </a:cubicBezTo>
                  <a:cubicBezTo>
                    <a:pt x="2256" y="3298"/>
                    <a:pt x="2752" y="2430"/>
                    <a:pt x="2851" y="1538"/>
                  </a:cubicBezTo>
                  <a:cubicBezTo>
                    <a:pt x="2876" y="1240"/>
                    <a:pt x="2851" y="893"/>
                    <a:pt x="2727" y="621"/>
                  </a:cubicBezTo>
                  <a:cubicBezTo>
                    <a:pt x="2579" y="323"/>
                    <a:pt x="2306" y="75"/>
                    <a:pt x="19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3944500" y="206925"/>
              <a:ext cx="47750" cy="90825"/>
            </a:xfrm>
            <a:custGeom>
              <a:avLst/>
              <a:gdLst/>
              <a:ahLst/>
              <a:cxnLst/>
              <a:rect l="l" t="t" r="r" b="b"/>
              <a:pathLst>
                <a:path w="1910" h="3633" extrusionOk="0">
                  <a:moveTo>
                    <a:pt x="1414" y="1"/>
                  </a:moveTo>
                  <a:lnTo>
                    <a:pt x="1414" y="1"/>
                  </a:lnTo>
                  <a:cubicBezTo>
                    <a:pt x="1166" y="348"/>
                    <a:pt x="918" y="695"/>
                    <a:pt x="744" y="1042"/>
                  </a:cubicBezTo>
                  <a:cubicBezTo>
                    <a:pt x="695" y="720"/>
                    <a:pt x="645" y="447"/>
                    <a:pt x="620" y="125"/>
                  </a:cubicBezTo>
                  <a:cubicBezTo>
                    <a:pt x="620" y="199"/>
                    <a:pt x="447" y="373"/>
                    <a:pt x="397" y="472"/>
                  </a:cubicBezTo>
                  <a:cubicBezTo>
                    <a:pt x="323" y="596"/>
                    <a:pt x="273" y="720"/>
                    <a:pt x="249" y="844"/>
                  </a:cubicBezTo>
                  <a:cubicBezTo>
                    <a:pt x="149" y="1067"/>
                    <a:pt x="75" y="1315"/>
                    <a:pt x="50" y="1563"/>
                  </a:cubicBezTo>
                  <a:cubicBezTo>
                    <a:pt x="1" y="1984"/>
                    <a:pt x="25" y="2430"/>
                    <a:pt x="125" y="2827"/>
                  </a:cubicBezTo>
                  <a:cubicBezTo>
                    <a:pt x="174" y="3025"/>
                    <a:pt x="224" y="3223"/>
                    <a:pt x="323" y="3422"/>
                  </a:cubicBezTo>
                  <a:cubicBezTo>
                    <a:pt x="375" y="3527"/>
                    <a:pt x="416" y="3632"/>
                    <a:pt x="505" y="3632"/>
                  </a:cubicBezTo>
                  <a:cubicBezTo>
                    <a:pt x="542" y="3632"/>
                    <a:pt x="587" y="3614"/>
                    <a:pt x="645" y="3570"/>
                  </a:cubicBezTo>
                  <a:cubicBezTo>
                    <a:pt x="819" y="3422"/>
                    <a:pt x="943" y="3050"/>
                    <a:pt x="1042" y="2827"/>
                  </a:cubicBezTo>
                  <a:cubicBezTo>
                    <a:pt x="1166" y="2579"/>
                    <a:pt x="1290" y="2331"/>
                    <a:pt x="1389" y="2083"/>
                  </a:cubicBezTo>
                  <a:cubicBezTo>
                    <a:pt x="1587" y="1563"/>
                    <a:pt x="1785" y="1067"/>
                    <a:pt x="1909" y="546"/>
                  </a:cubicBezTo>
                  <a:lnTo>
                    <a:pt x="1909" y="546"/>
                  </a:lnTo>
                  <a:cubicBezTo>
                    <a:pt x="1686" y="670"/>
                    <a:pt x="1513" y="819"/>
                    <a:pt x="1314" y="992"/>
                  </a:cubicBezTo>
                  <a:cubicBezTo>
                    <a:pt x="1364" y="695"/>
                    <a:pt x="1389" y="348"/>
                    <a:pt x="1414"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3761675" y="297625"/>
              <a:ext cx="145675" cy="48775"/>
            </a:xfrm>
            <a:custGeom>
              <a:avLst/>
              <a:gdLst/>
              <a:ahLst/>
              <a:cxnLst/>
              <a:rect l="l" t="t" r="r" b="b"/>
              <a:pathLst>
                <a:path w="5827" h="1951" extrusionOk="0">
                  <a:moveTo>
                    <a:pt x="853" y="0"/>
                  </a:moveTo>
                  <a:cubicBezTo>
                    <a:pt x="740" y="0"/>
                    <a:pt x="627" y="18"/>
                    <a:pt x="521" y="66"/>
                  </a:cubicBezTo>
                  <a:cubicBezTo>
                    <a:pt x="249" y="190"/>
                    <a:pt x="25" y="513"/>
                    <a:pt x="25" y="761"/>
                  </a:cubicBezTo>
                  <a:cubicBezTo>
                    <a:pt x="1" y="1008"/>
                    <a:pt x="149" y="1207"/>
                    <a:pt x="323" y="1331"/>
                  </a:cubicBezTo>
                  <a:cubicBezTo>
                    <a:pt x="521" y="1455"/>
                    <a:pt x="769" y="1554"/>
                    <a:pt x="1017" y="1628"/>
                  </a:cubicBezTo>
                  <a:cubicBezTo>
                    <a:pt x="1736" y="1802"/>
                    <a:pt x="2504" y="1950"/>
                    <a:pt x="3298" y="1950"/>
                  </a:cubicBezTo>
                  <a:cubicBezTo>
                    <a:pt x="3645" y="1950"/>
                    <a:pt x="5727" y="1826"/>
                    <a:pt x="5777" y="1331"/>
                  </a:cubicBezTo>
                  <a:cubicBezTo>
                    <a:pt x="5826" y="1033"/>
                    <a:pt x="5206" y="1033"/>
                    <a:pt x="4983" y="1033"/>
                  </a:cubicBezTo>
                  <a:cubicBezTo>
                    <a:pt x="4413" y="1008"/>
                    <a:pt x="3917" y="934"/>
                    <a:pt x="3471" y="810"/>
                  </a:cubicBezTo>
                  <a:cubicBezTo>
                    <a:pt x="2728" y="637"/>
                    <a:pt x="2033" y="339"/>
                    <a:pt x="1364" y="91"/>
                  </a:cubicBezTo>
                  <a:cubicBezTo>
                    <a:pt x="1212" y="46"/>
                    <a:pt x="1033" y="0"/>
                    <a:pt x="8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3824900" y="320350"/>
              <a:ext cx="75000" cy="19750"/>
            </a:xfrm>
            <a:custGeom>
              <a:avLst/>
              <a:gdLst/>
              <a:ahLst/>
              <a:cxnLst/>
              <a:rect l="l" t="t" r="r" b="b"/>
              <a:pathLst>
                <a:path w="3000" h="790" extrusionOk="0">
                  <a:moveTo>
                    <a:pt x="25" y="0"/>
                  </a:moveTo>
                  <a:cubicBezTo>
                    <a:pt x="347" y="174"/>
                    <a:pt x="719" y="347"/>
                    <a:pt x="1116" y="471"/>
                  </a:cubicBezTo>
                  <a:cubicBezTo>
                    <a:pt x="744" y="496"/>
                    <a:pt x="372" y="496"/>
                    <a:pt x="0" y="521"/>
                  </a:cubicBezTo>
                  <a:cubicBezTo>
                    <a:pt x="573" y="689"/>
                    <a:pt x="1111" y="789"/>
                    <a:pt x="1701" y="789"/>
                  </a:cubicBezTo>
                  <a:cubicBezTo>
                    <a:pt x="1979" y="789"/>
                    <a:pt x="2268" y="767"/>
                    <a:pt x="2578" y="719"/>
                  </a:cubicBezTo>
                  <a:cubicBezTo>
                    <a:pt x="2677" y="670"/>
                    <a:pt x="2752" y="670"/>
                    <a:pt x="2851" y="620"/>
                  </a:cubicBezTo>
                  <a:cubicBezTo>
                    <a:pt x="2950" y="595"/>
                    <a:pt x="3000" y="496"/>
                    <a:pt x="2975" y="422"/>
                  </a:cubicBezTo>
                  <a:cubicBezTo>
                    <a:pt x="2950" y="347"/>
                    <a:pt x="2826" y="298"/>
                    <a:pt x="2702" y="273"/>
                  </a:cubicBezTo>
                  <a:cubicBezTo>
                    <a:pt x="2454" y="223"/>
                    <a:pt x="2256" y="174"/>
                    <a:pt x="2058" y="174"/>
                  </a:cubicBezTo>
                  <a:lnTo>
                    <a:pt x="1934" y="174"/>
                  </a:lnTo>
                  <a:cubicBezTo>
                    <a:pt x="1826" y="190"/>
                    <a:pt x="1722" y="196"/>
                    <a:pt x="1619" y="196"/>
                  </a:cubicBezTo>
                  <a:cubicBezTo>
                    <a:pt x="1413" y="196"/>
                    <a:pt x="1215" y="174"/>
                    <a:pt x="1017" y="174"/>
                  </a:cubicBezTo>
                  <a:cubicBezTo>
                    <a:pt x="694" y="149"/>
                    <a:pt x="347" y="99"/>
                    <a:pt x="25"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3820550" y="232725"/>
              <a:ext cx="100425" cy="79600"/>
            </a:xfrm>
            <a:custGeom>
              <a:avLst/>
              <a:gdLst/>
              <a:ahLst/>
              <a:cxnLst/>
              <a:rect l="l" t="t" r="r" b="b"/>
              <a:pathLst>
                <a:path w="4017" h="3184" extrusionOk="0">
                  <a:moveTo>
                    <a:pt x="572" y="0"/>
                  </a:moveTo>
                  <a:cubicBezTo>
                    <a:pt x="485" y="0"/>
                    <a:pt x="402" y="15"/>
                    <a:pt x="323" y="60"/>
                  </a:cubicBezTo>
                  <a:cubicBezTo>
                    <a:pt x="273" y="84"/>
                    <a:pt x="199" y="159"/>
                    <a:pt x="174" y="208"/>
                  </a:cubicBezTo>
                  <a:cubicBezTo>
                    <a:pt x="50" y="407"/>
                    <a:pt x="1" y="654"/>
                    <a:pt x="25" y="828"/>
                  </a:cubicBezTo>
                  <a:cubicBezTo>
                    <a:pt x="75" y="1051"/>
                    <a:pt x="249" y="1249"/>
                    <a:pt x="397" y="1423"/>
                  </a:cubicBezTo>
                  <a:cubicBezTo>
                    <a:pt x="1042" y="2117"/>
                    <a:pt x="1934" y="2613"/>
                    <a:pt x="2975" y="2985"/>
                  </a:cubicBezTo>
                  <a:cubicBezTo>
                    <a:pt x="3104" y="3017"/>
                    <a:pt x="3501" y="3184"/>
                    <a:pt x="3766" y="3184"/>
                  </a:cubicBezTo>
                  <a:cubicBezTo>
                    <a:pt x="3911" y="3184"/>
                    <a:pt x="4017" y="3134"/>
                    <a:pt x="4017" y="2985"/>
                  </a:cubicBezTo>
                  <a:cubicBezTo>
                    <a:pt x="4017" y="2786"/>
                    <a:pt x="3769" y="2638"/>
                    <a:pt x="3670" y="2514"/>
                  </a:cubicBezTo>
                  <a:lnTo>
                    <a:pt x="3223" y="1944"/>
                  </a:lnTo>
                  <a:cubicBezTo>
                    <a:pt x="2901" y="1572"/>
                    <a:pt x="2604" y="1150"/>
                    <a:pt x="2182" y="778"/>
                  </a:cubicBezTo>
                  <a:cubicBezTo>
                    <a:pt x="1860" y="431"/>
                    <a:pt x="1438" y="159"/>
                    <a:pt x="893" y="35"/>
                  </a:cubicBezTo>
                  <a:cubicBezTo>
                    <a:pt x="785" y="21"/>
                    <a:pt x="676" y="0"/>
                    <a:pt x="5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3851550" y="255900"/>
              <a:ext cx="64475" cy="51925"/>
            </a:xfrm>
            <a:custGeom>
              <a:avLst/>
              <a:gdLst/>
              <a:ahLst/>
              <a:cxnLst/>
              <a:rect l="l" t="t" r="r" b="b"/>
              <a:pathLst>
                <a:path w="2579" h="2077" extrusionOk="0">
                  <a:moveTo>
                    <a:pt x="546" y="0"/>
                  </a:moveTo>
                  <a:cubicBezTo>
                    <a:pt x="546" y="347"/>
                    <a:pt x="793" y="645"/>
                    <a:pt x="1017" y="942"/>
                  </a:cubicBezTo>
                  <a:cubicBezTo>
                    <a:pt x="645" y="769"/>
                    <a:pt x="298" y="595"/>
                    <a:pt x="0" y="372"/>
                  </a:cubicBezTo>
                  <a:lnTo>
                    <a:pt x="0" y="372"/>
                  </a:lnTo>
                  <a:cubicBezTo>
                    <a:pt x="50" y="843"/>
                    <a:pt x="397" y="1240"/>
                    <a:pt x="818" y="1512"/>
                  </a:cubicBezTo>
                  <a:cubicBezTo>
                    <a:pt x="994" y="1610"/>
                    <a:pt x="1862" y="2077"/>
                    <a:pt x="2295" y="2077"/>
                  </a:cubicBezTo>
                  <a:cubicBezTo>
                    <a:pt x="2412" y="2077"/>
                    <a:pt x="2497" y="2043"/>
                    <a:pt x="2529" y="1959"/>
                  </a:cubicBezTo>
                  <a:cubicBezTo>
                    <a:pt x="2578" y="1735"/>
                    <a:pt x="2256" y="1463"/>
                    <a:pt x="2083" y="1314"/>
                  </a:cubicBezTo>
                  <a:cubicBezTo>
                    <a:pt x="1884" y="1091"/>
                    <a:pt x="1636" y="843"/>
                    <a:pt x="1388" y="620"/>
                  </a:cubicBezTo>
                  <a:cubicBezTo>
                    <a:pt x="1264" y="496"/>
                    <a:pt x="1091" y="397"/>
                    <a:pt x="942" y="273"/>
                  </a:cubicBezTo>
                  <a:cubicBezTo>
                    <a:pt x="917" y="248"/>
                    <a:pt x="546" y="75"/>
                    <a:pt x="546"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3788325" y="253150"/>
              <a:ext cx="127075" cy="69325"/>
            </a:xfrm>
            <a:custGeom>
              <a:avLst/>
              <a:gdLst/>
              <a:ahLst/>
              <a:cxnLst/>
              <a:rect l="l" t="t" r="r" b="b"/>
              <a:pathLst>
                <a:path w="5083" h="2773" extrusionOk="0">
                  <a:moveTo>
                    <a:pt x="949" y="0"/>
                  </a:moveTo>
                  <a:cubicBezTo>
                    <a:pt x="608" y="0"/>
                    <a:pt x="227" y="125"/>
                    <a:pt x="100" y="358"/>
                  </a:cubicBezTo>
                  <a:cubicBezTo>
                    <a:pt x="1" y="507"/>
                    <a:pt x="1" y="705"/>
                    <a:pt x="75" y="854"/>
                  </a:cubicBezTo>
                  <a:cubicBezTo>
                    <a:pt x="249" y="1275"/>
                    <a:pt x="744" y="1598"/>
                    <a:pt x="1215" y="1870"/>
                  </a:cubicBezTo>
                  <a:cubicBezTo>
                    <a:pt x="1686" y="2118"/>
                    <a:pt x="2133" y="2366"/>
                    <a:pt x="2628" y="2515"/>
                  </a:cubicBezTo>
                  <a:cubicBezTo>
                    <a:pt x="2975" y="2639"/>
                    <a:pt x="3322" y="2713"/>
                    <a:pt x="3694" y="2738"/>
                  </a:cubicBezTo>
                  <a:cubicBezTo>
                    <a:pt x="3823" y="2750"/>
                    <a:pt x="4023" y="2772"/>
                    <a:pt x="4224" y="2772"/>
                  </a:cubicBezTo>
                  <a:cubicBezTo>
                    <a:pt x="4450" y="2772"/>
                    <a:pt x="4679" y="2744"/>
                    <a:pt x="4810" y="2639"/>
                  </a:cubicBezTo>
                  <a:cubicBezTo>
                    <a:pt x="5083" y="2440"/>
                    <a:pt x="4686" y="2217"/>
                    <a:pt x="4488" y="2118"/>
                  </a:cubicBezTo>
                  <a:cubicBezTo>
                    <a:pt x="4190" y="1969"/>
                    <a:pt x="3917" y="1746"/>
                    <a:pt x="3595" y="1548"/>
                  </a:cubicBezTo>
                  <a:cubicBezTo>
                    <a:pt x="3075" y="1176"/>
                    <a:pt x="2579" y="804"/>
                    <a:pt x="2058" y="457"/>
                  </a:cubicBezTo>
                  <a:cubicBezTo>
                    <a:pt x="1785" y="259"/>
                    <a:pt x="1488" y="85"/>
                    <a:pt x="1116" y="11"/>
                  </a:cubicBezTo>
                  <a:cubicBezTo>
                    <a:pt x="1062" y="4"/>
                    <a:pt x="1006" y="0"/>
                    <a:pt x="9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3832950" y="279450"/>
              <a:ext cx="71650" cy="40975"/>
            </a:xfrm>
            <a:custGeom>
              <a:avLst/>
              <a:gdLst/>
              <a:ahLst/>
              <a:cxnLst/>
              <a:rect l="l" t="t" r="r" b="b"/>
              <a:pathLst>
                <a:path w="2866" h="1639" extrusionOk="0">
                  <a:moveTo>
                    <a:pt x="571" y="0"/>
                  </a:moveTo>
                  <a:cubicBezTo>
                    <a:pt x="670" y="322"/>
                    <a:pt x="893" y="645"/>
                    <a:pt x="1190" y="868"/>
                  </a:cubicBezTo>
                  <a:cubicBezTo>
                    <a:pt x="769" y="793"/>
                    <a:pt x="323" y="645"/>
                    <a:pt x="0" y="446"/>
                  </a:cubicBezTo>
                  <a:lnTo>
                    <a:pt x="0" y="446"/>
                  </a:lnTo>
                  <a:cubicBezTo>
                    <a:pt x="149" y="669"/>
                    <a:pt x="298" y="893"/>
                    <a:pt x="546" y="1041"/>
                  </a:cubicBezTo>
                  <a:cubicBezTo>
                    <a:pt x="744" y="1165"/>
                    <a:pt x="942" y="1240"/>
                    <a:pt x="1166" y="1314"/>
                  </a:cubicBezTo>
                  <a:cubicBezTo>
                    <a:pt x="1562" y="1438"/>
                    <a:pt x="2008" y="1562"/>
                    <a:pt x="2430" y="1636"/>
                  </a:cubicBezTo>
                  <a:cubicBezTo>
                    <a:pt x="2449" y="1638"/>
                    <a:pt x="2467" y="1638"/>
                    <a:pt x="2485" y="1638"/>
                  </a:cubicBezTo>
                  <a:cubicBezTo>
                    <a:pt x="2809" y="1638"/>
                    <a:pt x="2866" y="1429"/>
                    <a:pt x="2678" y="1264"/>
                  </a:cubicBezTo>
                  <a:cubicBezTo>
                    <a:pt x="2430" y="1017"/>
                    <a:pt x="1984" y="818"/>
                    <a:pt x="1661" y="645"/>
                  </a:cubicBezTo>
                  <a:cubicBezTo>
                    <a:pt x="1314" y="422"/>
                    <a:pt x="942" y="198"/>
                    <a:pt x="571"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3863925" y="210375"/>
              <a:ext cx="76875" cy="99000"/>
            </a:xfrm>
            <a:custGeom>
              <a:avLst/>
              <a:gdLst/>
              <a:ahLst/>
              <a:cxnLst/>
              <a:rect l="l" t="t" r="r" b="b"/>
              <a:pathLst>
                <a:path w="3075" h="3960" extrusionOk="0">
                  <a:moveTo>
                    <a:pt x="735" y="0"/>
                  </a:moveTo>
                  <a:cubicBezTo>
                    <a:pt x="673" y="0"/>
                    <a:pt x="609" y="11"/>
                    <a:pt x="546" y="36"/>
                  </a:cubicBezTo>
                  <a:cubicBezTo>
                    <a:pt x="422" y="86"/>
                    <a:pt x="323" y="210"/>
                    <a:pt x="274" y="309"/>
                  </a:cubicBezTo>
                  <a:cubicBezTo>
                    <a:pt x="1" y="805"/>
                    <a:pt x="1" y="1201"/>
                    <a:pt x="174" y="1672"/>
                  </a:cubicBezTo>
                  <a:cubicBezTo>
                    <a:pt x="546" y="2540"/>
                    <a:pt x="1364" y="3383"/>
                    <a:pt x="2381" y="3879"/>
                  </a:cubicBezTo>
                  <a:cubicBezTo>
                    <a:pt x="2467" y="3913"/>
                    <a:pt x="2589" y="3960"/>
                    <a:pt x="2714" y="3960"/>
                  </a:cubicBezTo>
                  <a:cubicBezTo>
                    <a:pt x="2769" y="3960"/>
                    <a:pt x="2824" y="3951"/>
                    <a:pt x="2877" y="3928"/>
                  </a:cubicBezTo>
                  <a:cubicBezTo>
                    <a:pt x="3075" y="3829"/>
                    <a:pt x="3025" y="3581"/>
                    <a:pt x="3025" y="3432"/>
                  </a:cubicBezTo>
                  <a:cubicBezTo>
                    <a:pt x="3001" y="2937"/>
                    <a:pt x="2777" y="2416"/>
                    <a:pt x="2530" y="1945"/>
                  </a:cubicBezTo>
                  <a:cubicBezTo>
                    <a:pt x="2430" y="1772"/>
                    <a:pt x="2356" y="1598"/>
                    <a:pt x="2257" y="1425"/>
                  </a:cubicBezTo>
                  <a:cubicBezTo>
                    <a:pt x="2009" y="954"/>
                    <a:pt x="1736" y="557"/>
                    <a:pt x="1240" y="185"/>
                  </a:cubicBezTo>
                  <a:cubicBezTo>
                    <a:pt x="1093" y="93"/>
                    <a:pt x="917" y="0"/>
                    <a:pt x="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3887475" y="245350"/>
              <a:ext cx="45625" cy="58625"/>
            </a:xfrm>
            <a:custGeom>
              <a:avLst/>
              <a:gdLst/>
              <a:ahLst/>
              <a:cxnLst/>
              <a:rect l="l" t="t" r="r" b="b"/>
              <a:pathLst>
                <a:path w="1825" h="2345" extrusionOk="0">
                  <a:moveTo>
                    <a:pt x="1" y="620"/>
                  </a:moveTo>
                  <a:lnTo>
                    <a:pt x="1" y="620"/>
                  </a:lnTo>
                  <a:cubicBezTo>
                    <a:pt x="6" y="623"/>
                    <a:pt x="11" y="626"/>
                    <a:pt x="16" y="629"/>
                  </a:cubicBezTo>
                  <a:lnTo>
                    <a:pt x="16" y="629"/>
                  </a:lnTo>
                  <a:cubicBezTo>
                    <a:pt x="11" y="625"/>
                    <a:pt x="6" y="622"/>
                    <a:pt x="1" y="620"/>
                  </a:cubicBezTo>
                  <a:close/>
                  <a:moveTo>
                    <a:pt x="670" y="1"/>
                  </a:moveTo>
                  <a:lnTo>
                    <a:pt x="670" y="1"/>
                  </a:lnTo>
                  <a:cubicBezTo>
                    <a:pt x="695" y="397"/>
                    <a:pt x="720" y="794"/>
                    <a:pt x="918" y="1166"/>
                  </a:cubicBezTo>
                  <a:cubicBezTo>
                    <a:pt x="601" y="995"/>
                    <a:pt x="309" y="801"/>
                    <a:pt x="16" y="629"/>
                  </a:cubicBezTo>
                  <a:lnTo>
                    <a:pt x="16" y="629"/>
                  </a:lnTo>
                  <a:cubicBezTo>
                    <a:pt x="75" y="681"/>
                    <a:pt x="77" y="897"/>
                    <a:pt x="100" y="943"/>
                  </a:cubicBezTo>
                  <a:cubicBezTo>
                    <a:pt x="125" y="1067"/>
                    <a:pt x="199" y="1166"/>
                    <a:pt x="249" y="1265"/>
                  </a:cubicBezTo>
                  <a:cubicBezTo>
                    <a:pt x="373" y="1488"/>
                    <a:pt x="546" y="1662"/>
                    <a:pt x="720" y="1860"/>
                  </a:cubicBezTo>
                  <a:cubicBezTo>
                    <a:pt x="918" y="2033"/>
                    <a:pt x="1117" y="2182"/>
                    <a:pt x="1414" y="2306"/>
                  </a:cubicBezTo>
                  <a:cubicBezTo>
                    <a:pt x="1477" y="2332"/>
                    <a:pt x="1532" y="2344"/>
                    <a:pt x="1579" y="2344"/>
                  </a:cubicBezTo>
                  <a:cubicBezTo>
                    <a:pt x="1756" y="2344"/>
                    <a:pt x="1825" y="2179"/>
                    <a:pt x="1786" y="1984"/>
                  </a:cubicBezTo>
                  <a:cubicBezTo>
                    <a:pt x="1612" y="1240"/>
                    <a:pt x="1216" y="546"/>
                    <a:pt x="670"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3943275" y="194050"/>
              <a:ext cx="132650" cy="117125"/>
            </a:xfrm>
            <a:custGeom>
              <a:avLst/>
              <a:gdLst/>
              <a:ahLst/>
              <a:cxnLst/>
              <a:rect l="l" t="t" r="r" b="b"/>
              <a:pathLst>
                <a:path w="5306" h="4685" extrusionOk="0">
                  <a:moveTo>
                    <a:pt x="4819" y="1"/>
                  </a:moveTo>
                  <a:cubicBezTo>
                    <a:pt x="4640" y="1"/>
                    <a:pt x="4445" y="47"/>
                    <a:pt x="4264" y="119"/>
                  </a:cubicBezTo>
                  <a:cubicBezTo>
                    <a:pt x="3595" y="367"/>
                    <a:pt x="3074" y="838"/>
                    <a:pt x="2653" y="1309"/>
                  </a:cubicBezTo>
                  <a:cubicBezTo>
                    <a:pt x="2330" y="1607"/>
                    <a:pt x="0" y="4581"/>
                    <a:pt x="719" y="4680"/>
                  </a:cubicBezTo>
                  <a:cubicBezTo>
                    <a:pt x="735" y="4683"/>
                    <a:pt x="751" y="4684"/>
                    <a:pt x="767" y="4684"/>
                  </a:cubicBezTo>
                  <a:cubicBezTo>
                    <a:pt x="900" y="4684"/>
                    <a:pt x="1033" y="4601"/>
                    <a:pt x="1165" y="4556"/>
                  </a:cubicBezTo>
                  <a:cubicBezTo>
                    <a:pt x="2727" y="3714"/>
                    <a:pt x="4041" y="2573"/>
                    <a:pt x="4933" y="1309"/>
                  </a:cubicBezTo>
                  <a:cubicBezTo>
                    <a:pt x="5057" y="1111"/>
                    <a:pt x="5181" y="937"/>
                    <a:pt x="5231" y="739"/>
                  </a:cubicBezTo>
                  <a:cubicBezTo>
                    <a:pt x="5305" y="565"/>
                    <a:pt x="5305" y="342"/>
                    <a:pt x="5181" y="194"/>
                  </a:cubicBezTo>
                  <a:cubicBezTo>
                    <a:pt x="5156" y="119"/>
                    <a:pt x="5082" y="70"/>
                    <a:pt x="5008" y="20"/>
                  </a:cubicBezTo>
                  <a:cubicBezTo>
                    <a:pt x="4948" y="7"/>
                    <a:pt x="4884" y="1"/>
                    <a:pt x="48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3964725" y="229875"/>
              <a:ext cx="65325" cy="74425"/>
            </a:xfrm>
            <a:custGeom>
              <a:avLst/>
              <a:gdLst/>
              <a:ahLst/>
              <a:cxnLst/>
              <a:rect l="l" t="t" r="r" b="b"/>
              <a:pathLst>
                <a:path w="2613" h="2977" extrusionOk="0">
                  <a:moveTo>
                    <a:pt x="2464" y="0"/>
                  </a:moveTo>
                  <a:lnTo>
                    <a:pt x="2464" y="0"/>
                  </a:lnTo>
                  <a:cubicBezTo>
                    <a:pt x="2365" y="124"/>
                    <a:pt x="2092" y="273"/>
                    <a:pt x="1993" y="397"/>
                  </a:cubicBezTo>
                  <a:cubicBezTo>
                    <a:pt x="1819" y="521"/>
                    <a:pt x="1695" y="669"/>
                    <a:pt x="1547" y="793"/>
                  </a:cubicBezTo>
                  <a:cubicBezTo>
                    <a:pt x="1249" y="1066"/>
                    <a:pt x="1001" y="1363"/>
                    <a:pt x="753" y="1661"/>
                  </a:cubicBezTo>
                  <a:cubicBezTo>
                    <a:pt x="505" y="1934"/>
                    <a:pt x="332" y="2206"/>
                    <a:pt x="134" y="2529"/>
                  </a:cubicBezTo>
                  <a:cubicBezTo>
                    <a:pt x="36" y="2684"/>
                    <a:pt x="0" y="2976"/>
                    <a:pt x="204" y="2976"/>
                  </a:cubicBezTo>
                  <a:cubicBezTo>
                    <a:pt x="260" y="2976"/>
                    <a:pt x="335" y="2954"/>
                    <a:pt x="431" y="2900"/>
                  </a:cubicBezTo>
                  <a:cubicBezTo>
                    <a:pt x="1224" y="2429"/>
                    <a:pt x="1943" y="1884"/>
                    <a:pt x="2538" y="1264"/>
                  </a:cubicBezTo>
                  <a:lnTo>
                    <a:pt x="2538" y="1264"/>
                  </a:lnTo>
                  <a:cubicBezTo>
                    <a:pt x="2216" y="1388"/>
                    <a:pt x="1869" y="1512"/>
                    <a:pt x="1571" y="1636"/>
                  </a:cubicBezTo>
                  <a:cubicBezTo>
                    <a:pt x="1943" y="1314"/>
                    <a:pt x="2315" y="967"/>
                    <a:pt x="2613" y="645"/>
                  </a:cubicBezTo>
                  <a:lnTo>
                    <a:pt x="2613" y="645"/>
                  </a:lnTo>
                  <a:cubicBezTo>
                    <a:pt x="2216" y="818"/>
                    <a:pt x="1844" y="1041"/>
                    <a:pt x="1497" y="1264"/>
                  </a:cubicBezTo>
                  <a:cubicBezTo>
                    <a:pt x="1869" y="868"/>
                    <a:pt x="2191" y="421"/>
                    <a:pt x="2464"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3979825" y="219250"/>
              <a:ext cx="136375" cy="96100"/>
            </a:xfrm>
            <a:custGeom>
              <a:avLst/>
              <a:gdLst/>
              <a:ahLst/>
              <a:cxnLst/>
              <a:rect l="l" t="t" r="r" b="b"/>
              <a:pathLst>
                <a:path w="5455" h="3844" extrusionOk="0">
                  <a:moveTo>
                    <a:pt x="4664" y="1"/>
                  </a:moveTo>
                  <a:cubicBezTo>
                    <a:pt x="4639" y="1"/>
                    <a:pt x="4614" y="2"/>
                    <a:pt x="4587" y="4"/>
                  </a:cubicBezTo>
                  <a:cubicBezTo>
                    <a:pt x="4240" y="53"/>
                    <a:pt x="4041" y="177"/>
                    <a:pt x="3793" y="375"/>
                  </a:cubicBezTo>
                  <a:cubicBezTo>
                    <a:pt x="3099" y="946"/>
                    <a:pt x="2430" y="1491"/>
                    <a:pt x="1761" y="2061"/>
                  </a:cubicBezTo>
                  <a:lnTo>
                    <a:pt x="744" y="2904"/>
                  </a:lnTo>
                  <a:cubicBezTo>
                    <a:pt x="496" y="3102"/>
                    <a:pt x="1" y="3350"/>
                    <a:pt x="75" y="3672"/>
                  </a:cubicBezTo>
                  <a:cubicBezTo>
                    <a:pt x="87" y="3804"/>
                    <a:pt x="208" y="3843"/>
                    <a:pt x="355" y="3843"/>
                  </a:cubicBezTo>
                  <a:cubicBezTo>
                    <a:pt x="514" y="3843"/>
                    <a:pt x="703" y="3797"/>
                    <a:pt x="819" y="3772"/>
                  </a:cubicBezTo>
                  <a:cubicBezTo>
                    <a:pt x="2058" y="3449"/>
                    <a:pt x="3223" y="2954"/>
                    <a:pt x="4240" y="2309"/>
                  </a:cubicBezTo>
                  <a:cubicBezTo>
                    <a:pt x="4537" y="2111"/>
                    <a:pt x="4810" y="1937"/>
                    <a:pt x="5033" y="1714"/>
                  </a:cubicBezTo>
                  <a:cubicBezTo>
                    <a:pt x="5454" y="1293"/>
                    <a:pt x="5430" y="822"/>
                    <a:pt x="5206" y="375"/>
                  </a:cubicBezTo>
                  <a:cubicBezTo>
                    <a:pt x="5114" y="146"/>
                    <a:pt x="4980" y="1"/>
                    <a:pt x="46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3983900" y="256500"/>
              <a:ext cx="86425" cy="55650"/>
            </a:xfrm>
            <a:custGeom>
              <a:avLst/>
              <a:gdLst/>
              <a:ahLst/>
              <a:cxnLst/>
              <a:rect l="l" t="t" r="r" b="b"/>
              <a:pathLst>
                <a:path w="3457" h="2226" extrusionOk="0">
                  <a:moveTo>
                    <a:pt x="2961" y="1"/>
                  </a:moveTo>
                  <a:lnTo>
                    <a:pt x="2961" y="1"/>
                  </a:lnTo>
                  <a:cubicBezTo>
                    <a:pt x="2193" y="373"/>
                    <a:pt x="1523" y="869"/>
                    <a:pt x="804" y="1364"/>
                  </a:cubicBezTo>
                  <a:cubicBezTo>
                    <a:pt x="606" y="1538"/>
                    <a:pt x="110" y="1786"/>
                    <a:pt x="61" y="1959"/>
                  </a:cubicBezTo>
                  <a:cubicBezTo>
                    <a:pt x="1" y="2170"/>
                    <a:pt x="168" y="2225"/>
                    <a:pt x="365" y="2225"/>
                  </a:cubicBezTo>
                  <a:cubicBezTo>
                    <a:pt x="493" y="2225"/>
                    <a:pt x="633" y="2202"/>
                    <a:pt x="730" y="2182"/>
                  </a:cubicBezTo>
                  <a:cubicBezTo>
                    <a:pt x="1697" y="1860"/>
                    <a:pt x="2564" y="1439"/>
                    <a:pt x="3457" y="993"/>
                  </a:cubicBezTo>
                  <a:lnTo>
                    <a:pt x="3457" y="993"/>
                  </a:lnTo>
                  <a:cubicBezTo>
                    <a:pt x="2912" y="1092"/>
                    <a:pt x="2341" y="1216"/>
                    <a:pt x="1796" y="1364"/>
                  </a:cubicBezTo>
                  <a:cubicBezTo>
                    <a:pt x="2267" y="1092"/>
                    <a:pt x="2688" y="794"/>
                    <a:pt x="3135" y="472"/>
                  </a:cubicBezTo>
                  <a:lnTo>
                    <a:pt x="3135" y="472"/>
                  </a:lnTo>
                  <a:cubicBezTo>
                    <a:pt x="2589" y="720"/>
                    <a:pt x="2069" y="968"/>
                    <a:pt x="1523" y="1191"/>
                  </a:cubicBezTo>
                  <a:cubicBezTo>
                    <a:pt x="2019" y="794"/>
                    <a:pt x="2465" y="422"/>
                    <a:pt x="2961"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3881300" y="287075"/>
              <a:ext cx="138825" cy="91775"/>
            </a:xfrm>
            <a:custGeom>
              <a:avLst/>
              <a:gdLst/>
              <a:ahLst/>
              <a:cxnLst/>
              <a:rect l="l" t="t" r="r" b="b"/>
              <a:pathLst>
                <a:path w="5553" h="3671" extrusionOk="0">
                  <a:moveTo>
                    <a:pt x="3255" y="0"/>
                  </a:moveTo>
                  <a:cubicBezTo>
                    <a:pt x="3149" y="0"/>
                    <a:pt x="3039" y="6"/>
                    <a:pt x="2925" y="17"/>
                  </a:cubicBezTo>
                  <a:cubicBezTo>
                    <a:pt x="2801" y="17"/>
                    <a:pt x="2677" y="67"/>
                    <a:pt x="2553" y="92"/>
                  </a:cubicBezTo>
                  <a:cubicBezTo>
                    <a:pt x="2033" y="191"/>
                    <a:pt x="1537" y="389"/>
                    <a:pt x="1165" y="712"/>
                  </a:cubicBezTo>
                  <a:cubicBezTo>
                    <a:pt x="744" y="984"/>
                    <a:pt x="446" y="1381"/>
                    <a:pt x="248" y="1728"/>
                  </a:cubicBezTo>
                  <a:cubicBezTo>
                    <a:pt x="74" y="2075"/>
                    <a:pt x="0" y="2447"/>
                    <a:pt x="174" y="2744"/>
                  </a:cubicBezTo>
                  <a:cubicBezTo>
                    <a:pt x="372" y="3190"/>
                    <a:pt x="868" y="3488"/>
                    <a:pt x="1463" y="3612"/>
                  </a:cubicBezTo>
                  <a:cubicBezTo>
                    <a:pt x="1660" y="3651"/>
                    <a:pt x="1878" y="3671"/>
                    <a:pt x="2102" y="3671"/>
                  </a:cubicBezTo>
                  <a:cubicBezTo>
                    <a:pt x="2579" y="3671"/>
                    <a:pt x="3082" y="3582"/>
                    <a:pt x="3471" y="3414"/>
                  </a:cubicBezTo>
                  <a:cubicBezTo>
                    <a:pt x="3768" y="3290"/>
                    <a:pt x="4016" y="3116"/>
                    <a:pt x="4264" y="2967"/>
                  </a:cubicBezTo>
                  <a:cubicBezTo>
                    <a:pt x="4661" y="2719"/>
                    <a:pt x="5032" y="2397"/>
                    <a:pt x="5280" y="2075"/>
                  </a:cubicBezTo>
                  <a:cubicBezTo>
                    <a:pt x="5503" y="1753"/>
                    <a:pt x="5553" y="1430"/>
                    <a:pt x="5454" y="1108"/>
                  </a:cubicBezTo>
                  <a:cubicBezTo>
                    <a:pt x="5330" y="811"/>
                    <a:pt x="5082" y="513"/>
                    <a:pt x="4760" y="364"/>
                  </a:cubicBezTo>
                  <a:cubicBezTo>
                    <a:pt x="4280" y="156"/>
                    <a:pt x="3818" y="0"/>
                    <a:pt x="3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3892450" y="289975"/>
              <a:ext cx="115300" cy="78625"/>
            </a:xfrm>
            <a:custGeom>
              <a:avLst/>
              <a:gdLst/>
              <a:ahLst/>
              <a:cxnLst/>
              <a:rect l="l" t="t" r="r" b="b"/>
              <a:pathLst>
                <a:path w="4612" h="3145" extrusionOk="0">
                  <a:moveTo>
                    <a:pt x="2727" y="1"/>
                  </a:moveTo>
                  <a:cubicBezTo>
                    <a:pt x="2107" y="75"/>
                    <a:pt x="1661" y="323"/>
                    <a:pt x="1141" y="571"/>
                  </a:cubicBezTo>
                  <a:cubicBezTo>
                    <a:pt x="595" y="843"/>
                    <a:pt x="347" y="1240"/>
                    <a:pt x="124" y="1686"/>
                  </a:cubicBezTo>
                  <a:cubicBezTo>
                    <a:pt x="50" y="1810"/>
                    <a:pt x="0" y="1959"/>
                    <a:pt x="99" y="2058"/>
                  </a:cubicBezTo>
                  <a:cubicBezTo>
                    <a:pt x="149" y="2108"/>
                    <a:pt x="248" y="2132"/>
                    <a:pt x="273" y="2207"/>
                  </a:cubicBezTo>
                  <a:cubicBezTo>
                    <a:pt x="273" y="2256"/>
                    <a:pt x="273" y="2306"/>
                    <a:pt x="248" y="2331"/>
                  </a:cubicBezTo>
                  <a:cubicBezTo>
                    <a:pt x="174" y="2455"/>
                    <a:pt x="149" y="2603"/>
                    <a:pt x="298" y="2678"/>
                  </a:cubicBezTo>
                  <a:cubicBezTo>
                    <a:pt x="340" y="2699"/>
                    <a:pt x="390" y="2706"/>
                    <a:pt x="444" y="2706"/>
                  </a:cubicBezTo>
                  <a:cubicBezTo>
                    <a:pt x="518" y="2706"/>
                    <a:pt x="598" y="2692"/>
                    <a:pt x="670" y="2678"/>
                  </a:cubicBezTo>
                  <a:cubicBezTo>
                    <a:pt x="732" y="2678"/>
                    <a:pt x="806" y="2665"/>
                    <a:pt x="871" y="2665"/>
                  </a:cubicBezTo>
                  <a:cubicBezTo>
                    <a:pt x="936" y="2665"/>
                    <a:pt x="992" y="2678"/>
                    <a:pt x="1017" y="2727"/>
                  </a:cubicBezTo>
                  <a:cubicBezTo>
                    <a:pt x="1116" y="2827"/>
                    <a:pt x="1017" y="2951"/>
                    <a:pt x="1041" y="3050"/>
                  </a:cubicBezTo>
                  <a:cubicBezTo>
                    <a:pt x="1077" y="3103"/>
                    <a:pt x="1190" y="3144"/>
                    <a:pt x="1325" y="3144"/>
                  </a:cubicBezTo>
                  <a:cubicBezTo>
                    <a:pt x="1377" y="3144"/>
                    <a:pt x="1432" y="3138"/>
                    <a:pt x="1488" y="3124"/>
                  </a:cubicBezTo>
                  <a:cubicBezTo>
                    <a:pt x="2479" y="3000"/>
                    <a:pt x="3446" y="2579"/>
                    <a:pt x="4239" y="2058"/>
                  </a:cubicBezTo>
                  <a:cubicBezTo>
                    <a:pt x="4388" y="1959"/>
                    <a:pt x="4562" y="1810"/>
                    <a:pt x="4487" y="1686"/>
                  </a:cubicBezTo>
                  <a:cubicBezTo>
                    <a:pt x="4462" y="1612"/>
                    <a:pt x="4338" y="1587"/>
                    <a:pt x="4215" y="1562"/>
                  </a:cubicBezTo>
                  <a:cubicBezTo>
                    <a:pt x="4091" y="1513"/>
                    <a:pt x="3967" y="1488"/>
                    <a:pt x="3967" y="1389"/>
                  </a:cubicBezTo>
                  <a:cubicBezTo>
                    <a:pt x="3967" y="1314"/>
                    <a:pt x="4066" y="1240"/>
                    <a:pt x="4190" y="1190"/>
                  </a:cubicBezTo>
                  <a:cubicBezTo>
                    <a:pt x="4314" y="1141"/>
                    <a:pt x="4438" y="1116"/>
                    <a:pt x="4512" y="1017"/>
                  </a:cubicBezTo>
                  <a:cubicBezTo>
                    <a:pt x="4611" y="943"/>
                    <a:pt x="4586" y="769"/>
                    <a:pt x="4487" y="719"/>
                  </a:cubicBezTo>
                  <a:cubicBezTo>
                    <a:pt x="4438" y="695"/>
                    <a:pt x="4363" y="645"/>
                    <a:pt x="4314" y="645"/>
                  </a:cubicBezTo>
                  <a:cubicBezTo>
                    <a:pt x="4091" y="620"/>
                    <a:pt x="3892" y="571"/>
                    <a:pt x="3719" y="521"/>
                  </a:cubicBezTo>
                  <a:cubicBezTo>
                    <a:pt x="3644" y="521"/>
                    <a:pt x="3595" y="496"/>
                    <a:pt x="3595" y="472"/>
                  </a:cubicBezTo>
                  <a:cubicBezTo>
                    <a:pt x="3545" y="397"/>
                    <a:pt x="3744" y="348"/>
                    <a:pt x="3818" y="248"/>
                  </a:cubicBezTo>
                  <a:cubicBezTo>
                    <a:pt x="3843" y="149"/>
                    <a:pt x="3719" y="100"/>
                    <a:pt x="3595" y="75"/>
                  </a:cubicBezTo>
                  <a:cubicBezTo>
                    <a:pt x="3273" y="1"/>
                    <a:pt x="2975" y="1"/>
                    <a:pt x="2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3935925" y="302250"/>
              <a:ext cx="4275" cy="3300"/>
            </a:xfrm>
            <a:custGeom>
              <a:avLst/>
              <a:gdLst/>
              <a:ahLst/>
              <a:cxnLst/>
              <a:rect l="l" t="t" r="r" b="b"/>
              <a:pathLst>
                <a:path w="171" h="132" extrusionOk="0">
                  <a:moveTo>
                    <a:pt x="93" y="1"/>
                  </a:moveTo>
                  <a:cubicBezTo>
                    <a:pt x="48" y="1"/>
                    <a:pt x="1" y="45"/>
                    <a:pt x="21" y="107"/>
                  </a:cubicBezTo>
                  <a:cubicBezTo>
                    <a:pt x="46" y="107"/>
                    <a:pt x="46" y="131"/>
                    <a:pt x="121" y="131"/>
                  </a:cubicBezTo>
                  <a:cubicBezTo>
                    <a:pt x="170" y="107"/>
                    <a:pt x="170" y="7"/>
                    <a:pt x="121" y="7"/>
                  </a:cubicBezTo>
                  <a:cubicBezTo>
                    <a:pt x="112" y="3"/>
                    <a:pt x="102"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3905100" y="326475"/>
              <a:ext cx="3875" cy="2450"/>
            </a:xfrm>
            <a:custGeom>
              <a:avLst/>
              <a:gdLst/>
              <a:ahLst/>
              <a:cxnLst/>
              <a:rect l="l" t="t" r="r" b="b"/>
              <a:pathLst>
                <a:path w="155" h="98" extrusionOk="0">
                  <a:moveTo>
                    <a:pt x="73" y="1"/>
                  </a:moveTo>
                  <a:cubicBezTo>
                    <a:pt x="48" y="1"/>
                    <a:pt x="24" y="9"/>
                    <a:pt x="15" y="28"/>
                  </a:cubicBezTo>
                  <a:cubicBezTo>
                    <a:pt x="0" y="71"/>
                    <a:pt x="36" y="98"/>
                    <a:pt x="74" y="98"/>
                  </a:cubicBezTo>
                  <a:cubicBezTo>
                    <a:pt x="101" y="98"/>
                    <a:pt x="128" y="84"/>
                    <a:pt x="139" y="53"/>
                  </a:cubicBezTo>
                  <a:cubicBezTo>
                    <a:pt x="154" y="22"/>
                    <a:pt x="113" y="1"/>
                    <a:pt x="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3958750" y="300775"/>
              <a:ext cx="12425" cy="7400"/>
            </a:xfrm>
            <a:custGeom>
              <a:avLst/>
              <a:gdLst/>
              <a:ahLst/>
              <a:cxnLst/>
              <a:rect l="l" t="t" r="r" b="b"/>
              <a:pathLst>
                <a:path w="497" h="296" extrusionOk="0">
                  <a:moveTo>
                    <a:pt x="263" y="0"/>
                  </a:moveTo>
                  <a:cubicBezTo>
                    <a:pt x="172" y="0"/>
                    <a:pt x="94" y="53"/>
                    <a:pt x="75" y="91"/>
                  </a:cubicBezTo>
                  <a:cubicBezTo>
                    <a:pt x="1" y="166"/>
                    <a:pt x="75" y="265"/>
                    <a:pt x="174" y="289"/>
                  </a:cubicBezTo>
                  <a:cubicBezTo>
                    <a:pt x="196" y="294"/>
                    <a:pt x="218" y="296"/>
                    <a:pt x="240" y="296"/>
                  </a:cubicBezTo>
                  <a:cubicBezTo>
                    <a:pt x="339" y="296"/>
                    <a:pt x="427" y="252"/>
                    <a:pt x="447" y="190"/>
                  </a:cubicBezTo>
                  <a:cubicBezTo>
                    <a:pt x="497" y="91"/>
                    <a:pt x="447" y="42"/>
                    <a:pt x="348" y="17"/>
                  </a:cubicBezTo>
                  <a:cubicBezTo>
                    <a:pt x="319" y="5"/>
                    <a:pt x="290" y="0"/>
                    <a:pt x="2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3915725" y="334075"/>
              <a:ext cx="12350" cy="7100"/>
            </a:xfrm>
            <a:custGeom>
              <a:avLst/>
              <a:gdLst/>
              <a:ahLst/>
              <a:cxnLst/>
              <a:rect l="l" t="t" r="r" b="b"/>
              <a:pathLst>
                <a:path w="494" h="284" extrusionOk="0">
                  <a:moveTo>
                    <a:pt x="267" y="1"/>
                  </a:moveTo>
                  <a:cubicBezTo>
                    <a:pt x="190" y="1"/>
                    <a:pt x="109" y="31"/>
                    <a:pt x="61" y="98"/>
                  </a:cubicBezTo>
                  <a:cubicBezTo>
                    <a:pt x="1" y="218"/>
                    <a:pt x="113" y="283"/>
                    <a:pt x="234" y="283"/>
                  </a:cubicBezTo>
                  <a:cubicBezTo>
                    <a:pt x="312" y="283"/>
                    <a:pt x="394" y="256"/>
                    <a:pt x="433" y="197"/>
                  </a:cubicBezTo>
                  <a:cubicBezTo>
                    <a:pt x="493" y="75"/>
                    <a:pt x="387" y="1"/>
                    <a:pt x="2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3914125" y="309100"/>
              <a:ext cx="8700" cy="6800"/>
            </a:xfrm>
            <a:custGeom>
              <a:avLst/>
              <a:gdLst/>
              <a:ahLst/>
              <a:cxnLst/>
              <a:rect l="l" t="t" r="r" b="b"/>
              <a:pathLst>
                <a:path w="348" h="272" extrusionOk="0">
                  <a:moveTo>
                    <a:pt x="188" y="0"/>
                  </a:moveTo>
                  <a:cubicBezTo>
                    <a:pt x="176" y="0"/>
                    <a:pt x="163" y="1"/>
                    <a:pt x="150" y="4"/>
                  </a:cubicBezTo>
                  <a:cubicBezTo>
                    <a:pt x="51" y="54"/>
                    <a:pt x="1" y="103"/>
                    <a:pt x="1" y="178"/>
                  </a:cubicBezTo>
                  <a:cubicBezTo>
                    <a:pt x="19" y="231"/>
                    <a:pt x="75" y="272"/>
                    <a:pt x="143" y="272"/>
                  </a:cubicBezTo>
                  <a:cubicBezTo>
                    <a:pt x="169" y="272"/>
                    <a:pt x="196" y="266"/>
                    <a:pt x="224" y="252"/>
                  </a:cubicBezTo>
                  <a:cubicBezTo>
                    <a:pt x="274" y="227"/>
                    <a:pt x="348" y="202"/>
                    <a:pt x="348" y="128"/>
                  </a:cubicBezTo>
                  <a:cubicBezTo>
                    <a:pt x="348" y="84"/>
                    <a:pt x="289" y="0"/>
                    <a:pt x="1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3949850" y="324525"/>
              <a:ext cx="9825" cy="5850"/>
            </a:xfrm>
            <a:custGeom>
              <a:avLst/>
              <a:gdLst/>
              <a:ahLst/>
              <a:cxnLst/>
              <a:rect l="l" t="t" r="r" b="b"/>
              <a:pathLst>
                <a:path w="393" h="234" extrusionOk="0">
                  <a:moveTo>
                    <a:pt x="224" y="1"/>
                  </a:moveTo>
                  <a:cubicBezTo>
                    <a:pt x="164" y="1"/>
                    <a:pt x="98" y="25"/>
                    <a:pt x="59" y="83"/>
                  </a:cubicBezTo>
                  <a:cubicBezTo>
                    <a:pt x="1" y="171"/>
                    <a:pt x="89" y="233"/>
                    <a:pt x="182" y="233"/>
                  </a:cubicBezTo>
                  <a:cubicBezTo>
                    <a:pt x="246" y="233"/>
                    <a:pt x="312" y="204"/>
                    <a:pt x="332" y="133"/>
                  </a:cubicBezTo>
                  <a:cubicBezTo>
                    <a:pt x="392" y="58"/>
                    <a:pt x="316"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3987650" y="319600"/>
              <a:ext cx="10700" cy="6125"/>
            </a:xfrm>
            <a:custGeom>
              <a:avLst/>
              <a:gdLst/>
              <a:ahLst/>
              <a:cxnLst/>
              <a:rect l="l" t="t" r="r" b="b"/>
              <a:pathLst>
                <a:path w="428" h="245" extrusionOk="0">
                  <a:moveTo>
                    <a:pt x="228" y="1"/>
                  </a:moveTo>
                  <a:cubicBezTo>
                    <a:pt x="164" y="1"/>
                    <a:pt x="97" y="25"/>
                    <a:pt x="59" y="82"/>
                  </a:cubicBezTo>
                  <a:cubicBezTo>
                    <a:pt x="1" y="185"/>
                    <a:pt x="99" y="244"/>
                    <a:pt x="204" y="244"/>
                  </a:cubicBezTo>
                  <a:cubicBezTo>
                    <a:pt x="276" y="244"/>
                    <a:pt x="352" y="217"/>
                    <a:pt x="382" y="156"/>
                  </a:cubicBezTo>
                  <a:cubicBezTo>
                    <a:pt x="428" y="64"/>
                    <a:pt x="332" y="1"/>
                    <a:pt x="2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3951475" y="347500"/>
              <a:ext cx="10700" cy="6550"/>
            </a:xfrm>
            <a:custGeom>
              <a:avLst/>
              <a:gdLst/>
              <a:ahLst/>
              <a:cxnLst/>
              <a:rect l="l" t="t" r="r" b="b"/>
              <a:pathLst>
                <a:path w="428" h="262" extrusionOk="0">
                  <a:moveTo>
                    <a:pt x="219" y="0"/>
                  </a:moveTo>
                  <a:cubicBezTo>
                    <a:pt x="152" y="0"/>
                    <a:pt x="82" y="25"/>
                    <a:pt x="44" y="81"/>
                  </a:cubicBezTo>
                  <a:cubicBezTo>
                    <a:pt x="1" y="197"/>
                    <a:pt x="83" y="262"/>
                    <a:pt x="179" y="262"/>
                  </a:cubicBezTo>
                  <a:cubicBezTo>
                    <a:pt x="249" y="262"/>
                    <a:pt x="325" y="228"/>
                    <a:pt x="366" y="156"/>
                  </a:cubicBezTo>
                  <a:cubicBezTo>
                    <a:pt x="427" y="64"/>
                    <a:pt x="32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3934325" y="338725"/>
              <a:ext cx="12700" cy="7375"/>
            </a:xfrm>
            <a:custGeom>
              <a:avLst/>
              <a:gdLst/>
              <a:ahLst/>
              <a:cxnLst/>
              <a:rect l="l" t="t" r="r" b="b"/>
              <a:pathLst>
                <a:path w="508" h="295" extrusionOk="0">
                  <a:moveTo>
                    <a:pt x="275" y="1"/>
                  </a:moveTo>
                  <a:cubicBezTo>
                    <a:pt x="195" y="1"/>
                    <a:pt x="109" y="33"/>
                    <a:pt x="61" y="110"/>
                  </a:cubicBezTo>
                  <a:cubicBezTo>
                    <a:pt x="0" y="216"/>
                    <a:pt x="115" y="294"/>
                    <a:pt x="236" y="294"/>
                  </a:cubicBezTo>
                  <a:cubicBezTo>
                    <a:pt x="313" y="294"/>
                    <a:pt x="394" y="262"/>
                    <a:pt x="432" y="184"/>
                  </a:cubicBezTo>
                  <a:cubicBezTo>
                    <a:pt x="508" y="79"/>
                    <a:pt x="399"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3970375" y="334075"/>
              <a:ext cx="11625" cy="6775"/>
            </a:xfrm>
            <a:custGeom>
              <a:avLst/>
              <a:gdLst/>
              <a:ahLst/>
              <a:cxnLst/>
              <a:rect l="l" t="t" r="r" b="b"/>
              <a:pathLst>
                <a:path w="465" h="271" extrusionOk="0">
                  <a:moveTo>
                    <a:pt x="249" y="1"/>
                  </a:moveTo>
                  <a:cubicBezTo>
                    <a:pt x="180" y="1"/>
                    <a:pt x="110" y="31"/>
                    <a:pt x="81" y="98"/>
                  </a:cubicBezTo>
                  <a:cubicBezTo>
                    <a:pt x="0" y="195"/>
                    <a:pt x="109" y="271"/>
                    <a:pt x="229" y="271"/>
                  </a:cubicBezTo>
                  <a:cubicBezTo>
                    <a:pt x="293" y="271"/>
                    <a:pt x="360" y="249"/>
                    <a:pt x="403" y="197"/>
                  </a:cubicBezTo>
                  <a:cubicBezTo>
                    <a:pt x="464" y="75"/>
                    <a:pt x="358" y="1"/>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3922800" y="363375"/>
              <a:ext cx="10575" cy="7400"/>
            </a:xfrm>
            <a:custGeom>
              <a:avLst/>
              <a:gdLst/>
              <a:ahLst/>
              <a:cxnLst/>
              <a:rect l="l" t="t" r="r" b="b"/>
              <a:pathLst>
                <a:path w="423" h="296" extrusionOk="0">
                  <a:moveTo>
                    <a:pt x="229" y="0"/>
                  </a:moveTo>
                  <a:cubicBezTo>
                    <a:pt x="148" y="0"/>
                    <a:pt x="70" y="58"/>
                    <a:pt x="51" y="116"/>
                  </a:cubicBezTo>
                  <a:cubicBezTo>
                    <a:pt x="1" y="165"/>
                    <a:pt x="51" y="264"/>
                    <a:pt x="150" y="289"/>
                  </a:cubicBezTo>
                  <a:cubicBezTo>
                    <a:pt x="167" y="294"/>
                    <a:pt x="186" y="296"/>
                    <a:pt x="204" y="296"/>
                  </a:cubicBezTo>
                  <a:cubicBezTo>
                    <a:pt x="290" y="296"/>
                    <a:pt x="377" y="251"/>
                    <a:pt x="398" y="190"/>
                  </a:cubicBezTo>
                  <a:cubicBezTo>
                    <a:pt x="422" y="116"/>
                    <a:pt x="398" y="41"/>
                    <a:pt x="298" y="17"/>
                  </a:cubicBezTo>
                  <a:cubicBezTo>
                    <a:pt x="276" y="5"/>
                    <a:pt x="25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78;p2"/>
          <p:cNvGrpSpPr/>
          <p:nvPr/>
        </p:nvGrpSpPr>
        <p:grpSpPr>
          <a:xfrm rot="2700000">
            <a:off x="7610274" y="1855478"/>
            <a:ext cx="657380" cy="487207"/>
            <a:chOff x="3748050" y="180275"/>
            <a:chExt cx="394800" cy="292600"/>
          </a:xfrm>
        </p:grpSpPr>
        <p:sp>
          <p:nvSpPr>
            <p:cNvPr id="279" name="Google Shape;279;p2"/>
            <p:cNvSpPr/>
            <p:nvPr/>
          </p:nvSpPr>
          <p:spPr>
            <a:xfrm>
              <a:off x="3896775" y="358500"/>
              <a:ext cx="66975" cy="114375"/>
            </a:xfrm>
            <a:custGeom>
              <a:avLst/>
              <a:gdLst/>
              <a:ahLst/>
              <a:cxnLst/>
              <a:rect l="l" t="t" r="r" b="b"/>
              <a:pathLst>
                <a:path w="2679" h="4575" extrusionOk="0">
                  <a:moveTo>
                    <a:pt x="2292" y="1"/>
                  </a:moveTo>
                  <a:cubicBezTo>
                    <a:pt x="2137" y="1"/>
                    <a:pt x="1948" y="192"/>
                    <a:pt x="1860" y="333"/>
                  </a:cubicBezTo>
                  <a:cubicBezTo>
                    <a:pt x="1736" y="557"/>
                    <a:pt x="1711" y="755"/>
                    <a:pt x="1662" y="978"/>
                  </a:cubicBezTo>
                  <a:cubicBezTo>
                    <a:pt x="1463" y="1474"/>
                    <a:pt x="1116" y="2044"/>
                    <a:pt x="720" y="2565"/>
                  </a:cubicBezTo>
                  <a:cubicBezTo>
                    <a:pt x="546" y="2812"/>
                    <a:pt x="348" y="3060"/>
                    <a:pt x="199" y="3308"/>
                  </a:cubicBezTo>
                  <a:cubicBezTo>
                    <a:pt x="75" y="3556"/>
                    <a:pt x="1" y="3854"/>
                    <a:pt x="75" y="4101"/>
                  </a:cubicBezTo>
                  <a:cubicBezTo>
                    <a:pt x="174" y="4349"/>
                    <a:pt x="447" y="4572"/>
                    <a:pt x="794" y="4572"/>
                  </a:cubicBezTo>
                  <a:cubicBezTo>
                    <a:pt x="815" y="4574"/>
                    <a:pt x="836" y="4575"/>
                    <a:pt x="857" y="4575"/>
                  </a:cubicBezTo>
                  <a:cubicBezTo>
                    <a:pt x="1163" y="4575"/>
                    <a:pt x="1504" y="4409"/>
                    <a:pt x="1736" y="4201"/>
                  </a:cubicBezTo>
                  <a:cubicBezTo>
                    <a:pt x="1984" y="3978"/>
                    <a:pt x="2108" y="3705"/>
                    <a:pt x="2207" y="3457"/>
                  </a:cubicBezTo>
                  <a:cubicBezTo>
                    <a:pt x="2455" y="2788"/>
                    <a:pt x="2554" y="2094"/>
                    <a:pt x="2604" y="1449"/>
                  </a:cubicBezTo>
                  <a:cubicBezTo>
                    <a:pt x="2653" y="978"/>
                    <a:pt x="2678" y="507"/>
                    <a:pt x="2455" y="110"/>
                  </a:cubicBezTo>
                  <a:cubicBezTo>
                    <a:pt x="2412" y="32"/>
                    <a:pt x="2355" y="1"/>
                    <a:pt x="2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3920325" y="370950"/>
              <a:ext cx="41550" cy="52925"/>
            </a:xfrm>
            <a:custGeom>
              <a:avLst/>
              <a:gdLst/>
              <a:ahLst/>
              <a:cxnLst/>
              <a:rect l="l" t="t" r="r" b="b"/>
              <a:pathLst>
                <a:path w="1662" h="2117" extrusionOk="0">
                  <a:moveTo>
                    <a:pt x="1327" y="0"/>
                  </a:moveTo>
                  <a:cubicBezTo>
                    <a:pt x="1115" y="0"/>
                    <a:pt x="937" y="151"/>
                    <a:pt x="893" y="282"/>
                  </a:cubicBezTo>
                  <a:cubicBezTo>
                    <a:pt x="794" y="530"/>
                    <a:pt x="695" y="777"/>
                    <a:pt x="571" y="1050"/>
                  </a:cubicBezTo>
                  <a:cubicBezTo>
                    <a:pt x="422" y="1422"/>
                    <a:pt x="249" y="1744"/>
                    <a:pt x="1" y="2116"/>
                  </a:cubicBezTo>
                  <a:cubicBezTo>
                    <a:pt x="373" y="1843"/>
                    <a:pt x="596" y="1496"/>
                    <a:pt x="794" y="1125"/>
                  </a:cubicBezTo>
                  <a:cubicBezTo>
                    <a:pt x="844" y="1372"/>
                    <a:pt x="868" y="1596"/>
                    <a:pt x="868" y="1843"/>
                  </a:cubicBezTo>
                  <a:cubicBezTo>
                    <a:pt x="918" y="1521"/>
                    <a:pt x="1042" y="1224"/>
                    <a:pt x="1240" y="951"/>
                  </a:cubicBezTo>
                  <a:cubicBezTo>
                    <a:pt x="1315" y="1125"/>
                    <a:pt x="1414" y="1348"/>
                    <a:pt x="1563" y="1496"/>
                  </a:cubicBezTo>
                  <a:cubicBezTo>
                    <a:pt x="1414" y="1323"/>
                    <a:pt x="1488" y="951"/>
                    <a:pt x="1513" y="728"/>
                  </a:cubicBezTo>
                  <a:cubicBezTo>
                    <a:pt x="1513" y="579"/>
                    <a:pt x="1662" y="83"/>
                    <a:pt x="1414" y="9"/>
                  </a:cubicBezTo>
                  <a:cubicBezTo>
                    <a:pt x="1384" y="3"/>
                    <a:pt x="1355" y="0"/>
                    <a:pt x="1327"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3832950" y="360775"/>
              <a:ext cx="114675" cy="96675"/>
            </a:xfrm>
            <a:custGeom>
              <a:avLst/>
              <a:gdLst/>
              <a:ahLst/>
              <a:cxnLst/>
              <a:rect l="l" t="t" r="r" b="b"/>
              <a:pathLst>
                <a:path w="4587" h="3867" extrusionOk="0">
                  <a:moveTo>
                    <a:pt x="4371" y="0"/>
                  </a:moveTo>
                  <a:cubicBezTo>
                    <a:pt x="4333" y="0"/>
                    <a:pt x="4296" y="7"/>
                    <a:pt x="4264" y="19"/>
                  </a:cubicBezTo>
                  <a:cubicBezTo>
                    <a:pt x="4240" y="19"/>
                    <a:pt x="4215" y="44"/>
                    <a:pt x="4165" y="44"/>
                  </a:cubicBezTo>
                  <a:cubicBezTo>
                    <a:pt x="3967" y="168"/>
                    <a:pt x="3744" y="267"/>
                    <a:pt x="3570" y="416"/>
                  </a:cubicBezTo>
                  <a:cubicBezTo>
                    <a:pt x="3397" y="590"/>
                    <a:pt x="3174" y="763"/>
                    <a:pt x="3000" y="912"/>
                  </a:cubicBezTo>
                  <a:cubicBezTo>
                    <a:pt x="2603" y="1284"/>
                    <a:pt x="2157" y="1606"/>
                    <a:pt x="1736" y="1879"/>
                  </a:cubicBezTo>
                  <a:cubicBezTo>
                    <a:pt x="1190" y="2226"/>
                    <a:pt x="645" y="2523"/>
                    <a:pt x="273" y="2969"/>
                  </a:cubicBezTo>
                  <a:cubicBezTo>
                    <a:pt x="124" y="3143"/>
                    <a:pt x="0" y="3366"/>
                    <a:pt x="75" y="3564"/>
                  </a:cubicBezTo>
                  <a:cubicBezTo>
                    <a:pt x="149" y="3688"/>
                    <a:pt x="273" y="3738"/>
                    <a:pt x="422" y="3812"/>
                  </a:cubicBezTo>
                  <a:cubicBezTo>
                    <a:pt x="535" y="3850"/>
                    <a:pt x="659" y="3867"/>
                    <a:pt x="788" y="3867"/>
                  </a:cubicBezTo>
                  <a:cubicBezTo>
                    <a:pt x="1085" y="3867"/>
                    <a:pt x="1410" y="3777"/>
                    <a:pt x="1686" y="3639"/>
                  </a:cubicBezTo>
                  <a:cubicBezTo>
                    <a:pt x="2108" y="3465"/>
                    <a:pt x="2405" y="3192"/>
                    <a:pt x="2678" y="2895"/>
                  </a:cubicBezTo>
                  <a:cubicBezTo>
                    <a:pt x="3223" y="2399"/>
                    <a:pt x="3645" y="1854"/>
                    <a:pt x="3992" y="1259"/>
                  </a:cubicBezTo>
                  <a:cubicBezTo>
                    <a:pt x="4165" y="986"/>
                    <a:pt x="4264" y="664"/>
                    <a:pt x="4413" y="391"/>
                  </a:cubicBezTo>
                  <a:cubicBezTo>
                    <a:pt x="4463" y="342"/>
                    <a:pt x="4587" y="242"/>
                    <a:pt x="4587" y="143"/>
                  </a:cubicBezTo>
                  <a:cubicBezTo>
                    <a:pt x="4587" y="51"/>
                    <a:pt x="4477" y="0"/>
                    <a:pt x="4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3886875" y="368075"/>
              <a:ext cx="58275" cy="52075"/>
            </a:xfrm>
            <a:custGeom>
              <a:avLst/>
              <a:gdLst/>
              <a:ahLst/>
              <a:cxnLst/>
              <a:rect l="l" t="t" r="r" b="b"/>
              <a:pathLst>
                <a:path w="2331" h="2083" extrusionOk="0">
                  <a:moveTo>
                    <a:pt x="2206" y="0"/>
                  </a:moveTo>
                  <a:cubicBezTo>
                    <a:pt x="1711" y="74"/>
                    <a:pt x="1190" y="471"/>
                    <a:pt x="843" y="793"/>
                  </a:cubicBezTo>
                  <a:cubicBezTo>
                    <a:pt x="570" y="1041"/>
                    <a:pt x="273" y="1240"/>
                    <a:pt x="0" y="1487"/>
                  </a:cubicBezTo>
                  <a:cubicBezTo>
                    <a:pt x="322" y="1339"/>
                    <a:pt x="620" y="1165"/>
                    <a:pt x="942" y="967"/>
                  </a:cubicBezTo>
                  <a:lnTo>
                    <a:pt x="942" y="967"/>
                  </a:lnTo>
                  <a:cubicBezTo>
                    <a:pt x="645" y="1314"/>
                    <a:pt x="372" y="1611"/>
                    <a:pt x="75" y="1958"/>
                  </a:cubicBezTo>
                  <a:cubicBezTo>
                    <a:pt x="397" y="1686"/>
                    <a:pt x="744" y="1438"/>
                    <a:pt x="1116" y="1190"/>
                  </a:cubicBezTo>
                  <a:lnTo>
                    <a:pt x="1116" y="1190"/>
                  </a:lnTo>
                  <a:cubicBezTo>
                    <a:pt x="1017" y="1487"/>
                    <a:pt x="868" y="1785"/>
                    <a:pt x="719" y="2082"/>
                  </a:cubicBezTo>
                  <a:cubicBezTo>
                    <a:pt x="1388" y="1487"/>
                    <a:pt x="1859" y="793"/>
                    <a:pt x="2306" y="74"/>
                  </a:cubicBezTo>
                  <a:cubicBezTo>
                    <a:pt x="2306" y="74"/>
                    <a:pt x="2330" y="50"/>
                    <a:pt x="2306" y="50"/>
                  </a:cubicBezTo>
                  <a:cubicBezTo>
                    <a:pt x="2306" y="0"/>
                    <a:pt x="2231" y="0"/>
                    <a:pt x="2206"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3971150" y="346325"/>
              <a:ext cx="98575" cy="76925"/>
            </a:xfrm>
            <a:custGeom>
              <a:avLst/>
              <a:gdLst/>
              <a:ahLst/>
              <a:cxnLst/>
              <a:rect l="l" t="t" r="r" b="b"/>
              <a:pathLst>
                <a:path w="3943" h="3077" extrusionOk="0">
                  <a:moveTo>
                    <a:pt x="666" y="1"/>
                  </a:moveTo>
                  <a:cubicBezTo>
                    <a:pt x="651" y="1"/>
                    <a:pt x="636" y="1"/>
                    <a:pt x="620" y="2"/>
                  </a:cubicBezTo>
                  <a:cubicBezTo>
                    <a:pt x="1" y="27"/>
                    <a:pt x="620" y="1168"/>
                    <a:pt x="719" y="1341"/>
                  </a:cubicBezTo>
                  <a:cubicBezTo>
                    <a:pt x="819" y="1564"/>
                    <a:pt x="943" y="1812"/>
                    <a:pt x="1091" y="2035"/>
                  </a:cubicBezTo>
                  <a:cubicBezTo>
                    <a:pt x="1414" y="2432"/>
                    <a:pt x="1860" y="2779"/>
                    <a:pt x="2430" y="2952"/>
                  </a:cubicBezTo>
                  <a:cubicBezTo>
                    <a:pt x="2603" y="3027"/>
                    <a:pt x="2802" y="3076"/>
                    <a:pt x="3025" y="3076"/>
                  </a:cubicBezTo>
                  <a:cubicBezTo>
                    <a:pt x="3198" y="3076"/>
                    <a:pt x="3446" y="3052"/>
                    <a:pt x="3595" y="2928"/>
                  </a:cubicBezTo>
                  <a:cubicBezTo>
                    <a:pt x="3893" y="2704"/>
                    <a:pt x="3942" y="2407"/>
                    <a:pt x="3818" y="2159"/>
                  </a:cubicBezTo>
                  <a:cubicBezTo>
                    <a:pt x="3694" y="1886"/>
                    <a:pt x="3446" y="1713"/>
                    <a:pt x="3198" y="1564"/>
                  </a:cubicBezTo>
                  <a:cubicBezTo>
                    <a:pt x="2901" y="1316"/>
                    <a:pt x="2579" y="1093"/>
                    <a:pt x="2207" y="920"/>
                  </a:cubicBezTo>
                  <a:cubicBezTo>
                    <a:pt x="1934" y="697"/>
                    <a:pt x="1661" y="498"/>
                    <a:pt x="1339" y="325"/>
                  </a:cubicBezTo>
                  <a:cubicBezTo>
                    <a:pt x="1151" y="207"/>
                    <a:pt x="941" y="1"/>
                    <a:pt x="6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3960000" y="353700"/>
              <a:ext cx="59525" cy="87275"/>
            </a:xfrm>
            <a:custGeom>
              <a:avLst/>
              <a:gdLst/>
              <a:ahLst/>
              <a:cxnLst/>
              <a:rect l="l" t="t" r="r" b="b"/>
              <a:pathLst>
                <a:path w="2381" h="3491" extrusionOk="0">
                  <a:moveTo>
                    <a:pt x="623" y="0"/>
                  </a:moveTo>
                  <a:cubicBezTo>
                    <a:pt x="394" y="0"/>
                    <a:pt x="269" y="236"/>
                    <a:pt x="248" y="402"/>
                  </a:cubicBezTo>
                  <a:cubicBezTo>
                    <a:pt x="199" y="699"/>
                    <a:pt x="149" y="1021"/>
                    <a:pt x="124" y="1319"/>
                  </a:cubicBezTo>
                  <a:cubicBezTo>
                    <a:pt x="50" y="1765"/>
                    <a:pt x="0" y="2236"/>
                    <a:pt x="124" y="2633"/>
                  </a:cubicBezTo>
                  <a:cubicBezTo>
                    <a:pt x="248" y="3029"/>
                    <a:pt x="620" y="3401"/>
                    <a:pt x="1165" y="3475"/>
                  </a:cubicBezTo>
                  <a:cubicBezTo>
                    <a:pt x="1238" y="3485"/>
                    <a:pt x="1307" y="3490"/>
                    <a:pt x="1373" y="3490"/>
                  </a:cubicBezTo>
                  <a:cubicBezTo>
                    <a:pt x="1487" y="3490"/>
                    <a:pt x="1592" y="3473"/>
                    <a:pt x="1686" y="3426"/>
                  </a:cubicBezTo>
                  <a:cubicBezTo>
                    <a:pt x="2008" y="3351"/>
                    <a:pt x="2256" y="3104"/>
                    <a:pt x="2306" y="2856"/>
                  </a:cubicBezTo>
                  <a:cubicBezTo>
                    <a:pt x="2380" y="2608"/>
                    <a:pt x="2306" y="2360"/>
                    <a:pt x="2231" y="2137"/>
                  </a:cubicBezTo>
                  <a:cubicBezTo>
                    <a:pt x="1984" y="1567"/>
                    <a:pt x="1513" y="1145"/>
                    <a:pt x="1190" y="625"/>
                  </a:cubicBezTo>
                  <a:cubicBezTo>
                    <a:pt x="1116" y="426"/>
                    <a:pt x="1017" y="129"/>
                    <a:pt x="769" y="30"/>
                  </a:cubicBezTo>
                  <a:cubicBezTo>
                    <a:pt x="716" y="9"/>
                    <a:pt x="667" y="0"/>
                    <a:pt x="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3964325" y="361875"/>
              <a:ext cx="34750" cy="42775"/>
            </a:xfrm>
            <a:custGeom>
              <a:avLst/>
              <a:gdLst/>
              <a:ahLst/>
              <a:cxnLst/>
              <a:rect l="l" t="t" r="r" b="b"/>
              <a:pathLst>
                <a:path w="1390" h="1711" extrusionOk="0">
                  <a:moveTo>
                    <a:pt x="348" y="0"/>
                  </a:moveTo>
                  <a:cubicBezTo>
                    <a:pt x="100" y="25"/>
                    <a:pt x="100" y="223"/>
                    <a:pt x="75" y="347"/>
                  </a:cubicBezTo>
                  <a:cubicBezTo>
                    <a:pt x="1" y="719"/>
                    <a:pt x="1" y="1066"/>
                    <a:pt x="100" y="1413"/>
                  </a:cubicBezTo>
                  <a:cubicBezTo>
                    <a:pt x="125" y="1537"/>
                    <a:pt x="199" y="1661"/>
                    <a:pt x="323" y="1711"/>
                  </a:cubicBezTo>
                  <a:cubicBezTo>
                    <a:pt x="323" y="1463"/>
                    <a:pt x="323" y="1190"/>
                    <a:pt x="348" y="917"/>
                  </a:cubicBezTo>
                  <a:cubicBezTo>
                    <a:pt x="497" y="1165"/>
                    <a:pt x="695" y="1413"/>
                    <a:pt x="893" y="1611"/>
                  </a:cubicBezTo>
                  <a:cubicBezTo>
                    <a:pt x="992" y="1314"/>
                    <a:pt x="745" y="1066"/>
                    <a:pt x="769" y="744"/>
                  </a:cubicBezTo>
                  <a:lnTo>
                    <a:pt x="769" y="744"/>
                  </a:lnTo>
                  <a:cubicBezTo>
                    <a:pt x="968" y="967"/>
                    <a:pt x="1191" y="1190"/>
                    <a:pt x="1389" y="1364"/>
                  </a:cubicBezTo>
                  <a:cubicBezTo>
                    <a:pt x="1265" y="992"/>
                    <a:pt x="1092" y="620"/>
                    <a:pt x="819" y="322"/>
                  </a:cubicBezTo>
                  <a:cubicBezTo>
                    <a:pt x="720" y="198"/>
                    <a:pt x="596" y="50"/>
                    <a:pt x="348"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3748050" y="320350"/>
              <a:ext cx="191525" cy="67575"/>
            </a:xfrm>
            <a:custGeom>
              <a:avLst/>
              <a:gdLst/>
              <a:ahLst/>
              <a:cxnLst/>
              <a:rect l="l" t="t" r="r" b="b"/>
              <a:pathLst>
                <a:path w="7661" h="2703" extrusionOk="0">
                  <a:moveTo>
                    <a:pt x="7660" y="0"/>
                  </a:moveTo>
                  <a:lnTo>
                    <a:pt x="7660" y="0"/>
                  </a:lnTo>
                  <a:cubicBezTo>
                    <a:pt x="5892" y="489"/>
                    <a:pt x="3992" y="1174"/>
                    <a:pt x="2207" y="1174"/>
                  </a:cubicBezTo>
                  <a:cubicBezTo>
                    <a:pt x="2091" y="1174"/>
                    <a:pt x="1975" y="1171"/>
                    <a:pt x="1860" y="1165"/>
                  </a:cubicBezTo>
                  <a:cubicBezTo>
                    <a:pt x="1661" y="1165"/>
                    <a:pt x="1452" y="1143"/>
                    <a:pt x="1239" y="1143"/>
                  </a:cubicBezTo>
                  <a:cubicBezTo>
                    <a:pt x="1132" y="1143"/>
                    <a:pt x="1025" y="1149"/>
                    <a:pt x="918" y="1165"/>
                  </a:cubicBezTo>
                  <a:cubicBezTo>
                    <a:pt x="570" y="1240"/>
                    <a:pt x="223" y="1413"/>
                    <a:pt x="99" y="1661"/>
                  </a:cubicBezTo>
                  <a:cubicBezTo>
                    <a:pt x="0" y="1859"/>
                    <a:pt x="75" y="2083"/>
                    <a:pt x="199" y="2207"/>
                  </a:cubicBezTo>
                  <a:cubicBezTo>
                    <a:pt x="323" y="2355"/>
                    <a:pt x="496" y="2454"/>
                    <a:pt x="694" y="2504"/>
                  </a:cubicBezTo>
                  <a:cubicBezTo>
                    <a:pt x="1025" y="2636"/>
                    <a:pt x="1344" y="2702"/>
                    <a:pt x="1704" y="2702"/>
                  </a:cubicBezTo>
                  <a:cubicBezTo>
                    <a:pt x="1884" y="2702"/>
                    <a:pt x="2074" y="2686"/>
                    <a:pt x="2281" y="2653"/>
                  </a:cubicBezTo>
                  <a:cubicBezTo>
                    <a:pt x="2802" y="2628"/>
                    <a:pt x="3322" y="2504"/>
                    <a:pt x="3818" y="2355"/>
                  </a:cubicBezTo>
                  <a:cubicBezTo>
                    <a:pt x="3843" y="2355"/>
                    <a:pt x="3843" y="2355"/>
                    <a:pt x="3867" y="2330"/>
                  </a:cubicBezTo>
                  <a:cubicBezTo>
                    <a:pt x="4933" y="1983"/>
                    <a:pt x="5950" y="1488"/>
                    <a:pt x="6842" y="868"/>
                  </a:cubicBezTo>
                  <a:cubicBezTo>
                    <a:pt x="7214" y="620"/>
                    <a:pt x="7586" y="347"/>
                    <a:pt x="76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3821800" y="339700"/>
              <a:ext cx="91750" cy="32875"/>
            </a:xfrm>
            <a:custGeom>
              <a:avLst/>
              <a:gdLst/>
              <a:ahLst/>
              <a:cxnLst/>
              <a:rect l="l" t="t" r="r" b="b"/>
              <a:pathLst>
                <a:path w="3670" h="1315" extrusionOk="0">
                  <a:moveTo>
                    <a:pt x="3231" y="0"/>
                  </a:moveTo>
                  <a:cubicBezTo>
                    <a:pt x="2812" y="0"/>
                    <a:pt x="2303" y="122"/>
                    <a:pt x="1983" y="193"/>
                  </a:cubicBezTo>
                  <a:cubicBezTo>
                    <a:pt x="1314" y="317"/>
                    <a:pt x="645" y="515"/>
                    <a:pt x="25" y="763"/>
                  </a:cubicBezTo>
                  <a:cubicBezTo>
                    <a:pt x="521" y="763"/>
                    <a:pt x="1017" y="714"/>
                    <a:pt x="1512" y="639"/>
                  </a:cubicBezTo>
                  <a:lnTo>
                    <a:pt x="1512" y="639"/>
                  </a:lnTo>
                  <a:cubicBezTo>
                    <a:pt x="1017" y="862"/>
                    <a:pt x="521" y="1085"/>
                    <a:pt x="0" y="1309"/>
                  </a:cubicBezTo>
                  <a:cubicBezTo>
                    <a:pt x="52" y="1313"/>
                    <a:pt x="105" y="1315"/>
                    <a:pt x="157" y="1315"/>
                  </a:cubicBezTo>
                  <a:cubicBezTo>
                    <a:pt x="703" y="1315"/>
                    <a:pt x="1263" y="1091"/>
                    <a:pt x="1760" y="887"/>
                  </a:cubicBezTo>
                  <a:cubicBezTo>
                    <a:pt x="2380" y="639"/>
                    <a:pt x="3099" y="391"/>
                    <a:pt x="3669" y="69"/>
                  </a:cubicBezTo>
                  <a:cubicBezTo>
                    <a:pt x="3549" y="20"/>
                    <a:pt x="3397" y="0"/>
                    <a:pt x="3231" y="0"/>
                  </a:cubicBezTo>
                  <a:close/>
                </a:path>
              </a:pathLst>
            </a:custGeom>
            <a:solidFill>
              <a:srgbClr val="CAD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3787700" y="336450"/>
              <a:ext cx="158675" cy="96475"/>
            </a:xfrm>
            <a:custGeom>
              <a:avLst/>
              <a:gdLst/>
              <a:ahLst/>
              <a:cxnLst/>
              <a:rect l="l" t="t" r="r" b="b"/>
              <a:pathLst>
                <a:path w="6347" h="3859" extrusionOk="0">
                  <a:moveTo>
                    <a:pt x="6347" y="1"/>
                  </a:moveTo>
                  <a:cubicBezTo>
                    <a:pt x="5876" y="224"/>
                    <a:pt x="5380" y="397"/>
                    <a:pt x="4934" y="621"/>
                  </a:cubicBezTo>
                  <a:cubicBezTo>
                    <a:pt x="4463" y="868"/>
                    <a:pt x="4017" y="1116"/>
                    <a:pt x="3521" y="1339"/>
                  </a:cubicBezTo>
                  <a:cubicBezTo>
                    <a:pt x="2629" y="1686"/>
                    <a:pt x="1711" y="1959"/>
                    <a:pt x="844" y="2331"/>
                  </a:cubicBezTo>
                  <a:cubicBezTo>
                    <a:pt x="521" y="2455"/>
                    <a:pt x="224" y="2628"/>
                    <a:pt x="100" y="2876"/>
                  </a:cubicBezTo>
                  <a:cubicBezTo>
                    <a:pt x="1" y="3050"/>
                    <a:pt x="26" y="3223"/>
                    <a:pt x="100" y="3422"/>
                  </a:cubicBezTo>
                  <a:cubicBezTo>
                    <a:pt x="150" y="3570"/>
                    <a:pt x="249" y="3719"/>
                    <a:pt x="422" y="3818"/>
                  </a:cubicBezTo>
                  <a:cubicBezTo>
                    <a:pt x="502" y="3847"/>
                    <a:pt x="590" y="3859"/>
                    <a:pt x="683" y="3859"/>
                  </a:cubicBezTo>
                  <a:cubicBezTo>
                    <a:pt x="1079" y="3859"/>
                    <a:pt x="1563" y="3637"/>
                    <a:pt x="1885" y="3496"/>
                  </a:cubicBezTo>
                  <a:cubicBezTo>
                    <a:pt x="2356" y="3323"/>
                    <a:pt x="2827" y="3099"/>
                    <a:pt x="3273" y="2852"/>
                  </a:cubicBezTo>
                  <a:cubicBezTo>
                    <a:pt x="4141" y="2381"/>
                    <a:pt x="4959" y="1810"/>
                    <a:pt x="5603" y="1191"/>
                  </a:cubicBezTo>
                  <a:cubicBezTo>
                    <a:pt x="5975" y="819"/>
                    <a:pt x="6322" y="397"/>
                    <a:pt x="6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3853400" y="354275"/>
              <a:ext cx="74025" cy="46050"/>
            </a:xfrm>
            <a:custGeom>
              <a:avLst/>
              <a:gdLst/>
              <a:ahLst/>
              <a:cxnLst/>
              <a:rect l="l" t="t" r="r" b="b"/>
              <a:pathLst>
                <a:path w="2961" h="1842" extrusionOk="0">
                  <a:moveTo>
                    <a:pt x="2754" y="0"/>
                  </a:moveTo>
                  <a:cubicBezTo>
                    <a:pt x="2734" y="0"/>
                    <a:pt x="2709" y="2"/>
                    <a:pt x="2678" y="7"/>
                  </a:cubicBezTo>
                  <a:cubicBezTo>
                    <a:pt x="2108" y="56"/>
                    <a:pt x="1463" y="552"/>
                    <a:pt x="992" y="800"/>
                  </a:cubicBezTo>
                  <a:cubicBezTo>
                    <a:pt x="819" y="899"/>
                    <a:pt x="298" y="1246"/>
                    <a:pt x="1" y="1246"/>
                  </a:cubicBezTo>
                  <a:cubicBezTo>
                    <a:pt x="29" y="1248"/>
                    <a:pt x="58" y="1249"/>
                    <a:pt x="87" y="1249"/>
                  </a:cubicBezTo>
                  <a:cubicBezTo>
                    <a:pt x="501" y="1249"/>
                    <a:pt x="895" y="1086"/>
                    <a:pt x="1290" y="924"/>
                  </a:cubicBezTo>
                  <a:lnTo>
                    <a:pt x="1290" y="924"/>
                  </a:lnTo>
                  <a:cubicBezTo>
                    <a:pt x="918" y="1246"/>
                    <a:pt x="546" y="1519"/>
                    <a:pt x="174" y="1841"/>
                  </a:cubicBezTo>
                  <a:cubicBezTo>
                    <a:pt x="719" y="1668"/>
                    <a:pt x="1215" y="1395"/>
                    <a:pt x="1661" y="1097"/>
                  </a:cubicBezTo>
                  <a:cubicBezTo>
                    <a:pt x="1959" y="850"/>
                    <a:pt x="2232" y="602"/>
                    <a:pt x="2529" y="329"/>
                  </a:cubicBezTo>
                  <a:cubicBezTo>
                    <a:pt x="2642" y="216"/>
                    <a:pt x="2961" y="0"/>
                    <a:pt x="2754"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3982300" y="331650"/>
              <a:ext cx="138850" cy="57125"/>
            </a:xfrm>
            <a:custGeom>
              <a:avLst/>
              <a:gdLst/>
              <a:ahLst/>
              <a:cxnLst/>
              <a:rect l="l" t="t" r="r" b="b"/>
              <a:pathLst>
                <a:path w="5554" h="2285" extrusionOk="0">
                  <a:moveTo>
                    <a:pt x="579" y="0"/>
                  </a:moveTo>
                  <a:cubicBezTo>
                    <a:pt x="496" y="0"/>
                    <a:pt x="417" y="13"/>
                    <a:pt x="348" y="44"/>
                  </a:cubicBezTo>
                  <a:cubicBezTo>
                    <a:pt x="1" y="193"/>
                    <a:pt x="224" y="515"/>
                    <a:pt x="397" y="664"/>
                  </a:cubicBezTo>
                  <a:cubicBezTo>
                    <a:pt x="794" y="1011"/>
                    <a:pt x="1265" y="1308"/>
                    <a:pt x="1761" y="1556"/>
                  </a:cubicBezTo>
                  <a:cubicBezTo>
                    <a:pt x="2331" y="1829"/>
                    <a:pt x="2951" y="2077"/>
                    <a:pt x="3620" y="2201"/>
                  </a:cubicBezTo>
                  <a:cubicBezTo>
                    <a:pt x="3825" y="2257"/>
                    <a:pt x="4043" y="2284"/>
                    <a:pt x="4265" y="2284"/>
                  </a:cubicBezTo>
                  <a:cubicBezTo>
                    <a:pt x="4339" y="2284"/>
                    <a:pt x="4413" y="2281"/>
                    <a:pt x="4488" y="2275"/>
                  </a:cubicBezTo>
                  <a:cubicBezTo>
                    <a:pt x="4810" y="2250"/>
                    <a:pt x="5083" y="2151"/>
                    <a:pt x="5256" y="1953"/>
                  </a:cubicBezTo>
                  <a:cubicBezTo>
                    <a:pt x="5355" y="1878"/>
                    <a:pt x="5430" y="1755"/>
                    <a:pt x="5455" y="1655"/>
                  </a:cubicBezTo>
                  <a:cubicBezTo>
                    <a:pt x="5479" y="1531"/>
                    <a:pt x="5554" y="1383"/>
                    <a:pt x="5504" y="1259"/>
                  </a:cubicBezTo>
                  <a:cubicBezTo>
                    <a:pt x="5479" y="1036"/>
                    <a:pt x="5306" y="837"/>
                    <a:pt x="5083" y="713"/>
                  </a:cubicBezTo>
                  <a:cubicBezTo>
                    <a:pt x="4835" y="565"/>
                    <a:pt x="4562" y="515"/>
                    <a:pt x="4265" y="441"/>
                  </a:cubicBezTo>
                  <a:cubicBezTo>
                    <a:pt x="3323" y="267"/>
                    <a:pt x="2257" y="317"/>
                    <a:pt x="1290" y="143"/>
                  </a:cubicBezTo>
                  <a:cubicBezTo>
                    <a:pt x="1105" y="106"/>
                    <a:pt x="823" y="0"/>
                    <a:pt x="5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3995325" y="338950"/>
              <a:ext cx="89275" cy="34725"/>
            </a:xfrm>
            <a:custGeom>
              <a:avLst/>
              <a:gdLst/>
              <a:ahLst/>
              <a:cxnLst/>
              <a:rect l="l" t="t" r="r" b="b"/>
              <a:pathLst>
                <a:path w="3571" h="1389" extrusionOk="0">
                  <a:moveTo>
                    <a:pt x="3570" y="521"/>
                  </a:moveTo>
                  <a:cubicBezTo>
                    <a:pt x="3539" y="521"/>
                    <a:pt x="3508" y="521"/>
                    <a:pt x="3477" y="521"/>
                  </a:cubicBezTo>
                  <a:lnTo>
                    <a:pt x="3477" y="521"/>
                  </a:lnTo>
                  <a:cubicBezTo>
                    <a:pt x="3493" y="522"/>
                    <a:pt x="3509" y="523"/>
                    <a:pt x="3525" y="523"/>
                  </a:cubicBezTo>
                  <a:cubicBezTo>
                    <a:pt x="3540" y="523"/>
                    <a:pt x="3555" y="522"/>
                    <a:pt x="3570" y="521"/>
                  </a:cubicBezTo>
                  <a:close/>
                  <a:moveTo>
                    <a:pt x="687" y="1"/>
                  </a:moveTo>
                  <a:cubicBezTo>
                    <a:pt x="492" y="1"/>
                    <a:pt x="296" y="9"/>
                    <a:pt x="100" y="25"/>
                  </a:cubicBezTo>
                  <a:lnTo>
                    <a:pt x="75" y="25"/>
                  </a:lnTo>
                  <a:cubicBezTo>
                    <a:pt x="0" y="50"/>
                    <a:pt x="25" y="124"/>
                    <a:pt x="75" y="173"/>
                  </a:cubicBezTo>
                  <a:cubicBezTo>
                    <a:pt x="223" y="372"/>
                    <a:pt x="347" y="545"/>
                    <a:pt x="595" y="669"/>
                  </a:cubicBezTo>
                  <a:cubicBezTo>
                    <a:pt x="769" y="768"/>
                    <a:pt x="1017" y="868"/>
                    <a:pt x="1240" y="967"/>
                  </a:cubicBezTo>
                  <a:cubicBezTo>
                    <a:pt x="1463" y="1041"/>
                    <a:pt x="1636" y="1140"/>
                    <a:pt x="1860" y="1215"/>
                  </a:cubicBezTo>
                  <a:cubicBezTo>
                    <a:pt x="1991" y="1258"/>
                    <a:pt x="2295" y="1283"/>
                    <a:pt x="2433" y="1356"/>
                  </a:cubicBezTo>
                  <a:lnTo>
                    <a:pt x="2433" y="1356"/>
                  </a:lnTo>
                  <a:cubicBezTo>
                    <a:pt x="2198" y="1190"/>
                    <a:pt x="1942" y="1006"/>
                    <a:pt x="1686" y="843"/>
                  </a:cubicBezTo>
                  <a:lnTo>
                    <a:pt x="1686" y="843"/>
                  </a:lnTo>
                  <a:cubicBezTo>
                    <a:pt x="2132" y="967"/>
                    <a:pt x="2603" y="1041"/>
                    <a:pt x="3099" y="1140"/>
                  </a:cubicBezTo>
                  <a:cubicBezTo>
                    <a:pt x="2702" y="917"/>
                    <a:pt x="2331" y="744"/>
                    <a:pt x="1934" y="521"/>
                  </a:cubicBezTo>
                  <a:lnTo>
                    <a:pt x="1934" y="521"/>
                  </a:lnTo>
                  <a:cubicBezTo>
                    <a:pt x="2107" y="529"/>
                    <a:pt x="2284" y="532"/>
                    <a:pt x="2463" y="532"/>
                  </a:cubicBezTo>
                  <a:cubicBezTo>
                    <a:pt x="2792" y="532"/>
                    <a:pt x="3130" y="522"/>
                    <a:pt x="3477" y="521"/>
                  </a:cubicBezTo>
                  <a:lnTo>
                    <a:pt x="3477" y="521"/>
                  </a:lnTo>
                  <a:cubicBezTo>
                    <a:pt x="3258" y="501"/>
                    <a:pt x="2964" y="359"/>
                    <a:pt x="2727" y="273"/>
                  </a:cubicBezTo>
                  <a:cubicBezTo>
                    <a:pt x="2455" y="223"/>
                    <a:pt x="2207" y="173"/>
                    <a:pt x="1934" y="124"/>
                  </a:cubicBezTo>
                  <a:cubicBezTo>
                    <a:pt x="1527" y="39"/>
                    <a:pt x="1109" y="1"/>
                    <a:pt x="687" y="1"/>
                  </a:cubicBezTo>
                  <a:close/>
                  <a:moveTo>
                    <a:pt x="2433" y="1356"/>
                  </a:moveTo>
                  <a:cubicBezTo>
                    <a:pt x="2449" y="1367"/>
                    <a:pt x="2464" y="1377"/>
                    <a:pt x="2479" y="1388"/>
                  </a:cubicBezTo>
                  <a:cubicBezTo>
                    <a:pt x="2467" y="1376"/>
                    <a:pt x="2452" y="1366"/>
                    <a:pt x="2433" y="1356"/>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3966200" y="285650"/>
              <a:ext cx="176650" cy="50825"/>
            </a:xfrm>
            <a:custGeom>
              <a:avLst/>
              <a:gdLst/>
              <a:ahLst/>
              <a:cxnLst/>
              <a:rect l="l" t="t" r="r" b="b"/>
              <a:pathLst>
                <a:path w="7066" h="2033" extrusionOk="0">
                  <a:moveTo>
                    <a:pt x="6099" y="0"/>
                  </a:moveTo>
                  <a:cubicBezTo>
                    <a:pt x="5355" y="0"/>
                    <a:pt x="4611" y="174"/>
                    <a:pt x="3867" y="372"/>
                  </a:cubicBezTo>
                  <a:cubicBezTo>
                    <a:pt x="3272" y="545"/>
                    <a:pt x="2653" y="694"/>
                    <a:pt x="2058" y="892"/>
                  </a:cubicBezTo>
                  <a:cubicBezTo>
                    <a:pt x="1686" y="1016"/>
                    <a:pt x="0" y="1537"/>
                    <a:pt x="1041" y="1760"/>
                  </a:cubicBezTo>
                  <a:cubicBezTo>
                    <a:pt x="1364" y="1810"/>
                    <a:pt x="1661" y="1884"/>
                    <a:pt x="1934" y="1909"/>
                  </a:cubicBezTo>
                  <a:cubicBezTo>
                    <a:pt x="2479" y="1983"/>
                    <a:pt x="3000" y="2033"/>
                    <a:pt x="3545" y="2033"/>
                  </a:cubicBezTo>
                  <a:cubicBezTo>
                    <a:pt x="4165" y="2033"/>
                    <a:pt x="4785" y="2008"/>
                    <a:pt x="5404" y="1810"/>
                  </a:cubicBezTo>
                  <a:cubicBezTo>
                    <a:pt x="6024" y="1636"/>
                    <a:pt x="6619" y="1289"/>
                    <a:pt x="6892" y="868"/>
                  </a:cubicBezTo>
                  <a:cubicBezTo>
                    <a:pt x="6991" y="744"/>
                    <a:pt x="7065" y="570"/>
                    <a:pt x="7016" y="421"/>
                  </a:cubicBezTo>
                  <a:cubicBezTo>
                    <a:pt x="6966" y="124"/>
                    <a:pt x="6495" y="0"/>
                    <a:pt x="60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4002150" y="298650"/>
              <a:ext cx="79350" cy="32000"/>
            </a:xfrm>
            <a:custGeom>
              <a:avLst/>
              <a:gdLst/>
              <a:ahLst/>
              <a:cxnLst/>
              <a:rect l="l" t="t" r="r" b="b"/>
              <a:pathLst>
                <a:path w="3174" h="1280" extrusionOk="0">
                  <a:moveTo>
                    <a:pt x="3173" y="1"/>
                  </a:moveTo>
                  <a:lnTo>
                    <a:pt x="3173" y="1"/>
                  </a:lnTo>
                  <a:cubicBezTo>
                    <a:pt x="2950" y="50"/>
                    <a:pt x="2653" y="50"/>
                    <a:pt x="2454" y="125"/>
                  </a:cubicBezTo>
                  <a:cubicBezTo>
                    <a:pt x="1686" y="249"/>
                    <a:pt x="818" y="546"/>
                    <a:pt x="124" y="893"/>
                  </a:cubicBezTo>
                  <a:cubicBezTo>
                    <a:pt x="99" y="893"/>
                    <a:pt x="74" y="918"/>
                    <a:pt x="50" y="967"/>
                  </a:cubicBezTo>
                  <a:cubicBezTo>
                    <a:pt x="0" y="1017"/>
                    <a:pt x="99" y="1042"/>
                    <a:pt x="174" y="1091"/>
                  </a:cubicBezTo>
                  <a:cubicBezTo>
                    <a:pt x="595" y="1240"/>
                    <a:pt x="1116" y="1240"/>
                    <a:pt x="1611" y="1265"/>
                  </a:cubicBezTo>
                  <a:cubicBezTo>
                    <a:pt x="1766" y="1274"/>
                    <a:pt x="1923" y="1280"/>
                    <a:pt x="2083" y="1280"/>
                  </a:cubicBezTo>
                  <a:cubicBezTo>
                    <a:pt x="2359" y="1280"/>
                    <a:pt x="2642" y="1262"/>
                    <a:pt x="2925" y="1215"/>
                  </a:cubicBezTo>
                  <a:cubicBezTo>
                    <a:pt x="2429" y="1141"/>
                    <a:pt x="1958" y="1091"/>
                    <a:pt x="1537" y="967"/>
                  </a:cubicBezTo>
                  <a:cubicBezTo>
                    <a:pt x="2033" y="843"/>
                    <a:pt x="2529" y="720"/>
                    <a:pt x="3024" y="546"/>
                  </a:cubicBezTo>
                  <a:lnTo>
                    <a:pt x="3024" y="546"/>
                  </a:lnTo>
                  <a:cubicBezTo>
                    <a:pt x="2779" y="568"/>
                    <a:pt x="2544" y="581"/>
                    <a:pt x="2315" y="581"/>
                  </a:cubicBezTo>
                  <a:cubicBezTo>
                    <a:pt x="2033" y="581"/>
                    <a:pt x="1760" y="562"/>
                    <a:pt x="1487" y="521"/>
                  </a:cubicBezTo>
                  <a:cubicBezTo>
                    <a:pt x="2058" y="348"/>
                    <a:pt x="2603" y="174"/>
                    <a:pt x="3173"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3902350" y="193300"/>
              <a:ext cx="53325" cy="112900"/>
            </a:xfrm>
            <a:custGeom>
              <a:avLst/>
              <a:gdLst/>
              <a:ahLst/>
              <a:cxnLst/>
              <a:rect l="l" t="t" r="r" b="b"/>
              <a:pathLst>
                <a:path w="2133" h="4516" extrusionOk="0">
                  <a:moveTo>
                    <a:pt x="1340" y="0"/>
                  </a:moveTo>
                  <a:cubicBezTo>
                    <a:pt x="1191" y="0"/>
                    <a:pt x="993" y="50"/>
                    <a:pt x="869" y="149"/>
                  </a:cubicBezTo>
                  <a:cubicBezTo>
                    <a:pt x="348" y="496"/>
                    <a:pt x="26" y="992"/>
                    <a:pt x="1" y="1488"/>
                  </a:cubicBezTo>
                  <a:cubicBezTo>
                    <a:pt x="1" y="1711"/>
                    <a:pt x="75" y="1909"/>
                    <a:pt x="125" y="2132"/>
                  </a:cubicBezTo>
                  <a:cubicBezTo>
                    <a:pt x="348" y="2777"/>
                    <a:pt x="720" y="3347"/>
                    <a:pt x="1067" y="3892"/>
                  </a:cubicBezTo>
                  <a:cubicBezTo>
                    <a:pt x="1191" y="4066"/>
                    <a:pt x="1364" y="4487"/>
                    <a:pt x="1687" y="4512"/>
                  </a:cubicBezTo>
                  <a:cubicBezTo>
                    <a:pt x="1701" y="4514"/>
                    <a:pt x="1714" y="4515"/>
                    <a:pt x="1727" y="4515"/>
                  </a:cubicBezTo>
                  <a:cubicBezTo>
                    <a:pt x="2017" y="4515"/>
                    <a:pt x="2108" y="4009"/>
                    <a:pt x="2108" y="3843"/>
                  </a:cubicBezTo>
                  <a:cubicBezTo>
                    <a:pt x="2133" y="3644"/>
                    <a:pt x="2058" y="3471"/>
                    <a:pt x="2009" y="3273"/>
                  </a:cubicBezTo>
                  <a:cubicBezTo>
                    <a:pt x="1885" y="2777"/>
                    <a:pt x="1984" y="2281"/>
                    <a:pt x="2009" y="1760"/>
                  </a:cubicBezTo>
                  <a:cubicBezTo>
                    <a:pt x="2058" y="1240"/>
                    <a:pt x="2058" y="719"/>
                    <a:pt x="1761" y="273"/>
                  </a:cubicBezTo>
                  <a:cubicBezTo>
                    <a:pt x="1711" y="149"/>
                    <a:pt x="1563" y="0"/>
                    <a:pt x="1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3907950" y="216225"/>
              <a:ext cx="44025" cy="79400"/>
            </a:xfrm>
            <a:custGeom>
              <a:avLst/>
              <a:gdLst/>
              <a:ahLst/>
              <a:cxnLst/>
              <a:rect l="l" t="t" r="r" b="b"/>
              <a:pathLst>
                <a:path w="1761" h="3176" extrusionOk="0">
                  <a:moveTo>
                    <a:pt x="719" y="1"/>
                  </a:moveTo>
                  <a:cubicBezTo>
                    <a:pt x="521" y="298"/>
                    <a:pt x="471" y="596"/>
                    <a:pt x="496" y="918"/>
                  </a:cubicBezTo>
                  <a:cubicBezTo>
                    <a:pt x="298" y="720"/>
                    <a:pt x="149" y="571"/>
                    <a:pt x="0" y="372"/>
                  </a:cubicBezTo>
                  <a:lnTo>
                    <a:pt x="0" y="372"/>
                  </a:lnTo>
                  <a:cubicBezTo>
                    <a:pt x="174" y="918"/>
                    <a:pt x="347" y="1414"/>
                    <a:pt x="521" y="1934"/>
                  </a:cubicBezTo>
                  <a:cubicBezTo>
                    <a:pt x="620" y="2232"/>
                    <a:pt x="719" y="2529"/>
                    <a:pt x="892" y="2802"/>
                  </a:cubicBezTo>
                  <a:cubicBezTo>
                    <a:pt x="1010" y="2966"/>
                    <a:pt x="1217" y="3176"/>
                    <a:pt x="1492" y="3176"/>
                  </a:cubicBezTo>
                  <a:cubicBezTo>
                    <a:pt x="1506" y="3176"/>
                    <a:pt x="1522" y="3175"/>
                    <a:pt x="1537" y="3174"/>
                  </a:cubicBezTo>
                  <a:cubicBezTo>
                    <a:pt x="1611" y="3174"/>
                    <a:pt x="1661" y="3149"/>
                    <a:pt x="1711" y="3099"/>
                  </a:cubicBezTo>
                  <a:cubicBezTo>
                    <a:pt x="1760" y="3050"/>
                    <a:pt x="1760" y="2975"/>
                    <a:pt x="1760" y="2926"/>
                  </a:cubicBezTo>
                  <a:cubicBezTo>
                    <a:pt x="1735" y="2529"/>
                    <a:pt x="1711" y="2108"/>
                    <a:pt x="1587" y="1711"/>
                  </a:cubicBezTo>
                  <a:cubicBezTo>
                    <a:pt x="1487" y="1314"/>
                    <a:pt x="1512" y="843"/>
                    <a:pt x="1487" y="422"/>
                  </a:cubicBezTo>
                  <a:cubicBezTo>
                    <a:pt x="1487" y="298"/>
                    <a:pt x="1463" y="125"/>
                    <a:pt x="1339" y="75"/>
                  </a:cubicBezTo>
                  <a:cubicBezTo>
                    <a:pt x="1165" y="323"/>
                    <a:pt x="1091" y="596"/>
                    <a:pt x="992" y="843"/>
                  </a:cubicBezTo>
                  <a:cubicBezTo>
                    <a:pt x="868" y="670"/>
                    <a:pt x="793" y="447"/>
                    <a:pt x="769" y="224"/>
                  </a:cubicBezTo>
                  <a:cubicBezTo>
                    <a:pt x="769" y="174"/>
                    <a:pt x="744" y="75"/>
                    <a:pt x="719"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3930250" y="180275"/>
              <a:ext cx="71925" cy="121325"/>
            </a:xfrm>
            <a:custGeom>
              <a:avLst/>
              <a:gdLst/>
              <a:ahLst/>
              <a:cxnLst/>
              <a:rect l="l" t="t" r="r" b="b"/>
              <a:pathLst>
                <a:path w="2877" h="4853" extrusionOk="0">
                  <a:moveTo>
                    <a:pt x="1711" y="1"/>
                  </a:moveTo>
                  <a:cubicBezTo>
                    <a:pt x="1587" y="26"/>
                    <a:pt x="1488" y="75"/>
                    <a:pt x="1438" y="174"/>
                  </a:cubicBezTo>
                  <a:cubicBezTo>
                    <a:pt x="323" y="1414"/>
                    <a:pt x="0" y="3000"/>
                    <a:pt x="620" y="4240"/>
                  </a:cubicBezTo>
                  <a:cubicBezTo>
                    <a:pt x="710" y="4374"/>
                    <a:pt x="820" y="4852"/>
                    <a:pt x="1059" y="4852"/>
                  </a:cubicBezTo>
                  <a:cubicBezTo>
                    <a:pt x="1085" y="4852"/>
                    <a:pt x="1112" y="4847"/>
                    <a:pt x="1141" y="4835"/>
                  </a:cubicBezTo>
                  <a:cubicBezTo>
                    <a:pt x="1438" y="4736"/>
                    <a:pt x="1637" y="4339"/>
                    <a:pt x="1761" y="4141"/>
                  </a:cubicBezTo>
                  <a:cubicBezTo>
                    <a:pt x="2256" y="3298"/>
                    <a:pt x="2752" y="2430"/>
                    <a:pt x="2851" y="1538"/>
                  </a:cubicBezTo>
                  <a:cubicBezTo>
                    <a:pt x="2876" y="1240"/>
                    <a:pt x="2851" y="893"/>
                    <a:pt x="2727" y="621"/>
                  </a:cubicBezTo>
                  <a:cubicBezTo>
                    <a:pt x="2579" y="323"/>
                    <a:pt x="2306" y="75"/>
                    <a:pt x="19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3944500" y="206925"/>
              <a:ext cx="47750" cy="90825"/>
            </a:xfrm>
            <a:custGeom>
              <a:avLst/>
              <a:gdLst/>
              <a:ahLst/>
              <a:cxnLst/>
              <a:rect l="l" t="t" r="r" b="b"/>
              <a:pathLst>
                <a:path w="1910" h="3633" extrusionOk="0">
                  <a:moveTo>
                    <a:pt x="1414" y="1"/>
                  </a:moveTo>
                  <a:lnTo>
                    <a:pt x="1414" y="1"/>
                  </a:lnTo>
                  <a:cubicBezTo>
                    <a:pt x="1166" y="348"/>
                    <a:pt x="918" y="695"/>
                    <a:pt x="744" y="1042"/>
                  </a:cubicBezTo>
                  <a:cubicBezTo>
                    <a:pt x="695" y="720"/>
                    <a:pt x="645" y="447"/>
                    <a:pt x="620" y="125"/>
                  </a:cubicBezTo>
                  <a:cubicBezTo>
                    <a:pt x="620" y="199"/>
                    <a:pt x="447" y="373"/>
                    <a:pt x="397" y="472"/>
                  </a:cubicBezTo>
                  <a:cubicBezTo>
                    <a:pt x="323" y="596"/>
                    <a:pt x="273" y="720"/>
                    <a:pt x="249" y="844"/>
                  </a:cubicBezTo>
                  <a:cubicBezTo>
                    <a:pt x="149" y="1067"/>
                    <a:pt x="75" y="1315"/>
                    <a:pt x="50" y="1563"/>
                  </a:cubicBezTo>
                  <a:cubicBezTo>
                    <a:pt x="1" y="1984"/>
                    <a:pt x="25" y="2430"/>
                    <a:pt x="125" y="2827"/>
                  </a:cubicBezTo>
                  <a:cubicBezTo>
                    <a:pt x="174" y="3025"/>
                    <a:pt x="224" y="3223"/>
                    <a:pt x="323" y="3422"/>
                  </a:cubicBezTo>
                  <a:cubicBezTo>
                    <a:pt x="375" y="3527"/>
                    <a:pt x="416" y="3632"/>
                    <a:pt x="505" y="3632"/>
                  </a:cubicBezTo>
                  <a:cubicBezTo>
                    <a:pt x="542" y="3632"/>
                    <a:pt x="587" y="3614"/>
                    <a:pt x="645" y="3570"/>
                  </a:cubicBezTo>
                  <a:cubicBezTo>
                    <a:pt x="819" y="3422"/>
                    <a:pt x="943" y="3050"/>
                    <a:pt x="1042" y="2827"/>
                  </a:cubicBezTo>
                  <a:cubicBezTo>
                    <a:pt x="1166" y="2579"/>
                    <a:pt x="1290" y="2331"/>
                    <a:pt x="1389" y="2083"/>
                  </a:cubicBezTo>
                  <a:cubicBezTo>
                    <a:pt x="1587" y="1563"/>
                    <a:pt x="1785" y="1067"/>
                    <a:pt x="1909" y="546"/>
                  </a:cubicBezTo>
                  <a:lnTo>
                    <a:pt x="1909" y="546"/>
                  </a:lnTo>
                  <a:cubicBezTo>
                    <a:pt x="1686" y="670"/>
                    <a:pt x="1513" y="819"/>
                    <a:pt x="1314" y="992"/>
                  </a:cubicBezTo>
                  <a:cubicBezTo>
                    <a:pt x="1364" y="695"/>
                    <a:pt x="1389" y="348"/>
                    <a:pt x="1414"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3761675" y="297625"/>
              <a:ext cx="145675" cy="48775"/>
            </a:xfrm>
            <a:custGeom>
              <a:avLst/>
              <a:gdLst/>
              <a:ahLst/>
              <a:cxnLst/>
              <a:rect l="l" t="t" r="r" b="b"/>
              <a:pathLst>
                <a:path w="5827" h="1951" extrusionOk="0">
                  <a:moveTo>
                    <a:pt x="853" y="0"/>
                  </a:moveTo>
                  <a:cubicBezTo>
                    <a:pt x="740" y="0"/>
                    <a:pt x="627" y="18"/>
                    <a:pt x="521" y="66"/>
                  </a:cubicBezTo>
                  <a:cubicBezTo>
                    <a:pt x="249" y="190"/>
                    <a:pt x="25" y="513"/>
                    <a:pt x="25" y="761"/>
                  </a:cubicBezTo>
                  <a:cubicBezTo>
                    <a:pt x="1" y="1008"/>
                    <a:pt x="149" y="1207"/>
                    <a:pt x="323" y="1331"/>
                  </a:cubicBezTo>
                  <a:cubicBezTo>
                    <a:pt x="521" y="1455"/>
                    <a:pt x="769" y="1554"/>
                    <a:pt x="1017" y="1628"/>
                  </a:cubicBezTo>
                  <a:cubicBezTo>
                    <a:pt x="1736" y="1802"/>
                    <a:pt x="2504" y="1950"/>
                    <a:pt x="3298" y="1950"/>
                  </a:cubicBezTo>
                  <a:cubicBezTo>
                    <a:pt x="3645" y="1950"/>
                    <a:pt x="5727" y="1826"/>
                    <a:pt x="5777" y="1331"/>
                  </a:cubicBezTo>
                  <a:cubicBezTo>
                    <a:pt x="5826" y="1033"/>
                    <a:pt x="5206" y="1033"/>
                    <a:pt x="4983" y="1033"/>
                  </a:cubicBezTo>
                  <a:cubicBezTo>
                    <a:pt x="4413" y="1008"/>
                    <a:pt x="3917" y="934"/>
                    <a:pt x="3471" y="810"/>
                  </a:cubicBezTo>
                  <a:cubicBezTo>
                    <a:pt x="2728" y="637"/>
                    <a:pt x="2033" y="339"/>
                    <a:pt x="1364" y="91"/>
                  </a:cubicBezTo>
                  <a:cubicBezTo>
                    <a:pt x="1212" y="46"/>
                    <a:pt x="1033" y="0"/>
                    <a:pt x="8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3824900" y="320350"/>
              <a:ext cx="75000" cy="19750"/>
            </a:xfrm>
            <a:custGeom>
              <a:avLst/>
              <a:gdLst/>
              <a:ahLst/>
              <a:cxnLst/>
              <a:rect l="l" t="t" r="r" b="b"/>
              <a:pathLst>
                <a:path w="3000" h="790" extrusionOk="0">
                  <a:moveTo>
                    <a:pt x="25" y="0"/>
                  </a:moveTo>
                  <a:cubicBezTo>
                    <a:pt x="347" y="174"/>
                    <a:pt x="719" y="347"/>
                    <a:pt x="1116" y="471"/>
                  </a:cubicBezTo>
                  <a:cubicBezTo>
                    <a:pt x="744" y="496"/>
                    <a:pt x="372" y="496"/>
                    <a:pt x="0" y="521"/>
                  </a:cubicBezTo>
                  <a:cubicBezTo>
                    <a:pt x="573" y="689"/>
                    <a:pt x="1111" y="789"/>
                    <a:pt x="1701" y="789"/>
                  </a:cubicBezTo>
                  <a:cubicBezTo>
                    <a:pt x="1979" y="789"/>
                    <a:pt x="2268" y="767"/>
                    <a:pt x="2578" y="719"/>
                  </a:cubicBezTo>
                  <a:cubicBezTo>
                    <a:pt x="2677" y="670"/>
                    <a:pt x="2752" y="670"/>
                    <a:pt x="2851" y="620"/>
                  </a:cubicBezTo>
                  <a:cubicBezTo>
                    <a:pt x="2950" y="595"/>
                    <a:pt x="3000" y="496"/>
                    <a:pt x="2975" y="422"/>
                  </a:cubicBezTo>
                  <a:cubicBezTo>
                    <a:pt x="2950" y="347"/>
                    <a:pt x="2826" y="298"/>
                    <a:pt x="2702" y="273"/>
                  </a:cubicBezTo>
                  <a:cubicBezTo>
                    <a:pt x="2454" y="223"/>
                    <a:pt x="2256" y="174"/>
                    <a:pt x="2058" y="174"/>
                  </a:cubicBezTo>
                  <a:lnTo>
                    <a:pt x="1934" y="174"/>
                  </a:lnTo>
                  <a:cubicBezTo>
                    <a:pt x="1826" y="190"/>
                    <a:pt x="1722" y="196"/>
                    <a:pt x="1619" y="196"/>
                  </a:cubicBezTo>
                  <a:cubicBezTo>
                    <a:pt x="1413" y="196"/>
                    <a:pt x="1215" y="174"/>
                    <a:pt x="1017" y="174"/>
                  </a:cubicBezTo>
                  <a:cubicBezTo>
                    <a:pt x="694" y="149"/>
                    <a:pt x="347" y="99"/>
                    <a:pt x="25"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3820550" y="232725"/>
              <a:ext cx="100425" cy="79600"/>
            </a:xfrm>
            <a:custGeom>
              <a:avLst/>
              <a:gdLst/>
              <a:ahLst/>
              <a:cxnLst/>
              <a:rect l="l" t="t" r="r" b="b"/>
              <a:pathLst>
                <a:path w="4017" h="3184" extrusionOk="0">
                  <a:moveTo>
                    <a:pt x="572" y="0"/>
                  </a:moveTo>
                  <a:cubicBezTo>
                    <a:pt x="485" y="0"/>
                    <a:pt x="402" y="15"/>
                    <a:pt x="323" y="60"/>
                  </a:cubicBezTo>
                  <a:cubicBezTo>
                    <a:pt x="273" y="84"/>
                    <a:pt x="199" y="159"/>
                    <a:pt x="174" y="208"/>
                  </a:cubicBezTo>
                  <a:cubicBezTo>
                    <a:pt x="50" y="407"/>
                    <a:pt x="1" y="654"/>
                    <a:pt x="25" y="828"/>
                  </a:cubicBezTo>
                  <a:cubicBezTo>
                    <a:pt x="75" y="1051"/>
                    <a:pt x="249" y="1249"/>
                    <a:pt x="397" y="1423"/>
                  </a:cubicBezTo>
                  <a:cubicBezTo>
                    <a:pt x="1042" y="2117"/>
                    <a:pt x="1934" y="2613"/>
                    <a:pt x="2975" y="2985"/>
                  </a:cubicBezTo>
                  <a:cubicBezTo>
                    <a:pt x="3104" y="3017"/>
                    <a:pt x="3501" y="3184"/>
                    <a:pt x="3766" y="3184"/>
                  </a:cubicBezTo>
                  <a:cubicBezTo>
                    <a:pt x="3911" y="3184"/>
                    <a:pt x="4017" y="3134"/>
                    <a:pt x="4017" y="2985"/>
                  </a:cubicBezTo>
                  <a:cubicBezTo>
                    <a:pt x="4017" y="2786"/>
                    <a:pt x="3769" y="2638"/>
                    <a:pt x="3670" y="2514"/>
                  </a:cubicBezTo>
                  <a:lnTo>
                    <a:pt x="3223" y="1944"/>
                  </a:lnTo>
                  <a:cubicBezTo>
                    <a:pt x="2901" y="1572"/>
                    <a:pt x="2604" y="1150"/>
                    <a:pt x="2182" y="778"/>
                  </a:cubicBezTo>
                  <a:cubicBezTo>
                    <a:pt x="1860" y="431"/>
                    <a:pt x="1438" y="159"/>
                    <a:pt x="893" y="35"/>
                  </a:cubicBezTo>
                  <a:cubicBezTo>
                    <a:pt x="785" y="21"/>
                    <a:pt x="676" y="0"/>
                    <a:pt x="5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3851550" y="255900"/>
              <a:ext cx="64475" cy="51925"/>
            </a:xfrm>
            <a:custGeom>
              <a:avLst/>
              <a:gdLst/>
              <a:ahLst/>
              <a:cxnLst/>
              <a:rect l="l" t="t" r="r" b="b"/>
              <a:pathLst>
                <a:path w="2579" h="2077" extrusionOk="0">
                  <a:moveTo>
                    <a:pt x="546" y="0"/>
                  </a:moveTo>
                  <a:cubicBezTo>
                    <a:pt x="546" y="347"/>
                    <a:pt x="793" y="645"/>
                    <a:pt x="1017" y="942"/>
                  </a:cubicBezTo>
                  <a:cubicBezTo>
                    <a:pt x="645" y="769"/>
                    <a:pt x="298" y="595"/>
                    <a:pt x="0" y="372"/>
                  </a:cubicBezTo>
                  <a:lnTo>
                    <a:pt x="0" y="372"/>
                  </a:lnTo>
                  <a:cubicBezTo>
                    <a:pt x="50" y="843"/>
                    <a:pt x="397" y="1240"/>
                    <a:pt x="818" y="1512"/>
                  </a:cubicBezTo>
                  <a:cubicBezTo>
                    <a:pt x="994" y="1610"/>
                    <a:pt x="1862" y="2077"/>
                    <a:pt x="2295" y="2077"/>
                  </a:cubicBezTo>
                  <a:cubicBezTo>
                    <a:pt x="2412" y="2077"/>
                    <a:pt x="2497" y="2043"/>
                    <a:pt x="2529" y="1959"/>
                  </a:cubicBezTo>
                  <a:cubicBezTo>
                    <a:pt x="2578" y="1735"/>
                    <a:pt x="2256" y="1463"/>
                    <a:pt x="2083" y="1314"/>
                  </a:cubicBezTo>
                  <a:cubicBezTo>
                    <a:pt x="1884" y="1091"/>
                    <a:pt x="1636" y="843"/>
                    <a:pt x="1388" y="620"/>
                  </a:cubicBezTo>
                  <a:cubicBezTo>
                    <a:pt x="1264" y="496"/>
                    <a:pt x="1091" y="397"/>
                    <a:pt x="942" y="273"/>
                  </a:cubicBezTo>
                  <a:cubicBezTo>
                    <a:pt x="917" y="248"/>
                    <a:pt x="546" y="75"/>
                    <a:pt x="546"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3788325" y="253150"/>
              <a:ext cx="127075" cy="69325"/>
            </a:xfrm>
            <a:custGeom>
              <a:avLst/>
              <a:gdLst/>
              <a:ahLst/>
              <a:cxnLst/>
              <a:rect l="l" t="t" r="r" b="b"/>
              <a:pathLst>
                <a:path w="5083" h="2773" extrusionOk="0">
                  <a:moveTo>
                    <a:pt x="949" y="0"/>
                  </a:moveTo>
                  <a:cubicBezTo>
                    <a:pt x="608" y="0"/>
                    <a:pt x="227" y="125"/>
                    <a:pt x="100" y="358"/>
                  </a:cubicBezTo>
                  <a:cubicBezTo>
                    <a:pt x="1" y="507"/>
                    <a:pt x="1" y="705"/>
                    <a:pt x="75" y="854"/>
                  </a:cubicBezTo>
                  <a:cubicBezTo>
                    <a:pt x="249" y="1275"/>
                    <a:pt x="744" y="1598"/>
                    <a:pt x="1215" y="1870"/>
                  </a:cubicBezTo>
                  <a:cubicBezTo>
                    <a:pt x="1686" y="2118"/>
                    <a:pt x="2133" y="2366"/>
                    <a:pt x="2628" y="2515"/>
                  </a:cubicBezTo>
                  <a:cubicBezTo>
                    <a:pt x="2975" y="2639"/>
                    <a:pt x="3322" y="2713"/>
                    <a:pt x="3694" y="2738"/>
                  </a:cubicBezTo>
                  <a:cubicBezTo>
                    <a:pt x="3823" y="2750"/>
                    <a:pt x="4023" y="2772"/>
                    <a:pt x="4224" y="2772"/>
                  </a:cubicBezTo>
                  <a:cubicBezTo>
                    <a:pt x="4450" y="2772"/>
                    <a:pt x="4679" y="2744"/>
                    <a:pt x="4810" y="2639"/>
                  </a:cubicBezTo>
                  <a:cubicBezTo>
                    <a:pt x="5083" y="2440"/>
                    <a:pt x="4686" y="2217"/>
                    <a:pt x="4488" y="2118"/>
                  </a:cubicBezTo>
                  <a:cubicBezTo>
                    <a:pt x="4190" y="1969"/>
                    <a:pt x="3917" y="1746"/>
                    <a:pt x="3595" y="1548"/>
                  </a:cubicBezTo>
                  <a:cubicBezTo>
                    <a:pt x="3075" y="1176"/>
                    <a:pt x="2579" y="804"/>
                    <a:pt x="2058" y="457"/>
                  </a:cubicBezTo>
                  <a:cubicBezTo>
                    <a:pt x="1785" y="259"/>
                    <a:pt x="1488" y="85"/>
                    <a:pt x="1116" y="11"/>
                  </a:cubicBezTo>
                  <a:cubicBezTo>
                    <a:pt x="1062" y="4"/>
                    <a:pt x="1006" y="0"/>
                    <a:pt x="9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3832950" y="279450"/>
              <a:ext cx="71650" cy="40975"/>
            </a:xfrm>
            <a:custGeom>
              <a:avLst/>
              <a:gdLst/>
              <a:ahLst/>
              <a:cxnLst/>
              <a:rect l="l" t="t" r="r" b="b"/>
              <a:pathLst>
                <a:path w="2866" h="1639" extrusionOk="0">
                  <a:moveTo>
                    <a:pt x="571" y="0"/>
                  </a:moveTo>
                  <a:cubicBezTo>
                    <a:pt x="670" y="322"/>
                    <a:pt x="893" y="645"/>
                    <a:pt x="1190" y="868"/>
                  </a:cubicBezTo>
                  <a:cubicBezTo>
                    <a:pt x="769" y="793"/>
                    <a:pt x="323" y="645"/>
                    <a:pt x="0" y="446"/>
                  </a:cubicBezTo>
                  <a:lnTo>
                    <a:pt x="0" y="446"/>
                  </a:lnTo>
                  <a:cubicBezTo>
                    <a:pt x="149" y="669"/>
                    <a:pt x="298" y="893"/>
                    <a:pt x="546" y="1041"/>
                  </a:cubicBezTo>
                  <a:cubicBezTo>
                    <a:pt x="744" y="1165"/>
                    <a:pt x="942" y="1240"/>
                    <a:pt x="1166" y="1314"/>
                  </a:cubicBezTo>
                  <a:cubicBezTo>
                    <a:pt x="1562" y="1438"/>
                    <a:pt x="2008" y="1562"/>
                    <a:pt x="2430" y="1636"/>
                  </a:cubicBezTo>
                  <a:cubicBezTo>
                    <a:pt x="2449" y="1638"/>
                    <a:pt x="2467" y="1638"/>
                    <a:pt x="2485" y="1638"/>
                  </a:cubicBezTo>
                  <a:cubicBezTo>
                    <a:pt x="2809" y="1638"/>
                    <a:pt x="2866" y="1429"/>
                    <a:pt x="2678" y="1264"/>
                  </a:cubicBezTo>
                  <a:cubicBezTo>
                    <a:pt x="2430" y="1017"/>
                    <a:pt x="1984" y="818"/>
                    <a:pt x="1661" y="645"/>
                  </a:cubicBezTo>
                  <a:cubicBezTo>
                    <a:pt x="1314" y="422"/>
                    <a:pt x="942" y="198"/>
                    <a:pt x="571"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3863925" y="210375"/>
              <a:ext cx="76875" cy="99000"/>
            </a:xfrm>
            <a:custGeom>
              <a:avLst/>
              <a:gdLst/>
              <a:ahLst/>
              <a:cxnLst/>
              <a:rect l="l" t="t" r="r" b="b"/>
              <a:pathLst>
                <a:path w="3075" h="3960" extrusionOk="0">
                  <a:moveTo>
                    <a:pt x="735" y="0"/>
                  </a:moveTo>
                  <a:cubicBezTo>
                    <a:pt x="673" y="0"/>
                    <a:pt x="609" y="11"/>
                    <a:pt x="546" y="36"/>
                  </a:cubicBezTo>
                  <a:cubicBezTo>
                    <a:pt x="422" y="86"/>
                    <a:pt x="323" y="210"/>
                    <a:pt x="274" y="309"/>
                  </a:cubicBezTo>
                  <a:cubicBezTo>
                    <a:pt x="1" y="805"/>
                    <a:pt x="1" y="1201"/>
                    <a:pt x="174" y="1672"/>
                  </a:cubicBezTo>
                  <a:cubicBezTo>
                    <a:pt x="546" y="2540"/>
                    <a:pt x="1364" y="3383"/>
                    <a:pt x="2381" y="3879"/>
                  </a:cubicBezTo>
                  <a:cubicBezTo>
                    <a:pt x="2467" y="3913"/>
                    <a:pt x="2589" y="3960"/>
                    <a:pt x="2714" y="3960"/>
                  </a:cubicBezTo>
                  <a:cubicBezTo>
                    <a:pt x="2769" y="3960"/>
                    <a:pt x="2824" y="3951"/>
                    <a:pt x="2877" y="3928"/>
                  </a:cubicBezTo>
                  <a:cubicBezTo>
                    <a:pt x="3075" y="3829"/>
                    <a:pt x="3025" y="3581"/>
                    <a:pt x="3025" y="3432"/>
                  </a:cubicBezTo>
                  <a:cubicBezTo>
                    <a:pt x="3001" y="2937"/>
                    <a:pt x="2777" y="2416"/>
                    <a:pt x="2530" y="1945"/>
                  </a:cubicBezTo>
                  <a:cubicBezTo>
                    <a:pt x="2430" y="1772"/>
                    <a:pt x="2356" y="1598"/>
                    <a:pt x="2257" y="1425"/>
                  </a:cubicBezTo>
                  <a:cubicBezTo>
                    <a:pt x="2009" y="954"/>
                    <a:pt x="1736" y="557"/>
                    <a:pt x="1240" y="185"/>
                  </a:cubicBezTo>
                  <a:cubicBezTo>
                    <a:pt x="1093" y="93"/>
                    <a:pt x="917" y="0"/>
                    <a:pt x="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3887475" y="245350"/>
              <a:ext cx="45625" cy="58625"/>
            </a:xfrm>
            <a:custGeom>
              <a:avLst/>
              <a:gdLst/>
              <a:ahLst/>
              <a:cxnLst/>
              <a:rect l="l" t="t" r="r" b="b"/>
              <a:pathLst>
                <a:path w="1825" h="2345" extrusionOk="0">
                  <a:moveTo>
                    <a:pt x="1" y="620"/>
                  </a:moveTo>
                  <a:lnTo>
                    <a:pt x="1" y="620"/>
                  </a:lnTo>
                  <a:cubicBezTo>
                    <a:pt x="6" y="623"/>
                    <a:pt x="11" y="626"/>
                    <a:pt x="16" y="629"/>
                  </a:cubicBezTo>
                  <a:lnTo>
                    <a:pt x="16" y="629"/>
                  </a:lnTo>
                  <a:cubicBezTo>
                    <a:pt x="11" y="625"/>
                    <a:pt x="6" y="622"/>
                    <a:pt x="1" y="620"/>
                  </a:cubicBezTo>
                  <a:close/>
                  <a:moveTo>
                    <a:pt x="670" y="1"/>
                  </a:moveTo>
                  <a:lnTo>
                    <a:pt x="670" y="1"/>
                  </a:lnTo>
                  <a:cubicBezTo>
                    <a:pt x="695" y="397"/>
                    <a:pt x="720" y="794"/>
                    <a:pt x="918" y="1166"/>
                  </a:cubicBezTo>
                  <a:cubicBezTo>
                    <a:pt x="601" y="995"/>
                    <a:pt x="309" y="801"/>
                    <a:pt x="16" y="629"/>
                  </a:cubicBezTo>
                  <a:lnTo>
                    <a:pt x="16" y="629"/>
                  </a:lnTo>
                  <a:cubicBezTo>
                    <a:pt x="75" y="681"/>
                    <a:pt x="77" y="897"/>
                    <a:pt x="100" y="943"/>
                  </a:cubicBezTo>
                  <a:cubicBezTo>
                    <a:pt x="125" y="1067"/>
                    <a:pt x="199" y="1166"/>
                    <a:pt x="249" y="1265"/>
                  </a:cubicBezTo>
                  <a:cubicBezTo>
                    <a:pt x="373" y="1488"/>
                    <a:pt x="546" y="1662"/>
                    <a:pt x="720" y="1860"/>
                  </a:cubicBezTo>
                  <a:cubicBezTo>
                    <a:pt x="918" y="2033"/>
                    <a:pt x="1117" y="2182"/>
                    <a:pt x="1414" y="2306"/>
                  </a:cubicBezTo>
                  <a:cubicBezTo>
                    <a:pt x="1477" y="2332"/>
                    <a:pt x="1532" y="2344"/>
                    <a:pt x="1579" y="2344"/>
                  </a:cubicBezTo>
                  <a:cubicBezTo>
                    <a:pt x="1756" y="2344"/>
                    <a:pt x="1825" y="2179"/>
                    <a:pt x="1786" y="1984"/>
                  </a:cubicBezTo>
                  <a:cubicBezTo>
                    <a:pt x="1612" y="1240"/>
                    <a:pt x="1216" y="546"/>
                    <a:pt x="670"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3943275" y="194050"/>
              <a:ext cx="132650" cy="117125"/>
            </a:xfrm>
            <a:custGeom>
              <a:avLst/>
              <a:gdLst/>
              <a:ahLst/>
              <a:cxnLst/>
              <a:rect l="l" t="t" r="r" b="b"/>
              <a:pathLst>
                <a:path w="5306" h="4685" extrusionOk="0">
                  <a:moveTo>
                    <a:pt x="4819" y="1"/>
                  </a:moveTo>
                  <a:cubicBezTo>
                    <a:pt x="4640" y="1"/>
                    <a:pt x="4445" y="47"/>
                    <a:pt x="4264" y="119"/>
                  </a:cubicBezTo>
                  <a:cubicBezTo>
                    <a:pt x="3595" y="367"/>
                    <a:pt x="3074" y="838"/>
                    <a:pt x="2653" y="1309"/>
                  </a:cubicBezTo>
                  <a:cubicBezTo>
                    <a:pt x="2330" y="1607"/>
                    <a:pt x="0" y="4581"/>
                    <a:pt x="719" y="4680"/>
                  </a:cubicBezTo>
                  <a:cubicBezTo>
                    <a:pt x="735" y="4683"/>
                    <a:pt x="751" y="4684"/>
                    <a:pt x="767" y="4684"/>
                  </a:cubicBezTo>
                  <a:cubicBezTo>
                    <a:pt x="900" y="4684"/>
                    <a:pt x="1033" y="4601"/>
                    <a:pt x="1165" y="4556"/>
                  </a:cubicBezTo>
                  <a:cubicBezTo>
                    <a:pt x="2727" y="3714"/>
                    <a:pt x="4041" y="2573"/>
                    <a:pt x="4933" y="1309"/>
                  </a:cubicBezTo>
                  <a:cubicBezTo>
                    <a:pt x="5057" y="1111"/>
                    <a:pt x="5181" y="937"/>
                    <a:pt x="5231" y="739"/>
                  </a:cubicBezTo>
                  <a:cubicBezTo>
                    <a:pt x="5305" y="565"/>
                    <a:pt x="5305" y="342"/>
                    <a:pt x="5181" y="194"/>
                  </a:cubicBezTo>
                  <a:cubicBezTo>
                    <a:pt x="5156" y="119"/>
                    <a:pt x="5082" y="70"/>
                    <a:pt x="5008" y="20"/>
                  </a:cubicBezTo>
                  <a:cubicBezTo>
                    <a:pt x="4948" y="7"/>
                    <a:pt x="4884" y="1"/>
                    <a:pt x="48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3964725" y="229875"/>
              <a:ext cx="65325" cy="74425"/>
            </a:xfrm>
            <a:custGeom>
              <a:avLst/>
              <a:gdLst/>
              <a:ahLst/>
              <a:cxnLst/>
              <a:rect l="l" t="t" r="r" b="b"/>
              <a:pathLst>
                <a:path w="2613" h="2977" extrusionOk="0">
                  <a:moveTo>
                    <a:pt x="2464" y="0"/>
                  </a:moveTo>
                  <a:lnTo>
                    <a:pt x="2464" y="0"/>
                  </a:lnTo>
                  <a:cubicBezTo>
                    <a:pt x="2365" y="124"/>
                    <a:pt x="2092" y="273"/>
                    <a:pt x="1993" y="397"/>
                  </a:cubicBezTo>
                  <a:cubicBezTo>
                    <a:pt x="1819" y="521"/>
                    <a:pt x="1695" y="669"/>
                    <a:pt x="1547" y="793"/>
                  </a:cubicBezTo>
                  <a:cubicBezTo>
                    <a:pt x="1249" y="1066"/>
                    <a:pt x="1001" y="1363"/>
                    <a:pt x="753" y="1661"/>
                  </a:cubicBezTo>
                  <a:cubicBezTo>
                    <a:pt x="505" y="1934"/>
                    <a:pt x="332" y="2206"/>
                    <a:pt x="134" y="2529"/>
                  </a:cubicBezTo>
                  <a:cubicBezTo>
                    <a:pt x="36" y="2684"/>
                    <a:pt x="0" y="2976"/>
                    <a:pt x="204" y="2976"/>
                  </a:cubicBezTo>
                  <a:cubicBezTo>
                    <a:pt x="260" y="2976"/>
                    <a:pt x="335" y="2954"/>
                    <a:pt x="431" y="2900"/>
                  </a:cubicBezTo>
                  <a:cubicBezTo>
                    <a:pt x="1224" y="2429"/>
                    <a:pt x="1943" y="1884"/>
                    <a:pt x="2538" y="1264"/>
                  </a:cubicBezTo>
                  <a:lnTo>
                    <a:pt x="2538" y="1264"/>
                  </a:lnTo>
                  <a:cubicBezTo>
                    <a:pt x="2216" y="1388"/>
                    <a:pt x="1869" y="1512"/>
                    <a:pt x="1571" y="1636"/>
                  </a:cubicBezTo>
                  <a:cubicBezTo>
                    <a:pt x="1943" y="1314"/>
                    <a:pt x="2315" y="967"/>
                    <a:pt x="2613" y="645"/>
                  </a:cubicBezTo>
                  <a:lnTo>
                    <a:pt x="2613" y="645"/>
                  </a:lnTo>
                  <a:cubicBezTo>
                    <a:pt x="2216" y="818"/>
                    <a:pt x="1844" y="1041"/>
                    <a:pt x="1497" y="1264"/>
                  </a:cubicBezTo>
                  <a:cubicBezTo>
                    <a:pt x="1869" y="868"/>
                    <a:pt x="2191" y="421"/>
                    <a:pt x="2464"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3979825" y="219250"/>
              <a:ext cx="136375" cy="96100"/>
            </a:xfrm>
            <a:custGeom>
              <a:avLst/>
              <a:gdLst/>
              <a:ahLst/>
              <a:cxnLst/>
              <a:rect l="l" t="t" r="r" b="b"/>
              <a:pathLst>
                <a:path w="5455" h="3844" extrusionOk="0">
                  <a:moveTo>
                    <a:pt x="4664" y="1"/>
                  </a:moveTo>
                  <a:cubicBezTo>
                    <a:pt x="4639" y="1"/>
                    <a:pt x="4614" y="2"/>
                    <a:pt x="4587" y="4"/>
                  </a:cubicBezTo>
                  <a:cubicBezTo>
                    <a:pt x="4240" y="53"/>
                    <a:pt x="4041" y="177"/>
                    <a:pt x="3793" y="375"/>
                  </a:cubicBezTo>
                  <a:cubicBezTo>
                    <a:pt x="3099" y="946"/>
                    <a:pt x="2430" y="1491"/>
                    <a:pt x="1761" y="2061"/>
                  </a:cubicBezTo>
                  <a:lnTo>
                    <a:pt x="744" y="2904"/>
                  </a:lnTo>
                  <a:cubicBezTo>
                    <a:pt x="496" y="3102"/>
                    <a:pt x="1" y="3350"/>
                    <a:pt x="75" y="3672"/>
                  </a:cubicBezTo>
                  <a:cubicBezTo>
                    <a:pt x="87" y="3804"/>
                    <a:pt x="208" y="3843"/>
                    <a:pt x="355" y="3843"/>
                  </a:cubicBezTo>
                  <a:cubicBezTo>
                    <a:pt x="514" y="3843"/>
                    <a:pt x="703" y="3797"/>
                    <a:pt x="819" y="3772"/>
                  </a:cubicBezTo>
                  <a:cubicBezTo>
                    <a:pt x="2058" y="3449"/>
                    <a:pt x="3223" y="2954"/>
                    <a:pt x="4240" y="2309"/>
                  </a:cubicBezTo>
                  <a:cubicBezTo>
                    <a:pt x="4537" y="2111"/>
                    <a:pt x="4810" y="1937"/>
                    <a:pt x="5033" y="1714"/>
                  </a:cubicBezTo>
                  <a:cubicBezTo>
                    <a:pt x="5454" y="1293"/>
                    <a:pt x="5430" y="822"/>
                    <a:pt x="5206" y="375"/>
                  </a:cubicBezTo>
                  <a:cubicBezTo>
                    <a:pt x="5114" y="146"/>
                    <a:pt x="4980" y="1"/>
                    <a:pt x="46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3983900" y="256500"/>
              <a:ext cx="86425" cy="55650"/>
            </a:xfrm>
            <a:custGeom>
              <a:avLst/>
              <a:gdLst/>
              <a:ahLst/>
              <a:cxnLst/>
              <a:rect l="l" t="t" r="r" b="b"/>
              <a:pathLst>
                <a:path w="3457" h="2226" extrusionOk="0">
                  <a:moveTo>
                    <a:pt x="2961" y="1"/>
                  </a:moveTo>
                  <a:lnTo>
                    <a:pt x="2961" y="1"/>
                  </a:lnTo>
                  <a:cubicBezTo>
                    <a:pt x="2193" y="373"/>
                    <a:pt x="1523" y="869"/>
                    <a:pt x="804" y="1364"/>
                  </a:cubicBezTo>
                  <a:cubicBezTo>
                    <a:pt x="606" y="1538"/>
                    <a:pt x="110" y="1786"/>
                    <a:pt x="61" y="1959"/>
                  </a:cubicBezTo>
                  <a:cubicBezTo>
                    <a:pt x="1" y="2170"/>
                    <a:pt x="168" y="2225"/>
                    <a:pt x="365" y="2225"/>
                  </a:cubicBezTo>
                  <a:cubicBezTo>
                    <a:pt x="493" y="2225"/>
                    <a:pt x="633" y="2202"/>
                    <a:pt x="730" y="2182"/>
                  </a:cubicBezTo>
                  <a:cubicBezTo>
                    <a:pt x="1697" y="1860"/>
                    <a:pt x="2564" y="1439"/>
                    <a:pt x="3457" y="993"/>
                  </a:cubicBezTo>
                  <a:lnTo>
                    <a:pt x="3457" y="993"/>
                  </a:lnTo>
                  <a:cubicBezTo>
                    <a:pt x="2912" y="1092"/>
                    <a:pt x="2341" y="1216"/>
                    <a:pt x="1796" y="1364"/>
                  </a:cubicBezTo>
                  <a:cubicBezTo>
                    <a:pt x="2267" y="1092"/>
                    <a:pt x="2688" y="794"/>
                    <a:pt x="3135" y="472"/>
                  </a:cubicBezTo>
                  <a:lnTo>
                    <a:pt x="3135" y="472"/>
                  </a:lnTo>
                  <a:cubicBezTo>
                    <a:pt x="2589" y="720"/>
                    <a:pt x="2069" y="968"/>
                    <a:pt x="1523" y="1191"/>
                  </a:cubicBezTo>
                  <a:cubicBezTo>
                    <a:pt x="2019" y="794"/>
                    <a:pt x="2465" y="422"/>
                    <a:pt x="2961"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3881300" y="287075"/>
              <a:ext cx="138825" cy="91775"/>
            </a:xfrm>
            <a:custGeom>
              <a:avLst/>
              <a:gdLst/>
              <a:ahLst/>
              <a:cxnLst/>
              <a:rect l="l" t="t" r="r" b="b"/>
              <a:pathLst>
                <a:path w="5553" h="3671" extrusionOk="0">
                  <a:moveTo>
                    <a:pt x="3255" y="0"/>
                  </a:moveTo>
                  <a:cubicBezTo>
                    <a:pt x="3149" y="0"/>
                    <a:pt x="3039" y="6"/>
                    <a:pt x="2925" y="17"/>
                  </a:cubicBezTo>
                  <a:cubicBezTo>
                    <a:pt x="2801" y="17"/>
                    <a:pt x="2677" y="67"/>
                    <a:pt x="2553" y="92"/>
                  </a:cubicBezTo>
                  <a:cubicBezTo>
                    <a:pt x="2033" y="191"/>
                    <a:pt x="1537" y="389"/>
                    <a:pt x="1165" y="712"/>
                  </a:cubicBezTo>
                  <a:cubicBezTo>
                    <a:pt x="744" y="984"/>
                    <a:pt x="446" y="1381"/>
                    <a:pt x="248" y="1728"/>
                  </a:cubicBezTo>
                  <a:cubicBezTo>
                    <a:pt x="74" y="2075"/>
                    <a:pt x="0" y="2447"/>
                    <a:pt x="174" y="2744"/>
                  </a:cubicBezTo>
                  <a:cubicBezTo>
                    <a:pt x="372" y="3190"/>
                    <a:pt x="868" y="3488"/>
                    <a:pt x="1463" y="3612"/>
                  </a:cubicBezTo>
                  <a:cubicBezTo>
                    <a:pt x="1660" y="3651"/>
                    <a:pt x="1878" y="3671"/>
                    <a:pt x="2102" y="3671"/>
                  </a:cubicBezTo>
                  <a:cubicBezTo>
                    <a:pt x="2579" y="3671"/>
                    <a:pt x="3082" y="3582"/>
                    <a:pt x="3471" y="3414"/>
                  </a:cubicBezTo>
                  <a:cubicBezTo>
                    <a:pt x="3768" y="3290"/>
                    <a:pt x="4016" y="3116"/>
                    <a:pt x="4264" y="2967"/>
                  </a:cubicBezTo>
                  <a:cubicBezTo>
                    <a:pt x="4661" y="2719"/>
                    <a:pt x="5032" y="2397"/>
                    <a:pt x="5280" y="2075"/>
                  </a:cubicBezTo>
                  <a:cubicBezTo>
                    <a:pt x="5503" y="1753"/>
                    <a:pt x="5553" y="1430"/>
                    <a:pt x="5454" y="1108"/>
                  </a:cubicBezTo>
                  <a:cubicBezTo>
                    <a:pt x="5330" y="811"/>
                    <a:pt x="5082" y="513"/>
                    <a:pt x="4760" y="364"/>
                  </a:cubicBezTo>
                  <a:cubicBezTo>
                    <a:pt x="4280" y="156"/>
                    <a:pt x="3818" y="0"/>
                    <a:pt x="3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3892450" y="289975"/>
              <a:ext cx="115300" cy="78625"/>
            </a:xfrm>
            <a:custGeom>
              <a:avLst/>
              <a:gdLst/>
              <a:ahLst/>
              <a:cxnLst/>
              <a:rect l="l" t="t" r="r" b="b"/>
              <a:pathLst>
                <a:path w="4612" h="3145" extrusionOk="0">
                  <a:moveTo>
                    <a:pt x="2727" y="1"/>
                  </a:moveTo>
                  <a:cubicBezTo>
                    <a:pt x="2107" y="75"/>
                    <a:pt x="1661" y="323"/>
                    <a:pt x="1141" y="571"/>
                  </a:cubicBezTo>
                  <a:cubicBezTo>
                    <a:pt x="595" y="843"/>
                    <a:pt x="347" y="1240"/>
                    <a:pt x="124" y="1686"/>
                  </a:cubicBezTo>
                  <a:cubicBezTo>
                    <a:pt x="50" y="1810"/>
                    <a:pt x="0" y="1959"/>
                    <a:pt x="99" y="2058"/>
                  </a:cubicBezTo>
                  <a:cubicBezTo>
                    <a:pt x="149" y="2108"/>
                    <a:pt x="248" y="2132"/>
                    <a:pt x="273" y="2207"/>
                  </a:cubicBezTo>
                  <a:cubicBezTo>
                    <a:pt x="273" y="2256"/>
                    <a:pt x="273" y="2306"/>
                    <a:pt x="248" y="2331"/>
                  </a:cubicBezTo>
                  <a:cubicBezTo>
                    <a:pt x="174" y="2455"/>
                    <a:pt x="149" y="2603"/>
                    <a:pt x="298" y="2678"/>
                  </a:cubicBezTo>
                  <a:cubicBezTo>
                    <a:pt x="340" y="2699"/>
                    <a:pt x="390" y="2706"/>
                    <a:pt x="444" y="2706"/>
                  </a:cubicBezTo>
                  <a:cubicBezTo>
                    <a:pt x="518" y="2706"/>
                    <a:pt x="598" y="2692"/>
                    <a:pt x="670" y="2678"/>
                  </a:cubicBezTo>
                  <a:cubicBezTo>
                    <a:pt x="732" y="2678"/>
                    <a:pt x="806" y="2665"/>
                    <a:pt x="871" y="2665"/>
                  </a:cubicBezTo>
                  <a:cubicBezTo>
                    <a:pt x="936" y="2665"/>
                    <a:pt x="992" y="2678"/>
                    <a:pt x="1017" y="2727"/>
                  </a:cubicBezTo>
                  <a:cubicBezTo>
                    <a:pt x="1116" y="2827"/>
                    <a:pt x="1017" y="2951"/>
                    <a:pt x="1041" y="3050"/>
                  </a:cubicBezTo>
                  <a:cubicBezTo>
                    <a:pt x="1077" y="3103"/>
                    <a:pt x="1190" y="3144"/>
                    <a:pt x="1325" y="3144"/>
                  </a:cubicBezTo>
                  <a:cubicBezTo>
                    <a:pt x="1377" y="3144"/>
                    <a:pt x="1432" y="3138"/>
                    <a:pt x="1488" y="3124"/>
                  </a:cubicBezTo>
                  <a:cubicBezTo>
                    <a:pt x="2479" y="3000"/>
                    <a:pt x="3446" y="2579"/>
                    <a:pt x="4239" y="2058"/>
                  </a:cubicBezTo>
                  <a:cubicBezTo>
                    <a:pt x="4388" y="1959"/>
                    <a:pt x="4562" y="1810"/>
                    <a:pt x="4487" y="1686"/>
                  </a:cubicBezTo>
                  <a:cubicBezTo>
                    <a:pt x="4462" y="1612"/>
                    <a:pt x="4338" y="1587"/>
                    <a:pt x="4215" y="1562"/>
                  </a:cubicBezTo>
                  <a:cubicBezTo>
                    <a:pt x="4091" y="1513"/>
                    <a:pt x="3967" y="1488"/>
                    <a:pt x="3967" y="1389"/>
                  </a:cubicBezTo>
                  <a:cubicBezTo>
                    <a:pt x="3967" y="1314"/>
                    <a:pt x="4066" y="1240"/>
                    <a:pt x="4190" y="1190"/>
                  </a:cubicBezTo>
                  <a:cubicBezTo>
                    <a:pt x="4314" y="1141"/>
                    <a:pt x="4438" y="1116"/>
                    <a:pt x="4512" y="1017"/>
                  </a:cubicBezTo>
                  <a:cubicBezTo>
                    <a:pt x="4611" y="943"/>
                    <a:pt x="4586" y="769"/>
                    <a:pt x="4487" y="719"/>
                  </a:cubicBezTo>
                  <a:cubicBezTo>
                    <a:pt x="4438" y="695"/>
                    <a:pt x="4363" y="645"/>
                    <a:pt x="4314" y="645"/>
                  </a:cubicBezTo>
                  <a:cubicBezTo>
                    <a:pt x="4091" y="620"/>
                    <a:pt x="3892" y="571"/>
                    <a:pt x="3719" y="521"/>
                  </a:cubicBezTo>
                  <a:cubicBezTo>
                    <a:pt x="3644" y="521"/>
                    <a:pt x="3595" y="496"/>
                    <a:pt x="3595" y="472"/>
                  </a:cubicBezTo>
                  <a:cubicBezTo>
                    <a:pt x="3545" y="397"/>
                    <a:pt x="3744" y="348"/>
                    <a:pt x="3818" y="248"/>
                  </a:cubicBezTo>
                  <a:cubicBezTo>
                    <a:pt x="3843" y="149"/>
                    <a:pt x="3719" y="100"/>
                    <a:pt x="3595" y="75"/>
                  </a:cubicBezTo>
                  <a:cubicBezTo>
                    <a:pt x="3273" y="1"/>
                    <a:pt x="2975" y="1"/>
                    <a:pt x="2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3935925" y="302250"/>
              <a:ext cx="4275" cy="3300"/>
            </a:xfrm>
            <a:custGeom>
              <a:avLst/>
              <a:gdLst/>
              <a:ahLst/>
              <a:cxnLst/>
              <a:rect l="l" t="t" r="r" b="b"/>
              <a:pathLst>
                <a:path w="171" h="132" extrusionOk="0">
                  <a:moveTo>
                    <a:pt x="93" y="1"/>
                  </a:moveTo>
                  <a:cubicBezTo>
                    <a:pt x="48" y="1"/>
                    <a:pt x="1" y="45"/>
                    <a:pt x="21" y="107"/>
                  </a:cubicBezTo>
                  <a:cubicBezTo>
                    <a:pt x="46" y="107"/>
                    <a:pt x="46" y="131"/>
                    <a:pt x="121" y="131"/>
                  </a:cubicBezTo>
                  <a:cubicBezTo>
                    <a:pt x="170" y="107"/>
                    <a:pt x="170" y="7"/>
                    <a:pt x="121" y="7"/>
                  </a:cubicBezTo>
                  <a:cubicBezTo>
                    <a:pt x="112" y="3"/>
                    <a:pt x="102"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3905100" y="326475"/>
              <a:ext cx="3875" cy="2450"/>
            </a:xfrm>
            <a:custGeom>
              <a:avLst/>
              <a:gdLst/>
              <a:ahLst/>
              <a:cxnLst/>
              <a:rect l="l" t="t" r="r" b="b"/>
              <a:pathLst>
                <a:path w="155" h="98" extrusionOk="0">
                  <a:moveTo>
                    <a:pt x="73" y="1"/>
                  </a:moveTo>
                  <a:cubicBezTo>
                    <a:pt x="48" y="1"/>
                    <a:pt x="24" y="9"/>
                    <a:pt x="15" y="28"/>
                  </a:cubicBezTo>
                  <a:cubicBezTo>
                    <a:pt x="0" y="71"/>
                    <a:pt x="36" y="98"/>
                    <a:pt x="74" y="98"/>
                  </a:cubicBezTo>
                  <a:cubicBezTo>
                    <a:pt x="101" y="98"/>
                    <a:pt x="128" y="84"/>
                    <a:pt x="139" y="53"/>
                  </a:cubicBezTo>
                  <a:cubicBezTo>
                    <a:pt x="154" y="22"/>
                    <a:pt x="113" y="1"/>
                    <a:pt x="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3958750" y="300775"/>
              <a:ext cx="12425" cy="7400"/>
            </a:xfrm>
            <a:custGeom>
              <a:avLst/>
              <a:gdLst/>
              <a:ahLst/>
              <a:cxnLst/>
              <a:rect l="l" t="t" r="r" b="b"/>
              <a:pathLst>
                <a:path w="497" h="296" extrusionOk="0">
                  <a:moveTo>
                    <a:pt x="263" y="0"/>
                  </a:moveTo>
                  <a:cubicBezTo>
                    <a:pt x="172" y="0"/>
                    <a:pt x="94" y="53"/>
                    <a:pt x="75" y="91"/>
                  </a:cubicBezTo>
                  <a:cubicBezTo>
                    <a:pt x="1" y="166"/>
                    <a:pt x="75" y="265"/>
                    <a:pt x="174" y="289"/>
                  </a:cubicBezTo>
                  <a:cubicBezTo>
                    <a:pt x="196" y="294"/>
                    <a:pt x="218" y="296"/>
                    <a:pt x="240" y="296"/>
                  </a:cubicBezTo>
                  <a:cubicBezTo>
                    <a:pt x="339" y="296"/>
                    <a:pt x="427" y="252"/>
                    <a:pt x="447" y="190"/>
                  </a:cubicBezTo>
                  <a:cubicBezTo>
                    <a:pt x="497" y="91"/>
                    <a:pt x="447" y="42"/>
                    <a:pt x="348" y="17"/>
                  </a:cubicBezTo>
                  <a:cubicBezTo>
                    <a:pt x="319" y="5"/>
                    <a:pt x="290" y="0"/>
                    <a:pt x="2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3915725" y="334075"/>
              <a:ext cx="12350" cy="7100"/>
            </a:xfrm>
            <a:custGeom>
              <a:avLst/>
              <a:gdLst/>
              <a:ahLst/>
              <a:cxnLst/>
              <a:rect l="l" t="t" r="r" b="b"/>
              <a:pathLst>
                <a:path w="494" h="284" extrusionOk="0">
                  <a:moveTo>
                    <a:pt x="267" y="1"/>
                  </a:moveTo>
                  <a:cubicBezTo>
                    <a:pt x="190" y="1"/>
                    <a:pt x="109" y="31"/>
                    <a:pt x="61" y="98"/>
                  </a:cubicBezTo>
                  <a:cubicBezTo>
                    <a:pt x="1" y="218"/>
                    <a:pt x="113" y="283"/>
                    <a:pt x="234" y="283"/>
                  </a:cubicBezTo>
                  <a:cubicBezTo>
                    <a:pt x="312" y="283"/>
                    <a:pt x="394" y="256"/>
                    <a:pt x="433" y="197"/>
                  </a:cubicBezTo>
                  <a:cubicBezTo>
                    <a:pt x="493" y="75"/>
                    <a:pt x="387" y="1"/>
                    <a:pt x="2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3914125" y="309100"/>
              <a:ext cx="8700" cy="6800"/>
            </a:xfrm>
            <a:custGeom>
              <a:avLst/>
              <a:gdLst/>
              <a:ahLst/>
              <a:cxnLst/>
              <a:rect l="l" t="t" r="r" b="b"/>
              <a:pathLst>
                <a:path w="348" h="272" extrusionOk="0">
                  <a:moveTo>
                    <a:pt x="188" y="0"/>
                  </a:moveTo>
                  <a:cubicBezTo>
                    <a:pt x="176" y="0"/>
                    <a:pt x="163" y="1"/>
                    <a:pt x="150" y="4"/>
                  </a:cubicBezTo>
                  <a:cubicBezTo>
                    <a:pt x="51" y="54"/>
                    <a:pt x="1" y="103"/>
                    <a:pt x="1" y="178"/>
                  </a:cubicBezTo>
                  <a:cubicBezTo>
                    <a:pt x="19" y="231"/>
                    <a:pt x="75" y="272"/>
                    <a:pt x="143" y="272"/>
                  </a:cubicBezTo>
                  <a:cubicBezTo>
                    <a:pt x="169" y="272"/>
                    <a:pt x="196" y="266"/>
                    <a:pt x="224" y="252"/>
                  </a:cubicBezTo>
                  <a:cubicBezTo>
                    <a:pt x="274" y="227"/>
                    <a:pt x="348" y="202"/>
                    <a:pt x="348" y="128"/>
                  </a:cubicBezTo>
                  <a:cubicBezTo>
                    <a:pt x="348" y="84"/>
                    <a:pt x="289" y="0"/>
                    <a:pt x="1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3949850" y="324525"/>
              <a:ext cx="9825" cy="5850"/>
            </a:xfrm>
            <a:custGeom>
              <a:avLst/>
              <a:gdLst/>
              <a:ahLst/>
              <a:cxnLst/>
              <a:rect l="l" t="t" r="r" b="b"/>
              <a:pathLst>
                <a:path w="393" h="234" extrusionOk="0">
                  <a:moveTo>
                    <a:pt x="224" y="1"/>
                  </a:moveTo>
                  <a:cubicBezTo>
                    <a:pt x="164" y="1"/>
                    <a:pt x="98" y="25"/>
                    <a:pt x="59" y="83"/>
                  </a:cubicBezTo>
                  <a:cubicBezTo>
                    <a:pt x="1" y="171"/>
                    <a:pt x="89" y="233"/>
                    <a:pt x="182" y="233"/>
                  </a:cubicBezTo>
                  <a:cubicBezTo>
                    <a:pt x="246" y="233"/>
                    <a:pt x="312" y="204"/>
                    <a:pt x="332" y="133"/>
                  </a:cubicBezTo>
                  <a:cubicBezTo>
                    <a:pt x="392" y="58"/>
                    <a:pt x="316"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3987650" y="319600"/>
              <a:ext cx="10700" cy="6125"/>
            </a:xfrm>
            <a:custGeom>
              <a:avLst/>
              <a:gdLst/>
              <a:ahLst/>
              <a:cxnLst/>
              <a:rect l="l" t="t" r="r" b="b"/>
              <a:pathLst>
                <a:path w="428" h="245" extrusionOk="0">
                  <a:moveTo>
                    <a:pt x="228" y="1"/>
                  </a:moveTo>
                  <a:cubicBezTo>
                    <a:pt x="164" y="1"/>
                    <a:pt x="97" y="25"/>
                    <a:pt x="59" y="82"/>
                  </a:cubicBezTo>
                  <a:cubicBezTo>
                    <a:pt x="1" y="185"/>
                    <a:pt x="99" y="244"/>
                    <a:pt x="204" y="244"/>
                  </a:cubicBezTo>
                  <a:cubicBezTo>
                    <a:pt x="276" y="244"/>
                    <a:pt x="352" y="217"/>
                    <a:pt x="382" y="156"/>
                  </a:cubicBezTo>
                  <a:cubicBezTo>
                    <a:pt x="428" y="64"/>
                    <a:pt x="332" y="1"/>
                    <a:pt x="2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3951475" y="347500"/>
              <a:ext cx="10700" cy="6550"/>
            </a:xfrm>
            <a:custGeom>
              <a:avLst/>
              <a:gdLst/>
              <a:ahLst/>
              <a:cxnLst/>
              <a:rect l="l" t="t" r="r" b="b"/>
              <a:pathLst>
                <a:path w="428" h="262" extrusionOk="0">
                  <a:moveTo>
                    <a:pt x="219" y="0"/>
                  </a:moveTo>
                  <a:cubicBezTo>
                    <a:pt x="152" y="0"/>
                    <a:pt x="82" y="25"/>
                    <a:pt x="44" y="81"/>
                  </a:cubicBezTo>
                  <a:cubicBezTo>
                    <a:pt x="1" y="197"/>
                    <a:pt x="83" y="262"/>
                    <a:pt x="179" y="262"/>
                  </a:cubicBezTo>
                  <a:cubicBezTo>
                    <a:pt x="249" y="262"/>
                    <a:pt x="325" y="228"/>
                    <a:pt x="366" y="156"/>
                  </a:cubicBezTo>
                  <a:cubicBezTo>
                    <a:pt x="427" y="64"/>
                    <a:pt x="32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3934325" y="338725"/>
              <a:ext cx="12700" cy="7375"/>
            </a:xfrm>
            <a:custGeom>
              <a:avLst/>
              <a:gdLst/>
              <a:ahLst/>
              <a:cxnLst/>
              <a:rect l="l" t="t" r="r" b="b"/>
              <a:pathLst>
                <a:path w="508" h="295" extrusionOk="0">
                  <a:moveTo>
                    <a:pt x="275" y="1"/>
                  </a:moveTo>
                  <a:cubicBezTo>
                    <a:pt x="195" y="1"/>
                    <a:pt x="109" y="33"/>
                    <a:pt x="61" y="110"/>
                  </a:cubicBezTo>
                  <a:cubicBezTo>
                    <a:pt x="0" y="216"/>
                    <a:pt x="115" y="294"/>
                    <a:pt x="236" y="294"/>
                  </a:cubicBezTo>
                  <a:cubicBezTo>
                    <a:pt x="313" y="294"/>
                    <a:pt x="394" y="262"/>
                    <a:pt x="432" y="184"/>
                  </a:cubicBezTo>
                  <a:cubicBezTo>
                    <a:pt x="508" y="79"/>
                    <a:pt x="399"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3970375" y="334075"/>
              <a:ext cx="11625" cy="6775"/>
            </a:xfrm>
            <a:custGeom>
              <a:avLst/>
              <a:gdLst/>
              <a:ahLst/>
              <a:cxnLst/>
              <a:rect l="l" t="t" r="r" b="b"/>
              <a:pathLst>
                <a:path w="465" h="271" extrusionOk="0">
                  <a:moveTo>
                    <a:pt x="249" y="1"/>
                  </a:moveTo>
                  <a:cubicBezTo>
                    <a:pt x="180" y="1"/>
                    <a:pt x="110" y="31"/>
                    <a:pt x="81" y="98"/>
                  </a:cubicBezTo>
                  <a:cubicBezTo>
                    <a:pt x="0" y="195"/>
                    <a:pt x="109" y="271"/>
                    <a:pt x="229" y="271"/>
                  </a:cubicBezTo>
                  <a:cubicBezTo>
                    <a:pt x="293" y="271"/>
                    <a:pt x="360" y="249"/>
                    <a:pt x="403" y="197"/>
                  </a:cubicBezTo>
                  <a:cubicBezTo>
                    <a:pt x="464" y="75"/>
                    <a:pt x="358" y="1"/>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3922800" y="363375"/>
              <a:ext cx="10575" cy="7400"/>
            </a:xfrm>
            <a:custGeom>
              <a:avLst/>
              <a:gdLst/>
              <a:ahLst/>
              <a:cxnLst/>
              <a:rect l="l" t="t" r="r" b="b"/>
              <a:pathLst>
                <a:path w="423" h="296" extrusionOk="0">
                  <a:moveTo>
                    <a:pt x="229" y="0"/>
                  </a:moveTo>
                  <a:cubicBezTo>
                    <a:pt x="148" y="0"/>
                    <a:pt x="70" y="58"/>
                    <a:pt x="51" y="116"/>
                  </a:cubicBezTo>
                  <a:cubicBezTo>
                    <a:pt x="1" y="165"/>
                    <a:pt x="51" y="264"/>
                    <a:pt x="150" y="289"/>
                  </a:cubicBezTo>
                  <a:cubicBezTo>
                    <a:pt x="167" y="294"/>
                    <a:pt x="186" y="296"/>
                    <a:pt x="204" y="296"/>
                  </a:cubicBezTo>
                  <a:cubicBezTo>
                    <a:pt x="290" y="296"/>
                    <a:pt x="377" y="251"/>
                    <a:pt x="398" y="190"/>
                  </a:cubicBezTo>
                  <a:cubicBezTo>
                    <a:pt x="422" y="116"/>
                    <a:pt x="398" y="41"/>
                    <a:pt x="298" y="17"/>
                  </a:cubicBezTo>
                  <a:cubicBezTo>
                    <a:pt x="276" y="5"/>
                    <a:pt x="25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 name="Google Shape;323;p2"/>
          <p:cNvGrpSpPr/>
          <p:nvPr/>
        </p:nvGrpSpPr>
        <p:grpSpPr>
          <a:xfrm>
            <a:off x="6555559" y="4296621"/>
            <a:ext cx="939821" cy="696564"/>
            <a:chOff x="3748050" y="180275"/>
            <a:chExt cx="394800" cy="292600"/>
          </a:xfrm>
        </p:grpSpPr>
        <p:sp>
          <p:nvSpPr>
            <p:cNvPr id="324" name="Google Shape;324;p2"/>
            <p:cNvSpPr/>
            <p:nvPr/>
          </p:nvSpPr>
          <p:spPr>
            <a:xfrm>
              <a:off x="3896775" y="358500"/>
              <a:ext cx="66975" cy="114375"/>
            </a:xfrm>
            <a:custGeom>
              <a:avLst/>
              <a:gdLst/>
              <a:ahLst/>
              <a:cxnLst/>
              <a:rect l="l" t="t" r="r" b="b"/>
              <a:pathLst>
                <a:path w="2679" h="4575" extrusionOk="0">
                  <a:moveTo>
                    <a:pt x="2292" y="1"/>
                  </a:moveTo>
                  <a:cubicBezTo>
                    <a:pt x="2137" y="1"/>
                    <a:pt x="1948" y="192"/>
                    <a:pt x="1860" y="333"/>
                  </a:cubicBezTo>
                  <a:cubicBezTo>
                    <a:pt x="1736" y="557"/>
                    <a:pt x="1711" y="755"/>
                    <a:pt x="1662" y="978"/>
                  </a:cubicBezTo>
                  <a:cubicBezTo>
                    <a:pt x="1463" y="1474"/>
                    <a:pt x="1116" y="2044"/>
                    <a:pt x="720" y="2565"/>
                  </a:cubicBezTo>
                  <a:cubicBezTo>
                    <a:pt x="546" y="2812"/>
                    <a:pt x="348" y="3060"/>
                    <a:pt x="199" y="3308"/>
                  </a:cubicBezTo>
                  <a:cubicBezTo>
                    <a:pt x="75" y="3556"/>
                    <a:pt x="1" y="3854"/>
                    <a:pt x="75" y="4101"/>
                  </a:cubicBezTo>
                  <a:cubicBezTo>
                    <a:pt x="174" y="4349"/>
                    <a:pt x="447" y="4572"/>
                    <a:pt x="794" y="4572"/>
                  </a:cubicBezTo>
                  <a:cubicBezTo>
                    <a:pt x="815" y="4574"/>
                    <a:pt x="836" y="4575"/>
                    <a:pt x="857" y="4575"/>
                  </a:cubicBezTo>
                  <a:cubicBezTo>
                    <a:pt x="1163" y="4575"/>
                    <a:pt x="1504" y="4409"/>
                    <a:pt x="1736" y="4201"/>
                  </a:cubicBezTo>
                  <a:cubicBezTo>
                    <a:pt x="1984" y="3978"/>
                    <a:pt x="2108" y="3705"/>
                    <a:pt x="2207" y="3457"/>
                  </a:cubicBezTo>
                  <a:cubicBezTo>
                    <a:pt x="2455" y="2788"/>
                    <a:pt x="2554" y="2094"/>
                    <a:pt x="2604" y="1449"/>
                  </a:cubicBezTo>
                  <a:cubicBezTo>
                    <a:pt x="2653" y="978"/>
                    <a:pt x="2678" y="507"/>
                    <a:pt x="2455" y="110"/>
                  </a:cubicBezTo>
                  <a:cubicBezTo>
                    <a:pt x="2412" y="32"/>
                    <a:pt x="2355" y="1"/>
                    <a:pt x="2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3920325" y="370950"/>
              <a:ext cx="41550" cy="52925"/>
            </a:xfrm>
            <a:custGeom>
              <a:avLst/>
              <a:gdLst/>
              <a:ahLst/>
              <a:cxnLst/>
              <a:rect l="l" t="t" r="r" b="b"/>
              <a:pathLst>
                <a:path w="1662" h="2117" extrusionOk="0">
                  <a:moveTo>
                    <a:pt x="1327" y="0"/>
                  </a:moveTo>
                  <a:cubicBezTo>
                    <a:pt x="1115" y="0"/>
                    <a:pt x="937" y="151"/>
                    <a:pt x="893" y="282"/>
                  </a:cubicBezTo>
                  <a:cubicBezTo>
                    <a:pt x="794" y="530"/>
                    <a:pt x="695" y="777"/>
                    <a:pt x="571" y="1050"/>
                  </a:cubicBezTo>
                  <a:cubicBezTo>
                    <a:pt x="422" y="1422"/>
                    <a:pt x="249" y="1744"/>
                    <a:pt x="1" y="2116"/>
                  </a:cubicBezTo>
                  <a:cubicBezTo>
                    <a:pt x="373" y="1843"/>
                    <a:pt x="596" y="1496"/>
                    <a:pt x="794" y="1125"/>
                  </a:cubicBezTo>
                  <a:cubicBezTo>
                    <a:pt x="844" y="1372"/>
                    <a:pt x="868" y="1596"/>
                    <a:pt x="868" y="1843"/>
                  </a:cubicBezTo>
                  <a:cubicBezTo>
                    <a:pt x="918" y="1521"/>
                    <a:pt x="1042" y="1224"/>
                    <a:pt x="1240" y="951"/>
                  </a:cubicBezTo>
                  <a:cubicBezTo>
                    <a:pt x="1315" y="1125"/>
                    <a:pt x="1414" y="1348"/>
                    <a:pt x="1563" y="1496"/>
                  </a:cubicBezTo>
                  <a:cubicBezTo>
                    <a:pt x="1414" y="1323"/>
                    <a:pt x="1488" y="951"/>
                    <a:pt x="1513" y="728"/>
                  </a:cubicBezTo>
                  <a:cubicBezTo>
                    <a:pt x="1513" y="579"/>
                    <a:pt x="1662" y="83"/>
                    <a:pt x="1414" y="9"/>
                  </a:cubicBezTo>
                  <a:cubicBezTo>
                    <a:pt x="1384" y="3"/>
                    <a:pt x="1355" y="0"/>
                    <a:pt x="1327"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3832950" y="360775"/>
              <a:ext cx="114675" cy="96675"/>
            </a:xfrm>
            <a:custGeom>
              <a:avLst/>
              <a:gdLst/>
              <a:ahLst/>
              <a:cxnLst/>
              <a:rect l="l" t="t" r="r" b="b"/>
              <a:pathLst>
                <a:path w="4587" h="3867" extrusionOk="0">
                  <a:moveTo>
                    <a:pt x="4371" y="0"/>
                  </a:moveTo>
                  <a:cubicBezTo>
                    <a:pt x="4333" y="0"/>
                    <a:pt x="4296" y="7"/>
                    <a:pt x="4264" y="19"/>
                  </a:cubicBezTo>
                  <a:cubicBezTo>
                    <a:pt x="4240" y="19"/>
                    <a:pt x="4215" y="44"/>
                    <a:pt x="4165" y="44"/>
                  </a:cubicBezTo>
                  <a:cubicBezTo>
                    <a:pt x="3967" y="168"/>
                    <a:pt x="3744" y="267"/>
                    <a:pt x="3570" y="416"/>
                  </a:cubicBezTo>
                  <a:cubicBezTo>
                    <a:pt x="3397" y="590"/>
                    <a:pt x="3174" y="763"/>
                    <a:pt x="3000" y="912"/>
                  </a:cubicBezTo>
                  <a:cubicBezTo>
                    <a:pt x="2603" y="1284"/>
                    <a:pt x="2157" y="1606"/>
                    <a:pt x="1736" y="1879"/>
                  </a:cubicBezTo>
                  <a:cubicBezTo>
                    <a:pt x="1190" y="2226"/>
                    <a:pt x="645" y="2523"/>
                    <a:pt x="273" y="2969"/>
                  </a:cubicBezTo>
                  <a:cubicBezTo>
                    <a:pt x="124" y="3143"/>
                    <a:pt x="0" y="3366"/>
                    <a:pt x="75" y="3564"/>
                  </a:cubicBezTo>
                  <a:cubicBezTo>
                    <a:pt x="149" y="3688"/>
                    <a:pt x="273" y="3738"/>
                    <a:pt x="422" y="3812"/>
                  </a:cubicBezTo>
                  <a:cubicBezTo>
                    <a:pt x="535" y="3850"/>
                    <a:pt x="659" y="3867"/>
                    <a:pt x="788" y="3867"/>
                  </a:cubicBezTo>
                  <a:cubicBezTo>
                    <a:pt x="1085" y="3867"/>
                    <a:pt x="1410" y="3777"/>
                    <a:pt x="1686" y="3639"/>
                  </a:cubicBezTo>
                  <a:cubicBezTo>
                    <a:pt x="2108" y="3465"/>
                    <a:pt x="2405" y="3192"/>
                    <a:pt x="2678" y="2895"/>
                  </a:cubicBezTo>
                  <a:cubicBezTo>
                    <a:pt x="3223" y="2399"/>
                    <a:pt x="3645" y="1854"/>
                    <a:pt x="3992" y="1259"/>
                  </a:cubicBezTo>
                  <a:cubicBezTo>
                    <a:pt x="4165" y="986"/>
                    <a:pt x="4264" y="664"/>
                    <a:pt x="4413" y="391"/>
                  </a:cubicBezTo>
                  <a:cubicBezTo>
                    <a:pt x="4463" y="342"/>
                    <a:pt x="4587" y="242"/>
                    <a:pt x="4587" y="143"/>
                  </a:cubicBezTo>
                  <a:cubicBezTo>
                    <a:pt x="4587" y="51"/>
                    <a:pt x="4477" y="0"/>
                    <a:pt x="4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3886875" y="368075"/>
              <a:ext cx="58275" cy="52075"/>
            </a:xfrm>
            <a:custGeom>
              <a:avLst/>
              <a:gdLst/>
              <a:ahLst/>
              <a:cxnLst/>
              <a:rect l="l" t="t" r="r" b="b"/>
              <a:pathLst>
                <a:path w="2331" h="2083" extrusionOk="0">
                  <a:moveTo>
                    <a:pt x="2206" y="0"/>
                  </a:moveTo>
                  <a:cubicBezTo>
                    <a:pt x="1711" y="74"/>
                    <a:pt x="1190" y="471"/>
                    <a:pt x="843" y="793"/>
                  </a:cubicBezTo>
                  <a:cubicBezTo>
                    <a:pt x="570" y="1041"/>
                    <a:pt x="273" y="1240"/>
                    <a:pt x="0" y="1487"/>
                  </a:cubicBezTo>
                  <a:cubicBezTo>
                    <a:pt x="322" y="1339"/>
                    <a:pt x="620" y="1165"/>
                    <a:pt x="942" y="967"/>
                  </a:cubicBezTo>
                  <a:lnTo>
                    <a:pt x="942" y="967"/>
                  </a:lnTo>
                  <a:cubicBezTo>
                    <a:pt x="645" y="1314"/>
                    <a:pt x="372" y="1611"/>
                    <a:pt x="75" y="1958"/>
                  </a:cubicBezTo>
                  <a:cubicBezTo>
                    <a:pt x="397" y="1686"/>
                    <a:pt x="744" y="1438"/>
                    <a:pt x="1116" y="1190"/>
                  </a:cubicBezTo>
                  <a:lnTo>
                    <a:pt x="1116" y="1190"/>
                  </a:lnTo>
                  <a:cubicBezTo>
                    <a:pt x="1017" y="1487"/>
                    <a:pt x="868" y="1785"/>
                    <a:pt x="719" y="2082"/>
                  </a:cubicBezTo>
                  <a:cubicBezTo>
                    <a:pt x="1388" y="1487"/>
                    <a:pt x="1859" y="793"/>
                    <a:pt x="2306" y="74"/>
                  </a:cubicBezTo>
                  <a:cubicBezTo>
                    <a:pt x="2306" y="74"/>
                    <a:pt x="2330" y="50"/>
                    <a:pt x="2306" y="50"/>
                  </a:cubicBezTo>
                  <a:cubicBezTo>
                    <a:pt x="2306" y="0"/>
                    <a:pt x="2231" y="0"/>
                    <a:pt x="2206"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3971150" y="346325"/>
              <a:ext cx="98575" cy="76925"/>
            </a:xfrm>
            <a:custGeom>
              <a:avLst/>
              <a:gdLst/>
              <a:ahLst/>
              <a:cxnLst/>
              <a:rect l="l" t="t" r="r" b="b"/>
              <a:pathLst>
                <a:path w="3943" h="3077" extrusionOk="0">
                  <a:moveTo>
                    <a:pt x="666" y="1"/>
                  </a:moveTo>
                  <a:cubicBezTo>
                    <a:pt x="651" y="1"/>
                    <a:pt x="636" y="1"/>
                    <a:pt x="620" y="2"/>
                  </a:cubicBezTo>
                  <a:cubicBezTo>
                    <a:pt x="1" y="27"/>
                    <a:pt x="620" y="1168"/>
                    <a:pt x="719" y="1341"/>
                  </a:cubicBezTo>
                  <a:cubicBezTo>
                    <a:pt x="819" y="1564"/>
                    <a:pt x="943" y="1812"/>
                    <a:pt x="1091" y="2035"/>
                  </a:cubicBezTo>
                  <a:cubicBezTo>
                    <a:pt x="1414" y="2432"/>
                    <a:pt x="1860" y="2779"/>
                    <a:pt x="2430" y="2952"/>
                  </a:cubicBezTo>
                  <a:cubicBezTo>
                    <a:pt x="2603" y="3027"/>
                    <a:pt x="2802" y="3076"/>
                    <a:pt x="3025" y="3076"/>
                  </a:cubicBezTo>
                  <a:cubicBezTo>
                    <a:pt x="3198" y="3076"/>
                    <a:pt x="3446" y="3052"/>
                    <a:pt x="3595" y="2928"/>
                  </a:cubicBezTo>
                  <a:cubicBezTo>
                    <a:pt x="3893" y="2704"/>
                    <a:pt x="3942" y="2407"/>
                    <a:pt x="3818" y="2159"/>
                  </a:cubicBezTo>
                  <a:cubicBezTo>
                    <a:pt x="3694" y="1886"/>
                    <a:pt x="3446" y="1713"/>
                    <a:pt x="3198" y="1564"/>
                  </a:cubicBezTo>
                  <a:cubicBezTo>
                    <a:pt x="2901" y="1316"/>
                    <a:pt x="2579" y="1093"/>
                    <a:pt x="2207" y="920"/>
                  </a:cubicBezTo>
                  <a:cubicBezTo>
                    <a:pt x="1934" y="697"/>
                    <a:pt x="1661" y="498"/>
                    <a:pt x="1339" y="325"/>
                  </a:cubicBezTo>
                  <a:cubicBezTo>
                    <a:pt x="1151" y="207"/>
                    <a:pt x="941" y="1"/>
                    <a:pt x="6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3960000" y="353700"/>
              <a:ext cx="59525" cy="87275"/>
            </a:xfrm>
            <a:custGeom>
              <a:avLst/>
              <a:gdLst/>
              <a:ahLst/>
              <a:cxnLst/>
              <a:rect l="l" t="t" r="r" b="b"/>
              <a:pathLst>
                <a:path w="2381" h="3491" extrusionOk="0">
                  <a:moveTo>
                    <a:pt x="623" y="0"/>
                  </a:moveTo>
                  <a:cubicBezTo>
                    <a:pt x="394" y="0"/>
                    <a:pt x="269" y="236"/>
                    <a:pt x="248" y="402"/>
                  </a:cubicBezTo>
                  <a:cubicBezTo>
                    <a:pt x="199" y="699"/>
                    <a:pt x="149" y="1021"/>
                    <a:pt x="124" y="1319"/>
                  </a:cubicBezTo>
                  <a:cubicBezTo>
                    <a:pt x="50" y="1765"/>
                    <a:pt x="0" y="2236"/>
                    <a:pt x="124" y="2633"/>
                  </a:cubicBezTo>
                  <a:cubicBezTo>
                    <a:pt x="248" y="3029"/>
                    <a:pt x="620" y="3401"/>
                    <a:pt x="1165" y="3475"/>
                  </a:cubicBezTo>
                  <a:cubicBezTo>
                    <a:pt x="1238" y="3485"/>
                    <a:pt x="1307" y="3490"/>
                    <a:pt x="1373" y="3490"/>
                  </a:cubicBezTo>
                  <a:cubicBezTo>
                    <a:pt x="1487" y="3490"/>
                    <a:pt x="1592" y="3473"/>
                    <a:pt x="1686" y="3426"/>
                  </a:cubicBezTo>
                  <a:cubicBezTo>
                    <a:pt x="2008" y="3351"/>
                    <a:pt x="2256" y="3104"/>
                    <a:pt x="2306" y="2856"/>
                  </a:cubicBezTo>
                  <a:cubicBezTo>
                    <a:pt x="2380" y="2608"/>
                    <a:pt x="2306" y="2360"/>
                    <a:pt x="2231" y="2137"/>
                  </a:cubicBezTo>
                  <a:cubicBezTo>
                    <a:pt x="1984" y="1567"/>
                    <a:pt x="1513" y="1145"/>
                    <a:pt x="1190" y="625"/>
                  </a:cubicBezTo>
                  <a:cubicBezTo>
                    <a:pt x="1116" y="426"/>
                    <a:pt x="1017" y="129"/>
                    <a:pt x="769" y="30"/>
                  </a:cubicBezTo>
                  <a:cubicBezTo>
                    <a:pt x="716" y="9"/>
                    <a:pt x="667" y="0"/>
                    <a:pt x="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3964325" y="361875"/>
              <a:ext cx="34750" cy="42775"/>
            </a:xfrm>
            <a:custGeom>
              <a:avLst/>
              <a:gdLst/>
              <a:ahLst/>
              <a:cxnLst/>
              <a:rect l="l" t="t" r="r" b="b"/>
              <a:pathLst>
                <a:path w="1390" h="1711" extrusionOk="0">
                  <a:moveTo>
                    <a:pt x="348" y="0"/>
                  </a:moveTo>
                  <a:cubicBezTo>
                    <a:pt x="100" y="25"/>
                    <a:pt x="100" y="223"/>
                    <a:pt x="75" y="347"/>
                  </a:cubicBezTo>
                  <a:cubicBezTo>
                    <a:pt x="1" y="719"/>
                    <a:pt x="1" y="1066"/>
                    <a:pt x="100" y="1413"/>
                  </a:cubicBezTo>
                  <a:cubicBezTo>
                    <a:pt x="125" y="1537"/>
                    <a:pt x="199" y="1661"/>
                    <a:pt x="323" y="1711"/>
                  </a:cubicBezTo>
                  <a:cubicBezTo>
                    <a:pt x="323" y="1463"/>
                    <a:pt x="323" y="1190"/>
                    <a:pt x="348" y="917"/>
                  </a:cubicBezTo>
                  <a:cubicBezTo>
                    <a:pt x="497" y="1165"/>
                    <a:pt x="695" y="1413"/>
                    <a:pt x="893" y="1611"/>
                  </a:cubicBezTo>
                  <a:cubicBezTo>
                    <a:pt x="992" y="1314"/>
                    <a:pt x="745" y="1066"/>
                    <a:pt x="769" y="744"/>
                  </a:cubicBezTo>
                  <a:lnTo>
                    <a:pt x="769" y="744"/>
                  </a:lnTo>
                  <a:cubicBezTo>
                    <a:pt x="968" y="967"/>
                    <a:pt x="1191" y="1190"/>
                    <a:pt x="1389" y="1364"/>
                  </a:cubicBezTo>
                  <a:cubicBezTo>
                    <a:pt x="1265" y="992"/>
                    <a:pt x="1092" y="620"/>
                    <a:pt x="819" y="322"/>
                  </a:cubicBezTo>
                  <a:cubicBezTo>
                    <a:pt x="720" y="198"/>
                    <a:pt x="596" y="50"/>
                    <a:pt x="348"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3748050" y="320350"/>
              <a:ext cx="191525" cy="67575"/>
            </a:xfrm>
            <a:custGeom>
              <a:avLst/>
              <a:gdLst/>
              <a:ahLst/>
              <a:cxnLst/>
              <a:rect l="l" t="t" r="r" b="b"/>
              <a:pathLst>
                <a:path w="7661" h="2703" extrusionOk="0">
                  <a:moveTo>
                    <a:pt x="7660" y="0"/>
                  </a:moveTo>
                  <a:lnTo>
                    <a:pt x="7660" y="0"/>
                  </a:lnTo>
                  <a:cubicBezTo>
                    <a:pt x="5892" y="489"/>
                    <a:pt x="3992" y="1174"/>
                    <a:pt x="2207" y="1174"/>
                  </a:cubicBezTo>
                  <a:cubicBezTo>
                    <a:pt x="2091" y="1174"/>
                    <a:pt x="1975" y="1171"/>
                    <a:pt x="1860" y="1165"/>
                  </a:cubicBezTo>
                  <a:cubicBezTo>
                    <a:pt x="1661" y="1165"/>
                    <a:pt x="1452" y="1143"/>
                    <a:pt x="1239" y="1143"/>
                  </a:cubicBezTo>
                  <a:cubicBezTo>
                    <a:pt x="1132" y="1143"/>
                    <a:pt x="1025" y="1149"/>
                    <a:pt x="918" y="1165"/>
                  </a:cubicBezTo>
                  <a:cubicBezTo>
                    <a:pt x="570" y="1240"/>
                    <a:pt x="223" y="1413"/>
                    <a:pt x="99" y="1661"/>
                  </a:cubicBezTo>
                  <a:cubicBezTo>
                    <a:pt x="0" y="1859"/>
                    <a:pt x="75" y="2083"/>
                    <a:pt x="199" y="2207"/>
                  </a:cubicBezTo>
                  <a:cubicBezTo>
                    <a:pt x="323" y="2355"/>
                    <a:pt x="496" y="2454"/>
                    <a:pt x="694" y="2504"/>
                  </a:cubicBezTo>
                  <a:cubicBezTo>
                    <a:pt x="1025" y="2636"/>
                    <a:pt x="1344" y="2702"/>
                    <a:pt x="1704" y="2702"/>
                  </a:cubicBezTo>
                  <a:cubicBezTo>
                    <a:pt x="1884" y="2702"/>
                    <a:pt x="2074" y="2686"/>
                    <a:pt x="2281" y="2653"/>
                  </a:cubicBezTo>
                  <a:cubicBezTo>
                    <a:pt x="2802" y="2628"/>
                    <a:pt x="3322" y="2504"/>
                    <a:pt x="3818" y="2355"/>
                  </a:cubicBezTo>
                  <a:cubicBezTo>
                    <a:pt x="3843" y="2355"/>
                    <a:pt x="3843" y="2355"/>
                    <a:pt x="3867" y="2330"/>
                  </a:cubicBezTo>
                  <a:cubicBezTo>
                    <a:pt x="4933" y="1983"/>
                    <a:pt x="5950" y="1488"/>
                    <a:pt x="6842" y="868"/>
                  </a:cubicBezTo>
                  <a:cubicBezTo>
                    <a:pt x="7214" y="620"/>
                    <a:pt x="7586" y="347"/>
                    <a:pt x="76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3821800" y="339700"/>
              <a:ext cx="91750" cy="32875"/>
            </a:xfrm>
            <a:custGeom>
              <a:avLst/>
              <a:gdLst/>
              <a:ahLst/>
              <a:cxnLst/>
              <a:rect l="l" t="t" r="r" b="b"/>
              <a:pathLst>
                <a:path w="3670" h="1315" extrusionOk="0">
                  <a:moveTo>
                    <a:pt x="3231" y="0"/>
                  </a:moveTo>
                  <a:cubicBezTo>
                    <a:pt x="2812" y="0"/>
                    <a:pt x="2303" y="122"/>
                    <a:pt x="1983" y="193"/>
                  </a:cubicBezTo>
                  <a:cubicBezTo>
                    <a:pt x="1314" y="317"/>
                    <a:pt x="645" y="515"/>
                    <a:pt x="25" y="763"/>
                  </a:cubicBezTo>
                  <a:cubicBezTo>
                    <a:pt x="521" y="763"/>
                    <a:pt x="1017" y="714"/>
                    <a:pt x="1512" y="639"/>
                  </a:cubicBezTo>
                  <a:lnTo>
                    <a:pt x="1512" y="639"/>
                  </a:lnTo>
                  <a:cubicBezTo>
                    <a:pt x="1017" y="862"/>
                    <a:pt x="521" y="1085"/>
                    <a:pt x="0" y="1309"/>
                  </a:cubicBezTo>
                  <a:cubicBezTo>
                    <a:pt x="52" y="1313"/>
                    <a:pt x="105" y="1315"/>
                    <a:pt x="157" y="1315"/>
                  </a:cubicBezTo>
                  <a:cubicBezTo>
                    <a:pt x="703" y="1315"/>
                    <a:pt x="1263" y="1091"/>
                    <a:pt x="1760" y="887"/>
                  </a:cubicBezTo>
                  <a:cubicBezTo>
                    <a:pt x="2380" y="639"/>
                    <a:pt x="3099" y="391"/>
                    <a:pt x="3669" y="69"/>
                  </a:cubicBezTo>
                  <a:cubicBezTo>
                    <a:pt x="3549" y="20"/>
                    <a:pt x="3397" y="0"/>
                    <a:pt x="3231" y="0"/>
                  </a:cubicBezTo>
                  <a:close/>
                </a:path>
              </a:pathLst>
            </a:custGeom>
            <a:solidFill>
              <a:srgbClr val="CAD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3787700" y="336450"/>
              <a:ext cx="158675" cy="96475"/>
            </a:xfrm>
            <a:custGeom>
              <a:avLst/>
              <a:gdLst/>
              <a:ahLst/>
              <a:cxnLst/>
              <a:rect l="l" t="t" r="r" b="b"/>
              <a:pathLst>
                <a:path w="6347" h="3859" extrusionOk="0">
                  <a:moveTo>
                    <a:pt x="6347" y="1"/>
                  </a:moveTo>
                  <a:cubicBezTo>
                    <a:pt x="5876" y="224"/>
                    <a:pt x="5380" y="397"/>
                    <a:pt x="4934" y="621"/>
                  </a:cubicBezTo>
                  <a:cubicBezTo>
                    <a:pt x="4463" y="868"/>
                    <a:pt x="4017" y="1116"/>
                    <a:pt x="3521" y="1339"/>
                  </a:cubicBezTo>
                  <a:cubicBezTo>
                    <a:pt x="2629" y="1686"/>
                    <a:pt x="1711" y="1959"/>
                    <a:pt x="844" y="2331"/>
                  </a:cubicBezTo>
                  <a:cubicBezTo>
                    <a:pt x="521" y="2455"/>
                    <a:pt x="224" y="2628"/>
                    <a:pt x="100" y="2876"/>
                  </a:cubicBezTo>
                  <a:cubicBezTo>
                    <a:pt x="1" y="3050"/>
                    <a:pt x="26" y="3223"/>
                    <a:pt x="100" y="3422"/>
                  </a:cubicBezTo>
                  <a:cubicBezTo>
                    <a:pt x="150" y="3570"/>
                    <a:pt x="249" y="3719"/>
                    <a:pt x="422" y="3818"/>
                  </a:cubicBezTo>
                  <a:cubicBezTo>
                    <a:pt x="502" y="3847"/>
                    <a:pt x="590" y="3859"/>
                    <a:pt x="683" y="3859"/>
                  </a:cubicBezTo>
                  <a:cubicBezTo>
                    <a:pt x="1079" y="3859"/>
                    <a:pt x="1563" y="3637"/>
                    <a:pt x="1885" y="3496"/>
                  </a:cubicBezTo>
                  <a:cubicBezTo>
                    <a:pt x="2356" y="3323"/>
                    <a:pt x="2827" y="3099"/>
                    <a:pt x="3273" y="2852"/>
                  </a:cubicBezTo>
                  <a:cubicBezTo>
                    <a:pt x="4141" y="2381"/>
                    <a:pt x="4959" y="1810"/>
                    <a:pt x="5603" y="1191"/>
                  </a:cubicBezTo>
                  <a:cubicBezTo>
                    <a:pt x="5975" y="819"/>
                    <a:pt x="6322" y="397"/>
                    <a:pt x="6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3853400" y="354275"/>
              <a:ext cx="74025" cy="46050"/>
            </a:xfrm>
            <a:custGeom>
              <a:avLst/>
              <a:gdLst/>
              <a:ahLst/>
              <a:cxnLst/>
              <a:rect l="l" t="t" r="r" b="b"/>
              <a:pathLst>
                <a:path w="2961" h="1842" extrusionOk="0">
                  <a:moveTo>
                    <a:pt x="2754" y="0"/>
                  </a:moveTo>
                  <a:cubicBezTo>
                    <a:pt x="2734" y="0"/>
                    <a:pt x="2709" y="2"/>
                    <a:pt x="2678" y="7"/>
                  </a:cubicBezTo>
                  <a:cubicBezTo>
                    <a:pt x="2108" y="56"/>
                    <a:pt x="1463" y="552"/>
                    <a:pt x="992" y="800"/>
                  </a:cubicBezTo>
                  <a:cubicBezTo>
                    <a:pt x="819" y="899"/>
                    <a:pt x="298" y="1246"/>
                    <a:pt x="1" y="1246"/>
                  </a:cubicBezTo>
                  <a:cubicBezTo>
                    <a:pt x="29" y="1248"/>
                    <a:pt x="58" y="1249"/>
                    <a:pt x="87" y="1249"/>
                  </a:cubicBezTo>
                  <a:cubicBezTo>
                    <a:pt x="501" y="1249"/>
                    <a:pt x="895" y="1086"/>
                    <a:pt x="1290" y="924"/>
                  </a:cubicBezTo>
                  <a:lnTo>
                    <a:pt x="1290" y="924"/>
                  </a:lnTo>
                  <a:cubicBezTo>
                    <a:pt x="918" y="1246"/>
                    <a:pt x="546" y="1519"/>
                    <a:pt x="174" y="1841"/>
                  </a:cubicBezTo>
                  <a:cubicBezTo>
                    <a:pt x="719" y="1668"/>
                    <a:pt x="1215" y="1395"/>
                    <a:pt x="1661" y="1097"/>
                  </a:cubicBezTo>
                  <a:cubicBezTo>
                    <a:pt x="1959" y="850"/>
                    <a:pt x="2232" y="602"/>
                    <a:pt x="2529" y="329"/>
                  </a:cubicBezTo>
                  <a:cubicBezTo>
                    <a:pt x="2642" y="216"/>
                    <a:pt x="2961" y="0"/>
                    <a:pt x="2754"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3982300" y="331650"/>
              <a:ext cx="138850" cy="57125"/>
            </a:xfrm>
            <a:custGeom>
              <a:avLst/>
              <a:gdLst/>
              <a:ahLst/>
              <a:cxnLst/>
              <a:rect l="l" t="t" r="r" b="b"/>
              <a:pathLst>
                <a:path w="5554" h="2285" extrusionOk="0">
                  <a:moveTo>
                    <a:pt x="579" y="0"/>
                  </a:moveTo>
                  <a:cubicBezTo>
                    <a:pt x="496" y="0"/>
                    <a:pt x="417" y="13"/>
                    <a:pt x="348" y="44"/>
                  </a:cubicBezTo>
                  <a:cubicBezTo>
                    <a:pt x="1" y="193"/>
                    <a:pt x="224" y="515"/>
                    <a:pt x="397" y="664"/>
                  </a:cubicBezTo>
                  <a:cubicBezTo>
                    <a:pt x="794" y="1011"/>
                    <a:pt x="1265" y="1308"/>
                    <a:pt x="1761" y="1556"/>
                  </a:cubicBezTo>
                  <a:cubicBezTo>
                    <a:pt x="2331" y="1829"/>
                    <a:pt x="2951" y="2077"/>
                    <a:pt x="3620" y="2201"/>
                  </a:cubicBezTo>
                  <a:cubicBezTo>
                    <a:pt x="3825" y="2257"/>
                    <a:pt x="4043" y="2284"/>
                    <a:pt x="4265" y="2284"/>
                  </a:cubicBezTo>
                  <a:cubicBezTo>
                    <a:pt x="4339" y="2284"/>
                    <a:pt x="4413" y="2281"/>
                    <a:pt x="4488" y="2275"/>
                  </a:cubicBezTo>
                  <a:cubicBezTo>
                    <a:pt x="4810" y="2250"/>
                    <a:pt x="5083" y="2151"/>
                    <a:pt x="5256" y="1953"/>
                  </a:cubicBezTo>
                  <a:cubicBezTo>
                    <a:pt x="5355" y="1878"/>
                    <a:pt x="5430" y="1755"/>
                    <a:pt x="5455" y="1655"/>
                  </a:cubicBezTo>
                  <a:cubicBezTo>
                    <a:pt x="5479" y="1531"/>
                    <a:pt x="5554" y="1383"/>
                    <a:pt x="5504" y="1259"/>
                  </a:cubicBezTo>
                  <a:cubicBezTo>
                    <a:pt x="5479" y="1036"/>
                    <a:pt x="5306" y="837"/>
                    <a:pt x="5083" y="713"/>
                  </a:cubicBezTo>
                  <a:cubicBezTo>
                    <a:pt x="4835" y="565"/>
                    <a:pt x="4562" y="515"/>
                    <a:pt x="4265" y="441"/>
                  </a:cubicBezTo>
                  <a:cubicBezTo>
                    <a:pt x="3323" y="267"/>
                    <a:pt x="2257" y="317"/>
                    <a:pt x="1290" y="143"/>
                  </a:cubicBezTo>
                  <a:cubicBezTo>
                    <a:pt x="1105" y="106"/>
                    <a:pt x="823" y="0"/>
                    <a:pt x="5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3995325" y="338950"/>
              <a:ext cx="89275" cy="34725"/>
            </a:xfrm>
            <a:custGeom>
              <a:avLst/>
              <a:gdLst/>
              <a:ahLst/>
              <a:cxnLst/>
              <a:rect l="l" t="t" r="r" b="b"/>
              <a:pathLst>
                <a:path w="3571" h="1389" extrusionOk="0">
                  <a:moveTo>
                    <a:pt x="3570" y="521"/>
                  </a:moveTo>
                  <a:cubicBezTo>
                    <a:pt x="3539" y="521"/>
                    <a:pt x="3508" y="521"/>
                    <a:pt x="3477" y="521"/>
                  </a:cubicBezTo>
                  <a:lnTo>
                    <a:pt x="3477" y="521"/>
                  </a:lnTo>
                  <a:cubicBezTo>
                    <a:pt x="3493" y="522"/>
                    <a:pt x="3509" y="523"/>
                    <a:pt x="3525" y="523"/>
                  </a:cubicBezTo>
                  <a:cubicBezTo>
                    <a:pt x="3540" y="523"/>
                    <a:pt x="3555" y="522"/>
                    <a:pt x="3570" y="521"/>
                  </a:cubicBezTo>
                  <a:close/>
                  <a:moveTo>
                    <a:pt x="687" y="1"/>
                  </a:moveTo>
                  <a:cubicBezTo>
                    <a:pt x="492" y="1"/>
                    <a:pt x="296" y="9"/>
                    <a:pt x="100" y="25"/>
                  </a:cubicBezTo>
                  <a:lnTo>
                    <a:pt x="75" y="25"/>
                  </a:lnTo>
                  <a:cubicBezTo>
                    <a:pt x="0" y="50"/>
                    <a:pt x="25" y="124"/>
                    <a:pt x="75" y="173"/>
                  </a:cubicBezTo>
                  <a:cubicBezTo>
                    <a:pt x="223" y="372"/>
                    <a:pt x="347" y="545"/>
                    <a:pt x="595" y="669"/>
                  </a:cubicBezTo>
                  <a:cubicBezTo>
                    <a:pt x="769" y="768"/>
                    <a:pt x="1017" y="868"/>
                    <a:pt x="1240" y="967"/>
                  </a:cubicBezTo>
                  <a:cubicBezTo>
                    <a:pt x="1463" y="1041"/>
                    <a:pt x="1636" y="1140"/>
                    <a:pt x="1860" y="1215"/>
                  </a:cubicBezTo>
                  <a:cubicBezTo>
                    <a:pt x="1991" y="1258"/>
                    <a:pt x="2295" y="1283"/>
                    <a:pt x="2433" y="1356"/>
                  </a:cubicBezTo>
                  <a:lnTo>
                    <a:pt x="2433" y="1356"/>
                  </a:lnTo>
                  <a:cubicBezTo>
                    <a:pt x="2198" y="1190"/>
                    <a:pt x="1942" y="1006"/>
                    <a:pt x="1686" y="843"/>
                  </a:cubicBezTo>
                  <a:lnTo>
                    <a:pt x="1686" y="843"/>
                  </a:lnTo>
                  <a:cubicBezTo>
                    <a:pt x="2132" y="967"/>
                    <a:pt x="2603" y="1041"/>
                    <a:pt x="3099" y="1140"/>
                  </a:cubicBezTo>
                  <a:cubicBezTo>
                    <a:pt x="2702" y="917"/>
                    <a:pt x="2331" y="744"/>
                    <a:pt x="1934" y="521"/>
                  </a:cubicBezTo>
                  <a:lnTo>
                    <a:pt x="1934" y="521"/>
                  </a:lnTo>
                  <a:cubicBezTo>
                    <a:pt x="2107" y="529"/>
                    <a:pt x="2284" y="532"/>
                    <a:pt x="2463" y="532"/>
                  </a:cubicBezTo>
                  <a:cubicBezTo>
                    <a:pt x="2792" y="532"/>
                    <a:pt x="3130" y="522"/>
                    <a:pt x="3477" y="521"/>
                  </a:cubicBezTo>
                  <a:lnTo>
                    <a:pt x="3477" y="521"/>
                  </a:lnTo>
                  <a:cubicBezTo>
                    <a:pt x="3258" y="501"/>
                    <a:pt x="2964" y="359"/>
                    <a:pt x="2727" y="273"/>
                  </a:cubicBezTo>
                  <a:cubicBezTo>
                    <a:pt x="2455" y="223"/>
                    <a:pt x="2207" y="173"/>
                    <a:pt x="1934" y="124"/>
                  </a:cubicBezTo>
                  <a:cubicBezTo>
                    <a:pt x="1527" y="39"/>
                    <a:pt x="1109" y="1"/>
                    <a:pt x="687" y="1"/>
                  </a:cubicBezTo>
                  <a:close/>
                  <a:moveTo>
                    <a:pt x="2433" y="1356"/>
                  </a:moveTo>
                  <a:cubicBezTo>
                    <a:pt x="2449" y="1367"/>
                    <a:pt x="2464" y="1377"/>
                    <a:pt x="2479" y="1388"/>
                  </a:cubicBezTo>
                  <a:cubicBezTo>
                    <a:pt x="2467" y="1376"/>
                    <a:pt x="2452" y="1366"/>
                    <a:pt x="2433" y="1356"/>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3966200" y="285650"/>
              <a:ext cx="176650" cy="50825"/>
            </a:xfrm>
            <a:custGeom>
              <a:avLst/>
              <a:gdLst/>
              <a:ahLst/>
              <a:cxnLst/>
              <a:rect l="l" t="t" r="r" b="b"/>
              <a:pathLst>
                <a:path w="7066" h="2033" extrusionOk="0">
                  <a:moveTo>
                    <a:pt x="6099" y="0"/>
                  </a:moveTo>
                  <a:cubicBezTo>
                    <a:pt x="5355" y="0"/>
                    <a:pt x="4611" y="174"/>
                    <a:pt x="3867" y="372"/>
                  </a:cubicBezTo>
                  <a:cubicBezTo>
                    <a:pt x="3272" y="545"/>
                    <a:pt x="2653" y="694"/>
                    <a:pt x="2058" y="892"/>
                  </a:cubicBezTo>
                  <a:cubicBezTo>
                    <a:pt x="1686" y="1016"/>
                    <a:pt x="0" y="1537"/>
                    <a:pt x="1041" y="1760"/>
                  </a:cubicBezTo>
                  <a:cubicBezTo>
                    <a:pt x="1364" y="1810"/>
                    <a:pt x="1661" y="1884"/>
                    <a:pt x="1934" y="1909"/>
                  </a:cubicBezTo>
                  <a:cubicBezTo>
                    <a:pt x="2479" y="1983"/>
                    <a:pt x="3000" y="2033"/>
                    <a:pt x="3545" y="2033"/>
                  </a:cubicBezTo>
                  <a:cubicBezTo>
                    <a:pt x="4165" y="2033"/>
                    <a:pt x="4785" y="2008"/>
                    <a:pt x="5404" y="1810"/>
                  </a:cubicBezTo>
                  <a:cubicBezTo>
                    <a:pt x="6024" y="1636"/>
                    <a:pt x="6619" y="1289"/>
                    <a:pt x="6892" y="868"/>
                  </a:cubicBezTo>
                  <a:cubicBezTo>
                    <a:pt x="6991" y="744"/>
                    <a:pt x="7065" y="570"/>
                    <a:pt x="7016" y="421"/>
                  </a:cubicBezTo>
                  <a:cubicBezTo>
                    <a:pt x="6966" y="124"/>
                    <a:pt x="6495" y="0"/>
                    <a:pt x="60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4002150" y="298650"/>
              <a:ext cx="79350" cy="32000"/>
            </a:xfrm>
            <a:custGeom>
              <a:avLst/>
              <a:gdLst/>
              <a:ahLst/>
              <a:cxnLst/>
              <a:rect l="l" t="t" r="r" b="b"/>
              <a:pathLst>
                <a:path w="3174" h="1280" extrusionOk="0">
                  <a:moveTo>
                    <a:pt x="3173" y="1"/>
                  </a:moveTo>
                  <a:lnTo>
                    <a:pt x="3173" y="1"/>
                  </a:lnTo>
                  <a:cubicBezTo>
                    <a:pt x="2950" y="50"/>
                    <a:pt x="2653" y="50"/>
                    <a:pt x="2454" y="125"/>
                  </a:cubicBezTo>
                  <a:cubicBezTo>
                    <a:pt x="1686" y="249"/>
                    <a:pt x="818" y="546"/>
                    <a:pt x="124" y="893"/>
                  </a:cubicBezTo>
                  <a:cubicBezTo>
                    <a:pt x="99" y="893"/>
                    <a:pt x="74" y="918"/>
                    <a:pt x="50" y="967"/>
                  </a:cubicBezTo>
                  <a:cubicBezTo>
                    <a:pt x="0" y="1017"/>
                    <a:pt x="99" y="1042"/>
                    <a:pt x="174" y="1091"/>
                  </a:cubicBezTo>
                  <a:cubicBezTo>
                    <a:pt x="595" y="1240"/>
                    <a:pt x="1116" y="1240"/>
                    <a:pt x="1611" y="1265"/>
                  </a:cubicBezTo>
                  <a:cubicBezTo>
                    <a:pt x="1766" y="1274"/>
                    <a:pt x="1923" y="1280"/>
                    <a:pt x="2083" y="1280"/>
                  </a:cubicBezTo>
                  <a:cubicBezTo>
                    <a:pt x="2359" y="1280"/>
                    <a:pt x="2642" y="1262"/>
                    <a:pt x="2925" y="1215"/>
                  </a:cubicBezTo>
                  <a:cubicBezTo>
                    <a:pt x="2429" y="1141"/>
                    <a:pt x="1958" y="1091"/>
                    <a:pt x="1537" y="967"/>
                  </a:cubicBezTo>
                  <a:cubicBezTo>
                    <a:pt x="2033" y="843"/>
                    <a:pt x="2529" y="720"/>
                    <a:pt x="3024" y="546"/>
                  </a:cubicBezTo>
                  <a:lnTo>
                    <a:pt x="3024" y="546"/>
                  </a:lnTo>
                  <a:cubicBezTo>
                    <a:pt x="2779" y="568"/>
                    <a:pt x="2544" y="581"/>
                    <a:pt x="2315" y="581"/>
                  </a:cubicBezTo>
                  <a:cubicBezTo>
                    <a:pt x="2033" y="581"/>
                    <a:pt x="1760" y="562"/>
                    <a:pt x="1487" y="521"/>
                  </a:cubicBezTo>
                  <a:cubicBezTo>
                    <a:pt x="2058" y="348"/>
                    <a:pt x="2603" y="174"/>
                    <a:pt x="3173"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3902350" y="193300"/>
              <a:ext cx="53325" cy="112900"/>
            </a:xfrm>
            <a:custGeom>
              <a:avLst/>
              <a:gdLst/>
              <a:ahLst/>
              <a:cxnLst/>
              <a:rect l="l" t="t" r="r" b="b"/>
              <a:pathLst>
                <a:path w="2133" h="4516" extrusionOk="0">
                  <a:moveTo>
                    <a:pt x="1340" y="0"/>
                  </a:moveTo>
                  <a:cubicBezTo>
                    <a:pt x="1191" y="0"/>
                    <a:pt x="993" y="50"/>
                    <a:pt x="869" y="149"/>
                  </a:cubicBezTo>
                  <a:cubicBezTo>
                    <a:pt x="348" y="496"/>
                    <a:pt x="26" y="992"/>
                    <a:pt x="1" y="1488"/>
                  </a:cubicBezTo>
                  <a:cubicBezTo>
                    <a:pt x="1" y="1711"/>
                    <a:pt x="75" y="1909"/>
                    <a:pt x="125" y="2132"/>
                  </a:cubicBezTo>
                  <a:cubicBezTo>
                    <a:pt x="348" y="2777"/>
                    <a:pt x="720" y="3347"/>
                    <a:pt x="1067" y="3892"/>
                  </a:cubicBezTo>
                  <a:cubicBezTo>
                    <a:pt x="1191" y="4066"/>
                    <a:pt x="1364" y="4487"/>
                    <a:pt x="1687" y="4512"/>
                  </a:cubicBezTo>
                  <a:cubicBezTo>
                    <a:pt x="1701" y="4514"/>
                    <a:pt x="1714" y="4515"/>
                    <a:pt x="1727" y="4515"/>
                  </a:cubicBezTo>
                  <a:cubicBezTo>
                    <a:pt x="2017" y="4515"/>
                    <a:pt x="2108" y="4009"/>
                    <a:pt x="2108" y="3843"/>
                  </a:cubicBezTo>
                  <a:cubicBezTo>
                    <a:pt x="2133" y="3644"/>
                    <a:pt x="2058" y="3471"/>
                    <a:pt x="2009" y="3273"/>
                  </a:cubicBezTo>
                  <a:cubicBezTo>
                    <a:pt x="1885" y="2777"/>
                    <a:pt x="1984" y="2281"/>
                    <a:pt x="2009" y="1760"/>
                  </a:cubicBezTo>
                  <a:cubicBezTo>
                    <a:pt x="2058" y="1240"/>
                    <a:pt x="2058" y="719"/>
                    <a:pt x="1761" y="273"/>
                  </a:cubicBezTo>
                  <a:cubicBezTo>
                    <a:pt x="1711" y="149"/>
                    <a:pt x="1563" y="0"/>
                    <a:pt x="1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3907950" y="216225"/>
              <a:ext cx="44025" cy="79400"/>
            </a:xfrm>
            <a:custGeom>
              <a:avLst/>
              <a:gdLst/>
              <a:ahLst/>
              <a:cxnLst/>
              <a:rect l="l" t="t" r="r" b="b"/>
              <a:pathLst>
                <a:path w="1761" h="3176" extrusionOk="0">
                  <a:moveTo>
                    <a:pt x="719" y="1"/>
                  </a:moveTo>
                  <a:cubicBezTo>
                    <a:pt x="521" y="298"/>
                    <a:pt x="471" y="596"/>
                    <a:pt x="496" y="918"/>
                  </a:cubicBezTo>
                  <a:cubicBezTo>
                    <a:pt x="298" y="720"/>
                    <a:pt x="149" y="571"/>
                    <a:pt x="0" y="372"/>
                  </a:cubicBezTo>
                  <a:lnTo>
                    <a:pt x="0" y="372"/>
                  </a:lnTo>
                  <a:cubicBezTo>
                    <a:pt x="174" y="918"/>
                    <a:pt x="347" y="1414"/>
                    <a:pt x="521" y="1934"/>
                  </a:cubicBezTo>
                  <a:cubicBezTo>
                    <a:pt x="620" y="2232"/>
                    <a:pt x="719" y="2529"/>
                    <a:pt x="892" y="2802"/>
                  </a:cubicBezTo>
                  <a:cubicBezTo>
                    <a:pt x="1010" y="2966"/>
                    <a:pt x="1217" y="3176"/>
                    <a:pt x="1492" y="3176"/>
                  </a:cubicBezTo>
                  <a:cubicBezTo>
                    <a:pt x="1506" y="3176"/>
                    <a:pt x="1522" y="3175"/>
                    <a:pt x="1537" y="3174"/>
                  </a:cubicBezTo>
                  <a:cubicBezTo>
                    <a:pt x="1611" y="3174"/>
                    <a:pt x="1661" y="3149"/>
                    <a:pt x="1711" y="3099"/>
                  </a:cubicBezTo>
                  <a:cubicBezTo>
                    <a:pt x="1760" y="3050"/>
                    <a:pt x="1760" y="2975"/>
                    <a:pt x="1760" y="2926"/>
                  </a:cubicBezTo>
                  <a:cubicBezTo>
                    <a:pt x="1735" y="2529"/>
                    <a:pt x="1711" y="2108"/>
                    <a:pt x="1587" y="1711"/>
                  </a:cubicBezTo>
                  <a:cubicBezTo>
                    <a:pt x="1487" y="1314"/>
                    <a:pt x="1512" y="843"/>
                    <a:pt x="1487" y="422"/>
                  </a:cubicBezTo>
                  <a:cubicBezTo>
                    <a:pt x="1487" y="298"/>
                    <a:pt x="1463" y="125"/>
                    <a:pt x="1339" y="75"/>
                  </a:cubicBezTo>
                  <a:cubicBezTo>
                    <a:pt x="1165" y="323"/>
                    <a:pt x="1091" y="596"/>
                    <a:pt x="992" y="843"/>
                  </a:cubicBezTo>
                  <a:cubicBezTo>
                    <a:pt x="868" y="670"/>
                    <a:pt x="793" y="447"/>
                    <a:pt x="769" y="224"/>
                  </a:cubicBezTo>
                  <a:cubicBezTo>
                    <a:pt x="769" y="174"/>
                    <a:pt x="744" y="75"/>
                    <a:pt x="719"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3930250" y="180275"/>
              <a:ext cx="71925" cy="121325"/>
            </a:xfrm>
            <a:custGeom>
              <a:avLst/>
              <a:gdLst/>
              <a:ahLst/>
              <a:cxnLst/>
              <a:rect l="l" t="t" r="r" b="b"/>
              <a:pathLst>
                <a:path w="2877" h="4853" extrusionOk="0">
                  <a:moveTo>
                    <a:pt x="1711" y="1"/>
                  </a:moveTo>
                  <a:cubicBezTo>
                    <a:pt x="1587" y="26"/>
                    <a:pt x="1488" y="75"/>
                    <a:pt x="1438" y="174"/>
                  </a:cubicBezTo>
                  <a:cubicBezTo>
                    <a:pt x="323" y="1414"/>
                    <a:pt x="0" y="3000"/>
                    <a:pt x="620" y="4240"/>
                  </a:cubicBezTo>
                  <a:cubicBezTo>
                    <a:pt x="710" y="4374"/>
                    <a:pt x="820" y="4852"/>
                    <a:pt x="1059" y="4852"/>
                  </a:cubicBezTo>
                  <a:cubicBezTo>
                    <a:pt x="1085" y="4852"/>
                    <a:pt x="1112" y="4847"/>
                    <a:pt x="1141" y="4835"/>
                  </a:cubicBezTo>
                  <a:cubicBezTo>
                    <a:pt x="1438" y="4736"/>
                    <a:pt x="1637" y="4339"/>
                    <a:pt x="1761" y="4141"/>
                  </a:cubicBezTo>
                  <a:cubicBezTo>
                    <a:pt x="2256" y="3298"/>
                    <a:pt x="2752" y="2430"/>
                    <a:pt x="2851" y="1538"/>
                  </a:cubicBezTo>
                  <a:cubicBezTo>
                    <a:pt x="2876" y="1240"/>
                    <a:pt x="2851" y="893"/>
                    <a:pt x="2727" y="621"/>
                  </a:cubicBezTo>
                  <a:cubicBezTo>
                    <a:pt x="2579" y="323"/>
                    <a:pt x="2306" y="75"/>
                    <a:pt x="19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3944500" y="206925"/>
              <a:ext cx="47750" cy="90825"/>
            </a:xfrm>
            <a:custGeom>
              <a:avLst/>
              <a:gdLst/>
              <a:ahLst/>
              <a:cxnLst/>
              <a:rect l="l" t="t" r="r" b="b"/>
              <a:pathLst>
                <a:path w="1910" h="3633" extrusionOk="0">
                  <a:moveTo>
                    <a:pt x="1414" y="1"/>
                  </a:moveTo>
                  <a:lnTo>
                    <a:pt x="1414" y="1"/>
                  </a:lnTo>
                  <a:cubicBezTo>
                    <a:pt x="1166" y="348"/>
                    <a:pt x="918" y="695"/>
                    <a:pt x="744" y="1042"/>
                  </a:cubicBezTo>
                  <a:cubicBezTo>
                    <a:pt x="695" y="720"/>
                    <a:pt x="645" y="447"/>
                    <a:pt x="620" y="125"/>
                  </a:cubicBezTo>
                  <a:cubicBezTo>
                    <a:pt x="620" y="199"/>
                    <a:pt x="447" y="373"/>
                    <a:pt x="397" y="472"/>
                  </a:cubicBezTo>
                  <a:cubicBezTo>
                    <a:pt x="323" y="596"/>
                    <a:pt x="273" y="720"/>
                    <a:pt x="249" y="844"/>
                  </a:cubicBezTo>
                  <a:cubicBezTo>
                    <a:pt x="149" y="1067"/>
                    <a:pt x="75" y="1315"/>
                    <a:pt x="50" y="1563"/>
                  </a:cubicBezTo>
                  <a:cubicBezTo>
                    <a:pt x="1" y="1984"/>
                    <a:pt x="25" y="2430"/>
                    <a:pt x="125" y="2827"/>
                  </a:cubicBezTo>
                  <a:cubicBezTo>
                    <a:pt x="174" y="3025"/>
                    <a:pt x="224" y="3223"/>
                    <a:pt x="323" y="3422"/>
                  </a:cubicBezTo>
                  <a:cubicBezTo>
                    <a:pt x="375" y="3527"/>
                    <a:pt x="416" y="3632"/>
                    <a:pt x="505" y="3632"/>
                  </a:cubicBezTo>
                  <a:cubicBezTo>
                    <a:pt x="542" y="3632"/>
                    <a:pt x="587" y="3614"/>
                    <a:pt x="645" y="3570"/>
                  </a:cubicBezTo>
                  <a:cubicBezTo>
                    <a:pt x="819" y="3422"/>
                    <a:pt x="943" y="3050"/>
                    <a:pt x="1042" y="2827"/>
                  </a:cubicBezTo>
                  <a:cubicBezTo>
                    <a:pt x="1166" y="2579"/>
                    <a:pt x="1290" y="2331"/>
                    <a:pt x="1389" y="2083"/>
                  </a:cubicBezTo>
                  <a:cubicBezTo>
                    <a:pt x="1587" y="1563"/>
                    <a:pt x="1785" y="1067"/>
                    <a:pt x="1909" y="546"/>
                  </a:cubicBezTo>
                  <a:lnTo>
                    <a:pt x="1909" y="546"/>
                  </a:lnTo>
                  <a:cubicBezTo>
                    <a:pt x="1686" y="670"/>
                    <a:pt x="1513" y="819"/>
                    <a:pt x="1314" y="992"/>
                  </a:cubicBezTo>
                  <a:cubicBezTo>
                    <a:pt x="1364" y="695"/>
                    <a:pt x="1389" y="348"/>
                    <a:pt x="1414"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3761675" y="297625"/>
              <a:ext cx="145675" cy="48775"/>
            </a:xfrm>
            <a:custGeom>
              <a:avLst/>
              <a:gdLst/>
              <a:ahLst/>
              <a:cxnLst/>
              <a:rect l="l" t="t" r="r" b="b"/>
              <a:pathLst>
                <a:path w="5827" h="1951" extrusionOk="0">
                  <a:moveTo>
                    <a:pt x="853" y="0"/>
                  </a:moveTo>
                  <a:cubicBezTo>
                    <a:pt x="740" y="0"/>
                    <a:pt x="627" y="18"/>
                    <a:pt x="521" y="66"/>
                  </a:cubicBezTo>
                  <a:cubicBezTo>
                    <a:pt x="249" y="190"/>
                    <a:pt x="25" y="513"/>
                    <a:pt x="25" y="761"/>
                  </a:cubicBezTo>
                  <a:cubicBezTo>
                    <a:pt x="1" y="1008"/>
                    <a:pt x="149" y="1207"/>
                    <a:pt x="323" y="1331"/>
                  </a:cubicBezTo>
                  <a:cubicBezTo>
                    <a:pt x="521" y="1455"/>
                    <a:pt x="769" y="1554"/>
                    <a:pt x="1017" y="1628"/>
                  </a:cubicBezTo>
                  <a:cubicBezTo>
                    <a:pt x="1736" y="1802"/>
                    <a:pt x="2504" y="1950"/>
                    <a:pt x="3298" y="1950"/>
                  </a:cubicBezTo>
                  <a:cubicBezTo>
                    <a:pt x="3645" y="1950"/>
                    <a:pt x="5727" y="1826"/>
                    <a:pt x="5777" y="1331"/>
                  </a:cubicBezTo>
                  <a:cubicBezTo>
                    <a:pt x="5826" y="1033"/>
                    <a:pt x="5206" y="1033"/>
                    <a:pt x="4983" y="1033"/>
                  </a:cubicBezTo>
                  <a:cubicBezTo>
                    <a:pt x="4413" y="1008"/>
                    <a:pt x="3917" y="934"/>
                    <a:pt x="3471" y="810"/>
                  </a:cubicBezTo>
                  <a:cubicBezTo>
                    <a:pt x="2728" y="637"/>
                    <a:pt x="2033" y="339"/>
                    <a:pt x="1364" y="91"/>
                  </a:cubicBezTo>
                  <a:cubicBezTo>
                    <a:pt x="1212" y="46"/>
                    <a:pt x="1033" y="0"/>
                    <a:pt x="8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3824900" y="320350"/>
              <a:ext cx="75000" cy="19750"/>
            </a:xfrm>
            <a:custGeom>
              <a:avLst/>
              <a:gdLst/>
              <a:ahLst/>
              <a:cxnLst/>
              <a:rect l="l" t="t" r="r" b="b"/>
              <a:pathLst>
                <a:path w="3000" h="790" extrusionOk="0">
                  <a:moveTo>
                    <a:pt x="25" y="0"/>
                  </a:moveTo>
                  <a:cubicBezTo>
                    <a:pt x="347" y="174"/>
                    <a:pt x="719" y="347"/>
                    <a:pt x="1116" y="471"/>
                  </a:cubicBezTo>
                  <a:cubicBezTo>
                    <a:pt x="744" y="496"/>
                    <a:pt x="372" y="496"/>
                    <a:pt x="0" y="521"/>
                  </a:cubicBezTo>
                  <a:cubicBezTo>
                    <a:pt x="573" y="689"/>
                    <a:pt x="1111" y="789"/>
                    <a:pt x="1701" y="789"/>
                  </a:cubicBezTo>
                  <a:cubicBezTo>
                    <a:pt x="1979" y="789"/>
                    <a:pt x="2268" y="767"/>
                    <a:pt x="2578" y="719"/>
                  </a:cubicBezTo>
                  <a:cubicBezTo>
                    <a:pt x="2677" y="670"/>
                    <a:pt x="2752" y="670"/>
                    <a:pt x="2851" y="620"/>
                  </a:cubicBezTo>
                  <a:cubicBezTo>
                    <a:pt x="2950" y="595"/>
                    <a:pt x="3000" y="496"/>
                    <a:pt x="2975" y="422"/>
                  </a:cubicBezTo>
                  <a:cubicBezTo>
                    <a:pt x="2950" y="347"/>
                    <a:pt x="2826" y="298"/>
                    <a:pt x="2702" y="273"/>
                  </a:cubicBezTo>
                  <a:cubicBezTo>
                    <a:pt x="2454" y="223"/>
                    <a:pt x="2256" y="174"/>
                    <a:pt x="2058" y="174"/>
                  </a:cubicBezTo>
                  <a:lnTo>
                    <a:pt x="1934" y="174"/>
                  </a:lnTo>
                  <a:cubicBezTo>
                    <a:pt x="1826" y="190"/>
                    <a:pt x="1722" y="196"/>
                    <a:pt x="1619" y="196"/>
                  </a:cubicBezTo>
                  <a:cubicBezTo>
                    <a:pt x="1413" y="196"/>
                    <a:pt x="1215" y="174"/>
                    <a:pt x="1017" y="174"/>
                  </a:cubicBezTo>
                  <a:cubicBezTo>
                    <a:pt x="694" y="149"/>
                    <a:pt x="347" y="99"/>
                    <a:pt x="25"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3820550" y="232725"/>
              <a:ext cx="100425" cy="79600"/>
            </a:xfrm>
            <a:custGeom>
              <a:avLst/>
              <a:gdLst/>
              <a:ahLst/>
              <a:cxnLst/>
              <a:rect l="l" t="t" r="r" b="b"/>
              <a:pathLst>
                <a:path w="4017" h="3184" extrusionOk="0">
                  <a:moveTo>
                    <a:pt x="572" y="0"/>
                  </a:moveTo>
                  <a:cubicBezTo>
                    <a:pt x="485" y="0"/>
                    <a:pt x="402" y="15"/>
                    <a:pt x="323" y="60"/>
                  </a:cubicBezTo>
                  <a:cubicBezTo>
                    <a:pt x="273" y="84"/>
                    <a:pt x="199" y="159"/>
                    <a:pt x="174" y="208"/>
                  </a:cubicBezTo>
                  <a:cubicBezTo>
                    <a:pt x="50" y="407"/>
                    <a:pt x="1" y="654"/>
                    <a:pt x="25" y="828"/>
                  </a:cubicBezTo>
                  <a:cubicBezTo>
                    <a:pt x="75" y="1051"/>
                    <a:pt x="249" y="1249"/>
                    <a:pt x="397" y="1423"/>
                  </a:cubicBezTo>
                  <a:cubicBezTo>
                    <a:pt x="1042" y="2117"/>
                    <a:pt x="1934" y="2613"/>
                    <a:pt x="2975" y="2985"/>
                  </a:cubicBezTo>
                  <a:cubicBezTo>
                    <a:pt x="3104" y="3017"/>
                    <a:pt x="3501" y="3184"/>
                    <a:pt x="3766" y="3184"/>
                  </a:cubicBezTo>
                  <a:cubicBezTo>
                    <a:pt x="3911" y="3184"/>
                    <a:pt x="4017" y="3134"/>
                    <a:pt x="4017" y="2985"/>
                  </a:cubicBezTo>
                  <a:cubicBezTo>
                    <a:pt x="4017" y="2786"/>
                    <a:pt x="3769" y="2638"/>
                    <a:pt x="3670" y="2514"/>
                  </a:cubicBezTo>
                  <a:lnTo>
                    <a:pt x="3223" y="1944"/>
                  </a:lnTo>
                  <a:cubicBezTo>
                    <a:pt x="2901" y="1572"/>
                    <a:pt x="2604" y="1150"/>
                    <a:pt x="2182" y="778"/>
                  </a:cubicBezTo>
                  <a:cubicBezTo>
                    <a:pt x="1860" y="431"/>
                    <a:pt x="1438" y="159"/>
                    <a:pt x="893" y="35"/>
                  </a:cubicBezTo>
                  <a:cubicBezTo>
                    <a:pt x="785" y="21"/>
                    <a:pt x="676" y="0"/>
                    <a:pt x="5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3851550" y="255900"/>
              <a:ext cx="64475" cy="51925"/>
            </a:xfrm>
            <a:custGeom>
              <a:avLst/>
              <a:gdLst/>
              <a:ahLst/>
              <a:cxnLst/>
              <a:rect l="l" t="t" r="r" b="b"/>
              <a:pathLst>
                <a:path w="2579" h="2077" extrusionOk="0">
                  <a:moveTo>
                    <a:pt x="546" y="0"/>
                  </a:moveTo>
                  <a:cubicBezTo>
                    <a:pt x="546" y="347"/>
                    <a:pt x="793" y="645"/>
                    <a:pt x="1017" y="942"/>
                  </a:cubicBezTo>
                  <a:cubicBezTo>
                    <a:pt x="645" y="769"/>
                    <a:pt x="298" y="595"/>
                    <a:pt x="0" y="372"/>
                  </a:cubicBezTo>
                  <a:lnTo>
                    <a:pt x="0" y="372"/>
                  </a:lnTo>
                  <a:cubicBezTo>
                    <a:pt x="50" y="843"/>
                    <a:pt x="397" y="1240"/>
                    <a:pt x="818" y="1512"/>
                  </a:cubicBezTo>
                  <a:cubicBezTo>
                    <a:pt x="994" y="1610"/>
                    <a:pt x="1862" y="2077"/>
                    <a:pt x="2295" y="2077"/>
                  </a:cubicBezTo>
                  <a:cubicBezTo>
                    <a:pt x="2412" y="2077"/>
                    <a:pt x="2497" y="2043"/>
                    <a:pt x="2529" y="1959"/>
                  </a:cubicBezTo>
                  <a:cubicBezTo>
                    <a:pt x="2578" y="1735"/>
                    <a:pt x="2256" y="1463"/>
                    <a:pt x="2083" y="1314"/>
                  </a:cubicBezTo>
                  <a:cubicBezTo>
                    <a:pt x="1884" y="1091"/>
                    <a:pt x="1636" y="843"/>
                    <a:pt x="1388" y="620"/>
                  </a:cubicBezTo>
                  <a:cubicBezTo>
                    <a:pt x="1264" y="496"/>
                    <a:pt x="1091" y="397"/>
                    <a:pt x="942" y="273"/>
                  </a:cubicBezTo>
                  <a:cubicBezTo>
                    <a:pt x="917" y="248"/>
                    <a:pt x="546" y="75"/>
                    <a:pt x="546"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3788325" y="253150"/>
              <a:ext cx="127075" cy="69325"/>
            </a:xfrm>
            <a:custGeom>
              <a:avLst/>
              <a:gdLst/>
              <a:ahLst/>
              <a:cxnLst/>
              <a:rect l="l" t="t" r="r" b="b"/>
              <a:pathLst>
                <a:path w="5083" h="2773" extrusionOk="0">
                  <a:moveTo>
                    <a:pt x="949" y="0"/>
                  </a:moveTo>
                  <a:cubicBezTo>
                    <a:pt x="608" y="0"/>
                    <a:pt x="227" y="125"/>
                    <a:pt x="100" y="358"/>
                  </a:cubicBezTo>
                  <a:cubicBezTo>
                    <a:pt x="1" y="507"/>
                    <a:pt x="1" y="705"/>
                    <a:pt x="75" y="854"/>
                  </a:cubicBezTo>
                  <a:cubicBezTo>
                    <a:pt x="249" y="1275"/>
                    <a:pt x="744" y="1598"/>
                    <a:pt x="1215" y="1870"/>
                  </a:cubicBezTo>
                  <a:cubicBezTo>
                    <a:pt x="1686" y="2118"/>
                    <a:pt x="2133" y="2366"/>
                    <a:pt x="2628" y="2515"/>
                  </a:cubicBezTo>
                  <a:cubicBezTo>
                    <a:pt x="2975" y="2639"/>
                    <a:pt x="3322" y="2713"/>
                    <a:pt x="3694" y="2738"/>
                  </a:cubicBezTo>
                  <a:cubicBezTo>
                    <a:pt x="3823" y="2750"/>
                    <a:pt x="4023" y="2772"/>
                    <a:pt x="4224" y="2772"/>
                  </a:cubicBezTo>
                  <a:cubicBezTo>
                    <a:pt x="4450" y="2772"/>
                    <a:pt x="4679" y="2744"/>
                    <a:pt x="4810" y="2639"/>
                  </a:cubicBezTo>
                  <a:cubicBezTo>
                    <a:pt x="5083" y="2440"/>
                    <a:pt x="4686" y="2217"/>
                    <a:pt x="4488" y="2118"/>
                  </a:cubicBezTo>
                  <a:cubicBezTo>
                    <a:pt x="4190" y="1969"/>
                    <a:pt x="3917" y="1746"/>
                    <a:pt x="3595" y="1548"/>
                  </a:cubicBezTo>
                  <a:cubicBezTo>
                    <a:pt x="3075" y="1176"/>
                    <a:pt x="2579" y="804"/>
                    <a:pt x="2058" y="457"/>
                  </a:cubicBezTo>
                  <a:cubicBezTo>
                    <a:pt x="1785" y="259"/>
                    <a:pt x="1488" y="85"/>
                    <a:pt x="1116" y="11"/>
                  </a:cubicBezTo>
                  <a:cubicBezTo>
                    <a:pt x="1062" y="4"/>
                    <a:pt x="1006" y="0"/>
                    <a:pt x="9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3832950" y="279450"/>
              <a:ext cx="71650" cy="40975"/>
            </a:xfrm>
            <a:custGeom>
              <a:avLst/>
              <a:gdLst/>
              <a:ahLst/>
              <a:cxnLst/>
              <a:rect l="l" t="t" r="r" b="b"/>
              <a:pathLst>
                <a:path w="2866" h="1639" extrusionOk="0">
                  <a:moveTo>
                    <a:pt x="571" y="0"/>
                  </a:moveTo>
                  <a:cubicBezTo>
                    <a:pt x="670" y="322"/>
                    <a:pt x="893" y="645"/>
                    <a:pt x="1190" y="868"/>
                  </a:cubicBezTo>
                  <a:cubicBezTo>
                    <a:pt x="769" y="793"/>
                    <a:pt x="323" y="645"/>
                    <a:pt x="0" y="446"/>
                  </a:cubicBezTo>
                  <a:lnTo>
                    <a:pt x="0" y="446"/>
                  </a:lnTo>
                  <a:cubicBezTo>
                    <a:pt x="149" y="669"/>
                    <a:pt x="298" y="893"/>
                    <a:pt x="546" y="1041"/>
                  </a:cubicBezTo>
                  <a:cubicBezTo>
                    <a:pt x="744" y="1165"/>
                    <a:pt x="942" y="1240"/>
                    <a:pt x="1166" y="1314"/>
                  </a:cubicBezTo>
                  <a:cubicBezTo>
                    <a:pt x="1562" y="1438"/>
                    <a:pt x="2008" y="1562"/>
                    <a:pt x="2430" y="1636"/>
                  </a:cubicBezTo>
                  <a:cubicBezTo>
                    <a:pt x="2449" y="1638"/>
                    <a:pt x="2467" y="1638"/>
                    <a:pt x="2485" y="1638"/>
                  </a:cubicBezTo>
                  <a:cubicBezTo>
                    <a:pt x="2809" y="1638"/>
                    <a:pt x="2866" y="1429"/>
                    <a:pt x="2678" y="1264"/>
                  </a:cubicBezTo>
                  <a:cubicBezTo>
                    <a:pt x="2430" y="1017"/>
                    <a:pt x="1984" y="818"/>
                    <a:pt x="1661" y="645"/>
                  </a:cubicBezTo>
                  <a:cubicBezTo>
                    <a:pt x="1314" y="422"/>
                    <a:pt x="942" y="198"/>
                    <a:pt x="571"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3863925" y="210375"/>
              <a:ext cx="76875" cy="99000"/>
            </a:xfrm>
            <a:custGeom>
              <a:avLst/>
              <a:gdLst/>
              <a:ahLst/>
              <a:cxnLst/>
              <a:rect l="l" t="t" r="r" b="b"/>
              <a:pathLst>
                <a:path w="3075" h="3960" extrusionOk="0">
                  <a:moveTo>
                    <a:pt x="735" y="0"/>
                  </a:moveTo>
                  <a:cubicBezTo>
                    <a:pt x="673" y="0"/>
                    <a:pt x="609" y="11"/>
                    <a:pt x="546" y="36"/>
                  </a:cubicBezTo>
                  <a:cubicBezTo>
                    <a:pt x="422" y="86"/>
                    <a:pt x="323" y="210"/>
                    <a:pt x="274" y="309"/>
                  </a:cubicBezTo>
                  <a:cubicBezTo>
                    <a:pt x="1" y="805"/>
                    <a:pt x="1" y="1201"/>
                    <a:pt x="174" y="1672"/>
                  </a:cubicBezTo>
                  <a:cubicBezTo>
                    <a:pt x="546" y="2540"/>
                    <a:pt x="1364" y="3383"/>
                    <a:pt x="2381" y="3879"/>
                  </a:cubicBezTo>
                  <a:cubicBezTo>
                    <a:pt x="2467" y="3913"/>
                    <a:pt x="2589" y="3960"/>
                    <a:pt x="2714" y="3960"/>
                  </a:cubicBezTo>
                  <a:cubicBezTo>
                    <a:pt x="2769" y="3960"/>
                    <a:pt x="2824" y="3951"/>
                    <a:pt x="2877" y="3928"/>
                  </a:cubicBezTo>
                  <a:cubicBezTo>
                    <a:pt x="3075" y="3829"/>
                    <a:pt x="3025" y="3581"/>
                    <a:pt x="3025" y="3432"/>
                  </a:cubicBezTo>
                  <a:cubicBezTo>
                    <a:pt x="3001" y="2937"/>
                    <a:pt x="2777" y="2416"/>
                    <a:pt x="2530" y="1945"/>
                  </a:cubicBezTo>
                  <a:cubicBezTo>
                    <a:pt x="2430" y="1772"/>
                    <a:pt x="2356" y="1598"/>
                    <a:pt x="2257" y="1425"/>
                  </a:cubicBezTo>
                  <a:cubicBezTo>
                    <a:pt x="2009" y="954"/>
                    <a:pt x="1736" y="557"/>
                    <a:pt x="1240" y="185"/>
                  </a:cubicBezTo>
                  <a:cubicBezTo>
                    <a:pt x="1093" y="93"/>
                    <a:pt x="917" y="0"/>
                    <a:pt x="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3887475" y="245350"/>
              <a:ext cx="45625" cy="58625"/>
            </a:xfrm>
            <a:custGeom>
              <a:avLst/>
              <a:gdLst/>
              <a:ahLst/>
              <a:cxnLst/>
              <a:rect l="l" t="t" r="r" b="b"/>
              <a:pathLst>
                <a:path w="1825" h="2345" extrusionOk="0">
                  <a:moveTo>
                    <a:pt x="1" y="620"/>
                  </a:moveTo>
                  <a:lnTo>
                    <a:pt x="1" y="620"/>
                  </a:lnTo>
                  <a:cubicBezTo>
                    <a:pt x="6" y="623"/>
                    <a:pt x="11" y="626"/>
                    <a:pt x="16" y="629"/>
                  </a:cubicBezTo>
                  <a:lnTo>
                    <a:pt x="16" y="629"/>
                  </a:lnTo>
                  <a:cubicBezTo>
                    <a:pt x="11" y="625"/>
                    <a:pt x="6" y="622"/>
                    <a:pt x="1" y="620"/>
                  </a:cubicBezTo>
                  <a:close/>
                  <a:moveTo>
                    <a:pt x="670" y="1"/>
                  </a:moveTo>
                  <a:lnTo>
                    <a:pt x="670" y="1"/>
                  </a:lnTo>
                  <a:cubicBezTo>
                    <a:pt x="695" y="397"/>
                    <a:pt x="720" y="794"/>
                    <a:pt x="918" y="1166"/>
                  </a:cubicBezTo>
                  <a:cubicBezTo>
                    <a:pt x="601" y="995"/>
                    <a:pt x="309" y="801"/>
                    <a:pt x="16" y="629"/>
                  </a:cubicBezTo>
                  <a:lnTo>
                    <a:pt x="16" y="629"/>
                  </a:lnTo>
                  <a:cubicBezTo>
                    <a:pt x="75" y="681"/>
                    <a:pt x="77" y="897"/>
                    <a:pt x="100" y="943"/>
                  </a:cubicBezTo>
                  <a:cubicBezTo>
                    <a:pt x="125" y="1067"/>
                    <a:pt x="199" y="1166"/>
                    <a:pt x="249" y="1265"/>
                  </a:cubicBezTo>
                  <a:cubicBezTo>
                    <a:pt x="373" y="1488"/>
                    <a:pt x="546" y="1662"/>
                    <a:pt x="720" y="1860"/>
                  </a:cubicBezTo>
                  <a:cubicBezTo>
                    <a:pt x="918" y="2033"/>
                    <a:pt x="1117" y="2182"/>
                    <a:pt x="1414" y="2306"/>
                  </a:cubicBezTo>
                  <a:cubicBezTo>
                    <a:pt x="1477" y="2332"/>
                    <a:pt x="1532" y="2344"/>
                    <a:pt x="1579" y="2344"/>
                  </a:cubicBezTo>
                  <a:cubicBezTo>
                    <a:pt x="1756" y="2344"/>
                    <a:pt x="1825" y="2179"/>
                    <a:pt x="1786" y="1984"/>
                  </a:cubicBezTo>
                  <a:cubicBezTo>
                    <a:pt x="1612" y="1240"/>
                    <a:pt x="1216" y="546"/>
                    <a:pt x="670"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3943275" y="194050"/>
              <a:ext cx="132650" cy="117125"/>
            </a:xfrm>
            <a:custGeom>
              <a:avLst/>
              <a:gdLst/>
              <a:ahLst/>
              <a:cxnLst/>
              <a:rect l="l" t="t" r="r" b="b"/>
              <a:pathLst>
                <a:path w="5306" h="4685" extrusionOk="0">
                  <a:moveTo>
                    <a:pt x="4819" y="1"/>
                  </a:moveTo>
                  <a:cubicBezTo>
                    <a:pt x="4640" y="1"/>
                    <a:pt x="4445" y="47"/>
                    <a:pt x="4264" y="119"/>
                  </a:cubicBezTo>
                  <a:cubicBezTo>
                    <a:pt x="3595" y="367"/>
                    <a:pt x="3074" y="838"/>
                    <a:pt x="2653" y="1309"/>
                  </a:cubicBezTo>
                  <a:cubicBezTo>
                    <a:pt x="2330" y="1607"/>
                    <a:pt x="0" y="4581"/>
                    <a:pt x="719" y="4680"/>
                  </a:cubicBezTo>
                  <a:cubicBezTo>
                    <a:pt x="735" y="4683"/>
                    <a:pt x="751" y="4684"/>
                    <a:pt x="767" y="4684"/>
                  </a:cubicBezTo>
                  <a:cubicBezTo>
                    <a:pt x="900" y="4684"/>
                    <a:pt x="1033" y="4601"/>
                    <a:pt x="1165" y="4556"/>
                  </a:cubicBezTo>
                  <a:cubicBezTo>
                    <a:pt x="2727" y="3714"/>
                    <a:pt x="4041" y="2573"/>
                    <a:pt x="4933" y="1309"/>
                  </a:cubicBezTo>
                  <a:cubicBezTo>
                    <a:pt x="5057" y="1111"/>
                    <a:pt x="5181" y="937"/>
                    <a:pt x="5231" y="739"/>
                  </a:cubicBezTo>
                  <a:cubicBezTo>
                    <a:pt x="5305" y="565"/>
                    <a:pt x="5305" y="342"/>
                    <a:pt x="5181" y="194"/>
                  </a:cubicBezTo>
                  <a:cubicBezTo>
                    <a:pt x="5156" y="119"/>
                    <a:pt x="5082" y="70"/>
                    <a:pt x="5008" y="20"/>
                  </a:cubicBezTo>
                  <a:cubicBezTo>
                    <a:pt x="4948" y="7"/>
                    <a:pt x="4884" y="1"/>
                    <a:pt x="48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3964725" y="229875"/>
              <a:ext cx="65325" cy="74425"/>
            </a:xfrm>
            <a:custGeom>
              <a:avLst/>
              <a:gdLst/>
              <a:ahLst/>
              <a:cxnLst/>
              <a:rect l="l" t="t" r="r" b="b"/>
              <a:pathLst>
                <a:path w="2613" h="2977" extrusionOk="0">
                  <a:moveTo>
                    <a:pt x="2464" y="0"/>
                  </a:moveTo>
                  <a:lnTo>
                    <a:pt x="2464" y="0"/>
                  </a:lnTo>
                  <a:cubicBezTo>
                    <a:pt x="2365" y="124"/>
                    <a:pt x="2092" y="273"/>
                    <a:pt x="1993" y="397"/>
                  </a:cubicBezTo>
                  <a:cubicBezTo>
                    <a:pt x="1819" y="521"/>
                    <a:pt x="1695" y="669"/>
                    <a:pt x="1547" y="793"/>
                  </a:cubicBezTo>
                  <a:cubicBezTo>
                    <a:pt x="1249" y="1066"/>
                    <a:pt x="1001" y="1363"/>
                    <a:pt x="753" y="1661"/>
                  </a:cubicBezTo>
                  <a:cubicBezTo>
                    <a:pt x="505" y="1934"/>
                    <a:pt x="332" y="2206"/>
                    <a:pt x="134" y="2529"/>
                  </a:cubicBezTo>
                  <a:cubicBezTo>
                    <a:pt x="36" y="2684"/>
                    <a:pt x="0" y="2976"/>
                    <a:pt x="204" y="2976"/>
                  </a:cubicBezTo>
                  <a:cubicBezTo>
                    <a:pt x="260" y="2976"/>
                    <a:pt x="335" y="2954"/>
                    <a:pt x="431" y="2900"/>
                  </a:cubicBezTo>
                  <a:cubicBezTo>
                    <a:pt x="1224" y="2429"/>
                    <a:pt x="1943" y="1884"/>
                    <a:pt x="2538" y="1264"/>
                  </a:cubicBezTo>
                  <a:lnTo>
                    <a:pt x="2538" y="1264"/>
                  </a:lnTo>
                  <a:cubicBezTo>
                    <a:pt x="2216" y="1388"/>
                    <a:pt x="1869" y="1512"/>
                    <a:pt x="1571" y="1636"/>
                  </a:cubicBezTo>
                  <a:cubicBezTo>
                    <a:pt x="1943" y="1314"/>
                    <a:pt x="2315" y="967"/>
                    <a:pt x="2613" y="645"/>
                  </a:cubicBezTo>
                  <a:lnTo>
                    <a:pt x="2613" y="645"/>
                  </a:lnTo>
                  <a:cubicBezTo>
                    <a:pt x="2216" y="818"/>
                    <a:pt x="1844" y="1041"/>
                    <a:pt x="1497" y="1264"/>
                  </a:cubicBezTo>
                  <a:cubicBezTo>
                    <a:pt x="1869" y="868"/>
                    <a:pt x="2191" y="421"/>
                    <a:pt x="2464"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3979825" y="219250"/>
              <a:ext cx="136375" cy="96100"/>
            </a:xfrm>
            <a:custGeom>
              <a:avLst/>
              <a:gdLst/>
              <a:ahLst/>
              <a:cxnLst/>
              <a:rect l="l" t="t" r="r" b="b"/>
              <a:pathLst>
                <a:path w="5455" h="3844" extrusionOk="0">
                  <a:moveTo>
                    <a:pt x="4664" y="1"/>
                  </a:moveTo>
                  <a:cubicBezTo>
                    <a:pt x="4639" y="1"/>
                    <a:pt x="4614" y="2"/>
                    <a:pt x="4587" y="4"/>
                  </a:cubicBezTo>
                  <a:cubicBezTo>
                    <a:pt x="4240" y="53"/>
                    <a:pt x="4041" y="177"/>
                    <a:pt x="3793" y="375"/>
                  </a:cubicBezTo>
                  <a:cubicBezTo>
                    <a:pt x="3099" y="946"/>
                    <a:pt x="2430" y="1491"/>
                    <a:pt x="1761" y="2061"/>
                  </a:cubicBezTo>
                  <a:lnTo>
                    <a:pt x="744" y="2904"/>
                  </a:lnTo>
                  <a:cubicBezTo>
                    <a:pt x="496" y="3102"/>
                    <a:pt x="1" y="3350"/>
                    <a:pt x="75" y="3672"/>
                  </a:cubicBezTo>
                  <a:cubicBezTo>
                    <a:pt x="87" y="3804"/>
                    <a:pt x="208" y="3843"/>
                    <a:pt x="355" y="3843"/>
                  </a:cubicBezTo>
                  <a:cubicBezTo>
                    <a:pt x="514" y="3843"/>
                    <a:pt x="703" y="3797"/>
                    <a:pt x="819" y="3772"/>
                  </a:cubicBezTo>
                  <a:cubicBezTo>
                    <a:pt x="2058" y="3449"/>
                    <a:pt x="3223" y="2954"/>
                    <a:pt x="4240" y="2309"/>
                  </a:cubicBezTo>
                  <a:cubicBezTo>
                    <a:pt x="4537" y="2111"/>
                    <a:pt x="4810" y="1937"/>
                    <a:pt x="5033" y="1714"/>
                  </a:cubicBezTo>
                  <a:cubicBezTo>
                    <a:pt x="5454" y="1293"/>
                    <a:pt x="5430" y="822"/>
                    <a:pt x="5206" y="375"/>
                  </a:cubicBezTo>
                  <a:cubicBezTo>
                    <a:pt x="5114" y="146"/>
                    <a:pt x="4980" y="1"/>
                    <a:pt x="46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3983900" y="256500"/>
              <a:ext cx="86425" cy="55650"/>
            </a:xfrm>
            <a:custGeom>
              <a:avLst/>
              <a:gdLst/>
              <a:ahLst/>
              <a:cxnLst/>
              <a:rect l="l" t="t" r="r" b="b"/>
              <a:pathLst>
                <a:path w="3457" h="2226" extrusionOk="0">
                  <a:moveTo>
                    <a:pt x="2961" y="1"/>
                  </a:moveTo>
                  <a:lnTo>
                    <a:pt x="2961" y="1"/>
                  </a:lnTo>
                  <a:cubicBezTo>
                    <a:pt x="2193" y="373"/>
                    <a:pt x="1523" y="869"/>
                    <a:pt x="804" y="1364"/>
                  </a:cubicBezTo>
                  <a:cubicBezTo>
                    <a:pt x="606" y="1538"/>
                    <a:pt x="110" y="1786"/>
                    <a:pt x="61" y="1959"/>
                  </a:cubicBezTo>
                  <a:cubicBezTo>
                    <a:pt x="1" y="2170"/>
                    <a:pt x="168" y="2225"/>
                    <a:pt x="365" y="2225"/>
                  </a:cubicBezTo>
                  <a:cubicBezTo>
                    <a:pt x="493" y="2225"/>
                    <a:pt x="633" y="2202"/>
                    <a:pt x="730" y="2182"/>
                  </a:cubicBezTo>
                  <a:cubicBezTo>
                    <a:pt x="1697" y="1860"/>
                    <a:pt x="2564" y="1439"/>
                    <a:pt x="3457" y="993"/>
                  </a:cubicBezTo>
                  <a:lnTo>
                    <a:pt x="3457" y="993"/>
                  </a:lnTo>
                  <a:cubicBezTo>
                    <a:pt x="2912" y="1092"/>
                    <a:pt x="2341" y="1216"/>
                    <a:pt x="1796" y="1364"/>
                  </a:cubicBezTo>
                  <a:cubicBezTo>
                    <a:pt x="2267" y="1092"/>
                    <a:pt x="2688" y="794"/>
                    <a:pt x="3135" y="472"/>
                  </a:cubicBezTo>
                  <a:lnTo>
                    <a:pt x="3135" y="472"/>
                  </a:lnTo>
                  <a:cubicBezTo>
                    <a:pt x="2589" y="720"/>
                    <a:pt x="2069" y="968"/>
                    <a:pt x="1523" y="1191"/>
                  </a:cubicBezTo>
                  <a:cubicBezTo>
                    <a:pt x="2019" y="794"/>
                    <a:pt x="2465" y="422"/>
                    <a:pt x="2961"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3881300" y="287075"/>
              <a:ext cx="138825" cy="91775"/>
            </a:xfrm>
            <a:custGeom>
              <a:avLst/>
              <a:gdLst/>
              <a:ahLst/>
              <a:cxnLst/>
              <a:rect l="l" t="t" r="r" b="b"/>
              <a:pathLst>
                <a:path w="5553" h="3671" extrusionOk="0">
                  <a:moveTo>
                    <a:pt x="3255" y="0"/>
                  </a:moveTo>
                  <a:cubicBezTo>
                    <a:pt x="3149" y="0"/>
                    <a:pt x="3039" y="6"/>
                    <a:pt x="2925" y="17"/>
                  </a:cubicBezTo>
                  <a:cubicBezTo>
                    <a:pt x="2801" y="17"/>
                    <a:pt x="2677" y="67"/>
                    <a:pt x="2553" y="92"/>
                  </a:cubicBezTo>
                  <a:cubicBezTo>
                    <a:pt x="2033" y="191"/>
                    <a:pt x="1537" y="389"/>
                    <a:pt x="1165" y="712"/>
                  </a:cubicBezTo>
                  <a:cubicBezTo>
                    <a:pt x="744" y="984"/>
                    <a:pt x="446" y="1381"/>
                    <a:pt x="248" y="1728"/>
                  </a:cubicBezTo>
                  <a:cubicBezTo>
                    <a:pt x="74" y="2075"/>
                    <a:pt x="0" y="2447"/>
                    <a:pt x="174" y="2744"/>
                  </a:cubicBezTo>
                  <a:cubicBezTo>
                    <a:pt x="372" y="3190"/>
                    <a:pt x="868" y="3488"/>
                    <a:pt x="1463" y="3612"/>
                  </a:cubicBezTo>
                  <a:cubicBezTo>
                    <a:pt x="1660" y="3651"/>
                    <a:pt x="1878" y="3671"/>
                    <a:pt x="2102" y="3671"/>
                  </a:cubicBezTo>
                  <a:cubicBezTo>
                    <a:pt x="2579" y="3671"/>
                    <a:pt x="3082" y="3582"/>
                    <a:pt x="3471" y="3414"/>
                  </a:cubicBezTo>
                  <a:cubicBezTo>
                    <a:pt x="3768" y="3290"/>
                    <a:pt x="4016" y="3116"/>
                    <a:pt x="4264" y="2967"/>
                  </a:cubicBezTo>
                  <a:cubicBezTo>
                    <a:pt x="4661" y="2719"/>
                    <a:pt x="5032" y="2397"/>
                    <a:pt x="5280" y="2075"/>
                  </a:cubicBezTo>
                  <a:cubicBezTo>
                    <a:pt x="5503" y="1753"/>
                    <a:pt x="5553" y="1430"/>
                    <a:pt x="5454" y="1108"/>
                  </a:cubicBezTo>
                  <a:cubicBezTo>
                    <a:pt x="5330" y="811"/>
                    <a:pt x="5082" y="513"/>
                    <a:pt x="4760" y="364"/>
                  </a:cubicBezTo>
                  <a:cubicBezTo>
                    <a:pt x="4280" y="156"/>
                    <a:pt x="3818" y="0"/>
                    <a:pt x="3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3892450" y="289975"/>
              <a:ext cx="115300" cy="78625"/>
            </a:xfrm>
            <a:custGeom>
              <a:avLst/>
              <a:gdLst/>
              <a:ahLst/>
              <a:cxnLst/>
              <a:rect l="l" t="t" r="r" b="b"/>
              <a:pathLst>
                <a:path w="4612" h="3145" extrusionOk="0">
                  <a:moveTo>
                    <a:pt x="2727" y="1"/>
                  </a:moveTo>
                  <a:cubicBezTo>
                    <a:pt x="2107" y="75"/>
                    <a:pt x="1661" y="323"/>
                    <a:pt x="1141" y="571"/>
                  </a:cubicBezTo>
                  <a:cubicBezTo>
                    <a:pt x="595" y="843"/>
                    <a:pt x="347" y="1240"/>
                    <a:pt x="124" y="1686"/>
                  </a:cubicBezTo>
                  <a:cubicBezTo>
                    <a:pt x="50" y="1810"/>
                    <a:pt x="0" y="1959"/>
                    <a:pt x="99" y="2058"/>
                  </a:cubicBezTo>
                  <a:cubicBezTo>
                    <a:pt x="149" y="2108"/>
                    <a:pt x="248" y="2132"/>
                    <a:pt x="273" y="2207"/>
                  </a:cubicBezTo>
                  <a:cubicBezTo>
                    <a:pt x="273" y="2256"/>
                    <a:pt x="273" y="2306"/>
                    <a:pt x="248" y="2331"/>
                  </a:cubicBezTo>
                  <a:cubicBezTo>
                    <a:pt x="174" y="2455"/>
                    <a:pt x="149" y="2603"/>
                    <a:pt x="298" y="2678"/>
                  </a:cubicBezTo>
                  <a:cubicBezTo>
                    <a:pt x="340" y="2699"/>
                    <a:pt x="390" y="2706"/>
                    <a:pt x="444" y="2706"/>
                  </a:cubicBezTo>
                  <a:cubicBezTo>
                    <a:pt x="518" y="2706"/>
                    <a:pt x="598" y="2692"/>
                    <a:pt x="670" y="2678"/>
                  </a:cubicBezTo>
                  <a:cubicBezTo>
                    <a:pt x="732" y="2678"/>
                    <a:pt x="806" y="2665"/>
                    <a:pt x="871" y="2665"/>
                  </a:cubicBezTo>
                  <a:cubicBezTo>
                    <a:pt x="936" y="2665"/>
                    <a:pt x="992" y="2678"/>
                    <a:pt x="1017" y="2727"/>
                  </a:cubicBezTo>
                  <a:cubicBezTo>
                    <a:pt x="1116" y="2827"/>
                    <a:pt x="1017" y="2951"/>
                    <a:pt x="1041" y="3050"/>
                  </a:cubicBezTo>
                  <a:cubicBezTo>
                    <a:pt x="1077" y="3103"/>
                    <a:pt x="1190" y="3144"/>
                    <a:pt x="1325" y="3144"/>
                  </a:cubicBezTo>
                  <a:cubicBezTo>
                    <a:pt x="1377" y="3144"/>
                    <a:pt x="1432" y="3138"/>
                    <a:pt x="1488" y="3124"/>
                  </a:cubicBezTo>
                  <a:cubicBezTo>
                    <a:pt x="2479" y="3000"/>
                    <a:pt x="3446" y="2579"/>
                    <a:pt x="4239" y="2058"/>
                  </a:cubicBezTo>
                  <a:cubicBezTo>
                    <a:pt x="4388" y="1959"/>
                    <a:pt x="4562" y="1810"/>
                    <a:pt x="4487" y="1686"/>
                  </a:cubicBezTo>
                  <a:cubicBezTo>
                    <a:pt x="4462" y="1612"/>
                    <a:pt x="4338" y="1587"/>
                    <a:pt x="4215" y="1562"/>
                  </a:cubicBezTo>
                  <a:cubicBezTo>
                    <a:pt x="4091" y="1513"/>
                    <a:pt x="3967" y="1488"/>
                    <a:pt x="3967" y="1389"/>
                  </a:cubicBezTo>
                  <a:cubicBezTo>
                    <a:pt x="3967" y="1314"/>
                    <a:pt x="4066" y="1240"/>
                    <a:pt x="4190" y="1190"/>
                  </a:cubicBezTo>
                  <a:cubicBezTo>
                    <a:pt x="4314" y="1141"/>
                    <a:pt x="4438" y="1116"/>
                    <a:pt x="4512" y="1017"/>
                  </a:cubicBezTo>
                  <a:cubicBezTo>
                    <a:pt x="4611" y="943"/>
                    <a:pt x="4586" y="769"/>
                    <a:pt x="4487" y="719"/>
                  </a:cubicBezTo>
                  <a:cubicBezTo>
                    <a:pt x="4438" y="695"/>
                    <a:pt x="4363" y="645"/>
                    <a:pt x="4314" y="645"/>
                  </a:cubicBezTo>
                  <a:cubicBezTo>
                    <a:pt x="4091" y="620"/>
                    <a:pt x="3892" y="571"/>
                    <a:pt x="3719" y="521"/>
                  </a:cubicBezTo>
                  <a:cubicBezTo>
                    <a:pt x="3644" y="521"/>
                    <a:pt x="3595" y="496"/>
                    <a:pt x="3595" y="472"/>
                  </a:cubicBezTo>
                  <a:cubicBezTo>
                    <a:pt x="3545" y="397"/>
                    <a:pt x="3744" y="348"/>
                    <a:pt x="3818" y="248"/>
                  </a:cubicBezTo>
                  <a:cubicBezTo>
                    <a:pt x="3843" y="149"/>
                    <a:pt x="3719" y="100"/>
                    <a:pt x="3595" y="75"/>
                  </a:cubicBezTo>
                  <a:cubicBezTo>
                    <a:pt x="3273" y="1"/>
                    <a:pt x="2975" y="1"/>
                    <a:pt x="2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3935925" y="302250"/>
              <a:ext cx="4275" cy="3300"/>
            </a:xfrm>
            <a:custGeom>
              <a:avLst/>
              <a:gdLst/>
              <a:ahLst/>
              <a:cxnLst/>
              <a:rect l="l" t="t" r="r" b="b"/>
              <a:pathLst>
                <a:path w="171" h="132" extrusionOk="0">
                  <a:moveTo>
                    <a:pt x="93" y="1"/>
                  </a:moveTo>
                  <a:cubicBezTo>
                    <a:pt x="48" y="1"/>
                    <a:pt x="1" y="45"/>
                    <a:pt x="21" y="107"/>
                  </a:cubicBezTo>
                  <a:cubicBezTo>
                    <a:pt x="46" y="107"/>
                    <a:pt x="46" y="131"/>
                    <a:pt x="121" y="131"/>
                  </a:cubicBezTo>
                  <a:cubicBezTo>
                    <a:pt x="170" y="107"/>
                    <a:pt x="170" y="7"/>
                    <a:pt x="121" y="7"/>
                  </a:cubicBezTo>
                  <a:cubicBezTo>
                    <a:pt x="112" y="3"/>
                    <a:pt x="102"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3905100" y="326475"/>
              <a:ext cx="3875" cy="2450"/>
            </a:xfrm>
            <a:custGeom>
              <a:avLst/>
              <a:gdLst/>
              <a:ahLst/>
              <a:cxnLst/>
              <a:rect l="l" t="t" r="r" b="b"/>
              <a:pathLst>
                <a:path w="155" h="98" extrusionOk="0">
                  <a:moveTo>
                    <a:pt x="73" y="1"/>
                  </a:moveTo>
                  <a:cubicBezTo>
                    <a:pt x="48" y="1"/>
                    <a:pt x="24" y="9"/>
                    <a:pt x="15" y="28"/>
                  </a:cubicBezTo>
                  <a:cubicBezTo>
                    <a:pt x="0" y="71"/>
                    <a:pt x="36" y="98"/>
                    <a:pt x="74" y="98"/>
                  </a:cubicBezTo>
                  <a:cubicBezTo>
                    <a:pt x="101" y="98"/>
                    <a:pt x="128" y="84"/>
                    <a:pt x="139" y="53"/>
                  </a:cubicBezTo>
                  <a:cubicBezTo>
                    <a:pt x="154" y="22"/>
                    <a:pt x="113" y="1"/>
                    <a:pt x="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3958750" y="300775"/>
              <a:ext cx="12425" cy="7400"/>
            </a:xfrm>
            <a:custGeom>
              <a:avLst/>
              <a:gdLst/>
              <a:ahLst/>
              <a:cxnLst/>
              <a:rect l="l" t="t" r="r" b="b"/>
              <a:pathLst>
                <a:path w="497" h="296" extrusionOk="0">
                  <a:moveTo>
                    <a:pt x="263" y="0"/>
                  </a:moveTo>
                  <a:cubicBezTo>
                    <a:pt x="172" y="0"/>
                    <a:pt x="94" y="53"/>
                    <a:pt x="75" y="91"/>
                  </a:cubicBezTo>
                  <a:cubicBezTo>
                    <a:pt x="1" y="166"/>
                    <a:pt x="75" y="265"/>
                    <a:pt x="174" y="289"/>
                  </a:cubicBezTo>
                  <a:cubicBezTo>
                    <a:pt x="196" y="294"/>
                    <a:pt x="218" y="296"/>
                    <a:pt x="240" y="296"/>
                  </a:cubicBezTo>
                  <a:cubicBezTo>
                    <a:pt x="339" y="296"/>
                    <a:pt x="427" y="252"/>
                    <a:pt x="447" y="190"/>
                  </a:cubicBezTo>
                  <a:cubicBezTo>
                    <a:pt x="497" y="91"/>
                    <a:pt x="447" y="42"/>
                    <a:pt x="348" y="17"/>
                  </a:cubicBezTo>
                  <a:cubicBezTo>
                    <a:pt x="319" y="5"/>
                    <a:pt x="290" y="0"/>
                    <a:pt x="2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3915725" y="334075"/>
              <a:ext cx="12350" cy="7100"/>
            </a:xfrm>
            <a:custGeom>
              <a:avLst/>
              <a:gdLst/>
              <a:ahLst/>
              <a:cxnLst/>
              <a:rect l="l" t="t" r="r" b="b"/>
              <a:pathLst>
                <a:path w="494" h="284" extrusionOk="0">
                  <a:moveTo>
                    <a:pt x="267" y="1"/>
                  </a:moveTo>
                  <a:cubicBezTo>
                    <a:pt x="190" y="1"/>
                    <a:pt x="109" y="31"/>
                    <a:pt x="61" y="98"/>
                  </a:cubicBezTo>
                  <a:cubicBezTo>
                    <a:pt x="1" y="218"/>
                    <a:pt x="113" y="283"/>
                    <a:pt x="234" y="283"/>
                  </a:cubicBezTo>
                  <a:cubicBezTo>
                    <a:pt x="312" y="283"/>
                    <a:pt x="394" y="256"/>
                    <a:pt x="433" y="197"/>
                  </a:cubicBezTo>
                  <a:cubicBezTo>
                    <a:pt x="493" y="75"/>
                    <a:pt x="387" y="1"/>
                    <a:pt x="2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3914125" y="309100"/>
              <a:ext cx="8700" cy="6800"/>
            </a:xfrm>
            <a:custGeom>
              <a:avLst/>
              <a:gdLst/>
              <a:ahLst/>
              <a:cxnLst/>
              <a:rect l="l" t="t" r="r" b="b"/>
              <a:pathLst>
                <a:path w="348" h="272" extrusionOk="0">
                  <a:moveTo>
                    <a:pt x="188" y="0"/>
                  </a:moveTo>
                  <a:cubicBezTo>
                    <a:pt x="176" y="0"/>
                    <a:pt x="163" y="1"/>
                    <a:pt x="150" y="4"/>
                  </a:cubicBezTo>
                  <a:cubicBezTo>
                    <a:pt x="51" y="54"/>
                    <a:pt x="1" y="103"/>
                    <a:pt x="1" y="178"/>
                  </a:cubicBezTo>
                  <a:cubicBezTo>
                    <a:pt x="19" y="231"/>
                    <a:pt x="75" y="272"/>
                    <a:pt x="143" y="272"/>
                  </a:cubicBezTo>
                  <a:cubicBezTo>
                    <a:pt x="169" y="272"/>
                    <a:pt x="196" y="266"/>
                    <a:pt x="224" y="252"/>
                  </a:cubicBezTo>
                  <a:cubicBezTo>
                    <a:pt x="274" y="227"/>
                    <a:pt x="348" y="202"/>
                    <a:pt x="348" y="128"/>
                  </a:cubicBezTo>
                  <a:cubicBezTo>
                    <a:pt x="348" y="84"/>
                    <a:pt x="289" y="0"/>
                    <a:pt x="1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3949850" y="324525"/>
              <a:ext cx="9825" cy="5850"/>
            </a:xfrm>
            <a:custGeom>
              <a:avLst/>
              <a:gdLst/>
              <a:ahLst/>
              <a:cxnLst/>
              <a:rect l="l" t="t" r="r" b="b"/>
              <a:pathLst>
                <a:path w="393" h="234" extrusionOk="0">
                  <a:moveTo>
                    <a:pt x="224" y="1"/>
                  </a:moveTo>
                  <a:cubicBezTo>
                    <a:pt x="164" y="1"/>
                    <a:pt x="98" y="25"/>
                    <a:pt x="59" y="83"/>
                  </a:cubicBezTo>
                  <a:cubicBezTo>
                    <a:pt x="1" y="171"/>
                    <a:pt x="89" y="233"/>
                    <a:pt x="182" y="233"/>
                  </a:cubicBezTo>
                  <a:cubicBezTo>
                    <a:pt x="246" y="233"/>
                    <a:pt x="312" y="204"/>
                    <a:pt x="332" y="133"/>
                  </a:cubicBezTo>
                  <a:cubicBezTo>
                    <a:pt x="392" y="58"/>
                    <a:pt x="316"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3987650" y="319600"/>
              <a:ext cx="10700" cy="6125"/>
            </a:xfrm>
            <a:custGeom>
              <a:avLst/>
              <a:gdLst/>
              <a:ahLst/>
              <a:cxnLst/>
              <a:rect l="l" t="t" r="r" b="b"/>
              <a:pathLst>
                <a:path w="428" h="245" extrusionOk="0">
                  <a:moveTo>
                    <a:pt x="228" y="1"/>
                  </a:moveTo>
                  <a:cubicBezTo>
                    <a:pt x="164" y="1"/>
                    <a:pt x="97" y="25"/>
                    <a:pt x="59" y="82"/>
                  </a:cubicBezTo>
                  <a:cubicBezTo>
                    <a:pt x="1" y="185"/>
                    <a:pt x="99" y="244"/>
                    <a:pt x="204" y="244"/>
                  </a:cubicBezTo>
                  <a:cubicBezTo>
                    <a:pt x="276" y="244"/>
                    <a:pt x="352" y="217"/>
                    <a:pt x="382" y="156"/>
                  </a:cubicBezTo>
                  <a:cubicBezTo>
                    <a:pt x="428" y="64"/>
                    <a:pt x="332" y="1"/>
                    <a:pt x="2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3951475" y="347500"/>
              <a:ext cx="10700" cy="6550"/>
            </a:xfrm>
            <a:custGeom>
              <a:avLst/>
              <a:gdLst/>
              <a:ahLst/>
              <a:cxnLst/>
              <a:rect l="l" t="t" r="r" b="b"/>
              <a:pathLst>
                <a:path w="428" h="262" extrusionOk="0">
                  <a:moveTo>
                    <a:pt x="219" y="0"/>
                  </a:moveTo>
                  <a:cubicBezTo>
                    <a:pt x="152" y="0"/>
                    <a:pt x="82" y="25"/>
                    <a:pt x="44" y="81"/>
                  </a:cubicBezTo>
                  <a:cubicBezTo>
                    <a:pt x="1" y="197"/>
                    <a:pt x="83" y="262"/>
                    <a:pt x="179" y="262"/>
                  </a:cubicBezTo>
                  <a:cubicBezTo>
                    <a:pt x="249" y="262"/>
                    <a:pt x="325" y="228"/>
                    <a:pt x="366" y="156"/>
                  </a:cubicBezTo>
                  <a:cubicBezTo>
                    <a:pt x="427" y="64"/>
                    <a:pt x="32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3934325" y="338725"/>
              <a:ext cx="12700" cy="7375"/>
            </a:xfrm>
            <a:custGeom>
              <a:avLst/>
              <a:gdLst/>
              <a:ahLst/>
              <a:cxnLst/>
              <a:rect l="l" t="t" r="r" b="b"/>
              <a:pathLst>
                <a:path w="508" h="295" extrusionOk="0">
                  <a:moveTo>
                    <a:pt x="275" y="1"/>
                  </a:moveTo>
                  <a:cubicBezTo>
                    <a:pt x="195" y="1"/>
                    <a:pt x="109" y="33"/>
                    <a:pt x="61" y="110"/>
                  </a:cubicBezTo>
                  <a:cubicBezTo>
                    <a:pt x="0" y="216"/>
                    <a:pt x="115" y="294"/>
                    <a:pt x="236" y="294"/>
                  </a:cubicBezTo>
                  <a:cubicBezTo>
                    <a:pt x="313" y="294"/>
                    <a:pt x="394" y="262"/>
                    <a:pt x="432" y="184"/>
                  </a:cubicBezTo>
                  <a:cubicBezTo>
                    <a:pt x="508" y="79"/>
                    <a:pt x="399"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3970375" y="334075"/>
              <a:ext cx="11625" cy="6775"/>
            </a:xfrm>
            <a:custGeom>
              <a:avLst/>
              <a:gdLst/>
              <a:ahLst/>
              <a:cxnLst/>
              <a:rect l="l" t="t" r="r" b="b"/>
              <a:pathLst>
                <a:path w="465" h="271" extrusionOk="0">
                  <a:moveTo>
                    <a:pt x="249" y="1"/>
                  </a:moveTo>
                  <a:cubicBezTo>
                    <a:pt x="180" y="1"/>
                    <a:pt x="110" y="31"/>
                    <a:pt x="81" y="98"/>
                  </a:cubicBezTo>
                  <a:cubicBezTo>
                    <a:pt x="0" y="195"/>
                    <a:pt x="109" y="271"/>
                    <a:pt x="229" y="271"/>
                  </a:cubicBezTo>
                  <a:cubicBezTo>
                    <a:pt x="293" y="271"/>
                    <a:pt x="360" y="249"/>
                    <a:pt x="403" y="197"/>
                  </a:cubicBezTo>
                  <a:cubicBezTo>
                    <a:pt x="464" y="75"/>
                    <a:pt x="358" y="1"/>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3922800" y="363375"/>
              <a:ext cx="10575" cy="7400"/>
            </a:xfrm>
            <a:custGeom>
              <a:avLst/>
              <a:gdLst/>
              <a:ahLst/>
              <a:cxnLst/>
              <a:rect l="l" t="t" r="r" b="b"/>
              <a:pathLst>
                <a:path w="423" h="296" extrusionOk="0">
                  <a:moveTo>
                    <a:pt x="229" y="0"/>
                  </a:moveTo>
                  <a:cubicBezTo>
                    <a:pt x="148" y="0"/>
                    <a:pt x="70" y="58"/>
                    <a:pt x="51" y="116"/>
                  </a:cubicBezTo>
                  <a:cubicBezTo>
                    <a:pt x="1" y="165"/>
                    <a:pt x="51" y="264"/>
                    <a:pt x="150" y="289"/>
                  </a:cubicBezTo>
                  <a:cubicBezTo>
                    <a:pt x="167" y="294"/>
                    <a:pt x="186" y="296"/>
                    <a:pt x="204" y="296"/>
                  </a:cubicBezTo>
                  <a:cubicBezTo>
                    <a:pt x="290" y="296"/>
                    <a:pt x="377" y="251"/>
                    <a:pt x="398" y="190"/>
                  </a:cubicBezTo>
                  <a:cubicBezTo>
                    <a:pt x="422" y="116"/>
                    <a:pt x="398" y="41"/>
                    <a:pt x="298" y="17"/>
                  </a:cubicBezTo>
                  <a:cubicBezTo>
                    <a:pt x="276" y="5"/>
                    <a:pt x="25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03"/>
        <p:cNvGrpSpPr/>
        <p:nvPr/>
      </p:nvGrpSpPr>
      <p:grpSpPr>
        <a:xfrm>
          <a:off x="0" y="0"/>
          <a:ext cx="0" cy="0"/>
          <a:chOff x="0" y="0"/>
          <a:chExt cx="0" cy="0"/>
        </a:xfrm>
      </p:grpSpPr>
      <p:sp>
        <p:nvSpPr>
          <p:cNvPr id="404" name="Google Shape;404;p4"/>
          <p:cNvSpPr/>
          <p:nvPr/>
        </p:nvSpPr>
        <p:spPr>
          <a:xfrm>
            <a:off x="0" y="0"/>
            <a:ext cx="9144300" cy="5143500"/>
          </a:xfrm>
          <a:prstGeom prst="rect">
            <a:avLst/>
          </a:prstGeom>
          <a:solidFill>
            <a:srgbClr val="63C6E0">
              <a:alpha val="13330"/>
            </a:srgbClr>
          </a:solidFill>
          <a:ln>
            <a:noFill/>
          </a:ln>
        </p:spPr>
        <p:txBody>
          <a:bodyPr spcFirstLastPara="1" wrap="square" lIns="91425" tIns="91425" rIns="91425" bIns="91425" anchor="ctr" anchorCtr="0">
            <a:noAutofit/>
          </a:bodyPr>
          <a:lstStyle/>
          <a:p>
            <a:endParaRPr/>
          </a:p>
        </p:txBody>
      </p:sp>
      <p:sp>
        <p:nvSpPr>
          <p:cNvPr id="405" name="Google Shape;405;p4"/>
          <p:cNvSpPr/>
          <p:nvPr/>
        </p:nvSpPr>
        <p:spPr>
          <a:xfrm>
            <a:off x="61174" y="166573"/>
            <a:ext cx="8741433" cy="4976896"/>
          </a:xfrm>
          <a:custGeom>
            <a:avLst/>
            <a:gdLst/>
            <a:ahLst/>
            <a:cxnLst/>
            <a:rect l="l" t="t" r="r" b="b"/>
            <a:pathLst>
              <a:path w="45242" h="25758" extrusionOk="0">
                <a:moveTo>
                  <a:pt x="0" y="25732"/>
                </a:moveTo>
                <a:lnTo>
                  <a:pt x="0" y="720"/>
                </a:lnTo>
                <a:lnTo>
                  <a:pt x="0" y="447"/>
                </a:lnTo>
                <a:cubicBezTo>
                  <a:pt x="74" y="447"/>
                  <a:pt x="124" y="422"/>
                  <a:pt x="149" y="422"/>
                </a:cubicBezTo>
                <a:lnTo>
                  <a:pt x="223" y="422"/>
                </a:lnTo>
                <a:lnTo>
                  <a:pt x="347" y="422"/>
                </a:lnTo>
                <a:cubicBezTo>
                  <a:pt x="471" y="422"/>
                  <a:pt x="570" y="447"/>
                  <a:pt x="694" y="447"/>
                </a:cubicBezTo>
                <a:lnTo>
                  <a:pt x="967" y="546"/>
                </a:lnTo>
                <a:cubicBezTo>
                  <a:pt x="1066" y="571"/>
                  <a:pt x="1116" y="621"/>
                  <a:pt x="1215" y="695"/>
                </a:cubicBezTo>
                <a:cubicBezTo>
                  <a:pt x="1314" y="794"/>
                  <a:pt x="1438" y="844"/>
                  <a:pt x="1512" y="968"/>
                </a:cubicBezTo>
                <a:lnTo>
                  <a:pt x="1512" y="968"/>
                </a:lnTo>
                <a:lnTo>
                  <a:pt x="1587" y="918"/>
                </a:lnTo>
                <a:cubicBezTo>
                  <a:pt x="1611" y="868"/>
                  <a:pt x="1636" y="844"/>
                  <a:pt x="1711" y="819"/>
                </a:cubicBezTo>
                <a:cubicBezTo>
                  <a:pt x="1810" y="744"/>
                  <a:pt x="1884" y="720"/>
                  <a:pt x="1983" y="670"/>
                </a:cubicBezTo>
                <a:lnTo>
                  <a:pt x="1983" y="670"/>
                </a:lnTo>
                <a:cubicBezTo>
                  <a:pt x="2082" y="596"/>
                  <a:pt x="2206" y="571"/>
                  <a:pt x="2305" y="497"/>
                </a:cubicBezTo>
                <a:cubicBezTo>
                  <a:pt x="2429" y="447"/>
                  <a:pt x="2504" y="422"/>
                  <a:pt x="2603" y="373"/>
                </a:cubicBezTo>
                <a:cubicBezTo>
                  <a:pt x="2826" y="298"/>
                  <a:pt x="3049" y="224"/>
                  <a:pt x="3297" y="174"/>
                </a:cubicBezTo>
                <a:cubicBezTo>
                  <a:pt x="3495" y="100"/>
                  <a:pt x="3718" y="75"/>
                  <a:pt x="3942" y="50"/>
                </a:cubicBezTo>
                <a:cubicBezTo>
                  <a:pt x="4165" y="1"/>
                  <a:pt x="4413" y="1"/>
                  <a:pt x="4611" y="1"/>
                </a:cubicBezTo>
                <a:lnTo>
                  <a:pt x="4611" y="1"/>
                </a:lnTo>
                <a:lnTo>
                  <a:pt x="4859" y="1"/>
                </a:lnTo>
                <a:lnTo>
                  <a:pt x="4958" y="1"/>
                </a:lnTo>
                <a:lnTo>
                  <a:pt x="5305" y="1"/>
                </a:lnTo>
                <a:cubicBezTo>
                  <a:pt x="5528" y="1"/>
                  <a:pt x="5776" y="50"/>
                  <a:pt x="6024" y="75"/>
                </a:cubicBezTo>
                <a:cubicBezTo>
                  <a:pt x="6148" y="100"/>
                  <a:pt x="6272" y="100"/>
                  <a:pt x="6346" y="125"/>
                </a:cubicBezTo>
                <a:cubicBezTo>
                  <a:pt x="6470" y="174"/>
                  <a:pt x="6569" y="199"/>
                  <a:pt x="6693" y="224"/>
                </a:cubicBezTo>
                <a:cubicBezTo>
                  <a:pt x="6792" y="249"/>
                  <a:pt x="6916" y="298"/>
                  <a:pt x="7016" y="323"/>
                </a:cubicBezTo>
                <a:lnTo>
                  <a:pt x="7016" y="323"/>
                </a:lnTo>
                <a:lnTo>
                  <a:pt x="7040" y="323"/>
                </a:lnTo>
                <a:cubicBezTo>
                  <a:pt x="7139" y="348"/>
                  <a:pt x="7263" y="373"/>
                  <a:pt x="7363" y="447"/>
                </a:cubicBezTo>
                <a:cubicBezTo>
                  <a:pt x="7487" y="472"/>
                  <a:pt x="7561" y="546"/>
                  <a:pt x="7660" y="571"/>
                </a:cubicBezTo>
                <a:cubicBezTo>
                  <a:pt x="7759" y="596"/>
                  <a:pt x="7858" y="670"/>
                  <a:pt x="7933" y="720"/>
                </a:cubicBezTo>
                <a:cubicBezTo>
                  <a:pt x="8131" y="819"/>
                  <a:pt x="8305" y="943"/>
                  <a:pt x="8503" y="1092"/>
                </a:cubicBezTo>
                <a:cubicBezTo>
                  <a:pt x="8676" y="1215"/>
                  <a:pt x="8850" y="1364"/>
                  <a:pt x="8999" y="1488"/>
                </a:cubicBezTo>
                <a:lnTo>
                  <a:pt x="9296" y="1810"/>
                </a:lnTo>
                <a:cubicBezTo>
                  <a:pt x="9420" y="1934"/>
                  <a:pt x="9519" y="2083"/>
                  <a:pt x="9594" y="2207"/>
                </a:cubicBezTo>
                <a:cubicBezTo>
                  <a:pt x="9643" y="2331"/>
                  <a:pt x="9742" y="2430"/>
                  <a:pt x="9842" y="2579"/>
                </a:cubicBezTo>
                <a:cubicBezTo>
                  <a:pt x="9866" y="2653"/>
                  <a:pt x="9891" y="2703"/>
                  <a:pt x="9916" y="2728"/>
                </a:cubicBezTo>
                <a:cubicBezTo>
                  <a:pt x="9916" y="2777"/>
                  <a:pt x="9965" y="2777"/>
                  <a:pt x="9965" y="2802"/>
                </a:cubicBezTo>
                <a:lnTo>
                  <a:pt x="9965" y="2802"/>
                </a:lnTo>
                <a:cubicBezTo>
                  <a:pt x="9965" y="2802"/>
                  <a:pt x="9965" y="2827"/>
                  <a:pt x="9990" y="2827"/>
                </a:cubicBezTo>
                <a:lnTo>
                  <a:pt x="9990" y="2827"/>
                </a:lnTo>
                <a:cubicBezTo>
                  <a:pt x="9990" y="2827"/>
                  <a:pt x="10015" y="2827"/>
                  <a:pt x="10015" y="2802"/>
                </a:cubicBezTo>
                <a:lnTo>
                  <a:pt x="10040" y="2777"/>
                </a:lnTo>
                <a:lnTo>
                  <a:pt x="10040" y="2777"/>
                </a:lnTo>
                <a:lnTo>
                  <a:pt x="10040" y="2777"/>
                </a:lnTo>
                <a:cubicBezTo>
                  <a:pt x="10089" y="2777"/>
                  <a:pt x="10089" y="2728"/>
                  <a:pt x="10114" y="2728"/>
                </a:cubicBezTo>
                <a:cubicBezTo>
                  <a:pt x="10213" y="2678"/>
                  <a:pt x="10288" y="2653"/>
                  <a:pt x="10387" y="2604"/>
                </a:cubicBezTo>
                <a:cubicBezTo>
                  <a:pt x="10486" y="2579"/>
                  <a:pt x="10585" y="2554"/>
                  <a:pt x="10660" y="2554"/>
                </a:cubicBezTo>
                <a:lnTo>
                  <a:pt x="10883" y="2554"/>
                </a:lnTo>
                <a:lnTo>
                  <a:pt x="10982" y="2554"/>
                </a:lnTo>
                <a:cubicBezTo>
                  <a:pt x="11031" y="2554"/>
                  <a:pt x="11106" y="2554"/>
                  <a:pt x="11131" y="2579"/>
                </a:cubicBezTo>
                <a:cubicBezTo>
                  <a:pt x="11205" y="2579"/>
                  <a:pt x="11255" y="2604"/>
                  <a:pt x="11329" y="2653"/>
                </a:cubicBezTo>
                <a:cubicBezTo>
                  <a:pt x="11403" y="2678"/>
                  <a:pt x="11527" y="2728"/>
                  <a:pt x="11626" y="2802"/>
                </a:cubicBezTo>
                <a:cubicBezTo>
                  <a:pt x="11701" y="2827"/>
                  <a:pt x="11775" y="2901"/>
                  <a:pt x="11874" y="2951"/>
                </a:cubicBezTo>
                <a:cubicBezTo>
                  <a:pt x="11973" y="3025"/>
                  <a:pt x="12023" y="3075"/>
                  <a:pt x="12122" y="3174"/>
                </a:cubicBezTo>
                <a:lnTo>
                  <a:pt x="12221" y="3273"/>
                </a:lnTo>
                <a:lnTo>
                  <a:pt x="12221" y="3298"/>
                </a:lnTo>
                <a:lnTo>
                  <a:pt x="12221" y="3298"/>
                </a:lnTo>
                <a:lnTo>
                  <a:pt x="12221" y="3323"/>
                </a:lnTo>
                <a:cubicBezTo>
                  <a:pt x="12246" y="3298"/>
                  <a:pt x="12271" y="3298"/>
                  <a:pt x="12320" y="3273"/>
                </a:cubicBezTo>
                <a:cubicBezTo>
                  <a:pt x="12345" y="3223"/>
                  <a:pt x="12395" y="3199"/>
                  <a:pt x="12444" y="3174"/>
                </a:cubicBezTo>
                <a:cubicBezTo>
                  <a:pt x="12519" y="3099"/>
                  <a:pt x="12618" y="3075"/>
                  <a:pt x="12742" y="3050"/>
                </a:cubicBezTo>
                <a:cubicBezTo>
                  <a:pt x="12866" y="3025"/>
                  <a:pt x="12965" y="2976"/>
                  <a:pt x="13064" y="2951"/>
                </a:cubicBezTo>
                <a:cubicBezTo>
                  <a:pt x="13139" y="2926"/>
                  <a:pt x="13238" y="2926"/>
                  <a:pt x="13386" y="2926"/>
                </a:cubicBezTo>
                <a:lnTo>
                  <a:pt x="13684" y="2926"/>
                </a:lnTo>
                <a:lnTo>
                  <a:pt x="13709" y="2926"/>
                </a:lnTo>
                <a:cubicBezTo>
                  <a:pt x="13808" y="2926"/>
                  <a:pt x="13932" y="2926"/>
                  <a:pt x="14056" y="2951"/>
                </a:cubicBezTo>
                <a:cubicBezTo>
                  <a:pt x="14180" y="2951"/>
                  <a:pt x="14304" y="2976"/>
                  <a:pt x="14378" y="3025"/>
                </a:cubicBezTo>
                <a:cubicBezTo>
                  <a:pt x="14477" y="3050"/>
                  <a:pt x="14601" y="3075"/>
                  <a:pt x="14725" y="3099"/>
                </a:cubicBezTo>
                <a:cubicBezTo>
                  <a:pt x="14948" y="3174"/>
                  <a:pt x="15122" y="3273"/>
                  <a:pt x="15370" y="3347"/>
                </a:cubicBezTo>
                <a:cubicBezTo>
                  <a:pt x="15593" y="3447"/>
                  <a:pt x="15791" y="3570"/>
                  <a:pt x="15965" y="3694"/>
                </a:cubicBezTo>
                <a:cubicBezTo>
                  <a:pt x="16064" y="3769"/>
                  <a:pt x="16163" y="3818"/>
                  <a:pt x="16237" y="3918"/>
                </a:cubicBezTo>
                <a:lnTo>
                  <a:pt x="16485" y="4165"/>
                </a:lnTo>
                <a:cubicBezTo>
                  <a:pt x="16609" y="4314"/>
                  <a:pt x="16733" y="4512"/>
                  <a:pt x="16857" y="4711"/>
                </a:cubicBezTo>
                <a:cubicBezTo>
                  <a:pt x="16907" y="4810"/>
                  <a:pt x="16956" y="4884"/>
                  <a:pt x="16981" y="4959"/>
                </a:cubicBezTo>
                <a:cubicBezTo>
                  <a:pt x="16981" y="4959"/>
                  <a:pt x="16981" y="4934"/>
                  <a:pt x="17031" y="4934"/>
                </a:cubicBezTo>
                <a:cubicBezTo>
                  <a:pt x="17080" y="4884"/>
                  <a:pt x="17154" y="4785"/>
                  <a:pt x="17204" y="4711"/>
                </a:cubicBezTo>
                <a:cubicBezTo>
                  <a:pt x="17278" y="4661"/>
                  <a:pt x="17353" y="4587"/>
                  <a:pt x="17452" y="4537"/>
                </a:cubicBezTo>
                <a:cubicBezTo>
                  <a:pt x="17551" y="4463"/>
                  <a:pt x="17650" y="4413"/>
                  <a:pt x="17725" y="4389"/>
                </a:cubicBezTo>
                <a:cubicBezTo>
                  <a:pt x="17948" y="4289"/>
                  <a:pt x="18171" y="4190"/>
                  <a:pt x="18394" y="4165"/>
                </a:cubicBezTo>
                <a:cubicBezTo>
                  <a:pt x="18518" y="4141"/>
                  <a:pt x="18592" y="4091"/>
                  <a:pt x="18716" y="4091"/>
                </a:cubicBezTo>
                <a:cubicBezTo>
                  <a:pt x="18840" y="4066"/>
                  <a:pt x="18964" y="4066"/>
                  <a:pt x="19063" y="4066"/>
                </a:cubicBezTo>
                <a:lnTo>
                  <a:pt x="19286" y="4066"/>
                </a:lnTo>
                <a:lnTo>
                  <a:pt x="19435" y="4066"/>
                </a:lnTo>
                <a:cubicBezTo>
                  <a:pt x="19559" y="4066"/>
                  <a:pt x="19683" y="4091"/>
                  <a:pt x="19807" y="4091"/>
                </a:cubicBezTo>
                <a:cubicBezTo>
                  <a:pt x="20055" y="4141"/>
                  <a:pt x="20278" y="4190"/>
                  <a:pt x="20526" y="4265"/>
                </a:cubicBezTo>
                <a:cubicBezTo>
                  <a:pt x="20749" y="4314"/>
                  <a:pt x="20947" y="4389"/>
                  <a:pt x="21146" y="4512"/>
                </a:cubicBezTo>
                <a:cubicBezTo>
                  <a:pt x="21195" y="4537"/>
                  <a:pt x="21245" y="4562"/>
                  <a:pt x="21294" y="4587"/>
                </a:cubicBezTo>
                <a:cubicBezTo>
                  <a:pt x="21319" y="4636"/>
                  <a:pt x="21393" y="4661"/>
                  <a:pt x="21418" y="4711"/>
                </a:cubicBezTo>
                <a:lnTo>
                  <a:pt x="21418" y="4711"/>
                </a:lnTo>
                <a:lnTo>
                  <a:pt x="21641" y="4934"/>
                </a:lnTo>
                <a:lnTo>
                  <a:pt x="21666" y="4959"/>
                </a:lnTo>
                <a:lnTo>
                  <a:pt x="21790" y="5083"/>
                </a:lnTo>
                <a:lnTo>
                  <a:pt x="21790" y="5083"/>
                </a:lnTo>
                <a:cubicBezTo>
                  <a:pt x="21815" y="5132"/>
                  <a:pt x="21864" y="5182"/>
                  <a:pt x="21914" y="5207"/>
                </a:cubicBezTo>
                <a:cubicBezTo>
                  <a:pt x="21939" y="5256"/>
                  <a:pt x="21939" y="5281"/>
                  <a:pt x="21988" y="5306"/>
                </a:cubicBezTo>
                <a:cubicBezTo>
                  <a:pt x="22013" y="5331"/>
                  <a:pt x="22013" y="5380"/>
                  <a:pt x="22038" y="5405"/>
                </a:cubicBezTo>
                <a:cubicBezTo>
                  <a:pt x="22063" y="5430"/>
                  <a:pt x="22063" y="5454"/>
                  <a:pt x="22063" y="5504"/>
                </a:cubicBezTo>
                <a:lnTo>
                  <a:pt x="22063" y="5504"/>
                </a:lnTo>
                <a:cubicBezTo>
                  <a:pt x="22063" y="5529"/>
                  <a:pt x="22112" y="5554"/>
                  <a:pt x="22112" y="5554"/>
                </a:cubicBezTo>
                <a:cubicBezTo>
                  <a:pt x="22137" y="5628"/>
                  <a:pt x="22137" y="5678"/>
                  <a:pt x="22162" y="5752"/>
                </a:cubicBezTo>
                <a:cubicBezTo>
                  <a:pt x="22187" y="5802"/>
                  <a:pt x="22187" y="5876"/>
                  <a:pt x="22187" y="5925"/>
                </a:cubicBezTo>
                <a:lnTo>
                  <a:pt x="22187" y="5925"/>
                </a:lnTo>
                <a:cubicBezTo>
                  <a:pt x="22187" y="5950"/>
                  <a:pt x="22187" y="6000"/>
                  <a:pt x="22236" y="6025"/>
                </a:cubicBezTo>
                <a:lnTo>
                  <a:pt x="22236" y="6025"/>
                </a:lnTo>
                <a:lnTo>
                  <a:pt x="22236" y="6025"/>
                </a:lnTo>
                <a:cubicBezTo>
                  <a:pt x="22261" y="6000"/>
                  <a:pt x="22286" y="5950"/>
                  <a:pt x="22311" y="5901"/>
                </a:cubicBezTo>
                <a:cubicBezTo>
                  <a:pt x="22360" y="5876"/>
                  <a:pt x="22385" y="5802"/>
                  <a:pt x="22435" y="5777"/>
                </a:cubicBezTo>
                <a:cubicBezTo>
                  <a:pt x="22509" y="5702"/>
                  <a:pt x="22608" y="5653"/>
                  <a:pt x="22683" y="5578"/>
                </a:cubicBezTo>
                <a:cubicBezTo>
                  <a:pt x="22732" y="5554"/>
                  <a:pt x="22782" y="5554"/>
                  <a:pt x="22806" y="5529"/>
                </a:cubicBezTo>
                <a:cubicBezTo>
                  <a:pt x="22881" y="5504"/>
                  <a:pt x="22906" y="5504"/>
                  <a:pt x="23005" y="5504"/>
                </a:cubicBezTo>
                <a:lnTo>
                  <a:pt x="23154" y="5504"/>
                </a:lnTo>
                <a:lnTo>
                  <a:pt x="23154" y="5504"/>
                </a:lnTo>
                <a:lnTo>
                  <a:pt x="23302" y="5504"/>
                </a:lnTo>
                <a:cubicBezTo>
                  <a:pt x="23377" y="5504"/>
                  <a:pt x="23426" y="5529"/>
                  <a:pt x="23476" y="5529"/>
                </a:cubicBezTo>
                <a:cubicBezTo>
                  <a:pt x="23525" y="5554"/>
                  <a:pt x="23550" y="5578"/>
                  <a:pt x="23625" y="5628"/>
                </a:cubicBezTo>
                <a:cubicBezTo>
                  <a:pt x="23724" y="5678"/>
                  <a:pt x="23773" y="5777"/>
                  <a:pt x="23848" y="5802"/>
                </a:cubicBezTo>
                <a:lnTo>
                  <a:pt x="23872" y="5826"/>
                </a:lnTo>
                <a:lnTo>
                  <a:pt x="23872" y="5826"/>
                </a:lnTo>
                <a:lnTo>
                  <a:pt x="23872" y="5826"/>
                </a:lnTo>
                <a:lnTo>
                  <a:pt x="23897" y="5876"/>
                </a:lnTo>
                <a:lnTo>
                  <a:pt x="23922" y="5876"/>
                </a:lnTo>
                <a:lnTo>
                  <a:pt x="23922" y="5876"/>
                </a:lnTo>
                <a:lnTo>
                  <a:pt x="23996" y="5802"/>
                </a:lnTo>
                <a:cubicBezTo>
                  <a:pt x="24021" y="5777"/>
                  <a:pt x="24096" y="5752"/>
                  <a:pt x="24120" y="5702"/>
                </a:cubicBezTo>
                <a:cubicBezTo>
                  <a:pt x="24220" y="5653"/>
                  <a:pt x="24294" y="5628"/>
                  <a:pt x="24418" y="5554"/>
                </a:cubicBezTo>
                <a:cubicBezTo>
                  <a:pt x="24517" y="5529"/>
                  <a:pt x="24641" y="5454"/>
                  <a:pt x="24765" y="5430"/>
                </a:cubicBezTo>
                <a:cubicBezTo>
                  <a:pt x="24889" y="5405"/>
                  <a:pt x="25013" y="5380"/>
                  <a:pt x="25112" y="5380"/>
                </a:cubicBezTo>
                <a:cubicBezTo>
                  <a:pt x="25236" y="5331"/>
                  <a:pt x="25360" y="5331"/>
                  <a:pt x="25459" y="5331"/>
                </a:cubicBezTo>
                <a:cubicBezTo>
                  <a:pt x="25533" y="5331"/>
                  <a:pt x="25657" y="5331"/>
                  <a:pt x="25831" y="5380"/>
                </a:cubicBezTo>
                <a:cubicBezTo>
                  <a:pt x="25955" y="5380"/>
                  <a:pt x="26079" y="5405"/>
                  <a:pt x="26153" y="5430"/>
                </a:cubicBezTo>
                <a:cubicBezTo>
                  <a:pt x="26277" y="5454"/>
                  <a:pt x="26376" y="5504"/>
                  <a:pt x="26475" y="5529"/>
                </a:cubicBezTo>
                <a:cubicBezTo>
                  <a:pt x="26599" y="5578"/>
                  <a:pt x="26723" y="5653"/>
                  <a:pt x="26822" y="5752"/>
                </a:cubicBezTo>
                <a:cubicBezTo>
                  <a:pt x="26872" y="5777"/>
                  <a:pt x="26897" y="5826"/>
                  <a:pt x="26946" y="5876"/>
                </a:cubicBezTo>
                <a:cubicBezTo>
                  <a:pt x="26971" y="5901"/>
                  <a:pt x="26996" y="5950"/>
                  <a:pt x="27070" y="6000"/>
                </a:cubicBezTo>
                <a:cubicBezTo>
                  <a:pt x="27145" y="6074"/>
                  <a:pt x="27219" y="6198"/>
                  <a:pt x="27269" y="6297"/>
                </a:cubicBezTo>
                <a:cubicBezTo>
                  <a:pt x="27318" y="6396"/>
                  <a:pt x="27368" y="6446"/>
                  <a:pt x="27393" y="6545"/>
                </a:cubicBezTo>
                <a:lnTo>
                  <a:pt x="27393" y="6545"/>
                </a:lnTo>
                <a:lnTo>
                  <a:pt x="27393" y="6545"/>
                </a:lnTo>
                <a:cubicBezTo>
                  <a:pt x="27393" y="6570"/>
                  <a:pt x="27442" y="6570"/>
                  <a:pt x="27442" y="6570"/>
                </a:cubicBezTo>
                <a:lnTo>
                  <a:pt x="27442" y="6570"/>
                </a:lnTo>
                <a:lnTo>
                  <a:pt x="27442" y="6570"/>
                </a:lnTo>
                <a:lnTo>
                  <a:pt x="27517" y="6570"/>
                </a:lnTo>
                <a:lnTo>
                  <a:pt x="27640" y="6570"/>
                </a:lnTo>
                <a:lnTo>
                  <a:pt x="27640" y="6570"/>
                </a:lnTo>
                <a:lnTo>
                  <a:pt x="27764" y="6570"/>
                </a:lnTo>
                <a:cubicBezTo>
                  <a:pt x="27864" y="6570"/>
                  <a:pt x="27963" y="6570"/>
                  <a:pt x="28062" y="6545"/>
                </a:cubicBezTo>
                <a:lnTo>
                  <a:pt x="28111" y="6545"/>
                </a:lnTo>
                <a:cubicBezTo>
                  <a:pt x="28310" y="6545"/>
                  <a:pt x="28459" y="6570"/>
                  <a:pt x="28632" y="6620"/>
                </a:cubicBezTo>
                <a:cubicBezTo>
                  <a:pt x="28830" y="6644"/>
                  <a:pt x="28979" y="6744"/>
                  <a:pt x="29128" y="6818"/>
                </a:cubicBezTo>
                <a:cubicBezTo>
                  <a:pt x="29202" y="6867"/>
                  <a:pt x="29227" y="6892"/>
                  <a:pt x="29301" y="6942"/>
                </a:cubicBezTo>
                <a:lnTo>
                  <a:pt x="29326" y="6991"/>
                </a:lnTo>
                <a:cubicBezTo>
                  <a:pt x="29351" y="6991"/>
                  <a:pt x="29351" y="7016"/>
                  <a:pt x="29376" y="7016"/>
                </a:cubicBezTo>
                <a:lnTo>
                  <a:pt x="29376" y="7016"/>
                </a:lnTo>
                <a:lnTo>
                  <a:pt x="29376" y="7016"/>
                </a:lnTo>
                <a:lnTo>
                  <a:pt x="29450" y="7016"/>
                </a:lnTo>
                <a:cubicBezTo>
                  <a:pt x="29475" y="7016"/>
                  <a:pt x="29549" y="6991"/>
                  <a:pt x="29574" y="6991"/>
                </a:cubicBezTo>
                <a:lnTo>
                  <a:pt x="29599" y="6991"/>
                </a:lnTo>
                <a:cubicBezTo>
                  <a:pt x="29624" y="6991"/>
                  <a:pt x="29698" y="6942"/>
                  <a:pt x="29748" y="6942"/>
                </a:cubicBezTo>
                <a:cubicBezTo>
                  <a:pt x="29847" y="6917"/>
                  <a:pt x="29946" y="6892"/>
                  <a:pt x="30095" y="6867"/>
                </a:cubicBezTo>
                <a:cubicBezTo>
                  <a:pt x="30318" y="6793"/>
                  <a:pt x="30566" y="6768"/>
                  <a:pt x="30789" y="6768"/>
                </a:cubicBezTo>
                <a:lnTo>
                  <a:pt x="31086" y="6768"/>
                </a:lnTo>
                <a:lnTo>
                  <a:pt x="31111" y="6768"/>
                </a:lnTo>
                <a:cubicBezTo>
                  <a:pt x="31235" y="6768"/>
                  <a:pt x="31359" y="6768"/>
                  <a:pt x="31483" y="6793"/>
                </a:cubicBezTo>
                <a:cubicBezTo>
                  <a:pt x="31607" y="6793"/>
                  <a:pt x="31731" y="6818"/>
                  <a:pt x="31855" y="6818"/>
                </a:cubicBezTo>
                <a:cubicBezTo>
                  <a:pt x="31954" y="6818"/>
                  <a:pt x="32078" y="6867"/>
                  <a:pt x="32202" y="6892"/>
                </a:cubicBezTo>
                <a:cubicBezTo>
                  <a:pt x="32326" y="6917"/>
                  <a:pt x="32425" y="6942"/>
                  <a:pt x="32524" y="6991"/>
                </a:cubicBezTo>
                <a:cubicBezTo>
                  <a:pt x="32574" y="7016"/>
                  <a:pt x="32598" y="7016"/>
                  <a:pt x="32673" y="7041"/>
                </a:cubicBezTo>
                <a:lnTo>
                  <a:pt x="32673" y="7041"/>
                </a:lnTo>
                <a:cubicBezTo>
                  <a:pt x="32722" y="7066"/>
                  <a:pt x="32797" y="7066"/>
                  <a:pt x="32822" y="7115"/>
                </a:cubicBezTo>
                <a:cubicBezTo>
                  <a:pt x="32921" y="7140"/>
                  <a:pt x="33020" y="7165"/>
                  <a:pt x="33144" y="7239"/>
                </a:cubicBezTo>
                <a:cubicBezTo>
                  <a:pt x="33218" y="7264"/>
                  <a:pt x="33342" y="7314"/>
                  <a:pt x="33441" y="7388"/>
                </a:cubicBezTo>
                <a:cubicBezTo>
                  <a:pt x="33516" y="7413"/>
                  <a:pt x="33590" y="7487"/>
                  <a:pt x="33689" y="7537"/>
                </a:cubicBezTo>
                <a:cubicBezTo>
                  <a:pt x="33764" y="7562"/>
                  <a:pt x="33813" y="7636"/>
                  <a:pt x="33887" y="7686"/>
                </a:cubicBezTo>
                <a:cubicBezTo>
                  <a:pt x="33937" y="7760"/>
                  <a:pt x="34011" y="7810"/>
                  <a:pt x="34036" y="7884"/>
                </a:cubicBezTo>
                <a:cubicBezTo>
                  <a:pt x="34036" y="7909"/>
                  <a:pt x="34061" y="7909"/>
                  <a:pt x="34061" y="7933"/>
                </a:cubicBezTo>
                <a:cubicBezTo>
                  <a:pt x="34086" y="8008"/>
                  <a:pt x="34160" y="8033"/>
                  <a:pt x="34185" y="8107"/>
                </a:cubicBezTo>
                <a:cubicBezTo>
                  <a:pt x="34210" y="8132"/>
                  <a:pt x="34210" y="8157"/>
                  <a:pt x="34259" y="8181"/>
                </a:cubicBezTo>
                <a:lnTo>
                  <a:pt x="34259" y="8181"/>
                </a:lnTo>
                <a:cubicBezTo>
                  <a:pt x="34259" y="8231"/>
                  <a:pt x="34284" y="8231"/>
                  <a:pt x="34309" y="8256"/>
                </a:cubicBezTo>
                <a:lnTo>
                  <a:pt x="34309" y="8256"/>
                </a:lnTo>
                <a:lnTo>
                  <a:pt x="34309" y="8256"/>
                </a:lnTo>
                <a:lnTo>
                  <a:pt x="34309" y="8256"/>
                </a:lnTo>
                <a:lnTo>
                  <a:pt x="34309" y="8256"/>
                </a:lnTo>
                <a:lnTo>
                  <a:pt x="34309" y="8256"/>
                </a:lnTo>
                <a:lnTo>
                  <a:pt x="34334" y="8256"/>
                </a:lnTo>
                <a:lnTo>
                  <a:pt x="34408" y="8256"/>
                </a:lnTo>
                <a:lnTo>
                  <a:pt x="34458" y="8256"/>
                </a:lnTo>
                <a:lnTo>
                  <a:pt x="34656" y="8256"/>
                </a:lnTo>
                <a:lnTo>
                  <a:pt x="34681" y="8256"/>
                </a:lnTo>
                <a:lnTo>
                  <a:pt x="35028" y="8256"/>
                </a:lnTo>
                <a:lnTo>
                  <a:pt x="35375" y="8256"/>
                </a:lnTo>
                <a:lnTo>
                  <a:pt x="35400" y="8256"/>
                </a:lnTo>
                <a:lnTo>
                  <a:pt x="35697" y="8256"/>
                </a:lnTo>
                <a:cubicBezTo>
                  <a:pt x="35821" y="8256"/>
                  <a:pt x="35945" y="8256"/>
                  <a:pt x="36069" y="8281"/>
                </a:cubicBezTo>
                <a:cubicBezTo>
                  <a:pt x="36193" y="8281"/>
                  <a:pt x="36292" y="8305"/>
                  <a:pt x="36416" y="8355"/>
                </a:cubicBezTo>
                <a:cubicBezTo>
                  <a:pt x="36664" y="8404"/>
                  <a:pt x="36887" y="8479"/>
                  <a:pt x="37061" y="8528"/>
                </a:cubicBezTo>
                <a:cubicBezTo>
                  <a:pt x="37284" y="8628"/>
                  <a:pt x="37507" y="8727"/>
                  <a:pt x="37655" y="8801"/>
                </a:cubicBezTo>
                <a:cubicBezTo>
                  <a:pt x="37755" y="8875"/>
                  <a:pt x="37854" y="8925"/>
                  <a:pt x="37978" y="9024"/>
                </a:cubicBezTo>
                <a:cubicBezTo>
                  <a:pt x="38052" y="9099"/>
                  <a:pt x="38151" y="9148"/>
                  <a:pt x="38226" y="9247"/>
                </a:cubicBezTo>
                <a:lnTo>
                  <a:pt x="38300" y="9346"/>
                </a:lnTo>
                <a:lnTo>
                  <a:pt x="38300" y="9346"/>
                </a:lnTo>
                <a:lnTo>
                  <a:pt x="38350" y="9371"/>
                </a:lnTo>
                <a:cubicBezTo>
                  <a:pt x="38374" y="9396"/>
                  <a:pt x="38399" y="9470"/>
                  <a:pt x="38474" y="9495"/>
                </a:cubicBezTo>
                <a:lnTo>
                  <a:pt x="38548" y="9594"/>
                </a:lnTo>
                <a:lnTo>
                  <a:pt x="38548" y="9619"/>
                </a:lnTo>
                <a:lnTo>
                  <a:pt x="38548" y="9619"/>
                </a:lnTo>
                <a:cubicBezTo>
                  <a:pt x="38548" y="9644"/>
                  <a:pt x="38597" y="9644"/>
                  <a:pt x="38597" y="9669"/>
                </a:cubicBezTo>
                <a:lnTo>
                  <a:pt x="38597" y="9669"/>
                </a:lnTo>
                <a:lnTo>
                  <a:pt x="38597" y="9669"/>
                </a:lnTo>
                <a:lnTo>
                  <a:pt x="38597" y="9669"/>
                </a:lnTo>
                <a:lnTo>
                  <a:pt x="38597" y="9669"/>
                </a:lnTo>
                <a:lnTo>
                  <a:pt x="38622" y="9669"/>
                </a:lnTo>
                <a:lnTo>
                  <a:pt x="38672" y="9669"/>
                </a:lnTo>
                <a:cubicBezTo>
                  <a:pt x="38746" y="9669"/>
                  <a:pt x="38845" y="9718"/>
                  <a:pt x="38895" y="9718"/>
                </a:cubicBezTo>
                <a:lnTo>
                  <a:pt x="39118" y="9718"/>
                </a:lnTo>
                <a:lnTo>
                  <a:pt x="39143" y="9718"/>
                </a:lnTo>
                <a:lnTo>
                  <a:pt x="39242" y="9718"/>
                </a:lnTo>
                <a:cubicBezTo>
                  <a:pt x="39341" y="9718"/>
                  <a:pt x="39465" y="9718"/>
                  <a:pt x="39589" y="9743"/>
                </a:cubicBezTo>
                <a:cubicBezTo>
                  <a:pt x="39738" y="9743"/>
                  <a:pt x="39887" y="9768"/>
                  <a:pt x="40035" y="9768"/>
                </a:cubicBezTo>
                <a:lnTo>
                  <a:pt x="40035" y="9768"/>
                </a:lnTo>
                <a:lnTo>
                  <a:pt x="40035" y="9768"/>
                </a:lnTo>
                <a:cubicBezTo>
                  <a:pt x="40134" y="9768"/>
                  <a:pt x="40209" y="9768"/>
                  <a:pt x="40283" y="9793"/>
                </a:cubicBezTo>
                <a:cubicBezTo>
                  <a:pt x="40407" y="9793"/>
                  <a:pt x="40506" y="9842"/>
                  <a:pt x="40630" y="9842"/>
                </a:cubicBezTo>
                <a:lnTo>
                  <a:pt x="40655" y="9842"/>
                </a:lnTo>
                <a:cubicBezTo>
                  <a:pt x="40779" y="9842"/>
                  <a:pt x="40903" y="9867"/>
                  <a:pt x="41002" y="9867"/>
                </a:cubicBezTo>
                <a:cubicBezTo>
                  <a:pt x="41250" y="9892"/>
                  <a:pt x="41473" y="9892"/>
                  <a:pt x="41721" y="9917"/>
                </a:cubicBezTo>
                <a:cubicBezTo>
                  <a:pt x="41969" y="9941"/>
                  <a:pt x="42242" y="9991"/>
                  <a:pt x="42465" y="10041"/>
                </a:cubicBezTo>
                <a:lnTo>
                  <a:pt x="42564" y="10041"/>
                </a:lnTo>
                <a:cubicBezTo>
                  <a:pt x="42762" y="10065"/>
                  <a:pt x="42960" y="10115"/>
                  <a:pt x="43184" y="10140"/>
                </a:cubicBezTo>
                <a:cubicBezTo>
                  <a:pt x="43431" y="10189"/>
                  <a:pt x="43630" y="10239"/>
                  <a:pt x="43878" y="10338"/>
                </a:cubicBezTo>
                <a:cubicBezTo>
                  <a:pt x="43952" y="10363"/>
                  <a:pt x="44002" y="10363"/>
                  <a:pt x="44076" y="10388"/>
                </a:cubicBezTo>
                <a:cubicBezTo>
                  <a:pt x="44101" y="10388"/>
                  <a:pt x="44175" y="10412"/>
                  <a:pt x="44200" y="10412"/>
                </a:cubicBezTo>
                <a:lnTo>
                  <a:pt x="44225" y="10412"/>
                </a:lnTo>
                <a:cubicBezTo>
                  <a:pt x="44324" y="10437"/>
                  <a:pt x="44448" y="10487"/>
                  <a:pt x="44547" y="10512"/>
                </a:cubicBezTo>
                <a:cubicBezTo>
                  <a:pt x="44621" y="10536"/>
                  <a:pt x="44745" y="10561"/>
                  <a:pt x="44844" y="10611"/>
                </a:cubicBezTo>
                <a:cubicBezTo>
                  <a:pt x="44944" y="10636"/>
                  <a:pt x="45043" y="10660"/>
                  <a:pt x="45167" y="10735"/>
                </a:cubicBezTo>
                <a:cubicBezTo>
                  <a:pt x="45192" y="10735"/>
                  <a:pt x="45216" y="10759"/>
                  <a:pt x="45241" y="10759"/>
                </a:cubicBezTo>
                <a:lnTo>
                  <a:pt x="45241" y="25385"/>
                </a:lnTo>
                <a:lnTo>
                  <a:pt x="45241" y="25757"/>
                </a:lnTo>
                <a:lnTo>
                  <a:pt x="0" y="25757"/>
                </a:lnTo>
                <a:close/>
              </a:path>
            </a:pathLst>
          </a:custGeom>
          <a:solidFill>
            <a:srgbClr val="FFFFFF">
              <a:alpha val="51110"/>
            </a:srgbClr>
          </a:solidFill>
          <a:ln>
            <a:noFill/>
          </a:ln>
        </p:spPr>
        <p:txBody>
          <a:bodyPr spcFirstLastPara="1" wrap="square" lIns="91425" tIns="91425" rIns="91425" bIns="91425" anchor="ctr" anchorCtr="0">
            <a:noAutofit/>
          </a:bodyPr>
          <a:lstStyle/>
          <a:p>
            <a:endParaRPr/>
          </a:p>
        </p:txBody>
      </p:sp>
      <p:sp>
        <p:nvSpPr>
          <p:cNvPr id="406" name="Google Shape;406;p4"/>
          <p:cNvSpPr txBox="1">
            <a:spLocks noGrp="1"/>
          </p:cNvSpPr>
          <p:nvPr>
            <p:ph type="title"/>
          </p:nvPr>
        </p:nvSpPr>
        <p:spPr>
          <a:xfrm>
            <a:off x="720000" y="3613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07" name="Google Shape;407;p4"/>
          <p:cNvSpPr txBox="1">
            <a:spLocks noGrp="1"/>
          </p:cNvSpPr>
          <p:nvPr>
            <p:ph type="body" idx="1"/>
          </p:nvPr>
        </p:nvSpPr>
        <p:spPr>
          <a:xfrm>
            <a:off x="648275" y="1020438"/>
            <a:ext cx="7818900" cy="33183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AutoNum type="arabicPeriod"/>
              <a:defRPr sz="1200"/>
            </a:lvl1pPr>
            <a:lvl2pPr marL="914400" lvl="1" indent="-304800" rtl="0">
              <a:lnSpc>
                <a:spcPct val="115000"/>
              </a:lnSpc>
              <a:spcBef>
                <a:spcPts val="0"/>
              </a:spcBef>
              <a:spcAft>
                <a:spcPts val="0"/>
              </a:spcAft>
              <a:buSzPts val="1200"/>
              <a:buFont typeface="Roboto Condensed Light"/>
              <a:buAutoNum type="alphaLcPeriod"/>
              <a:defRPr/>
            </a:lvl2pPr>
            <a:lvl3pPr marL="1371600" lvl="2" indent="-304800" rtl="0">
              <a:lnSpc>
                <a:spcPct val="115000"/>
              </a:lnSpc>
              <a:spcBef>
                <a:spcPts val="0"/>
              </a:spcBef>
              <a:spcAft>
                <a:spcPts val="0"/>
              </a:spcAft>
              <a:buSzPts val="1200"/>
              <a:buFont typeface="Roboto Condensed Light"/>
              <a:buAutoNum type="romanLcPeriod"/>
              <a:defRPr/>
            </a:lvl3pPr>
            <a:lvl4pPr marL="1828800" lvl="3" indent="-304800" rtl="0">
              <a:lnSpc>
                <a:spcPct val="115000"/>
              </a:lnSpc>
              <a:spcBef>
                <a:spcPts val="0"/>
              </a:spcBef>
              <a:spcAft>
                <a:spcPts val="0"/>
              </a:spcAft>
              <a:buSzPts val="1200"/>
              <a:buFont typeface="Roboto Condensed Light"/>
              <a:buAutoNum type="arabicPeriod"/>
              <a:defRPr/>
            </a:lvl4pPr>
            <a:lvl5pPr marL="2286000" lvl="4" indent="-304800" rtl="0">
              <a:lnSpc>
                <a:spcPct val="115000"/>
              </a:lnSpc>
              <a:spcBef>
                <a:spcPts val="0"/>
              </a:spcBef>
              <a:spcAft>
                <a:spcPts val="0"/>
              </a:spcAft>
              <a:buSzPts val="1200"/>
              <a:buFont typeface="Roboto Condensed Light"/>
              <a:buAutoNum type="alphaLcPeriod"/>
              <a:defRPr/>
            </a:lvl5pPr>
            <a:lvl6pPr marL="2743200" lvl="5" indent="-304800" rtl="0">
              <a:lnSpc>
                <a:spcPct val="115000"/>
              </a:lnSpc>
              <a:spcBef>
                <a:spcPts val="0"/>
              </a:spcBef>
              <a:spcAft>
                <a:spcPts val="0"/>
              </a:spcAft>
              <a:buSzPts val="1200"/>
              <a:buFont typeface="Roboto Condensed Light"/>
              <a:buAutoNum type="romanLcPeriod"/>
              <a:defRPr/>
            </a:lvl6pPr>
            <a:lvl7pPr marL="3200400" lvl="6" indent="-304800" rtl="0">
              <a:lnSpc>
                <a:spcPct val="115000"/>
              </a:lnSpc>
              <a:spcBef>
                <a:spcPts val="0"/>
              </a:spcBef>
              <a:spcAft>
                <a:spcPts val="0"/>
              </a:spcAft>
              <a:buSzPts val="1200"/>
              <a:buFont typeface="Roboto Condensed Light"/>
              <a:buAutoNum type="arabicPeriod"/>
              <a:defRPr/>
            </a:lvl7pPr>
            <a:lvl8pPr marL="3657600" lvl="7" indent="-304800" rtl="0">
              <a:lnSpc>
                <a:spcPct val="115000"/>
              </a:lnSpc>
              <a:spcBef>
                <a:spcPts val="0"/>
              </a:spcBef>
              <a:spcAft>
                <a:spcPts val="0"/>
              </a:spcAft>
              <a:buSzPts val="1200"/>
              <a:buFont typeface="Roboto Condensed Light"/>
              <a:buAutoNum type="alphaLcPeriod"/>
              <a:defRPr/>
            </a:lvl8pPr>
            <a:lvl9pPr marL="4114800" lvl="8" indent="-304800" rtl="0">
              <a:lnSpc>
                <a:spcPct val="115000"/>
              </a:lnSpc>
              <a:spcBef>
                <a:spcPts val="0"/>
              </a:spcBef>
              <a:spcAft>
                <a:spcPts val="0"/>
              </a:spcAft>
              <a:buSzPts val="1200"/>
              <a:buFont typeface="Roboto Condensed Light"/>
              <a:buAutoNum type="romanLcPeriod"/>
              <a:defRPr/>
            </a:lvl9pPr>
          </a:lstStyle>
          <a:p>
            <a:endParaRPr/>
          </a:p>
        </p:txBody>
      </p:sp>
      <p:grpSp>
        <p:nvGrpSpPr>
          <p:cNvPr id="408" name="Google Shape;408;p4"/>
          <p:cNvGrpSpPr/>
          <p:nvPr/>
        </p:nvGrpSpPr>
        <p:grpSpPr>
          <a:xfrm>
            <a:off x="13" y="0"/>
            <a:ext cx="9144201" cy="5143610"/>
            <a:chOff x="13" y="0"/>
            <a:chExt cx="9144201" cy="5143610"/>
          </a:xfrm>
        </p:grpSpPr>
        <p:sp>
          <p:nvSpPr>
            <p:cNvPr id="409" name="Google Shape;409;p4"/>
            <p:cNvSpPr/>
            <p:nvPr/>
          </p:nvSpPr>
          <p:spPr>
            <a:xfrm>
              <a:off x="2047939" y="2245289"/>
              <a:ext cx="25004" cy="200"/>
            </a:xfrm>
            <a:custGeom>
              <a:avLst/>
              <a:gdLst/>
              <a:ahLst/>
              <a:cxnLst/>
              <a:rect l="l" t="t" r="r" b="b"/>
              <a:pathLst>
                <a:path w="125" h="1" extrusionOk="0">
                  <a:moveTo>
                    <a:pt x="1" y="1"/>
                  </a:moveTo>
                  <a:lnTo>
                    <a:pt x="125" y="1"/>
                  </a:lnTo>
                  <a:lnTo>
                    <a:pt x="125" y="1"/>
                  </a:lnTo>
                  <a:lnTo>
                    <a:pt x="125" y="1"/>
                  </a:lnTo>
                  <a:lnTo>
                    <a:pt x="125" y="1"/>
                  </a:lnTo>
                  <a:lnTo>
                    <a:pt x="125" y="1"/>
                  </a:lnTo>
                  <a:close/>
                </a:path>
              </a:pathLst>
            </a:custGeom>
            <a:solidFill>
              <a:srgbClr val="F1F3B1"/>
            </a:solidFill>
            <a:ln>
              <a:noFill/>
            </a:ln>
          </p:spPr>
          <p:txBody>
            <a:bodyPr spcFirstLastPara="1" wrap="square" lIns="91425" tIns="91425" rIns="91425" bIns="91425" anchor="ctr" anchorCtr="0">
              <a:noAutofit/>
            </a:bodyPr>
            <a:lstStyle/>
            <a:p>
              <a:endParaRPr/>
            </a:p>
          </p:txBody>
        </p:sp>
        <p:sp>
          <p:nvSpPr>
            <p:cNvPr id="410" name="Google Shape;410;p4"/>
            <p:cNvSpPr/>
            <p:nvPr/>
          </p:nvSpPr>
          <p:spPr>
            <a:xfrm>
              <a:off x="2385190" y="2220485"/>
              <a:ext cx="10202" cy="200"/>
            </a:xfrm>
            <a:custGeom>
              <a:avLst/>
              <a:gdLst/>
              <a:ahLst/>
              <a:cxnLst/>
              <a:rect l="l" t="t" r="r" b="b"/>
              <a:pathLst>
                <a:path w="51" h="1" extrusionOk="0">
                  <a:moveTo>
                    <a:pt x="0" y="1"/>
                  </a:moveTo>
                  <a:lnTo>
                    <a:pt x="50" y="1"/>
                  </a:lnTo>
                  <a:lnTo>
                    <a:pt x="50" y="1"/>
                  </a:lnTo>
                  <a:close/>
                </a:path>
              </a:pathLst>
            </a:custGeom>
            <a:solidFill>
              <a:srgbClr val="F1F3B1"/>
            </a:solidFill>
            <a:ln>
              <a:noFill/>
            </a:ln>
          </p:spPr>
          <p:txBody>
            <a:bodyPr spcFirstLastPara="1" wrap="square" lIns="91425" tIns="91425" rIns="91425" bIns="91425" anchor="ctr" anchorCtr="0">
              <a:noAutofit/>
            </a:bodyPr>
            <a:lstStyle/>
            <a:p>
              <a:endParaRPr/>
            </a:p>
          </p:txBody>
        </p:sp>
        <p:sp>
          <p:nvSpPr>
            <p:cNvPr id="411" name="Google Shape;411;p4"/>
            <p:cNvSpPr/>
            <p:nvPr/>
          </p:nvSpPr>
          <p:spPr>
            <a:xfrm>
              <a:off x="1973527" y="2101467"/>
              <a:ext cx="20203" cy="5201"/>
            </a:xfrm>
            <a:custGeom>
              <a:avLst/>
              <a:gdLst/>
              <a:ahLst/>
              <a:cxnLst/>
              <a:rect l="l" t="t" r="r" b="b"/>
              <a:pathLst>
                <a:path w="101" h="26" extrusionOk="0">
                  <a:moveTo>
                    <a:pt x="100" y="26"/>
                  </a:moveTo>
                  <a:cubicBezTo>
                    <a:pt x="75" y="26"/>
                    <a:pt x="26" y="1"/>
                    <a:pt x="1" y="1"/>
                  </a:cubicBezTo>
                  <a:lnTo>
                    <a:pt x="1" y="1"/>
                  </a:lnTo>
                  <a:lnTo>
                    <a:pt x="1" y="1"/>
                  </a:lnTo>
                  <a:lnTo>
                    <a:pt x="1" y="1"/>
                  </a:lnTo>
                  <a:lnTo>
                    <a:pt x="1" y="1"/>
                  </a:lnTo>
                  <a:cubicBezTo>
                    <a:pt x="26" y="1"/>
                    <a:pt x="75" y="26"/>
                    <a:pt x="100" y="26"/>
                  </a:cubicBezTo>
                  <a:close/>
                </a:path>
              </a:pathLst>
            </a:custGeom>
            <a:solidFill>
              <a:srgbClr val="F1F3B1"/>
            </a:solidFill>
            <a:ln>
              <a:noFill/>
            </a:ln>
          </p:spPr>
          <p:txBody>
            <a:bodyPr spcFirstLastPara="1" wrap="square" lIns="91425" tIns="91425" rIns="91425" bIns="91425" anchor="ctr" anchorCtr="0">
              <a:noAutofit/>
            </a:bodyPr>
            <a:lstStyle/>
            <a:p>
              <a:endParaRPr/>
            </a:p>
          </p:txBody>
        </p:sp>
        <p:sp>
          <p:nvSpPr>
            <p:cNvPr id="412" name="Google Shape;412;p4"/>
            <p:cNvSpPr/>
            <p:nvPr/>
          </p:nvSpPr>
          <p:spPr>
            <a:xfrm>
              <a:off x="2474404" y="2379309"/>
              <a:ext cx="200" cy="200"/>
            </a:xfrm>
            <a:custGeom>
              <a:avLst/>
              <a:gdLst/>
              <a:ahLst/>
              <a:cxnLst/>
              <a:rect l="l" t="t" r="r" b="b"/>
              <a:pathLst>
                <a:path w="1" h="1" extrusionOk="0">
                  <a:moveTo>
                    <a:pt x="1" y="0"/>
                  </a:moveTo>
                  <a:close/>
                </a:path>
              </a:pathLst>
            </a:custGeom>
            <a:solidFill>
              <a:srgbClr val="D8DB6F"/>
            </a:solidFill>
            <a:ln>
              <a:noFill/>
            </a:ln>
          </p:spPr>
          <p:txBody>
            <a:bodyPr spcFirstLastPara="1" wrap="square" lIns="91425" tIns="91425" rIns="91425" bIns="91425" anchor="ctr" anchorCtr="0">
              <a:noAutofit/>
            </a:bodyPr>
            <a:lstStyle/>
            <a:p>
              <a:endParaRPr/>
            </a:p>
          </p:txBody>
        </p:sp>
        <p:sp>
          <p:nvSpPr>
            <p:cNvPr id="413" name="Google Shape;413;p4"/>
            <p:cNvSpPr/>
            <p:nvPr/>
          </p:nvSpPr>
          <p:spPr>
            <a:xfrm>
              <a:off x="3193514" y="2344504"/>
              <a:ext cx="200" cy="200"/>
            </a:xfrm>
            <a:custGeom>
              <a:avLst/>
              <a:gdLst/>
              <a:ahLst/>
              <a:cxnLst/>
              <a:rect l="l" t="t" r="r" b="b"/>
              <a:pathLst>
                <a:path w="1" h="1" extrusionOk="0">
                  <a:moveTo>
                    <a:pt x="0" y="1"/>
                  </a:moveTo>
                  <a:close/>
                </a:path>
              </a:pathLst>
            </a:custGeom>
            <a:solidFill>
              <a:srgbClr val="D8DB6F"/>
            </a:solidFill>
            <a:ln>
              <a:noFill/>
            </a:ln>
          </p:spPr>
          <p:txBody>
            <a:bodyPr spcFirstLastPara="1" wrap="square" lIns="91425" tIns="91425" rIns="91425" bIns="91425" anchor="ctr" anchorCtr="0">
              <a:noAutofit/>
            </a:bodyPr>
            <a:lstStyle/>
            <a:p>
              <a:endParaRPr/>
            </a:p>
          </p:txBody>
        </p:sp>
        <p:sp>
          <p:nvSpPr>
            <p:cNvPr id="414" name="Google Shape;414;p4"/>
            <p:cNvSpPr/>
            <p:nvPr/>
          </p:nvSpPr>
          <p:spPr>
            <a:xfrm>
              <a:off x="4086051" y="2349505"/>
              <a:ext cx="200" cy="200"/>
            </a:xfrm>
            <a:custGeom>
              <a:avLst/>
              <a:gdLst/>
              <a:ahLst/>
              <a:cxnLst/>
              <a:rect l="l" t="t" r="r" b="b"/>
              <a:pathLst>
                <a:path w="1" h="1" extrusionOk="0">
                  <a:moveTo>
                    <a:pt x="0" y="0"/>
                  </a:moveTo>
                  <a:close/>
                </a:path>
              </a:pathLst>
            </a:custGeom>
            <a:solidFill>
              <a:srgbClr val="D8DB6F"/>
            </a:solidFill>
            <a:ln>
              <a:noFill/>
            </a:ln>
          </p:spPr>
          <p:txBody>
            <a:bodyPr spcFirstLastPara="1" wrap="square" lIns="91425" tIns="91425" rIns="91425" bIns="91425" anchor="ctr" anchorCtr="0">
              <a:noAutofit/>
            </a:bodyPr>
            <a:lstStyle/>
            <a:p>
              <a:endParaRPr/>
            </a:p>
          </p:txBody>
        </p:sp>
        <p:sp>
          <p:nvSpPr>
            <p:cNvPr id="415" name="Google Shape;415;p4"/>
            <p:cNvSpPr/>
            <p:nvPr/>
          </p:nvSpPr>
          <p:spPr>
            <a:xfrm>
              <a:off x="13" y="12"/>
              <a:ext cx="9144189" cy="4620346"/>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16" name="Google Shape;416;p4"/>
            <p:cNvSpPr/>
            <p:nvPr/>
          </p:nvSpPr>
          <p:spPr>
            <a:xfrm>
              <a:off x="13" y="4893389"/>
              <a:ext cx="9144189" cy="250222"/>
            </a:xfrm>
            <a:custGeom>
              <a:avLst/>
              <a:gdLst/>
              <a:ahLst/>
              <a:cxnLst/>
              <a:rect l="l" t="t" r="r" b="b"/>
              <a:pathLst>
                <a:path w="284644" h="7789" extrusionOk="0">
                  <a:moveTo>
                    <a:pt x="0" y="0"/>
                  </a:moveTo>
                  <a:lnTo>
                    <a:pt x="0" y="7789"/>
                  </a:lnTo>
                  <a:lnTo>
                    <a:pt x="284643" y="7789"/>
                  </a:lnTo>
                  <a:lnTo>
                    <a:pt x="284643" y="0"/>
                  </a:lnTo>
                  <a:close/>
                </a:path>
              </a:pathLst>
            </a:custGeom>
            <a:solidFill>
              <a:srgbClr val="736357"/>
            </a:solidFill>
            <a:ln>
              <a:noFill/>
            </a:ln>
          </p:spPr>
          <p:txBody>
            <a:bodyPr spcFirstLastPara="1" wrap="square" lIns="91425" tIns="91425" rIns="91425" bIns="91425" anchor="ctr" anchorCtr="0">
              <a:noAutofit/>
            </a:bodyPr>
            <a:lstStyle/>
            <a:p>
              <a:endParaRPr/>
            </a:p>
          </p:txBody>
        </p:sp>
        <p:sp>
          <p:nvSpPr>
            <p:cNvPr id="417" name="Google Shape;417;p4"/>
            <p:cNvSpPr/>
            <p:nvPr/>
          </p:nvSpPr>
          <p:spPr>
            <a:xfrm>
              <a:off x="435514" y="217341"/>
              <a:ext cx="2258131" cy="2246694"/>
            </a:xfrm>
            <a:custGeom>
              <a:avLst/>
              <a:gdLst/>
              <a:ahLst/>
              <a:cxnLst/>
              <a:rect l="l" t="t" r="r" b="b"/>
              <a:pathLst>
                <a:path w="70292" h="69936" extrusionOk="0">
                  <a:moveTo>
                    <a:pt x="52620" y="0"/>
                  </a:moveTo>
                  <a:lnTo>
                    <a:pt x="1" y="52382"/>
                  </a:lnTo>
                  <a:lnTo>
                    <a:pt x="1" y="69935"/>
                  </a:lnTo>
                  <a:lnTo>
                    <a:pt x="70292" y="0"/>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418" name="Google Shape;418;p4"/>
            <p:cNvSpPr/>
            <p:nvPr/>
          </p:nvSpPr>
          <p:spPr>
            <a:xfrm>
              <a:off x="435514" y="217341"/>
              <a:ext cx="2858868" cy="2844862"/>
            </a:xfrm>
            <a:custGeom>
              <a:avLst/>
              <a:gdLst/>
              <a:ahLst/>
              <a:cxnLst/>
              <a:rect l="l" t="t" r="r" b="b"/>
              <a:pathLst>
                <a:path w="88992" h="88556" extrusionOk="0">
                  <a:moveTo>
                    <a:pt x="81717" y="0"/>
                  </a:moveTo>
                  <a:lnTo>
                    <a:pt x="1" y="81321"/>
                  </a:lnTo>
                  <a:lnTo>
                    <a:pt x="1" y="88556"/>
                  </a:lnTo>
                  <a:lnTo>
                    <a:pt x="88991" y="0"/>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419" name="Google Shape;419;p4"/>
            <p:cNvSpPr/>
            <p:nvPr/>
          </p:nvSpPr>
          <p:spPr>
            <a:xfrm>
              <a:off x="5951725" y="1912651"/>
              <a:ext cx="2759377" cy="2681452"/>
            </a:xfrm>
            <a:custGeom>
              <a:avLst/>
              <a:gdLst/>
              <a:ahLst/>
              <a:cxnLst/>
              <a:rect l="l" t="t" r="r" b="b"/>
              <a:pathLst>
                <a:path w="76895" h="76460" extrusionOk="0">
                  <a:moveTo>
                    <a:pt x="76894" y="1"/>
                  </a:moveTo>
                  <a:lnTo>
                    <a:pt x="1" y="76459"/>
                  </a:lnTo>
                  <a:lnTo>
                    <a:pt x="8540" y="76459"/>
                  </a:lnTo>
                  <a:lnTo>
                    <a:pt x="76894" y="8501"/>
                  </a:lnTo>
                  <a:lnTo>
                    <a:pt x="76894" y="1"/>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420" name="Google Shape;420;p4"/>
            <p:cNvSpPr/>
            <p:nvPr/>
          </p:nvSpPr>
          <p:spPr>
            <a:xfrm>
              <a:off x="219225" y="236825"/>
              <a:ext cx="216300" cy="4357200"/>
            </a:xfrm>
            <a:prstGeom prst="rect">
              <a:avLst/>
            </a:prstGeom>
            <a:solidFill>
              <a:schemeClr val="dk1"/>
            </a:solidFill>
            <a:ln>
              <a:noFill/>
            </a:ln>
          </p:spPr>
          <p:txBody>
            <a:bodyPr spcFirstLastPara="1" wrap="square" lIns="91425" tIns="91425" rIns="91425" bIns="91425" anchor="ctr" anchorCtr="0">
              <a:noAutofit/>
            </a:bodyPr>
            <a:lstStyle/>
            <a:p>
              <a:endParaRPr/>
            </a:p>
          </p:txBody>
        </p:sp>
        <p:sp>
          <p:nvSpPr>
            <p:cNvPr id="421" name="Google Shape;421;p4"/>
            <p:cNvSpPr/>
            <p:nvPr/>
          </p:nvSpPr>
          <p:spPr>
            <a:xfrm>
              <a:off x="25" y="0"/>
              <a:ext cx="9144189" cy="4594817"/>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422" name="Google Shape;422;p4"/>
            <p:cNvSpPr/>
            <p:nvPr/>
          </p:nvSpPr>
          <p:spPr>
            <a:xfrm>
              <a:off x="8711100" y="236825"/>
              <a:ext cx="216300" cy="4357200"/>
            </a:xfrm>
            <a:prstGeom prst="rect">
              <a:avLst/>
            </a:prstGeom>
            <a:solidFill>
              <a:schemeClr val="dk1"/>
            </a:solidFill>
            <a:ln>
              <a:noFill/>
            </a:ln>
          </p:spPr>
          <p:txBody>
            <a:bodyPr spcFirstLastPara="1" wrap="square" lIns="91425" tIns="91425" rIns="91425" bIns="91425" anchor="ctr" anchorCtr="0">
              <a:noAutofit/>
            </a:bodyPr>
            <a:lstStyle/>
            <a:p>
              <a:endParaRPr/>
            </a:p>
          </p:txBody>
        </p:sp>
        <p:sp>
          <p:nvSpPr>
            <p:cNvPr id="423" name="Google Shape;423;p4"/>
            <p:cNvSpPr/>
            <p:nvPr/>
          </p:nvSpPr>
          <p:spPr>
            <a:xfrm rot="-5400000">
              <a:off x="4471766" y="4726309"/>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925D37"/>
            </a:solidFill>
            <a:ln>
              <a:noFill/>
            </a:ln>
          </p:spPr>
          <p:txBody>
            <a:bodyPr spcFirstLastPara="1" wrap="square" lIns="91425" tIns="91425" rIns="91425" bIns="91425" anchor="ctr" anchorCtr="0">
              <a:noAutofit/>
            </a:bodyPr>
            <a:lstStyle/>
            <a:p>
              <a:endParaRPr/>
            </a:p>
          </p:txBody>
        </p:sp>
        <p:sp>
          <p:nvSpPr>
            <p:cNvPr id="424" name="Google Shape;424;p4"/>
            <p:cNvSpPr/>
            <p:nvPr/>
          </p:nvSpPr>
          <p:spPr>
            <a:xfrm>
              <a:off x="25" y="4588025"/>
              <a:ext cx="9144189" cy="555528"/>
            </a:xfrm>
            <a:custGeom>
              <a:avLst/>
              <a:gdLst/>
              <a:ahLst/>
              <a:cxnLst/>
              <a:rect l="l" t="t" r="r" b="b"/>
              <a:pathLst>
                <a:path w="284644" h="2808" extrusionOk="0">
                  <a:moveTo>
                    <a:pt x="0" y="1"/>
                  </a:moveTo>
                  <a:lnTo>
                    <a:pt x="0" y="2808"/>
                  </a:lnTo>
                  <a:lnTo>
                    <a:pt x="284643" y="2808"/>
                  </a:lnTo>
                  <a:lnTo>
                    <a:pt x="284643"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5" name="Google Shape;425;p4"/>
            <p:cNvSpPr/>
            <p:nvPr/>
          </p:nvSpPr>
          <p:spPr>
            <a:xfrm>
              <a:off x="13" y="4723191"/>
              <a:ext cx="9144189" cy="171483"/>
            </a:xfrm>
            <a:custGeom>
              <a:avLst/>
              <a:gdLst/>
              <a:ahLst/>
              <a:cxnLst/>
              <a:rect l="l" t="t" r="r" b="b"/>
              <a:pathLst>
                <a:path w="284644" h="5338" extrusionOk="0">
                  <a:moveTo>
                    <a:pt x="0" y="1"/>
                  </a:moveTo>
                  <a:lnTo>
                    <a:pt x="0" y="5338"/>
                  </a:lnTo>
                  <a:lnTo>
                    <a:pt x="284643" y="5338"/>
                  </a:lnTo>
                  <a:lnTo>
                    <a:pt x="284643" y="1"/>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426" name="Google Shape;426;p4"/>
            <p:cNvSpPr/>
            <p:nvPr/>
          </p:nvSpPr>
          <p:spPr>
            <a:xfrm>
              <a:off x="25" y="4588025"/>
              <a:ext cx="9144189" cy="135202"/>
            </a:xfrm>
            <a:custGeom>
              <a:avLst/>
              <a:gdLst/>
              <a:ahLst/>
              <a:cxnLst/>
              <a:rect l="l" t="t" r="r" b="b"/>
              <a:pathLst>
                <a:path w="284644" h="4191" extrusionOk="0">
                  <a:moveTo>
                    <a:pt x="0" y="0"/>
                  </a:moveTo>
                  <a:lnTo>
                    <a:pt x="0" y="4191"/>
                  </a:lnTo>
                  <a:lnTo>
                    <a:pt x="284643" y="4191"/>
                  </a:lnTo>
                  <a:lnTo>
                    <a:pt x="284643" y="0"/>
                  </a:lnTo>
                  <a:close/>
                </a:path>
              </a:pathLst>
            </a:custGeom>
            <a:solidFill>
              <a:srgbClr val="FFFFFF">
                <a:alpha val="35250"/>
              </a:srgbClr>
            </a:solidFill>
            <a:ln>
              <a:noFill/>
            </a:ln>
          </p:spPr>
          <p:txBody>
            <a:bodyPr spcFirstLastPara="1" wrap="square" lIns="91425" tIns="91425" rIns="91425" bIns="91425" anchor="ctr" anchorCtr="0">
              <a:noAutofit/>
            </a:bodyPr>
            <a:lstStyle/>
            <a:p>
              <a:endParaRPr/>
            </a:p>
          </p:txBody>
        </p:sp>
        <p:sp>
          <p:nvSpPr>
            <p:cNvPr id="427" name="Google Shape;427;p4"/>
            <p:cNvSpPr/>
            <p:nvPr/>
          </p:nvSpPr>
          <p:spPr>
            <a:xfrm rot="-5400000">
              <a:off x="4471766" y="4779074"/>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000000">
                <a:alpha val="32890"/>
              </a:srgbClr>
            </a:solidFill>
            <a:ln>
              <a:noFill/>
            </a:ln>
          </p:spPr>
          <p:txBody>
            <a:bodyPr spcFirstLastPara="1" wrap="square" lIns="91425" tIns="91425" rIns="91425" bIns="91425" anchor="ctr" anchorCtr="0">
              <a:noAutofit/>
            </a:bodyPr>
            <a:lstStyle/>
            <a:p>
              <a:endParaRPr/>
            </a:p>
          </p:txBody>
        </p:sp>
        <p:sp>
          <p:nvSpPr>
            <p:cNvPr id="428" name="Google Shape;428;p4"/>
            <p:cNvSpPr/>
            <p:nvPr/>
          </p:nvSpPr>
          <p:spPr>
            <a:xfrm rot="-5400000">
              <a:off x="4471766" y="4726312"/>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9" name="Google Shape;429;p4"/>
            <p:cNvSpPr/>
            <p:nvPr/>
          </p:nvSpPr>
          <p:spPr>
            <a:xfrm>
              <a:off x="640045" y="1788068"/>
              <a:ext cx="16" cy="16"/>
            </a:xfrm>
            <a:custGeom>
              <a:avLst/>
              <a:gdLst/>
              <a:ahLst/>
              <a:cxnLst/>
              <a:rect l="l" t="t" r="r" b="b"/>
              <a:pathLst>
                <a:path w="1" h="1" extrusionOk="0">
                  <a:moveTo>
                    <a:pt x="1" y="0"/>
                  </a:moveTo>
                  <a:close/>
                </a:path>
              </a:pathLst>
            </a:custGeom>
            <a:solidFill>
              <a:srgbClr val="FE6E5C"/>
            </a:solidFill>
            <a:ln>
              <a:noFill/>
            </a:ln>
          </p:spPr>
          <p:txBody>
            <a:bodyPr spcFirstLastPara="1" wrap="square" lIns="91425" tIns="91425" rIns="91425" bIns="91425" anchor="ctr" anchorCtr="0">
              <a:noAutofit/>
            </a:bodyPr>
            <a:lstStyle/>
            <a:p>
              <a:endParaRPr/>
            </a:p>
          </p:txBody>
        </p:sp>
        <p:sp>
          <p:nvSpPr>
            <p:cNvPr id="430" name="Google Shape;430;p4"/>
            <p:cNvSpPr/>
            <p:nvPr/>
          </p:nvSpPr>
          <p:spPr>
            <a:xfrm>
              <a:off x="8341841" y="4135479"/>
              <a:ext cx="24469" cy="2674"/>
            </a:xfrm>
            <a:custGeom>
              <a:avLst/>
              <a:gdLst/>
              <a:ahLst/>
              <a:cxnLst/>
              <a:rect l="l" t="t" r="r" b="b"/>
              <a:pathLst>
                <a:path w="366" h="40" extrusionOk="0">
                  <a:moveTo>
                    <a:pt x="364" y="0"/>
                  </a:moveTo>
                  <a:lnTo>
                    <a:pt x="364" y="0"/>
                  </a:lnTo>
                  <a:cubicBezTo>
                    <a:pt x="363" y="0"/>
                    <a:pt x="136" y="25"/>
                    <a:pt x="0" y="40"/>
                  </a:cubicBezTo>
                  <a:cubicBezTo>
                    <a:pt x="272" y="11"/>
                    <a:pt x="365" y="0"/>
                    <a:pt x="364" y="0"/>
                  </a:cubicBezTo>
                  <a:close/>
                </a:path>
              </a:pathLst>
            </a:custGeom>
            <a:solidFill>
              <a:srgbClr val="22B573"/>
            </a:solidFill>
            <a:ln>
              <a:noFill/>
            </a:ln>
          </p:spPr>
          <p:txBody>
            <a:bodyPr spcFirstLastPara="1" wrap="square" lIns="91425" tIns="91425" rIns="91425" bIns="91425" anchor="ctr" anchorCtr="0">
              <a:noAutofit/>
            </a:bodyPr>
            <a:lstStyle/>
            <a:p>
              <a:endParaRPr/>
            </a:p>
          </p:txBody>
        </p:sp>
        <p:sp>
          <p:nvSpPr>
            <p:cNvPr id="431" name="Google Shape;431;p4"/>
            <p:cNvSpPr/>
            <p:nvPr/>
          </p:nvSpPr>
          <p:spPr>
            <a:xfrm rot="-5400000">
              <a:off x="4433880" y="4767447"/>
              <a:ext cx="148599" cy="403058"/>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432" name="Google Shape;432;p4"/>
            <p:cNvSpPr/>
            <p:nvPr/>
          </p:nvSpPr>
          <p:spPr>
            <a:xfrm rot="-5400000">
              <a:off x="4471766" y="4729549"/>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grpSp>
      <p:grpSp>
        <p:nvGrpSpPr>
          <p:cNvPr id="433" name="Google Shape;433;p4"/>
          <p:cNvGrpSpPr/>
          <p:nvPr/>
        </p:nvGrpSpPr>
        <p:grpSpPr>
          <a:xfrm rot="1473304" flipH="1">
            <a:off x="249419" y="4280886"/>
            <a:ext cx="1113782" cy="783509"/>
            <a:chOff x="9221475" y="2460200"/>
            <a:chExt cx="2104828" cy="1480678"/>
          </a:xfrm>
        </p:grpSpPr>
        <p:sp>
          <p:nvSpPr>
            <p:cNvPr id="434" name="Google Shape;434;p4"/>
            <p:cNvSpPr/>
            <p:nvPr/>
          </p:nvSpPr>
          <p:spPr>
            <a:xfrm>
              <a:off x="10273804" y="3168072"/>
              <a:ext cx="786229" cy="666432"/>
            </a:xfrm>
            <a:custGeom>
              <a:avLst/>
              <a:gdLst/>
              <a:ahLst/>
              <a:cxnLst/>
              <a:rect l="l" t="t" r="r" b="b"/>
              <a:pathLst>
                <a:path w="4686" h="3972" extrusionOk="0">
                  <a:moveTo>
                    <a:pt x="1066" y="1"/>
                  </a:moveTo>
                  <a:cubicBezTo>
                    <a:pt x="843" y="1"/>
                    <a:pt x="571" y="1"/>
                    <a:pt x="347" y="100"/>
                  </a:cubicBezTo>
                  <a:cubicBezTo>
                    <a:pt x="0" y="249"/>
                    <a:pt x="471" y="472"/>
                    <a:pt x="620" y="596"/>
                  </a:cubicBezTo>
                  <a:cubicBezTo>
                    <a:pt x="1612" y="1315"/>
                    <a:pt x="2455" y="2207"/>
                    <a:pt x="3099" y="3199"/>
                  </a:cubicBezTo>
                  <a:cubicBezTo>
                    <a:pt x="3198" y="3372"/>
                    <a:pt x="3322" y="3571"/>
                    <a:pt x="3471" y="3719"/>
                  </a:cubicBezTo>
                  <a:cubicBezTo>
                    <a:pt x="3609" y="3838"/>
                    <a:pt x="3810" y="3972"/>
                    <a:pt x="4011" y="3972"/>
                  </a:cubicBezTo>
                  <a:cubicBezTo>
                    <a:pt x="4062" y="3972"/>
                    <a:pt x="4114" y="3963"/>
                    <a:pt x="4165" y="3943"/>
                  </a:cubicBezTo>
                  <a:cubicBezTo>
                    <a:pt x="4388" y="3843"/>
                    <a:pt x="4562" y="3595"/>
                    <a:pt x="4636" y="3372"/>
                  </a:cubicBezTo>
                  <a:cubicBezTo>
                    <a:pt x="4686" y="3075"/>
                    <a:pt x="4636" y="2728"/>
                    <a:pt x="4512" y="2455"/>
                  </a:cubicBezTo>
                  <a:cubicBezTo>
                    <a:pt x="4215" y="1736"/>
                    <a:pt x="3694" y="1141"/>
                    <a:pt x="3049" y="720"/>
                  </a:cubicBezTo>
                  <a:cubicBezTo>
                    <a:pt x="2851" y="596"/>
                    <a:pt x="2678" y="497"/>
                    <a:pt x="2479" y="373"/>
                  </a:cubicBezTo>
                  <a:cubicBezTo>
                    <a:pt x="2058" y="150"/>
                    <a:pt x="1562" y="1"/>
                    <a:pt x="106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35" name="Google Shape;435;p4"/>
            <p:cNvSpPr/>
            <p:nvPr/>
          </p:nvSpPr>
          <p:spPr>
            <a:xfrm>
              <a:off x="9749653" y="3143240"/>
              <a:ext cx="511737" cy="721633"/>
            </a:xfrm>
            <a:custGeom>
              <a:avLst/>
              <a:gdLst/>
              <a:ahLst/>
              <a:cxnLst/>
              <a:rect l="l" t="t" r="r" b="b"/>
              <a:pathLst>
                <a:path w="3050" h="4301" extrusionOk="0">
                  <a:moveTo>
                    <a:pt x="2604" y="0"/>
                  </a:moveTo>
                  <a:cubicBezTo>
                    <a:pt x="2579" y="0"/>
                    <a:pt x="2505" y="0"/>
                    <a:pt x="2480" y="25"/>
                  </a:cubicBezTo>
                  <a:cubicBezTo>
                    <a:pt x="1934" y="323"/>
                    <a:pt x="1488" y="794"/>
                    <a:pt x="1092" y="1265"/>
                  </a:cubicBezTo>
                  <a:cubicBezTo>
                    <a:pt x="596" y="1859"/>
                    <a:pt x="150" y="2504"/>
                    <a:pt x="26" y="3223"/>
                  </a:cubicBezTo>
                  <a:cubicBezTo>
                    <a:pt x="1" y="3396"/>
                    <a:pt x="1" y="3620"/>
                    <a:pt x="75" y="3818"/>
                  </a:cubicBezTo>
                  <a:cubicBezTo>
                    <a:pt x="125" y="3991"/>
                    <a:pt x="274" y="4140"/>
                    <a:pt x="472" y="4239"/>
                  </a:cubicBezTo>
                  <a:cubicBezTo>
                    <a:pt x="565" y="4281"/>
                    <a:pt x="667" y="4300"/>
                    <a:pt x="772" y="4300"/>
                  </a:cubicBezTo>
                  <a:cubicBezTo>
                    <a:pt x="918" y="4300"/>
                    <a:pt x="1071" y="4262"/>
                    <a:pt x="1216" y="4190"/>
                  </a:cubicBezTo>
                  <a:cubicBezTo>
                    <a:pt x="1463" y="4066"/>
                    <a:pt x="1637" y="3867"/>
                    <a:pt x="1810" y="3694"/>
                  </a:cubicBezTo>
                  <a:cubicBezTo>
                    <a:pt x="2108" y="3322"/>
                    <a:pt x="2306" y="2901"/>
                    <a:pt x="2455" y="2479"/>
                  </a:cubicBezTo>
                  <a:cubicBezTo>
                    <a:pt x="2604" y="2008"/>
                    <a:pt x="2753" y="1537"/>
                    <a:pt x="2827" y="1116"/>
                  </a:cubicBezTo>
                  <a:cubicBezTo>
                    <a:pt x="2876" y="769"/>
                    <a:pt x="3050" y="323"/>
                    <a:pt x="2728" y="50"/>
                  </a:cubicBezTo>
                  <a:cubicBezTo>
                    <a:pt x="2703" y="25"/>
                    <a:pt x="2629" y="0"/>
                    <a:pt x="260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36" name="Google Shape;436;p4"/>
            <p:cNvSpPr/>
            <p:nvPr/>
          </p:nvSpPr>
          <p:spPr>
            <a:xfrm>
              <a:off x="10357862" y="2749624"/>
              <a:ext cx="664754" cy="301673"/>
            </a:xfrm>
            <a:custGeom>
              <a:avLst/>
              <a:gdLst/>
              <a:ahLst/>
              <a:cxnLst/>
              <a:rect l="l" t="t" r="r" b="b"/>
              <a:pathLst>
                <a:path w="3962" h="1798" extrusionOk="0">
                  <a:moveTo>
                    <a:pt x="2836" y="1"/>
                  </a:moveTo>
                  <a:cubicBezTo>
                    <a:pt x="2390" y="1"/>
                    <a:pt x="1926" y="141"/>
                    <a:pt x="1532" y="363"/>
                  </a:cubicBezTo>
                  <a:cubicBezTo>
                    <a:pt x="987" y="636"/>
                    <a:pt x="466" y="1082"/>
                    <a:pt x="119" y="1528"/>
                  </a:cubicBezTo>
                  <a:cubicBezTo>
                    <a:pt x="0" y="1687"/>
                    <a:pt x="40" y="1798"/>
                    <a:pt x="187" y="1798"/>
                  </a:cubicBezTo>
                  <a:cubicBezTo>
                    <a:pt x="224" y="1798"/>
                    <a:pt x="268" y="1791"/>
                    <a:pt x="317" y="1776"/>
                  </a:cubicBezTo>
                  <a:cubicBezTo>
                    <a:pt x="615" y="1677"/>
                    <a:pt x="937" y="1553"/>
                    <a:pt x="1235" y="1503"/>
                  </a:cubicBezTo>
                  <a:cubicBezTo>
                    <a:pt x="1805" y="1379"/>
                    <a:pt x="2425" y="1404"/>
                    <a:pt x="3019" y="1330"/>
                  </a:cubicBezTo>
                  <a:cubicBezTo>
                    <a:pt x="3218" y="1280"/>
                    <a:pt x="3441" y="1256"/>
                    <a:pt x="3639" y="1132"/>
                  </a:cubicBezTo>
                  <a:cubicBezTo>
                    <a:pt x="3813" y="1008"/>
                    <a:pt x="3961" y="834"/>
                    <a:pt x="3961" y="636"/>
                  </a:cubicBezTo>
                  <a:cubicBezTo>
                    <a:pt x="3961" y="363"/>
                    <a:pt x="3689" y="165"/>
                    <a:pt x="3416" y="90"/>
                  </a:cubicBezTo>
                  <a:cubicBezTo>
                    <a:pt x="3232" y="29"/>
                    <a:pt x="3036" y="1"/>
                    <a:pt x="283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37" name="Google Shape;437;p4"/>
            <p:cNvSpPr/>
            <p:nvPr/>
          </p:nvSpPr>
          <p:spPr>
            <a:xfrm>
              <a:off x="10024144" y="2588553"/>
              <a:ext cx="303854" cy="447308"/>
            </a:xfrm>
            <a:custGeom>
              <a:avLst/>
              <a:gdLst/>
              <a:ahLst/>
              <a:cxnLst/>
              <a:rect l="l" t="t" r="r" b="b"/>
              <a:pathLst>
                <a:path w="1811" h="2666" extrusionOk="0">
                  <a:moveTo>
                    <a:pt x="463" y="0"/>
                  </a:moveTo>
                  <a:cubicBezTo>
                    <a:pt x="343" y="0"/>
                    <a:pt x="220" y="33"/>
                    <a:pt x="125" y="108"/>
                  </a:cubicBezTo>
                  <a:cubicBezTo>
                    <a:pt x="51" y="208"/>
                    <a:pt x="1" y="332"/>
                    <a:pt x="51" y="455"/>
                  </a:cubicBezTo>
                  <a:cubicBezTo>
                    <a:pt x="75" y="579"/>
                    <a:pt x="100" y="679"/>
                    <a:pt x="174" y="803"/>
                  </a:cubicBezTo>
                  <a:cubicBezTo>
                    <a:pt x="497" y="1422"/>
                    <a:pt x="918" y="1992"/>
                    <a:pt x="1364" y="2538"/>
                  </a:cubicBezTo>
                  <a:cubicBezTo>
                    <a:pt x="1449" y="2622"/>
                    <a:pt x="1519" y="2666"/>
                    <a:pt x="1577" y="2666"/>
                  </a:cubicBezTo>
                  <a:cubicBezTo>
                    <a:pt x="1655" y="2666"/>
                    <a:pt x="1708" y="2585"/>
                    <a:pt x="1736" y="2414"/>
                  </a:cubicBezTo>
                  <a:cubicBezTo>
                    <a:pt x="1811" y="2092"/>
                    <a:pt x="1711" y="1794"/>
                    <a:pt x="1612" y="1497"/>
                  </a:cubicBezTo>
                  <a:cubicBezTo>
                    <a:pt x="1464" y="1050"/>
                    <a:pt x="1290" y="579"/>
                    <a:pt x="943" y="232"/>
                  </a:cubicBezTo>
                  <a:cubicBezTo>
                    <a:pt x="844" y="133"/>
                    <a:pt x="720" y="59"/>
                    <a:pt x="571" y="9"/>
                  </a:cubicBezTo>
                  <a:cubicBezTo>
                    <a:pt x="536" y="3"/>
                    <a:pt x="500" y="0"/>
                    <a:pt x="46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38" name="Google Shape;438;p4"/>
            <p:cNvSpPr/>
            <p:nvPr/>
          </p:nvSpPr>
          <p:spPr>
            <a:xfrm>
              <a:off x="10273804" y="3168072"/>
              <a:ext cx="786229" cy="666432"/>
            </a:xfrm>
            <a:custGeom>
              <a:avLst/>
              <a:gdLst/>
              <a:ahLst/>
              <a:cxnLst/>
              <a:rect l="l" t="t" r="r" b="b"/>
              <a:pathLst>
                <a:path w="4686" h="3972" extrusionOk="0">
                  <a:moveTo>
                    <a:pt x="1066" y="1"/>
                  </a:moveTo>
                  <a:cubicBezTo>
                    <a:pt x="843" y="1"/>
                    <a:pt x="571" y="1"/>
                    <a:pt x="347" y="100"/>
                  </a:cubicBezTo>
                  <a:cubicBezTo>
                    <a:pt x="0" y="249"/>
                    <a:pt x="471" y="472"/>
                    <a:pt x="620" y="596"/>
                  </a:cubicBezTo>
                  <a:cubicBezTo>
                    <a:pt x="1612" y="1315"/>
                    <a:pt x="2455" y="2207"/>
                    <a:pt x="3099" y="3199"/>
                  </a:cubicBezTo>
                  <a:cubicBezTo>
                    <a:pt x="3198" y="3372"/>
                    <a:pt x="3322" y="3571"/>
                    <a:pt x="3471" y="3719"/>
                  </a:cubicBezTo>
                  <a:cubicBezTo>
                    <a:pt x="3609" y="3838"/>
                    <a:pt x="3810" y="3972"/>
                    <a:pt x="4011" y="3972"/>
                  </a:cubicBezTo>
                  <a:cubicBezTo>
                    <a:pt x="4062" y="3972"/>
                    <a:pt x="4114" y="3963"/>
                    <a:pt x="4165" y="3943"/>
                  </a:cubicBezTo>
                  <a:cubicBezTo>
                    <a:pt x="4388" y="3843"/>
                    <a:pt x="4562" y="3595"/>
                    <a:pt x="4636" y="3372"/>
                  </a:cubicBezTo>
                  <a:cubicBezTo>
                    <a:pt x="4686" y="3075"/>
                    <a:pt x="4636" y="2728"/>
                    <a:pt x="4512" y="2455"/>
                  </a:cubicBezTo>
                  <a:cubicBezTo>
                    <a:pt x="4215" y="1736"/>
                    <a:pt x="3694" y="1141"/>
                    <a:pt x="3049" y="720"/>
                  </a:cubicBezTo>
                  <a:cubicBezTo>
                    <a:pt x="2851" y="596"/>
                    <a:pt x="2678" y="497"/>
                    <a:pt x="2479" y="373"/>
                  </a:cubicBezTo>
                  <a:cubicBezTo>
                    <a:pt x="2058" y="150"/>
                    <a:pt x="1562" y="1"/>
                    <a:pt x="1066"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439" name="Google Shape;439;p4"/>
            <p:cNvSpPr/>
            <p:nvPr/>
          </p:nvSpPr>
          <p:spPr>
            <a:xfrm>
              <a:off x="10448465" y="3184850"/>
              <a:ext cx="478516" cy="361907"/>
            </a:xfrm>
            <a:custGeom>
              <a:avLst/>
              <a:gdLst/>
              <a:ahLst/>
              <a:cxnLst/>
              <a:rect l="l" t="t" r="r" b="b"/>
              <a:pathLst>
                <a:path w="2852" h="2157" extrusionOk="0">
                  <a:moveTo>
                    <a:pt x="603" y="1"/>
                  </a:moveTo>
                  <a:cubicBezTo>
                    <a:pt x="340" y="1"/>
                    <a:pt x="32" y="50"/>
                    <a:pt x="1" y="273"/>
                  </a:cubicBezTo>
                  <a:cubicBezTo>
                    <a:pt x="1" y="322"/>
                    <a:pt x="25" y="397"/>
                    <a:pt x="50" y="446"/>
                  </a:cubicBezTo>
                  <a:cubicBezTo>
                    <a:pt x="199" y="769"/>
                    <a:pt x="496" y="1041"/>
                    <a:pt x="769" y="1289"/>
                  </a:cubicBezTo>
                  <a:cubicBezTo>
                    <a:pt x="1017" y="1537"/>
                    <a:pt x="1290" y="1785"/>
                    <a:pt x="1612" y="2008"/>
                  </a:cubicBezTo>
                  <a:cubicBezTo>
                    <a:pt x="1488" y="1760"/>
                    <a:pt x="1389" y="1512"/>
                    <a:pt x="1314" y="1240"/>
                  </a:cubicBezTo>
                  <a:lnTo>
                    <a:pt x="1314" y="1240"/>
                  </a:lnTo>
                  <a:cubicBezTo>
                    <a:pt x="1661" y="1537"/>
                    <a:pt x="2033" y="1859"/>
                    <a:pt x="2380" y="2157"/>
                  </a:cubicBezTo>
                  <a:cubicBezTo>
                    <a:pt x="2281" y="1884"/>
                    <a:pt x="2182" y="1636"/>
                    <a:pt x="2033" y="1388"/>
                  </a:cubicBezTo>
                  <a:lnTo>
                    <a:pt x="2033" y="1388"/>
                  </a:lnTo>
                  <a:cubicBezTo>
                    <a:pt x="2356" y="1512"/>
                    <a:pt x="2628" y="1711"/>
                    <a:pt x="2851" y="1959"/>
                  </a:cubicBezTo>
                  <a:cubicBezTo>
                    <a:pt x="2727" y="1289"/>
                    <a:pt x="2256" y="769"/>
                    <a:pt x="1661" y="372"/>
                  </a:cubicBezTo>
                  <a:cubicBezTo>
                    <a:pt x="1438" y="223"/>
                    <a:pt x="1190" y="99"/>
                    <a:pt x="943" y="25"/>
                  </a:cubicBezTo>
                  <a:cubicBezTo>
                    <a:pt x="880" y="16"/>
                    <a:pt x="749" y="1"/>
                    <a:pt x="603"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440" name="Google Shape;440;p4"/>
            <p:cNvSpPr/>
            <p:nvPr/>
          </p:nvSpPr>
          <p:spPr>
            <a:xfrm>
              <a:off x="9749653" y="3143240"/>
              <a:ext cx="511737" cy="721633"/>
            </a:xfrm>
            <a:custGeom>
              <a:avLst/>
              <a:gdLst/>
              <a:ahLst/>
              <a:cxnLst/>
              <a:rect l="l" t="t" r="r" b="b"/>
              <a:pathLst>
                <a:path w="3050" h="4301" extrusionOk="0">
                  <a:moveTo>
                    <a:pt x="2604" y="0"/>
                  </a:moveTo>
                  <a:cubicBezTo>
                    <a:pt x="2579" y="0"/>
                    <a:pt x="2505" y="0"/>
                    <a:pt x="2480" y="25"/>
                  </a:cubicBezTo>
                  <a:cubicBezTo>
                    <a:pt x="1934" y="323"/>
                    <a:pt x="1488" y="794"/>
                    <a:pt x="1092" y="1265"/>
                  </a:cubicBezTo>
                  <a:cubicBezTo>
                    <a:pt x="596" y="1859"/>
                    <a:pt x="150" y="2504"/>
                    <a:pt x="26" y="3223"/>
                  </a:cubicBezTo>
                  <a:cubicBezTo>
                    <a:pt x="1" y="3396"/>
                    <a:pt x="1" y="3620"/>
                    <a:pt x="75" y="3818"/>
                  </a:cubicBezTo>
                  <a:cubicBezTo>
                    <a:pt x="125" y="3991"/>
                    <a:pt x="274" y="4140"/>
                    <a:pt x="472" y="4239"/>
                  </a:cubicBezTo>
                  <a:cubicBezTo>
                    <a:pt x="565" y="4281"/>
                    <a:pt x="667" y="4300"/>
                    <a:pt x="772" y="4300"/>
                  </a:cubicBezTo>
                  <a:cubicBezTo>
                    <a:pt x="918" y="4300"/>
                    <a:pt x="1071" y="4262"/>
                    <a:pt x="1216" y="4190"/>
                  </a:cubicBezTo>
                  <a:cubicBezTo>
                    <a:pt x="1463" y="4066"/>
                    <a:pt x="1637" y="3867"/>
                    <a:pt x="1810" y="3694"/>
                  </a:cubicBezTo>
                  <a:cubicBezTo>
                    <a:pt x="2108" y="3322"/>
                    <a:pt x="2306" y="2901"/>
                    <a:pt x="2455" y="2479"/>
                  </a:cubicBezTo>
                  <a:cubicBezTo>
                    <a:pt x="2604" y="2008"/>
                    <a:pt x="2753" y="1537"/>
                    <a:pt x="2827" y="1116"/>
                  </a:cubicBezTo>
                  <a:cubicBezTo>
                    <a:pt x="2876" y="769"/>
                    <a:pt x="3050" y="323"/>
                    <a:pt x="2728" y="50"/>
                  </a:cubicBezTo>
                  <a:cubicBezTo>
                    <a:pt x="2703" y="25"/>
                    <a:pt x="2629" y="0"/>
                    <a:pt x="2604"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441" name="Google Shape;441;p4"/>
            <p:cNvSpPr/>
            <p:nvPr/>
          </p:nvSpPr>
          <p:spPr>
            <a:xfrm>
              <a:off x="9870288" y="3222098"/>
              <a:ext cx="332880" cy="457878"/>
            </a:xfrm>
            <a:custGeom>
              <a:avLst/>
              <a:gdLst/>
              <a:ahLst/>
              <a:cxnLst/>
              <a:rect l="l" t="t" r="r" b="b"/>
              <a:pathLst>
                <a:path w="1984" h="2729" extrusionOk="0">
                  <a:moveTo>
                    <a:pt x="1644" y="1"/>
                  </a:moveTo>
                  <a:cubicBezTo>
                    <a:pt x="1555" y="1"/>
                    <a:pt x="1460" y="70"/>
                    <a:pt x="1364" y="150"/>
                  </a:cubicBezTo>
                  <a:cubicBezTo>
                    <a:pt x="992" y="472"/>
                    <a:pt x="670" y="819"/>
                    <a:pt x="472" y="1266"/>
                  </a:cubicBezTo>
                  <a:cubicBezTo>
                    <a:pt x="273" y="1588"/>
                    <a:pt x="224" y="1984"/>
                    <a:pt x="1" y="2307"/>
                  </a:cubicBezTo>
                  <a:cubicBezTo>
                    <a:pt x="348" y="1935"/>
                    <a:pt x="720" y="1588"/>
                    <a:pt x="1116" y="1290"/>
                  </a:cubicBezTo>
                  <a:lnTo>
                    <a:pt x="1116" y="1290"/>
                  </a:lnTo>
                  <a:cubicBezTo>
                    <a:pt x="893" y="1687"/>
                    <a:pt x="720" y="2059"/>
                    <a:pt x="521" y="2455"/>
                  </a:cubicBezTo>
                  <a:cubicBezTo>
                    <a:pt x="769" y="2133"/>
                    <a:pt x="1091" y="1786"/>
                    <a:pt x="1364" y="1489"/>
                  </a:cubicBezTo>
                  <a:lnTo>
                    <a:pt x="1364" y="1489"/>
                  </a:lnTo>
                  <a:cubicBezTo>
                    <a:pt x="1265" y="1885"/>
                    <a:pt x="1141" y="2307"/>
                    <a:pt x="968" y="2728"/>
                  </a:cubicBezTo>
                  <a:cubicBezTo>
                    <a:pt x="1240" y="2356"/>
                    <a:pt x="1513" y="1984"/>
                    <a:pt x="1711" y="1563"/>
                  </a:cubicBezTo>
                  <a:cubicBezTo>
                    <a:pt x="1860" y="1241"/>
                    <a:pt x="1984" y="819"/>
                    <a:pt x="1959" y="423"/>
                  </a:cubicBezTo>
                  <a:cubicBezTo>
                    <a:pt x="1959" y="299"/>
                    <a:pt x="1885" y="175"/>
                    <a:pt x="1786" y="76"/>
                  </a:cubicBezTo>
                  <a:cubicBezTo>
                    <a:pt x="1741" y="22"/>
                    <a:pt x="1694" y="1"/>
                    <a:pt x="1644"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442" name="Google Shape;442;p4"/>
            <p:cNvSpPr/>
            <p:nvPr/>
          </p:nvSpPr>
          <p:spPr>
            <a:xfrm>
              <a:off x="9221475" y="2790898"/>
              <a:ext cx="960890" cy="352511"/>
            </a:xfrm>
            <a:custGeom>
              <a:avLst/>
              <a:gdLst/>
              <a:ahLst/>
              <a:cxnLst/>
              <a:rect l="l" t="t" r="r" b="b"/>
              <a:pathLst>
                <a:path w="5727" h="2101" extrusionOk="0">
                  <a:moveTo>
                    <a:pt x="1384" y="0"/>
                  </a:moveTo>
                  <a:cubicBezTo>
                    <a:pt x="1122" y="0"/>
                    <a:pt x="861" y="30"/>
                    <a:pt x="620" y="142"/>
                  </a:cubicBezTo>
                  <a:cubicBezTo>
                    <a:pt x="248" y="340"/>
                    <a:pt x="1" y="737"/>
                    <a:pt x="149" y="1084"/>
                  </a:cubicBezTo>
                  <a:cubicBezTo>
                    <a:pt x="199" y="1233"/>
                    <a:pt x="323" y="1332"/>
                    <a:pt x="496" y="1406"/>
                  </a:cubicBezTo>
                  <a:cubicBezTo>
                    <a:pt x="819" y="1654"/>
                    <a:pt x="1215" y="1828"/>
                    <a:pt x="1637" y="1952"/>
                  </a:cubicBezTo>
                  <a:cubicBezTo>
                    <a:pt x="2058" y="2075"/>
                    <a:pt x="2504" y="2100"/>
                    <a:pt x="2926" y="2100"/>
                  </a:cubicBezTo>
                  <a:cubicBezTo>
                    <a:pt x="3347" y="2100"/>
                    <a:pt x="3694" y="2100"/>
                    <a:pt x="4116" y="2075"/>
                  </a:cubicBezTo>
                  <a:cubicBezTo>
                    <a:pt x="4413" y="2075"/>
                    <a:pt x="4760" y="2075"/>
                    <a:pt x="5008" y="1902"/>
                  </a:cubicBezTo>
                  <a:cubicBezTo>
                    <a:pt x="5727" y="1505"/>
                    <a:pt x="4289" y="960"/>
                    <a:pt x="4016" y="786"/>
                  </a:cubicBezTo>
                  <a:cubicBezTo>
                    <a:pt x="3769" y="638"/>
                    <a:pt x="3521" y="514"/>
                    <a:pt x="3248" y="390"/>
                  </a:cubicBezTo>
                  <a:cubicBezTo>
                    <a:pt x="2777" y="216"/>
                    <a:pt x="2306" y="92"/>
                    <a:pt x="1810" y="18"/>
                  </a:cubicBezTo>
                  <a:cubicBezTo>
                    <a:pt x="1670" y="9"/>
                    <a:pt x="1527" y="0"/>
                    <a:pt x="138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43" name="Google Shape;443;p4"/>
            <p:cNvSpPr/>
            <p:nvPr/>
          </p:nvSpPr>
          <p:spPr>
            <a:xfrm>
              <a:off x="9558381" y="2860360"/>
              <a:ext cx="561736" cy="295465"/>
            </a:xfrm>
            <a:custGeom>
              <a:avLst/>
              <a:gdLst/>
              <a:ahLst/>
              <a:cxnLst/>
              <a:rect l="l" t="t" r="r" b="b"/>
              <a:pathLst>
                <a:path w="3348" h="1761" extrusionOk="0">
                  <a:moveTo>
                    <a:pt x="422" y="1"/>
                  </a:moveTo>
                  <a:cubicBezTo>
                    <a:pt x="719" y="199"/>
                    <a:pt x="992" y="348"/>
                    <a:pt x="1290" y="496"/>
                  </a:cubicBezTo>
                  <a:cubicBezTo>
                    <a:pt x="1172" y="483"/>
                    <a:pt x="1052" y="476"/>
                    <a:pt x="932" y="476"/>
                  </a:cubicBezTo>
                  <a:cubicBezTo>
                    <a:pt x="621" y="476"/>
                    <a:pt x="304" y="517"/>
                    <a:pt x="1" y="571"/>
                  </a:cubicBezTo>
                  <a:cubicBezTo>
                    <a:pt x="397" y="670"/>
                    <a:pt x="794" y="819"/>
                    <a:pt x="1116" y="1067"/>
                  </a:cubicBezTo>
                  <a:cubicBezTo>
                    <a:pt x="744" y="1116"/>
                    <a:pt x="397" y="1240"/>
                    <a:pt x="100" y="1364"/>
                  </a:cubicBezTo>
                  <a:cubicBezTo>
                    <a:pt x="521" y="1389"/>
                    <a:pt x="918" y="1488"/>
                    <a:pt x="1290" y="1637"/>
                  </a:cubicBezTo>
                  <a:cubicBezTo>
                    <a:pt x="1488" y="1711"/>
                    <a:pt x="1637" y="1761"/>
                    <a:pt x="1835" y="1761"/>
                  </a:cubicBezTo>
                  <a:cubicBezTo>
                    <a:pt x="2083" y="1761"/>
                    <a:pt x="2281" y="1686"/>
                    <a:pt x="2504" y="1562"/>
                  </a:cubicBezTo>
                  <a:cubicBezTo>
                    <a:pt x="3347" y="1067"/>
                    <a:pt x="1612" y="248"/>
                    <a:pt x="1166" y="125"/>
                  </a:cubicBezTo>
                  <a:cubicBezTo>
                    <a:pt x="918" y="75"/>
                    <a:pt x="670" y="1"/>
                    <a:pt x="422"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444" name="Google Shape;444;p4"/>
            <p:cNvSpPr/>
            <p:nvPr/>
          </p:nvSpPr>
          <p:spPr>
            <a:xfrm>
              <a:off x="9541771" y="3141059"/>
              <a:ext cx="623144" cy="535226"/>
            </a:xfrm>
            <a:custGeom>
              <a:avLst/>
              <a:gdLst/>
              <a:ahLst/>
              <a:cxnLst/>
              <a:rect l="l" t="t" r="r" b="b"/>
              <a:pathLst>
                <a:path w="3714" h="3190" extrusionOk="0">
                  <a:moveTo>
                    <a:pt x="3497" y="0"/>
                  </a:moveTo>
                  <a:cubicBezTo>
                    <a:pt x="3475" y="0"/>
                    <a:pt x="3450" y="4"/>
                    <a:pt x="3421" y="13"/>
                  </a:cubicBezTo>
                  <a:cubicBezTo>
                    <a:pt x="2058" y="311"/>
                    <a:pt x="818" y="1253"/>
                    <a:pt x="149" y="2393"/>
                  </a:cubicBezTo>
                  <a:cubicBezTo>
                    <a:pt x="75" y="2517"/>
                    <a:pt x="0" y="2641"/>
                    <a:pt x="25" y="2765"/>
                  </a:cubicBezTo>
                  <a:cubicBezTo>
                    <a:pt x="75" y="2889"/>
                    <a:pt x="199" y="3013"/>
                    <a:pt x="323" y="3087"/>
                  </a:cubicBezTo>
                  <a:cubicBezTo>
                    <a:pt x="453" y="3158"/>
                    <a:pt x="606" y="3190"/>
                    <a:pt x="762" y="3190"/>
                  </a:cubicBezTo>
                  <a:cubicBezTo>
                    <a:pt x="933" y="3190"/>
                    <a:pt x="1109" y="3152"/>
                    <a:pt x="1265" y="3087"/>
                  </a:cubicBezTo>
                  <a:cubicBezTo>
                    <a:pt x="1587" y="2963"/>
                    <a:pt x="1835" y="2765"/>
                    <a:pt x="2083" y="2542"/>
                  </a:cubicBezTo>
                  <a:cubicBezTo>
                    <a:pt x="2504" y="2170"/>
                    <a:pt x="2876" y="1773"/>
                    <a:pt x="3173" y="1278"/>
                  </a:cubicBezTo>
                  <a:cubicBezTo>
                    <a:pt x="3322" y="1054"/>
                    <a:pt x="3421" y="807"/>
                    <a:pt x="3496" y="559"/>
                  </a:cubicBezTo>
                  <a:cubicBezTo>
                    <a:pt x="3563" y="423"/>
                    <a:pt x="3713" y="0"/>
                    <a:pt x="349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45" name="Google Shape;445;p4"/>
            <p:cNvSpPr/>
            <p:nvPr/>
          </p:nvSpPr>
          <p:spPr>
            <a:xfrm>
              <a:off x="9762236" y="3195085"/>
              <a:ext cx="361907" cy="372477"/>
            </a:xfrm>
            <a:custGeom>
              <a:avLst/>
              <a:gdLst/>
              <a:ahLst/>
              <a:cxnLst/>
              <a:rect l="l" t="t" r="r" b="b"/>
              <a:pathLst>
                <a:path w="2157" h="2220" extrusionOk="0">
                  <a:moveTo>
                    <a:pt x="1795" y="0"/>
                  </a:moveTo>
                  <a:cubicBezTo>
                    <a:pt x="1615" y="0"/>
                    <a:pt x="1410" y="93"/>
                    <a:pt x="1289" y="162"/>
                  </a:cubicBezTo>
                  <a:cubicBezTo>
                    <a:pt x="769" y="361"/>
                    <a:pt x="347" y="782"/>
                    <a:pt x="0" y="1154"/>
                  </a:cubicBezTo>
                  <a:lnTo>
                    <a:pt x="1017" y="683"/>
                  </a:lnTo>
                  <a:lnTo>
                    <a:pt x="1017" y="683"/>
                  </a:lnTo>
                  <a:cubicBezTo>
                    <a:pt x="670" y="1030"/>
                    <a:pt x="372" y="1402"/>
                    <a:pt x="75" y="1798"/>
                  </a:cubicBezTo>
                  <a:lnTo>
                    <a:pt x="1289" y="1154"/>
                  </a:lnTo>
                  <a:lnTo>
                    <a:pt x="1289" y="1154"/>
                  </a:lnTo>
                  <a:cubicBezTo>
                    <a:pt x="1041" y="1526"/>
                    <a:pt x="769" y="1898"/>
                    <a:pt x="496" y="2220"/>
                  </a:cubicBezTo>
                  <a:cubicBezTo>
                    <a:pt x="818" y="1947"/>
                    <a:pt x="1165" y="1674"/>
                    <a:pt x="1488" y="1352"/>
                  </a:cubicBezTo>
                  <a:cubicBezTo>
                    <a:pt x="1661" y="1154"/>
                    <a:pt x="1859" y="906"/>
                    <a:pt x="2008" y="608"/>
                  </a:cubicBezTo>
                  <a:cubicBezTo>
                    <a:pt x="2058" y="460"/>
                    <a:pt x="2157" y="187"/>
                    <a:pt x="2008" y="63"/>
                  </a:cubicBezTo>
                  <a:cubicBezTo>
                    <a:pt x="1948" y="18"/>
                    <a:pt x="1874" y="0"/>
                    <a:pt x="1795"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446" name="Google Shape;446;p4"/>
            <p:cNvSpPr/>
            <p:nvPr/>
          </p:nvSpPr>
          <p:spPr>
            <a:xfrm>
              <a:off x="9387915" y="3095926"/>
              <a:ext cx="748813" cy="370296"/>
            </a:xfrm>
            <a:custGeom>
              <a:avLst/>
              <a:gdLst/>
              <a:ahLst/>
              <a:cxnLst/>
              <a:rect l="l" t="t" r="r" b="b"/>
              <a:pathLst>
                <a:path w="4463" h="2207" extrusionOk="0">
                  <a:moveTo>
                    <a:pt x="3585" y="0"/>
                  </a:moveTo>
                  <a:cubicBezTo>
                    <a:pt x="3412" y="0"/>
                    <a:pt x="3239" y="23"/>
                    <a:pt x="3099" y="34"/>
                  </a:cubicBezTo>
                  <a:cubicBezTo>
                    <a:pt x="2727" y="59"/>
                    <a:pt x="2380" y="84"/>
                    <a:pt x="2033" y="183"/>
                  </a:cubicBezTo>
                  <a:cubicBezTo>
                    <a:pt x="1488" y="332"/>
                    <a:pt x="942" y="580"/>
                    <a:pt x="521" y="952"/>
                  </a:cubicBezTo>
                  <a:cubicBezTo>
                    <a:pt x="248" y="1175"/>
                    <a:pt x="0" y="1472"/>
                    <a:pt x="75" y="1794"/>
                  </a:cubicBezTo>
                  <a:cubicBezTo>
                    <a:pt x="149" y="2018"/>
                    <a:pt x="397" y="2166"/>
                    <a:pt x="669" y="2191"/>
                  </a:cubicBezTo>
                  <a:cubicBezTo>
                    <a:pt x="729" y="2202"/>
                    <a:pt x="790" y="2207"/>
                    <a:pt x="852" y="2207"/>
                  </a:cubicBezTo>
                  <a:cubicBezTo>
                    <a:pt x="1070" y="2207"/>
                    <a:pt x="1294" y="2145"/>
                    <a:pt x="1488" y="2067"/>
                  </a:cubicBezTo>
                  <a:cubicBezTo>
                    <a:pt x="2281" y="1770"/>
                    <a:pt x="3000" y="1323"/>
                    <a:pt x="3669" y="828"/>
                  </a:cubicBezTo>
                  <a:cubicBezTo>
                    <a:pt x="3867" y="679"/>
                    <a:pt x="4462" y="332"/>
                    <a:pt x="4115" y="134"/>
                  </a:cubicBezTo>
                  <a:cubicBezTo>
                    <a:pt x="3971" y="29"/>
                    <a:pt x="3778" y="0"/>
                    <a:pt x="358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47" name="Google Shape;447;p4"/>
            <p:cNvSpPr/>
            <p:nvPr/>
          </p:nvSpPr>
          <p:spPr>
            <a:xfrm>
              <a:off x="9579186" y="3126462"/>
              <a:ext cx="440429" cy="233218"/>
            </a:xfrm>
            <a:custGeom>
              <a:avLst/>
              <a:gdLst/>
              <a:ahLst/>
              <a:cxnLst/>
              <a:rect l="l" t="t" r="r" b="b"/>
              <a:pathLst>
                <a:path w="2625" h="1390" extrusionOk="0">
                  <a:moveTo>
                    <a:pt x="2113" y="1"/>
                  </a:moveTo>
                  <a:cubicBezTo>
                    <a:pt x="2075" y="1"/>
                    <a:pt x="2039" y="1"/>
                    <a:pt x="2008" y="1"/>
                  </a:cubicBezTo>
                  <a:cubicBezTo>
                    <a:pt x="1513" y="26"/>
                    <a:pt x="1017" y="224"/>
                    <a:pt x="521" y="447"/>
                  </a:cubicBezTo>
                  <a:cubicBezTo>
                    <a:pt x="769" y="373"/>
                    <a:pt x="1042" y="373"/>
                    <a:pt x="1290" y="373"/>
                  </a:cubicBezTo>
                  <a:cubicBezTo>
                    <a:pt x="868" y="497"/>
                    <a:pt x="471" y="695"/>
                    <a:pt x="124" y="943"/>
                  </a:cubicBezTo>
                  <a:cubicBezTo>
                    <a:pt x="496" y="844"/>
                    <a:pt x="893" y="770"/>
                    <a:pt x="1265" y="720"/>
                  </a:cubicBezTo>
                  <a:lnTo>
                    <a:pt x="1265" y="720"/>
                  </a:lnTo>
                  <a:cubicBezTo>
                    <a:pt x="819" y="943"/>
                    <a:pt x="397" y="1117"/>
                    <a:pt x="0" y="1389"/>
                  </a:cubicBezTo>
                  <a:cubicBezTo>
                    <a:pt x="248" y="1389"/>
                    <a:pt x="496" y="1315"/>
                    <a:pt x="744" y="1241"/>
                  </a:cubicBezTo>
                  <a:cubicBezTo>
                    <a:pt x="1116" y="1141"/>
                    <a:pt x="1488" y="1017"/>
                    <a:pt x="1835" y="844"/>
                  </a:cubicBezTo>
                  <a:cubicBezTo>
                    <a:pt x="2033" y="720"/>
                    <a:pt x="2529" y="472"/>
                    <a:pt x="2603" y="249"/>
                  </a:cubicBezTo>
                  <a:cubicBezTo>
                    <a:pt x="2624" y="18"/>
                    <a:pt x="2326" y="1"/>
                    <a:pt x="2113"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448" name="Google Shape;448;p4"/>
            <p:cNvSpPr/>
            <p:nvPr/>
          </p:nvSpPr>
          <p:spPr>
            <a:xfrm>
              <a:off x="10036728" y="3266057"/>
              <a:ext cx="337075" cy="674821"/>
            </a:xfrm>
            <a:custGeom>
              <a:avLst/>
              <a:gdLst/>
              <a:ahLst/>
              <a:cxnLst/>
              <a:rect l="l" t="t" r="r" b="b"/>
              <a:pathLst>
                <a:path w="2009" h="4022" extrusionOk="0">
                  <a:moveTo>
                    <a:pt x="1232" y="0"/>
                  </a:moveTo>
                  <a:cubicBezTo>
                    <a:pt x="1147" y="0"/>
                    <a:pt x="1058" y="39"/>
                    <a:pt x="967" y="136"/>
                  </a:cubicBezTo>
                  <a:cubicBezTo>
                    <a:pt x="769" y="309"/>
                    <a:pt x="620" y="656"/>
                    <a:pt x="496" y="904"/>
                  </a:cubicBezTo>
                  <a:cubicBezTo>
                    <a:pt x="347" y="1177"/>
                    <a:pt x="248" y="1450"/>
                    <a:pt x="149" y="1772"/>
                  </a:cubicBezTo>
                  <a:cubicBezTo>
                    <a:pt x="0" y="2392"/>
                    <a:pt x="0" y="3036"/>
                    <a:pt x="223" y="3631"/>
                  </a:cubicBezTo>
                  <a:cubicBezTo>
                    <a:pt x="273" y="3755"/>
                    <a:pt x="347" y="3854"/>
                    <a:pt x="422" y="3929"/>
                  </a:cubicBezTo>
                  <a:cubicBezTo>
                    <a:pt x="521" y="3991"/>
                    <a:pt x="645" y="4022"/>
                    <a:pt x="772" y="4022"/>
                  </a:cubicBezTo>
                  <a:cubicBezTo>
                    <a:pt x="899" y="4022"/>
                    <a:pt x="1029" y="3991"/>
                    <a:pt x="1141" y="3929"/>
                  </a:cubicBezTo>
                  <a:cubicBezTo>
                    <a:pt x="1364" y="3830"/>
                    <a:pt x="1513" y="3631"/>
                    <a:pt x="1636" y="3408"/>
                  </a:cubicBezTo>
                  <a:cubicBezTo>
                    <a:pt x="1959" y="2863"/>
                    <a:pt x="2008" y="2243"/>
                    <a:pt x="1984" y="1648"/>
                  </a:cubicBezTo>
                  <a:cubicBezTo>
                    <a:pt x="1959" y="1301"/>
                    <a:pt x="1884" y="979"/>
                    <a:pt x="1785" y="656"/>
                  </a:cubicBezTo>
                  <a:cubicBezTo>
                    <a:pt x="1747" y="446"/>
                    <a:pt x="1517" y="0"/>
                    <a:pt x="123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49" name="Google Shape;449;p4"/>
            <p:cNvSpPr/>
            <p:nvPr/>
          </p:nvSpPr>
          <p:spPr>
            <a:xfrm>
              <a:off x="10115753" y="3255487"/>
              <a:ext cx="237244" cy="507542"/>
            </a:xfrm>
            <a:custGeom>
              <a:avLst/>
              <a:gdLst/>
              <a:ahLst/>
              <a:cxnLst/>
              <a:rect l="l" t="t" r="r" b="b"/>
              <a:pathLst>
                <a:path w="1414" h="3025" extrusionOk="0">
                  <a:moveTo>
                    <a:pt x="670" y="1"/>
                  </a:moveTo>
                  <a:cubicBezTo>
                    <a:pt x="521" y="1"/>
                    <a:pt x="496" y="199"/>
                    <a:pt x="447" y="298"/>
                  </a:cubicBezTo>
                  <a:cubicBezTo>
                    <a:pt x="248" y="967"/>
                    <a:pt x="25" y="1661"/>
                    <a:pt x="0" y="2356"/>
                  </a:cubicBezTo>
                  <a:cubicBezTo>
                    <a:pt x="149" y="2033"/>
                    <a:pt x="372" y="1686"/>
                    <a:pt x="645" y="1364"/>
                  </a:cubicBezTo>
                  <a:lnTo>
                    <a:pt x="645" y="1364"/>
                  </a:lnTo>
                  <a:lnTo>
                    <a:pt x="447" y="2777"/>
                  </a:lnTo>
                  <a:cubicBezTo>
                    <a:pt x="571" y="2480"/>
                    <a:pt x="744" y="2157"/>
                    <a:pt x="942" y="1909"/>
                  </a:cubicBezTo>
                  <a:cubicBezTo>
                    <a:pt x="992" y="2281"/>
                    <a:pt x="942" y="2653"/>
                    <a:pt x="1042" y="3025"/>
                  </a:cubicBezTo>
                  <a:cubicBezTo>
                    <a:pt x="1141" y="2703"/>
                    <a:pt x="1190" y="2430"/>
                    <a:pt x="1265" y="2157"/>
                  </a:cubicBezTo>
                  <a:cubicBezTo>
                    <a:pt x="1265" y="2157"/>
                    <a:pt x="1265" y="2108"/>
                    <a:pt x="1289" y="2083"/>
                  </a:cubicBezTo>
                  <a:cubicBezTo>
                    <a:pt x="1364" y="1810"/>
                    <a:pt x="1413" y="1562"/>
                    <a:pt x="1389" y="1290"/>
                  </a:cubicBezTo>
                  <a:cubicBezTo>
                    <a:pt x="1364" y="918"/>
                    <a:pt x="1116" y="596"/>
                    <a:pt x="918" y="298"/>
                  </a:cubicBezTo>
                  <a:cubicBezTo>
                    <a:pt x="843" y="199"/>
                    <a:pt x="769" y="1"/>
                    <a:pt x="670"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450" name="Google Shape;450;p4"/>
            <p:cNvSpPr/>
            <p:nvPr/>
          </p:nvSpPr>
          <p:spPr>
            <a:xfrm>
              <a:off x="10248804" y="3227467"/>
              <a:ext cx="449322" cy="672808"/>
            </a:xfrm>
            <a:custGeom>
              <a:avLst/>
              <a:gdLst/>
              <a:ahLst/>
              <a:cxnLst/>
              <a:rect l="l" t="t" r="r" b="b"/>
              <a:pathLst>
                <a:path w="2678" h="4010" extrusionOk="0">
                  <a:moveTo>
                    <a:pt x="274" y="0"/>
                  </a:moveTo>
                  <a:cubicBezTo>
                    <a:pt x="215" y="0"/>
                    <a:pt x="164" y="13"/>
                    <a:pt x="125" y="44"/>
                  </a:cubicBezTo>
                  <a:cubicBezTo>
                    <a:pt x="25" y="118"/>
                    <a:pt x="1" y="242"/>
                    <a:pt x="25" y="366"/>
                  </a:cubicBezTo>
                  <a:cubicBezTo>
                    <a:pt x="75" y="490"/>
                    <a:pt x="125" y="589"/>
                    <a:pt x="199" y="663"/>
                  </a:cubicBezTo>
                  <a:cubicBezTo>
                    <a:pt x="620" y="1382"/>
                    <a:pt x="645" y="2225"/>
                    <a:pt x="819" y="3018"/>
                  </a:cubicBezTo>
                  <a:cubicBezTo>
                    <a:pt x="843" y="3241"/>
                    <a:pt x="893" y="3489"/>
                    <a:pt x="1067" y="3688"/>
                  </a:cubicBezTo>
                  <a:cubicBezTo>
                    <a:pt x="1215" y="3861"/>
                    <a:pt x="1438" y="4010"/>
                    <a:pt x="1711" y="4010"/>
                  </a:cubicBezTo>
                  <a:cubicBezTo>
                    <a:pt x="2009" y="4010"/>
                    <a:pt x="2306" y="3836"/>
                    <a:pt x="2455" y="3589"/>
                  </a:cubicBezTo>
                  <a:cubicBezTo>
                    <a:pt x="2604" y="3341"/>
                    <a:pt x="2678" y="3068"/>
                    <a:pt x="2678" y="2770"/>
                  </a:cubicBezTo>
                  <a:cubicBezTo>
                    <a:pt x="2678" y="2151"/>
                    <a:pt x="2455" y="1581"/>
                    <a:pt x="2083" y="1085"/>
                  </a:cubicBezTo>
                  <a:cubicBezTo>
                    <a:pt x="1835" y="787"/>
                    <a:pt x="1513" y="515"/>
                    <a:pt x="1141" y="366"/>
                  </a:cubicBezTo>
                  <a:cubicBezTo>
                    <a:pt x="998" y="284"/>
                    <a:pt x="552" y="0"/>
                    <a:pt x="27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51" name="Google Shape;451;p4"/>
            <p:cNvSpPr/>
            <p:nvPr/>
          </p:nvSpPr>
          <p:spPr>
            <a:xfrm>
              <a:off x="10361050" y="3260520"/>
              <a:ext cx="262244" cy="419456"/>
            </a:xfrm>
            <a:custGeom>
              <a:avLst/>
              <a:gdLst/>
              <a:ahLst/>
              <a:cxnLst/>
              <a:rect l="l" t="t" r="r" b="b"/>
              <a:pathLst>
                <a:path w="1563" h="2500" extrusionOk="0">
                  <a:moveTo>
                    <a:pt x="331" y="2083"/>
                  </a:moveTo>
                  <a:lnTo>
                    <a:pt x="331" y="2083"/>
                  </a:lnTo>
                  <a:cubicBezTo>
                    <a:pt x="328" y="2106"/>
                    <a:pt x="325" y="2129"/>
                    <a:pt x="323" y="2152"/>
                  </a:cubicBezTo>
                  <a:cubicBezTo>
                    <a:pt x="326" y="2129"/>
                    <a:pt x="329" y="2106"/>
                    <a:pt x="331" y="2083"/>
                  </a:cubicBezTo>
                  <a:close/>
                  <a:moveTo>
                    <a:pt x="263" y="1"/>
                  </a:moveTo>
                  <a:cubicBezTo>
                    <a:pt x="222" y="1"/>
                    <a:pt x="183" y="27"/>
                    <a:pt x="150" y="95"/>
                  </a:cubicBezTo>
                  <a:cubicBezTo>
                    <a:pt x="1" y="367"/>
                    <a:pt x="150" y="838"/>
                    <a:pt x="199" y="1136"/>
                  </a:cubicBezTo>
                  <a:cubicBezTo>
                    <a:pt x="269" y="1413"/>
                    <a:pt x="360" y="1756"/>
                    <a:pt x="331" y="2083"/>
                  </a:cubicBezTo>
                  <a:lnTo>
                    <a:pt x="331" y="2083"/>
                  </a:lnTo>
                  <a:cubicBezTo>
                    <a:pt x="365" y="1837"/>
                    <a:pt x="458" y="1606"/>
                    <a:pt x="571" y="1334"/>
                  </a:cubicBezTo>
                  <a:cubicBezTo>
                    <a:pt x="695" y="1706"/>
                    <a:pt x="819" y="2127"/>
                    <a:pt x="893" y="2499"/>
                  </a:cubicBezTo>
                  <a:cubicBezTo>
                    <a:pt x="968" y="2127"/>
                    <a:pt x="1017" y="1780"/>
                    <a:pt x="968" y="1408"/>
                  </a:cubicBezTo>
                  <a:lnTo>
                    <a:pt x="968" y="1408"/>
                  </a:lnTo>
                  <a:cubicBezTo>
                    <a:pt x="1191" y="1706"/>
                    <a:pt x="1340" y="2053"/>
                    <a:pt x="1513" y="2425"/>
                  </a:cubicBezTo>
                  <a:cubicBezTo>
                    <a:pt x="1563" y="2053"/>
                    <a:pt x="1513" y="1656"/>
                    <a:pt x="1315" y="1309"/>
                  </a:cubicBezTo>
                  <a:cubicBezTo>
                    <a:pt x="1191" y="962"/>
                    <a:pt x="1017" y="689"/>
                    <a:pt x="769" y="442"/>
                  </a:cubicBezTo>
                  <a:lnTo>
                    <a:pt x="422" y="95"/>
                  </a:lnTo>
                  <a:cubicBezTo>
                    <a:pt x="368" y="40"/>
                    <a:pt x="314" y="1"/>
                    <a:pt x="263"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452" name="Google Shape;452;p4"/>
            <p:cNvSpPr/>
            <p:nvPr/>
          </p:nvSpPr>
          <p:spPr>
            <a:xfrm>
              <a:off x="10415244" y="3064215"/>
              <a:ext cx="886059" cy="495126"/>
            </a:xfrm>
            <a:custGeom>
              <a:avLst/>
              <a:gdLst/>
              <a:ahLst/>
              <a:cxnLst/>
              <a:rect l="l" t="t" r="r" b="b"/>
              <a:pathLst>
                <a:path w="5281" h="2951" extrusionOk="0">
                  <a:moveTo>
                    <a:pt x="1819" y="0"/>
                  </a:moveTo>
                  <a:cubicBezTo>
                    <a:pt x="1680" y="0"/>
                    <a:pt x="1537" y="9"/>
                    <a:pt x="1388" y="25"/>
                  </a:cubicBezTo>
                  <a:cubicBezTo>
                    <a:pt x="1017" y="25"/>
                    <a:pt x="645" y="99"/>
                    <a:pt x="322" y="174"/>
                  </a:cubicBezTo>
                  <a:cubicBezTo>
                    <a:pt x="248" y="223"/>
                    <a:pt x="0" y="248"/>
                    <a:pt x="0" y="347"/>
                  </a:cubicBezTo>
                  <a:cubicBezTo>
                    <a:pt x="0" y="397"/>
                    <a:pt x="372" y="521"/>
                    <a:pt x="446" y="546"/>
                  </a:cubicBezTo>
                  <a:cubicBezTo>
                    <a:pt x="1190" y="893"/>
                    <a:pt x="1934" y="1265"/>
                    <a:pt x="2554" y="1760"/>
                  </a:cubicBezTo>
                  <a:cubicBezTo>
                    <a:pt x="2851" y="2008"/>
                    <a:pt x="3124" y="2306"/>
                    <a:pt x="3446" y="2504"/>
                  </a:cubicBezTo>
                  <a:cubicBezTo>
                    <a:pt x="3793" y="2727"/>
                    <a:pt x="4165" y="2925"/>
                    <a:pt x="4586" y="2950"/>
                  </a:cubicBezTo>
                  <a:cubicBezTo>
                    <a:pt x="4735" y="2950"/>
                    <a:pt x="4933" y="2925"/>
                    <a:pt x="5057" y="2826"/>
                  </a:cubicBezTo>
                  <a:cubicBezTo>
                    <a:pt x="5280" y="2653"/>
                    <a:pt x="5280" y="2355"/>
                    <a:pt x="5181" y="2132"/>
                  </a:cubicBezTo>
                  <a:cubicBezTo>
                    <a:pt x="5057" y="1810"/>
                    <a:pt x="4859" y="1512"/>
                    <a:pt x="4611" y="1240"/>
                  </a:cubicBezTo>
                  <a:cubicBezTo>
                    <a:pt x="4090" y="694"/>
                    <a:pt x="3372" y="273"/>
                    <a:pt x="2603" y="99"/>
                  </a:cubicBezTo>
                  <a:cubicBezTo>
                    <a:pt x="2355" y="33"/>
                    <a:pt x="2096" y="0"/>
                    <a:pt x="181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53" name="Google Shape;453;p4"/>
            <p:cNvSpPr/>
            <p:nvPr/>
          </p:nvSpPr>
          <p:spPr>
            <a:xfrm>
              <a:off x="10456854" y="3067403"/>
              <a:ext cx="436738" cy="192447"/>
            </a:xfrm>
            <a:custGeom>
              <a:avLst/>
              <a:gdLst/>
              <a:ahLst/>
              <a:cxnLst/>
              <a:rect l="l" t="t" r="r" b="b"/>
              <a:pathLst>
                <a:path w="2603" h="1147" extrusionOk="0">
                  <a:moveTo>
                    <a:pt x="1280" y="0"/>
                  </a:moveTo>
                  <a:cubicBezTo>
                    <a:pt x="936" y="0"/>
                    <a:pt x="574" y="62"/>
                    <a:pt x="273" y="204"/>
                  </a:cubicBezTo>
                  <a:cubicBezTo>
                    <a:pt x="0" y="353"/>
                    <a:pt x="248" y="353"/>
                    <a:pt x="422" y="403"/>
                  </a:cubicBezTo>
                  <a:cubicBezTo>
                    <a:pt x="719" y="502"/>
                    <a:pt x="942" y="626"/>
                    <a:pt x="1140" y="775"/>
                  </a:cubicBezTo>
                  <a:cubicBezTo>
                    <a:pt x="1364" y="948"/>
                    <a:pt x="1587" y="1146"/>
                    <a:pt x="1859" y="1146"/>
                  </a:cubicBezTo>
                  <a:cubicBezTo>
                    <a:pt x="1835" y="1072"/>
                    <a:pt x="1735" y="998"/>
                    <a:pt x="1636" y="948"/>
                  </a:cubicBezTo>
                  <a:lnTo>
                    <a:pt x="1636" y="948"/>
                  </a:lnTo>
                  <a:cubicBezTo>
                    <a:pt x="1884" y="998"/>
                    <a:pt x="2182" y="1022"/>
                    <a:pt x="2429" y="1072"/>
                  </a:cubicBezTo>
                  <a:cubicBezTo>
                    <a:pt x="2206" y="824"/>
                    <a:pt x="1934" y="626"/>
                    <a:pt x="1636" y="477"/>
                  </a:cubicBezTo>
                  <a:cubicBezTo>
                    <a:pt x="1983" y="452"/>
                    <a:pt x="2306" y="403"/>
                    <a:pt x="2603" y="403"/>
                  </a:cubicBezTo>
                  <a:cubicBezTo>
                    <a:pt x="2429" y="204"/>
                    <a:pt x="2132" y="105"/>
                    <a:pt x="1835" y="56"/>
                  </a:cubicBezTo>
                  <a:cubicBezTo>
                    <a:pt x="1665" y="20"/>
                    <a:pt x="1475" y="0"/>
                    <a:pt x="1280"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454" name="Google Shape;454;p4"/>
            <p:cNvSpPr/>
            <p:nvPr/>
          </p:nvSpPr>
          <p:spPr>
            <a:xfrm>
              <a:off x="10357862" y="2749624"/>
              <a:ext cx="664754" cy="301673"/>
            </a:xfrm>
            <a:custGeom>
              <a:avLst/>
              <a:gdLst/>
              <a:ahLst/>
              <a:cxnLst/>
              <a:rect l="l" t="t" r="r" b="b"/>
              <a:pathLst>
                <a:path w="3962" h="1798" extrusionOk="0">
                  <a:moveTo>
                    <a:pt x="2836" y="1"/>
                  </a:moveTo>
                  <a:cubicBezTo>
                    <a:pt x="2390" y="1"/>
                    <a:pt x="1926" y="141"/>
                    <a:pt x="1532" y="363"/>
                  </a:cubicBezTo>
                  <a:cubicBezTo>
                    <a:pt x="987" y="636"/>
                    <a:pt x="466" y="1082"/>
                    <a:pt x="119" y="1528"/>
                  </a:cubicBezTo>
                  <a:cubicBezTo>
                    <a:pt x="0" y="1687"/>
                    <a:pt x="40" y="1798"/>
                    <a:pt x="187" y="1798"/>
                  </a:cubicBezTo>
                  <a:cubicBezTo>
                    <a:pt x="224" y="1798"/>
                    <a:pt x="268" y="1791"/>
                    <a:pt x="317" y="1776"/>
                  </a:cubicBezTo>
                  <a:cubicBezTo>
                    <a:pt x="615" y="1677"/>
                    <a:pt x="937" y="1553"/>
                    <a:pt x="1235" y="1503"/>
                  </a:cubicBezTo>
                  <a:cubicBezTo>
                    <a:pt x="1805" y="1379"/>
                    <a:pt x="2425" y="1404"/>
                    <a:pt x="3019" y="1330"/>
                  </a:cubicBezTo>
                  <a:cubicBezTo>
                    <a:pt x="3218" y="1280"/>
                    <a:pt x="3441" y="1256"/>
                    <a:pt x="3639" y="1132"/>
                  </a:cubicBezTo>
                  <a:cubicBezTo>
                    <a:pt x="3813" y="1008"/>
                    <a:pt x="3961" y="834"/>
                    <a:pt x="3961" y="636"/>
                  </a:cubicBezTo>
                  <a:cubicBezTo>
                    <a:pt x="3961" y="363"/>
                    <a:pt x="3689" y="165"/>
                    <a:pt x="3416" y="90"/>
                  </a:cubicBezTo>
                  <a:cubicBezTo>
                    <a:pt x="3232" y="29"/>
                    <a:pt x="3036" y="1"/>
                    <a:pt x="2836"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455" name="Google Shape;455;p4"/>
            <p:cNvSpPr/>
            <p:nvPr/>
          </p:nvSpPr>
          <p:spPr>
            <a:xfrm>
              <a:off x="10400311" y="2802140"/>
              <a:ext cx="364424" cy="219124"/>
            </a:xfrm>
            <a:custGeom>
              <a:avLst/>
              <a:gdLst/>
              <a:ahLst/>
              <a:cxnLst/>
              <a:rect l="l" t="t" r="r" b="b"/>
              <a:pathLst>
                <a:path w="2172" h="1306" extrusionOk="0">
                  <a:moveTo>
                    <a:pt x="2097" y="1"/>
                  </a:moveTo>
                  <a:cubicBezTo>
                    <a:pt x="1676" y="50"/>
                    <a:pt x="1279" y="199"/>
                    <a:pt x="907" y="422"/>
                  </a:cubicBezTo>
                  <a:cubicBezTo>
                    <a:pt x="659" y="571"/>
                    <a:pt x="337" y="769"/>
                    <a:pt x="188" y="967"/>
                  </a:cubicBezTo>
                  <a:cubicBezTo>
                    <a:pt x="40" y="1136"/>
                    <a:pt x="1" y="1306"/>
                    <a:pt x="161" y="1306"/>
                  </a:cubicBezTo>
                  <a:cubicBezTo>
                    <a:pt x="189" y="1306"/>
                    <a:pt x="223" y="1301"/>
                    <a:pt x="263" y="1290"/>
                  </a:cubicBezTo>
                  <a:cubicBezTo>
                    <a:pt x="585" y="1190"/>
                    <a:pt x="833" y="1042"/>
                    <a:pt x="1155" y="943"/>
                  </a:cubicBezTo>
                  <a:cubicBezTo>
                    <a:pt x="1428" y="843"/>
                    <a:pt x="1701" y="819"/>
                    <a:pt x="2023" y="794"/>
                  </a:cubicBezTo>
                  <a:cubicBezTo>
                    <a:pt x="1800" y="695"/>
                    <a:pt x="1552" y="670"/>
                    <a:pt x="1304" y="620"/>
                  </a:cubicBezTo>
                  <a:cubicBezTo>
                    <a:pt x="1577" y="571"/>
                    <a:pt x="1899" y="472"/>
                    <a:pt x="2172" y="422"/>
                  </a:cubicBezTo>
                  <a:cubicBezTo>
                    <a:pt x="2010" y="410"/>
                    <a:pt x="1855" y="403"/>
                    <a:pt x="1701" y="403"/>
                  </a:cubicBezTo>
                  <a:cubicBezTo>
                    <a:pt x="1546" y="403"/>
                    <a:pt x="1391" y="410"/>
                    <a:pt x="1230" y="422"/>
                  </a:cubicBezTo>
                  <a:cubicBezTo>
                    <a:pt x="1477" y="224"/>
                    <a:pt x="1800" y="100"/>
                    <a:pt x="2097"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456" name="Google Shape;456;p4"/>
            <p:cNvSpPr/>
            <p:nvPr/>
          </p:nvSpPr>
          <p:spPr>
            <a:xfrm>
              <a:off x="10327829" y="2899453"/>
              <a:ext cx="998474" cy="249493"/>
            </a:xfrm>
            <a:custGeom>
              <a:avLst/>
              <a:gdLst/>
              <a:ahLst/>
              <a:cxnLst/>
              <a:rect l="l" t="t" r="r" b="b"/>
              <a:pathLst>
                <a:path w="5951" h="1487" extrusionOk="0">
                  <a:moveTo>
                    <a:pt x="3417" y="1"/>
                  </a:moveTo>
                  <a:cubicBezTo>
                    <a:pt x="2791" y="1"/>
                    <a:pt x="2166" y="81"/>
                    <a:pt x="1587" y="263"/>
                  </a:cubicBezTo>
                  <a:cubicBezTo>
                    <a:pt x="1215" y="363"/>
                    <a:pt x="868" y="511"/>
                    <a:pt x="620" y="734"/>
                  </a:cubicBezTo>
                  <a:cubicBezTo>
                    <a:pt x="472" y="834"/>
                    <a:pt x="298" y="908"/>
                    <a:pt x="174" y="1057"/>
                  </a:cubicBezTo>
                  <a:cubicBezTo>
                    <a:pt x="149" y="1081"/>
                    <a:pt x="1" y="1329"/>
                    <a:pt x="25" y="1329"/>
                  </a:cubicBezTo>
                  <a:cubicBezTo>
                    <a:pt x="41" y="1331"/>
                    <a:pt x="56" y="1332"/>
                    <a:pt x="72" y="1332"/>
                  </a:cubicBezTo>
                  <a:cubicBezTo>
                    <a:pt x="265" y="1332"/>
                    <a:pt x="510" y="1203"/>
                    <a:pt x="670" y="1181"/>
                  </a:cubicBezTo>
                  <a:cubicBezTo>
                    <a:pt x="893" y="1106"/>
                    <a:pt x="1141" y="1081"/>
                    <a:pt x="1364" y="1081"/>
                  </a:cubicBezTo>
                  <a:cubicBezTo>
                    <a:pt x="1785" y="1081"/>
                    <a:pt x="2232" y="1131"/>
                    <a:pt x="2653" y="1205"/>
                  </a:cubicBezTo>
                  <a:cubicBezTo>
                    <a:pt x="3374" y="1336"/>
                    <a:pt x="4075" y="1487"/>
                    <a:pt x="4808" y="1487"/>
                  </a:cubicBezTo>
                  <a:cubicBezTo>
                    <a:pt x="4907" y="1487"/>
                    <a:pt x="5007" y="1484"/>
                    <a:pt x="5107" y="1478"/>
                  </a:cubicBezTo>
                  <a:cubicBezTo>
                    <a:pt x="5306" y="1453"/>
                    <a:pt x="5479" y="1453"/>
                    <a:pt x="5628" y="1354"/>
                  </a:cubicBezTo>
                  <a:cubicBezTo>
                    <a:pt x="5777" y="1305"/>
                    <a:pt x="5925" y="1131"/>
                    <a:pt x="5925" y="982"/>
                  </a:cubicBezTo>
                  <a:cubicBezTo>
                    <a:pt x="5950" y="883"/>
                    <a:pt x="5876" y="784"/>
                    <a:pt x="5851" y="734"/>
                  </a:cubicBezTo>
                  <a:cubicBezTo>
                    <a:pt x="5603" y="338"/>
                    <a:pt x="5082" y="189"/>
                    <a:pt x="4587" y="90"/>
                  </a:cubicBezTo>
                  <a:cubicBezTo>
                    <a:pt x="4204" y="32"/>
                    <a:pt x="3810" y="1"/>
                    <a:pt x="341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57" name="Google Shape;457;p4"/>
            <p:cNvSpPr/>
            <p:nvPr/>
          </p:nvSpPr>
          <p:spPr>
            <a:xfrm>
              <a:off x="10423465" y="2939385"/>
              <a:ext cx="470127" cy="124998"/>
            </a:xfrm>
            <a:custGeom>
              <a:avLst/>
              <a:gdLst/>
              <a:ahLst/>
              <a:cxnLst/>
              <a:rect l="l" t="t" r="r" b="b"/>
              <a:pathLst>
                <a:path w="2802" h="745" extrusionOk="0">
                  <a:moveTo>
                    <a:pt x="1810" y="1"/>
                  </a:moveTo>
                  <a:lnTo>
                    <a:pt x="1810" y="1"/>
                  </a:lnTo>
                  <a:cubicBezTo>
                    <a:pt x="1191" y="25"/>
                    <a:pt x="447" y="273"/>
                    <a:pt x="1" y="719"/>
                  </a:cubicBezTo>
                  <a:cubicBezTo>
                    <a:pt x="78" y="728"/>
                    <a:pt x="153" y="731"/>
                    <a:pt x="228" y="731"/>
                  </a:cubicBezTo>
                  <a:cubicBezTo>
                    <a:pt x="511" y="731"/>
                    <a:pt x="783" y="683"/>
                    <a:pt x="1077" y="683"/>
                  </a:cubicBezTo>
                  <a:cubicBezTo>
                    <a:pt x="1154" y="683"/>
                    <a:pt x="1233" y="686"/>
                    <a:pt x="1315" y="695"/>
                  </a:cubicBezTo>
                  <a:cubicBezTo>
                    <a:pt x="1563" y="695"/>
                    <a:pt x="1786" y="719"/>
                    <a:pt x="2034" y="744"/>
                  </a:cubicBezTo>
                  <a:lnTo>
                    <a:pt x="2356" y="744"/>
                  </a:lnTo>
                  <a:cubicBezTo>
                    <a:pt x="2430" y="744"/>
                    <a:pt x="2678" y="719"/>
                    <a:pt x="2703" y="719"/>
                  </a:cubicBezTo>
                  <a:cubicBezTo>
                    <a:pt x="2430" y="596"/>
                    <a:pt x="2133" y="472"/>
                    <a:pt x="1810" y="372"/>
                  </a:cubicBezTo>
                  <a:cubicBezTo>
                    <a:pt x="2133" y="273"/>
                    <a:pt x="2455" y="224"/>
                    <a:pt x="2802" y="149"/>
                  </a:cubicBezTo>
                  <a:cubicBezTo>
                    <a:pt x="2591" y="112"/>
                    <a:pt x="2368" y="94"/>
                    <a:pt x="2142" y="94"/>
                  </a:cubicBezTo>
                  <a:cubicBezTo>
                    <a:pt x="1916" y="94"/>
                    <a:pt x="1686" y="112"/>
                    <a:pt x="1463" y="149"/>
                  </a:cubicBezTo>
                  <a:cubicBezTo>
                    <a:pt x="1563" y="100"/>
                    <a:pt x="1686" y="25"/>
                    <a:pt x="1810"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458" name="Google Shape;458;p4"/>
            <p:cNvSpPr/>
            <p:nvPr/>
          </p:nvSpPr>
          <p:spPr>
            <a:xfrm>
              <a:off x="9425330" y="2546272"/>
              <a:ext cx="687405" cy="483381"/>
            </a:xfrm>
            <a:custGeom>
              <a:avLst/>
              <a:gdLst/>
              <a:ahLst/>
              <a:cxnLst/>
              <a:rect l="l" t="t" r="r" b="b"/>
              <a:pathLst>
                <a:path w="4097" h="2881" extrusionOk="0">
                  <a:moveTo>
                    <a:pt x="647" y="0"/>
                  </a:moveTo>
                  <a:cubicBezTo>
                    <a:pt x="514" y="0"/>
                    <a:pt x="376" y="27"/>
                    <a:pt x="273" y="113"/>
                  </a:cubicBezTo>
                  <a:cubicBezTo>
                    <a:pt x="50" y="261"/>
                    <a:pt x="0" y="559"/>
                    <a:pt x="75" y="757"/>
                  </a:cubicBezTo>
                  <a:cubicBezTo>
                    <a:pt x="174" y="1104"/>
                    <a:pt x="422" y="1377"/>
                    <a:pt x="719" y="1600"/>
                  </a:cubicBezTo>
                  <a:cubicBezTo>
                    <a:pt x="1041" y="1823"/>
                    <a:pt x="1388" y="1947"/>
                    <a:pt x="1760" y="2096"/>
                  </a:cubicBezTo>
                  <a:cubicBezTo>
                    <a:pt x="2380" y="2344"/>
                    <a:pt x="2950" y="2666"/>
                    <a:pt x="3620" y="2864"/>
                  </a:cubicBezTo>
                  <a:cubicBezTo>
                    <a:pt x="3660" y="2875"/>
                    <a:pt x="3695" y="2880"/>
                    <a:pt x="3725" y="2880"/>
                  </a:cubicBezTo>
                  <a:cubicBezTo>
                    <a:pt x="4097" y="2880"/>
                    <a:pt x="3688" y="2086"/>
                    <a:pt x="3620" y="1972"/>
                  </a:cubicBezTo>
                  <a:cubicBezTo>
                    <a:pt x="3396" y="1674"/>
                    <a:pt x="3173" y="1426"/>
                    <a:pt x="2950" y="1154"/>
                  </a:cubicBezTo>
                  <a:cubicBezTo>
                    <a:pt x="2405" y="608"/>
                    <a:pt x="1686" y="137"/>
                    <a:pt x="818" y="13"/>
                  </a:cubicBezTo>
                  <a:cubicBezTo>
                    <a:pt x="765" y="6"/>
                    <a:pt x="706" y="0"/>
                    <a:pt x="64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59" name="Google Shape;459;p4"/>
            <p:cNvSpPr/>
            <p:nvPr/>
          </p:nvSpPr>
          <p:spPr>
            <a:xfrm>
              <a:off x="9583381" y="2660699"/>
              <a:ext cx="474321" cy="357880"/>
            </a:xfrm>
            <a:custGeom>
              <a:avLst/>
              <a:gdLst/>
              <a:ahLst/>
              <a:cxnLst/>
              <a:rect l="l" t="t" r="r" b="b"/>
              <a:pathLst>
                <a:path w="2827" h="2133" extrusionOk="0">
                  <a:moveTo>
                    <a:pt x="1116" y="1"/>
                  </a:moveTo>
                  <a:lnTo>
                    <a:pt x="1116" y="1"/>
                  </a:lnTo>
                  <a:cubicBezTo>
                    <a:pt x="1190" y="125"/>
                    <a:pt x="1265" y="273"/>
                    <a:pt x="1339" y="397"/>
                  </a:cubicBezTo>
                  <a:cubicBezTo>
                    <a:pt x="1240" y="323"/>
                    <a:pt x="1141" y="298"/>
                    <a:pt x="1091" y="273"/>
                  </a:cubicBezTo>
                  <a:cubicBezTo>
                    <a:pt x="843" y="174"/>
                    <a:pt x="570" y="125"/>
                    <a:pt x="323" y="25"/>
                  </a:cubicBezTo>
                  <a:lnTo>
                    <a:pt x="323" y="25"/>
                  </a:lnTo>
                  <a:cubicBezTo>
                    <a:pt x="496" y="199"/>
                    <a:pt x="645" y="422"/>
                    <a:pt x="818" y="670"/>
                  </a:cubicBezTo>
                  <a:cubicBezTo>
                    <a:pt x="644" y="641"/>
                    <a:pt x="478" y="629"/>
                    <a:pt x="321" y="629"/>
                  </a:cubicBezTo>
                  <a:cubicBezTo>
                    <a:pt x="210" y="629"/>
                    <a:pt x="103" y="635"/>
                    <a:pt x="0" y="645"/>
                  </a:cubicBezTo>
                  <a:cubicBezTo>
                    <a:pt x="323" y="844"/>
                    <a:pt x="595" y="1042"/>
                    <a:pt x="967" y="1191"/>
                  </a:cubicBezTo>
                  <a:cubicBezTo>
                    <a:pt x="1612" y="1488"/>
                    <a:pt x="2231" y="1786"/>
                    <a:pt x="2826" y="2133"/>
                  </a:cubicBezTo>
                  <a:cubicBezTo>
                    <a:pt x="2628" y="1662"/>
                    <a:pt x="2380" y="1166"/>
                    <a:pt x="2083" y="769"/>
                  </a:cubicBezTo>
                  <a:cubicBezTo>
                    <a:pt x="1835" y="422"/>
                    <a:pt x="1512" y="149"/>
                    <a:pt x="1116"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460" name="Google Shape;460;p4"/>
            <p:cNvSpPr/>
            <p:nvPr/>
          </p:nvSpPr>
          <p:spPr>
            <a:xfrm>
              <a:off x="10024144" y="2588553"/>
              <a:ext cx="303854" cy="447308"/>
            </a:xfrm>
            <a:custGeom>
              <a:avLst/>
              <a:gdLst/>
              <a:ahLst/>
              <a:cxnLst/>
              <a:rect l="l" t="t" r="r" b="b"/>
              <a:pathLst>
                <a:path w="1811" h="2666" extrusionOk="0">
                  <a:moveTo>
                    <a:pt x="463" y="0"/>
                  </a:moveTo>
                  <a:cubicBezTo>
                    <a:pt x="343" y="0"/>
                    <a:pt x="220" y="33"/>
                    <a:pt x="125" y="108"/>
                  </a:cubicBezTo>
                  <a:cubicBezTo>
                    <a:pt x="51" y="208"/>
                    <a:pt x="1" y="332"/>
                    <a:pt x="51" y="455"/>
                  </a:cubicBezTo>
                  <a:cubicBezTo>
                    <a:pt x="75" y="579"/>
                    <a:pt x="100" y="679"/>
                    <a:pt x="174" y="803"/>
                  </a:cubicBezTo>
                  <a:cubicBezTo>
                    <a:pt x="497" y="1422"/>
                    <a:pt x="918" y="1992"/>
                    <a:pt x="1364" y="2538"/>
                  </a:cubicBezTo>
                  <a:cubicBezTo>
                    <a:pt x="1449" y="2622"/>
                    <a:pt x="1519" y="2666"/>
                    <a:pt x="1577" y="2666"/>
                  </a:cubicBezTo>
                  <a:cubicBezTo>
                    <a:pt x="1655" y="2666"/>
                    <a:pt x="1708" y="2585"/>
                    <a:pt x="1736" y="2414"/>
                  </a:cubicBezTo>
                  <a:cubicBezTo>
                    <a:pt x="1811" y="2092"/>
                    <a:pt x="1711" y="1794"/>
                    <a:pt x="1612" y="1497"/>
                  </a:cubicBezTo>
                  <a:cubicBezTo>
                    <a:pt x="1464" y="1050"/>
                    <a:pt x="1290" y="579"/>
                    <a:pt x="943" y="232"/>
                  </a:cubicBezTo>
                  <a:cubicBezTo>
                    <a:pt x="844" y="133"/>
                    <a:pt x="720" y="59"/>
                    <a:pt x="571" y="9"/>
                  </a:cubicBezTo>
                  <a:cubicBezTo>
                    <a:pt x="536" y="3"/>
                    <a:pt x="500" y="0"/>
                    <a:pt x="463"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461" name="Google Shape;461;p4"/>
            <p:cNvSpPr/>
            <p:nvPr/>
          </p:nvSpPr>
          <p:spPr>
            <a:xfrm>
              <a:off x="10148974" y="2752308"/>
              <a:ext cx="158219" cy="246137"/>
            </a:xfrm>
            <a:custGeom>
              <a:avLst/>
              <a:gdLst/>
              <a:ahLst/>
              <a:cxnLst/>
              <a:rect l="l" t="t" r="r" b="b"/>
              <a:pathLst>
                <a:path w="943" h="1467" extrusionOk="0">
                  <a:moveTo>
                    <a:pt x="125" y="0"/>
                  </a:moveTo>
                  <a:lnTo>
                    <a:pt x="125" y="0"/>
                  </a:lnTo>
                  <a:cubicBezTo>
                    <a:pt x="174" y="273"/>
                    <a:pt x="249" y="521"/>
                    <a:pt x="373" y="769"/>
                  </a:cubicBezTo>
                  <a:cubicBezTo>
                    <a:pt x="298" y="694"/>
                    <a:pt x="174" y="620"/>
                    <a:pt x="1" y="595"/>
                  </a:cubicBezTo>
                  <a:lnTo>
                    <a:pt x="1" y="595"/>
                  </a:lnTo>
                  <a:cubicBezTo>
                    <a:pt x="83" y="615"/>
                    <a:pt x="453" y="1466"/>
                    <a:pt x="690" y="1466"/>
                  </a:cubicBezTo>
                  <a:cubicBezTo>
                    <a:pt x="740" y="1466"/>
                    <a:pt x="784" y="1429"/>
                    <a:pt x="819" y="1339"/>
                  </a:cubicBezTo>
                  <a:cubicBezTo>
                    <a:pt x="943" y="967"/>
                    <a:pt x="695" y="471"/>
                    <a:pt x="546" y="149"/>
                  </a:cubicBezTo>
                  <a:lnTo>
                    <a:pt x="546" y="149"/>
                  </a:lnTo>
                  <a:cubicBezTo>
                    <a:pt x="571" y="322"/>
                    <a:pt x="596" y="471"/>
                    <a:pt x="596" y="620"/>
                  </a:cubicBezTo>
                  <a:cubicBezTo>
                    <a:pt x="447" y="446"/>
                    <a:pt x="298" y="223"/>
                    <a:pt x="125"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462" name="Google Shape;462;p4"/>
            <p:cNvSpPr/>
            <p:nvPr/>
          </p:nvSpPr>
          <p:spPr>
            <a:xfrm>
              <a:off x="10227999" y="2547950"/>
              <a:ext cx="603346" cy="491435"/>
            </a:xfrm>
            <a:custGeom>
              <a:avLst/>
              <a:gdLst/>
              <a:ahLst/>
              <a:cxnLst/>
              <a:rect l="l" t="t" r="r" b="b"/>
              <a:pathLst>
                <a:path w="3596" h="2929" extrusionOk="0">
                  <a:moveTo>
                    <a:pt x="2525" y="1"/>
                  </a:moveTo>
                  <a:cubicBezTo>
                    <a:pt x="2428" y="1"/>
                    <a:pt x="2329" y="10"/>
                    <a:pt x="2232" y="28"/>
                  </a:cubicBezTo>
                  <a:cubicBezTo>
                    <a:pt x="2083" y="78"/>
                    <a:pt x="1959" y="127"/>
                    <a:pt x="1810" y="152"/>
                  </a:cubicBezTo>
                  <a:cubicBezTo>
                    <a:pt x="1732" y="172"/>
                    <a:pt x="1653" y="179"/>
                    <a:pt x="1575" y="179"/>
                  </a:cubicBezTo>
                  <a:cubicBezTo>
                    <a:pt x="1357" y="179"/>
                    <a:pt x="1143" y="121"/>
                    <a:pt x="943" y="103"/>
                  </a:cubicBezTo>
                  <a:cubicBezTo>
                    <a:pt x="885" y="98"/>
                    <a:pt x="826" y="95"/>
                    <a:pt x="768" y="95"/>
                  </a:cubicBezTo>
                  <a:cubicBezTo>
                    <a:pt x="525" y="95"/>
                    <a:pt x="285" y="146"/>
                    <a:pt x="125" y="326"/>
                  </a:cubicBezTo>
                  <a:cubicBezTo>
                    <a:pt x="1" y="450"/>
                    <a:pt x="1" y="623"/>
                    <a:pt x="1" y="772"/>
                  </a:cubicBezTo>
                  <a:cubicBezTo>
                    <a:pt x="1" y="945"/>
                    <a:pt x="100" y="1094"/>
                    <a:pt x="149" y="1243"/>
                  </a:cubicBezTo>
                  <a:cubicBezTo>
                    <a:pt x="273" y="1565"/>
                    <a:pt x="373" y="1887"/>
                    <a:pt x="447" y="2234"/>
                  </a:cubicBezTo>
                  <a:cubicBezTo>
                    <a:pt x="472" y="2358"/>
                    <a:pt x="447" y="2929"/>
                    <a:pt x="645" y="2929"/>
                  </a:cubicBezTo>
                  <a:cubicBezTo>
                    <a:pt x="794" y="2929"/>
                    <a:pt x="1240" y="2358"/>
                    <a:pt x="1364" y="2234"/>
                  </a:cubicBezTo>
                  <a:cubicBezTo>
                    <a:pt x="1810" y="1937"/>
                    <a:pt x="2182" y="1615"/>
                    <a:pt x="2554" y="1317"/>
                  </a:cubicBezTo>
                  <a:cubicBezTo>
                    <a:pt x="2728" y="1193"/>
                    <a:pt x="2876" y="1020"/>
                    <a:pt x="3075" y="896"/>
                  </a:cubicBezTo>
                  <a:cubicBezTo>
                    <a:pt x="3322" y="747"/>
                    <a:pt x="3595" y="524"/>
                    <a:pt x="3322" y="276"/>
                  </a:cubicBezTo>
                  <a:cubicBezTo>
                    <a:pt x="3117" y="89"/>
                    <a:pt x="2826" y="1"/>
                    <a:pt x="252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63" name="Google Shape;463;p4"/>
            <p:cNvSpPr/>
            <p:nvPr/>
          </p:nvSpPr>
          <p:spPr>
            <a:xfrm>
              <a:off x="10307024" y="2635700"/>
              <a:ext cx="399490" cy="362075"/>
            </a:xfrm>
            <a:custGeom>
              <a:avLst/>
              <a:gdLst/>
              <a:ahLst/>
              <a:cxnLst/>
              <a:rect l="l" t="t" r="r" b="b"/>
              <a:pathLst>
                <a:path w="2381" h="2158" extrusionOk="0">
                  <a:moveTo>
                    <a:pt x="1414" y="1"/>
                  </a:moveTo>
                  <a:cubicBezTo>
                    <a:pt x="1166" y="174"/>
                    <a:pt x="918" y="373"/>
                    <a:pt x="769" y="621"/>
                  </a:cubicBezTo>
                  <a:cubicBezTo>
                    <a:pt x="670" y="447"/>
                    <a:pt x="620" y="274"/>
                    <a:pt x="521" y="100"/>
                  </a:cubicBezTo>
                  <a:cubicBezTo>
                    <a:pt x="422" y="298"/>
                    <a:pt x="373" y="522"/>
                    <a:pt x="348" y="720"/>
                  </a:cubicBezTo>
                  <a:cubicBezTo>
                    <a:pt x="224" y="596"/>
                    <a:pt x="125" y="472"/>
                    <a:pt x="1" y="348"/>
                  </a:cubicBezTo>
                  <a:lnTo>
                    <a:pt x="1" y="348"/>
                  </a:lnTo>
                  <a:cubicBezTo>
                    <a:pt x="50" y="422"/>
                    <a:pt x="25" y="695"/>
                    <a:pt x="50" y="794"/>
                  </a:cubicBezTo>
                  <a:cubicBezTo>
                    <a:pt x="149" y="1216"/>
                    <a:pt x="149" y="1662"/>
                    <a:pt x="348" y="2083"/>
                  </a:cubicBezTo>
                  <a:cubicBezTo>
                    <a:pt x="348" y="2133"/>
                    <a:pt x="373" y="2158"/>
                    <a:pt x="422" y="2158"/>
                  </a:cubicBezTo>
                  <a:cubicBezTo>
                    <a:pt x="472" y="2158"/>
                    <a:pt x="472" y="2133"/>
                    <a:pt x="496" y="2133"/>
                  </a:cubicBezTo>
                  <a:cubicBezTo>
                    <a:pt x="670" y="1935"/>
                    <a:pt x="844" y="1711"/>
                    <a:pt x="992" y="1538"/>
                  </a:cubicBezTo>
                  <a:cubicBezTo>
                    <a:pt x="1364" y="968"/>
                    <a:pt x="1835" y="522"/>
                    <a:pt x="2380" y="51"/>
                  </a:cubicBezTo>
                  <a:lnTo>
                    <a:pt x="2380" y="51"/>
                  </a:lnTo>
                  <a:cubicBezTo>
                    <a:pt x="2033" y="75"/>
                    <a:pt x="1736" y="150"/>
                    <a:pt x="1414" y="274"/>
                  </a:cubicBezTo>
                  <a:lnTo>
                    <a:pt x="1414" y="1"/>
                  </a:ln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464" name="Google Shape;464;p4"/>
            <p:cNvSpPr/>
            <p:nvPr/>
          </p:nvSpPr>
          <p:spPr>
            <a:xfrm>
              <a:off x="9699821" y="2460200"/>
              <a:ext cx="569957" cy="633211"/>
            </a:xfrm>
            <a:custGeom>
              <a:avLst/>
              <a:gdLst/>
              <a:ahLst/>
              <a:cxnLst/>
              <a:rect l="l" t="t" r="r" b="b"/>
              <a:pathLst>
                <a:path w="3397" h="3774" extrusionOk="0">
                  <a:moveTo>
                    <a:pt x="437" y="1"/>
                  </a:moveTo>
                  <a:cubicBezTo>
                    <a:pt x="400" y="1"/>
                    <a:pt x="362" y="3"/>
                    <a:pt x="323" y="6"/>
                  </a:cubicBezTo>
                  <a:cubicBezTo>
                    <a:pt x="273" y="6"/>
                    <a:pt x="174" y="31"/>
                    <a:pt x="149" y="55"/>
                  </a:cubicBezTo>
                  <a:cubicBezTo>
                    <a:pt x="0" y="179"/>
                    <a:pt x="50" y="427"/>
                    <a:pt x="149" y="601"/>
                  </a:cubicBezTo>
                  <a:cubicBezTo>
                    <a:pt x="496" y="1245"/>
                    <a:pt x="1017" y="1766"/>
                    <a:pt x="1562" y="2262"/>
                  </a:cubicBezTo>
                  <a:cubicBezTo>
                    <a:pt x="2132" y="2757"/>
                    <a:pt x="2702" y="3278"/>
                    <a:pt x="3273" y="3774"/>
                  </a:cubicBezTo>
                  <a:cubicBezTo>
                    <a:pt x="3397" y="3650"/>
                    <a:pt x="3273" y="3402"/>
                    <a:pt x="3248" y="3253"/>
                  </a:cubicBezTo>
                  <a:cubicBezTo>
                    <a:pt x="3173" y="3055"/>
                    <a:pt x="3149" y="2782"/>
                    <a:pt x="3050" y="2584"/>
                  </a:cubicBezTo>
                  <a:cubicBezTo>
                    <a:pt x="2926" y="2138"/>
                    <a:pt x="2727" y="1716"/>
                    <a:pt x="2479" y="1320"/>
                  </a:cubicBezTo>
                  <a:cubicBezTo>
                    <a:pt x="2355" y="1097"/>
                    <a:pt x="2182" y="898"/>
                    <a:pt x="2033" y="725"/>
                  </a:cubicBezTo>
                  <a:cubicBezTo>
                    <a:pt x="1760" y="477"/>
                    <a:pt x="1413" y="303"/>
                    <a:pt x="1066" y="155"/>
                  </a:cubicBezTo>
                  <a:cubicBezTo>
                    <a:pt x="894" y="68"/>
                    <a:pt x="684" y="1"/>
                    <a:pt x="43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65" name="Google Shape;465;p4"/>
            <p:cNvSpPr/>
            <p:nvPr/>
          </p:nvSpPr>
          <p:spPr>
            <a:xfrm>
              <a:off x="9870288" y="2610868"/>
              <a:ext cx="295465" cy="374491"/>
            </a:xfrm>
            <a:custGeom>
              <a:avLst/>
              <a:gdLst/>
              <a:ahLst/>
              <a:cxnLst/>
              <a:rect l="l" t="t" r="r" b="b"/>
              <a:pathLst>
                <a:path w="1761" h="2232" extrusionOk="0">
                  <a:moveTo>
                    <a:pt x="174" y="0"/>
                  </a:moveTo>
                  <a:cubicBezTo>
                    <a:pt x="273" y="223"/>
                    <a:pt x="373" y="446"/>
                    <a:pt x="521" y="620"/>
                  </a:cubicBezTo>
                  <a:cubicBezTo>
                    <a:pt x="323" y="570"/>
                    <a:pt x="174" y="521"/>
                    <a:pt x="1" y="471"/>
                  </a:cubicBezTo>
                  <a:lnTo>
                    <a:pt x="1" y="471"/>
                  </a:lnTo>
                  <a:lnTo>
                    <a:pt x="1761" y="2231"/>
                  </a:lnTo>
                  <a:cubicBezTo>
                    <a:pt x="1761" y="1735"/>
                    <a:pt x="1736" y="1314"/>
                    <a:pt x="1488" y="868"/>
                  </a:cubicBezTo>
                  <a:cubicBezTo>
                    <a:pt x="1290" y="570"/>
                    <a:pt x="1067" y="322"/>
                    <a:pt x="868" y="50"/>
                  </a:cubicBezTo>
                  <a:lnTo>
                    <a:pt x="868" y="50"/>
                  </a:lnTo>
                  <a:cubicBezTo>
                    <a:pt x="968" y="248"/>
                    <a:pt x="1017" y="471"/>
                    <a:pt x="1042" y="719"/>
                  </a:cubicBezTo>
                  <a:cubicBezTo>
                    <a:pt x="794" y="446"/>
                    <a:pt x="521" y="199"/>
                    <a:pt x="174"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466" name="Google Shape;466;p4"/>
            <p:cNvSpPr/>
            <p:nvPr/>
          </p:nvSpPr>
          <p:spPr>
            <a:xfrm>
              <a:off x="9961897" y="2906165"/>
              <a:ext cx="607373" cy="410564"/>
            </a:xfrm>
            <a:custGeom>
              <a:avLst/>
              <a:gdLst/>
              <a:ahLst/>
              <a:cxnLst/>
              <a:rect l="l" t="t" r="r" b="b"/>
              <a:pathLst>
                <a:path w="3620" h="2447" extrusionOk="0">
                  <a:moveTo>
                    <a:pt x="1552" y="1"/>
                  </a:moveTo>
                  <a:cubicBezTo>
                    <a:pt x="1396" y="1"/>
                    <a:pt x="1240" y="17"/>
                    <a:pt x="1091" y="50"/>
                  </a:cubicBezTo>
                  <a:cubicBezTo>
                    <a:pt x="694" y="124"/>
                    <a:pt x="347" y="397"/>
                    <a:pt x="174" y="694"/>
                  </a:cubicBezTo>
                  <a:cubicBezTo>
                    <a:pt x="50" y="967"/>
                    <a:pt x="0" y="1289"/>
                    <a:pt x="174" y="1562"/>
                  </a:cubicBezTo>
                  <a:cubicBezTo>
                    <a:pt x="446" y="1959"/>
                    <a:pt x="843" y="2107"/>
                    <a:pt x="1289" y="2306"/>
                  </a:cubicBezTo>
                  <a:cubicBezTo>
                    <a:pt x="1518" y="2390"/>
                    <a:pt x="1846" y="2446"/>
                    <a:pt x="2182" y="2446"/>
                  </a:cubicBezTo>
                  <a:cubicBezTo>
                    <a:pt x="2828" y="2446"/>
                    <a:pt x="3505" y="2240"/>
                    <a:pt x="3570" y="1636"/>
                  </a:cubicBezTo>
                  <a:cubicBezTo>
                    <a:pt x="3619" y="1190"/>
                    <a:pt x="3347" y="794"/>
                    <a:pt x="3000" y="521"/>
                  </a:cubicBezTo>
                  <a:cubicBezTo>
                    <a:pt x="2653" y="193"/>
                    <a:pt x="2097" y="1"/>
                    <a:pt x="1552"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467" name="Google Shape;467;p4"/>
            <p:cNvSpPr/>
            <p:nvPr/>
          </p:nvSpPr>
          <p:spPr>
            <a:xfrm>
              <a:off x="10024144" y="2936701"/>
              <a:ext cx="491099" cy="306706"/>
            </a:xfrm>
            <a:custGeom>
              <a:avLst/>
              <a:gdLst/>
              <a:ahLst/>
              <a:cxnLst/>
              <a:rect l="l" t="t" r="r" b="b"/>
              <a:pathLst>
                <a:path w="2927" h="1828" extrusionOk="0">
                  <a:moveTo>
                    <a:pt x="1314" y="0"/>
                  </a:moveTo>
                  <a:cubicBezTo>
                    <a:pt x="1177" y="0"/>
                    <a:pt x="1037" y="6"/>
                    <a:pt x="893" y="17"/>
                  </a:cubicBezTo>
                  <a:cubicBezTo>
                    <a:pt x="720" y="41"/>
                    <a:pt x="571" y="41"/>
                    <a:pt x="398" y="116"/>
                  </a:cubicBezTo>
                  <a:cubicBezTo>
                    <a:pt x="249" y="165"/>
                    <a:pt x="100" y="289"/>
                    <a:pt x="26" y="413"/>
                  </a:cubicBezTo>
                  <a:cubicBezTo>
                    <a:pt x="1" y="488"/>
                    <a:pt x="1" y="512"/>
                    <a:pt x="1" y="537"/>
                  </a:cubicBezTo>
                  <a:cubicBezTo>
                    <a:pt x="1" y="760"/>
                    <a:pt x="373" y="735"/>
                    <a:pt x="497" y="909"/>
                  </a:cubicBezTo>
                  <a:cubicBezTo>
                    <a:pt x="596" y="1083"/>
                    <a:pt x="497" y="1256"/>
                    <a:pt x="621" y="1380"/>
                  </a:cubicBezTo>
                  <a:cubicBezTo>
                    <a:pt x="677" y="1427"/>
                    <a:pt x="752" y="1438"/>
                    <a:pt x="832" y="1438"/>
                  </a:cubicBezTo>
                  <a:cubicBezTo>
                    <a:pt x="906" y="1438"/>
                    <a:pt x="985" y="1429"/>
                    <a:pt x="1059" y="1429"/>
                  </a:cubicBezTo>
                  <a:cubicBezTo>
                    <a:pt x="1115" y="1429"/>
                    <a:pt x="1169" y="1434"/>
                    <a:pt x="1216" y="1454"/>
                  </a:cubicBezTo>
                  <a:cubicBezTo>
                    <a:pt x="1431" y="1502"/>
                    <a:pt x="1531" y="1827"/>
                    <a:pt x="1761" y="1827"/>
                  </a:cubicBezTo>
                  <a:cubicBezTo>
                    <a:pt x="1769" y="1827"/>
                    <a:pt x="1777" y="1827"/>
                    <a:pt x="1786" y="1826"/>
                  </a:cubicBezTo>
                  <a:cubicBezTo>
                    <a:pt x="1976" y="1779"/>
                    <a:pt x="2098" y="1502"/>
                    <a:pt x="2305" y="1502"/>
                  </a:cubicBezTo>
                  <a:cubicBezTo>
                    <a:pt x="2314" y="1502"/>
                    <a:pt x="2322" y="1503"/>
                    <a:pt x="2331" y="1504"/>
                  </a:cubicBezTo>
                  <a:cubicBezTo>
                    <a:pt x="2455" y="1529"/>
                    <a:pt x="2530" y="1727"/>
                    <a:pt x="2678" y="1727"/>
                  </a:cubicBezTo>
                  <a:lnTo>
                    <a:pt x="2777" y="1727"/>
                  </a:lnTo>
                  <a:cubicBezTo>
                    <a:pt x="2926" y="1702"/>
                    <a:pt x="2926" y="1529"/>
                    <a:pt x="2926" y="1405"/>
                  </a:cubicBezTo>
                  <a:cubicBezTo>
                    <a:pt x="2901" y="785"/>
                    <a:pt x="2579" y="289"/>
                    <a:pt x="1885" y="41"/>
                  </a:cubicBezTo>
                  <a:cubicBezTo>
                    <a:pt x="1696" y="12"/>
                    <a:pt x="1507" y="0"/>
                    <a:pt x="131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68" name="Google Shape;468;p4"/>
            <p:cNvSpPr/>
            <p:nvPr/>
          </p:nvSpPr>
          <p:spPr>
            <a:xfrm>
              <a:off x="10370782" y="3003981"/>
              <a:ext cx="37248" cy="23154"/>
            </a:xfrm>
            <a:custGeom>
              <a:avLst/>
              <a:gdLst/>
              <a:ahLst/>
              <a:cxnLst/>
              <a:rect l="l" t="t" r="r" b="b"/>
              <a:pathLst>
                <a:path w="222" h="138" extrusionOk="0">
                  <a:moveTo>
                    <a:pt x="137" y="1"/>
                  </a:moveTo>
                  <a:cubicBezTo>
                    <a:pt x="80" y="1"/>
                    <a:pt x="1" y="91"/>
                    <a:pt x="42" y="111"/>
                  </a:cubicBezTo>
                  <a:cubicBezTo>
                    <a:pt x="61" y="130"/>
                    <a:pt x="82" y="138"/>
                    <a:pt x="103" y="138"/>
                  </a:cubicBezTo>
                  <a:cubicBezTo>
                    <a:pt x="166" y="138"/>
                    <a:pt x="222" y="68"/>
                    <a:pt x="166" y="12"/>
                  </a:cubicBezTo>
                  <a:cubicBezTo>
                    <a:pt x="158" y="4"/>
                    <a:pt x="148" y="1"/>
                    <a:pt x="137"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469" name="Google Shape;469;p4"/>
            <p:cNvSpPr/>
            <p:nvPr/>
          </p:nvSpPr>
          <p:spPr>
            <a:xfrm>
              <a:off x="10433364" y="3107671"/>
              <a:ext cx="37080" cy="23490"/>
            </a:xfrm>
            <a:custGeom>
              <a:avLst/>
              <a:gdLst/>
              <a:ahLst/>
              <a:cxnLst/>
              <a:rect l="l" t="t" r="r" b="b"/>
              <a:pathLst>
                <a:path w="221" h="140" extrusionOk="0">
                  <a:moveTo>
                    <a:pt x="130" y="0"/>
                  </a:moveTo>
                  <a:cubicBezTo>
                    <a:pt x="74" y="0"/>
                    <a:pt x="1" y="73"/>
                    <a:pt x="41" y="113"/>
                  </a:cubicBezTo>
                  <a:cubicBezTo>
                    <a:pt x="60" y="132"/>
                    <a:pt x="81" y="139"/>
                    <a:pt x="102" y="139"/>
                  </a:cubicBezTo>
                  <a:cubicBezTo>
                    <a:pt x="165" y="139"/>
                    <a:pt x="221" y="70"/>
                    <a:pt x="165" y="14"/>
                  </a:cubicBezTo>
                  <a:cubicBezTo>
                    <a:pt x="155" y="4"/>
                    <a:pt x="143" y="0"/>
                    <a:pt x="130"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470" name="Google Shape;470;p4"/>
            <p:cNvSpPr/>
            <p:nvPr/>
          </p:nvSpPr>
          <p:spPr>
            <a:xfrm>
              <a:off x="10276824" y="3159515"/>
              <a:ext cx="37080" cy="23490"/>
            </a:xfrm>
            <a:custGeom>
              <a:avLst/>
              <a:gdLst/>
              <a:ahLst/>
              <a:cxnLst/>
              <a:rect l="l" t="t" r="r" b="b"/>
              <a:pathLst>
                <a:path w="221" h="140" extrusionOk="0">
                  <a:moveTo>
                    <a:pt x="119" y="1"/>
                  </a:moveTo>
                  <a:cubicBezTo>
                    <a:pt x="57" y="1"/>
                    <a:pt x="1" y="71"/>
                    <a:pt x="57" y="126"/>
                  </a:cubicBezTo>
                  <a:cubicBezTo>
                    <a:pt x="66" y="136"/>
                    <a:pt x="78" y="140"/>
                    <a:pt x="92" y="140"/>
                  </a:cubicBezTo>
                  <a:cubicBezTo>
                    <a:pt x="147" y="140"/>
                    <a:pt x="221" y="67"/>
                    <a:pt x="181" y="27"/>
                  </a:cubicBezTo>
                  <a:cubicBezTo>
                    <a:pt x="162" y="9"/>
                    <a:pt x="140" y="1"/>
                    <a:pt x="119"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471" name="Google Shape;471;p4"/>
            <p:cNvSpPr/>
            <p:nvPr/>
          </p:nvSpPr>
          <p:spPr>
            <a:xfrm>
              <a:off x="10200315" y="2999787"/>
              <a:ext cx="37583" cy="22651"/>
            </a:xfrm>
            <a:custGeom>
              <a:avLst/>
              <a:gdLst/>
              <a:ahLst/>
              <a:cxnLst/>
              <a:rect l="l" t="t" r="r" b="b"/>
              <a:pathLst>
                <a:path w="224" h="135" extrusionOk="0">
                  <a:moveTo>
                    <a:pt x="136" y="1"/>
                  </a:moveTo>
                  <a:cubicBezTo>
                    <a:pt x="80" y="1"/>
                    <a:pt x="0" y="91"/>
                    <a:pt x="42" y="112"/>
                  </a:cubicBezTo>
                  <a:cubicBezTo>
                    <a:pt x="58" y="128"/>
                    <a:pt x="77" y="135"/>
                    <a:pt x="96" y="135"/>
                  </a:cubicBezTo>
                  <a:cubicBezTo>
                    <a:pt x="161" y="135"/>
                    <a:pt x="224" y="51"/>
                    <a:pt x="166" y="12"/>
                  </a:cubicBezTo>
                  <a:cubicBezTo>
                    <a:pt x="158" y="4"/>
                    <a:pt x="147" y="1"/>
                    <a:pt x="136"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472" name="Google Shape;472;p4"/>
            <p:cNvSpPr/>
            <p:nvPr/>
          </p:nvSpPr>
          <p:spPr>
            <a:xfrm>
              <a:off x="10330011" y="3076463"/>
              <a:ext cx="37248" cy="23490"/>
            </a:xfrm>
            <a:custGeom>
              <a:avLst/>
              <a:gdLst/>
              <a:ahLst/>
              <a:cxnLst/>
              <a:rect l="l" t="t" r="r" b="b"/>
              <a:pathLst>
                <a:path w="222" h="140" extrusionOk="0">
                  <a:moveTo>
                    <a:pt x="114" y="0"/>
                  </a:moveTo>
                  <a:cubicBezTo>
                    <a:pt x="60" y="0"/>
                    <a:pt x="0" y="70"/>
                    <a:pt x="37" y="126"/>
                  </a:cubicBezTo>
                  <a:cubicBezTo>
                    <a:pt x="51" y="135"/>
                    <a:pt x="67" y="139"/>
                    <a:pt x="84" y="139"/>
                  </a:cubicBezTo>
                  <a:cubicBezTo>
                    <a:pt x="152" y="139"/>
                    <a:pt x="221" y="67"/>
                    <a:pt x="161" y="26"/>
                  </a:cubicBezTo>
                  <a:cubicBezTo>
                    <a:pt x="149" y="8"/>
                    <a:pt x="132" y="0"/>
                    <a:pt x="114"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473" name="Google Shape;473;p4"/>
            <p:cNvSpPr/>
            <p:nvPr/>
          </p:nvSpPr>
          <p:spPr>
            <a:xfrm>
              <a:off x="10163403" y="3103141"/>
              <a:ext cx="37415" cy="21644"/>
            </a:xfrm>
            <a:custGeom>
              <a:avLst/>
              <a:gdLst/>
              <a:ahLst/>
              <a:cxnLst/>
              <a:rect l="l" t="t" r="r" b="b"/>
              <a:pathLst>
                <a:path w="223" h="129" extrusionOk="0">
                  <a:moveTo>
                    <a:pt x="121" y="0"/>
                  </a:moveTo>
                  <a:cubicBezTo>
                    <a:pt x="66" y="0"/>
                    <a:pt x="0" y="58"/>
                    <a:pt x="39" y="115"/>
                  </a:cubicBezTo>
                  <a:cubicBezTo>
                    <a:pt x="53" y="125"/>
                    <a:pt x="69" y="129"/>
                    <a:pt x="85" y="129"/>
                  </a:cubicBezTo>
                  <a:cubicBezTo>
                    <a:pt x="153" y="129"/>
                    <a:pt x="223" y="56"/>
                    <a:pt x="163" y="16"/>
                  </a:cubicBezTo>
                  <a:cubicBezTo>
                    <a:pt x="151" y="5"/>
                    <a:pt x="136" y="0"/>
                    <a:pt x="121"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474" name="Google Shape;474;p4"/>
            <p:cNvSpPr/>
            <p:nvPr/>
          </p:nvSpPr>
          <p:spPr>
            <a:xfrm>
              <a:off x="10089411" y="3002136"/>
              <a:ext cx="36912" cy="25000"/>
            </a:xfrm>
            <a:custGeom>
              <a:avLst/>
              <a:gdLst/>
              <a:ahLst/>
              <a:cxnLst/>
              <a:rect l="l" t="t" r="r" b="b"/>
              <a:pathLst>
                <a:path w="220" h="149" extrusionOk="0">
                  <a:moveTo>
                    <a:pt x="128" y="0"/>
                  </a:moveTo>
                  <a:cubicBezTo>
                    <a:pt x="63" y="0"/>
                    <a:pt x="0" y="84"/>
                    <a:pt x="58" y="122"/>
                  </a:cubicBezTo>
                  <a:cubicBezTo>
                    <a:pt x="71" y="141"/>
                    <a:pt x="88" y="149"/>
                    <a:pt x="105" y="149"/>
                  </a:cubicBezTo>
                  <a:cubicBezTo>
                    <a:pt x="159" y="149"/>
                    <a:pt x="219" y="79"/>
                    <a:pt x="182" y="23"/>
                  </a:cubicBezTo>
                  <a:cubicBezTo>
                    <a:pt x="166" y="7"/>
                    <a:pt x="147" y="0"/>
                    <a:pt x="128"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475" name="Google Shape;475;p4"/>
            <p:cNvSpPr/>
            <p:nvPr/>
          </p:nvSpPr>
          <p:spPr>
            <a:xfrm>
              <a:off x="10283699" y="2985359"/>
              <a:ext cx="30201" cy="21644"/>
            </a:xfrm>
            <a:custGeom>
              <a:avLst/>
              <a:gdLst/>
              <a:ahLst/>
              <a:cxnLst/>
              <a:rect l="l" t="t" r="r" b="b"/>
              <a:pathLst>
                <a:path w="180" h="129" extrusionOk="0">
                  <a:moveTo>
                    <a:pt x="87" y="0"/>
                  </a:moveTo>
                  <a:cubicBezTo>
                    <a:pt x="37" y="0"/>
                    <a:pt x="0" y="65"/>
                    <a:pt x="19" y="101"/>
                  </a:cubicBezTo>
                  <a:cubicBezTo>
                    <a:pt x="31" y="120"/>
                    <a:pt x="49" y="128"/>
                    <a:pt x="67" y="128"/>
                  </a:cubicBezTo>
                  <a:cubicBezTo>
                    <a:pt x="120" y="128"/>
                    <a:pt x="180" y="64"/>
                    <a:pt x="143" y="27"/>
                  </a:cubicBezTo>
                  <a:cubicBezTo>
                    <a:pt x="124" y="8"/>
                    <a:pt x="104" y="0"/>
                    <a:pt x="87"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grpSp>
      <p:grpSp>
        <p:nvGrpSpPr>
          <p:cNvPr id="476" name="Google Shape;476;p4"/>
          <p:cNvGrpSpPr/>
          <p:nvPr/>
        </p:nvGrpSpPr>
        <p:grpSpPr>
          <a:xfrm rot="-5759653">
            <a:off x="7368295" y="3251457"/>
            <a:ext cx="732389" cy="2450270"/>
            <a:chOff x="7375795" y="2728743"/>
            <a:chExt cx="291249" cy="974399"/>
          </a:xfrm>
        </p:grpSpPr>
        <p:sp>
          <p:nvSpPr>
            <p:cNvPr id="477" name="Google Shape;477;p4"/>
            <p:cNvSpPr/>
            <p:nvPr/>
          </p:nvSpPr>
          <p:spPr>
            <a:xfrm>
              <a:off x="7518259" y="3067758"/>
              <a:ext cx="84227" cy="91285"/>
            </a:xfrm>
            <a:custGeom>
              <a:avLst/>
              <a:gdLst/>
              <a:ahLst/>
              <a:cxnLst/>
              <a:rect l="l" t="t" r="r" b="b"/>
              <a:pathLst>
                <a:path w="2518" h="2729" extrusionOk="0">
                  <a:moveTo>
                    <a:pt x="1339" y="0"/>
                  </a:moveTo>
                  <a:cubicBezTo>
                    <a:pt x="1223" y="0"/>
                    <a:pt x="1108" y="11"/>
                    <a:pt x="1001" y="24"/>
                  </a:cubicBezTo>
                  <a:cubicBezTo>
                    <a:pt x="634" y="79"/>
                    <a:pt x="306" y="305"/>
                    <a:pt x="142" y="626"/>
                  </a:cubicBezTo>
                  <a:cubicBezTo>
                    <a:pt x="9" y="899"/>
                    <a:pt x="1" y="1212"/>
                    <a:pt x="32" y="1517"/>
                  </a:cubicBezTo>
                  <a:cubicBezTo>
                    <a:pt x="71" y="1892"/>
                    <a:pt x="181" y="2282"/>
                    <a:pt x="454" y="2532"/>
                  </a:cubicBezTo>
                  <a:cubicBezTo>
                    <a:pt x="517" y="2595"/>
                    <a:pt x="587" y="2642"/>
                    <a:pt x="673" y="2650"/>
                  </a:cubicBezTo>
                  <a:cubicBezTo>
                    <a:pt x="679" y="2650"/>
                    <a:pt x="685" y="2650"/>
                    <a:pt x="691" y="2650"/>
                  </a:cubicBezTo>
                  <a:cubicBezTo>
                    <a:pt x="778" y="2650"/>
                    <a:pt x="860" y="2597"/>
                    <a:pt x="860" y="2517"/>
                  </a:cubicBezTo>
                  <a:cubicBezTo>
                    <a:pt x="1069" y="2651"/>
                    <a:pt x="1307" y="2728"/>
                    <a:pt x="1552" y="2728"/>
                  </a:cubicBezTo>
                  <a:cubicBezTo>
                    <a:pt x="1564" y="2728"/>
                    <a:pt x="1575" y="2728"/>
                    <a:pt x="1587" y="2728"/>
                  </a:cubicBezTo>
                  <a:cubicBezTo>
                    <a:pt x="1743" y="2415"/>
                    <a:pt x="1775" y="2048"/>
                    <a:pt x="1673" y="1704"/>
                  </a:cubicBezTo>
                  <a:lnTo>
                    <a:pt x="1673" y="1704"/>
                  </a:lnTo>
                  <a:cubicBezTo>
                    <a:pt x="1776" y="1725"/>
                    <a:pt x="1881" y="1736"/>
                    <a:pt x="1985" y="1736"/>
                  </a:cubicBezTo>
                  <a:cubicBezTo>
                    <a:pt x="2148" y="1736"/>
                    <a:pt x="2310" y="1710"/>
                    <a:pt x="2462" y="1657"/>
                  </a:cubicBezTo>
                  <a:cubicBezTo>
                    <a:pt x="2517" y="1196"/>
                    <a:pt x="2384" y="727"/>
                    <a:pt x="2134" y="352"/>
                  </a:cubicBezTo>
                  <a:cubicBezTo>
                    <a:pt x="1943" y="71"/>
                    <a:pt x="1638" y="0"/>
                    <a:pt x="133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78" name="Google Shape;478;p4"/>
            <p:cNvSpPr/>
            <p:nvPr/>
          </p:nvSpPr>
          <p:spPr>
            <a:xfrm>
              <a:off x="7449519" y="2770388"/>
              <a:ext cx="71918" cy="87505"/>
            </a:xfrm>
            <a:custGeom>
              <a:avLst/>
              <a:gdLst/>
              <a:ahLst/>
              <a:cxnLst/>
              <a:rect l="l" t="t" r="r" b="b"/>
              <a:pathLst>
                <a:path w="2150" h="2616" extrusionOk="0">
                  <a:moveTo>
                    <a:pt x="874" y="0"/>
                  </a:moveTo>
                  <a:cubicBezTo>
                    <a:pt x="825" y="0"/>
                    <a:pt x="776" y="2"/>
                    <a:pt x="727" y="6"/>
                  </a:cubicBezTo>
                  <a:cubicBezTo>
                    <a:pt x="743" y="60"/>
                    <a:pt x="759" y="115"/>
                    <a:pt x="782" y="170"/>
                  </a:cubicBezTo>
                  <a:cubicBezTo>
                    <a:pt x="634" y="178"/>
                    <a:pt x="477" y="240"/>
                    <a:pt x="368" y="349"/>
                  </a:cubicBezTo>
                  <a:cubicBezTo>
                    <a:pt x="391" y="576"/>
                    <a:pt x="454" y="818"/>
                    <a:pt x="563" y="1021"/>
                  </a:cubicBezTo>
                  <a:cubicBezTo>
                    <a:pt x="321" y="1084"/>
                    <a:pt x="94" y="1264"/>
                    <a:pt x="1" y="1506"/>
                  </a:cubicBezTo>
                  <a:cubicBezTo>
                    <a:pt x="48" y="1662"/>
                    <a:pt x="134" y="1811"/>
                    <a:pt x="259" y="1920"/>
                  </a:cubicBezTo>
                  <a:cubicBezTo>
                    <a:pt x="118" y="2014"/>
                    <a:pt x="24" y="2178"/>
                    <a:pt x="55" y="2389"/>
                  </a:cubicBezTo>
                  <a:cubicBezTo>
                    <a:pt x="141" y="2498"/>
                    <a:pt x="274" y="2553"/>
                    <a:pt x="399" y="2584"/>
                  </a:cubicBezTo>
                  <a:cubicBezTo>
                    <a:pt x="532" y="2616"/>
                    <a:pt x="673" y="2616"/>
                    <a:pt x="806" y="2616"/>
                  </a:cubicBezTo>
                  <a:cubicBezTo>
                    <a:pt x="1017" y="2616"/>
                    <a:pt x="1220" y="2600"/>
                    <a:pt x="1392" y="2514"/>
                  </a:cubicBezTo>
                  <a:cubicBezTo>
                    <a:pt x="1579" y="2428"/>
                    <a:pt x="1728" y="2248"/>
                    <a:pt x="1720" y="2045"/>
                  </a:cubicBezTo>
                  <a:lnTo>
                    <a:pt x="2150" y="474"/>
                  </a:lnTo>
                  <a:cubicBezTo>
                    <a:pt x="1803" y="170"/>
                    <a:pt x="1346" y="0"/>
                    <a:pt x="8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79" name="Google Shape;479;p4"/>
            <p:cNvSpPr/>
            <p:nvPr/>
          </p:nvSpPr>
          <p:spPr>
            <a:xfrm>
              <a:off x="7383656" y="2834712"/>
              <a:ext cx="81049" cy="94028"/>
            </a:xfrm>
            <a:custGeom>
              <a:avLst/>
              <a:gdLst/>
              <a:ahLst/>
              <a:cxnLst/>
              <a:rect l="l" t="t" r="r" b="b"/>
              <a:pathLst>
                <a:path w="2423" h="2811" extrusionOk="0">
                  <a:moveTo>
                    <a:pt x="1151" y="0"/>
                  </a:moveTo>
                  <a:cubicBezTo>
                    <a:pt x="828" y="0"/>
                    <a:pt x="506" y="115"/>
                    <a:pt x="266" y="341"/>
                  </a:cubicBezTo>
                  <a:cubicBezTo>
                    <a:pt x="305" y="536"/>
                    <a:pt x="415" y="716"/>
                    <a:pt x="571" y="849"/>
                  </a:cubicBezTo>
                  <a:cubicBezTo>
                    <a:pt x="297" y="982"/>
                    <a:pt x="79" y="1247"/>
                    <a:pt x="0" y="1552"/>
                  </a:cubicBezTo>
                  <a:cubicBezTo>
                    <a:pt x="110" y="1763"/>
                    <a:pt x="290" y="1943"/>
                    <a:pt x="501" y="2037"/>
                  </a:cubicBezTo>
                  <a:cubicBezTo>
                    <a:pt x="383" y="2162"/>
                    <a:pt x="313" y="2341"/>
                    <a:pt x="336" y="2506"/>
                  </a:cubicBezTo>
                  <a:cubicBezTo>
                    <a:pt x="555" y="2693"/>
                    <a:pt x="852" y="2802"/>
                    <a:pt x="1141" y="2810"/>
                  </a:cubicBezTo>
                  <a:cubicBezTo>
                    <a:pt x="1155" y="2811"/>
                    <a:pt x="1168" y="2811"/>
                    <a:pt x="1182" y="2811"/>
                  </a:cubicBezTo>
                  <a:cubicBezTo>
                    <a:pt x="1464" y="2811"/>
                    <a:pt x="1739" y="2733"/>
                    <a:pt x="1977" y="2576"/>
                  </a:cubicBezTo>
                  <a:cubicBezTo>
                    <a:pt x="2118" y="2474"/>
                    <a:pt x="2251" y="2349"/>
                    <a:pt x="2329" y="2193"/>
                  </a:cubicBezTo>
                  <a:cubicBezTo>
                    <a:pt x="2407" y="2037"/>
                    <a:pt x="2423" y="1841"/>
                    <a:pt x="2353" y="1685"/>
                  </a:cubicBezTo>
                  <a:lnTo>
                    <a:pt x="1774" y="153"/>
                  </a:lnTo>
                  <a:cubicBezTo>
                    <a:pt x="1581" y="51"/>
                    <a:pt x="1366" y="0"/>
                    <a:pt x="115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80" name="Google Shape;480;p4"/>
            <p:cNvSpPr/>
            <p:nvPr/>
          </p:nvSpPr>
          <p:spPr>
            <a:xfrm>
              <a:off x="7464170" y="2773900"/>
              <a:ext cx="74794" cy="89144"/>
            </a:xfrm>
            <a:custGeom>
              <a:avLst/>
              <a:gdLst/>
              <a:ahLst/>
              <a:cxnLst/>
              <a:rect l="l" t="t" r="r" b="b"/>
              <a:pathLst>
                <a:path w="2236" h="2665" extrusionOk="0">
                  <a:moveTo>
                    <a:pt x="961" y="0"/>
                  </a:moveTo>
                  <a:cubicBezTo>
                    <a:pt x="700" y="0"/>
                    <a:pt x="443" y="106"/>
                    <a:pt x="289" y="330"/>
                  </a:cubicBezTo>
                  <a:cubicBezTo>
                    <a:pt x="313" y="643"/>
                    <a:pt x="438" y="948"/>
                    <a:pt x="641" y="1206"/>
                  </a:cubicBezTo>
                  <a:cubicBezTo>
                    <a:pt x="352" y="1307"/>
                    <a:pt x="110" y="1534"/>
                    <a:pt x="0" y="1815"/>
                  </a:cubicBezTo>
                  <a:cubicBezTo>
                    <a:pt x="78" y="1971"/>
                    <a:pt x="203" y="2096"/>
                    <a:pt x="360" y="2182"/>
                  </a:cubicBezTo>
                  <a:cubicBezTo>
                    <a:pt x="211" y="2300"/>
                    <a:pt x="133" y="2518"/>
                    <a:pt x="157" y="2651"/>
                  </a:cubicBezTo>
                  <a:cubicBezTo>
                    <a:pt x="244" y="2660"/>
                    <a:pt x="331" y="2665"/>
                    <a:pt x="419" y="2665"/>
                  </a:cubicBezTo>
                  <a:cubicBezTo>
                    <a:pt x="1016" y="2665"/>
                    <a:pt x="1628" y="2449"/>
                    <a:pt x="2227" y="1925"/>
                  </a:cubicBezTo>
                  <a:cubicBezTo>
                    <a:pt x="2235" y="1549"/>
                    <a:pt x="2196" y="1167"/>
                    <a:pt x="2048" y="831"/>
                  </a:cubicBezTo>
                  <a:cubicBezTo>
                    <a:pt x="1907" y="487"/>
                    <a:pt x="1641" y="182"/>
                    <a:pt x="1290" y="57"/>
                  </a:cubicBezTo>
                  <a:cubicBezTo>
                    <a:pt x="1184" y="20"/>
                    <a:pt x="1072" y="0"/>
                    <a:pt x="96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81" name="Google Shape;481;p4"/>
            <p:cNvSpPr/>
            <p:nvPr/>
          </p:nvSpPr>
          <p:spPr>
            <a:xfrm>
              <a:off x="7401953" y="2835381"/>
              <a:ext cx="87070" cy="94730"/>
            </a:xfrm>
            <a:custGeom>
              <a:avLst/>
              <a:gdLst/>
              <a:ahLst/>
              <a:cxnLst/>
              <a:rect l="l" t="t" r="r" b="b"/>
              <a:pathLst>
                <a:path w="2603" h="2832" extrusionOk="0">
                  <a:moveTo>
                    <a:pt x="821" y="1"/>
                  </a:moveTo>
                  <a:cubicBezTo>
                    <a:pt x="485" y="63"/>
                    <a:pt x="180" y="274"/>
                    <a:pt x="0" y="571"/>
                  </a:cubicBezTo>
                  <a:cubicBezTo>
                    <a:pt x="71" y="946"/>
                    <a:pt x="329" y="1298"/>
                    <a:pt x="774" y="1509"/>
                  </a:cubicBezTo>
                  <a:cubicBezTo>
                    <a:pt x="391" y="1751"/>
                    <a:pt x="180" y="2235"/>
                    <a:pt x="266" y="2673"/>
                  </a:cubicBezTo>
                  <a:cubicBezTo>
                    <a:pt x="447" y="2780"/>
                    <a:pt x="658" y="2832"/>
                    <a:pt x="870" y="2832"/>
                  </a:cubicBezTo>
                  <a:cubicBezTo>
                    <a:pt x="969" y="2832"/>
                    <a:pt x="1068" y="2820"/>
                    <a:pt x="1165" y="2798"/>
                  </a:cubicBezTo>
                  <a:cubicBezTo>
                    <a:pt x="1470" y="2728"/>
                    <a:pt x="1751" y="2572"/>
                    <a:pt x="1993" y="2392"/>
                  </a:cubicBezTo>
                  <a:cubicBezTo>
                    <a:pt x="2165" y="2259"/>
                    <a:pt x="2314" y="2118"/>
                    <a:pt x="2423" y="1939"/>
                  </a:cubicBezTo>
                  <a:cubicBezTo>
                    <a:pt x="2532" y="1759"/>
                    <a:pt x="2603" y="1548"/>
                    <a:pt x="2564" y="1345"/>
                  </a:cubicBezTo>
                  <a:cubicBezTo>
                    <a:pt x="2524" y="1118"/>
                    <a:pt x="2384" y="915"/>
                    <a:pt x="2220" y="743"/>
                  </a:cubicBezTo>
                  <a:cubicBezTo>
                    <a:pt x="1837" y="352"/>
                    <a:pt x="1345" y="94"/>
                    <a:pt x="8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82" name="Google Shape;482;p4"/>
            <p:cNvSpPr/>
            <p:nvPr/>
          </p:nvSpPr>
          <p:spPr>
            <a:xfrm>
              <a:off x="7381549" y="3095722"/>
              <a:ext cx="61749" cy="60411"/>
            </a:xfrm>
            <a:custGeom>
              <a:avLst/>
              <a:gdLst/>
              <a:ahLst/>
              <a:cxnLst/>
              <a:rect l="l" t="t" r="r" b="b"/>
              <a:pathLst>
                <a:path w="1846" h="1806" extrusionOk="0">
                  <a:moveTo>
                    <a:pt x="837" y="1"/>
                  </a:moveTo>
                  <a:lnTo>
                    <a:pt x="79" y="516"/>
                  </a:lnTo>
                  <a:cubicBezTo>
                    <a:pt x="1" y="720"/>
                    <a:pt x="1" y="946"/>
                    <a:pt x="87" y="1149"/>
                  </a:cubicBezTo>
                  <a:cubicBezTo>
                    <a:pt x="135" y="1157"/>
                    <a:pt x="182" y="1161"/>
                    <a:pt x="228" y="1161"/>
                  </a:cubicBezTo>
                  <a:cubicBezTo>
                    <a:pt x="364" y="1161"/>
                    <a:pt x="494" y="1128"/>
                    <a:pt x="610" y="1063"/>
                  </a:cubicBezTo>
                  <a:lnTo>
                    <a:pt x="610" y="1063"/>
                  </a:lnTo>
                  <a:cubicBezTo>
                    <a:pt x="564" y="1298"/>
                    <a:pt x="634" y="1548"/>
                    <a:pt x="806" y="1728"/>
                  </a:cubicBezTo>
                  <a:cubicBezTo>
                    <a:pt x="868" y="1748"/>
                    <a:pt x="932" y="1758"/>
                    <a:pt x="996" y="1758"/>
                  </a:cubicBezTo>
                  <a:cubicBezTo>
                    <a:pt x="1148" y="1758"/>
                    <a:pt x="1297" y="1702"/>
                    <a:pt x="1408" y="1603"/>
                  </a:cubicBezTo>
                  <a:cubicBezTo>
                    <a:pt x="1408" y="1681"/>
                    <a:pt x="1423" y="1759"/>
                    <a:pt x="1470" y="1806"/>
                  </a:cubicBezTo>
                  <a:cubicBezTo>
                    <a:pt x="1673" y="1626"/>
                    <a:pt x="1806" y="1368"/>
                    <a:pt x="1822" y="1095"/>
                  </a:cubicBezTo>
                  <a:cubicBezTo>
                    <a:pt x="1845" y="821"/>
                    <a:pt x="1744" y="548"/>
                    <a:pt x="1556" y="337"/>
                  </a:cubicBezTo>
                  <a:cubicBezTo>
                    <a:pt x="1376" y="134"/>
                    <a:pt x="1111" y="9"/>
                    <a:pt x="83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83" name="Google Shape;483;p4"/>
            <p:cNvSpPr/>
            <p:nvPr/>
          </p:nvSpPr>
          <p:spPr>
            <a:xfrm>
              <a:off x="7375795" y="2951185"/>
              <a:ext cx="65930" cy="85967"/>
            </a:xfrm>
            <a:custGeom>
              <a:avLst/>
              <a:gdLst/>
              <a:ahLst/>
              <a:cxnLst/>
              <a:rect l="l" t="t" r="r" b="b"/>
              <a:pathLst>
                <a:path w="1971" h="2570" extrusionOk="0">
                  <a:moveTo>
                    <a:pt x="579" y="0"/>
                  </a:moveTo>
                  <a:cubicBezTo>
                    <a:pt x="235" y="196"/>
                    <a:pt x="17" y="586"/>
                    <a:pt x="1" y="985"/>
                  </a:cubicBezTo>
                  <a:cubicBezTo>
                    <a:pt x="149" y="1141"/>
                    <a:pt x="337" y="1251"/>
                    <a:pt x="540" y="1298"/>
                  </a:cubicBezTo>
                  <a:cubicBezTo>
                    <a:pt x="235" y="1587"/>
                    <a:pt x="118" y="2040"/>
                    <a:pt x="267" y="2446"/>
                  </a:cubicBezTo>
                  <a:cubicBezTo>
                    <a:pt x="490" y="2527"/>
                    <a:pt x="730" y="2569"/>
                    <a:pt x="962" y="2569"/>
                  </a:cubicBezTo>
                  <a:cubicBezTo>
                    <a:pt x="1088" y="2569"/>
                    <a:pt x="1212" y="2557"/>
                    <a:pt x="1329" y="2532"/>
                  </a:cubicBezTo>
                  <a:cubicBezTo>
                    <a:pt x="1486" y="2454"/>
                    <a:pt x="1619" y="2298"/>
                    <a:pt x="1697" y="2141"/>
                  </a:cubicBezTo>
                  <a:cubicBezTo>
                    <a:pt x="1775" y="1985"/>
                    <a:pt x="1822" y="1798"/>
                    <a:pt x="1861" y="1618"/>
                  </a:cubicBezTo>
                  <a:cubicBezTo>
                    <a:pt x="1908" y="1415"/>
                    <a:pt x="1970" y="1212"/>
                    <a:pt x="1955" y="1001"/>
                  </a:cubicBezTo>
                  <a:cubicBezTo>
                    <a:pt x="1947" y="782"/>
                    <a:pt x="1876" y="571"/>
                    <a:pt x="1712" y="430"/>
                  </a:cubicBezTo>
                  <a:lnTo>
                    <a:pt x="579"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84" name="Google Shape;484;p4"/>
            <p:cNvSpPr/>
            <p:nvPr/>
          </p:nvSpPr>
          <p:spPr>
            <a:xfrm>
              <a:off x="7426004" y="3050498"/>
              <a:ext cx="33" cy="33"/>
            </a:xfrm>
            <a:custGeom>
              <a:avLst/>
              <a:gdLst/>
              <a:ahLst/>
              <a:cxnLst/>
              <a:rect l="l" t="t" r="r" b="b"/>
              <a:pathLst>
                <a:path w="1" h="1" fill="none" extrusionOk="0">
                  <a:moveTo>
                    <a:pt x="0" y="1"/>
                  </a:moveTo>
                  <a:lnTo>
                    <a:pt x="0" y="1"/>
                  </a:lnTo>
                  <a:close/>
                </a:path>
              </a:pathLst>
            </a:custGeom>
            <a:noFill/>
            <a:ln w="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85" name="Google Shape;485;p4"/>
            <p:cNvSpPr/>
            <p:nvPr/>
          </p:nvSpPr>
          <p:spPr>
            <a:xfrm>
              <a:off x="7432794" y="3120810"/>
              <a:ext cx="33" cy="33"/>
            </a:xfrm>
            <a:custGeom>
              <a:avLst/>
              <a:gdLst/>
              <a:ahLst/>
              <a:cxnLst/>
              <a:rect l="l" t="t" r="r" b="b"/>
              <a:pathLst>
                <a:path w="1" h="1" fill="none" extrusionOk="0">
                  <a:moveTo>
                    <a:pt x="1" y="1"/>
                  </a:moveTo>
                  <a:lnTo>
                    <a:pt x="1" y="1"/>
                  </a:lnTo>
                  <a:close/>
                </a:path>
              </a:pathLst>
            </a:custGeom>
            <a:noFill/>
            <a:ln>
              <a:noFill/>
            </a:ln>
          </p:spPr>
          <p:txBody>
            <a:bodyPr spcFirstLastPara="1" wrap="square" lIns="91425" tIns="91425" rIns="91425" bIns="91425" anchor="ctr" anchorCtr="0">
              <a:noAutofit/>
            </a:bodyPr>
            <a:lstStyle/>
            <a:p>
              <a:endParaRPr/>
            </a:p>
          </p:txBody>
        </p:sp>
        <p:sp>
          <p:nvSpPr>
            <p:cNvPr id="486" name="Google Shape;486;p4"/>
            <p:cNvSpPr/>
            <p:nvPr/>
          </p:nvSpPr>
          <p:spPr>
            <a:xfrm>
              <a:off x="7379207" y="3057355"/>
              <a:ext cx="95199" cy="99045"/>
            </a:xfrm>
            <a:custGeom>
              <a:avLst/>
              <a:gdLst/>
              <a:ahLst/>
              <a:cxnLst/>
              <a:rect l="l" t="t" r="r" b="b"/>
              <a:pathLst>
                <a:path w="2846" h="2961" extrusionOk="0">
                  <a:moveTo>
                    <a:pt x="1476" y="1"/>
                  </a:moveTo>
                  <a:cubicBezTo>
                    <a:pt x="1398" y="1"/>
                    <a:pt x="1320" y="8"/>
                    <a:pt x="1243" y="22"/>
                  </a:cubicBezTo>
                  <a:cubicBezTo>
                    <a:pt x="868" y="93"/>
                    <a:pt x="524" y="312"/>
                    <a:pt x="313" y="624"/>
                  </a:cubicBezTo>
                  <a:cubicBezTo>
                    <a:pt x="94" y="937"/>
                    <a:pt x="1" y="1327"/>
                    <a:pt x="40" y="1703"/>
                  </a:cubicBezTo>
                  <a:cubicBezTo>
                    <a:pt x="153" y="1745"/>
                    <a:pt x="278" y="1767"/>
                    <a:pt x="404" y="1767"/>
                  </a:cubicBezTo>
                  <a:cubicBezTo>
                    <a:pt x="557" y="1767"/>
                    <a:pt x="711" y="1735"/>
                    <a:pt x="852" y="1671"/>
                  </a:cubicBezTo>
                  <a:lnTo>
                    <a:pt x="852" y="1671"/>
                  </a:lnTo>
                  <a:cubicBezTo>
                    <a:pt x="751" y="2015"/>
                    <a:pt x="829" y="2398"/>
                    <a:pt x="1048" y="2679"/>
                  </a:cubicBezTo>
                  <a:cubicBezTo>
                    <a:pt x="1097" y="2689"/>
                    <a:pt x="1146" y="2694"/>
                    <a:pt x="1195" y="2694"/>
                  </a:cubicBezTo>
                  <a:cubicBezTo>
                    <a:pt x="1342" y="2694"/>
                    <a:pt x="1485" y="2650"/>
                    <a:pt x="1603" y="2562"/>
                  </a:cubicBezTo>
                  <a:lnTo>
                    <a:pt x="1603" y="2562"/>
                  </a:lnTo>
                  <a:cubicBezTo>
                    <a:pt x="1532" y="2679"/>
                    <a:pt x="1501" y="2812"/>
                    <a:pt x="1524" y="2961"/>
                  </a:cubicBezTo>
                  <a:cubicBezTo>
                    <a:pt x="1892" y="2804"/>
                    <a:pt x="2236" y="2570"/>
                    <a:pt x="2470" y="2250"/>
                  </a:cubicBezTo>
                  <a:cubicBezTo>
                    <a:pt x="2712" y="1929"/>
                    <a:pt x="2845" y="1515"/>
                    <a:pt x="2783" y="1116"/>
                  </a:cubicBezTo>
                  <a:cubicBezTo>
                    <a:pt x="2740" y="807"/>
                    <a:pt x="2575" y="511"/>
                    <a:pt x="2331" y="322"/>
                  </a:cubicBezTo>
                  <a:lnTo>
                    <a:pt x="2331" y="322"/>
                  </a:lnTo>
                  <a:cubicBezTo>
                    <a:pt x="2323" y="313"/>
                    <a:pt x="2314" y="304"/>
                    <a:pt x="2306" y="296"/>
                  </a:cubicBezTo>
                  <a:cubicBezTo>
                    <a:pt x="2071" y="104"/>
                    <a:pt x="1772" y="1"/>
                    <a:pt x="147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87" name="Google Shape;487;p4"/>
            <p:cNvSpPr/>
            <p:nvPr/>
          </p:nvSpPr>
          <p:spPr>
            <a:xfrm>
              <a:off x="7382084" y="2937504"/>
              <a:ext cx="83692" cy="106505"/>
            </a:xfrm>
            <a:custGeom>
              <a:avLst/>
              <a:gdLst/>
              <a:ahLst/>
              <a:cxnLst/>
              <a:rect l="l" t="t" r="r" b="b"/>
              <a:pathLst>
                <a:path w="2502" h="3184" extrusionOk="0">
                  <a:moveTo>
                    <a:pt x="602" y="1"/>
                  </a:moveTo>
                  <a:cubicBezTo>
                    <a:pt x="522" y="1"/>
                    <a:pt x="442" y="8"/>
                    <a:pt x="360" y="26"/>
                  </a:cubicBezTo>
                  <a:cubicBezTo>
                    <a:pt x="227" y="58"/>
                    <a:pt x="94" y="128"/>
                    <a:pt x="1" y="230"/>
                  </a:cubicBezTo>
                  <a:cubicBezTo>
                    <a:pt x="24" y="425"/>
                    <a:pt x="118" y="620"/>
                    <a:pt x="274" y="753"/>
                  </a:cubicBezTo>
                  <a:cubicBezTo>
                    <a:pt x="404" y="863"/>
                    <a:pt x="576" y="925"/>
                    <a:pt x="779" y="925"/>
                  </a:cubicBezTo>
                  <a:cubicBezTo>
                    <a:pt x="820" y="925"/>
                    <a:pt x="863" y="923"/>
                    <a:pt x="907" y="917"/>
                  </a:cubicBezTo>
                  <a:lnTo>
                    <a:pt x="907" y="917"/>
                  </a:lnTo>
                  <a:cubicBezTo>
                    <a:pt x="634" y="1183"/>
                    <a:pt x="438" y="1535"/>
                    <a:pt x="352" y="1894"/>
                  </a:cubicBezTo>
                  <a:cubicBezTo>
                    <a:pt x="516" y="2121"/>
                    <a:pt x="774" y="2277"/>
                    <a:pt x="1048" y="2332"/>
                  </a:cubicBezTo>
                  <a:cubicBezTo>
                    <a:pt x="954" y="2605"/>
                    <a:pt x="946" y="2910"/>
                    <a:pt x="1016" y="3183"/>
                  </a:cubicBezTo>
                  <a:cubicBezTo>
                    <a:pt x="1485" y="2996"/>
                    <a:pt x="1899" y="2660"/>
                    <a:pt x="2173" y="2238"/>
                  </a:cubicBezTo>
                  <a:cubicBezTo>
                    <a:pt x="2368" y="1933"/>
                    <a:pt x="2501" y="1566"/>
                    <a:pt x="2454" y="1199"/>
                  </a:cubicBezTo>
                  <a:cubicBezTo>
                    <a:pt x="2392" y="831"/>
                    <a:pt x="2150" y="519"/>
                    <a:pt x="1837" y="308"/>
                  </a:cubicBezTo>
                  <a:cubicBezTo>
                    <a:pt x="1524" y="112"/>
                    <a:pt x="1141" y="26"/>
                    <a:pt x="774" y="11"/>
                  </a:cubicBezTo>
                  <a:cubicBezTo>
                    <a:pt x="716" y="4"/>
                    <a:pt x="659" y="1"/>
                    <a:pt x="60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88" name="Google Shape;488;p4"/>
            <p:cNvSpPr/>
            <p:nvPr/>
          </p:nvSpPr>
          <p:spPr>
            <a:xfrm>
              <a:off x="7523510" y="2728743"/>
              <a:ext cx="75564" cy="59574"/>
            </a:xfrm>
            <a:custGeom>
              <a:avLst/>
              <a:gdLst/>
              <a:ahLst/>
              <a:cxnLst/>
              <a:rect l="l" t="t" r="r" b="b"/>
              <a:pathLst>
                <a:path w="2259" h="1781" extrusionOk="0">
                  <a:moveTo>
                    <a:pt x="1594" y="0"/>
                  </a:moveTo>
                  <a:cubicBezTo>
                    <a:pt x="1344" y="110"/>
                    <a:pt x="1118" y="305"/>
                    <a:pt x="993" y="555"/>
                  </a:cubicBezTo>
                  <a:cubicBezTo>
                    <a:pt x="821" y="352"/>
                    <a:pt x="578" y="235"/>
                    <a:pt x="336" y="203"/>
                  </a:cubicBezTo>
                  <a:cubicBezTo>
                    <a:pt x="156" y="407"/>
                    <a:pt x="39" y="672"/>
                    <a:pt x="0" y="954"/>
                  </a:cubicBezTo>
                  <a:cubicBezTo>
                    <a:pt x="211" y="1446"/>
                    <a:pt x="492" y="1673"/>
                    <a:pt x="821" y="1759"/>
                  </a:cubicBezTo>
                  <a:cubicBezTo>
                    <a:pt x="891" y="1774"/>
                    <a:pt x="962" y="1781"/>
                    <a:pt x="1033" y="1781"/>
                  </a:cubicBezTo>
                  <a:cubicBezTo>
                    <a:pt x="1290" y="1781"/>
                    <a:pt x="1542" y="1685"/>
                    <a:pt x="1751" y="1532"/>
                  </a:cubicBezTo>
                  <a:cubicBezTo>
                    <a:pt x="2016" y="1329"/>
                    <a:pt x="2188" y="1024"/>
                    <a:pt x="2259" y="704"/>
                  </a:cubicBezTo>
                  <a:cubicBezTo>
                    <a:pt x="2149" y="368"/>
                    <a:pt x="1907" y="118"/>
                    <a:pt x="159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89" name="Google Shape;489;p4"/>
            <p:cNvSpPr/>
            <p:nvPr/>
          </p:nvSpPr>
          <p:spPr>
            <a:xfrm>
              <a:off x="7499962" y="3056151"/>
              <a:ext cx="101989" cy="101554"/>
            </a:xfrm>
            <a:custGeom>
              <a:avLst/>
              <a:gdLst/>
              <a:ahLst/>
              <a:cxnLst/>
              <a:rect l="l" t="t" r="r" b="b"/>
              <a:pathLst>
                <a:path w="3049" h="3036" extrusionOk="0">
                  <a:moveTo>
                    <a:pt x="1125" y="1"/>
                  </a:moveTo>
                  <a:cubicBezTo>
                    <a:pt x="848" y="1"/>
                    <a:pt x="557" y="66"/>
                    <a:pt x="384" y="332"/>
                  </a:cubicBezTo>
                  <a:cubicBezTo>
                    <a:pt x="87" y="777"/>
                    <a:pt x="1" y="1363"/>
                    <a:pt x="157" y="1871"/>
                  </a:cubicBezTo>
                  <a:cubicBezTo>
                    <a:pt x="313" y="2395"/>
                    <a:pt x="704" y="2833"/>
                    <a:pt x="1212" y="3036"/>
                  </a:cubicBezTo>
                  <a:cubicBezTo>
                    <a:pt x="1392" y="2723"/>
                    <a:pt x="1439" y="2340"/>
                    <a:pt x="1337" y="1996"/>
                  </a:cubicBezTo>
                  <a:lnTo>
                    <a:pt x="1337" y="1996"/>
                  </a:lnTo>
                  <a:cubicBezTo>
                    <a:pt x="1451" y="2043"/>
                    <a:pt x="1571" y="2064"/>
                    <a:pt x="1690" y="2064"/>
                  </a:cubicBezTo>
                  <a:cubicBezTo>
                    <a:pt x="1835" y="2064"/>
                    <a:pt x="1978" y="2033"/>
                    <a:pt x="2111" y="1973"/>
                  </a:cubicBezTo>
                  <a:cubicBezTo>
                    <a:pt x="2150" y="1660"/>
                    <a:pt x="2134" y="1348"/>
                    <a:pt x="2033" y="1043"/>
                  </a:cubicBezTo>
                  <a:lnTo>
                    <a:pt x="2033" y="1043"/>
                  </a:lnTo>
                  <a:cubicBezTo>
                    <a:pt x="2154" y="1128"/>
                    <a:pt x="2299" y="1171"/>
                    <a:pt x="2450" y="1171"/>
                  </a:cubicBezTo>
                  <a:cubicBezTo>
                    <a:pt x="2493" y="1171"/>
                    <a:pt x="2536" y="1167"/>
                    <a:pt x="2580" y="1160"/>
                  </a:cubicBezTo>
                  <a:cubicBezTo>
                    <a:pt x="2767" y="1129"/>
                    <a:pt x="2947" y="1035"/>
                    <a:pt x="3048" y="895"/>
                  </a:cubicBezTo>
                  <a:cubicBezTo>
                    <a:pt x="2798" y="691"/>
                    <a:pt x="2541" y="488"/>
                    <a:pt x="2259" y="324"/>
                  </a:cubicBezTo>
                  <a:cubicBezTo>
                    <a:pt x="1978" y="152"/>
                    <a:pt x="1665" y="35"/>
                    <a:pt x="1337" y="12"/>
                  </a:cubicBezTo>
                  <a:cubicBezTo>
                    <a:pt x="1269" y="5"/>
                    <a:pt x="1197" y="1"/>
                    <a:pt x="112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90" name="Google Shape;490;p4"/>
            <p:cNvSpPr/>
            <p:nvPr/>
          </p:nvSpPr>
          <p:spPr>
            <a:xfrm>
              <a:off x="7525584" y="3181622"/>
              <a:ext cx="80012" cy="71851"/>
            </a:xfrm>
            <a:custGeom>
              <a:avLst/>
              <a:gdLst/>
              <a:ahLst/>
              <a:cxnLst/>
              <a:rect l="l" t="t" r="r" b="b"/>
              <a:pathLst>
                <a:path w="2392" h="2148" extrusionOk="0">
                  <a:moveTo>
                    <a:pt x="1051" y="0"/>
                  </a:moveTo>
                  <a:cubicBezTo>
                    <a:pt x="938" y="0"/>
                    <a:pt x="825" y="19"/>
                    <a:pt x="720" y="58"/>
                  </a:cubicBezTo>
                  <a:cubicBezTo>
                    <a:pt x="555" y="120"/>
                    <a:pt x="413" y="240"/>
                    <a:pt x="320" y="388"/>
                  </a:cubicBezTo>
                  <a:lnTo>
                    <a:pt x="320" y="388"/>
                  </a:lnTo>
                  <a:cubicBezTo>
                    <a:pt x="159" y="598"/>
                    <a:pt x="37" y="847"/>
                    <a:pt x="16" y="1113"/>
                  </a:cubicBezTo>
                  <a:cubicBezTo>
                    <a:pt x="1" y="1418"/>
                    <a:pt x="102" y="1738"/>
                    <a:pt x="344" y="1926"/>
                  </a:cubicBezTo>
                  <a:cubicBezTo>
                    <a:pt x="547" y="2087"/>
                    <a:pt x="830" y="2147"/>
                    <a:pt x="1106" y="2147"/>
                  </a:cubicBezTo>
                  <a:cubicBezTo>
                    <a:pt x="1139" y="2147"/>
                    <a:pt x="1172" y="2146"/>
                    <a:pt x="1204" y="2145"/>
                  </a:cubicBezTo>
                  <a:cubicBezTo>
                    <a:pt x="1384" y="2145"/>
                    <a:pt x="1595" y="2121"/>
                    <a:pt x="1767" y="2051"/>
                  </a:cubicBezTo>
                  <a:cubicBezTo>
                    <a:pt x="1946" y="1981"/>
                    <a:pt x="2111" y="1856"/>
                    <a:pt x="2197" y="1676"/>
                  </a:cubicBezTo>
                  <a:cubicBezTo>
                    <a:pt x="2142" y="1652"/>
                    <a:pt x="2071" y="1652"/>
                    <a:pt x="2001" y="1637"/>
                  </a:cubicBezTo>
                  <a:cubicBezTo>
                    <a:pt x="2197" y="1543"/>
                    <a:pt x="2337" y="1379"/>
                    <a:pt x="2392" y="1184"/>
                  </a:cubicBezTo>
                  <a:cubicBezTo>
                    <a:pt x="2298" y="1113"/>
                    <a:pt x="2189" y="1066"/>
                    <a:pt x="2079" y="1027"/>
                  </a:cubicBezTo>
                  <a:cubicBezTo>
                    <a:pt x="2157" y="988"/>
                    <a:pt x="2236" y="957"/>
                    <a:pt x="2314" y="926"/>
                  </a:cubicBezTo>
                  <a:cubicBezTo>
                    <a:pt x="2181" y="637"/>
                    <a:pt x="1962" y="363"/>
                    <a:pt x="1681" y="183"/>
                  </a:cubicBezTo>
                  <a:cubicBezTo>
                    <a:pt x="1495" y="70"/>
                    <a:pt x="1271" y="0"/>
                    <a:pt x="105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91" name="Google Shape;491;p4"/>
            <p:cNvSpPr/>
            <p:nvPr/>
          </p:nvSpPr>
          <p:spPr>
            <a:xfrm>
              <a:off x="7516452" y="2734228"/>
              <a:ext cx="100919" cy="83391"/>
            </a:xfrm>
            <a:custGeom>
              <a:avLst/>
              <a:gdLst/>
              <a:ahLst/>
              <a:cxnLst/>
              <a:rect l="l" t="t" r="r" b="b"/>
              <a:pathLst>
                <a:path w="3017" h="2493" extrusionOk="0">
                  <a:moveTo>
                    <a:pt x="2595" y="0"/>
                  </a:moveTo>
                  <a:cubicBezTo>
                    <a:pt x="2180" y="39"/>
                    <a:pt x="1805" y="313"/>
                    <a:pt x="1649" y="680"/>
                  </a:cubicBezTo>
                  <a:cubicBezTo>
                    <a:pt x="1540" y="501"/>
                    <a:pt x="1407" y="344"/>
                    <a:pt x="1227" y="243"/>
                  </a:cubicBezTo>
                  <a:cubicBezTo>
                    <a:pt x="1222" y="243"/>
                    <a:pt x="1217" y="242"/>
                    <a:pt x="1212" y="242"/>
                  </a:cubicBezTo>
                  <a:cubicBezTo>
                    <a:pt x="935" y="242"/>
                    <a:pt x="632" y="459"/>
                    <a:pt x="547" y="743"/>
                  </a:cubicBezTo>
                  <a:cubicBezTo>
                    <a:pt x="391" y="618"/>
                    <a:pt x="203" y="508"/>
                    <a:pt x="0" y="438"/>
                  </a:cubicBezTo>
                  <a:lnTo>
                    <a:pt x="0" y="438"/>
                  </a:lnTo>
                  <a:cubicBezTo>
                    <a:pt x="8" y="1071"/>
                    <a:pt x="281" y="1712"/>
                    <a:pt x="743" y="2157"/>
                  </a:cubicBezTo>
                  <a:cubicBezTo>
                    <a:pt x="917" y="2331"/>
                    <a:pt x="1134" y="2493"/>
                    <a:pt x="1373" y="2493"/>
                  </a:cubicBezTo>
                  <a:cubicBezTo>
                    <a:pt x="1402" y="2493"/>
                    <a:pt x="1432" y="2490"/>
                    <a:pt x="1461" y="2485"/>
                  </a:cubicBezTo>
                  <a:cubicBezTo>
                    <a:pt x="2219" y="2353"/>
                    <a:pt x="2657" y="1954"/>
                    <a:pt x="2845" y="1477"/>
                  </a:cubicBezTo>
                  <a:cubicBezTo>
                    <a:pt x="3017" y="985"/>
                    <a:pt x="2915" y="399"/>
                    <a:pt x="259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92" name="Google Shape;492;p4"/>
            <p:cNvSpPr/>
            <p:nvPr/>
          </p:nvSpPr>
          <p:spPr>
            <a:xfrm>
              <a:off x="7582583" y="2754867"/>
              <a:ext cx="70078" cy="67000"/>
            </a:xfrm>
            <a:custGeom>
              <a:avLst/>
              <a:gdLst/>
              <a:ahLst/>
              <a:cxnLst/>
              <a:rect l="l" t="t" r="r" b="b"/>
              <a:pathLst>
                <a:path w="2095" h="2003" extrusionOk="0">
                  <a:moveTo>
                    <a:pt x="914" y="1"/>
                  </a:moveTo>
                  <a:cubicBezTo>
                    <a:pt x="672" y="40"/>
                    <a:pt x="453" y="212"/>
                    <a:pt x="344" y="446"/>
                  </a:cubicBezTo>
                  <a:cubicBezTo>
                    <a:pt x="297" y="391"/>
                    <a:pt x="211" y="345"/>
                    <a:pt x="125" y="345"/>
                  </a:cubicBezTo>
                  <a:lnTo>
                    <a:pt x="86" y="860"/>
                  </a:lnTo>
                  <a:cubicBezTo>
                    <a:pt x="0" y="1149"/>
                    <a:pt x="117" y="1470"/>
                    <a:pt x="336" y="1681"/>
                  </a:cubicBezTo>
                  <a:cubicBezTo>
                    <a:pt x="547" y="1892"/>
                    <a:pt x="852" y="1993"/>
                    <a:pt x="1157" y="2001"/>
                  </a:cubicBezTo>
                  <a:cubicBezTo>
                    <a:pt x="1171" y="2002"/>
                    <a:pt x="1185" y="2002"/>
                    <a:pt x="1199" y="2002"/>
                  </a:cubicBezTo>
                  <a:cubicBezTo>
                    <a:pt x="1392" y="2002"/>
                    <a:pt x="1605" y="1952"/>
                    <a:pt x="1743" y="1814"/>
                  </a:cubicBezTo>
                  <a:cubicBezTo>
                    <a:pt x="1868" y="1689"/>
                    <a:pt x="1930" y="1517"/>
                    <a:pt x="1977" y="1345"/>
                  </a:cubicBezTo>
                  <a:cubicBezTo>
                    <a:pt x="2040" y="1149"/>
                    <a:pt x="2094" y="931"/>
                    <a:pt x="1985" y="743"/>
                  </a:cubicBezTo>
                  <a:cubicBezTo>
                    <a:pt x="1952" y="731"/>
                    <a:pt x="1917" y="725"/>
                    <a:pt x="1881" y="725"/>
                  </a:cubicBezTo>
                  <a:cubicBezTo>
                    <a:pt x="1824" y="725"/>
                    <a:pt x="1767" y="741"/>
                    <a:pt x="1719" y="774"/>
                  </a:cubicBezTo>
                  <a:cubicBezTo>
                    <a:pt x="1712" y="602"/>
                    <a:pt x="1672" y="431"/>
                    <a:pt x="1626" y="266"/>
                  </a:cubicBezTo>
                  <a:cubicBezTo>
                    <a:pt x="1581" y="252"/>
                    <a:pt x="1535" y="246"/>
                    <a:pt x="1490" y="246"/>
                  </a:cubicBezTo>
                  <a:cubicBezTo>
                    <a:pt x="1410" y="246"/>
                    <a:pt x="1331" y="268"/>
                    <a:pt x="1266" y="313"/>
                  </a:cubicBezTo>
                  <a:cubicBezTo>
                    <a:pt x="1165" y="157"/>
                    <a:pt x="1047" y="55"/>
                    <a:pt x="91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3" name="Google Shape;493;p4"/>
            <p:cNvSpPr/>
            <p:nvPr/>
          </p:nvSpPr>
          <p:spPr>
            <a:xfrm>
              <a:off x="7574221" y="2766374"/>
              <a:ext cx="80514" cy="67970"/>
            </a:xfrm>
            <a:custGeom>
              <a:avLst/>
              <a:gdLst/>
              <a:ahLst/>
              <a:cxnLst/>
              <a:rect l="l" t="t" r="r" b="b"/>
              <a:pathLst>
                <a:path w="2407" h="2032" extrusionOk="0">
                  <a:moveTo>
                    <a:pt x="383" y="1"/>
                  </a:moveTo>
                  <a:cubicBezTo>
                    <a:pt x="188" y="47"/>
                    <a:pt x="47" y="251"/>
                    <a:pt x="31" y="454"/>
                  </a:cubicBezTo>
                  <a:cubicBezTo>
                    <a:pt x="0" y="665"/>
                    <a:pt x="70" y="868"/>
                    <a:pt x="156" y="1056"/>
                  </a:cubicBezTo>
                  <a:cubicBezTo>
                    <a:pt x="297" y="1337"/>
                    <a:pt x="477" y="1587"/>
                    <a:pt x="711" y="1806"/>
                  </a:cubicBezTo>
                  <a:cubicBezTo>
                    <a:pt x="727" y="1821"/>
                    <a:pt x="735" y="1837"/>
                    <a:pt x="743" y="1853"/>
                  </a:cubicBezTo>
                  <a:cubicBezTo>
                    <a:pt x="849" y="1981"/>
                    <a:pt x="993" y="2032"/>
                    <a:pt x="1150" y="2032"/>
                  </a:cubicBezTo>
                  <a:cubicBezTo>
                    <a:pt x="1432" y="2032"/>
                    <a:pt x="1753" y="1867"/>
                    <a:pt x="1954" y="1696"/>
                  </a:cubicBezTo>
                  <a:cubicBezTo>
                    <a:pt x="2259" y="1415"/>
                    <a:pt x="2407" y="962"/>
                    <a:pt x="2305" y="571"/>
                  </a:cubicBezTo>
                  <a:lnTo>
                    <a:pt x="2305" y="571"/>
                  </a:lnTo>
                  <a:cubicBezTo>
                    <a:pt x="2032" y="712"/>
                    <a:pt x="1860" y="938"/>
                    <a:pt x="1766" y="1196"/>
                  </a:cubicBezTo>
                  <a:cubicBezTo>
                    <a:pt x="1704" y="946"/>
                    <a:pt x="1594" y="743"/>
                    <a:pt x="1415" y="602"/>
                  </a:cubicBezTo>
                  <a:cubicBezTo>
                    <a:pt x="1383" y="597"/>
                    <a:pt x="1351" y="595"/>
                    <a:pt x="1319" y="595"/>
                  </a:cubicBezTo>
                  <a:cubicBezTo>
                    <a:pt x="1091" y="595"/>
                    <a:pt x="864" y="713"/>
                    <a:pt x="727" y="891"/>
                  </a:cubicBezTo>
                  <a:cubicBezTo>
                    <a:pt x="711" y="563"/>
                    <a:pt x="594" y="243"/>
                    <a:pt x="38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94" name="Google Shape;494;p4"/>
            <p:cNvSpPr/>
            <p:nvPr/>
          </p:nvSpPr>
          <p:spPr>
            <a:xfrm>
              <a:off x="7597736" y="2844279"/>
              <a:ext cx="58069" cy="66733"/>
            </a:xfrm>
            <a:custGeom>
              <a:avLst/>
              <a:gdLst/>
              <a:ahLst/>
              <a:cxnLst/>
              <a:rect l="l" t="t" r="r" b="b"/>
              <a:pathLst>
                <a:path w="1736" h="1995" extrusionOk="0">
                  <a:moveTo>
                    <a:pt x="1196" y="0"/>
                  </a:moveTo>
                  <a:lnTo>
                    <a:pt x="344" y="563"/>
                  </a:lnTo>
                  <a:cubicBezTo>
                    <a:pt x="118" y="680"/>
                    <a:pt x="0" y="954"/>
                    <a:pt x="32" y="1196"/>
                  </a:cubicBezTo>
                  <a:cubicBezTo>
                    <a:pt x="63" y="1438"/>
                    <a:pt x="204" y="1665"/>
                    <a:pt x="415" y="1813"/>
                  </a:cubicBezTo>
                  <a:cubicBezTo>
                    <a:pt x="565" y="1920"/>
                    <a:pt x="741" y="1995"/>
                    <a:pt x="925" y="1995"/>
                  </a:cubicBezTo>
                  <a:cubicBezTo>
                    <a:pt x="943" y="1995"/>
                    <a:pt x="960" y="1994"/>
                    <a:pt x="977" y="1993"/>
                  </a:cubicBezTo>
                  <a:cubicBezTo>
                    <a:pt x="1180" y="1985"/>
                    <a:pt x="1391" y="1884"/>
                    <a:pt x="1509" y="1719"/>
                  </a:cubicBezTo>
                  <a:cubicBezTo>
                    <a:pt x="1516" y="1446"/>
                    <a:pt x="1360" y="1188"/>
                    <a:pt x="1126" y="1047"/>
                  </a:cubicBezTo>
                  <a:cubicBezTo>
                    <a:pt x="1376" y="938"/>
                    <a:pt x="1595" y="766"/>
                    <a:pt x="1735" y="539"/>
                  </a:cubicBezTo>
                  <a:cubicBezTo>
                    <a:pt x="1673" y="274"/>
                    <a:pt x="1454" y="71"/>
                    <a:pt x="11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5" name="Google Shape;495;p4"/>
            <p:cNvSpPr/>
            <p:nvPr/>
          </p:nvSpPr>
          <p:spPr>
            <a:xfrm>
              <a:off x="7510431" y="2893919"/>
              <a:ext cx="96470" cy="81718"/>
            </a:xfrm>
            <a:custGeom>
              <a:avLst/>
              <a:gdLst/>
              <a:ahLst/>
              <a:cxnLst/>
              <a:rect l="l" t="t" r="r" b="b"/>
              <a:pathLst>
                <a:path w="2884" h="2443" extrusionOk="0">
                  <a:moveTo>
                    <a:pt x="1071" y="1"/>
                  </a:moveTo>
                  <a:cubicBezTo>
                    <a:pt x="719" y="79"/>
                    <a:pt x="438" y="384"/>
                    <a:pt x="383" y="728"/>
                  </a:cubicBezTo>
                  <a:cubicBezTo>
                    <a:pt x="336" y="681"/>
                    <a:pt x="274" y="626"/>
                    <a:pt x="211" y="611"/>
                  </a:cubicBezTo>
                  <a:lnTo>
                    <a:pt x="211" y="611"/>
                  </a:lnTo>
                  <a:cubicBezTo>
                    <a:pt x="0" y="1134"/>
                    <a:pt x="141" y="1759"/>
                    <a:pt x="540" y="2166"/>
                  </a:cubicBezTo>
                  <a:cubicBezTo>
                    <a:pt x="741" y="2367"/>
                    <a:pt x="1002" y="2443"/>
                    <a:pt x="1260" y="2443"/>
                  </a:cubicBezTo>
                  <a:cubicBezTo>
                    <a:pt x="1452" y="2443"/>
                    <a:pt x="1642" y="2401"/>
                    <a:pt x="1806" y="2337"/>
                  </a:cubicBezTo>
                  <a:cubicBezTo>
                    <a:pt x="2110" y="2306"/>
                    <a:pt x="2439" y="2111"/>
                    <a:pt x="2642" y="1830"/>
                  </a:cubicBezTo>
                  <a:cubicBezTo>
                    <a:pt x="2610" y="1775"/>
                    <a:pt x="2564" y="1736"/>
                    <a:pt x="2509" y="1705"/>
                  </a:cubicBezTo>
                  <a:cubicBezTo>
                    <a:pt x="2720" y="1509"/>
                    <a:pt x="2845" y="1251"/>
                    <a:pt x="2884" y="978"/>
                  </a:cubicBezTo>
                  <a:cubicBezTo>
                    <a:pt x="2726" y="832"/>
                    <a:pt x="2501" y="753"/>
                    <a:pt x="2285" y="753"/>
                  </a:cubicBezTo>
                  <a:cubicBezTo>
                    <a:pt x="2234" y="753"/>
                    <a:pt x="2183" y="758"/>
                    <a:pt x="2134" y="767"/>
                  </a:cubicBezTo>
                  <a:cubicBezTo>
                    <a:pt x="2196" y="532"/>
                    <a:pt x="2134" y="275"/>
                    <a:pt x="1985" y="103"/>
                  </a:cubicBezTo>
                  <a:cubicBezTo>
                    <a:pt x="1979" y="102"/>
                    <a:pt x="1973" y="102"/>
                    <a:pt x="1967" y="102"/>
                  </a:cubicBezTo>
                  <a:cubicBezTo>
                    <a:pt x="1700" y="102"/>
                    <a:pt x="1459" y="264"/>
                    <a:pt x="1337" y="501"/>
                  </a:cubicBezTo>
                  <a:cubicBezTo>
                    <a:pt x="1313" y="306"/>
                    <a:pt x="1212" y="118"/>
                    <a:pt x="107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6" name="Google Shape;496;p4"/>
            <p:cNvSpPr/>
            <p:nvPr/>
          </p:nvSpPr>
          <p:spPr>
            <a:xfrm>
              <a:off x="7532140" y="2936802"/>
              <a:ext cx="92021" cy="110853"/>
            </a:xfrm>
            <a:custGeom>
              <a:avLst/>
              <a:gdLst/>
              <a:ahLst/>
              <a:cxnLst/>
              <a:rect l="l" t="t" r="r" b="b"/>
              <a:pathLst>
                <a:path w="2751" h="3314" extrusionOk="0">
                  <a:moveTo>
                    <a:pt x="1024" y="1"/>
                  </a:moveTo>
                  <a:cubicBezTo>
                    <a:pt x="664" y="204"/>
                    <a:pt x="430" y="618"/>
                    <a:pt x="422" y="1040"/>
                  </a:cubicBezTo>
                  <a:cubicBezTo>
                    <a:pt x="242" y="1118"/>
                    <a:pt x="86" y="1313"/>
                    <a:pt x="55" y="1524"/>
                  </a:cubicBezTo>
                  <a:cubicBezTo>
                    <a:pt x="0" y="1751"/>
                    <a:pt x="47" y="1985"/>
                    <a:pt x="164" y="2173"/>
                  </a:cubicBezTo>
                  <a:cubicBezTo>
                    <a:pt x="281" y="2368"/>
                    <a:pt x="453" y="2509"/>
                    <a:pt x="664" y="2603"/>
                  </a:cubicBezTo>
                  <a:cubicBezTo>
                    <a:pt x="977" y="2954"/>
                    <a:pt x="1430" y="3228"/>
                    <a:pt x="1922" y="3314"/>
                  </a:cubicBezTo>
                  <a:cubicBezTo>
                    <a:pt x="2032" y="3134"/>
                    <a:pt x="2079" y="2939"/>
                    <a:pt x="2071" y="2736"/>
                  </a:cubicBezTo>
                  <a:lnTo>
                    <a:pt x="2071" y="2736"/>
                  </a:lnTo>
                  <a:cubicBezTo>
                    <a:pt x="2153" y="2753"/>
                    <a:pt x="2239" y="2762"/>
                    <a:pt x="2326" y="2762"/>
                  </a:cubicBezTo>
                  <a:cubicBezTo>
                    <a:pt x="2472" y="2762"/>
                    <a:pt x="2619" y="2738"/>
                    <a:pt x="2751" y="2689"/>
                  </a:cubicBezTo>
                  <a:cubicBezTo>
                    <a:pt x="2743" y="2540"/>
                    <a:pt x="2735" y="2376"/>
                    <a:pt x="2680" y="2228"/>
                  </a:cubicBezTo>
                  <a:cubicBezTo>
                    <a:pt x="2633" y="2079"/>
                    <a:pt x="2548" y="1939"/>
                    <a:pt x="2407" y="1860"/>
                  </a:cubicBezTo>
                  <a:cubicBezTo>
                    <a:pt x="2594" y="1743"/>
                    <a:pt x="2696" y="1548"/>
                    <a:pt x="2719" y="1352"/>
                  </a:cubicBezTo>
                  <a:cubicBezTo>
                    <a:pt x="2751" y="1157"/>
                    <a:pt x="2735" y="946"/>
                    <a:pt x="2712" y="751"/>
                  </a:cubicBezTo>
                  <a:cubicBezTo>
                    <a:pt x="2536" y="688"/>
                    <a:pt x="2350" y="657"/>
                    <a:pt x="2165" y="657"/>
                  </a:cubicBezTo>
                  <a:cubicBezTo>
                    <a:pt x="1979" y="657"/>
                    <a:pt x="1793" y="688"/>
                    <a:pt x="1618" y="751"/>
                  </a:cubicBezTo>
                  <a:cubicBezTo>
                    <a:pt x="1625" y="579"/>
                    <a:pt x="1539" y="423"/>
                    <a:pt x="1422" y="305"/>
                  </a:cubicBezTo>
                  <a:cubicBezTo>
                    <a:pt x="1305" y="188"/>
                    <a:pt x="1164" y="94"/>
                    <a:pt x="102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97" name="Google Shape;497;p4"/>
            <p:cNvSpPr/>
            <p:nvPr/>
          </p:nvSpPr>
          <p:spPr>
            <a:xfrm>
              <a:off x="7531605" y="2972861"/>
              <a:ext cx="37665" cy="49974"/>
            </a:xfrm>
            <a:custGeom>
              <a:avLst/>
              <a:gdLst/>
              <a:ahLst/>
              <a:cxnLst/>
              <a:rect l="l" t="t" r="r" b="b"/>
              <a:pathLst>
                <a:path w="1126" h="1494" extrusionOk="0">
                  <a:moveTo>
                    <a:pt x="368" y="1"/>
                  </a:moveTo>
                  <a:cubicBezTo>
                    <a:pt x="141" y="134"/>
                    <a:pt x="0" y="407"/>
                    <a:pt x="24" y="681"/>
                  </a:cubicBezTo>
                  <a:cubicBezTo>
                    <a:pt x="55" y="1025"/>
                    <a:pt x="297" y="1345"/>
                    <a:pt x="633" y="1493"/>
                  </a:cubicBezTo>
                  <a:cubicBezTo>
                    <a:pt x="891" y="1290"/>
                    <a:pt x="1071" y="986"/>
                    <a:pt x="1126" y="665"/>
                  </a:cubicBezTo>
                  <a:cubicBezTo>
                    <a:pt x="977" y="353"/>
                    <a:pt x="696" y="103"/>
                    <a:pt x="36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8" name="Google Shape;498;p4"/>
            <p:cNvSpPr/>
            <p:nvPr/>
          </p:nvSpPr>
          <p:spPr>
            <a:xfrm>
              <a:off x="7575793" y="2836619"/>
              <a:ext cx="74527" cy="80882"/>
            </a:xfrm>
            <a:custGeom>
              <a:avLst/>
              <a:gdLst/>
              <a:ahLst/>
              <a:cxnLst/>
              <a:rect l="l" t="t" r="r" b="b"/>
              <a:pathLst>
                <a:path w="2228" h="2418" extrusionOk="0">
                  <a:moveTo>
                    <a:pt x="1477" y="0"/>
                  </a:moveTo>
                  <a:cubicBezTo>
                    <a:pt x="1076" y="0"/>
                    <a:pt x="692" y="217"/>
                    <a:pt x="406" y="503"/>
                  </a:cubicBezTo>
                  <a:cubicBezTo>
                    <a:pt x="211" y="698"/>
                    <a:pt x="55" y="948"/>
                    <a:pt x="31" y="1222"/>
                  </a:cubicBezTo>
                  <a:cubicBezTo>
                    <a:pt x="0" y="1620"/>
                    <a:pt x="297" y="1988"/>
                    <a:pt x="649" y="2167"/>
                  </a:cubicBezTo>
                  <a:cubicBezTo>
                    <a:pt x="1000" y="2355"/>
                    <a:pt x="1407" y="2394"/>
                    <a:pt x="1797" y="2417"/>
                  </a:cubicBezTo>
                  <a:cubicBezTo>
                    <a:pt x="1782" y="2238"/>
                    <a:pt x="1680" y="2058"/>
                    <a:pt x="1555" y="1964"/>
                  </a:cubicBezTo>
                  <a:cubicBezTo>
                    <a:pt x="1860" y="1823"/>
                    <a:pt x="2102" y="1573"/>
                    <a:pt x="2227" y="1269"/>
                  </a:cubicBezTo>
                  <a:cubicBezTo>
                    <a:pt x="2063" y="1034"/>
                    <a:pt x="1813" y="870"/>
                    <a:pt x="1524" y="815"/>
                  </a:cubicBezTo>
                  <a:cubicBezTo>
                    <a:pt x="1665" y="792"/>
                    <a:pt x="1790" y="690"/>
                    <a:pt x="1868" y="573"/>
                  </a:cubicBezTo>
                  <a:cubicBezTo>
                    <a:pt x="1946" y="456"/>
                    <a:pt x="1985" y="307"/>
                    <a:pt x="2008" y="175"/>
                  </a:cubicBezTo>
                  <a:cubicBezTo>
                    <a:pt x="2016" y="135"/>
                    <a:pt x="2016" y="96"/>
                    <a:pt x="1993" y="65"/>
                  </a:cubicBezTo>
                  <a:cubicBezTo>
                    <a:pt x="1977" y="34"/>
                    <a:pt x="1938" y="34"/>
                    <a:pt x="1907" y="34"/>
                  </a:cubicBezTo>
                  <a:cubicBezTo>
                    <a:pt x="1797" y="18"/>
                    <a:pt x="1704" y="10"/>
                    <a:pt x="1625" y="10"/>
                  </a:cubicBezTo>
                  <a:cubicBezTo>
                    <a:pt x="1576" y="4"/>
                    <a:pt x="1526" y="0"/>
                    <a:pt x="147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99" name="Google Shape;499;p4"/>
            <p:cNvSpPr/>
            <p:nvPr/>
          </p:nvSpPr>
          <p:spPr>
            <a:xfrm>
              <a:off x="7510431" y="2944629"/>
              <a:ext cx="33" cy="33"/>
            </a:xfrm>
            <a:custGeom>
              <a:avLst/>
              <a:gdLst/>
              <a:ahLst/>
              <a:cxnLst/>
              <a:rect l="l" t="t" r="r" b="b"/>
              <a:pathLst>
                <a:path w="1" h="1" extrusionOk="0">
                  <a:moveTo>
                    <a:pt x="0" y="1"/>
                  </a:moveTo>
                  <a:lnTo>
                    <a:pt x="0" y="1"/>
                  </a:lnTo>
                  <a:close/>
                </a:path>
              </a:pathLst>
            </a:custGeom>
            <a:solidFill>
              <a:srgbClr val="005761"/>
            </a:solidFill>
            <a:ln>
              <a:noFill/>
            </a:ln>
          </p:spPr>
          <p:txBody>
            <a:bodyPr spcFirstLastPara="1" wrap="square" lIns="91425" tIns="91425" rIns="91425" bIns="91425" anchor="ctr" anchorCtr="0">
              <a:noAutofit/>
            </a:bodyPr>
            <a:lstStyle/>
            <a:p>
              <a:endParaRPr/>
            </a:p>
          </p:txBody>
        </p:sp>
        <p:sp>
          <p:nvSpPr>
            <p:cNvPr id="500" name="Google Shape;500;p4"/>
            <p:cNvSpPr/>
            <p:nvPr/>
          </p:nvSpPr>
          <p:spPr>
            <a:xfrm>
              <a:off x="7510431" y="2944629"/>
              <a:ext cx="33" cy="33"/>
            </a:xfrm>
            <a:custGeom>
              <a:avLst/>
              <a:gdLst/>
              <a:ahLst/>
              <a:cxnLst/>
              <a:rect l="l" t="t" r="r" b="b"/>
              <a:pathLst>
                <a:path w="1" h="1" fill="none" extrusionOk="0">
                  <a:moveTo>
                    <a:pt x="0" y="1"/>
                  </a:moveTo>
                  <a:lnTo>
                    <a:pt x="0" y="1"/>
                  </a:lnTo>
                  <a:close/>
                </a:path>
              </a:pathLst>
            </a:custGeom>
            <a:noFill/>
            <a:ln>
              <a:noFill/>
            </a:ln>
          </p:spPr>
          <p:txBody>
            <a:bodyPr spcFirstLastPara="1" wrap="square" lIns="91425" tIns="91425" rIns="91425" bIns="91425" anchor="ctr" anchorCtr="0">
              <a:noAutofit/>
            </a:bodyPr>
            <a:lstStyle/>
            <a:p>
              <a:endParaRPr/>
            </a:p>
          </p:txBody>
        </p:sp>
        <p:sp>
          <p:nvSpPr>
            <p:cNvPr id="501" name="Google Shape;501;p4"/>
            <p:cNvSpPr/>
            <p:nvPr/>
          </p:nvSpPr>
          <p:spPr>
            <a:xfrm>
              <a:off x="7456309" y="2811598"/>
              <a:ext cx="210735" cy="891543"/>
            </a:xfrm>
            <a:custGeom>
              <a:avLst/>
              <a:gdLst/>
              <a:ahLst/>
              <a:cxnLst/>
              <a:rect l="l" t="t" r="r" b="b"/>
              <a:pathLst>
                <a:path w="6300" h="26653" extrusionOk="0">
                  <a:moveTo>
                    <a:pt x="3259" y="0"/>
                  </a:moveTo>
                  <a:lnTo>
                    <a:pt x="3228" y="32"/>
                  </a:lnTo>
                  <a:cubicBezTo>
                    <a:pt x="3213" y="40"/>
                    <a:pt x="3189" y="55"/>
                    <a:pt x="3166" y="55"/>
                  </a:cubicBezTo>
                  <a:cubicBezTo>
                    <a:pt x="3142" y="55"/>
                    <a:pt x="3127" y="55"/>
                    <a:pt x="3111" y="40"/>
                  </a:cubicBezTo>
                  <a:lnTo>
                    <a:pt x="3111" y="40"/>
                  </a:lnTo>
                  <a:cubicBezTo>
                    <a:pt x="3173" y="211"/>
                    <a:pt x="3220" y="383"/>
                    <a:pt x="3228" y="563"/>
                  </a:cubicBezTo>
                  <a:cubicBezTo>
                    <a:pt x="3228" y="665"/>
                    <a:pt x="3228" y="774"/>
                    <a:pt x="3213" y="883"/>
                  </a:cubicBezTo>
                  <a:cubicBezTo>
                    <a:pt x="3213" y="899"/>
                    <a:pt x="3205" y="923"/>
                    <a:pt x="3205" y="930"/>
                  </a:cubicBezTo>
                  <a:cubicBezTo>
                    <a:pt x="3080" y="1079"/>
                    <a:pt x="2947" y="1235"/>
                    <a:pt x="2830" y="1391"/>
                  </a:cubicBezTo>
                  <a:cubicBezTo>
                    <a:pt x="2814" y="1282"/>
                    <a:pt x="2775" y="1173"/>
                    <a:pt x="2712" y="1087"/>
                  </a:cubicBezTo>
                  <a:cubicBezTo>
                    <a:pt x="2619" y="930"/>
                    <a:pt x="2494" y="798"/>
                    <a:pt x="2353" y="657"/>
                  </a:cubicBezTo>
                  <a:lnTo>
                    <a:pt x="2353" y="688"/>
                  </a:lnTo>
                  <a:cubicBezTo>
                    <a:pt x="2345" y="696"/>
                    <a:pt x="2345" y="704"/>
                    <a:pt x="2330" y="719"/>
                  </a:cubicBezTo>
                  <a:cubicBezTo>
                    <a:pt x="2322" y="735"/>
                    <a:pt x="2290" y="758"/>
                    <a:pt x="2275" y="766"/>
                  </a:cubicBezTo>
                  <a:cubicBezTo>
                    <a:pt x="2369" y="883"/>
                    <a:pt x="2462" y="1009"/>
                    <a:pt x="2517" y="1149"/>
                  </a:cubicBezTo>
                  <a:cubicBezTo>
                    <a:pt x="2564" y="1266"/>
                    <a:pt x="2611" y="1391"/>
                    <a:pt x="2626" y="1509"/>
                  </a:cubicBezTo>
                  <a:cubicBezTo>
                    <a:pt x="2634" y="1563"/>
                    <a:pt x="2626" y="1626"/>
                    <a:pt x="2619" y="1681"/>
                  </a:cubicBezTo>
                  <a:cubicBezTo>
                    <a:pt x="2197" y="2282"/>
                    <a:pt x="1845" y="2931"/>
                    <a:pt x="1572" y="3611"/>
                  </a:cubicBezTo>
                  <a:cubicBezTo>
                    <a:pt x="1548" y="3392"/>
                    <a:pt x="1517" y="3181"/>
                    <a:pt x="1431" y="2986"/>
                  </a:cubicBezTo>
                  <a:cubicBezTo>
                    <a:pt x="1353" y="2775"/>
                    <a:pt x="1236" y="2579"/>
                    <a:pt x="1103" y="2407"/>
                  </a:cubicBezTo>
                  <a:cubicBezTo>
                    <a:pt x="1017" y="2298"/>
                    <a:pt x="915" y="2204"/>
                    <a:pt x="806" y="2126"/>
                  </a:cubicBezTo>
                  <a:lnTo>
                    <a:pt x="806" y="2212"/>
                  </a:lnTo>
                  <a:lnTo>
                    <a:pt x="806" y="2290"/>
                  </a:lnTo>
                  <a:lnTo>
                    <a:pt x="806" y="2298"/>
                  </a:lnTo>
                  <a:cubicBezTo>
                    <a:pt x="1001" y="2525"/>
                    <a:pt x="1142" y="2806"/>
                    <a:pt x="1228" y="3072"/>
                  </a:cubicBezTo>
                  <a:cubicBezTo>
                    <a:pt x="1306" y="3298"/>
                    <a:pt x="1345" y="3533"/>
                    <a:pt x="1353" y="3775"/>
                  </a:cubicBezTo>
                  <a:cubicBezTo>
                    <a:pt x="1368" y="3892"/>
                    <a:pt x="1368" y="4017"/>
                    <a:pt x="1368" y="4134"/>
                  </a:cubicBezTo>
                  <a:lnTo>
                    <a:pt x="1368" y="4142"/>
                  </a:lnTo>
                  <a:cubicBezTo>
                    <a:pt x="1196" y="4627"/>
                    <a:pt x="1064" y="5119"/>
                    <a:pt x="954" y="5619"/>
                  </a:cubicBezTo>
                  <a:cubicBezTo>
                    <a:pt x="907" y="5541"/>
                    <a:pt x="845" y="5463"/>
                    <a:pt x="782" y="5392"/>
                  </a:cubicBezTo>
                  <a:cubicBezTo>
                    <a:pt x="665" y="5267"/>
                    <a:pt x="524" y="5150"/>
                    <a:pt x="376" y="5056"/>
                  </a:cubicBezTo>
                  <a:cubicBezTo>
                    <a:pt x="313" y="5002"/>
                    <a:pt x="235" y="4955"/>
                    <a:pt x="141" y="4939"/>
                  </a:cubicBezTo>
                  <a:lnTo>
                    <a:pt x="126" y="4939"/>
                  </a:lnTo>
                  <a:cubicBezTo>
                    <a:pt x="126" y="4947"/>
                    <a:pt x="134" y="4955"/>
                    <a:pt x="134" y="4955"/>
                  </a:cubicBezTo>
                  <a:cubicBezTo>
                    <a:pt x="134" y="4963"/>
                    <a:pt x="141" y="4978"/>
                    <a:pt x="141" y="4978"/>
                  </a:cubicBezTo>
                  <a:lnTo>
                    <a:pt x="141" y="4986"/>
                  </a:lnTo>
                  <a:lnTo>
                    <a:pt x="141" y="4994"/>
                  </a:lnTo>
                  <a:lnTo>
                    <a:pt x="141" y="5002"/>
                  </a:lnTo>
                  <a:cubicBezTo>
                    <a:pt x="141" y="5017"/>
                    <a:pt x="157" y="5033"/>
                    <a:pt x="157" y="5041"/>
                  </a:cubicBezTo>
                  <a:cubicBezTo>
                    <a:pt x="165" y="5095"/>
                    <a:pt x="173" y="5142"/>
                    <a:pt x="165" y="5181"/>
                  </a:cubicBezTo>
                  <a:cubicBezTo>
                    <a:pt x="204" y="5197"/>
                    <a:pt x="243" y="5228"/>
                    <a:pt x="282" y="5260"/>
                  </a:cubicBezTo>
                  <a:cubicBezTo>
                    <a:pt x="399" y="5346"/>
                    <a:pt x="517" y="5447"/>
                    <a:pt x="610" y="5549"/>
                  </a:cubicBezTo>
                  <a:cubicBezTo>
                    <a:pt x="712" y="5658"/>
                    <a:pt x="790" y="5775"/>
                    <a:pt x="845" y="5916"/>
                  </a:cubicBezTo>
                  <a:cubicBezTo>
                    <a:pt x="860" y="5939"/>
                    <a:pt x="868" y="5971"/>
                    <a:pt x="876" y="5994"/>
                  </a:cubicBezTo>
                  <a:cubicBezTo>
                    <a:pt x="798" y="6393"/>
                    <a:pt x="751" y="6791"/>
                    <a:pt x="712" y="7205"/>
                  </a:cubicBezTo>
                  <a:lnTo>
                    <a:pt x="704" y="7205"/>
                  </a:lnTo>
                  <a:cubicBezTo>
                    <a:pt x="642" y="7229"/>
                    <a:pt x="587" y="7260"/>
                    <a:pt x="532" y="7291"/>
                  </a:cubicBezTo>
                  <a:cubicBezTo>
                    <a:pt x="415" y="7369"/>
                    <a:pt x="313" y="7448"/>
                    <a:pt x="220" y="7557"/>
                  </a:cubicBezTo>
                  <a:cubicBezTo>
                    <a:pt x="118" y="7674"/>
                    <a:pt x="48" y="7799"/>
                    <a:pt x="1" y="7948"/>
                  </a:cubicBezTo>
                  <a:cubicBezTo>
                    <a:pt x="48" y="7963"/>
                    <a:pt x="95" y="7995"/>
                    <a:pt x="134" y="8026"/>
                  </a:cubicBezTo>
                  <a:cubicBezTo>
                    <a:pt x="204" y="7916"/>
                    <a:pt x="290" y="7807"/>
                    <a:pt x="376" y="7713"/>
                  </a:cubicBezTo>
                  <a:cubicBezTo>
                    <a:pt x="454" y="7635"/>
                    <a:pt x="548" y="7557"/>
                    <a:pt x="642" y="7494"/>
                  </a:cubicBezTo>
                  <a:cubicBezTo>
                    <a:pt x="665" y="7487"/>
                    <a:pt x="681" y="7479"/>
                    <a:pt x="689" y="7463"/>
                  </a:cubicBezTo>
                  <a:lnTo>
                    <a:pt x="689" y="7463"/>
                  </a:lnTo>
                  <a:cubicBezTo>
                    <a:pt x="649" y="8026"/>
                    <a:pt x="642" y="8573"/>
                    <a:pt x="673" y="9128"/>
                  </a:cubicBezTo>
                  <a:cubicBezTo>
                    <a:pt x="759" y="11058"/>
                    <a:pt x="1251" y="12972"/>
                    <a:pt x="1892" y="14793"/>
                  </a:cubicBezTo>
                  <a:cubicBezTo>
                    <a:pt x="2228" y="15731"/>
                    <a:pt x="2587" y="16645"/>
                    <a:pt x="3017" y="17544"/>
                  </a:cubicBezTo>
                  <a:cubicBezTo>
                    <a:pt x="3439" y="18435"/>
                    <a:pt x="3916" y="19302"/>
                    <a:pt x="4377" y="20177"/>
                  </a:cubicBezTo>
                  <a:cubicBezTo>
                    <a:pt x="4494" y="20388"/>
                    <a:pt x="4580" y="20615"/>
                    <a:pt x="4689" y="20834"/>
                  </a:cubicBezTo>
                  <a:cubicBezTo>
                    <a:pt x="4791" y="21052"/>
                    <a:pt x="4893" y="21279"/>
                    <a:pt x="4986" y="21498"/>
                  </a:cubicBezTo>
                  <a:cubicBezTo>
                    <a:pt x="5174" y="21943"/>
                    <a:pt x="5354" y="22381"/>
                    <a:pt x="5471" y="22842"/>
                  </a:cubicBezTo>
                  <a:cubicBezTo>
                    <a:pt x="5526" y="23061"/>
                    <a:pt x="5596" y="23287"/>
                    <a:pt x="5635" y="23514"/>
                  </a:cubicBezTo>
                  <a:cubicBezTo>
                    <a:pt x="5682" y="23748"/>
                    <a:pt x="5690" y="23991"/>
                    <a:pt x="5713" y="24225"/>
                  </a:cubicBezTo>
                  <a:cubicBezTo>
                    <a:pt x="5744" y="24694"/>
                    <a:pt x="5721" y="25163"/>
                    <a:pt x="5635" y="25624"/>
                  </a:cubicBezTo>
                  <a:cubicBezTo>
                    <a:pt x="5596" y="25850"/>
                    <a:pt x="5518" y="26069"/>
                    <a:pt x="5440" y="26288"/>
                  </a:cubicBezTo>
                  <a:cubicBezTo>
                    <a:pt x="5365" y="26497"/>
                    <a:pt x="5547" y="26653"/>
                    <a:pt x="5720" y="26653"/>
                  </a:cubicBezTo>
                  <a:cubicBezTo>
                    <a:pt x="5818" y="26653"/>
                    <a:pt x="5913" y="26602"/>
                    <a:pt x="5955" y="26483"/>
                  </a:cubicBezTo>
                  <a:cubicBezTo>
                    <a:pt x="6252" y="25553"/>
                    <a:pt x="6299" y="24545"/>
                    <a:pt x="6151" y="23631"/>
                  </a:cubicBezTo>
                  <a:cubicBezTo>
                    <a:pt x="6080" y="23162"/>
                    <a:pt x="5995" y="22717"/>
                    <a:pt x="5862" y="22256"/>
                  </a:cubicBezTo>
                  <a:cubicBezTo>
                    <a:pt x="5721" y="21787"/>
                    <a:pt x="5549" y="21326"/>
                    <a:pt x="5346" y="20865"/>
                  </a:cubicBezTo>
                  <a:cubicBezTo>
                    <a:pt x="4955" y="19990"/>
                    <a:pt x="4486" y="19138"/>
                    <a:pt x="4057" y="18278"/>
                  </a:cubicBezTo>
                  <a:cubicBezTo>
                    <a:pt x="3603" y="17395"/>
                    <a:pt x="3205" y="16489"/>
                    <a:pt x="2822" y="15582"/>
                  </a:cubicBezTo>
                  <a:cubicBezTo>
                    <a:pt x="2275" y="14270"/>
                    <a:pt x="1814" y="12918"/>
                    <a:pt x="1517" y="11519"/>
                  </a:cubicBezTo>
                  <a:lnTo>
                    <a:pt x="1517" y="11519"/>
                  </a:lnTo>
                  <a:cubicBezTo>
                    <a:pt x="1697" y="11753"/>
                    <a:pt x="1923" y="11941"/>
                    <a:pt x="2197" y="12058"/>
                  </a:cubicBezTo>
                  <a:cubicBezTo>
                    <a:pt x="2197" y="12035"/>
                    <a:pt x="2197" y="12019"/>
                    <a:pt x="2205" y="11988"/>
                  </a:cubicBezTo>
                  <a:cubicBezTo>
                    <a:pt x="2205" y="11980"/>
                    <a:pt x="2212" y="11964"/>
                    <a:pt x="2212" y="11956"/>
                  </a:cubicBezTo>
                  <a:cubicBezTo>
                    <a:pt x="2228" y="11941"/>
                    <a:pt x="2236" y="11917"/>
                    <a:pt x="2251" y="11910"/>
                  </a:cubicBezTo>
                  <a:lnTo>
                    <a:pt x="2267" y="11910"/>
                  </a:lnTo>
                  <a:cubicBezTo>
                    <a:pt x="2009" y="11769"/>
                    <a:pt x="1783" y="11558"/>
                    <a:pt x="1618" y="11323"/>
                  </a:cubicBezTo>
                  <a:cubicBezTo>
                    <a:pt x="1540" y="11214"/>
                    <a:pt x="1470" y="11097"/>
                    <a:pt x="1415" y="10980"/>
                  </a:cubicBezTo>
                  <a:cubicBezTo>
                    <a:pt x="1361" y="10675"/>
                    <a:pt x="1306" y="10362"/>
                    <a:pt x="1267" y="10065"/>
                  </a:cubicBezTo>
                  <a:cubicBezTo>
                    <a:pt x="1150" y="9151"/>
                    <a:pt x="1079" y="8252"/>
                    <a:pt x="1126" y="7338"/>
                  </a:cubicBezTo>
                  <a:cubicBezTo>
                    <a:pt x="1142" y="7338"/>
                    <a:pt x="1165" y="7346"/>
                    <a:pt x="1181" y="7346"/>
                  </a:cubicBezTo>
                  <a:cubicBezTo>
                    <a:pt x="1298" y="7385"/>
                    <a:pt x="1415" y="7463"/>
                    <a:pt x="1501" y="7541"/>
                  </a:cubicBezTo>
                  <a:cubicBezTo>
                    <a:pt x="1579" y="7604"/>
                    <a:pt x="1642" y="7682"/>
                    <a:pt x="1704" y="7745"/>
                  </a:cubicBezTo>
                  <a:lnTo>
                    <a:pt x="1704" y="7737"/>
                  </a:lnTo>
                  <a:cubicBezTo>
                    <a:pt x="1736" y="7682"/>
                    <a:pt x="1798" y="7627"/>
                    <a:pt x="1853" y="7612"/>
                  </a:cubicBezTo>
                  <a:cubicBezTo>
                    <a:pt x="1767" y="7487"/>
                    <a:pt x="1657" y="7385"/>
                    <a:pt x="1540" y="7299"/>
                  </a:cubicBezTo>
                  <a:cubicBezTo>
                    <a:pt x="1415" y="7213"/>
                    <a:pt x="1275" y="7135"/>
                    <a:pt x="1118" y="7112"/>
                  </a:cubicBezTo>
                  <a:cubicBezTo>
                    <a:pt x="1134" y="6885"/>
                    <a:pt x="1150" y="6666"/>
                    <a:pt x="1181" y="6447"/>
                  </a:cubicBezTo>
                  <a:cubicBezTo>
                    <a:pt x="1220" y="6408"/>
                    <a:pt x="1267" y="6369"/>
                    <a:pt x="1306" y="6330"/>
                  </a:cubicBezTo>
                  <a:cubicBezTo>
                    <a:pt x="1423" y="6213"/>
                    <a:pt x="1548" y="6103"/>
                    <a:pt x="1689" y="6018"/>
                  </a:cubicBezTo>
                  <a:cubicBezTo>
                    <a:pt x="1822" y="5924"/>
                    <a:pt x="1970" y="5838"/>
                    <a:pt x="2119" y="5767"/>
                  </a:cubicBezTo>
                  <a:cubicBezTo>
                    <a:pt x="2189" y="5736"/>
                    <a:pt x="2251" y="5713"/>
                    <a:pt x="2322" y="5697"/>
                  </a:cubicBezTo>
                  <a:cubicBezTo>
                    <a:pt x="2314" y="5689"/>
                    <a:pt x="2314" y="5666"/>
                    <a:pt x="2306" y="5658"/>
                  </a:cubicBezTo>
                  <a:cubicBezTo>
                    <a:pt x="2290" y="5642"/>
                    <a:pt x="2283" y="5619"/>
                    <a:pt x="2283" y="5596"/>
                  </a:cubicBezTo>
                  <a:cubicBezTo>
                    <a:pt x="2283" y="5588"/>
                    <a:pt x="2275" y="5580"/>
                    <a:pt x="2275" y="5564"/>
                  </a:cubicBezTo>
                  <a:cubicBezTo>
                    <a:pt x="2228" y="5572"/>
                    <a:pt x="2173" y="5588"/>
                    <a:pt x="2126" y="5611"/>
                  </a:cubicBezTo>
                  <a:cubicBezTo>
                    <a:pt x="1954" y="5682"/>
                    <a:pt x="1775" y="5783"/>
                    <a:pt x="1611" y="5885"/>
                  </a:cubicBezTo>
                  <a:cubicBezTo>
                    <a:pt x="1470" y="5963"/>
                    <a:pt x="1337" y="6049"/>
                    <a:pt x="1220" y="6158"/>
                  </a:cubicBezTo>
                  <a:cubicBezTo>
                    <a:pt x="1251" y="5924"/>
                    <a:pt x="1290" y="5689"/>
                    <a:pt x="1337" y="5463"/>
                  </a:cubicBezTo>
                  <a:cubicBezTo>
                    <a:pt x="1587" y="5377"/>
                    <a:pt x="1837" y="5252"/>
                    <a:pt x="2048" y="5103"/>
                  </a:cubicBezTo>
                  <a:cubicBezTo>
                    <a:pt x="2173" y="5017"/>
                    <a:pt x="2290" y="4908"/>
                    <a:pt x="2400" y="4798"/>
                  </a:cubicBezTo>
                  <a:cubicBezTo>
                    <a:pt x="2384" y="4798"/>
                    <a:pt x="2369" y="4791"/>
                    <a:pt x="2353" y="4791"/>
                  </a:cubicBezTo>
                  <a:cubicBezTo>
                    <a:pt x="2330" y="4775"/>
                    <a:pt x="2322" y="4767"/>
                    <a:pt x="2306" y="4759"/>
                  </a:cubicBezTo>
                  <a:lnTo>
                    <a:pt x="2283" y="4759"/>
                  </a:lnTo>
                  <a:cubicBezTo>
                    <a:pt x="2275" y="4759"/>
                    <a:pt x="2275" y="4752"/>
                    <a:pt x="2267" y="4752"/>
                  </a:cubicBezTo>
                  <a:cubicBezTo>
                    <a:pt x="2165" y="4830"/>
                    <a:pt x="2072" y="4908"/>
                    <a:pt x="1962" y="4986"/>
                  </a:cubicBezTo>
                  <a:cubicBezTo>
                    <a:pt x="1783" y="5103"/>
                    <a:pt x="1579" y="5197"/>
                    <a:pt x="1384" y="5260"/>
                  </a:cubicBezTo>
                  <a:cubicBezTo>
                    <a:pt x="1423" y="5088"/>
                    <a:pt x="1462" y="4931"/>
                    <a:pt x="1509" y="4775"/>
                  </a:cubicBezTo>
                  <a:cubicBezTo>
                    <a:pt x="1767" y="3908"/>
                    <a:pt x="2126" y="3072"/>
                    <a:pt x="2587" y="2290"/>
                  </a:cubicBezTo>
                  <a:cubicBezTo>
                    <a:pt x="2619" y="2274"/>
                    <a:pt x="2634" y="2259"/>
                    <a:pt x="2666" y="2251"/>
                  </a:cubicBezTo>
                  <a:cubicBezTo>
                    <a:pt x="2783" y="2188"/>
                    <a:pt x="2908" y="2134"/>
                    <a:pt x="3033" y="2095"/>
                  </a:cubicBezTo>
                  <a:cubicBezTo>
                    <a:pt x="3166" y="2056"/>
                    <a:pt x="3299" y="2024"/>
                    <a:pt x="3439" y="1993"/>
                  </a:cubicBezTo>
                  <a:cubicBezTo>
                    <a:pt x="3502" y="1978"/>
                    <a:pt x="3572" y="1954"/>
                    <a:pt x="3650" y="1954"/>
                  </a:cubicBezTo>
                  <a:cubicBezTo>
                    <a:pt x="3685" y="1950"/>
                    <a:pt x="3722" y="1950"/>
                    <a:pt x="3760" y="1950"/>
                  </a:cubicBezTo>
                  <a:cubicBezTo>
                    <a:pt x="3797" y="1950"/>
                    <a:pt x="3834" y="1950"/>
                    <a:pt x="3869" y="1946"/>
                  </a:cubicBezTo>
                  <a:cubicBezTo>
                    <a:pt x="3885" y="1946"/>
                    <a:pt x="3892" y="1907"/>
                    <a:pt x="3869" y="1907"/>
                  </a:cubicBezTo>
                  <a:cubicBezTo>
                    <a:pt x="3799" y="1884"/>
                    <a:pt x="3728" y="1884"/>
                    <a:pt x="3658" y="1884"/>
                  </a:cubicBezTo>
                  <a:cubicBezTo>
                    <a:pt x="3595" y="1884"/>
                    <a:pt x="3528" y="1874"/>
                    <a:pt x="3463" y="1874"/>
                  </a:cubicBezTo>
                  <a:cubicBezTo>
                    <a:pt x="3447" y="1874"/>
                    <a:pt x="3431" y="1874"/>
                    <a:pt x="3416" y="1876"/>
                  </a:cubicBezTo>
                  <a:cubicBezTo>
                    <a:pt x="3259" y="1876"/>
                    <a:pt x="3103" y="1907"/>
                    <a:pt x="2947" y="1938"/>
                  </a:cubicBezTo>
                  <a:cubicBezTo>
                    <a:pt x="2892" y="1946"/>
                    <a:pt x="2830" y="1970"/>
                    <a:pt x="2775" y="1978"/>
                  </a:cubicBezTo>
                  <a:cubicBezTo>
                    <a:pt x="2947" y="1704"/>
                    <a:pt x="3142" y="1431"/>
                    <a:pt x="3361" y="1173"/>
                  </a:cubicBezTo>
                  <a:cubicBezTo>
                    <a:pt x="3384" y="1173"/>
                    <a:pt x="3408" y="1173"/>
                    <a:pt x="3439" y="1157"/>
                  </a:cubicBezTo>
                  <a:cubicBezTo>
                    <a:pt x="3533" y="1087"/>
                    <a:pt x="3650" y="1048"/>
                    <a:pt x="3760" y="1016"/>
                  </a:cubicBezTo>
                  <a:cubicBezTo>
                    <a:pt x="3892" y="977"/>
                    <a:pt x="4025" y="938"/>
                    <a:pt x="4150" y="891"/>
                  </a:cubicBezTo>
                  <a:cubicBezTo>
                    <a:pt x="4260" y="852"/>
                    <a:pt x="4361" y="813"/>
                    <a:pt x="4471" y="766"/>
                  </a:cubicBezTo>
                  <a:lnTo>
                    <a:pt x="4549" y="766"/>
                  </a:lnTo>
                  <a:cubicBezTo>
                    <a:pt x="4580" y="766"/>
                    <a:pt x="4596" y="751"/>
                    <a:pt x="4619" y="751"/>
                  </a:cubicBezTo>
                  <a:cubicBezTo>
                    <a:pt x="4666" y="751"/>
                    <a:pt x="4705" y="735"/>
                    <a:pt x="4752" y="712"/>
                  </a:cubicBezTo>
                  <a:cubicBezTo>
                    <a:pt x="4830" y="688"/>
                    <a:pt x="4900" y="626"/>
                    <a:pt x="4940" y="547"/>
                  </a:cubicBezTo>
                  <a:cubicBezTo>
                    <a:pt x="4940" y="542"/>
                    <a:pt x="4936" y="536"/>
                    <a:pt x="4933" y="536"/>
                  </a:cubicBezTo>
                  <a:cubicBezTo>
                    <a:pt x="4932" y="536"/>
                    <a:pt x="4932" y="537"/>
                    <a:pt x="4932" y="540"/>
                  </a:cubicBezTo>
                  <a:cubicBezTo>
                    <a:pt x="4861" y="571"/>
                    <a:pt x="4791" y="587"/>
                    <a:pt x="4729" y="610"/>
                  </a:cubicBezTo>
                  <a:cubicBezTo>
                    <a:pt x="4713" y="610"/>
                    <a:pt x="4697" y="610"/>
                    <a:pt x="4689" y="618"/>
                  </a:cubicBezTo>
                  <a:cubicBezTo>
                    <a:pt x="4713" y="579"/>
                    <a:pt x="4736" y="540"/>
                    <a:pt x="4729" y="485"/>
                  </a:cubicBezTo>
                  <a:cubicBezTo>
                    <a:pt x="4729" y="469"/>
                    <a:pt x="4713" y="462"/>
                    <a:pt x="4713" y="462"/>
                  </a:cubicBezTo>
                  <a:cubicBezTo>
                    <a:pt x="4713" y="462"/>
                    <a:pt x="4713" y="454"/>
                    <a:pt x="4729" y="454"/>
                  </a:cubicBezTo>
                  <a:cubicBezTo>
                    <a:pt x="4729" y="438"/>
                    <a:pt x="4736" y="422"/>
                    <a:pt x="4736" y="415"/>
                  </a:cubicBezTo>
                  <a:cubicBezTo>
                    <a:pt x="4736" y="392"/>
                    <a:pt x="4720" y="377"/>
                    <a:pt x="4698" y="377"/>
                  </a:cubicBezTo>
                  <a:cubicBezTo>
                    <a:pt x="4691" y="377"/>
                    <a:pt x="4682" y="379"/>
                    <a:pt x="4674" y="383"/>
                  </a:cubicBezTo>
                  <a:lnTo>
                    <a:pt x="4658" y="407"/>
                  </a:lnTo>
                  <a:cubicBezTo>
                    <a:pt x="4650" y="415"/>
                    <a:pt x="4635" y="422"/>
                    <a:pt x="4635" y="430"/>
                  </a:cubicBezTo>
                  <a:lnTo>
                    <a:pt x="4627" y="446"/>
                  </a:lnTo>
                  <a:lnTo>
                    <a:pt x="4619" y="446"/>
                  </a:lnTo>
                  <a:lnTo>
                    <a:pt x="4596" y="462"/>
                  </a:lnTo>
                  <a:lnTo>
                    <a:pt x="4580" y="485"/>
                  </a:lnTo>
                  <a:cubicBezTo>
                    <a:pt x="4580" y="485"/>
                    <a:pt x="4572" y="485"/>
                    <a:pt x="4572" y="493"/>
                  </a:cubicBezTo>
                  <a:cubicBezTo>
                    <a:pt x="4549" y="501"/>
                    <a:pt x="4541" y="508"/>
                    <a:pt x="4518" y="508"/>
                  </a:cubicBezTo>
                  <a:cubicBezTo>
                    <a:pt x="4502" y="524"/>
                    <a:pt x="4479" y="532"/>
                    <a:pt x="4479" y="563"/>
                  </a:cubicBezTo>
                  <a:cubicBezTo>
                    <a:pt x="4471" y="563"/>
                    <a:pt x="4471" y="547"/>
                    <a:pt x="4463" y="547"/>
                  </a:cubicBezTo>
                  <a:cubicBezTo>
                    <a:pt x="4463" y="547"/>
                    <a:pt x="4455" y="547"/>
                    <a:pt x="4455" y="540"/>
                  </a:cubicBezTo>
                  <a:cubicBezTo>
                    <a:pt x="4451" y="527"/>
                    <a:pt x="4439" y="521"/>
                    <a:pt x="4426" y="521"/>
                  </a:cubicBezTo>
                  <a:cubicBezTo>
                    <a:pt x="4415" y="521"/>
                    <a:pt x="4403" y="525"/>
                    <a:pt x="4393" y="532"/>
                  </a:cubicBezTo>
                  <a:lnTo>
                    <a:pt x="4377" y="508"/>
                  </a:lnTo>
                  <a:lnTo>
                    <a:pt x="4346" y="477"/>
                  </a:lnTo>
                  <a:cubicBezTo>
                    <a:pt x="4338" y="469"/>
                    <a:pt x="4322" y="454"/>
                    <a:pt x="4307" y="438"/>
                  </a:cubicBezTo>
                  <a:cubicBezTo>
                    <a:pt x="4283" y="415"/>
                    <a:pt x="4275" y="383"/>
                    <a:pt x="4268" y="352"/>
                  </a:cubicBezTo>
                  <a:cubicBezTo>
                    <a:pt x="4268" y="336"/>
                    <a:pt x="4244" y="321"/>
                    <a:pt x="4228" y="321"/>
                  </a:cubicBezTo>
                  <a:cubicBezTo>
                    <a:pt x="4205" y="321"/>
                    <a:pt x="4197" y="344"/>
                    <a:pt x="4197" y="360"/>
                  </a:cubicBezTo>
                  <a:cubicBezTo>
                    <a:pt x="4205" y="399"/>
                    <a:pt x="4228" y="438"/>
                    <a:pt x="4244" y="469"/>
                  </a:cubicBezTo>
                  <a:cubicBezTo>
                    <a:pt x="4260" y="493"/>
                    <a:pt x="4268" y="501"/>
                    <a:pt x="4268" y="516"/>
                  </a:cubicBezTo>
                  <a:cubicBezTo>
                    <a:pt x="4268" y="532"/>
                    <a:pt x="4275" y="540"/>
                    <a:pt x="4275" y="540"/>
                  </a:cubicBezTo>
                  <a:lnTo>
                    <a:pt x="4275" y="547"/>
                  </a:lnTo>
                  <a:cubicBezTo>
                    <a:pt x="4275" y="563"/>
                    <a:pt x="4283" y="563"/>
                    <a:pt x="4283" y="571"/>
                  </a:cubicBezTo>
                  <a:cubicBezTo>
                    <a:pt x="4299" y="587"/>
                    <a:pt x="4307" y="602"/>
                    <a:pt x="4322" y="618"/>
                  </a:cubicBezTo>
                  <a:lnTo>
                    <a:pt x="4346" y="633"/>
                  </a:lnTo>
                  <a:cubicBezTo>
                    <a:pt x="4236" y="673"/>
                    <a:pt x="4119" y="712"/>
                    <a:pt x="4002" y="735"/>
                  </a:cubicBezTo>
                  <a:cubicBezTo>
                    <a:pt x="3892" y="751"/>
                    <a:pt x="3791" y="782"/>
                    <a:pt x="3681" y="813"/>
                  </a:cubicBezTo>
                  <a:cubicBezTo>
                    <a:pt x="3775" y="704"/>
                    <a:pt x="3877" y="602"/>
                    <a:pt x="3986" y="493"/>
                  </a:cubicBezTo>
                  <a:lnTo>
                    <a:pt x="4119" y="352"/>
                  </a:lnTo>
                  <a:cubicBezTo>
                    <a:pt x="4103" y="336"/>
                    <a:pt x="4072" y="313"/>
                    <a:pt x="4049" y="297"/>
                  </a:cubicBezTo>
                  <a:cubicBezTo>
                    <a:pt x="4041" y="282"/>
                    <a:pt x="4033" y="274"/>
                    <a:pt x="4033" y="266"/>
                  </a:cubicBezTo>
                  <a:cubicBezTo>
                    <a:pt x="4025" y="258"/>
                    <a:pt x="4002" y="243"/>
                    <a:pt x="3994" y="227"/>
                  </a:cubicBezTo>
                  <a:cubicBezTo>
                    <a:pt x="3986" y="219"/>
                    <a:pt x="3971" y="211"/>
                    <a:pt x="3963" y="188"/>
                  </a:cubicBezTo>
                  <a:cubicBezTo>
                    <a:pt x="3963" y="180"/>
                    <a:pt x="3955" y="180"/>
                    <a:pt x="3955" y="172"/>
                  </a:cubicBezTo>
                  <a:cubicBezTo>
                    <a:pt x="3775" y="329"/>
                    <a:pt x="3603" y="493"/>
                    <a:pt x="3447" y="657"/>
                  </a:cubicBezTo>
                  <a:cubicBezTo>
                    <a:pt x="3447" y="626"/>
                    <a:pt x="3447" y="602"/>
                    <a:pt x="3439" y="579"/>
                  </a:cubicBezTo>
                  <a:cubicBezTo>
                    <a:pt x="3408" y="383"/>
                    <a:pt x="3338" y="188"/>
                    <a:pt x="3259"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02" name="Google Shape;502;p4"/>
            <p:cNvSpPr/>
            <p:nvPr/>
          </p:nvSpPr>
          <p:spPr>
            <a:xfrm>
              <a:off x="7612889" y="2831200"/>
              <a:ext cx="33" cy="33"/>
            </a:xfrm>
            <a:custGeom>
              <a:avLst/>
              <a:gdLst/>
              <a:ahLst/>
              <a:cxnLst/>
              <a:rect l="l" t="t" r="r" b="b"/>
              <a:pathLst>
                <a:path w="1" h="1" extrusionOk="0">
                  <a:moveTo>
                    <a:pt x="1" y="1"/>
                  </a:moveTo>
                  <a:lnTo>
                    <a:pt x="1" y="1"/>
                  </a:lnTo>
                  <a:close/>
                </a:path>
              </a:pathLst>
            </a:custGeom>
            <a:solidFill>
              <a:srgbClr val="005761"/>
            </a:solidFill>
            <a:ln>
              <a:noFill/>
            </a:ln>
          </p:spPr>
          <p:txBody>
            <a:bodyPr spcFirstLastPara="1" wrap="square" lIns="91425" tIns="91425" rIns="91425" bIns="91425" anchor="ctr" anchorCtr="0">
              <a:noAutofit/>
            </a:bodyPr>
            <a:lstStyle/>
            <a:p>
              <a:endParaRPr/>
            </a:p>
          </p:txBody>
        </p:sp>
        <p:sp>
          <p:nvSpPr>
            <p:cNvPr id="503" name="Google Shape;503;p4"/>
            <p:cNvSpPr/>
            <p:nvPr/>
          </p:nvSpPr>
          <p:spPr>
            <a:xfrm>
              <a:off x="7612889" y="2831200"/>
              <a:ext cx="33" cy="33"/>
            </a:xfrm>
            <a:custGeom>
              <a:avLst/>
              <a:gdLst/>
              <a:ahLst/>
              <a:cxnLst/>
              <a:rect l="l" t="t" r="r" b="b"/>
              <a:pathLst>
                <a:path w="1" h="1" fill="none" extrusionOk="0">
                  <a:moveTo>
                    <a:pt x="1" y="1"/>
                  </a:moveTo>
                  <a:lnTo>
                    <a:pt x="1" y="1"/>
                  </a:lnTo>
                  <a:close/>
                </a:path>
              </a:pathLst>
            </a:custGeom>
            <a:noFill/>
            <a:ln>
              <a:noFill/>
            </a:ln>
          </p:spPr>
          <p:txBody>
            <a:bodyPr spcFirstLastPara="1" wrap="square" lIns="91425" tIns="91425" rIns="91425" bIns="91425" anchor="ctr" anchorCtr="0">
              <a:noAutofit/>
            </a:bodyPr>
            <a:lstStyle/>
            <a:p>
              <a:endParaRPr/>
            </a:p>
          </p:txBody>
        </p:sp>
        <p:sp>
          <p:nvSpPr>
            <p:cNvPr id="504" name="Google Shape;504;p4"/>
            <p:cNvSpPr/>
            <p:nvPr/>
          </p:nvSpPr>
          <p:spPr>
            <a:xfrm>
              <a:off x="7568735" y="2850266"/>
              <a:ext cx="30339" cy="48937"/>
            </a:xfrm>
            <a:custGeom>
              <a:avLst/>
              <a:gdLst/>
              <a:ahLst/>
              <a:cxnLst/>
              <a:rect l="l" t="t" r="r" b="b"/>
              <a:pathLst>
                <a:path w="907" h="1463" extrusionOk="0">
                  <a:moveTo>
                    <a:pt x="907" y="1"/>
                  </a:moveTo>
                  <a:cubicBezTo>
                    <a:pt x="672" y="32"/>
                    <a:pt x="461" y="173"/>
                    <a:pt x="344" y="384"/>
                  </a:cubicBezTo>
                  <a:cubicBezTo>
                    <a:pt x="305" y="446"/>
                    <a:pt x="266" y="525"/>
                    <a:pt x="211" y="595"/>
                  </a:cubicBezTo>
                  <a:cubicBezTo>
                    <a:pt x="168" y="653"/>
                    <a:pt x="91" y="697"/>
                    <a:pt x="17" y="697"/>
                  </a:cubicBezTo>
                  <a:cubicBezTo>
                    <a:pt x="12" y="697"/>
                    <a:pt x="6" y="697"/>
                    <a:pt x="0" y="696"/>
                  </a:cubicBezTo>
                  <a:lnTo>
                    <a:pt x="0" y="696"/>
                  </a:lnTo>
                  <a:cubicBezTo>
                    <a:pt x="109" y="790"/>
                    <a:pt x="172" y="868"/>
                    <a:pt x="234" y="970"/>
                  </a:cubicBezTo>
                  <a:cubicBezTo>
                    <a:pt x="274" y="1048"/>
                    <a:pt x="281" y="1142"/>
                    <a:pt x="313" y="1228"/>
                  </a:cubicBezTo>
                  <a:cubicBezTo>
                    <a:pt x="336" y="1322"/>
                    <a:pt x="375" y="1415"/>
                    <a:pt x="453" y="1462"/>
                  </a:cubicBezTo>
                  <a:cubicBezTo>
                    <a:pt x="399" y="1400"/>
                    <a:pt x="367" y="1322"/>
                    <a:pt x="367" y="1228"/>
                  </a:cubicBezTo>
                  <a:lnTo>
                    <a:pt x="367" y="1228"/>
                  </a:lnTo>
                  <a:cubicBezTo>
                    <a:pt x="406" y="1283"/>
                    <a:pt x="453" y="1329"/>
                    <a:pt x="516" y="1345"/>
                  </a:cubicBezTo>
                  <a:cubicBezTo>
                    <a:pt x="414" y="1251"/>
                    <a:pt x="367" y="1126"/>
                    <a:pt x="367" y="986"/>
                  </a:cubicBezTo>
                  <a:lnTo>
                    <a:pt x="367" y="986"/>
                  </a:lnTo>
                  <a:cubicBezTo>
                    <a:pt x="399" y="1032"/>
                    <a:pt x="445" y="1072"/>
                    <a:pt x="492" y="1087"/>
                  </a:cubicBezTo>
                  <a:cubicBezTo>
                    <a:pt x="492" y="993"/>
                    <a:pt x="453" y="900"/>
                    <a:pt x="391" y="837"/>
                  </a:cubicBezTo>
                  <a:lnTo>
                    <a:pt x="391" y="837"/>
                  </a:lnTo>
                  <a:cubicBezTo>
                    <a:pt x="430" y="853"/>
                    <a:pt x="471" y="861"/>
                    <a:pt x="512" y="861"/>
                  </a:cubicBezTo>
                  <a:cubicBezTo>
                    <a:pt x="553" y="861"/>
                    <a:pt x="594" y="853"/>
                    <a:pt x="633" y="837"/>
                  </a:cubicBezTo>
                  <a:cubicBezTo>
                    <a:pt x="602" y="759"/>
                    <a:pt x="531" y="704"/>
                    <a:pt x="469" y="673"/>
                  </a:cubicBezTo>
                  <a:cubicBezTo>
                    <a:pt x="485" y="657"/>
                    <a:pt x="524" y="634"/>
                    <a:pt x="563" y="618"/>
                  </a:cubicBezTo>
                  <a:cubicBezTo>
                    <a:pt x="547" y="595"/>
                    <a:pt x="516" y="579"/>
                    <a:pt x="485" y="564"/>
                  </a:cubicBezTo>
                  <a:cubicBezTo>
                    <a:pt x="602" y="485"/>
                    <a:pt x="711" y="368"/>
                    <a:pt x="766" y="243"/>
                  </a:cubicBezTo>
                  <a:cubicBezTo>
                    <a:pt x="742" y="235"/>
                    <a:pt x="703" y="235"/>
                    <a:pt x="672" y="228"/>
                  </a:cubicBezTo>
                  <a:cubicBezTo>
                    <a:pt x="758" y="157"/>
                    <a:pt x="836" y="87"/>
                    <a:pt x="907"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05" name="Google Shape;505;p4"/>
            <p:cNvSpPr/>
            <p:nvPr/>
          </p:nvSpPr>
          <p:spPr>
            <a:xfrm>
              <a:off x="7519062" y="2943592"/>
              <a:ext cx="27195" cy="34453"/>
            </a:xfrm>
            <a:custGeom>
              <a:avLst/>
              <a:gdLst/>
              <a:ahLst/>
              <a:cxnLst/>
              <a:rect l="l" t="t" r="r" b="b"/>
              <a:pathLst>
                <a:path w="813" h="1030" extrusionOk="0">
                  <a:moveTo>
                    <a:pt x="39" y="1"/>
                  </a:moveTo>
                  <a:lnTo>
                    <a:pt x="39" y="1"/>
                  </a:lnTo>
                  <a:cubicBezTo>
                    <a:pt x="0" y="149"/>
                    <a:pt x="8" y="337"/>
                    <a:pt x="94" y="470"/>
                  </a:cubicBezTo>
                  <a:cubicBezTo>
                    <a:pt x="133" y="532"/>
                    <a:pt x="188" y="579"/>
                    <a:pt x="227" y="642"/>
                  </a:cubicBezTo>
                  <a:cubicBezTo>
                    <a:pt x="266" y="696"/>
                    <a:pt x="289" y="767"/>
                    <a:pt x="282" y="837"/>
                  </a:cubicBezTo>
                  <a:cubicBezTo>
                    <a:pt x="274" y="899"/>
                    <a:pt x="211" y="970"/>
                    <a:pt x="149" y="970"/>
                  </a:cubicBezTo>
                  <a:cubicBezTo>
                    <a:pt x="234" y="1014"/>
                    <a:pt x="289" y="1029"/>
                    <a:pt x="329" y="1029"/>
                  </a:cubicBezTo>
                  <a:cubicBezTo>
                    <a:pt x="365" y="1029"/>
                    <a:pt x="388" y="1016"/>
                    <a:pt x="407" y="1001"/>
                  </a:cubicBezTo>
                  <a:cubicBezTo>
                    <a:pt x="446" y="970"/>
                    <a:pt x="485" y="923"/>
                    <a:pt x="547" y="915"/>
                  </a:cubicBezTo>
                  <a:lnTo>
                    <a:pt x="641" y="915"/>
                  </a:lnTo>
                  <a:cubicBezTo>
                    <a:pt x="696" y="899"/>
                    <a:pt x="743" y="876"/>
                    <a:pt x="790" y="845"/>
                  </a:cubicBezTo>
                  <a:lnTo>
                    <a:pt x="813" y="774"/>
                  </a:lnTo>
                  <a:cubicBezTo>
                    <a:pt x="796" y="769"/>
                    <a:pt x="784" y="763"/>
                    <a:pt x="767" y="763"/>
                  </a:cubicBezTo>
                  <a:cubicBezTo>
                    <a:pt x="760" y="763"/>
                    <a:pt x="752" y="764"/>
                    <a:pt x="743" y="767"/>
                  </a:cubicBezTo>
                  <a:cubicBezTo>
                    <a:pt x="750" y="727"/>
                    <a:pt x="758" y="681"/>
                    <a:pt x="750" y="642"/>
                  </a:cubicBezTo>
                  <a:lnTo>
                    <a:pt x="750" y="642"/>
                  </a:lnTo>
                  <a:cubicBezTo>
                    <a:pt x="704" y="649"/>
                    <a:pt x="665" y="681"/>
                    <a:pt x="641" y="720"/>
                  </a:cubicBezTo>
                  <a:cubicBezTo>
                    <a:pt x="657" y="657"/>
                    <a:pt x="633" y="579"/>
                    <a:pt x="602" y="524"/>
                  </a:cubicBezTo>
                  <a:cubicBezTo>
                    <a:pt x="555" y="540"/>
                    <a:pt x="508" y="571"/>
                    <a:pt x="477" y="618"/>
                  </a:cubicBezTo>
                  <a:cubicBezTo>
                    <a:pt x="469" y="524"/>
                    <a:pt x="446" y="431"/>
                    <a:pt x="399" y="352"/>
                  </a:cubicBezTo>
                  <a:cubicBezTo>
                    <a:pt x="360" y="384"/>
                    <a:pt x="344" y="423"/>
                    <a:pt x="321" y="470"/>
                  </a:cubicBezTo>
                  <a:cubicBezTo>
                    <a:pt x="305" y="345"/>
                    <a:pt x="266" y="220"/>
                    <a:pt x="188" y="118"/>
                  </a:cubicBezTo>
                  <a:cubicBezTo>
                    <a:pt x="157" y="149"/>
                    <a:pt x="133" y="196"/>
                    <a:pt x="125" y="251"/>
                  </a:cubicBezTo>
                  <a:cubicBezTo>
                    <a:pt x="110" y="157"/>
                    <a:pt x="78" y="79"/>
                    <a:pt x="39"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06" name="Google Shape;506;p4"/>
            <p:cNvSpPr/>
            <p:nvPr/>
          </p:nvSpPr>
          <p:spPr>
            <a:xfrm>
              <a:off x="7516954" y="2813438"/>
              <a:ext cx="25656" cy="39739"/>
            </a:xfrm>
            <a:custGeom>
              <a:avLst/>
              <a:gdLst/>
              <a:ahLst/>
              <a:cxnLst/>
              <a:rect l="l" t="t" r="r" b="b"/>
              <a:pathLst>
                <a:path w="767" h="1188" extrusionOk="0">
                  <a:moveTo>
                    <a:pt x="485" y="0"/>
                  </a:moveTo>
                  <a:lnTo>
                    <a:pt x="485" y="0"/>
                  </a:lnTo>
                  <a:cubicBezTo>
                    <a:pt x="462" y="86"/>
                    <a:pt x="485" y="180"/>
                    <a:pt x="540" y="258"/>
                  </a:cubicBezTo>
                  <a:cubicBezTo>
                    <a:pt x="509" y="242"/>
                    <a:pt x="470" y="235"/>
                    <a:pt x="431" y="235"/>
                  </a:cubicBezTo>
                  <a:cubicBezTo>
                    <a:pt x="431" y="313"/>
                    <a:pt x="462" y="391"/>
                    <a:pt x="509" y="461"/>
                  </a:cubicBezTo>
                  <a:cubicBezTo>
                    <a:pt x="462" y="446"/>
                    <a:pt x="407" y="430"/>
                    <a:pt x="352" y="430"/>
                  </a:cubicBezTo>
                  <a:cubicBezTo>
                    <a:pt x="352" y="492"/>
                    <a:pt x="376" y="563"/>
                    <a:pt x="407" y="633"/>
                  </a:cubicBezTo>
                  <a:cubicBezTo>
                    <a:pt x="352" y="633"/>
                    <a:pt x="298" y="649"/>
                    <a:pt x="266" y="688"/>
                  </a:cubicBezTo>
                  <a:cubicBezTo>
                    <a:pt x="298" y="727"/>
                    <a:pt x="337" y="766"/>
                    <a:pt x="384" y="805"/>
                  </a:cubicBezTo>
                  <a:cubicBezTo>
                    <a:pt x="235" y="821"/>
                    <a:pt x="95" y="899"/>
                    <a:pt x="1" y="1024"/>
                  </a:cubicBezTo>
                  <a:cubicBezTo>
                    <a:pt x="21" y="1030"/>
                    <a:pt x="43" y="1033"/>
                    <a:pt x="67" y="1033"/>
                  </a:cubicBezTo>
                  <a:cubicBezTo>
                    <a:pt x="99" y="1033"/>
                    <a:pt x="133" y="1028"/>
                    <a:pt x="165" y="1024"/>
                  </a:cubicBezTo>
                  <a:lnTo>
                    <a:pt x="165" y="1024"/>
                  </a:lnTo>
                  <a:cubicBezTo>
                    <a:pt x="110" y="1055"/>
                    <a:pt x="79" y="1118"/>
                    <a:pt x="95" y="1188"/>
                  </a:cubicBezTo>
                  <a:cubicBezTo>
                    <a:pt x="212" y="1172"/>
                    <a:pt x="329" y="1110"/>
                    <a:pt x="415" y="1039"/>
                  </a:cubicBezTo>
                  <a:cubicBezTo>
                    <a:pt x="454" y="1016"/>
                    <a:pt x="485" y="993"/>
                    <a:pt x="517" y="961"/>
                  </a:cubicBezTo>
                  <a:cubicBezTo>
                    <a:pt x="545" y="950"/>
                    <a:pt x="574" y="943"/>
                    <a:pt x="602" y="943"/>
                  </a:cubicBezTo>
                  <a:cubicBezTo>
                    <a:pt x="613" y="943"/>
                    <a:pt x="623" y="944"/>
                    <a:pt x="634" y="946"/>
                  </a:cubicBezTo>
                  <a:cubicBezTo>
                    <a:pt x="681" y="954"/>
                    <a:pt x="712" y="985"/>
                    <a:pt x="712" y="1032"/>
                  </a:cubicBezTo>
                  <a:lnTo>
                    <a:pt x="767" y="828"/>
                  </a:lnTo>
                  <a:cubicBezTo>
                    <a:pt x="704" y="743"/>
                    <a:pt x="696" y="641"/>
                    <a:pt x="688" y="532"/>
                  </a:cubicBezTo>
                  <a:cubicBezTo>
                    <a:pt x="688" y="438"/>
                    <a:pt x="688" y="328"/>
                    <a:pt x="665" y="235"/>
                  </a:cubicBezTo>
                  <a:cubicBezTo>
                    <a:pt x="642" y="133"/>
                    <a:pt x="579" y="39"/>
                    <a:pt x="485"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07" name="Google Shape;507;p4"/>
            <p:cNvSpPr/>
            <p:nvPr/>
          </p:nvSpPr>
          <p:spPr>
            <a:xfrm>
              <a:off x="7478788" y="2869366"/>
              <a:ext cx="15220" cy="34788"/>
            </a:xfrm>
            <a:custGeom>
              <a:avLst/>
              <a:gdLst/>
              <a:ahLst/>
              <a:cxnLst/>
              <a:rect l="l" t="t" r="r" b="b"/>
              <a:pathLst>
                <a:path w="455" h="1040" extrusionOk="0">
                  <a:moveTo>
                    <a:pt x="79" y="0"/>
                  </a:moveTo>
                  <a:lnTo>
                    <a:pt x="79" y="0"/>
                  </a:lnTo>
                  <a:cubicBezTo>
                    <a:pt x="87" y="63"/>
                    <a:pt x="110" y="118"/>
                    <a:pt x="149" y="172"/>
                  </a:cubicBezTo>
                  <a:lnTo>
                    <a:pt x="1" y="110"/>
                  </a:lnTo>
                  <a:lnTo>
                    <a:pt x="1" y="110"/>
                  </a:lnTo>
                  <a:cubicBezTo>
                    <a:pt x="1" y="196"/>
                    <a:pt x="48" y="290"/>
                    <a:pt x="118" y="336"/>
                  </a:cubicBezTo>
                  <a:cubicBezTo>
                    <a:pt x="71" y="352"/>
                    <a:pt x="32" y="383"/>
                    <a:pt x="1" y="422"/>
                  </a:cubicBezTo>
                  <a:cubicBezTo>
                    <a:pt x="40" y="446"/>
                    <a:pt x="71" y="461"/>
                    <a:pt x="118" y="485"/>
                  </a:cubicBezTo>
                  <a:cubicBezTo>
                    <a:pt x="63" y="501"/>
                    <a:pt x="9" y="571"/>
                    <a:pt x="1" y="641"/>
                  </a:cubicBezTo>
                  <a:cubicBezTo>
                    <a:pt x="18" y="633"/>
                    <a:pt x="35" y="626"/>
                    <a:pt x="54" y="626"/>
                  </a:cubicBezTo>
                  <a:cubicBezTo>
                    <a:pt x="69" y="626"/>
                    <a:pt x="85" y="631"/>
                    <a:pt x="102" y="641"/>
                  </a:cubicBezTo>
                  <a:cubicBezTo>
                    <a:pt x="40" y="704"/>
                    <a:pt x="9" y="798"/>
                    <a:pt x="32" y="883"/>
                  </a:cubicBezTo>
                  <a:cubicBezTo>
                    <a:pt x="48" y="852"/>
                    <a:pt x="79" y="837"/>
                    <a:pt x="110" y="821"/>
                  </a:cubicBezTo>
                  <a:lnTo>
                    <a:pt x="110" y="821"/>
                  </a:lnTo>
                  <a:cubicBezTo>
                    <a:pt x="71" y="891"/>
                    <a:pt x="63" y="969"/>
                    <a:pt x="79" y="1040"/>
                  </a:cubicBezTo>
                  <a:cubicBezTo>
                    <a:pt x="134" y="1032"/>
                    <a:pt x="196" y="993"/>
                    <a:pt x="227" y="930"/>
                  </a:cubicBezTo>
                  <a:cubicBezTo>
                    <a:pt x="243" y="899"/>
                    <a:pt x="259" y="860"/>
                    <a:pt x="274" y="844"/>
                  </a:cubicBezTo>
                  <a:cubicBezTo>
                    <a:pt x="290" y="833"/>
                    <a:pt x="308" y="827"/>
                    <a:pt x="325" y="827"/>
                  </a:cubicBezTo>
                  <a:cubicBezTo>
                    <a:pt x="343" y="827"/>
                    <a:pt x="360" y="833"/>
                    <a:pt x="376" y="844"/>
                  </a:cubicBezTo>
                  <a:cubicBezTo>
                    <a:pt x="399" y="860"/>
                    <a:pt x="423" y="883"/>
                    <a:pt x="454" y="915"/>
                  </a:cubicBezTo>
                  <a:lnTo>
                    <a:pt x="431" y="657"/>
                  </a:lnTo>
                  <a:cubicBezTo>
                    <a:pt x="384" y="618"/>
                    <a:pt x="360" y="563"/>
                    <a:pt x="353" y="501"/>
                  </a:cubicBezTo>
                  <a:cubicBezTo>
                    <a:pt x="345" y="446"/>
                    <a:pt x="345" y="383"/>
                    <a:pt x="329" y="329"/>
                  </a:cubicBezTo>
                  <a:cubicBezTo>
                    <a:pt x="313" y="188"/>
                    <a:pt x="212" y="63"/>
                    <a:pt x="79"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08" name="Google Shape;508;p4"/>
            <p:cNvSpPr/>
            <p:nvPr/>
          </p:nvSpPr>
          <p:spPr>
            <a:xfrm>
              <a:off x="7451626" y="2959548"/>
              <a:ext cx="24586" cy="42883"/>
            </a:xfrm>
            <a:custGeom>
              <a:avLst/>
              <a:gdLst/>
              <a:ahLst/>
              <a:cxnLst/>
              <a:rect l="l" t="t" r="r" b="b"/>
              <a:pathLst>
                <a:path w="735" h="1282" extrusionOk="0">
                  <a:moveTo>
                    <a:pt x="0" y="0"/>
                  </a:moveTo>
                  <a:cubicBezTo>
                    <a:pt x="24" y="102"/>
                    <a:pt x="94" y="180"/>
                    <a:pt x="164" y="227"/>
                  </a:cubicBezTo>
                  <a:cubicBezTo>
                    <a:pt x="141" y="223"/>
                    <a:pt x="117" y="221"/>
                    <a:pt x="94" y="221"/>
                  </a:cubicBezTo>
                  <a:cubicBezTo>
                    <a:pt x="71" y="221"/>
                    <a:pt x="47" y="223"/>
                    <a:pt x="24" y="227"/>
                  </a:cubicBezTo>
                  <a:cubicBezTo>
                    <a:pt x="63" y="313"/>
                    <a:pt x="141" y="391"/>
                    <a:pt x="211" y="454"/>
                  </a:cubicBezTo>
                  <a:lnTo>
                    <a:pt x="55" y="422"/>
                  </a:lnTo>
                  <a:lnTo>
                    <a:pt x="55" y="422"/>
                  </a:lnTo>
                  <a:cubicBezTo>
                    <a:pt x="71" y="524"/>
                    <a:pt x="141" y="618"/>
                    <a:pt x="227" y="672"/>
                  </a:cubicBezTo>
                  <a:cubicBezTo>
                    <a:pt x="180" y="751"/>
                    <a:pt x="149" y="844"/>
                    <a:pt x="149" y="946"/>
                  </a:cubicBezTo>
                  <a:cubicBezTo>
                    <a:pt x="196" y="923"/>
                    <a:pt x="227" y="883"/>
                    <a:pt x="274" y="837"/>
                  </a:cubicBezTo>
                  <a:lnTo>
                    <a:pt x="274" y="837"/>
                  </a:lnTo>
                  <a:cubicBezTo>
                    <a:pt x="211" y="930"/>
                    <a:pt x="180" y="1071"/>
                    <a:pt x="227" y="1188"/>
                  </a:cubicBezTo>
                  <a:cubicBezTo>
                    <a:pt x="266" y="1165"/>
                    <a:pt x="289" y="1126"/>
                    <a:pt x="297" y="1102"/>
                  </a:cubicBezTo>
                  <a:lnTo>
                    <a:pt x="297" y="1102"/>
                  </a:lnTo>
                  <a:cubicBezTo>
                    <a:pt x="289" y="1165"/>
                    <a:pt x="305" y="1243"/>
                    <a:pt x="367" y="1282"/>
                  </a:cubicBezTo>
                  <a:cubicBezTo>
                    <a:pt x="375" y="1235"/>
                    <a:pt x="375" y="1196"/>
                    <a:pt x="367" y="1149"/>
                  </a:cubicBezTo>
                  <a:cubicBezTo>
                    <a:pt x="367" y="1102"/>
                    <a:pt x="367" y="1048"/>
                    <a:pt x="383" y="1008"/>
                  </a:cubicBezTo>
                  <a:cubicBezTo>
                    <a:pt x="407" y="969"/>
                    <a:pt x="446" y="930"/>
                    <a:pt x="492" y="930"/>
                  </a:cubicBezTo>
                  <a:cubicBezTo>
                    <a:pt x="524" y="930"/>
                    <a:pt x="547" y="946"/>
                    <a:pt x="578" y="954"/>
                  </a:cubicBezTo>
                  <a:cubicBezTo>
                    <a:pt x="606" y="963"/>
                    <a:pt x="639" y="967"/>
                    <a:pt x="671" y="967"/>
                  </a:cubicBezTo>
                  <a:cubicBezTo>
                    <a:pt x="693" y="967"/>
                    <a:pt x="715" y="965"/>
                    <a:pt x="735" y="962"/>
                  </a:cubicBezTo>
                  <a:lnTo>
                    <a:pt x="680" y="751"/>
                  </a:lnTo>
                  <a:cubicBezTo>
                    <a:pt x="578" y="688"/>
                    <a:pt x="508" y="586"/>
                    <a:pt x="453" y="485"/>
                  </a:cubicBezTo>
                  <a:cubicBezTo>
                    <a:pt x="407" y="375"/>
                    <a:pt x="352" y="266"/>
                    <a:pt x="289" y="180"/>
                  </a:cubicBezTo>
                  <a:cubicBezTo>
                    <a:pt x="219" y="94"/>
                    <a:pt x="110" y="16"/>
                    <a:pt x="0"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09" name="Google Shape;509;p4"/>
            <p:cNvSpPr/>
            <p:nvPr/>
          </p:nvSpPr>
          <p:spPr>
            <a:xfrm>
              <a:off x="7444301" y="3059898"/>
              <a:ext cx="27998" cy="32714"/>
            </a:xfrm>
            <a:custGeom>
              <a:avLst/>
              <a:gdLst/>
              <a:ahLst/>
              <a:cxnLst/>
              <a:rect l="l" t="t" r="r" b="b"/>
              <a:pathLst>
                <a:path w="837" h="978" extrusionOk="0">
                  <a:moveTo>
                    <a:pt x="0" y="118"/>
                  </a:moveTo>
                  <a:cubicBezTo>
                    <a:pt x="0" y="118"/>
                    <a:pt x="0" y="119"/>
                    <a:pt x="0" y="119"/>
                  </a:cubicBezTo>
                  <a:lnTo>
                    <a:pt x="0" y="119"/>
                  </a:lnTo>
                  <a:cubicBezTo>
                    <a:pt x="0" y="119"/>
                    <a:pt x="0" y="119"/>
                    <a:pt x="0" y="118"/>
                  </a:cubicBezTo>
                  <a:close/>
                  <a:moveTo>
                    <a:pt x="83" y="0"/>
                  </a:moveTo>
                  <a:cubicBezTo>
                    <a:pt x="76" y="0"/>
                    <a:pt x="70" y="0"/>
                    <a:pt x="63" y="1"/>
                  </a:cubicBezTo>
                  <a:cubicBezTo>
                    <a:pt x="59" y="54"/>
                    <a:pt x="78" y="111"/>
                    <a:pt x="113" y="160"/>
                  </a:cubicBezTo>
                  <a:lnTo>
                    <a:pt x="113" y="160"/>
                  </a:lnTo>
                  <a:cubicBezTo>
                    <a:pt x="79" y="148"/>
                    <a:pt x="43" y="142"/>
                    <a:pt x="8" y="142"/>
                  </a:cubicBezTo>
                  <a:cubicBezTo>
                    <a:pt x="2" y="129"/>
                    <a:pt x="1" y="122"/>
                    <a:pt x="0" y="119"/>
                  </a:cubicBezTo>
                  <a:lnTo>
                    <a:pt x="0" y="119"/>
                  </a:lnTo>
                  <a:cubicBezTo>
                    <a:pt x="9" y="244"/>
                    <a:pt x="87" y="376"/>
                    <a:pt x="196" y="439"/>
                  </a:cubicBezTo>
                  <a:cubicBezTo>
                    <a:pt x="164" y="439"/>
                    <a:pt x="133" y="454"/>
                    <a:pt x="102" y="462"/>
                  </a:cubicBezTo>
                  <a:cubicBezTo>
                    <a:pt x="94" y="462"/>
                    <a:pt x="86" y="462"/>
                    <a:pt x="86" y="470"/>
                  </a:cubicBezTo>
                  <a:cubicBezTo>
                    <a:pt x="71" y="486"/>
                    <a:pt x="86" y="493"/>
                    <a:pt x="94" y="501"/>
                  </a:cubicBezTo>
                  <a:cubicBezTo>
                    <a:pt x="141" y="540"/>
                    <a:pt x="204" y="564"/>
                    <a:pt x="258" y="564"/>
                  </a:cubicBezTo>
                  <a:cubicBezTo>
                    <a:pt x="243" y="650"/>
                    <a:pt x="211" y="728"/>
                    <a:pt x="188" y="814"/>
                  </a:cubicBezTo>
                  <a:cubicBezTo>
                    <a:pt x="313" y="806"/>
                    <a:pt x="422" y="759"/>
                    <a:pt x="516" y="681"/>
                  </a:cubicBezTo>
                  <a:cubicBezTo>
                    <a:pt x="532" y="720"/>
                    <a:pt x="555" y="775"/>
                    <a:pt x="571" y="822"/>
                  </a:cubicBezTo>
                  <a:cubicBezTo>
                    <a:pt x="610" y="806"/>
                    <a:pt x="641" y="759"/>
                    <a:pt x="649" y="720"/>
                  </a:cubicBezTo>
                  <a:cubicBezTo>
                    <a:pt x="649" y="814"/>
                    <a:pt x="688" y="915"/>
                    <a:pt x="766" y="978"/>
                  </a:cubicBezTo>
                  <a:cubicBezTo>
                    <a:pt x="837" y="900"/>
                    <a:pt x="829" y="783"/>
                    <a:pt x="805" y="689"/>
                  </a:cubicBezTo>
                  <a:cubicBezTo>
                    <a:pt x="790" y="587"/>
                    <a:pt x="735" y="493"/>
                    <a:pt x="727" y="392"/>
                  </a:cubicBezTo>
                  <a:cubicBezTo>
                    <a:pt x="711" y="290"/>
                    <a:pt x="743" y="173"/>
                    <a:pt x="821" y="111"/>
                  </a:cubicBezTo>
                  <a:cubicBezTo>
                    <a:pt x="759" y="48"/>
                    <a:pt x="717" y="32"/>
                    <a:pt x="681" y="32"/>
                  </a:cubicBezTo>
                  <a:cubicBezTo>
                    <a:pt x="653" y="32"/>
                    <a:pt x="629" y="41"/>
                    <a:pt x="602" y="48"/>
                  </a:cubicBezTo>
                  <a:cubicBezTo>
                    <a:pt x="563" y="79"/>
                    <a:pt x="516" y="118"/>
                    <a:pt x="469" y="126"/>
                  </a:cubicBezTo>
                  <a:cubicBezTo>
                    <a:pt x="460" y="128"/>
                    <a:pt x="451" y="128"/>
                    <a:pt x="441" y="128"/>
                  </a:cubicBezTo>
                  <a:cubicBezTo>
                    <a:pt x="319" y="128"/>
                    <a:pt x="212" y="0"/>
                    <a:pt x="83"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10" name="Google Shape;510;p4"/>
            <p:cNvSpPr/>
            <p:nvPr/>
          </p:nvSpPr>
          <p:spPr>
            <a:xfrm>
              <a:off x="7503909" y="3054178"/>
              <a:ext cx="30072" cy="35825"/>
            </a:xfrm>
            <a:custGeom>
              <a:avLst/>
              <a:gdLst/>
              <a:ahLst/>
              <a:cxnLst/>
              <a:rect l="l" t="t" r="r" b="b"/>
              <a:pathLst>
                <a:path w="899" h="1071" extrusionOk="0">
                  <a:moveTo>
                    <a:pt x="830" y="0"/>
                  </a:moveTo>
                  <a:cubicBezTo>
                    <a:pt x="669" y="0"/>
                    <a:pt x="508" y="115"/>
                    <a:pt x="347" y="115"/>
                  </a:cubicBezTo>
                  <a:cubicBezTo>
                    <a:pt x="328" y="115"/>
                    <a:pt x="309" y="113"/>
                    <a:pt x="289" y="110"/>
                  </a:cubicBezTo>
                  <a:cubicBezTo>
                    <a:pt x="256" y="110"/>
                    <a:pt x="224" y="105"/>
                    <a:pt x="192" y="105"/>
                  </a:cubicBezTo>
                  <a:cubicBezTo>
                    <a:pt x="135" y="105"/>
                    <a:pt x="75" y="121"/>
                    <a:pt x="0" y="211"/>
                  </a:cubicBezTo>
                  <a:cubicBezTo>
                    <a:pt x="94" y="266"/>
                    <a:pt x="133" y="367"/>
                    <a:pt x="133" y="469"/>
                  </a:cubicBezTo>
                  <a:cubicBezTo>
                    <a:pt x="133" y="563"/>
                    <a:pt x="94" y="664"/>
                    <a:pt x="78" y="758"/>
                  </a:cubicBezTo>
                  <a:cubicBezTo>
                    <a:pt x="63" y="860"/>
                    <a:pt x="63" y="969"/>
                    <a:pt x="117" y="1071"/>
                  </a:cubicBezTo>
                  <a:cubicBezTo>
                    <a:pt x="188" y="985"/>
                    <a:pt x="227" y="875"/>
                    <a:pt x="219" y="782"/>
                  </a:cubicBezTo>
                  <a:lnTo>
                    <a:pt x="219" y="782"/>
                  </a:lnTo>
                  <a:cubicBezTo>
                    <a:pt x="250" y="860"/>
                    <a:pt x="297" y="930"/>
                    <a:pt x="352" y="985"/>
                  </a:cubicBezTo>
                  <a:cubicBezTo>
                    <a:pt x="422" y="868"/>
                    <a:pt x="422" y="719"/>
                    <a:pt x="352" y="594"/>
                  </a:cubicBezTo>
                  <a:lnTo>
                    <a:pt x="352" y="594"/>
                  </a:lnTo>
                  <a:cubicBezTo>
                    <a:pt x="408" y="629"/>
                    <a:pt x="470" y="658"/>
                    <a:pt x="527" y="658"/>
                  </a:cubicBezTo>
                  <a:cubicBezTo>
                    <a:pt x="534" y="658"/>
                    <a:pt x="541" y="657"/>
                    <a:pt x="547" y="657"/>
                  </a:cubicBezTo>
                  <a:cubicBezTo>
                    <a:pt x="539" y="594"/>
                    <a:pt x="524" y="547"/>
                    <a:pt x="492" y="485"/>
                  </a:cubicBezTo>
                  <a:lnTo>
                    <a:pt x="492" y="485"/>
                  </a:lnTo>
                  <a:cubicBezTo>
                    <a:pt x="505" y="489"/>
                    <a:pt x="520" y="491"/>
                    <a:pt x="534" y="491"/>
                  </a:cubicBezTo>
                  <a:cubicBezTo>
                    <a:pt x="572" y="491"/>
                    <a:pt x="613" y="478"/>
                    <a:pt x="641" y="461"/>
                  </a:cubicBezTo>
                  <a:cubicBezTo>
                    <a:pt x="680" y="430"/>
                    <a:pt x="719" y="391"/>
                    <a:pt x="742" y="352"/>
                  </a:cubicBezTo>
                  <a:cubicBezTo>
                    <a:pt x="742" y="344"/>
                    <a:pt x="758" y="344"/>
                    <a:pt x="758" y="328"/>
                  </a:cubicBezTo>
                  <a:cubicBezTo>
                    <a:pt x="758" y="321"/>
                    <a:pt x="742" y="321"/>
                    <a:pt x="742" y="321"/>
                  </a:cubicBezTo>
                  <a:cubicBezTo>
                    <a:pt x="696" y="313"/>
                    <a:pt x="649" y="305"/>
                    <a:pt x="602" y="305"/>
                  </a:cubicBezTo>
                  <a:cubicBezTo>
                    <a:pt x="742" y="266"/>
                    <a:pt x="875" y="149"/>
                    <a:pt x="899" y="8"/>
                  </a:cubicBezTo>
                  <a:cubicBezTo>
                    <a:pt x="876" y="3"/>
                    <a:pt x="853" y="0"/>
                    <a:pt x="830"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11" name="Google Shape;511;p4"/>
            <p:cNvSpPr/>
            <p:nvPr/>
          </p:nvSpPr>
          <p:spPr>
            <a:xfrm>
              <a:off x="7513843" y="3189316"/>
              <a:ext cx="30607" cy="46797"/>
            </a:xfrm>
            <a:custGeom>
              <a:avLst/>
              <a:gdLst/>
              <a:ahLst/>
              <a:cxnLst/>
              <a:rect l="l" t="t" r="r" b="b"/>
              <a:pathLst>
                <a:path w="915" h="1399" extrusionOk="0">
                  <a:moveTo>
                    <a:pt x="750" y="0"/>
                  </a:moveTo>
                  <a:lnTo>
                    <a:pt x="750" y="0"/>
                  </a:lnTo>
                  <a:cubicBezTo>
                    <a:pt x="695" y="94"/>
                    <a:pt x="633" y="180"/>
                    <a:pt x="547" y="227"/>
                  </a:cubicBezTo>
                  <a:cubicBezTo>
                    <a:pt x="482" y="264"/>
                    <a:pt x="409" y="274"/>
                    <a:pt x="332" y="274"/>
                  </a:cubicBezTo>
                  <a:cubicBezTo>
                    <a:pt x="280" y="274"/>
                    <a:pt x="226" y="269"/>
                    <a:pt x="172" y="266"/>
                  </a:cubicBezTo>
                  <a:cubicBezTo>
                    <a:pt x="109" y="258"/>
                    <a:pt x="31" y="250"/>
                    <a:pt x="0" y="180"/>
                  </a:cubicBezTo>
                  <a:lnTo>
                    <a:pt x="0" y="180"/>
                  </a:lnTo>
                  <a:lnTo>
                    <a:pt x="109" y="485"/>
                  </a:lnTo>
                  <a:cubicBezTo>
                    <a:pt x="203" y="547"/>
                    <a:pt x="250" y="664"/>
                    <a:pt x="274" y="782"/>
                  </a:cubicBezTo>
                  <a:cubicBezTo>
                    <a:pt x="289" y="899"/>
                    <a:pt x="289" y="1016"/>
                    <a:pt x="320" y="1133"/>
                  </a:cubicBezTo>
                  <a:cubicBezTo>
                    <a:pt x="352" y="1251"/>
                    <a:pt x="422" y="1360"/>
                    <a:pt x="524" y="1399"/>
                  </a:cubicBezTo>
                  <a:cubicBezTo>
                    <a:pt x="555" y="1305"/>
                    <a:pt x="555" y="1204"/>
                    <a:pt x="516" y="1110"/>
                  </a:cubicBezTo>
                  <a:lnTo>
                    <a:pt x="516" y="1110"/>
                  </a:lnTo>
                  <a:cubicBezTo>
                    <a:pt x="547" y="1165"/>
                    <a:pt x="617" y="1204"/>
                    <a:pt x="695" y="1204"/>
                  </a:cubicBezTo>
                  <a:cubicBezTo>
                    <a:pt x="735" y="1086"/>
                    <a:pt x="703" y="961"/>
                    <a:pt x="617" y="875"/>
                  </a:cubicBezTo>
                  <a:cubicBezTo>
                    <a:pt x="680" y="875"/>
                    <a:pt x="750" y="883"/>
                    <a:pt x="821" y="883"/>
                  </a:cubicBezTo>
                  <a:cubicBezTo>
                    <a:pt x="821" y="782"/>
                    <a:pt x="750" y="688"/>
                    <a:pt x="672" y="649"/>
                  </a:cubicBezTo>
                  <a:cubicBezTo>
                    <a:pt x="727" y="649"/>
                    <a:pt x="781" y="618"/>
                    <a:pt x="821" y="578"/>
                  </a:cubicBezTo>
                  <a:cubicBezTo>
                    <a:pt x="860" y="539"/>
                    <a:pt x="891" y="493"/>
                    <a:pt x="906" y="446"/>
                  </a:cubicBezTo>
                  <a:cubicBezTo>
                    <a:pt x="906" y="430"/>
                    <a:pt x="914" y="430"/>
                    <a:pt x="906" y="422"/>
                  </a:cubicBezTo>
                  <a:cubicBezTo>
                    <a:pt x="906" y="414"/>
                    <a:pt x="891" y="407"/>
                    <a:pt x="875" y="407"/>
                  </a:cubicBezTo>
                  <a:cubicBezTo>
                    <a:pt x="858" y="402"/>
                    <a:pt x="842" y="400"/>
                    <a:pt x="826" y="400"/>
                  </a:cubicBezTo>
                  <a:cubicBezTo>
                    <a:pt x="791" y="400"/>
                    <a:pt x="757" y="409"/>
                    <a:pt x="719" y="414"/>
                  </a:cubicBezTo>
                  <a:cubicBezTo>
                    <a:pt x="789" y="289"/>
                    <a:pt x="797" y="141"/>
                    <a:pt x="750"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12" name="Google Shape;512;p4"/>
            <p:cNvSpPr/>
            <p:nvPr/>
          </p:nvSpPr>
          <p:spPr>
            <a:xfrm>
              <a:off x="7537860" y="2795141"/>
              <a:ext cx="47633" cy="34554"/>
            </a:xfrm>
            <a:custGeom>
              <a:avLst/>
              <a:gdLst/>
              <a:ahLst/>
              <a:cxnLst/>
              <a:rect l="l" t="t" r="r" b="b"/>
              <a:pathLst>
                <a:path w="1424" h="1033" extrusionOk="0">
                  <a:moveTo>
                    <a:pt x="696" y="0"/>
                  </a:moveTo>
                  <a:cubicBezTo>
                    <a:pt x="618" y="94"/>
                    <a:pt x="571" y="211"/>
                    <a:pt x="548" y="336"/>
                  </a:cubicBezTo>
                  <a:cubicBezTo>
                    <a:pt x="509" y="242"/>
                    <a:pt x="446" y="133"/>
                    <a:pt x="345" y="63"/>
                  </a:cubicBezTo>
                  <a:cubicBezTo>
                    <a:pt x="274" y="125"/>
                    <a:pt x="235" y="211"/>
                    <a:pt x="228" y="313"/>
                  </a:cubicBezTo>
                  <a:cubicBezTo>
                    <a:pt x="196" y="235"/>
                    <a:pt x="134" y="164"/>
                    <a:pt x="56" y="102"/>
                  </a:cubicBezTo>
                  <a:lnTo>
                    <a:pt x="56" y="102"/>
                  </a:lnTo>
                  <a:cubicBezTo>
                    <a:pt x="1" y="313"/>
                    <a:pt x="134" y="532"/>
                    <a:pt x="329" y="625"/>
                  </a:cubicBezTo>
                  <a:cubicBezTo>
                    <a:pt x="392" y="649"/>
                    <a:pt x="470" y="672"/>
                    <a:pt x="548" y="688"/>
                  </a:cubicBezTo>
                  <a:cubicBezTo>
                    <a:pt x="626" y="711"/>
                    <a:pt x="696" y="743"/>
                    <a:pt x="759" y="797"/>
                  </a:cubicBezTo>
                  <a:cubicBezTo>
                    <a:pt x="814" y="860"/>
                    <a:pt x="845" y="946"/>
                    <a:pt x="814" y="1016"/>
                  </a:cubicBezTo>
                  <a:cubicBezTo>
                    <a:pt x="853" y="1028"/>
                    <a:pt x="884" y="1033"/>
                    <a:pt x="909" y="1033"/>
                  </a:cubicBezTo>
                  <a:cubicBezTo>
                    <a:pt x="984" y="1033"/>
                    <a:pt x="1003" y="989"/>
                    <a:pt x="1009" y="954"/>
                  </a:cubicBezTo>
                  <a:cubicBezTo>
                    <a:pt x="1017" y="899"/>
                    <a:pt x="1009" y="836"/>
                    <a:pt x="1040" y="789"/>
                  </a:cubicBezTo>
                  <a:cubicBezTo>
                    <a:pt x="1072" y="719"/>
                    <a:pt x="1150" y="688"/>
                    <a:pt x="1228" y="664"/>
                  </a:cubicBezTo>
                  <a:cubicBezTo>
                    <a:pt x="1290" y="633"/>
                    <a:pt x="1384" y="602"/>
                    <a:pt x="1423" y="532"/>
                  </a:cubicBezTo>
                  <a:cubicBezTo>
                    <a:pt x="1361" y="469"/>
                    <a:pt x="1322" y="407"/>
                    <a:pt x="1283" y="336"/>
                  </a:cubicBezTo>
                  <a:cubicBezTo>
                    <a:pt x="1212" y="352"/>
                    <a:pt x="1157" y="399"/>
                    <a:pt x="1126" y="453"/>
                  </a:cubicBezTo>
                  <a:cubicBezTo>
                    <a:pt x="1134" y="328"/>
                    <a:pt x="1111" y="219"/>
                    <a:pt x="1056" y="125"/>
                  </a:cubicBezTo>
                  <a:cubicBezTo>
                    <a:pt x="978" y="211"/>
                    <a:pt x="923" y="321"/>
                    <a:pt x="915" y="438"/>
                  </a:cubicBezTo>
                  <a:cubicBezTo>
                    <a:pt x="884" y="274"/>
                    <a:pt x="782" y="125"/>
                    <a:pt x="696"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13" name="Google Shape;513;p4"/>
            <p:cNvSpPr/>
            <p:nvPr/>
          </p:nvSpPr>
          <p:spPr>
            <a:xfrm>
              <a:off x="7384191" y="3061637"/>
              <a:ext cx="58738" cy="47900"/>
            </a:xfrm>
            <a:custGeom>
              <a:avLst/>
              <a:gdLst/>
              <a:ahLst/>
              <a:cxnLst/>
              <a:rect l="l" t="t" r="r" b="b"/>
              <a:pathLst>
                <a:path w="1756" h="1432" extrusionOk="0">
                  <a:moveTo>
                    <a:pt x="1396" y="0"/>
                  </a:moveTo>
                  <a:cubicBezTo>
                    <a:pt x="1081" y="0"/>
                    <a:pt x="773" y="157"/>
                    <a:pt x="531" y="363"/>
                  </a:cubicBezTo>
                  <a:cubicBezTo>
                    <a:pt x="211" y="637"/>
                    <a:pt x="39" y="1004"/>
                    <a:pt x="0" y="1426"/>
                  </a:cubicBezTo>
                  <a:cubicBezTo>
                    <a:pt x="0" y="1430"/>
                    <a:pt x="2" y="1432"/>
                    <a:pt x="4" y="1432"/>
                  </a:cubicBezTo>
                  <a:cubicBezTo>
                    <a:pt x="6" y="1432"/>
                    <a:pt x="8" y="1430"/>
                    <a:pt x="8" y="1426"/>
                  </a:cubicBezTo>
                  <a:cubicBezTo>
                    <a:pt x="47" y="1043"/>
                    <a:pt x="258" y="660"/>
                    <a:pt x="547" y="410"/>
                  </a:cubicBezTo>
                  <a:cubicBezTo>
                    <a:pt x="770" y="205"/>
                    <a:pt x="1099" y="39"/>
                    <a:pt x="1418" y="39"/>
                  </a:cubicBezTo>
                  <a:cubicBezTo>
                    <a:pt x="1524" y="39"/>
                    <a:pt x="1628" y="57"/>
                    <a:pt x="1727" y="98"/>
                  </a:cubicBezTo>
                  <a:cubicBezTo>
                    <a:pt x="1728" y="99"/>
                    <a:pt x="1729" y="99"/>
                    <a:pt x="1731" y="99"/>
                  </a:cubicBezTo>
                  <a:cubicBezTo>
                    <a:pt x="1740" y="99"/>
                    <a:pt x="1755" y="80"/>
                    <a:pt x="1735" y="66"/>
                  </a:cubicBezTo>
                  <a:cubicBezTo>
                    <a:pt x="1623" y="21"/>
                    <a:pt x="1509" y="0"/>
                    <a:pt x="1396" y="0"/>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14" name="Google Shape;514;p4"/>
            <p:cNvSpPr/>
            <p:nvPr/>
          </p:nvSpPr>
          <p:spPr>
            <a:xfrm>
              <a:off x="7444568" y="3066454"/>
              <a:ext cx="33" cy="33"/>
            </a:xfrm>
            <a:custGeom>
              <a:avLst/>
              <a:gdLst/>
              <a:ahLst/>
              <a:cxnLst/>
              <a:rect l="l" t="t" r="r" b="b"/>
              <a:pathLst>
                <a:path w="1" h="1" fill="none" extrusionOk="0">
                  <a:moveTo>
                    <a:pt x="0" y="0"/>
                  </a:moveTo>
                  <a:lnTo>
                    <a:pt x="0" y="0"/>
                  </a:lnTo>
                  <a:close/>
                </a:path>
              </a:pathLst>
            </a:custGeom>
            <a:noFill/>
            <a:ln>
              <a:noFill/>
            </a:ln>
          </p:spPr>
          <p:txBody>
            <a:bodyPr spcFirstLastPara="1" wrap="square" lIns="91425" tIns="91425" rIns="91425" bIns="91425" anchor="ctr" anchorCtr="0">
              <a:noAutofit/>
            </a:bodyPr>
            <a:lstStyle/>
            <a:p>
              <a:endParaRPr/>
            </a:p>
          </p:txBody>
        </p:sp>
        <p:sp>
          <p:nvSpPr>
            <p:cNvPr id="515" name="Google Shape;515;p4"/>
            <p:cNvSpPr/>
            <p:nvPr/>
          </p:nvSpPr>
          <p:spPr>
            <a:xfrm>
              <a:off x="7418678" y="3141750"/>
              <a:ext cx="33" cy="33"/>
            </a:xfrm>
            <a:custGeom>
              <a:avLst/>
              <a:gdLst/>
              <a:ahLst/>
              <a:cxnLst/>
              <a:rect l="l" t="t" r="r" b="b"/>
              <a:pathLst>
                <a:path w="1" h="1" fill="none" extrusionOk="0">
                  <a:moveTo>
                    <a:pt x="1" y="0"/>
                  </a:moveTo>
                  <a:lnTo>
                    <a:pt x="1" y="0"/>
                  </a:lnTo>
                  <a:close/>
                </a:path>
              </a:pathLst>
            </a:custGeom>
            <a:noFill/>
            <a:ln>
              <a:noFill/>
            </a:ln>
          </p:spPr>
          <p:txBody>
            <a:bodyPr spcFirstLastPara="1" wrap="square" lIns="91425" tIns="91425" rIns="91425" bIns="91425" anchor="ctr" anchorCtr="0">
              <a:noAutofit/>
            </a:bodyPr>
            <a:lstStyle/>
            <a:p>
              <a:endParaRPr/>
            </a:p>
          </p:txBody>
        </p:sp>
        <p:sp>
          <p:nvSpPr>
            <p:cNvPr id="516" name="Google Shape;516;p4"/>
            <p:cNvSpPr/>
            <p:nvPr/>
          </p:nvSpPr>
          <p:spPr>
            <a:xfrm>
              <a:off x="7416303" y="3086724"/>
              <a:ext cx="41612" cy="55460"/>
            </a:xfrm>
            <a:custGeom>
              <a:avLst/>
              <a:gdLst/>
              <a:ahLst/>
              <a:cxnLst/>
              <a:rect l="l" t="t" r="r" b="b"/>
              <a:pathLst>
                <a:path w="1244" h="1658" extrusionOk="0">
                  <a:moveTo>
                    <a:pt x="1224" y="1"/>
                  </a:moveTo>
                  <a:cubicBezTo>
                    <a:pt x="1221" y="1"/>
                    <a:pt x="1217" y="2"/>
                    <a:pt x="1212" y="4"/>
                  </a:cubicBezTo>
                  <a:cubicBezTo>
                    <a:pt x="1158" y="35"/>
                    <a:pt x="1127" y="121"/>
                    <a:pt x="1087" y="176"/>
                  </a:cubicBezTo>
                  <a:cubicBezTo>
                    <a:pt x="1048" y="254"/>
                    <a:pt x="1001" y="324"/>
                    <a:pt x="962" y="403"/>
                  </a:cubicBezTo>
                  <a:cubicBezTo>
                    <a:pt x="876" y="551"/>
                    <a:pt x="775" y="684"/>
                    <a:pt x="681" y="825"/>
                  </a:cubicBezTo>
                  <a:cubicBezTo>
                    <a:pt x="580" y="957"/>
                    <a:pt x="470" y="1098"/>
                    <a:pt x="369" y="1223"/>
                  </a:cubicBezTo>
                  <a:cubicBezTo>
                    <a:pt x="259" y="1364"/>
                    <a:pt x="126" y="1481"/>
                    <a:pt x="17" y="1614"/>
                  </a:cubicBezTo>
                  <a:cubicBezTo>
                    <a:pt x="0" y="1636"/>
                    <a:pt x="15" y="1658"/>
                    <a:pt x="33" y="1658"/>
                  </a:cubicBezTo>
                  <a:cubicBezTo>
                    <a:pt x="41" y="1658"/>
                    <a:pt x="49" y="1654"/>
                    <a:pt x="56" y="1645"/>
                  </a:cubicBezTo>
                  <a:lnTo>
                    <a:pt x="376" y="1231"/>
                  </a:lnTo>
                  <a:cubicBezTo>
                    <a:pt x="486" y="1098"/>
                    <a:pt x="603" y="973"/>
                    <a:pt x="697" y="832"/>
                  </a:cubicBezTo>
                  <a:cubicBezTo>
                    <a:pt x="806" y="699"/>
                    <a:pt x="900" y="559"/>
                    <a:pt x="994" y="426"/>
                  </a:cubicBezTo>
                  <a:cubicBezTo>
                    <a:pt x="1041" y="356"/>
                    <a:pt x="1087" y="285"/>
                    <a:pt x="1134" y="207"/>
                  </a:cubicBezTo>
                  <a:cubicBezTo>
                    <a:pt x="1189" y="152"/>
                    <a:pt x="1244" y="90"/>
                    <a:pt x="1236" y="12"/>
                  </a:cubicBezTo>
                  <a:cubicBezTo>
                    <a:pt x="1236" y="6"/>
                    <a:pt x="1232" y="1"/>
                    <a:pt x="1224" y="1"/>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17" name="Google Shape;517;p4"/>
            <p:cNvSpPr/>
            <p:nvPr/>
          </p:nvSpPr>
          <p:spPr>
            <a:xfrm>
              <a:off x="7436072" y="3093883"/>
              <a:ext cx="34119" cy="56865"/>
            </a:xfrm>
            <a:custGeom>
              <a:avLst/>
              <a:gdLst/>
              <a:ahLst/>
              <a:cxnLst/>
              <a:rect l="l" t="t" r="r" b="b"/>
              <a:pathLst>
                <a:path w="1020" h="1700" extrusionOk="0">
                  <a:moveTo>
                    <a:pt x="997" y="1"/>
                  </a:moveTo>
                  <a:cubicBezTo>
                    <a:pt x="973" y="79"/>
                    <a:pt x="950" y="157"/>
                    <a:pt x="934" y="235"/>
                  </a:cubicBezTo>
                  <a:cubicBezTo>
                    <a:pt x="918" y="314"/>
                    <a:pt x="895" y="400"/>
                    <a:pt x="856" y="470"/>
                  </a:cubicBezTo>
                  <a:cubicBezTo>
                    <a:pt x="778" y="618"/>
                    <a:pt x="731" y="775"/>
                    <a:pt x="637" y="923"/>
                  </a:cubicBezTo>
                  <a:cubicBezTo>
                    <a:pt x="457" y="1204"/>
                    <a:pt x="262" y="1470"/>
                    <a:pt x="12" y="1681"/>
                  </a:cubicBezTo>
                  <a:cubicBezTo>
                    <a:pt x="1" y="1693"/>
                    <a:pt x="6" y="1700"/>
                    <a:pt x="13" y="1700"/>
                  </a:cubicBezTo>
                  <a:cubicBezTo>
                    <a:pt x="15" y="1700"/>
                    <a:pt x="18" y="1699"/>
                    <a:pt x="20" y="1697"/>
                  </a:cubicBezTo>
                  <a:cubicBezTo>
                    <a:pt x="285" y="1470"/>
                    <a:pt x="567" y="1251"/>
                    <a:pt x="754" y="962"/>
                  </a:cubicBezTo>
                  <a:cubicBezTo>
                    <a:pt x="840" y="821"/>
                    <a:pt x="926" y="681"/>
                    <a:pt x="957" y="509"/>
                  </a:cubicBezTo>
                  <a:cubicBezTo>
                    <a:pt x="973" y="423"/>
                    <a:pt x="997" y="345"/>
                    <a:pt x="1004" y="259"/>
                  </a:cubicBezTo>
                  <a:cubicBezTo>
                    <a:pt x="1020" y="157"/>
                    <a:pt x="1012" y="79"/>
                    <a:pt x="997" y="1"/>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18" name="Google Shape;518;p4"/>
            <p:cNvSpPr/>
            <p:nvPr/>
          </p:nvSpPr>
          <p:spPr>
            <a:xfrm>
              <a:off x="7427308" y="3095221"/>
              <a:ext cx="33" cy="33"/>
            </a:xfrm>
            <a:custGeom>
              <a:avLst/>
              <a:gdLst/>
              <a:ahLst/>
              <a:cxnLst/>
              <a:rect l="l" t="t" r="r" b="b"/>
              <a:pathLst>
                <a:path w="1" h="1" fill="none" extrusionOk="0">
                  <a:moveTo>
                    <a:pt x="0" y="0"/>
                  </a:moveTo>
                  <a:lnTo>
                    <a:pt x="0" y="0"/>
                  </a:lnTo>
                  <a:close/>
                </a:path>
              </a:pathLst>
            </a:custGeom>
            <a:noFill/>
            <a:ln>
              <a:noFill/>
            </a:ln>
          </p:spPr>
          <p:txBody>
            <a:bodyPr spcFirstLastPara="1" wrap="square" lIns="91425" tIns="91425" rIns="91425" bIns="91425" anchor="ctr" anchorCtr="0">
              <a:noAutofit/>
            </a:bodyPr>
            <a:lstStyle/>
            <a:p>
              <a:endParaRPr/>
            </a:p>
          </p:txBody>
        </p:sp>
        <p:sp>
          <p:nvSpPr>
            <p:cNvPr id="519" name="Google Shape;519;p4"/>
            <p:cNvSpPr/>
            <p:nvPr/>
          </p:nvSpPr>
          <p:spPr>
            <a:xfrm>
              <a:off x="7405164" y="3080302"/>
              <a:ext cx="30540" cy="36628"/>
            </a:xfrm>
            <a:custGeom>
              <a:avLst/>
              <a:gdLst/>
              <a:ahLst/>
              <a:cxnLst/>
              <a:rect l="l" t="t" r="r" b="b"/>
              <a:pathLst>
                <a:path w="913" h="1095" extrusionOk="0">
                  <a:moveTo>
                    <a:pt x="913" y="1"/>
                  </a:moveTo>
                  <a:lnTo>
                    <a:pt x="913" y="1"/>
                  </a:lnTo>
                  <a:cubicBezTo>
                    <a:pt x="506" y="251"/>
                    <a:pt x="178" y="626"/>
                    <a:pt x="6" y="1071"/>
                  </a:cubicBezTo>
                  <a:cubicBezTo>
                    <a:pt x="1" y="1086"/>
                    <a:pt x="9" y="1095"/>
                    <a:pt x="19" y="1095"/>
                  </a:cubicBezTo>
                  <a:cubicBezTo>
                    <a:pt x="25" y="1095"/>
                    <a:pt x="32" y="1092"/>
                    <a:pt x="37" y="1087"/>
                  </a:cubicBezTo>
                  <a:cubicBezTo>
                    <a:pt x="209" y="641"/>
                    <a:pt x="522" y="251"/>
                    <a:pt x="913" y="1"/>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20" name="Google Shape;520;p4"/>
            <p:cNvSpPr/>
            <p:nvPr/>
          </p:nvSpPr>
          <p:spPr>
            <a:xfrm>
              <a:off x="7428981" y="3115324"/>
              <a:ext cx="24753" cy="31543"/>
            </a:xfrm>
            <a:custGeom>
              <a:avLst/>
              <a:gdLst/>
              <a:ahLst/>
              <a:cxnLst/>
              <a:rect l="l" t="t" r="r" b="b"/>
              <a:pathLst>
                <a:path w="740" h="943" extrusionOk="0">
                  <a:moveTo>
                    <a:pt x="740" y="1"/>
                  </a:moveTo>
                  <a:cubicBezTo>
                    <a:pt x="703" y="78"/>
                    <a:pt x="659" y="151"/>
                    <a:pt x="612" y="222"/>
                  </a:cubicBezTo>
                  <a:lnTo>
                    <a:pt x="612" y="222"/>
                  </a:lnTo>
                  <a:cubicBezTo>
                    <a:pt x="661" y="152"/>
                    <a:pt x="704" y="79"/>
                    <a:pt x="740" y="1"/>
                  </a:cubicBezTo>
                  <a:close/>
                  <a:moveTo>
                    <a:pt x="612" y="222"/>
                  </a:moveTo>
                  <a:cubicBezTo>
                    <a:pt x="554" y="307"/>
                    <a:pt x="488" y="388"/>
                    <a:pt x="419" y="470"/>
                  </a:cubicBezTo>
                  <a:cubicBezTo>
                    <a:pt x="279" y="610"/>
                    <a:pt x="154" y="759"/>
                    <a:pt x="13" y="907"/>
                  </a:cubicBezTo>
                  <a:cubicBezTo>
                    <a:pt x="0" y="920"/>
                    <a:pt x="23" y="943"/>
                    <a:pt x="41" y="943"/>
                  </a:cubicBezTo>
                  <a:cubicBezTo>
                    <a:pt x="45" y="943"/>
                    <a:pt x="49" y="941"/>
                    <a:pt x="52" y="938"/>
                  </a:cubicBezTo>
                  <a:cubicBezTo>
                    <a:pt x="185" y="782"/>
                    <a:pt x="318" y="626"/>
                    <a:pt x="443" y="454"/>
                  </a:cubicBezTo>
                  <a:cubicBezTo>
                    <a:pt x="501" y="379"/>
                    <a:pt x="559" y="302"/>
                    <a:pt x="612" y="222"/>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21" name="Google Shape;521;p4"/>
            <p:cNvSpPr/>
            <p:nvPr/>
          </p:nvSpPr>
          <p:spPr>
            <a:xfrm>
              <a:off x="7409546" y="3000858"/>
              <a:ext cx="38702" cy="15956"/>
            </a:xfrm>
            <a:custGeom>
              <a:avLst/>
              <a:gdLst/>
              <a:ahLst/>
              <a:cxnLst/>
              <a:rect l="l" t="t" r="r" b="b"/>
              <a:pathLst>
                <a:path w="1157" h="477" extrusionOk="0">
                  <a:moveTo>
                    <a:pt x="1157" y="0"/>
                  </a:moveTo>
                  <a:lnTo>
                    <a:pt x="1157" y="0"/>
                  </a:lnTo>
                  <a:cubicBezTo>
                    <a:pt x="1102" y="24"/>
                    <a:pt x="1063" y="63"/>
                    <a:pt x="1024" y="78"/>
                  </a:cubicBezTo>
                  <a:cubicBezTo>
                    <a:pt x="985" y="109"/>
                    <a:pt x="938" y="125"/>
                    <a:pt x="891" y="156"/>
                  </a:cubicBezTo>
                  <a:cubicBezTo>
                    <a:pt x="797" y="203"/>
                    <a:pt x="719" y="258"/>
                    <a:pt x="625" y="305"/>
                  </a:cubicBezTo>
                  <a:cubicBezTo>
                    <a:pt x="430" y="391"/>
                    <a:pt x="234" y="453"/>
                    <a:pt x="8" y="461"/>
                  </a:cubicBezTo>
                  <a:cubicBezTo>
                    <a:pt x="0" y="461"/>
                    <a:pt x="0" y="477"/>
                    <a:pt x="8" y="477"/>
                  </a:cubicBezTo>
                  <a:cubicBezTo>
                    <a:pt x="211" y="461"/>
                    <a:pt x="422" y="399"/>
                    <a:pt x="617" y="313"/>
                  </a:cubicBezTo>
                  <a:cubicBezTo>
                    <a:pt x="703" y="266"/>
                    <a:pt x="805" y="227"/>
                    <a:pt x="891" y="164"/>
                  </a:cubicBezTo>
                  <a:cubicBezTo>
                    <a:pt x="930" y="141"/>
                    <a:pt x="969" y="117"/>
                    <a:pt x="1016" y="86"/>
                  </a:cubicBezTo>
                  <a:cubicBezTo>
                    <a:pt x="1055" y="70"/>
                    <a:pt x="1118" y="39"/>
                    <a:pt x="1157" y="0"/>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22" name="Google Shape;522;p4"/>
            <p:cNvSpPr/>
            <p:nvPr/>
          </p:nvSpPr>
          <p:spPr>
            <a:xfrm>
              <a:off x="7401719" y="2962625"/>
              <a:ext cx="41578" cy="12678"/>
            </a:xfrm>
            <a:custGeom>
              <a:avLst/>
              <a:gdLst/>
              <a:ahLst/>
              <a:cxnLst/>
              <a:rect l="l" t="t" r="r" b="b"/>
              <a:pathLst>
                <a:path w="1243" h="379" extrusionOk="0">
                  <a:moveTo>
                    <a:pt x="975" y="0"/>
                  </a:moveTo>
                  <a:cubicBezTo>
                    <a:pt x="957" y="0"/>
                    <a:pt x="939" y="1"/>
                    <a:pt x="922" y="2"/>
                  </a:cubicBezTo>
                  <a:cubicBezTo>
                    <a:pt x="812" y="2"/>
                    <a:pt x="703" y="33"/>
                    <a:pt x="609" y="49"/>
                  </a:cubicBezTo>
                  <a:cubicBezTo>
                    <a:pt x="398" y="96"/>
                    <a:pt x="195" y="190"/>
                    <a:pt x="31" y="315"/>
                  </a:cubicBezTo>
                  <a:cubicBezTo>
                    <a:pt x="0" y="339"/>
                    <a:pt x="23" y="379"/>
                    <a:pt x="53" y="379"/>
                  </a:cubicBezTo>
                  <a:cubicBezTo>
                    <a:pt x="61" y="379"/>
                    <a:pt x="70" y="376"/>
                    <a:pt x="78" y="369"/>
                  </a:cubicBezTo>
                  <a:cubicBezTo>
                    <a:pt x="156" y="307"/>
                    <a:pt x="234" y="237"/>
                    <a:pt x="328" y="190"/>
                  </a:cubicBezTo>
                  <a:cubicBezTo>
                    <a:pt x="429" y="135"/>
                    <a:pt x="515" y="96"/>
                    <a:pt x="625" y="73"/>
                  </a:cubicBezTo>
                  <a:cubicBezTo>
                    <a:pt x="741" y="35"/>
                    <a:pt x="869" y="17"/>
                    <a:pt x="995" y="17"/>
                  </a:cubicBezTo>
                  <a:cubicBezTo>
                    <a:pt x="1080" y="17"/>
                    <a:pt x="1163" y="25"/>
                    <a:pt x="1242" y="41"/>
                  </a:cubicBezTo>
                  <a:cubicBezTo>
                    <a:pt x="1151" y="15"/>
                    <a:pt x="1061" y="0"/>
                    <a:pt x="975" y="0"/>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23" name="Google Shape;523;p4"/>
            <p:cNvSpPr/>
            <p:nvPr/>
          </p:nvSpPr>
          <p:spPr>
            <a:xfrm>
              <a:off x="7414129" y="2882010"/>
              <a:ext cx="54524" cy="10436"/>
            </a:xfrm>
            <a:custGeom>
              <a:avLst/>
              <a:gdLst/>
              <a:ahLst/>
              <a:cxnLst/>
              <a:rect l="l" t="t" r="r" b="b"/>
              <a:pathLst>
                <a:path w="1630" h="312" extrusionOk="0">
                  <a:moveTo>
                    <a:pt x="1029" y="1"/>
                  </a:moveTo>
                  <a:cubicBezTo>
                    <a:pt x="936" y="1"/>
                    <a:pt x="846" y="6"/>
                    <a:pt x="762" y="21"/>
                  </a:cubicBezTo>
                  <a:cubicBezTo>
                    <a:pt x="504" y="37"/>
                    <a:pt x="246" y="123"/>
                    <a:pt x="27" y="271"/>
                  </a:cubicBezTo>
                  <a:cubicBezTo>
                    <a:pt x="0" y="291"/>
                    <a:pt x="26" y="312"/>
                    <a:pt x="48" y="312"/>
                  </a:cubicBezTo>
                  <a:cubicBezTo>
                    <a:pt x="52" y="312"/>
                    <a:pt x="55" y="311"/>
                    <a:pt x="58" y="310"/>
                  </a:cubicBezTo>
                  <a:cubicBezTo>
                    <a:pt x="285" y="162"/>
                    <a:pt x="535" y="123"/>
                    <a:pt x="801" y="83"/>
                  </a:cubicBezTo>
                  <a:cubicBezTo>
                    <a:pt x="934" y="68"/>
                    <a:pt x="1074" y="44"/>
                    <a:pt x="1207" y="44"/>
                  </a:cubicBezTo>
                  <a:cubicBezTo>
                    <a:pt x="1259" y="35"/>
                    <a:pt x="1313" y="32"/>
                    <a:pt x="1367" y="32"/>
                  </a:cubicBezTo>
                  <a:cubicBezTo>
                    <a:pt x="1452" y="32"/>
                    <a:pt x="1539" y="40"/>
                    <a:pt x="1629" y="44"/>
                  </a:cubicBezTo>
                  <a:cubicBezTo>
                    <a:pt x="1481" y="21"/>
                    <a:pt x="1340" y="5"/>
                    <a:pt x="1192" y="5"/>
                  </a:cubicBezTo>
                  <a:cubicBezTo>
                    <a:pt x="1137" y="2"/>
                    <a:pt x="1083" y="1"/>
                    <a:pt x="1029" y="1"/>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24" name="Google Shape;524;p4"/>
            <p:cNvSpPr/>
            <p:nvPr/>
          </p:nvSpPr>
          <p:spPr>
            <a:xfrm>
              <a:off x="7505983" y="2834846"/>
              <a:ext cx="33" cy="33"/>
            </a:xfrm>
            <a:custGeom>
              <a:avLst/>
              <a:gdLst/>
              <a:ahLst/>
              <a:cxnLst/>
              <a:rect l="l" t="t" r="r" b="b"/>
              <a:pathLst>
                <a:path w="1" h="1" fill="none" extrusionOk="0">
                  <a:moveTo>
                    <a:pt x="1" y="1"/>
                  </a:moveTo>
                  <a:lnTo>
                    <a:pt x="1" y="1"/>
                  </a:lnTo>
                  <a:close/>
                </a:path>
              </a:pathLst>
            </a:custGeom>
            <a:noFill/>
            <a:ln>
              <a:noFill/>
            </a:ln>
          </p:spPr>
          <p:txBody>
            <a:bodyPr spcFirstLastPara="1" wrap="square" lIns="91425" tIns="91425" rIns="91425" bIns="91425" anchor="ctr" anchorCtr="0">
              <a:noAutofit/>
            </a:bodyPr>
            <a:lstStyle/>
            <a:p>
              <a:endParaRPr/>
            </a:p>
          </p:txBody>
        </p:sp>
        <p:sp>
          <p:nvSpPr>
            <p:cNvPr id="525" name="Google Shape;525;p4"/>
            <p:cNvSpPr/>
            <p:nvPr/>
          </p:nvSpPr>
          <p:spPr>
            <a:xfrm>
              <a:off x="7471830" y="2813338"/>
              <a:ext cx="48837" cy="12142"/>
            </a:xfrm>
            <a:custGeom>
              <a:avLst/>
              <a:gdLst/>
              <a:ahLst/>
              <a:cxnLst/>
              <a:rect l="l" t="t" r="r" b="b"/>
              <a:pathLst>
                <a:path w="1460" h="363" extrusionOk="0">
                  <a:moveTo>
                    <a:pt x="413" y="0"/>
                  </a:moveTo>
                  <a:cubicBezTo>
                    <a:pt x="280" y="0"/>
                    <a:pt x="147" y="28"/>
                    <a:pt x="14" y="81"/>
                  </a:cubicBezTo>
                  <a:cubicBezTo>
                    <a:pt x="1" y="88"/>
                    <a:pt x="9" y="99"/>
                    <a:pt x="16" y="99"/>
                  </a:cubicBezTo>
                  <a:cubicBezTo>
                    <a:pt x="18" y="99"/>
                    <a:pt x="20" y="98"/>
                    <a:pt x="21" y="97"/>
                  </a:cubicBezTo>
                  <a:cubicBezTo>
                    <a:pt x="118" y="67"/>
                    <a:pt x="220" y="55"/>
                    <a:pt x="319" y="55"/>
                  </a:cubicBezTo>
                  <a:cubicBezTo>
                    <a:pt x="348" y="55"/>
                    <a:pt x="376" y="56"/>
                    <a:pt x="404" y="58"/>
                  </a:cubicBezTo>
                  <a:cubicBezTo>
                    <a:pt x="514" y="66"/>
                    <a:pt x="631" y="66"/>
                    <a:pt x="748" y="89"/>
                  </a:cubicBezTo>
                  <a:cubicBezTo>
                    <a:pt x="990" y="144"/>
                    <a:pt x="1217" y="261"/>
                    <a:pt x="1459" y="363"/>
                  </a:cubicBezTo>
                  <a:cubicBezTo>
                    <a:pt x="1225" y="238"/>
                    <a:pt x="975" y="136"/>
                    <a:pt x="717" y="50"/>
                  </a:cubicBezTo>
                  <a:cubicBezTo>
                    <a:pt x="615" y="16"/>
                    <a:pt x="514" y="0"/>
                    <a:pt x="413" y="0"/>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26" name="Google Shape;526;p4"/>
            <p:cNvSpPr/>
            <p:nvPr/>
          </p:nvSpPr>
          <p:spPr>
            <a:xfrm>
              <a:off x="7468351" y="2843476"/>
              <a:ext cx="40274" cy="4482"/>
            </a:xfrm>
            <a:custGeom>
              <a:avLst/>
              <a:gdLst/>
              <a:ahLst/>
              <a:cxnLst/>
              <a:rect l="l" t="t" r="r" b="b"/>
              <a:pathLst>
                <a:path w="1204" h="134" extrusionOk="0">
                  <a:moveTo>
                    <a:pt x="1204" y="1"/>
                  </a:moveTo>
                  <a:lnTo>
                    <a:pt x="907" y="56"/>
                  </a:lnTo>
                  <a:cubicBezTo>
                    <a:pt x="813" y="79"/>
                    <a:pt x="719" y="79"/>
                    <a:pt x="625" y="87"/>
                  </a:cubicBezTo>
                  <a:cubicBezTo>
                    <a:pt x="558" y="87"/>
                    <a:pt x="493" y="90"/>
                    <a:pt x="428" y="90"/>
                  </a:cubicBezTo>
                  <a:cubicBezTo>
                    <a:pt x="395" y="90"/>
                    <a:pt x="362" y="89"/>
                    <a:pt x="329" y="87"/>
                  </a:cubicBezTo>
                  <a:cubicBezTo>
                    <a:pt x="235" y="87"/>
                    <a:pt x="125" y="87"/>
                    <a:pt x="32" y="79"/>
                  </a:cubicBezTo>
                  <a:cubicBezTo>
                    <a:pt x="8" y="79"/>
                    <a:pt x="0" y="102"/>
                    <a:pt x="32" y="102"/>
                  </a:cubicBezTo>
                  <a:cubicBezTo>
                    <a:pt x="125" y="118"/>
                    <a:pt x="227" y="134"/>
                    <a:pt x="329" y="134"/>
                  </a:cubicBezTo>
                  <a:cubicBezTo>
                    <a:pt x="430" y="134"/>
                    <a:pt x="524" y="126"/>
                    <a:pt x="625" y="118"/>
                  </a:cubicBezTo>
                  <a:cubicBezTo>
                    <a:pt x="719" y="102"/>
                    <a:pt x="821" y="87"/>
                    <a:pt x="915" y="63"/>
                  </a:cubicBezTo>
                  <a:cubicBezTo>
                    <a:pt x="1016" y="56"/>
                    <a:pt x="1118" y="40"/>
                    <a:pt x="1204" y="1"/>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27" name="Google Shape;527;p4"/>
            <p:cNvSpPr/>
            <p:nvPr/>
          </p:nvSpPr>
          <p:spPr>
            <a:xfrm>
              <a:off x="7532375" y="2751756"/>
              <a:ext cx="12577" cy="43652"/>
            </a:xfrm>
            <a:custGeom>
              <a:avLst/>
              <a:gdLst/>
              <a:ahLst/>
              <a:cxnLst/>
              <a:rect l="l" t="t" r="r" b="b"/>
              <a:pathLst>
                <a:path w="376" h="1305" extrusionOk="0">
                  <a:moveTo>
                    <a:pt x="50" y="0"/>
                  </a:moveTo>
                  <a:cubicBezTo>
                    <a:pt x="33" y="0"/>
                    <a:pt x="16" y="10"/>
                    <a:pt x="9" y="31"/>
                  </a:cubicBezTo>
                  <a:cubicBezTo>
                    <a:pt x="1" y="94"/>
                    <a:pt x="1" y="148"/>
                    <a:pt x="9" y="219"/>
                  </a:cubicBezTo>
                  <a:cubicBezTo>
                    <a:pt x="24" y="273"/>
                    <a:pt x="24" y="336"/>
                    <a:pt x="32" y="391"/>
                  </a:cubicBezTo>
                  <a:cubicBezTo>
                    <a:pt x="32" y="453"/>
                    <a:pt x="63" y="500"/>
                    <a:pt x="71" y="563"/>
                  </a:cubicBezTo>
                  <a:cubicBezTo>
                    <a:pt x="79" y="617"/>
                    <a:pt x="87" y="664"/>
                    <a:pt x="110" y="727"/>
                  </a:cubicBezTo>
                  <a:cubicBezTo>
                    <a:pt x="157" y="930"/>
                    <a:pt x="220" y="1133"/>
                    <a:pt x="360" y="1305"/>
                  </a:cubicBezTo>
                  <a:cubicBezTo>
                    <a:pt x="360" y="1305"/>
                    <a:pt x="376" y="1305"/>
                    <a:pt x="376" y="1289"/>
                  </a:cubicBezTo>
                  <a:cubicBezTo>
                    <a:pt x="259" y="1117"/>
                    <a:pt x="165" y="922"/>
                    <a:pt x="141" y="711"/>
                  </a:cubicBezTo>
                  <a:cubicBezTo>
                    <a:pt x="118" y="610"/>
                    <a:pt x="118" y="500"/>
                    <a:pt x="110" y="406"/>
                  </a:cubicBezTo>
                  <a:cubicBezTo>
                    <a:pt x="102" y="344"/>
                    <a:pt x="79" y="297"/>
                    <a:pt x="79" y="242"/>
                  </a:cubicBezTo>
                  <a:cubicBezTo>
                    <a:pt x="79" y="172"/>
                    <a:pt x="79" y="102"/>
                    <a:pt x="87" y="47"/>
                  </a:cubicBezTo>
                  <a:cubicBezTo>
                    <a:pt x="91" y="16"/>
                    <a:pt x="71" y="0"/>
                    <a:pt x="50" y="0"/>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28" name="Google Shape;528;p4"/>
            <p:cNvSpPr/>
            <p:nvPr/>
          </p:nvSpPr>
          <p:spPr>
            <a:xfrm>
              <a:off x="7570140" y="2750284"/>
              <a:ext cx="3579" cy="33885"/>
            </a:xfrm>
            <a:custGeom>
              <a:avLst/>
              <a:gdLst/>
              <a:ahLst/>
              <a:cxnLst/>
              <a:rect l="l" t="t" r="r" b="b"/>
              <a:pathLst>
                <a:path w="107" h="1013" extrusionOk="0">
                  <a:moveTo>
                    <a:pt x="22" y="1"/>
                  </a:moveTo>
                  <a:cubicBezTo>
                    <a:pt x="11" y="1"/>
                    <a:pt x="1" y="11"/>
                    <a:pt x="5" y="28"/>
                  </a:cubicBezTo>
                  <a:cubicBezTo>
                    <a:pt x="28" y="106"/>
                    <a:pt x="36" y="185"/>
                    <a:pt x="44" y="263"/>
                  </a:cubicBezTo>
                  <a:cubicBezTo>
                    <a:pt x="52" y="341"/>
                    <a:pt x="75" y="427"/>
                    <a:pt x="75" y="505"/>
                  </a:cubicBezTo>
                  <a:cubicBezTo>
                    <a:pt x="83" y="677"/>
                    <a:pt x="83" y="841"/>
                    <a:pt x="67" y="1013"/>
                  </a:cubicBezTo>
                  <a:lnTo>
                    <a:pt x="75" y="1013"/>
                  </a:lnTo>
                  <a:cubicBezTo>
                    <a:pt x="91" y="849"/>
                    <a:pt x="107" y="685"/>
                    <a:pt x="107" y="505"/>
                  </a:cubicBezTo>
                  <a:cubicBezTo>
                    <a:pt x="107" y="427"/>
                    <a:pt x="107" y="349"/>
                    <a:pt x="91" y="271"/>
                  </a:cubicBezTo>
                  <a:cubicBezTo>
                    <a:pt x="83" y="185"/>
                    <a:pt x="67" y="106"/>
                    <a:pt x="44" y="21"/>
                  </a:cubicBezTo>
                  <a:cubicBezTo>
                    <a:pt x="41" y="7"/>
                    <a:pt x="31" y="1"/>
                    <a:pt x="22" y="1"/>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29" name="Google Shape;529;p4"/>
            <p:cNvSpPr/>
            <p:nvPr/>
          </p:nvSpPr>
          <p:spPr>
            <a:xfrm>
              <a:off x="7619445" y="2777345"/>
              <a:ext cx="268" cy="33"/>
            </a:xfrm>
            <a:custGeom>
              <a:avLst/>
              <a:gdLst/>
              <a:ahLst/>
              <a:cxnLst/>
              <a:rect l="l" t="t" r="r" b="b"/>
              <a:pathLst>
                <a:path w="8" h="1" fill="none" extrusionOk="0">
                  <a:moveTo>
                    <a:pt x="0" y="1"/>
                  </a:moveTo>
                  <a:cubicBezTo>
                    <a:pt x="8" y="1"/>
                    <a:pt x="8" y="1"/>
                    <a:pt x="0" y="1"/>
                  </a:cubicBezTo>
                  <a:close/>
                </a:path>
              </a:pathLst>
            </a:custGeom>
            <a:noFill/>
            <a:ln>
              <a:noFill/>
            </a:ln>
          </p:spPr>
          <p:txBody>
            <a:bodyPr spcFirstLastPara="1" wrap="square" lIns="91425" tIns="91425" rIns="91425" bIns="91425" anchor="ctr" anchorCtr="0">
              <a:noAutofit/>
            </a:bodyPr>
            <a:lstStyle/>
            <a:p>
              <a:endParaRPr/>
            </a:p>
          </p:txBody>
        </p:sp>
        <p:sp>
          <p:nvSpPr>
            <p:cNvPr id="530" name="Google Shape;530;p4"/>
            <p:cNvSpPr/>
            <p:nvPr/>
          </p:nvSpPr>
          <p:spPr>
            <a:xfrm>
              <a:off x="7600613" y="2862777"/>
              <a:ext cx="35256" cy="3479"/>
            </a:xfrm>
            <a:custGeom>
              <a:avLst/>
              <a:gdLst/>
              <a:ahLst/>
              <a:cxnLst/>
              <a:rect l="l" t="t" r="r" b="b"/>
              <a:pathLst>
                <a:path w="1054" h="104" extrusionOk="0">
                  <a:moveTo>
                    <a:pt x="729" y="0"/>
                  </a:moveTo>
                  <a:cubicBezTo>
                    <a:pt x="664" y="0"/>
                    <a:pt x="598" y="4"/>
                    <a:pt x="532" y="10"/>
                  </a:cubicBezTo>
                  <a:lnTo>
                    <a:pt x="266" y="33"/>
                  </a:lnTo>
                  <a:cubicBezTo>
                    <a:pt x="188" y="49"/>
                    <a:pt x="86" y="57"/>
                    <a:pt x="8" y="88"/>
                  </a:cubicBezTo>
                  <a:cubicBezTo>
                    <a:pt x="0" y="88"/>
                    <a:pt x="0" y="104"/>
                    <a:pt x="8" y="104"/>
                  </a:cubicBezTo>
                  <a:cubicBezTo>
                    <a:pt x="86" y="104"/>
                    <a:pt x="165" y="72"/>
                    <a:pt x="235" y="65"/>
                  </a:cubicBezTo>
                  <a:cubicBezTo>
                    <a:pt x="329" y="49"/>
                    <a:pt x="399" y="33"/>
                    <a:pt x="493" y="26"/>
                  </a:cubicBezTo>
                  <a:cubicBezTo>
                    <a:pt x="545" y="21"/>
                    <a:pt x="598" y="18"/>
                    <a:pt x="651" y="18"/>
                  </a:cubicBezTo>
                  <a:cubicBezTo>
                    <a:pt x="773" y="18"/>
                    <a:pt x="896" y="32"/>
                    <a:pt x="1016" y="65"/>
                  </a:cubicBezTo>
                  <a:cubicBezTo>
                    <a:pt x="1019" y="66"/>
                    <a:pt x="1023" y="66"/>
                    <a:pt x="1025" y="66"/>
                  </a:cubicBezTo>
                  <a:cubicBezTo>
                    <a:pt x="1043" y="66"/>
                    <a:pt x="1053" y="47"/>
                    <a:pt x="1040" y="33"/>
                  </a:cubicBezTo>
                  <a:cubicBezTo>
                    <a:pt x="934" y="9"/>
                    <a:pt x="832" y="0"/>
                    <a:pt x="729" y="0"/>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31" name="Google Shape;531;p4"/>
            <p:cNvSpPr/>
            <p:nvPr/>
          </p:nvSpPr>
          <p:spPr>
            <a:xfrm>
              <a:off x="7599040" y="2897598"/>
              <a:ext cx="33851" cy="5921"/>
            </a:xfrm>
            <a:custGeom>
              <a:avLst/>
              <a:gdLst/>
              <a:ahLst/>
              <a:cxnLst/>
              <a:rect l="l" t="t" r="r" b="b"/>
              <a:pathLst>
                <a:path w="1012" h="177" extrusionOk="0">
                  <a:moveTo>
                    <a:pt x="1008" y="75"/>
                  </a:moveTo>
                  <a:cubicBezTo>
                    <a:pt x="1006" y="75"/>
                    <a:pt x="1003" y="76"/>
                    <a:pt x="1001" y="79"/>
                  </a:cubicBezTo>
                  <a:cubicBezTo>
                    <a:pt x="1011" y="79"/>
                    <a:pt x="1011" y="75"/>
                    <a:pt x="1008" y="75"/>
                  </a:cubicBezTo>
                  <a:close/>
                  <a:moveTo>
                    <a:pt x="1001" y="79"/>
                  </a:moveTo>
                  <a:lnTo>
                    <a:pt x="1001" y="79"/>
                  </a:lnTo>
                  <a:cubicBezTo>
                    <a:pt x="986" y="88"/>
                    <a:pt x="972" y="97"/>
                    <a:pt x="957" y="106"/>
                  </a:cubicBezTo>
                  <a:lnTo>
                    <a:pt x="957" y="106"/>
                  </a:lnTo>
                  <a:cubicBezTo>
                    <a:pt x="975" y="99"/>
                    <a:pt x="992" y="91"/>
                    <a:pt x="1001" y="79"/>
                  </a:cubicBezTo>
                  <a:close/>
                  <a:moveTo>
                    <a:pt x="24" y="0"/>
                  </a:moveTo>
                  <a:cubicBezTo>
                    <a:pt x="8" y="0"/>
                    <a:pt x="1" y="8"/>
                    <a:pt x="8" y="24"/>
                  </a:cubicBezTo>
                  <a:cubicBezTo>
                    <a:pt x="157" y="125"/>
                    <a:pt x="344" y="157"/>
                    <a:pt x="516" y="165"/>
                  </a:cubicBezTo>
                  <a:cubicBezTo>
                    <a:pt x="555" y="172"/>
                    <a:pt x="598" y="176"/>
                    <a:pt x="641" y="176"/>
                  </a:cubicBezTo>
                  <a:cubicBezTo>
                    <a:pt x="684" y="176"/>
                    <a:pt x="727" y="172"/>
                    <a:pt x="766" y="165"/>
                  </a:cubicBezTo>
                  <a:cubicBezTo>
                    <a:pt x="805" y="165"/>
                    <a:pt x="829" y="157"/>
                    <a:pt x="868" y="149"/>
                  </a:cubicBezTo>
                  <a:cubicBezTo>
                    <a:pt x="906" y="135"/>
                    <a:pt x="933" y="120"/>
                    <a:pt x="957" y="106"/>
                  </a:cubicBezTo>
                  <a:lnTo>
                    <a:pt x="957" y="106"/>
                  </a:lnTo>
                  <a:cubicBezTo>
                    <a:pt x="927" y="116"/>
                    <a:pt x="892" y="121"/>
                    <a:pt x="868" y="125"/>
                  </a:cubicBezTo>
                  <a:cubicBezTo>
                    <a:pt x="829" y="141"/>
                    <a:pt x="805" y="141"/>
                    <a:pt x="766" y="141"/>
                  </a:cubicBezTo>
                  <a:cubicBezTo>
                    <a:pt x="688" y="141"/>
                    <a:pt x="594" y="125"/>
                    <a:pt x="516" y="125"/>
                  </a:cubicBezTo>
                  <a:cubicBezTo>
                    <a:pt x="344" y="110"/>
                    <a:pt x="188" y="71"/>
                    <a:pt x="24" y="0"/>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32" name="Google Shape;532;p4"/>
            <p:cNvSpPr/>
            <p:nvPr/>
          </p:nvSpPr>
          <p:spPr>
            <a:xfrm>
              <a:off x="7608975" y="2950917"/>
              <a:ext cx="33" cy="33"/>
            </a:xfrm>
            <a:custGeom>
              <a:avLst/>
              <a:gdLst/>
              <a:ahLst/>
              <a:cxnLst/>
              <a:rect l="l" t="t" r="r" b="b"/>
              <a:pathLst>
                <a:path w="1" h="1" fill="none" extrusionOk="0">
                  <a:moveTo>
                    <a:pt x="0" y="1"/>
                  </a:moveTo>
                  <a:lnTo>
                    <a:pt x="0" y="1"/>
                  </a:lnTo>
                  <a:close/>
                </a:path>
              </a:pathLst>
            </a:custGeom>
            <a:noFill/>
            <a:ln>
              <a:noFill/>
            </a:ln>
          </p:spPr>
          <p:txBody>
            <a:bodyPr spcFirstLastPara="1" wrap="square" lIns="91425" tIns="91425" rIns="91425" bIns="91425" anchor="ctr" anchorCtr="0">
              <a:noAutofit/>
            </a:bodyPr>
            <a:lstStyle/>
            <a:p>
              <a:endParaRPr/>
            </a:p>
          </p:txBody>
        </p:sp>
        <p:sp>
          <p:nvSpPr>
            <p:cNvPr id="533" name="Google Shape;533;p4"/>
            <p:cNvSpPr/>
            <p:nvPr/>
          </p:nvSpPr>
          <p:spPr>
            <a:xfrm>
              <a:off x="7574722" y="2958511"/>
              <a:ext cx="16257" cy="24920"/>
            </a:xfrm>
            <a:custGeom>
              <a:avLst/>
              <a:gdLst/>
              <a:ahLst/>
              <a:cxnLst/>
              <a:rect l="l" t="t" r="r" b="b"/>
              <a:pathLst>
                <a:path w="486" h="745" extrusionOk="0">
                  <a:moveTo>
                    <a:pt x="462" y="0"/>
                  </a:moveTo>
                  <a:cubicBezTo>
                    <a:pt x="337" y="47"/>
                    <a:pt x="251" y="172"/>
                    <a:pt x="181" y="289"/>
                  </a:cubicBezTo>
                  <a:cubicBezTo>
                    <a:pt x="141" y="360"/>
                    <a:pt x="110" y="422"/>
                    <a:pt x="79" y="492"/>
                  </a:cubicBezTo>
                  <a:cubicBezTo>
                    <a:pt x="110" y="430"/>
                    <a:pt x="149" y="352"/>
                    <a:pt x="188" y="289"/>
                  </a:cubicBezTo>
                  <a:cubicBezTo>
                    <a:pt x="220" y="227"/>
                    <a:pt x="266" y="180"/>
                    <a:pt x="306" y="133"/>
                  </a:cubicBezTo>
                  <a:cubicBezTo>
                    <a:pt x="352" y="86"/>
                    <a:pt x="407" y="55"/>
                    <a:pt x="454" y="16"/>
                  </a:cubicBezTo>
                  <a:cubicBezTo>
                    <a:pt x="485" y="8"/>
                    <a:pt x="477" y="0"/>
                    <a:pt x="462" y="0"/>
                  </a:cubicBezTo>
                  <a:close/>
                  <a:moveTo>
                    <a:pt x="79" y="492"/>
                  </a:moveTo>
                  <a:cubicBezTo>
                    <a:pt x="68" y="520"/>
                    <a:pt x="61" y="547"/>
                    <a:pt x="50" y="574"/>
                  </a:cubicBezTo>
                  <a:lnTo>
                    <a:pt x="50" y="574"/>
                  </a:lnTo>
                  <a:cubicBezTo>
                    <a:pt x="62" y="549"/>
                    <a:pt x="73" y="523"/>
                    <a:pt x="79" y="492"/>
                  </a:cubicBezTo>
                  <a:close/>
                  <a:moveTo>
                    <a:pt x="50" y="574"/>
                  </a:moveTo>
                  <a:lnTo>
                    <a:pt x="50" y="574"/>
                  </a:lnTo>
                  <a:cubicBezTo>
                    <a:pt x="46" y="581"/>
                    <a:pt x="43" y="587"/>
                    <a:pt x="40" y="594"/>
                  </a:cubicBezTo>
                  <a:cubicBezTo>
                    <a:pt x="40" y="595"/>
                    <a:pt x="40" y="596"/>
                    <a:pt x="39" y="596"/>
                  </a:cubicBezTo>
                  <a:lnTo>
                    <a:pt x="39" y="596"/>
                  </a:lnTo>
                  <a:cubicBezTo>
                    <a:pt x="43" y="589"/>
                    <a:pt x="47" y="581"/>
                    <a:pt x="50" y="574"/>
                  </a:cubicBezTo>
                  <a:close/>
                  <a:moveTo>
                    <a:pt x="39" y="596"/>
                  </a:moveTo>
                  <a:cubicBezTo>
                    <a:pt x="37" y="601"/>
                    <a:pt x="35" y="605"/>
                    <a:pt x="32" y="610"/>
                  </a:cubicBezTo>
                  <a:cubicBezTo>
                    <a:pt x="24" y="649"/>
                    <a:pt x="1" y="680"/>
                    <a:pt x="1" y="727"/>
                  </a:cubicBezTo>
                  <a:cubicBezTo>
                    <a:pt x="1" y="739"/>
                    <a:pt x="9" y="744"/>
                    <a:pt x="16" y="744"/>
                  </a:cubicBezTo>
                  <a:cubicBezTo>
                    <a:pt x="24" y="744"/>
                    <a:pt x="32" y="739"/>
                    <a:pt x="32" y="727"/>
                  </a:cubicBezTo>
                  <a:cubicBezTo>
                    <a:pt x="24" y="681"/>
                    <a:pt x="32" y="642"/>
                    <a:pt x="39" y="596"/>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34" name="Google Shape;534;p4"/>
            <p:cNvSpPr/>
            <p:nvPr/>
          </p:nvSpPr>
          <p:spPr>
            <a:xfrm>
              <a:off x="7545721" y="2970787"/>
              <a:ext cx="3679" cy="5252"/>
            </a:xfrm>
            <a:custGeom>
              <a:avLst/>
              <a:gdLst/>
              <a:ahLst/>
              <a:cxnLst/>
              <a:rect l="l" t="t" r="r" b="b"/>
              <a:pathLst>
                <a:path w="110" h="157" extrusionOk="0">
                  <a:moveTo>
                    <a:pt x="0" y="0"/>
                  </a:moveTo>
                  <a:cubicBezTo>
                    <a:pt x="0" y="8"/>
                    <a:pt x="0" y="24"/>
                    <a:pt x="16" y="24"/>
                  </a:cubicBezTo>
                  <a:cubicBezTo>
                    <a:pt x="16" y="32"/>
                    <a:pt x="24" y="32"/>
                    <a:pt x="24" y="39"/>
                  </a:cubicBezTo>
                  <a:cubicBezTo>
                    <a:pt x="24" y="47"/>
                    <a:pt x="32" y="47"/>
                    <a:pt x="32" y="63"/>
                  </a:cubicBezTo>
                  <a:cubicBezTo>
                    <a:pt x="32" y="71"/>
                    <a:pt x="39" y="79"/>
                    <a:pt x="39" y="79"/>
                  </a:cubicBezTo>
                  <a:cubicBezTo>
                    <a:pt x="55" y="125"/>
                    <a:pt x="79" y="149"/>
                    <a:pt x="110" y="157"/>
                  </a:cubicBezTo>
                  <a:cubicBezTo>
                    <a:pt x="86" y="141"/>
                    <a:pt x="71" y="110"/>
                    <a:pt x="55" y="79"/>
                  </a:cubicBezTo>
                  <a:cubicBezTo>
                    <a:pt x="55" y="71"/>
                    <a:pt x="39" y="71"/>
                    <a:pt x="39" y="63"/>
                  </a:cubicBezTo>
                  <a:cubicBezTo>
                    <a:pt x="39" y="47"/>
                    <a:pt x="32" y="47"/>
                    <a:pt x="32" y="39"/>
                  </a:cubicBezTo>
                  <a:cubicBezTo>
                    <a:pt x="32" y="32"/>
                    <a:pt x="24" y="32"/>
                    <a:pt x="24" y="24"/>
                  </a:cubicBezTo>
                  <a:cubicBezTo>
                    <a:pt x="24" y="8"/>
                    <a:pt x="24" y="0"/>
                    <a:pt x="16" y="0"/>
                  </a:cubicBezTo>
                  <a:close/>
                </a:path>
              </a:pathLst>
            </a:custGeom>
            <a:solidFill>
              <a:srgbClr val="5D3395"/>
            </a:solidFill>
            <a:ln>
              <a:noFill/>
            </a:ln>
          </p:spPr>
          <p:txBody>
            <a:bodyPr spcFirstLastPara="1" wrap="square" lIns="91425" tIns="91425" rIns="91425" bIns="91425" anchor="ctr" anchorCtr="0">
              <a:noAutofit/>
            </a:bodyPr>
            <a:lstStyle/>
            <a:p>
              <a:endParaRPr/>
            </a:p>
          </p:txBody>
        </p:sp>
        <p:sp>
          <p:nvSpPr>
            <p:cNvPr id="535" name="Google Shape;535;p4"/>
            <p:cNvSpPr/>
            <p:nvPr/>
          </p:nvSpPr>
          <p:spPr>
            <a:xfrm>
              <a:off x="7588571" y="2996677"/>
              <a:ext cx="23315" cy="2877"/>
            </a:xfrm>
            <a:custGeom>
              <a:avLst/>
              <a:gdLst/>
              <a:ahLst/>
              <a:cxnLst/>
              <a:rect l="l" t="t" r="r" b="b"/>
              <a:pathLst>
                <a:path w="697" h="86" extrusionOk="0">
                  <a:moveTo>
                    <a:pt x="337" y="0"/>
                  </a:moveTo>
                  <a:cubicBezTo>
                    <a:pt x="274" y="0"/>
                    <a:pt x="220" y="8"/>
                    <a:pt x="165" y="16"/>
                  </a:cubicBezTo>
                  <a:cubicBezTo>
                    <a:pt x="118" y="31"/>
                    <a:pt x="48" y="39"/>
                    <a:pt x="9" y="70"/>
                  </a:cubicBezTo>
                  <a:cubicBezTo>
                    <a:pt x="1" y="78"/>
                    <a:pt x="9" y="86"/>
                    <a:pt x="24" y="86"/>
                  </a:cubicBezTo>
                  <a:cubicBezTo>
                    <a:pt x="48" y="86"/>
                    <a:pt x="71" y="78"/>
                    <a:pt x="103" y="70"/>
                  </a:cubicBezTo>
                  <a:cubicBezTo>
                    <a:pt x="126" y="55"/>
                    <a:pt x="149" y="55"/>
                    <a:pt x="173" y="47"/>
                  </a:cubicBezTo>
                  <a:cubicBezTo>
                    <a:pt x="235" y="39"/>
                    <a:pt x="282" y="31"/>
                    <a:pt x="345" y="31"/>
                  </a:cubicBezTo>
                  <a:cubicBezTo>
                    <a:pt x="370" y="28"/>
                    <a:pt x="396" y="26"/>
                    <a:pt x="422" y="26"/>
                  </a:cubicBezTo>
                  <a:cubicBezTo>
                    <a:pt x="513" y="26"/>
                    <a:pt x="603" y="46"/>
                    <a:pt x="689" y="70"/>
                  </a:cubicBezTo>
                  <a:cubicBezTo>
                    <a:pt x="689" y="70"/>
                    <a:pt x="696" y="55"/>
                    <a:pt x="689" y="47"/>
                  </a:cubicBezTo>
                  <a:cubicBezTo>
                    <a:pt x="564" y="8"/>
                    <a:pt x="462" y="0"/>
                    <a:pt x="337" y="0"/>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36" name="Google Shape;536;p4"/>
            <p:cNvSpPr/>
            <p:nvPr/>
          </p:nvSpPr>
          <p:spPr>
            <a:xfrm>
              <a:off x="7584925" y="3004504"/>
              <a:ext cx="15655" cy="23415"/>
            </a:xfrm>
            <a:custGeom>
              <a:avLst/>
              <a:gdLst/>
              <a:ahLst/>
              <a:cxnLst/>
              <a:rect l="l" t="t" r="r" b="b"/>
              <a:pathLst>
                <a:path w="468" h="700" extrusionOk="0">
                  <a:moveTo>
                    <a:pt x="16" y="0"/>
                  </a:moveTo>
                  <a:cubicBezTo>
                    <a:pt x="1" y="0"/>
                    <a:pt x="1" y="0"/>
                    <a:pt x="1" y="8"/>
                  </a:cubicBezTo>
                  <a:cubicBezTo>
                    <a:pt x="79" y="118"/>
                    <a:pt x="188" y="204"/>
                    <a:pt x="258" y="321"/>
                  </a:cubicBezTo>
                  <a:cubicBezTo>
                    <a:pt x="337" y="438"/>
                    <a:pt x="391" y="555"/>
                    <a:pt x="446" y="696"/>
                  </a:cubicBezTo>
                  <a:cubicBezTo>
                    <a:pt x="448" y="698"/>
                    <a:pt x="451" y="699"/>
                    <a:pt x="453" y="699"/>
                  </a:cubicBezTo>
                  <a:cubicBezTo>
                    <a:pt x="460" y="699"/>
                    <a:pt x="467" y="692"/>
                    <a:pt x="462" y="680"/>
                  </a:cubicBezTo>
                  <a:cubicBezTo>
                    <a:pt x="415" y="555"/>
                    <a:pt x="352" y="430"/>
                    <a:pt x="274" y="313"/>
                  </a:cubicBezTo>
                  <a:cubicBezTo>
                    <a:pt x="196" y="196"/>
                    <a:pt x="118" y="79"/>
                    <a:pt x="16" y="0"/>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37" name="Google Shape;537;p4"/>
            <p:cNvSpPr/>
            <p:nvPr/>
          </p:nvSpPr>
          <p:spPr>
            <a:xfrm>
              <a:off x="7550939" y="3004672"/>
              <a:ext cx="24352" cy="18163"/>
            </a:xfrm>
            <a:custGeom>
              <a:avLst/>
              <a:gdLst/>
              <a:ahLst/>
              <a:cxnLst/>
              <a:rect l="l" t="t" r="r" b="b"/>
              <a:pathLst>
                <a:path w="728" h="543" extrusionOk="0">
                  <a:moveTo>
                    <a:pt x="710" y="0"/>
                  </a:moveTo>
                  <a:cubicBezTo>
                    <a:pt x="708" y="0"/>
                    <a:pt x="706" y="1"/>
                    <a:pt x="704" y="3"/>
                  </a:cubicBezTo>
                  <a:cubicBezTo>
                    <a:pt x="626" y="128"/>
                    <a:pt x="532" y="238"/>
                    <a:pt x="415" y="339"/>
                  </a:cubicBezTo>
                  <a:cubicBezTo>
                    <a:pt x="352" y="386"/>
                    <a:pt x="298" y="425"/>
                    <a:pt x="235" y="457"/>
                  </a:cubicBezTo>
                  <a:cubicBezTo>
                    <a:pt x="173" y="480"/>
                    <a:pt x="102" y="503"/>
                    <a:pt x="32" y="503"/>
                  </a:cubicBezTo>
                  <a:cubicBezTo>
                    <a:pt x="16" y="503"/>
                    <a:pt x="1" y="542"/>
                    <a:pt x="32" y="542"/>
                  </a:cubicBezTo>
                  <a:cubicBezTo>
                    <a:pt x="180" y="542"/>
                    <a:pt x="305" y="464"/>
                    <a:pt x="415" y="378"/>
                  </a:cubicBezTo>
                  <a:cubicBezTo>
                    <a:pt x="532" y="277"/>
                    <a:pt x="641" y="160"/>
                    <a:pt x="727" y="35"/>
                  </a:cubicBezTo>
                  <a:cubicBezTo>
                    <a:pt x="727" y="11"/>
                    <a:pt x="718" y="0"/>
                    <a:pt x="710" y="0"/>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38" name="Google Shape;538;p4"/>
            <p:cNvSpPr/>
            <p:nvPr/>
          </p:nvSpPr>
          <p:spPr>
            <a:xfrm>
              <a:off x="7544417" y="3070367"/>
              <a:ext cx="29469" cy="29871"/>
            </a:xfrm>
            <a:custGeom>
              <a:avLst/>
              <a:gdLst/>
              <a:ahLst/>
              <a:cxnLst/>
              <a:rect l="l" t="t" r="r" b="b"/>
              <a:pathLst>
                <a:path w="881" h="893" extrusionOk="0">
                  <a:moveTo>
                    <a:pt x="8" y="1"/>
                  </a:moveTo>
                  <a:cubicBezTo>
                    <a:pt x="0" y="1"/>
                    <a:pt x="0" y="16"/>
                    <a:pt x="0" y="16"/>
                  </a:cubicBezTo>
                  <a:cubicBezTo>
                    <a:pt x="94" y="71"/>
                    <a:pt x="180" y="110"/>
                    <a:pt x="266" y="173"/>
                  </a:cubicBezTo>
                  <a:cubicBezTo>
                    <a:pt x="352" y="227"/>
                    <a:pt x="430" y="298"/>
                    <a:pt x="508" y="376"/>
                  </a:cubicBezTo>
                  <a:cubicBezTo>
                    <a:pt x="579" y="446"/>
                    <a:pt x="625" y="532"/>
                    <a:pt x="688" y="610"/>
                  </a:cubicBezTo>
                  <a:cubicBezTo>
                    <a:pt x="758" y="696"/>
                    <a:pt x="813" y="774"/>
                    <a:pt x="860" y="884"/>
                  </a:cubicBezTo>
                  <a:cubicBezTo>
                    <a:pt x="860" y="890"/>
                    <a:pt x="864" y="893"/>
                    <a:pt x="868" y="893"/>
                  </a:cubicBezTo>
                  <a:cubicBezTo>
                    <a:pt x="874" y="893"/>
                    <a:pt x="880" y="888"/>
                    <a:pt x="876" y="884"/>
                  </a:cubicBezTo>
                  <a:cubicBezTo>
                    <a:pt x="821" y="782"/>
                    <a:pt x="782" y="688"/>
                    <a:pt x="727" y="602"/>
                  </a:cubicBezTo>
                  <a:cubicBezTo>
                    <a:pt x="665" y="509"/>
                    <a:pt x="579" y="446"/>
                    <a:pt x="508" y="368"/>
                  </a:cubicBezTo>
                  <a:cubicBezTo>
                    <a:pt x="430" y="298"/>
                    <a:pt x="368" y="227"/>
                    <a:pt x="274" y="173"/>
                  </a:cubicBezTo>
                  <a:cubicBezTo>
                    <a:pt x="188" y="110"/>
                    <a:pt x="110" y="40"/>
                    <a:pt x="8" y="1"/>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39" name="Google Shape;539;p4"/>
            <p:cNvSpPr/>
            <p:nvPr/>
          </p:nvSpPr>
          <p:spPr>
            <a:xfrm>
              <a:off x="7526621" y="3088665"/>
              <a:ext cx="24653" cy="42013"/>
            </a:xfrm>
            <a:custGeom>
              <a:avLst/>
              <a:gdLst/>
              <a:ahLst/>
              <a:cxnLst/>
              <a:rect l="l" t="t" r="r" b="b"/>
              <a:pathLst>
                <a:path w="737" h="1256" extrusionOk="0">
                  <a:moveTo>
                    <a:pt x="1" y="1"/>
                  </a:moveTo>
                  <a:lnTo>
                    <a:pt x="1" y="1"/>
                  </a:lnTo>
                  <a:cubicBezTo>
                    <a:pt x="79" y="227"/>
                    <a:pt x="181" y="446"/>
                    <a:pt x="298" y="649"/>
                  </a:cubicBezTo>
                  <a:cubicBezTo>
                    <a:pt x="360" y="743"/>
                    <a:pt x="407" y="845"/>
                    <a:pt x="470" y="938"/>
                  </a:cubicBezTo>
                  <a:cubicBezTo>
                    <a:pt x="532" y="1048"/>
                    <a:pt x="595" y="1149"/>
                    <a:pt x="673" y="1235"/>
                  </a:cubicBezTo>
                  <a:cubicBezTo>
                    <a:pt x="678" y="1250"/>
                    <a:pt x="686" y="1255"/>
                    <a:pt x="695" y="1255"/>
                  </a:cubicBezTo>
                  <a:cubicBezTo>
                    <a:pt x="715" y="1255"/>
                    <a:pt x="736" y="1226"/>
                    <a:pt x="720" y="1204"/>
                  </a:cubicBezTo>
                  <a:cubicBezTo>
                    <a:pt x="681" y="1157"/>
                    <a:pt x="650" y="1118"/>
                    <a:pt x="626" y="1071"/>
                  </a:cubicBezTo>
                  <a:cubicBezTo>
                    <a:pt x="587" y="1017"/>
                    <a:pt x="548" y="977"/>
                    <a:pt x="509" y="931"/>
                  </a:cubicBezTo>
                  <a:cubicBezTo>
                    <a:pt x="431" y="837"/>
                    <a:pt x="360" y="735"/>
                    <a:pt x="298" y="626"/>
                  </a:cubicBezTo>
                  <a:cubicBezTo>
                    <a:pt x="181" y="423"/>
                    <a:pt x="95" y="212"/>
                    <a:pt x="1" y="1"/>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40" name="Google Shape;540;p4"/>
            <p:cNvSpPr/>
            <p:nvPr/>
          </p:nvSpPr>
          <p:spPr>
            <a:xfrm>
              <a:off x="7530568" y="3135193"/>
              <a:ext cx="33" cy="33"/>
            </a:xfrm>
            <a:custGeom>
              <a:avLst/>
              <a:gdLst/>
              <a:ahLst/>
              <a:cxnLst/>
              <a:rect l="l" t="t" r="r" b="b"/>
              <a:pathLst>
                <a:path w="1" h="1" fill="none" extrusionOk="0">
                  <a:moveTo>
                    <a:pt x="0" y="1"/>
                  </a:moveTo>
                  <a:lnTo>
                    <a:pt x="0" y="1"/>
                  </a:lnTo>
                  <a:close/>
                </a:path>
              </a:pathLst>
            </a:custGeom>
            <a:noFill/>
            <a:ln>
              <a:noFill/>
            </a:ln>
          </p:spPr>
          <p:txBody>
            <a:bodyPr spcFirstLastPara="1" wrap="square" lIns="91425" tIns="91425" rIns="91425" bIns="91425" anchor="ctr" anchorCtr="0">
              <a:noAutofit/>
            </a:bodyPr>
            <a:lstStyle/>
            <a:p>
              <a:endParaRPr/>
            </a:p>
          </p:txBody>
        </p:sp>
        <p:sp>
          <p:nvSpPr>
            <p:cNvPr id="541" name="Google Shape;541;p4"/>
            <p:cNvSpPr/>
            <p:nvPr/>
          </p:nvSpPr>
          <p:spPr>
            <a:xfrm>
              <a:off x="7504410" y="3091575"/>
              <a:ext cx="29302" cy="59608"/>
            </a:xfrm>
            <a:custGeom>
              <a:avLst/>
              <a:gdLst/>
              <a:ahLst/>
              <a:cxnLst/>
              <a:rect l="l" t="t" r="r" b="b"/>
              <a:pathLst>
                <a:path w="876" h="1782" extrusionOk="0">
                  <a:moveTo>
                    <a:pt x="142" y="1"/>
                  </a:moveTo>
                  <a:cubicBezTo>
                    <a:pt x="139" y="1"/>
                    <a:pt x="136" y="3"/>
                    <a:pt x="134" y="7"/>
                  </a:cubicBezTo>
                  <a:cubicBezTo>
                    <a:pt x="9" y="125"/>
                    <a:pt x="1" y="328"/>
                    <a:pt x="9" y="492"/>
                  </a:cubicBezTo>
                  <a:cubicBezTo>
                    <a:pt x="24" y="680"/>
                    <a:pt x="79" y="851"/>
                    <a:pt x="157" y="1023"/>
                  </a:cubicBezTo>
                  <a:cubicBezTo>
                    <a:pt x="298" y="1328"/>
                    <a:pt x="548" y="1594"/>
                    <a:pt x="845" y="1781"/>
                  </a:cubicBezTo>
                  <a:cubicBezTo>
                    <a:pt x="868" y="1781"/>
                    <a:pt x="876" y="1750"/>
                    <a:pt x="868" y="1750"/>
                  </a:cubicBezTo>
                  <a:cubicBezTo>
                    <a:pt x="587" y="1586"/>
                    <a:pt x="360" y="1336"/>
                    <a:pt x="212" y="1039"/>
                  </a:cubicBezTo>
                  <a:cubicBezTo>
                    <a:pt x="134" y="890"/>
                    <a:pt x="87" y="726"/>
                    <a:pt x="63" y="570"/>
                  </a:cubicBezTo>
                  <a:cubicBezTo>
                    <a:pt x="55" y="476"/>
                    <a:pt x="55" y="383"/>
                    <a:pt x="63" y="289"/>
                  </a:cubicBezTo>
                  <a:cubicBezTo>
                    <a:pt x="87" y="187"/>
                    <a:pt x="126" y="109"/>
                    <a:pt x="157" y="15"/>
                  </a:cubicBezTo>
                  <a:cubicBezTo>
                    <a:pt x="157" y="10"/>
                    <a:pt x="150" y="1"/>
                    <a:pt x="142" y="1"/>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42" name="Google Shape;542;p4"/>
            <p:cNvSpPr/>
            <p:nvPr/>
          </p:nvSpPr>
          <p:spPr>
            <a:xfrm>
              <a:off x="7530802" y="3074549"/>
              <a:ext cx="33115" cy="42582"/>
            </a:xfrm>
            <a:custGeom>
              <a:avLst/>
              <a:gdLst/>
              <a:ahLst/>
              <a:cxnLst/>
              <a:rect l="l" t="t" r="r" b="b"/>
              <a:pathLst>
                <a:path w="990" h="1273" extrusionOk="0">
                  <a:moveTo>
                    <a:pt x="1" y="1"/>
                  </a:moveTo>
                  <a:cubicBezTo>
                    <a:pt x="118" y="227"/>
                    <a:pt x="282" y="446"/>
                    <a:pt x="431" y="649"/>
                  </a:cubicBezTo>
                  <a:cubicBezTo>
                    <a:pt x="587" y="860"/>
                    <a:pt x="751" y="1071"/>
                    <a:pt x="931" y="1267"/>
                  </a:cubicBezTo>
                  <a:cubicBezTo>
                    <a:pt x="942" y="1271"/>
                    <a:pt x="951" y="1273"/>
                    <a:pt x="959" y="1273"/>
                  </a:cubicBezTo>
                  <a:cubicBezTo>
                    <a:pt x="980" y="1273"/>
                    <a:pt x="989" y="1260"/>
                    <a:pt x="978" y="1243"/>
                  </a:cubicBezTo>
                  <a:cubicBezTo>
                    <a:pt x="790" y="1048"/>
                    <a:pt x="626" y="868"/>
                    <a:pt x="462" y="649"/>
                  </a:cubicBezTo>
                  <a:cubicBezTo>
                    <a:pt x="306" y="438"/>
                    <a:pt x="165" y="220"/>
                    <a:pt x="9" y="1"/>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43" name="Google Shape;543;p4"/>
            <p:cNvSpPr/>
            <p:nvPr/>
          </p:nvSpPr>
          <p:spPr>
            <a:xfrm>
              <a:off x="7534750" y="3095722"/>
              <a:ext cx="14216" cy="19468"/>
            </a:xfrm>
            <a:custGeom>
              <a:avLst/>
              <a:gdLst/>
              <a:ahLst/>
              <a:cxnLst/>
              <a:rect l="l" t="t" r="r" b="b"/>
              <a:pathLst>
                <a:path w="425" h="582" extrusionOk="0">
                  <a:moveTo>
                    <a:pt x="0" y="1"/>
                  </a:moveTo>
                  <a:lnTo>
                    <a:pt x="0" y="1"/>
                  </a:lnTo>
                  <a:cubicBezTo>
                    <a:pt x="47" y="102"/>
                    <a:pt x="102" y="204"/>
                    <a:pt x="172" y="298"/>
                  </a:cubicBezTo>
                  <a:cubicBezTo>
                    <a:pt x="211" y="352"/>
                    <a:pt x="242" y="399"/>
                    <a:pt x="281" y="438"/>
                  </a:cubicBezTo>
                  <a:cubicBezTo>
                    <a:pt x="321" y="485"/>
                    <a:pt x="360" y="532"/>
                    <a:pt x="399" y="571"/>
                  </a:cubicBezTo>
                  <a:cubicBezTo>
                    <a:pt x="401" y="579"/>
                    <a:pt x="405" y="581"/>
                    <a:pt x="409" y="581"/>
                  </a:cubicBezTo>
                  <a:cubicBezTo>
                    <a:pt x="417" y="581"/>
                    <a:pt x="425" y="569"/>
                    <a:pt x="414" y="563"/>
                  </a:cubicBezTo>
                  <a:cubicBezTo>
                    <a:pt x="375" y="524"/>
                    <a:pt x="328" y="485"/>
                    <a:pt x="289" y="438"/>
                  </a:cubicBezTo>
                  <a:cubicBezTo>
                    <a:pt x="250" y="399"/>
                    <a:pt x="211" y="352"/>
                    <a:pt x="188" y="298"/>
                  </a:cubicBezTo>
                  <a:cubicBezTo>
                    <a:pt x="117" y="204"/>
                    <a:pt x="47" y="102"/>
                    <a:pt x="0" y="1"/>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44" name="Google Shape;544;p4"/>
            <p:cNvSpPr/>
            <p:nvPr/>
          </p:nvSpPr>
          <p:spPr>
            <a:xfrm>
              <a:off x="7564018" y="3096525"/>
              <a:ext cx="33" cy="33"/>
            </a:xfrm>
            <a:custGeom>
              <a:avLst/>
              <a:gdLst/>
              <a:ahLst/>
              <a:cxnLst/>
              <a:rect l="l" t="t" r="r" b="b"/>
              <a:pathLst>
                <a:path w="1" h="1" fill="none" extrusionOk="0">
                  <a:moveTo>
                    <a:pt x="0" y="0"/>
                  </a:moveTo>
                  <a:lnTo>
                    <a:pt x="0" y="0"/>
                  </a:lnTo>
                  <a:close/>
                </a:path>
              </a:pathLst>
            </a:custGeom>
            <a:noFill/>
            <a:ln>
              <a:noFill/>
            </a:ln>
          </p:spPr>
          <p:txBody>
            <a:bodyPr spcFirstLastPara="1" wrap="square" lIns="91425" tIns="91425" rIns="91425" bIns="91425" anchor="ctr" anchorCtr="0">
              <a:noAutofit/>
            </a:bodyPr>
            <a:lstStyle/>
            <a:p>
              <a:endParaRPr/>
            </a:p>
          </p:txBody>
        </p:sp>
        <p:sp>
          <p:nvSpPr>
            <p:cNvPr id="545" name="Google Shape;545;p4"/>
            <p:cNvSpPr/>
            <p:nvPr/>
          </p:nvSpPr>
          <p:spPr>
            <a:xfrm>
              <a:off x="7541808" y="3075084"/>
              <a:ext cx="7593" cy="6289"/>
            </a:xfrm>
            <a:custGeom>
              <a:avLst/>
              <a:gdLst/>
              <a:ahLst/>
              <a:cxnLst/>
              <a:rect l="l" t="t" r="r" b="b"/>
              <a:pathLst>
                <a:path w="227" h="188" extrusionOk="0">
                  <a:moveTo>
                    <a:pt x="0" y="0"/>
                  </a:moveTo>
                  <a:cubicBezTo>
                    <a:pt x="78" y="55"/>
                    <a:pt x="149" y="125"/>
                    <a:pt x="227" y="188"/>
                  </a:cubicBezTo>
                  <a:cubicBezTo>
                    <a:pt x="156" y="118"/>
                    <a:pt x="78" y="55"/>
                    <a:pt x="0" y="0"/>
                  </a:cubicBezTo>
                  <a:close/>
                </a:path>
              </a:pathLst>
            </a:custGeom>
            <a:solidFill>
              <a:srgbClr val="9763D7"/>
            </a:solidFill>
            <a:ln>
              <a:noFill/>
            </a:ln>
          </p:spPr>
          <p:txBody>
            <a:bodyPr spcFirstLastPara="1" wrap="square" lIns="91425" tIns="91425" rIns="91425" bIns="91425" anchor="ctr" anchorCtr="0">
              <a:noAutofit/>
            </a:bodyPr>
            <a:lstStyle/>
            <a:p>
              <a:endParaRPr/>
            </a:p>
          </p:txBody>
        </p:sp>
        <p:sp>
          <p:nvSpPr>
            <p:cNvPr id="546" name="Google Shape;546;p4"/>
            <p:cNvSpPr/>
            <p:nvPr/>
          </p:nvSpPr>
          <p:spPr>
            <a:xfrm>
              <a:off x="7549367" y="3081339"/>
              <a:ext cx="14082" cy="14751"/>
            </a:xfrm>
            <a:custGeom>
              <a:avLst/>
              <a:gdLst/>
              <a:ahLst/>
              <a:cxnLst/>
              <a:rect l="l" t="t" r="r" b="b"/>
              <a:pathLst>
                <a:path w="421" h="441" extrusionOk="0">
                  <a:moveTo>
                    <a:pt x="1" y="1"/>
                  </a:moveTo>
                  <a:lnTo>
                    <a:pt x="87" y="87"/>
                  </a:lnTo>
                  <a:cubicBezTo>
                    <a:pt x="188" y="196"/>
                    <a:pt x="282" y="313"/>
                    <a:pt x="376" y="431"/>
                  </a:cubicBezTo>
                  <a:cubicBezTo>
                    <a:pt x="380" y="438"/>
                    <a:pt x="386" y="440"/>
                    <a:pt x="392" y="440"/>
                  </a:cubicBezTo>
                  <a:cubicBezTo>
                    <a:pt x="406" y="440"/>
                    <a:pt x="420" y="424"/>
                    <a:pt x="415" y="407"/>
                  </a:cubicBezTo>
                  <a:cubicBezTo>
                    <a:pt x="313" y="290"/>
                    <a:pt x="220" y="181"/>
                    <a:pt x="102" y="87"/>
                  </a:cubicBezTo>
                  <a:cubicBezTo>
                    <a:pt x="71" y="56"/>
                    <a:pt x="32" y="24"/>
                    <a:pt x="1" y="1"/>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47" name="Google Shape;547;p4"/>
            <p:cNvSpPr/>
            <p:nvPr/>
          </p:nvSpPr>
          <p:spPr>
            <a:xfrm>
              <a:off x="7541005" y="3074281"/>
              <a:ext cx="836" cy="836"/>
            </a:xfrm>
            <a:custGeom>
              <a:avLst/>
              <a:gdLst/>
              <a:ahLst/>
              <a:cxnLst/>
              <a:rect l="l" t="t" r="r" b="b"/>
              <a:pathLst>
                <a:path w="25" h="25" extrusionOk="0">
                  <a:moveTo>
                    <a:pt x="1" y="1"/>
                  </a:moveTo>
                  <a:cubicBezTo>
                    <a:pt x="9" y="17"/>
                    <a:pt x="16" y="24"/>
                    <a:pt x="24" y="24"/>
                  </a:cubicBezTo>
                  <a:cubicBezTo>
                    <a:pt x="16" y="17"/>
                    <a:pt x="9" y="1"/>
                    <a:pt x="1" y="1"/>
                  </a:cubicBezTo>
                  <a:close/>
                </a:path>
              </a:pathLst>
            </a:custGeom>
            <a:solidFill>
              <a:srgbClr val="9763D7"/>
            </a:solidFill>
            <a:ln>
              <a:noFill/>
            </a:ln>
          </p:spPr>
          <p:txBody>
            <a:bodyPr spcFirstLastPara="1" wrap="square" lIns="91425" tIns="91425" rIns="91425" bIns="91425" anchor="ctr" anchorCtr="0">
              <a:noAutofit/>
            </a:bodyPr>
            <a:lstStyle/>
            <a:p>
              <a:endParaRPr/>
            </a:p>
          </p:txBody>
        </p:sp>
        <p:sp>
          <p:nvSpPr>
            <p:cNvPr id="548" name="Google Shape;548;p4"/>
            <p:cNvSpPr/>
            <p:nvPr/>
          </p:nvSpPr>
          <p:spPr>
            <a:xfrm>
              <a:off x="7540503" y="3059295"/>
              <a:ext cx="53721" cy="26994"/>
            </a:xfrm>
            <a:custGeom>
              <a:avLst/>
              <a:gdLst/>
              <a:ahLst/>
              <a:cxnLst/>
              <a:rect l="l" t="t" r="r" b="b"/>
              <a:pathLst>
                <a:path w="1606" h="807" extrusionOk="0">
                  <a:moveTo>
                    <a:pt x="103" y="0"/>
                  </a:moveTo>
                  <a:cubicBezTo>
                    <a:pt x="74" y="0"/>
                    <a:pt x="45" y="1"/>
                    <a:pt x="16" y="3"/>
                  </a:cubicBezTo>
                  <a:cubicBezTo>
                    <a:pt x="0" y="3"/>
                    <a:pt x="0" y="19"/>
                    <a:pt x="16" y="19"/>
                  </a:cubicBezTo>
                  <a:cubicBezTo>
                    <a:pt x="156" y="43"/>
                    <a:pt x="305" y="58"/>
                    <a:pt x="446" y="97"/>
                  </a:cubicBezTo>
                  <a:cubicBezTo>
                    <a:pt x="578" y="136"/>
                    <a:pt x="727" y="191"/>
                    <a:pt x="852" y="246"/>
                  </a:cubicBezTo>
                  <a:cubicBezTo>
                    <a:pt x="1125" y="371"/>
                    <a:pt x="1360" y="558"/>
                    <a:pt x="1555" y="793"/>
                  </a:cubicBezTo>
                  <a:cubicBezTo>
                    <a:pt x="1562" y="802"/>
                    <a:pt x="1570" y="806"/>
                    <a:pt x="1578" y="806"/>
                  </a:cubicBezTo>
                  <a:cubicBezTo>
                    <a:pt x="1593" y="806"/>
                    <a:pt x="1605" y="788"/>
                    <a:pt x="1594" y="777"/>
                  </a:cubicBezTo>
                  <a:cubicBezTo>
                    <a:pt x="1399" y="551"/>
                    <a:pt x="1157" y="355"/>
                    <a:pt x="883" y="214"/>
                  </a:cubicBezTo>
                  <a:cubicBezTo>
                    <a:pt x="643" y="95"/>
                    <a:pt x="372" y="0"/>
                    <a:pt x="103" y="0"/>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49" name="Google Shape;549;p4"/>
            <p:cNvSpPr/>
            <p:nvPr/>
          </p:nvSpPr>
          <p:spPr>
            <a:xfrm>
              <a:off x="7386365" y="2941819"/>
              <a:ext cx="50376" cy="8095"/>
            </a:xfrm>
            <a:custGeom>
              <a:avLst/>
              <a:gdLst/>
              <a:ahLst/>
              <a:cxnLst/>
              <a:rect l="l" t="t" r="r" b="b"/>
              <a:pathLst>
                <a:path w="1506" h="242" extrusionOk="0">
                  <a:moveTo>
                    <a:pt x="572" y="1"/>
                  </a:moveTo>
                  <a:cubicBezTo>
                    <a:pt x="507" y="1"/>
                    <a:pt x="443" y="3"/>
                    <a:pt x="380" y="7"/>
                  </a:cubicBezTo>
                  <a:cubicBezTo>
                    <a:pt x="263" y="15"/>
                    <a:pt x="138" y="38"/>
                    <a:pt x="21" y="93"/>
                  </a:cubicBezTo>
                  <a:cubicBezTo>
                    <a:pt x="1" y="106"/>
                    <a:pt x="15" y="126"/>
                    <a:pt x="25" y="126"/>
                  </a:cubicBezTo>
                  <a:cubicBezTo>
                    <a:pt x="26" y="126"/>
                    <a:pt x="28" y="125"/>
                    <a:pt x="29" y="124"/>
                  </a:cubicBezTo>
                  <a:cubicBezTo>
                    <a:pt x="138" y="69"/>
                    <a:pt x="255" y="69"/>
                    <a:pt x="380" y="54"/>
                  </a:cubicBezTo>
                  <a:cubicBezTo>
                    <a:pt x="426" y="51"/>
                    <a:pt x="472" y="49"/>
                    <a:pt x="518" y="49"/>
                  </a:cubicBezTo>
                  <a:cubicBezTo>
                    <a:pt x="598" y="49"/>
                    <a:pt x="679" y="54"/>
                    <a:pt x="763" y="69"/>
                  </a:cubicBezTo>
                  <a:cubicBezTo>
                    <a:pt x="881" y="77"/>
                    <a:pt x="998" y="108"/>
                    <a:pt x="1115" y="124"/>
                  </a:cubicBezTo>
                  <a:cubicBezTo>
                    <a:pt x="1240" y="155"/>
                    <a:pt x="1349" y="202"/>
                    <a:pt x="1475" y="241"/>
                  </a:cubicBezTo>
                  <a:cubicBezTo>
                    <a:pt x="1498" y="233"/>
                    <a:pt x="1506" y="233"/>
                    <a:pt x="1498" y="226"/>
                  </a:cubicBezTo>
                  <a:cubicBezTo>
                    <a:pt x="1389" y="155"/>
                    <a:pt x="1248" y="116"/>
                    <a:pt x="1131" y="77"/>
                  </a:cubicBezTo>
                  <a:cubicBezTo>
                    <a:pt x="1013" y="38"/>
                    <a:pt x="888" y="15"/>
                    <a:pt x="763" y="7"/>
                  </a:cubicBezTo>
                  <a:cubicBezTo>
                    <a:pt x="701" y="3"/>
                    <a:pt x="636" y="1"/>
                    <a:pt x="572" y="1"/>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50" name="Google Shape;550;p4"/>
            <p:cNvSpPr/>
            <p:nvPr/>
          </p:nvSpPr>
          <p:spPr>
            <a:xfrm>
              <a:off x="7412992" y="2967977"/>
              <a:ext cx="32112" cy="5887"/>
            </a:xfrm>
            <a:custGeom>
              <a:avLst/>
              <a:gdLst/>
              <a:ahLst/>
              <a:cxnLst/>
              <a:rect l="l" t="t" r="r" b="b"/>
              <a:pathLst>
                <a:path w="960" h="176" extrusionOk="0">
                  <a:moveTo>
                    <a:pt x="561" y="0"/>
                  </a:moveTo>
                  <a:cubicBezTo>
                    <a:pt x="520" y="0"/>
                    <a:pt x="479" y="2"/>
                    <a:pt x="436" y="6"/>
                  </a:cubicBezTo>
                  <a:cubicBezTo>
                    <a:pt x="288" y="30"/>
                    <a:pt x="131" y="77"/>
                    <a:pt x="6" y="155"/>
                  </a:cubicBezTo>
                  <a:cubicBezTo>
                    <a:pt x="1" y="161"/>
                    <a:pt x="4" y="176"/>
                    <a:pt x="9" y="176"/>
                  </a:cubicBezTo>
                  <a:cubicBezTo>
                    <a:pt x="11" y="176"/>
                    <a:pt x="12" y="174"/>
                    <a:pt x="14" y="170"/>
                  </a:cubicBezTo>
                  <a:cubicBezTo>
                    <a:pt x="85" y="131"/>
                    <a:pt x="147" y="108"/>
                    <a:pt x="217" y="84"/>
                  </a:cubicBezTo>
                  <a:cubicBezTo>
                    <a:pt x="288" y="69"/>
                    <a:pt x="374" y="69"/>
                    <a:pt x="444" y="53"/>
                  </a:cubicBezTo>
                  <a:lnTo>
                    <a:pt x="694" y="53"/>
                  </a:lnTo>
                  <a:cubicBezTo>
                    <a:pt x="772" y="69"/>
                    <a:pt x="866" y="77"/>
                    <a:pt x="944" y="77"/>
                  </a:cubicBezTo>
                  <a:cubicBezTo>
                    <a:pt x="960" y="77"/>
                    <a:pt x="960" y="53"/>
                    <a:pt x="952" y="53"/>
                  </a:cubicBezTo>
                  <a:cubicBezTo>
                    <a:pt x="866" y="30"/>
                    <a:pt x="780" y="14"/>
                    <a:pt x="686" y="6"/>
                  </a:cubicBezTo>
                  <a:cubicBezTo>
                    <a:pt x="643" y="2"/>
                    <a:pt x="602" y="0"/>
                    <a:pt x="561" y="0"/>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51" name="Google Shape;551;p4"/>
            <p:cNvSpPr/>
            <p:nvPr/>
          </p:nvSpPr>
          <p:spPr>
            <a:xfrm>
              <a:off x="7415032" y="2991961"/>
              <a:ext cx="35323" cy="20940"/>
            </a:xfrm>
            <a:custGeom>
              <a:avLst/>
              <a:gdLst/>
              <a:ahLst/>
              <a:cxnLst/>
              <a:rect l="l" t="t" r="r" b="b"/>
              <a:pathLst>
                <a:path w="1056" h="626" extrusionOk="0">
                  <a:moveTo>
                    <a:pt x="1032" y="0"/>
                  </a:moveTo>
                  <a:cubicBezTo>
                    <a:pt x="954" y="63"/>
                    <a:pt x="883" y="141"/>
                    <a:pt x="813" y="196"/>
                  </a:cubicBezTo>
                  <a:cubicBezTo>
                    <a:pt x="735" y="266"/>
                    <a:pt x="657" y="329"/>
                    <a:pt x="571" y="375"/>
                  </a:cubicBezTo>
                  <a:cubicBezTo>
                    <a:pt x="407" y="485"/>
                    <a:pt x="219" y="563"/>
                    <a:pt x="24" y="602"/>
                  </a:cubicBezTo>
                  <a:cubicBezTo>
                    <a:pt x="0" y="602"/>
                    <a:pt x="16" y="626"/>
                    <a:pt x="24" y="626"/>
                  </a:cubicBezTo>
                  <a:cubicBezTo>
                    <a:pt x="227" y="586"/>
                    <a:pt x="422" y="508"/>
                    <a:pt x="602" y="407"/>
                  </a:cubicBezTo>
                  <a:cubicBezTo>
                    <a:pt x="688" y="352"/>
                    <a:pt x="766" y="297"/>
                    <a:pt x="844" y="235"/>
                  </a:cubicBezTo>
                  <a:cubicBezTo>
                    <a:pt x="922" y="180"/>
                    <a:pt x="1000" y="102"/>
                    <a:pt x="1047" y="16"/>
                  </a:cubicBezTo>
                  <a:cubicBezTo>
                    <a:pt x="1055" y="16"/>
                    <a:pt x="1039" y="0"/>
                    <a:pt x="1032" y="0"/>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52" name="Google Shape;552;p4"/>
            <p:cNvSpPr/>
            <p:nvPr/>
          </p:nvSpPr>
          <p:spPr>
            <a:xfrm>
              <a:off x="7405365" y="2981859"/>
              <a:ext cx="37665" cy="19033"/>
            </a:xfrm>
            <a:custGeom>
              <a:avLst/>
              <a:gdLst/>
              <a:ahLst/>
              <a:cxnLst/>
              <a:rect l="l" t="t" r="r" b="b"/>
              <a:pathLst>
                <a:path w="1126" h="569" extrusionOk="0">
                  <a:moveTo>
                    <a:pt x="1097" y="0"/>
                  </a:moveTo>
                  <a:cubicBezTo>
                    <a:pt x="1093" y="0"/>
                    <a:pt x="1090" y="2"/>
                    <a:pt x="1086" y="5"/>
                  </a:cubicBezTo>
                  <a:cubicBezTo>
                    <a:pt x="1039" y="21"/>
                    <a:pt x="1008" y="60"/>
                    <a:pt x="977" y="91"/>
                  </a:cubicBezTo>
                  <a:cubicBezTo>
                    <a:pt x="938" y="130"/>
                    <a:pt x="899" y="162"/>
                    <a:pt x="860" y="185"/>
                  </a:cubicBezTo>
                  <a:cubicBezTo>
                    <a:pt x="766" y="248"/>
                    <a:pt x="680" y="302"/>
                    <a:pt x="594" y="357"/>
                  </a:cubicBezTo>
                  <a:cubicBezTo>
                    <a:pt x="406" y="451"/>
                    <a:pt x="203" y="513"/>
                    <a:pt x="0" y="560"/>
                  </a:cubicBezTo>
                  <a:lnTo>
                    <a:pt x="0" y="568"/>
                  </a:lnTo>
                  <a:cubicBezTo>
                    <a:pt x="211" y="529"/>
                    <a:pt x="422" y="474"/>
                    <a:pt x="625" y="396"/>
                  </a:cubicBezTo>
                  <a:cubicBezTo>
                    <a:pt x="719" y="357"/>
                    <a:pt x="813" y="302"/>
                    <a:pt x="899" y="248"/>
                  </a:cubicBezTo>
                  <a:cubicBezTo>
                    <a:pt x="977" y="201"/>
                    <a:pt x="1086" y="130"/>
                    <a:pt x="1125" y="45"/>
                  </a:cubicBezTo>
                  <a:cubicBezTo>
                    <a:pt x="1125" y="20"/>
                    <a:pt x="1111" y="0"/>
                    <a:pt x="1097" y="0"/>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53" name="Google Shape;553;p4"/>
            <p:cNvSpPr/>
            <p:nvPr/>
          </p:nvSpPr>
          <p:spPr>
            <a:xfrm>
              <a:off x="7419079" y="3001393"/>
              <a:ext cx="37029" cy="39137"/>
            </a:xfrm>
            <a:custGeom>
              <a:avLst/>
              <a:gdLst/>
              <a:ahLst/>
              <a:cxnLst/>
              <a:rect l="l" t="t" r="r" b="b"/>
              <a:pathLst>
                <a:path w="1107" h="1170" extrusionOk="0">
                  <a:moveTo>
                    <a:pt x="1085" y="1"/>
                  </a:moveTo>
                  <a:cubicBezTo>
                    <a:pt x="1081" y="1"/>
                    <a:pt x="1077" y="3"/>
                    <a:pt x="1075" y="8"/>
                  </a:cubicBezTo>
                  <a:cubicBezTo>
                    <a:pt x="1004" y="109"/>
                    <a:pt x="934" y="226"/>
                    <a:pt x="872" y="328"/>
                  </a:cubicBezTo>
                  <a:cubicBezTo>
                    <a:pt x="793" y="437"/>
                    <a:pt x="715" y="531"/>
                    <a:pt x="622" y="633"/>
                  </a:cubicBezTo>
                  <a:cubicBezTo>
                    <a:pt x="442" y="828"/>
                    <a:pt x="246" y="1008"/>
                    <a:pt x="12" y="1148"/>
                  </a:cubicBezTo>
                  <a:cubicBezTo>
                    <a:pt x="0" y="1154"/>
                    <a:pt x="6" y="1169"/>
                    <a:pt x="13" y="1169"/>
                  </a:cubicBezTo>
                  <a:cubicBezTo>
                    <a:pt x="16" y="1169"/>
                    <a:pt x="18" y="1168"/>
                    <a:pt x="20" y="1164"/>
                  </a:cubicBezTo>
                  <a:cubicBezTo>
                    <a:pt x="254" y="1031"/>
                    <a:pt x="465" y="883"/>
                    <a:pt x="653" y="687"/>
                  </a:cubicBezTo>
                  <a:cubicBezTo>
                    <a:pt x="833" y="500"/>
                    <a:pt x="1012" y="265"/>
                    <a:pt x="1106" y="15"/>
                  </a:cubicBezTo>
                  <a:cubicBezTo>
                    <a:pt x="1106" y="10"/>
                    <a:pt x="1095" y="1"/>
                    <a:pt x="1085" y="1"/>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54" name="Google Shape;554;p4"/>
            <p:cNvSpPr/>
            <p:nvPr/>
          </p:nvSpPr>
          <p:spPr>
            <a:xfrm>
              <a:off x="7433831" y="2838793"/>
              <a:ext cx="44990" cy="27563"/>
            </a:xfrm>
            <a:custGeom>
              <a:avLst/>
              <a:gdLst/>
              <a:ahLst/>
              <a:cxnLst/>
              <a:rect l="l" t="t" r="r" b="b"/>
              <a:pathLst>
                <a:path w="1345" h="824" extrusionOk="0">
                  <a:moveTo>
                    <a:pt x="9" y="0"/>
                  </a:moveTo>
                  <a:cubicBezTo>
                    <a:pt x="1" y="0"/>
                    <a:pt x="1" y="8"/>
                    <a:pt x="9" y="8"/>
                  </a:cubicBezTo>
                  <a:cubicBezTo>
                    <a:pt x="290" y="47"/>
                    <a:pt x="517" y="203"/>
                    <a:pt x="751" y="352"/>
                  </a:cubicBezTo>
                  <a:cubicBezTo>
                    <a:pt x="845" y="422"/>
                    <a:pt x="954" y="477"/>
                    <a:pt x="1048" y="555"/>
                  </a:cubicBezTo>
                  <a:cubicBezTo>
                    <a:pt x="1157" y="633"/>
                    <a:pt x="1235" y="735"/>
                    <a:pt x="1321" y="821"/>
                  </a:cubicBezTo>
                  <a:cubicBezTo>
                    <a:pt x="1326" y="823"/>
                    <a:pt x="1330" y="824"/>
                    <a:pt x="1333" y="824"/>
                  </a:cubicBezTo>
                  <a:cubicBezTo>
                    <a:pt x="1341" y="824"/>
                    <a:pt x="1345" y="818"/>
                    <a:pt x="1345" y="813"/>
                  </a:cubicBezTo>
                  <a:cubicBezTo>
                    <a:pt x="1282" y="711"/>
                    <a:pt x="1189" y="625"/>
                    <a:pt x="1103" y="547"/>
                  </a:cubicBezTo>
                  <a:cubicBezTo>
                    <a:pt x="993" y="461"/>
                    <a:pt x="884" y="383"/>
                    <a:pt x="767" y="313"/>
                  </a:cubicBezTo>
                  <a:cubicBezTo>
                    <a:pt x="532" y="180"/>
                    <a:pt x="282" y="39"/>
                    <a:pt x="9" y="0"/>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55" name="Google Shape;555;p4"/>
            <p:cNvSpPr/>
            <p:nvPr/>
          </p:nvSpPr>
          <p:spPr>
            <a:xfrm>
              <a:off x="7411888" y="2855351"/>
              <a:ext cx="50610" cy="14417"/>
            </a:xfrm>
            <a:custGeom>
              <a:avLst/>
              <a:gdLst/>
              <a:ahLst/>
              <a:cxnLst/>
              <a:rect l="l" t="t" r="r" b="b"/>
              <a:pathLst>
                <a:path w="1513" h="431" extrusionOk="0">
                  <a:moveTo>
                    <a:pt x="252" y="0"/>
                  </a:moveTo>
                  <a:cubicBezTo>
                    <a:pt x="170" y="0"/>
                    <a:pt x="89" y="5"/>
                    <a:pt x="8" y="13"/>
                  </a:cubicBezTo>
                  <a:cubicBezTo>
                    <a:pt x="0" y="13"/>
                    <a:pt x="0" y="37"/>
                    <a:pt x="8" y="37"/>
                  </a:cubicBezTo>
                  <a:cubicBezTo>
                    <a:pt x="79" y="29"/>
                    <a:pt x="147" y="25"/>
                    <a:pt x="215" y="25"/>
                  </a:cubicBezTo>
                  <a:cubicBezTo>
                    <a:pt x="284" y="25"/>
                    <a:pt x="352" y="29"/>
                    <a:pt x="422" y="37"/>
                  </a:cubicBezTo>
                  <a:cubicBezTo>
                    <a:pt x="547" y="52"/>
                    <a:pt x="672" y="83"/>
                    <a:pt x="790" y="115"/>
                  </a:cubicBezTo>
                  <a:cubicBezTo>
                    <a:pt x="1032" y="177"/>
                    <a:pt x="1266" y="294"/>
                    <a:pt x="1493" y="427"/>
                  </a:cubicBezTo>
                  <a:cubicBezTo>
                    <a:pt x="1495" y="429"/>
                    <a:pt x="1498" y="430"/>
                    <a:pt x="1500" y="430"/>
                  </a:cubicBezTo>
                  <a:cubicBezTo>
                    <a:pt x="1507" y="430"/>
                    <a:pt x="1512" y="423"/>
                    <a:pt x="1501" y="412"/>
                  </a:cubicBezTo>
                  <a:cubicBezTo>
                    <a:pt x="1158" y="128"/>
                    <a:pt x="698" y="0"/>
                    <a:pt x="252" y="0"/>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56" name="Google Shape;556;p4"/>
            <p:cNvSpPr/>
            <p:nvPr/>
          </p:nvSpPr>
          <p:spPr>
            <a:xfrm>
              <a:off x="7429148" y="2878933"/>
              <a:ext cx="43151" cy="3010"/>
            </a:xfrm>
            <a:custGeom>
              <a:avLst/>
              <a:gdLst/>
              <a:ahLst/>
              <a:cxnLst/>
              <a:rect l="l" t="t" r="r" b="b"/>
              <a:pathLst>
                <a:path w="1290" h="90" extrusionOk="0">
                  <a:moveTo>
                    <a:pt x="763" y="0"/>
                  </a:moveTo>
                  <a:cubicBezTo>
                    <a:pt x="732" y="0"/>
                    <a:pt x="702" y="1"/>
                    <a:pt x="672" y="4"/>
                  </a:cubicBezTo>
                  <a:cubicBezTo>
                    <a:pt x="571" y="4"/>
                    <a:pt x="461" y="19"/>
                    <a:pt x="352" y="35"/>
                  </a:cubicBezTo>
                  <a:cubicBezTo>
                    <a:pt x="235" y="50"/>
                    <a:pt x="125" y="50"/>
                    <a:pt x="8" y="66"/>
                  </a:cubicBezTo>
                  <a:cubicBezTo>
                    <a:pt x="0" y="66"/>
                    <a:pt x="0" y="90"/>
                    <a:pt x="8" y="90"/>
                  </a:cubicBezTo>
                  <a:cubicBezTo>
                    <a:pt x="117" y="82"/>
                    <a:pt x="219" y="58"/>
                    <a:pt x="321" y="50"/>
                  </a:cubicBezTo>
                  <a:cubicBezTo>
                    <a:pt x="430" y="43"/>
                    <a:pt x="539" y="43"/>
                    <a:pt x="649" y="43"/>
                  </a:cubicBezTo>
                  <a:cubicBezTo>
                    <a:pt x="743" y="43"/>
                    <a:pt x="852" y="43"/>
                    <a:pt x="946" y="50"/>
                  </a:cubicBezTo>
                  <a:cubicBezTo>
                    <a:pt x="1063" y="58"/>
                    <a:pt x="1172" y="74"/>
                    <a:pt x="1290" y="90"/>
                  </a:cubicBezTo>
                  <a:cubicBezTo>
                    <a:pt x="1196" y="50"/>
                    <a:pt x="1094" y="19"/>
                    <a:pt x="985" y="11"/>
                  </a:cubicBezTo>
                  <a:cubicBezTo>
                    <a:pt x="913" y="6"/>
                    <a:pt x="837" y="0"/>
                    <a:pt x="763" y="0"/>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57" name="Google Shape;557;p4"/>
            <p:cNvSpPr/>
            <p:nvPr/>
          </p:nvSpPr>
          <p:spPr>
            <a:xfrm>
              <a:off x="7413727" y="2889737"/>
              <a:ext cx="61180" cy="33517"/>
            </a:xfrm>
            <a:custGeom>
              <a:avLst/>
              <a:gdLst/>
              <a:ahLst/>
              <a:cxnLst/>
              <a:rect l="l" t="t" r="r" b="b"/>
              <a:pathLst>
                <a:path w="1829" h="1002" extrusionOk="0">
                  <a:moveTo>
                    <a:pt x="1829" y="1"/>
                  </a:moveTo>
                  <a:lnTo>
                    <a:pt x="1829" y="1"/>
                  </a:lnTo>
                  <a:cubicBezTo>
                    <a:pt x="1586" y="243"/>
                    <a:pt x="1321" y="493"/>
                    <a:pt x="1032" y="665"/>
                  </a:cubicBezTo>
                  <a:cubicBezTo>
                    <a:pt x="727" y="845"/>
                    <a:pt x="375" y="939"/>
                    <a:pt x="24" y="970"/>
                  </a:cubicBezTo>
                  <a:cubicBezTo>
                    <a:pt x="0" y="970"/>
                    <a:pt x="0" y="1001"/>
                    <a:pt x="31" y="1001"/>
                  </a:cubicBezTo>
                  <a:cubicBezTo>
                    <a:pt x="391" y="978"/>
                    <a:pt x="735" y="868"/>
                    <a:pt x="1055" y="704"/>
                  </a:cubicBezTo>
                  <a:cubicBezTo>
                    <a:pt x="1383" y="548"/>
                    <a:pt x="1665" y="321"/>
                    <a:pt x="1829" y="1"/>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58" name="Google Shape;558;p4"/>
            <p:cNvSpPr/>
            <p:nvPr/>
          </p:nvSpPr>
          <p:spPr>
            <a:xfrm>
              <a:off x="7427576" y="2886660"/>
              <a:ext cx="33216" cy="3111"/>
            </a:xfrm>
            <a:custGeom>
              <a:avLst/>
              <a:gdLst/>
              <a:ahLst/>
              <a:cxnLst/>
              <a:rect l="l" t="t" r="r" b="b"/>
              <a:pathLst>
                <a:path w="993" h="93" extrusionOk="0">
                  <a:moveTo>
                    <a:pt x="589" y="1"/>
                  </a:moveTo>
                  <a:cubicBezTo>
                    <a:pt x="392" y="1"/>
                    <a:pt x="194" y="31"/>
                    <a:pt x="8" y="77"/>
                  </a:cubicBezTo>
                  <a:cubicBezTo>
                    <a:pt x="0" y="77"/>
                    <a:pt x="0" y="93"/>
                    <a:pt x="8" y="93"/>
                  </a:cubicBezTo>
                  <a:cubicBezTo>
                    <a:pt x="192" y="44"/>
                    <a:pt x="377" y="23"/>
                    <a:pt x="564" y="23"/>
                  </a:cubicBezTo>
                  <a:cubicBezTo>
                    <a:pt x="702" y="23"/>
                    <a:pt x="842" y="34"/>
                    <a:pt x="985" y="54"/>
                  </a:cubicBezTo>
                  <a:cubicBezTo>
                    <a:pt x="993" y="54"/>
                    <a:pt x="993" y="46"/>
                    <a:pt x="985" y="46"/>
                  </a:cubicBezTo>
                  <a:cubicBezTo>
                    <a:pt x="856" y="15"/>
                    <a:pt x="722" y="1"/>
                    <a:pt x="589" y="1"/>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59" name="Google Shape;559;p4"/>
            <p:cNvSpPr/>
            <p:nvPr/>
          </p:nvSpPr>
          <p:spPr>
            <a:xfrm>
              <a:off x="7492904" y="2798252"/>
              <a:ext cx="33" cy="33"/>
            </a:xfrm>
            <a:custGeom>
              <a:avLst/>
              <a:gdLst/>
              <a:ahLst/>
              <a:cxnLst/>
              <a:rect l="l" t="t" r="r" b="b"/>
              <a:pathLst>
                <a:path w="1" h="1" fill="none" extrusionOk="0">
                  <a:moveTo>
                    <a:pt x="1" y="1"/>
                  </a:moveTo>
                  <a:lnTo>
                    <a:pt x="1" y="1"/>
                  </a:lnTo>
                  <a:close/>
                </a:path>
              </a:pathLst>
            </a:custGeom>
            <a:noFill/>
            <a:ln>
              <a:noFill/>
            </a:ln>
          </p:spPr>
          <p:txBody>
            <a:bodyPr spcFirstLastPara="1" wrap="square" lIns="91425" tIns="91425" rIns="91425" bIns="91425" anchor="ctr" anchorCtr="0">
              <a:noAutofit/>
            </a:bodyPr>
            <a:lstStyle/>
            <a:p>
              <a:endParaRPr/>
            </a:p>
          </p:txBody>
        </p:sp>
        <p:sp>
          <p:nvSpPr>
            <p:cNvPr id="560" name="Google Shape;560;p4"/>
            <p:cNvSpPr/>
            <p:nvPr/>
          </p:nvSpPr>
          <p:spPr>
            <a:xfrm>
              <a:off x="7476714" y="2785474"/>
              <a:ext cx="54122" cy="29302"/>
            </a:xfrm>
            <a:custGeom>
              <a:avLst/>
              <a:gdLst/>
              <a:ahLst/>
              <a:cxnLst/>
              <a:rect l="l" t="t" r="r" b="b"/>
              <a:pathLst>
                <a:path w="1618" h="876" extrusionOk="0">
                  <a:moveTo>
                    <a:pt x="0" y="0"/>
                  </a:moveTo>
                  <a:lnTo>
                    <a:pt x="0" y="0"/>
                  </a:lnTo>
                  <a:cubicBezTo>
                    <a:pt x="610" y="133"/>
                    <a:pt x="1196" y="414"/>
                    <a:pt x="1618" y="875"/>
                  </a:cubicBezTo>
                  <a:cubicBezTo>
                    <a:pt x="1235" y="367"/>
                    <a:pt x="618" y="109"/>
                    <a:pt x="0" y="0"/>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61" name="Google Shape;561;p4"/>
            <p:cNvSpPr/>
            <p:nvPr/>
          </p:nvSpPr>
          <p:spPr>
            <a:xfrm>
              <a:off x="7500497" y="2777345"/>
              <a:ext cx="30874" cy="30038"/>
            </a:xfrm>
            <a:custGeom>
              <a:avLst/>
              <a:gdLst/>
              <a:ahLst/>
              <a:cxnLst/>
              <a:rect l="l" t="t" r="r" b="b"/>
              <a:pathLst>
                <a:path w="923" h="898" extrusionOk="0">
                  <a:moveTo>
                    <a:pt x="16" y="1"/>
                  </a:moveTo>
                  <a:cubicBezTo>
                    <a:pt x="8" y="1"/>
                    <a:pt x="0" y="9"/>
                    <a:pt x="8" y="24"/>
                  </a:cubicBezTo>
                  <a:cubicBezTo>
                    <a:pt x="219" y="87"/>
                    <a:pt x="399" y="204"/>
                    <a:pt x="555" y="360"/>
                  </a:cubicBezTo>
                  <a:cubicBezTo>
                    <a:pt x="626" y="438"/>
                    <a:pt x="688" y="509"/>
                    <a:pt x="751" y="595"/>
                  </a:cubicBezTo>
                  <a:cubicBezTo>
                    <a:pt x="821" y="681"/>
                    <a:pt x="852" y="790"/>
                    <a:pt x="907" y="892"/>
                  </a:cubicBezTo>
                  <a:cubicBezTo>
                    <a:pt x="907" y="896"/>
                    <a:pt x="911" y="897"/>
                    <a:pt x="915" y="897"/>
                  </a:cubicBezTo>
                  <a:cubicBezTo>
                    <a:pt x="919" y="897"/>
                    <a:pt x="923" y="896"/>
                    <a:pt x="923" y="892"/>
                  </a:cubicBezTo>
                  <a:cubicBezTo>
                    <a:pt x="876" y="673"/>
                    <a:pt x="751" y="470"/>
                    <a:pt x="594" y="337"/>
                  </a:cubicBezTo>
                  <a:cubicBezTo>
                    <a:pt x="430" y="173"/>
                    <a:pt x="235" y="71"/>
                    <a:pt x="16" y="1"/>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62" name="Google Shape;562;p4"/>
            <p:cNvSpPr/>
            <p:nvPr/>
          </p:nvSpPr>
          <p:spPr>
            <a:xfrm>
              <a:off x="7486113" y="2810294"/>
              <a:ext cx="40809" cy="14417"/>
            </a:xfrm>
            <a:custGeom>
              <a:avLst/>
              <a:gdLst/>
              <a:ahLst/>
              <a:cxnLst/>
              <a:rect l="l" t="t" r="r" b="b"/>
              <a:pathLst>
                <a:path w="1220" h="431" extrusionOk="0">
                  <a:moveTo>
                    <a:pt x="8" y="0"/>
                  </a:moveTo>
                  <a:cubicBezTo>
                    <a:pt x="8" y="0"/>
                    <a:pt x="1" y="16"/>
                    <a:pt x="8" y="16"/>
                  </a:cubicBezTo>
                  <a:cubicBezTo>
                    <a:pt x="219" y="24"/>
                    <a:pt x="430" y="79"/>
                    <a:pt x="634" y="157"/>
                  </a:cubicBezTo>
                  <a:cubicBezTo>
                    <a:pt x="727" y="196"/>
                    <a:pt x="821" y="235"/>
                    <a:pt x="907" y="274"/>
                  </a:cubicBezTo>
                  <a:cubicBezTo>
                    <a:pt x="1017" y="336"/>
                    <a:pt x="1110" y="391"/>
                    <a:pt x="1220" y="430"/>
                  </a:cubicBezTo>
                  <a:cubicBezTo>
                    <a:pt x="907" y="133"/>
                    <a:pt x="438" y="24"/>
                    <a:pt x="8" y="0"/>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63" name="Google Shape;563;p4"/>
            <p:cNvSpPr/>
            <p:nvPr/>
          </p:nvSpPr>
          <p:spPr>
            <a:xfrm>
              <a:off x="7484274" y="2818121"/>
              <a:ext cx="35089" cy="9701"/>
            </a:xfrm>
            <a:custGeom>
              <a:avLst/>
              <a:gdLst/>
              <a:ahLst/>
              <a:cxnLst/>
              <a:rect l="l" t="t" r="r" b="b"/>
              <a:pathLst>
                <a:path w="1049" h="290" extrusionOk="0">
                  <a:moveTo>
                    <a:pt x="17" y="1"/>
                  </a:moveTo>
                  <a:cubicBezTo>
                    <a:pt x="1" y="1"/>
                    <a:pt x="1" y="24"/>
                    <a:pt x="17" y="24"/>
                  </a:cubicBezTo>
                  <a:cubicBezTo>
                    <a:pt x="360" y="32"/>
                    <a:pt x="728" y="134"/>
                    <a:pt x="1048" y="290"/>
                  </a:cubicBezTo>
                  <a:cubicBezTo>
                    <a:pt x="892" y="196"/>
                    <a:pt x="728" y="118"/>
                    <a:pt x="548" y="71"/>
                  </a:cubicBezTo>
                  <a:cubicBezTo>
                    <a:pt x="376" y="24"/>
                    <a:pt x="189" y="16"/>
                    <a:pt x="17" y="1"/>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64" name="Google Shape;564;p4"/>
            <p:cNvSpPr/>
            <p:nvPr/>
          </p:nvSpPr>
          <p:spPr>
            <a:xfrm>
              <a:off x="7466512" y="2832237"/>
              <a:ext cx="44488" cy="4716"/>
            </a:xfrm>
            <a:custGeom>
              <a:avLst/>
              <a:gdLst/>
              <a:ahLst/>
              <a:cxnLst/>
              <a:rect l="l" t="t" r="r" b="b"/>
              <a:pathLst>
                <a:path w="1330" h="141" extrusionOk="0">
                  <a:moveTo>
                    <a:pt x="1313" y="1"/>
                  </a:moveTo>
                  <a:cubicBezTo>
                    <a:pt x="1102" y="24"/>
                    <a:pt x="884" y="48"/>
                    <a:pt x="673" y="79"/>
                  </a:cubicBezTo>
                  <a:cubicBezTo>
                    <a:pt x="541" y="93"/>
                    <a:pt x="415" y="101"/>
                    <a:pt x="287" y="101"/>
                  </a:cubicBezTo>
                  <a:cubicBezTo>
                    <a:pt x="196" y="101"/>
                    <a:pt x="103" y="97"/>
                    <a:pt x="8" y="87"/>
                  </a:cubicBezTo>
                  <a:cubicBezTo>
                    <a:pt x="1" y="87"/>
                    <a:pt x="1" y="102"/>
                    <a:pt x="8" y="102"/>
                  </a:cubicBezTo>
                  <a:cubicBezTo>
                    <a:pt x="197" y="123"/>
                    <a:pt x="393" y="141"/>
                    <a:pt x="589" y="141"/>
                  </a:cubicBezTo>
                  <a:cubicBezTo>
                    <a:pt x="838" y="141"/>
                    <a:pt x="1086" y="112"/>
                    <a:pt x="1313" y="24"/>
                  </a:cubicBezTo>
                  <a:cubicBezTo>
                    <a:pt x="1329" y="9"/>
                    <a:pt x="1313" y="1"/>
                    <a:pt x="1313" y="1"/>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65" name="Google Shape;565;p4"/>
            <p:cNvSpPr/>
            <p:nvPr/>
          </p:nvSpPr>
          <p:spPr>
            <a:xfrm>
              <a:off x="7476179" y="2838994"/>
              <a:ext cx="37431" cy="6356"/>
            </a:xfrm>
            <a:custGeom>
              <a:avLst/>
              <a:gdLst/>
              <a:ahLst/>
              <a:cxnLst/>
              <a:rect l="l" t="t" r="r" b="b"/>
              <a:pathLst>
                <a:path w="1119" h="190" extrusionOk="0">
                  <a:moveTo>
                    <a:pt x="1098" y="0"/>
                  </a:moveTo>
                  <a:cubicBezTo>
                    <a:pt x="1097" y="0"/>
                    <a:pt x="1096" y="1"/>
                    <a:pt x="1095" y="2"/>
                  </a:cubicBezTo>
                  <a:cubicBezTo>
                    <a:pt x="1048" y="2"/>
                    <a:pt x="1009" y="25"/>
                    <a:pt x="954" y="33"/>
                  </a:cubicBezTo>
                  <a:cubicBezTo>
                    <a:pt x="907" y="41"/>
                    <a:pt x="860" y="41"/>
                    <a:pt x="821" y="57"/>
                  </a:cubicBezTo>
                  <a:cubicBezTo>
                    <a:pt x="735" y="64"/>
                    <a:pt x="642" y="88"/>
                    <a:pt x="563" y="111"/>
                  </a:cubicBezTo>
                  <a:cubicBezTo>
                    <a:pt x="402" y="146"/>
                    <a:pt x="235" y="175"/>
                    <a:pt x="67" y="175"/>
                  </a:cubicBezTo>
                  <a:cubicBezTo>
                    <a:pt x="48" y="175"/>
                    <a:pt x="28" y="175"/>
                    <a:pt x="9" y="174"/>
                  </a:cubicBezTo>
                  <a:cubicBezTo>
                    <a:pt x="1" y="174"/>
                    <a:pt x="1" y="190"/>
                    <a:pt x="9" y="190"/>
                  </a:cubicBezTo>
                  <a:cubicBezTo>
                    <a:pt x="196" y="190"/>
                    <a:pt x="384" y="190"/>
                    <a:pt x="563" y="158"/>
                  </a:cubicBezTo>
                  <a:cubicBezTo>
                    <a:pt x="665" y="150"/>
                    <a:pt x="751" y="135"/>
                    <a:pt x="853" y="111"/>
                  </a:cubicBezTo>
                  <a:cubicBezTo>
                    <a:pt x="938" y="96"/>
                    <a:pt x="1040" y="64"/>
                    <a:pt x="1118" y="33"/>
                  </a:cubicBezTo>
                  <a:cubicBezTo>
                    <a:pt x="1105" y="20"/>
                    <a:pt x="1103" y="0"/>
                    <a:pt x="1098" y="0"/>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66" name="Google Shape;566;p4"/>
            <p:cNvSpPr/>
            <p:nvPr/>
          </p:nvSpPr>
          <p:spPr>
            <a:xfrm>
              <a:off x="7475911" y="2844781"/>
              <a:ext cx="37163" cy="6489"/>
            </a:xfrm>
            <a:custGeom>
              <a:avLst/>
              <a:gdLst/>
              <a:ahLst/>
              <a:cxnLst/>
              <a:rect l="l" t="t" r="r" b="b"/>
              <a:pathLst>
                <a:path w="1111" h="194" extrusionOk="0">
                  <a:moveTo>
                    <a:pt x="1103" y="1"/>
                  </a:moveTo>
                  <a:cubicBezTo>
                    <a:pt x="931" y="56"/>
                    <a:pt x="759" y="126"/>
                    <a:pt x="571" y="157"/>
                  </a:cubicBezTo>
                  <a:cubicBezTo>
                    <a:pt x="500" y="166"/>
                    <a:pt x="428" y="171"/>
                    <a:pt x="356" y="171"/>
                  </a:cubicBezTo>
                  <a:cubicBezTo>
                    <a:pt x="244" y="171"/>
                    <a:pt x="130" y="160"/>
                    <a:pt x="17" y="142"/>
                  </a:cubicBezTo>
                  <a:cubicBezTo>
                    <a:pt x="1" y="142"/>
                    <a:pt x="1" y="173"/>
                    <a:pt x="17" y="173"/>
                  </a:cubicBezTo>
                  <a:cubicBezTo>
                    <a:pt x="104" y="187"/>
                    <a:pt x="193" y="193"/>
                    <a:pt x="282" y="193"/>
                  </a:cubicBezTo>
                  <a:cubicBezTo>
                    <a:pt x="384" y="193"/>
                    <a:pt x="487" y="185"/>
                    <a:pt x="587" y="173"/>
                  </a:cubicBezTo>
                  <a:cubicBezTo>
                    <a:pt x="767" y="157"/>
                    <a:pt x="954" y="102"/>
                    <a:pt x="1111" y="9"/>
                  </a:cubicBezTo>
                  <a:cubicBezTo>
                    <a:pt x="1111" y="9"/>
                    <a:pt x="1111" y="1"/>
                    <a:pt x="1103" y="1"/>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67" name="Google Shape;567;p4"/>
            <p:cNvSpPr/>
            <p:nvPr/>
          </p:nvSpPr>
          <p:spPr>
            <a:xfrm>
              <a:off x="7479591" y="2852006"/>
              <a:ext cx="31844" cy="8864"/>
            </a:xfrm>
            <a:custGeom>
              <a:avLst/>
              <a:gdLst/>
              <a:ahLst/>
              <a:cxnLst/>
              <a:rect l="l" t="t" r="r" b="b"/>
              <a:pathLst>
                <a:path w="952" h="265" extrusionOk="0">
                  <a:moveTo>
                    <a:pt x="948" y="0"/>
                  </a:moveTo>
                  <a:cubicBezTo>
                    <a:pt x="947" y="0"/>
                    <a:pt x="946" y="1"/>
                    <a:pt x="946" y="4"/>
                  </a:cubicBezTo>
                  <a:cubicBezTo>
                    <a:pt x="951" y="4"/>
                    <a:pt x="949" y="0"/>
                    <a:pt x="948" y="0"/>
                  </a:cubicBezTo>
                  <a:close/>
                  <a:moveTo>
                    <a:pt x="946" y="4"/>
                  </a:moveTo>
                  <a:lnTo>
                    <a:pt x="946" y="4"/>
                  </a:lnTo>
                  <a:cubicBezTo>
                    <a:pt x="797" y="82"/>
                    <a:pt x="649" y="152"/>
                    <a:pt x="493" y="191"/>
                  </a:cubicBezTo>
                  <a:cubicBezTo>
                    <a:pt x="353" y="226"/>
                    <a:pt x="206" y="255"/>
                    <a:pt x="60" y="255"/>
                  </a:cubicBezTo>
                  <a:cubicBezTo>
                    <a:pt x="42" y="255"/>
                    <a:pt x="25" y="255"/>
                    <a:pt x="8" y="254"/>
                  </a:cubicBezTo>
                  <a:cubicBezTo>
                    <a:pt x="0" y="254"/>
                    <a:pt x="0" y="262"/>
                    <a:pt x="8" y="262"/>
                  </a:cubicBezTo>
                  <a:cubicBezTo>
                    <a:pt x="43" y="263"/>
                    <a:pt x="80" y="264"/>
                    <a:pt x="116" y="264"/>
                  </a:cubicBezTo>
                  <a:cubicBezTo>
                    <a:pt x="248" y="264"/>
                    <a:pt x="384" y="251"/>
                    <a:pt x="500" y="215"/>
                  </a:cubicBezTo>
                  <a:cubicBezTo>
                    <a:pt x="665" y="160"/>
                    <a:pt x="821" y="105"/>
                    <a:pt x="946" y="4"/>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68" name="Google Shape;568;p4"/>
            <p:cNvSpPr/>
            <p:nvPr/>
          </p:nvSpPr>
          <p:spPr>
            <a:xfrm>
              <a:off x="7550672" y="2744397"/>
              <a:ext cx="4817" cy="35290"/>
            </a:xfrm>
            <a:custGeom>
              <a:avLst/>
              <a:gdLst/>
              <a:ahLst/>
              <a:cxnLst/>
              <a:rect l="l" t="t" r="r" b="b"/>
              <a:pathLst>
                <a:path w="144" h="1055" extrusionOk="0">
                  <a:moveTo>
                    <a:pt x="126" y="0"/>
                  </a:moveTo>
                  <a:cubicBezTo>
                    <a:pt x="120" y="0"/>
                    <a:pt x="113" y="3"/>
                    <a:pt x="110" y="9"/>
                  </a:cubicBezTo>
                  <a:cubicBezTo>
                    <a:pt x="1" y="345"/>
                    <a:pt x="32" y="697"/>
                    <a:pt x="63" y="1048"/>
                  </a:cubicBezTo>
                  <a:cubicBezTo>
                    <a:pt x="63" y="1052"/>
                    <a:pt x="67" y="1054"/>
                    <a:pt x="71" y="1054"/>
                  </a:cubicBezTo>
                  <a:cubicBezTo>
                    <a:pt x="75" y="1054"/>
                    <a:pt x="79" y="1052"/>
                    <a:pt x="79" y="1048"/>
                  </a:cubicBezTo>
                  <a:cubicBezTo>
                    <a:pt x="48" y="704"/>
                    <a:pt x="32" y="353"/>
                    <a:pt x="134" y="17"/>
                  </a:cubicBezTo>
                  <a:cubicBezTo>
                    <a:pt x="143" y="7"/>
                    <a:pt x="135" y="0"/>
                    <a:pt x="126" y="0"/>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69" name="Google Shape;569;p4"/>
            <p:cNvSpPr/>
            <p:nvPr/>
          </p:nvSpPr>
          <p:spPr>
            <a:xfrm>
              <a:off x="7536556" y="2755770"/>
              <a:ext cx="2141" cy="21341"/>
            </a:xfrm>
            <a:custGeom>
              <a:avLst/>
              <a:gdLst/>
              <a:ahLst/>
              <a:cxnLst/>
              <a:rect l="l" t="t" r="r" b="b"/>
              <a:pathLst>
                <a:path w="64" h="638" extrusionOk="0">
                  <a:moveTo>
                    <a:pt x="28" y="0"/>
                  </a:moveTo>
                  <a:cubicBezTo>
                    <a:pt x="24" y="0"/>
                    <a:pt x="20" y="4"/>
                    <a:pt x="16" y="13"/>
                  </a:cubicBezTo>
                  <a:cubicBezTo>
                    <a:pt x="1" y="60"/>
                    <a:pt x="1" y="122"/>
                    <a:pt x="1" y="169"/>
                  </a:cubicBezTo>
                  <a:cubicBezTo>
                    <a:pt x="1" y="216"/>
                    <a:pt x="16" y="263"/>
                    <a:pt x="16" y="318"/>
                  </a:cubicBezTo>
                  <a:cubicBezTo>
                    <a:pt x="32" y="419"/>
                    <a:pt x="40" y="529"/>
                    <a:pt x="63" y="638"/>
                  </a:cubicBezTo>
                  <a:lnTo>
                    <a:pt x="32" y="318"/>
                  </a:lnTo>
                  <a:lnTo>
                    <a:pt x="32" y="161"/>
                  </a:lnTo>
                  <a:cubicBezTo>
                    <a:pt x="32" y="107"/>
                    <a:pt x="40" y="60"/>
                    <a:pt x="40" y="13"/>
                  </a:cubicBezTo>
                  <a:cubicBezTo>
                    <a:pt x="40" y="8"/>
                    <a:pt x="34" y="0"/>
                    <a:pt x="28" y="0"/>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70" name="Google Shape;570;p4"/>
            <p:cNvSpPr/>
            <p:nvPr/>
          </p:nvSpPr>
          <p:spPr>
            <a:xfrm>
              <a:off x="7566728" y="2753830"/>
              <a:ext cx="2040" cy="21742"/>
            </a:xfrm>
            <a:custGeom>
              <a:avLst/>
              <a:gdLst/>
              <a:ahLst/>
              <a:cxnLst/>
              <a:rect l="l" t="t" r="r" b="b"/>
              <a:pathLst>
                <a:path w="61" h="650" extrusionOk="0">
                  <a:moveTo>
                    <a:pt x="30" y="1"/>
                  </a:moveTo>
                  <a:cubicBezTo>
                    <a:pt x="15" y="1"/>
                    <a:pt x="1" y="14"/>
                    <a:pt x="5" y="32"/>
                  </a:cubicBezTo>
                  <a:cubicBezTo>
                    <a:pt x="5" y="63"/>
                    <a:pt x="29" y="79"/>
                    <a:pt x="29" y="110"/>
                  </a:cubicBezTo>
                  <a:cubicBezTo>
                    <a:pt x="29" y="126"/>
                    <a:pt x="29" y="157"/>
                    <a:pt x="37" y="180"/>
                  </a:cubicBezTo>
                  <a:lnTo>
                    <a:pt x="37" y="321"/>
                  </a:lnTo>
                  <a:cubicBezTo>
                    <a:pt x="37" y="274"/>
                    <a:pt x="44" y="227"/>
                    <a:pt x="44" y="180"/>
                  </a:cubicBezTo>
                  <a:lnTo>
                    <a:pt x="44" y="102"/>
                  </a:lnTo>
                  <a:cubicBezTo>
                    <a:pt x="44" y="71"/>
                    <a:pt x="60" y="47"/>
                    <a:pt x="60" y="24"/>
                  </a:cubicBezTo>
                  <a:cubicBezTo>
                    <a:pt x="53" y="8"/>
                    <a:pt x="41" y="1"/>
                    <a:pt x="30" y="1"/>
                  </a:cubicBezTo>
                  <a:close/>
                  <a:moveTo>
                    <a:pt x="37" y="321"/>
                  </a:moveTo>
                  <a:lnTo>
                    <a:pt x="37" y="321"/>
                  </a:lnTo>
                  <a:cubicBezTo>
                    <a:pt x="37" y="357"/>
                    <a:pt x="36" y="393"/>
                    <a:pt x="35" y="429"/>
                  </a:cubicBezTo>
                  <a:lnTo>
                    <a:pt x="35" y="429"/>
                  </a:lnTo>
                  <a:cubicBezTo>
                    <a:pt x="36" y="400"/>
                    <a:pt x="37" y="372"/>
                    <a:pt x="37" y="344"/>
                  </a:cubicBezTo>
                  <a:lnTo>
                    <a:pt x="37" y="321"/>
                  </a:lnTo>
                  <a:close/>
                  <a:moveTo>
                    <a:pt x="35" y="429"/>
                  </a:moveTo>
                  <a:cubicBezTo>
                    <a:pt x="33" y="498"/>
                    <a:pt x="31" y="572"/>
                    <a:pt x="37" y="649"/>
                  </a:cubicBezTo>
                  <a:lnTo>
                    <a:pt x="44" y="649"/>
                  </a:lnTo>
                  <a:cubicBezTo>
                    <a:pt x="34" y="576"/>
                    <a:pt x="34" y="502"/>
                    <a:pt x="35" y="429"/>
                  </a:cubicBezTo>
                  <a:close/>
                </a:path>
              </a:pathLst>
            </a:custGeom>
            <a:solidFill>
              <a:srgbClr val="7545B1"/>
            </a:solidFill>
            <a:ln>
              <a:noFill/>
            </a:ln>
          </p:spPr>
          <p:txBody>
            <a:bodyPr spcFirstLastPara="1" wrap="square" lIns="91425" tIns="91425" rIns="91425" bIns="91425" anchor="ctr" anchorCtr="0">
              <a:noAutofit/>
            </a:bodyPr>
            <a:lstStyle/>
            <a:p>
              <a:endParaRPr/>
            </a:p>
          </p:txBody>
        </p:sp>
        <p:sp>
          <p:nvSpPr>
            <p:cNvPr id="571" name="Google Shape;571;p4"/>
            <p:cNvSpPr/>
            <p:nvPr/>
          </p:nvSpPr>
          <p:spPr>
            <a:xfrm>
              <a:off x="7573685" y="2753730"/>
              <a:ext cx="1873" cy="10202"/>
            </a:xfrm>
            <a:custGeom>
              <a:avLst/>
              <a:gdLst/>
              <a:ahLst/>
              <a:cxnLst/>
              <a:rect l="l" t="t" r="r" b="b"/>
              <a:pathLst>
                <a:path w="56" h="305" extrusionOk="0">
                  <a:moveTo>
                    <a:pt x="32" y="1"/>
                  </a:moveTo>
                  <a:cubicBezTo>
                    <a:pt x="29" y="1"/>
                    <a:pt x="26" y="2"/>
                    <a:pt x="24" y="3"/>
                  </a:cubicBezTo>
                  <a:cubicBezTo>
                    <a:pt x="8" y="3"/>
                    <a:pt x="1" y="27"/>
                    <a:pt x="8" y="35"/>
                  </a:cubicBezTo>
                  <a:cubicBezTo>
                    <a:pt x="8" y="43"/>
                    <a:pt x="16" y="50"/>
                    <a:pt x="16" y="66"/>
                  </a:cubicBezTo>
                  <a:cubicBezTo>
                    <a:pt x="24" y="74"/>
                    <a:pt x="24" y="82"/>
                    <a:pt x="24" y="105"/>
                  </a:cubicBezTo>
                  <a:cubicBezTo>
                    <a:pt x="32" y="113"/>
                    <a:pt x="32" y="144"/>
                    <a:pt x="47" y="160"/>
                  </a:cubicBezTo>
                  <a:lnTo>
                    <a:pt x="47" y="89"/>
                  </a:lnTo>
                  <a:lnTo>
                    <a:pt x="47" y="66"/>
                  </a:lnTo>
                  <a:cubicBezTo>
                    <a:pt x="47" y="50"/>
                    <a:pt x="47" y="50"/>
                    <a:pt x="55" y="43"/>
                  </a:cubicBezTo>
                  <a:lnTo>
                    <a:pt x="55" y="27"/>
                  </a:lnTo>
                  <a:cubicBezTo>
                    <a:pt x="55" y="9"/>
                    <a:pt x="42" y="1"/>
                    <a:pt x="32" y="1"/>
                  </a:cubicBezTo>
                  <a:close/>
                  <a:moveTo>
                    <a:pt x="47" y="160"/>
                  </a:moveTo>
                  <a:lnTo>
                    <a:pt x="47" y="293"/>
                  </a:lnTo>
                  <a:cubicBezTo>
                    <a:pt x="47" y="300"/>
                    <a:pt x="49" y="304"/>
                    <a:pt x="51" y="304"/>
                  </a:cubicBezTo>
                  <a:cubicBezTo>
                    <a:pt x="53" y="304"/>
                    <a:pt x="55" y="300"/>
                    <a:pt x="55" y="293"/>
                  </a:cubicBezTo>
                  <a:cubicBezTo>
                    <a:pt x="55" y="246"/>
                    <a:pt x="55" y="199"/>
                    <a:pt x="47" y="160"/>
                  </a:cubicBezTo>
                  <a:close/>
                </a:path>
              </a:pathLst>
            </a:custGeom>
            <a:solidFill>
              <a:srgbClr val="7545B1"/>
            </a:solidFill>
            <a:ln>
              <a:noFill/>
            </a:ln>
          </p:spPr>
          <p:txBody>
            <a:bodyPr spcFirstLastPara="1" wrap="square" lIns="91425" tIns="91425" rIns="91425" bIns="91425" anchor="ctr" anchorCtr="0">
              <a:noAutofit/>
            </a:bodyPr>
            <a:lstStyle/>
            <a:p>
              <a:endParaRPr/>
            </a:p>
          </p:txBody>
        </p:sp>
        <p:sp>
          <p:nvSpPr>
            <p:cNvPr id="572" name="Google Shape;572;p4"/>
            <p:cNvSpPr/>
            <p:nvPr/>
          </p:nvSpPr>
          <p:spPr>
            <a:xfrm>
              <a:off x="7592250" y="2735934"/>
              <a:ext cx="9333" cy="25690"/>
            </a:xfrm>
            <a:custGeom>
              <a:avLst/>
              <a:gdLst/>
              <a:ahLst/>
              <a:cxnLst/>
              <a:rect l="l" t="t" r="r" b="b"/>
              <a:pathLst>
                <a:path w="279" h="768" extrusionOk="0">
                  <a:moveTo>
                    <a:pt x="250" y="0"/>
                  </a:moveTo>
                  <a:cubicBezTo>
                    <a:pt x="240" y="0"/>
                    <a:pt x="230" y="7"/>
                    <a:pt x="227" y="20"/>
                  </a:cubicBezTo>
                  <a:cubicBezTo>
                    <a:pt x="211" y="51"/>
                    <a:pt x="211" y="90"/>
                    <a:pt x="204" y="114"/>
                  </a:cubicBezTo>
                  <a:lnTo>
                    <a:pt x="172" y="207"/>
                  </a:lnTo>
                  <a:cubicBezTo>
                    <a:pt x="157" y="262"/>
                    <a:pt x="133" y="332"/>
                    <a:pt x="118" y="387"/>
                  </a:cubicBezTo>
                  <a:cubicBezTo>
                    <a:pt x="133" y="332"/>
                    <a:pt x="164" y="270"/>
                    <a:pt x="188" y="215"/>
                  </a:cubicBezTo>
                  <a:cubicBezTo>
                    <a:pt x="196" y="184"/>
                    <a:pt x="204" y="153"/>
                    <a:pt x="227" y="129"/>
                  </a:cubicBezTo>
                  <a:cubicBezTo>
                    <a:pt x="235" y="98"/>
                    <a:pt x="266" y="67"/>
                    <a:pt x="274" y="35"/>
                  </a:cubicBezTo>
                  <a:cubicBezTo>
                    <a:pt x="278" y="13"/>
                    <a:pt x="264" y="0"/>
                    <a:pt x="250" y="0"/>
                  </a:cubicBezTo>
                  <a:close/>
                  <a:moveTo>
                    <a:pt x="116" y="391"/>
                  </a:moveTo>
                  <a:lnTo>
                    <a:pt x="116" y="391"/>
                  </a:lnTo>
                  <a:cubicBezTo>
                    <a:pt x="78" y="507"/>
                    <a:pt x="39" y="631"/>
                    <a:pt x="0" y="762"/>
                  </a:cubicBezTo>
                  <a:cubicBezTo>
                    <a:pt x="0" y="766"/>
                    <a:pt x="2" y="768"/>
                    <a:pt x="4" y="768"/>
                  </a:cubicBezTo>
                  <a:cubicBezTo>
                    <a:pt x="6" y="768"/>
                    <a:pt x="8" y="766"/>
                    <a:pt x="8" y="762"/>
                  </a:cubicBezTo>
                  <a:cubicBezTo>
                    <a:pt x="39" y="631"/>
                    <a:pt x="78" y="507"/>
                    <a:pt x="116" y="391"/>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73" name="Google Shape;573;p4"/>
            <p:cNvSpPr/>
            <p:nvPr/>
          </p:nvSpPr>
          <p:spPr>
            <a:xfrm>
              <a:off x="7516820" y="2752492"/>
              <a:ext cx="6188" cy="22545"/>
            </a:xfrm>
            <a:custGeom>
              <a:avLst/>
              <a:gdLst/>
              <a:ahLst/>
              <a:cxnLst/>
              <a:rect l="l" t="t" r="r" b="b"/>
              <a:pathLst>
                <a:path w="185" h="674" extrusionOk="0">
                  <a:moveTo>
                    <a:pt x="34" y="0"/>
                  </a:moveTo>
                  <a:cubicBezTo>
                    <a:pt x="18" y="0"/>
                    <a:pt x="1" y="12"/>
                    <a:pt x="5" y="33"/>
                  </a:cubicBezTo>
                  <a:cubicBezTo>
                    <a:pt x="28" y="80"/>
                    <a:pt x="28" y="150"/>
                    <a:pt x="36" y="197"/>
                  </a:cubicBezTo>
                  <a:cubicBezTo>
                    <a:pt x="44" y="259"/>
                    <a:pt x="59" y="314"/>
                    <a:pt x="75" y="361"/>
                  </a:cubicBezTo>
                  <a:cubicBezTo>
                    <a:pt x="106" y="470"/>
                    <a:pt x="138" y="580"/>
                    <a:pt x="177" y="673"/>
                  </a:cubicBezTo>
                  <a:lnTo>
                    <a:pt x="185" y="673"/>
                  </a:lnTo>
                  <a:cubicBezTo>
                    <a:pt x="153" y="580"/>
                    <a:pt x="114" y="470"/>
                    <a:pt x="99" y="361"/>
                  </a:cubicBezTo>
                  <a:cubicBezTo>
                    <a:pt x="83" y="314"/>
                    <a:pt x="75" y="267"/>
                    <a:pt x="67" y="205"/>
                  </a:cubicBezTo>
                  <a:cubicBezTo>
                    <a:pt x="59" y="150"/>
                    <a:pt x="44" y="80"/>
                    <a:pt x="59" y="33"/>
                  </a:cubicBezTo>
                  <a:cubicBezTo>
                    <a:pt x="63" y="10"/>
                    <a:pt x="49" y="0"/>
                    <a:pt x="34" y="0"/>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74" name="Google Shape;574;p4"/>
            <p:cNvSpPr/>
            <p:nvPr/>
          </p:nvSpPr>
          <p:spPr>
            <a:xfrm>
              <a:off x="7588336" y="2799322"/>
              <a:ext cx="33" cy="33"/>
            </a:xfrm>
            <a:custGeom>
              <a:avLst/>
              <a:gdLst/>
              <a:ahLst/>
              <a:cxnLst/>
              <a:rect l="l" t="t" r="r" b="b"/>
              <a:pathLst>
                <a:path w="1" h="1" fill="none" extrusionOk="0">
                  <a:moveTo>
                    <a:pt x="0" y="0"/>
                  </a:moveTo>
                  <a:lnTo>
                    <a:pt x="0" y="0"/>
                  </a:lnTo>
                  <a:close/>
                </a:path>
              </a:pathLst>
            </a:custGeom>
            <a:noFill/>
            <a:ln>
              <a:noFill/>
            </a:ln>
          </p:spPr>
          <p:txBody>
            <a:bodyPr spcFirstLastPara="1" wrap="square" lIns="91425" tIns="91425" rIns="91425" bIns="91425" anchor="ctr" anchorCtr="0">
              <a:noAutofit/>
            </a:bodyPr>
            <a:lstStyle/>
            <a:p>
              <a:endParaRPr/>
            </a:p>
          </p:txBody>
        </p:sp>
        <p:sp>
          <p:nvSpPr>
            <p:cNvPr id="575" name="Google Shape;575;p4"/>
            <p:cNvSpPr/>
            <p:nvPr/>
          </p:nvSpPr>
          <p:spPr>
            <a:xfrm>
              <a:off x="7656273" y="2749649"/>
              <a:ext cx="33" cy="33"/>
            </a:xfrm>
            <a:custGeom>
              <a:avLst/>
              <a:gdLst/>
              <a:ahLst/>
              <a:cxnLst/>
              <a:rect l="l" t="t" r="r" b="b"/>
              <a:pathLst>
                <a:path w="1" h="1" fill="none" extrusionOk="0">
                  <a:moveTo>
                    <a:pt x="1" y="0"/>
                  </a:moveTo>
                  <a:lnTo>
                    <a:pt x="1" y="0"/>
                  </a:lnTo>
                  <a:close/>
                </a:path>
              </a:pathLst>
            </a:custGeom>
            <a:noFill/>
            <a:ln>
              <a:noFill/>
            </a:ln>
          </p:spPr>
          <p:txBody>
            <a:bodyPr spcFirstLastPara="1" wrap="square" lIns="91425" tIns="91425" rIns="91425" bIns="91425" anchor="ctr" anchorCtr="0">
              <a:noAutofit/>
            </a:bodyPr>
            <a:lstStyle/>
            <a:p>
              <a:endParaRPr/>
            </a:p>
          </p:txBody>
        </p:sp>
        <p:sp>
          <p:nvSpPr>
            <p:cNvPr id="576" name="Google Shape;576;p4"/>
            <p:cNvSpPr/>
            <p:nvPr/>
          </p:nvSpPr>
          <p:spPr>
            <a:xfrm>
              <a:off x="7577097" y="2772395"/>
              <a:ext cx="11105" cy="39471"/>
            </a:xfrm>
            <a:custGeom>
              <a:avLst/>
              <a:gdLst/>
              <a:ahLst/>
              <a:cxnLst/>
              <a:rect l="l" t="t" r="r" b="b"/>
              <a:pathLst>
                <a:path w="332" h="1180" extrusionOk="0">
                  <a:moveTo>
                    <a:pt x="180" y="0"/>
                  </a:moveTo>
                  <a:cubicBezTo>
                    <a:pt x="0" y="118"/>
                    <a:pt x="39" y="391"/>
                    <a:pt x="70" y="571"/>
                  </a:cubicBezTo>
                  <a:cubicBezTo>
                    <a:pt x="110" y="797"/>
                    <a:pt x="195" y="993"/>
                    <a:pt x="313" y="1172"/>
                  </a:cubicBezTo>
                  <a:cubicBezTo>
                    <a:pt x="313" y="1177"/>
                    <a:pt x="315" y="1179"/>
                    <a:pt x="318" y="1179"/>
                  </a:cubicBezTo>
                  <a:cubicBezTo>
                    <a:pt x="323" y="1179"/>
                    <a:pt x="331" y="1170"/>
                    <a:pt x="320" y="1165"/>
                  </a:cubicBezTo>
                  <a:cubicBezTo>
                    <a:pt x="227" y="993"/>
                    <a:pt x="172" y="782"/>
                    <a:pt x="141" y="586"/>
                  </a:cubicBezTo>
                  <a:cubicBezTo>
                    <a:pt x="110" y="391"/>
                    <a:pt x="102" y="196"/>
                    <a:pt x="188" y="16"/>
                  </a:cubicBezTo>
                  <a:cubicBezTo>
                    <a:pt x="188" y="0"/>
                    <a:pt x="180" y="0"/>
                    <a:pt x="180" y="0"/>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77" name="Google Shape;577;p4"/>
            <p:cNvSpPr/>
            <p:nvPr/>
          </p:nvSpPr>
          <p:spPr>
            <a:xfrm>
              <a:off x="7601650" y="2794238"/>
              <a:ext cx="5252" cy="25857"/>
            </a:xfrm>
            <a:custGeom>
              <a:avLst/>
              <a:gdLst/>
              <a:ahLst/>
              <a:cxnLst/>
              <a:rect l="l" t="t" r="r" b="b"/>
              <a:pathLst>
                <a:path w="157" h="773" extrusionOk="0">
                  <a:moveTo>
                    <a:pt x="148" y="0"/>
                  </a:moveTo>
                  <a:cubicBezTo>
                    <a:pt x="146" y="0"/>
                    <a:pt x="144" y="1"/>
                    <a:pt x="141" y="4"/>
                  </a:cubicBezTo>
                  <a:cubicBezTo>
                    <a:pt x="87" y="35"/>
                    <a:pt x="63" y="90"/>
                    <a:pt x="40" y="152"/>
                  </a:cubicBezTo>
                  <a:cubicBezTo>
                    <a:pt x="24" y="223"/>
                    <a:pt x="8" y="277"/>
                    <a:pt x="8" y="355"/>
                  </a:cubicBezTo>
                  <a:cubicBezTo>
                    <a:pt x="1" y="496"/>
                    <a:pt x="1" y="637"/>
                    <a:pt x="71" y="770"/>
                  </a:cubicBezTo>
                  <a:cubicBezTo>
                    <a:pt x="73" y="772"/>
                    <a:pt x="75" y="773"/>
                    <a:pt x="77" y="773"/>
                  </a:cubicBezTo>
                  <a:cubicBezTo>
                    <a:pt x="82" y="773"/>
                    <a:pt x="87" y="765"/>
                    <a:pt x="87" y="754"/>
                  </a:cubicBezTo>
                  <a:cubicBezTo>
                    <a:pt x="24" y="629"/>
                    <a:pt x="32" y="480"/>
                    <a:pt x="40" y="355"/>
                  </a:cubicBezTo>
                  <a:cubicBezTo>
                    <a:pt x="48" y="301"/>
                    <a:pt x="63" y="230"/>
                    <a:pt x="79" y="168"/>
                  </a:cubicBezTo>
                  <a:cubicBezTo>
                    <a:pt x="102" y="113"/>
                    <a:pt x="126" y="66"/>
                    <a:pt x="157" y="12"/>
                  </a:cubicBezTo>
                  <a:cubicBezTo>
                    <a:pt x="157" y="6"/>
                    <a:pt x="153" y="0"/>
                    <a:pt x="148" y="0"/>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78" name="Google Shape;578;p4"/>
            <p:cNvSpPr/>
            <p:nvPr/>
          </p:nvSpPr>
          <p:spPr>
            <a:xfrm>
              <a:off x="7637341" y="2789521"/>
              <a:ext cx="12176" cy="30573"/>
            </a:xfrm>
            <a:custGeom>
              <a:avLst/>
              <a:gdLst/>
              <a:ahLst/>
              <a:cxnLst/>
              <a:rect l="l" t="t" r="r" b="b"/>
              <a:pathLst>
                <a:path w="364" h="914" extrusionOk="0">
                  <a:moveTo>
                    <a:pt x="332" y="0"/>
                  </a:moveTo>
                  <a:cubicBezTo>
                    <a:pt x="329" y="0"/>
                    <a:pt x="325" y="4"/>
                    <a:pt x="325" y="12"/>
                  </a:cubicBezTo>
                  <a:cubicBezTo>
                    <a:pt x="309" y="90"/>
                    <a:pt x="325" y="168"/>
                    <a:pt x="309" y="254"/>
                  </a:cubicBezTo>
                  <a:cubicBezTo>
                    <a:pt x="301" y="332"/>
                    <a:pt x="286" y="418"/>
                    <a:pt x="254" y="496"/>
                  </a:cubicBezTo>
                  <a:cubicBezTo>
                    <a:pt x="231" y="575"/>
                    <a:pt x="192" y="653"/>
                    <a:pt x="153" y="723"/>
                  </a:cubicBezTo>
                  <a:cubicBezTo>
                    <a:pt x="137" y="754"/>
                    <a:pt x="129" y="778"/>
                    <a:pt x="106" y="809"/>
                  </a:cubicBezTo>
                  <a:cubicBezTo>
                    <a:pt x="75" y="848"/>
                    <a:pt x="51" y="879"/>
                    <a:pt x="12" y="895"/>
                  </a:cubicBezTo>
                  <a:cubicBezTo>
                    <a:pt x="1" y="906"/>
                    <a:pt x="6" y="914"/>
                    <a:pt x="13" y="914"/>
                  </a:cubicBezTo>
                  <a:cubicBezTo>
                    <a:pt x="15" y="914"/>
                    <a:pt x="18" y="913"/>
                    <a:pt x="20" y="911"/>
                  </a:cubicBezTo>
                  <a:cubicBezTo>
                    <a:pt x="153" y="809"/>
                    <a:pt x="231" y="653"/>
                    <a:pt x="293" y="504"/>
                  </a:cubicBezTo>
                  <a:cubicBezTo>
                    <a:pt x="332" y="426"/>
                    <a:pt x="348" y="340"/>
                    <a:pt x="348" y="254"/>
                  </a:cubicBezTo>
                  <a:cubicBezTo>
                    <a:pt x="364" y="184"/>
                    <a:pt x="364" y="90"/>
                    <a:pt x="340" y="12"/>
                  </a:cubicBezTo>
                  <a:cubicBezTo>
                    <a:pt x="340" y="4"/>
                    <a:pt x="336" y="0"/>
                    <a:pt x="332" y="0"/>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79" name="Google Shape;579;p4"/>
            <p:cNvSpPr/>
            <p:nvPr/>
          </p:nvSpPr>
          <p:spPr>
            <a:xfrm>
              <a:off x="7603222" y="2839763"/>
              <a:ext cx="35858" cy="6891"/>
            </a:xfrm>
            <a:custGeom>
              <a:avLst/>
              <a:gdLst/>
              <a:ahLst/>
              <a:cxnLst/>
              <a:rect l="l" t="t" r="r" b="b"/>
              <a:pathLst>
                <a:path w="1072" h="206" extrusionOk="0">
                  <a:moveTo>
                    <a:pt x="993" y="0"/>
                  </a:moveTo>
                  <a:cubicBezTo>
                    <a:pt x="971" y="0"/>
                    <a:pt x="950" y="2"/>
                    <a:pt x="930" y="2"/>
                  </a:cubicBezTo>
                  <a:cubicBezTo>
                    <a:pt x="884" y="2"/>
                    <a:pt x="845" y="2"/>
                    <a:pt x="790" y="10"/>
                  </a:cubicBezTo>
                  <a:cubicBezTo>
                    <a:pt x="696" y="10"/>
                    <a:pt x="610" y="34"/>
                    <a:pt x="508" y="41"/>
                  </a:cubicBezTo>
                  <a:cubicBezTo>
                    <a:pt x="344" y="73"/>
                    <a:pt x="165" y="120"/>
                    <a:pt x="8" y="190"/>
                  </a:cubicBezTo>
                  <a:cubicBezTo>
                    <a:pt x="1" y="198"/>
                    <a:pt x="8" y="206"/>
                    <a:pt x="24" y="206"/>
                  </a:cubicBezTo>
                  <a:cubicBezTo>
                    <a:pt x="102" y="174"/>
                    <a:pt x="188" y="151"/>
                    <a:pt x="274" y="127"/>
                  </a:cubicBezTo>
                  <a:cubicBezTo>
                    <a:pt x="360" y="112"/>
                    <a:pt x="454" y="112"/>
                    <a:pt x="540" y="96"/>
                  </a:cubicBezTo>
                  <a:cubicBezTo>
                    <a:pt x="626" y="88"/>
                    <a:pt x="727" y="81"/>
                    <a:pt x="813" y="81"/>
                  </a:cubicBezTo>
                  <a:cubicBezTo>
                    <a:pt x="860" y="81"/>
                    <a:pt x="899" y="65"/>
                    <a:pt x="946" y="65"/>
                  </a:cubicBezTo>
                  <a:cubicBezTo>
                    <a:pt x="985" y="65"/>
                    <a:pt x="1024" y="65"/>
                    <a:pt x="1055" y="49"/>
                  </a:cubicBezTo>
                  <a:cubicBezTo>
                    <a:pt x="1071" y="34"/>
                    <a:pt x="1071" y="18"/>
                    <a:pt x="1055" y="10"/>
                  </a:cubicBezTo>
                  <a:cubicBezTo>
                    <a:pt x="1036" y="2"/>
                    <a:pt x="1014" y="0"/>
                    <a:pt x="993" y="0"/>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80" name="Google Shape;580;p4"/>
            <p:cNvSpPr/>
            <p:nvPr/>
          </p:nvSpPr>
          <p:spPr>
            <a:xfrm>
              <a:off x="7595394" y="2878264"/>
              <a:ext cx="33" cy="33"/>
            </a:xfrm>
            <a:custGeom>
              <a:avLst/>
              <a:gdLst/>
              <a:ahLst/>
              <a:cxnLst/>
              <a:rect l="l" t="t" r="r" b="b"/>
              <a:pathLst>
                <a:path w="1" h="1" fill="none" extrusionOk="0">
                  <a:moveTo>
                    <a:pt x="0" y="0"/>
                  </a:moveTo>
                  <a:lnTo>
                    <a:pt x="0" y="0"/>
                  </a:lnTo>
                  <a:close/>
                </a:path>
              </a:pathLst>
            </a:custGeom>
            <a:noFill/>
            <a:ln>
              <a:noFill/>
            </a:ln>
          </p:spPr>
          <p:txBody>
            <a:bodyPr spcFirstLastPara="1" wrap="square" lIns="91425" tIns="91425" rIns="91425" bIns="91425" anchor="ctr" anchorCtr="0">
              <a:noAutofit/>
            </a:bodyPr>
            <a:lstStyle/>
            <a:p>
              <a:endParaRPr/>
            </a:p>
          </p:txBody>
        </p:sp>
        <p:sp>
          <p:nvSpPr>
            <p:cNvPr id="581" name="Google Shape;581;p4"/>
            <p:cNvSpPr/>
            <p:nvPr/>
          </p:nvSpPr>
          <p:spPr>
            <a:xfrm>
              <a:off x="7597736" y="2879033"/>
              <a:ext cx="49439" cy="3981"/>
            </a:xfrm>
            <a:custGeom>
              <a:avLst/>
              <a:gdLst/>
              <a:ahLst/>
              <a:cxnLst/>
              <a:rect l="l" t="t" r="r" b="b"/>
              <a:pathLst>
                <a:path w="1478" h="119" extrusionOk="0">
                  <a:moveTo>
                    <a:pt x="1446" y="1"/>
                  </a:moveTo>
                  <a:cubicBezTo>
                    <a:pt x="1344" y="28"/>
                    <a:pt x="1248" y="49"/>
                    <a:pt x="1148" y="49"/>
                  </a:cubicBezTo>
                  <a:cubicBezTo>
                    <a:pt x="1133" y="49"/>
                    <a:pt x="1118" y="48"/>
                    <a:pt x="1102" y="47"/>
                  </a:cubicBezTo>
                  <a:cubicBezTo>
                    <a:pt x="985" y="40"/>
                    <a:pt x="883" y="40"/>
                    <a:pt x="766" y="40"/>
                  </a:cubicBezTo>
                  <a:cubicBezTo>
                    <a:pt x="508" y="32"/>
                    <a:pt x="258" y="32"/>
                    <a:pt x="0" y="1"/>
                  </a:cubicBezTo>
                  <a:lnTo>
                    <a:pt x="0" y="1"/>
                  </a:lnTo>
                  <a:cubicBezTo>
                    <a:pt x="266" y="40"/>
                    <a:pt x="532" y="87"/>
                    <a:pt x="790" y="110"/>
                  </a:cubicBezTo>
                  <a:cubicBezTo>
                    <a:pt x="857" y="114"/>
                    <a:pt x="925" y="119"/>
                    <a:pt x="991" y="119"/>
                  </a:cubicBezTo>
                  <a:cubicBezTo>
                    <a:pt x="1040" y="119"/>
                    <a:pt x="1087" y="117"/>
                    <a:pt x="1134" y="110"/>
                  </a:cubicBezTo>
                  <a:cubicBezTo>
                    <a:pt x="1196" y="94"/>
                    <a:pt x="1243" y="94"/>
                    <a:pt x="1298" y="87"/>
                  </a:cubicBezTo>
                  <a:cubicBezTo>
                    <a:pt x="1360" y="79"/>
                    <a:pt x="1407" y="55"/>
                    <a:pt x="1446" y="32"/>
                  </a:cubicBezTo>
                  <a:cubicBezTo>
                    <a:pt x="1477" y="32"/>
                    <a:pt x="1477" y="1"/>
                    <a:pt x="1446" y="1"/>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82" name="Google Shape;582;p4"/>
            <p:cNvSpPr/>
            <p:nvPr/>
          </p:nvSpPr>
          <p:spPr>
            <a:xfrm>
              <a:off x="7613223" y="2865821"/>
              <a:ext cx="21308" cy="3178"/>
            </a:xfrm>
            <a:custGeom>
              <a:avLst/>
              <a:gdLst/>
              <a:ahLst/>
              <a:cxnLst/>
              <a:rect l="l" t="t" r="r" b="b"/>
              <a:pathLst>
                <a:path w="637" h="95" extrusionOk="0">
                  <a:moveTo>
                    <a:pt x="69" y="1"/>
                  </a:moveTo>
                  <a:cubicBezTo>
                    <a:pt x="47" y="1"/>
                    <a:pt x="26" y="5"/>
                    <a:pt x="6" y="20"/>
                  </a:cubicBezTo>
                  <a:cubicBezTo>
                    <a:pt x="1" y="32"/>
                    <a:pt x="3" y="39"/>
                    <a:pt x="8" y="39"/>
                  </a:cubicBezTo>
                  <a:cubicBezTo>
                    <a:pt x="10" y="39"/>
                    <a:pt x="12" y="38"/>
                    <a:pt x="14" y="36"/>
                  </a:cubicBezTo>
                  <a:cubicBezTo>
                    <a:pt x="40" y="15"/>
                    <a:pt x="77" y="12"/>
                    <a:pt x="112" y="12"/>
                  </a:cubicBezTo>
                  <a:cubicBezTo>
                    <a:pt x="130" y="12"/>
                    <a:pt x="147" y="13"/>
                    <a:pt x="163" y="13"/>
                  </a:cubicBezTo>
                  <a:cubicBezTo>
                    <a:pt x="209" y="13"/>
                    <a:pt x="272" y="13"/>
                    <a:pt x="319" y="20"/>
                  </a:cubicBezTo>
                  <a:cubicBezTo>
                    <a:pt x="366" y="36"/>
                    <a:pt x="413" y="44"/>
                    <a:pt x="475" y="52"/>
                  </a:cubicBezTo>
                  <a:cubicBezTo>
                    <a:pt x="538" y="83"/>
                    <a:pt x="585" y="83"/>
                    <a:pt x="631" y="91"/>
                  </a:cubicBezTo>
                  <a:cubicBezTo>
                    <a:pt x="585" y="60"/>
                    <a:pt x="546" y="20"/>
                    <a:pt x="483" y="13"/>
                  </a:cubicBezTo>
                  <a:cubicBezTo>
                    <a:pt x="444" y="7"/>
                    <a:pt x="410" y="2"/>
                    <a:pt x="370" y="2"/>
                  </a:cubicBezTo>
                  <a:cubicBezTo>
                    <a:pt x="354" y="2"/>
                    <a:pt x="337" y="3"/>
                    <a:pt x="319" y="5"/>
                  </a:cubicBezTo>
                  <a:cubicBezTo>
                    <a:pt x="301" y="7"/>
                    <a:pt x="281" y="8"/>
                    <a:pt x="260" y="8"/>
                  </a:cubicBezTo>
                  <a:cubicBezTo>
                    <a:pt x="218" y="8"/>
                    <a:pt x="173" y="5"/>
                    <a:pt x="131" y="5"/>
                  </a:cubicBezTo>
                  <a:cubicBezTo>
                    <a:pt x="112" y="5"/>
                    <a:pt x="90" y="1"/>
                    <a:pt x="69" y="1"/>
                  </a:cubicBezTo>
                  <a:close/>
                  <a:moveTo>
                    <a:pt x="631" y="91"/>
                  </a:moveTo>
                  <a:cubicBezTo>
                    <a:pt x="631" y="93"/>
                    <a:pt x="632" y="94"/>
                    <a:pt x="633" y="94"/>
                  </a:cubicBezTo>
                  <a:cubicBezTo>
                    <a:pt x="635" y="94"/>
                    <a:pt x="637" y="91"/>
                    <a:pt x="631" y="91"/>
                  </a:cubicBezTo>
                  <a:close/>
                </a:path>
              </a:pathLst>
            </a:custGeom>
            <a:solidFill>
              <a:srgbClr val="9763D7"/>
            </a:solidFill>
            <a:ln>
              <a:noFill/>
            </a:ln>
          </p:spPr>
          <p:txBody>
            <a:bodyPr spcFirstLastPara="1" wrap="square" lIns="91425" tIns="91425" rIns="91425" bIns="91425" anchor="ctr" anchorCtr="0">
              <a:noAutofit/>
            </a:bodyPr>
            <a:lstStyle/>
            <a:p>
              <a:endParaRPr/>
            </a:p>
          </p:txBody>
        </p:sp>
        <p:sp>
          <p:nvSpPr>
            <p:cNvPr id="583" name="Google Shape;583;p4"/>
            <p:cNvSpPr/>
            <p:nvPr/>
          </p:nvSpPr>
          <p:spPr>
            <a:xfrm>
              <a:off x="7592752" y="2901779"/>
              <a:ext cx="40307" cy="13179"/>
            </a:xfrm>
            <a:custGeom>
              <a:avLst/>
              <a:gdLst/>
              <a:ahLst/>
              <a:cxnLst/>
              <a:rect l="l" t="t" r="r" b="b"/>
              <a:pathLst>
                <a:path w="1205" h="394" extrusionOk="0">
                  <a:moveTo>
                    <a:pt x="1" y="0"/>
                  </a:moveTo>
                  <a:lnTo>
                    <a:pt x="1" y="0"/>
                  </a:lnTo>
                  <a:cubicBezTo>
                    <a:pt x="149" y="141"/>
                    <a:pt x="329" y="250"/>
                    <a:pt x="525" y="305"/>
                  </a:cubicBezTo>
                  <a:cubicBezTo>
                    <a:pt x="626" y="336"/>
                    <a:pt x="736" y="368"/>
                    <a:pt x="845" y="376"/>
                  </a:cubicBezTo>
                  <a:cubicBezTo>
                    <a:pt x="925" y="381"/>
                    <a:pt x="1001" y="393"/>
                    <a:pt x="1079" y="393"/>
                  </a:cubicBezTo>
                  <a:cubicBezTo>
                    <a:pt x="1115" y="393"/>
                    <a:pt x="1152" y="391"/>
                    <a:pt x="1189" y="383"/>
                  </a:cubicBezTo>
                  <a:cubicBezTo>
                    <a:pt x="1204" y="383"/>
                    <a:pt x="1204" y="368"/>
                    <a:pt x="1197" y="368"/>
                  </a:cubicBezTo>
                  <a:cubicBezTo>
                    <a:pt x="1095" y="329"/>
                    <a:pt x="1001" y="329"/>
                    <a:pt x="892" y="313"/>
                  </a:cubicBezTo>
                  <a:cubicBezTo>
                    <a:pt x="782" y="297"/>
                    <a:pt x="665" y="290"/>
                    <a:pt x="548" y="258"/>
                  </a:cubicBezTo>
                  <a:cubicBezTo>
                    <a:pt x="353" y="211"/>
                    <a:pt x="157" y="141"/>
                    <a:pt x="1" y="0"/>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84" name="Google Shape;584;p4"/>
            <p:cNvSpPr/>
            <p:nvPr/>
          </p:nvSpPr>
          <p:spPr>
            <a:xfrm>
              <a:off x="7566360" y="2940213"/>
              <a:ext cx="33" cy="33"/>
            </a:xfrm>
            <a:custGeom>
              <a:avLst/>
              <a:gdLst/>
              <a:ahLst/>
              <a:cxnLst/>
              <a:rect l="l" t="t" r="r" b="b"/>
              <a:pathLst>
                <a:path w="1" h="1" fill="none" extrusionOk="0">
                  <a:moveTo>
                    <a:pt x="1" y="0"/>
                  </a:moveTo>
                  <a:lnTo>
                    <a:pt x="1" y="0"/>
                  </a:lnTo>
                  <a:close/>
                </a:path>
              </a:pathLst>
            </a:custGeom>
            <a:noFill/>
            <a:ln>
              <a:noFill/>
            </a:ln>
          </p:spPr>
          <p:txBody>
            <a:bodyPr spcFirstLastPara="1" wrap="square" lIns="91425" tIns="91425" rIns="91425" bIns="91425" anchor="ctr" anchorCtr="0">
              <a:noAutofit/>
            </a:bodyPr>
            <a:lstStyle/>
            <a:p>
              <a:endParaRPr/>
            </a:p>
          </p:txBody>
        </p:sp>
        <p:sp>
          <p:nvSpPr>
            <p:cNvPr id="585" name="Google Shape;585;p4"/>
            <p:cNvSpPr/>
            <p:nvPr/>
          </p:nvSpPr>
          <p:spPr>
            <a:xfrm>
              <a:off x="7566360" y="2942020"/>
              <a:ext cx="4750" cy="36561"/>
            </a:xfrm>
            <a:custGeom>
              <a:avLst/>
              <a:gdLst/>
              <a:ahLst/>
              <a:cxnLst/>
              <a:rect l="l" t="t" r="r" b="b"/>
              <a:pathLst>
                <a:path w="142" h="1093" extrusionOk="0">
                  <a:moveTo>
                    <a:pt x="1" y="1"/>
                  </a:moveTo>
                  <a:cubicBezTo>
                    <a:pt x="9" y="188"/>
                    <a:pt x="24" y="360"/>
                    <a:pt x="40" y="548"/>
                  </a:cubicBezTo>
                  <a:cubicBezTo>
                    <a:pt x="63" y="728"/>
                    <a:pt x="71" y="907"/>
                    <a:pt x="118" y="1087"/>
                  </a:cubicBezTo>
                  <a:cubicBezTo>
                    <a:pt x="118" y="1091"/>
                    <a:pt x="124" y="1093"/>
                    <a:pt x="130" y="1093"/>
                  </a:cubicBezTo>
                  <a:cubicBezTo>
                    <a:pt x="136" y="1093"/>
                    <a:pt x="141" y="1091"/>
                    <a:pt x="141" y="1087"/>
                  </a:cubicBezTo>
                  <a:cubicBezTo>
                    <a:pt x="118" y="899"/>
                    <a:pt x="87" y="728"/>
                    <a:pt x="55" y="540"/>
                  </a:cubicBezTo>
                  <a:cubicBezTo>
                    <a:pt x="32" y="360"/>
                    <a:pt x="9" y="181"/>
                    <a:pt x="1" y="1"/>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86" name="Google Shape;586;p4"/>
            <p:cNvSpPr/>
            <p:nvPr/>
          </p:nvSpPr>
          <p:spPr>
            <a:xfrm>
              <a:off x="7576562" y="2956470"/>
              <a:ext cx="7627" cy="15855"/>
            </a:xfrm>
            <a:custGeom>
              <a:avLst/>
              <a:gdLst/>
              <a:ahLst/>
              <a:cxnLst/>
              <a:rect l="l" t="t" r="r" b="b"/>
              <a:pathLst>
                <a:path w="228" h="474" extrusionOk="0">
                  <a:moveTo>
                    <a:pt x="199" y="1"/>
                  </a:moveTo>
                  <a:cubicBezTo>
                    <a:pt x="196" y="1"/>
                    <a:pt x="192" y="3"/>
                    <a:pt x="188" y="6"/>
                  </a:cubicBezTo>
                  <a:cubicBezTo>
                    <a:pt x="172" y="22"/>
                    <a:pt x="165" y="46"/>
                    <a:pt x="157" y="61"/>
                  </a:cubicBezTo>
                  <a:cubicBezTo>
                    <a:pt x="149" y="77"/>
                    <a:pt x="149" y="92"/>
                    <a:pt x="133" y="116"/>
                  </a:cubicBezTo>
                  <a:cubicBezTo>
                    <a:pt x="126" y="155"/>
                    <a:pt x="110" y="194"/>
                    <a:pt x="86" y="233"/>
                  </a:cubicBezTo>
                  <a:cubicBezTo>
                    <a:pt x="55" y="311"/>
                    <a:pt x="16" y="389"/>
                    <a:pt x="0" y="467"/>
                  </a:cubicBezTo>
                  <a:cubicBezTo>
                    <a:pt x="0" y="471"/>
                    <a:pt x="2" y="473"/>
                    <a:pt x="4" y="473"/>
                  </a:cubicBezTo>
                  <a:cubicBezTo>
                    <a:pt x="6" y="473"/>
                    <a:pt x="8" y="471"/>
                    <a:pt x="8" y="467"/>
                  </a:cubicBezTo>
                  <a:cubicBezTo>
                    <a:pt x="24" y="382"/>
                    <a:pt x="86" y="311"/>
                    <a:pt x="126" y="233"/>
                  </a:cubicBezTo>
                  <a:cubicBezTo>
                    <a:pt x="141" y="194"/>
                    <a:pt x="165" y="163"/>
                    <a:pt x="180" y="124"/>
                  </a:cubicBezTo>
                  <a:cubicBezTo>
                    <a:pt x="196" y="108"/>
                    <a:pt x="204" y="85"/>
                    <a:pt x="204" y="69"/>
                  </a:cubicBezTo>
                  <a:cubicBezTo>
                    <a:pt x="227" y="46"/>
                    <a:pt x="211" y="22"/>
                    <a:pt x="204" y="6"/>
                  </a:cubicBezTo>
                  <a:cubicBezTo>
                    <a:pt x="204" y="3"/>
                    <a:pt x="202" y="1"/>
                    <a:pt x="199" y="1"/>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87" name="Google Shape;587;p4"/>
            <p:cNvSpPr/>
            <p:nvPr/>
          </p:nvSpPr>
          <p:spPr>
            <a:xfrm>
              <a:off x="7548865" y="2957975"/>
              <a:ext cx="7091" cy="17795"/>
            </a:xfrm>
            <a:custGeom>
              <a:avLst/>
              <a:gdLst/>
              <a:ahLst/>
              <a:cxnLst/>
              <a:rect l="l" t="t" r="r" b="b"/>
              <a:pathLst>
                <a:path w="212" h="532" extrusionOk="0">
                  <a:moveTo>
                    <a:pt x="78" y="1"/>
                  </a:moveTo>
                  <a:cubicBezTo>
                    <a:pt x="55" y="47"/>
                    <a:pt x="39" y="102"/>
                    <a:pt x="24" y="149"/>
                  </a:cubicBezTo>
                  <a:cubicBezTo>
                    <a:pt x="16" y="165"/>
                    <a:pt x="16" y="196"/>
                    <a:pt x="8" y="219"/>
                  </a:cubicBezTo>
                  <a:cubicBezTo>
                    <a:pt x="0" y="243"/>
                    <a:pt x="8" y="266"/>
                    <a:pt x="8" y="297"/>
                  </a:cubicBezTo>
                  <a:cubicBezTo>
                    <a:pt x="16" y="352"/>
                    <a:pt x="39" y="391"/>
                    <a:pt x="78" y="430"/>
                  </a:cubicBezTo>
                  <a:cubicBezTo>
                    <a:pt x="102" y="469"/>
                    <a:pt x="141" y="508"/>
                    <a:pt x="180" y="532"/>
                  </a:cubicBezTo>
                  <a:cubicBezTo>
                    <a:pt x="188" y="532"/>
                    <a:pt x="211" y="501"/>
                    <a:pt x="188" y="493"/>
                  </a:cubicBezTo>
                  <a:cubicBezTo>
                    <a:pt x="149" y="469"/>
                    <a:pt x="141" y="430"/>
                    <a:pt x="117" y="391"/>
                  </a:cubicBezTo>
                  <a:lnTo>
                    <a:pt x="86" y="337"/>
                  </a:lnTo>
                  <a:cubicBezTo>
                    <a:pt x="78" y="313"/>
                    <a:pt x="63" y="297"/>
                    <a:pt x="63" y="274"/>
                  </a:cubicBezTo>
                  <a:cubicBezTo>
                    <a:pt x="55" y="235"/>
                    <a:pt x="47" y="188"/>
                    <a:pt x="55" y="149"/>
                  </a:cubicBezTo>
                  <a:cubicBezTo>
                    <a:pt x="63" y="102"/>
                    <a:pt x="78" y="63"/>
                    <a:pt x="86" y="16"/>
                  </a:cubicBezTo>
                  <a:cubicBezTo>
                    <a:pt x="86" y="1"/>
                    <a:pt x="78" y="1"/>
                    <a:pt x="78" y="1"/>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88" name="Google Shape;588;p4"/>
            <p:cNvSpPr/>
            <p:nvPr/>
          </p:nvSpPr>
          <p:spPr>
            <a:xfrm>
              <a:off x="7578134" y="2979919"/>
              <a:ext cx="33" cy="33"/>
            </a:xfrm>
            <a:custGeom>
              <a:avLst/>
              <a:gdLst/>
              <a:ahLst/>
              <a:cxnLst/>
              <a:rect l="l" t="t" r="r" b="b"/>
              <a:pathLst>
                <a:path w="1" h="1" fill="none" extrusionOk="0">
                  <a:moveTo>
                    <a:pt x="0" y="1"/>
                  </a:moveTo>
                  <a:lnTo>
                    <a:pt x="0" y="1"/>
                  </a:lnTo>
                  <a:close/>
                </a:path>
              </a:pathLst>
            </a:custGeom>
            <a:noFill/>
            <a:ln>
              <a:noFill/>
            </a:ln>
          </p:spPr>
          <p:txBody>
            <a:bodyPr spcFirstLastPara="1" wrap="square" lIns="91425" tIns="91425" rIns="91425" bIns="91425" anchor="ctr" anchorCtr="0">
              <a:noAutofit/>
            </a:bodyPr>
            <a:lstStyle/>
            <a:p>
              <a:endParaRPr/>
            </a:p>
          </p:txBody>
        </p:sp>
        <p:sp>
          <p:nvSpPr>
            <p:cNvPr id="589" name="Google Shape;589;p4"/>
            <p:cNvSpPr/>
            <p:nvPr/>
          </p:nvSpPr>
          <p:spPr>
            <a:xfrm>
              <a:off x="7579706" y="2962190"/>
              <a:ext cx="16491" cy="15655"/>
            </a:xfrm>
            <a:custGeom>
              <a:avLst/>
              <a:gdLst/>
              <a:ahLst/>
              <a:cxnLst/>
              <a:rect l="l" t="t" r="r" b="b"/>
              <a:pathLst>
                <a:path w="493" h="468" extrusionOk="0">
                  <a:moveTo>
                    <a:pt x="456" y="0"/>
                  </a:moveTo>
                  <a:cubicBezTo>
                    <a:pt x="438" y="0"/>
                    <a:pt x="422" y="7"/>
                    <a:pt x="407" y="7"/>
                  </a:cubicBezTo>
                  <a:cubicBezTo>
                    <a:pt x="375" y="7"/>
                    <a:pt x="344" y="7"/>
                    <a:pt x="313" y="15"/>
                  </a:cubicBezTo>
                  <a:cubicBezTo>
                    <a:pt x="289" y="23"/>
                    <a:pt x="258" y="46"/>
                    <a:pt x="235" y="62"/>
                  </a:cubicBezTo>
                  <a:cubicBezTo>
                    <a:pt x="219" y="86"/>
                    <a:pt x="196" y="109"/>
                    <a:pt x="180" y="140"/>
                  </a:cubicBezTo>
                  <a:cubicBezTo>
                    <a:pt x="102" y="242"/>
                    <a:pt x="39" y="343"/>
                    <a:pt x="0" y="461"/>
                  </a:cubicBezTo>
                  <a:cubicBezTo>
                    <a:pt x="0" y="461"/>
                    <a:pt x="7" y="468"/>
                    <a:pt x="12" y="468"/>
                  </a:cubicBezTo>
                  <a:cubicBezTo>
                    <a:pt x="14" y="468"/>
                    <a:pt x="16" y="466"/>
                    <a:pt x="16" y="461"/>
                  </a:cubicBezTo>
                  <a:cubicBezTo>
                    <a:pt x="55" y="359"/>
                    <a:pt x="110" y="250"/>
                    <a:pt x="196" y="171"/>
                  </a:cubicBezTo>
                  <a:cubicBezTo>
                    <a:pt x="219" y="148"/>
                    <a:pt x="250" y="140"/>
                    <a:pt x="266" y="132"/>
                  </a:cubicBezTo>
                  <a:cubicBezTo>
                    <a:pt x="289" y="125"/>
                    <a:pt x="313" y="101"/>
                    <a:pt x="336" y="93"/>
                  </a:cubicBezTo>
                  <a:cubicBezTo>
                    <a:pt x="352" y="86"/>
                    <a:pt x="375" y="62"/>
                    <a:pt x="407" y="54"/>
                  </a:cubicBezTo>
                  <a:cubicBezTo>
                    <a:pt x="422" y="46"/>
                    <a:pt x="453" y="46"/>
                    <a:pt x="485" y="31"/>
                  </a:cubicBezTo>
                  <a:cubicBezTo>
                    <a:pt x="493" y="15"/>
                    <a:pt x="493" y="7"/>
                    <a:pt x="485" y="7"/>
                  </a:cubicBezTo>
                  <a:cubicBezTo>
                    <a:pt x="474" y="2"/>
                    <a:pt x="465" y="0"/>
                    <a:pt x="456" y="0"/>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90" name="Google Shape;590;p4"/>
            <p:cNvSpPr/>
            <p:nvPr/>
          </p:nvSpPr>
          <p:spPr>
            <a:xfrm>
              <a:off x="7588571" y="2987244"/>
              <a:ext cx="33" cy="33"/>
            </a:xfrm>
            <a:custGeom>
              <a:avLst/>
              <a:gdLst/>
              <a:ahLst/>
              <a:cxnLst/>
              <a:rect l="l" t="t" r="r" b="b"/>
              <a:pathLst>
                <a:path w="1" h="1" fill="none" extrusionOk="0">
                  <a:moveTo>
                    <a:pt x="1" y="1"/>
                  </a:moveTo>
                  <a:lnTo>
                    <a:pt x="1" y="1"/>
                  </a:lnTo>
                  <a:close/>
                </a:path>
              </a:pathLst>
            </a:custGeom>
            <a:noFill/>
            <a:ln>
              <a:noFill/>
            </a:ln>
          </p:spPr>
          <p:txBody>
            <a:bodyPr spcFirstLastPara="1" wrap="square" lIns="91425" tIns="91425" rIns="91425" bIns="91425" anchor="ctr" anchorCtr="0">
              <a:noAutofit/>
            </a:bodyPr>
            <a:lstStyle/>
            <a:p>
              <a:endParaRPr/>
            </a:p>
          </p:txBody>
        </p:sp>
        <p:sp>
          <p:nvSpPr>
            <p:cNvPr id="591" name="Google Shape;591;p4"/>
            <p:cNvSpPr/>
            <p:nvPr/>
          </p:nvSpPr>
          <p:spPr>
            <a:xfrm>
              <a:off x="7592518" y="2965301"/>
              <a:ext cx="26961" cy="18832"/>
            </a:xfrm>
            <a:custGeom>
              <a:avLst/>
              <a:gdLst/>
              <a:ahLst/>
              <a:cxnLst/>
              <a:rect l="l" t="t" r="r" b="b"/>
              <a:pathLst>
                <a:path w="806" h="563" extrusionOk="0">
                  <a:moveTo>
                    <a:pt x="789" y="0"/>
                  </a:moveTo>
                  <a:cubicBezTo>
                    <a:pt x="766" y="16"/>
                    <a:pt x="719" y="32"/>
                    <a:pt x="696" y="47"/>
                  </a:cubicBezTo>
                  <a:cubicBezTo>
                    <a:pt x="657" y="71"/>
                    <a:pt x="625" y="94"/>
                    <a:pt x="586" y="118"/>
                  </a:cubicBezTo>
                  <a:cubicBezTo>
                    <a:pt x="516" y="164"/>
                    <a:pt x="461" y="211"/>
                    <a:pt x="391" y="266"/>
                  </a:cubicBezTo>
                  <a:cubicBezTo>
                    <a:pt x="250" y="360"/>
                    <a:pt x="125" y="461"/>
                    <a:pt x="0" y="563"/>
                  </a:cubicBezTo>
                  <a:cubicBezTo>
                    <a:pt x="141" y="469"/>
                    <a:pt x="266" y="368"/>
                    <a:pt x="399" y="282"/>
                  </a:cubicBezTo>
                  <a:cubicBezTo>
                    <a:pt x="469" y="235"/>
                    <a:pt x="539" y="196"/>
                    <a:pt x="602" y="157"/>
                  </a:cubicBezTo>
                  <a:cubicBezTo>
                    <a:pt x="633" y="133"/>
                    <a:pt x="672" y="110"/>
                    <a:pt x="703" y="86"/>
                  </a:cubicBezTo>
                  <a:cubicBezTo>
                    <a:pt x="743" y="55"/>
                    <a:pt x="774" y="39"/>
                    <a:pt x="797" y="8"/>
                  </a:cubicBezTo>
                  <a:cubicBezTo>
                    <a:pt x="805" y="8"/>
                    <a:pt x="805" y="0"/>
                    <a:pt x="789" y="0"/>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92" name="Google Shape;592;p4"/>
            <p:cNvSpPr/>
            <p:nvPr/>
          </p:nvSpPr>
          <p:spPr>
            <a:xfrm>
              <a:off x="7599040" y="2988984"/>
              <a:ext cx="18264" cy="7727"/>
            </a:xfrm>
            <a:custGeom>
              <a:avLst/>
              <a:gdLst/>
              <a:ahLst/>
              <a:cxnLst/>
              <a:rect l="l" t="t" r="r" b="b"/>
              <a:pathLst>
                <a:path w="546" h="231" extrusionOk="0">
                  <a:moveTo>
                    <a:pt x="538" y="0"/>
                  </a:moveTo>
                  <a:cubicBezTo>
                    <a:pt x="536" y="0"/>
                    <a:pt x="534" y="1"/>
                    <a:pt x="532" y="3"/>
                  </a:cubicBezTo>
                  <a:cubicBezTo>
                    <a:pt x="493" y="35"/>
                    <a:pt x="462" y="82"/>
                    <a:pt x="415" y="105"/>
                  </a:cubicBezTo>
                  <a:cubicBezTo>
                    <a:pt x="391" y="113"/>
                    <a:pt x="376" y="121"/>
                    <a:pt x="360" y="144"/>
                  </a:cubicBezTo>
                  <a:cubicBezTo>
                    <a:pt x="344" y="152"/>
                    <a:pt x="321" y="152"/>
                    <a:pt x="305" y="152"/>
                  </a:cubicBezTo>
                  <a:cubicBezTo>
                    <a:pt x="266" y="152"/>
                    <a:pt x="219" y="144"/>
                    <a:pt x="180" y="144"/>
                  </a:cubicBezTo>
                  <a:cubicBezTo>
                    <a:pt x="149" y="144"/>
                    <a:pt x="126" y="152"/>
                    <a:pt x="102" y="152"/>
                  </a:cubicBezTo>
                  <a:lnTo>
                    <a:pt x="8" y="152"/>
                  </a:lnTo>
                  <a:cubicBezTo>
                    <a:pt x="1" y="152"/>
                    <a:pt x="1" y="160"/>
                    <a:pt x="8" y="168"/>
                  </a:cubicBezTo>
                  <a:cubicBezTo>
                    <a:pt x="40" y="168"/>
                    <a:pt x="79" y="168"/>
                    <a:pt x="110" y="183"/>
                  </a:cubicBezTo>
                  <a:cubicBezTo>
                    <a:pt x="141" y="191"/>
                    <a:pt x="157" y="199"/>
                    <a:pt x="188" y="207"/>
                  </a:cubicBezTo>
                  <a:cubicBezTo>
                    <a:pt x="235" y="222"/>
                    <a:pt x="282" y="230"/>
                    <a:pt x="337" y="230"/>
                  </a:cubicBezTo>
                  <a:cubicBezTo>
                    <a:pt x="383" y="230"/>
                    <a:pt x="430" y="222"/>
                    <a:pt x="462" y="183"/>
                  </a:cubicBezTo>
                  <a:cubicBezTo>
                    <a:pt x="477" y="160"/>
                    <a:pt x="477" y="128"/>
                    <a:pt x="493" y="105"/>
                  </a:cubicBezTo>
                  <a:cubicBezTo>
                    <a:pt x="508" y="74"/>
                    <a:pt x="532" y="50"/>
                    <a:pt x="540" y="27"/>
                  </a:cubicBezTo>
                  <a:cubicBezTo>
                    <a:pt x="546" y="9"/>
                    <a:pt x="543" y="0"/>
                    <a:pt x="538" y="0"/>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93" name="Google Shape;593;p4"/>
            <p:cNvSpPr/>
            <p:nvPr/>
          </p:nvSpPr>
          <p:spPr>
            <a:xfrm>
              <a:off x="7600345" y="3000591"/>
              <a:ext cx="15889" cy="6924"/>
            </a:xfrm>
            <a:custGeom>
              <a:avLst/>
              <a:gdLst/>
              <a:ahLst/>
              <a:cxnLst/>
              <a:rect l="l" t="t" r="r" b="b"/>
              <a:pathLst>
                <a:path w="475" h="207" extrusionOk="0">
                  <a:moveTo>
                    <a:pt x="8" y="0"/>
                  </a:moveTo>
                  <a:cubicBezTo>
                    <a:pt x="8" y="0"/>
                    <a:pt x="1" y="8"/>
                    <a:pt x="8" y="8"/>
                  </a:cubicBezTo>
                  <a:cubicBezTo>
                    <a:pt x="63" y="16"/>
                    <a:pt x="118" y="16"/>
                    <a:pt x="165" y="32"/>
                  </a:cubicBezTo>
                  <a:cubicBezTo>
                    <a:pt x="188" y="39"/>
                    <a:pt x="204" y="39"/>
                    <a:pt x="227" y="47"/>
                  </a:cubicBezTo>
                  <a:cubicBezTo>
                    <a:pt x="243" y="55"/>
                    <a:pt x="251" y="63"/>
                    <a:pt x="274" y="78"/>
                  </a:cubicBezTo>
                  <a:cubicBezTo>
                    <a:pt x="305" y="94"/>
                    <a:pt x="344" y="110"/>
                    <a:pt x="368" y="133"/>
                  </a:cubicBezTo>
                  <a:cubicBezTo>
                    <a:pt x="399" y="157"/>
                    <a:pt x="430" y="188"/>
                    <a:pt x="462" y="203"/>
                  </a:cubicBezTo>
                  <a:cubicBezTo>
                    <a:pt x="464" y="206"/>
                    <a:pt x="466" y="207"/>
                    <a:pt x="468" y="207"/>
                  </a:cubicBezTo>
                  <a:cubicBezTo>
                    <a:pt x="473" y="207"/>
                    <a:pt x="475" y="201"/>
                    <a:pt x="469" y="196"/>
                  </a:cubicBezTo>
                  <a:cubicBezTo>
                    <a:pt x="454" y="117"/>
                    <a:pt x="383" y="47"/>
                    <a:pt x="305" y="16"/>
                  </a:cubicBezTo>
                  <a:cubicBezTo>
                    <a:pt x="282" y="8"/>
                    <a:pt x="266" y="8"/>
                    <a:pt x="243" y="8"/>
                  </a:cubicBezTo>
                  <a:lnTo>
                    <a:pt x="180" y="8"/>
                  </a:lnTo>
                  <a:cubicBezTo>
                    <a:pt x="118" y="8"/>
                    <a:pt x="71" y="8"/>
                    <a:pt x="8" y="0"/>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94" name="Google Shape;594;p4"/>
            <p:cNvSpPr/>
            <p:nvPr/>
          </p:nvSpPr>
          <p:spPr>
            <a:xfrm>
              <a:off x="7592518" y="3003735"/>
              <a:ext cx="25890" cy="13949"/>
            </a:xfrm>
            <a:custGeom>
              <a:avLst/>
              <a:gdLst/>
              <a:ahLst/>
              <a:cxnLst/>
              <a:rect l="l" t="t" r="r" b="b"/>
              <a:pathLst>
                <a:path w="774" h="417" extrusionOk="0">
                  <a:moveTo>
                    <a:pt x="8" y="0"/>
                  </a:moveTo>
                  <a:cubicBezTo>
                    <a:pt x="0" y="0"/>
                    <a:pt x="0" y="16"/>
                    <a:pt x="8" y="16"/>
                  </a:cubicBezTo>
                  <a:cubicBezTo>
                    <a:pt x="141" y="63"/>
                    <a:pt x="274" y="117"/>
                    <a:pt x="391" y="188"/>
                  </a:cubicBezTo>
                  <a:cubicBezTo>
                    <a:pt x="516" y="258"/>
                    <a:pt x="633" y="344"/>
                    <a:pt x="766" y="414"/>
                  </a:cubicBezTo>
                  <a:cubicBezTo>
                    <a:pt x="766" y="416"/>
                    <a:pt x="766" y="416"/>
                    <a:pt x="767" y="416"/>
                  </a:cubicBezTo>
                  <a:cubicBezTo>
                    <a:pt x="769" y="416"/>
                    <a:pt x="774" y="406"/>
                    <a:pt x="774" y="406"/>
                  </a:cubicBezTo>
                  <a:cubicBezTo>
                    <a:pt x="664" y="313"/>
                    <a:pt x="539" y="242"/>
                    <a:pt x="414" y="180"/>
                  </a:cubicBezTo>
                  <a:cubicBezTo>
                    <a:pt x="281" y="109"/>
                    <a:pt x="149" y="47"/>
                    <a:pt x="8" y="0"/>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95" name="Google Shape;595;p4"/>
            <p:cNvSpPr/>
            <p:nvPr/>
          </p:nvSpPr>
          <p:spPr>
            <a:xfrm>
              <a:off x="7590946" y="3007381"/>
              <a:ext cx="19200" cy="18598"/>
            </a:xfrm>
            <a:custGeom>
              <a:avLst/>
              <a:gdLst/>
              <a:ahLst/>
              <a:cxnLst/>
              <a:rect l="l" t="t" r="r" b="b"/>
              <a:pathLst>
                <a:path w="574" h="556" extrusionOk="0">
                  <a:moveTo>
                    <a:pt x="8" y="0"/>
                  </a:moveTo>
                  <a:cubicBezTo>
                    <a:pt x="8" y="0"/>
                    <a:pt x="0" y="0"/>
                    <a:pt x="0" y="8"/>
                  </a:cubicBezTo>
                  <a:cubicBezTo>
                    <a:pt x="94" y="118"/>
                    <a:pt x="188" y="227"/>
                    <a:pt x="250" y="352"/>
                  </a:cubicBezTo>
                  <a:cubicBezTo>
                    <a:pt x="274" y="383"/>
                    <a:pt x="289" y="415"/>
                    <a:pt x="297" y="438"/>
                  </a:cubicBezTo>
                  <a:cubicBezTo>
                    <a:pt x="313" y="469"/>
                    <a:pt x="321" y="501"/>
                    <a:pt x="352" y="516"/>
                  </a:cubicBezTo>
                  <a:cubicBezTo>
                    <a:pt x="368" y="547"/>
                    <a:pt x="399" y="555"/>
                    <a:pt x="438" y="555"/>
                  </a:cubicBezTo>
                  <a:cubicBezTo>
                    <a:pt x="461" y="555"/>
                    <a:pt x="477" y="555"/>
                    <a:pt x="485" y="547"/>
                  </a:cubicBezTo>
                  <a:cubicBezTo>
                    <a:pt x="508" y="540"/>
                    <a:pt x="539" y="540"/>
                    <a:pt x="555" y="540"/>
                  </a:cubicBezTo>
                  <a:cubicBezTo>
                    <a:pt x="558" y="542"/>
                    <a:pt x="561" y="543"/>
                    <a:pt x="564" y="543"/>
                  </a:cubicBezTo>
                  <a:cubicBezTo>
                    <a:pt x="570" y="543"/>
                    <a:pt x="573" y="540"/>
                    <a:pt x="563" y="540"/>
                  </a:cubicBezTo>
                  <a:cubicBezTo>
                    <a:pt x="547" y="524"/>
                    <a:pt x="539" y="524"/>
                    <a:pt x="516" y="516"/>
                  </a:cubicBezTo>
                  <a:cubicBezTo>
                    <a:pt x="508" y="508"/>
                    <a:pt x="493" y="501"/>
                    <a:pt x="477" y="493"/>
                  </a:cubicBezTo>
                  <a:cubicBezTo>
                    <a:pt x="446" y="477"/>
                    <a:pt x="430" y="469"/>
                    <a:pt x="399" y="454"/>
                  </a:cubicBezTo>
                  <a:cubicBezTo>
                    <a:pt x="352" y="399"/>
                    <a:pt x="313" y="352"/>
                    <a:pt x="274" y="305"/>
                  </a:cubicBezTo>
                  <a:cubicBezTo>
                    <a:pt x="180" y="204"/>
                    <a:pt x="94" y="102"/>
                    <a:pt x="8" y="0"/>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596" name="Google Shape;596;p4"/>
            <p:cNvSpPr/>
            <p:nvPr/>
          </p:nvSpPr>
          <p:spPr>
            <a:xfrm>
              <a:off x="7585460" y="3011295"/>
              <a:ext cx="14651" cy="21709"/>
            </a:xfrm>
            <a:custGeom>
              <a:avLst/>
              <a:gdLst/>
              <a:ahLst/>
              <a:cxnLst/>
              <a:rect l="l" t="t" r="r" b="b"/>
              <a:pathLst>
                <a:path w="438" h="649" extrusionOk="0">
                  <a:moveTo>
                    <a:pt x="0" y="1"/>
                  </a:moveTo>
                  <a:lnTo>
                    <a:pt x="0" y="1"/>
                  </a:lnTo>
                  <a:cubicBezTo>
                    <a:pt x="86" y="87"/>
                    <a:pt x="180" y="188"/>
                    <a:pt x="242" y="298"/>
                  </a:cubicBezTo>
                  <a:cubicBezTo>
                    <a:pt x="266" y="344"/>
                    <a:pt x="289" y="399"/>
                    <a:pt x="321" y="454"/>
                  </a:cubicBezTo>
                  <a:cubicBezTo>
                    <a:pt x="336" y="477"/>
                    <a:pt x="344" y="509"/>
                    <a:pt x="360" y="548"/>
                  </a:cubicBezTo>
                  <a:cubicBezTo>
                    <a:pt x="367" y="579"/>
                    <a:pt x="360" y="610"/>
                    <a:pt x="367" y="634"/>
                  </a:cubicBezTo>
                  <a:cubicBezTo>
                    <a:pt x="371" y="644"/>
                    <a:pt x="378" y="648"/>
                    <a:pt x="385" y="648"/>
                  </a:cubicBezTo>
                  <a:cubicBezTo>
                    <a:pt x="393" y="648"/>
                    <a:pt x="402" y="642"/>
                    <a:pt x="407" y="634"/>
                  </a:cubicBezTo>
                  <a:cubicBezTo>
                    <a:pt x="438" y="595"/>
                    <a:pt x="391" y="509"/>
                    <a:pt x="367" y="462"/>
                  </a:cubicBezTo>
                  <a:cubicBezTo>
                    <a:pt x="336" y="399"/>
                    <a:pt x="313" y="344"/>
                    <a:pt x="258" y="298"/>
                  </a:cubicBezTo>
                  <a:cubicBezTo>
                    <a:pt x="180" y="188"/>
                    <a:pt x="94" y="87"/>
                    <a:pt x="0" y="1"/>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97" name="Google Shape;597;p4"/>
            <p:cNvSpPr/>
            <p:nvPr/>
          </p:nvSpPr>
          <p:spPr>
            <a:xfrm>
              <a:off x="7579706" y="3010157"/>
              <a:ext cx="12577" cy="30038"/>
            </a:xfrm>
            <a:custGeom>
              <a:avLst/>
              <a:gdLst/>
              <a:ahLst/>
              <a:cxnLst/>
              <a:rect l="l" t="t" r="r" b="b"/>
              <a:pathLst>
                <a:path w="376" h="898" extrusionOk="0">
                  <a:moveTo>
                    <a:pt x="20" y="0"/>
                  </a:moveTo>
                  <a:cubicBezTo>
                    <a:pt x="13" y="0"/>
                    <a:pt x="0" y="8"/>
                    <a:pt x="0" y="19"/>
                  </a:cubicBezTo>
                  <a:cubicBezTo>
                    <a:pt x="63" y="160"/>
                    <a:pt x="117" y="316"/>
                    <a:pt x="180" y="464"/>
                  </a:cubicBezTo>
                  <a:cubicBezTo>
                    <a:pt x="203" y="535"/>
                    <a:pt x="235" y="613"/>
                    <a:pt x="266" y="683"/>
                  </a:cubicBezTo>
                  <a:cubicBezTo>
                    <a:pt x="297" y="746"/>
                    <a:pt x="313" y="840"/>
                    <a:pt x="352" y="894"/>
                  </a:cubicBezTo>
                  <a:cubicBezTo>
                    <a:pt x="354" y="897"/>
                    <a:pt x="357" y="897"/>
                    <a:pt x="360" y="897"/>
                  </a:cubicBezTo>
                  <a:cubicBezTo>
                    <a:pt x="368" y="897"/>
                    <a:pt x="375" y="892"/>
                    <a:pt x="375" y="886"/>
                  </a:cubicBezTo>
                  <a:cubicBezTo>
                    <a:pt x="368" y="808"/>
                    <a:pt x="328" y="730"/>
                    <a:pt x="297" y="660"/>
                  </a:cubicBezTo>
                  <a:lnTo>
                    <a:pt x="203" y="449"/>
                  </a:lnTo>
                  <a:cubicBezTo>
                    <a:pt x="149" y="300"/>
                    <a:pt x="86" y="152"/>
                    <a:pt x="24" y="3"/>
                  </a:cubicBezTo>
                  <a:cubicBezTo>
                    <a:pt x="24" y="1"/>
                    <a:pt x="22" y="0"/>
                    <a:pt x="20" y="0"/>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98" name="Google Shape;598;p4"/>
            <p:cNvSpPr/>
            <p:nvPr/>
          </p:nvSpPr>
          <p:spPr>
            <a:xfrm>
              <a:off x="7560606" y="3009388"/>
              <a:ext cx="14450" cy="19735"/>
            </a:xfrm>
            <a:custGeom>
              <a:avLst/>
              <a:gdLst/>
              <a:ahLst/>
              <a:cxnLst/>
              <a:rect l="l" t="t" r="r" b="b"/>
              <a:pathLst>
                <a:path w="432" h="590" extrusionOk="0">
                  <a:moveTo>
                    <a:pt x="405" y="1"/>
                  </a:moveTo>
                  <a:cubicBezTo>
                    <a:pt x="399" y="1"/>
                    <a:pt x="394" y="4"/>
                    <a:pt x="392" y="11"/>
                  </a:cubicBezTo>
                  <a:cubicBezTo>
                    <a:pt x="313" y="128"/>
                    <a:pt x="235" y="253"/>
                    <a:pt x="102" y="316"/>
                  </a:cubicBezTo>
                  <a:cubicBezTo>
                    <a:pt x="79" y="323"/>
                    <a:pt x="48" y="339"/>
                    <a:pt x="24" y="362"/>
                  </a:cubicBezTo>
                  <a:cubicBezTo>
                    <a:pt x="1" y="394"/>
                    <a:pt x="1" y="433"/>
                    <a:pt x="1" y="472"/>
                  </a:cubicBezTo>
                  <a:cubicBezTo>
                    <a:pt x="9" y="495"/>
                    <a:pt x="24" y="527"/>
                    <a:pt x="48" y="550"/>
                  </a:cubicBezTo>
                  <a:cubicBezTo>
                    <a:pt x="63" y="566"/>
                    <a:pt x="95" y="589"/>
                    <a:pt x="126" y="589"/>
                  </a:cubicBezTo>
                  <a:cubicBezTo>
                    <a:pt x="134" y="589"/>
                    <a:pt x="141" y="573"/>
                    <a:pt x="141" y="558"/>
                  </a:cubicBezTo>
                  <a:cubicBezTo>
                    <a:pt x="134" y="534"/>
                    <a:pt x="118" y="519"/>
                    <a:pt x="118" y="495"/>
                  </a:cubicBezTo>
                  <a:lnTo>
                    <a:pt x="118" y="441"/>
                  </a:lnTo>
                  <a:cubicBezTo>
                    <a:pt x="126" y="394"/>
                    <a:pt x="165" y="355"/>
                    <a:pt x="196" y="300"/>
                  </a:cubicBezTo>
                  <a:cubicBezTo>
                    <a:pt x="274" y="214"/>
                    <a:pt x="352" y="128"/>
                    <a:pt x="415" y="26"/>
                  </a:cubicBezTo>
                  <a:cubicBezTo>
                    <a:pt x="431" y="16"/>
                    <a:pt x="417" y="1"/>
                    <a:pt x="405" y="1"/>
                  </a:cubicBezTo>
                  <a:close/>
                </a:path>
              </a:pathLst>
            </a:custGeom>
            <a:solidFill>
              <a:srgbClr val="703D17">
                <a:alpha val="28000"/>
              </a:srgbClr>
            </a:solidFill>
            <a:ln>
              <a:noFill/>
            </a:ln>
          </p:spPr>
          <p:txBody>
            <a:bodyPr spcFirstLastPara="1" wrap="square" lIns="91425" tIns="91425" rIns="91425" bIns="91425" anchor="ctr" anchorCtr="0">
              <a:noAutofit/>
            </a:bodyPr>
            <a:lstStyle/>
            <a:p>
              <a:endParaRPr/>
            </a:p>
          </p:txBody>
        </p:sp>
        <p:sp>
          <p:nvSpPr>
            <p:cNvPr id="599" name="Google Shape;599;p4"/>
            <p:cNvSpPr/>
            <p:nvPr/>
          </p:nvSpPr>
          <p:spPr>
            <a:xfrm>
              <a:off x="7528996" y="2940983"/>
              <a:ext cx="33" cy="33"/>
            </a:xfrm>
            <a:custGeom>
              <a:avLst/>
              <a:gdLst/>
              <a:ahLst/>
              <a:cxnLst/>
              <a:rect l="l" t="t" r="r" b="b"/>
              <a:pathLst>
                <a:path w="1" h="1" fill="none" extrusionOk="0">
                  <a:moveTo>
                    <a:pt x="0" y="1"/>
                  </a:moveTo>
                  <a:lnTo>
                    <a:pt x="0" y="1"/>
                  </a:lnTo>
                  <a:close/>
                </a:path>
              </a:pathLst>
            </a:custGeom>
            <a:noFill/>
            <a:ln>
              <a:noFill/>
            </a:ln>
          </p:spPr>
          <p:txBody>
            <a:bodyPr spcFirstLastPara="1" wrap="square" lIns="91425" tIns="91425" rIns="91425" bIns="91425" anchor="ctr" anchorCtr="0">
              <a:noAutofit/>
            </a:bodyPr>
            <a:lstStyle/>
            <a:p>
              <a:endParaRPr/>
            </a:p>
          </p:txBody>
        </p:sp>
        <p:sp>
          <p:nvSpPr>
            <p:cNvPr id="600" name="Google Shape;600;p4"/>
            <p:cNvSpPr/>
            <p:nvPr/>
          </p:nvSpPr>
          <p:spPr>
            <a:xfrm>
              <a:off x="7528193" y="2897732"/>
              <a:ext cx="15721" cy="44020"/>
            </a:xfrm>
            <a:custGeom>
              <a:avLst/>
              <a:gdLst/>
              <a:ahLst/>
              <a:cxnLst/>
              <a:rect l="l" t="t" r="r" b="b"/>
              <a:pathLst>
                <a:path w="470" h="1316" extrusionOk="0">
                  <a:moveTo>
                    <a:pt x="463" y="1"/>
                  </a:moveTo>
                  <a:cubicBezTo>
                    <a:pt x="463" y="1"/>
                    <a:pt x="462" y="2"/>
                    <a:pt x="462" y="4"/>
                  </a:cubicBezTo>
                  <a:cubicBezTo>
                    <a:pt x="384" y="90"/>
                    <a:pt x="329" y="200"/>
                    <a:pt x="282" y="301"/>
                  </a:cubicBezTo>
                  <a:cubicBezTo>
                    <a:pt x="243" y="418"/>
                    <a:pt x="196" y="528"/>
                    <a:pt x="157" y="645"/>
                  </a:cubicBezTo>
                  <a:cubicBezTo>
                    <a:pt x="118" y="762"/>
                    <a:pt x="79" y="872"/>
                    <a:pt x="48" y="997"/>
                  </a:cubicBezTo>
                  <a:cubicBezTo>
                    <a:pt x="16" y="1098"/>
                    <a:pt x="1" y="1200"/>
                    <a:pt x="9" y="1309"/>
                  </a:cubicBezTo>
                  <a:cubicBezTo>
                    <a:pt x="9" y="1313"/>
                    <a:pt x="14" y="1315"/>
                    <a:pt x="20" y="1315"/>
                  </a:cubicBezTo>
                  <a:cubicBezTo>
                    <a:pt x="26" y="1315"/>
                    <a:pt x="32" y="1313"/>
                    <a:pt x="32" y="1309"/>
                  </a:cubicBezTo>
                  <a:cubicBezTo>
                    <a:pt x="9" y="1075"/>
                    <a:pt x="126" y="840"/>
                    <a:pt x="204" y="622"/>
                  </a:cubicBezTo>
                  <a:cubicBezTo>
                    <a:pt x="243" y="512"/>
                    <a:pt x="282" y="418"/>
                    <a:pt x="329" y="317"/>
                  </a:cubicBezTo>
                  <a:cubicBezTo>
                    <a:pt x="384" y="223"/>
                    <a:pt x="431" y="114"/>
                    <a:pt x="470" y="12"/>
                  </a:cubicBezTo>
                  <a:cubicBezTo>
                    <a:pt x="470" y="7"/>
                    <a:pt x="466" y="1"/>
                    <a:pt x="463" y="1"/>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601" name="Google Shape;601;p4"/>
            <p:cNvSpPr/>
            <p:nvPr/>
          </p:nvSpPr>
          <p:spPr>
            <a:xfrm>
              <a:off x="7545186" y="2946201"/>
              <a:ext cx="33" cy="33"/>
            </a:xfrm>
            <a:custGeom>
              <a:avLst/>
              <a:gdLst/>
              <a:ahLst/>
              <a:cxnLst/>
              <a:rect l="l" t="t" r="r" b="b"/>
              <a:pathLst>
                <a:path w="1" h="1" fill="none" extrusionOk="0">
                  <a:moveTo>
                    <a:pt x="1" y="1"/>
                  </a:moveTo>
                  <a:lnTo>
                    <a:pt x="1" y="1"/>
                  </a:lnTo>
                  <a:close/>
                </a:path>
              </a:pathLst>
            </a:custGeom>
            <a:noFill/>
            <a:ln>
              <a:noFill/>
            </a:ln>
          </p:spPr>
          <p:txBody>
            <a:bodyPr spcFirstLastPara="1" wrap="square" lIns="91425" tIns="91425" rIns="91425" bIns="91425" anchor="ctr" anchorCtr="0">
              <a:noAutofit/>
            </a:bodyPr>
            <a:lstStyle/>
            <a:p>
              <a:endParaRPr/>
            </a:p>
          </p:txBody>
        </p:sp>
        <p:sp>
          <p:nvSpPr>
            <p:cNvPr id="602" name="Google Shape;602;p4"/>
            <p:cNvSpPr/>
            <p:nvPr/>
          </p:nvSpPr>
          <p:spPr>
            <a:xfrm>
              <a:off x="7555656" y="2898702"/>
              <a:ext cx="21107" cy="41913"/>
            </a:xfrm>
            <a:custGeom>
              <a:avLst/>
              <a:gdLst/>
              <a:ahLst/>
              <a:cxnLst/>
              <a:rect l="l" t="t" r="r" b="b"/>
              <a:pathLst>
                <a:path w="631" h="1253" extrusionOk="0">
                  <a:moveTo>
                    <a:pt x="583" y="1"/>
                  </a:moveTo>
                  <a:cubicBezTo>
                    <a:pt x="570" y="1"/>
                    <a:pt x="558" y="9"/>
                    <a:pt x="555" y="30"/>
                  </a:cubicBezTo>
                  <a:cubicBezTo>
                    <a:pt x="477" y="233"/>
                    <a:pt x="407" y="436"/>
                    <a:pt x="321" y="639"/>
                  </a:cubicBezTo>
                  <a:cubicBezTo>
                    <a:pt x="235" y="850"/>
                    <a:pt x="118" y="1046"/>
                    <a:pt x="0" y="1241"/>
                  </a:cubicBezTo>
                  <a:cubicBezTo>
                    <a:pt x="0" y="1247"/>
                    <a:pt x="4" y="1252"/>
                    <a:pt x="7" y="1252"/>
                  </a:cubicBezTo>
                  <a:cubicBezTo>
                    <a:pt x="7" y="1252"/>
                    <a:pt x="8" y="1251"/>
                    <a:pt x="8" y="1249"/>
                  </a:cubicBezTo>
                  <a:cubicBezTo>
                    <a:pt x="125" y="1054"/>
                    <a:pt x="235" y="858"/>
                    <a:pt x="344" y="655"/>
                  </a:cubicBezTo>
                  <a:cubicBezTo>
                    <a:pt x="446" y="460"/>
                    <a:pt x="547" y="264"/>
                    <a:pt x="625" y="53"/>
                  </a:cubicBezTo>
                  <a:cubicBezTo>
                    <a:pt x="630" y="24"/>
                    <a:pt x="605" y="1"/>
                    <a:pt x="583" y="1"/>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603" name="Google Shape;603;p4"/>
            <p:cNvSpPr/>
            <p:nvPr/>
          </p:nvSpPr>
          <p:spPr>
            <a:xfrm>
              <a:off x="7549367" y="2903753"/>
              <a:ext cx="15721" cy="32380"/>
            </a:xfrm>
            <a:custGeom>
              <a:avLst/>
              <a:gdLst/>
              <a:ahLst/>
              <a:cxnLst/>
              <a:rect l="l" t="t" r="r" b="b"/>
              <a:pathLst>
                <a:path w="470" h="968" extrusionOk="0">
                  <a:moveTo>
                    <a:pt x="424" y="0"/>
                  </a:moveTo>
                  <a:cubicBezTo>
                    <a:pt x="416" y="0"/>
                    <a:pt x="407" y="4"/>
                    <a:pt x="399" y="12"/>
                  </a:cubicBezTo>
                  <a:cubicBezTo>
                    <a:pt x="337" y="59"/>
                    <a:pt x="298" y="152"/>
                    <a:pt x="259" y="215"/>
                  </a:cubicBezTo>
                  <a:cubicBezTo>
                    <a:pt x="220" y="293"/>
                    <a:pt x="165" y="363"/>
                    <a:pt x="141" y="449"/>
                  </a:cubicBezTo>
                  <a:cubicBezTo>
                    <a:pt x="71" y="606"/>
                    <a:pt x="24" y="778"/>
                    <a:pt x="1" y="949"/>
                  </a:cubicBezTo>
                  <a:cubicBezTo>
                    <a:pt x="1" y="961"/>
                    <a:pt x="9" y="967"/>
                    <a:pt x="16" y="967"/>
                  </a:cubicBezTo>
                  <a:cubicBezTo>
                    <a:pt x="24" y="967"/>
                    <a:pt x="32" y="961"/>
                    <a:pt x="32" y="949"/>
                  </a:cubicBezTo>
                  <a:cubicBezTo>
                    <a:pt x="48" y="785"/>
                    <a:pt x="87" y="621"/>
                    <a:pt x="165" y="465"/>
                  </a:cubicBezTo>
                  <a:cubicBezTo>
                    <a:pt x="204" y="387"/>
                    <a:pt x="243" y="309"/>
                    <a:pt x="306" y="238"/>
                  </a:cubicBezTo>
                  <a:cubicBezTo>
                    <a:pt x="352" y="176"/>
                    <a:pt x="423" y="121"/>
                    <a:pt x="470" y="51"/>
                  </a:cubicBezTo>
                  <a:cubicBezTo>
                    <a:pt x="470" y="28"/>
                    <a:pt x="448" y="0"/>
                    <a:pt x="424" y="0"/>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604" name="Google Shape;604;p4"/>
            <p:cNvSpPr/>
            <p:nvPr/>
          </p:nvSpPr>
          <p:spPr>
            <a:xfrm>
              <a:off x="7569638" y="2910777"/>
              <a:ext cx="11674" cy="23816"/>
            </a:xfrm>
            <a:custGeom>
              <a:avLst/>
              <a:gdLst/>
              <a:ahLst/>
              <a:cxnLst/>
              <a:rect l="l" t="t" r="r" b="b"/>
              <a:pathLst>
                <a:path w="349" h="712" extrusionOk="0">
                  <a:moveTo>
                    <a:pt x="318" y="0"/>
                  </a:moveTo>
                  <a:cubicBezTo>
                    <a:pt x="313" y="0"/>
                    <a:pt x="307" y="2"/>
                    <a:pt x="301" y="5"/>
                  </a:cubicBezTo>
                  <a:cubicBezTo>
                    <a:pt x="286" y="28"/>
                    <a:pt x="278" y="67"/>
                    <a:pt x="262" y="91"/>
                  </a:cubicBezTo>
                  <a:cubicBezTo>
                    <a:pt x="254" y="122"/>
                    <a:pt x="247" y="153"/>
                    <a:pt x="247" y="185"/>
                  </a:cubicBezTo>
                  <a:cubicBezTo>
                    <a:pt x="223" y="239"/>
                    <a:pt x="215" y="302"/>
                    <a:pt x="192" y="357"/>
                  </a:cubicBezTo>
                  <a:cubicBezTo>
                    <a:pt x="153" y="474"/>
                    <a:pt x="75" y="583"/>
                    <a:pt x="12" y="693"/>
                  </a:cubicBezTo>
                  <a:cubicBezTo>
                    <a:pt x="1" y="704"/>
                    <a:pt x="10" y="711"/>
                    <a:pt x="19" y="711"/>
                  </a:cubicBezTo>
                  <a:cubicBezTo>
                    <a:pt x="22" y="711"/>
                    <a:pt x="26" y="710"/>
                    <a:pt x="28" y="708"/>
                  </a:cubicBezTo>
                  <a:cubicBezTo>
                    <a:pt x="67" y="654"/>
                    <a:pt x="106" y="599"/>
                    <a:pt x="137" y="544"/>
                  </a:cubicBezTo>
                  <a:cubicBezTo>
                    <a:pt x="168" y="482"/>
                    <a:pt x="192" y="427"/>
                    <a:pt x="223" y="380"/>
                  </a:cubicBezTo>
                  <a:cubicBezTo>
                    <a:pt x="254" y="325"/>
                    <a:pt x="286" y="271"/>
                    <a:pt x="301" y="208"/>
                  </a:cubicBezTo>
                  <a:cubicBezTo>
                    <a:pt x="317" y="153"/>
                    <a:pt x="348" y="75"/>
                    <a:pt x="340" y="21"/>
                  </a:cubicBezTo>
                  <a:cubicBezTo>
                    <a:pt x="335" y="6"/>
                    <a:pt x="327" y="0"/>
                    <a:pt x="318" y="0"/>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605" name="Google Shape;605;p4"/>
            <p:cNvSpPr/>
            <p:nvPr/>
          </p:nvSpPr>
          <p:spPr>
            <a:xfrm>
              <a:off x="7582048" y="2926967"/>
              <a:ext cx="23515" cy="14885"/>
            </a:xfrm>
            <a:custGeom>
              <a:avLst/>
              <a:gdLst/>
              <a:ahLst/>
              <a:cxnLst/>
              <a:rect l="l" t="t" r="r" b="b"/>
              <a:pathLst>
                <a:path w="703" h="445" extrusionOk="0">
                  <a:moveTo>
                    <a:pt x="675" y="0"/>
                  </a:moveTo>
                  <a:cubicBezTo>
                    <a:pt x="670" y="0"/>
                    <a:pt x="664" y="2"/>
                    <a:pt x="657" y="5"/>
                  </a:cubicBezTo>
                  <a:cubicBezTo>
                    <a:pt x="626" y="13"/>
                    <a:pt x="610" y="44"/>
                    <a:pt x="587" y="60"/>
                  </a:cubicBezTo>
                  <a:cubicBezTo>
                    <a:pt x="563" y="84"/>
                    <a:pt x="540" y="99"/>
                    <a:pt x="516" y="130"/>
                  </a:cubicBezTo>
                  <a:cubicBezTo>
                    <a:pt x="469" y="170"/>
                    <a:pt x="423" y="209"/>
                    <a:pt x="360" y="248"/>
                  </a:cubicBezTo>
                  <a:cubicBezTo>
                    <a:pt x="258" y="326"/>
                    <a:pt x="141" y="381"/>
                    <a:pt x="8" y="420"/>
                  </a:cubicBezTo>
                  <a:cubicBezTo>
                    <a:pt x="1" y="420"/>
                    <a:pt x="1" y="444"/>
                    <a:pt x="6" y="444"/>
                  </a:cubicBezTo>
                  <a:cubicBezTo>
                    <a:pt x="7" y="444"/>
                    <a:pt x="8" y="444"/>
                    <a:pt x="8" y="443"/>
                  </a:cubicBezTo>
                  <a:cubicBezTo>
                    <a:pt x="141" y="404"/>
                    <a:pt x="266" y="365"/>
                    <a:pt x="383" y="295"/>
                  </a:cubicBezTo>
                  <a:cubicBezTo>
                    <a:pt x="438" y="263"/>
                    <a:pt x="501" y="224"/>
                    <a:pt x="548" y="185"/>
                  </a:cubicBezTo>
                  <a:cubicBezTo>
                    <a:pt x="579" y="170"/>
                    <a:pt x="610" y="138"/>
                    <a:pt x="626" y="123"/>
                  </a:cubicBezTo>
                  <a:cubicBezTo>
                    <a:pt x="649" y="99"/>
                    <a:pt x="673" y="68"/>
                    <a:pt x="696" y="44"/>
                  </a:cubicBezTo>
                  <a:cubicBezTo>
                    <a:pt x="702" y="20"/>
                    <a:pt x="694" y="0"/>
                    <a:pt x="675" y="0"/>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606" name="Google Shape;606;p4"/>
            <p:cNvSpPr/>
            <p:nvPr/>
          </p:nvSpPr>
          <p:spPr>
            <a:xfrm>
              <a:off x="7576294" y="2919909"/>
              <a:ext cx="10503" cy="13882"/>
            </a:xfrm>
            <a:custGeom>
              <a:avLst/>
              <a:gdLst/>
              <a:ahLst/>
              <a:cxnLst/>
              <a:rect l="l" t="t" r="r" b="b"/>
              <a:pathLst>
                <a:path w="314" h="415" extrusionOk="0">
                  <a:moveTo>
                    <a:pt x="255" y="1"/>
                  </a:moveTo>
                  <a:cubicBezTo>
                    <a:pt x="245" y="1"/>
                    <a:pt x="236" y="3"/>
                    <a:pt x="227" y="5"/>
                  </a:cubicBezTo>
                  <a:cubicBezTo>
                    <a:pt x="204" y="29"/>
                    <a:pt x="180" y="68"/>
                    <a:pt x="165" y="107"/>
                  </a:cubicBezTo>
                  <a:cubicBezTo>
                    <a:pt x="141" y="138"/>
                    <a:pt x="126" y="177"/>
                    <a:pt x="102" y="201"/>
                  </a:cubicBezTo>
                  <a:cubicBezTo>
                    <a:pt x="87" y="232"/>
                    <a:pt x="63" y="263"/>
                    <a:pt x="48" y="302"/>
                  </a:cubicBezTo>
                  <a:cubicBezTo>
                    <a:pt x="24" y="334"/>
                    <a:pt x="8" y="373"/>
                    <a:pt x="1" y="396"/>
                  </a:cubicBezTo>
                  <a:cubicBezTo>
                    <a:pt x="1" y="408"/>
                    <a:pt x="5" y="415"/>
                    <a:pt x="10" y="415"/>
                  </a:cubicBezTo>
                  <a:cubicBezTo>
                    <a:pt x="12" y="415"/>
                    <a:pt x="14" y="414"/>
                    <a:pt x="16" y="412"/>
                  </a:cubicBezTo>
                  <a:cubicBezTo>
                    <a:pt x="48" y="341"/>
                    <a:pt x="87" y="271"/>
                    <a:pt x="134" y="224"/>
                  </a:cubicBezTo>
                  <a:cubicBezTo>
                    <a:pt x="157" y="201"/>
                    <a:pt x="180" y="177"/>
                    <a:pt x="212" y="154"/>
                  </a:cubicBezTo>
                  <a:cubicBezTo>
                    <a:pt x="219" y="146"/>
                    <a:pt x="243" y="138"/>
                    <a:pt x="251" y="123"/>
                  </a:cubicBezTo>
                  <a:cubicBezTo>
                    <a:pt x="274" y="115"/>
                    <a:pt x="282" y="107"/>
                    <a:pt x="298" y="99"/>
                  </a:cubicBezTo>
                  <a:cubicBezTo>
                    <a:pt x="313" y="68"/>
                    <a:pt x="313" y="37"/>
                    <a:pt x="298" y="21"/>
                  </a:cubicBezTo>
                  <a:cubicBezTo>
                    <a:pt x="288" y="6"/>
                    <a:pt x="272" y="1"/>
                    <a:pt x="255" y="1"/>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607" name="Google Shape;607;p4"/>
            <p:cNvSpPr/>
            <p:nvPr/>
          </p:nvSpPr>
          <p:spPr>
            <a:xfrm>
              <a:off x="7585460" y="2945197"/>
              <a:ext cx="9701" cy="3512"/>
            </a:xfrm>
            <a:custGeom>
              <a:avLst/>
              <a:gdLst/>
              <a:ahLst/>
              <a:cxnLst/>
              <a:rect l="l" t="t" r="r" b="b"/>
              <a:pathLst>
                <a:path w="290" h="105" extrusionOk="0">
                  <a:moveTo>
                    <a:pt x="235" y="1"/>
                  </a:moveTo>
                  <a:cubicBezTo>
                    <a:pt x="222" y="1"/>
                    <a:pt x="209" y="12"/>
                    <a:pt x="203" y="23"/>
                  </a:cubicBezTo>
                  <a:lnTo>
                    <a:pt x="196" y="31"/>
                  </a:lnTo>
                  <a:lnTo>
                    <a:pt x="180" y="47"/>
                  </a:lnTo>
                  <a:lnTo>
                    <a:pt x="172" y="47"/>
                  </a:lnTo>
                  <a:cubicBezTo>
                    <a:pt x="164" y="54"/>
                    <a:pt x="141" y="62"/>
                    <a:pt x="125" y="62"/>
                  </a:cubicBezTo>
                  <a:cubicBezTo>
                    <a:pt x="94" y="62"/>
                    <a:pt x="55" y="62"/>
                    <a:pt x="24" y="47"/>
                  </a:cubicBezTo>
                  <a:cubicBezTo>
                    <a:pt x="16" y="47"/>
                    <a:pt x="8" y="47"/>
                    <a:pt x="0" y="54"/>
                  </a:cubicBezTo>
                  <a:cubicBezTo>
                    <a:pt x="0" y="62"/>
                    <a:pt x="0" y="70"/>
                    <a:pt x="8" y="86"/>
                  </a:cubicBezTo>
                  <a:cubicBezTo>
                    <a:pt x="37" y="97"/>
                    <a:pt x="65" y="104"/>
                    <a:pt x="94" y="104"/>
                  </a:cubicBezTo>
                  <a:cubicBezTo>
                    <a:pt x="104" y="104"/>
                    <a:pt x="115" y="103"/>
                    <a:pt x="125" y="101"/>
                  </a:cubicBezTo>
                  <a:lnTo>
                    <a:pt x="180" y="101"/>
                  </a:lnTo>
                  <a:cubicBezTo>
                    <a:pt x="203" y="101"/>
                    <a:pt x="211" y="93"/>
                    <a:pt x="235" y="86"/>
                  </a:cubicBezTo>
                  <a:cubicBezTo>
                    <a:pt x="242" y="86"/>
                    <a:pt x="250" y="86"/>
                    <a:pt x="258" y="70"/>
                  </a:cubicBezTo>
                  <a:cubicBezTo>
                    <a:pt x="281" y="62"/>
                    <a:pt x="289" y="54"/>
                    <a:pt x="281" y="31"/>
                  </a:cubicBezTo>
                  <a:cubicBezTo>
                    <a:pt x="281" y="23"/>
                    <a:pt x="274" y="7"/>
                    <a:pt x="250" y="7"/>
                  </a:cubicBezTo>
                  <a:cubicBezTo>
                    <a:pt x="246" y="3"/>
                    <a:pt x="240" y="1"/>
                    <a:pt x="235" y="1"/>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608" name="Google Shape;608;p4"/>
            <p:cNvSpPr/>
            <p:nvPr/>
          </p:nvSpPr>
          <p:spPr>
            <a:xfrm>
              <a:off x="7545554" y="3184833"/>
              <a:ext cx="51413" cy="24117"/>
            </a:xfrm>
            <a:custGeom>
              <a:avLst/>
              <a:gdLst/>
              <a:ahLst/>
              <a:cxnLst/>
              <a:rect l="l" t="t" r="r" b="b"/>
              <a:pathLst>
                <a:path w="1537" h="721" extrusionOk="0">
                  <a:moveTo>
                    <a:pt x="434" y="0"/>
                  </a:moveTo>
                  <a:cubicBezTo>
                    <a:pt x="290" y="0"/>
                    <a:pt x="147" y="28"/>
                    <a:pt x="21" y="87"/>
                  </a:cubicBezTo>
                  <a:cubicBezTo>
                    <a:pt x="0" y="94"/>
                    <a:pt x="4" y="120"/>
                    <a:pt x="27" y="120"/>
                  </a:cubicBezTo>
                  <a:cubicBezTo>
                    <a:pt x="30" y="120"/>
                    <a:pt x="33" y="119"/>
                    <a:pt x="37" y="119"/>
                  </a:cubicBezTo>
                  <a:cubicBezTo>
                    <a:pt x="157" y="57"/>
                    <a:pt x="286" y="28"/>
                    <a:pt x="416" y="28"/>
                  </a:cubicBezTo>
                  <a:cubicBezTo>
                    <a:pt x="581" y="28"/>
                    <a:pt x="747" y="75"/>
                    <a:pt x="896" y="158"/>
                  </a:cubicBezTo>
                  <a:cubicBezTo>
                    <a:pt x="1021" y="220"/>
                    <a:pt x="1131" y="314"/>
                    <a:pt x="1240" y="408"/>
                  </a:cubicBezTo>
                  <a:cubicBezTo>
                    <a:pt x="1342" y="509"/>
                    <a:pt x="1459" y="603"/>
                    <a:pt x="1537" y="720"/>
                  </a:cubicBezTo>
                  <a:cubicBezTo>
                    <a:pt x="1451" y="587"/>
                    <a:pt x="1389" y="447"/>
                    <a:pt x="1279" y="345"/>
                  </a:cubicBezTo>
                  <a:cubicBezTo>
                    <a:pt x="1170" y="236"/>
                    <a:pt x="1037" y="158"/>
                    <a:pt x="896" y="95"/>
                  </a:cubicBezTo>
                  <a:cubicBezTo>
                    <a:pt x="753" y="34"/>
                    <a:pt x="592" y="0"/>
                    <a:pt x="434" y="0"/>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609" name="Google Shape;609;p4"/>
            <p:cNvSpPr/>
            <p:nvPr/>
          </p:nvSpPr>
          <p:spPr>
            <a:xfrm>
              <a:off x="7546256" y="3223803"/>
              <a:ext cx="57534" cy="10269"/>
            </a:xfrm>
            <a:custGeom>
              <a:avLst/>
              <a:gdLst/>
              <a:ahLst/>
              <a:cxnLst/>
              <a:rect l="l" t="t" r="r" b="b"/>
              <a:pathLst>
                <a:path w="1720" h="307" extrusionOk="0">
                  <a:moveTo>
                    <a:pt x="1719" y="1"/>
                  </a:moveTo>
                  <a:lnTo>
                    <a:pt x="1719" y="1"/>
                  </a:lnTo>
                  <a:cubicBezTo>
                    <a:pt x="1688" y="16"/>
                    <a:pt x="1649" y="40"/>
                    <a:pt x="1618" y="55"/>
                  </a:cubicBezTo>
                  <a:cubicBezTo>
                    <a:pt x="1579" y="79"/>
                    <a:pt x="1539" y="63"/>
                    <a:pt x="1500" y="87"/>
                  </a:cubicBezTo>
                  <a:cubicBezTo>
                    <a:pt x="1430" y="102"/>
                    <a:pt x="1375" y="134"/>
                    <a:pt x="1313" y="157"/>
                  </a:cubicBezTo>
                  <a:cubicBezTo>
                    <a:pt x="1242" y="173"/>
                    <a:pt x="1172" y="212"/>
                    <a:pt x="1102" y="235"/>
                  </a:cubicBezTo>
                  <a:cubicBezTo>
                    <a:pt x="1032" y="251"/>
                    <a:pt x="953" y="251"/>
                    <a:pt x="883" y="259"/>
                  </a:cubicBezTo>
                  <a:cubicBezTo>
                    <a:pt x="810" y="266"/>
                    <a:pt x="737" y="270"/>
                    <a:pt x="664" y="270"/>
                  </a:cubicBezTo>
                  <a:cubicBezTo>
                    <a:pt x="441" y="270"/>
                    <a:pt x="220" y="234"/>
                    <a:pt x="8" y="157"/>
                  </a:cubicBezTo>
                  <a:cubicBezTo>
                    <a:pt x="0" y="157"/>
                    <a:pt x="0" y="165"/>
                    <a:pt x="8" y="165"/>
                  </a:cubicBezTo>
                  <a:cubicBezTo>
                    <a:pt x="230" y="254"/>
                    <a:pt x="478" y="306"/>
                    <a:pt x="718" y="306"/>
                  </a:cubicBezTo>
                  <a:cubicBezTo>
                    <a:pt x="773" y="306"/>
                    <a:pt x="829" y="304"/>
                    <a:pt x="883" y="298"/>
                  </a:cubicBezTo>
                  <a:cubicBezTo>
                    <a:pt x="961" y="290"/>
                    <a:pt x="1032" y="282"/>
                    <a:pt x="1110" y="259"/>
                  </a:cubicBezTo>
                  <a:cubicBezTo>
                    <a:pt x="1188" y="251"/>
                    <a:pt x="1258" y="243"/>
                    <a:pt x="1321" y="220"/>
                  </a:cubicBezTo>
                  <a:cubicBezTo>
                    <a:pt x="1391" y="204"/>
                    <a:pt x="1469" y="180"/>
                    <a:pt x="1532" y="134"/>
                  </a:cubicBezTo>
                  <a:cubicBezTo>
                    <a:pt x="1571" y="118"/>
                    <a:pt x="1586" y="79"/>
                    <a:pt x="1625" y="55"/>
                  </a:cubicBezTo>
                  <a:lnTo>
                    <a:pt x="1719" y="1"/>
                  </a:ln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sp>
          <p:nvSpPr>
            <p:cNvPr id="610" name="Google Shape;610;p4"/>
            <p:cNvSpPr/>
            <p:nvPr/>
          </p:nvSpPr>
          <p:spPr>
            <a:xfrm>
              <a:off x="7536054" y="3239892"/>
              <a:ext cx="55962" cy="11406"/>
            </a:xfrm>
            <a:custGeom>
              <a:avLst/>
              <a:gdLst/>
              <a:ahLst/>
              <a:cxnLst/>
              <a:rect l="l" t="t" r="r" b="b"/>
              <a:pathLst>
                <a:path w="1673" h="341" extrusionOk="0">
                  <a:moveTo>
                    <a:pt x="3" y="1"/>
                  </a:moveTo>
                  <a:cubicBezTo>
                    <a:pt x="0" y="1"/>
                    <a:pt x="0" y="7"/>
                    <a:pt x="0" y="12"/>
                  </a:cubicBezTo>
                  <a:cubicBezTo>
                    <a:pt x="196" y="239"/>
                    <a:pt x="516" y="309"/>
                    <a:pt x="797" y="325"/>
                  </a:cubicBezTo>
                  <a:cubicBezTo>
                    <a:pt x="868" y="340"/>
                    <a:pt x="946" y="340"/>
                    <a:pt x="1016" y="340"/>
                  </a:cubicBezTo>
                  <a:cubicBezTo>
                    <a:pt x="1094" y="325"/>
                    <a:pt x="1172" y="309"/>
                    <a:pt x="1251" y="286"/>
                  </a:cubicBezTo>
                  <a:cubicBezTo>
                    <a:pt x="1321" y="270"/>
                    <a:pt x="1399" y="246"/>
                    <a:pt x="1462" y="223"/>
                  </a:cubicBezTo>
                  <a:cubicBezTo>
                    <a:pt x="1540" y="192"/>
                    <a:pt x="1610" y="145"/>
                    <a:pt x="1673" y="90"/>
                  </a:cubicBezTo>
                  <a:lnTo>
                    <a:pt x="1673" y="90"/>
                  </a:lnTo>
                  <a:cubicBezTo>
                    <a:pt x="1415" y="246"/>
                    <a:pt x="1110" y="278"/>
                    <a:pt x="821" y="278"/>
                  </a:cubicBezTo>
                  <a:cubicBezTo>
                    <a:pt x="532" y="278"/>
                    <a:pt x="203" y="231"/>
                    <a:pt x="8" y="4"/>
                  </a:cubicBezTo>
                  <a:cubicBezTo>
                    <a:pt x="6" y="2"/>
                    <a:pt x="4" y="1"/>
                    <a:pt x="3" y="1"/>
                  </a:cubicBezTo>
                  <a:close/>
                </a:path>
              </a:pathLst>
            </a:custGeom>
            <a:solidFill>
              <a:srgbClr val="FFFFFF">
                <a:alpha val="25780"/>
              </a:srgbClr>
            </a:solidFill>
            <a:ln>
              <a:noFill/>
            </a:ln>
          </p:spPr>
          <p:txBody>
            <a:bodyPr spcFirstLastPara="1" wrap="square" lIns="91425" tIns="91425" rIns="91425" bIns="91425" anchor="ctr" anchorCtr="0">
              <a:noAutofit/>
            </a:bodyPr>
            <a:lstStyle/>
            <a:p>
              <a:endParaRPr/>
            </a:p>
          </p:txBody>
        </p:sp>
      </p:grpSp>
      <p:grpSp>
        <p:nvGrpSpPr>
          <p:cNvPr id="611" name="Google Shape;611;p4"/>
          <p:cNvGrpSpPr/>
          <p:nvPr/>
        </p:nvGrpSpPr>
        <p:grpSpPr>
          <a:xfrm>
            <a:off x="7592725" y="3940864"/>
            <a:ext cx="1209880" cy="782338"/>
            <a:chOff x="7592725" y="3940864"/>
            <a:chExt cx="1209880" cy="782338"/>
          </a:xfrm>
        </p:grpSpPr>
        <p:sp>
          <p:nvSpPr>
            <p:cNvPr id="612" name="Google Shape;612;p4"/>
            <p:cNvSpPr/>
            <p:nvPr/>
          </p:nvSpPr>
          <p:spPr>
            <a:xfrm>
              <a:off x="7592725" y="4640234"/>
              <a:ext cx="1110462" cy="82967"/>
            </a:xfrm>
            <a:custGeom>
              <a:avLst/>
              <a:gdLst/>
              <a:ahLst/>
              <a:cxnLst/>
              <a:rect l="l" t="t" r="r" b="b"/>
              <a:pathLst>
                <a:path w="16610" h="1241" extrusionOk="0">
                  <a:moveTo>
                    <a:pt x="8305" y="1"/>
                  </a:moveTo>
                  <a:cubicBezTo>
                    <a:pt x="3719" y="1"/>
                    <a:pt x="0" y="298"/>
                    <a:pt x="0" y="621"/>
                  </a:cubicBezTo>
                  <a:cubicBezTo>
                    <a:pt x="0" y="968"/>
                    <a:pt x="3719" y="1240"/>
                    <a:pt x="8305" y="1240"/>
                  </a:cubicBezTo>
                  <a:cubicBezTo>
                    <a:pt x="12891" y="1240"/>
                    <a:pt x="16609" y="968"/>
                    <a:pt x="16609" y="621"/>
                  </a:cubicBezTo>
                  <a:cubicBezTo>
                    <a:pt x="16609" y="298"/>
                    <a:pt x="12891" y="1"/>
                    <a:pt x="8305"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613" name="Google Shape;613;p4"/>
            <p:cNvSpPr/>
            <p:nvPr/>
          </p:nvSpPr>
          <p:spPr>
            <a:xfrm>
              <a:off x="8181054" y="4121506"/>
              <a:ext cx="621551" cy="429343"/>
            </a:xfrm>
            <a:custGeom>
              <a:avLst/>
              <a:gdLst/>
              <a:ahLst/>
              <a:cxnLst/>
              <a:rect l="l" t="t" r="r" b="b"/>
              <a:pathLst>
                <a:path w="9297" h="6422" extrusionOk="0">
                  <a:moveTo>
                    <a:pt x="7611" y="1364"/>
                  </a:moveTo>
                  <a:cubicBezTo>
                    <a:pt x="7809" y="1364"/>
                    <a:pt x="7958" y="1513"/>
                    <a:pt x="7958" y="1711"/>
                  </a:cubicBezTo>
                  <a:lnTo>
                    <a:pt x="7958" y="4636"/>
                  </a:lnTo>
                  <a:cubicBezTo>
                    <a:pt x="7958" y="4835"/>
                    <a:pt x="7809" y="4984"/>
                    <a:pt x="7611" y="4984"/>
                  </a:cubicBezTo>
                  <a:lnTo>
                    <a:pt x="1661" y="4984"/>
                  </a:lnTo>
                  <a:cubicBezTo>
                    <a:pt x="1488" y="4984"/>
                    <a:pt x="1339" y="4835"/>
                    <a:pt x="1339" y="4636"/>
                  </a:cubicBezTo>
                  <a:lnTo>
                    <a:pt x="1339" y="1711"/>
                  </a:lnTo>
                  <a:cubicBezTo>
                    <a:pt x="1339" y="1513"/>
                    <a:pt x="1488" y="1364"/>
                    <a:pt x="1661" y="1364"/>
                  </a:cubicBezTo>
                  <a:close/>
                  <a:moveTo>
                    <a:pt x="1661" y="1"/>
                  </a:moveTo>
                  <a:cubicBezTo>
                    <a:pt x="744" y="1"/>
                    <a:pt x="0" y="769"/>
                    <a:pt x="0" y="1736"/>
                  </a:cubicBezTo>
                  <a:lnTo>
                    <a:pt x="0" y="4686"/>
                  </a:lnTo>
                  <a:cubicBezTo>
                    <a:pt x="0" y="5628"/>
                    <a:pt x="744" y="6421"/>
                    <a:pt x="1661" y="6421"/>
                  </a:cubicBezTo>
                  <a:lnTo>
                    <a:pt x="7611" y="6421"/>
                  </a:lnTo>
                  <a:cubicBezTo>
                    <a:pt x="8528" y="6421"/>
                    <a:pt x="9297" y="5628"/>
                    <a:pt x="9297" y="4686"/>
                  </a:cubicBezTo>
                  <a:lnTo>
                    <a:pt x="9297" y="1736"/>
                  </a:lnTo>
                  <a:cubicBezTo>
                    <a:pt x="9297" y="769"/>
                    <a:pt x="8553" y="1"/>
                    <a:pt x="7611"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614" name="Google Shape;614;p4"/>
            <p:cNvSpPr/>
            <p:nvPr/>
          </p:nvSpPr>
          <p:spPr>
            <a:xfrm>
              <a:off x="8181054" y="4121506"/>
              <a:ext cx="573482" cy="429343"/>
            </a:xfrm>
            <a:custGeom>
              <a:avLst/>
              <a:gdLst/>
              <a:ahLst/>
              <a:cxnLst/>
              <a:rect l="l" t="t" r="r" b="b"/>
              <a:pathLst>
                <a:path w="8578" h="6422" extrusionOk="0">
                  <a:moveTo>
                    <a:pt x="1661" y="1"/>
                  </a:moveTo>
                  <a:cubicBezTo>
                    <a:pt x="744" y="1"/>
                    <a:pt x="0" y="769"/>
                    <a:pt x="0" y="1736"/>
                  </a:cubicBezTo>
                  <a:lnTo>
                    <a:pt x="0" y="4686"/>
                  </a:lnTo>
                  <a:cubicBezTo>
                    <a:pt x="0" y="5628"/>
                    <a:pt x="744" y="6421"/>
                    <a:pt x="1661" y="6421"/>
                  </a:cubicBezTo>
                  <a:lnTo>
                    <a:pt x="7611" y="6421"/>
                  </a:lnTo>
                  <a:cubicBezTo>
                    <a:pt x="7983" y="6421"/>
                    <a:pt x="8330" y="6297"/>
                    <a:pt x="8578" y="6074"/>
                  </a:cubicBezTo>
                  <a:cubicBezTo>
                    <a:pt x="8032" y="5926"/>
                    <a:pt x="7537" y="5554"/>
                    <a:pt x="7214" y="5008"/>
                  </a:cubicBezTo>
                  <a:lnTo>
                    <a:pt x="1637" y="5008"/>
                  </a:lnTo>
                  <a:cubicBezTo>
                    <a:pt x="1463" y="5008"/>
                    <a:pt x="1290" y="4860"/>
                    <a:pt x="1290" y="4686"/>
                  </a:cubicBezTo>
                  <a:lnTo>
                    <a:pt x="1290" y="1736"/>
                  </a:lnTo>
                  <a:cubicBezTo>
                    <a:pt x="1290" y="1538"/>
                    <a:pt x="1463" y="1389"/>
                    <a:pt x="1637" y="1389"/>
                  </a:cubicBezTo>
                  <a:lnTo>
                    <a:pt x="6718" y="1389"/>
                  </a:lnTo>
                  <a:cubicBezTo>
                    <a:pt x="6743" y="918"/>
                    <a:pt x="6768" y="472"/>
                    <a:pt x="6842" y="1"/>
                  </a:cubicBezTo>
                  <a:close/>
                </a:path>
              </a:pathLst>
            </a:custGeom>
            <a:solidFill>
              <a:srgbClr val="22B573"/>
            </a:solidFill>
            <a:ln>
              <a:noFill/>
            </a:ln>
          </p:spPr>
          <p:txBody>
            <a:bodyPr spcFirstLastPara="1" wrap="square" lIns="91425" tIns="91425" rIns="91425" bIns="91425" anchor="ctr" anchorCtr="0">
              <a:noAutofit/>
            </a:bodyPr>
            <a:lstStyle/>
            <a:p>
              <a:endParaRPr/>
            </a:p>
          </p:txBody>
        </p:sp>
        <p:sp>
          <p:nvSpPr>
            <p:cNvPr id="615" name="Google Shape;615;p4"/>
            <p:cNvSpPr/>
            <p:nvPr/>
          </p:nvSpPr>
          <p:spPr>
            <a:xfrm>
              <a:off x="7652360" y="3940864"/>
              <a:ext cx="986178" cy="764086"/>
            </a:xfrm>
            <a:custGeom>
              <a:avLst/>
              <a:gdLst/>
              <a:ahLst/>
              <a:cxnLst/>
              <a:rect l="l" t="t" r="r" b="b"/>
              <a:pathLst>
                <a:path w="14751" h="11429" extrusionOk="0">
                  <a:moveTo>
                    <a:pt x="7388" y="1"/>
                  </a:moveTo>
                  <a:cubicBezTo>
                    <a:pt x="3694" y="1"/>
                    <a:pt x="620" y="621"/>
                    <a:pt x="447" y="1389"/>
                  </a:cubicBezTo>
                  <a:cubicBezTo>
                    <a:pt x="447" y="1389"/>
                    <a:pt x="1" y="6049"/>
                    <a:pt x="1265" y="8900"/>
                  </a:cubicBezTo>
                  <a:cubicBezTo>
                    <a:pt x="2182" y="10908"/>
                    <a:pt x="3942" y="11429"/>
                    <a:pt x="7338" y="11429"/>
                  </a:cubicBezTo>
                  <a:cubicBezTo>
                    <a:pt x="10759" y="11429"/>
                    <a:pt x="12519" y="10908"/>
                    <a:pt x="13412" y="8900"/>
                  </a:cubicBezTo>
                  <a:cubicBezTo>
                    <a:pt x="14750" y="6049"/>
                    <a:pt x="14329" y="1389"/>
                    <a:pt x="14329" y="1389"/>
                  </a:cubicBezTo>
                  <a:cubicBezTo>
                    <a:pt x="14155" y="621"/>
                    <a:pt x="11106" y="1"/>
                    <a:pt x="7388"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616" name="Google Shape;616;p4"/>
            <p:cNvSpPr/>
            <p:nvPr/>
          </p:nvSpPr>
          <p:spPr>
            <a:xfrm>
              <a:off x="7783263" y="4040344"/>
              <a:ext cx="848657" cy="664606"/>
            </a:xfrm>
            <a:custGeom>
              <a:avLst/>
              <a:gdLst/>
              <a:ahLst/>
              <a:cxnLst/>
              <a:rect l="l" t="t" r="r" b="b"/>
              <a:pathLst>
                <a:path w="12694" h="9941" extrusionOk="0">
                  <a:moveTo>
                    <a:pt x="12396" y="0"/>
                  </a:moveTo>
                  <a:lnTo>
                    <a:pt x="12396" y="0"/>
                  </a:lnTo>
                  <a:cubicBezTo>
                    <a:pt x="12247" y="570"/>
                    <a:pt x="11826" y="1017"/>
                    <a:pt x="10586" y="1190"/>
                  </a:cubicBezTo>
                  <a:cubicBezTo>
                    <a:pt x="10016" y="1339"/>
                    <a:pt x="9421" y="1388"/>
                    <a:pt x="8826" y="1438"/>
                  </a:cubicBezTo>
                  <a:cubicBezTo>
                    <a:pt x="8677" y="1438"/>
                    <a:pt x="8529" y="1438"/>
                    <a:pt x="8355" y="1463"/>
                  </a:cubicBezTo>
                  <a:cubicBezTo>
                    <a:pt x="8082" y="1488"/>
                    <a:pt x="7810" y="1562"/>
                    <a:pt x="7562" y="1587"/>
                  </a:cubicBezTo>
                  <a:cubicBezTo>
                    <a:pt x="7983" y="1636"/>
                    <a:pt x="8454" y="1686"/>
                    <a:pt x="8925" y="1711"/>
                  </a:cubicBezTo>
                  <a:cubicBezTo>
                    <a:pt x="9793" y="1711"/>
                    <a:pt x="10636" y="1587"/>
                    <a:pt x="11503" y="1463"/>
                  </a:cubicBezTo>
                  <a:cubicBezTo>
                    <a:pt x="11514" y="1461"/>
                    <a:pt x="11526" y="1460"/>
                    <a:pt x="11537" y="1460"/>
                  </a:cubicBezTo>
                  <a:cubicBezTo>
                    <a:pt x="11705" y="1460"/>
                    <a:pt x="11902" y="1624"/>
                    <a:pt x="11925" y="1810"/>
                  </a:cubicBezTo>
                  <a:cubicBezTo>
                    <a:pt x="12024" y="2380"/>
                    <a:pt x="11801" y="2801"/>
                    <a:pt x="11702" y="3347"/>
                  </a:cubicBezTo>
                  <a:cubicBezTo>
                    <a:pt x="11578" y="3991"/>
                    <a:pt x="11404" y="4661"/>
                    <a:pt x="11255" y="5280"/>
                  </a:cubicBezTo>
                  <a:cubicBezTo>
                    <a:pt x="11008" y="6297"/>
                    <a:pt x="10586" y="7288"/>
                    <a:pt x="9793" y="7958"/>
                  </a:cubicBezTo>
                  <a:cubicBezTo>
                    <a:pt x="8363" y="9120"/>
                    <a:pt x="6611" y="9637"/>
                    <a:pt x="4881" y="9637"/>
                  </a:cubicBezTo>
                  <a:cubicBezTo>
                    <a:pt x="4692" y="9637"/>
                    <a:pt x="4503" y="9631"/>
                    <a:pt x="4314" y="9619"/>
                  </a:cubicBezTo>
                  <a:cubicBezTo>
                    <a:pt x="2877" y="9519"/>
                    <a:pt x="1290" y="9197"/>
                    <a:pt x="1" y="8429"/>
                  </a:cubicBezTo>
                  <a:lnTo>
                    <a:pt x="1" y="8429"/>
                  </a:lnTo>
                  <a:cubicBezTo>
                    <a:pt x="1017" y="9619"/>
                    <a:pt x="2678" y="9941"/>
                    <a:pt x="5455" y="9941"/>
                  </a:cubicBezTo>
                  <a:cubicBezTo>
                    <a:pt x="8851" y="9941"/>
                    <a:pt x="10636" y="9420"/>
                    <a:pt x="11528" y="7412"/>
                  </a:cubicBezTo>
                  <a:cubicBezTo>
                    <a:pt x="12693" y="4809"/>
                    <a:pt x="12421" y="694"/>
                    <a:pt x="12396"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617" name="Google Shape;617;p4"/>
            <p:cNvSpPr/>
            <p:nvPr/>
          </p:nvSpPr>
          <p:spPr>
            <a:xfrm>
              <a:off x="7726971" y="3967405"/>
              <a:ext cx="841972" cy="140930"/>
            </a:xfrm>
            <a:custGeom>
              <a:avLst/>
              <a:gdLst/>
              <a:ahLst/>
              <a:cxnLst/>
              <a:rect l="l" t="t" r="r" b="b"/>
              <a:pathLst>
                <a:path w="12594" h="2108" extrusionOk="0">
                  <a:moveTo>
                    <a:pt x="6297" y="0"/>
                  </a:moveTo>
                  <a:cubicBezTo>
                    <a:pt x="2826" y="0"/>
                    <a:pt x="0" y="471"/>
                    <a:pt x="0" y="1066"/>
                  </a:cubicBezTo>
                  <a:cubicBezTo>
                    <a:pt x="0" y="1661"/>
                    <a:pt x="2826" y="2108"/>
                    <a:pt x="6297" y="2108"/>
                  </a:cubicBezTo>
                  <a:cubicBezTo>
                    <a:pt x="9767" y="2108"/>
                    <a:pt x="12593" y="1661"/>
                    <a:pt x="12593" y="1066"/>
                  </a:cubicBezTo>
                  <a:cubicBezTo>
                    <a:pt x="12593" y="471"/>
                    <a:pt x="9767" y="0"/>
                    <a:pt x="629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18" name="Google Shape;618;p4"/>
            <p:cNvSpPr/>
            <p:nvPr/>
          </p:nvSpPr>
          <p:spPr>
            <a:xfrm>
              <a:off x="7728575" y="3997222"/>
              <a:ext cx="87914" cy="84572"/>
            </a:xfrm>
            <a:custGeom>
              <a:avLst/>
              <a:gdLst/>
              <a:ahLst/>
              <a:cxnLst/>
              <a:rect l="l" t="t" r="r" b="b"/>
              <a:pathLst>
                <a:path w="1315" h="1265" extrusionOk="0">
                  <a:moveTo>
                    <a:pt x="1290" y="1"/>
                  </a:moveTo>
                  <a:lnTo>
                    <a:pt x="1290" y="1"/>
                  </a:lnTo>
                  <a:cubicBezTo>
                    <a:pt x="472" y="174"/>
                    <a:pt x="1" y="397"/>
                    <a:pt x="1" y="620"/>
                  </a:cubicBezTo>
                  <a:cubicBezTo>
                    <a:pt x="1" y="868"/>
                    <a:pt x="497" y="1091"/>
                    <a:pt x="1315" y="1265"/>
                  </a:cubicBezTo>
                  <a:cubicBezTo>
                    <a:pt x="1240" y="1017"/>
                    <a:pt x="1240" y="794"/>
                    <a:pt x="1240" y="546"/>
                  </a:cubicBezTo>
                  <a:cubicBezTo>
                    <a:pt x="1240" y="372"/>
                    <a:pt x="1240" y="174"/>
                    <a:pt x="1290"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619" name="Google Shape;619;p4"/>
            <p:cNvSpPr/>
            <p:nvPr/>
          </p:nvSpPr>
          <p:spPr>
            <a:xfrm>
              <a:off x="8481035" y="3993946"/>
              <a:ext cx="87914" cy="86243"/>
            </a:xfrm>
            <a:custGeom>
              <a:avLst/>
              <a:gdLst/>
              <a:ahLst/>
              <a:cxnLst/>
              <a:rect l="l" t="t" r="r" b="b"/>
              <a:pathLst>
                <a:path w="1315" h="1290" extrusionOk="0">
                  <a:moveTo>
                    <a:pt x="25" y="0"/>
                  </a:moveTo>
                  <a:lnTo>
                    <a:pt x="25" y="0"/>
                  </a:lnTo>
                  <a:cubicBezTo>
                    <a:pt x="75" y="198"/>
                    <a:pt x="75" y="397"/>
                    <a:pt x="75" y="570"/>
                  </a:cubicBezTo>
                  <a:cubicBezTo>
                    <a:pt x="75" y="818"/>
                    <a:pt x="25" y="1041"/>
                    <a:pt x="0" y="1289"/>
                  </a:cubicBezTo>
                  <a:cubicBezTo>
                    <a:pt x="794" y="1091"/>
                    <a:pt x="1314" y="892"/>
                    <a:pt x="1314" y="645"/>
                  </a:cubicBezTo>
                  <a:cubicBezTo>
                    <a:pt x="1314" y="421"/>
                    <a:pt x="843" y="198"/>
                    <a:pt x="25"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3901265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799"/>
        <p:cNvGrpSpPr/>
        <p:nvPr/>
      </p:nvGrpSpPr>
      <p:grpSpPr>
        <a:xfrm>
          <a:off x="0" y="0"/>
          <a:ext cx="0" cy="0"/>
          <a:chOff x="0" y="0"/>
          <a:chExt cx="0" cy="0"/>
        </a:xfrm>
      </p:grpSpPr>
      <p:sp>
        <p:nvSpPr>
          <p:cNvPr id="2800" name="Google Shape;2800;p9"/>
          <p:cNvSpPr/>
          <p:nvPr/>
        </p:nvSpPr>
        <p:spPr>
          <a:xfrm>
            <a:off x="0" y="0"/>
            <a:ext cx="9144300" cy="5143500"/>
          </a:xfrm>
          <a:prstGeom prst="rect">
            <a:avLst/>
          </a:prstGeom>
          <a:solidFill>
            <a:srgbClr val="63C6E0">
              <a:alpha val="13330"/>
            </a:srgbClr>
          </a:solidFill>
          <a:ln>
            <a:noFill/>
          </a:ln>
        </p:spPr>
        <p:txBody>
          <a:bodyPr spcFirstLastPara="1" wrap="square" lIns="91425" tIns="91425" rIns="91425" bIns="91425" anchor="ctr" anchorCtr="0">
            <a:noAutofit/>
          </a:bodyPr>
          <a:lstStyle/>
          <a:p>
            <a:endParaRPr/>
          </a:p>
        </p:txBody>
      </p:sp>
      <p:sp>
        <p:nvSpPr>
          <p:cNvPr id="2801" name="Google Shape;2801;p9"/>
          <p:cNvSpPr/>
          <p:nvPr/>
        </p:nvSpPr>
        <p:spPr>
          <a:xfrm flipH="1">
            <a:off x="309307" y="551213"/>
            <a:ext cx="8723631" cy="3505305"/>
          </a:xfrm>
          <a:custGeom>
            <a:avLst/>
            <a:gdLst/>
            <a:ahLst/>
            <a:cxnLst/>
            <a:rect l="l" t="t" r="r" b="b"/>
            <a:pathLst>
              <a:path w="30046" h="12073" extrusionOk="0">
                <a:moveTo>
                  <a:pt x="2232" y="0"/>
                </a:moveTo>
                <a:cubicBezTo>
                  <a:pt x="1314" y="0"/>
                  <a:pt x="546" y="397"/>
                  <a:pt x="0" y="1016"/>
                </a:cubicBezTo>
                <a:lnTo>
                  <a:pt x="0" y="4958"/>
                </a:lnTo>
                <a:lnTo>
                  <a:pt x="0" y="12073"/>
                </a:lnTo>
                <a:lnTo>
                  <a:pt x="28905" y="12073"/>
                </a:lnTo>
                <a:cubicBezTo>
                  <a:pt x="29550" y="12073"/>
                  <a:pt x="30046" y="11552"/>
                  <a:pt x="30046" y="10932"/>
                </a:cubicBezTo>
                <a:cubicBezTo>
                  <a:pt x="30046" y="10312"/>
                  <a:pt x="29451" y="9792"/>
                  <a:pt x="28831" y="9792"/>
                </a:cubicBezTo>
                <a:lnTo>
                  <a:pt x="28707" y="9792"/>
                </a:lnTo>
                <a:cubicBezTo>
                  <a:pt x="28707" y="8503"/>
                  <a:pt x="27690" y="7486"/>
                  <a:pt x="26426" y="7486"/>
                </a:cubicBezTo>
                <a:cubicBezTo>
                  <a:pt x="25955" y="7486"/>
                  <a:pt x="25484" y="7635"/>
                  <a:pt x="25162" y="7883"/>
                </a:cubicBezTo>
                <a:cubicBezTo>
                  <a:pt x="24988" y="7834"/>
                  <a:pt x="24815" y="7809"/>
                  <a:pt x="24666" y="7809"/>
                </a:cubicBezTo>
                <a:lnTo>
                  <a:pt x="24617" y="7809"/>
                </a:lnTo>
                <a:cubicBezTo>
                  <a:pt x="24617" y="7090"/>
                  <a:pt x="24071" y="6520"/>
                  <a:pt x="23352" y="6520"/>
                </a:cubicBezTo>
                <a:lnTo>
                  <a:pt x="23253" y="6520"/>
                </a:lnTo>
                <a:cubicBezTo>
                  <a:pt x="23204" y="5503"/>
                  <a:pt x="22336" y="4660"/>
                  <a:pt x="21270" y="4660"/>
                </a:cubicBezTo>
                <a:cubicBezTo>
                  <a:pt x="20204" y="4660"/>
                  <a:pt x="19287" y="5578"/>
                  <a:pt x="19287" y="6644"/>
                </a:cubicBezTo>
                <a:cubicBezTo>
                  <a:pt x="19138" y="6569"/>
                  <a:pt x="18965" y="6495"/>
                  <a:pt x="18741" y="6495"/>
                </a:cubicBezTo>
                <a:lnTo>
                  <a:pt x="18543" y="6495"/>
                </a:lnTo>
                <a:cubicBezTo>
                  <a:pt x="18543" y="5330"/>
                  <a:pt x="17601" y="4363"/>
                  <a:pt x="16411" y="4363"/>
                </a:cubicBezTo>
                <a:cubicBezTo>
                  <a:pt x="15420" y="4363"/>
                  <a:pt x="14626" y="5008"/>
                  <a:pt x="14329" y="5900"/>
                </a:cubicBezTo>
                <a:cubicBezTo>
                  <a:pt x="14205" y="5875"/>
                  <a:pt x="14081" y="5850"/>
                  <a:pt x="13932" y="5850"/>
                </a:cubicBezTo>
                <a:cubicBezTo>
                  <a:pt x="13560" y="5850"/>
                  <a:pt x="13263" y="5999"/>
                  <a:pt x="13040" y="6247"/>
                </a:cubicBezTo>
                <a:cubicBezTo>
                  <a:pt x="12668" y="5776"/>
                  <a:pt x="12098" y="5479"/>
                  <a:pt x="11453" y="5479"/>
                </a:cubicBezTo>
                <a:cubicBezTo>
                  <a:pt x="11181" y="5479"/>
                  <a:pt x="10933" y="5528"/>
                  <a:pt x="10685" y="5627"/>
                </a:cubicBezTo>
                <a:cubicBezTo>
                  <a:pt x="10660" y="5107"/>
                  <a:pt x="10288" y="4660"/>
                  <a:pt x="9792" y="4586"/>
                </a:cubicBezTo>
                <a:cubicBezTo>
                  <a:pt x="9718" y="3371"/>
                  <a:pt x="8726" y="2380"/>
                  <a:pt x="7487" y="2380"/>
                </a:cubicBezTo>
                <a:cubicBezTo>
                  <a:pt x="7214" y="2380"/>
                  <a:pt x="6966" y="2429"/>
                  <a:pt x="6718" y="2504"/>
                </a:cubicBezTo>
                <a:cubicBezTo>
                  <a:pt x="6595" y="1661"/>
                  <a:pt x="5851" y="1041"/>
                  <a:pt x="4983" y="1041"/>
                </a:cubicBezTo>
                <a:cubicBezTo>
                  <a:pt x="4834" y="1041"/>
                  <a:pt x="4661" y="1066"/>
                  <a:pt x="4537" y="1116"/>
                </a:cubicBezTo>
                <a:cubicBezTo>
                  <a:pt x="3992" y="421"/>
                  <a:pt x="3149" y="0"/>
                  <a:pt x="2232" y="0"/>
                </a:cubicBezTo>
                <a:close/>
              </a:path>
            </a:pathLst>
          </a:custGeom>
          <a:solidFill>
            <a:srgbClr val="FFFFFF">
              <a:alpha val="51110"/>
            </a:srgbClr>
          </a:solidFill>
          <a:ln>
            <a:noFill/>
          </a:ln>
        </p:spPr>
        <p:txBody>
          <a:bodyPr spcFirstLastPara="1" wrap="square" lIns="91425" tIns="91425" rIns="91425" bIns="91425" anchor="ctr" anchorCtr="0">
            <a:noAutofit/>
          </a:bodyPr>
          <a:lstStyle/>
          <a:p>
            <a:endParaRPr/>
          </a:p>
        </p:txBody>
      </p:sp>
      <p:pic>
        <p:nvPicPr>
          <p:cNvPr id="2802" name="Google Shape;2802;p9"/>
          <p:cNvPicPr preferRelativeResize="0"/>
          <p:nvPr/>
        </p:nvPicPr>
        <p:blipFill>
          <a:blip r:embed="rId2">
            <a:alphaModFix/>
          </a:blip>
          <a:stretch>
            <a:fillRect/>
          </a:stretch>
        </p:blipFill>
        <p:spPr>
          <a:xfrm>
            <a:off x="360347" y="2801275"/>
            <a:ext cx="8371778" cy="2120550"/>
          </a:xfrm>
          <a:prstGeom prst="rect">
            <a:avLst/>
          </a:prstGeom>
          <a:noFill/>
          <a:ln>
            <a:noFill/>
          </a:ln>
        </p:spPr>
      </p:pic>
      <p:sp>
        <p:nvSpPr>
          <p:cNvPr id="2803" name="Google Shape;2803;p9"/>
          <p:cNvSpPr txBox="1">
            <a:spLocks noGrp="1"/>
          </p:cNvSpPr>
          <p:nvPr>
            <p:ph type="title"/>
          </p:nvPr>
        </p:nvSpPr>
        <p:spPr>
          <a:xfrm>
            <a:off x="4729775" y="619223"/>
            <a:ext cx="3691800" cy="1147200"/>
          </a:xfrm>
          <a:prstGeom prst="rect">
            <a:avLst/>
          </a:prstGeom>
        </p:spPr>
        <p:txBody>
          <a:bodyPr spcFirstLastPara="1" wrap="square" lIns="91425" tIns="91425" rIns="91425" bIns="91425" anchor="t" anchorCtr="0">
            <a:noAutofit/>
          </a:bodyPr>
          <a:lstStyle>
            <a:lvl1pPr lvl="0" rtl="0">
              <a:lnSpc>
                <a:spcPct val="60000"/>
              </a:lnSpc>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804" name="Google Shape;2804;p9"/>
          <p:cNvSpPr txBox="1">
            <a:spLocks noGrp="1"/>
          </p:cNvSpPr>
          <p:nvPr>
            <p:ph type="subTitle" idx="1"/>
          </p:nvPr>
        </p:nvSpPr>
        <p:spPr>
          <a:xfrm>
            <a:off x="4729775" y="1655125"/>
            <a:ext cx="3691800" cy="129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805" name="Google Shape;2805;p9"/>
          <p:cNvGrpSpPr/>
          <p:nvPr/>
        </p:nvGrpSpPr>
        <p:grpSpPr>
          <a:xfrm>
            <a:off x="13" y="0"/>
            <a:ext cx="9144201" cy="5143610"/>
            <a:chOff x="13" y="0"/>
            <a:chExt cx="9144201" cy="5143610"/>
          </a:xfrm>
        </p:grpSpPr>
        <p:sp>
          <p:nvSpPr>
            <p:cNvPr id="2806" name="Google Shape;2806;p9"/>
            <p:cNvSpPr/>
            <p:nvPr/>
          </p:nvSpPr>
          <p:spPr>
            <a:xfrm>
              <a:off x="2047939" y="2245289"/>
              <a:ext cx="25004" cy="200"/>
            </a:xfrm>
            <a:custGeom>
              <a:avLst/>
              <a:gdLst/>
              <a:ahLst/>
              <a:cxnLst/>
              <a:rect l="l" t="t" r="r" b="b"/>
              <a:pathLst>
                <a:path w="125" h="1" extrusionOk="0">
                  <a:moveTo>
                    <a:pt x="1" y="1"/>
                  </a:moveTo>
                  <a:lnTo>
                    <a:pt x="125" y="1"/>
                  </a:lnTo>
                  <a:lnTo>
                    <a:pt x="125" y="1"/>
                  </a:lnTo>
                  <a:lnTo>
                    <a:pt x="125" y="1"/>
                  </a:lnTo>
                  <a:lnTo>
                    <a:pt x="125" y="1"/>
                  </a:lnTo>
                  <a:lnTo>
                    <a:pt x="125" y="1"/>
                  </a:lnTo>
                  <a:close/>
                </a:path>
              </a:pathLst>
            </a:custGeom>
            <a:solidFill>
              <a:srgbClr val="F1F3B1"/>
            </a:solidFill>
            <a:ln>
              <a:noFill/>
            </a:ln>
          </p:spPr>
          <p:txBody>
            <a:bodyPr spcFirstLastPara="1" wrap="square" lIns="91425" tIns="91425" rIns="91425" bIns="91425" anchor="ctr" anchorCtr="0">
              <a:noAutofit/>
            </a:bodyPr>
            <a:lstStyle/>
            <a:p>
              <a:endParaRPr/>
            </a:p>
          </p:txBody>
        </p:sp>
        <p:sp>
          <p:nvSpPr>
            <p:cNvPr id="2807" name="Google Shape;2807;p9"/>
            <p:cNvSpPr/>
            <p:nvPr/>
          </p:nvSpPr>
          <p:spPr>
            <a:xfrm>
              <a:off x="2385190" y="2220485"/>
              <a:ext cx="10202" cy="200"/>
            </a:xfrm>
            <a:custGeom>
              <a:avLst/>
              <a:gdLst/>
              <a:ahLst/>
              <a:cxnLst/>
              <a:rect l="l" t="t" r="r" b="b"/>
              <a:pathLst>
                <a:path w="51" h="1" extrusionOk="0">
                  <a:moveTo>
                    <a:pt x="0" y="1"/>
                  </a:moveTo>
                  <a:lnTo>
                    <a:pt x="50" y="1"/>
                  </a:lnTo>
                  <a:lnTo>
                    <a:pt x="50" y="1"/>
                  </a:lnTo>
                  <a:close/>
                </a:path>
              </a:pathLst>
            </a:custGeom>
            <a:solidFill>
              <a:srgbClr val="F1F3B1"/>
            </a:solidFill>
            <a:ln>
              <a:noFill/>
            </a:ln>
          </p:spPr>
          <p:txBody>
            <a:bodyPr spcFirstLastPara="1" wrap="square" lIns="91425" tIns="91425" rIns="91425" bIns="91425" anchor="ctr" anchorCtr="0">
              <a:noAutofit/>
            </a:bodyPr>
            <a:lstStyle/>
            <a:p>
              <a:endParaRPr/>
            </a:p>
          </p:txBody>
        </p:sp>
        <p:sp>
          <p:nvSpPr>
            <p:cNvPr id="2808" name="Google Shape;2808;p9"/>
            <p:cNvSpPr/>
            <p:nvPr/>
          </p:nvSpPr>
          <p:spPr>
            <a:xfrm>
              <a:off x="1973527" y="2101467"/>
              <a:ext cx="20203" cy="5201"/>
            </a:xfrm>
            <a:custGeom>
              <a:avLst/>
              <a:gdLst/>
              <a:ahLst/>
              <a:cxnLst/>
              <a:rect l="l" t="t" r="r" b="b"/>
              <a:pathLst>
                <a:path w="101" h="26" extrusionOk="0">
                  <a:moveTo>
                    <a:pt x="100" y="26"/>
                  </a:moveTo>
                  <a:cubicBezTo>
                    <a:pt x="75" y="26"/>
                    <a:pt x="26" y="1"/>
                    <a:pt x="1" y="1"/>
                  </a:cubicBezTo>
                  <a:lnTo>
                    <a:pt x="1" y="1"/>
                  </a:lnTo>
                  <a:lnTo>
                    <a:pt x="1" y="1"/>
                  </a:lnTo>
                  <a:lnTo>
                    <a:pt x="1" y="1"/>
                  </a:lnTo>
                  <a:lnTo>
                    <a:pt x="1" y="1"/>
                  </a:lnTo>
                  <a:cubicBezTo>
                    <a:pt x="26" y="1"/>
                    <a:pt x="75" y="26"/>
                    <a:pt x="100" y="26"/>
                  </a:cubicBezTo>
                  <a:close/>
                </a:path>
              </a:pathLst>
            </a:custGeom>
            <a:solidFill>
              <a:srgbClr val="F1F3B1"/>
            </a:solidFill>
            <a:ln>
              <a:noFill/>
            </a:ln>
          </p:spPr>
          <p:txBody>
            <a:bodyPr spcFirstLastPara="1" wrap="square" lIns="91425" tIns="91425" rIns="91425" bIns="91425" anchor="ctr" anchorCtr="0">
              <a:noAutofit/>
            </a:bodyPr>
            <a:lstStyle/>
            <a:p>
              <a:endParaRPr/>
            </a:p>
          </p:txBody>
        </p:sp>
        <p:sp>
          <p:nvSpPr>
            <p:cNvPr id="2809" name="Google Shape;2809;p9"/>
            <p:cNvSpPr/>
            <p:nvPr/>
          </p:nvSpPr>
          <p:spPr>
            <a:xfrm>
              <a:off x="2474404" y="2379309"/>
              <a:ext cx="200" cy="200"/>
            </a:xfrm>
            <a:custGeom>
              <a:avLst/>
              <a:gdLst/>
              <a:ahLst/>
              <a:cxnLst/>
              <a:rect l="l" t="t" r="r" b="b"/>
              <a:pathLst>
                <a:path w="1" h="1" extrusionOk="0">
                  <a:moveTo>
                    <a:pt x="1" y="0"/>
                  </a:moveTo>
                  <a:close/>
                </a:path>
              </a:pathLst>
            </a:custGeom>
            <a:solidFill>
              <a:srgbClr val="D8DB6F"/>
            </a:solidFill>
            <a:ln>
              <a:noFill/>
            </a:ln>
          </p:spPr>
          <p:txBody>
            <a:bodyPr spcFirstLastPara="1" wrap="square" lIns="91425" tIns="91425" rIns="91425" bIns="91425" anchor="ctr" anchorCtr="0">
              <a:noAutofit/>
            </a:bodyPr>
            <a:lstStyle/>
            <a:p>
              <a:endParaRPr/>
            </a:p>
          </p:txBody>
        </p:sp>
        <p:sp>
          <p:nvSpPr>
            <p:cNvPr id="2810" name="Google Shape;2810;p9"/>
            <p:cNvSpPr/>
            <p:nvPr/>
          </p:nvSpPr>
          <p:spPr>
            <a:xfrm>
              <a:off x="3193514" y="2344504"/>
              <a:ext cx="200" cy="200"/>
            </a:xfrm>
            <a:custGeom>
              <a:avLst/>
              <a:gdLst/>
              <a:ahLst/>
              <a:cxnLst/>
              <a:rect l="l" t="t" r="r" b="b"/>
              <a:pathLst>
                <a:path w="1" h="1" extrusionOk="0">
                  <a:moveTo>
                    <a:pt x="0" y="1"/>
                  </a:moveTo>
                  <a:close/>
                </a:path>
              </a:pathLst>
            </a:custGeom>
            <a:solidFill>
              <a:srgbClr val="D8DB6F"/>
            </a:solidFill>
            <a:ln>
              <a:noFill/>
            </a:ln>
          </p:spPr>
          <p:txBody>
            <a:bodyPr spcFirstLastPara="1" wrap="square" lIns="91425" tIns="91425" rIns="91425" bIns="91425" anchor="ctr" anchorCtr="0">
              <a:noAutofit/>
            </a:bodyPr>
            <a:lstStyle/>
            <a:p>
              <a:endParaRPr/>
            </a:p>
          </p:txBody>
        </p:sp>
        <p:sp>
          <p:nvSpPr>
            <p:cNvPr id="2811" name="Google Shape;2811;p9"/>
            <p:cNvSpPr/>
            <p:nvPr/>
          </p:nvSpPr>
          <p:spPr>
            <a:xfrm>
              <a:off x="4086051" y="2349505"/>
              <a:ext cx="200" cy="200"/>
            </a:xfrm>
            <a:custGeom>
              <a:avLst/>
              <a:gdLst/>
              <a:ahLst/>
              <a:cxnLst/>
              <a:rect l="l" t="t" r="r" b="b"/>
              <a:pathLst>
                <a:path w="1" h="1" extrusionOk="0">
                  <a:moveTo>
                    <a:pt x="0" y="0"/>
                  </a:moveTo>
                  <a:close/>
                </a:path>
              </a:pathLst>
            </a:custGeom>
            <a:solidFill>
              <a:srgbClr val="D8DB6F"/>
            </a:solidFill>
            <a:ln>
              <a:noFill/>
            </a:ln>
          </p:spPr>
          <p:txBody>
            <a:bodyPr spcFirstLastPara="1" wrap="square" lIns="91425" tIns="91425" rIns="91425" bIns="91425" anchor="ctr" anchorCtr="0">
              <a:noAutofit/>
            </a:bodyPr>
            <a:lstStyle/>
            <a:p>
              <a:endParaRPr/>
            </a:p>
          </p:txBody>
        </p:sp>
        <p:sp>
          <p:nvSpPr>
            <p:cNvPr id="2812" name="Google Shape;2812;p9"/>
            <p:cNvSpPr/>
            <p:nvPr/>
          </p:nvSpPr>
          <p:spPr>
            <a:xfrm>
              <a:off x="13" y="12"/>
              <a:ext cx="9144189" cy="4620346"/>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13" name="Google Shape;2813;p9"/>
            <p:cNvSpPr/>
            <p:nvPr/>
          </p:nvSpPr>
          <p:spPr>
            <a:xfrm>
              <a:off x="13" y="4893389"/>
              <a:ext cx="9144189" cy="250222"/>
            </a:xfrm>
            <a:custGeom>
              <a:avLst/>
              <a:gdLst/>
              <a:ahLst/>
              <a:cxnLst/>
              <a:rect l="l" t="t" r="r" b="b"/>
              <a:pathLst>
                <a:path w="284644" h="7789" extrusionOk="0">
                  <a:moveTo>
                    <a:pt x="0" y="0"/>
                  </a:moveTo>
                  <a:lnTo>
                    <a:pt x="0" y="7789"/>
                  </a:lnTo>
                  <a:lnTo>
                    <a:pt x="284643" y="7789"/>
                  </a:lnTo>
                  <a:lnTo>
                    <a:pt x="284643" y="0"/>
                  </a:lnTo>
                  <a:close/>
                </a:path>
              </a:pathLst>
            </a:custGeom>
            <a:solidFill>
              <a:srgbClr val="736357"/>
            </a:solidFill>
            <a:ln>
              <a:noFill/>
            </a:ln>
          </p:spPr>
          <p:txBody>
            <a:bodyPr spcFirstLastPara="1" wrap="square" lIns="91425" tIns="91425" rIns="91425" bIns="91425" anchor="ctr" anchorCtr="0">
              <a:noAutofit/>
            </a:bodyPr>
            <a:lstStyle/>
            <a:p>
              <a:endParaRPr/>
            </a:p>
          </p:txBody>
        </p:sp>
        <p:sp>
          <p:nvSpPr>
            <p:cNvPr id="2814" name="Google Shape;2814;p9"/>
            <p:cNvSpPr/>
            <p:nvPr/>
          </p:nvSpPr>
          <p:spPr>
            <a:xfrm>
              <a:off x="435514" y="217341"/>
              <a:ext cx="2258131" cy="2246694"/>
            </a:xfrm>
            <a:custGeom>
              <a:avLst/>
              <a:gdLst/>
              <a:ahLst/>
              <a:cxnLst/>
              <a:rect l="l" t="t" r="r" b="b"/>
              <a:pathLst>
                <a:path w="70292" h="69936" extrusionOk="0">
                  <a:moveTo>
                    <a:pt x="52620" y="0"/>
                  </a:moveTo>
                  <a:lnTo>
                    <a:pt x="1" y="52382"/>
                  </a:lnTo>
                  <a:lnTo>
                    <a:pt x="1" y="69935"/>
                  </a:lnTo>
                  <a:lnTo>
                    <a:pt x="70292" y="0"/>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2815" name="Google Shape;2815;p9"/>
            <p:cNvSpPr/>
            <p:nvPr/>
          </p:nvSpPr>
          <p:spPr>
            <a:xfrm>
              <a:off x="435514" y="217341"/>
              <a:ext cx="2858868" cy="2844862"/>
            </a:xfrm>
            <a:custGeom>
              <a:avLst/>
              <a:gdLst/>
              <a:ahLst/>
              <a:cxnLst/>
              <a:rect l="l" t="t" r="r" b="b"/>
              <a:pathLst>
                <a:path w="88992" h="88556" extrusionOk="0">
                  <a:moveTo>
                    <a:pt x="81717" y="0"/>
                  </a:moveTo>
                  <a:lnTo>
                    <a:pt x="1" y="81321"/>
                  </a:lnTo>
                  <a:lnTo>
                    <a:pt x="1" y="88556"/>
                  </a:lnTo>
                  <a:lnTo>
                    <a:pt x="88991" y="0"/>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2816" name="Google Shape;2816;p9"/>
            <p:cNvSpPr/>
            <p:nvPr/>
          </p:nvSpPr>
          <p:spPr>
            <a:xfrm>
              <a:off x="5951725" y="1912651"/>
              <a:ext cx="2759377" cy="2681452"/>
            </a:xfrm>
            <a:custGeom>
              <a:avLst/>
              <a:gdLst/>
              <a:ahLst/>
              <a:cxnLst/>
              <a:rect l="l" t="t" r="r" b="b"/>
              <a:pathLst>
                <a:path w="76895" h="76460" extrusionOk="0">
                  <a:moveTo>
                    <a:pt x="76894" y="1"/>
                  </a:moveTo>
                  <a:lnTo>
                    <a:pt x="1" y="76459"/>
                  </a:lnTo>
                  <a:lnTo>
                    <a:pt x="8540" y="76459"/>
                  </a:lnTo>
                  <a:lnTo>
                    <a:pt x="76894" y="8501"/>
                  </a:lnTo>
                  <a:lnTo>
                    <a:pt x="76894" y="1"/>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2817" name="Google Shape;2817;p9"/>
            <p:cNvSpPr/>
            <p:nvPr/>
          </p:nvSpPr>
          <p:spPr>
            <a:xfrm>
              <a:off x="219225" y="236825"/>
              <a:ext cx="216300" cy="4357200"/>
            </a:xfrm>
            <a:prstGeom prst="rect">
              <a:avLst/>
            </a:prstGeom>
            <a:solidFill>
              <a:schemeClr val="dk1"/>
            </a:solidFill>
            <a:ln>
              <a:noFill/>
            </a:ln>
          </p:spPr>
          <p:txBody>
            <a:bodyPr spcFirstLastPara="1" wrap="square" lIns="91425" tIns="91425" rIns="91425" bIns="91425" anchor="ctr" anchorCtr="0">
              <a:noAutofit/>
            </a:bodyPr>
            <a:lstStyle/>
            <a:p>
              <a:endParaRPr/>
            </a:p>
          </p:txBody>
        </p:sp>
        <p:sp>
          <p:nvSpPr>
            <p:cNvPr id="2818" name="Google Shape;2818;p9"/>
            <p:cNvSpPr/>
            <p:nvPr/>
          </p:nvSpPr>
          <p:spPr>
            <a:xfrm>
              <a:off x="25" y="0"/>
              <a:ext cx="9144189" cy="4594817"/>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2819" name="Google Shape;2819;p9"/>
            <p:cNvSpPr/>
            <p:nvPr/>
          </p:nvSpPr>
          <p:spPr>
            <a:xfrm>
              <a:off x="8711100" y="236825"/>
              <a:ext cx="216300" cy="4357200"/>
            </a:xfrm>
            <a:prstGeom prst="rect">
              <a:avLst/>
            </a:prstGeom>
            <a:solidFill>
              <a:schemeClr val="dk1"/>
            </a:solidFill>
            <a:ln>
              <a:noFill/>
            </a:ln>
          </p:spPr>
          <p:txBody>
            <a:bodyPr spcFirstLastPara="1" wrap="square" lIns="91425" tIns="91425" rIns="91425" bIns="91425" anchor="ctr" anchorCtr="0">
              <a:noAutofit/>
            </a:bodyPr>
            <a:lstStyle/>
            <a:p>
              <a:endParaRPr/>
            </a:p>
          </p:txBody>
        </p:sp>
        <p:sp>
          <p:nvSpPr>
            <p:cNvPr id="2820" name="Google Shape;2820;p9"/>
            <p:cNvSpPr/>
            <p:nvPr/>
          </p:nvSpPr>
          <p:spPr>
            <a:xfrm rot="-5400000">
              <a:off x="4471766" y="4726309"/>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925D37"/>
            </a:solidFill>
            <a:ln>
              <a:noFill/>
            </a:ln>
          </p:spPr>
          <p:txBody>
            <a:bodyPr spcFirstLastPara="1" wrap="square" lIns="91425" tIns="91425" rIns="91425" bIns="91425" anchor="ctr" anchorCtr="0">
              <a:noAutofit/>
            </a:bodyPr>
            <a:lstStyle/>
            <a:p>
              <a:endParaRPr/>
            </a:p>
          </p:txBody>
        </p:sp>
        <p:sp>
          <p:nvSpPr>
            <p:cNvPr id="2821" name="Google Shape;2821;p9"/>
            <p:cNvSpPr/>
            <p:nvPr/>
          </p:nvSpPr>
          <p:spPr>
            <a:xfrm>
              <a:off x="25" y="4588025"/>
              <a:ext cx="9144189" cy="555528"/>
            </a:xfrm>
            <a:custGeom>
              <a:avLst/>
              <a:gdLst/>
              <a:ahLst/>
              <a:cxnLst/>
              <a:rect l="l" t="t" r="r" b="b"/>
              <a:pathLst>
                <a:path w="284644" h="2808" extrusionOk="0">
                  <a:moveTo>
                    <a:pt x="0" y="1"/>
                  </a:moveTo>
                  <a:lnTo>
                    <a:pt x="0" y="2808"/>
                  </a:lnTo>
                  <a:lnTo>
                    <a:pt x="284643" y="2808"/>
                  </a:lnTo>
                  <a:lnTo>
                    <a:pt x="284643"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22" name="Google Shape;2822;p9"/>
            <p:cNvSpPr/>
            <p:nvPr/>
          </p:nvSpPr>
          <p:spPr>
            <a:xfrm>
              <a:off x="13" y="4723191"/>
              <a:ext cx="9144189" cy="171483"/>
            </a:xfrm>
            <a:custGeom>
              <a:avLst/>
              <a:gdLst/>
              <a:ahLst/>
              <a:cxnLst/>
              <a:rect l="l" t="t" r="r" b="b"/>
              <a:pathLst>
                <a:path w="284644" h="5338" extrusionOk="0">
                  <a:moveTo>
                    <a:pt x="0" y="1"/>
                  </a:moveTo>
                  <a:lnTo>
                    <a:pt x="0" y="5338"/>
                  </a:lnTo>
                  <a:lnTo>
                    <a:pt x="284643" y="5338"/>
                  </a:lnTo>
                  <a:lnTo>
                    <a:pt x="284643" y="1"/>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2823" name="Google Shape;2823;p9"/>
            <p:cNvSpPr/>
            <p:nvPr/>
          </p:nvSpPr>
          <p:spPr>
            <a:xfrm>
              <a:off x="25" y="4588025"/>
              <a:ext cx="9144189" cy="135202"/>
            </a:xfrm>
            <a:custGeom>
              <a:avLst/>
              <a:gdLst/>
              <a:ahLst/>
              <a:cxnLst/>
              <a:rect l="l" t="t" r="r" b="b"/>
              <a:pathLst>
                <a:path w="284644" h="4191" extrusionOk="0">
                  <a:moveTo>
                    <a:pt x="0" y="0"/>
                  </a:moveTo>
                  <a:lnTo>
                    <a:pt x="0" y="4191"/>
                  </a:lnTo>
                  <a:lnTo>
                    <a:pt x="284643" y="4191"/>
                  </a:lnTo>
                  <a:lnTo>
                    <a:pt x="284643" y="0"/>
                  </a:lnTo>
                  <a:close/>
                </a:path>
              </a:pathLst>
            </a:custGeom>
            <a:solidFill>
              <a:srgbClr val="FFFFFF">
                <a:alpha val="35250"/>
              </a:srgbClr>
            </a:solidFill>
            <a:ln>
              <a:noFill/>
            </a:ln>
          </p:spPr>
          <p:txBody>
            <a:bodyPr spcFirstLastPara="1" wrap="square" lIns="91425" tIns="91425" rIns="91425" bIns="91425" anchor="ctr" anchorCtr="0">
              <a:noAutofit/>
            </a:bodyPr>
            <a:lstStyle/>
            <a:p>
              <a:endParaRPr/>
            </a:p>
          </p:txBody>
        </p:sp>
        <p:sp>
          <p:nvSpPr>
            <p:cNvPr id="2824" name="Google Shape;2824;p9"/>
            <p:cNvSpPr/>
            <p:nvPr/>
          </p:nvSpPr>
          <p:spPr>
            <a:xfrm rot="-5400000">
              <a:off x="4471766" y="4779074"/>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000000">
                <a:alpha val="32890"/>
              </a:srgbClr>
            </a:solidFill>
            <a:ln>
              <a:noFill/>
            </a:ln>
          </p:spPr>
          <p:txBody>
            <a:bodyPr spcFirstLastPara="1" wrap="square" lIns="91425" tIns="91425" rIns="91425" bIns="91425" anchor="ctr" anchorCtr="0">
              <a:noAutofit/>
            </a:bodyPr>
            <a:lstStyle/>
            <a:p>
              <a:endParaRPr/>
            </a:p>
          </p:txBody>
        </p:sp>
        <p:sp>
          <p:nvSpPr>
            <p:cNvPr id="2825" name="Google Shape;2825;p9"/>
            <p:cNvSpPr/>
            <p:nvPr/>
          </p:nvSpPr>
          <p:spPr>
            <a:xfrm rot="-5400000">
              <a:off x="4471766" y="4726312"/>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26" name="Google Shape;2826;p9"/>
            <p:cNvSpPr/>
            <p:nvPr/>
          </p:nvSpPr>
          <p:spPr>
            <a:xfrm>
              <a:off x="640045" y="1788068"/>
              <a:ext cx="16" cy="16"/>
            </a:xfrm>
            <a:custGeom>
              <a:avLst/>
              <a:gdLst/>
              <a:ahLst/>
              <a:cxnLst/>
              <a:rect l="l" t="t" r="r" b="b"/>
              <a:pathLst>
                <a:path w="1" h="1" extrusionOk="0">
                  <a:moveTo>
                    <a:pt x="1" y="0"/>
                  </a:moveTo>
                  <a:close/>
                </a:path>
              </a:pathLst>
            </a:custGeom>
            <a:solidFill>
              <a:srgbClr val="FE6E5C"/>
            </a:solidFill>
            <a:ln>
              <a:noFill/>
            </a:ln>
          </p:spPr>
          <p:txBody>
            <a:bodyPr spcFirstLastPara="1" wrap="square" lIns="91425" tIns="91425" rIns="91425" bIns="91425" anchor="ctr" anchorCtr="0">
              <a:noAutofit/>
            </a:bodyPr>
            <a:lstStyle/>
            <a:p>
              <a:endParaRPr/>
            </a:p>
          </p:txBody>
        </p:sp>
        <p:sp>
          <p:nvSpPr>
            <p:cNvPr id="2827" name="Google Shape;2827;p9"/>
            <p:cNvSpPr/>
            <p:nvPr/>
          </p:nvSpPr>
          <p:spPr>
            <a:xfrm>
              <a:off x="8341841" y="4135479"/>
              <a:ext cx="24469" cy="2674"/>
            </a:xfrm>
            <a:custGeom>
              <a:avLst/>
              <a:gdLst/>
              <a:ahLst/>
              <a:cxnLst/>
              <a:rect l="l" t="t" r="r" b="b"/>
              <a:pathLst>
                <a:path w="366" h="40" extrusionOk="0">
                  <a:moveTo>
                    <a:pt x="364" y="0"/>
                  </a:moveTo>
                  <a:lnTo>
                    <a:pt x="364" y="0"/>
                  </a:lnTo>
                  <a:cubicBezTo>
                    <a:pt x="363" y="0"/>
                    <a:pt x="136" y="25"/>
                    <a:pt x="0" y="40"/>
                  </a:cubicBezTo>
                  <a:cubicBezTo>
                    <a:pt x="272" y="11"/>
                    <a:pt x="365" y="0"/>
                    <a:pt x="364" y="0"/>
                  </a:cubicBezTo>
                  <a:close/>
                </a:path>
              </a:pathLst>
            </a:custGeom>
            <a:solidFill>
              <a:srgbClr val="22B573"/>
            </a:solidFill>
            <a:ln>
              <a:noFill/>
            </a:ln>
          </p:spPr>
          <p:txBody>
            <a:bodyPr spcFirstLastPara="1" wrap="square" lIns="91425" tIns="91425" rIns="91425" bIns="91425" anchor="ctr" anchorCtr="0">
              <a:noAutofit/>
            </a:bodyPr>
            <a:lstStyle/>
            <a:p>
              <a:endParaRPr/>
            </a:p>
          </p:txBody>
        </p:sp>
        <p:sp>
          <p:nvSpPr>
            <p:cNvPr id="2828" name="Google Shape;2828;p9"/>
            <p:cNvSpPr/>
            <p:nvPr/>
          </p:nvSpPr>
          <p:spPr>
            <a:xfrm rot="-5400000">
              <a:off x="4433880" y="4767447"/>
              <a:ext cx="148599" cy="403058"/>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2829" name="Google Shape;2829;p9"/>
            <p:cNvSpPr/>
            <p:nvPr/>
          </p:nvSpPr>
          <p:spPr>
            <a:xfrm rot="-5400000">
              <a:off x="4471766" y="4729549"/>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34710113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122"/>
        <p:cNvGrpSpPr/>
        <p:nvPr/>
      </p:nvGrpSpPr>
      <p:grpSpPr>
        <a:xfrm>
          <a:off x="0" y="0"/>
          <a:ext cx="0" cy="0"/>
          <a:chOff x="0" y="0"/>
          <a:chExt cx="0" cy="0"/>
        </a:xfrm>
      </p:grpSpPr>
    </p:spTree>
    <p:extLst>
      <p:ext uri="{BB962C8B-B14F-4D97-AF65-F5344CB8AC3E}">
        <p14:creationId xmlns:p14="http://schemas.microsoft.com/office/powerpoint/2010/main" val="806873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123"/>
        <p:cNvGrpSpPr/>
        <p:nvPr/>
      </p:nvGrpSpPr>
      <p:grpSpPr>
        <a:xfrm>
          <a:off x="0" y="0"/>
          <a:ext cx="0" cy="0"/>
          <a:chOff x="0" y="0"/>
          <a:chExt cx="0" cy="0"/>
        </a:xfrm>
      </p:grpSpPr>
      <p:sp>
        <p:nvSpPr>
          <p:cNvPr id="3124" name="Google Shape;3124;p13"/>
          <p:cNvSpPr/>
          <p:nvPr/>
        </p:nvSpPr>
        <p:spPr>
          <a:xfrm>
            <a:off x="0" y="0"/>
            <a:ext cx="9144300" cy="5143500"/>
          </a:xfrm>
          <a:prstGeom prst="rect">
            <a:avLst/>
          </a:prstGeom>
          <a:solidFill>
            <a:srgbClr val="63C6E0">
              <a:alpha val="13330"/>
            </a:srgbClr>
          </a:solidFill>
          <a:ln>
            <a:noFill/>
          </a:ln>
        </p:spPr>
        <p:txBody>
          <a:bodyPr spcFirstLastPara="1" wrap="square" lIns="91425" tIns="91425" rIns="91425" bIns="91425" anchor="ctr" anchorCtr="0">
            <a:noAutofit/>
          </a:bodyPr>
          <a:lstStyle/>
          <a:p>
            <a:endParaRPr/>
          </a:p>
        </p:txBody>
      </p:sp>
      <p:sp>
        <p:nvSpPr>
          <p:cNvPr id="3125" name="Google Shape;3125;p13"/>
          <p:cNvSpPr/>
          <p:nvPr/>
        </p:nvSpPr>
        <p:spPr>
          <a:xfrm>
            <a:off x="309307" y="1122363"/>
            <a:ext cx="8723631" cy="3505305"/>
          </a:xfrm>
          <a:custGeom>
            <a:avLst/>
            <a:gdLst/>
            <a:ahLst/>
            <a:cxnLst/>
            <a:rect l="l" t="t" r="r" b="b"/>
            <a:pathLst>
              <a:path w="30046" h="12073" extrusionOk="0">
                <a:moveTo>
                  <a:pt x="2232" y="0"/>
                </a:moveTo>
                <a:cubicBezTo>
                  <a:pt x="1314" y="0"/>
                  <a:pt x="546" y="397"/>
                  <a:pt x="0" y="1016"/>
                </a:cubicBezTo>
                <a:lnTo>
                  <a:pt x="0" y="4958"/>
                </a:lnTo>
                <a:lnTo>
                  <a:pt x="0" y="12073"/>
                </a:lnTo>
                <a:lnTo>
                  <a:pt x="28905" y="12073"/>
                </a:lnTo>
                <a:cubicBezTo>
                  <a:pt x="29550" y="12073"/>
                  <a:pt x="30046" y="11552"/>
                  <a:pt x="30046" y="10932"/>
                </a:cubicBezTo>
                <a:cubicBezTo>
                  <a:pt x="30046" y="10312"/>
                  <a:pt x="29451" y="9792"/>
                  <a:pt x="28831" y="9792"/>
                </a:cubicBezTo>
                <a:lnTo>
                  <a:pt x="28707" y="9792"/>
                </a:lnTo>
                <a:cubicBezTo>
                  <a:pt x="28707" y="8503"/>
                  <a:pt x="27690" y="7486"/>
                  <a:pt x="26426" y="7486"/>
                </a:cubicBezTo>
                <a:cubicBezTo>
                  <a:pt x="25955" y="7486"/>
                  <a:pt x="25484" y="7635"/>
                  <a:pt x="25162" y="7883"/>
                </a:cubicBezTo>
                <a:cubicBezTo>
                  <a:pt x="24988" y="7834"/>
                  <a:pt x="24815" y="7809"/>
                  <a:pt x="24666" y="7809"/>
                </a:cubicBezTo>
                <a:lnTo>
                  <a:pt x="24617" y="7809"/>
                </a:lnTo>
                <a:cubicBezTo>
                  <a:pt x="24617" y="7090"/>
                  <a:pt x="24071" y="6520"/>
                  <a:pt x="23352" y="6520"/>
                </a:cubicBezTo>
                <a:lnTo>
                  <a:pt x="23253" y="6520"/>
                </a:lnTo>
                <a:cubicBezTo>
                  <a:pt x="23204" y="5503"/>
                  <a:pt x="22336" y="4660"/>
                  <a:pt x="21270" y="4660"/>
                </a:cubicBezTo>
                <a:cubicBezTo>
                  <a:pt x="20204" y="4660"/>
                  <a:pt x="19287" y="5578"/>
                  <a:pt x="19287" y="6644"/>
                </a:cubicBezTo>
                <a:cubicBezTo>
                  <a:pt x="19138" y="6569"/>
                  <a:pt x="18965" y="6495"/>
                  <a:pt x="18741" y="6495"/>
                </a:cubicBezTo>
                <a:lnTo>
                  <a:pt x="18543" y="6495"/>
                </a:lnTo>
                <a:cubicBezTo>
                  <a:pt x="18543" y="5330"/>
                  <a:pt x="17601" y="4363"/>
                  <a:pt x="16411" y="4363"/>
                </a:cubicBezTo>
                <a:cubicBezTo>
                  <a:pt x="15420" y="4363"/>
                  <a:pt x="14626" y="5008"/>
                  <a:pt x="14329" y="5900"/>
                </a:cubicBezTo>
                <a:cubicBezTo>
                  <a:pt x="14205" y="5875"/>
                  <a:pt x="14081" y="5850"/>
                  <a:pt x="13932" y="5850"/>
                </a:cubicBezTo>
                <a:cubicBezTo>
                  <a:pt x="13560" y="5850"/>
                  <a:pt x="13263" y="5999"/>
                  <a:pt x="13040" y="6247"/>
                </a:cubicBezTo>
                <a:cubicBezTo>
                  <a:pt x="12668" y="5776"/>
                  <a:pt x="12098" y="5479"/>
                  <a:pt x="11453" y="5479"/>
                </a:cubicBezTo>
                <a:cubicBezTo>
                  <a:pt x="11181" y="5479"/>
                  <a:pt x="10933" y="5528"/>
                  <a:pt x="10685" y="5627"/>
                </a:cubicBezTo>
                <a:cubicBezTo>
                  <a:pt x="10660" y="5107"/>
                  <a:pt x="10288" y="4660"/>
                  <a:pt x="9792" y="4586"/>
                </a:cubicBezTo>
                <a:cubicBezTo>
                  <a:pt x="9718" y="3371"/>
                  <a:pt x="8726" y="2380"/>
                  <a:pt x="7487" y="2380"/>
                </a:cubicBezTo>
                <a:cubicBezTo>
                  <a:pt x="7214" y="2380"/>
                  <a:pt x="6966" y="2429"/>
                  <a:pt x="6718" y="2504"/>
                </a:cubicBezTo>
                <a:cubicBezTo>
                  <a:pt x="6595" y="1661"/>
                  <a:pt x="5851" y="1041"/>
                  <a:pt x="4983" y="1041"/>
                </a:cubicBezTo>
                <a:cubicBezTo>
                  <a:pt x="4834" y="1041"/>
                  <a:pt x="4661" y="1066"/>
                  <a:pt x="4537" y="1116"/>
                </a:cubicBezTo>
                <a:cubicBezTo>
                  <a:pt x="3992" y="421"/>
                  <a:pt x="3149" y="0"/>
                  <a:pt x="2232" y="0"/>
                </a:cubicBezTo>
                <a:close/>
              </a:path>
            </a:pathLst>
          </a:custGeom>
          <a:solidFill>
            <a:srgbClr val="FFFFFF">
              <a:alpha val="51110"/>
            </a:srgbClr>
          </a:solidFill>
          <a:ln>
            <a:noFill/>
          </a:ln>
        </p:spPr>
        <p:txBody>
          <a:bodyPr spcFirstLastPara="1" wrap="square" lIns="91425" tIns="91425" rIns="91425" bIns="91425" anchor="ctr" anchorCtr="0">
            <a:noAutofit/>
          </a:bodyPr>
          <a:lstStyle/>
          <a:p>
            <a:endParaRPr/>
          </a:p>
        </p:txBody>
      </p:sp>
      <p:sp>
        <p:nvSpPr>
          <p:cNvPr id="3126" name="Google Shape;3126;p13"/>
          <p:cNvSpPr txBox="1">
            <a:spLocks noGrp="1"/>
          </p:cNvSpPr>
          <p:nvPr>
            <p:ph type="title"/>
          </p:nvPr>
        </p:nvSpPr>
        <p:spPr>
          <a:xfrm>
            <a:off x="909400" y="1742775"/>
            <a:ext cx="2427900" cy="40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127" name="Google Shape;3127;p13"/>
          <p:cNvSpPr txBox="1">
            <a:spLocks noGrp="1"/>
          </p:cNvSpPr>
          <p:nvPr>
            <p:ph type="title" idx="2" hasCustomPrompt="1"/>
          </p:nvPr>
        </p:nvSpPr>
        <p:spPr>
          <a:xfrm>
            <a:off x="1485700" y="1269052"/>
            <a:ext cx="1275300" cy="59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128" name="Google Shape;3128;p13"/>
          <p:cNvSpPr txBox="1">
            <a:spLocks noGrp="1"/>
          </p:cNvSpPr>
          <p:nvPr>
            <p:ph type="subTitle" idx="1"/>
          </p:nvPr>
        </p:nvSpPr>
        <p:spPr>
          <a:xfrm>
            <a:off x="955150" y="2133052"/>
            <a:ext cx="2336400" cy="6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29" name="Google Shape;3129;p13"/>
          <p:cNvSpPr txBox="1">
            <a:spLocks noGrp="1"/>
          </p:cNvSpPr>
          <p:nvPr>
            <p:ph type="title" idx="3"/>
          </p:nvPr>
        </p:nvSpPr>
        <p:spPr>
          <a:xfrm>
            <a:off x="3192000" y="1742775"/>
            <a:ext cx="2760000" cy="40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130" name="Google Shape;3130;p13"/>
          <p:cNvSpPr txBox="1">
            <a:spLocks noGrp="1"/>
          </p:cNvSpPr>
          <p:nvPr>
            <p:ph type="title" idx="4" hasCustomPrompt="1"/>
          </p:nvPr>
        </p:nvSpPr>
        <p:spPr>
          <a:xfrm>
            <a:off x="3936025" y="1269052"/>
            <a:ext cx="1275300" cy="59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131" name="Google Shape;3131;p13"/>
          <p:cNvSpPr txBox="1">
            <a:spLocks noGrp="1"/>
          </p:cNvSpPr>
          <p:nvPr>
            <p:ph type="subTitle" idx="5"/>
          </p:nvPr>
        </p:nvSpPr>
        <p:spPr>
          <a:xfrm>
            <a:off x="3403800" y="2133052"/>
            <a:ext cx="2336400" cy="6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32" name="Google Shape;3132;p13"/>
          <p:cNvSpPr txBox="1">
            <a:spLocks noGrp="1"/>
          </p:cNvSpPr>
          <p:nvPr>
            <p:ph type="title" idx="6"/>
          </p:nvPr>
        </p:nvSpPr>
        <p:spPr>
          <a:xfrm>
            <a:off x="5806700" y="1742775"/>
            <a:ext cx="2427900" cy="40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133" name="Google Shape;3133;p13"/>
          <p:cNvSpPr txBox="1">
            <a:spLocks noGrp="1"/>
          </p:cNvSpPr>
          <p:nvPr>
            <p:ph type="title" idx="7" hasCustomPrompt="1"/>
          </p:nvPr>
        </p:nvSpPr>
        <p:spPr>
          <a:xfrm>
            <a:off x="6383000" y="1269052"/>
            <a:ext cx="1275300" cy="59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134" name="Google Shape;3134;p13"/>
          <p:cNvSpPr txBox="1">
            <a:spLocks noGrp="1"/>
          </p:cNvSpPr>
          <p:nvPr>
            <p:ph type="subTitle" idx="8"/>
          </p:nvPr>
        </p:nvSpPr>
        <p:spPr>
          <a:xfrm>
            <a:off x="5852450" y="2133050"/>
            <a:ext cx="2336400" cy="6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35" name="Google Shape;3135;p13"/>
          <p:cNvSpPr txBox="1">
            <a:spLocks noGrp="1"/>
          </p:cNvSpPr>
          <p:nvPr>
            <p:ph type="title" idx="9"/>
          </p:nvPr>
        </p:nvSpPr>
        <p:spPr>
          <a:xfrm>
            <a:off x="909400" y="3350550"/>
            <a:ext cx="2427900" cy="40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136" name="Google Shape;3136;p13"/>
          <p:cNvSpPr txBox="1">
            <a:spLocks noGrp="1"/>
          </p:cNvSpPr>
          <p:nvPr>
            <p:ph type="title" idx="13" hasCustomPrompt="1"/>
          </p:nvPr>
        </p:nvSpPr>
        <p:spPr>
          <a:xfrm>
            <a:off x="1485700" y="2887177"/>
            <a:ext cx="1275300" cy="59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137" name="Google Shape;3137;p13"/>
          <p:cNvSpPr txBox="1">
            <a:spLocks noGrp="1"/>
          </p:cNvSpPr>
          <p:nvPr>
            <p:ph type="subTitle" idx="14"/>
          </p:nvPr>
        </p:nvSpPr>
        <p:spPr>
          <a:xfrm>
            <a:off x="955150" y="3734063"/>
            <a:ext cx="2336400" cy="59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38" name="Google Shape;3138;p13"/>
          <p:cNvSpPr txBox="1">
            <a:spLocks noGrp="1"/>
          </p:cNvSpPr>
          <p:nvPr>
            <p:ph type="title" idx="15"/>
          </p:nvPr>
        </p:nvSpPr>
        <p:spPr>
          <a:xfrm>
            <a:off x="3358050" y="3350550"/>
            <a:ext cx="2427900" cy="40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139" name="Google Shape;3139;p13"/>
          <p:cNvSpPr txBox="1">
            <a:spLocks noGrp="1"/>
          </p:cNvSpPr>
          <p:nvPr>
            <p:ph type="title" idx="16" hasCustomPrompt="1"/>
          </p:nvPr>
        </p:nvSpPr>
        <p:spPr>
          <a:xfrm>
            <a:off x="3934350" y="2887177"/>
            <a:ext cx="1275300" cy="59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140" name="Google Shape;3140;p13"/>
          <p:cNvSpPr txBox="1">
            <a:spLocks noGrp="1"/>
          </p:cNvSpPr>
          <p:nvPr>
            <p:ph type="subTitle" idx="17"/>
          </p:nvPr>
        </p:nvSpPr>
        <p:spPr>
          <a:xfrm>
            <a:off x="3403800" y="3734063"/>
            <a:ext cx="2336400" cy="59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41" name="Google Shape;3141;p13"/>
          <p:cNvSpPr txBox="1">
            <a:spLocks noGrp="1"/>
          </p:cNvSpPr>
          <p:nvPr>
            <p:ph type="title" idx="18"/>
          </p:nvPr>
        </p:nvSpPr>
        <p:spPr>
          <a:xfrm>
            <a:off x="5806700" y="3350550"/>
            <a:ext cx="2427900" cy="40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142" name="Google Shape;3142;p13"/>
          <p:cNvSpPr txBox="1">
            <a:spLocks noGrp="1"/>
          </p:cNvSpPr>
          <p:nvPr>
            <p:ph type="title" idx="19" hasCustomPrompt="1"/>
          </p:nvPr>
        </p:nvSpPr>
        <p:spPr>
          <a:xfrm>
            <a:off x="6383000" y="2887177"/>
            <a:ext cx="1275300" cy="59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143" name="Google Shape;3143;p13"/>
          <p:cNvSpPr txBox="1">
            <a:spLocks noGrp="1"/>
          </p:cNvSpPr>
          <p:nvPr>
            <p:ph type="subTitle" idx="20"/>
          </p:nvPr>
        </p:nvSpPr>
        <p:spPr>
          <a:xfrm>
            <a:off x="5852450" y="3734063"/>
            <a:ext cx="2336400" cy="59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44" name="Google Shape;3144;p13"/>
          <p:cNvSpPr txBox="1">
            <a:spLocks noGrp="1"/>
          </p:cNvSpPr>
          <p:nvPr>
            <p:ph type="title" idx="21"/>
          </p:nvPr>
        </p:nvSpPr>
        <p:spPr>
          <a:xfrm>
            <a:off x="722425" y="363825"/>
            <a:ext cx="7699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145" name="Google Shape;3145;p13"/>
          <p:cNvGrpSpPr/>
          <p:nvPr/>
        </p:nvGrpSpPr>
        <p:grpSpPr>
          <a:xfrm>
            <a:off x="13" y="0"/>
            <a:ext cx="9144201" cy="5143610"/>
            <a:chOff x="13" y="0"/>
            <a:chExt cx="9144201" cy="5143610"/>
          </a:xfrm>
        </p:grpSpPr>
        <p:sp>
          <p:nvSpPr>
            <p:cNvPr id="3146" name="Google Shape;3146;p13"/>
            <p:cNvSpPr/>
            <p:nvPr/>
          </p:nvSpPr>
          <p:spPr>
            <a:xfrm>
              <a:off x="2047939" y="2245289"/>
              <a:ext cx="25004" cy="200"/>
            </a:xfrm>
            <a:custGeom>
              <a:avLst/>
              <a:gdLst/>
              <a:ahLst/>
              <a:cxnLst/>
              <a:rect l="l" t="t" r="r" b="b"/>
              <a:pathLst>
                <a:path w="125" h="1" extrusionOk="0">
                  <a:moveTo>
                    <a:pt x="1" y="1"/>
                  </a:moveTo>
                  <a:lnTo>
                    <a:pt x="125" y="1"/>
                  </a:lnTo>
                  <a:lnTo>
                    <a:pt x="125" y="1"/>
                  </a:lnTo>
                  <a:lnTo>
                    <a:pt x="125" y="1"/>
                  </a:lnTo>
                  <a:lnTo>
                    <a:pt x="125" y="1"/>
                  </a:lnTo>
                  <a:lnTo>
                    <a:pt x="125" y="1"/>
                  </a:lnTo>
                  <a:close/>
                </a:path>
              </a:pathLst>
            </a:custGeom>
            <a:solidFill>
              <a:srgbClr val="F1F3B1"/>
            </a:solidFill>
            <a:ln>
              <a:noFill/>
            </a:ln>
          </p:spPr>
          <p:txBody>
            <a:bodyPr spcFirstLastPara="1" wrap="square" lIns="91425" tIns="91425" rIns="91425" bIns="91425" anchor="ctr" anchorCtr="0">
              <a:noAutofit/>
            </a:bodyPr>
            <a:lstStyle/>
            <a:p>
              <a:endParaRPr/>
            </a:p>
          </p:txBody>
        </p:sp>
        <p:sp>
          <p:nvSpPr>
            <p:cNvPr id="3147" name="Google Shape;3147;p13"/>
            <p:cNvSpPr/>
            <p:nvPr/>
          </p:nvSpPr>
          <p:spPr>
            <a:xfrm>
              <a:off x="2385190" y="2220485"/>
              <a:ext cx="10202" cy="200"/>
            </a:xfrm>
            <a:custGeom>
              <a:avLst/>
              <a:gdLst/>
              <a:ahLst/>
              <a:cxnLst/>
              <a:rect l="l" t="t" r="r" b="b"/>
              <a:pathLst>
                <a:path w="51" h="1" extrusionOk="0">
                  <a:moveTo>
                    <a:pt x="0" y="1"/>
                  </a:moveTo>
                  <a:lnTo>
                    <a:pt x="50" y="1"/>
                  </a:lnTo>
                  <a:lnTo>
                    <a:pt x="50" y="1"/>
                  </a:lnTo>
                  <a:close/>
                </a:path>
              </a:pathLst>
            </a:custGeom>
            <a:solidFill>
              <a:srgbClr val="F1F3B1"/>
            </a:solidFill>
            <a:ln>
              <a:noFill/>
            </a:ln>
          </p:spPr>
          <p:txBody>
            <a:bodyPr spcFirstLastPara="1" wrap="square" lIns="91425" tIns="91425" rIns="91425" bIns="91425" anchor="ctr" anchorCtr="0">
              <a:noAutofit/>
            </a:bodyPr>
            <a:lstStyle/>
            <a:p>
              <a:endParaRPr/>
            </a:p>
          </p:txBody>
        </p:sp>
        <p:sp>
          <p:nvSpPr>
            <p:cNvPr id="3148" name="Google Shape;3148;p13"/>
            <p:cNvSpPr/>
            <p:nvPr/>
          </p:nvSpPr>
          <p:spPr>
            <a:xfrm>
              <a:off x="1973527" y="2101467"/>
              <a:ext cx="20203" cy="5201"/>
            </a:xfrm>
            <a:custGeom>
              <a:avLst/>
              <a:gdLst/>
              <a:ahLst/>
              <a:cxnLst/>
              <a:rect l="l" t="t" r="r" b="b"/>
              <a:pathLst>
                <a:path w="101" h="26" extrusionOk="0">
                  <a:moveTo>
                    <a:pt x="100" y="26"/>
                  </a:moveTo>
                  <a:cubicBezTo>
                    <a:pt x="75" y="26"/>
                    <a:pt x="26" y="1"/>
                    <a:pt x="1" y="1"/>
                  </a:cubicBezTo>
                  <a:lnTo>
                    <a:pt x="1" y="1"/>
                  </a:lnTo>
                  <a:lnTo>
                    <a:pt x="1" y="1"/>
                  </a:lnTo>
                  <a:lnTo>
                    <a:pt x="1" y="1"/>
                  </a:lnTo>
                  <a:lnTo>
                    <a:pt x="1" y="1"/>
                  </a:lnTo>
                  <a:cubicBezTo>
                    <a:pt x="26" y="1"/>
                    <a:pt x="75" y="26"/>
                    <a:pt x="100" y="26"/>
                  </a:cubicBezTo>
                  <a:close/>
                </a:path>
              </a:pathLst>
            </a:custGeom>
            <a:solidFill>
              <a:srgbClr val="F1F3B1"/>
            </a:solidFill>
            <a:ln>
              <a:noFill/>
            </a:ln>
          </p:spPr>
          <p:txBody>
            <a:bodyPr spcFirstLastPara="1" wrap="square" lIns="91425" tIns="91425" rIns="91425" bIns="91425" anchor="ctr" anchorCtr="0">
              <a:noAutofit/>
            </a:bodyPr>
            <a:lstStyle/>
            <a:p>
              <a:endParaRPr/>
            </a:p>
          </p:txBody>
        </p:sp>
        <p:sp>
          <p:nvSpPr>
            <p:cNvPr id="3149" name="Google Shape;3149;p13"/>
            <p:cNvSpPr/>
            <p:nvPr/>
          </p:nvSpPr>
          <p:spPr>
            <a:xfrm>
              <a:off x="2474404" y="2379309"/>
              <a:ext cx="200" cy="200"/>
            </a:xfrm>
            <a:custGeom>
              <a:avLst/>
              <a:gdLst/>
              <a:ahLst/>
              <a:cxnLst/>
              <a:rect l="l" t="t" r="r" b="b"/>
              <a:pathLst>
                <a:path w="1" h="1" extrusionOk="0">
                  <a:moveTo>
                    <a:pt x="1" y="0"/>
                  </a:moveTo>
                  <a:close/>
                </a:path>
              </a:pathLst>
            </a:custGeom>
            <a:solidFill>
              <a:srgbClr val="D8DB6F"/>
            </a:solidFill>
            <a:ln>
              <a:noFill/>
            </a:ln>
          </p:spPr>
          <p:txBody>
            <a:bodyPr spcFirstLastPara="1" wrap="square" lIns="91425" tIns="91425" rIns="91425" bIns="91425" anchor="ctr" anchorCtr="0">
              <a:noAutofit/>
            </a:bodyPr>
            <a:lstStyle/>
            <a:p>
              <a:endParaRPr/>
            </a:p>
          </p:txBody>
        </p:sp>
        <p:sp>
          <p:nvSpPr>
            <p:cNvPr id="3150" name="Google Shape;3150;p13"/>
            <p:cNvSpPr/>
            <p:nvPr/>
          </p:nvSpPr>
          <p:spPr>
            <a:xfrm>
              <a:off x="3193514" y="2344504"/>
              <a:ext cx="200" cy="200"/>
            </a:xfrm>
            <a:custGeom>
              <a:avLst/>
              <a:gdLst/>
              <a:ahLst/>
              <a:cxnLst/>
              <a:rect l="l" t="t" r="r" b="b"/>
              <a:pathLst>
                <a:path w="1" h="1" extrusionOk="0">
                  <a:moveTo>
                    <a:pt x="0" y="1"/>
                  </a:moveTo>
                  <a:close/>
                </a:path>
              </a:pathLst>
            </a:custGeom>
            <a:solidFill>
              <a:srgbClr val="D8DB6F"/>
            </a:solidFill>
            <a:ln>
              <a:noFill/>
            </a:ln>
          </p:spPr>
          <p:txBody>
            <a:bodyPr spcFirstLastPara="1" wrap="square" lIns="91425" tIns="91425" rIns="91425" bIns="91425" anchor="ctr" anchorCtr="0">
              <a:noAutofit/>
            </a:bodyPr>
            <a:lstStyle/>
            <a:p>
              <a:endParaRPr/>
            </a:p>
          </p:txBody>
        </p:sp>
        <p:sp>
          <p:nvSpPr>
            <p:cNvPr id="3151" name="Google Shape;3151;p13"/>
            <p:cNvSpPr/>
            <p:nvPr/>
          </p:nvSpPr>
          <p:spPr>
            <a:xfrm>
              <a:off x="4086051" y="2349505"/>
              <a:ext cx="200" cy="200"/>
            </a:xfrm>
            <a:custGeom>
              <a:avLst/>
              <a:gdLst/>
              <a:ahLst/>
              <a:cxnLst/>
              <a:rect l="l" t="t" r="r" b="b"/>
              <a:pathLst>
                <a:path w="1" h="1" extrusionOk="0">
                  <a:moveTo>
                    <a:pt x="0" y="0"/>
                  </a:moveTo>
                  <a:close/>
                </a:path>
              </a:pathLst>
            </a:custGeom>
            <a:solidFill>
              <a:srgbClr val="D8DB6F"/>
            </a:solidFill>
            <a:ln>
              <a:noFill/>
            </a:ln>
          </p:spPr>
          <p:txBody>
            <a:bodyPr spcFirstLastPara="1" wrap="square" lIns="91425" tIns="91425" rIns="91425" bIns="91425" anchor="ctr" anchorCtr="0">
              <a:noAutofit/>
            </a:bodyPr>
            <a:lstStyle/>
            <a:p>
              <a:endParaRPr/>
            </a:p>
          </p:txBody>
        </p:sp>
        <p:sp>
          <p:nvSpPr>
            <p:cNvPr id="3152" name="Google Shape;3152;p13"/>
            <p:cNvSpPr/>
            <p:nvPr/>
          </p:nvSpPr>
          <p:spPr>
            <a:xfrm>
              <a:off x="13" y="12"/>
              <a:ext cx="9144189" cy="4620346"/>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rgbClr val="925D37"/>
            </a:solidFill>
            <a:ln>
              <a:noFill/>
            </a:ln>
          </p:spPr>
          <p:txBody>
            <a:bodyPr spcFirstLastPara="1" wrap="square" lIns="91425" tIns="91425" rIns="91425" bIns="91425" anchor="ctr" anchorCtr="0">
              <a:noAutofit/>
            </a:bodyPr>
            <a:lstStyle/>
            <a:p>
              <a:endParaRPr/>
            </a:p>
          </p:txBody>
        </p:sp>
        <p:sp>
          <p:nvSpPr>
            <p:cNvPr id="3153" name="Google Shape;3153;p13"/>
            <p:cNvSpPr/>
            <p:nvPr/>
          </p:nvSpPr>
          <p:spPr>
            <a:xfrm>
              <a:off x="13" y="4893389"/>
              <a:ext cx="9144189" cy="250222"/>
            </a:xfrm>
            <a:custGeom>
              <a:avLst/>
              <a:gdLst/>
              <a:ahLst/>
              <a:cxnLst/>
              <a:rect l="l" t="t" r="r" b="b"/>
              <a:pathLst>
                <a:path w="284644" h="7789" extrusionOk="0">
                  <a:moveTo>
                    <a:pt x="0" y="0"/>
                  </a:moveTo>
                  <a:lnTo>
                    <a:pt x="0" y="7789"/>
                  </a:lnTo>
                  <a:lnTo>
                    <a:pt x="284643" y="7789"/>
                  </a:lnTo>
                  <a:lnTo>
                    <a:pt x="284643" y="0"/>
                  </a:lnTo>
                  <a:close/>
                </a:path>
              </a:pathLst>
            </a:custGeom>
            <a:solidFill>
              <a:srgbClr val="736357"/>
            </a:solidFill>
            <a:ln>
              <a:noFill/>
            </a:ln>
          </p:spPr>
          <p:txBody>
            <a:bodyPr spcFirstLastPara="1" wrap="square" lIns="91425" tIns="91425" rIns="91425" bIns="91425" anchor="ctr" anchorCtr="0">
              <a:noAutofit/>
            </a:bodyPr>
            <a:lstStyle/>
            <a:p>
              <a:endParaRPr/>
            </a:p>
          </p:txBody>
        </p:sp>
        <p:sp>
          <p:nvSpPr>
            <p:cNvPr id="3154" name="Google Shape;3154;p13"/>
            <p:cNvSpPr/>
            <p:nvPr/>
          </p:nvSpPr>
          <p:spPr>
            <a:xfrm>
              <a:off x="435514" y="217341"/>
              <a:ext cx="2258131" cy="2246694"/>
            </a:xfrm>
            <a:custGeom>
              <a:avLst/>
              <a:gdLst/>
              <a:ahLst/>
              <a:cxnLst/>
              <a:rect l="l" t="t" r="r" b="b"/>
              <a:pathLst>
                <a:path w="70292" h="69936" extrusionOk="0">
                  <a:moveTo>
                    <a:pt x="52620" y="0"/>
                  </a:moveTo>
                  <a:lnTo>
                    <a:pt x="1" y="52382"/>
                  </a:lnTo>
                  <a:lnTo>
                    <a:pt x="1" y="69935"/>
                  </a:lnTo>
                  <a:lnTo>
                    <a:pt x="70292" y="0"/>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3155" name="Google Shape;3155;p13"/>
            <p:cNvSpPr/>
            <p:nvPr/>
          </p:nvSpPr>
          <p:spPr>
            <a:xfrm>
              <a:off x="435514" y="217341"/>
              <a:ext cx="2858868" cy="2844862"/>
            </a:xfrm>
            <a:custGeom>
              <a:avLst/>
              <a:gdLst/>
              <a:ahLst/>
              <a:cxnLst/>
              <a:rect l="l" t="t" r="r" b="b"/>
              <a:pathLst>
                <a:path w="88992" h="88556" extrusionOk="0">
                  <a:moveTo>
                    <a:pt x="81717" y="0"/>
                  </a:moveTo>
                  <a:lnTo>
                    <a:pt x="1" y="81321"/>
                  </a:lnTo>
                  <a:lnTo>
                    <a:pt x="1" y="88556"/>
                  </a:lnTo>
                  <a:lnTo>
                    <a:pt x="88991" y="0"/>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3156" name="Google Shape;3156;p13"/>
            <p:cNvSpPr/>
            <p:nvPr/>
          </p:nvSpPr>
          <p:spPr>
            <a:xfrm>
              <a:off x="5951725" y="1912651"/>
              <a:ext cx="2759377" cy="2681452"/>
            </a:xfrm>
            <a:custGeom>
              <a:avLst/>
              <a:gdLst/>
              <a:ahLst/>
              <a:cxnLst/>
              <a:rect l="l" t="t" r="r" b="b"/>
              <a:pathLst>
                <a:path w="76895" h="76460" extrusionOk="0">
                  <a:moveTo>
                    <a:pt x="76894" y="1"/>
                  </a:moveTo>
                  <a:lnTo>
                    <a:pt x="1" y="76459"/>
                  </a:lnTo>
                  <a:lnTo>
                    <a:pt x="8540" y="76459"/>
                  </a:lnTo>
                  <a:lnTo>
                    <a:pt x="76894" y="8501"/>
                  </a:lnTo>
                  <a:lnTo>
                    <a:pt x="76894" y="1"/>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grpSp>
          <p:nvGrpSpPr>
            <p:cNvPr id="3157" name="Google Shape;3157;p13"/>
            <p:cNvGrpSpPr/>
            <p:nvPr/>
          </p:nvGrpSpPr>
          <p:grpSpPr>
            <a:xfrm>
              <a:off x="25" y="0"/>
              <a:ext cx="9144189" cy="4594817"/>
              <a:chOff x="25" y="0"/>
              <a:chExt cx="9144189" cy="4594817"/>
            </a:xfrm>
          </p:grpSpPr>
          <p:sp>
            <p:nvSpPr>
              <p:cNvPr id="3158" name="Google Shape;3158;p13"/>
              <p:cNvSpPr/>
              <p:nvPr/>
            </p:nvSpPr>
            <p:spPr>
              <a:xfrm>
                <a:off x="219225" y="236825"/>
                <a:ext cx="216300" cy="4357200"/>
              </a:xfrm>
              <a:prstGeom prst="rect">
                <a:avLst/>
              </a:prstGeom>
              <a:solidFill>
                <a:srgbClr val="925D37"/>
              </a:solidFill>
              <a:ln>
                <a:noFill/>
              </a:ln>
            </p:spPr>
            <p:txBody>
              <a:bodyPr spcFirstLastPara="1" wrap="square" lIns="91425" tIns="91425" rIns="91425" bIns="91425" anchor="ctr" anchorCtr="0">
                <a:noAutofit/>
              </a:bodyPr>
              <a:lstStyle/>
              <a:p>
                <a:endParaRPr/>
              </a:p>
            </p:txBody>
          </p:sp>
          <p:sp>
            <p:nvSpPr>
              <p:cNvPr id="3159" name="Google Shape;3159;p13"/>
              <p:cNvSpPr/>
              <p:nvPr/>
            </p:nvSpPr>
            <p:spPr>
              <a:xfrm>
                <a:off x="25" y="0"/>
                <a:ext cx="9144189" cy="4594817"/>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3160" name="Google Shape;3160;p13"/>
              <p:cNvSpPr/>
              <p:nvPr/>
            </p:nvSpPr>
            <p:spPr>
              <a:xfrm>
                <a:off x="8711100" y="236825"/>
                <a:ext cx="216300" cy="4357200"/>
              </a:xfrm>
              <a:prstGeom prst="rect">
                <a:avLst/>
              </a:prstGeom>
              <a:solidFill>
                <a:srgbClr val="925D37"/>
              </a:solidFill>
              <a:ln>
                <a:noFill/>
              </a:ln>
            </p:spPr>
            <p:txBody>
              <a:bodyPr spcFirstLastPara="1" wrap="square" lIns="91425" tIns="91425" rIns="91425" bIns="91425" anchor="ctr" anchorCtr="0">
                <a:noAutofit/>
              </a:bodyPr>
              <a:lstStyle/>
              <a:p>
                <a:endParaRPr/>
              </a:p>
            </p:txBody>
          </p:sp>
        </p:grpSp>
        <p:sp>
          <p:nvSpPr>
            <p:cNvPr id="3161" name="Google Shape;3161;p13"/>
            <p:cNvSpPr/>
            <p:nvPr/>
          </p:nvSpPr>
          <p:spPr>
            <a:xfrm rot="-5400000">
              <a:off x="4471766" y="4726309"/>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925D37"/>
            </a:solidFill>
            <a:ln>
              <a:noFill/>
            </a:ln>
          </p:spPr>
          <p:txBody>
            <a:bodyPr spcFirstLastPara="1" wrap="square" lIns="91425" tIns="91425" rIns="91425" bIns="91425" anchor="ctr" anchorCtr="0">
              <a:noAutofit/>
            </a:bodyPr>
            <a:lstStyle/>
            <a:p>
              <a:endParaRPr/>
            </a:p>
          </p:txBody>
        </p:sp>
        <p:grpSp>
          <p:nvGrpSpPr>
            <p:cNvPr id="3162" name="Google Shape;3162;p13"/>
            <p:cNvGrpSpPr/>
            <p:nvPr/>
          </p:nvGrpSpPr>
          <p:grpSpPr>
            <a:xfrm>
              <a:off x="13" y="4588025"/>
              <a:ext cx="9144201" cy="555528"/>
              <a:chOff x="13" y="4588025"/>
              <a:chExt cx="9144201" cy="555528"/>
            </a:xfrm>
          </p:grpSpPr>
          <p:sp>
            <p:nvSpPr>
              <p:cNvPr id="3163" name="Google Shape;3163;p13"/>
              <p:cNvSpPr/>
              <p:nvPr/>
            </p:nvSpPr>
            <p:spPr>
              <a:xfrm>
                <a:off x="25" y="4588025"/>
                <a:ext cx="9144189" cy="555528"/>
              </a:xfrm>
              <a:custGeom>
                <a:avLst/>
                <a:gdLst/>
                <a:ahLst/>
                <a:cxnLst/>
                <a:rect l="l" t="t" r="r" b="b"/>
                <a:pathLst>
                  <a:path w="284644" h="2808" extrusionOk="0">
                    <a:moveTo>
                      <a:pt x="0" y="1"/>
                    </a:moveTo>
                    <a:lnTo>
                      <a:pt x="0" y="2808"/>
                    </a:lnTo>
                    <a:lnTo>
                      <a:pt x="284643" y="2808"/>
                    </a:lnTo>
                    <a:lnTo>
                      <a:pt x="284643" y="1"/>
                    </a:lnTo>
                    <a:close/>
                  </a:path>
                </a:pathLst>
              </a:custGeom>
              <a:solidFill>
                <a:srgbClr val="925D37"/>
              </a:solidFill>
              <a:ln>
                <a:noFill/>
              </a:ln>
            </p:spPr>
            <p:txBody>
              <a:bodyPr spcFirstLastPara="1" wrap="square" lIns="91425" tIns="91425" rIns="91425" bIns="91425" anchor="ctr" anchorCtr="0">
                <a:noAutofit/>
              </a:bodyPr>
              <a:lstStyle/>
              <a:p>
                <a:endParaRPr/>
              </a:p>
            </p:txBody>
          </p:sp>
          <p:sp>
            <p:nvSpPr>
              <p:cNvPr id="3164" name="Google Shape;3164;p13"/>
              <p:cNvSpPr/>
              <p:nvPr/>
            </p:nvSpPr>
            <p:spPr>
              <a:xfrm>
                <a:off x="13" y="4723191"/>
                <a:ext cx="9144189" cy="171483"/>
              </a:xfrm>
              <a:custGeom>
                <a:avLst/>
                <a:gdLst/>
                <a:ahLst/>
                <a:cxnLst/>
                <a:rect l="l" t="t" r="r" b="b"/>
                <a:pathLst>
                  <a:path w="284644" h="5338" extrusionOk="0">
                    <a:moveTo>
                      <a:pt x="0" y="1"/>
                    </a:moveTo>
                    <a:lnTo>
                      <a:pt x="0" y="5338"/>
                    </a:lnTo>
                    <a:lnTo>
                      <a:pt x="284643" y="5338"/>
                    </a:lnTo>
                    <a:lnTo>
                      <a:pt x="284643" y="1"/>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3165" name="Google Shape;3165;p13"/>
              <p:cNvSpPr/>
              <p:nvPr/>
            </p:nvSpPr>
            <p:spPr>
              <a:xfrm>
                <a:off x="25" y="4588025"/>
                <a:ext cx="9144189" cy="135202"/>
              </a:xfrm>
              <a:custGeom>
                <a:avLst/>
                <a:gdLst/>
                <a:ahLst/>
                <a:cxnLst/>
                <a:rect l="l" t="t" r="r" b="b"/>
                <a:pathLst>
                  <a:path w="284644" h="4191" extrusionOk="0">
                    <a:moveTo>
                      <a:pt x="0" y="0"/>
                    </a:moveTo>
                    <a:lnTo>
                      <a:pt x="0" y="4191"/>
                    </a:lnTo>
                    <a:lnTo>
                      <a:pt x="284643" y="4191"/>
                    </a:lnTo>
                    <a:lnTo>
                      <a:pt x="284643" y="0"/>
                    </a:lnTo>
                    <a:close/>
                  </a:path>
                </a:pathLst>
              </a:custGeom>
              <a:solidFill>
                <a:srgbClr val="FFFFFF">
                  <a:alpha val="35250"/>
                </a:srgbClr>
              </a:solidFill>
              <a:ln>
                <a:noFill/>
              </a:ln>
            </p:spPr>
            <p:txBody>
              <a:bodyPr spcFirstLastPara="1" wrap="square" lIns="91425" tIns="91425" rIns="91425" bIns="91425" anchor="ctr" anchorCtr="0">
                <a:noAutofit/>
              </a:bodyPr>
              <a:lstStyle/>
              <a:p>
                <a:endParaRPr/>
              </a:p>
            </p:txBody>
          </p:sp>
          <p:sp>
            <p:nvSpPr>
              <p:cNvPr id="3166" name="Google Shape;3166;p13"/>
              <p:cNvSpPr/>
              <p:nvPr/>
            </p:nvSpPr>
            <p:spPr>
              <a:xfrm rot="-5400000">
                <a:off x="4471766" y="4742937"/>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6B4124"/>
              </a:solidFill>
              <a:ln>
                <a:noFill/>
              </a:ln>
            </p:spPr>
            <p:txBody>
              <a:bodyPr spcFirstLastPara="1" wrap="square" lIns="91425" tIns="91425" rIns="91425" bIns="91425" anchor="ctr" anchorCtr="0">
                <a:noAutofit/>
              </a:bodyPr>
              <a:lstStyle/>
              <a:p>
                <a:endParaRPr/>
              </a:p>
            </p:txBody>
          </p:sp>
          <p:sp>
            <p:nvSpPr>
              <p:cNvPr id="3167" name="Google Shape;3167;p13"/>
              <p:cNvSpPr/>
              <p:nvPr/>
            </p:nvSpPr>
            <p:spPr>
              <a:xfrm rot="-5400000">
                <a:off x="4471766" y="4726312"/>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grpSp>
        <p:sp>
          <p:nvSpPr>
            <p:cNvPr id="3168" name="Google Shape;3168;p13"/>
            <p:cNvSpPr/>
            <p:nvPr/>
          </p:nvSpPr>
          <p:spPr>
            <a:xfrm>
              <a:off x="640045" y="1788068"/>
              <a:ext cx="16" cy="16"/>
            </a:xfrm>
            <a:custGeom>
              <a:avLst/>
              <a:gdLst/>
              <a:ahLst/>
              <a:cxnLst/>
              <a:rect l="l" t="t" r="r" b="b"/>
              <a:pathLst>
                <a:path w="1" h="1" extrusionOk="0">
                  <a:moveTo>
                    <a:pt x="1" y="0"/>
                  </a:moveTo>
                  <a:close/>
                </a:path>
              </a:pathLst>
            </a:custGeom>
            <a:solidFill>
              <a:srgbClr val="FE6E5C"/>
            </a:solidFill>
            <a:ln>
              <a:noFill/>
            </a:ln>
          </p:spPr>
          <p:txBody>
            <a:bodyPr spcFirstLastPara="1" wrap="square" lIns="91425" tIns="91425" rIns="91425" bIns="91425" anchor="ctr" anchorCtr="0">
              <a:noAutofit/>
            </a:bodyPr>
            <a:lstStyle/>
            <a:p>
              <a:endParaRPr/>
            </a:p>
          </p:txBody>
        </p:sp>
        <p:sp>
          <p:nvSpPr>
            <p:cNvPr id="3169" name="Google Shape;3169;p13"/>
            <p:cNvSpPr/>
            <p:nvPr/>
          </p:nvSpPr>
          <p:spPr>
            <a:xfrm>
              <a:off x="8341841" y="4135479"/>
              <a:ext cx="24469" cy="2674"/>
            </a:xfrm>
            <a:custGeom>
              <a:avLst/>
              <a:gdLst/>
              <a:ahLst/>
              <a:cxnLst/>
              <a:rect l="l" t="t" r="r" b="b"/>
              <a:pathLst>
                <a:path w="366" h="40" extrusionOk="0">
                  <a:moveTo>
                    <a:pt x="364" y="0"/>
                  </a:moveTo>
                  <a:lnTo>
                    <a:pt x="364" y="0"/>
                  </a:lnTo>
                  <a:cubicBezTo>
                    <a:pt x="363" y="0"/>
                    <a:pt x="136" y="25"/>
                    <a:pt x="0" y="40"/>
                  </a:cubicBezTo>
                  <a:cubicBezTo>
                    <a:pt x="272" y="11"/>
                    <a:pt x="365" y="0"/>
                    <a:pt x="364" y="0"/>
                  </a:cubicBezTo>
                  <a:close/>
                </a:path>
              </a:pathLst>
            </a:custGeom>
            <a:solidFill>
              <a:srgbClr val="22B573"/>
            </a:solidFill>
            <a:ln>
              <a:noFill/>
            </a:ln>
          </p:spPr>
          <p:txBody>
            <a:bodyPr spcFirstLastPara="1" wrap="square" lIns="91425" tIns="91425" rIns="91425" bIns="91425" anchor="ctr" anchorCtr="0">
              <a:noAutofit/>
            </a:bodyPr>
            <a:lstStyle/>
            <a:p>
              <a:endParaRPr/>
            </a:p>
          </p:txBody>
        </p:sp>
      </p:grpSp>
      <p:pic>
        <p:nvPicPr>
          <p:cNvPr id="3170" name="Google Shape;3170;p13"/>
          <p:cNvPicPr preferRelativeResize="0"/>
          <p:nvPr/>
        </p:nvPicPr>
        <p:blipFill>
          <a:blip r:embed="rId2">
            <a:alphaModFix/>
          </a:blip>
          <a:stretch>
            <a:fillRect/>
          </a:stretch>
        </p:blipFill>
        <p:spPr>
          <a:xfrm>
            <a:off x="7913773" y="-361079"/>
            <a:ext cx="1629875" cy="2326150"/>
          </a:xfrm>
          <a:prstGeom prst="rect">
            <a:avLst/>
          </a:prstGeom>
          <a:noFill/>
          <a:ln>
            <a:noFill/>
          </a:ln>
        </p:spPr>
      </p:pic>
      <p:pic>
        <p:nvPicPr>
          <p:cNvPr id="3171" name="Google Shape;3171;p13"/>
          <p:cNvPicPr preferRelativeResize="0"/>
          <p:nvPr/>
        </p:nvPicPr>
        <p:blipFill rotWithShape="1">
          <a:blip r:embed="rId2">
            <a:alphaModFix/>
          </a:blip>
          <a:srcRect t="42997"/>
          <a:stretch/>
        </p:blipFill>
        <p:spPr>
          <a:xfrm>
            <a:off x="7037538" y="-2"/>
            <a:ext cx="1629875" cy="1325950"/>
          </a:xfrm>
          <a:prstGeom prst="rect">
            <a:avLst/>
          </a:prstGeom>
          <a:noFill/>
          <a:ln>
            <a:noFill/>
          </a:ln>
        </p:spPr>
      </p:pic>
      <p:grpSp>
        <p:nvGrpSpPr>
          <p:cNvPr id="3172" name="Google Shape;3172;p13"/>
          <p:cNvGrpSpPr/>
          <p:nvPr/>
        </p:nvGrpSpPr>
        <p:grpSpPr>
          <a:xfrm>
            <a:off x="8375407" y="908195"/>
            <a:ext cx="444091" cy="451325"/>
            <a:chOff x="1126975" y="2118575"/>
            <a:chExt cx="554075" cy="563100"/>
          </a:xfrm>
        </p:grpSpPr>
        <p:sp>
          <p:nvSpPr>
            <p:cNvPr id="3173" name="Google Shape;3173;p13"/>
            <p:cNvSpPr/>
            <p:nvPr/>
          </p:nvSpPr>
          <p:spPr>
            <a:xfrm>
              <a:off x="1412050" y="2464300"/>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3174" name="Google Shape;3174;p13"/>
            <p:cNvSpPr/>
            <p:nvPr/>
          </p:nvSpPr>
          <p:spPr>
            <a:xfrm>
              <a:off x="1418875" y="2487250"/>
              <a:ext cx="57650" cy="128650"/>
            </a:xfrm>
            <a:custGeom>
              <a:avLst/>
              <a:gdLst/>
              <a:ahLst/>
              <a:cxnLst/>
              <a:rect l="l" t="t" r="r" b="b"/>
              <a:pathLst>
                <a:path w="2306" h="5146" extrusionOk="0">
                  <a:moveTo>
                    <a:pt x="625" y="0"/>
                  </a:moveTo>
                  <a:cubicBezTo>
                    <a:pt x="445" y="0"/>
                    <a:pt x="278" y="129"/>
                    <a:pt x="149" y="460"/>
                  </a:cubicBezTo>
                  <a:cubicBezTo>
                    <a:pt x="0" y="882"/>
                    <a:pt x="50" y="1452"/>
                    <a:pt x="124" y="1923"/>
                  </a:cubicBezTo>
                  <a:cubicBezTo>
                    <a:pt x="199" y="2443"/>
                    <a:pt x="273" y="2964"/>
                    <a:pt x="447" y="3509"/>
                  </a:cubicBezTo>
                  <a:lnTo>
                    <a:pt x="719" y="4327"/>
                  </a:lnTo>
                  <a:cubicBezTo>
                    <a:pt x="827" y="4543"/>
                    <a:pt x="1030" y="4835"/>
                    <a:pt x="1080" y="5054"/>
                  </a:cubicBezTo>
                  <a:lnTo>
                    <a:pt x="1080" y="5054"/>
                  </a:lnTo>
                  <a:cubicBezTo>
                    <a:pt x="1009" y="4490"/>
                    <a:pt x="933" y="3926"/>
                    <a:pt x="769" y="3385"/>
                  </a:cubicBezTo>
                  <a:lnTo>
                    <a:pt x="769" y="3385"/>
                  </a:lnTo>
                  <a:cubicBezTo>
                    <a:pt x="1017" y="3931"/>
                    <a:pt x="1389" y="4427"/>
                    <a:pt x="1835" y="4823"/>
                  </a:cubicBezTo>
                  <a:cubicBezTo>
                    <a:pt x="1711" y="4079"/>
                    <a:pt x="1438" y="3410"/>
                    <a:pt x="1141" y="2691"/>
                  </a:cubicBezTo>
                  <a:lnTo>
                    <a:pt x="1141" y="2691"/>
                  </a:lnTo>
                  <a:cubicBezTo>
                    <a:pt x="1463" y="3187"/>
                    <a:pt x="1835" y="3658"/>
                    <a:pt x="2231" y="4055"/>
                  </a:cubicBezTo>
                  <a:cubicBezTo>
                    <a:pt x="2306" y="3137"/>
                    <a:pt x="2132" y="2195"/>
                    <a:pt x="1835" y="1328"/>
                  </a:cubicBezTo>
                  <a:cubicBezTo>
                    <a:pt x="1673" y="913"/>
                    <a:pt x="1104" y="0"/>
                    <a:pt x="625" y="0"/>
                  </a:cubicBezTo>
                  <a:close/>
                  <a:moveTo>
                    <a:pt x="1080" y="5054"/>
                  </a:moveTo>
                  <a:cubicBezTo>
                    <a:pt x="1083" y="5084"/>
                    <a:pt x="1087" y="5115"/>
                    <a:pt x="1091" y="5145"/>
                  </a:cubicBezTo>
                  <a:cubicBezTo>
                    <a:pt x="1091" y="5117"/>
                    <a:pt x="1087" y="5086"/>
                    <a:pt x="1080" y="5054"/>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3175" name="Google Shape;3175;p13"/>
            <p:cNvSpPr/>
            <p:nvPr/>
          </p:nvSpPr>
          <p:spPr>
            <a:xfrm>
              <a:off x="1330875" y="2467025"/>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3176" name="Google Shape;3176;p13"/>
            <p:cNvSpPr/>
            <p:nvPr/>
          </p:nvSpPr>
          <p:spPr>
            <a:xfrm>
              <a:off x="1337075" y="2488575"/>
              <a:ext cx="60750" cy="136000"/>
            </a:xfrm>
            <a:custGeom>
              <a:avLst/>
              <a:gdLst/>
              <a:ahLst/>
              <a:cxnLst/>
              <a:rect l="l" t="t" r="r" b="b"/>
              <a:pathLst>
                <a:path w="2430" h="5440" extrusionOk="0">
                  <a:moveTo>
                    <a:pt x="1578" y="0"/>
                  </a:moveTo>
                  <a:cubicBezTo>
                    <a:pt x="1353" y="0"/>
                    <a:pt x="1226" y="188"/>
                    <a:pt x="1066" y="407"/>
                  </a:cubicBezTo>
                  <a:cubicBezTo>
                    <a:pt x="694" y="1002"/>
                    <a:pt x="496" y="1647"/>
                    <a:pt x="322" y="2366"/>
                  </a:cubicBezTo>
                  <a:cubicBezTo>
                    <a:pt x="124" y="3258"/>
                    <a:pt x="50" y="4200"/>
                    <a:pt x="0" y="5117"/>
                  </a:cubicBezTo>
                  <a:cubicBezTo>
                    <a:pt x="124" y="4572"/>
                    <a:pt x="298" y="4026"/>
                    <a:pt x="620" y="3580"/>
                  </a:cubicBezTo>
                  <a:cubicBezTo>
                    <a:pt x="669" y="4200"/>
                    <a:pt x="744" y="4820"/>
                    <a:pt x="818" y="5439"/>
                  </a:cubicBezTo>
                  <a:cubicBezTo>
                    <a:pt x="1016" y="4696"/>
                    <a:pt x="1190" y="3977"/>
                    <a:pt x="1388" y="3233"/>
                  </a:cubicBezTo>
                  <a:cubicBezTo>
                    <a:pt x="1661" y="3704"/>
                    <a:pt x="1909" y="4150"/>
                    <a:pt x="2107" y="4646"/>
                  </a:cubicBezTo>
                  <a:cubicBezTo>
                    <a:pt x="2405" y="3704"/>
                    <a:pt x="2405" y="2663"/>
                    <a:pt x="2430" y="1671"/>
                  </a:cubicBezTo>
                  <a:cubicBezTo>
                    <a:pt x="2430" y="1374"/>
                    <a:pt x="2430" y="1027"/>
                    <a:pt x="2355" y="754"/>
                  </a:cubicBezTo>
                  <a:cubicBezTo>
                    <a:pt x="2256" y="482"/>
                    <a:pt x="2033" y="159"/>
                    <a:pt x="1760" y="35"/>
                  </a:cubicBezTo>
                  <a:cubicBezTo>
                    <a:pt x="1693" y="11"/>
                    <a:pt x="1632" y="0"/>
                    <a:pt x="1578" y="0"/>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3177" name="Google Shape;3177;p13"/>
            <p:cNvSpPr/>
            <p:nvPr/>
          </p:nvSpPr>
          <p:spPr>
            <a:xfrm>
              <a:off x="1210650" y="2443900"/>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3178" name="Google Shape;3178;p13"/>
            <p:cNvSpPr/>
            <p:nvPr/>
          </p:nvSpPr>
          <p:spPr>
            <a:xfrm>
              <a:off x="1236050" y="2470550"/>
              <a:ext cx="106000" cy="121175"/>
            </a:xfrm>
            <a:custGeom>
              <a:avLst/>
              <a:gdLst/>
              <a:ahLst/>
              <a:cxnLst/>
              <a:rect l="l" t="t" r="r" b="b"/>
              <a:pathLst>
                <a:path w="4240" h="4847" extrusionOk="0">
                  <a:moveTo>
                    <a:pt x="20" y="4329"/>
                  </a:moveTo>
                  <a:cubicBezTo>
                    <a:pt x="13" y="4336"/>
                    <a:pt x="7" y="4344"/>
                    <a:pt x="0" y="4351"/>
                  </a:cubicBezTo>
                  <a:cubicBezTo>
                    <a:pt x="7" y="4344"/>
                    <a:pt x="14" y="4337"/>
                    <a:pt x="20" y="4329"/>
                  </a:cubicBezTo>
                  <a:close/>
                  <a:moveTo>
                    <a:pt x="3699" y="1"/>
                  </a:moveTo>
                  <a:cubicBezTo>
                    <a:pt x="3413" y="1"/>
                    <a:pt x="3055" y="189"/>
                    <a:pt x="2851" y="335"/>
                  </a:cubicBezTo>
                  <a:cubicBezTo>
                    <a:pt x="2231" y="781"/>
                    <a:pt x="1686" y="1450"/>
                    <a:pt x="1215" y="2070"/>
                  </a:cubicBezTo>
                  <a:cubicBezTo>
                    <a:pt x="942" y="2442"/>
                    <a:pt x="719" y="2814"/>
                    <a:pt x="496" y="3211"/>
                  </a:cubicBezTo>
                  <a:cubicBezTo>
                    <a:pt x="397" y="3384"/>
                    <a:pt x="273" y="3607"/>
                    <a:pt x="199" y="3830"/>
                  </a:cubicBezTo>
                  <a:cubicBezTo>
                    <a:pt x="152" y="3947"/>
                    <a:pt x="127" y="4197"/>
                    <a:pt x="20" y="4329"/>
                  </a:cubicBezTo>
                  <a:lnTo>
                    <a:pt x="20" y="4329"/>
                  </a:lnTo>
                  <a:cubicBezTo>
                    <a:pt x="460" y="3841"/>
                    <a:pt x="900" y="3352"/>
                    <a:pt x="1364" y="2888"/>
                  </a:cubicBezTo>
                  <a:lnTo>
                    <a:pt x="1364" y="2888"/>
                  </a:lnTo>
                  <a:cubicBezTo>
                    <a:pt x="1240" y="3508"/>
                    <a:pt x="1066" y="4103"/>
                    <a:pt x="843" y="4698"/>
                  </a:cubicBezTo>
                  <a:cubicBezTo>
                    <a:pt x="1364" y="4177"/>
                    <a:pt x="1810" y="3558"/>
                    <a:pt x="2132" y="2888"/>
                  </a:cubicBezTo>
                  <a:lnTo>
                    <a:pt x="2132" y="2888"/>
                  </a:lnTo>
                  <a:lnTo>
                    <a:pt x="1959" y="4847"/>
                  </a:lnTo>
                  <a:cubicBezTo>
                    <a:pt x="2455" y="4177"/>
                    <a:pt x="2950" y="3458"/>
                    <a:pt x="3347" y="2715"/>
                  </a:cubicBezTo>
                  <a:cubicBezTo>
                    <a:pt x="3694" y="2095"/>
                    <a:pt x="4239" y="1079"/>
                    <a:pt x="4115" y="360"/>
                  </a:cubicBezTo>
                  <a:cubicBezTo>
                    <a:pt x="4064" y="94"/>
                    <a:pt x="3899" y="1"/>
                    <a:pt x="3699" y="1"/>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3179" name="Google Shape;3179;p13"/>
            <p:cNvSpPr/>
            <p:nvPr/>
          </p:nvSpPr>
          <p:spPr>
            <a:xfrm>
              <a:off x="1126975" y="2413850"/>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3180" name="Google Shape;3180;p13"/>
            <p:cNvSpPr/>
            <p:nvPr/>
          </p:nvSpPr>
          <p:spPr>
            <a:xfrm>
              <a:off x="1170350" y="2416100"/>
              <a:ext cx="155575" cy="74000"/>
            </a:xfrm>
            <a:custGeom>
              <a:avLst/>
              <a:gdLst/>
              <a:ahLst/>
              <a:cxnLst/>
              <a:rect l="l" t="t" r="r" b="b"/>
              <a:pathLst>
                <a:path w="6223" h="2960" extrusionOk="0">
                  <a:moveTo>
                    <a:pt x="5606" y="0"/>
                  </a:moveTo>
                  <a:cubicBezTo>
                    <a:pt x="5499" y="0"/>
                    <a:pt x="5382" y="27"/>
                    <a:pt x="5256" y="59"/>
                  </a:cubicBezTo>
                  <a:cubicBezTo>
                    <a:pt x="4314" y="208"/>
                    <a:pt x="3347" y="356"/>
                    <a:pt x="2405" y="579"/>
                  </a:cubicBezTo>
                  <a:cubicBezTo>
                    <a:pt x="1538" y="802"/>
                    <a:pt x="645" y="1075"/>
                    <a:pt x="1" y="1695"/>
                  </a:cubicBezTo>
                  <a:cubicBezTo>
                    <a:pt x="645" y="1645"/>
                    <a:pt x="1339" y="1571"/>
                    <a:pt x="1984" y="1521"/>
                  </a:cubicBezTo>
                  <a:lnTo>
                    <a:pt x="1984" y="1521"/>
                  </a:lnTo>
                  <a:cubicBezTo>
                    <a:pt x="1587" y="1819"/>
                    <a:pt x="1166" y="2191"/>
                    <a:pt x="868" y="2637"/>
                  </a:cubicBezTo>
                  <a:cubicBezTo>
                    <a:pt x="1488" y="2463"/>
                    <a:pt x="2133" y="2290"/>
                    <a:pt x="2752" y="2067"/>
                  </a:cubicBezTo>
                  <a:lnTo>
                    <a:pt x="2752" y="2067"/>
                  </a:lnTo>
                  <a:cubicBezTo>
                    <a:pt x="2628" y="2389"/>
                    <a:pt x="2455" y="2686"/>
                    <a:pt x="2257" y="2959"/>
                  </a:cubicBezTo>
                  <a:cubicBezTo>
                    <a:pt x="3496" y="2612"/>
                    <a:pt x="4686" y="1968"/>
                    <a:pt x="5678" y="1150"/>
                  </a:cubicBezTo>
                  <a:cubicBezTo>
                    <a:pt x="5950" y="902"/>
                    <a:pt x="6223" y="579"/>
                    <a:pt x="5975" y="208"/>
                  </a:cubicBezTo>
                  <a:cubicBezTo>
                    <a:pt x="5875" y="50"/>
                    <a:pt x="5750" y="0"/>
                    <a:pt x="5606" y="0"/>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3181" name="Google Shape;3181;p13"/>
            <p:cNvSpPr/>
            <p:nvPr/>
          </p:nvSpPr>
          <p:spPr>
            <a:xfrm>
              <a:off x="1449075" y="2448625"/>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3182" name="Google Shape;3182;p13"/>
            <p:cNvSpPr/>
            <p:nvPr/>
          </p:nvSpPr>
          <p:spPr>
            <a:xfrm>
              <a:off x="1456675" y="2462575"/>
              <a:ext cx="108475" cy="95675"/>
            </a:xfrm>
            <a:custGeom>
              <a:avLst/>
              <a:gdLst/>
              <a:ahLst/>
              <a:cxnLst/>
              <a:rect l="l" t="t" r="r" b="b"/>
              <a:pathLst>
                <a:path w="4339" h="3827" extrusionOk="0">
                  <a:moveTo>
                    <a:pt x="294" y="1"/>
                  </a:moveTo>
                  <a:cubicBezTo>
                    <a:pt x="190" y="1"/>
                    <a:pt x="110" y="52"/>
                    <a:pt x="100" y="208"/>
                  </a:cubicBezTo>
                  <a:cubicBezTo>
                    <a:pt x="1" y="480"/>
                    <a:pt x="323" y="827"/>
                    <a:pt x="472" y="1001"/>
                  </a:cubicBezTo>
                  <a:cubicBezTo>
                    <a:pt x="1314" y="2141"/>
                    <a:pt x="2331" y="3083"/>
                    <a:pt x="3521" y="3827"/>
                  </a:cubicBezTo>
                  <a:cubicBezTo>
                    <a:pt x="3446" y="3579"/>
                    <a:pt x="3347" y="3381"/>
                    <a:pt x="3273" y="3158"/>
                  </a:cubicBezTo>
                  <a:lnTo>
                    <a:pt x="3273" y="3158"/>
                  </a:lnTo>
                  <a:cubicBezTo>
                    <a:pt x="3595" y="3282"/>
                    <a:pt x="3967" y="3406"/>
                    <a:pt x="4314" y="3530"/>
                  </a:cubicBezTo>
                  <a:cubicBezTo>
                    <a:pt x="4140" y="3158"/>
                    <a:pt x="3892" y="2811"/>
                    <a:pt x="3645" y="2513"/>
                  </a:cubicBezTo>
                  <a:cubicBezTo>
                    <a:pt x="3892" y="2513"/>
                    <a:pt x="4091" y="2538"/>
                    <a:pt x="4339" y="2538"/>
                  </a:cubicBezTo>
                  <a:cubicBezTo>
                    <a:pt x="4091" y="2191"/>
                    <a:pt x="3769" y="1918"/>
                    <a:pt x="3421" y="1670"/>
                  </a:cubicBezTo>
                  <a:cubicBezTo>
                    <a:pt x="2579" y="1075"/>
                    <a:pt x="1686" y="580"/>
                    <a:pt x="744" y="158"/>
                  </a:cubicBezTo>
                  <a:cubicBezTo>
                    <a:pt x="629" y="100"/>
                    <a:pt x="438" y="1"/>
                    <a:pt x="294" y="1"/>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3183" name="Google Shape;3183;p13"/>
            <p:cNvSpPr/>
            <p:nvPr/>
          </p:nvSpPr>
          <p:spPr>
            <a:xfrm>
              <a:off x="1465975" y="2410125"/>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3184" name="Google Shape;3184;p13"/>
            <p:cNvSpPr/>
            <p:nvPr/>
          </p:nvSpPr>
          <p:spPr>
            <a:xfrm>
              <a:off x="1470300" y="2403675"/>
              <a:ext cx="128325" cy="75250"/>
            </a:xfrm>
            <a:custGeom>
              <a:avLst/>
              <a:gdLst/>
              <a:ahLst/>
              <a:cxnLst/>
              <a:rect l="l" t="t" r="r" b="b"/>
              <a:pathLst>
                <a:path w="5133" h="3010" extrusionOk="0">
                  <a:moveTo>
                    <a:pt x="862" y="1"/>
                  </a:moveTo>
                  <a:cubicBezTo>
                    <a:pt x="573" y="1"/>
                    <a:pt x="172" y="56"/>
                    <a:pt x="75" y="308"/>
                  </a:cubicBezTo>
                  <a:cubicBezTo>
                    <a:pt x="1" y="581"/>
                    <a:pt x="422" y="952"/>
                    <a:pt x="571" y="1126"/>
                  </a:cubicBezTo>
                  <a:cubicBezTo>
                    <a:pt x="1166" y="1696"/>
                    <a:pt x="1885" y="2043"/>
                    <a:pt x="2554" y="2390"/>
                  </a:cubicBezTo>
                  <a:cubicBezTo>
                    <a:pt x="3025" y="2589"/>
                    <a:pt x="3471" y="2812"/>
                    <a:pt x="3918" y="3010"/>
                  </a:cubicBezTo>
                  <a:cubicBezTo>
                    <a:pt x="3645" y="2589"/>
                    <a:pt x="3347" y="2217"/>
                    <a:pt x="2976" y="1919"/>
                  </a:cubicBezTo>
                  <a:lnTo>
                    <a:pt x="2976" y="1919"/>
                  </a:lnTo>
                  <a:lnTo>
                    <a:pt x="4909" y="2291"/>
                  </a:lnTo>
                  <a:cubicBezTo>
                    <a:pt x="4513" y="1944"/>
                    <a:pt x="4017" y="1671"/>
                    <a:pt x="3496" y="1473"/>
                  </a:cubicBezTo>
                  <a:cubicBezTo>
                    <a:pt x="4042" y="1374"/>
                    <a:pt x="4587" y="1299"/>
                    <a:pt x="5132" y="1176"/>
                  </a:cubicBezTo>
                  <a:cubicBezTo>
                    <a:pt x="3918" y="432"/>
                    <a:pt x="2505" y="110"/>
                    <a:pt x="1067" y="10"/>
                  </a:cubicBezTo>
                  <a:cubicBezTo>
                    <a:pt x="1013" y="5"/>
                    <a:pt x="942" y="1"/>
                    <a:pt x="862" y="1"/>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3185" name="Google Shape;3185;p13"/>
            <p:cNvSpPr/>
            <p:nvPr/>
          </p:nvSpPr>
          <p:spPr>
            <a:xfrm>
              <a:off x="1462250" y="2294375"/>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3186" name="Google Shape;3186;p13"/>
            <p:cNvSpPr/>
            <p:nvPr/>
          </p:nvSpPr>
          <p:spPr>
            <a:xfrm>
              <a:off x="1474425" y="2320875"/>
              <a:ext cx="131025" cy="71525"/>
            </a:xfrm>
            <a:custGeom>
              <a:avLst/>
              <a:gdLst/>
              <a:ahLst/>
              <a:cxnLst/>
              <a:rect l="l" t="t" r="r" b="b"/>
              <a:pathLst>
                <a:path w="5241" h="2861" extrusionOk="0">
                  <a:moveTo>
                    <a:pt x="4546" y="1"/>
                  </a:moveTo>
                  <a:lnTo>
                    <a:pt x="4546" y="1"/>
                  </a:lnTo>
                  <a:cubicBezTo>
                    <a:pt x="4075" y="125"/>
                    <a:pt x="3604" y="298"/>
                    <a:pt x="3133" y="447"/>
                  </a:cubicBezTo>
                  <a:cubicBezTo>
                    <a:pt x="2364" y="819"/>
                    <a:pt x="1621" y="1265"/>
                    <a:pt x="951" y="1810"/>
                  </a:cubicBezTo>
                  <a:cubicBezTo>
                    <a:pt x="728" y="1984"/>
                    <a:pt x="34" y="2430"/>
                    <a:pt x="9" y="2678"/>
                  </a:cubicBezTo>
                  <a:cubicBezTo>
                    <a:pt x="0" y="2815"/>
                    <a:pt x="126" y="2861"/>
                    <a:pt x="296" y="2861"/>
                  </a:cubicBezTo>
                  <a:cubicBezTo>
                    <a:pt x="589" y="2861"/>
                    <a:pt x="1015" y="2725"/>
                    <a:pt x="1125" y="2678"/>
                  </a:cubicBezTo>
                  <a:cubicBezTo>
                    <a:pt x="2439" y="2356"/>
                    <a:pt x="3753" y="2033"/>
                    <a:pt x="5067" y="1686"/>
                  </a:cubicBezTo>
                  <a:cubicBezTo>
                    <a:pt x="4571" y="1637"/>
                    <a:pt x="4075" y="1538"/>
                    <a:pt x="3579" y="1488"/>
                  </a:cubicBezTo>
                  <a:lnTo>
                    <a:pt x="5240" y="546"/>
                  </a:lnTo>
                  <a:lnTo>
                    <a:pt x="5240" y="546"/>
                  </a:lnTo>
                  <a:cubicBezTo>
                    <a:pt x="4571" y="769"/>
                    <a:pt x="3877" y="893"/>
                    <a:pt x="3207" y="992"/>
                  </a:cubicBezTo>
                  <a:cubicBezTo>
                    <a:pt x="3579" y="546"/>
                    <a:pt x="4001" y="199"/>
                    <a:pt x="4546" y="1"/>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3187" name="Google Shape;3187;p13"/>
            <p:cNvSpPr/>
            <p:nvPr/>
          </p:nvSpPr>
          <p:spPr>
            <a:xfrm>
              <a:off x="1140600" y="2302900"/>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3188" name="Google Shape;3188;p13"/>
            <p:cNvSpPr/>
            <p:nvPr/>
          </p:nvSpPr>
          <p:spPr>
            <a:xfrm>
              <a:off x="1214975" y="2327700"/>
              <a:ext cx="114050" cy="65100"/>
            </a:xfrm>
            <a:custGeom>
              <a:avLst/>
              <a:gdLst/>
              <a:ahLst/>
              <a:cxnLst/>
              <a:rect l="l" t="t" r="r" b="b"/>
              <a:pathLst>
                <a:path w="4562" h="2604" extrusionOk="0">
                  <a:moveTo>
                    <a:pt x="174" y="0"/>
                  </a:moveTo>
                  <a:cubicBezTo>
                    <a:pt x="194" y="3"/>
                    <a:pt x="214" y="6"/>
                    <a:pt x="235" y="9"/>
                  </a:cubicBezTo>
                  <a:lnTo>
                    <a:pt x="235" y="9"/>
                  </a:lnTo>
                  <a:cubicBezTo>
                    <a:pt x="216" y="4"/>
                    <a:pt x="196" y="0"/>
                    <a:pt x="174" y="0"/>
                  </a:cubicBezTo>
                  <a:close/>
                  <a:moveTo>
                    <a:pt x="235" y="9"/>
                  </a:moveTo>
                  <a:cubicBezTo>
                    <a:pt x="318" y="34"/>
                    <a:pt x="366" y="108"/>
                    <a:pt x="447" y="149"/>
                  </a:cubicBezTo>
                  <a:cubicBezTo>
                    <a:pt x="719" y="422"/>
                    <a:pt x="992" y="719"/>
                    <a:pt x="1240" y="992"/>
                  </a:cubicBezTo>
                  <a:cubicBezTo>
                    <a:pt x="937" y="916"/>
                    <a:pt x="634" y="884"/>
                    <a:pt x="309" y="884"/>
                  </a:cubicBezTo>
                  <a:cubicBezTo>
                    <a:pt x="208" y="884"/>
                    <a:pt x="106" y="887"/>
                    <a:pt x="1" y="893"/>
                  </a:cubicBezTo>
                  <a:cubicBezTo>
                    <a:pt x="546" y="1190"/>
                    <a:pt x="1067" y="1488"/>
                    <a:pt x="1612" y="1736"/>
                  </a:cubicBezTo>
                  <a:cubicBezTo>
                    <a:pt x="1508" y="1722"/>
                    <a:pt x="1404" y="1716"/>
                    <a:pt x="1300" y="1716"/>
                  </a:cubicBezTo>
                  <a:cubicBezTo>
                    <a:pt x="1032" y="1716"/>
                    <a:pt x="764" y="1756"/>
                    <a:pt x="496" y="1810"/>
                  </a:cubicBezTo>
                  <a:cubicBezTo>
                    <a:pt x="1091" y="2281"/>
                    <a:pt x="1835" y="2603"/>
                    <a:pt x="2579" y="2603"/>
                  </a:cubicBezTo>
                  <a:cubicBezTo>
                    <a:pt x="3198" y="2603"/>
                    <a:pt x="3818" y="2405"/>
                    <a:pt x="4413" y="2182"/>
                  </a:cubicBezTo>
                  <a:cubicBezTo>
                    <a:pt x="4463" y="2157"/>
                    <a:pt x="4562" y="2132"/>
                    <a:pt x="4562" y="2058"/>
                  </a:cubicBezTo>
                  <a:cubicBezTo>
                    <a:pt x="4562" y="1983"/>
                    <a:pt x="3942" y="1537"/>
                    <a:pt x="3843" y="1438"/>
                  </a:cubicBezTo>
                  <a:cubicBezTo>
                    <a:pt x="3521" y="1165"/>
                    <a:pt x="3099" y="942"/>
                    <a:pt x="2703" y="769"/>
                  </a:cubicBezTo>
                  <a:cubicBezTo>
                    <a:pt x="1952" y="357"/>
                    <a:pt x="1083" y="135"/>
                    <a:pt x="235" y="9"/>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3189" name="Google Shape;3189;p13"/>
            <p:cNvSpPr/>
            <p:nvPr/>
          </p:nvSpPr>
          <p:spPr>
            <a:xfrm>
              <a:off x="1444275" y="2183450"/>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3190" name="Google Shape;3190;p13"/>
            <p:cNvSpPr/>
            <p:nvPr/>
          </p:nvSpPr>
          <p:spPr>
            <a:xfrm>
              <a:off x="1447375" y="2217375"/>
              <a:ext cx="120875" cy="146350"/>
            </a:xfrm>
            <a:custGeom>
              <a:avLst/>
              <a:gdLst/>
              <a:ahLst/>
              <a:cxnLst/>
              <a:rect l="l" t="t" r="r" b="b"/>
              <a:pathLst>
                <a:path w="4835" h="5854" extrusionOk="0">
                  <a:moveTo>
                    <a:pt x="4289" y="1"/>
                  </a:moveTo>
                  <a:lnTo>
                    <a:pt x="4289" y="1"/>
                  </a:lnTo>
                  <a:cubicBezTo>
                    <a:pt x="3446" y="546"/>
                    <a:pt x="2703" y="1240"/>
                    <a:pt x="2083" y="2058"/>
                  </a:cubicBezTo>
                  <a:cubicBezTo>
                    <a:pt x="1364" y="2951"/>
                    <a:pt x="744" y="3942"/>
                    <a:pt x="298" y="4934"/>
                  </a:cubicBezTo>
                  <a:cubicBezTo>
                    <a:pt x="125" y="5207"/>
                    <a:pt x="1" y="5504"/>
                    <a:pt x="75" y="5802"/>
                  </a:cubicBezTo>
                  <a:cubicBezTo>
                    <a:pt x="112" y="5839"/>
                    <a:pt x="158" y="5853"/>
                    <a:pt x="208" y="5853"/>
                  </a:cubicBezTo>
                  <a:cubicBezTo>
                    <a:pt x="324" y="5853"/>
                    <a:pt x="459" y="5772"/>
                    <a:pt x="546" y="5702"/>
                  </a:cubicBezTo>
                  <a:cubicBezTo>
                    <a:pt x="1463" y="4983"/>
                    <a:pt x="2281" y="4215"/>
                    <a:pt x="3099" y="3372"/>
                  </a:cubicBezTo>
                  <a:cubicBezTo>
                    <a:pt x="3793" y="2703"/>
                    <a:pt x="4463" y="1959"/>
                    <a:pt x="4835" y="1067"/>
                  </a:cubicBezTo>
                  <a:lnTo>
                    <a:pt x="4835" y="1067"/>
                  </a:lnTo>
                  <a:cubicBezTo>
                    <a:pt x="4661" y="1116"/>
                    <a:pt x="4438" y="1191"/>
                    <a:pt x="4264" y="1240"/>
                  </a:cubicBezTo>
                  <a:cubicBezTo>
                    <a:pt x="4463" y="992"/>
                    <a:pt x="4686" y="720"/>
                    <a:pt x="4810" y="422"/>
                  </a:cubicBezTo>
                  <a:lnTo>
                    <a:pt x="4810" y="422"/>
                  </a:lnTo>
                  <a:cubicBezTo>
                    <a:pt x="4512" y="546"/>
                    <a:pt x="4215" y="645"/>
                    <a:pt x="3942" y="844"/>
                  </a:cubicBezTo>
                  <a:cubicBezTo>
                    <a:pt x="4091" y="571"/>
                    <a:pt x="4190" y="273"/>
                    <a:pt x="4289" y="1"/>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3191" name="Google Shape;3191;p13"/>
            <p:cNvSpPr/>
            <p:nvPr/>
          </p:nvSpPr>
          <p:spPr>
            <a:xfrm>
              <a:off x="1255250" y="2171125"/>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3192" name="Google Shape;3192;p13"/>
            <p:cNvSpPr/>
            <p:nvPr/>
          </p:nvSpPr>
          <p:spPr>
            <a:xfrm>
              <a:off x="1290575" y="2260775"/>
              <a:ext cx="69975" cy="85600"/>
            </a:xfrm>
            <a:custGeom>
              <a:avLst/>
              <a:gdLst/>
              <a:ahLst/>
              <a:cxnLst/>
              <a:rect l="l" t="t" r="r" b="b"/>
              <a:pathLst>
                <a:path w="2799" h="3424" extrusionOk="0">
                  <a:moveTo>
                    <a:pt x="1687" y="0"/>
                  </a:moveTo>
                  <a:lnTo>
                    <a:pt x="1687" y="0"/>
                  </a:lnTo>
                  <a:cubicBezTo>
                    <a:pt x="1786" y="397"/>
                    <a:pt x="1811" y="843"/>
                    <a:pt x="1811" y="1239"/>
                  </a:cubicBezTo>
                  <a:cubicBezTo>
                    <a:pt x="1563" y="768"/>
                    <a:pt x="1265" y="372"/>
                    <a:pt x="893" y="25"/>
                  </a:cubicBezTo>
                  <a:lnTo>
                    <a:pt x="893" y="25"/>
                  </a:lnTo>
                  <a:cubicBezTo>
                    <a:pt x="992" y="446"/>
                    <a:pt x="1017" y="818"/>
                    <a:pt x="1042" y="1215"/>
                  </a:cubicBezTo>
                  <a:cubicBezTo>
                    <a:pt x="670" y="967"/>
                    <a:pt x="323" y="719"/>
                    <a:pt x="1" y="471"/>
                  </a:cubicBezTo>
                  <a:lnTo>
                    <a:pt x="1" y="471"/>
                  </a:lnTo>
                  <a:cubicBezTo>
                    <a:pt x="150" y="1190"/>
                    <a:pt x="521" y="1834"/>
                    <a:pt x="1017" y="2355"/>
                  </a:cubicBezTo>
                  <a:cubicBezTo>
                    <a:pt x="1315" y="2702"/>
                    <a:pt x="1786" y="3272"/>
                    <a:pt x="2232" y="3371"/>
                  </a:cubicBezTo>
                  <a:cubicBezTo>
                    <a:pt x="2312" y="3407"/>
                    <a:pt x="2381" y="3423"/>
                    <a:pt x="2441" y="3423"/>
                  </a:cubicBezTo>
                  <a:cubicBezTo>
                    <a:pt x="2749" y="3423"/>
                    <a:pt x="2798" y="2993"/>
                    <a:pt x="2777" y="2702"/>
                  </a:cubicBezTo>
                  <a:cubicBezTo>
                    <a:pt x="2753" y="2206"/>
                    <a:pt x="2629" y="1710"/>
                    <a:pt x="2430" y="1239"/>
                  </a:cubicBezTo>
                  <a:cubicBezTo>
                    <a:pt x="2356" y="992"/>
                    <a:pt x="2232" y="768"/>
                    <a:pt x="2108" y="570"/>
                  </a:cubicBezTo>
                  <a:cubicBezTo>
                    <a:pt x="2009" y="397"/>
                    <a:pt x="1736" y="149"/>
                    <a:pt x="1687" y="0"/>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3193" name="Google Shape;3193;p13"/>
            <p:cNvSpPr/>
            <p:nvPr/>
          </p:nvSpPr>
          <p:spPr>
            <a:xfrm>
              <a:off x="1395950" y="2131225"/>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3194" name="Google Shape;3194;p13"/>
            <p:cNvSpPr/>
            <p:nvPr/>
          </p:nvSpPr>
          <p:spPr>
            <a:xfrm>
              <a:off x="1403375" y="2201900"/>
              <a:ext cx="48975" cy="142550"/>
            </a:xfrm>
            <a:custGeom>
              <a:avLst/>
              <a:gdLst/>
              <a:ahLst/>
              <a:cxnLst/>
              <a:rect l="l" t="t" r="r" b="b"/>
              <a:pathLst>
                <a:path w="1959" h="5702" extrusionOk="0">
                  <a:moveTo>
                    <a:pt x="1339" y="0"/>
                  </a:moveTo>
                  <a:cubicBezTo>
                    <a:pt x="1067" y="446"/>
                    <a:pt x="843" y="892"/>
                    <a:pt x="620" y="1413"/>
                  </a:cubicBezTo>
                  <a:cubicBezTo>
                    <a:pt x="496" y="1710"/>
                    <a:pt x="323" y="2033"/>
                    <a:pt x="224" y="2330"/>
                  </a:cubicBezTo>
                  <a:cubicBezTo>
                    <a:pt x="1" y="3223"/>
                    <a:pt x="249" y="4437"/>
                    <a:pt x="472" y="5330"/>
                  </a:cubicBezTo>
                  <a:cubicBezTo>
                    <a:pt x="496" y="5503"/>
                    <a:pt x="596" y="5677"/>
                    <a:pt x="744" y="5702"/>
                  </a:cubicBezTo>
                  <a:lnTo>
                    <a:pt x="1488" y="3768"/>
                  </a:lnTo>
                  <a:cubicBezTo>
                    <a:pt x="1686" y="3223"/>
                    <a:pt x="1885" y="2702"/>
                    <a:pt x="1959" y="2157"/>
                  </a:cubicBezTo>
                  <a:lnTo>
                    <a:pt x="1959" y="2157"/>
                  </a:lnTo>
                  <a:cubicBezTo>
                    <a:pt x="1860" y="2281"/>
                    <a:pt x="1736" y="2355"/>
                    <a:pt x="1612" y="2454"/>
                  </a:cubicBezTo>
                  <a:cubicBezTo>
                    <a:pt x="1810" y="1810"/>
                    <a:pt x="1860" y="1165"/>
                    <a:pt x="1860" y="496"/>
                  </a:cubicBezTo>
                  <a:lnTo>
                    <a:pt x="1860" y="496"/>
                  </a:lnTo>
                  <a:cubicBezTo>
                    <a:pt x="1711" y="719"/>
                    <a:pt x="1562" y="967"/>
                    <a:pt x="1463" y="1239"/>
                  </a:cubicBezTo>
                  <a:cubicBezTo>
                    <a:pt x="1463" y="843"/>
                    <a:pt x="1389" y="421"/>
                    <a:pt x="1339" y="0"/>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3195" name="Google Shape;3195;p13"/>
            <p:cNvSpPr/>
            <p:nvPr/>
          </p:nvSpPr>
          <p:spPr>
            <a:xfrm>
              <a:off x="1175925" y="2211700"/>
              <a:ext cx="175425" cy="169000"/>
            </a:xfrm>
            <a:custGeom>
              <a:avLst/>
              <a:gdLst/>
              <a:ahLst/>
              <a:cxnLst/>
              <a:rect l="l" t="t" r="r" b="b"/>
              <a:pathLst>
                <a:path w="7017" h="6760" extrusionOk="0">
                  <a:moveTo>
                    <a:pt x="1582" y="1"/>
                  </a:moveTo>
                  <a:cubicBezTo>
                    <a:pt x="1559" y="1"/>
                    <a:pt x="1536" y="2"/>
                    <a:pt x="1513" y="5"/>
                  </a:cubicBezTo>
                  <a:cubicBezTo>
                    <a:pt x="1315" y="54"/>
                    <a:pt x="1141" y="178"/>
                    <a:pt x="943" y="253"/>
                  </a:cubicBezTo>
                  <a:cubicBezTo>
                    <a:pt x="745" y="376"/>
                    <a:pt x="447" y="426"/>
                    <a:pt x="274" y="575"/>
                  </a:cubicBezTo>
                  <a:cubicBezTo>
                    <a:pt x="75" y="724"/>
                    <a:pt x="75" y="922"/>
                    <a:pt x="75" y="1120"/>
                  </a:cubicBezTo>
                  <a:cubicBezTo>
                    <a:pt x="75" y="1219"/>
                    <a:pt x="125" y="1244"/>
                    <a:pt x="75" y="1343"/>
                  </a:cubicBezTo>
                  <a:cubicBezTo>
                    <a:pt x="75" y="1442"/>
                    <a:pt x="26" y="1542"/>
                    <a:pt x="26" y="1616"/>
                  </a:cubicBezTo>
                  <a:cubicBezTo>
                    <a:pt x="1" y="1988"/>
                    <a:pt x="125" y="2459"/>
                    <a:pt x="373" y="2781"/>
                  </a:cubicBezTo>
                  <a:cubicBezTo>
                    <a:pt x="1761" y="4591"/>
                    <a:pt x="4091" y="5880"/>
                    <a:pt x="6198" y="6673"/>
                  </a:cubicBezTo>
                  <a:cubicBezTo>
                    <a:pt x="6322" y="6723"/>
                    <a:pt x="6459" y="6760"/>
                    <a:pt x="6582" y="6760"/>
                  </a:cubicBezTo>
                  <a:cubicBezTo>
                    <a:pt x="6706" y="6760"/>
                    <a:pt x="6818" y="6723"/>
                    <a:pt x="6892" y="6623"/>
                  </a:cubicBezTo>
                  <a:cubicBezTo>
                    <a:pt x="7016" y="6450"/>
                    <a:pt x="6942" y="6252"/>
                    <a:pt x="6868" y="6053"/>
                  </a:cubicBezTo>
                  <a:cubicBezTo>
                    <a:pt x="6520" y="5260"/>
                    <a:pt x="6000" y="4492"/>
                    <a:pt x="5455" y="3698"/>
                  </a:cubicBezTo>
                  <a:cubicBezTo>
                    <a:pt x="5281" y="3500"/>
                    <a:pt x="5132" y="3302"/>
                    <a:pt x="4984" y="3079"/>
                  </a:cubicBezTo>
                  <a:cubicBezTo>
                    <a:pt x="4165" y="2013"/>
                    <a:pt x="3298" y="922"/>
                    <a:pt x="2133" y="203"/>
                  </a:cubicBezTo>
                  <a:cubicBezTo>
                    <a:pt x="1955" y="92"/>
                    <a:pt x="1777" y="1"/>
                    <a:pt x="1582"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196" name="Google Shape;3196;p13"/>
            <p:cNvSpPr/>
            <p:nvPr/>
          </p:nvSpPr>
          <p:spPr>
            <a:xfrm>
              <a:off x="1235425" y="2270675"/>
              <a:ext cx="104775" cy="101675"/>
            </a:xfrm>
            <a:custGeom>
              <a:avLst/>
              <a:gdLst/>
              <a:ahLst/>
              <a:cxnLst/>
              <a:rect l="l" t="t" r="r" b="b"/>
              <a:pathLst>
                <a:path w="4191" h="4067" extrusionOk="0">
                  <a:moveTo>
                    <a:pt x="794" y="1"/>
                  </a:moveTo>
                  <a:cubicBezTo>
                    <a:pt x="801" y="18"/>
                    <a:pt x="811" y="35"/>
                    <a:pt x="824" y="52"/>
                  </a:cubicBezTo>
                  <a:lnTo>
                    <a:pt x="824" y="52"/>
                  </a:lnTo>
                  <a:cubicBezTo>
                    <a:pt x="814" y="35"/>
                    <a:pt x="804" y="18"/>
                    <a:pt x="794" y="1"/>
                  </a:cubicBezTo>
                  <a:close/>
                  <a:moveTo>
                    <a:pt x="348" y="1463"/>
                  </a:moveTo>
                  <a:lnTo>
                    <a:pt x="348" y="1463"/>
                  </a:lnTo>
                  <a:cubicBezTo>
                    <a:pt x="355" y="1465"/>
                    <a:pt x="362" y="1467"/>
                    <a:pt x="369" y="1468"/>
                  </a:cubicBezTo>
                  <a:lnTo>
                    <a:pt x="369" y="1468"/>
                  </a:lnTo>
                  <a:cubicBezTo>
                    <a:pt x="362" y="1466"/>
                    <a:pt x="355" y="1465"/>
                    <a:pt x="348" y="1463"/>
                  </a:cubicBezTo>
                  <a:close/>
                  <a:moveTo>
                    <a:pt x="824" y="52"/>
                  </a:moveTo>
                  <a:cubicBezTo>
                    <a:pt x="982" y="330"/>
                    <a:pt x="1100" y="587"/>
                    <a:pt x="1240" y="843"/>
                  </a:cubicBezTo>
                  <a:cubicBezTo>
                    <a:pt x="868" y="571"/>
                    <a:pt x="422" y="372"/>
                    <a:pt x="1" y="273"/>
                  </a:cubicBezTo>
                  <a:lnTo>
                    <a:pt x="1" y="273"/>
                  </a:lnTo>
                  <a:cubicBezTo>
                    <a:pt x="348" y="695"/>
                    <a:pt x="670" y="1141"/>
                    <a:pt x="1017" y="1538"/>
                  </a:cubicBezTo>
                  <a:cubicBezTo>
                    <a:pt x="802" y="1514"/>
                    <a:pt x="564" y="1513"/>
                    <a:pt x="369" y="1468"/>
                  </a:cubicBezTo>
                  <a:lnTo>
                    <a:pt x="369" y="1468"/>
                  </a:lnTo>
                  <a:cubicBezTo>
                    <a:pt x="621" y="1538"/>
                    <a:pt x="1048" y="1964"/>
                    <a:pt x="1265" y="2133"/>
                  </a:cubicBezTo>
                  <a:cubicBezTo>
                    <a:pt x="1587" y="2306"/>
                    <a:pt x="1860" y="2529"/>
                    <a:pt x="2157" y="2703"/>
                  </a:cubicBezTo>
                  <a:cubicBezTo>
                    <a:pt x="2827" y="3149"/>
                    <a:pt x="3471" y="3620"/>
                    <a:pt x="4116" y="4066"/>
                  </a:cubicBezTo>
                  <a:cubicBezTo>
                    <a:pt x="4190" y="4017"/>
                    <a:pt x="4116" y="3917"/>
                    <a:pt x="4091" y="3818"/>
                  </a:cubicBezTo>
                  <a:cubicBezTo>
                    <a:pt x="3769" y="3322"/>
                    <a:pt x="3570" y="2827"/>
                    <a:pt x="3198" y="2380"/>
                  </a:cubicBezTo>
                  <a:cubicBezTo>
                    <a:pt x="2777" y="1860"/>
                    <a:pt x="2380" y="1414"/>
                    <a:pt x="1909" y="943"/>
                  </a:cubicBezTo>
                  <a:cubicBezTo>
                    <a:pt x="1736" y="744"/>
                    <a:pt x="1538" y="596"/>
                    <a:pt x="1364" y="422"/>
                  </a:cubicBezTo>
                  <a:cubicBezTo>
                    <a:pt x="1230" y="355"/>
                    <a:pt x="935" y="208"/>
                    <a:pt x="824" y="52"/>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3197" name="Google Shape;3197;p13"/>
            <p:cNvSpPr/>
            <p:nvPr/>
          </p:nvSpPr>
          <p:spPr>
            <a:xfrm>
              <a:off x="1325900" y="2118575"/>
              <a:ext cx="93625" cy="244625"/>
            </a:xfrm>
            <a:custGeom>
              <a:avLst/>
              <a:gdLst/>
              <a:ahLst/>
              <a:cxnLst/>
              <a:rect l="l" t="t" r="r" b="b"/>
              <a:pathLst>
                <a:path w="3745" h="9785" extrusionOk="0">
                  <a:moveTo>
                    <a:pt x="2204" y="0"/>
                  </a:moveTo>
                  <a:cubicBezTo>
                    <a:pt x="2000" y="0"/>
                    <a:pt x="1793" y="215"/>
                    <a:pt x="1572" y="215"/>
                  </a:cubicBezTo>
                  <a:cubicBezTo>
                    <a:pt x="1552" y="215"/>
                    <a:pt x="1533" y="213"/>
                    <a:pt x="1513" y="210"/>
                  </a:cubicBezTo>
                  <a:cubicBezTo>
                    <a:pt x="1414" y="185"/>
                    <a:pt x="1364" y="160"/>
                    <a:pt x="1265" y="110"/>
                  </a:cubicBezTo>
                  <a:cubicBezTo>
                    <a:pt x="1249" y="108"/>
                    <a:pt x="1234" y="106"/>
                    <a:pt x="1218" y="106"/>
                  </a:cubicBezTo>
                  <a:cubicBezTo>
                    <a:pt x="1090" y="106"/>
                    <a:pt x="982" y="193"/>
                    <a:pt x="893" y="259"/>
                  </a:cubicBezTo>
                  <a:cubicBezTo>
                    <a:pt x="819" y="358"/>
                    <a:pt x="745" y="507"/>
                    <a:pt x="720" y="631"/>
                  </a:cubicBezTo>
                  <a:cubicBezTo>
                    <a:pt x="398" y="1474"/>
                    <a:pt x="150" y="2341"/>
                    <a:pt x="50" y="3234"/>
                  </a:cubicBezTo>
                  <a:cubicBezTo>
                    <a:pt x="1" y="4052"/>
                    <a:pt x="199" y="4721"/>
                    <a:pt x="373" y="5514"/>
                  </a:cubicBezTo>
                  <a:cubicBezTo>
                    <a:pt x="745" y="7027"/>
                    <a:pt x="1364" y="8539"/>
                    <a:pt x="2480" y="9679"/>
                  </a:cubicBezTo>
                  <a:cubicBezTo>
                    <a:pt x="2521" y="9740"/>
                    <a:pt x="2578" y="9785"/>
                    <a:pt x="2653" y="9785"/>
                  </a:cubicBezTo>
                  <a:cubicBezTo>
                    <a:pt x="2669" y="9785"/>
                    <a:pt x="2685" y="9783"/>
                    <a:pt x="2703" y="9778"/>
                  </a:cubicBezTo>
                  <a:cubicBezTo>
                    <a:pt x="2728" y="9778"/>
                    <a:pt x="2753" y="9754"/>
                    <a:pt x="2802" y="9729"/>
                  </a:cubicBezTo>
                  <a:cubicBezTo>
                    <a:pt x="3050" y="9456"/>
                    <a:pt x="3149" y="9109"/>
                    <a:pt x="3248" y="8737"/>
                  </a:cubicBezTo>
                  <a:cubicBezTo>
                    <a:pt x="3620" y="7374"/>
                    <a:pt x="3695" y="5985"/>
                    <a:pt x="3695" y="4548"/>
                  </a:cubicBezTo>
                  <a:cubicBezTo>
                    <a:pt x="3695" y="4449"/>
                    <a:pt x="3695" y="4399"/>
                    <a:pt x="3744" y="4325"/>
                  </a:cubicBezTo>
                  <a:cubicBezTo>
                    <a:pt x="3744" y="3928"/>
                    <a:pt x="3744" y="3482"/>
                    <a:pt x="3695" y="3085"/>
                  </a:cubicBezTo>
                  <a:cubicBezTo>
                    <a:pt x="3620" y="2713"/>
                    <a:pt x="3521" y="2366"/>
                    <a:pt x="3397" y="2044"/>
                  </a:cubicBezTo>
                  <a:cubicBezTo>
                    <a:pt x="3298" y="1672"/>
                    <a:pt x="3149" y="1251"/>
                    <a:pt x="3025" y="879"/>
                  </a:cubicBezTo>
                  <a:cubicBezTo>
                    <a:pt x="2951" y="606"/>
                    <a:pt x="2703" y="383"/>
                    <a:pt x="2480" y="185"/>
                  </a:cubicBezTo>
                  <a:cubicBezTo>
                    <a:pt x="2406" y="110"/>
                    <a:pt x="2356" y="61"/>
                    <a:pt x="2282" y="11"/>
                  </a:cubicBezTo>
                  <a:cubicBezTo>
                    <a:pt x="2256" y="3"/>
                    <a:pt x="2230" y="0"/>
                    <a:pt x="2204"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198" name="Google Shape;3198;p13"/>
            <p:cNvSpPr/>
            <p:nvPr/>
          </p:nvSpPr>
          <p:spPr>
            <a:xfrm>
              <a:off x="1353800" y="2175250"/>
              <a:ext cx="49600" cy="165950"/>
            </a:xfrm>
            <a:custGeom>
              <a:avLst/>
              <a:gdLst/>
              <a:ahLst/>
              <a:cxnLst/>
              <a:rect l="l" t="t" r="r" b="b"/>
              <a:pathLst>
                <a:path w="1984" h="6638" extrusionOk="0">
                  <a:moveTo>
                    <a:pt x="1959" y="2628"/>
                  </a:moveTo>
                  <a:cubicBezTo>
                    <a:pt x="1954" y="2634"/>
                    <a:pt x="1950" y="2641"/>
                    <a:pt x="1947" y="2649"/>
                  </a:cubicBezTo>
                  <a:lnTo>
                    <a:pt x="1947" y="2649"/>
                  </a:lnTo>
                  <a:cubicBezTo>
                    <a:pt x="1951" y="2642"/>
                    <a:pt x="1955" y="2635"/>
                    <a:pt x="1959" y="2628"/>
                  </a:cubicBezTo>
                  <a:close/>
                  <a:moveTo>
                    <a:pt x="248" y="0"/>
                  </a:moveTo>
                  <a:cubicBezTo>
                    <a:pt x="75" y="793"/>
                    <a:pt x="0" y="1636"/>
                    <a:pt x="50" y="2479"/>
                  </a:cubicBezTo>
                  <a:cubicBezTo>
                    <a:pt x="100" y="3173"/>
                    <a:pt x="174" y="3917"/>
                    <a:pt x="372" y="4636"/>
                  </a:cubicBezTo>
                  <a:cubicBezTo>
                    <a:pt x="471" y="5008"/>
                    <a:pt x="595" y="5379"/>
                    <a:pt x="719" y="5726"/>
                  </a:cubicBezTo>
                  <a:cubicBezTo>
                    <a:pt x="794" y="5974"/>
                    <a:pt x="893" y="6470"/>
                    <a:pt x="1141" y="6594"/>
                  </a:cubicBezTo>
                  <a:cubicBezTo>
                    <a:pt x="1197" y="6624"/>
                    <a:pt x="1250" y="6637"/>
                    <a:pt x="1298" y="6637"/>
                  </a:cubicBezTo>
                  <a:cubicBezTo>
                    <a:pt x="1778" y="6637"/>
                    <a:pt x="1862" y="5300"/>
                    <a:pt x="1884" y="5008"/>
                  </a:cubicBezTo>
                  <a:lnTo>
                    <a:pt x="1984" y="3793"/>
                  </a:lnTo>
                  <a:lnTo>
                    <a:pt x="1984" y="3173"/>
                  </a:lnTo>
                  <a:cubicBezTo>
                    <a:pt x="1984" y="3103"/>
                    <a:pt x="1896" y="2771"/>
                    <a:pt x="1947" y="2649"/>
                  </a:cubicBezTo>
                  <a:lnTo>
                    <a:pt x="1947" y="2649"/>
                  </a:lnTo>
                  <a:cubicBezTo>
                    <a:pt x="1826" y="2866"/>
                    <a:pt x="1682" y="3105"/>
                    <a:pt x="1562" y="3297"/>
                  </a:cubicBezTo>
                  <a:cubicBezTo>
                    <a:pt x="1612" y="2305"/>
                    <a:pt x="1562" y="1363"/>
                    <a:pt x="1290" y="397"/>
                  </a:cubicBezTo>
                  <a:cubicBezTo>
                    <a:pt x="1190" y="769"/>
                    <a:pt x="1066" y="1165"/>
                    <a:pt x="942" y="1537"/>
                  </a:cubicBezTo>
                  <a:cubicBezTo>
                    <a:pt x="695" y="1016"/>
                    <a:pt x="471" y="521"/>
                    <a:pt x="248"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3199" name="Google Shape;3199;p13"/>
            <p:cNvSpPr/>
            <p:nvPr/>
          </p:nvSpPr>
          <p:spPr>
            <a:xfrm>
              <a:off x="1423825" y="2164175"/>
              <a:ext cx="131425" cy="195800"/>
            </a:xfrm>
            <a:custGeom>
              <a:avLst/>
              <a:gdLst/>
              <a:ahLst/>
              <a:cxnLst/>
              <a:rect l="l" t="t" r="r" b="b"/>
              <a:pathLst>
                <a:path w="5257" h="7832" extrusionOk="0">
                  <a:moveTo>
                    <a:pt x="4359" y="0"/>
                  </a:moveTo>
                  <a:cubicBezTo>
                    <a:pt x="3935" y="0"/>
                    <a:pt x="3246" y="564"/>
                    <a:pt x="3000" y="765"/>
                  </a:cubicBezTo>
                  <a:cubicBezTo>
                    <a:pt x="2554" y="1137"/>
                    <a:pt x="2157" y="1583"/>
                    <a:pt x="1810" y="2054"/>
                  </a:cubicBezTo>
                  <a:cubicBezTo>
                    <a:pt x="1067" y="2996"/>
                    <a:pt x="521" y="4062"/>
                    <a:pt x="174" y="5227"/>
                  </a:cubicBezTo>
                  <a:cubicBezTo>
                    <a:pt x="50" y="5798"/>
                    <a:pt x="1" y="6343"/>
                    <a:pt x="1" y="6938"/>
                  </a:cubicBezTo>
                  <a:cubicBezTo>
                    <a:pt x="1" y="7139"/>
                    <a:pt x="99" y="7832"/>
                    <a:pt x="362" y="7832"/>
                  </a:cubicBezTo>
                  <a:cubicBezTo>
                    <a:pt x="422" y="7832"/>
                    <a:pt x="492" y="7795"/>
                    <a:pt x="571" y="7706"/>
                  </a:cubicBezTo>
                  <a:cubicBezTo>
                    <a:pt x="1017" y="7260"/>
                    <a:pt x="1488" y="6740"/>
                    <a:pt x="1909" y="6293"/>
                  </a:cubicBezTo>
                  <a:cubicBezTo>
                    <a:pt x="2529" y="5674"/>
                    <a:pt x="3124" y="5029"/>
                    <a:pt x="3645" y="4310"/>
                  </a:cubicBezTo>
                  <a:cubicBezTo>
                    <a:pt x="4215" y="3567"/>
                    <a:pt x="4711" y="2724"/>
                    <a:pt x="5033" y="1831"/>
                  </a:cubicBezTo>
                  <a:cubicBezTo>
                    <a:pt x="5256" y="1385"/>
                    <a:pt x="5157" y="1063"/>
                    <a:pt x="5083" y="592"/>
                  </a:cubicBezTo>
                  <a:cubicBezTo>
                    <a:pt x="5083" y="517"/>
                    <a:pt x="5033" y="443"/>
                    <a:pt x="5008" y="393"/>
                  </a:cubicBezTo>
                  <a:cubicBezTo>
                    <a:pt x="4959" y="344"/>
                    <a:pt x="4835" y="344"/>
                    <a:pt x="4735" y="270"/>
                  </a:cubicBezTo>
                  <a:cubicBezTo>
                    <a:pt x="4636" y="220"/>
                    <a:pt x="4612" y="71"/>
                    <a:pt x="4488" y="22"/>
                  </a:cubicBezTo>
                  <a:cubicBezTo>
                    <a:pt x="4449" y="7"/>
                    <a:pt x="4405" y="0"/>
                    <a:pt x="4359"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200" name="Google Shape;3200;p13"/>
            <p:cNvSpPr/>
            <p:nvPr/>
          </p:nvSpPr>
          <p:spPr>
            <a:xfrm>
              <a:off x="1439250" y="2191975"/>
              <a:ext cx="73225" cy="146150"/>
            </a:xfrm>
            <a:custGeom>
              <a:avLst/>
              <a:gdLst/>
              <a:ahLst/>
              <a:cxnLst/>
              <a:rect l="l" t="t" r="r" b="b"/>
              <a:pathLst>
                <a:path w="2929" h="5846" extrusionOk="0">
                  <a:moveTo>
                    <a:pt x="2929" y="1612"/>
                  </a:moveTo>
                  <a:lnTo>
                    <a:pt x="2929" y="1612"/>
                  </a:lnTo>
                  <a:cubicBezTo>
                    <a:pt x="2920" y="1618"/>
                    <a:pt x="2912" y="1625"/>
                    <a:pt x="2903" y="1634"/>
                  </a:cubicBezTo>
                  <a:lnTo>
                    <a:pt x="2903" y="1634"/>
                  </a:lnTo>
                  <a:cubicBezTo>
                    <a:pt x="2912" y="1627"/>
                    <a:pt x="2920" y="1619"/>
                    <a:pt x="2929" y="1612"/>
                  </a:cubicBezTo>
                  <a:close/>
                  <a:moveTo>
                    <a:pt x="2879" y="0"/>
                  </a:moveTo>
                  <a:lnTo>
                    <a:pt x="2879" y="0"/>
                  </a:lnTo>
                  <a:cubicBezTo>
                    <a:pt x="2259" y="645"/>
                    <a:pt x="1739" y="1364"/>
                    <a:pt x="1317" y="2132"/>
                  </a:cubicBezTo>
                  <a:cubicBezTo>
                    <a:pt x="921" y="2826"/>
                    <a:pt x="623" y="3570"/>
                    <a:pt x="350" y="4314"/>
                  </a:cubicBezTo>
                  <a:cubicBezTo>
                    <a:pt x="227" y="4686"/>
                    <a:pt x="103" y="5082"/>
                    <a:pt x="53" y="5454"/>
                  </a:cubicBezTo>
                  <a:cubicBezTo>
                    <a:pt x="0" y="5730"/>
                    <a:pt x="45" y="5846"/>
                    <a:pt x="147" y="5846"/>
                  </a:cubicBezTo>
                  <a:cubicBezTo>
                    <a:pt x="237" y="5846"/>
                    <a:pt x="372" y="5754"/>
                    <a:pt x="524" y="5603"/>
                  </a:cubicBezTo>
                  <a:cubicBezTo>
                    <a:pt x="1069" y="5008"/>
                    <a:pt x="1565" y="4388"/>
                    <a:pt x="1962" y="3719"/>
                  </a:cubicBezTo>
                  <a:cubicBezTo>
                    <a:pt x="2185" y="3372"/>
                    <a:pt x="2383" y="3049"/>
                    <a:pt x="2532" y="2678"/>
                  </a:cubicBezTo>
                  <a:cubicBezTo>
                    <a:pt x="2626" y="2466"/>
                    <a:pt x="2743" y="1805"/>
                    <a:pt x="2903" y="1634"/>
                  </a:cubicBezTo>
                  <a:lnTo>
                    <a:pt x="2903" y="1634"/>
                  </a:lnTo>
                  <a:cubicBezTo>
                    <a:pt x="2662" y="1847"/>
                    <a:pt x="2399" y="2015"/>
                    <a:pt x="2135" y="2207"/>
                  </a:cubicBezTo>
                  <a:cubicBezTo>
                    <a:pt x="2433" y="1488"/>
                    <a:pt x="2681" y="744"/>
                    <a:pt x="2879"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3201" name="Google Shape;3201;p13"/>
            <p:cNvSpPr/>
            <p:nvPr/>
          </p:nvSpPr>
          <p:spPr>
            <a:xfrm>
              <a:off x="1139375" y="2384300"/>
              <a:ext cx="200825" cy="79400"/>
            </a:xfrm>
            <a:custGeom>
              <a:avLst/>
              <a:gdLst/>
              <a:ahLst/>
              <a:cxnLst/>
              <a:rect l="l" t="t" r="r" b="b"/>
              <a:pathLst>
                <a:path w="8033" h="3176" extrusionOk="0">
                  <a:moveTo>
                    <a:pt x="4064" y="0"/>
                  </a:moveTo>
                  <a:cubicBezTo>
                    <a:pt x="2882" y="0"/>
                    <a:pt x="1700" y="114"/>
                    <a:pt x="645" y="612"/>
                  </a:cubicBezTo>
                  <a:cubicBezTo>
                    <a:pt x="496" y="686"/>
                    <a:pt x="298" y="761"/>
                    <a:pt x="223" y="934"/>
                  </a:cubicBezTo>
                  <a:cubicBezTo>
                    <a:pt x="0" y="1207"/>
                    <a:pt x="25" y="1579"/>
                    <a:pt x="124" y="1926"/>
                  </a:cubicBezTo>
                  <a:cubicBezTo>
                    <a:pt x="149" y="2025"/>
                    <a:pt x="223" y="2124"/>
                    <a:pt x="273" y="2248"/>
                  </a:cubicBezTo>
                  <a:cubicBezTo>
                    <a:pt x="372" y="2422"/>
                    <a:pt x="521" y="2570"/>
                    <a:pt x="670" y="2694"/>
                  </a:cubicBezTo>
                  <a:cubicBezTo>
                    <a:pt x="1119" y="3036"/>
                    <a:pt x="1734" y="3176"/>
                    <a:pt x="2324" y="3176"/>
                  </a:cubicBezTo>
                  <a:cubicBezTo>
                    <a:pt x="2418" y="3176"/>
                    <a:pt x="2511" y="3172"/>
                    <a:pt x="2603" y="3165"/>
                  </a:cubicBezTo>
                  <a:cubicBezTo>
                    <a:pt x="3272" y="3091"/>
                    <a:pt x="3942" y="2843"/>
                    <a:pt x="4562" y="2620"/>
                  </a:cubicBezTo>
                  <a:cubicBezTo>
                    <a:pt x="5107" y="2422"/>
                    <a:pt x="5702" y="2223"/>
                    <a:pt x="6247" y="2000"/>
                  </a:cubicBezTo>
                  <a:cubicBezTo>
                    <a:pt x="6693" y="1851"/>
                    <a:pt x="7115" y="1703"/>
                    <a:pt x="7437" y="1380"/>
                  </a:cubicBezTo>
                  <a:cubicBezTo>
                    <a:pt x="7834" y="1009"/>
                    <a:pt x="8032" y="364"/>
                    <a:pt x="7338" y="265"/>
                  </a:cubicBezTo>
                  <a:cubicBezTo>
                    <a:pt x="6569" y="67"/>
                    <a:pt x="5727" y="67"/>
                    <a:pt x="4933" y="17"/>
                  </a:cubicBezTo>
                  <a:cubicBezTo>
                    <a:pt x="4645" y="7"/>
                    <a:pt x="4355" y="0"/>
                    <a:pt x="4064"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202" name="Google Shape;3202;p13"/>
            <p:cNvSpPr/>
            <p:nvPr/>
          </p:nvSpPr>
          <p:spPr>
            <a:xfrm>
              <a:off x="1165400" y="2390575"/>
              <a:ext cx="165500" cy="51800"/>
            </a:xfrm>
            <a:custGeom>
              <a:avLst/>
              <a:gdLst/>
              <a:ahLst/>
              <a:cxnLst/>
              <a:rect l="l" t="t" r="r" b="b"/>
              <a:pathLst>
                <a:path w="6620" h="2072" extrusionOk="0">
                  <a:moveTo>
                    <a:pt x="4714" y="0"/>
                  </a:moveTo>
                  <a:cubicBezTo>
                    <a:pt x="4289" y="0"/>
                    <a:pt x="3864" y="33"/>
                    <a:pt x="3446" y="88"/>
                  </a:cubicBezTo>
                  <a:cubicBezTo>
                    <a:pt x="2802" y="138"/>
                    <a:pt x="2182" y="237"/>
                    <a:pt x="1562" y="485"/>
                  </a:cubicBezTo>
                  <a:cubicBezTo>
                    <a:pt x="1042" y="683"/>
                    <a:pt x="496" y="981"/>
                    <a:pt x="0" y="1253"/>
                  </a:cubicBezTo>
                  <a:cubicBezTo>
                    <a:pt x="719" y="1204"/>
                    <a:pt x="1438" y="1105"/>
                    <a:pt x="2157" y="1055"/>
                  </a:cubicBezTo>
                  <a:lnTo>
                    <a:pt x="2157" y="1055"/>
                  </a:lnTo>
                  <a:cubicBezTo>
                    <a:pt x="1736" y="1253"/>
                    <a:pt x="1413" y="1551"/>
                    <a:pt x="1116" y="1873"/>
                  </a:cubicBezTo>
                  <a:cubicBezTo>
                    <a:pt x="1711" y="1724"/>
                    <a:pt x="2331" y="1600"/>
                    <a:pt x="2926" y="1452"/>
                  </a:cubicBezTo>
                  <a:lnTo>
                    <a:pt x="2926" y="1452"/>
                  </a:lnTo>
                  <a:cubicBezTo>
                    <a:pt x="2727" y="1700"/>
                    <a:pt x="2479" y="1923"/>
                    <a:pt x="2231" y="2071"/>
                  </a:cubicBezTo>
                  <a:cubicBezTo>
                    <a:pt x="3669" y="1923"/>
                    <a:pt x="5132" y="1675"/>
                    <a:pt x="6272" y="807"/>
                  </a:cubicBezTo>
                  <a:cubicBezTo>
                    <a:pt x="6446" y="683"/>
                    <a:pt x="6619" y="435"/>
                    <a:pt x="6396" y="212"/>
                  </a:cubicBezTo>
                  <a:cubicBezTo>
                    <a:pt x="6247" y="88"/>
                    <a:pt x="5876" y="88"/>
                    <a:pt x="5702" y="63"/>
                  </a:cubicBezTo>
                  <a:cubicBezTo>
                    <a:pt x="5376" y="20"/>
                    <a:pt x="5045" y="0"/>
                    <a:pt x="4714"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3203" name="Google Shape;3203;p13"/>
            <p:cNvSpPr/>
            <p:nvPr/>
          </p:nvSpPr>
          <p:spPr>
            <a:xfrm>
              <a:off x="1168500" y="2432525"/>
              <a:ext cx="187800" cy="148275"/>
            </a:xfrm>
            <a:custGeom>
              <a:avLst/>
              <a:gdLst/>
              <a:ahLst/>
              <a:cxnLst/>
              <a:rect l="l" t="t" r="r" b="b"/>
              <a:pathLst>
                <a:path w="7512" h="5931" extrusionOk="0">
                  <a:moveTo>
                    <a:pt x="6503" y="0"/>
                  </a:moveTo>
                  <a:cubicBezTo>
                    <a:pt x="6208" y="0"/>
                    <a:pt x="5885" y="173"/>
                    <a:pt x="5652" y="269"/>
                  </a:cubicBezTo>
                  <a:cubicBezTo>
                    <a:pt x="5181" y="493"/>
                    <a:pt x="4710" y="740"/>
                    <a:pt x="4264" y="988"/>
                  </a:cubicBezTo>
                  <a:cubicBezTo>
                    <a:pt x="3719" y="1261"/>
                    <a:pt x="3223" y="1558"/>
                    <a:pt x="2727" y="1906"/>
                  </a:cubicBezTo>
                  <a:cubicBezTo>
                    <a:pt x="2281" y="2228"/>
                    <a:pt x="1810" y="2525"/>
                    <a:pt x="1364" y="2897"/>
                  </a:cubicBezTo>
                  <a:cubicBezTo>
                    <a:pt x="942" y="3269"/>
                    <a:pt x="620" y="3641"/>
                    <a:pt x="248" y="4112"/>
                  </a:cubicBezTo>
                  <a:cubicBezTo>
                    <a:pt x="149" y="4236"/>
                    <a:pt x="75" y="4360"/>
                    <a:pt x="50" y="4508"/>
                  </a:cubicBezTo>
                  <a:cubicBezTo>
                    <a:pt x="0" y="4657"/>
                    <a:pt x="50" y="4855"/>
                    <a:pt x="174" y="4905"/>
                  </a:cubicBezTo>
                  <a:cubicBezTo>
                    <a:pt x="223" y="4955"/>
                    <a:pt x="323" y="4979"/>
                    <a:pt x="347" y="5029"/>
                  </a:cubicBezTo>
                  <a:cubicBezTo>
                    <a:pt x="447" y="5128"/>
                    <a:pt x="372" y="5326"/>
                    <a:pt x="471" y="5401"/>
                  </a:cubicBezTo>
                  <a:cubicBezTo>
                    <a:pt x="546" y="5475"/>
                    <a:pt x="595" y="5475"/>
                    <a:pt x="670" y="5500"/>
                  </a:cubicBezTo>
                  <a:cubicBezTo>
                    <a:pt x="942" y="5574"/>
                    <a:pt x="1116" y="5822"/>
                    <a:pt x="1413" y="5897"/>
                  </a:cubicBezTo>
                  <a:cubicBezTo>
                    <a:pt x="1472" y="5920"/>
                    <a:pt x="1533" y="5931"/>
                    <a:pt x="1596" y="5931"/>
                  </a:cubicBezTo>
                  <a:cubicBezTo>
                    <a:pt x="2063" y="5931"/>
                    <a:pt x="2620" y="5344"/>
                    <a:pt x="2926" y="5103"/>
                  </a:cubicBezTo>
                  <a:lnTo>
                    <a:pt x="4215" y="4087"/>
                  </a:lnTo>
                  <a:cubicBezTo>
                    <a:pt x="4909" y="3393"/>
                    <a:pt x="5528" y="2773"/>
                    <a:pt x="6074" y="2129"/>
                  </a:cubicBezTo>
                  <a:cubicBezTo>
                    <a:pt x="6371" y="1782"/>
                    <a:pt x="7512" y="369"/>
                    <a:pt x="6743" y="46"/>
                  </a:cubicBezTo>
                  <a:cubicBezTo>
                    <a:pt x="6667" y="14"/>
                    <a:pt x="6586" y="0"/>
                    <a:pt x="650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204" name="Google Shape;3204;p13"/>
            <p:cNvSpPr/>
            <p:nvPr/>
          </p:nvSpPr>
          <p:spPr>
            <a:xfrm>
              <a:off x="1198250" y="2440375"/>
              <a:ext cx="141325" cy="104875"/>
            </a:xfrm>
            <a:custGeom>
              <a:avLst/>
              <a:gdLst/>
              <a:ahLst/>
              <a:cxnLst/>
              <a:rect l="l" t="t" r="r" b="b"/>
              <a:pathLst>
                <a:path w="5653" h="4195" extrusionOk="0">
                  <a:moveTo>
                    <a:pt x="5118" y="0"/>
                  </a:moveTo>
                  <a:cubicBezTo>
                    <a:pt x="4940" y="0"/>
                    <a:pt x="4746" y="81"/>
                    <a:pt x="4586" y="154"/>
                  </a:cubicBezTo>
                  <a:cubicBezTo>
                    <a:pt x="3768" y="451"/>
                    <a:pt x="3124" y="947"/>
                    <a:pt x="2479" y="1443"/>
                  </a:cubicBezTo>
                  <a:cubicBezTo>
                    <a:pt x="1488" y="2186"/>
                    <a:pt x="397" y="3029"/>
                    <a:pt x="0" y="4194"/>
                  </a:cubicBezTo>
                  <a:cubicBezTo>
                    <a:pt x="422" y="3922"/>
                    <a:pt x="893" y="3624"/>
                    <a:pt x="1339" y="3352"/>
                  </a:cubicBezTo>
                  <a:lnTo>
                    <a:pt x="1339" y="3352"/>
                  </a:lnTo>
                  <a:cubicBezTo>
                    <a:pt x="1215" y="3599"/>
                    <a:pt x="1116" y="3872"/>
                    <a:pt x="1091" y="4170"/>
                  </a:cubicBezTo>
                  <a:cubicBezTo>
                    <a:pt x="1612" y="3798"/>
                    <a:pt x="2132" y="3426"/>
                    <a:pt x="2628" y="3029"/>
                  </a:cubicBezTo>
                  <a:cubicBezTo>
                    <a:pt x="2628" y="3178"/>
                    <a:pt x="2628" y="3302"/>
                    <a:pt x="2653" y="3451"/>
                  </a:cubicBezTo>
                  <a:cubicBezTo>
                    <a:pt x="3570" y="2732"/>
                    <a:pt x="4487" y="2013"/>
                    <a:pt x="5156" y="1121"/>
                  </a:cubicBezTo>
                  <a:cubicBezTo>
                    <a:pt x="5355" y="873"/>
                    <a:pt x="5652" y="476"/>
                    <a:pt x="5454" y="154"/>
                  </a:cubicBezTo>
                  <a:cubicBezTo>
                    <a:pt x="5361" y="41"/>
                    <a:pt x="5243" y="0"/>
                    <a:pt x="5118"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3205" name="Google Shape;3205;p13"/>
            <p:cNvSpPr/>
            <p:nvPr/>
          </p:nvSpPr>
          <p:spPr>
            <a:xfrm>
              <a:off x="1270750" y="2447800"/>
              <a:ext cx="106625" cy="214100"/>
            </a:xfrm>
            <a:custGeom>
              <a:avLst/>
              <a:gdLst/>
              <a:ahLst/>
              <a:cxnLst/>
              <a:rect l="l" t="t" r="r" b="b"/>
              <a:pathLst>
                <a:path w="4265" h="8564" extrusionOk="0">
                  <a:moveTo>
                    <a:pt x="3538" y="0"/>
                  </a:moveTo>
                  <a:cubicBezTo>
                    <a:pt x="3516" y="0"/>
                    <a:pt x="3494" y="2"/>
                    <a:pt x="3471" y="5"/>
                  </a:cubicBezTo>
                  <a:cubicBezTo>
                    <a:pt x="3174" y="30"/>
                    <a:pt x="2975" y="526"/>
                    <a:pt x="2802" y="774"/>
                  </a:cubicBezTo>
                  <a:cubicBezTo>
                    <a:pt x="2579" y="1047"/>
                    <a:pt x="2356" y="1344"/>
                    <a:pt x="2157" y="1666"/>
                  </a:cubicBezTo>
                  <a:cubicBezTo>
                    <a:pt x="1736" y="2286"/>
                    <a:pt x="1414" y="2931"/>
                    <a:pt x="1116" y="3625"/>
                  </a:cubicBezTo>
                  <a:cubicBezTo>
                    <a:pt x="546" y="4988"/>
                    <a:pt x="199" y="6401"/>
                    <a:pt x="50" y="7889"/>
                  </a:cubicBezTo>
                  <a:cubicBezTo>
                    <a:pt x="1" y="8087"/>
                    <a:pt x="50" y="8360"/>
                    <a:pt x="224" y="8384"/>
                  </a:cubicBezTo>
                  <a:cubicBezTo>
                    <a:pt x="250" y="8397"/>
                    <a:pt x="272" y="8402"/>
                    <a:pt x="293" y="8402"/>
                  </a:cubicBezTo>
                  <a:cubicBezTo>
                    <a:pt x="340" y="8402"/>
                    <a:pt x="379" y="8379"/>
                    <a:pt x="430" y="8379"/>
                  </a:cubicBezTo>
                  <a:cubicBezTo>
                    <a:pt x="443" y="8379"/>
                    <a:pt x="457" y="8381"/>
                    <a:pt x="472" y="8384"/>
                  </a:cubicBezTo>
                  <a:cubicBezTo>
                    <a:pt x="546" y="8434"/>
                    <a:pt x="596" y="8483"/>
                    <a:pt x="670" y="8508"/>
                  </a:cubicBezTo>
                  <a:cubicBezTo>
                    <a:pt x="728" y="8549"/>
                    <a:pt x="787" y="8564"/>
                    <a:pt x="847" y="8564"/>
                  </a:cubicBezTo>
                  <a:cubicBezTo>
                    <a:pt x="1015" y="8564"/>
                    <a:pt x="1192" y="8446"/>
                    <a:pt x="1369" y="8446"/>
                  </a:cubicBezTo>
                  <a:cubicBezTo>
                    <a:pt x="1401" y="8446"/>
                    <a:pt x="1432" y="8450"/>
                    <a:pt x="1463" y="8459"/>
                  </a:cubicBezTo>
                  <a:cubicBezTo>
                    <a:pt x="1587" y="8483"/>
                    <a:pt x="1686" y="8558"/>
                    <a:pt x="1810" y="8558"/>
                  </a:cubicBezTo>
                  <a:cubicBezTo>
                    <a:pt x="1984" y="8558"/>
                    <a:pt x="2108" y="8384"/>
                    <a:pt x="2207" y="8236"/>
                  </a:cubicBezTo>
                  <a:cubicBezTo>
                    <a:pt x="3471" y="6277"/>
                    <a:pt x="3843" y="3848"/>
                    <a:pt x="4140" y="1493"/>
                  </a:cubicBezTo>
                  <a:cubicBezTo>
                    <a:pt x="4215" y="1171"/>
                    <a:pt x="4264" y="824"/>
                    <a:pt x="4165" y="551"/>
                  </a:cubicBezTo>
                  <a:cubicBezTo>
                    <a:pt x="4073" y="297"/>
                    <a:pt x="3830" y="0"/>
                    <a:pt x="3538"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206" name="Google Shape;3206;p13"/>
            <p:cNvSpPr/>
            <p:nvPr/>
          </p:nvSpPr>
          <p:spPr>
            <a:xfrm>
              <a:off x="1309800" y="2479125"/>
              <a:ext cx="55800" cy="97100"/>
            </a:xfrm>
            <a:custGeom>
              <a:avLst/>
              <a:gdLst/>
              <a:ahLst/>
              <a:cxnLst/>
              <a:rect l="l" t="t" r="r" b="b"/>
              <a:pathLst>
                <a:path w="2232" h="3884" extrusionOk="0">
                  <a:moveTo>
                    <a:pt x="1756" y="0"/>
                  </a:moveTo>
                  <a:cubicBezTo>
                    <a:pt x="1574" y="0"/>
                    <a:pt x="1372" y="85"/>
                    <a:pt x="1240" y="190"/>
                  </a:cubicBezTo>
                  <a:cubicBezTo>
                    <a:pt x="843" y="537"/>
                    <a:pt x="595" y="1231"/>
                    <a:pt x="397" y="1702"/>
                  </a:cubicBezTo>
                  <a:cubicBezTo>
                    <a:pt x="174" y="2397"/>
                    <a:pt x="25" y="3115"/>
                    <a:pt x="0" y="3834"/>
                  </a:cubicBezTo>
                  <a:cubicBezTo>
                    <a:pt x="174" y="3215"/>
                    <a:pt x="422" y="2620"/>
                    <a:pt x="794" y="2049"/>
                  </a:cubicBezTo>
                  <a:lnTo>
                    <a:pt x="794" y="2049"/>
                  </a:lnTo>
                  <a:cubicBezTo>
                    <a:pt x="843" y="2620"/>
                    <a:pt x="794" y="3165"/>
                    <a:pt x="769" y="3735"/>
                  </a:cubicBezTo>
                  <a:cubicBezTo>
                    <a:pt x="1091" y="3388"/>
                    <a:pt x="1289" y="2991"/>
                    <a:pt x="1413" y="2545"/>
                  </a:cubicBezTo>
                  <a:cubicBezTo>
                    <a:pt x="1513" y="2991"/>
                    <a:pt x="1537" y="3413"/>
                    <a:pt x="1513" y="3884"/>
                  </a:cubicBezTo>
                  <a:cubicBezTo>
                    <a:pt x="1537" y="3611"/>
                    <a:pt x="1760" y="3264"/>
                    <a:pt x="1835" y="2991"/>
                  </a:cubicBezTo>
                  <a:cubicBezTo>
                    <a:pt x="1909" y="2669"/>
                    <a:pt x="1984" y="2372"/>
                    <a:pt x="2008" y="2025"/>
                  </a:cubicBezTo>
                  <a:cubicBezTo>
                    <a:pt x="2083" y="1727"/>
                    <a:pt x="2107" y="1380"/>
                    <a:pt x="2107" y="1058"/>
                  </a:cubicBezTo>
                  <a:cubicBezTo>
                    <a:pt x="2132" y="860"/>
                    <a:pt x="2231" y="488"/>
                    <a:pt x="2132" y="240"/>
                  </a:cubicBezTo>
                  <a:cubicBezTo>
                    <a:pt x="2063" y="66"/>
                    <a:pt x="1917" y="0"/>
                    <a:pt x="1756"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3207" name="Google Shape;3207;p13"/>
            <p:cNvSpPr/>
            <p:nvPr/>
          </p:nvSpPr>
          <p:spPr>
            <a:xfrm>
              <a:off x="1369300" y="2463375"/>
              <a:ext cx="73150" cy="218300"/>
            </a:xfrm>
            <a:custGeom>
              <a:avLst/>
              <a:gdLst/>
              <a:ahLst/>
              <a:cxnLst/>
              <a:rect l="l" t="t" r="r" b="b"/>
              <a:pathLst>
                <a:path w="2926" h="8732" extrusionOk="0">
                  <a:moveTo>
                    <a:pt x="1433" y="1"/>
                  </a:moveTo>
                  <a:cubicBezTo>
                    <a:pt x="884" y="1"/>
                    <a:pt x="643" y="1324"/>
                    <a:pt x="570" y="1737"/>
                  </a:cubicBezTo>
                  <a:cubicBezTo>
                    <a:pt x="248" y="3126"/>
                    <a:pt x="0" y="4539"/>
                    <a:pt x="75" y="5976"/>
                  </a:cubicBezTo>
                  <a:cubicBezTo>
                    <a:pt x="99" y="6819"/>
                    <a:pt x="273" y="7637"/>
                    <a:pt x="744" y="8356"/>
                  </a:cubicBezTo>
                  <a:cubicBezTo>
                    <a:pt x="902" y="8614"/>
                    <a:pt x="1192" y="8732"/>
                    <a:pt x="1476" y="8732"/>
                  </a:cubicBezTo>
                  <a:cubicBezTo>
                    <a:pt x="1683" y="8732"/>
                    <a:pt x="1887" y="8669"/>
                    <a:pt x="2033" y="8555"/>
                  </a:cubicBezTo>
                  <a:cubicBezTo>
                    <a:pt x="2083" y="8505"/>
                    <a:pt x="2132" y="8480"/>
                    <a:pt x="2182" y="8480"/>
                  </a:cubicBezTo>
                  <a:cubicBezTo>
                    <a:pt x="2249" y="8480"/>
                    <a:pt x="2337" y="8583"/>
                    <a:pt x="2427" y="8583"/>
                  </a:cubicBezTo>
                  <a:cubicBezTo>
                    <a:pt x="2436" y="8583"/>
                    <a:pt x="2445" y="8582"/>
                    <a:pt x="2454" y="8579"/>
                  </a:cubicBezTo>
                  <a:cubicBezTo>
                    <a:pt x="2504" y="8579"/>
                    <a:pt x="2578" y="8480"/>
                    <a:pt x="2603" y="8431"/>
                  </a:cubicBezTo>
                  <a:cubicBezTo>
                    <a:pt x="2677" y="8257"/>
                    <a:pt x="2727" y="8108"/>
                    <a:pt x="2801" y="7935"/>
                  </a:cubicBezTo>
                  <a:cubicBezTo>
                    <a:pt x="2925" y="7365"/>
                    <a:pt x="2925" y="6770"/>
                    <a:pt x="2876" y="6200"/>
                  </a:cubicBezTo>
                  <a:cubicBezTo>
                    <a:pt x="2826" y="5282"/>
                    <a:pt x="2752" y="4390"/>
                    <a:pt x="2628" y="3522"/>
                  </a:cubicBezTo>
                  <a:cubicBezTo>
                    <a:pt x="2504" y="2704"/>
                    <a:pt x="2454" y="1861"/>
                    <a:pt x="2206" y="1068"/>
                  </a:cubicBezTo>
                  <a:cubicBezTo>
                    <a:pt x="2083" y="696"/>
                    <a:pt x="1884" y="27"/>
                    <a:pt x="1463" y="2"/>
                  </a:cubicBezTo>
                  <a:cubicBezTo>
                    <a:pt x="1453" y="1"/>
                    <a:pt x="1443" y="1"/>
                    <a:pt x="1433"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208" name="Google Shape;3208;p13"/>
            <p:cNvSpPr/>
            <p:nvPr/>
          </p:nvSpPr>
          <p:spPr>
            <a:xfrm>
              <a:off x="1382300" y="2484525"/>
              <a:ext cx="43425" cy="120225"/>
            </a:xfrm>
            <a:custGeom>
              <a:avLst/>
              <a:gdLst/>
              <a:ahLst/>
              <a:cxnLst/>
              <a:rect l="l" t="t" r="r" b="b"/>
              <a:pathLst>
                <a:path w="1737" h="4809" extrusionOk="0">
                  <a:moveTo>
                    <a:pt x="946" y="0"/>
                  </a:moveTo>
                  <a:cubicBezTo>
                    <a:pt x="701" y="0"/>
                    <a:pt x="544" y="488"/>
                    <a:pt x="422" y="817"/>
                  </a:cubicBezTo>
                  <a:cubicBezTo>
                    <a:pt x="249" y="1214"/>
                    <a:pt x="150" y="1635"/>
                    <a:pt x="100" y="2032"/>
                  </a:cubicBezTo>
                  <a:cubicBezTo>
                    <a:pt x="50" y="2428"/>
                    <a:pt x="1" y="2875"/>
                    <a:pt x="50" y="3271"/>
                  </a:cubicBezTo>
                  <a:cubicBezTo>
                    <a:pt x="50" y="3494"/>
                    <a:pt x="75" y="3668"/>
                    <a:pt x="100" y="3891"/>
                  </a:cubicBezTo>
                  <a:cubicBezTo>
                    <a:pt x="125" y="4040"/>
                    <a:pt x="249" y="4312"/>
                    <a:pt x="224" y="4436"/>
                  </a:cubicBezTo>
                  <a:cubicBezTo>
                    <a:pt x="323" y="3990"/>
                    <a:pt x="373" y="3519"/>
                    <a:pt x="422" y="3048"/>
                  </a:cubicBezTo>
                  <a:cubicBezTo>
                    <a:pt x="670" y="3643"/>
                    <a:pt x="893" y="4238"/>
                    <a:pt x="1191" y="4808"/>
                  </a:cubicBezTo>
                  <a:cubicBezTo>
                    <a:pt x="1290" y="4065"/>
                    <a:pt x="1315" y="3321"/>
                    <a:pt x="1339" y="2552"/>
                  </a:cubicBezTo>
                  <a:cubicBezTo>
                    <a:pt x="1463" y="2924"/>
                    <a:pt x="1587" y="3296"/>
                    <a:pt x="1686" y="3668"/>
                  </a:cubicBezTo>
                  <a:cubicBezTo>
                    <a:pt x="1736" y="3023"/>
                    <a:pt x="1736" y="2404"/>
                    <a:pt x="1686" y="1759"/>
                  </a:cubicBezTo>
                  <a:cubicBezTo>
                    <a:pt x="1662" y="1263"/>
                    <a:pt x="1563" y="743"/>
                    <a:pt x="1315" y="321"/>
                  </a:cubicBezTo>
                  <a:cubicBezTo>
                    <a:pt x="1173" y="90"/>
                    <a:pt x="1052" y="0"/>
                    <a:pt x="946"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3209" name="Google Shape;3209;p13"/>
            <p:cNvSpPr/>
            <p:nvPr/>
          </p:nvSpPr>
          <p:spPr>
            <a:xfrm>
              <a:off x="1429400" y="2462350"/>
              <a:ext cx="153725" cy="184800"/>
            </a:xfrm>
            <a:custGeom>
              <a:avLst/>
              <a:gdLst/>
              <a:ahLst/>
              <a:cxnLst/>
              <a:rect l="l" t="t" r="r" b="b"/>
              <a:pathLst>
                <a:path w="6149" h="7392" extrusionOk="0">
                  <a:moveTo>
                    <a:pt x="550" y="0"/>
                  </a:moveTo>
                  <a:cubicBezTo>
                    <a:pt x="475" y="0"/>
                    <a:pt x="399" y="21"/>
                    <a:pt x="323" y="68"/>
                  </a:cubicBezTo>
                  <a:cubicBezTo>
                    <a:pt x="1" y="242"/>
                    <a:pt x="75" y="613"/>
                    <a:pt x="199" y="936"/>
                  </a:cubicBezTo>
                  <a:cubicBezTo>
                    <a:pt x="571" y="1902"/>
                    <a:pt x="968" y="2844"/>
                    <a:pt x="1414" y="3786"/>
                  </a:cubicBezTo>
                  <a:cubicBezTo>
                    <a:pt x="1662" y="4307"/>
                    <a:pt x="1910" y="4828"/>
                    <a:pt x="2207" y="5323"/>
                  </a:cubicBezTo>
                  <a:cubicBezTo>
                    <a:pt x="2579" y="6017"/>
                    <a:pt x="3025" y="6662"/>
                    <a:pt x="3620" y="7158"/>
                  </a:cubicBezTo>
                  <a:cubicBezTo>
                    <a:pt x="3746" y="7284"/>
                    <a:pt x="3908" y="7392"/>
                    <a:pt x="4090" y="7392"/>
                  </a:cubicBezTo>
                  <a:cubicBezTo>
                    <a:pt x="4123" y="7392"/>
                    <a:pt x="4156" y="7388"/>
                    <a:pt x="4190" y="7381"/>
                  </a:cubicBezTo>
                  <a:cubicBezTo>
                    <a:pt x="4289" y="7331"/>
                    <a:pt x="4389" y="7282"/>
                    <a:pt x="4488" y="7257"/>
                  </a:cubicBezTo>
                  <a:cubicBezTo>
                    <a:pt x="4934" y="7059"/>
                    <a:pt x="5430" y="7257"/>
                    <a:pt x="5405" y="6538"/>
                  </a:cubicBezTo>
                  <a:cubicBezTo>
                    <a:pt x="5405" y="6439"/>
                    <a:pt x="5380" y="6315"/>
                    <a:pt x="5430" y="6265"/>
                  </a:cubicBezTo>
                  <a:cubicBezTo>
                    <a:pt x="5504" y="6166"/>
                    <a:pt x="5628" y="6166"/>
                    <a:pt x="5727" y="6141"/>
                  </a:cubicBezTo>
                  <a:cubicBezTo>
                    <a:pt x="6025" y="6017"/>
                    <a:pt x="6149" y="5621"/>
                    <a:pt x="6099" y="5274"/>
                  </a:cubicBezTo>
                  <a:cubicBezTo>
                    <a:pt x="6000" y="4927"/>
                    <a:pt x="5752" y="4679"/>
                    <a:pt x="5529" y="4406"/>
                  </a:cubicBezTo>
                  <a:cubicBezTo>
                    <a:pt x="5281" y="4084"/>
                    <a:pt x="5058" y="3786"/>
                    <a:pt x="4810" y="3514"/>
                  </a:cubicBezTo>
                  <a:cubicBezTo>
                    <a:pt x="4537" y="3167"/>
                    <a:pt x="4190" y="2894"/>
                    <a:pt x="3893" y="2572"/>
                  </a:cubicBezTo>
                  <a:cubicBezTo>
                    <a:pt x="3075" y="1853"/>
                    <a:pt x="2281" y="1184"/>
                    <a:pt x="1439" y="564"/>
                  </a:cubicBezTo>
                  <a:cubicBezTo>
                    <a:pt x="1178" y="363"/>
                    <a:pt x="868" y="0"/>
                    <a:pt x="55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210" name="Google Shape;3210;p13"/>
            <p:cNvSpPr/>
            <p:nvPr/>
          </p:nvSpPr>
          <p:spPr>
            <a:xfrm>
              <a:off x="1434975" y="2479775"/>
              <a:ext cx="74400" cy="89025"/>
            </a:xfrm>
            <a:custGeom>
              <a:avLst/>
              <a:gdLst/>
              <a:ahLst/>
              <a:cxnLst/>
              <a:rect l="l" t="t" r="r" b="b"/>
              <a:pathLst>
                <a:path w="2976" h="3561" extrusionOk="0">
                  <a:moveTo>
                    <a:pt x="888" y="1"/>
                  </a:moveTo>
                  <a:cubicBezTo>
                    <a:pt x="856" y="1"/>
                    <a:pt x="824" y="5"/>
                    <a:pt x="794" y="16"/>
                  </a:cubicBezTo>
                  <a:cubicBezTo>
                    <a:pt x="1" y="288"/>
                    <a:pt x="1092" y="2023"/>
                    <a:pt x="1340" y="2395"/>
                  </a:cubicBezTo>
                  <a:cubicBezTo>
                    <a:pt x="1488" y="2618"/>
                    <a:pt x="1662" y="2817"/>
                    <a:pt x="1835" y="2990"/>
                  </a:cubicBezTo>
                  <a:cubicBezTo>
                    <a:pt x="1934" y="3114"/>
                    <a:pt x="2455" y="3486"/>
                    <a:pt x="2455" y="3560"/>
                  </a:cubicBezTo>
                  <a:cubicBezTo>
                    <a:pt x="2455" y="3387"/>
                    <a:pt x="2405" y="3238"/>
                    <a:pt x="2306" y="3089"/>
                  </a:cubicBezTo>
                  <a:cubicBezTo>
                    <a:pt x="2058" y="2643"/>
                    <a:pt x="1835" y="2222"/>
                    <a:pt x="1587" y="1776"/>
                  </a:cubicBezTo>
                  <a:lnTo>
                    <a:pt x="1587" y="1776"/>
                  </a:lnTo>
                  <a:lnTo>
                    <a:pt x="2976" y="3089"/>
                  </a:lnTo>
                  <a:cubicBezTo>
                    <a:pt x="2728" y="2445"/>
                    <a:pt x="2331" y="1850"/>
                    <a:pt x="1835" y="1329"/>
                  </a:cubicBezTo>
                  <a:lnTo>
                    <a:pt x="1835" y="1329"/>
                  </a:lnTo>
                  <a:cubicBezTo>
                    <a:pt x="2182" y="1577"/>
                    <a:pt x="2554" y="1776"/>
                    <a:pt x="2901" y="2023"/>
                  </a:cubicBezTo>
                  <a:cubicBezTo>
                    <a:pt x="2653" y="1602"/>
                    <a:pt x="2306" y="1156"/>
                    <a:pt x="1959" y="784"/>
                  </a:cubicBezTo>
                  <a:cubicBezTo>
                    <a:pt x="1754" y="602"/>
                    <a:pt x="1256" y="1"/>
                    <a:pt x="888" y="1"/>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3211" name="Google Shape;3211;p13"/>
            <p:cNvSpPr/>
            <p:nvPr/>
          </p:nvSpPr>
          <p:spPr>
            <a:xfrm>
              <a:off x="1441175" y="2218025"/>
              <a:ext cx="200825" cy="174250"/>
            </a:xfrm>
            <a:custGeom>
              <a:avLst/>
              <a:gdLst/>
              <a:ahLst/>
              <a:cxnLst/>
              <a:rect l="l" t="t" r="r" b="b"/>
              <a:pathLst>
                <a:path w="8033" h="6970" extrusionOk="0">
                  <a:moveTo>
                    <a:pt x="6973" y="0"/>
                  </a:moveTo>
                  <a:cubicBezTo>
                    <a:pt x="6883" y="0"/>
                    <a:pt x="6786" y="18"/>
                    <a:pt x="6694" y="49"/>
                  </a:cubicBezTo>
                  <a:cubicBezTo>
                    <a:pt x="6322" y="123"/>
                    <a:pt x="6049" y="347"/>
                    <a:pt x="5752" y="545"/>
                  </a:cubicBezTo>
                  <a:cubicBezTo>
                    <a:pt x="5380" y="768"/>
                    <a:pt x="5033" y="966"/>
                    <a:pt x="4686" y="1189"/>
                  </a:cubicBezTo>
                  <a:cubicBezTo>
                    <a:pt x="3298" y="2107"/>
                    <a:pt x="2157" y="3173"/>
                    <a:pt x="1116" y="4511"/>
                  </a:cubicBezTo>
                  <a:cubicBezTo>
                    <a:pt x="596" y="5156"/>
                    <a:pt x="125" y="5899"/>
                    <a:pt x="50" y="6742"/>
                  </a:cubicBezTo>
                  <a:cubicBezTo>
                    <a:pt x="1" y="6792"/>
                    <a:pt x="1" y="6891"/>
                    <a:pt x="75" y="6916"/>
                  </a:cubicBezTo>
                  <a:cubicBezTo>
                    <a:pt x="90" y="6960"/>
                    <a:pt x="132" y="6969"/>
                    <a:pt x="173" y="6969"/>
                  </a:cubicBezTo>
                  <a:cubicBezTo>
                    <a:pt x="201" y="6969"/>
                    <a:pt x="229" y="6965"/>
                    <a:pt x="249" y="6965"/>
                  </a:cubicBezTo>
                  <a:cubicBezTo>
                    <a:pt x="868" y="6817"/>
                    <a:pt x="1538" y="6618"/>
                    <a:pt x="2108" y="6395"/>
                  </a:cubicBezTo>
                  <a:cubicBezTo>
                    <a:pt x="2901" y="6123"/>
                    <a:pt x="3595" y="5726"/>
                    <a:pt x="4265" y="5255"/>
                  </a:cubicBezTo>
                  <a:cubicBezTo>
                    <a:pt x="4810" y="4883"/>
                    <a:pt x="5331" y="4437"/>
                    <a:pt x="5876" y="3966"/>
                  </a:cubicBezTo>
                  <a:cubicBezTo>
                    <a:pt x="6620" y="3321"/>
                    <a:pt x="7239" y="2702"/>
                    <a:pt x="7785" y="1908"/>
                  </a:cubicBezTo>
                  <a:cubicBezTo>
                    <a:pt x="7884" y="1784"/>
                    <a:pt x="7983" y="1611"/>
                    <a:pt x="8008" y="1462"/>
                  </a:cubicBezTo>
                  <a:cubicBezTo>
                    <a:pt x="8033" y="1338"/>
                    <a:pt x="8008" y="1189"/>
                    <a:pt x="7983" y="1065"/>
                  </a:cubicBezTo>
                  <a:cubicBezTo>
                    <a:pt x="7933" y="942"/>
                    <a:pt x="7909" y="818"/>
                    <a:pt x="7859" y="694"/>
                  </a:cubicBezTo>
                  <a:cubicBezTo>
                    <a:pt x="7735" y="545"/>
                    <a:pt x="7537" y="570"/>
                    <a:pt x="7438" y="421"/>
                  </a:cubicBezTo>
                  <a:cubicBezTo>
                    <a:pt x="7388" y="322"/>
                    <a:pt x="7363" y="223"/>
                    <a:pt x="7289" y="123"/>
                  </a:cubicBezTo>
                  <a:cubicBezTo>
                    <a:pt x="7216" y="36"/>
                    <a:pt x="7101" y="0"/>
                    <a:pt x="697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212" name="Google Shape;3212;p13"/>
            <p:cNvSpPr/>
            <p:nvPr/>
          </p:nvSpPr>
          <p:spPr>
            <a:xfrm>
              <a:off x="1456625" y="2281825"/>
              <a:ext cx="94900" cy="90700"/>
            </a:xfrm>
            <a:custGeom>
              <a:avLst/>
              <a:gdLst/>
              <a:ahLst/>
              <a:cxnLst/>
              <a:rect l="l" t="t" r="r" b="b"/>
              <a:pathLst>
                <a:path w="3796" h="3628" extrusionOk="0">
                  <a:moveTo>
                    <a:pt x="3523" y="1"/>
                  </a:moveTo>
                  <a:lnTo>
                    <a:pt x="3523" y="1"/>
                  </a:lnTo>
                  <a:cubicBezTo>
                    <a:pt x="3052" y="224"/>
                    <a:pt x="2605" y="497"/>
                    <a:pt x="2234" y="769"/>
                  </a:cubicBezTo>
                  <a:cubicBezTo>
                    <a:pt x="1539" y="1339"/>
                    <a:pt x="945" y="2034"/>
                    <a:pt x="498" y="2852"/>
                  </a:cubicBezTo>
                  <a:cubicBezTo>
                    <a:pt x="336" y="3153"/>
                    <a:pt x="1" y="3627"/>
                    <a:pt x="464" y="3627"/>
                  </a:cubicBezTo>
                  <a:cubicBezTo>
                    <a:pt x="496" y="3627"/>
                    <a:pt x="532" y="3625"/>
                    <a:pt x="573" y="3620"/>
                  </a:cubicBezTo>
                  <a:cubicBezTo>
                    <a:pt x="1044" y="3571"/>
                    <a:pt x="1539" y="3347"/>
                    <a:pt x="1936" y="3100"/>
                  </a:cubicBezTo>
                  <a:cubicBezTo>
                    <a:pt x="2457" y="2802"/>
                    <a:pt x="2903" y="2356"/>
                    <a:pt x="3349" y="1959"/>
                  </a:cubicBezTo>
                  <a:lnTo>
                    <a:pt x="3349" y="1959"/>
                  </a:lnTo>
                  <a:cubicBezTo>
                    <a:pt x="2952" y="2108"/>
                    <a:pt x="2531" y="2232"/>
                    <a:pt x="2110" y="2381"/>
                  </a:cubicBezTo>
                  <a:cubicBezTo>
                    <a:pt x="2680" y="1835"/>
                    <a:pt x="3225" y="1315"/>
                    <a:pt x="3795" y="745"/>
                  </a:cubicBezTo>
                  <a:lnTo>
                    <a:pt x="3795" y="745"/>
                  </a:lnTo>
                  <a:cubicBezTo>
                    <a:pt x="3275" y="868"/>
                    <a:pt x="2729" y="1092"/>
                    <a:pt x="2283" y="1364"/>
                  </a:cubicBezTo>
                  <a:cubicBezTo>
                    <a:pt x="2680" y="943"/>
                    <a:pt x="3101" y="472"/>
                    <a:pt x="3523" y="1"/>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3213" name="Google Shape;3213;p13"/>
            <p:cNvSpPr/>
            <p:nvPr/>
          </p:nvSpPr>
          <p:spPr>
            <a:xfrm>
              <a:off x="1459150" y="2362550"/>
              <a:ext cx="221900" cy="75800"/>
            </a:xfrm>
            <a:custGeom>
              <a:avLst/>
              <a:gdLst/>
              <a:ahLst/>
              <a:cxnLst/>
              <a:rect l="l" t="t" r="r" b="b"/>
              <a:pathLst>
                <a:path w="8876" h="3032" extrusionOk="0">
                  <a:moveTo>
                    <a:pt x="6773" y="0"/>
                  </a:moveTo>
                  <a:cubicBezTo>
                    <a:pt x="4855" y="0"/>
                    <a:pt x="2913" y="463"/>
                    <a:pt x="1091" y="1085"/>
                  </a:cubicBezTo>
                  <a:cubicBezTo>
                    <a:pt x="844" y="1135"/>
                    <a:pt x="224" y="1333"/>
                    <a:pt x="125" y="1631"/>
                  </a:cubicBezTo>
                  <a:cubicBezTo>
                    <a:pt x="1" y="2052"/>
                    <a:pt x="1067" y="2300"/>
                    <a:pt x="1315" y="2374"/>
                  </a:cubicBezTo>
                  <a:cubicBezTo>
                    <a:pt x="2133" y="2697"/>
                    <a:pt x="3174" y="2697"/>
                    <a:pt x="3992" y="2821"/>
                  </a:cubicBezTo>
                  <a:cubicBezTo>
                    <a:pt x="4685" y="2936"/>
                    <a:pt x="5404" y="3032"/>
                    <a:pt x="6112" y="3032"/>
                  </a:cubicBezTo>
                  <a:cubicBezTo>
                    <a:pt x="6772" y="3032"/>
                    <a:pt x="7423" y="2949"/>
                    <a:pt x="8033" y="2721"/>
                  </a:cubicBezTo>
                  <a:cubicBezTo>
                    <a:pt x="8181" y="2672"/>
                    <a:pt x="8305" y="2597"/>
                    <a:pt x="8404" y="2473"/>
                  </a:cubicBezTo>
                  <a:cubicBezTo>
                    <a:pt x="8454" y="2350"/>
                    <a:pt x="8454" y="2226"/>
                    <a:pt x="8528" y="2102"/>
                  </a:cubicBezTo>
                  <a:cubicBezTo>
                    <a:pt x="8578" y="1978"/>
                    <a:pt x="8652" y="1953"/>
                    <a:pt x="8702" y="1854"/>
                  </a:cubicBezTo>
                  <a:cubicBezTo>
                    <a:pt x="8875" y="1631"/>
                    <a:pt x="8801" y="1556"/>
                    <a:pt x="8751" y="1259"/>
                  </a:cubicBezTo>
                  <a:cubicBezTo>
                    <a:pt x="8702" y="1085"/>
                    <a:pt x="8751" y="887"/>
                    <a:pt x="8702" y="713"/>
                  </a:cubicBezTo>
                  <a:cubicBezTo>
                    <a:pt x="8702" y="689"/>
                    <a:pt x="8702" y="614"/>
                    <a:pt x="8677" y="589"/>
                  </a:cubicBezTo>
                  <a:cubicBezTo>
                    <a:pt x="8627" y="391"/>
                    <a:pt x="8429" y="242"/>
                    <a:pt x="8206" y="193"/>
                  </a:cubicBezTo>
                  <a:cubicBezTo>
                    <a:pt x="7958" y="69"/>
                    <a:pt x="7685" y="19"/>
                    <a:pt x="7438" y="19"/>
                  </a:cubicBezTo>
                  <a:cubicBezTo>
                    <a:pt x="7217" y="6"/>
                    <a:pt x="6995" y="0"/>
                    <a:pt x="677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214" name="Google Shape;3214;p13"/>
            <p:cNvSpPr/>
            <p:nvPr/>
          </p:nvSpPr>
          <p:spPr>
            <a:xfrm>
              <a:off x="1473400" y="2375350"/>
              <a:ext cx="122750" cy="44700"/>
            </a:xfrm>
            <a:custGeom>
              <a:avLst/>
              <a:gdLst/>
              <a:ahLst/>
              <a:cxnLst/>
              <a:rect l="l" t="t" r="r" b="b"/>
              <a:pathLst>
                <a:path w="4910" h="1788" extrusionOk="0">
                  <a:moveTo>
                    <a:pt x="4622" y="0"/>
                  </a:moveTo>
                  <a:cubicBezTo>
                    <a:pt x="3742" y="0"/>
                    <a:pt x="2896" y="129"/>
                    <a:pt x="2009" y="425"/>
                  </a:cubicBezTo>
                  <a:cubicBezTo>
                    <a:pt x="1563" y="573"/>
                    <a:pt x="1141" y="747"/>
                    <a:pt x="745" y="970"/>
                  </a:cubicBezTo>
                  <a:cubicBezTo>
                    <a:pt x="621" y="1069"/>
                    <a:pt x="447" y="1094"/>
                    <a:pt x="323" y="1193"/>
                  </a:cubicBezTo>
                  <a:cubicBezTo>
                    <a:pt x="298" y="1218"/>
                    <a:pt x="1" y="1664"/>
                    <a:pt x="75" y="1664"/>
                  </a:cubicBezTo>
                  <a:cubicBezTo>
                    <a:pt x="518" y="1627"/>
                    <a:pt x="958" y="1607"/>
                    <a:pt x="1396" y="1607"/>
                  </a:cubicBezTo>
                  <a:cubicBezTo>
                    <a:pt x="2136" y="1607"/>
                    <a:pt x="2873" y="1663"/>
                    <a:pt x="3620" y="1788"/>
                  </a:cubicBezTo>
                  <a:cubicBezTo>
                    <a:pt x="3397" y="1490"/>
                    <a:pt x="3124" y="1292"/>
                    <a:pt x="2802" y="1119"/>
                  </a:cubicBezTo>
                  <a:cubicBezTo>
                    <a:pt x="3425" y="963"/>
                    <a:pt x="4069" y="867"/>
                    <a:pt x="4696" y="867"/>
                  </a:cubicBezTo>
                  <a:cubicBezTo>
                    <a:pt x="4767" y="867"/>
                    <a:pt x="4838" y="868"/>
                    <a:pt x="4909" y="871"/>
                  </a:cubicBezTo>
                  <a:cubicBezTo>
                    <a:pt x="4488" y="722"/>
                    <a:pt x="4042" y="573"/>
                    <a:pt x="3595" y="474"/>
                  </a:cubicBezTo>
                  <a:cubicBezTo>
                    <a:pt x="4017" y="325"/>
                    <a:pt x="4413" y="152"/>
                    <a:pt x="4860" y="3"/>
                  </a:cubicBezTo>
                  <a:cubicBezTo>
                    <a:pt x="4780" y="1"/>
                    <a:pt x="4701" y="0"/>
                    <a:pt x="4622"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3215" name="Google Shape;3215;p13"/>
            <p:cNvSpPr/>
            <p:nvPr/>
          </p:nvSpPr>
          <p:spPr>
            <a:xfrm>
              <a:off x="1447550" y="2430175"/>
              <a:ext cx="212425" cy="132450"/>
            </a:xfrm>
            <a:custGeom>
              <a:avLst/>
              <a:gdLst/>
              <a:ahLst/>
              <a:cxnLst/>
              <a:rect l="l" t="t" r="r" b="b"/>
              <a:pathLst>
                <a:path w="8497" h="5298" extrusionOk="0">
                  <a:moveTo>
                    <a:pt x="1227" y="0"/>
                  </a:moveTo>
                  <a:cubicBezTo>
                    <a:pt x="682" y="0"/>
                    <a:pt x="0" y="151"/>
                    <a:pt x="366" y="983"/>
                  </a:cubicBezTo>
                  <a:cubicBezTo>
                    <a:pt x="489" y="1231"/>
                    <a:pt x="688" y="1405"/>
                    <a:pt x="861" y="1578"/>
                  </a:cubicBezTo>
                  <a:cubicBezTo>
                    <a:pt x="1184" y="1900"/>
                    <a:pt x="1531" y="2223"/>
                    <a:pt x="1902" y="2495"/>
                  </a:cubicBezTo>
                  <a:cubicBezTo>
                    <a:pt x="3216" y="3561"/>
                    <a:pt x="4704" y="4429"/>
                    <a:pt x="6241" y="5098"/>
                  </a:cubicBezTo>
                  <a:cubicBezTo>
                    <a:pt x="6477" y="5193"/>
                    <a:pt x="6733" y="5297"/>
                    <a:pt x="6984" y="5297"/>
                  </a:cubicBezTo>
                  <a:cubicBezTo>
                    <a:pt x="7128" y="5297"/>
                    <a:pt x="7270" y="5263"/>
                    <a:pt x="7406" y="5173"/>
                  </a:cubicBezTo>
                  <a:cubicBezTo>
                    <a:pt x="7629" y="4999"/>
                    <a:pt x="7778" y="4726"/>
                    <a:pt x="8026" y="4627"/>
                  </a:cubicBezTo>
                  <a:cubicBezTo>
                    <a:pt x="8149" y="4578"/>
                    <a:pt x="8348" y="4578"/>
                    <a:pt x="8422" y="4454"/>
                  </a:cubicBezTo>
                  <a:cubicBezTo>
                    <a:pt x="8497" y="4355"/>
                    <a:pt x="8497" y="4255"/>
                    <a:pt x="8497" y="4131"/>
                  </a:cubicBezTo>
                  <a:lnTo>
                    <a:pt x="8497" y="2768"/>
                  </a:lnTo>
                  <a:cubicBezTo>
                    <a:pt x="8497" y="2371"/>
                    <a:pt x="8174" y="2297"/>
                    <a:pt x="7902" y="2148"/>
                  </a:cubicBezTo>
                  <a:cubicBezTo>
                    <a:pt x="6538" y="1504"/>
                    <a:pt x="5175" y="884"/>
                    <a:pt x="3762" y="438"/>
                  </a:cubicBezTo>
                  <a:cubicBezTo>
                    <a:pt x="3043" y="239"/>
                    <a:pt x="2299" y="91"/>
                    <a:pt x="1555" y="16"/>
                  </a:cubicBezTo>
                  <a:cubicBezTo>
                    <a:pt x="1461" y="7"/>
                    <a:pt x="1348" y="0"/>
                    <a:pt x="1227"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216" name="Google Shape;3216;p13"/>
            <p:cNvSpPr/>
            <p:nvPr/>
          </p:nvSpPr>
          <p:spPr>
            <a:xfrm>
              <a:off x="1469075" y="2440325"/>
              <a:ext cx="113425" cy="79525"/>
            </a:xfrm>
            <a:custGeom>
              <a:avLst/>
              <a:gdLst/>
              <a:ahLst/>
              <a:cxnLst/>
              <a:rect l="l" t="t" r="r" b="b"/>
              <a:pathLst>
                <a:path w="4537" h="3181" extrusionOk="0">
                  <a:moveTo>
                    <a:pt x="546" y="0"/>
                  </a:moveTo>
                  <a:cubicBezTo>
                    <a:pt x="382" y="0"/>
                    <a:pt x="237" y="43"/>
                    <a:pt x="174" y="181"/>
                  </a:cubicBezTo>
                  <a:cubicBezTo>
                    <a:pt x="0" y="453"/>
                    <a:pt x="298" y="825"/>
                    <a:pt x="447" y="999"/>
                  </a:cubicBezTo>
                  <a:cubicBezTo>
                    <a:pt x="818" y="1420"/>
                    <a:pt x="1215" y="1742"/>
                    <a:pt x="1612" y="2065"/>
                  </a:cubicBezTo>
                  <a:cubicBezTo>
                    <a:pt x="2281" y="2511"/>
                    <a:pt x="2975" y="2858"/>
                    <a:pt x="3719" y="3180"/>
                  </a:cubicBezTo>
                  <a:cubicBezTo>
                    <a:pt x="3421" y="2808"/>
                    <a:pt x="3049" y="2511"/>
                    <a:pt x="2653" y="2312"/>
                  </a:cubicBezTo>
                  <a:lnTo>
                    <a:pt x="2653" y="2312"/>
                  </a:lnTo>
                  <a:cubicBezTo>
                    <a:pt x="3297" y="2362"/>
                    <a:pt x="3917" y="2461"/>
                    <a:pt x="4537" y="2610"/>
                  </a:cubicBezTo>
                  <a:cubicBezTo>
                    <a:pt x="3892" y="2089"/>
                    <a:pt x="3223" y="1618"/>
                    <a:pt x="2479" y="1222"/>
                  </a:cubicBezTo>
                  <a:cubicBezTo>
                    <a:pt x="2901" y="1197"/>
                    <a:pt x="3273" y="1172"/>
                    <a:pt x="3669" y="1098"/>
                  </a:cubicBezTo>
                  <a:cubicBezTo>
                    <a:pt x="3570" y="1098"/>
                    <a:pt x="3198" y="825"/>
                    <a:pt x="3099" y="800"/>
                  </a:cubicBezTo>
                  <a:cubicBezTo>
                    <a:pt x="2925" y="701"/>
                    <a:pt x="2702" y="602"/>
                    <a:pt x="2479" y="503"/>
                  </a:cubicBezTo>
                  <a:cubicBezTo>
                    <a:pt x="2058" y="329"/>
                    <a:pt x="1612" y="205"/>
                    <a:pt x="1165" y="106"/>
                  </a:cubicBezTo>
                  <a:cubicBezTo>
                    <a:pt x="1023" y="78"/>
                    <a:pt x="767" y="0"/>
                    <a:pt x="546"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3217" name="Google Shape;3217;p13"/>
            <p:cNvSpPr/>
            <p:nvPr/>
          </p:nvSpPr>
          <p:spPr>
            <a:xfrm>
              <a:off x="1303525" y="2333325"/>
              <a:ext cx="190350" cy="171775"/>
            </a:xfrm>
            <a:custGeom>
              <a:avLst/>
              <a:gdLst/>
              <a:ahLst/>
              <a:cxnLst/>
              <a:rect l="l" t="t" r="r" b="b"/>
              <a:pathLst>
                <a:path w="7614" h="6871" extrusionOk="0">
                  <a:moveTo>
                    <a:pt x="3831" y="0"/>
                  </a:moveTo>
                  <a:cubicBezTo>
                    <a:pt x="2908" y="0"/>
                    <a:pt x="2038" y="314"/>
                    <a:pt x="1367" y="1040"/>
                  </a:cubicBezTo>
                  <a:cubicBezTo>
                    <a:pt x="1020" y="1436"/>
                    <a:pt x="747" y="1907"/>
                    <a:pt x="598" y="2403"/>
                  </a:cubicBezTo>
                  <a:cubicBezTo>
                    <a:pt x="0" y="4508"/>
                    <a:pt x="1798" y="6870"/>
                    <a:pt x="3939" y="6870"/>
                  </a:cubicBezTo>
                  <a:cubicBezTo>
                    <a:pt x="4194" y="6870"/>
                    <a:pt x="4453" y="6837"/>
                    <a:pt x="4714" y="6766"/>
                  </a:cubicBezTo>
                  <a:cubicBezTo>
                    <a:pt x="5308" y="6617"/>
                    <a:pt x="5804" y="6320"/>
                    <a:pt x="6300" y="5948"/>
                  </a:cubicBezTo>
                  <a:cubicBezTo>
                    <a:pt x="6870" y="5502"/>
                    <a:pt x="7242" y="4832"/>
                    <a:pt x="7366" y="4113"/>
                  </a:cubicBezTo>
                  <a:cubicBezTo>
                    <a:pt x="7614" y="2800"/>
                    <a:pt x="7069" y="1114"/>
                    <a:pt x="5854" y="445"/>
                  </a:cubicBezTo>
                  <a:cubicBezTo>
                    <a:pt x="5556" y="296"/>
                    <a:pt x="5209" y="172"/>
                    <a:pt x="4862" y="122"/>
                  </a:cubicBezTo>
                  <a:cubicBezTo>
                    <a:pt x="4516" y="42"/>
                    <a:pt x="4170" y="0"/>
                    <a:pt x="3831" y="0"/>
                  </a:cubicBezTo>
                  <a:close/>
                </a:path>
              </a:pathLst>
            </a:custGeom>
            <a:solidFill>
              <a:srgbClr val="FF8700"/>
            </a:solidFill>
            <a:ln>
              <a:noFill/>
            </a:ln>
          </p:spPr>
          <p:txBody>
            <a:bodyPr spcFirstLastPara="1" wrap="square" lIns="91425" tIns="91425" rIns="91425" bIns="91425" anchor="ctr" anchorCtr="0">
              <a:noAutofit/>
            </a:bodyPr>
            <a:lstStyle/>
            <a:p>
              <a:endParaRPr/>
            </a:p>
          </p:txBody>
        </p:sp>
        <p:sp>
          <p:nvSpPr>
            <p:cNvPr id="3218" name="Google Shape;3218;p13"/>
            <p:cNvSpPr/>
            <p:nvPr/>
          </p:nvSpPr>
          <p:spPr>
            <a:xfrm>
              <a:off x="1328400" y="2345325"/>
              <a:ext cx="146275" cy="144925"/>
            </a:xfrm>
            <a:custGeom>
              <a:avLst/>
              <a:gdLst/>
              <a:ahLst/>
              <a:cxnLst/>
              <a:rect l="l" t="t" r="r" b="b"/>
              <a:pathLst>
                <a:path w="5851" h="5797" extrusionOk="0">
                  <a:moveTo>
                    <a:pt x="2690" y="1"/>
                  </a:moveTo>
                  <a:cubicBezTo>
                    <a:pt x="2499" y="1"/>
                    <a:pt x="2311" y="20"/>
                    <a:pt x="2132" y="64"/>
                  </a:cubicBezTo>
                  <a:cubicBezTo>
                    <a:pt x="1289" y="262"/>
                    <a:pt x="372" y="684"/>
                    <a:pt x="99" y="1551"/>
                  </a:cubicBezTo>
                  <a:cubicBezTo>
                    <a:pt x="0" y="1824"/>
                    <a:pt x="25" y="2146"/>
                    <a:pt x="174" y="2394"/>
                  </a:cubicBezTo>
                  <a:cubicBezTo>
                    <a:pt x="273" y="2518"/>
                    <a:pt x="421" y="2568"/>
                    <a:pt x="521" y="2691"/>
                  </a:cubicBezTo>
                  <a:cubicBezTo>
                    <a:pt x="868" y="3162"/>
                    <a:pt x="347" y="3807"/>
                    <a:pt x="545" y="4352"/>
                  </a:cubicBezTo>
                  <a:cubicBezTo>
                    <a:pt x="769" y="4774"/>
                    <a:pt x="1388" y="4848"/>
                    <a:pt x="1735" y="5170"/>
                  </a:cubicBezTo>
                  <a:cubicBezTo>
                    <a:pt x="1859" y="5294"/>
                    <a:pt x="1909" y="5443"/>
                    <a:pt x="2082" y="5592"/>
                  </a:cubicBezTo>
                  <a:cubicBezTo>
                    <a:pt x="2256" y="5741"/>
                    <a:pt x="2479" y="5765"/>
                    <a:pt x="2727" y="5790"/>
                  </a:cubicBezTo>
                  <a:cubicBezTo>
                    <a:pt x="2781" y="5794"/>
                    <a:pt x="2835" y="5797"/>
                    <a:pt x="2888" y="5797"/>
                  </a:cubicBezTo>
                  <a:cubicBezTo>
                    <a:pt x="3450" y="5797"/>
                    <a:pt x="3989" y="5570"/>
                    <a:pt x="4487" y="5344"/>
                  </a:cubicBezTo>
                  <a:cubicBezTo>
                    <a:pt x="4735" y="5245"/>
                    <a:pt x="4958" y="5146"/>
                    <a:pt x="5132" y="4972"/>
                  </a:cubicBezTo>
                  <a:cubicBezTo>
                    <a:pt x="5355" y="4749"/>
                    <a:pt x="5454" y="4427"/>
                    <a:pt x="5454" y="4154"/>
                  </a:cubicBezTo>
                  <a:cubicBezTo>
                    <a:pt x="5454" y="3832"/>
                    <a:pt x="5429" y="3559"/>
                    <a:pt x="5355" y="3262"/>
                  </a:cubicBezTo>
                  <a:cubicBezTo>
                    <a:pt x="5330" y="3162"/>
                    <a:pt x="5330" y="3063"/>
                    <a:pt x="5330" y="2989"/>
                  </a:cubicBezTo>
                  <a:cubicBezTo>
                    <a:pt x="5355" y="2741"/>
                    <a:pt x="5677" y="2568"/>
                    <a:pt x="5751" y="2320"/>
                  </a:cubicBezTo>
                  <a:cubicBezTo>
                    <a:pt x="5850" y="2072"/>
                    <a:pt x="5702" y="1824"/>
                    <a:pt x="5553" y="1650"/>
                  </a:cubicBezTo>
                  <a:cubicBezTo>
                    <a:pt x="5355" y="1452"/>
                    <a:pt x="5181" y="1303"/>
                    <a:pt x="5057" y="1080"/>
                  </a:cubicBezTo>
                  <a:cubicBezTo>
                    <a:pt x="4983" y="956"/>
                    <a:pt x="4958" y="832"/>
                    <a:pt x="4859" y="733"/>
                  </a:cubicBezTo>
                  <a:cubicBezTo>
                    <a:pt x="4809" y="659"/>
                    <a:pt x="4710" y="634"/>
                    <a:pt x="4611" y="560"/>
                  </a:cubicBezTo>
                  <a:cubicBezTo>
                    <a:pt x="4088" y="250"/>
                    <a:pt x="3369" y="1"/>
                    <a:pt x="2690" y="1"/>
                  </a:cubicBezTo>
                  <a:close/>
                </a:path>
              </a:pathLst>
            </a:custGeom>
            <a:solidFill>
              <a:srgbClr val="FFB900"/>
            </a:solidFill>
            <a:ln>
              <a:noFill/>
            </a:ln>
          </p:spPr>
          <p:txBody>
            <a:bodyPr spcFirstLastPara="1" wrap="square" lIns="91425" tIns="91425" rIns="91425" bIns="91425" anchor="ctr" anchorCtr="0">
              <a:noAutofit/>
            </a:bodyPr>
            <a:lstStyle/>
            <a:p>
              <a:endParaRPr/>
            </a:p>
          </p:txBody>
        </p:sp>
        <p:sp>
          <p:nvSpPr>
            <p:cNvPr id="3219" name="Google Shape;3219;p13"/>
            <p:cNvSpPr/>
            <p:nvPr/>
          </p:nvSpPr>
          <p:spPr>
            <a:xfrm>
              <a:off x="1371775" y="2395600"/>
              <a:ext cx="13650" cy="13275"/>
            </a:xfrm>
            <a:custGeom>
              <a:avLst/>
              <a:gdLst/>
              <a:ahLst/>
              <a:cxnLst/>
              <a:rect l="l" t="t" r="r" b="b"/>
              <a:pathLst>
                <a:path w="546" h="531" extrusionOk="0">
                  <a:moveTo>
                    <a:pt x="273" y="1"/>
                  </a:moveTo>
                  <a:cubicBezTo>
                    <a:pt x="185" y="1"/>
                    <a:pt x="100" y="51"/>
                    <a:pt x="50" y="135"/>
                  </a:cubicBezTo>
                  <a:cubicBezTo>
                    <a:pt x="0" y="234"/>
                    <a:pt x="25" y="408"/>
                    <a:pt x="149" y="482"/>
                  </a:cubicBezTo>
                  <a:cubicBezTo>
                    <a:pt x="149" y="482"/>
                    <a:pt x="174" y="482"/>
                    <a:pt x="174" y="507"/>
                  </a:cubicBezTo>
                  <a:cubicBezTo>
                    <a:pt x="213" y="523"/>
                    <a:pt x="257" y="531"/>
                    <a:pt x="301" y="531"/>
                  </a:cubicBezTo>
                  <a:cubicBezTo>
                    <a:pt x="395" y="531"/>
                    <a:pt x="487" y="492"/>
                    <a:pt x="521" y="408"/>
                  </a:cubicBezTo>
                  <a:cubicBezTo>
                    <a:pt x="546" y="309"/>
                    <a:pt x="546" y="135"/>
                    <a:pt x="422" y="61"/>
                  </a:cubicBezTo>
                  <a:cubicBezTo>
                    <a:pt x="422" y="61"/>
                    <a:pt x="397" y="61"/>
                    <a:pt x="397" y="36"/>
                  </a:cubicBezTo>
                  <a:cubicBezTo>
                    <a:pt x="357" y="12"/>
                    <a:pt x="315" y="1"/>
                    <a:pt x="273"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20" name="Google Shape;3220;p13"/>
            <p:cNvSpPr/>
            <p:nvPr/>
          </p:nvSpPr>
          <p:spPr>
            <a:xfrm>
              <a:off x="1402750" y="2370450"/>
              <a:ext cx="15525" cy="11175"/>
            </a:xfrm>
            <a:custGeom>
              <a:avLst/>
              <a:gdLst/>
              <a:ahLst/>
              <a:cxnLst/>
              <a:rect l="l" t="t" r="r" b="b"/>
              <a:pathLst>
                <a:path w="621" h="447" extrusionOk="0">
                  <a:moveTo>
                    <a:pt x="298" y="1"/>
                  </a:moveTo>
                  <a:cubicBezTo>
                    <a:pt x="1" y="1"/>
                    <a:pt x="1" y="447"/>
                    <a:pt x="298" y="447"/>
                  </a:cubicBezTo>
                  <a:cubicBezTo>
                    <a:pt x="621" y="447"/>
                    <a:pt x="621" y="1"/>
                    <a:pt x="298"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21" name="Google Shape;3221;p13"/>
            <p:cNvSpPr/>
            <p:nvPr/>
          </p:nvSpPr>
          <p:spPr>
            <a:xfrm>
              <a:off x="1374250" y="2366125"/>
              <a:ext cx="15525" cy="11800"/>
            </a:xfrm>
            <a:custGeom>
              <a:avLst/>
              <a:gdLst/>
              <a:ahLst/>
              <a:cxnLst/>
              <a:rect l="l" t="t" r="r" b="b"/>
              <a:pathLst>
                <a:path w="621" h="472" extrusionOk="0">
                  <a:moveTo>
                    <a:pt x="298" y="0"/>
                  </a:moveTo>
                  <a:cubicBezTo>
                    <a:pt x="0" y="0"/>
                    <a:pt x="0" y="471"/>
                    <a:pt x="298" y="471"/>
                  </a:cubicBezTo>
                  <a:cubicBezTo>
                    <a:pt x="620" y="471"/>
                    <a:pt x="620" y="0"/>
                    <a:pt x="298"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22" name="Google Shape;3222;p13"/>
            <p:cNvSpPr/>
            <p:nvPr/>
          </p:nvSpPr>
          <p:spPr>
            <a:xfrm>
              <a:off x="1408325" y="2404550"/>
              <a:ext cx="15525" cy="11175"/>
            </a:xfrm>
            <a:custGeom>
              <a:avLst/>
              <a:gdLst/>
              <a:ahLst/>
              <a:cxnLst/>
              <a:rect l="l" t="t" r="r" b="b"/>
              <a:pathLst>
                <a:path w="621" h="447" extrusionOk="0">
                  <a:moveTo>
                    <a:pt x="298" y="0"/>
                  </a:moveTo>
                  <a:cubicBezTo>
                    <a:pt x="1" y="0"/>
                    <a:pt x="1" y="446"/>
                    <a:pt x="298" y="446"/>
                  </a:cubicBezTo>
                  <a:cubicBezTo>
                    <a:pt x="621" y="446"/>
                    <a:pt x="621" y="0"/>
                    <a:pt x="298"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23" name="Google Shape;3223;p13"/>
            <p:cNvSpPr/>
            <p:nvPr/>
          </p:nvSpPr>
          <p:spPr>
            <a:xfrm>
              <a:off x="1441175" y="23927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24" name="Google Shape;3224;p13"/>
            <p:cNvSpPr/>
            <p:nvPr/>
          </p:nvSpPr>
          <p:spPr>
            <a:xfrm>
              <a:off x="1431875" y="2432425"/>
              <a:ext cx="14900" cy="11175"/>
            </a:xfrm>
            <a:custGeom>
              <a:avLst/>
              <a:gdLst/>
              <a:ahLst/>
              <a:cxnLst/>
              <a:rect l="l" t="t" r="r" b="b"/>
              <a:pathLst>
                <a:path w="596" h="447" extrusionOk="0">
                  <a:moveTo>
                    <a:pt x="323" y="1"/>
                  </a:moveTo>
                  <a:cubicBezTo>
                    <a:pt x="1" y="1"/>
                    <a:pt x="1" y="447"/>
                    <a:pt x="323" y="447"/>
                  </a:cubicBezTo>
                  <a:cubicBezTo>
                    <a:pt x="596" y="447"/>
                    <a:pt x="596" y="1"/>
                    <a:pt x="323"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25" name="Google Shape;3225;p13"/>
            <p:cNvSpPr/>
            <p:nvPr/>
          </p:nvSpPr>
          <p:spPr>
            <a:xfrm>
              <a:off x="1380450" y="2455350"/>
              <a:ext cx="15525" cy="11800"/>
            </a:xfrm>
            <a:custGeom>
              <a:avLst/>
              <a:gdLst/>
              <a:ahLst/>
              <a:cxnLst/>
              <a:rect l="l" t="t" r="r" b="b"/>
              <a:pathLst>
                <a:path w="621" h="472" extrusionOk="0">
                  <a:moveTo>
                    <a:pt x="298" y="1"/>
                  </a:moveTo>
                  <a:cubicBezTo>
                    <a:pt x="0" y="1"/>
                    <a:pt x="0" y="472"/>
                    <a:pt x="298" y="472"/>
                  </a:cubicBezTo>
                  <a:cubicBezTo>
                    <a:pt x="620" y="472"/>
                    <a:pt x="620" y="1"/>
                    <a:pt x="298"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26" name="Google Shape;3226;p13"/>
            <p:cNvSpPr/>
            <p:nvPr/>
          </p:nvSpPr>
          <p:spPr>
            <a:xfrm>
              <a:off x="1343875" y="2426850"/>
              <a:ext cx="15525" cy="11800"/>
            </a:xfrm>
            <a:custGeom>
              <a:avLst/>
              <a:gdLst/>
              <a:ahLst/>
              <a:cxnLst/>
              <a:rect l="l" t="t" r="r" b="b"/>
              <a:pathLst>
                <a:path w="621" h="472" extrusionOk="0">
                  <a:moveTo>
                    <a:pt x="298" y="1"/>
                  </a:moveTo>
                  <a:cubicBezTo>
                    <a:pt x="1" y="1"/>
                    <a:pt x="1" y="472"/>
                    <a:pt x="298" y="472"/>
                  </a:cubicBezTo>
                  <a:cubicBezTo>
                    <a:pt x="621" y="472"/>
                    <a:pt x="621" y="1"/>
                    <a:pt x="298"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27" name="Google Shape;3227;p13"/>
            <p:cNvSpPr/>
            <p:nvPr/>
          </p:nvSpPr>
          <p:spPr>
            <a:xfrm>
              <a:off x="1343275" y="2383475"/>
              <a:ext cx="15500" cy="11175"/>
            </a:xfrm>
            <a:custGeom>
              <a:avLst/>
              <a:gdLst/>
              <a:ahLst/>
              <a:cxnLst/>
              <a:rect l="l" t="t" r="r" b="b"/>
              <a:pathLst>
                <a:path w="620" h="447" extrusionOk="0">
                  <a:moveTo>
                    <a:pt x="297" y="0"/>
                  </a:moveTo>
                  <a:cubicBezTo>
                    <a:pt x="0" y="0"/>
                    <a:pt x="0" y="447"/>
                    <a:pt x="297" y="447"/>
                  </a:cubicBezTo>
                  <a:cubicBezTo>
                    <a:pt x="620" y="447"/>
                    <a:pt x="620" y="0"/>
                    <a:pt x="297"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28" name="Google Shape;3228;p13"/>
            <p:cNvSpPr/>
            <p:nvPr/>
          </p:nvSpPr>
          <p:spPr>
            <a:xfrm>
              <a:off x="1381675" y="242810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29" name="Google Shape;3229;p13"/>
            <p:cNvSpPr/>
            <p:nvPr/>
          </p:nvSpPr>
          <p:spPr>
            <a:xfrm>
              <a:off x="1411425" y="2459075"/>
              <a:ext cx="15525" cy="11825"/>
            </a:xfrm>
            <a:custGeom>
              <a:avLst/>
              <a:gdLst/>
              <a:ahLst/>
              <a:cxnLst/>
              <a:rect l="l" t="t" r="r" b="b"/>
              <a:pathLst>
                <a:path w="621" h="473" extrusionOk="0">
                  <a:moveTo>
                    <a:pt x="298" y="1"/>
                  </a:moveTo>
                  <a:cubicBezTo>
                    <a:pt x="1" y="1"/>
                    <a:pt x="1" y="472"/>
                    <a:pt x="298" y="472"/>
                  </a:cubicBezTo>
                  <a:cubicBezTo>
                    <a:pt x="306" y="472"/>
                    <a:pt x="314" y="473"/>
                    <a:pt x="321" y="473"/>
                  </a:cubicBezTo>
                  <a:cubicBezTo>
                    <a:pt x="620" y="473"/>
                    <a:pt x="613" y="1"/>
                    <a:pt x="298"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30" name="Google Shape;3230;p13"/>
            <p:cNvSpPr/>
            <p:nvPr/>
          </p:nvSpPr>
          <p:spPr>
            <a:xfrm>
              <a:off x="1423825" y="2376650"/>
              <a:ext cx="15525" cy="11175"/>
            </a:xfrm>
            <a:custGeom>
              <a:avLst/>
              <a:gdLst/>
              <a:ahLst/>
              <a:cxnLst/>
              <a:rect l="l" t="t" r="r" b="b"/>
              <a:pathLst>
                <a:path w="621" h="447" extrusionOk="0">
                  <a:moveTo>
                    <a:pt x="298" y="1"/>
                  </a:moveTo>
                  <a:cubicBezTo>
                    <a:pt x="1" y="1"/>
                    <a:pt x="1" y="447"/>
                    <a:pt x="298" y="447"/>
                  </a:cubicBezTo>
                  <a:cubicBezTo>
                    <a:pt x="620" y="447"/>
                    <a:pt x="620" y="1"/>
                    <a:pt x="298"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31" name="Google Shape;3231;p13"/>
            <p:cNvSpPr/>
            <p:nvPr/>
          </p:nvSpPr>
          <p:spPr>
            <a:xfrm>
              <a:off x="1391600" y="2352475"/>
              <a:ext cx="15175" cy="11275"/>
            </a:xfrm>
            <a:custGeom>
              <a:avLst/>
              <a:gdLst/>
              <a:ahLst/>
              <a:cxnLst/>
              <a:rect l="l" t="t" r="r" b="b"/>
              <a:pathLst>
                <a:path w="607" h="451" extrusionOk="0">
                  <a:moveTo>
                    <a:pt x="323" y="1"/>
                  </a:moveTo>
                  <a:cubicBezTo>
                    <a:pt x="1" y="1"/>
                    <a:pt x="1" y="447"/>
                    <a:pt x="323" y="447"/>
                  </a:cubicBezTo>
                  <a:cubicBezTo>
                    <a:pt x="336" y="449"/>
                    <a:pt x="348" y="451"/>
                    <a:pt x="360" y="451"/>
                  </a:cubicBezTo>
                  <a:cubicBezTo>
                    <a:pt x="597" y="451"/>
                    <a:pt x="606" y="1"/>
                    <a:pt x="323"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32" name="Google Shape;3232;p13"/>
            <p:cNvSpPr/>
            <p:nvPr/>
          </p:nvSpPr>
          <p:spPr>
            <a:xfrm>
              <a:off x="1449850" y="241570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33" name="Google Shape;3233;p13"/>
            <p:cNvSpPr/>
            <p:nvPr/>
          </p:nvSpPr>
          <p:spPr>
            <a:xfrm>
              <a:off x="1349450" y="2447925"/>
              <a:ext cx="15525" cy="11175"/>
            </a:xfrm>
            <a:custGeom>
              <a:avLst/>
              <a:gdLst/>
              <a:ahLst/>
              <a:cxnLst/>
              <a:rect l="l" t="t" r="r" b="b"/>
              <a:pathLst>
                <a:path w="621" h="447" extrusionOk="0">
                  <a:moveTo>
                    <a:pt x="298" y="0"/>
                  </a:moveTo>
                  <a:cubicBezTo>
                    <a:pt x="1" y="0"/>
                    <a:pt x="1" y="447"/>
                    <a:pt x="298" y="447"/>
                  </a:cubicBezTo>
                  <a:cubicBezTo>
                    <a:pt x="621" y="447"/>
                    <a:pt x="621" y="0"/>
                    <a:pt x="298"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34" name="Google Shape;3234;p13"/>
            <p:cNvSpPr/>
            <p:nvPr/>
          </p:nvSpPr>
          <p:spPr>
            <a:xfrm>
              <a:off x="1345125" y="2405150"/>
              <a:ext cx="15500" cy="11825"/>
            </a:xfrm>
            <a:custGeom>
              <a:avLst/>
              <a:gdLst/>
              <a:ahLst/>
              <a:cxnLst/>
              <a:rect l="l" t="t" r="r" b="b"/>
              <a:pathLst>
                <a:path w="620" h="473" extrusionOk="0">
                  <a:moveTo>
                    <a:pt x="323" y="1"/>
                  </a:moveTo>
                  <a:cubicBezTo>
                    <a:pt x="0" y="1"/>
                    <a:pt x="0" y="472"/>
                    <a:pt x="323" y="472"/>
                  </a:cubicBezTo>
                  <a:cubicBezTo>
                    <a:pt x="330" y="473"/>
                    <a:pt x="337" y="473"/>
                    <a:pt x="344" y="473"/>
                  </a:cubicBezTo>
                  <a:cubicBezTo>
                    <a:pt x="620" y="473"/>
                    <a:pt x="613" y="1"/>
                    <a:pt x="323"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35" name="Google Shape;3235;p13"/>
            <p:cNvSpPr/>
            <p:nvPr/>
          </p:nvSpPr>
          <p:spPr>
            <a:xfrm>
              <a:off x="1410200" y="2433050"/>
              <a:ext cx="15500" cy="11825"/>
            </a:xfrm>
            <a:custGeom>
              <a:avLst/>
              <a:gdLst/>
              <a:ahLst/>
              <a:cxnLst/>
              <a:rect l="l" t="t" r="r" b="b"/>
              <a:pathLst>
                <a:path w="620" h="473" extrusionOk="0">
                  <a:moveTo>
                    <a:pt x="323" y="1"/>
                  </a:moveTo>
                  <a:cubicBezTo>
                    <a:pt x="0" y="1"/>
                    <a:pt x="0" y="472"/>
                    <a:pt x="323" y="472"/>
                  </a:cubicBezTo>
                  <a:cubicBezTo>
                    <a:pt x="330" y="472"/>
                    <a:pt x="337" y="472"/>
                    <a:pt x="344" y="472"/>
                  </a:cubicBezTo>
                  <a:cubicBezTo>
                    <a:pt x="620" y="472"/>
                    <a:pt x="613" y="1"/>
                    <a:pt x="323"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36" name="Google Shape;3236;p13"/>
            <p:cNvSpPr/>
            <p:nvPr/>
          </p:nvSpPr>
          <p:spPr>
            <a:xfrm>
              <a:off x="1437475" y="2457850"/>
              <a:ext cx="15500" cy="11800"/>
            </a:xfrm>
            <a:custGeom>
              <a:avLst/>
              <a:gdLst/>
              <a:ahLst/>
              <a:cxnLst/>
              <a:rect l="l" t="t" r="r" b="b"/>
              <a:pathLst>
                <a:path w="620" h="472" extrusionOk="0">
                  <a:moveTo>
                    <a:pt x="322" y="0"/>
                  </a:moveTo>
                  <a:cubicBezTo>
                    <a:pt x="0" y="0"/>
                    <a:pt x="0" y="471"/>
                    <a:pt x="322" y="471"/>
                  </a:cubicBezTo>
                  <a:cubicBezTo>
                    <a:pt x="620" y="471"/>
                    <a:pt x="620" y="0"/>
                    <a:pt x="322"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37" name="Google Shape;3237;p13"/>
            <p:cNvSpPr/>
            <p:nvPr/>
          </p:nvSpPr>
          <p:spPr>
            <a:xfrm>
              <a:off x="1439950" y="2362400"/>
              <a:ext cx="15500" cy="11800"/>
            </a:xfrm>
            <a:custGeom>
              <a:avLst/>
              <a:gdLst/>
              <a:ahLst/>
              <a:cxnLst/>
              <a:rect l="l" t="t" r="r" b="b"/>
              <a:pathLst>
                <a:path w="620" h="472" extrusionOk="0">
                  <a:moveTo>
                    <a:pt x="298" y="1"/>
                  </a:moveTo>
                  <a:cubicBezTo>
                    <a:pt x="0" y="1"/>
                    <a:pt x="0" y="472"/>
                    <a:pt x="298" y="472"/>
                  </a:cubicBezTo>
                  <a:cubicBezTo>
                    <a:pt x="620" y="472"/>
                    <a:pt x="620" y="1"/>
                    <a:pt x="298"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38" name="Google Shape;3238;p13"/>
            <p:cNvSpPr/>
            <p:nvPr/>
          </p:nvSpPr>
          <p:spPr>
            <a:xfrm>
              <a:off x="1394700" y="2470225"/>
              <a:ext cx="15525" cy="11800"/>
            </a:xfrm>
            <a:custGeom>
              <a:avLst/>
              <a:gdLst/>
              <a:ahLst/>
              <a:cxnLst/>
              <a:rect l="l" t="t" r="r" b="b"/>
              <a:pathLst>
                <a:path w="621" h="472" extrusionOk="0">
                  <a:moveTo>
                    <a:pt x="323" y="1"/>
                  </a:moveTo>
                  <a:cubicBezTo>
                    <a:pt x="1" y="1"/>
                    <a:pt x="1" y="472"/>
                    <a:pt x="323" y="472"/>
                  </a:cubicBezTo>
                  <a:cubicBezTo>
                    <a:pt x="620" y="472"/>
                    <a:pt x="620" y="1"/>
                    <a:pt x="323" y="1"/>
                  </a:cubicBezTo>
                  <a:close/>
                </a:path>
              </a:pathLst>
            </a:custGeom>
            <a:solidFill>
              <a:srgbClr val="FFDA3F"/>
            </a:solidFill>
            <a:ln>
              <a:noFill/>
            </a:ln>
          </p:spPr>
          <p:txBody>
            <a:bodyPr spcFirstLastPara="1" wrap="square" lIns="91425" tIns="91425" rIns="91425" bIns="91425" anchor="ctr" anchorCtr="0">
              <a:noAutofit/>
            </a:bodyPr>
            <a:lstStyle/>
            <a:p>
              <a:endParaRPr/>
            </a:p>
          </p:txBody>
        </p:sp>
      </p:grpSp>
      <p:pic>
        <p:nvPicPr>
          <p:cNvPr id="3239" name="Google Shape;3239;p13"/>
          <p:cNvPicPr preferRelativeResize="0"/>
          <p:nvPr/>
        </p:nvPicPr>
        <p:blipFill>
          <a:blip r:embed="rId3">
            <a:alphaModFix/>
          </a:blip>
          <a:stretch>
            <a:fillRect/>
          </a:stretch>
        </p:blipFill>
        <p:spPr>
          <a:xfrm>
            <a:off x="6970626" y="72446"/>
            <a:ext cx="827723" cy="780085"/>
          </a:xfrm>
          <a:prstGeom prst="rect">
            <a:avLst/>
          </a:prstGeom>
          <a:noFill/>
          <a:ln>
            <a:noFill/>
          </a:ln>
        </p:spPr>
      </p:pic>
      <p:grpSp>
        <p:nvGrpSpPr>
          <p:cNvPr id="3240" name="Google Shape;3240;p13"/>
          <p:cNvGrpSpPr/>
          <p:nvPr/>
        </p:nvGrpSpPr>
        <p:grpSpPr>
          <a:xfrm>
            <a:off x="7310182" y="236820"/>
            <a:ext cx="444091" cy="451325"/>
            <a:chOff x="1126975" y="2118575"/>
            <a:chExt cx="554075" cy="563100"/>
          </a:xfrm>
        </p:grpSpPr>
        <p:sp>
          <p:nvSpPr>
            <p:cNvPr id="3241" name="Google Shape;3241;p13"/>
            <p:cNvSpPr/>
            <p:nvPr/>
          </p:nvSpPr>
          <p:spPr>
            <a:xfrm>
              <a:off x="1412050" y="2464300"/>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3242" name="Google Shape;3242;p13"/>
            <p:cNvSpPr/>
            <p:nvPr/>
          </p:nvSpPr>
          <p:spPr>
            <a:xfrm>
              <a:off x="1418875" y="2487250"/>
              <a:ext cx="57650" cy="128650"/>
            </a:xfrm>
            <a:custGeom>
              <a:avLst/>
              <a:gdLst/>
              <a:ahLst/>
              <a:cxnLst/>
              <a:rect l="l" t="t" r="r" b="b"/>
              <a:pathLst>
                <a:path w="2306" h="5146" extrusionOk="0">
                  <a:moveTo>
                    <a:pt x="625" y="0"/>
                  </a:moveTo>
                  <a:cubicBezTo>
                    <a:pt x="445" y="0"/>
                    <a:pt x="278" y="129"/>
                    <a:pt x="149" y="460"/>
                  </a:cubicBezTo>
                  <a:cubicBezTo>
                    <a:pt x="0" y="882"/>
                    <a:pt x="50" y="1452"/>
                    <a:pt x="124" y="1923"/>
                  </a:cubicBezTo>
                  <a:cubicBezTo>
                    <a:pt x="199" y="2443"/>
                    <a:pt x="273" y="2964"/>
                    <a:pt x="447" y="3509"/>
                  </a:cubicBezTo>
                  <a:lnTo>
                    <a:pt x="719" y="4327"/>
                  </a:lnTo>
                  <a:cubicBezTo>
                    <a:pt x="827" y="4543"/>
                    <a:pt x="1030" y="4835"/>
                    <a:pt x="1080" y="5054"/>
                  </a:cubicBezTo>
                  <a:lnTo>
                    <a:pt x="1080" y="5054"/>
                  </a:lnTo>
                  <a:cubicBezTo>
                    <a:pt x="1009" y="4490"/>
                    <a:pt x="933" y="3926"/>
                    <a:pt x="769" y="3385"/>
                  </a:cubicBezTo>
                  <a:lnTo>
                    <a:pt x="769" y="3385"/>
                  </a:lnTo>
                  <a:cubicBezTo>
                    <a:pt x="1017" y="3931"/>
                    <a:pt x="1389" y="4427"/>
                    <a:pt x="1835" y="4823"/>
                  </a:cubicBezTo>
                  <a:cubicBezTo>
                    <a:pt x="1711" y="4079"/>
                    <a:pt x="1438" y="3410"/>
                    <a:pt x="1141" y="2691"/>
                  </a:cubicBezTo>
                  <a:lnTo>
                    <a:pt x="1141" y="2691"/>
                  </a:lnTo>
                  <a:cubicBezTo>
                    <a:pt x="1463" y="3187"/>
                    <a:pt x="1835" y="3658"/>
                    <a:pt x="2231" y="4055"/>
                  </a:cubicBezTo>
                  <a:cubicBezTo>
                    <a:pt x="2306" y="3137"/>
                    <a:pt x="2132" y="2195"/>
                    <a:pt x="1835" y="1328"/>
                  </a:cubicBezTo>
                  <a:cubicBezTo>
                    <a:pt x="1673" y="913"/>
                    <a:pt x="1104" y="0"/>
                    <a:pt x="625" y="0"/>
                  </a:cubicBezTo>
                  <a:close/>
                  <a:moveTo>
                    <a:pt x="1080" y="5054"/>
                  </a:moveTo>
                  <a:cubicBezTo>
                    <a:pt x="1083" y="5084"/>
                    <a:pt x="1087" y="5115"/>
                    <a:pt x="1091" y="5145"/>
                  </a:cubicBezTo>
                  <a:cubicBezTo>
                    <a:pt x="1091" y="5117"/>
                    <a:pt x="1087" y="5086"/>
                    <a:pt x="1080" y="5054"/>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3243" name="Google Shape;3243;p13"/>
            <p:cNvSpPr/>
            <p:nvPr/>
          </p:nvSpPr>
          <p:spPr>
            <a:xfrm>
              <a:off x="1330875" y="2467025"/>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3244" name="Google Shape;3244;p13"/>
            <p:cNvSpPr/>
            <p:nvPr/>
          </p:nvSpPr>
          <p:spPr>
            <a:xfrm>
              <a:off x="1337075" y="2488575"/>
              <a:ext cx="60750" cy="136000"/>
            </a:xfrm>
            <a:custGeom>
              <a:avLst/>
              <a:gdLst/>
              <a:ahLst/>
              <a:cxnLst/>
              <a:rect l="l" t="t" r="r" b="b"/>
              <a:pathLst>
                <a:path w="2430" h="5440" extrusionOk="0">
                  <a:moveTo>
                    <a:pt x="1578" y="0"/>
                  </a:moveTo>
                  <a:cubicBezTo>
                    <a:pt x="1353" y="0"/>
                    <a:pt x="1226" y="188"/>
                    <a:pt x="1066" y="407"/>
                  </a:cubicBezTo>
                  <a:cubicBezTo>
                    <a:pt x="694" y="1002"/>
                    <a:pt x="496" y="1647"/>
                    <a:pt x="322" y="2366"/>
                  </a:cubicBezTo>
                  <a:cubicBezTo>
                    <a:pt x="124" y="3258"/>
                    <a:pt x="50" y="4200"/>
                    <a:pt x="0" y="5117"/>
                  </a:cubicBezTo>
                  <a:cubicBezTo>
                    <a:pt x="124" y="4572"/>
                    <a:pt x="298" y="4026"/>
                    <a:pt x="620" y="3580"/>
                  </a:cubicBezTo>
                  <a:cubicBezTo>
                    <a:pt x="669" y="4200"/>
                    <a:pt x="744" y="4820"/>
                    <a:pt x="818" y="5439"/>
                  </a:cubicBezTo>
                  <a:cubicBezTo>
                    <a:pt x="1016" y="4696"/>
                    <a:pt x="1190" y="3977"/>
                    <a:pt x="1388" y="3233"/>
                  </a:cubicBezTo>
                  <a:cubicBezTo>
                    <a:pt x="1661" y="3704"/>
                    <a:pt x="1909" y="4150"/>
                    <a:pt x="2107" y="4646"/>
                  </a:cubicBezTo>
                  <a:cubicBezTo>
                    <a:pt x="2405" y="3704"/>
                    <a:pt x="2405" y="2663"/>
                    <a:pt x="2430" y="1671"/>
                  </a:cubicBezTo>
                  <a:cubicBezTo>
                    <a:pt x="2430" y="1374"/>
                    <a:pt x="2430" y="1027"/>
                    <a:pt x="2355" y="754"/>
                  </a:cubicBezTo>
                  <a:cubicBezTo>
                    <a:pt x="2256" y="482"/>
                    <a:pt x="2033" y="159"/>
                    <a:pt x="1760" y="35"/>
                  </a:cubicBezTo>
                  <a:cubicBezTo>
                    <a:pt x="1693" y="11"/>
                    <a:pt x="1632" y="0"/>
                    <a:pt x="1578" y="0"/>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3245" name="Google Shape;3245;p13"/>
            <p:cNvSpPr/>
            <p:nvPr/>
          </p:nvSpPr>
          <p:spPr>
            <a:xfrm>
              <a:off x="1210650" y="2443900"/>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3246" name="Google Shape;3246;p13"/>
            <p:cNvSpPr/>
            <p:nvPr/>
          </p:nvSpPr>
          <p:spPr>
            <a:xfrm>
              <a:off x="1236050" y="2470550"/>
              <a:ext cx="106000" cy="121175"/>
            </a:xfrm>
            <a:custGeom>
              <a:avLst/>
              <a:gdLst/>
              <a:ahLst/>
              <a:cxnLst/>
              <a:rect l="l" t="t" r="r" b="b"/>
              <a:pathLst>
                <a:path w="4240" h="4847" extrusionOk="0">
                  <a:moveTo>
                    <a:pt x="20" y="4329"/>
                  </a:moveTo>
                  <a:cubicBezTo>
                    <a:pt x="13" y="4336"/>
                    <a:pt x="7" y="4344"/>
                    <a:pt x="0" y="4351"/>
                  </a:cubicBezTo>
                  <a:cubicBezTo>
                    <a:pt x="7" y="4344"/>
                    <a:pt x="14" y="4337"/>
                    <a:pt x="20" y="4329"/>
                  </a:cubicBezTo>
                  <a:close/>
                  <a:moveTo>
                    <a:pt x="3699" y="1"/>
                  </a:moveTo>
                  <a:cubicBezTo>
                    <a:pt x="3413" y="1"/>
                    <a:pt x="3055" y="189"/>
                    <a:pt x="2851" y="335"/>
                  </a:cubicBezTo>
                  <a:cubicBezTo>
                    <a:pt x="2231" y="781"/>
                    <a:pt x="1686" y="1450"/>
                    <a:pt x="1215" y="2070"/>
                  </a:cubicBezTo>
                  <a:cubicBezTo>
                    <a:pt x="942" y="2442"/>
                    <a:pt x="719" y="2814"/>
                    <a:pt x="496" y="3211"/>
                  </a:cubicBezTo>
                  <a:cubicBezTo>
                    <a:pt x="397" y="3384"/>
                    <a:pt x="273" y="3607"/>
                    <a:pt x="199" y="3830"/>
                  </a:cubicBezTo>
                  <a:cubicBezTo>
                    <a:pt x="152" y="3947"/>
                    <a:pt x="127" y="4197"/>
                    <a:pt x="20" y="4329"/>
                  </a:cubicBezTo>
                  <a:lnTo>
                    <a:pt x="20" y="4329"/>
                  </a:lnTo>
                  <a:cubicBezTo>
                    <a:pt x="460" y="3841"/>
                    <a:pt x="900" y="3352"/>
                    <a:pt x="1364" y="2888"/>
                  </a:cubicBezTo>
                  <a:lnTo>
                    <a:pt x="1364" y="2888"/>
                  </a:lnTo>
                  <a:cubicBezTo>
                    <a:pt x="1240" y="3508"/>
                    <a:pt x="1066" y="4103"/>
                    <a:pt x="843" y="4698"/>
                  </a:cubicBezTo>
                  <a:cubicBezTo>
                    <a:pt x="1364" y="4177"/>
                    <a:pt x="1810" y="3558"/>
                    <a:pt x="2132" y="2888"/>
                  </a:cubicBezTo>
                  <a:lnTo>
                    <a:pt x="2132" y="2888"/>
                  </a:lnTo>
                  <a:lnTo>
                    <a:pt x="1959" y="4847"/>
                  </a:lnTo>
                  <a:cubicBezTo>
                    <a:pt x="2455" y="4177"/>
                    <a:pt x="2950" y="3458"/>
                    <a:pt x="3347" y="2715"/>
                  </a:cubicBezTo>
                  <a:cubicBezTo>
                    <a:pt x="3694" y="2095"/>
                    <a:pt x="4239" y="1079"/>
                    <a:pt x="4115" y="360"/>
                  </a:cubicBezTo>
                  <a:cubicBezTo>
                    <a:pt x="4064" y="94"/>
                    <a:pt x="3899" y="1"/>
                    <a:pt x="3699" y="1"/>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3247" name="Google Shape;3247;p13"/>
            <p:cNvSpPr/>
            <p:nvPr/>
          </p:nvSpPr>
          <p:spPr>
            <a:xfrm>
              <a:off x="1126975" y="2413850"/>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3248" name="Google Shape;3248;p13"/>
            <p:cNvSpPr/>
            <p:nvPr/>
          </p:nvSpPr>
          <p:spPr>
            <a:xfrm>
              <a:off x="1170350" y="2416100"/>
              <a:ext cx="155575" cy="74000"/>
            </a:xfrm>
            <a:custGeom>
              <a:avLst/>
              <a:gdLst/>
              <a:ahLst/>
              <a:cxnLst/>
              <a:rect l="l" t="t" r="r" b="b"/>
              <a:pathLst>
                <a:path w="6223" h="2960" extrusionOk="0">
                  <a:moveTo>
                    <a:pt x="5606" y="0"/>
                  </a:moveTo>
                  <a:cubicBezTo>
                    <a:pt x="5499" y="0"/>
                    <a:pt x="5382" y="27"/>
                    <a:pt x="5256" y="59"/>
                  </a:cubicBezTo>
                  <a:cubicBezTo>
                    <a:pt x="4314" y="208"/>
                    <a:pt x="3347" y="356"/>
                    <a:pt x="2405" y="579"/>
                  </a:cubicBezTo>
                  <a:cubicBezTo>
                    <a:pt x="1538" y="802"/>
                    <a:pt x="645" y="1075"/>
                    <a:pt x="1" y="1695"/>
                  </a:cubicBezTo>
                  <a:cubicBezTo>
                    <a:pt x="645" y="1645"/>
                    <a:pt x="1339" y="1571"/>
                    <a:pt x="1984" y="1521"/>
                  </a:cubicBezTo>
                  <a:lnTo>
                    <a:pt x="1984" y="1521"/>
                  </a:lnTo>
                  <a:cubicBezTo>
                    <a:pt x="1587" y="1819"/>
                    <a:pt x="1166" y="2191"/>
                    <a:pt x="868" y="2637"/>
                  </a:cubicBezTo>
                  <a:cubicBezTo>
                    <a:pt x="1488" y="2463"/>
                    <a:pt x="2133" y="2290"/>
                    <a:pt x="2752" y="2067"/>
                  </a:cubicBezTo>
                  <a:lnTo>
                    <a:pt x="2752" y="2067"/>
                  </a:lnTo>
                  <a:cubicBezTo>
                    <a:pt x="2628" y="2389"/>
                    <a:pt x="2455" y="2686"/>
                    <a:pt x="2257" y="2959"/>
                  </a:cubicBezTo>
                  <a:cubicBezTo>
                    <a:pt x="3496" y="2612"/>
                    <a:pt x="4686" y="1968"/>
                    <a:pt x="5678" y="1150"/>
                  </a:cubicBezTo>
                  <a:cubicBezTo>
                    <a:pt x="5950" y="902"/>
                    <a:pt x="6223" y="579"/>
                    <a:pt x="5975" y="208"/>
                  </a:cubicBezTo>
                  <a:cubicBezTo>
                    <a:pt x="5875" y="50"/>
                    <a:pt x="5750" y="0"/>
                    <a:pt x="5606" y="0"/>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3249" name="Google Shape;3249;p13"/>
            <p:cNvSpPr/>
            <p:nvPr/>
          </p:nvSpPr>
          <p:spPr>
            <a:xfrm>
              <a:off x="1449075" y="2448625"/>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3250" name="Google Shape;3250;p13"/>
            <p:cNvSpPr/>
            <p:nvPr/>
          </p:nvSpPr>
          <p:spPr>
            <a:xfrm>
              <a:off x="1456675" y="2462575"/>
              <a:ext cx="108475" cy="95675"/>
            </a:xfrm>
            <a:custGeom>
              <a:avLst/>
              <a:gdLst/>
              <a:ahLst/>
              <a:cxnLst/>
              <a:rect l="l" t="t" r="r" b="b"/>
              <a:pathLst>
                <a:path w="4339" h="3827" extrusionOk="0">
                  <a:moveTo>
                    <a:pt x="294" y="1"/>
                  </a:moveTo>
                  <a:cubicBezTo>
                    <a:pt x="190" y="1"/>
                    <a:pt x="110" y="52"/>
                    <a:pt x="100" y="208"/>
                  </a:cubicBezTo>
                  <a:cubicBezTo>
                    <a:pt x="1" y="480"/>
                    <a:pt x="323" y="827"/>
                    <a:pt x="472" y="1001"/>
                  </a:cubicBezTo>
                  <a:cubicBezTo>
                    <a:pt x="1314" y="2141"/>
                    <a:pt x="2331" y="3083"/>
                    <a:pt x="3521" y="3827"/>
                  </a:cubicBezTo>
                  <a:cubicBezTo>
                    <a:pt x="3446" y="3579"/>
                    <a:pt x="3347" y="3381"/>
                    <a:pt x="3273" y="3158"/>
                  </a:cubicBezTo>
                  <a:lnTo>
                    <a:pt x="3273" y="3158"/>
                  </a:lnTo>
                  <a:cubicBezTo>
                    <a:pt x="3595" y="3282"/>
                    <a:pt x="3967" y="3406"/>
                    <a:pt x="4314" y="3530"/>
                  </a:cubicBezTo>
                  <a:cubicBezTo>
                    <a:pt x="4140" y="3158"/>
                    <a:pt x="3892" y="2811"/>
                    <a:pt x="3645" y="2513"/>
                  </a:cubicBezTo>
                  <a:cubicBezTo>
                    <a:pt x="3892" y="2513"/>
                    <a:pt x="4091" y="2538"/>
                    <a:pt x="4339" y="2538"/>
                  </a:cubicBezTo>
                  <a:cubicBezTo>
                    <a:pt x="4091" y="2191"/>
                    <a:pt x="3769" y="1918"/>
                    <a:pt x="3421" y="1670"/>
                  </a:cubicBezTo>
                  <a:cubicBezTo>
                    <a:pt x="2579" y="1075"/>
                    <a:pt x="1686" y="580"/>
                    <a:pt x="744" y="158"/>
                  </a:cubicBezTo>
                  <a:cubicBezTo>
                    <a:pt x="629" y="100"/>
                    <a:pt x="438" y="1"/>
                    <a:pt x="294" y="1"/>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3251" name="Google Shape;3251;p13"/>
            <p:cNvSpPr/>
            <p:nvPr/>
          </p:nvSpPr>
          <p:spPr>
            <a:xfrm>
              <a:off x="1465975" y="2410125"/>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3252" name="Google Shape;3252;p13"/>
            <p:cNvSpPr/>
            <p:nvPr/>
          </p:nvSpPr>
          <p:spPr>
            <a:xfrm>
              <a:off x="1470300" y="2403675"/>
              <a:ext cx="128325" cy="75250"/>
            </a:xfrm>
            <a:custGeom>
              <a:avLst/>
              <a:gdLst/>
              <a:ahLst/>
              <a:cxnLst/>
              <a:rect l="l" t="t" r="r" b="b"/>
              <a:pathLst>
                <a:path w="5133" h="3010" extrusionOk="0">
                  <a:moveTo>
                    <a:pt x="862" y="1"/>
                  </a:moveTo>
                  <a:cubicBezTo>
                    <a:pt x="573" y="1"/>
                    <a:pt x="172" y="56"/>
                    <a:pt x="75" y="308"/>
                  </a:cubicBezTo>
                  <a:cubicBezTo>
                    <a:pt x="1" y="581"/>
                    <a:pt x="422" y="952"/>
                    <a:pt x="571" y="1126"/>
                  </a:cubicBezTo>
                  <a:cubicBezTo>
                    <a:pt x="1166" y="1696"/>
                    <a:pt x="1885" y="2043"/>
                    <a:pt x="2554" y="2390"/>
                  </a:cubicBezTo>
                  <a:cubicBezTo>
                    <a:pt x="3025" y="2589"/>
                    <a:pt x="3471" y="2812"/>
                    <a:pt x="3918" y="3010"/>
                  </a:cubicBezTo>
                  <a:cubicBezTo>
                    <a:pt x="3645" y="2589"/>
                    <a:pt x="3347" y="2217"/>
                    <a:pt x="2976" y="1919"/>
                  </a:cubicBezTo>
                  <a:lnTo>
                    <a:pt x="2976" y="1919"/>
                  </a:lnTo>
                  <a:lnTo>
                    <a:pt x="4909" y="2291"/>
                  </a:lnTo>
                  <a:cubicBezTo>
                    <a:pt x="4513" y="1944"/>
                    <a:pt x="4017" y="1671"/>
                    <a:pt x="3496" y="1473"/>
                  </a:cubicBezTo>
                  <a:cubicBezTo>
                    <a:pt x="4042" y="1374"/>
                    <a:pt x="4587" y="1299"/>
                    <a:pt x="5132" y="1176"/>
                  </a:cubicBezTo>
                  <a:cubicBezTo>
                    <a:pt x="3918" y="432"/>
                    <a:pt x="2505" y="110"/>
                    <a:pt x="1067" y="10"/>
                  </a:cubicBezTo>
                  <a:cubicBezTo>
                    <a:pt x="1013" y="5"/>
                    <a:pt x="942" y="1"/>
                    <a:pt x="862" y="1"/>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3253" name="Google Shape;3253;p13"/>
            <p:cNvSpPr/>
            <p:nvPr/>
          </p:nvSpPr>
          <p:spPr>
            <a:xfrm>
              <a:off x="1462250" y="2294375"/>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3254" name="Google Shape;3254;p13"/>
            <p:cNvSpPr/>
            <p:nvPr/>
          </p:nvSpPr>
          <p:spPr>
            <a:xfrm>
              <a:off x="1474425" y="2320875"/>
              <a:ext cx="131025" cy="71525"/>
            </a:xfrm>
            <a:custGeom>
              <a:avLst/>
              <a:gdLst/>
              <a:ahLst/>
              <a:cxnLst/>
              <a:rect l="l" t="t" r="r" b="b"/>
              <a:pathLst>
                <a:path w="5241" h="2861" extrusionOk="0">
                  <a:moveTo>
                    <a:pt x="4546" y="1"/>
                  </a:moveTo>
                  <a:lnTo>
                    <a:pt x="4546" y="1"/>
                  </a:lnTo>
                  <a:cubicBezTo>
                    <a:pt x="4075" y="125"/>
                    <a:pt x="3604" y="298"/>
                    <a:pt x="3133" y="447"/>
                  </a:cubicBezTo>
                  <a:cubicBezTo>
                    <a:pt x="2364" y="819"/>
                    <a:pt x="1621" y="1265"/>
                    <a:pt x="951" y="1810"/>
                  </a:cubicBezTo>
                  <a:cubicBezTo>
                    <a:pt x="728" y="1984"/>
                    <a:pt x="34" y="2430"/>
                    <a:pt x="9" y="2678"/>
                  </a:cubicBezTo>
                  <a:cubicBezTo>
                    <a:pt x="0" y="2815"/>
                    <a:pt x="126" y="2861"/>
                    <a:pt x="296" y="2861"/>
                  </a:cubicBezTo>
                  <a:cubicBezTo>
                    <a:pt x="589" y="2861"/>
                    <a:pt x="1015" y="2725"/>
                    <a:pt x="1125" y="2678"/>
                  </a:cubicBezTo>
                  <a:cubicBezTo>
                    <a:pt x="2439" y="2356"/>
                    <a:pt x="3753" y="2033"/>
                    <a:pt x="5067" y="1686"/>
                  </a:cubicBezTo>
                  <a:cubicBezTo>
                    <a:pt x="4571" y="1637"/>
                    <a:pt x="4075" y="1538"/>
                    <a:pt x="3579" y="1488"/>
                  </a:cubicBezTo>
                  <a:lnTo>
                    <a:pt x="5240" y="546"/>
                  </a:lnTo>
                  <a:lnTo>
                    <a:pt x="5240" y="546"/>
                  </a:lnTo>
                  <a:cubicBezTo>
                    <a:pt x="4571" y="769"/>
                    <a:pt x="3877" y="893"/>
                    <a:pt x="3207" y="992"/>
                  </a:cubicBezTo>
                  <a:cubicBezTo>
                    <a:pt x="3579" y="546"/>
                    <a:pt x="4001" y="199"/>
                    <a:pt x="4546" y="1"/>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3255" name="Google Shape;3255;p13"/>
            <p:cNvSpPr/>
            <p:nvPr/>
          </p:nvSpPr>
          <p:spPr>
            <a:xfrm>
              <a:off x="1140600" y="2302900"/>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3256" name="Google Shape;3256;p13"/>
            <p:cNvSpPr/>
            <p:nvPr/>
          </p:nvSpPr>
          <p:spPr>
            <a:xfrm>
              <a:off x="1214975" y="2327700"/>
              <a:ext cx="114050" cy="65100"/>
            </a:xfrm>
            <a:custGeom>
              <a:avLst/>
              <a:gdLst/>
              <a:ahLst/>
              <a:cxnLst/>
              <a:rect l="l" t="t" r="r" b="b"/>
              <a:pathLst>
                <a:path w="4562" h="2604" extrusionOk="0">
                  <a:moveTo>
                    <a:pt x="174" y="0"/>
                  </a:moveTo>
                  <a:cubicBezTo>
                    <a:pt x="194" y="3"/>
                    <a:pt x="214" y="6"/>
                    <a:pt x="235" y="9"/>
                  </a:cubicBezTo>
                  <a:lnTo>
                    <a:pt x="235" y="9"/>
                  </a:lnTo>
                  <a:cubicBezTo>
                    <a:pt x="216" y="4"/>
                    <a:pt x="196" y="0"/>
                    <a:pt x="174" y="0"/>
                  </a:cubicBezTo>
                  <a:close/>
                  <a:moveTo>
                    <a:pt x="235" y="9"/>
                  </a:moveTo>
                  <a:cubicBezTo>
                    <a:pt x="318" y="34"/>
                    <a:pt x="366" y="108"/>
                    <a:pt x="447" y="149"/>
                  </a:cubicBezTo>
                  <a:cubicBezTo>
                    <a:pt x="719" y="422"/>
                    <a:pt x="992" y="719"/>
                    <a:pt x="1240" y="992"/>
                  </a:cubicBezTo>
                  <a:cubicBezTo>
                    <a:pt x="937" y="916"/>
                    <a:pt x="634" y="884"/>
                    <a:pt x="309" y="884"/>
                  </a:cubicBezTo>
                  <a:cubicBezTo>
                    <a:pt x="208" y="884"/>
                    <a:pt x="106" y="887"/>
                    <a:pt x="1" y="893"/>
                  </a:cubicBezTo>
                  <a:cubicBezTo>
                    <a:pt x="546" y="1190"/>
                    <a:pt x="1067" y="1488"/>
                    <a:pt x="1612" y="1736"/>
                  </a:cubicBezTo>
                  <a:cubicBezTo>
                    <a:pt x="1508" y="1722"/>
                    <a:pt x="1404" y="1716"/>
                    <a:pt x="1300" y="1716"/>
                  </a:cubicBezTo>
                  <a:cubicBezTo>
                    <a:pt x="1032" y="1716"/>
                    <a:pt x="764" y="1756"/>
                    <a:pt x="496" y="1810"/>
                  </a:cubicBezTo>
                  <a:cubicBezTo>
                    <a:pt x="1091" y="2281"/>
                    <a:pt x="1835" y="2603"/>
                    <a:pt x="2579" y="2603"/>
                  </a:cubicBezTo>
                  <a:cubicBezTo>
                    <a:pt x="3198" y="2603"/>
                    <a:pt x="3818" y="2405"/>
                    <a:pt x="4413" y="2182"/>
                  </a:cubicBezTo>
                  <a:cubicBezTo>
                    <a:pt x="4463" y="2157"/>
                    <a:pt x="4562" y="2132"/>
                    <a:pt x="4562" y="2058"/>
                  </a:cubicBezTo>
                  <a:cubicBezTo>
                    <a:pt x="4562" y="1983"/>
                    <a:pt x="3942" y="1537"/>
                    <a:pt x="3843" y="1438"/>
                  </a:cubicBezTo>
                  <a:cubicBezTo>
                    <a:pt x="3521" y="1165"/>
                    <a:pt x="3099" y="942"/>
                    <a:pt x="2703" y="769"/>
                  </a:cubicBezTo>
                  <a:cubicBezTo>
                    <a:pt x="1952" y="357"/>
                    <a:pt x="1083" y="135"/>
                    <a:pt x="235" y="9"/>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3257" name="Google Shape;3257;p13"/>
            <p:cNvSpPr/>
            <p:nvPr/>
          </p:nvSpPr>
          <p:spPr>
            <a:xfrm>
              <a:off x="1444275" y="2183450"/>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3258" name="Google Shape;3258;p13"/>
            <p:cNvSpPr/>
            <p:nvPr/>
          </p:nvSpPr>
          <p:spPr>
            <a:xfrm>
              <a:off x="1447375" y="2217375"/>
              <a:ext cx="120875" cy="146350"/>
            </a:xfrm>
            <a:custGeom>
              <a:avLst/>
              <a:gdLst/>
              <a:ahLst/>
              <a:cxnLst/>
              <a:rect l="l" t="t" r="r" b="b"/>
              <a:pathLst>
                <a:path w="4835" h="5854" extrusionOk="0">
                  <a:moveTo>
                    <a:pt x="4289" y="1"/>
                  </a:moveTo>
                  <a:lnTo>
                    <a:pt x="4289" y="1"/>
                  </a:lnTo>
                  <a:cubicBezTo>
                    <a:pt x="3446" y="546"/>
                    <a:pt x="2703" y="1240"/>
                    <a:pt x="2083" y="2058"/>
                  </a:cubicBezTo>
                  <a:cubicBezTo>
                    <a:pt x="1364" y="2951"/>
                    <a:pt x="744" y="3942"/>
                    <a:pt x="298" y="4934"/>
                  </a:cubicBezTo>
                  <a:cubicBezTo>
                    <a:pt x="125" y="5207"/>
                    <a:pt x="1" y="5504"/>
                    <a:pt x="75" y="5802"/>
                  </a:cubicBezTo>
                  <a:cubicBezTo>
                    <a:pt x="112" y="5839"/>
                    <a:pt x="158" y="5853"/>
                    <a:pt x="208" y="5853"/>
                  </a:cubicBezTo>
                  <a:cubicBezTo>
                    <a:pt x="324" y="5853"/>
                    <a:pt x="459" y="5772"/>
                    <a:pt x="546" y="5702"/>
                  </a:cubicBezTo>
                  <a:cubicBezTo>
                    <a:pt x="1463" y="4983"/>
                    <a:pt x="2281" y="4215"/>
                    <a:pt x="3099" y="3372"/>
                  </a:cubicBezTo>
                  <a:cubicBezTo>
                    <a:pt x="3793" y="2703"/>
                    <a:pt x="4463" y="1959"/>
                    <a:pt x="4835" y="1067"/>
                  </a:cubicBezTo>
                  <a:lnTo>
                    <a:pt x="4835" y="1067"/>
                  </a:lnTo>
                  <a:cubicBezTo>
                    <a:pt x="4661" y="1116"/>
                    <a:pt x="4438" y="1191"/>
                    <a:pt x="4264" y="1240"/>
                  </a:cubicBezTo>
                  <a:cubicBezTo>
                    <a:pt x="4463" y="992"/>
                    <a:pt x="4686" y="720"/>
                    <a:pt x="4810" y="422"/>
                  </a:cubicBezTo>
                  <a:lnTo>
                    <a:pt x="4810" y="422"/>
                  </a:lnTo>
                  <a:cubicBezTo>
                    <a:pt x="4512" y="546"/>
                    <a:pt x="4215" y="645"/>
                    <a:pt x="3942" y="844"/>
                  </a:cubicBezTo>
                  <a:cubicBezTo>
                    <a:pt x="4091" y="571"/>
                    <a:pt x="4190" y="273"/>
                    <a:pt x="4289" y="1"/>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3259" name="Google Shape;3259;p13"/>
            <p:cNvSpPr/>
            <p:nvPr/>
          </p:nvSpPr>
          <p:spPr>
            <a:xfrm>
              <a:off x="1255250" y="2171125"/>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3260" name="Google Shape;3260;p13"/>
            <p:cNvSpPr/>
            <p:nvPr/>
          </p:nvSpPr>
          <p:spPr>
            <a:xfrm>
              <a:off x="1290575" y="2260775"/>
              <a:ext cx="69975" cy="85600"/>
            </a:xfrm>
            <a:custGeom>
              <a:avLst/>
              <a:gdLst/>
              <a:ahLst/>
              <a:cxnLst/>
              <a:rect l="l" t="t" r="r" b="b"/>
              <a:pathLst>
                <a:path w="2799" h="3424" extrusionOk="0">
                  <a:moveTo>
                    <a:pt x="1687" y="0"/>
                  </a:moveTo>
                  <a:lnTo>
                    <a:pt x="1687" y="0"/>
                  </a:lnTo>
                  <a:cubicBezTo>
                    <a:pt x="1786" y="397"/>
                    <a:pt x="1811" y="843"/>
                    <a:pt x="1811" y="1239"/>
                  </a:cubicBezTo>
                  <a:cubicBezTo>
                    <a:pt x="1563" y="768"/>
                    <a:pt x="1265" y="372"/>
                    <a:pt x="893" y="25"/>
                  </a:cubicBezTo>
                  <a:lnTo>
                    <a:pt x="893" y="25"/>
                  </a:lnTo>
                  <a:cubicBezTo>
                    <a:pt x="992" y="446"/>
                    <a:pt x="1017" y="818"/>
                    <a:pt x="1042" y="1215"/>
                  </a:cubicBezTo>
                  <a:cubicBezTo>
                    <a:pt x="670" y="967"/>
                    <a:pt x="323" y="719"/>
                    <a:pt x="1" y="471"/>
                  </a:cubicBezTo>
                  <a:lnTo>
                    <a:pt x="1" y="471"/>
                  </a:lnTo>
                  <a:cubicBezTo>
                    <a:pt x="150" y="1190"/>
                    <a:pt x="521" y="1834"/>
                    <a:pt x="1017" y="2355"/>
                  </a:cubicBezTo>
                  <a:cubicBezTo>
                    <a:pt x="1315" y="2702"/>
                    <a:pt x="1786" y="3272"/>
                    <a:pt x="2232" y="3371"/>
                  </a:cubicBezTo>
                  <a:cubicBezTo>
                    <a:pt x="2312" y="3407"/>
                    <a:pt x="2381" y="3423"/>
                    <a:pt x="2441" y="3423"/>
                  </a:cubicBezTo>
                  <a:cubicBezTo>
                    <a:pt x="2749" y="3423"/>
                    <a:pt x="2798" y="2993"/>
                    <a:pt x="2777" y="2702"/>
                  </a:cubicBezTo>
                  <a:cubicBezTo>
                    <a:pt x="2753" y="2206"/>
                    <a:pt x="2629" y="1710"/>
                    <a:pt x="2430" y="1239"/>
                  </a:cubicBezTo>
                  <a:cubicBezTo>
                    <a:pt x="2356" y="992"/>
                    <a:pt x="2232" y="768"/>
                    <a:pt x="2108" y="570"/>
                  </a:cubicBezTo>
                  <a:cubicBezTo>
                    <a:pt x="2009" y="397"/>
                    <a:pt x="1736" y="149"/>
                    <a:pt x="1687" y="0"/>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3261" name="Google Shape;3261;p13"/>
            <p:cNvSpPr/>
            <p:nvPr/>
          </p:nvSpPr>
          <p:spPr>
            <a:xfrm>
              <a:off x="1395950" y="2131225"/>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3262" name="Google Shape;3262;p13"/>
            <p:cNvSpPr/>
            <p:nvPr/>
          </p:nvSpPr>
          <p:spPr>
            <a:xfrm>
              <a:off x="1403375" y="2201900"/>
              <a:ext cx="48975" cy="142550"/>
            </a:xfrm>
            <a:custGeom>
              <a:avLst/>
              <a:gdLst/>
              <a:ahLst/>
              <a:cxnLst/>
              <a:rect l="l" t="t" r="r" b="b"/>
              <a:pathLst>
                <a:path w="1959" h="5702" extrusionOk="0">
                  <a:moveTo>
                    <a:pt x="1339" y="0"/>
                  </a:moveTo>
                  <a:cubicBezTo>
                    <a:pt x="1067" y="446"/>
                    <a:pt x="843" y="892"/>
                    <a:pt x="620" y="1413"/>
                  </a:cubicBezTo>
                  <a:cubicBezTo>
                    <a:pt x="496" y="1710"/>
                    <a:pt x="323" y="2033"/>
                    <a:pt x="224" y="2330"/>
                  </a:cubicBezTo>
                  <a:cubicBezTo>
                    <a:pt x="1" y="3223"/>
                    <a:pt x="249" y="4437"/>
                    <a:pt x="472" y="5330"/>
                  </a:cubicBezTo>
                  <a:cubicBezTo>
                    <a:pt x="496" y="5503"/>
                    <a:pt x="596" y="5677"/>
                    <a:pt x="744" y="5702"/>
                  </a:cubicBezTo>
                  <a:lnTo>
                    <a:pt x="1488" y="3768"/>
                  </a:lnTo>
                  <a:cubicBezTo>
                    <a:pt x="1686" y="3223"/>
                    <a:pt x="1885" y="2702"/>
                    <a:pt x="1959" y="2157"/>
                  </a:cubicBezTo>
                  <a:lnTo>
                    <a:pt x="1959" y="2157"/>
                  </a:lnTo>
                  <a:cubicBezTo>
                    <a:pt x="1860" y="2281"/>
                    <a:pt x="1736" y="2355"/>
                    <a:pt x="1612" y="2454"/>
                  </a:cubicBezTo>
                  <a:cubicBezTo>
                    <a:pt x="1810" y="1810"/>
                    <a:pt x="1860" y="1165"/>
                    <a:pt x="1860" y="496"/>
                  </a:cubicBezTo>
                  <a:lnTo>
                    <a:pt x="1860" y="496"/>
                  </a:lnTo>
                  <a:cubicBezTo>
                    <a:pt x="1711" y="719"/>
                    <a:pt x="1562" y="967"/>
                    <a:pt x="1463" y="1239"/>
                  </a:cubicBezTo>
                  <a:cubicBezTo>
                    <a:pt x="1463" y="843"/>
                    <a:pt x="1389" y="421"/>
                    <a:pt x="1339" y="0"/>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3263" name="Google Shape;3263;p13"/>
            <p:cNvSpPr/>
            <p:nvPr/>
          </p:nvSpPr>
          <p:spPr>
            <a:xfrm>
              <a:off x="1175925" y="2211700"/>
              <a:ext cx="175425" cy="169000"/>
            </a:xfrm>
            <a:custGeom>
              <a:avLst/>
              <a:gdLst/>
              <a:ahLst/>
              <a:cxnLst/>
              <a:rect l="l" t="t" r="r" b="b"/>
              <a:pathLst>
                <a:path w="7017" h="6760" extrusionOk="0">
                  <a:moveTo>
                    <a:pt x="1582" y="1"/>
                  </a:moveTo>
                  <a:cubicBezTo>
                    <a:pt x="1559" y="1"/>
                    <a:pt x="1536" y="2"/>
                    <a:pt x="1513" y="5"/>
                  </a:cubicBezTo>
                  <a:cubicBezTo>
                    <a:pt x="1315" y="54"/>
                    <a:pt x="1141" y="178"/>
                    <a:pt x="943" y="253"/>
                  </a:cubicBezTo>
                  <a:cubicBezTo>
                    <a:pt x="745" y="376"/>
                    <a:pt x="447" y="426"/>
                    <a:pt x="274" y="575"/>
                  </a:cubicBezTo>
                  <a:cubicBezTo>
                    <a:pt x="75" y="724"/>
                    <a:pt x="75" y="922"/>
                    <a:pt x="75" y="1120"/>
                  </a:cubicBezTo>
                  <a:cubicBezTo>
                    <a:pt x="75" y="1219"/>
                    <a:pt x="125" y="1244"/>
                    <a:pt x="75" y="1343"/>
                  </a:cubicBezTo>
                  <a:cubicBezTo>
                    <a:pt x="75" y="1442"/>
                    <a:pt x="26" y="1542"/>
                    <a:pt x="26" y="1616"/>
                  </a:cubicBezTo>
                  <a:cubicBezTo>
                    <a:pt x="1" y="1988"/>
                    <a:pt x="125" y="2459"/>
                    <a:pt x="373" y="2781"/>
                  </a:cubicBezTo>
                  <a:cubicBezTo>
                    <a:pt x="1761" y="4591"/>
                    <a:pt x="4091" y="5880"/>
                    <a:pt x="6198" y="6673"/>
                  </a:cubicBezTo>
                  <a:cubicBezTo>
                    <a:pt x="6322" y="6723"/>
                    <a:pt x="6459" y="6760"/>
                    <a:pt x="6582" y="6760"/>
                  </a:cubicBezTo>
                  <a:cubicBezTo>
                    <a:pt x="6706" y="6760"/>
                    <a:pt x="6818" y="6723"/>
                    <a:pt x="6892" y="6623"/>
                  </a:cubicBezTo>
                  <a:cubicBezTo>
                    <a:pt x="7016" y="6450"/>
                    <a:pt x="6942" y="6252"/>
                    <a:pt x="6868" y="6053"/>
                  </a:cubicBezTo>
                  <a:cubicBezTo>
                    <a:pt x="6520" y="5260"/>
                    <a:pt x="6000" y="4492"/>
                    <a:pt x="5455" y="3698"/>
                  </a:cubicBezTo>
                  <a:cubicBezTo>
                    <a:pt x="5281" y="3500"/>
                    <a:pt x="5132" y="3302"/>
                    <a:pt x="4984" y="3079"/>
                  </a:cubicBezTo>
                  <a:cubicBezTo>
                    <a:pt x="4165" y="2013"/>
                    <a:pt x="3298" y="922"/>
                    <a:pt x="2133" y="203"/>
                  </a:cubicBezTo>
                  <a:cubicBezTo>
                    <a:pt x="1955" y="92"/>
                    <a:pt x="1777" y="1"/>
                    <a:pt x="1582"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264" name="Google Shape;3264;p13"/>
            <p:cNvSpPr/>
            <p:nvPr/>
          </p:nvSpPr>
          <p:spPr>
            <a:xfrm>
              <a:off x="1235425" y="2270675"/>
              <a:ext cx="104775" cy="101675"/>
            </a:xfrm>
            <a:custGeom>
              <a:avLst/>
              <a:gdLst/>
              <a:ahLst/>
              <a:cxnLst/>
              <a:rect l="l" t="t" r="r" b="b"/>
              <a:pathLst>
                <a:path w="4191" h="4067" extrusionOk="0">
                  <a:moveTo>
                    <a:pt x="794" y="1"/>
                  </a:moveTo>
                  <a:cubicBezTo>
                    <a:pt x="801" y="18"/>
                    <a:pt x="811" y="35"/>
                    <a:pt x="824" y="52"/>
                  </a:cubicBezTo>
                  <a:lnTo>
                    <a:pt x="824" y="52"/>
                  </a:lnTo>
                  <a:cubicBezTo>
                    <a:pt x="814" y="35"/>
                    <a:pt x="804" y="18"/>
                    <a:pt x="794" y="1"/>
                  </a:cubicBezTo>
                  <a:close/>
                  <a:moveTo>
                    <a:pt x="348" y="1463"/>
                  </a:moveTo>
                  <a:lnTo>
                    <a:pt x="348" y="1463"/>
                  </a:lnTo>
                  <a:cubicBezTo>
                    <a:pt x="355" y="1465"/>
                    <a:pt x="362" y="1467"/>
                    <a:pt x="369" y="1468"/>
                  </a:cubicBezTo>
                  <a:lnTo>
                    <a:pt x="369" y="1468"/>
                  </a:lnTo>
                  <a:cubicBezTo>
                    <a:pt x="362" y="1466"/>
                    <a:pt x="355" y="1465"/>
                    <a:pt x="348" y="1463"/>
                  </a:cubicBezTo>
                  <a:close/>
                  <a:moveTo>
                    <a:pt x="824" y="52"/>
                  </a:moveTo>
                  <a:cubicBezTo>
                    <a:pt x="982" y="330"/>
                    <a:pt x="1100" y="587"/>
                    <a:pt x="1240" y="843"/>
                  </a:cubicBezTo>
                  <a:cubicBezTo>
                    <a:pt x="868" y="571"/>
                    <a:pt x="422" y="372"/>
                    <a:pt x="1" y="273"/>
                  </a:cubicBezTo>
                  <a:lnTo>
                    <a:pt x="1" y="273"/>
                  </a:lnTo>
                  <a:cubicBezTo>
                    <a:pt x="348" y="695"/>
                    <a:pt x="670" y="1141"/>
                    <a:pt x="1017" y="1538"/>
                  </a:cubicBezTo>
                  <a:cubicBezTo>
                    <a:pt x="802" y="1514"/>
                    <a:pt x="564" y="1513"/>
                    <a:pt x="369" y="1468"/>
                  </a:cubicBezTo>
                  <a:lnTo>
                    <a:pt x="369" y="1468"/>
                  </a:lnTo>
                  <a:cubicBezTo>
                    <a:pt x="621" y="1538"/>
                    <a:pt x="1048" y="1964"/>
                    <a:pt x="1265" y="2133"/>
                  </a:cubicBezTo>
                  <a:cubicBezTo>
                    <a:pt x="1587" y="2306"/>
                    <a:pt x="1860" y="2529"/>
                    <a:pt x="2157" y="2703"/>
                  </a:cubicBezTo>
                  <a:cubicBezTo>
                    <a:pt x="2827" y="3149"/>
                    <a:pt x="3471" y="3620"/>
                    <a:pt x="4116" y="4066"/>
                  </a:cubicBezTo>
                  <a:cubicBezTo>
                    <a:pt x="4190" y="4017"/>
                    <a:pt x="4116" y="3917"/>
                    <a:pt x="4091" y="3818"/>
                  </a:cubicBezTo>
                  <a:cubicBezTo>
                    <a:pt x="3769" y="3322"/>
                    <a:pt x="3570" y="2827"/>
                    <a:pt x="3198" y="2380"/>
                  </a:cubicBezTo>
                  <a:cubicBezTo>
                    <a:pt x="2777" y="1860"/>
                    <a:pt x="2380" y="1414"/>
                    <a:pt x="1909" y="943"/>
                  </a:cubicBezTo>
                  <a:cubicBezTo>
                    <a:pt x="1736" y="744"/>
                    <a:pt x="1538" y="596"/>
                    <a:pt x="1364" y="422"/>
                  </a:cubicBezTo>
                  <a:cubicBezTo>
                    <a:pt x="1230" y="355"/>
                    <a:pt x="935" y="208"/>
                    <a:pt x="824" y="52"/>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3265" name="Google Shape;3265;p13"/>
            <p:cNvSpPr/>
            <p:nvPr/>
          </p:nvSpPr>
          <p:spPr>
            <a:xfrm>
              <a:off x="1325900" y="2118575"/>
              <a:ext cx="93625" cy="244625"/>
            </a:xfrm>
            <a:custGeom>
              <a:avLst/>
              <a:gdLst/>
              <a:ahLst/>
              <a:cxnLst/>
              <a:rect l="l" t="t" r="r" b="b"/>
              <a:pathLst>
                <a:path w="3745" h="9785" extrusionOk="0">
                  <a:moveTo>
                    <a:pt x="2204" y="0"/>
                  </a:moveTo>
                  <a:cubicBezTo>
                    <a:pt x="2000" y="0"/>
                    <a:pt x="1793" y="215"/>
                    <a:pt x="1572" y="215"/>
                  </a:cubicBezTo>
                  <a:cubicBezTo>
                    <a:pt x="1552" y="215"/>
                    <a:pt x="1533" y="213"/>
                    <a:pt x="1513" y="210"/>
                  </a:cubicBezTo>
                  <a:cubicBezTo>
                    <a:pt x="1414" y="185"/>
                    <a:pt x="1364" y="160"/>
                    <a:pt x="1265" y="110"/>
                  </a:cubicBezTo>
                  <a:cubicBezTo>
                    <a:pt x="1249" y="108"/>
                    <a:pt x="1234" y="106"/>
                    <a:pt x="1218" y="106"/>
                  </a:cubicBezTo>
                  <a:cubicBezTo>
                    <a:pt x="1090" y="106"/>
                    <a:pt x="982" y="193"/>
                    <a:pt x="893" y="259"/>
                  </a:cubicBezTo>
                  <a:cubicBezTo>
                    <a:pt x="819" y="358"/>
                    <a:pt x="745" y="507"/>
                    <a:pt x="720" y="631"/>
                  </a:cubicBezTo>
                  <a:cubicBezTo>
                    <a:pt x="398" y="1474"/>
                    <a:pt x="150" y="2341"/>
                    <a:pt x="50" y="3234"/>
                  </a:cubicBezTo>
                  <a:cubicBezTo>
                    <a:pt x="1" y="4052"/>
                    <a:pt x="199" y="4721"/>
                    <a:pt x="373" y="5514"/>
                  </a:cubicBezTo>
                  <a:cubicBezTo>
                    <a:pt x="745" y="7027"/>
                    <a:pt x="1364" y="8539"/>
                    <a:pt x="2480" y="9679"/>
                  </a:cubicBezTo>
                  <a:cubicBezTo>
                    <a:pt x="2521" y="9740"/>
                    <a:pt x="2578" y="9785"/>
                    <a:pt x="2653" y="9785"/>
                  </a:cubicBezTo>
                  <a:cubicBezTo>
                    <a:pt x="2669" y="9785"/>
                    <a:pt x="2685" y="9783"/>
                    <a:pt x="2703" y="9778"/>
                  </a:cubicBezTo>
                  <a:cubicBezTo>
                    <a:pt x="2728" y="9778"/>
                    <a:pt x="2753" y="9754"/>
                    <a:pt x="2802" y="9729"/>
                  </a:cubicBezTo>
                  <a:cubicBezTo>
                    <a:pt x="3050" y="9456"/>
                    <a:pt x="3149" y="9109"/>
                    <a:pt x="3248" y="8737"/>
                  </a:cubicBezTo>
                  <a:cubicBezTo>
                    <a:pt x="3620" y="7374"/>
                    <a:pt x="3695" y="5985"/>
                    <a:pt x="3695" y="4548"/>
                  </a:cubicBezTo>
                  <a:cubicBezTo>
                    <a:pt x="3695" y="4449"/>
                    <a:pt x="3695" y="4399"/>
                    <a:pt x="3744" y="4325"/>
                  </a:cubicBezTo>
                  <a:cubicBezTo>
                    <a:pt x="3744" y="3928"/>
                    <a:pt x="3744" y="3482"/>
                    <a:pt x="3695" y="3085"/>
                  </a:cubicBezTo>
                  <a:cubicBezTo>
                    <a:pt x="3620" y="2713"/>
                    <a:pt x="3521" y="2366"/>
                    <a:pt x="3397" y="2044"/>
                  </a:cubicBezTo>
                  <a:cubicBezTo>
                    <a:pt x="3298" y="1672"/>
                    <a:pt x="3149" y="1251"/>
                    <a:pt x="3025" y="879"/>
                  </a:cubicBezTo>
                  <a:cubicBezTo>
                    <a:pt x="2951" y="606"/>
                    <a:pt x="2703" y="383"/>
                    <a:pt x="2480" y="185"/>
                  </a:cubicBezTo>
                  <a:cubicBezTo>
                    <a:pt x="2406" y="110"/>
                    <a:pt x="2356" y="61"/>
                    <a:pt x="2282" y="11"/>
                  </a:cubicBezTo>
                  <a:cubicBezTo>
                    <a:pt x="2256" y="3"/>
                    <a:pt x="2230" y="0"/>
                    <a:pt x="2204"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266" name="Google Shape;3266;p13"/>
            <p:cNvSpPr/>
            <p:nvPr/>
          </p:nvSpPr>
          <p:spPr>
            <a:xfrm>
              <a:off x="1353800" y="2175250"/>
              <a:ext cx="49600" cy="165950"/>
            </a:xfrm>
            <a:custGeom>
              <a:avLst/>
              <a:gdLst/>
              <a:ahLst/>
              <a:cxnLst/>
              <a:rect l="l" t="t" r="r" b="b"/>
              <a:pathLst>
                <a:path w="1984" h="6638" extrusionOk="0">
                  <a:moveTo>
                    <a:pt x="1959" y="2628"/>
                  </a:moveTo>
                  <a:cubicBezTo>
                    <a:pt x="1954" y="2634"/>
                    <a:pt x="1950" y="2641"/>
                    <a:pt x="1947" y="2649"/>
                  </a:cubicBezTo>
                  <a:lnTo>
                    <a:pt x="1947" y="2649"/>
                  </a:lnTo>
                  <a:cubicBezTo>
                    <a:pt x="1951" y="2642"/>
                    <a:pt x="1955" y="2635"/>
                    <a:pt x="1959" y="2628"/>
                  </a:cubicBezTo>
                  <a:close/>
                  <a:moveTo>
                    <a:pt x="248" y="0"/>
                  </a:moveTo>
                  <a:cubicBezTo>
                    <a:pt x="75" y="793"/>
                    <a:pt x="0" y="1636"/>
                    <a:pt x="50" y="2479"/>
                  </a:cubicBezTo>
                  <a:cubicBezTo>
                    <a:pt x="100" y="3173"/>
                    <a:pt x="174" y="3917"/>
                    <a:pt x="372" y="4636"/>
                  </a:cubicBezTo>
                  <a:cubicBezTo>
                    <a:pt x="471" y="5008"/>
                    <a:pt x="595" y="5379"/>
                    <a:pt x="719" y="5726"/>
                  </a:cubicBezTo>
                  <a:cubicBezTo>
                    <a:pt x="794" y="5974"/>
                    <a:pt x="893" y="6470"/>
                    <a:pt x="1141" y="6594"/>
                  </a:cubicBezTo>
                  <a:cubicBezTo>
                    <a:pt x="1197" y="6624"/>
                    <a:pt x="1250" y="6637"/>
                    <a:pt x="1298" y="6637"/>
                  </a:cubicBezTo>
                  <a:cubicBezTo>
                    <a:pt x="1778" y="6637"/>
                    <a:pt x="1862" y="5300"/>
                    <a:pt x="1884" y="5008"/>
                  </a:cubicBezTo>
                  <a:lnTo>
                    <a:pt x="1984" y="3793"/>
                  </a:lnTo>
                  <a:lnTo>
                    <a:pt x="1984" y="3173"/>
                  </a:lnTo>
                  <a:cubicBezTo>
                    <a:pt x="1984" y="3103"/>
                    <a:pt x="1896" y="2771"/>
                    <a:pt x="1947" y="2649"/>
                  </a:cubicBezTo>
                  <a:lnTo>
                    <a:pt x="1947" y="2649"/>
                  </a:lnTo>
                  <a:cubicBezTo>
                    <a:pt x="1826" y="2866"/>
                    <a:pt x="1682" y="3105"/>
                    <a:pt x="1562" y="3297"/>
                  </a:cubicBezTo>
                  <a:cubicBezTo>
                    <a:pt x="1612" y="2305"/>
                    <a:pt x="1562" y="1363"/>
                    <a:pt x="1290" y="397"/>
                  </a:cubicBezTo>
                  <a:cubicBezTo>
                    <a:pt x="1190" y="769"/>
                    <a:pt x="1066" y="1165"/>
                    <a:pt x="942" y="1537"/>
                  </a:cubicBezTo>
                  <a:cubicBezTo>
                    <a:pt x="695" y="1016"/>
                    <a:pt x="471" y="521"/>
                    <a:pt x="248"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3267" name="Google Shape;3267;p13"/>
            <p:cNvSpPr/>
            <p:nvPr/>
          </p:nvSpPr>
          <p:spPr>
            <a:xfrm>
              <a:off x="1423825" y="2164175"/>
              <a:ext cx="131425" cy="195800"/>
            </a:xfrm>
            <a:custGeom>
              <a:avLst/>
              <a:gdLst/>
              <a:ahLst/>
              <a:cxnLst/>
              <a:rect l="l" t="t" r="r" b="b"/>
              <a:pathLst>
                <a:path w="5257" h="7832" extrusionOk="0">
                  <a:moveTo>
                    <a:pt x="4359" y="0"/>
                  </a:moveTo>
                  <a:cubicBezTo>
                    <a:pt x="3935" y="0"/>
                    <a:pt x="3246" y="564"/>
                    <a:pt x="3000" y="765"/>
                  </a:cubicBezTo>
                  <a:cubicBezTo>
                    <a:pt x="2554" y="1137"/>
                    <a:pt x="2157" y="1583"/>
                    <a:pt x="1810" y="2054"/>
                  </a:cubicBezTo>
                  <a:cubicBezTo>
                    <a:pt x="1067" y="2996"/>
                    <a:pt x="521" y="4062"/>
                    <a:pt x="174" y="5227"/>
                  </a:cubicBezTo>
                  <a:cubicBezTo>
                    <a:pt x="50" y="5798"/>
                    <a:pt x="1" y="6343"/>
                    <a:pt x="1" y="6938"/>
                  </a:cubicBezTo>
                  <a:cubicBezTo>
                    <a:pt x="1" y="7139"/>
                    <a:pt x="99" y="7832"/>
                    <a:pt x="362" y="7832"/>
                  </a:cubicBezTo>
                  <a:cubicBezTo>
                    <a:pt x="422" y="7832"/>
                    <a:pt x="492" y="7795"/>
                    <a:pt x="571" y="7706"/>
                  </a:cubicBezTo>
                  <a:cubicBezTo>
                    <a:pt x="1017" y="7260"/>
                    <a:pt x="1488" y="6740"/>
                    <a:pt x="1909" y="6293"/>
                  </a:cubicBezTo>
                  <a:cubicBezTo>
                    <a:pt x="2529" y="5674"/>
                    <a:pt x="3124" y="5029"/>
                    <a:pt x="3645" y="4310"/>
                  </a:cubicBezTo>
                  <a:cubicBezTo>
                    <a:pt x="4215" y="3567"/>
                    <a:pt x="4711" y="2724"/>
                    <a:pt x="5033" y="1831"/>
                  </a:cubicBezTo>
                  <a:cubicBezTo>
                    <a:pt x="5256" y="1385"/>
                    <a:pt x="5157" y="1063"/>
                    <a:pt x="5083" y="592"/>
                  </a:cubicBezTo>
                  <a:cubicBezTo>
                    <a:pt x="5083" y="517"/>
                    <a:pt x="5033" y="443"/>
                    <a:pt x="5008" y="393"/>
                  </a:cubicBezTo>
                  <a:cubicBezTo>
                    <a:pt x="4959" y="344"/>
                    <a:pt x="4835" y="344"/>
                    <a:pt x="4735" y="270"/>
                  </a:cubicBezTo>
                  <a:cubicBezTo>
                    <a:pt x="4636" y="220"/>
                    <a:pt x="4612" y="71"/>
                    <a:pt x="4488" y="22"/>
                  </a:cubicBezTo>
                  <a:cubicBezTo>
                    <a:pt x="4449" y="7"/>
                    <a:pt x="4405" y="0"/>
                    <a:pt x="4359"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268" name="Google Shape;3268;p13"/>
            <p:cNvSpPr/>
            <p:nvPr/>
          </p:nvSpPr>
          <p:spPr>
            <a:xfrm>
              <a:off x="1439250" y="2191975"/>
              <a:ext cx="73225" cy="146150"/>
            </a:xfrm>
            <a:custGeom>
              <a:avLst/>
              <a:gdLst/>
              <a:ahLst/>
              <a:cxnLst/>
              <a:rect l="l" t="t" r="r" b="b"/>
              <a:pathLst>
                <a:path w="2929" h="5846" extrusionOk="0">
                  <a:moveTo>
                    <a:pt x="2929" y="1612"/>
                  </a:moveTo>
                  <a:lnTo>
                    <a:pt x="2929" y="1612"/>
                  </a:lnTo>
                  <a:cubicBezTo>
                    <a:pt x="2920" y="1618"/>
                    <a:pt x="2912" y="1625"/>
                    <a:pt x="2903" y="1634"/>
                  </a:cubicBezTo>
                  <a:lnTo>
                    <a:pt x="2903" y="1634"/>
                  </a:lnTo>
                  <a:cubicBezTo>
                    <a:pt x="2912" y="1627"/>
                    <a:pt x="2920" y="1619"/>
                    <a:pt x="2929" y="1612"/>
                  </a:cubicBezTo>
                  <a:close/>
                  <a:moveTo>
                    <a:pt x="2879" y="0"/>
                  </a:moveTo>
                  <a:lnTo>
                    <a:pt x="2879" y="0"/>
                  </a:lnTo>
                  <a:cubicBezTo>
                    <a:pt x="2259" y="645"/>
                    <a:pt x="1739" y="1364"/>
                    <a:pt x="1317" y="2132"/>
                  </a:cubicBezTo>
                  <a:cubicBezTo>
                    <a:pt x="921" y="2826"/>
                    <a:pt x="623" y="3570"/>
                    <a:pt x="350" y="4314"/>
                  </a:cubicBezTo>
                  <a:cubicBezTo>
                    <a:pt x="227" y="4686"/>
                    <a:pt x="103" y="5082"/>
                    <a:pt x="53" y="5454"/>
                  </a:cubicBezTo>
                  <a:cubicBezTo>
                    <a:pt x="0" y="5730"/>
                    <a:pt x="45" y="5846"/>
                    <a:pt x="147" y="5846"/>
                  </a:cubicBezTo>
                  <a:cubicBezTo>
                    <a:pt x="237" y="5846"/>
                    <a:pt x="372" y="5754"/>
                    <a:pt x="524" y="5603"/>
                  </a:cubicBezTo>
                  <a:cubicBezTo>
                    <a:pt x="1069" y="5008"/>
                    <a:pt x="1565" y="4388"/>
                    <a:pt x="1962" y="3719"/>
                  </a:cubicBezTo>
                  <a:cubicBezTo>
                    <a:pt x="2185" y="3372"/>
                    <a:pt x="2383" y="3049"/>
                    <a:pt x="2532" y="2678"/>
                  </a:cubicBezTo>
                  <a:cubicBezTo>
                    <a:pt x="2626" y="2466"/>
                    <a:pt x="2743" y="1805"/>
                    <a:pt x="2903" y="1634"/>
                  </a:cubicBezTo>
                  <a:lnTo>
                    <a:pt x="2903" y="1634"/>
                  </a:lnTo>
                  <a:cubicBezTo>
                    <a:pt x="2662" y="1847"/>
                    <a:pt x="2399" y="2015"/>
                    <a:pt x="2135" y="2207"/>
                  </a:cubicBezTo>
                  <a:cubicBezTo>
                    <a:pt x="2433" y="1488"/>
                    <a:pt x="2681" y="744"/>
                    <a:pt x="2879"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3269" name="Google Shape;3269;p13"/>
            <p:cNvSpPr/>
            <p:nvPr/>
          </p:nvSpPr>
          <p:spPr>
            <a:xfrm>
              <a:off x="1139375" y="2384300"/>
              <a:ext cx="200825" cy="79400"/>
            </a:xfrm>
            <a:custGeom>
              <a:avLst/>
              <a:gdLst/>
              <a:ahLst/>
              <a:cxnLst/>
              <a:rect l="l" t="t" r="r" b="b"/>
              <a:pathLst>
                <a:path w="8033" h="3176" extrusionOk="0">
                  <a:moveTo>
                    <a:pt x="4064" y="0"/>
                  </a:moveTo>
                  <a:cubicBezTo>
                    <a:pt x="2882" y="0"/>
                    <a:pt x="1700" y="114"/>
                    <a:pt x="645" y="612"/>
                  </a:cubicBezTo>
                  <a:cubicBezTo>
                    <a:pt x="496" y="686"/>
                    <a:pt x="298" y="761"/>
                    <a:pt x="223" y="934"/>
                  </a:cubicBezTo>
                  <a:cubicBezTo>
                    <a:pt x="0" y="1207"/>
                    <a:pt x="25" y="1579"/>
                    <a:pt x="124" y="1926"/>
                  </a:cubicBezTo>
                  <a:cubicBezTo>
                    <a:pt x="149" y="2025"/>
                    <a:pt x="223" y="2124"/>
                    <a:pt x="273" y="2248"/>
                  </a:cubicBezTo>
                  <a:cubicBezTo>
                    <a:pt x="372" y="2422"/>
                    <a:pt x="521" y="2570"/>
                    <a:pt x="670" y="2694"/>
                  </a:cubicBezTo>
                  <a:cubicBezTo>
                    <a:pt x="1119" y="3036"/>
                    <a:pt x="1734" y="3176"/>
                    <a:pt x="2324" y="3176"/>
                  </a:cubicBezTo>
                  <a:cubicBezTo>
                    <a:pt x="2418" y="3176"/>
                    <a:pt x="2511" y="3172"/>
                    <a:pt x="2603" y="3165"/>
                  </a:cubicBezTo>
                  <a:cubicBezTo>
                    <a:pt x="3272" y="3091"/>
                    <a:pt x="3942" y="2843"/>
                    <a:pt x="4562" y="2620"/>
                  </a:cubicBezTo>
                  <a:cubicBezTo>
                    <a:pt x="5107" y="2422"/>
                    <a:pt x="5702" y="2223"/>
                    <a:pt x="6247" y="2000"/>
                  </a:cubicBezTo>
                  <a:cubicBezTo>
                    <a:pt x="6693" y="1851"/>
                    <a:pt x="7115" y="1703"/>
                    <a:pt x="7437" y="1380"/>
                  </a:cubicBezTo>
                  <a:cubicBezTo>
                    <a:pt x="7834" y="1009"/>
                    <a:pt x="8032" y="364"/>
                    <a:pt x="7338" y="265"/>
                  </a:cubicBezTo>
                  <a:cubicBezTo>
                    <a:pt x="6569" y="67"/>
                    <a:pt x="5727" y="67"/>
                    <a:pt x="4933" y="17"/>
                  </a:cubicBezTo>
                  <a:cubicBezTo>
                    <a:pt x="4645" y="7"/>
                    <a:pt x="4355" y="0"/>
                    <a:pt x="4064"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270" name="Google Shape;3270;p13"/>
            <p:cNvSpPr/>
            <p:nvPr/>
          </p:nvSpPr>
          <p:spPr>
            <a:xfrm>
              <a:off x="1165400" y="2390575"/>
              <a:ext cx="165500" cy="51800"/>
            </a:xfrm>
            <a:custGeom>
              <a:avLst/>
              <a:gdLst/>
              <a:ahLst/>
              <a:cxnLst/>
              <a:rect l="l" t="t" r="r" b="b"/>
              <a:pathLst>
                <a:path w="6620" h="2072" extrusionOk="0">
                  <a:moveTo>
                    <a:pt x="4714" y="0"/>
                  </a:moveTo>
                  <a:cubicBezTo>
                    <a:pt x="4289" y="0"/>
                    <a:pt x="3864" y="33"/>
                    <a:pt x="3446" y="88"/>
                  </a:cubicBezTo>
                  <a:cubicBezTo>
                    <a:pt x="2802" y="138"/>
                    <a:pt x="2182" y="237"/>
                    <a:pt x="1562" y="485"/>
                  </a:cubicBezTo>
                  <a:cubicBezTo>
                    <a:pt x="1042" y="683"/>
                    <a:pt x="496" y="981"/>
                    <a:pt x="0" y="1253"/>
                  </a:cubicBezTo>
                  <a:cubicBezTo>
                    <a:pt x="719" y="1204"/>
                    <a:pt x="1438" y="1105"/>
                    <a:pt x="2157" y="1055"/>
                  </a:cubicBezTo>
                  <a:lnTo>
                    <a:pt x="2157" y="1055"/>
                  </a:lnTo>
                  <a:cubicBezTo>
                    <a:pt x="1736" y="1253"/>
                    <a:pt x="1413" y="1551"/>
                    <a:pt x="1116" y="1873"/>
                  </a:cubicBezTo>
                  <a:cubicBezTo>
                    <a:pt x="1711" y="1724"/>
                    <a:pt x="2331" y="1600"/>
                    <a:pt x="2926" y="1452"/>
                  </a:cubicBezTo>
                  <a:lnTo>
                    <a:pt x="2926" y="1452"/>
                  </a:lnTo>
                  <a:cubicBezTo>
                    <a:pt x="2727" y="1700"/>
                    <a:pt x="2479" y="1923"/>
                    <a:pt x="2231" y="2071"/>
                  </a:cubicBezTo>
                  <a:cubicBezTo>
                    <a:pt x="3669" y="1923"/>
                    <a:pt x="5132" y="1675"/>
                    <a:pt x="6272" y="807"/>
                  </a:cubicBezTo>
                  <a:cubicBezTo>
                    <a:pt x="6446" y="683"/>
                    <a:pt x="6619" y="435"/>
                    <a:pt x="6396" y="212"/>
                  </a:cubicBezTo>
                  <a:cubicBezTo>
                    <a:pt x="6247" y="88"/>
                    <a:pt x="5876" y="88"/>
                    <a:pt x="5702" y="63"/>
                  </a:cubicBezTo>
                  <a:cubicBezTo>
                    <a:pt x="5376" y="20"/>
                    <a:pt x="5045" y="0"/>
                    <a:pt x="4714"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3271" name="Google Shape;3271;p13"/>
            <p:cNvSpPr/>
            <p:nvPr/>
          </p:nvSpPr>
          <p:spPr>
            <a:xfrm>
              <a:off x="1168500" y="2432525"/>
              <a:ext cx="187800" cy="148275"/>
            </a:xfrm>
            <a:custGeom>
              <a:avLst/>
              <a:gdLst/>
              <a:ahLst/>
              <a:cxnLst/>
              <a:rect l="l" t="t" r="r" b="b"/>
              <a:pathLst>
                <a:path w="7512" h="5931" extrusionOk="0">
                  <a:moveTo>
                    <a:pt x="6503" y="0"/>
                  </a:moveTo>
                  <a:cubicBezTo>
                    <a:pt x="6208" y="0"/>
                    <a:pt x="5885" y="173"/>
                    <a:pt x="5652" y="269"/>
                  </a:cubicBezTo>
                  <a:cubicBezTo>
                    <a:pt x="5181" y="493"/>
                    <a:pt x="4710" y="740"/>
                    <a:pt x="4264" y="988"/>
                  </a:cubicBezTo>
                  <a:cubicBezTo>
                    <a:pt x="3719" y="1261"/>
                    <a:pt x="3223" y="1558"/>
                    <a:pt x="2727" y="1906"/>
                  </a:cubicBezTo>
                  <a:cubicBezTo>
                    <a:pt x="2281" y="2228"/>
                    <a:pt x="1810" y="2525"/>
                    <a:pt x="1364" y="2897"/>
                  </a:cubicBezTo>
                  <a:cubicBezTo>
                    <a:pt x="942" y="3269"/>
                    <a:pt x="620" y="3641"/>
                    <a:pt x="248" y="4112"/>
                  </a:cubicBezTo>
                  <a:cubicBezTo>
                    <a:pt x="149" y="4236"/>
                    <a:pt x="75" y="4360"/>
                    <a:pt x="50" y="4508"/>
                  </a:cubicBezTo>
                  <a:cubicBezTo>
                    <a:pt x="0" y="4657"/>
                    <a:pt x="50" y="4855"/>
                    <a:pt x="174" y="4905"/>
                  </a:cubicBezTo>
                  <a:cubicBezTo>
                    <a:pt x="223" y="4955"/>
                    <a:pt x="323" y="4979"/>
                    <a:pt x="347" y="5029"/>
                  </a:cubicBezTo>
                  <a:cubicBezTo>
                    <a:pt x="447" y="5128"/>
                    <a:pt x="372" y="5326"/>
                    <a:pt x="471" y="5401"/>
                  </a:cubicBezTo>
                  <a:cubicBezTo>
                    <a:pt x="546" y="5475"/>
                    <a:pt x="595" y="5475"/>
                    <a:pt x="670" y="5500"/>
                  </a:cubicBezTo>
                  <a:cubicBezTo>
                    <a:pt x="942" y="5574"/>
                    <a:pt x="1116" y="5822"/>
                    <a:pt x="1413" y="5897"/>
                  </a:cubicBezTo>
                  <a:cubicBezTo>
                    <a:pt x="1472" y="5920"/>
                    <a:pt x="1533" y="5931"/>
                    <a:pt x="1596" y="5931"/>
                  </a:cubicBezTo>
                  <a:cubicBezTo>
                    <a:pt x="2063" y="5931"/>
                    <a:pt x="2620" y="5344"/>
                    <a:pt x="2926" y="5103"/>
                  </a:cubicBezTo>
                  <a:lnTo>
                    <a:pt x="4215" y="4087"/>
                  </a:lnTo>
                  <a:cubicBezTo>
                    <a:pt x="4909" y="3393"/>
                    <a:pt x="5528" y="2773"/>
                    <a:pt x="6074" y="2129"/>
                  </a:cubicBezTo>
                  <a:cubicBezTo>
                    <a:pt x="6371" y="1782"/>
                    <a:pt x="7512" y="369"/>
                    <a:pt x="6743" y="46"/>
                  </a:cubicBezTo>
                  <a:cubicBezTo>
                    <a:pt x="6667" y="14"/>
                    <a:pt x="6586" y="0"/>
                    <a:pt x="650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272" name="Google Shape;3272;p13"/>
            <p:cNvSpPr/>
            <p:nvPr/>
          </p:nvSpPr>
          <p:spPr>
            <a:xfrm>
              <a:off x="1198250" y="2440375"/>
              <a:ext cx="141325" cy="104875"/>
            </a:xfrm>
            <a:custGeom>
              <a:avLst/>
              <a:gdLst/>
              <a:ahLst/>
              <a:cxnLst/>
              <a:rect l="l" t="t" r="r" b="b"/>
              <a:pathLst>
                <a:path w="5653" h="4195" extrusionOk="0">
                  <a:moveTo>
                    <a:pt x="5118" y="0"/>
                  </a:moveTo>
                  <a:cubicBezTo>
                    <a:pt x="4940" y="0"/>
                    <a:pt x="4746" y="81"/>
                    <a:pt x="4586" y="154"/>
                  </a:cubicBezTo>
                  <a:cubicBezTo>
                    <a:pt x="3768" y="451"/>
                    <a:pt x="3124" y="947"/>
                    <a:pt x="2479" y="1443"/>
                  </a:cubicBezTo>
                  <a:cubicBezTo>
                    <a:pt x="1488" y="2186"/>
                    <a:pt x="397" y="3029"/>
                    <a:pt x="0" y="4194"/>
                  </a:cubicBezTo>
                  <a:cubicBezTo>
                    <a:pt x="422" y="3922"/>
                    <a:pt x="893" y="3624"/>
                    <a:pt x="1339" y="3352"/>
                  </a:cubicBezTo>
                  <a:lnTo>
                    <a:pt x="1339" y="3352"/>
                  </a:lnTo>
                  <a:cubicBezTo>
                    <a:pt x="1215" y="3599"/>
                    <a:pt x="1116" y="3872"/>
                    <a:pt x="1091" y="4170"/>
                  </a:cubicBezTo>
                  <a:cubicBezTo>
                    <a:pt x="1612" y="3798"/>
                    <a:pt x="2132" y="3426"/>
                    <a:pt x="2628" y="3029"/>
                  </a:cubicBezTo>
                  <a:cubicBezTo>
                    <a:pt x="2628" y="3178"/>
                    <a:pt x="2628" y="3302"/>
                    <a:pt x="2653" y="3451"/>
                  </a:cubicBezTo>
                  <a:cubicBezTo>
                    <a:pt x="3570" y="2732"/>
                    <a:pt x="4487" y="2013"/>
                    <a:pt x="5156" y="1121"/>
                  </a:cubicBezTo>
                  <a:cubicBezTo>
                    <a:pt x="5355" y="873"/>
                    <a:pt x="5652" y="476"/>
                    <a:pt x="5454" y="154"/>
                  </a:cubicBezTo>
                  <a:cubicBezTo>
                    <a:pt x="5361" y="41"/>
                    <a:pt x="5243" y="0"/>
                    <a:pt x="5118"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3273" name="Google Shape;3273;p13"/>
            <p:cNvSpPr/>
            <p:nvPr/>
          </p:nvSpPr>
          <p:spPr>
            <a:xfrm>
              <a:off x="1270750" y="2447800"/>
              <a:ext cx="106625" cy="214100"/>
            </a:xfrm>
            <a:custGeom>
              <a:avLst/>
              <a:gdLst/>
              <a:ahLst/>
              <a:cxnLst/>
              <a:rect l="l" t="t" r="r" b="b"/>
              <a:pathLst>
                <a:path w="4265" h="8564" extrusionOk="0">
                  <a:moveTo>
                    <a:pt x="3538" y="0"/>
                  </a:moveTo>
                  <a:cubicBezTo>
                    <a:pt x="3516" y="0"/>
                    <a:pt x="3494" y="2"/>
                    <a:pt x="3471" y="5"/>
                  </a:cubicBezTo>
                  <a:cubicBezTo>
                    <a:pt x="3174" y="30"/>
                    <a:pt x="2975" y="526"/>
                    <a:pt x="2802" y="774"/>
                  </a:cubicBezTo>
                  <a:cubicBezTo>
                    <a:pt x="2579" y="1047"/>
                    <a:pt x="2356" y="1344"/>
                    <a:pt x="2157" y="1666"/>
                  </a:cubicBezTo>
                  <a:cubicBezTo>
                    <a:pt x="1736" y="2286"/>
                    <a:pt x="1414" y="2931"/>
                    <a:pt x="1116" y="3625"/>
                  </a:cubicBezTo>
                  <a:cubicBezTo>
                    <a:pt x="546" y="4988"/>
                    <a:pt x="199" y="6401"/>
                    <a:pt x="50" y="7889"/>
                  </a:cubicBezTo>
                  <a:cubicBezTo>
                    <a:pt x="1" y="8087"/>
                    <a:pt x="50" y="8360"/>
                    <a:pt x="224" y="8384"/>
                  </a:cubicBezTo>
                  <a:cubicBezTo>
                    <a:pt x="250" y="8397"/>
                    <a:pt x="272" y="8402"/>
                    <a:pt x="293" y="8402"/>
                  </a:cubicBezTo>
                  <a:cubicBezTo>
                    <a:pt x="340" y="8402"/>
                    <a:pt x="379" y="8379"/>
                    <a:pt x="430" y="8379"/>
                  </a:cubicBezTo>
                  <a:cubicBezTo>
                    <a:pt x="443" y="8379"/>
                    <a:pt x="457" y="8381"/>
                    <a:pt x="472" y="8384"/>
                  </a:cubicBezTo>
                  <a:cubicBezTo>
                    <a:pt x="546" y="8434"/>
                    <a:pt x="596" y="8483"/>
                    <a:pt x="670" y="8508"/>
                  </a:cubicBezTo>
                  <a:cubicBezTo>
                    <a:pt x="728" y="8549"/>
                    <a:pt x="787" y="8564"/>
                    <a:pt x="847" y="8564"/>
                  </a:cubicBezTo>
                  <a:cubicBezTo>
                    <a:pt x="1015" y="8564"/>
                    <a:pt x="1192" y="8446"/>
                    <a:pt x="1369" y="8446"/>
                  </a:cubicBezTo>
                  <a:cubicBezTo>
                    <a:pt x="1401" y="8446"/>
                    <a:pt x="1432" y="8450"/>
                    <a:pt x="1463" y="8459"/>
                  </a:cubicBezTo>
                  <a:cubicBezTo>
                    <a:pt x="1587" y="8483"/>
                    <a:pt x="1686" y="8558"/>
                    <a:pt x="1810" y="8558"/>
                  </a:cubicBezTo>
                  <a:cubicBezTo>
                    <a:pt x="1984" y="8558"/>
                    <a:pt x="2108" y="8384"/>
                    <a:pt x="2207" y="8236"/>
                  </a:cubicBezTo>
                  <a:cubicBezTo>
                    <a:pt x="3471" y="6277"/>
                    <a:pt x="3843" y="3848"/>
                    <a:pt x="4140" y="1493"/>
                  </a:cubicBezTo>
                  <a:cubicBezTo>
                    <a:pt x="4215" y="1171"/>
                    <a:pt x="4264" y="824"/>
                    <a:pt x="4165" y="551"/>
                  </a:cubicBezTo>
                  <a:cubicBezTo>
                    <a:pt x="4073" y="297"/>
                    <a:pt x="3830" y="0"/>
                    <a:pt x="3538"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274" name="Google Shape;3274;p13"/>
            <p:cNvSpPr/>
            <p:nvPr/>
          </p:nvSpPr>
          <p:spPr>
            <a:xfrm>
              <a:off x="1309800" y="2479125"/>
              <a:ext cx="55800" cy="97100"/>
            </a:xfrm>
            <a:custGeom>
              <a:avLst/>
              <a:gdLst/>
              <a:ahLst/>
              <a:cxnLst/>
              <a:rect l="l" t="t" r="r" b="b"/>
              <a:pathLst>
                <a:path w="2232" h="3884" extrusionOk="0">
                  <a:moveTo>
                    <a:pt x="1756" y="0"/>
                  </a:moveTo>
                  <a:cubicBezTo>
                    <a:pt x="1574" y="0"/>
                    <a:pt x="1372" y="85"/>
                    <a:pt x="1240" y="190"/>
                  </a:cubicBezTo>
                  <a:cubicBezTo>
                    <a:pt x="843" y="537"/>
                    <a:pt x="595" y="1231"/>
                    <a:pt x="397" y="1702"/>
                  </a:cubicBezTo>
                  <a:cubicBezTo>
                    <a:pt x="174" y="2397"/>
                    <a:pt x="25" y="3115"/>
                    <a:pt x="0" y="3834"/>
                  </a:cubicBezTo>
                  <a:cubicBezTo>
                    <a:pt x="174" y="3215"/>
                    <a:pt x="422" y="2620"/>
                    <a:pt x="794" y="2049"/>
                  </a:cubicBezTo>
                  <a:lnTo>
                    <a:pt x="794" y="2049"/>
                  </a:lnTo>
                  <a:cubicBezTo>
                    <a:pt x="843" y="2620"/>
                    <a:pt x="794" y="3165"/>
                    <a:pt x="769" y="3735"/>
                  </a:cubicBezTo>
                  <a:cubicBezTo>
                    <a:pt x="1091" y="3388"/>
                    <a:pt x="1289" y="2991"/>
                    <a:pt x="1413" y="2545"/>
                  </a:cubicBezTo>
                  <a:cubicBezTo>
                    <a:pt x="1513" y="2991"/>
                    <a:pt x="1537" y="3413"/>
                    <a:pt x="1513" y="3884"/>
                  </a:cubicBezTo>
                  <a:cubicBezTo>
                    <a:pt x="1537" y="3611"/>
                    <a:pt x="1760" y="3264"/>
                    <a:pt x="1835" y="2991"/>
                  </a:cubicBezTo>
                  <a:cubicBezTo>
                    <a:pt x="1909" y="2669"/>
                    <a:pt x="1984" y="2372"/>
                    <a:pt x="2008" y="2025"/>
                  </a:cubicBezTo>
                  <a:cubicBezTo>
                    <a:pt x="2083" y="1727"/>
                    <a:pt x="2107" y="1380"/>
                    <a:pt x="2107" y="1058"/>
                  </a:cubicBezTo>
                  <a:cubicBezTo>
                    <a:pt x="2132" y="860"/>
                    <a:pt x="2231" y="488"/>
                    <a:pt x="2132" y="240"/>
                  </a:cubicBezTo>
                  <a:cubicBezTo>
                    <a:pt x="2063" y="66"/>
                    <a:pt x="1917" y="0"/>
                    <a:pt x="1756"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3275" name="Google Shape;3275;p13"/>
            <p:cNvSpPr/>
            <p:nvPr/>
          </p:nvSpPr>
          <p:spPr>
            <a:xfrm>
              <a:off x="1369300" y="2463375"/>
              <a:ext cx="73150" cy="218300"/>
            </a:xfrm>
            <a:custGeom>
              <a:avLst/>
              <a:gdLst/>
              <a:ahLst/>
              <a:cxnLst/>
              <a:rect l="l" t="t" r="r" b="b"/>
              <a:pathLst>
                <a:path w="2926" h="8732" extrusionOk="0">
                  <a:moveTo>
                    <a:pt x="1433" y="1"/>
                  </a:moveTo>
                  <a:cubicBezTo>
                    <a:pt x="884" y="1"/>
                    <a:pt x="643" y="1324"/>
                    <a:pt x="570" y="1737"/>
                  </a:cubicBezTo>
                  <a:cubicBezTo>
                    <a:pt x="248" y="3126"/>
                    <a:pt x="0" y="4539"/>
                    <a:pt x="75" y="5976"/>
                  </a:cubicBezTo>
                  <a:cubicBezTo>
                    <a:pt x="99" y="6819"/>
                    <a:pt x="273" y="7637"/>
                    <a:pt x="744" y="8356"/>
                  </a:cubicBezTo>
                  <a:cubicBezTo>
                    <a:pt x="902" y="8614"/>
                    <a:pt x="1192" y="8732"/>
                    <a:pt x="1476" y="8732"/>
                  </a:cubicBezTo>
                  <a:cubicBezTo>
                    <a:pt x="1683" y="8732"/>
                    <a:pt x="1887" y="8669"/>
                    <a:pt x="2033" y="8555"/>
                  </a:cubicBezTo>
                  <a:cubicBezTo>
                    <a:pt x="2083" y="8505"/>
                    <a:pt x="2132" y="8480"/>
                    <a:pt x="2182" y="8480"/>
                  </a:cubicBezTo>
                  <a:cubicBezTo>
                    <a:pt x="2249" y="8480"/>
                    <a:pt x="2337" y="8583"/>
                    <a:pt x="2427" y="8583"/>
                  </a:cubicBezTo>
                  <a:cubicBezTo>
                    <a:pt x="2436" y="8583"/>
                    <a:pt x="2445" y="8582"/>
                    <a:pt x="2454" y="8579"/>
                  </a:cubicBezTo>
                  <a:cubicBezTo>
                    <a:pt x="2504" y="8579"/>
                    <a:pt x="2578" y="8480"/>
                    <a:pt x="2603" y="8431"/>
                  </a:cubicBezTo>
                  <a:cubicBezTo>
                    <a:pt x="2677" y="8257"/>
                    <a:pt x="2727" y="8108"/>
                    <a:pt x="2801" y="7935"/>
                  </a:cubicBezTo>
                  <a:cubicBezTo>
                    <a:pt x="2925" y="7365"/>
                    <a:pt x="2925" y="6770"/>
                    <a:pt x="2876" y="6200"/>
                  </a:cubicBezTo>
                  <a:cubicBezTo>
                    <a:pt x="2826" y="5282"/>
                    <a:pt x="2752" y="4390"/>
                    <a:pt x="2628" y="3522"/>
                  </a:cubicBezTo>
                  <a:cubicBezTo>
                    <a:pt x="2504" y="2704"/>
                    <a:pt x="2454" y="1861"/>
                    <a:pt x="2206" y="1068"/>
                  </a:cubicBezTo>
                  <a:cubicBezTo>
                    <a:pt x="2083" y="696"/>
                    <a:pt x="1884" y="27"/>
                    <a:pt x="1463" y="2"/>
                  </a:cubicBezTo>
                  <a:cubicBezTo>
                    <a:pt x="1453" y="1"/>
                    <a:pt x="1443" y="1"/>
                    <a:pt x="1433"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276" name="Google Shape;3276;p13"/>
            <p:cNvSpPr/>
            <p:nvPr/>
          </p:nvSpPr>
          <p:spPr>
            <a:xfrm>
              <a:off x="1382300" y="2484525"/>
              <a:ext cx="43425" cy="120225"/>
            </a:xfrm>
            <a:custGeom>
              <a:avLst/>
              <a:gdLst/>
              <a:ahLst/>
              <a:cxnLst/>
              <a:rect l="l" t="t" r="r" b="b"/>
              <a:pathLst>
                <a:path w="1737" h="4809" extrusionOk="0">
                  <a:moveTo>
                    <a:pt x="946" y="0"/>
                  </a:moveTo>
                  <a:cubicBezTo>
                    <a:pt x="701" y="0"/>
                    <a:pt x="544" y="488"/>
                    <a:pt x="422" y="817"/>
                  </a:cubicBezTo>
                  <a:cubicBezTo>
                    <a:pt x="249" y="1214"/>
                    <a:pt x="150" y="1635"/>
                    <a:pt x="100" y="2032"/>
                  </a:cubicBezTo>
                  <a:cubicBezTo>
                    <a:pt x="50" y="2428"/>
                    <a:pt x="1" y="2875"/>
                    <a:pt x="50" y="3271"/>
                  </a:cubicBezTo>
                  <a:cubicBezTo>
                    <a:pt x="50" y="3494"/>
                    <a:pt x="75" y="3668"/>
                    <a:pt x="100" y="3891"/>
                  </a:cubicBezTo>
                  <a:cubicBezTo>
                    <a:pt x="125" y="4040"/>
                    <a:pt x="249" y="4312"/>
                    <a:pt x="224" y="4436"/>
                  </a:cubicBezTo>
                  <a:cubicBezTo>
                    <a:pt x="323" y="3990"/>
                    <a:pt x="373" y="3519"/>
                    <a:pt x="422" y="3048"/>
                  </a:cubicBezTo>
                  <a:cubicBezTo>
                    <a:pt x="670" y="3643"/>
                    <a:pt x="893" y="4238"/>
                    <a:pt x="1191" y="4808"/>
                  </a:cubicBezTo>
                  <a:cubicBezTo>
                    <a:pt x="1290" y="4065"/>
                    <a:pt x="1315" y="3321"/>
                    <a:pt x="1339" y="2552"/>
                  </a:cubicBezTo>
                  <a:cubicBezTo>
                    <a:pt x="1463" y="2924"/>
                    <a:pt x="1587" y="3296"/>
                    <a:pt x="1686" y="3668"/>
                  </a:cubicBezTo>
                  <a:cubicBezTo>
                    <a:pt x="1736" y="3023"/>
                    <a:pt x="1736" y="2404"/>
                    <a:pt x="1686" y="1759"/>
                  </a:cubicBezTo>
                  <a:cubicBezTo>
                    <a:pt x="1662" y="1263"/>
                    <a:pt x="1563" y="743"/>
                    <a:pt x="1315" y="321"/>
                  </a:cubicBezTo>
                  <a:cubicBezTo>
                    <a:pt x="1173" y="90"/>
                    <a:pt x="1052" y="0"/>
                    <a:pt x="946"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3277" name="Google Shape;3277;p13"/>
            <p:cNvSpPr/>
            <p:nvPr/>
          </p:nvSpPr>
          <p:spPr>
            <a:xfrm>
              <a:off x="1429400" y="2462350"/>
              <a:ext cx="153725" cy="184800"/>
            </a:xfrm>
            <a:custGeom>
              <a:avLst/>
              <a:gdLst/>
              <a:ahLst/>
              <a:cxnLst/>
              <a:rect l="l" t="t" r="r" b="b"/>
              <a:pathLst>
                <a:path w="6149" h="7392" extrusionOk="0">
                  <a:moveTo>
                    <a:pt x="550" y="0"/>
                  </a:moveTo>
                  <a:cubicBezTo>
                    <a:pt x="475" y="0"/>
                    <a:pt x="399" y="21"/>
                    <a:pt x="323" y="68"/>
                  </a:cubicBezTo>
                  <a:cubicBezTo>
                    <a:pt x="1" y="242"/>
                    <a:pt x="75" y="613"/>
                    <a:pt x="199" y="936"/>
                  </a:cubicBezTo>
                  <a:cubicBezTo>
                    <a:pt x="571" y="1902"/>
                    <a:pt x="968" y="2844"/>
                    <a:pt x="1414" y="3786"/>
                  </a:cubicBezTo>
                  <a:cubicBezTo>
                    <a:pt x="1662" y="4307"/>
                    <a:pt x="1910" y="4828"/>
                    <a:pt x="2207" y="5323"/>
                  </a:cubicBezTo>
                  <a:cubicBezTo>
                    <a:pt x="2579" y="6017"/>
                    <a:pt x="3025" y="6662"/>
                    <a:pt x="3620" y="7158"/>
                  </a:cubicBezTo>
                  <a:cubicBezTo>
                    <a:pt x="3746" y="7284"/>
                    <a:pt x="3908" y="7392"/>
                    <a:pt x="4090" y="7392"/>
                  </a:cubicBezTo>
                  <a:cubicBezTo>
                    <a:pt x="4123" y="7392"/>
                    <a:pt x="4156" y="7388"/>
                    <a:pt x="4190" y="7381"/>
                  </a:cubicBezTo>
                  <a:cubicBezTo>
                    <a:pt x="4289" y="7331"/>
                    <a:pt x="4389" y="7282"/>
                    <a:pt x="4488" y="7257"/>
                  </a:cubicBezTo>
                  <a:cubicBezTo>
                    <a:pt x="4934" y="7059"/>
                    <a:pt x="5430" y="7257"/>
                    <a:pt x="5405" y="6538"/>
                  </a:cubicBezTo>
                  <a:cubicBezTo>
                    <a:pt x="5405" y="6439"/>
                    <a:pt x="5380" y="6315"/>
                    <a:pt x="5430" y="6265"/>
                  </a:cubicBezTo>
                  <a:cubicBezTo>
                    <a:pt x="5504" y="6166"/>
                    <a:pt x="5628" y="6166"/>
                    <a:pt x="5727" y="6141"/>
                  </a:cubicBezTo>
                  <a:cubicBezTo>
                    <a:pt x="6025" y="6017"/>
                    <a:pt x="6149" y="5621"/>
                    <a:pt x="6099" y="5274"/>
                  </a:cubicBezTo>
                  <a:cubicBezTo>
                    <a:pt x="6000" y="4927"/>
                    <a:pt x="5752" y="4679"/>
                    <a:pt x="5529" y="4406"/>
                  </a:cubicBezTo>
                  <a:cubicBezTo>
                    <a:pt x="5281" y="4084"/>
                    <a:pt x="5058" y="3786"/>
                    <a:pt x="4810" y="3514"/>
                  </a:cubicBezTo>
                  <a:cubicBezTo>
                    <a:pt x="4537" y="3167"/>
                    <a:pt x="4190" y="2894"/>
                    <a:pt x="3893" y="2572"/>
                  </a:cubicBezTo>
                  <a:cubicBezTo>
                    <a:pt x="3075" y="1853"/>
                    <a:pt x="2281" y="1184"/>
                    <a:pt x="1439" y="564"/>
                  </a:cubicBezTo>
                  <a:cubicBezTo>
                    <a:pt x="1178" y="363"/>
                    <a:pt x="868" y="0"/>
                    <a:pt x="55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278" name="Google Shape;3278;p13"/>
            <p:cNvSpPr/>
            <p:nvPr/>
          </p:nvSpPr>
          <p:spPr>
            <a:xfrm>
              <a:off x="1434975" y="2479775"/>
              <a:ext cx="74400" cy="89025"/>
            </a:xfrm>
            <a:custGeom>
              <a:avLst/>
              <a:gdLst/>
              <a:ahLst/>
              <a:cxnLst/>
              <a:rect l="l" t="t" r="r" b="b"/>
              <a:pathLst>
                <a:path w="2976" h="3561" extrusionOk="0">
                  <a:moveTo>
                    <a:pt x="888" y="1"/>
                  </a:moveTo>
                  <a:cubicBezTo>
                    <a:pt x="856" y="1"/>
                    <a:pt x="824" y="5"/>
                    <a:pt x="794" y="16"/>
                  </a:cubicBezTo>
                  <a:cubicBezTo>
                    <a:pt x="1" y="288"/>
                    <a:pt x="1092" y="2023"/>
                    <a:pt x="1340" y="2395"/>
                  </a:cubicBezTo>
                  <a:cubicBezTo>
                    <a:pt x="1488" y="2618"/>
                    <a:pt x="1662" y="2817"/>
                    <a:pt x="1835" y="2990"/>
                  </a:cubicBezTo>
                  <a:cubicBezTo>
                    <a:pt x="1934" y="3114"/>
                    <a:pt x="2455" y="3486"/>
                    <a:pt x="2455" y="3560"/>
                  </a:cubicBezTo>
                  <a:cubicBezTo>
                    <a:pt x="2455" y="3387"/>
                    <a:pt x="2405" y="3238"/>
                    <a:pt x="2306" y="3089"/>
                  </a:cubicBezTo>
                  <a:cubicBezTo>
                    <a:pt x="2058" y="2643"/>
                    <a:pt x="1835" y="2222"/>
                    <a:pt x="1587" y="1776"/>
                  </a:cubicBezTo>
                  <a:lnTo>
                    <a:pt x="1587" y="1776"/>
                  </a:lnTo>
                  <a:lnTo>
                    <a:pt x="2976" y="3089"/>
                  </a:lnTo>
                  <a:cubicBezTo>
                    <a:pt x="2728" y="2445"/>
                    <a:pt x="2331" y="1850"/>
                    <a:pt x="1835" y="1329"/>
                  </a:cubicBezTo>
                  <a:lnTo>
                    <a:pt x="1835" y="1329"/>
                  </a:lnTo>
                  <a:cubicBezTo>
                    <a:pt x="2182" y="1577"/>
                    <a:pt x="2554" y="1776"/>
                    <a:pt x="2901" y="2023"/>
                  </a:cubicBezTo>
                  <a:cubicBezTo>
                    <a:pt x="2653" y="1602"/>
                    <a:pt x="2306" y="1156"/>
                    <a:pt x="1959" y="784"/>
                  </a:cubicBezTo>
                  <a:cubicBezTo>
                    <a:pt x="1754" y="602"/>
                    <a:pt x="1256" y="1"/>
                    <a:pt x="888" y="1"/>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3279" name="Google Shape;3279;p13"/>
            <p:cNvSpPr/>
            <p:nvPr/>
          </p:nvSpPr>
          <p:spPr>
            <a:xfrm>
              <a:off x="1441175" y="2218025"/>
              <a:ext cx="200825" cy="174250"/>
            </a:xfrm>
            <a:custGeom>
              <a:avLst/>
              <a:gdLst/>
              <a:ahLst/>
              <a:cxnLst/>
              <a:rect l="l" t="t" r="r" b="b"/>
              <a:pathLst>
                <a:path w="8033" h="6970" extrusionOk="0">
                  <a:moveTo>
                    <a:pt x="6973" y="0"/>
                  </a:moveTo>
                  <a:cubicBezTo>
                    <a:pt x="6883" y="0"/>
                    <a:pt x="6786" y="18"/>
                    <a:pt x="6694" y="49"/>
                  </a:cubicBezTo>
                  <a:cubicBezTo>
                    <a:pt x="6322" y="123"/>
                    <a:pt x="6049" y="347"/>
                    <a:pt x="5752" y="545"/>
                  </a:cubicBezTo>
                  <a:cubicBezTo>
                    <a:pt x="5380" y="768"/>
                    <a:pt x="5033" y="966"/>
                    <a:pt x="4686" y="1189"/>
                  </a:cubicBezTo>
                  <a:cubicBezTo>
                    <a:pt x="3298" y="2107"/>
                    <a:pt x="2157" y="3173"/>
                    <a:pt x="1116" y="4511"/>
                  </a:cubicBezTo>
                  <a:cubicBezTo>
                    <a:pt x="596" y="5156"/>
                    <a:pt x="125" y="5899"/>
                    <a:pt x="50" y="6742"/>
                  </a:cubicBezTo>
                  <a:cubicBezTo>
                    <a:pt x="1" y="6792"/>
                    <a:pt x="1" y="6891"/>
                    <a:pt x="75" y="6916"/>
                  </a:cubicBezTo>
                  <a:cubicBezTo>
                    <a:pt x="90" y="6960"/>
                    <a:pt x="132" y="6969"/>
                    <a:pt x="173" y="6969"/>
                  </a:cubicBezTo>
                  <a:cubicBezTo>
                    <a:pt x="201" y="6969"/>
                    <a:pt x="229" y="6965"/>
                    <a:pt x="249" y="6965"/>
                  </a:cubicBezTo>
                  <a:cubicBezTo>
                    <a:pt x="868" y="6817"/>
                    <a:pt x="1538" y="6618"/>
                    <a:pt x="2108" y="6395"/>
                  </a:cubicBezTo>
                  <a:cubicBezTo>
                    <a:pt x="2901" y="6123"/>
                    <a:pt x="3595" y="5726"/>
                    <a:pt x="4265" y="5255"/>
                  </a:cubicBezTo>
                  <a:cubicBezTo>
                    <a:pt x="4810" y="4883"/>
                    <a:pt x="5331" y="4437"/>
                    <a:pt x="5876" y="3966"/>
                  </a:cubicBezTo>
                  <a:cubicBezTo>
                    <a:pt x="6620" y="3321"/>
                    <a:pt x="7239" y="2702"/>
                    <a:pt x="7785" y="1908"/>
                  </a:cubicBezTo>
                  <a:cubicBezTo>
                    <a:pt x="7884" y="1784"/>
                    <a:pt x="7983" y="1611"/>
                    <a:pt x="8008" y="1462"/>
                  </a:cubicBezTo>
                  <a:cubicBezTo>
                    <a:pt x="8033" y="1338"/>
                    <a:pt x="8008" y="1189"/>
                    <a:pt x="7983" y="1065"/>
                  </a:cubicBezTo>
                  <a:cubicBezTo>
                    <a:pt x="7933" y="942"/>
                    <a:pt x="7909" y="818"/>
                    <a:pt x="7859" y="694"/>
                  </a:cubicBezTo>
                  <a:cubicBezTo>
                    <a:pt x="7735" y="545"/>
                    <a:pt x="7537" y="570"/>
                    <a:pt x="7438" y="421"/>
                  </a:cubicBezTo>
                  <a:cubicBezTo>
                    <a:pt x="7388" y="322"/>
                    <a:pt x="7363" y="223"/>
                    <a:pt x="7289" y="123"/>
                  </a:cubicBezTo>
                  <a:cubicBezTo>
                    <a:pt x="7216" y="36"/>
                    <a:pt x="7101" y="0"/>
                    <a:pt x="697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280" name="Google Shape;3280;p13"/>
            <p:cNvSpPr/>
            <p:nvPr/>
          </p:nvSpPr>
          <p:spPr>
            <a:xfrm>
              <a:off x="1456625" y="2281825"/>
              <a:ext cx="94900" cy="90700"/>
            </a:xfrm>
            <a:custGeom>
              <a:avLst/>
              <a:gdLst/>
              <a:ahLst/>
              <a:cxnLst/>
              <a:rect l="l" t="t" r="r" b="b"/>
              <a:pathLst>
                <a:path w="3796" h="3628" extrusionOk="0">
                  <a:moveTo>
                    <a:pt x="3523" y="1"/>
                  </a:moveTo>
                  <a:lnTo>
                    <a:pt x="3523" y="1"/>
                  </a:lnTo>
                  <a:cubicBezTo>
                    <a:pt x="3052" y="224"/>
                    <a:pt x="2605" y="497"/>
                    <a:pt x="2234" y="769"/>
                  </a:cubicBezTo>
                  <a:cubicBezTo>
                    <a:pt x="1539" y="1339"/>
                    <a:pt x="945" y="2034"/>
                    <a:pt x="498" y="2852"/>
                  </a:cubicBezTo>
                  <a:cubicBezTo>
                    <a:pt x="336" y="3153"/>
                    <a:pt x="1" y="3627"/>
                    <a:pt x="464" y="3627"/>
                  </a:cubicBezTo>
                  <a:cubicBezTo>
                    <a:pt x="496" y="3627"/>
                    <a:pt x="532" y="3625"/>
                    <a:pt x="573" y="3620"/>
                  </a:cubicBezTo>
                  <a:cubicBezTo>
                    <a:pt x="1044" y="3571"/>
                    <a:pt x="1539" y="3347"/>
                    <a:pt x="1936" y="3100"/>
                  </a:cubicBezTo>
                  <a:cubicBezTo>
                    <a:pt x="2457" y="2802"/>
                    <a:pt x="2903" y="2356"/>
                    <a:pt x="3349" y="1959"/>
                  </a:cubicBezTo>
                  <a:lnTo>
                    <a:pt x="3349" y="1959"/>
                  </a:lnTo>
                  <a:cubicBezTo>
                    <a:pt x="2952" y="2108"/>
                    <a:pt x="2531" y="2232"/>
                    <a:pt x="2110" y="2381"/>
                  </a:cubicBezTo>
                  <a:cubicBezTo>
                    <a:pt x="2680" y="1835"/>
                    <a:pt x="3225" y="1315"/>
                    <a:pt x="3795" y="745"/>
                  </a:cubicBezTo>
                  <a:lnTo>
                    <a:pt x="3795" y="745"/>
                  </a:lnTo>
                  <a:cubicBezTo>
                    <a:pt x="3275" y="868"/>
                    <a:pt x="2729" y="1092"/>
                    <a:pt x="2283" y="1364"/>
                  </a:cubicBezTo>
                  <a:cubicBezTo>
                    <a:pt x="2680" y="943"/>
                    <a:pt x="3101" y="472"/>
                    <a:pt x="3523" y="1"/>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3281" name="Google Shape;3281;p13"/>
            <p:cNvSpPr/>
            <p:nvPr/>
          </p:nvSpPr>
          <p:spPr>
            <a:xfrm>
              <a:off x="1459150" y="2362550"/>
              <a:ext cx="221900" cy="75800"/>
            </a:xfrm>
            <a:custGeom>
              <a:avLst/>
              <a:gdLst/>
              <a:ahLst/>
              <a:cxnLst/>
              <a:rect l="l" t="t" r="r" b="b"/>
              <a:pathLst>
                <a:path w="8876" h="3032" extrusionOk="0">
                  <a:moveTo>
                    <a:pt x="6773" y="0"/>
                  </a:moveTo>
                  <a:cubicBezTo>
                    <a:pt x="4855" y="0"/>
                    <a:pt x="2913" y="463"/>
                    <a:pt x="1091" y="1085"/>
                  </a:cubicBezTo>
                  <a:cubicBezTo>
                    <a:pt x="844" y="1135"/>
                    <a:pt x="224" y="1333"/>
                    <a:pt x="125" y="1631"/>
                  </a:cubicBezTo>
                  <a:cubicBezTo>
                    <a:pt x="1" y="2052"/>
                    <a:pt x="1067" y="2300"/>
                    <a:pt x="1315" y="2374"/>
                  </a:cubicBezTo>
                  <a:cubicBezTo>
                    <a:pt x="2133" y="2697"/>
                    <a:pt x="3174" y="2697"/>
                    <a:pt x="3992" y="2821"/>
                  </a:cubicBezTo>
                  <a:cubicBezTo>
                    <a:pt x="4685" y="2936"/>
                    <a:pt x="5404" y="3032"/>
                    <a:pt x="6112" y="3032"/>
                  </a:cubicBezTo>
                  <a:cubicBezTo>
                    <a:pt x="6772" y="3032"/>
                    <a:pt x="7423" y="2949"/>
                    <a:pt x="8033" y="2721"/>
                  </a:cubicBezTo>
                  <a:cubicBezTo>
                    <a:pt x="8181" y="2672"/>
                    <a:pt x="8305" y="2597"/>
                    <a:pt x="8404" y="2473"/>
                  </a:cubicBezTo>
                  <a:cubicBezTo>
                    <a:pt x="8454" y="2350"/>
                    <a:pt x="8454" y="2226"/>
                    <a:pt x="8528" y="2102"/>
                  </a:cubicBezTo>
                  <a:cubicBezTo>
                    <a:pt x="8578" y="1978"/>
                    <a:pt x="8652" y="1953"/>
                    <a:pt x="8702" y="1854"/>
                  </a:cubicBezTo>
                  <a:cubicBezTo>
                    <a:pt x="8875" y="1631"/>
                    <a:pt x="8801" y="1556"/>
                    <a:pt x="8751" y="1259"/>
                  </a:cubicBezTo>
                  <a:cubicBezTo>
                    <a:pt x="8702" y="1085"/>
                    <a:pt x="8751" y="887"/>
                    <a:pt x="8702" y="713"/>
                  </a:cubicBezTo>
                  <a:cubicBezTo>
                    <a:pt x="8702" y="689"/>
                    <a:pt x="8702" y="614"/>
                    <a:pt x="8677" y="589"/>
                  </a:cubicBezTo>
                  <a:cubicBezTo>
                    <a:pt x="8627" y="391"/>
                    <a:pt x="8429" y="242"/>
                    <a:pt x="8206" y="193"/>
                  </a:cubicBezTo>
                  <a:cubicBezTo>
                    <a:pt x="7958" y="69"/>
                    <a:pt x="7685" y="19"/>
                    <a:pt x="7438" y="19"/>
                  </a:cubicBezTo>
                  <a:cubicBezTo>
                    <a:pt x="7217" y="6"/>
                    <a:pt x="6995" y="0"/>
                    <a:pt x="677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282" name="Google Shape;3282;p13"/>
            <p:cNvSpPr/>
            <p:nvPr/>
          </p:nvSpPr>
          <p:spPr>
            <a:xfrm>
              <a:off x="1473400" y="2375350"/>
              <a:ext cx="122750" cy="44700"/>
            </a:xfrm>
            <a:custGeom>
              <a:avLst/>
              <a:gdLst/>
              <a:ahLst/>
              <a:cxnLst/>
              <a:rect l="l" t="t" r="r" b="b"/>
              <a:pathLst>
                <a:path w="4910" h="1788" extrusionOk="0">
                  <a:moveTo>
                    <a:pt x="4622" y="0"/>
                  </a:moveTo>
                  <a:cubicBezTo>
                    <a:pt x="3742" y="0"/>
                    <a:pt x="2896" y="129"/>
                    <a:pt x="2009" y="425"/>
                  </a:cubicBezTo>
                  <a:cubicBezTo>
                    <a:pt x="1563" y="573"/>
                    <a:pt x="1141" y="747"/>
                    <a:pt x="745" y="970"/>
                  </a:cubicBezTo>
                  <a:cubicBezTo>
                    <a:pt x="621" y="1069"/>
                    <a:pt x="447" y="1094"/>
                    <a:pt x="323" y="1193"/>
                  </a:cubicBezTo>
                  <a:cubicBezTo>
                    <a:pt x="298" y="1218"/>
                    <a:pt x="1" y="1664"/>
                    <a:pt x="75" y="1664"/>
                  </a:cubicBezTo>
                  <a:cubicBezTo>
                    <a:pt x="518" y="1627"/>
                    <a:pt x="958" y="1607"/>
                    <a:pt x="1396" y="1607"/>
                  </a:cubicBezTo>
                  <a:cubicBezTo>
                    <a:pt x="2136" y="1607"/>
                    <a:pt x="2873" y="1663"/>
                    <a:pt x="3620" y="1788"/>
                  </a:cubicBezTo>
                  <a:cubicBezTo>
                    <a:pt x="3397" y="1490"/>
                    <a:pt x="3124" y="1292"/>
                    <a:pt x="2802" y="1119"/>
                  </a:cubicBezTo>
                  <a:cubicBezTo>
                    <a:pt x="3425" y="963"/>
                    <a:pt x="4069" y="867"/>
                    <a:pt x="4696" y="867"/>
                  </a:cubicBezTo>
                  <a:cubicBezTo>
                    <a:pt x="4767" y="867"/>
                    <a:pt x="4838" y="868"/>
                    <a:pt x="4909" y="871"/>
                  </a:cubicBezTo>
                  <a:cubicBezTo>
                    <a:pt x="4488" y="722"/>
                    <a:pt x="4042" y="573"/>
                    <a:pt x="3595" y="474"/>
                  </a:cubicBezTo>
                  <a:cubicBezTo>
                    <a:pt x="4017" y="325"/>
                    <a:pt x="4413" y="152"/>
                    <a:pt x="4860" y="3"/>
                  </a:cubicBezTo>
                  <a:cubicBezTo>
                    <a:pt x="4780" y="1"/>
                    <a:pt x="4701" y="0"/>
                    <a:pt x="4622"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3283" name="Google Shape;3283;p13"/>
            <p:cNvSpPr/>
            <p:nvPr/>
          </p:nvSpPr>
          <p:spPr>
            <a:xfrm>
              <a:off x="1447550" y="2430175"/>
              <a:ext cx="212425" cy="132450"/>
            </a:xfrm>
            <a:custGeom>
              <a:avLst/>
              <a:gdLst/>
              <a:ahLst/>
              <a:cxnLst/>
              <a:rect l="l" t="t" r="r" b="b"/>
              <a:pathLst>
                <a:path w="8497" h="5298" extrusionOk="0">
                  <a:moveTo>
                    <a:pt x="1227" y="0"/>
                  </a:moveTo>
                  <a:cubicBezTo>
                    <a:pt x="682" y="0"/>
                    <a:pt x="0" y="151"/>
                    <a:pt x="366" y="983"/>
                  </a:cubicBezTo>
                  <a:cubicBezTo>
                    <a:pt x="489" y="1231"/>
                    <a:pt x="688" y="1405"/>
                    <a:pt x="861" y="1578"/>
                  </a:cubicBezTo>
                  <a:cubicBezTo>
                    <a:pt x="1184" y="1900"/>
                    <a:pt x="1531" y="2223"/>
                    <a:pt x="1902" y="2495"/>
                  </a:cubicBezTo>
                  <a:cubicBezTo>
                    <a:pt x="3216" y="3561"/>
                    <a:pt x="4704" y="4429"/>
                    <a:pt x="6241" y="5098"/>
                  </a:cubicBezTo>
                  <a:cubicBezTo>
                    <a:pt x="6477" y="5193"/>
                    <a:pt x="6733" y="5297"/>
                    <a:pt x="6984" y="5297"/>
                  </a:cubicBezTo>
                  <a:cubicBezTo>
                    <a:pt x="7128" y="5297"/>
                    <a:pt x="7270" y="5263"/>
                    <a:pt x="7406" y="5173"/>
                  </a:cubicBezTo>
                  <a:cubicBezTo>
                    <a:pt x="7629" y="4999"/>
                    <a:pt x="7778" y="4726"/>
                    <a:pt x="8026" y="4627"/>
                  </a:cubicBezTo>
                  <a:cubicBezTo>
                    <a:pt x="8149" y="4578"/>
                    <a:pt x="8348" y="4578"/>
                    <a:pt x="8422" y="4454"/>
                  </a:cubicBezTo>
                  <a:cubicBezTo>
                    <a:pt x="8497" y="4355"/>
                    <a:pt x="8497" y="4255"/>
                    <a:pt x="8497" y="4131"/>
                  </a:cubicBezTo>
                  <a:lnTo>
                    <a:pt x="8497" y="2768"/>
                  </a:lnTo>
                  <a:cubicBezTo>
                    <a:pt x="8497" y="2371"/>
                    <a:pt x="8174" y="2297"/>
                    <a:pt x="7902" y="2148"/>
                  </a:cubicBezTo>
                  <a:cubicBezTo>
                    <a:pt x="6538" y="1504"/>
                    <a:pt x="5175" y="884"/>
                    <a:pt x="3762" y="438"/>
                  </a:cubicBezTo>
                  <a:cubicBezTo>
                    <a:pt x="3043" y="239"/>
                    <a:pt x="2299" y="91"/>
                    <a:pt x="1555" y="16"/>
                  </a:cubicBezTo>
                  <a:cubicBezTo>
                    <a:pt x="1461" y="7"/>
                    <a:pt x="1348" y="0"/>
                    <a:pt x="1227"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284" name="Google Shape;3284;p13"/>
            <p:cNvSpPr/>
            <p:nvPr/>
          </p:nvSpPr>
          <p:spPr>
            <a:xfrm>
              <a:off x="1469075" y="2440325"/>
              <a:ext cx="113425" cy="79525"/>
            </a:xfrm>
            <a:custGeom>
              <a:avLst/>
              <a:gdLst/>
              <a:ahLst/>
              <a:cxnLst/>
              <a:rect l="l" t="t" r="r" b="b"/>
              <a:pathLst>
                <a:path w="4537" h="3181" extrusionOk="0">
                  <a:moveTo>
                    <a:pt x="546" y="0"/>
                  </a:moveTo>
                  <a:cubicBezTo>
                    <a:pt x="382" y="0"/>
                    <a:pt x="237" y="43"/>
                    <a:pt x="174" y="181"/>
                  </a:cubicBezTo>
                  <a:cubicBezTo>
                    <a:pt x="0" y="453"/>
                    <a:pt x="298" y="825"/>
                    <a:pt x="447" y="999"/>
                  </a:cubicBezTo>
                  <a:cubicBezTo>
                    <a:pt x="818" y="1420"/>
                    <a:pt x="1215" y="1742"/>
                    <a:pt x="1612" y="2065"/>
                  </a:cubicBezTo>
                  <a:cubicBezTo>
                    <a:pt x="2281" y="2511"/>
                    <a:pt x="2975" y="2858"/>
                    <a:pt x="3719" y="3180"/>
                  </a:cubicBezTo>
                  <a:cubicBezTo>
                    <a:pt x="3421" y="2808"/>
                    <a:pt x="3049" y="2511"/>
                    <a:pt x="2653" y="2312"/>
                  </a:cubicBezTo>
                  <a:lnTo>
                    <a:pt x="2653" y="2312"/>
                  </a:lnTo>
                  <a:cubicBezTo>
                    <a:pt x="3297" y="2362"/>
                    <a:pt x="3917" y="2461"/>
                    <a:pt x="4537" y="2610"/>
                  </a:cubicBezTo>
                  <a:cubicBezTo>
                    <a:pt x="3892" y="2089"/>
                    <a:pt x="3223" y="1618"/>
                    <a:pt x="2479" y="1222"/>
                  </a:cubicBezTo>
                  <a:cubicBezTo>
                    <a:pt x="2901" y="1197"/>
                    <a:pt x="3273" y="1172"/>
                    <a:pt x="3669" y="1098"/>
                  </a:cubicBezTo>
                  <a:cubicBezTo>
                    <a:pt x="3570" y="1098"/>
                    <a:pt x="3198" y="825"/>
                    <a:pt x="3099" y="800"/>
                  </a:cubicBezTo>
                  <a:cubicBezTo>
                    <a:pt x="2925" y="701"/>
                    <a:pt x="2702" y="602"/>
                    <a:pt x="2479" y="503"/>
                  </a:cubicBezTo>
                  <a:cubicBezTo>
                    <a:pt x="2058" y="329"/>
                    <a:pt x="1612" y="205"/>
                    <a:pt x="1165" y="106"/>
                  </a:cubicBezTo>
                  <a:cubicBezTo>
                    <a:pt x="1023" y="78"/>
                    <a:pt x="767" y="0"/>
                    <a:pt x="546"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3285" name="Google Shape;3285;p13"/>
            <p:cNvSpPr/>
            <p:nvPr/>
          </p:nvSpPr>
          <p:spPr>
            <a:xfrm>
              <a:off x="1303525" y="2333325"/>
              <a:ext cx="190350" cy="171775"/>
            </a:xfrm>
            <a:custGeom>
              <a:avLst/>
              <a:gdLst/>
              <a:ahLst/>
              <a:cxnLst/>
              <a:rect l="l" t="t" r="r" b="b"/>
              <a:pathLst>
                <a:path w="7614" h="6871" extrusionOk="0">
                  <a:moveTo>
                    <a:pt x="3831" y="0"/>
                  </a:moveTo>
                  <a:cubicBezTo>
                    <a:pt x="2908" y="0"/>
                    <a:pt x="2038" y="314"/>
                    <a:pt x="1367" y="1040"/>
                  </a:cubicBezTo>
                  <a:cubicBezTo>
                    <a:pt x="1020" y="1436"/>
                    <a:pt x="747" y="1907"/>
                    <a:pt x="598" y="2403"/>
                  </a:cubicBezTo>
                  <a:cubicBezTo>
                    <a:pt x="0" y="4508"/>
                    <a:pt x="1798" y="6870"/>
                    <a:pt x="3939" y="6870"/>
                  </a:cubicBezTo>
                  <a:cubicBezTo>
                    <a:pt x="4194" y="6870"/>
                    <a:pt x="4453" y="6837"/>
                    <a:pt x="4714" y="6766"/>
                  </a:cubicBezTo>
                  <a:cubicBezTo>
                    <a:pt x="5308" y="6617"/>
                    <a:pt x="5804" y="6320"/>
                    <a:pt x="6300" y="5948"/>
                  </a:cubicBezTo>
                  <a:cubicBezTo>
                    <a:pt x="6870" y="5502"/>
                    <a:pt x="7242" y="4832"/>
                    <a:pt x="7366" y="4113"/>
                  </a:cubicBezTo>
                  <a:cubicBezTo>
                    <a:pt x="7614" y="2800"/>
                    <a:pt x="7069" y="1114"/>
                    <a:pt x="5854" y="445"/>
                  </a:cubicBezTo>
                  <a:cubicBezTo>
                    <a:pt x="5556" y="296"/>
                    <a:pt x="5209" y="172"/>
                    <a:pt x="4862" y="122"/>
                  </a:cubicBezTo>
                  <a:cubicBezTo>
                    <a:pt x="4516" y="42"/>
                    <a:pt x="4170" y="0"/>
                    <a:pt x="3831" y="0"/>
                  </a:cubicBezTo>
                  <a:close/>
                </a:path>
              </a:pathLst>
            </a:custGeom>
            <a:solidFill>
              <a:srgbClr val="FF8700"/>
            </a:solidFill>
            <a:ln>
              <a:noFill/>
            </a:ln>
          </p:spPr>
          <p:txBody>
            <a:bodyPr spcFirstLastPara="1" wrap="square" lIns="91425" tIns="91425" rIns="91425" bIns="91425" anchor="ctr" anchorCtr="0">
              <a:noAutofit/>
            </a:bodyPr>
            <a:lstStyle/>
            <a:p>
              <a:endParaRPr/>
            </a:p>
          </p:txBody>
        </p:sp>
        <p:sp>
          <p:nvSpPr>
            <p:cNvPr id="3286" name="Google Shape;3286;p13"/>
            <p:cNvSpPr/>
            <p:nvPr/>
          </p:nvSpPr>
          <p:spPr>
            <a:xfrm>
              <a:off x="1328400" y="2345325"/>
              <a:ext cx="146275" cy="144925"/>
            </a:xfrm>
            <a:custGeom>
              <a:avLst/>
              <a:gdLst/>
              <a:ahLst/>
              <a:cxnLst/>
              <a:rect l="l" t="t" r="r" b="b"/>
              <a:pathLst>
                <a:path w="5851" h="5797" extrusionOk="0">
                  <a:moveTo>
                    <a:pt x="2690" y="1"/>
                  </a:moveTo>
                  <a:cubicBezTo>
                    <a:pt x="2499" y="1"/>
                    <a:pt x="2311" y="20"/>
                    <a:pt x="2132" y="64"/>
                  </a:cubicBezTo>
                  <a:cubicBezTo>
                    <a:pt x="1289" y="262"/>
                    <a:pt x="372" y="684"/>
                    <a:pt x="99" y="1551"/>
                  </a:cubicBezTo>
                  <a:cubicBezTo>
                    <a:pt x="0" y="1824"/>
                    <a:pt x="25" y="2146"/>
                    <a:pt x="174" y="2394"/>
                  </a:cubicBezTo>
                  <a:cubicBezTo>
                    <a:pt x="273" y="2518"/>
                    <a:pt x="421" y="2568"/>
                    <a:pt x="521" y="2691"/>
                  </a:cubicBezTo>
                  <a:cubicBezTo>
                    <a:pt x="868" y="3162"/>
                    <a:pt x="347" y="3807"/>
                    <a:pt x="545" y="4352"/>
                  </a:cubicBezTo>
                  <a:cubicBezTo>
                    <a:pt x="769" y="4774"/>
                    <a:pt x="1388" y="4848"/>
                    <a:pt x="1735" y="5170"/>
                  </a:cubicBezTo>
                  <a:cubicBezTo>
                    <a:pt x="1859" y="5294"/>
                    <a:pt x="1909" y="5443"/>
                    <a:pt x="2082" y="5592"/>
                  </a:cubicBezTo>
                  <a:cubicBezTo>
                    <a:pt x="2256" y="5741"/>
                    <a:pt x="2479" y="5765"/>
                    <a:pt x="2727" y="5790"/>
                  </a:cubicBezTo>
                  <a:cubicBezTo>
                    <a:pt x="2781" y="5794"/>
                    <a:pt x="2835" y="5797"/>
                    <a:pt x="2888" y="5797"/>
                  </a:cubicBezTo>
                  <a:cubicBezTo>
                    <a:pt x="3450" y="5797"/>
                    <a:pt x="3989" y="5570"/>
                    <a:pt x="4487" y="5344"/>
                  </a:cubicBezTo>
                  <a:cubicBezTo>
                    <a:pt x="4735" y="5245"/>
                    <a:pt x="4958" y="5146"/>
                    <a:pt x="5132" y="4972"/>
                  </a:cubicBezTo>
                  <a:cubicBezTo>
                    <a:pt x="5355" y="4749"/>
                    <a:pt x="5454" y="4427"/>
                    <a:pt x="5454" y="4154"/>
                  </a:cubicBezTo>
                  <a:cubicBezTo>
                    <a:pt x="5454" y="3832"/>
                    <a:pt x="5429" y="3559"/>
                    <a:pt x="5355" y="3262"/>
                  </a:cubicBezTo>
                  <a:cubicBezTo>
                    <a:pt x="5330" y="3162"/>
                    <a:pt x="5330" y="3063"/>
                    <a:pt x="5330" y="2989"/>
                  </a:cubicBezTo>
                  <a:cubicBezTo>
                    <a:pt x="5355" y="2741"/>
                    <a:pt x="5677" y="2568"/>
                    <a:pt x="5751" y="2320"/>
                  </a:cubicBezTo>
                  <a:cubicBezTo>
                    <a:pt x="5850" y="2072"/>
                    <a:pt x="5702" y="1824"/>
                    <a:pt x="5553" y="1650"/>
                  </a:cubicBezTo>
                  <a:cubicBezTo>
                    <a:pt x="5355" y="1452"/>
                    <a:pt x="5181" y="1303"/>
                    <a:pt x="5057" y="1080"/>
                  </a:cubicBezTo>
                  <a:cubicBezTo>
                    <a:pt x="4983" y="956"/>
                    <a:pt x="4958" y="832"/>
                    <a:pt x="4859" y="733"/>
                  </a:cubicBezTo>
                  <a:cubicBezTo>
                    <a:pt x="4809" y="659"/>
                    <a:pt x="4710" y="634"/>
                    <a:pt x="4611" y="560"/>
                  </a:cubicBezTo>
                  <a:cubicBezTo>
                    <a:pt x="4088" y="250"/>
                    <a:pt x="3369" y="1"/>
                    <a:pt x="2690" y="1"/>
                  </a:cubicBezTo>
                  <a:close/>
                </a:path>
              </a:pathLst>
            </a:custGeom>
            <a:solidFill>
              <a:srgbClr val="FFB900"/>
            </a:solidFill>
            <a:ln>
              <a:noFill/>
            </a:ln>
          </p:spPr>
          <p:txBody>
            <a:bodyPr spcFirstLastPara="1" wrap="square" lIns="91425" tIns="91425" rIns="91425" bIns="91425" anchor="ctr" anchorCtr="0">
              <a:noAutofit/>
            </a:bodyPr>
            <a:lstStyle/>
            <a:p>
              <a:endParaRPr/>
            </a:p>
          </p:txBody>
        </p:sp>
        <p:sp>
          <p:nvSpPr>
            <p:cNvPr id="3287" name="Google Shape;3287;p13"/>
            <p:cNvSpPr/>
            <p:nvPr/>
          </p:nvSpPr>
          <p:spPr>
            <a:xfrm>
              <a:off x="1371775" y="2395600"/>
              <a:ext cx="13650" cy="13275"/>
            </a:xfrm>
            <a:custGeom>
              <a:avLst/>
              <a:gdLst/>
              <a:ahLst/>
              <a:cxnLst/>
              <a:rect l="l" t="t" r="r" b="b"/>
              <a:pathLst>
                <a:path w="546" h="531" extrusionOk="0">
                  <a:moveTo>
                    <a:pt x="273" y="1"/>
                  </a:moveTo>
                  <a:cubicBezTo>
                    <a:pt x="185" y="1"/>
                    <a:pt x="100" y="51"/>
                    <a:pt x="50" y="135"/>
                  </a:cubicBezTo>
                  <a:cubicBezTo>
                    <a:pt x="0" y="234"/>
                    <a:pt x="25" y="408"/>
                    <a:pt x="149" y="482"/>
                  </a:cubicBezTo>
                  <a:cubicBezTo>
                    <a:pt x="149" y="482"/>
                    <a:pt x="174" y="482"/>
                    <a:pt x="174" y="507"/>
                  </a:cubicBezTo>
                  <a:cubicBezTo>
                    <a:pt x="213" y="523"/>
                    <a:pt x="257" y="531"/>
                    <a:pt x="301" y="531"/>
                  </a:cubicBezTo>
                  <a:cubicBezTo>
                    <a:pt x="395" y="531"/>
                    <a:pt x="487" y="492"/>
                    <a:pt x="521" y="408"/>
                  </a:cubicBezTo>
                  <a:cubicBezTo>
                    <a:pt x="546" y="309"/>
                    <a:pt x="546" y="135"/>
                    <a:pt x="422" y="61"/>
                  </a:cubicBezTo>
                  <a:cubicBezTo>
                    <a:pt x="422" y="61"/>
                    <a:pt x="397" y="61"/>
                    <a:pt x="397" y="36"/>
                  </a:cubicBezTo>
                  <a:cubicBezTo>
                    <a:pt x="357" y="12"/>
                    <a:pt x="315" y="1"/>
                    <a:pt x="273"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88" name="Google Shape;3288;p13"/>
            <p:cNvSpPr/>
            <p:nvPr/>
          </p:nvSpPr>
          <p:spPr>
            <a:xfrm>
              <a:off x="1402750" y="2370450"/>
              <a:ext cx="15525" cy="11175"/>
            </a:xfrm>
            <a:custGeom>
              <a:avLst/>
              <a:gdLst/>
              <a:ahLst/>
              <a:cxnLst/>
              <a:rect l="l" t="t" r="r" b="b"/>
              <a:pathLst>
                <a:path w="621" h="447" extrusionOk="0">
                  <a:moveTo>
                    <a:pt x="298" y="1"/>
                  </a:moveTo>
                  <a:cubicBezTo>
                    <a:pt x="1" y="1"/>
                    <a:pt x="1" y="447"/>
                    <a:pt x="298" y="447"/>
                  </a:cubicBezTo>
                  <a:cubicBezTo>
                    <a:pt x="621" y="447"/>
                    <a:pt x="621" y="1"/>
                    <a:pt x="298"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89" name="Google Shape;3289;p13"/>
            <p:cNvSpPr/>
            <p:nvPr/>
          </p:nvSpPr>
          <p:spPr>
            <a:xfrm>
              <a:off x="1374250" y="2366125"/>
              <a:ext cx="15525" cy="11800"/>
            </a:xfrm>
            <a:custGeom>
              <a:avLst/>
              <a:gdLst/>
              <a:ahLst/>
              <a:cxnLst/>
              <a:rect l="l" t="t" r="r" b="b"/>
              <a:pathLst>
                <a:path w="621" h="472" extrusionOk="0">
                  <a:moveTo>
                    <a:pt x="298" y="0"/>
                  </a:moveTo>
                  <a:cubicBezTo>
                    <a:pt x="0" y="0"/>
                    <a:pt x="0" y="471"/>
                    <a:pt x="298" y="471"/>
                  </a:cubicBezTo>
                  <a:cubicBezTo>
                    <a:pt x="620" y="471"/>
                    <a:pt x="620" y="0"/>
                    <a:pt x="298"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90" name="Google Shape;3290;p13"/>
            <p:cNvSpPr/>
            <p:nvPr/>
          </p:nvSpPr>
          <p:spPr>
            <a:xfrm>
              <a:off x="1408325" y="2404550"/>
              <a:ext cx="15525" cy="11175"/>
            </a:xfrm>
            <a:custGeom>
              <a:avLst/>
              <a:gdLst/>
              <a:ahLst/>
              <a:cxnLst/>
              <a:rect l="l" t="t" r="r" b="b"/>
              <a:pathLst>
                <a:path w="621" h="447" extrusionOk="0">
                  <a:moveTo>
                    <a:pt x="298" y="0"/>
                  </a:moveTo>
                  <a:cubicBezTo>
                    <a:pt x="1" y="0"/>
                    <a:pt x="1" y="446"/>
                    <a:pt x="298" y="446"/>
                  </a:cubicBezTo>
                  <a:cubicBezTo>
                    <a:pt x="621" y="446"/>
                    <a:pt x="621" y="0"/>
                    <a:pt x="298"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91" name="Google Shape;3291;p13"/>
            <p:cNvSpPr/>
            <p:nvPr/>
          </p:nvSpPr>
          <p:spPr>
            <a:xfrm>
              <a:off x="1441175" y="23927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92" name="Google Shape;3292;p13"/>
            <p:cNvSpPr/>
            <p:nvPr/>
          </p:nvSpPr>
          <p:spPr>
            <a:xfrm>
              <a:off x="1431875" y="2432425"/>
              <a:ext cx="14900" cy="11175"/>
            </a:xfrm>
            <a:custGeom>
              <a:avLst/>
              <a:gdLst/>
              <a:ahLst/>
              <a:cxnLst/>
              <a:rect l="l" t="t" r="r" b="b"/>
              <a:pathLst>
                <a:path w="596" h="447" extrusionOk="0">
                  <a:moveTo>
                    <a:pt x="323" y="1"/>
                  </a:moveTo>
                  <a:cubicBezTo>
                    <a:pt x="1" y="1"/>
                    <a:pt x="1" y="447"/>
                    <a:pt x="323" y="447"/>
                  </a:cubicBezTo>
                  <a:cubicBezTo>
                    <a:pt x="596" y="447"/>
                    <a:pt x="596" y="1"/>
                    <a:pt x="323"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93" name="Google Shape;3293;p13"/>
            <p:cNvSpPr/>
            <p:nvPr/>
          </p:nvSpPr>
          <p:spPr>
            <a:xfrm>
              <a:off x="1380450" y="2455350"/>
              <a:ext cx="15525" cy="11800"/>
            </a:xfrm>
            <a:custGeom>
              <a:avLst/>
              <a:gdLst/>
              <a:ahLst/>
              <a:cxnLst/>
              <a:rect l="l" t="t" r="r" b="b"/>
              <a:pathLst>
                <a:path w="621" h="472" extrusionOk="0">
                  <a:moveTo>
                    <a:pt x="298" y="1"/>
                  </a:moveTo>
                  <a:cubicBezTo>
                    <a:pt x="0" y="1"/>
                    <a:pt x="0" y="472"/>
                    <a:pt x="298" y="472"/>
                  </a:cubicBezTo>
                  <a:cubicBezTo>
                    <a:pt x="620" y="472"/>
                    <a:pt x="620" y="1"/>
                    <a:pt x="298"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94" name="Google Shape;3294;p13"/>
            <p:cNvSpPr/>
            <p:nvPr/>
          </p:nvSpPr>
          <p:spPr>
            <a:xfrm>
              <a:off x="1343875" y="2426850"/>
              <a:ext cx="15525" cy="11800"/>
            </a:xfrm>
            <a:custGeom>
              <a:avLst/>
              <a:gdLst/>
              <a:ahLst/>
              <a:cxnLst/>
              <a:rect l="l" t="t" r="r" b="b"/>
              <a:pathLst>
                <a:path w="621" h="472" extrusionOk="0">
                  <a:moveTo>
                    <a:pt x="298" y="1"/>
                  </a:moveTo>
                  <a:cubicBezTo>
                    <a:pt x="1" y="1"/>
                    <a:pt x="1" y="472"/>
                    <a:pt x="298" y="472"/>
                  </a:cubicBezTo>
                  <a:cubicBezTo>
                    <a:pt x="621" y="472"/>
                    <a:pt x="621" y="1"/>
                    <a:pt x="298"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95" name="Google Shape;3295;p13"/>
            <p:cNvSpPr/>
            <p:nvPr/>
          </p:nvSpPr>
          <p:spPr>
            <a:xfrm>
              <a:off x="1343275" y="2383475"/>
              <a:ext cx="15500" cy="11175"/>
            </a:xfrm>
            <a:custGeom>
              <a:avLst/>
              <a:gdLst/>
              <a:ahLst/>
              <a:cxnLst/>
              <a:rect l="l" t="t" r="r" b="b"/>
              <a:pathLst>
                <a:path w="620" h="447" extrusionOk="0">
                  <a:moveTo>
                    <a:pt x="297" y="0"/>
                  </a:moveTo>
                  <a:cubicBezTo>
                    <a:pt x="0" y="0"/>
                    <a:pt x="0" y="447"/>
                    <a:pt x="297" y="447"/>
                  </a:cubicBezTo>
                  <a:cubicBezTo>
                    <a:pt x="620" y="447"/>
                    <a:pt x="620" y="0"/>
                    <a:pt x="297"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96" name="Google Shape;3296;p13"/>
            <p:cNvSpPr/>
            <p:nvPr/>
          </p:nvSpPr>
          <p:spPr>
            <a:xfrm>
              <a:off x="1381675" y="242810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97" name="Google Shape;3297;p13"/>
            <p:cNvSpPr/>
            <p:nvPr/>
          </p:nvSpPr>
          <p:spPr>
            <a:xfrm>
              <a:off x="1411425" y="2459075"/>
              <a:ext cx="15525" cy="11825"/>
            </a:xfrm>
            <a:custGeom>
              <a:avLst/>
              <a:gdLst/>
              <a:ahLst/>
              <a:cxnLst/>
              <a:rect l="l" t="t" r="r" b="b"/>
              <a:pathLst>
                <a:path w="621" h="473" extrusionOk="0">
                  <a:moveTo>
                    <a:pt x="298" y="1"/>
                  </a:moveTo>
                  <a:cubicBezTo>
                    <a:pt x="1" y="1"/>
                    <a:pt x="1" y="472"/>
                    <a:pt x="298" y="472"/>
                  </a:cubicBezTo>
                  <a:cubicBezTo>
                    <a:pt x="306" y="472"/>
                    <a:pt x="314" y="473"/>
                    <a:pt x="321" y="473"/>
                  </a:cubicBezTo>
                  <a:cubicBezTo>
                    <a:pt x="620" y="473"/>
                    <a:pt x="613" y="1"/>
                    <a:pt x="298"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98" name="Google Shape;3298;p13"/>
            <p:cNvSpPr/>
            <p:nvPr/>
          </p:nvSpPr>
          <p:spPr>
            <a:xfrm>
              <a:off x="1423825" y="2376650"/>
              <a:ext cx="15525" cy="11175"/>
            </a:xfrm>
            <a:custGeom>
              <a:avLst/>
              <a:gdLst/>
              <a:ahLst/>
              <a:cxnLst/>
              <a:rect l="l" t="t" r="r" b="b"/>
              <a:pathLst>
                <a:path w="621" h="447" extrusionOk="0">
                  <a:moveTo>
                    <a:pt x="298" y="1"/>
                  </a:moveTo>
                  <a:cubicBezTo>
                    <a:pt x="1" y="1"/>
                    <a:pt x="1" y="447"/>
                    <a:pt x="298" y="447"/>
                  </a:cubicBezTo>
                  <a:cubicBezTo>
                    <a:pt x="620" y="447"/>
                    <a:pt x="620" y="1"/>
                    <a:pt x="298"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299" name="Google Shape;3299;p13"/>
            <p:cNvSpPr/>
            <p:nvPr/>
          </p:nvSpPr>
          <p:spPr>
            <a:xfrm>
              <a:off x="1391600" y="2352475"/>
              <a:ext cx="15175" cy="11275"/>
            </a:xfrm>
            <a:custGeom>
              <a:avLst/>
              <a:gdLst/>
              <a:ahLst/>
              <a:cxnLst/>
              <a:rect l="l" t="t" r="r" b="b"/>
              <a:pathLst>
                <a:path w="607" h="451" extrusionOk="0">
                  <a:moveTo>
                    <a:pt x="323" y="1"/>
                  </a:moveTo>
                  <a:cubicBezTo>
                    <a:pt x="1" y="1"/>
                    <a:pt x="1" y="447"/>
                    <a:pt x="323" y="447"/>
                  </a:cubicBezTo>
                  <a:cubicBezTo>
                    <a:pt x="336" y="449"/>
                    <a:pt x="348" y="451"/>
                    <a:pt x="360" y="451"/>
                  </a:cubicBezTo>
                  <a:cubicBezTo>
                    <a:pt x="597" y="451"/>
                    <a:pt x="606" y="1"/>
                    <a:pt x="323"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300" name="Google Shape;3300;p13"/>
            <p:cNvSpPr/>
            <p:nvPr/>
          </p:nvSpPr>
          <p:spPr>
            <a:xfrm>
              <a:off x="1449850" y="241570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301" name="Google Shape;3301;p13"/>
            <p:cNvSpPr/>
            <p:nvPr/>
          </p:nvSpPr>
          <p:spPr>
            <a:xfrm>
              <a:off x="1349450" y="2447925"/>
              <a:ext cx="15525" cy="11175"/>
            </a:xfrm>
            <a:custGeom>
              <a:avLst/>
              <a:gdLst/>
              <a:ahLst/>
              <a:cxnLst/>
              <a:rect l="l" t="t" r="r" b="b"/>
              <a:pathLst>
                <a:path w="621" h="447" extrusionOk="0">
                  <a:moveTo>
                    <a:pt x="298" y="0"/>
                  </a:moveTo>
                  <a:cubicBezTo>
                    <a:pt x="1" y="0"/>
                    <a:pt x="1" y="447"/>
                    <a:pt x="298" y="447"/>
                  </a:cubicBezTo>
                  <a:cubicBezTo>
                    <a:pt x="621" y="447"/>
                    <a:pt x="621" y="0"/>
                    <a:pt x="298"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302" name="Google Shape;3302;p13"/>
            <p:cNvSpPr/>
            <p:nvPr/>
          </p:nvSpPr>
          <p:spPr>
            <a:xfrm>
              <a:off x="1345125" y="2405150"/>
              <a:ext cx="15500" cy="11825"/>
            </a:xfrm>
            <a:custGeom>
              <a:avLst/>
              <a:gdLst/>
              <a:ahLst/>
              <a:cxnLst/>
              <a:rect l="l" t="t" r="r" b="b"/>
              <a:pathLst>
                <a:path w="620" h="473" extrusionOk="0">
                  <a:moveTo>
                    <a:pt x="323" y="1"/>
                  </a:moveTo>
                  <a:cubicBezTo>
                    <a:pt x="0" y="1"/>
                    <a:pt x="0" y="472"/>
                    <a:pt x="323" y="472"/>
                  </a:cubicBezTo>
                  <a:cubicBezTo>
                    <a:pt x="330" y="473"/>
                    <a:pt x="337" y="473"/>
                    <a:pt x="344" y="473"/>
                  </a:cubicBezTo>
                  <a:cubicBezTo>
                    <a:pt x="620" y="473"/>
                    <a:pt x="613" y="1"/>
                    <a:pt x="323"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303" name="Google Shape;3303;p13"/>
            <p:cNvSpPr/>
            <p:nvPr/>
          </p:nvSpPr>
          <p:spPr>
            <a:xfrm>
              <a:off x="1410200" y="2433050"/>
              <a:ext cx="15500" cy="11825"/>
            </a:xfrm>
            <a:custGeom>
              <a:avLst/>
              <a:gdLst/>
              <a:ahLst/>
              <a:cxnLst/>
              <a:rect l="l" t="t" r="r" b="b"/>
              <a:pathLst>
                <a:path w="620" h="473" extrusionOk="0">
                  <a:moveTo>
                    <a:pt x="323" y="1"/>
                  </a:moveTo>
                  <a:cubicBezTo>
                    <a:pt x="0" y="1"/>
                    <a:pt x="0" y="472"/>
                    <a:pt x="323" y="472"/>
                  </a:cubicBezTo>
                  <a:cubicBezTo>
                    <a:pt x="330" y="472"/>
                    <a:pt x="337" y="472"/>
                    <a:pt x="344" y="472"/>
                  </a:cubicBezTo>
                  <a:cubicBezTo>
                    <a:pt x="620" y="472"/>
                    <a:pt x="613" y="1"/>
                    <a:pt x="323"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304" name="Google Shape;3304;p13"/>
            <p:cNvSpPr/>
            <p:nvPr/>
          </p:nvSpPr>
          <p:spPr>
            <a:xfrm>
              <a:off x="1437475" y="2457850"/>
              <a:ext cx="15500" cy="11800"/>
            </a:xfrm>
            <a:custGeom>
              <a:avLst/>
              <a:gdLst/>
              <a:ahLst/>
              <a:cxnLst/>
              <a:rect l="l" t="t" r="r" b="b"/>
              <a:pathLst>
                <a:path w="620" h="472" extrusionOk="0">
                  <a:moveTo>
                    <a:pt x="322" y="0"/>
                  </a:moveTo>
                  <a:cubicBezTo>
                    <a:pt x="0" y="0"/>
                    <a:pt x="0" y="471"/>
                    <a:pt x="322" y="471"/>
                  </a:cubicBezTo>
                  <a:cubicBezTo>
                    <a:pt x="620" y="471"/>
                    <a:pt x="620" y="0"/>
                    <a:pt x="322"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305" name="Google Shape;3305;p13"/>
            <p:cNvSpPr/>
            <p:nvPr/>
          </p:nvSpPr>
          <p:spPr>
            <a:xfrm>
              <a:off x="1439950" y="2362400"/>
              <a:ext cx="15500" cy="11800"/>
            </a:xfrm>
            <a:custGeom>
              <a:avLst/>
              <a:gdLst/>
              <a:ahLst/>
              <a:cxnLst/>
              <a:rect l="l" t="t" r="r" b="b"/>
              <a:pathLst>
                <a:path w="620" h="472" extrusionOk="0">
                  <a:moveTo>
                    <a:pt x="298" y="1"/>
                  </a:moveTo>
                  <a:cubicBezTo>
                    <a:pt x="0" y="1"/>
                    <a:pt x="0" y="472"/>
                    <a:pt x="298" y="472"/>
                  </a:cubicBezTo>
                  <a:cubicBezTo>
                    <a:pt x="620" y="472"/>
                    <a:pt x="620" y="1"/>
                    <a:pt x="298"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3306" name="Google Shape;3306;p13"/>
            <p:cNvSpPr/>
            <p:nvPr/>
          </p:nvSpPr>
          <p:spPr>
            <a:xfrm>
              <a:off x="1394700" y="2470225"/>
              <a:ext cx="15525" cy="11800"/>
            </a:xfrm>
            <a:custGeom>
              <a:avLst/>
              <a:gdLst/>
              <a:ahLst/>
              <a:cxnLst/>
              <a:rect l="l" t="t" r="r" b="b"/>
              <a:pathLst>
                <a:path w="621" h="472" extrusionOk="0">
                  <a:moveTo>
                    <a:pt x="323" y="1"/>
                  </a:moveTo>
                  <a:cubicBezTo>
                    <a:pt x="1" y="1"/>
                    <a:pt x="1" y="472"/>
                    <a:pt x="323" y="472"/>
                  </a:cubicBezTo>
                  <a:cubicBezTo>
                    <a:pt x="620" y="472"/>
                    <a:pt x="620" y="1"/>
                    <a:pt x="323" y="1"/>
                  </a:cubicBezTo>
                  <a:close/>
                </a:path>
              </a:pathLst>
            </a:custGeom>
            <a:solidFill>
              <a:srgbClr val="FFDA3F"/>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9735778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7170"/>
        <p:cNvGrpSpPr/>
        <p:nvPr/>
      </p:nvGrpSpPr>
      <p:grpSpPr>
        <a:xfrm>
          <a:off x="0" y="0"/>
          <a:ext cx="0" cy="0"/>
          <a:chOff x="0" y="0"/>
          <a:chExt cx="0" cy="0"/>
        </a:xfrm>
      </p:grpSpPr>
      <p:sp>
        <p:nvSpPr>
          <p:cNvPr id="7171" name="Google Shape;7171;p20"/>
          <p:cNvSpPr/>
          <p:nvPr/>
        </p:nvSpPr>
        <p:spPr>
          <a:xfrm>
            <a:off x="0" y="0"/>
            <a:ext cx="9144300" cy="5143500"/>
          </a:xfrm>
          <a:prstGeom prst="rect">
            <a:avLst/>
          </a:prstGeom>
          <a:solidFill>
            <a:srgbClr val="63C6E0">
              <a:alpha val="13330"/>
            </a:srgbClr>
          </a:solidFill>
          <a:ln>
            <a:noFill/>
          </a:ln>
        </p:spPr>
        <p:txBody>
          <a:bodyPr spcFirstLastPara="1" wrap="square" lIns="91425" tIns="91425" rIns="91425" bIns="91425" anchor="ctr" anchorCtr="0">
            <a:noAutofit/>
          </a:bodyPr>
          <a:lstStyle/>
          <a:p>
            <a:endParaRPr/>
          </a:p>
        </p:txBody>
      </p:sp>
      <p:sp>
        <p:nvSpPr>
          <p:cNvPr id="7172" name="Google Shape;7172;p20"/>
          <p:cNvSpPr/>
          <p:nvPr/>
        </p:nvSpPr>
        <p:spPr>
          <a:xfrm rot="10800000">
            <a:off x="5280600" y="0"/>
            <a:ext cx="3863390" cy="1552377"/>
          </a:xfrm>
          <a:custGeom>
            <a:avLst/>
            <a:gdLst/>
            <a:ahLst/>
            <a:cxnLst/>
            <a:rect l="l" t="t" r="r" b="b"/>
            <a:pathLst>
              <a:path w="30046" h="12073" extrusionOk="0">
                <a:moveTo>
                  <a:pt x="2232" y="0"/>
                </a:moveTo>
                <a:cubicBezTo>
                  <a:pt x="1314" y="0"/>
                  <a:pt x="546" y="397"/>
                  <a:pt x="0" y="1016"/>
                </a:cubicBezTo>
                <a:lnTo>
                  <a:pt x="0" y="4958"/>
                </a:lnTo>
                <a:lnTo>
                  <a:pt x="0" y="12073"/>
                </a:lnTo>
                <a:lnTo>
                  <a:pt x="28905" y="12073"/>
                </a:lnTo>
                <a:cubicBezTo>
                  <a:pt x="29550" y="12073"/>
                  <a:pt x="30046" y="11552"/>
                  <a:pt x="30046" y="10932"/>
                </a:cubicBezTo>
                <a:cubicBezTo>
                  <a:pt x="30046" y="10312"/>
                  <a:pt x="29451" y="9792"/>
                  <a:pt x="28831" y="9792"/>
                </a:cubicBezTo>
                <a:lnTo>
                  <a:pt x="28707" y="9792"/>
                </a:lnTo>
                <a:cubicBezTo>
                  <a:pt x="28707" y="8503"/>
                  <a:pt x="27690" y="7486"/>
                  <a:pt x="26426" y="7486"/>
                </a:cubicBezTo>
                <a:cubicBezTo>
                  <a:pt x="25955" y="7486"/>
                  <a:pt x="25484" y="7635"/>
                  <a:pt x="25162" y="7883"/>
                </a:cubicBezTo>
                <a:cubicBezTo>
                  <a:pt x="24988" y="7834"/>
                  <a:pt x="24815" y="7809"/>
                  <a:pt x="24666" y="7809"/>
                </a:cubicBezTo>
                <a:lnTo>
                  <a:pt x="24617" y="7809"/>
                </a:lnTo>
                <a:cubicBezTo>
                  <a:pt x="24617" y="7090"/>
                  <a:pt x="24071" y="6520"/>
                  <a:pt x="23352" y="6520"/>
                </a:cubicBezTo>
                <a:lnTo>
                  <a:pt x="23253" y="6520"/>
                </a:lnTo>
                <a:cubicBezTo>
                  <a:pt x="23204" y="5503"/>
                  <a:pt x="22336" y="4660"/>
                  <a:pt x="21270" y="4660"/>
                </a:cubicBezTo>
                <a:cubicBezTo>
                  <a:pt x="20204" y="4660"/>
                  <a:pt x="19287" y="5578"/>
                  <a:pt x="19287" y="6644"/>
                </a:cubicBezTo>
                <a:cubicBezTo>
                  <a:pt x="19138" y="6569"/>
                  <a:pt x="18965" y="6495"/>
                  <a:pt x="18741" y="6495"/>
                </a:cubicBezTo>
                <a:lnTo>
                  <a:pt x="18543" y="6495"/>
                </a:lnTo>
                <a:cubicBezTo>
                  <a:pt x="18543" y="5330"/>
                  <a:pt x="17601" y="4363"/>
                  <a:pt x="16411" y="4363"/>
                </a:cubicBezTo>
                <a:cubicBezTo>
                  <a:pt x="15420" y="4363"/>
                  <a:pt x="14626" y="5008"/>
                  <a:pt x="14329" y="5900"/>
                </a:cubicBezTo>
                <a:cubicBezTo>
                  <a:pt x="14205" y="5875"/>
                  <a:pt x="14081" y="5850"/>
                  <a:pt x="13932" y="5850"/>
                </a:cubicBezTo>
                <a:cubicBezTo>
                  <a:pt x="13560" y="5850"/>
                  <a:pt x="13263" y="5999"/>
                  <a:pt x="13040" y="6247"/>
                </a:cubicBezTo>
                <a:cubicBezTo>
                  <a:pt x="12668" y="5776"/>
                  <a:pt x="12098" y="5479"/>
                  <a:pt x="11453" y="5479"/>
                </a:cubicBezTo>
                <a:cubicBezTo>
                  <a:pt x="11181" y="5479"/>
                  <a:pt x="10933" y="5528"/>
                  <a:pt x="10685" y="5627"/>
                </a:cubicBezTo>
                <a:cubicBezTo>
                  <a:pt x="10660" y="5107"/>
                  <a:pt x="10288" y="4660"/>
                  <a:pt x="9792" y="4586"/>
                </a:cubicBezTo>
                <a:cubicBezTo>
                  <a:pt x="9718" y="3371"/>
                  <a:pt x="8726" y="2380"/>
                  <a:pt x="7487" y="2380"/>
                </a:cubicBezTo>
                <a:cubicBezTo>
                  <a:pt x="7214" y="2380"/>
                  <a:pt x="6966" y="2429"/>
                  <a:pt x="6718" y="2504"/>
                </a:cubicBezTo>
                <a:cubicBezTo>
                  <a:pt x="6595" y="1661"/>
                  <a:pt x="5851" y="1041"/>
                  <a:pt x="4983" y="1041"/>
                </a:cubicBezTo>
                <a:cubicBezTo>
                  <a:pt x="4834" y="1041"/>
                  <a:pt x="4661" y="1066"/>
                  <a:pt x="4537" y="1116"/>
                </a:cubicBezTo>
                <a:cubicBezTo>
                  <a:pt x="3992" y="421"/>
                  <a:pt x="3149" y="0"/>
                  <a:pt x="2232" y="0"/>
                </a:cubicBezTo>
                <a:close/>
              </a:path>
            </a:pathLst>
          </a:custGeom>
          <a:solidFill>
            <a:srgbClr val="FFFFFF">
              <a:alpha val="50940"/>
            </a:srgbClr>
          </a:solidFill>
          <a:ln>
            <a:noFill/>
          </a:ln>
        </p:spPr>
        <p:txBody>
          <a:bodyPr spcFirstLastPara="1" wrap="square" lIns="91425" tIns="91425" rIns="91425" bIns="91425" anchor="ctr" anchorCtr="0">
            <a:noAutofit/>
          </a:bodyPr>
          <a:lstStyle/>
          <a:p>
            <a:endParaRPr/>
          </a:p>
        </p:txBody>
      </p:sp>
      <p:sp>
        <p:nvSpPr>
          <p:cNvPr id="7173" name="Google Shape;7173;p20"/>
          <p:cNvSpPr/>
          <p:nvPr/>
        </p:nvSpPr>
        <p:spPr>
          <a:xfrm>
            <a:off x="196200" y="3347700"/>
            <a:ext cx="3863390" cy="1552377"/>
          </a:xfrm>
          <a:custGeom>
            <a:avLst/>
            <a:gdLst/>
            <a:ahLst/>
            <a:cxnLst/>
            <a:rect l="l" t="t" r="r" b="b"/>
            <a:pathLst>
              <a:path w="30046" h="12073" extrusionOk="0">
                <a:moveTo>
                  <a:pt x="2232" y="0"/>
                </a:moveTo>
                <a:cubicBezTo>
                  <a:pt x="1314" y="0"/>
                  <a:pt x="546" y="397"/>
                  <a:pt x="0" y="1016"/>
                </a:cubicBezTo>
                <a:lnTo>
                  <a:pt x="0" y="4958"/>
                </a:lnTo>
                <a:lnTo>
                  <a:pt x="0" y="12073"/>
                </a:lnTo>
                <a:lnTo>
                  <a:pt x="28905" y="12073"/>
                </a:lnTo>
                <a:cubicBezTo>
                  <a:pt x="29550" y="12073"/>
                  <a:pt x="30046" y="11552"/>
                  <a:pt x="30046" y="10932"/>
                </a:cubicBezTo>
                <a:cubicBezTo>
                  <a:pt x="30046" y="10312"/>
                  <a:pt x="29451" y="9792"/>
                  <a:pt x="28831" y="9792"/>
                </a:cubicBezTo>
                <a:lnTo>
                  <a:pt x="28707" y="9792"/>
                </a:lnTo>
                <a:cubicBezTo>
                  <a:pt x="28707" y="8503"/>
                  <a:pt x="27690" y="7486"/>
                  <a:pt x="26426" y="7486"/>
                </a:cubicBezTo>
                <a:cubicBezTo>
                  <a:pt x="25955" y="7486"/>
                  <a:pt x="25484" y="7635"/>
                  <a:pt x="25162" y="7883"/>
                </a:cubicBezTo>
                <a:cubicBezTo>
                  <a:pt x="24988" y="7834"/>
                  <a:pt x="24815" y="7809"/>
                  <a:pt x="24666" y="7809"/>
                </a:cubicBezTo>
                <a:lnTo>
                  <a:pt x="24617" y="7809"/>
                </a:lnTo>
                <a:cubicBezTo>
                  <a:pt x="24617" y="7090"/>
                  <a:pt x="24071" y="6520"/>
                  <a:pt x="23352" y="6520"/>
                </a:cubicBezTo>
                <a:lnTo>
                  <a:pt x="23253" y="6520"/>
                </a:lnTo>
                <a:cubicBezTo>
                  <a:pt x="23204" y="5503"/>
                  <a:pt x="22336" y="4660"/>
                  <a:pt x="21270" y="4660"/>
                </a:cubicBezTo>
                <a:cubicBezTo>
                  <a:pt x="20204" y="4660"/>
                  <a:pt x="19287" y="5578"/>
                  <a:pt x="19287" y="6644"/>
                </a:cubicBezTo>
                <a:cubicBezTo>
                  <a:pt x="19138" y="6569"/>
                  <a:pt x="18965" y="6495"/>
                  <a:pt x="18741" y="6495"/>
                </a:cubicBezTo>
                <a:lnTo>
                  <a:pt x="18543" y="6495"/>
                </a:lnTo>
                <a:cubicBezTo>
                  <a:pt x="18543" y="5330"/>
                  <a:pt x="17601" y="4363"/>
                  <a:pt x="16411" y="4363"/>
                </a:cubicBezTo>
                <a:cubicBezTo>
                  <a:pt x="15420" y="4363"/>
                  <a:pt x="14626" y="5008"/>
                  <a:pt x="14329" y="5900"/>
                </a:cubicBezTo>
                <a:cubicBezTo>
                  <a:pt x="14205" y="5875"/>
                  <a:pt x="14081" y="5850"/>
                  <a:pt x="13932" y="5850"/>
                </a:cubicBezTo>
                <a:cubicBezTo>
                  <a:pt x="13560" y="5850"/>
                  <a:pt x="13263" y="5999"/>
                  <a:pt x="13040" y="6247"/>
                </a:cubicBezTo>
                <a:cubicBezTo>
                  <a:pt x="12668" y="5776"/>
                  <a:pt x="12098" y="5479"/>
                  <a:pt x="11453" y="5479"/>
                </a:cubicBezTo>
                <a:cubicBezTo>
                  <a:pt x="11181" y="5479"/>
                  <a:pt x="10933" y="5528"/>
                  <a:pt x="10685" y="5627"/>
                </a:cubicBezTo>
                <a:cubicBezTo>
                  <a:pt x="10660" y="5107"/>
                  <a:pt x="10288" y="4660"/>
                  <a:pt x="9792" y="4586"/>
                </a:cubicBezTo>
                <a:cubicBezTo>
                  <a:pt x="9718" y="3371"/>
                  <a:pt x="8726" y="2380"/>
                  <a:pt x="7487" y="2380"/>
                </a:cubicBezTo>
                <a:cubicBezTo>
                  <a:pt x="7214" y="2380"/>
                  <a:pt x="6966" y="2429"/>
                  <a:pt x="6718" y="2504"/>
                </a:cubicBezTo>
                <a:cubicBezTo>
                  <a:pt x="6595" y="1661"/>
                  <a:pt x="5851" y="1041"/>
                  <a:pt x="4983" y="1041"/>
                </a:cubicBezTo>
                <a:cubicBezTo>
                  <a:pt x="4834" y="1041"/>
                  <a:pt x="4661" y="1066"/>
                  <a:pt x="4537" y="1116"/>
                </a:cubicBezTo>
                <a:cubicBezTo>
                  <a:pt x="3992" y="421"/>
                  <a:pt x="3149" y="0"/>
                  <a:pt x="2232" y="0"/>
                </a:cubicBezTo>
                <a:close/>
              </a:path>
            </a:pathLst>
          </a:custGeom>
          <a:solidFill>
            <a:srgbClr val="63C6E0">
              <a:alpha val="29859"/>
            </a:srgbClr>
          </a:solidFill>
          <a:ln>
            <a:noFill/>
          </a:ln>
        </p:spPr>
        <p:txBody>
          <a:bodyPr spcFirstLastPara="1" wrap="square" lIns="91425" tIns="91425" rIns="91425" bIns="91425" anchor="ctr" anchorCtr="0">
            <a:noAutofit/>
          </a:bodyPr>
          <a:lstStyle/>
          <a:p>
            <a:endParaRPr/>
          </a:p>
        </p:txBody>
      </p:sp>
      <p:sp>
        <p:nvSpPr>
          <p:cNvPr id="7174" name="Google Shape;7174;p20"/>
          <p:cNvSpPr/>
          <p:nvPr/>
        </p:nvSpPr>
        <p:spPr>
          <a:xfrm>
            <a:off x="4571998" y="3635010"/>
            <a:ext cx="4444074" cy="1496260"/>
          </a:xfrm>
          <a:custGeom>
            <a:avLst/>
            <a:gdLst/>
            <a:ahLst/>
            <a:cxnLst/>
            <a:rect l="l" t="t" r="r" b="b"/>
            <a:pathLst>
              <a:path w="29823" h="10041" extrusionOk="0">
                <a:moveTo>
                  <a:pt x="28533" y="1"/>
                </a:moveTo>
                <a:cubicBezTo>
                  <a:pt x="28013" y="1"/>
                  <a:pt x="27517" y="249"/>
                  <a:pt x="27219" y="670"/>
                </a:cubicBezTo>
                <a:cubicBezTo>
                  <a:pt x="27120" y="621"/>
                  <a:pt x="27046" y="621"/>
                  <a:pt x="26972" y="621"/>
                </a:cubicBezTo>
                <a:cubicBezTo>
                  <a:pt x="26476" y="621"/>
                  <a:pt x="26054" y="993"/>
                  <a:pt x="25980" y="1464"/>
                </a:cubicBezTo>
                <a:cubicBezTo>
                  <a:pt x="25856" y="1414"/>
                  <a:pt x="25683" y="1414"/>
                  <a:pt x="25534" y="1414"/>
                </a:cubicBezTo>
                <a:cubicBezTo>
                  <a:pt x="24815" y="1414"/>
                  <a:pt x="24270" y="1959"/>
                  <a:pt x="24245" y="2653"/>
                </a:cubicBezTo>
                <a:cubicBezTo>
                  <a:pt x="23947" y="2703"/>
                  <a:pt x="23749" y="2951"/>
                  <a:pt x="23749" y="3224"/>
                </a:cubicBezTo>
                <a:cubicBezTo>
                  <a:pt x="23625" y="3174"/>
                  <a:pt x="23451" y="3149"/>
                  <a:pt x="23303" y="3149"/>
                </a:cubicBezTo>
                <a:cubicBezTo>
                  <a:pt x="22931" y="3149"/>
                  <a:pt x="22584" y="3323"/>
                  <a:pt x="22410" y="3571"/>
                </a:cubicBezTo>
                <a:cubicBezTo>
                  <a:pt x="22286" y="3422"/>
                  <a:pt x="22088" y="3348"/>
                  <a:pt x="21890" y="3348"/>
                </a:cubicBezTo>
                <a:cubicBezTo>
                  <a:pt x="21791" y="3348"/>
                  <a:pt x="21716" y="3348"/>
                  <a:pt x="21667" y="3397"/>
                </a:cubicBezTo>
                <a:cubicBezTo>
                  <a:pt x="21518" y="2901"/>
                  <a:pt x="21047" y="2480"/>
                  <a:pt x="20477" y="2480"/>
                </a:cubicBezTo>
                <a:cubicBezTo>
                  <a:pt x="19807" y="2480"/>
                  <a:pt x="19287" y="3050"/>
                  <a:pt x="19287" y="3695"/>
                </a:cubicBezTo>
                <a:lnTo>
                  <a:pt x="19188" y="3695"/>
                </a:lnTo>
                <a:cubicBezTo>
                  <a:pt x="19064" y="3695"/>
                  <a:pt x="18965" y="3719"/>
                  <a:pt x="18865" y="3794"/>
                </a:cubicBezTo>
                <a:cubicBezTo>
                  <a:pt x="18865" y="3174"/>
                  <a:pt x="18370" y="2678"/>
                  <a:pt x="17725" y="2678"/>
                </a:cubicBezTo>
                <a:cubicBezTo>
                  <a:pt x="17378" y="2678"/>
                  <a:pt x="17105" y="2802"/>
                  <a:pt x="16882" y="3050"/>
                </a:cubicBezTo>
                <a:cubicBezTo>
                  <a:pt x="16765" y="3028"/>
                  <a:pt x="16649" y="3017"/>
                  <a:pt x="16536" y="3017"/>
                </a:cubicBezTo>
                <a:cubicBezTo>
                  <a:pt x="16145" y="3017"/>
                  <a:pt x="15782" y="3147"/>
                  <a:pt x="15494" y="3397"/>
                </a:cubicBezTo>
                <a:cubicBezTo>
                  <a:pt x="15420" y="3348"/>
                  <a:pt x="15345" y="3323"/>
                  <a:pt x="15246" y="3298"/>
                </a:cubicBezTo>
                <a:cubicBezTo>
                  <a:pt x="15173" y="3283"/>
                  <a:pt x="15100" y="3276"/>
                  <a:pt x="15029" y="3276"/>
                </a:cubicBezTo>
                <a:cubicBezTo>
                  <a:pt x="14618" y="3276"/>
                  <a:pt x="14254" y="3513"/>
                  <a:pt x="14106" y="3893"/>
                </a:cubicBezTo>
                <a:cubicBezTo>
                  <a:pt x="13982" y="3819"/>
                  <a:pt x="13858" y="3769"/>
                  <a:pt x="13709" y="3719"/>
                </a:cubicBezTo>
                <a:cubicBezTo>
                  <a:pt x="13611" y="3698"/>
                  <a:pt x="13514" y="3688"/>
                  <a:pt x="13419" y="3688"/>
                </a:cubicBezTo>
                <a:cubicBezTo>
                  <a:pt x="12836" y="3688"/>
                  <a:pt x="12318" y="4065"/>
                  <a:pt x="12147" y="4661"/>
                </a:cubicBezTo>
                <a:cubicBezTo>
                  <a:pt x="11875" y="4661"/>
                  <a:pt x="11602" y="4835"/>
                  <a:pt x="11528" y="5132"/>
                </a:cubicBezTo>
                <a:cubicBezTo>
                  <a:pt x="11404" y="5033"/>
                  <a:pt x="11280" y="4959"/>
                  <a:pt x="11131" y="4934"/>
                </a:cubicBezTo>
                <a:cubicBezTo>
                  <a:pt x="11043" y="4910"/>
                  <a:pt x="10955" y="4900"/>
                  <a:pt x="10870" y="4900"/>
                </a:cubicBezTo>
                <a:cubicBezTo>
                  <a:pt x="10598" y="4900"/>
                  <a:pt x="10347" y="5012"/>
                  <a:pt x="10139" y="5182"/>
                </a:cubicBezTo>
                <a:cubicBezTo>
                  <a:pt x="10040" y="5033"/>
                  <a:pt x="9892" y="4909"/>
                  <a:pt x="9668" y="4835"/>
                </a:cubicBezTo>
                <a:cubicBezTo>
                  <a:pt x="9619" y="4823"/>
                  <a:pt x="9582" y="4816"/>
                  <a:pt x="9544" y="4816"/>
                </a:cubicBezTo>
                <a:cubicBezTo>
                  <a:pt x="9507" y="4816"/>
                  <a:pt x="9470" y="4823"/>
                  <a:pt x="9421" y="4835"/>
                </a:cubicBezTo>
                <a:cubicBezTo>
                  <a:pt x="9396" y="4314"/>
                  <a:pt x="9024" y="3843"/>
                  <a:pt x="8454" y="3719"/>
                </a:cubicBezTo>
                <a:cubicBezTo>
                  <a:pt x="8370" y="3700"/>
                  <a:pt x="8285" y="3691"/>
                  <a:pt x="8202" y="3691"/>
                </a:cubicBezTo>
                <a:cubicBezTo>
                  <a:pt x="7649" y="3691"/>
                  <a:pt x="7145" y="4101"/>
                  <a:pt x="7016" y="4661"/>
                </a:cubicBezTo>
                <a:cubicBezTo>
                  <a:pt x="6966" y="4661"/>
                  <a:pt x="6942" y="4637"/>
                  <a:pt x="6917" y="4637"/>
                </a:cubicBezTo>
                <a:cubicBezTo>
                  <a:pt x="6855" y="4612"/>
                  <a:pt x="6799" y="4599"/>
                  <a:pt x="6743" y="4599"/>
                </a:cubicBezTo>
                <a:cubicBezTo>
                  <a:pt x="6687" y="4599"/>
                  <a:pt x="6632" y="4612"/>
                  <a:pt x="6570" y="4637"/>
                </a:cubicBezTo>
                <a:cubicBezTo>
                  <a:pt x="6694" y="4017"/>
                  <a:pt x="6322" y="3422"/>
                  <a:pt x="5702" y="3273"/>
                </a:cubicBezTo>
                <a:cubicBezTo>
                  <a:pt x="5617" y="3255"/>
                  <a:pt x="5532" y="3247"/>
                  <a:pt x="5450" y="3247"/>
                </a:cubicBezTo>
                <a:cubicBezTo>
                  <a:pt x="4958" y="3247"/>
                  <a:pt x="4533" y="3553"/>
                  <a:pt x="4363" y="4042"/>
                </a:cubicBezTo>
                <a:lnTo>
                  <a:pt x="4314" y="4042"/>
                </a:lnTo>
                <a:cubicBezTo>
                  <a:pt x="4258" y="4027"/>
                  <a:pt x="4202" y="4020"/>
                  <a:pt x="4147" y="4020"/>
                </a:cubicBezTo>
                <a:cubicBezTo>
                  <a:pt x="3830" y="4020"/>
                  <a:pt x="3531" y="4250"/>
                  <a:pt x="3446" y="4587"/>
                </a:cubicBezTo>
                <a:lnTo>
                  <a:pt x="3421" y="4587"/>
                </a:lnTo>
                <a:cubicBezTo>
                  <a:pt x="3372" y="4575"/>
                  <a:pt x="3322" y="4568"/>
                  <a:pt x="3273" y="4568"/>
                </a:cubicBezTo>
                <a:cubicBezTo>
                  <a:pt x="3223" y="4568"/>
                  <a:pt x="3174" y="4575"/>
                  <a:pt x="3124" y="4587"/>
                </a:cubicBezTo>
                <a:cubicBezTo>
                  <a:pt x="2950" y="4414"/>
                  <a:pt x="2727" y="4290"/>
                  <a:pt x="2479" y="4215"/>
                </a:cubicBezTo>
                <a:cubicBezTo>
                  <a:pt x="2386" y="4196"/>
                  <a:pt x="2293" y="4187"/>
                  <a:pt x="2203" y="4187"/>
                </a:cubicBezTo>
                <a:cubicBezTo>
                  <a:pt x="1595" y="4187"/>
                  <a:pt x="1072" y="4603"/>
                  <a:pt x="942" y="5207"/>
                </a:cubicBezTo>
                <a:cubicBezTo>
                  <a:pt x="893" y="5207"/>
                  <a:pt x="893" y="5207"/>
                  <a:pt x="868" y="5182"/>
                </a:cubicBezTo>
                <a:cubicBezTo>
                  <a:pt x="816" y="5167"/>
                  <a:pt x="763" y="5160"/>
                  <a:pt x="710" y="5160"/>
                </a:cubicBezTo>
                <a:cubicBezTo>
                  <a:pt x="416" y="5160"/>
                  <a:pt x="142" y="5383"/>
                  <a:pt x="100" y="5678"/>
                </a:cubicBezTo>
                <a:cubicBezTo>
                  <a:pt x="0" y="6025"/>
                  <a:pt x="248" y="6397"/>
                  <a:pt x="595" y="6446"/>
                </a:cubicBezTo>
                <a:lnTo>
                  <a:pt x="16610" y="10041"/>
                </a:lnTo>
                <a:lnTo>
                  <a:pt x="29822" y="10041"/>
                </a:lnTo>
                <a:lnTo>
                  <a:pt x="29822" y="6917"/>
                </a:lnTo>
                <a:lnTo>
                  <a:pt x="29822" y="2852"/>
                </a:lnTo>
                <a:lnTo>
                  <a:pt x="29822" y="621"/>
                </a:lnTo>
                <a:cubicBezTo>
                  <a:pt x="29500" y="224"/>
                  <a:pt x="29029" y="1"/>
                  <a:pt x="28533" y="1"/>
                </a:cubicBezTo>
                <a:close/>
              </a:path>
            </a:pathLst>
          </a:custGeom>
          <a:solidFill>
            <a:srgbClr val="FFFFFF">
              <a:alpha val="50940"/>
            </a:srgbClr>
          </a:solidFill>
          <a:ln>
            <a:noFill/>
          </a:ln>
        </p:spPr>
        <p:txBody>
          <a:bodyPr spcFirstLastPara="1" wrap="square" lIns="91425" tIns="91425" rIns="91425" bIns="91425" anchor="ctr" anchorCtr="0">
            <a:noAutofit/>
          </a:bodyPr>
          <a:lstStyle/>
          <a:p>
            <a:endParaRPr/>
          </a:p>
        </p:txBody>
      </p:sp>
      <p:sp>
        <p:nvSpPr>
          <p:cNvPr id="7175" name="Google Shape;7175;p20"/>
          <p:cNvSpPr txBox="1">
            <a:spLocks noGrp="1"/>
          </p:cNvSpPr>
          <p:nvPr>
            <p:ph type="title"/>
          </p:nvPr>
        </p:nvSpPr>
        <p:spPr>
          <a:xfrm>
            <a:off x="1063650" y="2347950"/>
            <a:ext cx="1775400" cy="3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76" name="Google Shape;7176;p20"/>
          <p:cNvSpPr txBox="1">
            <a:spLocks noGrp="1"/>
          </p:cNvSpPr>
          <p:nvPr>
            <p:ph type="subTitle" idx="1"/>
          </p:nvPr>
        </p:nvSpPr>
        <p:spPr>
          <a:xfrm>
            <a:off x="847475" y="2722750"/>
            <a:ext cx="2207700" cy="81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77" name="Google Shape;7177;p20"/>
          <p:cNvSpPr txBox="1">
            <a:spLocks noGrp="1"/>
          </p:cNvSpPr>
          <p:nvPr>
            <p:ph type="title" idx="2"/>
          </p:nvPr>
        </p:nvSpPr>
        <p:spPr>
          <a:xfrm>
            <a:off x="3684339" y="2347950"/>
            <a:ext cx="1775400" cy="3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78" name="Google Shape;7178;p20"/>
          <p:cNvSpPr txBox="1">
            <a:spLocks noGrp="1"/>
          </p:cNvSpPr>
          <p:nvPr>
            <p:ph type="subTitle" idx="3"/>
          </p:nvPr>
        </p:nvSpPr>
        <p:spPr>
          <a:xfrm>
            <a:off x="3468175" y="2722750"/>
            <a:ext cx="2207700" cy="81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79" name="Google Shape;7179;p20"/>
          <p:cNvSpPr txBox="1">
            <a:spLocks noGrp="1"/>
          </p:cNvSpPr>
          <p:nvPr>
            <p:ph type="title" idx="4"/>
          </p:nvPr>
        </p:nvSpPr>
        <p:spPr>
          <a:xfrm>
            <a:off x="6305027" y="2347950"/>
            <a:ext cx="1775400" cy="3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0" name="Google Shape;7180;p20"/>
          <p:cNvSpPr txBox="1">
            <a:spLocks noGrp="1"/>
          </p:cNvSpPr>
          <p:nvPr>
            <p:ph type="subTitle" idx="5"/>
          </p:nvPr>
        </p:nvSpPr>
        <p:spPr>
          <a:xfrm>
            <a:off x="6088875" y="2722750"/>
            <a:ext cx="2207700" cy="81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81" name="Google Shape;7181;p20"/>
          <p:cNvSpPr txBox="1">
            <a:spLocks noGrp="1"/>
          </p:cNvSpPr>
          <p:nvPr>
            <p:ph type="title" idx="6"/>
          </p:nvPr>
        </p:nvSpPr>
        <p:spPr>
          <a:xfrm>
            <a:off x="720000" y="36377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7182" name="Google Shape;7182;p20"/>
          <p:cNvGrpSpPr/>
          <p:nvPr/>
        </p:nvGrpSpPr>
        <p:grpSpPr>
          <a:xfrm>
            <a:off x="13" y="0"/>
            <a:ext cx="9144201" cy="5143610"/>
            <a:chOff x="13" y="0"/>
            <a:chExt cx="9144201" cy="5143610"/>
          </a:xfrm>
        </p:grpSpPr>
        <p:sp>
          <p:nvSpPr>
            <p:cNvPr id="7183" name="Google Shape;7183;p20"/>
            <p:cNvSpPr/>
            <p:nvPr/>
          </p:nvSpPr>
          <p:spPr>
            <a:xfrm>
              <a:off x="2047939" y="2245289"/>
              <a:ext cx="25004" cy="200"/>
            </a:xfrm>
            <a:custGeom>
              <a:avLst/>
              <a:gdLst/>
              <a:ahLst/>
              <a:cxnLst/>
              <a:rect l="l" t="t" r="r" b="b"/>
              <a:pathLst>
                <a:path w="125" h="1" extrusionOk="0">
                  <a:moveTo>
                    <a:pt x="1" y="1"/>
                  </a:moveTo>
                  <a:lnTo>
                    <a:pt x="125" y="1"/>
                  </a:lnTo>
                  <a:lnTo>
                    <a:pt x="125" y="1"/>
                  </a:lnTo>
                  <a:lnTo>
                    <a:pt x="125" y="1"/>
                  </a:lnTo>
                  <a:lnTo>
                    <a:pt x="125" y="1"/>
                  </a:lnTo>
                  <a:lnTo>
                    <a:pt x="125" y="1"/>
                  </a:lnTo>
                  <a:close/>
                </a:path>
              </a:pathLst>
            </a:custGeom>
            <a:solidFill>
              <a:srgbClr val="F1F3B1"/>
            </a:solidFill>
            <a:ln>
              <a:noFill/>
            </a:ln>
          </p:spPr>
          <p:txBody>
            <a:bodyPr spcFirstLastPara="1" wrap="square" lIns="91425" tIns="91425" rIns="91425" bIns="91425" anchor="ctr" anchorCtr="0">
              <a:noAutofit/>
            </a:bodyPr>
            <a:lstStyle/>
            <a:p>
              <a:endParaRPr/>
            </a:p>
          </p:txBody>
        </p:sp>
        <p:sp>
          <p:nvSpPr>
            <p:cNvPr id="7184" name="Google Shape;7184;p20"/>
            <p:cNvSpPr/>
            <p:nvPr/>
          </p:nvSpPr>
          <p:spPr>
            <a:xfrm>
              <a:off x="2385190" y="2220485"/>
              <a:ext cx="10202" cy="200"/>
            </a:xfrm>
            <a:custGeom>
              <a:avLst/>
              <a:gdLst/>
              <a:ahLst/>
              <a:cxnLst/>
              <a:rect l="l" t="t" r="r" b="b"/>
              <a:pathLst>
                <a:path w="51" h="1" extrusionOk="0">
                  <a:moveTo>
                    <a:pt x="0" y="1"/>
                  </a:moveTo>
                  <a:lnTo>
                    <a:pt x="50" y="1"/>
                  </a:lnTo>
                  <a:lnTo>
                    <a:pt x="50" y="1"/>
                  </a:lnTo>
                  <a:close/>
                </a:path>
              </a:pathLst>
            </a:custGeom>
            <a:solidFill>
              <a:srgbClr val="F1F3B1"/>
            </a:solidFill>
            <a:ln>
              <a:noFill/>
            </a:ln>
          </p:spPr>
          <p:txBody>
            <a:bodyPr spcFirstLastPara="1" wrap="square" lIns="91425" tIns="91425" rIns="91425" bIns="91425" anchor="ctr" anchorCtr="0">
              <a:noAutofit/>
            </a:bodyPr>
            <a:lstStyle/>
            <a:p>
              <a:endParaRPr/>
            </a:p>
          </p:txBody>
        </p:sp>
        <p:sp>
          <p:nvSpPr>
            <p:cNvPr id="7185" name="Google Shape;7185;p20"/>
            <p:cNvSpPr/>
            <p:nvPr/>
          </p:nvSpPr>
          <p:spPr>
            <a:xfrm>
              <a:off x="1973527" y="2101467"/>
              <a:ext cx="20203" cy="5201"/>
            </a:xfrm>
            <a:custGeom>
              <a:avLst/>
              <a:gdLst/>
              <a:ahLst/>
              <a:cxnLst/>
              <a:rect l="l" t="t" r="r" b="b"/>
              <a:pathLst>
                <a:path w="101" h="26" extrusionOk="0">
                  <a:moveTo>
                    <a:pt x="100" y="26"/>
                  </a:moveTo>
                  <a:cubicBezTo>
                    <a:pt x="75" y="26"/>
                    <a:pt x="26" y="1"/>
                    <a:pt x="1" y="1"/>
                  </a:cubicBezTo>
                  <a:lnTo>
                    <a:pt x="1" y="1"/>
                  </a:lnTo>
                  <a:lnTo>
                    <a:pt x="1" y="1"/>
                  </a:lnTo>
                  <a:lnTo>
                    <a:pt x="1" y="1"/>
                  </a:lnTo>
                  <a:lnTo>
                    <a:pt x="1" y="1"/>
                  </a:lnTo>
                  <a:cubicBezTo>
                    <a:pt x="26" y="1"/>
                    <a:pt x="75" y="26"/>
                    <a:pt x="100" y="26"/>
                  </a:cubicBezTo>
                  <a:close/>
                </a:path>
              </a:pathLst>
            </a:custGeom>
            <a:solidFill>
              <a:srgbClr val="F1F3B1"/>
            </a:solidFill>
            <a:ln>
              <a:noFill/>
            </a:ln>
          </p:spPr>
          <p:txBody>
            <a:bodyPr spcFirstLastPara="1" wrap="square" lIns="91425" tIns="91425" rIns="91425" bIns="91425" anchor="ctr" anchorCtr="0">
              <a:noAutofit/>
            </a:bodyPr>
            <a:lstStyle/>
            <a:p>
              <a:endParaRPr/>
            </a:p>
          </p:txBody>
        </p:sp>
        <p:sp>
          <p:nvSpPr>
            <p:cNvPr id="7186" name="Google Shape;7186;p20"/>
            <p:cNvSpPr/>
            <p:nvPr/>
          </p:nvSpPr>
          <p:spPr>
            <a:xfrm>
              <a:off x="2474404" y="2379309"/>
              <a:ext cx="200" cy="200"/>
            </a:xfrm>
            <a:custGeom>
              <a:avLst/>
              <a:gdLst/>
              <a:ahLst/>
              <a:cxnLst/>
              <a:rect l="l" t="t" r="r" b="b"/>
              <a:pathLst>
                <a:path w="1" h="1" extrusionOk="0">
                  <a:moveTo>
                    <a:pt x="1" y="0"/>
                  </a:moveTo>
                  <a:close/>
                </a:path>
              </a:pathLst>
            </a:custGeom>
            <a:solidFill>
              <a:srgbClr val="D8DB6F"/>
            </a:solidFill>
            <a:ln>
              <a:noFill/>
            </a:ln>
          </p:spPr>
          <p:txBody>
            <a:bodyPr spcFirstLastPara="1" wrap="square" lIns="91425" tIns="91425" rIns="91425" bIns="91425" anchor="ctr" anchorCtr="0">
              <a:noAutofit/>
            </a:bodyPr>
            <a:lstStyle/>
            <a:p>
              <a:endParaRPr/>
            </a:p>
          </p:txBody>
        </p:sp>
        <p:sp>
          <p:nvSpPr>
            <p:cNvPr id="7187" name="Google Shape;7187;p20"/>
            <p:cNvSpPr/>
            <p:nvPr/>
          </p:nvSpPr>
          <p:spPr>
            <a:xfrm>
              <a:off x="3193514" y="2344504"/>
              <a:ext cx="200" cy="200"/>
            </a:xfrm>
            <a:custGeom>
              <a:avLst/>
              <a:gdLst/>
              <a:ahLst/>
              <a:cxnLst/>
              <a:rect l="l" t="t" r="r" b="b"/>
              <a:pathLst>
                <a:path w="1" h="1" extrusionOk="0">
                  <a:moveTo>
                    <a:pt x="0" y="1"/>
                  </a:moveTo>
                  <a:close/>
                </a:path>
              </a:pathLst>
            </a:custGeom>
            <a:solidFill>
              <a:srgbClr val="D8DB6F"/>
            </a:solidFill>
            <a:ln>
              <a:noFill/>
            </a:ln>
          </p:spPr>
          <p:txBody>
            <a:bodyPr spcFirstLastPara="1" wrap="square" lIns="91425" tIns="91425" rIns="91425" bIns="91425" anchor="ctr" anchorCtr="0">
              <a:noAutofit/>
            </a:bodyPr>
            <a:lstStyle/>
            <a:p>
              <a:endParaRPr/>
            </a:p>
          </p:txBody>
        </p:sp>
        <p:sp>
          <p:nvSpPr>
            <p:cNvPr id="7188" name="Google Shape;7188;p20"/>
            <p:cNvSpPr/>
            <p:nvPr/>
          </p:nvSpPr>
          <p:spPr>
            <a:xfrm>
              <a:off x="4086051" y="2349505"/>
              <a:ext cx="200" cy="200"/>
            </a:xfrm>
            <a:custGeom>
              <a:avLst/>
              <a:gdLst/>
              <a:ahLst/>
              <a:cxnLst/>
              <a:rect l="l" t="t" r="r" b="b"/>
              <a:pathLst>
                <a:path w="1" h="1" extrusionOk="0">
                  <a:moveTo>
                    <a:pt x="0" y="0"/>
                  </a:moveTo>
                  <a:close/>
                </a:path>
              </a:pathLst>
            </a:custGeom>
            <a:solidFill>
              <a:srgbClr val="D8DB6F"/>
            </a:solidFill>
            <a:ln>
              <a:noFill/>
            </a:ln>
          </p:spPr>
          <p:txBody>
            <a:bodyPr spcFirstLastPara="1" wrap="square" lIns="91425" tIns="91425" rIns="91425" bIns="91425" anchor="ctr" anchorCtr="0">
              <a:noAutofit/>
            </a:bodyPr>
            <a:lstStyle/>
            <a:p>
              <a:endParaRPr/>
            </a:p>
          </p:txBody>
        </p:sp>
        <p:sp>
          <p:nvSpPr>
            <p:cNvPr id="7189" name="Google Shape;7189;p20"/>
            <p:cNvSpPr/>
            <p:nvPr/>
          </p:nvSpPr>
          <p:spPr>
            <a:xfrm>
              <a:off x="13" y="12"/>
              <a:ext cx="9144189" cy="4620346"/>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190" name="Google Shape;7190;p20"/>
            <p:cNvSpPr/>
            <p:nvPr/>
          </p:nvSpPr>
          <p:spPr>
            <a:xfrm>
              <a:off x="13" y="4893389"/>
              <a:ext cx="9144189" cy="250222"/>
            </a:xfrm>
            <a:custGeom>
              <a:avLst/>
              <a:gdLst/>
              <a:ahLst/>
              <a:cxnLst/>
              <a:rect l="l" t="t" r="r" b="b"/>
              <a:pathLst>
                <a:path w="284644" h="7789" extrusionOk="0">
                  <a:moveTo>
                    <a:pt x="0" y="0"/>
                  </a:moveTo>
                  <a:lnTo>
                    <a:pt x="0" y="7789"/>
                  </a:lnTo>
                  <a:lnTo>
                    <a:pt x="284643" y="7789"/>
                  </a:lnTo>
                  <a:lnTo>
                    <a:pt x="284643" y="0"/>
                  </a:lnTo>
                  <a:close/>
                </a:path>
              </a:pathLst>
            </a:custGeom>
            <a:solidFill>
              <a:srgbClr val="736357"/>
            </a:solidFill>
            <a:ln>
              <a:noFill/>
            </a:ln>
          </p:spPr>
          <p:txBody>
            <a:bodyPr spcFirstLastPara="1" wrap="square" lIns="91425" tIns="91425" rIns="91425" bIns="91425" anchor="ctr" anchorCtr="0">
              <a:noAutofit/>
            </a:bodyPr>
            <a:lstStyle/>
            <a:p>
              <a:endParaRPr/>
            </a:p>
          </p:txBody>
        </p:sp>
        <p:sp>
          <p:nvSpPr>
            <p:cNvPr id="7191" name="Google Shape;7191;p20"/>
            <p:cNvSpPr/>
            <p:nvPr/>
          </p:nvSpPr>
          <p:spPr>
            <a:xfrm>
              <a:off x="435514" y="217341"/>
              <a:ext cx="2258131" cy="2246694"/>
            </a:xfrm>
            <a:custGeom>
              <a:avLst/>
              <a:gdLst/>
              <a:ahLst/>
              <a:cxnLst/>
              <a:rect l="l" t="t" r="r" b="b"/>
              <a:pathLst>
                <a:path w="70292" h="69936" extrusionOk="0">
                  <a:moveTo>
                    <a:pt x="52620" y="0"/>
                  </a:moveTo>
                  <a:lnTo>
                    <a:pt x="1" y="52382"/>
                  </a:lnTo>
                  <a:lnTo>
                    <a:pt x="1" y="69935"/>
                  </a:lnTo>
                  <a:lnTo>
                    <a:pt x="70292" y="0"/>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7192" name="Google Shape;7192;p20"/>
            <p:cNvSpPr/>
            <p:nvPr/>
          </p:nvSpPr>
          <p:spPr>
            <a:xfrm>
              <a:off x="435514" y="217341"/>
              <a:ext cx="2858868" cy="2844862"/>
            </a:xfrm>
            <a:custGeom>
              <a:avLst/>
              <a:gdLst/>
              <a:ahLst/>
              <a:cxnLst/>
              <a:rect l="l" t="t" r="r" b="b"/>
              <a:pathLst>
                <a:path w="88992" h="88556" extrusionOk="0">
                  <a:moveTo>
                    <a:pt x="81717" y="0"/>
                  </a:moveTo>
                  <a:lnTo>
                    <a:pt x="1" y="81321"/>
                  </a:lnTo>
                  <a:lnTo>
                    <a:pt x="1" y="88556"/>
                  </a:lnTo>
                  <a:lnTo>
                    <a:pt x="88991" y="0"/>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7193" name="Google Shape;7193;p20"/>
            <p:cNvSpPr/>
            <p:nvPr/>
          </p:nvSpPr>
          <p:spPr>
            <a:xfrm>
              <a:off x="5951725" y="1912651"/>
              <a:ext cx="2759377" cy="2681452"/>
            </a:xfrm>
            <a:custGeom>
              <a:avLst/>
              <a:gdLst/>
              <a:ahLst/>
              <a:cxnLst/>
              <a:rect l="l" t="t" r="r" b="b"/>
              <a:pathLst>
                <a:path w="76895" h="76460" extrusionOk="0">
                  <a:moveTo>
                    <a:pt x="76894" y="1"/>
                  </a:moveTo>
                  <a:lnTo>
                    <a:pt x="1" y="76459"/>
                  </a:lnTo>
                  <a:lnTo>
                    <a:pt x="8540" y="76459"/>
                  </a:lnTo>
                  <a:lnTo>
                    <a:pt x="76894" y="8501"/>
                  </a:lnTo>
                  <a:lnTo>
                    <a:pt x="76894" y="1"/>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7194" name="Google Shape;7194;p20"/>
            <p:cNvSpPr/>
            <p:nvPr/>
          </p:nvSpPr>
          <p:spPr>
            <a:xfrm>
              <a:off x="219225" y="236825"/>
              <a:ext cx="216300" cy="4357200"/>
            </a:xfrm>
            <a:prstGeom prst="rect">
              <a:avLst/>
            </a:prstGeom>
            <a:solidFill>
              <a:schemeClr val="dk1"/>
            </a:solidFill>
            <a:ln>
              <a:noFill/>
            </a:ln>
          </p:spPr>
          <p:txBody>
            <a:bodyPr spcFirstLastPara="1" wrap="square" lIns="91425" tIns="91425" rIns="91425" bIns="91425" anchor="ctr" anchorCtr="0">
              <a:noAutofit/>
            </a:bodyPr>
            <a:lstStyle/>
            <a:p>
              <a:endParaRPr/>
            </a:p>
          </p:txBody>
        </p:sp>
        <p:sp>
          <p:nvSpPr>
            <p:cNvPr id="7195" name="Google Shape;7195;p20"/>
            <p:cNvSpPr/>
            <p:nvPr/>
          </p:nvSpPr>
          <p:spPr>
            <a:xfrm>
              <a:off x="25" y="0"/>
              <a:ext cx="9144189" cy="4594817"/>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7196" name="Google Shape;7196;p20"/>
            <p:cNvSpPr/>
            <p:nvPr/>
          </p:nvSpPr>
          <p:spPr>
            <a:xfrm>
              <a:off x="8711100" y="236825"/>
              <a:ext cx="216300" cy="4357200"/>
            </a:xfrm>
            <a:prstGeom prst="rect">
              <a:avLst/>
            </a:prstGeom>
            <a:solidFill>
              <a:schemeClr val="dk1"/>
            </a:solidFill>
            <a:ln>
              <a:noFill/>
            </a:ln>
          </p:spPr>
          <p:txBody>
            <a:bodyPr spcFirstLastPara="1" wrap="square" lIns="91425" tIns="91425" rIns="91425" bIns="91425" anchor="ctr" anchorCtr="0">
              <a:noAutofit/>
            </a:bodyPr>
            <a:lstStyle/>
            <a:p>
              <a:endParaRPr/>
            </a:p>
          </p:txBody>
        </p:sp>
        <p:sp>
          <p:nvSpPr>
            <p:cNvPr id="7197" name="Google Shape;7197;p20"/>
            <p:cNvSpPr/>
            <p:nvPr/>
          </p:nvSpPr>
          <p:spPr>
            <a:xfrm rot="-5400000">
              <a:off x="4471766" y="4726309"/>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925D37"/>
            </a:solidFill>
            <a:ln>
              <a:noFill/>
            </a:ln>
          </p:spPr>
          <p:txBody>
            <a:bodyPr spcFirstLastPara="1" wrap="square" lIns="91425" tIns="91425" rIns="91425" bIns="91425" anchor="ctr" anchorCtr="0">
              <a:noAutofit/>
            </a:bodyPr>
            <a:lstStyle/>
            <a:p>
              <a:endParaRPr/>
            </a:p>
          </p:txBody>
        </p:sp>
        <p:sp>
          <p:nvSpPr>
            <p:cNvPr id="7198" name="Google Shape;7198;p20"/>
            <p:cNvSpPr/>
            <p:nvPr/>
          </p:nvSpPr>
          <p:spPr>
            <a:xfrm>
              <a:off x="25" y="4588025"/>
              <a:ext cx="9144189" cy="555528"/>
            </a:xfrm>
            <a:custGeom>
              <a:avLst/>
              <a:gdLst/>
              <a:ahLst/>
              <a:cxnLst/>
              <a:rect l="l" t="t" r="r" b="b"/>
              <a:pathLst>
                <a:path w="284644" h="2808" extrusionOk="0">
                  <a:moveTo>
                    <a:pt x="0" y="1"/>
                  </a:moveTo>
                  <a:lnTo>
                    <a:pt x="0" y="2808"/>
                  </a:lnTo>
                  <a:lnTo>
                    <a:pt x="284643" y="2808"/>
                  </a:lnTo>
                  <a:lnTo>
                    <a:pt x="284643"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199" name="Google Shape;7199;p20"/>
            <p:cNvSpPr/>
            <p:nvPr/>
          </p:nvSpPr>
          <p:spPr>
            <a:xfrm>
              <a:off x="13" y="4723191"/>
              <a:ext cx="9144189" cy="171483"/>
            </a:xfrm>
            <a:custGeom>
              <a:avLst/>
              <a:gdLst/>
              <a:ahLst/>
              <a:cxnLst/>
              <a:rect l="l" t="t" r="r" b="b"/>
              <a:pathLst>
                <a:path w="284644" h="5338" extrusionOk="0">
                  <a:moveTo>
                    <a:pt x="0" y="1"/>
                  </a:moveTo>
                  <a:lnTo>
                    <a:pt x="0" y="5338"/>
                  </a:lnTo>
                  <a:lnTo>
                    <a:pt x="284643" y="5338"/>
                  </a:lnTo>
                  <a:lnTo>
                    <a:pt x="284643" y="1"/>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7200" name="Google Shape;7200;p20"/>
            <p:cNvSpPr/>
            <p:nvPr/>
          </p:nvSpPr>
          <p:spPr>
            <a:xfrm>
              <a:off x="25" y="4588025"/>
              <a:ext cx="9144189" cy="135202"/>
            </a:xfrm>
            <a:custGeom>
              <a:avLst/>
              <a:gdLst/>
              <a:ahLst/>
              <a:cxnLst/>
              <a:rect l="l" t="t" r="r" b="b"/>
              <a:pathLst>
                <a:path w="284644" h="4191" extrusionOk="0">
                  <a:moveTo>
                    <a:pt x="0" y="0"/>
                  </a:moveTo>
                  <a:lnTo>
                    <a:pt x="0" y="4191"/>
                  </a:lnTo>
                  <a:lnTo>
                    <a:pt x="284643" y="4191"/>
                  </a:lnTo>
                  <a:lnTo>
                    <a:pt x="284643" y="0"/>
                  </a:lnTo>
                  <a:close/>
                </a:path>
              </a:pathLst>
            </a:custGeom>
            <a:solidFill>
              <a:srgbClr val="FFFFFF">
                <a:alpha val="35250"/>
              </a:srgbClr>
            </a:solidFill>
            <a:ln>
              <a:noFill/>
            </a:ln>
          </p:spPr>
          <p:txBody>
            <a:bodyPr spcFirstLastPara="1" wrap="square" lIns="91425" tIns="91425" rIns="91425" bIns="91425" anchor="ctr" anchorCtr="0">
              <a:noAutofit/>
            </a:bodyPr>
            <a:lstStyle/>
            <a:p>
              <a:endParaRPr/>
            </a:p>
          </p:txBody>
        </p:sp>
        <p:sp>
          <p:nvSpPr>
            <p:cNvPr id="7201" name="Google Shape;7201;p20"/>
            <p:cNvSpPr/>
            <p:nvPr/>
          </p:nvSpPr>
          <p:spPr>
            <a:xfrm rot="-5400000">
              <a:off x="4471766" y="4779074"/>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000000">
                <a:alpha val="32890"/>
              </a:srgbClr>
            </a:solidFill>
            <a:ln>
              <a:noFill/>
            </a:ln>
          </p:spPr>
          <p:txBody>
            <a:bodyPr spcFirstLastPara="1" wrap="square" lIns="91425" tIns="91425" rIns="91425" bIns="91425" anchor="ctr" anchorCtr="0">
              <a:noAutofit/>
            </a:bodyPr>
            <a:lstStyle/>
            <a:p>
              <a:endParaRPr/>
            </a:p>
          </p:txBody>
        </p:sp>
        <p:sp>
          <p:nvSpPr>
            <p:cNvPr id="7202" name="Google Shape;7202;p20"/>
            <p:cNvSpPr/>
            <p:nvPr/>
          </p:nvSpPr>
          <p:spPr>
            <a:xfrm rot="-5400000">
              <a:off x="4471766" y="4726312"/>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203" name="Google Shape;7203;p20"/>
            <p:cNvSpPr/>
            <p:nvPr/>
          </p:nvSpPr>
          <p:spPr>
            <a:xfrm>
              <a:off x="640045" y="1788068"/>
              <a:ext cx="16" cy="16"/>
            </a:xfrm>
            <a:custGeom>
              <a:avLst/>
              <a:gdLst/>
              <a:ahLst/>
              <a:cxnLst/>
              <a:rect l="l" t="t" r="r" b="b"/>
              <a:pathLst>
                <a:path w="1" h="1" extrusionOk="0">
                  <a:moveTo>
                    <a:pt x="1" y="0"/>
                  </a:moveTo>
                  <a:close/>
                </a:path>
              </a:pathLst>
            </a:custGeom>
            <a:solidFill>
              <a:srgbClr val="FE6E5C"/>
            </a:solidFill>
            <a:ln>
              <a:noFill/>
            </a:ln>
          </p:spPr>
          <p:txBody>
            <a:bodyPr spcFirstLastPara="1" wrap="square" lIns="91425" tIns="91425" rIns="91425" bIns="91425" anchor="ctr" anchorCtr="0">
              <a:noAutofit/>
            </a:bodyPr>
            <a:lstStyle/>
            <a:p>
              <a:endParaRPr/>
            </a:p>
          </p:txBody>
        </p:sp>
        <p:sp>
          <p:nvSpPr>
            <p:cNvPr id="7204" name="Google Shape;7204;p20"/>
            <p:cNvSpPr/>
            <p:nvPr/>
          </p:nvSpPr>
          <p:spPr>
            <a:xfrm>
              <a:off x="8341841" y="4135479"/>
              <a:ext cx="24469" cy="2674"/>
            </a:xfrm>
            <a:custGeom>
              <a:avLst/>
              <a:gdLst/>
              <a:ahLst/>
              <a:cxnLst/>
              <a:rect l="l" t="t" r="r" b="b"/>
              <a:pathLst>
                <a:path w="366" h="40" extrusionOk="0">
                  <a:moveTo>
                    <a:pt x="364" y="0"/>
                  </a:moveTo>
                  <a:lnTo>
                    <a:pt x="364" y="0"/>
                  </a:lnTo>
                  <a:cubicBezTo>
                    <a:pt x="363" y="0"/>
                    <a:pt x="136" y="25"/>
                    <a:pt x="0" y="40"/>
                  </a:cubicBezTo>
                  <a:cubicBezTo>
                    <a:pt x="272" y="11"/>
                    <a:pt x="365" y="0"/>
                    <a:pt x="364" y="0"/>
                  </a:cubicBezTo>
                  <a:close/>
                </a:path>
              </a:pathLst>
            </a:custGeom>
            <a:solidFill>
              <a:srgbClr val="22B573"/>
            </a:solidFill>
            <a:ln>
              <a:noFill/>
            </a:ln>
          </p:spPr>
          <p:txBody>
            <a:bodyPr spcFirstLastPara="1" wrap="square" lIns="91425" tIns="91425" rIns="91425" bIns="91425" anchor="ctr" anchorCtr="0">
              <a:noAutofit/>
            </a:bodyPr>
            <a:lstStyle/>
            <a:p>
              <a:endParaRPr/>
            </a:p>
          </p:txBody>
        </p:sp>
        <p:sp>
          <p:nvSpPr>
            <p:cNvPr id="7205" name="Google Shape;7205;p20"/>
            <p:cNvSpPr/>
            <p:nvPr/>
          </p:nvSpPr>
          <p:spPr>
            <a:xfrm rot="-5400000">
              <a:off x="4433880" y="4767447"/>
              <a:ext cx="148599" cy="403058"/>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7206" name="Google Shape;7206;p20"/>
            <p:cNvSpPr/>
            <p:nvPr/>
          </p:nvSpPr>
          <p:spPr>
            <a:xfrm rot="-5400000">
              <a:off x="4471766" y="4729549"/>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grpSp>
      <p:pic>
        <p:nvPicPr>
          <p:cNvPr id="7207" name="Google Shape;7207;p20"/>
          <p:cNvPicPr preferRelativeResize="0"/>
          <p:nvPr/>
        </p:nvPicPr>
        <p:blipFill>
          <a:blip r:embed="rId2">
            <a:alphaModFix/>
          </a:blip>
          <a:stretch>
            <a:fillRect/>
          </a:stretch>
        </p:blipFill>
        <p:spPr>
          <a:xfrm>
            <a:off x="-144899" y="-99774"/>
            <a:ext cx="1250359" cy="1478133"/>
          </a:xfrm>
          <a:prstGeom prst="rect">
            <a:avLst/>
          </a:prstGeom>
          <a:noFill/>
          <a:ln>
            <a:noFill/>
          </a:ln>
        </p:spPr>
      </p:pic>
      <p:pic>
        <p:nvPicPr>
          <p:cNvPr id="7208" name="Google Shape;7208;p20"/>
          <p:cNvPicPr preferRelativeResize="0"/>
          <p:nvPr/>
        </p:nvPicPr>
        <p:blipFill>
          <a:blip r:embed="rId2">
            <a:alphaModFix/>
          </a:blip>
          <a:stretch>
            <a:fillRect/>
          </a:stretch>
        </p:blipFill>
        <p:spPr>
          <a:xfrm>
            <a:off x="27283" y="423702"/>
            <a:ext cx="1250359" cy="1478133"/>
          </a:xfrm>
          <a:prstGeom prst="rect">
            <a:avLst/>
          </a:prstGeom>
          <a:noFill/>
          <a:ln>
            <a:noFill/>
          </a:ln>
        </p:spPr>
      </p:pic>
      <p:pic>
        <p:nvPicPr>
          <p:cNvPr id="7209" name="Google Shape;7209;p20"/>
          <p:cNvPicPr preferRelativeResize="0"/>
          <p:nvPr/>
        </p:nvPicPr>
        <p:blipFill>
          <a:blip r:embed="rId2">
            <a:alphaModFix/>
          </a:blip>
          <a:stretch>
            <a:fillRect/>
          </a:stretch>
        </p:blipFill>
        <p:spPr>
          <a:xfrm>
            <a:off x="343675" y="-37695"/>
            <a:ext cx="1250359" cy="1478133"/>
          </a:xfrm>
          <a:prstGeom prst="rect">
            <a:avLst/>
          </a:prstGeom>
          <a:noFill/>
          <a:ln>
            <a:noFill/>
          </a:ln>
        </p:spPr>
      </p:pic>
      <p:pic>
        <p:nvPicPr>
          <p:cNvPr id="7210" name="Google Shape;7210;p20"/>
          <p:cNvPicPr preferRelativeResize="0"/>
          <p:nvPr/>
        </p:nvPicPr>
        <p:blipFill rotWithShape="1">
          <a:blip r:embed="rId2">
            <a:alphaModFix/>
          </a:blip>
          <a:srcRect t="-29115"/>
          <a:stretch/>
        </p:blipFill>
        <p:spPr>
          <a:xfrm>
            <a:off x="652460" y="-371349"/>
            <a:ext cx="1250359" cy="1478133"/>
          </a:xfrm>
          <a:prstGeom prst="rect">
            <a:avLst/>
          </a:prstGeom>
          <a:noFill/>
          <a:ln>
            <a:noFill/>
          </a:ln>
        </p:spPr>
      </p:pic>
      <p:pic>
        <p:nvPicPr>
          <p:cNvPr id="7211" name="Google Shape;7211;p20"/>
          <p:cNvPicPr preferRelativeResize="0"/>
          <p:nvPr/>
        </p:nvPicPr>
        <p:blipFill rotWithShape="1">
          <a:blip r:embed="rId2">
            <a:alphaModFix/>
          </a:blip>
          <a:srcRect/>
          <a:stretch/>
        </p:blipFill>
        <p:spPr>
          <a:xfrm>
            <a:off x="722422" y="55346"/>
            <a:ext cx="1250354" cy="1056284"/>
          </a:xfrm>
          <a:prstGeom prst="rect">
            <a:avLst/>
          </a:prstGeom>
          <a:noFill/>
          <a:ln>
            <a:noFill/>
          </a:ln>
        </p:spPr>
      </p:pic>
      <p:grpSp>
        <p:nvGrpSpPr>
          <p:cNvPr id="7212" name="Google Shape;7212;p20"/>
          <p:cNvGrpSpPr/>
          <p:nvPr/>
        </p:nvGrpSpPr>
        <p:grpSpPr>
          <a:xfrm rot="8100115">
            <a:off x="183820" y="1215491"/>
            <a:ext cx="836855" cy="620222"/>
            <a:chOff x="3748050" y="180275"/>
            <a:chExt cx="394800" cy="292600"/>
          </a:xfrm>
        </p:grpSpPr>
        <p:sp>
          <p:nvSpPr>
            <p:cNvPr id="7213" name="Google Shape;7213;p20"/>
            <p:cNvSpPr/>
            <p:nvPr/>
          </p:nvSpPr>
          <p:spPr>
            <a:xfrm>
              <a:off x="3896775" y="358500"/>
              <a:ext cx="66975" cy="114375"/>
            </a:xfrm>
            <a:custGeom>
              <a:avLst/>
              <a:gdLst/>
              <a:ahLst/>
              <a:cxnLst/>
              <a:rect l="l" t="t" r="r" b="b"/>
              <a:pathLst>
                <a:path w="2679" h="4575" extrusionOk="0">
                  <a:moveTo>
                    <a:pt x="2292" y="1"/>
                  </a:moveTo>
                  <a:cubicBezTo>
                    <a:pt x="2137" y="1"/>
                    <a:pt x="1948" y="192"/>
                    <a:pt x="1860" y="333"/>
                  </a:cubicBezTo>
                  <a:cubicBezTo>
                    <a:pt x="1736" y="557"/>
                    <a:pt x="1711" y="755"/>
                    <a:pt x="1662" y="978"/>
                  </a:cubicBezTo>
                  <a:cubicBezTo>
                    <a:pt x="1463" y="1474"/>
                    <a:pt x="1116" y="2044"/>
                    <a:pt x="720" y="2565"/>
                  </a:cubicBezTo>
                  <a:cubicBezTo>
                    <a:pt x="546" y="2812"/>
                    <a:pt x="348" y="3060"/>
                    <a:pt x="199" y="3308"/>
                  </a:cubicBezTo>
                  <a:cubicBezTo>
                    <a:pt x="75" y="3556"/>
                    <a:pt x="1" y="3854"/>
                    <a:pt x="75" y="4101"/>
                  </a:cubicBezTo>
                  <a:cubicBezTo>
                    <a:pt x="174" y="4349"/>
                    <a:pt x="447" y="4572"/>
                    <a:pt x="794" y="4572"/>
                  </a:cubicBezTo>
                  <a:cubicBezTo>
                    <a:pt x="815" y="4574"/>
                    <a:pt x="836" y="4575"/>
                    <a:pt x="857" y="4575"/>
                  </a:cubicBezTo>
                  <a:cubicBezTo>
                    <a:pt x="1163" y="4575"/>
                    <a:pt x="1504" y="4409"/>
                    <a:pt x="1736" y="4201"/>
                  </a:cubicBezTo>
                  <a:cubicBezTo>
                    <a:pt x="1984" y="3978"/>
                    <a:pt x="2108" y="3705"/>
                    <a:pt x="2207" y="3457"/>
                  </a:cubicBezTo>
                  <a:cubicBezTo>
                    <a:pt x="2455" y="2788"/>
                    <a:pt x="2554" y="2094"/>
                    <a:pt x="2604" y="1449"/>
                  </a:cubicBezTo>
                  <a:cubicBezTo>
                    <a:pt x="2653" y="978"/>
                    <a:pt x="2678" y="507"/>
                    <a:pt x="2455" y="110"/>
                  </a:cubicBezTo>
                  <a:cubicBezTo>
                    <a:pt x="2412" y="32"/>
                    <a:pt x="2355" y="1"/>
                    <a:pt x="229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14" name="Google Shape;7214;p20"/>
            <p:cNvSpPr/>
            <p:nvPr/>
          </p:nvSpPr>
          <p:spPr>
            <a:xfrm>
              <a:off x="3920325" y="370950"/>
              <a:ext cx="41550" cy="52925"/>
            </a:xfrm>
            <a:custGeom>
              <a:avLst/>
              <a:gdLst/>
              <a:ahLst/>
              <a:cxnLst/>
              <a:rect l="l" t="t" r="r" b="b"/>
              <a:pathLst>
                <a:path w="1662" h="2117" extrusionOk="0">
                  <a:moveTo>
                    <a:pt x="1327" y="0"/>
                  </a:moveTo>
                  <a:cubicBezTo>
                    <a:pt x="1115" y="0"/>
                    <a:pt x="937" y="151"/>
                    <a:pt x="893" y="282"/>
                  </a:cubicBezTo>
                  <a:cubicBezTo>
                    <a:pt x="794" y="530"/>
                    <a:pt x="695" y="777"/>
                    <a:pt x="571" y="1050"/>
                  </a:cubicBezTo>
                  <a:cubicBezTo>
                    <a:pt x="422" y="1422"/>
                    <a:pt x="249" y="1744"/>
                    <a:pt x="1" y="2116"/>
                  </a:cubicBezTo>
                  <a:cubicBezTo>
                    <a:pt x="373" y="1843"/>
                    <a:pt x="596" y="1496"/>
                    <a:pt x="794" y="1125"/>
                  </a:cubicBezTo>
                  <a:cubicBezTo>
                    <a:pt x="844" y="1372"/>
                    <a:pt x="868" y="1596"/>
                    <a:pt x="868" y="1843"/>
                  </a:cubicBezTo>
                  <a:cubicBezTo>
                    <a:pt x="918" y="1521"/>
                    <a:pt x="1042" y="1224"/>
                    <a:pt x="1240" y="951"/>
                  </a:cubicBezTo>
                  <a:cubicBezTo>
                    <a:pt x="1315" y="1125"/>
                    <a:pt x="1414" y="1348"/>
                    <a:pt x="1563" y="1496"/>
                  </a:cubicBezTo>
                  <a:cubicBezTo>
                    <a:pt x="1414" y="1323"/>
                    <a:pt x="1488" y="951"/>
                    <a:pt x="1513" y="728"/>
                  </a:cubicBezTo>
                  <a:cubicBezTo>
                    <a:pt x="1513" y="579"/>
                    <a:pt x="1662" y="83"/>
                    <a:pt x="1414" y="9"/>
                  </a:cubicBezTo>
                  <a:cubicBezTo>
                    <a:pt x="1384" y="3"/>
                    <a:pt x="1355" y="0"/>
                    <a:pt x="1327"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7215" name="Google Shape;7215;p20"/>
            <p:cNvSpPr/>
            <p:nvPr/>
          </p:nvSpPr>
          <p:spPr>
            <a:xfrm>
              <a:off x="3832950" y="360775"/>
              <a:ext cx="114675" cy="96675"/>
            </a:xfrm>
            <a:custGeom>
              <a:avLst/>
              <a:gdLst/>
              <a:ahLst/>
              <a:cxnLst/>
              <a:rect l="l" t="t" r="r" b="b"/>
              <a:pathLst>
                <a:path w="4587" h="3867" extrusionOk="0">
                  <a:moveTo>
                    <a:pt x="4371" y="0"/>
                  </a:moveTo>
                  <a:cubicBezTo>
                    <a:pt x="4333" y="0"/>
                    <a:pt x="4296" y="7"/>
                    <a:pt x="4264" y="19"/>
                  </a:cubicBezTo>
                  <a:cubicBezTo>
                    <a:pt x="4240" y="19"/>
                    <a:pt x="4215" y="44"/>
                    <a:pt x="4165" y="44"/>
                  </a:cubicBezTo>
                  <a:cubicBezTo>
                    <a:pt x="3967" y="168"/>
                    <a:pt x="3744" y="267"/>
                    <a:pt x="3570" y="416"/>
                  </a:cubicBezTo>
                  <a:cubicBezTo>
                    <a:pt x="3397" y="590"/>
                    <a:pt x="3174" y="763"/>
                    <a:pt x="3000" y="912"/>
                  </a:cubicBezTo>
                  <a:cubicBezTo>
                    <a:pt x="2603" y="1284"/>
                    <a:pt x="2157" y="1606"/>
                    <a:pt x="1736" y="1879"/>
                  </a:cubicBezTo>
                  <a:cubicBezTo>
                    <a:pt x="1190" y="2226"/>
                    <a:pt x="645" y="2523"/>
                    <a:pt x="273" y="2969"/>
                  </a:cubicBezTo>
                  <a:cubicBezTo>
                    <a:pt x="124" y="3143"/>
                    <a:pt x="0" y="3366"/>
                    <a:pt x="75" y="3564"/>
                  </a:cubicBezTo>
                  <a:cubicBezTo>
                    <a:pt x="149" y="3688"/>
                    <a:pt x="273" y="3738"/>
                    <a:pt x="422" y="3812"/>
                  </a:cubicBezTo>
                  <a:cubicBezTo>
                    <a:pt x="535" y="3850"/>
                    <a:pt x="659" y="3867"/>
                    <a:pt x="788" y="3867"/>
                  </a:cubicBezTo>
                  <a:cubicBezTo>
                    <a:pt x="1085" y="3867"/>
                    <a:pt x="1410" y="3777"/>
                    <a:pt x="1686" y="3639"/>
                  </a:cubicBezTo>
                  <a:cubicBezTo>
                    <a:pt x="2108" y="3465"/>
                    <a:pt x="2405" y="3192"/>
                    <a:pt x="2678" y="2895"/>
                  </a:cubicBezTo>
                  <a:cubicBezTo>
                    <a:pt x="3223" y="2399"/>
                    <a:pt x="3645" y="1854"/>
                    <a:pt x="3992" y="1259"/>
                  </a:cubicBezTo>
                  <a:cubicBezTo>
                    <a:pt x="4165" y="986"/>
                    <a:pt x="4264" y="664"/>
                    <a:pt x="4413" y="391"/>
                  </a:cubicBezTo>
                  <a:cubicBezTo>
                    <a:pt x="4463" y="342"/>
                    <a:pt x="4587" y="242"/>
                    <a:pt x="4587" y="143"/>
                  </a:cubicBezTo>
                  <a:cubicBezTo>
                    <a:pt x="4587" y="51"/>
                    <a:pt x="4477" y="0"/>
                    <a:pt x="437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16" name="Google Shape;7216;p20"/>
            <p:cNvSpPr/>
            <p:nvPr/>
          </p:nvSpPr>
          <p:spPr>
            <a:xfrm>
              <a:off x="3886875" y="368075"/>
              <a:ext cx="58275" cy="52075"/>
            </a:xfrm>
            <a:custGeom>
              <a:avLst/>
              <a:gdLst/>
              <a:ahLst/>
              <a:cxnLst/>
              <a:rect l="l" t="t" r="r" b="b"/>
              <a:pathLst>
                <a:path w="2331" h="2083" extrusionOk="0">
                  <a:moveTo>
                    <a:pt x="2206" y="0"/>
                  </a:moveTo>
                  <a:cubicBezTo>
                    <a:pt x="1711" y="74"/>
                    <a:pt x="1190" y="471"/>
                    <a:pt x="843" y="793"/>
                  </a:cubicBezTo>
                  <a:cubicBezTo>
                    <a:pt x="570" y="1041"/>
                    <a:pt x="273" y="1240"/>
                    <a:pt x="0" y="1487"/>
                  </a:cubicBezTo>
                  <a:cubicBezTo>
                    <a:pt x="322" y="1339"/>
                    <a:pt x="620" y="1165"/>
                    <a:pt x="942" y="967"/>
                  </a:cubicBezTo>
                  <a:lnTo>
                    <a:pt x="942" y="967"/>
                  </a:lnTo>
                  <a:cubicBezTo>
                    <a:pt x="645" y="1314"/>
                    <a:pt x="372" y="1611"/>
                    <a:pt x="75" y="1958"/>
                  </a:cubicBezTo>
                  <a:cubicBezTo>
                    <a:pt x="397" y="1686"/>
                    <a:pt x="744" y="1438"/>
                    <a:pt x="1116" y="1190"/>
                  </a:cubicBezTo>
                  <a:lnTo>
                    <a:pt x="1116" y="1190"/>
                  </a:lnTo>
                  <a:cubicBezTo>
                    <a:pt x="1017" y="1487"/>
                    <a:pt x="868" y="1785"/>
                    <a:pt x="719" y="2082"/>
                  </a:cubicBezTo>
                  <a:cubicBezTo>
                    <a:pt x="1388" y="1487"/>
                    <a:pt x="1859" y="793"/>
                    <a:pt x="2306" y="74"/>
                  </a:cubicBezTo>
                  <a:cubicBezTo>
                    <a:pt x="2306" y="74"/>
                    <a:pt x="2330" y="50"/>
                    <a:pt x="2306" y="50"/>
                  </a:cubicBezTo>
                  <a:cubicBezTo>
                    <a:pt x="2306" y="0"/>
                    <a:pt x="2231" y="0"/>
                    <a:pt x="2206"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7217" name="Google Shape;7217;p20"/>
            <p:cNvSpPr/>
            <p:nvPr/>
          </p:nvSpPr>
          <p:spPr>
            <a:xfrm>
              <a:off x="3971150" y="346325"/>
              <a:ext cx="98575" cy="76925"/>
            </a:xfrm>
            <a:custGeom>
              <a:avLst/>
              <a:gdLst/>
              <a:ahLst/>
              <a:cxnLst/>
              <a:rect l="l" t="t" r="r" b="b"/>
              <a:pathLst>
                <a:path w="3943" h="3077" extrusionOk="0">
                  <a:moveTo>
                    <a:pt x="666" y="1"/>
                  </a:moveTo>
                  <a:cubicBezTo>
                    <a:pt x="651" y="1"/>
                    <a:pt x="636" y="1"/>
                    <a:pt x="620" y="2"/>
                  </a:cubicBezTo>
                  <a:cubicBezTo>
                    <a:pt x="1" y="27"/>
                    <a:pt x="620" y="1168"/>
                    <a:pt x="719" y="1341"/>
                  </a:cubicBezTo>
                  <a:cubicBezTo>
                    <a:pt x="819" y="1564"/>
                    <a:pt x="943" y="1812"/>
                    <a:pt x="1091" y="2035"/>
                  </a:cubicBezTo>
                  <a:cubicBezTo>
                    <a:pt x="1414" y="2432"/>
                    <a:pt x="1860" y="2779"/>
                    <a:pt x="2430" y="2952"/>
                  </a:cubicBezTo>
                  <a:cubicBezTo>
                    <a:pt x="2603" y="3027"/>
                    <a:pt x="2802" y="3076"/>
                    <a:pt x="3025" y="3076"/>
                  </a:cubicBezTo>
                  <a:cubicBezTo>
                    <a:pt x="3198" y="3076"/>
                    <a:pt x="3446" y="3052"/>
                    <a:pt x="3595" y="2928"/>
                  </a:cubicBezTo>
                  <a:cubicBezTo>
                    <a:pt x="3893" y="2704"/>
                    <a:pt x="3942" y="2407"/>
                    <a:pt x="3818" y="2159"/>
                  </a:cubicBezTo>
                  <a:cubicBezTo>
                    <a:pt x="3694" y="1886"/>
                    <a:pt x="3446" y="1713"/>
                    <a:pt x="3198" y="1564"/>
                  </a:cubicBezTo>
                  <a:cubicBezTo>
                    <a:pt x="2901" y="1316"/>
                    <a:pt x="2579" y="1093"/>
                    <a:pt x="2207" y="920"/>
                  </a:cubicBezTo>
                  <a:cubicBezTo>
                    <a:pt x="1934" y="697"/>
                    <a:pt x="1661" y="498"/>
                    <a:pt x="1339" y="325"/>
                  </a:cubicBezTo>
                  <a:cubicBezTo>
                    <a:pt x="1151" y="207"/>
                    <a:pt x="941" y="1"/>
                    <a:pt x="66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18" name="Google Shape;7218;p20"/>
            <p:cNvSpPr/>
            <p:nvPr/>
          </p:nvSpPr>
          <p:spPr>
            <a:xfrm>
              <a:off x="3960000" y="353700"/>
              <a:ext cx="59525" cy="87275"/>
            </a:xfrm>
            <a:custGeom>
              <a:avLst/>
              <a:gdLst/>
              <a:ahLst/>
              <a:cxnLst/>
              <a:rect l="l" t="t" r="r" b="b"/>
              <a:pathLst>
                <a:path w="2381" h="3491" extrusionOk="0">
                  <a:moveTo>
                    <a:pt x="623" y="0"/>
                  </a:moveTo>
                  <a:cubicBezTo>
                    <a:pt x="394" y="0"/>
                    <a:pt x="269" y="236"/>
                    <a:pt x="248" y="402"/>
                  </a:cubicBezTo>
                  <a:cubicBezTo>
                    <a:pt x="199" y="699"/>
                    <a:pt x="149" y="1021"/>
                    <a:pt x="124" y="1319"/>
                  </a:cubicBezTo>
                  <a:cubicBezTo>
                    <a:pt x="50" y="1765"/>
                    <a:pt x="0" y="2236"/>
                    <a:pt x="124" y="2633"/>
                  </a:cubicBezTo>
                  <a:cubicBezTo>
                    <a:pt x="248" y="3029"/>
                    <a:pt x="620" y="3401"/>
                    <a:pt x="1165" y="3475"/>
                  </a:cubicBezTo>
                  <a:cubicBezTo>
                    <a:pt x="1238" y="3485"/>
                    <a:pt x="1307" y="3490"/>
                    <a:pt x="1373" y="3490"/>
                  </a:cubicBezTo>
                  <a:cubicBezTo>
                    <a:pt x="1487" y="3490"/>
                    <a:pt x="1592" y="3473"/>
                    <a:pt x="1686" y="3426"/>
                  </a:cubicBezTo>
                  <a:cubicBezTo>
                    <a:pt x="2008" y="3351"/>
                    <a:pt x="2256" y="3104"/>
                    <a:pt x="2306" y="2856"/>
                  </a:cubicBezTo>
                  <a:cubicBezTo>
                    <a:pt x="2380" y="2608"/>
                    <a:pt x="2306" y="2360"/>
                    <a:pt x="2231" y="2137"/>
                  </a:cubicBezTo>
                  <a:cubicBezTo>
                    <a:pt x="1984" y="1567"/>
                    <a:pt x="1513" y="1145"/>
                    <a:pt x="1190" y="625"/>
                  </a:cubicBezTo>
                  <a:cubicBezTo>
                    <a:pt x="1116" y="426"/>
                    <a:pt x="1017" y="129"/>
                    <a:pt x="769" y="30"/>
                  </a:cubicBezTo>
                  <a:cubicBezTo>
                    <a:pt x="716" y="9"/>
                    <a:pt x="667" y="0"/>
                    <a:pt x="6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19" name="Google Shape;7219;p20"/>
            <p:cNvSpPr/>
            <p:nvPr/>
          </p:nvSpPr>
          <p:spPr>
            <a:xfrm>
              <a:off x="3964325" y="361875"/>
              <a:ext cx="34750" cy="42775"/>
            </a:xfrm>
            <a:custGeom>
              <a:avLst/>
              <a:gdLst/>
              <a:ahLst/>
              <a:cxnLst/>
              <a:rect l="l" t="t" r="r" b="b"/>
              <a:pathLst>
                <a:path w="1390" h="1711" extrusionOk="0">
                  <a:moveTo>
                    <a:pt x="348" y="0"/>
                  </a:moveTo>
                  <a:cubicBezTo>
                    <a:pt x="100" y="25"/>
                    <a:pt x="100" y="223"/>
                    <a:pt x="75" y="347"/>
                  </a:cubicBezTo>
                  <a:cubicBezTo>
                    <a:pt x="1" y="719"/>
                    <a:pt x="1" y="1066"/>
                    <a:pt x="100" y="1413"/>
                  </a:cubicBezTo>
                  <a:cubicBezTo>
                    <a:pt x="125" y="1537"/>
                    <a:pt x="199" y="1661"/>
                    <a:pt x="323" y="1711"/>
                  </a:cubicBezTo>
                  <a:cubicBezTo>
                    <a:pt x="323" y="1463"/>
                    <a:pt x="323" y="1190"/>
                    <a:pt x="348" y="917"/>
                  </a:cubicBezTo>
                  <a:cubicBezTo>
                    <a:pt x="497" y="1165"/>
                    <a:pt x="695" y="1413"/>
                    <a:pt x="893" y="1611"/>
                  </a:cubicBezTo>
                  <a:cubicBezTo>
                    <a:pt x="992" y="1314"/>
                    <a:pt x="745" y="1066"/>
                    <a:pt x="769" y="744"/>
                  </a:cubicBezTo>
                  <a:lnTo>
                    <a:pt x="769" y="744"/>
                  </a:lnTo>
                  <a:cubicBezTo>
                    <a:pt x="968" y="967"/>
                    <a:pt x="1191" y="1190"/>
                    <a:pt x="1389" y="1364"/>
                  </a:cubicBezTo>
                  <a:cubicBezTo>
                    <a:pt x="1265" y="992"/>
                    <a:pt x="1092" y="620"/>
                    <a:pt x="819" y="322"/>
                  </a:cubicBezTo>
                  <a:cubicBezTo>
                    <a:pt x="720" y="198"/>
                    <a:pt x="596" y="50"/>
                    <a:pt x="348"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7220" name="Google Shape;7220;p20"/>
            <p:cNvSpPr/>
            <p:nvPr/>
          </p:nvSpPr>
          <p:spPr>
            <a:xfrm>
              <a:off x="3748050" y="320350"/>
              <a:ext cx="191525" cy="67575"/>
            </a:xfrm>
            <a:custGeom>
              <a:avLst/>
              <a:gdLst/>
              <a:ahLst/>
              <a:cxnLst/>
              <a:rect l="l" t="t" r="r" b="b"/>
              <a:pathLst>
                <a:path w="7661" h="2703" extrusionOk="0">
                  <a:moveTo>
                    <a:pt x="7660" y="0"/>
                  </a:moveTo>
                  <a:lnTo>
                    <a:pt x="7660" y="0"/>
                  </a:lnTo>
                  <a:cubicBezTo>
                    <a:pt x="5892" y="489"/>
                    <a:pt x="3992" y="1174"/>
                    <a:pt x="2207" y="1174"/>
                  </a:cubicBezTo>
                  <a:cubicBezTo>
                    <a:pt x="2091" y="1174"/>
                    <a:pt x="1975" y="1171"/>
                    <a:pt x="1860" y="1165"/>
                  </a:cubicBezTo>
                  <a:cubicBezTo>
                    <a:pt x="1661" y="1165"/>
                    <a:pt x="1452" y="1143"/>
                    <a:pt x="1239" y="1143"/>
                  </a:cubicBezTo>
                  <a:cubicBezTo>
                    <a:pt x="1132" y="1143"/>
                    <a:pt x="1025" y="1149"/>
                    <a:pt x="918" y="1165"/>
                  </a:cubicBezTo>
                  <a:cubicBezTo>
                    <a:pt x="570" y="1240"/>
                    <a:pt x="223" y="1413"/>
                    <a:pt x="99" y="1661"/>
                  </a:cubicBezTo>
                  <a:cubicBezTo>
                    <a:pt x="0" y="1859"/>
                    <a:pt x="75" y="2083"/>
                    <a:pt x="199" y="2207"/>
                  </a:cubicBezTo>
                  <a:cubicBezTo>
                    <a:pt x="323" y="2355"/>
                    <a:pt x="496" y="2454"/>
                    <a:pt x="694" y="2504"/>
                  </a:cubicBezTo>
                  <a:cubicBezTo>
                    <a:pt x="1025" y="2636"/>
                    <a:pt x="1344" y="2702"/>
                    <a:pt x="1704" y="2702"/>
                  </a:cubicBezTo>
                  <a:cubicBezTo>
                    <a:pt x="1884" y="2702"/>
                    <a:pt x="2074" y="2686"/>
                    <a:pt x="2281" y="2653"/>
                  </a:cubicBezTo>
                  <a:cubicBezTo>
                    <a:pt x="2802" y="2628"/>
                    <a:pt x="3322" y="2504"/>
                    <a:pt x="3818" y="2355"/>
                  </a:cubicBezTo>
                  <a:cubicBezTo>
                    <a:pt x="3843" y="2355"/>
                    <a:pt x="3843" y="2355"/>
                    <a:pt x="3867" y="2330"/>
                  </a:cubicBezTo>
                  <a:cubicBezTo>
                    <a:pt x="4933" y="1983"/>
                    <a:pt x="5950" y="1488"/>
                    <a:pt x="6842" y="868"/>
                  </a:cubicBezTo>
                  <a:cubicBezTo>
                    <a:pt x="7214" y="620"/>
                    <a:pt x="7586" y="347"/>
                    <a:pt x="76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21" name="Google Shape;7221;p20"/>
            <p:cNvSpPr/>
            <p:nvPr/>
          </p:nvSpPr>
          <p:spPr>
            <a:xfrm>
              <a:off x="3821800" y="339700"/>
              <a:ext cx="91750" cy="32875"/>
            </a:xfrm>
            <a:custGeom>
              <a:avLst/>
              <a:gdLst/>
              <a:ahLst/>
              <a:cxnLst/>
              <a:rect l="l" t="t" r="r" b="b"/>
              <a:pathLst>
                <a:path w="3670" h="1315" extrusionOk="0">
                  <a:moveTo>
                    <a:pt x="3231" y="0"/>
                  </a:moveTo>
                  <a:cubicBezTo>
                    <a:pt x="2812" y="0"/>
                    <a:pt x="2303" y="122"/>
                    <a:pt x="1983" y="193"/>
                  </a:cubicBezTo>
                  <a:cubicBezTo>
                    <a:pt x="1314" y="317"/>
                    <a:pt x="645" y="515"/>
                    <a:pt x="25" y="763"/>
                  </a:cubicBezTo>
                  <a:cubicBezTo>
                    <a:pt x="521" y="763"/>
                    <a:pt x="1017" y="714"/>
                    <a:pt x="1512" y="639"/>
                  </a:cubicBezTo>
                  <a:lnTo>
                    <a:pt x="1512" y="639"/>
                  </a:lnTo>
                  <a:cubicBezTo>
                    <a:pt x="1017" y="862"/>
                    <a:pt x="521" y="1085"/>
                    <a:pt x="0" y="1309"/>
                  </a:cubicBezTo>
                  <a:cubicBezTo>
                    <a:pt x="52" y="1313"/>
                    <a:pt x="105" y="1315"/>
                    <a:pt x="157" y="1315"/>
                  </a:cubicBezTo>
                  <a:cubicBezTo>
                    <a:pt x="703" y="1315"/>
                    <a:pt x="1263" y="1091"/>
                    <a:pt x="1760" y="887"/>
                  </a:cubicBezTo>
                  <a:cubicBezTo>
                    <a:pt x="2380" y="639"/>
                    <a:pt x="3099" y="391"/>
                    <a:pt x="3669" y="69"/>
                  </a:cubicBezTo>
                  <a:cubicBezTo>
                    <a:pt x="3549" y="20"/>
                    <a:pt x="3397" y="0"/>
                    <a:pt x="3231" y="0"/>
                  </a:cubicBezTo>
                  <a:close/>
                </a:path>
              </a:pathLst>
            </a:custGeom>
            <a:solidFill>
              <a:srgbClr val="CADCDC"/>
            </a:solidFill>
            <a:ln>
              <a:noFill/>
            </a:ln>
          </p:spPr>
          <p:txBody>
            <a:bodyPr spcFirstLastPara="1" wrap="square" lIns="91425" tIns="91425" rIns="91425" bIns="91425" anchor="ctr" anchorCtr="0">
              <a:noAutofit/>
            </a:bodyPr>
            <a:lstStyle/>
            <a:p>
              <a:endParaRPr/>
            </a:p>
          </p:txBody>
        </p:sp>
        <p:sp>
          <p:nvSpPr>
            <p:cNvPr id="7222" name="Google Shape;7222;p20"/>
            <p:cNvSpPr/>
            <p:nvPr/>
          </p:nvSpPr>
          <p:spPr>
            <a:xfrm>
              <a:off x="3787700" y="336450"/>
              <a:ext cx="158675" cy="96475"/>
            </a:xfrm>
            <a:custGeom>
              <a:avLst/>
              <a:gdLst/>
              <a:ahLst/>
              <a:cxnLst/>
              <a:rect l="l" t="t" r="r" b="b"/>
              <a:pathLst>
                <a:path w="6347" h="3859" extrusionOk="0">
                  <a:moveTo>
                    <a:pt x="6347" y="1"/>
                  </a:moveTo>
                  <a:cubicBezTo>
                    <a:pt x="5876" y="224"/>
                    <a:pt x="5380" y="397"/>
                    <a:pt x="4934" y="621"/>
                  </a:cubicBezTo>
                  <a:cubicBezTo>
                    <a:pt x="4463" y="868"/>
                    <a:pt x="4017" y="1116"/>
                    <a:pt x="3521" y="1339"/>
                  </a:cubicBezTo>
                  <a:cubicBezTo>
                    <a:pt x="2629" y="1686"/>
                    <a:pt x="1711" y="1959"/>
                    <a:pt x="844" y="2331"/>
                  </a:cubicBezTo>
                  <a:cubicBezTo>
                    <a:pt x="521" y="2455"/>
                    <a:pt x="224" y="2628"/>
                    <a:pt x="100" y="2876"/>
                  </a:cubicBezTo>
                  <a:cubicBezTo>
                    <a:pt x="1" y="3050"/>
                    <a:pt x="26" y="3223"/>
                    <a:pt x="100" y="3422"/>
                  </a:cubicBezTo>
                  <a:cubicBezTo>
                    <a:pt x="150" y="3570"/>
                    <a:pt x="249" y="3719"/>
                    <a:pt x="422" y="3818"/>
                  </a:cubicBezTo>
                  <a:cubicBezTo>
                    <a:pt x="502" y="3847"/>
                    <a:pt x="590" y="3859"/>
                    <a:pt x="683" y="3859"/>
                  </a:cubicBezTo>
                  <a:cubicBezTo>
                    <a:pt x="1079" y="3859"/>
                    <a:pt x="1563" y="3637"/>
                    <a:pt x="1885" y="3496"/>
                  </a:cubicBezTo>
                  <a:cubicBezTo>
                    <a:pt x="2356" y="3323"/>
                    <a:pt x="2827" y="3099"/>
                    <a:pt x="3273" y="2852"/>
                  </a:cubicBezTo>
                  <a:cubicBezTo>
                    <a:pt x="4141" y="2381"/>
                    <a:pt x="4959" y="1810"/>
                    <a:pt x="5603" y="1191"/>
                  </a:cubicBezTo>
                  <a:cubicBezTo>
                    <a:pt x="5975" y="819"/>
                    <a:pt x="6322" y="397"/>
                    <a:pt x="63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23" name="Google Shape;7223;p20"/>
            <p:cNvSpPr/>
            <p:nvPr/>
          </p:nvSpPr>
          <p:spPr>
            <a:xfrm>
              <a:off x="3853400" y="354275"/>
              <a:ext cx="74025" cy="46050"/>
            </a:xfrm>
            <a:custGeom>
              <a:avLst/>
              <a:gdLst/>
              <a:ahLst/>
              <a:cxnLst/>
              <a:rect l="l" t="t" r="r" b="b"/>
              <a:pathLst>
                <a:path w="2961" h="1842" extrusionOk="0">
                  <a:moveTo>
                    <a:pt x="2754" y="0"/>
                  </a:moveTo>
                  <a:cubicBezTo>
                    <a:pt x="2734" y="0"/>
                    <a:pt x="2709" y="2"/>
                    <a:pt x="2678" y="7"/>
                  </a:cubicBezTo>
                  <a:cubicBezTo>
                    <a:pt x="2108" y="56"/>
                    <a:pt x="1463" y="552"/>
                    <a:pt x="992" y="800"/>
                  </a:cubicBezTo>
                  <a:cubicBezTo>
                    <a:pt x="819" y="899"/>
                    <a:pt x="298" y="1246"/>
                    <a:pt x="1" y="1246"/>
                  </a:cubicBezTo>
                  <a:cubicBezTo>
                    <a:pt x="29" y="1248"/>
                    <a:pt x="58" y="1249"/>
                    <a:pt x="87" y="1249"/>
                  </a:cubicBezTo>
                  <a:cubicBezTo>
                    <a:pt x="501" y="1249"/>
                    <a:pt x="895" y="1086"/>
                    <a:pt x="1290" y="924"/>
                  </a:cubicBezTo>
                  <a:lnTo>
                    <a:pt x="1290" y="924"/>
                  </a:lnTo>
                  <a:cubicBezTo>
                    <a:pt x="918" y="1246"/>
                    <a:pt x="546" y="1519"/>
                    <a:pt x="174" y="1841"/>
                  </a:cubicBezTo>
                  <a:cubicBezTo>
                    <a:pt x="719" y="1668"/>
                    <a:pt x="1215" y="1395"/>
                    <a:pt x="1661" y="1097"/>
                  </a:cubicBezTo>
                  <a:cubicBezTo>
                    <a:pt x="1959" y="850"/>
                    <a:pt x="2232" y="602"/>
                    <a:pt x="2529" y="329"/>
                  </a:cubicBezTo>
                  <a:cubicBezTo>
                    <a:pt x="2642" y="216"/>
                    <a:pt x="2961" y="0"/>
                    <a:pt x="2754"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7224" name="Google Shape;7224;p20"/>
            <p:cNvSpPr/>
            <p:nvPr/>
          </p:nvSpPr>
          <p:spPr>
            <a:xfrm>
              <a:off x="3982300" y="331650"/>
              <a:ext cx="138850" cy="57125"/>
            </a:xfrm>
            <a:custGeom>
              <a:avLst/>
              <a:gdLst/>
              <a:ahLst/>
              <a:cxnLst/>
              <a:rect l="l" t="t" r="r" b="b"/>
              <a:pathLst>
                <a:path w="5554" h="2285" extrusionOk="0">
                  <a:moveTo>
                    <a:pt x="579" y="0"/>
                  </a:moveTo>
                  <a:cubicBezTo>
                    <a:pt x="496" y="0"/>
                    <a:pt x="417" y="13"/>
                    <a:pt x="348" y="44"/>
                  </a:cubicBezTo>
                  <a:cubicBezTo>
                    <a:pt x="1" y="193"/>
                    <a:pt x="224" y="515"/>
                    <a:pt x="397" y="664"/>
                  </a:cubicBezTo>
                  <a:cubicBezTo>
                    <a:pt x="794" y="1011"/>
                    <a:pt x="1265" y="1308"/>
                    <a:pt x="1761" y="1556"/>
                  </a:cubicBezTo>
                  <a:cubicBezTo>
                    <a:pt x="2331" y="1829"/>
                    <a:pt x="2951" y="2077"/>
                    <a:pt x="3620" y="2201"/>
                  </a:cubicBezTo>
                  <a:cubicBezTo>
                    <a:pt x="3825" y="2257"/>
                    <a:pt x="4043" y="2284"/>
                    <a:pt x="4265" y="2284"/>
                  </a:cubicBezTo>
                  <a:cubicBezTo>
                    <a:pt x="4339" y="2284"/>
                    <a:pt x="4413" y="2281"/>
                    <a:pt x="4488" y="2275"/>
                  </a:cubicBezTo>
                  <a:cubicBezTo>
                    <a:pt x="4810" y="2250"/>
                    <a:pt x="5083" y="2151"/>
                    <a:pt x="5256" y="1953"/>
                  </a:cubicBezTo>
                  <a:cubicBezTo>
                    <a:pt x="5355" y="1878"/>
                    <a:pt x="5430" y="1755"/>
                    <a:pt x="5455" y="1655"/>
                  </a:cubicBezTo>
                  <a:cubicBezTo>
                    <a:pt x="5479" y="1531"/>
                    <a:pt x="5554" y="1383"/>
                    <a:pt x="5504" y="1259"/>
                  </a:cubicBezTo>
                  <a:cubicBezTo>
                    <a:pt x="5479" y="1036"/>
                    <a:pt x="5306" y="837"/>
                    <a:pt x="5083" y="713"/>
                  </a:cubicBezTo>
                  <a:cubicBezTo>
                    <a:pt x="4835" y="565"/>
                    <a:pt x="4562" y="515"/>
                    <a:pt x="4265" y="441"/>
                  </a:cubicBezTo>
                  <a:cubicBezTo>
                    <a:pt x="3323" y="267"/>
                    <a:pt x="2257" y="317"/>
                    <a:pt x="1290" y="143"/>
                  </a:cubicBezTo>
                  <a:cubicBezTo>
                    <a:pt x="1105" y="106"/>
                    <a:pt x="823" y="0"/>
                    <a:pt x="57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25" name="Google Shape;7225;p20"/>
            <p:cNvSpPr/>
            <p:nvPr/>
          </p:nvSpPr>
          <p:spPr>
            <a:xfrm>
              <a:off x="3995325" y="338950"/>
              <a:ext cx="89275" cy="34725"/>
            </a:xfrm>
            <a:custGeom>
              <a:avLst/>
              <a:gdLst/>
              <a:ahLst/>
              <a:cxnLst/>
              <a:rect l="l" t="t" r="r" b="b"/>
              <a:pathLst>
                <a:path w="3571" h="1389" extrusionOk="0">
                  <a:moveTo>
                    <a:pt x="3570" y="521"/>
                  </a:moveTo>
                  <a:cubicBezTo>
                    <a:pt x="3539" y="521"/>
                    <a:pt x="3508" y="521"/>
                    <a:pt x="3477" y="521"/>
                  </a:cubicBezTo>
                  <a:lnTo>
                    <a:pt x="3477" y="521"/>
                  </a:lnTo>
                  <a:cubicBezTo>
                    <a:pt x="3493" y="522"/>
                    <a:pt x="3509" y="523"/>
                    <a:pt x="3525" y="523"/>
                  </a:cubicBezTo>
                  <a:cubicBezTo>
                    <a:pt x="3540" y="523"/>
                    <a:pt x="3555" y="522"/>
                    <a:pt x="3570" y="521"/>
                  </a:cubicBezTo>
                  <a:close/>
                  <a:moveTo>
                    <a:pt x="687" y="1"/>
                  </a:moveTo>
                  <a:cubicBezTo>
                    <a:pt x="492" y="1"/>
                    <a:pt x="296" y="9"/>
                    <a:pt x="100" y="25"/>
                  </a:cubicBezTo>
                  <a:lnTo>
                    <a:pt x="75" y="25"/>
                  </a:lnTo>
                  <a:cubicBezTo>
                    <a:pt x="0" y="50"/>
                    <a:pt x="25" y="124"/>
                    <a:pt x="75" y="173"/>
                  </a:cubicBezTo>
                  <a:cubicBezTo>
                    <a:pt x="223" y="372"/>
                    <a:pt x="347" y="545"/>
                    <a:pt x="595" y="669"/>
                  </a:cubicBezTo>
                  <a:cubicBezTo>
                    <a:pt x="769" y="768"/>
                    <a:pt x="1017" y="868"/>
                    <a:pt x="1240" y="967"/>
                  </a:cubicBezTo>
                  <a:cubicBezTo>
                    <a:pt x="1463" y="1041"/>
                    <a:pt x="1636" y="1140"/>
                    <a:pt x="1860" y="1215"/>
                  </a:cubicBezTo>
                  <a:cubicBezTo>
                    <a:pt x="1991" y="1258"/>
                    <a:pt x="2295" y="1283"/>
                    <a:pt x="2433" y="1356"/>
                  </a:cubicBezTo>
                  <a:lnTo>
                    <a:pt x="2433" y="1356"/>
                  </a:lnTo>
                  <a:cubicBezTo>
                    <a:pt x="2198" y="1190"/>
                    <a:pt x="1942" y="1006"/>
                    <a:pt x="1686" y="843"/>
                  </a:cubicBezTo>
                  <a:lnTo>
                    <a:pt x="1686" y="843"/>
                  </a:lnTo>
                  <a:cubicBezTo>
                    <a:pt x="2132" y="967"/>
                    <a:pt x="2603" y="1041"/>
                    <a:pt x="3099" y="1140"/>
                  </a:cubicBezTo>
                  <a:cubicBezTo>
                    <a:pt x="2702" y="917"/>
                    <a:pt x="2331" y="744"/>
                    <a:pt x="1934" y="521"/>
                  </a:cubicBezTo>
                  <a:lnTo>
                    <a:pt x="1934" y="521"/>
                  </a:lnTo>
                  <a:cubicBezTo>
                    <a:pt x="2107" y="529"/>
                    <a:pt x="2284" y="532"/>
                    <a:pt x="2463" y="532"/>
                  </a:cubicBezTo>
                  <a:cubicBezTo>
                    <a:pt x="2792" y="532"/>
                    <a:pt x="3130" y="522"/>
                    <a:pt x="3477" y="521"/>
                  </a:cubicBezTo>
                  <a:lnTo>
                    <a:pt x="3477" y="521"/>
                  </a:lnTo>
                  <a:cubicBezTo>
                    <a:pt x="3258" y="501"/>
                    <a:pt x="2964" y="359"/>
                    <a:pt x="2727" y="273"/>
                  </a:cubicBezTo>
                  <a:cubicBezTo>
                    <a:pt x="2455" y="223"/>
                    <a:pt x="2207" y="173"/>
                    <a:pt x="1934" y="124"/>
                  </a:cubicBezTo>
                  <a:cubicBezTo>
                    <a:pt x="1527" y="39"/>
                    <a:pt x="1109" y="1"/>
                    <a:pt x="687" y="1"/>
                  </a:cubicBezTo>
                  <a:close/>
                  <a:moveTo>
                    <a:pt x="2433" y="1356"/>
                  </a:moveTo>
                  <a:cubicBezTo>
                    <a:pt x="2449" y="1367"/>
                    <a:pt x="2464" y="1377"/>
                    <a:pt x="2479" y="1388"/>
                  </a:cubicBezTo>
                  <a:cubicBezTo>
                    <a:pt x="2467" y="1376"/>
                    <a:pt x="2452" y="1366"/>
                    <a:pt x="2433" y="1356"/>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7226" name="Google Shape;7226;p20"/>
            <p:cNvSpPr/>
            <p:nvPr/>
          </p:nvSpPr>
          <p:spPr>
            <a:xfrm>
              <a:off x="3966200" y="285650"/>
              <a:ext cx="176650" cy="50825"/>
            </a:xfrm>
            <a:custGeom>
              <a:avLst/>
              <a:gdLst/>
              <a:ahLst/>
              <a:cxnLst/>
              <a:rect l="l" t="t" r="r" b="b"/>
              <a:pathLst>
                <a:path w="7066" h="2033" extrusionOk="0">
                  <a:moveTo>
                    <a:pt x="6099" y="0"/>
                  </a:moveTo>
                  <a:cubicBezTo>
                    <a:pt x="5355" y="0"/>
                    <a:pt x="4611" y="174"/>
                    <a:pt x="3867" y="372"/>
                  </a:cubicBezTo>
                  <a:cubicBezTo>
                    <a:pt x="3272" y="545"/>
                    <a:pt x="2653" y="694"/>
                    <a:pt x="2058" y="892"/>
                  </a:cubicBezTo>
                  <a:cubicBezTo>
                    <a:pt x="1686" y="1016"/>
                    <a:pt x="0" y="1537"/>
                    <a:pt x="1041" y="1760"/>
                  </a:cubicBezTo>
                  <a:cubicBezTo>
                    <a:pt x="1364" y="1810"/>
                    <a:pt x="1661" y="1884"/>
                    <a:pt x="1934" y="1909"/>
                  </a:cubicBezTo>
                  <a:cubicBezTo>
                    <a:pt x="2479" y="1983"/>
                    <a:pt x="3000" y="2033"/>
                    <a:pt x="3545" y="2033"/>
                  </a:cubicBezTo>
                  <a:cubicBezTo>
                    <a:pt x="4165" y="2033"/>
                    <a:pt x="4785" y="2008"/>
                    <a:pt x="5404" y="1810"/>
                  </a:cubicBezTo>
                  <a:cubicBezTo>
                    <a:pt x="6024" y="1636"/>
                    <a:pt x="6619" y="1289"/>
                    <a:pt x="6892" y="868"/>
                  </a:cubicBezTo>
                  <a:cubicBezTo>
                    <a:pt x="6991" y="744"/>
                    <a:pt x="7065" y="570"/>
                    <a:pt x="7016" y="421"/>
                  </a:cubicBezTo>
                  <a:cubicBezTo>
                    <a:pt x="6966" y="124"/>
                    <a:pt x="6495" y="0"/>
                    <a:pt x="609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27" name="Google Shape;7227;p20"/>
            <p:cNvSpPr/>
            <p:nvPr/>
          </p:nvSpPr>
          <p:spPr>
            <a:xfrm>
              <a:off x="4002150" y="298650"/>
              <a:ext cx="79350" cy="32000"/>
            </a:xfrm>
            <a:custGeom>
              <a:avLst/>
              <a:gdLst/>
              <a:ahLst/>
              <a:cxnLst/>
              <a:rect l="l" t="t" r="r" b="b"/>
              <a:pathLst>
                <a:path w="3174" h="1280" extrusionOk="0">
                  <a:moveTo>
                    <a:pt x="3173" y="1"/>
                  </a:moveTo>
                  <a:lnTo>
                    <a:pt x="3173" y="1"/>
                  </a:lnTo>
                  <a:cubicBezTo>
                    <a:pt x="2950" y="50"/>
                    <a:pt x="2653" y="50"/>
                    <a:pt x="2454" y="125"/>
                  </a:cubicBezTo>
                  <a:cubicBezTo>
                    <a:pt x="1686" y="249"/>
                    <a:pt x="818" y="546"/>
                    <a:pt x="124" y="893"/>
                  </a:cubicBezTo>
                  <a:cubicBezTo>
                    <a:pt x="99" y="893"/>
                    <a:pt x="74" y="918"/>
                    <a:pt x="50" y="967"/>
                  </a:cubicBezTo>
                  <a:cubicBezTo>
                    <a:pt x="0" y="1017"/>
                    <a:pt x="99" y="1042"/>
                    <a:pt x="174" y="1091"/>
                  </a:cubicBezTo>
                  <a:cubicBezTo>
                    <a:pt x="595" y="1240"/>
                    <a:pt x="1116" y="1240"/>
                    <a:pt x="1611" y="1265"/>
                  </a:cubicBezTo>
                  <a:cubicBezTo>
                    <a:pt x="1766" y="1274"/>
                    <a:pt x="1923" y="1280"/>
                    <a:pt x="2083" y="1280"/>
                  </a:cubicBezTo>
                  <a:cubicBezTo>
                    <a:pt x="2359" y="1280"/>
                    <a:pt x="2642" y="1262"/>
                    <a:pt x="2925" y="1215"/>
                  </a:cubicBezTo>
                  <a:cubicBezTo>
                    <a:pt x="2429" y="1141"/>
                    <a:pt x="1958" y="1091"/>
                    <a:pt x="1537" y="967"/>
                  </a:cubicBezTo>
                  <a:cubicBezTo>
                    <a:pt x="2033" y="843"/>
                    <a:pt x="2529" y="720"/>
                    <a:pt x="3024" y="546"/>
                  </a:cubicBezTo>
                  <a:lnTo>
                    <a:pt x="3024" y="546"/>
                  </a:lnTo>
                  <a:cubicBezTo>
                    <a:pt x="2779" y="568"/>
                    <a:pt x="2544" y="581"/>
                    <a:pt x="2315" y="581"/>
                  </a:cubicBezTo>
                  <a:cubicBezTo>
                    <a:pt x="2033" y="581"/>
                    <a:pt x="1760" y="562"/>
                    <a:pt x="1487" y="521"/>
                  </a:cubicBezTo>
                  <a:cubicBezTo>
                    <a:pt x="2058" y="348"/>
                    <a:pt x="2603" y="174"/>
                    <a:pt x="3173"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7228" name="Google Shape;7228;p20"/>
            <p:cNvSpPr/>
            <p:nvPr/>
          </p:nvSpPr>
          <p:spPr>
            <a:xfrm>
              <a:off x="3902350" y="193300"/>
              <a:ext cx="53325" cy="112900"/>
            </a:xfrm>
            <a:custGeom>
              <a:avLst/>
              <a:gdLst/>
              <a:ahLst/>
              <a:cxnLst/>
              <a:rect l="l" t="t" r="r" b="b"/>
              <a:pathLst>
                <a:path w="2133" h="4516" extrusionOk="0">
                  <a:moveTo>
                    <a:pt x="1340" y="0"/>
                  </a:moveTo>
                  <a:cubicBezTo>
                    <a:pt x="1191" y="0"/>
                    <a:pt x="993" y="50"/>
                    <a:pt x="869" y="149"/>
                  </a:cubicBezTo>
                  <a:cubicBezTo>
                    <a:pt x="348" y="496"/>
                    <a:pt x="26" y="992"/>
                    <a:pt x="1" y="1488"/>
                  </a:cubicBezTo>
                  <a:cubicBezTo>
                    <a:pt x="1" y="1711"/>
                    <a:pt x="75" y="1909"/>
                    <a:pt x="125" y="2132"/>
                  </a:cubicBezTo>
                  <a:cubicBezTo>
                    <a:pt x="348" y="2777"/>
                    <a:pt x="720" y="3347"/>
                    <a:pt x="1067" y="3892"/>
                  </a:cubicBezTo>
                  <a:cubicBezTo>
                    <a:pt x="1191" y="4066"/>
                    <a:pt x="1364" y="4487"/>
                    <a:pt x="1687" y="4512"/>
                  </a:cubicBezTo>
                  <a:cubicBezTo>
                    <a:pt x="1701" y="4514"/>
                    <a:pt x="1714" y="4515"/>
                    <a:pt x="1727" y="4515"/>
                  </a:cubicBezTo>
                  <a:cubicBezTo>
                    <a:pt x="2017" y="4515"/>
                    <a:pt x="2108" y="4009"/>
                    <a:pt x="2108" y="3843"/>
                  </a:cubicBezTo>
                  <a:cubicBezTo>
                    <a:pt x="2133" y="3644"/>
                    <a:pt x="2058" y="3471"/>
                    <a:pt x="2009" y="3273"/>
                  </a:cubicBezTo>
                  <a:cubicBezTo>
                    <a:pt x="1885" y="2777"/>
                    <a:pt x="1984" y="2281"/>
                    <a:pt x="2009" y="1760"/>
                  </a:cubicBezTo>
                  <a:cubicBezTo>
                    <a:pt x="2058" y="1240"/>
                    <a:pt x="2058" y="719"/>
                    <a:pt x="1761" y="273"/>
                  </a:cubicBezTo>
                  <a:cubicBezTo>
                    <a:pt x="1711" y="149"/>
                    <a:pt x="1563" y="0"/>
                    <a:pt x="134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7229" name="Google Shape;7229;p20"/>
            <p:cNvSpPr/>
            <p:nvPr/>
          </p:nvSpPr>
          <p:spPr>
            <a:xfrm>
              <a:off x="3907950" y="216225"/>
              <a:ext cx="44025" cy="79400"/>
            </a:xfrm>
            <a:custGeom>
              <a:avLst/>
              <a:gdLst/>
              <a:ahLst/>
              <a:cxnLst/>
              <a:rect l="l" t="t" r="r" b="b"/>
              <a:pathLst>
                <a:path w="1761" h="3176" extrusionOk="0">
                  <a:moveTo>
                    <a:pt x="719" y="1"/>
                  </a:moveTo>
                  <a:cubicBezTo>
                    <a:pt x="521" y="298"/>
                    <a:pt x="471" y="596"/>
                    <a:pt x="496" y="918"/>
                  </a:cubicBezTo>
                  <a:cubicBezTo>
                    <a:pt x="298" y="720"/>
                    <a:pt x="149" y="571"/>
                    <a:pt x="0" y="372"/>
                  </a:cubicBezTo>
                  <a:lnTo>
                    <a:pt x="0" y="372"/>
                  </a:lnTo>
                  <a:cubicBezTo>
                    <a:pt x="174" y="918"/>
                    <a:pt x="347" y="1414"/>
                    <a:pt x="521" y="1934"/>
                  </a:cubicBezTo>
                  <a:cubicBezTo>
                    <a:pt x="620" y="2232"/>
                    <a:pt x="719" y="2529"/>
                    <a:pt x="892" y="2802"/>
                  </a:cubicBezTo>
                  <a:cubicBezTo>
                    <a:pt x="1010" y="2966"/>
                    <a:pt x="1217" y="3176"/>
                    <a:pt x="1492" y="3176"/>
                  </a:cubicBezTo>
                  <a:cubicBezTo>
                    <a:pt x="1506" y="3176"/>
                    <a:pt x="1522" y="3175"/>
                    <a:pt x="1537" y="3174"/>
                  </a:cubicBezTo>
                  <a:cubicBezTo>
                    <a:pt x="1611" y="3174"/>
                    <a:pt x="1661" y="3149"/>
                    <a:pt x="1711" y="3099"/>
                  </a:cubicBezTo>
                  <a:cubicBezTo>
                    <a:pt x="1760" y="3050"/>
                    <a:pt x="1760" y="2975"/>
                    <a:pt x="1760" y="2926"/>
                  </a:cubicBezTo>
                  <a:cubicBezTo>
                    <a:pt x="1735" y="2529"/>
                    <a:pt x="1711" y="2108"/>
                    <a:pt x="1587" y="1711"/>
                  </a:cubicBezTo>
                  <a:cubicBezTo>
                    <a:pt x="1487" y="1314"/>
                    <a:pt x="1512" y="843"/>
                    <a:pt x="1487" y="422"/>
                  </a:cubicBezTo>
                  <a:cubicBezTo>
                    <a:pt x="1487" y="298"/>
                    <a:pt x="1463" y="125"/>
                    <a:pt x="1339" y="75"/>
                  </a:cubicBezTo>
                  <a:cubicBezTo>
                    <a:pt x="1165" y="323"/>
                    <a:pt x="1091" y="596"/>
                    <a:pt x="992" y="843"/>
                  </a:cubicBezTo>
                  <a:cubicBezTo>
                    <a:pt x="868" y="670"/>
                    <a:pt x="793" y="447"/>
                    <a:pt x="769" y="224"/>
                  </a:cubicBezTo>
                  <a:cubicBezTo>
                    <a:pt x="769" y="174"/>
                    <a:pt x="744" y="75"/>
                    <a:pt x="719"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7230" name="Google Shape;7230;p20"/>
            <p:cNvSpPr/>
            <p:nvPr/>
          </p:nvSpPr>
          <p:spPr>
            <a:xfrm>
              <a:off x="3930250" y="180275"/>
              <a:ext cx="71925" cy="121325"/>
            </a:xfrm>
            <a:custGeom>
              <a:avLst/>
              <a:gdLst/>
              <a:ahLst/>
              <a:cxnLst/>
              <a:rect l="l" t="t" r="r" b="b"/>
              <a:pathLst>
                <a:path w="2877" h="4853" extrusionOk="0">
                  <a:moveTo>
                    <a:pt x="1711" y="1"/>
                  </a:moveTo>
                  <a:cubicBezTo>
                    <a:pt x="1587" y="26"/>
                    <a:pt x="1488" y="75"/>
                    <a:pt x="1438" y="174"/>
                  </a:cubicBezTo>
                  <a:cubicBezTo>
                    <a:pt x="323" y="1414"/>
                    <a:pt x="0" y="3000"/>
                    <a:pt x="620" y="4240"/>
                  </a:cubicBezTo>
                  <a:cubicBezTo>
                    <a:pt x="710" y="4374"/>
                    <a:pt x="820" y="4852"/>
                    <a:pt x="1059" y="4852"/>
                  </a:cubicBezTo>
                  <a:cubicBezTo>
                    <a:pt x="1085" y="4852"/>
                    <a:pt x="1112" y="4847"/>
                    <a:pt x="1141" y="4835"/>
                  </a:cubicBezTo>
                  <a:cubicBezTo>
                    <a:pt x="1438" y="4736"/>
                    <a:pt x="1637" y="4339"/>
                    <a:pt x="1761" y="4141"/>
                  </a:cubicBezTo>
                  <a:cubicBezTo>
                    <a:pt x="2256" y="3298"/>
                    <a:pt x="2752" y="2430"/>
                    <a:pt x="2851" y="1538"/>
                  </a:cubicBezTo>
                  <a:cubicBezTo>
                    <a:pt x="2876" y="1240"/>
                    <a:pt x="2851" y="893"/>
                    <a:pt x="2727" y="621"/>
                  </a:cubicBezTo>
                  <a:cubicBezTo>
                    <a:pt x="2579" y="323"/>
                    <a:pt x="2306" y="75"/>
                    <a:pt x="193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31" name="Google Shape;7231;p20"/>
            <p:cNvSpPr/>
            <p:nvPr/>
          </p:nvSpPr>
          <p:spPr>
            <a:xfrm>
              <a:off x="3944500" y="206925"/>
              <a:ext cx="47750" cy="90825"/>
            </a:xfrm>
            <a:custGeom>
              <a:avLst/>
              <a:gdLst/>
              <a:ahLst/>
              <a:cxnLst/>
              <a:rect l="l" t="t" r="r" b="b"/>
              <a:pathLst>
                <a:path w="1910" h="3633" extrusionOk="0">
                  <a:moveTo>
                    <a:pt x="1414" y="1"/>
                  </a:moveTo>
                  <a:lnTo>
                    <a:pt x="1414" y="1"/>
                  </a:lnTo>
                  <a:cubicBezTo>
                    <a:pt x="1166" y="348"/>
                    <a:pt x="918" y="695"/>
                    <a:pt x="744" y="1042"/>
                  </a:cubicBezTo>
                  <a:cubicBezTo>
                    <a:pt x="695" y="720"/>
                    <a:pt x="645" y="447"/>
                    <a:pt x="620" y="125"/>
                  </a:cubicBezTo>
                  <a:cubicBezTo>
                    <a:pt x="620" y="199"/>
                    <a:pt x="447" y="373"/>
                    <a:pt x="397" y="472"/>
                  </a:cubicBezTo>
                  <a:cubicBezTo>
                    <a:pt x="323" y="596"/>
                    <a:pt x="273" y="720"/>
                    <a:pt x="249" y="844"/>
                  </a:cubicBezTo>
                  <a:cubicBezTo>
                    <a:pt x="149" y="1067"/>
                    <a:pt x="75" y="1315"/>
                    <a:pt x="50" y="1563"/>
                  </a:cubicBezTo>
                  <a:cubicBezTo>
                    <a:pt x="1" y="1984"/>
                    <a:pt x="25" y="2430"/>
                    <a:pt x="125" y="2827"/>
                  </a:cubicBezTo>
                  <a:cubicBezTo>
                    <a:pt x="174" y="3025"/>
                    <a:pt x="224" y="3223"/>
                    <a:pt x="323" y="3422"/>
                  </a:cubicBezTo>
                  <a:cubicBezTo>
                    <a:pt x="375" y="3527"/>
                    <a:pt x="416" y="3632"/>
                    <a:pt x="505" y="3632"/>
                  </a:cubicBezTo>
                  <a:cubicBezTo>
                    <a:pt x="542" y="3632"/>
                    <a:pt x="587" y="3614"/>
                    <a:pt x="645" y="3570"/>
                  </a:cubicBezTo>
                  <a:cubicBezTo>
                    <a:pt x="819" y="3422"/>
                    <a:pt x="943" y="3050"/>
                    <a:pt x="1042" y="2827"/>
                  </a:cubicBezTo>
                  <a:cubicBezTo>
                    <a:pt x="1166" y="2579"/>
                    <a:pt x="1290" y="2331"/>
                    <a:pt x="1389" y="2083"/>
                  </a:cubicBezTo>
                  <a:cubicBezTo>
                    <a:pt x="1587" y="1563"/>
                    <a:pt x="1785" y="1067"/>
                    <a:pt x="1909" y="546"/>
                  </a:cubicBezTo>
                  <a:lnTo>
                    <a:pt x="1909" y="546"/>
                  </a:lnTo>
                  <a:cubicBezTo>
                    <a:pt x="1686" y="670"/>
                    <a:pt x="1513" y="819"/>
                    <a:pt x="1314" y="992"/>
                  </a:cubicBezTo>
                  <a:cubicBezTo>
                    <a:pt x="1364" y="695"/>
                    <a:pt x="1389" y="348"/>
                    <a:pt x="1414"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7232" name="Google Shape;7232;p20"/>
            <p:cNvSpPr/>
            <p:nvPr/>
          </p:nvSpPr>
          <p:spPr>
            <a:xfrm>
              <a:off x="3761675" y="297625"/>
              <a:ext cx="145675" cy="48775"/>
            </a:xfrm>
            <a:custGeom>
              <a:avLst/>
              <a:gdLst/>
              <a:ahLst/>
              <a:cxnLst/>
              <a:rect l="l" t="t" r="r" b="b"/>
              <a:pathLst>
                <a:path w="5827" h="1951" extrusionOk="0">
                  <a:moveTo>
                    <a:pt x="853" y="0"/>
                  </a:moveTo>
                  <a:cubicBezTo>
                    <a:pt x="740" y="0"/>
                    <a:pt x="627" y="18"/>
                    <a:pt x="521" y="66"/>
                  </a:cubicBezTo>
                  <a:cubicBezTo>
                    <a:pt x="249" y="190"/>
                    <a:pt x="25" y="513"/>
                    <a:pt x="25" y="761"/>
                  </a:cubicBezTo>
                  <a:cubicBezTo>
                    <a:pt x="1" y="1008"/>
                    <a:pt x="149" y="1207"/>
                    <a:pt x="323" y="1331"/>
                  </a:cubicBezTo>
                  <a:cubicBezTo>
                    <a:pt x="521" y="1455"/>
                    <a:pt x="769" y="1554"/>
                    <a:pt x="1017" y="1628"/>
                  </a:cubicBezTo>
                  <a:cubicBezTo>
                    <a:pt x="1736" y="1802"/>
                    <a:pt x="2504" y="1950"/>
                    <a:pt x="3298" y="1950"/>
                  </a:cubicBezTo>
                  <a:cubicBezTo>
                    <a:pt x="3645" y="1950"/>
                    <a:pt x="5727" y="1826"/>
                    <a:pt x="5777" y="1331"/>
                  </a:cubicBezTo>
                  <a:cubicBezTo>
                    <a:pt x="5826" y="1033"/>
                    <a:pt x="5206" y="1033"/>
                    <a:pt x="4983" y="1033"/>
                  </a:cubicBezTo>
                  <a:cubicBezTo>
                    <a:pt x="4413" y="1008"/>
                    <a:pt x="3917" y="934"/>
                    <a:pt x="3471" y="810"/>
                  </a:cubicBezTo>
                  <a:cubicBezTo>
                    <a:pt x="2728" y="637"/>
                    <a:pt x="2033" y="339"/>
                    <a:pt x="1364" y="91"/>
                  </a:cubicBezTo>
                  <a:cubicBezTo>
                    <a:pt x="1212" y="46"/>
                    <a:pt x="1033" y="0"/>
                    <a:pt x="85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33" name="Google Shape;7233;p20"/>
            <p:cNvSpPr/>
            <p:nvPr/>
          </p:nvSpPr>
          <p:spPr>
            <a:xfrm>
              <a:off x="3824900" y="320350"/>
              <a:ext cx="75000" cy="19750"/>
            </a:xfrm>
            <a:custGeom>
              <a:avLst/>
              <a:gdLst/>
              <a:ahLst/>
              <a:cxnLst/>
              <a:rect l="l" t="t" r="r" b="b"/>
              <a:pathLst>
                <a:path w="3000" h="790" extrusionOk="0">
                  <a:moveTo>
                    <a:pt x="25" y="0"/>
                  </a:moveTo>
                  <a:cubicBezTo>
                    <a:pt x="347" y="174"/>
                    <a:pt x="719" y="347"/>
                    <a:pt x="1116" y="471"/>
                  </a:cubicBezTo>
                  <a:cubicBezTo>
                    <a:pt x="744" y="496"/>
                    <a:pt x="372" y="496"/>
                    <a:pt x="0" y="521"/>
                  </a:cubicBezTo>
                  <a:cubicBezTo>
                    <a:pt x="573" y="689"/>
                    <a:pt x="1111" y="789"/>
                    <a:pt x="1701" y="789"/>
                  </a:cubicBezTo>
                  <a:cubicBezTo>
                    <a:pt x="1979" y="789"/>
                    <a:pt x="2268" y="767"/>
                    <a:pt x="2578" y="719"/>
                  </a:cubicBezTo>
                  <a:cubicBezTo>
                    <a:pt x="2677" y="670"/>
                    <a:pt x="2752" y="670"/>
                    <a:pt x="2851" y="620"/>
                  </a:cubicBezTo>
                  <a:cubicBezTo>
                    <a:pt x="2950" y="595"/>
                    <a:pt x="3000" y="496"/>
                    <a:pt x="2975" y="422"/>
                  </a:cubicBezTo>
                  <a:cubicBezTo>
                    <a:pt x="2950" y="347"/>
                    <a:pt x="2826" y="298"/>
                    <a:pt x="2702" y="273"/>
                  </a:cubicBezTo>
                  <a:cubicBezTo>
                    <a:pt x="2454" y="223"/>
                    <a:pt x="2256" y="174"/>
                    <a:pt x="2058" y="174"/>
                  </a:cubicBezTo>
                  <a:lnTo>
                    <a:pt x="1934" y="174"/>
                  </a:lnTo>
                  <a:cubicBezTo>
                    <a:pt x="1826" y="190"/>
                    <a:pt x="1722" y="196"/>
                    <a:pt x="1619" y="196"/>
                  </a:cubicBezTo>
                  <a:cubicBezTo>
                    <a:pt x="1413" y="196"/>
                    <a:pt x="1215" y="174"/>
                    <a:pt x="1017" y="174"/>
                  </a:cubicBezTo>
                  <a:cubicBezTo>
                    <a:pt x="694" y="149"/>
                    <a:pt x="347" y="99"/>
                    <a:pt x="25"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7234" name="Google Shape;7234;p20"/>
            <p:cNvSpPr/>
            <p:nvPr/>
          </p:nvSpPr>
          <p:spPr>
            <a:xfrm>
              <a:off x="3820550" y="232725"/>
              <a:ext cx="100425" cy="79600"/>
            </a:xfrm>
            <a:custGeom>
              <a:avLst/>
              <a:gdLst/>
              <a:ahLst/>
              <a:cxnLst/>
              <a:rect l="l" t="t" r="r" b="b"/>
              <a:pathLst>
                <a:path w="4017" h="3184" extrusionOk="0">
                  <a:moveTo>
                    <a:pt x="572" y="0"/>
                  </a:moveTo>
                  <a:cubicBezTo>
                    <a:pt x="485" y="0"/>
                    <a:pt x="402" y="15"/>
                    <a:pt x="323" y="60"/>
                  </a:cubicBezTo>
                  <a:cubicBezTo>
                    <a:pt x="273" y="84"/>
                    <a:pt x="199" y="159"/>
                    <a:pt x="174" y="208"/>
                  </a:cubicBezTo>
                  <a:cubicBezTo>
                    <a:pt x="50" y="407"/>
                    <a:pt x="1" y="654"/>
                    <a:pt x="25" y="828"/>
                  </a:cubicBezTo>
                  <a:cubicBezTo>
                    <a:pt x="75" y="1051"/>
                    <a:pt x="249" y="1249"/>
                    <a:pt x="397" y="1423"/>
                  </a:cubicBezTo>
                  <a:cubicBezTo>
                    <a:pt x="1042" y="2117"/>
                    <a:pt x="1934" y="2613"/>
                    <a:pt x="2975" y="2985"/>
                  </a:cubicBezTo>
                  <a:cubicBezTo>
                    <a:pt x="3104" y="3017"/>
                    <a:pt x="3501" y="3184"/>
                    <a:pt x="3766" y="3184"/>
                  </a:cubicBezTo>
                  <a:cubicBezTo>
                    <a:pt x="3911" y="3184"/>
                    <a:pt x="4017" y="3134"/>
                    <a:pt x="4017" y="2985"/>
                  </a:cubicBezTo>
                  <a:cubicBezTo>
                    <a:pt x="4017" y="2786"/>
                    <a:pt x="3769" y="2638"/>
                    <a:pt x="3670" y="2514"/>
                  </a:cubicBezTo>
                  <a:lnTo>
                    <a:pt x="3223" y="1944"/>
                  </a:lnTo>
                  <a:cubicBezTo>
                    <a:pt x="2901" y="1572"/>
                    <a:pt x="2604" y="1150"/>
                    <a:pt x="2182" y="778"/>
                  </a:cubicBezTo>
                  <a:cubicBezTo>
                    <a:pt x="1860" y="431"/>
                    <a:pt x="1438" y="159"/>
                    <a:pt x="893" y="35"/>
                  </a:cubicBezTo>
                  <a:cubicBezTo>
                    <a:pt x="785" y="21"/>
                    <a:pt x="676" y="0"/>
                    <a:pt x="57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35" name="Google Shape;7235;p20"/>
            <p:cNvSpPr/>
            <p:nvPr/>
          </p:nvSpPr>
          <p:spPr>
            <a:xfrm>
              <a:off x="3851550" y="255900"/>
              <a:ext cx="64475" cy="51925"/>
            </a:xfrm>
            <a:custGeom>
              <a:avLst/>
              <a:gdLst/>
              <a:ahLst/>
              <a:cxnLst/>
              <a:rect l="l" t="t" r="r" b="b"/>
              <a:pathLst>
                <a:path w="2579" h="2077" extrusionOk="0">
                  <a:moveTo>
                    <a:pt x="546" y="0"/>
                  </a:moveTo>
                  <a:cubicBezTo>
                    <a:pt x="546" y="347"/>
                    <a:pt x="793" y="645"/>
                    <a:pt x="1017" y="942"/>
                  </a:cubicBezTo>
                  <a:cubicBezTo>
                    <a:pt x="645" y="769"/>
                    <a:pt x="298" y="595"/>
                    <a:pt x="0" y="372"/>
                  </a:cubicBezTo>
                  <a:lnTo>
                    <a:pt x="0" y="372"/>
                  </a:lnTo>
                  <a:cubicBezTo>
                    <a:pt x="50" y="843"/>
                    <a:pt x="397" y="1240"/>
                    <a:pt x="818" y="1512"/>
                  </a:cubicBezTo>
                  <a:cubicBezTo>
                    <a:pt x="994" y="1610"/>
                    <a:pt x="1862" y="2077"/>
                    <a:pt x="2295" y="2077"/>
                  </a:cubicBezTo>
                  <a:cubicBezTo>
                    <a:pt x="2412" y="2077"/>
                    <a:pt x="2497" y="2043"/>
                    <a:pt x="2529" y="1959"/>
                  </a:cubicBezTo>
                  <a:cubicBezTo>
                    <a:pt x="2578" y="1735"/>
                    <a:pt x="2256" y="1463"/>
                    <a:pt x="2083" y="1314"/>
                  </a:cubicBezTo>
                  <a:cubicBezTo>
                    <a:pt x="1884" y="1091"/>
                    <a:pt x="1636" y="843"/>
                    <a:pt x="1388" y="620"/>
                  </a:cubicBezTo>
                  <a:cubicBezTo>
                    <a:pt x="1264" y="496"/>
                    <a:pt x="1091" y="397"/>
                    <a:pt x="942" y="273"/>
                  </a:cubicBezTo>
                  <a:cubicBezTo>
                    <a:pt x="917" y="248"/>
                    <a:pt x="546" y="75"/>
                    <a:pt x="546"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7236" name="Google Shape;7236;p20"/>
            <p:cNvSpPr/>
            <p:nvPr/>
          </p:nvSpPr>
          <p:spPr>
            <a:xfrm>
              <a:off x="3788325" y="253150"/>
              <a:ext cx="127075" cy="69325"/>
            </a:xfrm>
            <a:custGeom>
              <a:avLst/>
              <a:gdLst/>
              <a:ahLst/>
              <a:cxnLst/>
              <a:rect l="l" t="t" r="r" b="b"/>
              <a:pathLst>
                <a:path w="5083" h="2773" extrusionOk="0">
                  <a:moveTo>
                    <a:pt x="949" y="0"/>
                  </a:moveTo>
                  <a:cubicBezTo>
                    <a:pt x="608" y="0"/>
                    <a:pt x="227" y="125"/>
                    <a:pt x="100" y="358"/>
                  </a:cubicBezTo>
                  <a:cubicBezTo>
                    <a:pt x="1" y="507"/>
                    <a:pt x="1" y="705"/>
                    <a:pt x="75" y="854"/>
                  </a:cubicBezTo>
                  <a:cubicBezTo>
                    <a:pt x="249" y="1275"/>
                    <a:pt x="744" y="1598"/>
                    <a:pt x="1215" y="1870"/>
                  </a:cubicBezTo>
                  <a:cubicBezTo>
                    <a:pt x="1686" y="2118"/>
                    <a:pt x="2133" y="2366"/>
                    <a:pt x="2628" y="2515"/>
                  </a:cubicBezTo>
                  <a:cubicBezTo>
                    <a:pt x="2975" y="2639"/>
                    <a:pt x="3322" y="2713"/>
                    <a:pt x="3694" y="2738"/>
                  </a:cubicBezTo>
                  <a:cubicBezTo>
                    <a:pt x="3823" y="2750"/>
                    <a:pt x="4023" y="2772"/>
                    <a:pt x="4224" y="2772"/>
                  </a:cubicBezTo>
                  <a:cubicBezTo>
                    <a:pt x="4450" y="2772"/>
                    <a:pt x="4679" y="2744"/>
                    <a:pt x="4810" y="2639"/>
                  </a:cubicBezTo>
                  <a:cubicBezTo>
                    <a:pt x="5083" y="2440"/>
                    <a:pt x="4686" y="2217"/>
                    <a:pt x="4488" y="2118"/>
                  </a:cubicBezTo>
                  <a:cubicBezTo>
                    <a:pt x="4190" y="1969"/>
                    <a:pt x="3917" y="1746"/>
                    <a:pt x="3595" y="1548"/>
                  </a:cubicBezTo>
                  <a:cubicBezTo>
                    <a:pt x="3075" y="1176"/>
                    <a:pt x="2579" y="804"/>
                    <a:pt x="2058" y="457"/>
                  </a:cubicBezTo>
                  <a:cubicBezTo>
                    <a:pt x="1785" y="259"/>
                    <a:pt x="1488" y="85"/>
                    <a:pt x="1116" y="11"/>
                  </a:cubicBezTo>
                  <a:cubicBezTo>
                    <a:pt x="1062" y="4"/>
                    <a:pt x="1006" y="0"/>
                    <a:pt x="94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37" name="Google Shape;7237;p20"/>
            <p:cNvSpPr/>
            <p:nvPr/>
          </p:nvSpPr>
          <p:spPr>
            <a:xfrm>
              <a:off x="3832950" y="279450"/>
              <a:ext cx="71650" cy="40975"/>
            </a:xfrm>
            <a:custGeom>
              <a:avLst/>
              <a:gdLst/>
              <a:ahLst/>
              <a:cxnLst/>
              <a:rect l="l" t="t" r="r" b="b"/>
              <a:pathLst>
                <a:path w="2866" h="1639" extrusionOk="0">
                  <a:moveTo>
                    <a:pt x="571" y="0"/>
                  </a:moveTo>
                  <a:cubicBezTo>
                    <a:pt x="670" y="322"/>
                    <a:pt x="893" y="645"/>
                    <a:pt x="1190" y="868"/>
                  </a:cubicBezTo>
                  <a:cubicBezTo>
                    <a:pt x="769" y="793"/>
                    <a:pt x="323" y="645"/>
                    <a:pt x="0" y="446"/>
                  </a:cubicBezTo>
                  <a:lnTo>
                    <a:pt x="0" y="446"/>
                  </a:lnTo>
                  <a:cubicBezTo>
                    <a:pt x="149" y="669"/>
                    <a:pt x="298" y="893"/>
                    <a:pt x="546" y="1041"/>
                  </a:cubicBezTo>
                  <a:cubicBezTo>
                    <a:pt x="744" y="1165"/>
                    <a:pt x="942" y="1240"/>
                    <a:pt x="1166" y="1314"/>
                  </a:cubicBezTo>
                  <a:cubicBezTo>
                    <a:pt x="1562" y="1438"/>
                    <a:pt x="2008" y="1562"/>
                    <a:pt x="2430" y="1636"/>
                  </a:cubicBezTo>
                  <a:cubicBezTo>
                    <a:pt x="2449" y="1638"/>
                    <a:pt x="2467" y="1638"/>
                    <a:pt x="2485" y="1638"/>
                  </a:cubicBezTo>
                  <a:cubicBezTo>
                    <a:pt x="2809" y="1638"/>
                    <a:pt x="2866" y="1429"/>
                    <a:pt x="2678" y="1264"/>
                  </a:cubicBezTo>
                  <a:cubicBezTo>
                    <a:pt x="2430" y="1017"/>
                    <a:pt x="1984" y="818"/>
                    <a:pt x="1661" y="645"/>
                  </a:cubicBezTo>
                  <a:cubicBezTo>
                    <a:pt x="1314" y="422"/>
                    <a:pt x="942" y="198"/>
                    <a:pt x="571"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7238" name="Google Shape;7238;p20"/>
            <p:cNvSpPr/>
            <p:nvPr/>
          </p:nvSpPr>
          <p:spPr>
            <a:xfrm>
              <a:off x="3863925" y="210375"/>
              <a:ext cx="76875" cy="99000"/>
            </a:xfrm>
            <a:custGeom>
              <a:avLst/>
              <a:gdLst/>
              <a:ahLst/>
              <a:cxnLst/>
              <a:rect l="l" t="t" r="r" b="b"/>
              <a:pathLst>
                <a:path w="3075" h="3960" extrusionOk="0">
                  <a:moveTo>
                    <a:pt x="735" y="0"/>
                  </a:moveTo>
                  <a:cubicBezTo>
                    <a:pt x="673" y="0"/>
                    <a:pt x="609" y="11"/>
                    <a:pt x="546" y="36"/>
                  </a:cubicBezTo>
                  <a:cubicBezTo>
                    <a:pt x="422" y="86"/>
                    <a:pt x="323" y="210"/>
                    <a:pt x="274" y="309"/>
                  </a:cubicBezTo>
                  <a:cubicBezTo>
                    <a:pt x="1" y="805"/>
                    <a:pt x="1" y="1201"/>
                    <a:pt x="174" y="1672"/>
                  </a:cubicBezTo>
                  <a:cubicBezTo>
                    <a:pt x="546" y="2540"/>
                    <a:pt x="1364" y="3383"/>
                    <a:pt x="2381" y="3879"/>
                  </a:cubicBezTo>
                  <a:cubicBezTo>
                    <a:pt x="2467" y="3913"/>
                    <a:pt x="2589" y="3960"/>
                    <a:pt x="2714" y="3960"/>
                  </a:cubicBezTo>
                  <a:cubicBezTo>
                    <a:pt x="2769" y="3960"/>
                    <a:pt x="2824" y="3951"/>
                    <a:pt x="2877" y="3928"/>
                  </a:cubicBezTo>
                  <a:cubicBezTo>
                    <a:pt x="3075" y="3829"/>
                    <a:pt x="3025" y="3581"/>
                    <a:pt x="3025" y="3432"/>
                  </a:cubicBezTo>
                  <a:cubicBezTo>
                    <a:pt x="3001" y="2937"/>
                    <a:pt x="2777" y="2416"/>
                    <a:pt x="2530" y="1945"/>
                  </a:cubicBezTo>
                  <a:cubicBezTo>
                    <a:pt x="2430" y="1772"/>
                    <a:pt x="2356" y="1598"/>
                    <a:pt x="2257" y="1425"/>
                  </a:cubicBezTo>
                  <a:cubicBezTo>
                    <a:pt x="2009" y="954"/>
                    <a:pt x="1736" y="557"/>
                    <a:pt x="1240" y="185"/>
                  </a:cubicBezTo>
                  <a:cubicBezTo>
                    <a:pt x="1093" y="93"/>
                    <a:pt x="917" y="0"/>
                    <a:pt x="73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39" name="Google Shape;7239;p20"/>
            <p:cNvSpPr/>
            <p:nvPr/>
          </p:nvSpPr>
          <p:spPr>
            <a:xfrm>
              <a:off x="3887475" y="245350"/>
              <a:ext cx="45625" cy="58625"/>
            </a:xfrm>
            <a:custGeom>
              <a:avLst/>
              <a:gdLst/>
              <a:ahLst/>
              <a:cxnLst/>
              <a:rect l="l" t="t" r="r" b="b"/>
              <a:pathLst>
                <a:path w="1825" h="2345" extrusionOk="0">
                  <a:moveTo>
                    <a:pt x="1" y="620"/>
                  </a:moveTo>
                  <a:lnTo>
                    <a:pt x="1" y="620"/>
                  </a:lnTo>
                  <a:cubicBezTo>
                    <a:pt x="6" y="623"/>
                    <a:pt x="11" y="626"/>
                    <a:pt x="16" y="629"/>
                  </a:cubicBezTo>
                  <a:lnTo>
                    <a:pt x="16" y="629"/>
                  </a:lnTo>
                  <a:cubicBezTo>
                    <a:pt x="11" y="625"/>
                    <a:pt x="6" y="622"/>
                    <a:pt x="1" y="620"/>
                  </a:cubicBezTo>
                  <a:close/>
                  <a:moveTo>
                    <a:pt x="670" y="1"/>
                  </a:moveTo>
                  <a:lnTo>
                    <a:pt x="670" y="1"/>
                  </a:lnTo>
                  <a:cubicBezTo>
                    <a:pt x="695" y="397"/>
                    <a:pt x="720" y="794"/>
                    <a:pt x="918" y="1166"/>
                  </a:cubicBezTo>
                  <a:cubicBezTo>
                    <a:pt x="601" y="995"/>
                    <a:pt x="309" y="801"/>
                    <a:pt x="16" y="629"/>
                  </a:cubicBezTo>
                  <a:lnTo>
                    <a:pt x="16" y="629"/>
                  </a:lnTo>
                  <a:cubicBezTo>
                    <a:pt x="75" y="681"/>
                    <a:pt x="77" y="897"/>
                    <a:pt x="100" y="943"/>
                  </a:cubicBezTo>
                  <a:cubicBezTo>
                    <a:pt x="125" y="1067"/>
                    <a:pt x="199" y="1166"/>
                    <a:pt x="249" y="1265"/>
                  </a:cubicBezTo>
                  <a:cubicBezTo>
                    <a:pt x="373" y="1488"/>
                    <a:pt x="546" y="1662"/>
                    <a:pt x="720" y="1860"/>
                  </a:cubicBezTo>
                  <a:cubicBezTo>
                    <a:pt x="918" y="2033"/>
                    <a:pt x="1117" y="2182"/>
                    <a:pt x="1414" y="2306"/>
                  </a:cubicBezTo>
                  <a:cubicBezTo>
                    <a:pt x="1477" y="2332"/>
                    <a:pt x="1532" y="2344"/>
                    <a:pt x="1579" y="2344"/>
                  </a:cubicBezTo>
                  <a:cubicBezTo>
                    <a:pt x="1756" y="2344"/>
                    <a:pt x="1825" y="2179"/>
                    <a:pt x="1786" y="1984"/>
                  </a:cubicBezTo>
                  <a:cubicBezTo>
                    <a:pt x="1612" y="1240"/>
                    <a:pt x="1216" y="546"/>
                    <a:pt x="670"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7240" name="Google Shape;7240;p20"/>
            <p:cNvSpPr/>
            <p:nvPr/>
          </p:nvSpPr>
          <p:spPr>
            <a:xfrm>
              <a:off x="3943275" y="194050"/>
              <a:ext cx="132650" cy="117125"/>
            </a:xfrm>
            <a:custGeom>
              <a:avLst/>
              <a:gdLst/>
              <a:ahLst/>
              <a:cxnLst/>
              <a:rect l="l" t="t" r="r" b="b"/>
              <a:pathLst>
                <a:path w="5306" h="4685" extrusionOk="0">
                  <a:moveTo>
                    <a:pt x="4819" y="1"/>
                  </a:moveTo>
                  <a:cubicBezTo>
                    <a:pt x="4640" y="1"/>
                    <a:pt x="4445" y="47"/>
                    <a:pt x="4264" y="119"/>
                  </a:cubicBezTo>
                  <a:cubicBezTo>
                    <a:pt x="3595" y="367"/>
                    <a:pt x="3074" y="838"/>
                    <a:pt x="2653" y="1309"/>
                  </a:cubicBezTo>
                  <a:cubicBezTo>
                    <a:pt x="2330" y="1607"/>
                    <a:pt x="0" y="4581"/>
                    <a:pt x="719" y="4680"/>
                  </a:cubicBezTo>
                  <a:cubicBezTo>
                    <a:pt x="735" y="4683"/>
                    <a:pt x="751" y="4684"/>
                    <a:pt x="767" y="4684"/>
                  </a:cubicBezTo>
                  <a:cubicBezTo>
                    <a:pt x="900" y="4684"/>
                    <a:pt x="1033" y="4601"/>
                    <a:pt x="1165" y="4556"/>
                  </a:cubicBezTo>
                  <a:cubicBezTo>
                    <a:pt x="2727" y="3714"/>
                    <a:pt x="4041" y="2573"/>
                    <a:pt x="4933" y="1309"/>
                  </a:cubicBezTo>
                  <a:cubicBezTo>
                    <a:pt x="5057" y="1111"/>
                    <a:pt x="5181" y="937"/>
                    <a:pt x="5231" y="739"/>
                  </a:cubicBezTo>
                  <a:cubicBezTo>
                    <a:pt x="5305" y="565"/>
                    <a:pt x="5305" y="342"/>
                    <a:pt x="5181" y="194"/>
                  </a:cubicBezTo>
                  <a:cubicBezTo>
                    <a:pt x="5156" y="119"/>
                    <a:pt x="5082" y="70"/>
                    <a:pt x="5008" y="20"/>
                  </a:cubicBezTo>
                  <a:cubicBezTo>
                    <a:pt x="4948" y="7"/>
                    <a:pt x="4884" y="1"/>
                    <a:pt x="481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41" name="Google Shape;7241;p20"/>
            <p:cNvSpPr/>
            <p:nvPr/>
          </p:nvSpPr>
          <p:spPr>
            <a:xfrm>
              <a:off x="3964725" y="229875"/>
              <a:ext cx="65325" cy="74425"/>
            </a:xfrm>
            <a:custGeom>
              <a:avLst/>
              <a:gdLst/>
              <a:ahLst/>
              <a:cxnLst/>
              <a:rect l="l" t="t" r="r" b="b"/>
              <a:pathLst>
                <a:path w="2613" h="2977" extrusionOk="0">
                  <a:moveTo>
                    <a:pt x="2464" y="0"/>
                  </a:moveTo>
                  <a:lnTo>
                    <a:pt x="2464" y="0"/>
                  </a:lnTo>
                  <a:cubicBezTo>
                    <a:pt x="2365" y="124"/>
                    <a:pt x="2092" y="273"/>
                    <a:pt x="1993" y="397"/>
                  </a:cubicBezTo>
                  <a:cubicBezTo>
                    <a:pt x="1819" y="521"/>
                    <a:pt x="1695" y="669"/>
                    <a:pt x="1547" y="793"/>
                  </a:cubicBezTo>
                  <a:cubicBezTo>
                    <a:pt x="1249" y="1066"/>
                    <a:pt x="1001" y="1363"/>
                    <a:pt x="753" y="1661"/>
                  </a:cubicBezTo>
                  <a:cubicBezTo>
                    <a:pt x="505" y="1934"/>
                    <a:pt x="332" y="2206"/>
                    <a:pt x="134" y="2529"/>
                  </a:cubicBezTo>
                  <a:cubicBezTo>
                    <a:pt x="36" y="2684"/>
                    <a:pt x="0" y="2976"/>
                    <a:pt x="204" y="2976"/>
                  </a:cubicBezTo>
                  <a:cubicBezTo>
                    <a:pt x="260" y="2976"/>
                    <a:pt x="335" y="2954"/>
                    <a:pt x="431" y="2900"/>
                  </a:cubicBezTo>
                  <a:cubicBezTo>
                    <a:pt x="1224" y="2429"/>
                    <a:pt x="1943" y="1884"/>
                    <a:pt x="2538" y="1264"/>
                  </a:cubicBezTo>
                  <a:lnTo>
                    <a:pt x="2538" y="1264"/>
                  </a:lnTo>
                  <a:cubicBezTo>
                    <a:pt x="2216" y="1388"/>
                    <a:pt x="1869" y="1512"/>
                    <a:pt x="1571" y="1636"/>
                  </a:cubicBezTo>
                  <a:cubicBezTo>
                    <a:pt x="1943" y="1314"/>
                    <a:pt x="2315" y="967"/>
                    <a:pt x="2613" y="645"/>
                  </a:cubicBezTo>
                  <a:lnTo>
                    <a:pt x="2613" y="645"/>
                  </a:lnTo>
                  <a:cubicBezTo>
                    <a:pt x="2216" y="818"/>
                    <a:pt x="1844" y="1041"/>
                    <a:pt x="1497" y="1264"/>
                  </a:cubicBezTo>
                  <a:cubicBezTo>
                    <a:pt x="1869" y="868"/>
                    <a:pt x="2191" y="421"/>
                    <a:pt x="2464"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7242" name="Google Shape;7242;p20"/>
            <p:cNvSpPr/>
            <p:nvPr/>
          </p:nvSpPr>
          <p:spPr>
            <a:xfrm>
              <a:off x="3979825" y="219250"/>
              <a:ext cx="136375" cy="96100"/>
            </a:xfrm>
            <a:custGeom>
              <a:avLst/>
              <a:gdLst/>
              <a:ahLst/>
              <a:cxnLst/>
              <a:rect l="l" t="t" r="r" b="b"/>
              <a:pathLst>
                <a:path w="5455" h="3844" extrusionOk="0">
                  <a:moveTo>
                    <a:pt x="4664" y="1"/>
                  </a:moveTo>
                  <a:cubicBezTo>
                    <a:pt x="4639" y="1"/>
                    <a:pt x="4614" y="2"/>
                    <a:pt x="4587" y="4"/>
                  </a:cubicBezTo>
                  <a:cubicBezTo>
                    <a:pt x="4240" y="53"/>
                    <a:pt x="4041" y="177"/>
                    <a:pt x="3793" y="375"/>
                  </a:cubicBezTo>
                  <a:cubicBezTo>
                    <a:pt x="3099" y="946"/>
                    <a:pt x="2430" y="1491"/>
                    <a:pt x="1761" y="2061"/>
                  </a:cubicBezTo>
                  <a:lnTo>
                    <a:pt x="744" y="2904"/>
                  </a:lnTo>
                  <a:cubicBezTo>
                    <a:pt x="496" y="3102"/>
                    <a:pt x="1" y="3350"/>
                    <a:pt x="75" y="3672"/>
                  </a:cubicBezTo>
                  <a:cubicBezTo>
                    <a:pt x="87" y="3804"/>
                    <a:pt x="208" y="3843"/>
                    <a:pt x="355" y="3843"/>
                  </a:cubicBezTo>
                  <a:cubicBezTo>
                    <a:pt x="514" y="3843"/>
                    <a:pt x="703" y="3797"/>
                    <a:pt x="819" y="3772"/>
                  </a:cubicBezTo>
                  <a:cubicBezTo>
                    <a:pt x="2058" y="3449"/>
                    <a:pt x="3223" y="2954"/>
                    <a:pt x="4240" y="2309"/>
                  </a:cubicBezTo>
                  <a:cubicBezTo>
                    <a:pt x="4537" y="2111"/>
                    <a:pt x="4810" y="1937"/>
                    <a:pt x="5033" y="1714"/>
                  </a:cubicBezTo>
                  <a:cubicBezTo>
                    <a:pt x="5454" y="1293"/>
                    <a:pt x="5430" y="822"/>
                    <a:pt x="5206" y="375"/>
                  </a:cubicBezTo>
                  <a:cubicBezTo>
                    <a:pt x="5114" y="146"/>
                    <a:pt x="4980" y="1"/>
                    <a:pt x="46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43" name="Google Shape;7243;p20"/>
            <p:cNvSpPr/>
            <p:nvPr/>
          </p:nvSpPr>
          <p:spPr>
            <a:xfrm>
              <a:off x="3983900" y="256500"/>
              <a:ext cx="86425" cy="55650"/>
            </a:xfrm>
            <a:custGeom>
              <a:avLst/>
              <a:gdLst/>
              <a:ahLst/>
              <a:cxnLst/>
              <a:rect l="l" t="t" r="r" b="b"/>
              <a:pathLst>
                <a:path w="3457" h="2226" extrusionOk="0">
                  <a:moveTo>
                    <a:pt x="2961" y="1"/>
                  </a:moveTo>
                  <a:lnTo>
                    <a:pt x="2961" y="1"/>
                  </a:lnTo>
                  <a:cubicBezTo>
                    <a:pt x="2193" y="373"/>
                    <a:pt x="1523" y="869"/>
                    <a:pt x="804" y="1364"/>
                  </a:cubicBezTo>
                  <a:cubicBezTo>
                    <a:pt x="606" y="1538"/>
                    <a:pt x="110" y="1786"/>
                    <a:pt x="61" y="1959"/>
                  </a:cubicBezTo>
                  <a:cubicBezTo>
                    <a:pt x="1" y="2170"/>
                    <a:pt x="168" y="2225"/>
                    <a:pt x="365" y="2225"/>
                  </a:cubicBezTo>
                  <a:cubicBezTo>
                    <a:pt x="493" y="2225"/>
                    <a:pt x="633" y="2202"/>
                    <a:pt x="730" y="2182"/>
                  </a:cubicBezTo>
                  <a:cubicBezTo>
                    <a:pt x="1697" y="1860"/>
                    <a:pt x="2564" y="1439"/>
                    <a:pt x="3457" y="993"/>
                  </a:cubicBezTo>
                  <a:lnTo>
                    <a:pt x="3457" y="993"/>
                  </a:lnTo>
                  <a:cubicBezTo>
                    <a:pt x="2912" y="1092"/>
                    <a:pt x="2341" y="1216"/>
                    <a:pt x="1796" y="1364"/>
                  </a:cubicBezTo>
                  <a:cubicBezTo>
                    <a:pt x="2267" y="1092"/>
                    <a:pt x="2688" y="794"/>
                    <a:pt x="3135" y="472"/>
                  </a:cubicBezTo>
                  <a:lnTo>
                    <a:pt x="3135" y="472"/>
                  </a:lnTo>
                  <a:cubicBezTo>
                    <a:pt x="2589" y="720"/>
                    <a:pt x="2069" y="968"/>
                    <a:pt x="1523" y="1191"/>
                  </a:cubicBezTo>
                  <a:cubicBezTo>
                    <a:pt x="2019" y="794"/>
                    <a:pt x="2465" y="422"/>
                    <a:pt x="2961"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7244" name="Google Shape;7244;p20"/>
            <p:cNvSpPr/>
            <p:nvPr/>
          </p:nvSpPr>
          <p:spPr>
            <a:xfrm>
              <a:off x="3881300" y="287075"/>
              <a:ext cx="138825" cy="91775"/>
            </a:xfrm>
            <a:custGeom>
              <a:avLst/>
              <a:gdLst/>
              <a:ahLst/>
              <a:cxnLst/>
              <a:rect l="l" t="t" r="r" b="b"/>
              <a:pathLst>
                <a:path w="5553" h="3671" extrusionOk="0">
                  <a:moveTo>
                    <a:pt x="3255" y="0"/>
                  </a:moveTo>
                  <a:cubicBezTo>
                    <a:pt x="3149" y="0"/>
                    <a:pt x="3039" y="6"/>
                    <a:pt x="2925" y="17"/>
                  </a:cubicBezTo>
                  <a:cubicBezTo>
                    <a:pt x="2801" y="17"/>
                    <a:pt x="2677" y="67"/>
                    <a:pt x="2553" y="92"/>
                  </a:cubicBezTo>
                  <a:cubicBezTo>
                    <a:pt x="2033" y="191"/>
                    <a:pt x="1537" y="389"/>
                    <a:pt x="1165" y="712"/>
                  </a:cubicBezTo>
                  <a:cubicBezTo>
                    <a:pt x="744" y="984"/>
                    <a:pt x="446" y="1381"/>
                    <a:pt x="248" y="1728"/>
                  </a:cubicBezTo>
                  <a:cubicBezTo>
                    <a:pt x="74" y="2075"/>
                    <a:pt x="0" y="2447"/>
                    <a:pt x="174" y="2744"/>
                  </a:cubicBezTo>
                  <a:cubicBezTo>
                    <a:pt x="372" y="3190"/>
                    <a:pt x="868" y="3488"/>
                    <a:pt x="1463" y="3612"/>
                  </a:cubicBezTo>
                  <a:cubicBezTo>
                    <a:pt x="1660" y="3651"/>
                    <a:pt x="1878" y="3671"/>
                    <a:pt x="2102" y="3671"/>
                  </a:cubicBezTo>
                  <a:cubicBezTo>
                    <a:pt x="2579" y="3671"/>
                    <a:pt x="3082" y="3582"/>
                    <a:pt x="3471" y="3414"/>
                  </a:cubicBezTo>
                  <a:cubicBezTo>
                    <a:pt x="3768" y="3290"/>
                    <a:pt x="4016" y="3116"/>
                    <a:pt x="4264" y="2967"/>
                  </a:cubicBezTo>
                  <a:cubicBezTo>
                    <a:pt x="4661" y="2719"/>
                    <a:pt x="5032" y="2397"/>
                    <a:pt x="5280" y="2075"/>
                  </a:cubicBezTo>
                  <a:cubicBezTo>
                    <a:pt x="5503" y="1753"/>
                    <a:pt x="5553" y="1430"/>
                    <a:pt x="5454" y="1108"/>
                  </a:cubicBezTo>
                  <a:cubicBezTo>
                    <a:pt x="5330" y="811"/>
                    <a:pt x="5082" y="513"/>
                    <a:pt x="4760" y="364"/>
                  </a:cubicBezTo>
                  <a:cubicBezTo>
                    <a:pt x="4280" y="156"/>
                    <a:pt x="3818" y="0"/>
                    <a:pt x="325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245" name="Google Shape;7245;p20"/>
            <p:cNvSpPr/>
            <p:nvPr/>
          </p:nvSpPr>
          <p:spPr>
            <a:xfrm>
              <a:off x="3892450" y="289975"/>
              <a:ext cx="115300" cy="78625"/>
            </a:xfrm>
            <a:custGeom>
              <a:avLst/>
              <a:gdLst/>
              <a:ahLst/>
              <a:cxnLst/>
              <a:rect l="l" t="t" r="r" b="b"/>
              <a:pathLst>
                <a:path w="4612" h="3145" extrusionOk="0">
                  <a:moveTo>
                    <a:pt x="2727" y="1"/>
                  </a:moveTo>
                  <a:cubicBezTo>
                    <a:pt x="2107" y="75"/>
                    <a:pt x="1661" y="323"/>
                    <a:pt x="1141" y="571"/>
                  </a:cubicBezTo>
                  <a:cubicBezTo>
                    <a:pt x="595" y="843"/>
                    <a:pt x="347" y="1240"/>
                    <a:pt x="124" y="1686"/>
                  </a:cubicBezTo>
                  <a:cubicBezTo>
                    <a:pt x="50" y="1810"/>
                    <a:pt x="0" y="1959"/>
                    <a:pt x="99" y="2058"/>
                  </a:cubicBezTo>
                  <a:cubicBezTo>
                    <a:pt x="149" y="2108"/>
                    <a:pt x="248" y="2132"/>
                    <a:pt x="273" y="2207"/>
                  </a:cubicBezTo>
                  <a:cubicBezTo>
                    <a:pt x="273" y="2256"/>
                    <a:pt x="273" y="2306"/>
                    <a:pt x="248" y="2331"/>
                  </a:cubicBezTo>
                  <a:cubicBezTo>
                    <a:pt x="174" y="2455"/>
                    <a:pt x="149" y="2603"/>
                    <a:pt x="298" y="2678"/>
                  </a:cubicBezTo>
                  <a:cubicBezTo>
                    <a:pt x="340" y="2699"/>
                    <a:pt x="390" y="2706"/>
                    <a:pt x="444" y="2706"/>
                  </a:cubicBezTo>
                  <a:cubicBezTo>
                    <a:pt x="518" y="2706"/>
                    <a:pt x="598" y="2692"/>
                    <a:pt x="670" y="2678"/>
                  </a:cubicBezTo>
                  <a:cubicBezTo>
                    <a:pt x="732" y="2678"/>
                    <a:pt x="806" y="2665"/>
                    <a:pt x="871" y="2665"/>
                  </a:cubicBezTo>
                  <a:cubicBezTo>
                    <a:pt x="936" y="2665"/>
                    <a:pt x="992" y="2678"/>
                    <a:pt x="1017" y="2727"/>
                  </a:cubicBezTo>
                  <a:cubicBezTo>
                    <a:pt x="1116" y="2827"/>
                    <a:pt x="1017" y="2951"/>
                    <a:pt x="1041" y="3050"/>
                  </a:cubicBezTo>
                  <a:cubicBezTo>
                    <a:pt x="1077" y="3103"/>
                    <a:pt x="1190" y="3144"/>
                    <a:pt x="1325" y="3144"/>
                  </a:cubicBezTo>
                  <a:cubicBezTo>
                    <a:pt x="1377" y="3144"/>
                    <a:pt x="1432" y="3138"/>
                    <a:pt x="1488" y="3124"/>
                  </a:cubicBezTo>
                  <a:cubicBezTo>
                    <a:pt x="2479" y="3000"/>
                    <a:pt x="3446" y="2579"/>
                    <a:pt x="4239" y="2058"/>
                  </a:cubicBezTo>
                  <a:cubicBezTo>
                    <a:pt x="4388" y="1959"/>
                    <a:pt x="4562" y="1810"/>
                    <a:pt x="4487" y="1686"/>
                  </a:cubicBezTo>
                  <a:cubicBezTo>
                    <a:pt x="4462" y="1612"/>
                    <a:pt x="4338" y="1587"/>
                    <a:pt x="4215" y="1562"/>
                  </a:cubicBezTo>
                  <a:cubicBezTo>
                    <a:pt x="4091" y="1513"/>
                    <a:pt x="3967" y="1488"/>
                    <a:pt x="3967" y="1389"/>
                  </a:cubicBezTo>
                  <a:cubicBezTo>
                    <a:pt x="3967" y="1314"/>
                    <a:pt x="4066" y="1240"/>
                    <a:pt x="4190" y="1190"/>
                  </a:cubicBezTo>
                  <a:cubicBezTo>
                    <a:pt x="4314" y="1141"/>
                    <a:pt x="4438" y="1116"/>
                    <a:pt x="4512" y="1017"/>
                  </a:cubicBezTo>
                  <a:cubicBezTo>
                    <a:pt x="4611" y="943"/>
                    <a:pt x="4586" y="769"/>
                    <a:pt x="4487" y="719"/>
                  </a:cubicBezTo>
                  <a:cubicBezTo>
                    <a:pt x="4438" y="695"/>
                    <a:pt x="4363" y="645"/>
                    <a:pt x="4314" y="645"/>
                  </a:cubicBezTo>
                  <a:cubicBezTo>
                    <a:pt x="4091" y="620"/>
                    <a:pt x="3892" y="571"/>
                    <a:pt x="3719" y="521"/>
                  </a:cubicBezTo>
                  <a:cubicBezTo>
                    <a:pt x="3644" y="521"/>
                    <a:pt x="3595" y="496"/>
                    <a:pt x="3595" y="472"/>
                  </a:cubicBezTo>
                  <a:cubicBezTo>
                    <a:pt x="3545" y="397"/>
                    <a:pt x="3744" y="348"/>
                    <a:pt x="3818" y="248"/>
                  </a:cubicBezTo>
                  <a:cubicBezTo>
                    <a:pt x="3843" y="149"/>
                    <a:pt x="3719" y="100"/>
                    <a:pt x="3595" y="75"/>
                  </a:cubicBezTo>
                  <a:cubicBezTo>
                    <a:pt x="3273" y="1"/>
                    <a:pt x="2975" y="1"/>
                    <a:pt x="272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246" name="Google Shape;7246;p20"/>
            <p:cNvSpPr/>
            <p:nvPr/>
          </p:nvSpPr>
          <p:spPr>
            <a:xfrm>
              <a:off x="3935925" y="302250"/>
              <a:ext cx="4275" cy="3300"/>
            </a:xfrm>
            <a:custGeom>
              <a:avLst/>
              <a:gdLst/>
              <a:ahLst/>
              <a:cxnLst/>
              <a:rect l="l" t="t" r="r" b="b"/>
              <a:pathLst>
                <a:path w="171" h="132" extrusionOk="0">
                  <a:moveTo>
                    <a:pt x="93" y="1"/>
                  </a:moveTo>
                  <a:cubicBezTo>
                    <a:pt x="48" y="1"/>
                    <a:pt x="1" y="45"/>
                    <a:pt x="21" y="107"/>
                  </a:cubicBezTo>
                  <a:cubicBezTo>
                    <a:pt x="46" y="107"/>
                    <a:pt x="46" y="131"/>
                    <a:pt x="121" y="131"/>
                  </a:cubicBezTo>
                  <a:cubicBezTo>
                    <a:pt x="170" y="107"/>
                    <a:pt x="170" y="7"/>
                    <a:pt x="121" y="7"/>
                  </a:cubicBezTo>
                  <a:cubicBezTo>
                    <a:pt x="112" y="3"/>
                    <a:pt x="102" y="1"/>
                    <a:pt x="9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47" name="Google Shape;7247;p20"/>
            <p:cNvSpPr/>
            <p:nvPr/>
          </p:nvSpPr>
          <p:spPr>
            <a:xfrm>
              <a:off x="3905100" y="326475"/>
              <a:ext cx="3875" cy="2450"/>
            </a:xfrm>
            <a:custGeom>
              <a:avLst/>
              <a:gdLst/>
              <a:ahLst/>
              <a:cxnLst/>
              <a:rect l="l" t="t" r="r" b="b"/>
              <a:pathLst>
                <a:path w="155" h="98" extrusionOk="0">
                  <a:moveTo>
                    <a:pt x="73" y="1"/>
                  </a:moveTo>
                  <a:cubicBezTo>
                    <a:pt x="48" y="1"/>
                    <a:pt x="24" y="9"/>
                    <a:pt x="15" y="28"/>
                  </a:cubicBezTo>
                  <a:cubicBezTo>
                    <a:pt x="0" y="71"/>
                    <a:pt x="36" y="98"/>
                    <a:pt x="74" y="98"/>
                  </a:cubicBezTo>
                  <a:cubicBezTo>
                    <a:pt x="101" y="98"/>
                    <a:pt x="128" y="84"/>
                    <a:pt x="139" y="53"/>
                  </a:cubicBezTo>
                  <a:cubicBezTo>
                    <a:pt x="154" y="22"/>
                    <a:pt x="113" y="1"/>
                    <a:pt x="7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48" name="Google Shape;7248;p20"/>
            <p:cNvSpPr/>
            <p:nvPr/>
          </p:nvSpPr>
          <p:spPr>
            <a:xfrm>
              <a:off x="3958750" y="300775"/>
              <a:ext cx="12425" cy="7400"/>
            </a:xfrm>
            <a:custGeom>
              <a:avLst/>
              <a:gdLst/>
              <a:ahLst/>
              <a:cxnLst/>
              <a:rect l="l" t="t" r="r" b="b"/>
              <a:pathLst>
                <a:path w="497" h="296" extrusionOk="0">
                  <a:moveTo>
                    <a:pt x="263" y="0"/>
                  </a:moveTo>
                  <a:cubicBezTo>
                    <a:pt x="172" y="0"/>
                    <a:pt x="94" y="53"/>
                    <a:pt x="75" y="91"/>
                  </a:cubicBezTo>
                  <a:cubicBezTo>
                    <a:pt x="1" y="166"/>
                    <a:pt x="75" y="265"/>
                    <a:pt x="174" y="289"/>
                  </a:cubicBezTo>
                  <a:cubicBezTo>
                    <a:pt x="196" y="294"/>
                    <a:pt x="218" y="296"/>
                    <a:pt x="240" y="296"/>
                  </a:cubicBezTo>
                  <a:cubicBezTo>
                    <a:pt x="339" y="296"/>
                    <a:pt x="427" y="252"/>
                    <a:pt x="447" y="190"/>
                  </a:cubicBezTo>
                  <a:cubicBezTo>
                    <a:pt x="497" y="91"/>
                    <a:pt x="447" y="42"/>
                    <a:pt x="348" y="17"/>
                  </a:cubicBezTo>
                  <a:cubicBezTo>
                    <a:pt x="319" y="5"/>
                    <a:pt x="290" y="0"/>
                    <a:pt x="26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49" name="Google Shape;7249;p20"/>
            <p:cNvSpPr/>
            <p:nvPr/>
          </p:nvSpPr>
          <p:spPr>
            <a:xfrm>
              <a:off x="3915725" y="334075"/>
              <a:ext cx="12350" cy="7100"/>
            </a:xfrm>
            <a:custGeom>
              <a:avLst/>
              <a:gdLst/>
              <a:ahLst/>
              <a:cxnLst/>
              <a:rect l="l" t="t" r="r" b="b"/>
              <a:pathLst>
                <a:path w="494" h="284" extrusionOk="0">
                  <a:moveTo>
                    <a:pt x="267" y="1"/>
                  </a:moveTo>
                  <a:cubicBezTo>
                    <a:pt x="190" y="1"/>
                    <a:pt x="109" y="31"/>
                    <a:pt x="61" y="98"/>
                  </a:cubicBezTo>
                  <a:cubicBezTo>
                    <a:pt x="1" y="218"/>
                    <a:pt x="113" y="283"/>
                    <a:pt x="234" y="283"/>
                  </a:cubicBezTo>
                  <a:cubicBezTo>
                    <a:pt x="312" y="283"/>
                    <a:pt x="394" y="256"/>
                    <a:pt x="433" y="197"/>
                  </a:cubicBezTo>
                  <a:cubicBezTo>
                    <a:pt x="493" y="75"/>
                    <a:pt x="387" y="1"/>
                    <a:pt x="26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50" name="Google Shape;7250;p20"/>
            <p:cNvSpPr/>
            <p:nvPr/>
          </p:nvSpPr>
          <p:spPr>
            <a:xfrm>
              <a:off x="3914125" y="309100"/>
              <a:ext cx="8700" cy="6800"/>
            </a:xfrm>
            <a:custGeom>
              <a:avLst/>
              <a:gdLst/>
              <a:ahLst/>
              <a:cxnLst/>
              <a:rect l="l" t="t" r="r" b="b"/>
              <a:pathLst>
                <a:path w="348" h="272" extrusionOk="0">
                  <a:moveTo>
                    <a:pt x="188" y="0"/>
                  </a:moveTo>
                  <a:cubicBezTo>
                    <a:pt x="176" y="0"/>
                    <a:pt x="163" y="1"/>
                    <a:pt x="150" y="4"/>
                  </a:cubicBezTo>
                  <a:cubicBezTo>
                    <a:pt x="51" y="54"/>
                    <a:pt x="1" y="103"/>
                    <a:pt x="1" y="178"/>
                  </a:cubicBezTo>
                  <a:cubicBezTo>
                    <a:pt x="19" y="231"/>
                    <a:pt x="75" y="272"/>
                    <a:pt x="143" y="272"/>
                  </a:cubicBezTo>
                  <a:cubicBezTo>
                    <a:pt x="169" y="272"/>
                    <a:pt x="196" y="266"/>
                    <a:pt x="224" y="252"/>
                  </a:cubicBezTo>
                  <a:cubicBezTo>
                    <a:pt x="274" y="227"/>
                    <a:pt x="348" y="202"/>
                    <a:pt x="348" y="128"/>
                  </a:cubicBezTo>
                  <a:cubicBezTo>
                    <a:pt x="348" y="84"/>
                    <a:pt x="289" y="0"/>
                    <a:pt x="18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51" name="Google Shape;7251;p20"/>
            <p:cNvSpPr/>
            <p:nvPr/>
          </p:nvSpPr>
          <p:spPr>
            <a:xfrm>
              <a:off x="3949850" y="324525"/>
              <a:ext cx="9825" cy="5850"/>
            </a:xfrm>
            <a:custGeom>
              <a:avLst/>
              <a:gdLst/>
              <a:ahLst/>
              <a:cxnLst/>
              <a:rect l="l" t="t" r="r" b="b"/>
              <a:pathLst>
                <a:path w="393" h="234" extrusionOk="0">
                  <a:moveTo>
                    <a:pt x="224" y="1"/>
                  </a:moveTo>
                  <a:cubicBezTo>
                    <a:pt x="164" y="1"/>
                    <a:pt x="98" y="25"/>
                    <a:pt x="59" y="83"/>
                  </a:cubicBezTo>
                  <a:cubicBezTo>
                    <a:pt x="1" y="171"/>
                    <a:pt x="89" y="233"/>
                    <a:pt x="182" y="233"/>
                  </a:cubicBezTo>
                  <a:cubicBezTo>
                    <a:pt x="246" y="233"/>
                    <a:pt x="312" y="204"/>
                    <a:pt x="332" y="133"/>
                  </a:cubicBezTo>
                  <a:cubicBezTo>
                    <a:pt x="392" y="58"/>
                    <a:pt x="316" y="1"/>
                    <a:pt x="22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52" name="Google Shape;7252;p20"/>
            <p:cNvSpPr/>
            <p:nvPr/>
          </p:nvSpPr>
          <p:spPr>
            <a:xfrm>
              <a:off x="3987650" y="319600"/>
              <a:ext cx="10700" cy="6125"/>
            </a:xfrm>
            <a:custGeom>
              <a:avLst/>
              <a:gdLst/>
              <a:ahLst/>
              <a:cxnLst/>
              <a:rect l="l" t="t" r="r" b="b"/>
              <a:pathLst>
                <a:path w="428" h="245" extrusionOk="0">
                  <a:moveTo>
                    <a:pt x="228" y="1"/>
                  </a:moveTo>
                  <a:cubicBezTo>
                    <a:pt x="164" y="1"/>
                    <a:pt x="97" y="25"/>
                    <a:pt x="59" y="82"/>
                  </a:cubicBezTo>
                  <a:cubicBezTo>
                    <a:pt x="1" y="185"/>
                    <a:pt x="99" y="244"/>
                    <a:pt x="204" y="244"/>
                  </a:cubicBezTo>
                  <a:cubicBezTo>
                    <a:pt x="276" y="244"/>
                    <a:pt x="352" y="217"/>
                    <a:pt x="382" y="156"/>
                  </a:cubicBezTo>
                  <a:cubicBezTo>
                    <a:pt x="428" y="64"/>
                    <a:pt x="332" y="1"/>
                    <a:pt x="22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53" name="Google Shape;7253;p20"/>
            <p:cNvSpPr/>
            <p:nvPr/>
          </p:nvSpPr>
          <p:spPr>
            <a:xfrm>
              <a:off x="3951475" y="347500"/>
              <a:ext cx="10700" cy="6550"/>
            </a:xfrm>
            <a:custGeom>
              <a:avLst/>
              <a:gdLst/>
              <a:ahLst/>
              <a:cxnLst/>
              <a:rect l="l" t="t" r="r" b="b"/>
              <a:pathLst>
                <a:path w="428" h="262" extrusionOk="0">
                  <a:moveTo>
                    <a:pt x="219" y="0"/>
                  </a:moveTo>
                  <a:cubicBezTo>
                    <a:pt x="152" y="0"/>
                    <a:pt x="82" y="25"/>
                    <a:pt x="44" y="81"/>
                  </a:cubicBezTo>
                  <a:cubicBezTo>
                    <a:pt x="1" y="197"/>
                    <a:pt x="83" y="262"/>
                    <a:pt x="179" y="262"/>
                  </a:cubicBezTo>
                  <a:cubicBezTo>
                    <a:pt x="249" y="262"/>
                    <a:pt x="325" y="228"/>
                    <a:pt x="366" y="156"/>
                  </a:cubicBezTo>
                  <a:cubicBezTo>
                    <a:pt x="427" y="64"/>
                    <a:pt x="328" y="0"/>
                    <a:pt x="21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54" name="Google Shape;7254;p20"/>
            <p:cNvSpPr/>
            <p:nvPr/>
          </p:nvSpPr>
          <p:spPr>
            <a:xfrm>
              <a:off x="3934325" y="338725"/>
              <a:ext cx="12700" cy="7375"/>
            </a:xfrm>
            <a:custGeom>
              <a:avLst/>
              <a:gdLst/>
              <a:ahLst/>
              <a:cxnLst/>
              <a:rect l="l" t="t" r="r" b="b"/>
              <a:pathLst>
                <a:path w="508" h="295" extrusionOk="0">
                  <a:moveTo>
                    <a:pt x="275" y="1"/>
                  </a:moveTo>
                  <a:cubicBezTo>
                    <a:pt x="195" y="1"/>
                    <a:pt x="109" y="33"/>
                    <a:pt x="61" y="110"/>
                  </a:cubicBezTo>
                  <a:cubicBezTo>
                    <a:pt x="0" y="216"/>
                    <a:pt x="115" y="294"/>
                    <a:pt x="236" y="294"/>
                  </a:cubicBezTo>
                  <a:cubicBezTo>
                    <a:pt x="313" y="294"/>
                    <a:pt x="394" y="262"/>
                    <a:pt x="432" y="184"/>
                  </a:cubicBezTo>
                  <a:cubicBezTo>
                    <a:pt x="508" y="79"/>
                    <a:pt x="399" y="1"/>
                    <a:pt x="27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55" name="Google Shape;7255;p20"/>
            <p:cNvSpPr/>
            <p:nvPr/>
          </p:nvSpPr>
          <p:spPr>
            <a:xfrm>
              <a:off x="3970375" y="334075"/>
              <a:ext cx="11625" cy="6775"/>
            </a:xfrm>
            <a:custGeom>
              <a:avLst/>
              <a:gdLst/>
              <a:ahLst/>
              <a:cxnLst/>
              <a:rect l="l" t="t" r="r" b="b"/>
              <a:pathLst>
                <a:path w="465" h="271" extrusionOk="0">
                  <a:moveTo>
                    <a:pt x="249" y="1"/>
                  </a:moveTo>
                  <a:cubicBezTo>
                    <a:pt x="180" y="1"/>
                    <a:pt x="110" y="31"/>
                    <a:pt x="81" y="98"/>
                  </a:cubicBezTo>
                  <a:cubicBezTo>
                    <a:pt x="0" y="195"/>
                    <a:pt x="109" y="271"/>
                    <a:pt x="229" y="271"/>
                  </a:cubicBezTo>
                  <a:cubicBezTo>
                    <a:pt x="293" y="271"/>
                    <a:pt x="360" y="249"/>
                    <a:pt x="403" y="197"/>
                  </a:cubicBezTo>
                  <a:cubicBezTo>
                    <a:pt x="464" y="75"/>
                    <a:pt x="358" y="1"/>
                    <a:pt x="24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56" name="Google Shape;7256;p20"/>
            <p:cNvSpPr/>
            <p:nvPr/>
          </p:nvSpPr>
          <p:spPr>
            <a:xfrm>
              <a:off x="3922800" y="363375"/>
              <a:ext cx="10575" cy="7400"/>
            </a:xfrm>
            <a:custGeom>
              <a:avLst/>
              <a:gdLst/>
              <a:ahLst/>
              <a:cxnLst/>
              <a:rect l="l" t="t" r="r" b="b"/>
              <a:pathLst>
                <a:path w="423" h="296" extrusionOk="0">
                  <a:moveTo>
                    <a:pt x="229" y="0"/>
                  </a:moveTo>
                  <a:cubicBezTo>
                    <a:pt x="148" y="0"/>
                    <a:pt x="70" y="58"/>
                    <a:pt x="51" y="116"/>
                  </a:cubicBezTo>
                  <a:cubicBezTo>
                    <a:pt x="1" y="165"/>
                    <a:pt x="51" y="264"/>
                    <a:pt x="150" y="289"/>
                  </a:cubicBezTo>
                  <a:cubicBezTo>
                    <a:pt x="167" y="294"/>
                    <a:pt x="186" y="296"/>
                    <a:pt x="204" y="296"/>
                  </a:cubicBezTo>
                  <a:cubicBezTo>
                    <a:pt x="290" y="296"/>
                    <a:pt x="377" y="251"/>
                    <a:pt x="398" y="190"/>
                  </a:cubicBezTo>
                  <a:cubicBezTo>
                    <a:pt x="422" y="116"/>
                    <a:pt x="398" y="41"/>
                    <a:pt x="298" y="17"/>
                  </a:cubicBezTo>
                  <a:cubicBezTo>
                    <a:pt x="276" y="5"/>
                    <a:pt x="252"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7257" name="Google Shape;7257;p20"/>
          <p:cNvGrpSpPr/>
          <p:nvPr/>
        </p:nvGrpSpPr>
        <p:grpSpPr>
          <a:xfrm rot="7601124">
            <a:off x="384720" y="437399"/>
            <a:ext cx="535481" cy="403786"/>
            <a:chOff x="3693500" y="1118850"/>
            <a:chExt cx="535500" cy="403800"/>
          </a:xfrm>
        </p:grpSpPr>
        <p:sp>
          <p:nvSpPr>
            <p:cNvPr id="7258" name="Google Shape;7258;p20"/>
            <p:cNvSpPr/>
            <p:nvPr/>
          </p:nvSpPr>
          <p:spPr>
            <a:xfrm>
              <a:off x="3978600" y="1346375"/>
              <a:ext cx="135125" cy="119900"/>
            </a:xfrm>
            <a:custGeom>
              <a:avLst/>
              <a:gdLst/>
              <a:ahLst/>
              <a:cxnLst/>
              <a:rect l="l" t="t" r="r" b="b"/>
              <a:pathLst>
                <a:path w="5405" h="4796" extrusionOk="0">
                  <a:moveTo>
                    <a:pt x="588" y="0"/>
                  </a:moveTo>
                  <a:cubicBezTo>
                    <a:pt x="478" y="0"/>
                    <a:pt x="377" y="17"/>
                    <a:pt x="298" y="60"/>
                  </a:cubicBezTo>
                  <a:cubicBezTo>
                    <a:pt x="0" y="259"/>
                    <a:pt x="322" y="903"/>
                    <a:pt x="397" y="1101"/>
                  </a:cubicBezTo>
                  <a:cubicBezTo>
                    <a:pt x="521" y="1473"/>
                    <a:pt x="694" y="1845"/>
                    <a:pt x="892" y="2217"/>
                  </a:cubicBezTo>
                  <a:cubicBezTo>
                    <a:pt x="1165" y="2614"/>
                    <a:pt x="1438" y="2985"/>
                    <a:pt x="1760" y="3357"/>
                  </a:cubicBezTo>
                  <a:cubicBezTo>
                    <a:pt x="2182" y="3853"/>
                    <a:pt x="2727" y="4324"/>
                    <a:pt x="3371" y="4671"/>
                  </a:cubicBezTo>
                  <a:cubicBezTo>
                    <a:pt x="3495" y="4721"/>
                    <a:pt x="3619" y="4795"/>
                    <a:pt x="3768" y="4795"/>
                  </a:cubicBezTo>
                  <a:cubicBezTo>
                    <a:pt x="3917" y="4795"/>
                    <a:pt x="4140" y="4721"/>
                    <a:pt x="4239" y="4597"/>
                  </a:cubicBezTo>
                  <a:cubicBezTo>
                    <a:pt x="4264" y="4547"/>
                    <a:pt x="4289" y="4498"/>
                    <a:pt x="4338" y="4448"/>
                  </a:cubicBezTo>
                  <a:cubicBezTo>
                    <a:pt x="4462" y="4299"/>
                    <a:pt x="4784" y="4324"/>
                    <a:pt x="4884" y="4175"/>
                  </a:cubicBezTo>
                  <a:cubicBezTo>
                    <a:pt x="4958" y="4076"/>
                    <a:pt x="4908" y="3952"/>
                    <a:pt x="4983" y="3853"/>
                  </a:cubicBezTo>
                  <a:cubicBezTo>
                    <a:pt x="5032" y="3754"/>
                    <a:pt x="5156" y="3729"/>
                    <a:pt x="5255" y="3680"/>
                  </a:cubicBezTo>
                  <a:cubicBezTo>
                    <a:pt x="5379" y="3580"/>
                    <a:pt x="5404" y="3456"/>
                    <a:pt x="5404" y="3357"/>
                  </a:cubicBezTo>
                  <a:cubicBezTo>
                    <a:pt x="5404" y="3258"/>
                    <a:pt x="5330" y="3184"/>
                    <a:pt x="5255" y="3085"/>
                  </a:cubicBezTo>
                  <a:cubicBezTo>
                    <a:pt x="4983" y="2738"/>
                    <a:pt x="4611" y="2465"/>
                    <a:pt x="4264" y="2143"/>
                  </a:cubicBezTo>
                  <a:cubicBezTo>
                    <a:pt x="3718" y="1696"/>
                    <a:pt x="3124" y="1225"/>
                    <a:pt x="2504" y="779"/>
                  </a:cubicBezTo>
                  <a:cubicBezTo>
                    <a:pt x="2182" y="581"/>
                    <a:pt x="1884" y="383"/>
                    <a:pt x="1512" y="234"/>
                  </a:cubicBezTo>
                  <a:cubicBezTo>
                    <a:pt x="1344" y="159"/>
                    <a:pt x="923" y="0"/>
                    <a:pt x="58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259" name="Google Shape;7259;p20"/>
            <p:cNvSpPr/>
            <p:nvPr/>
          </p:nvSpPr>
          <p:spPr>
            <a:xfrm>
              <a:off x="3995325" y="1358850"/>
              <a:ext cx="70675" cy="80150"/>
            </a:xfrm>
            <a:custGeom>
              <a:avLst/>
              <a:gdLst/>
              <a:ahLst/>
              <a:cxnLst/>
              <a:rect l="l" t="t" r="r" b="b"/>
              <a:pathLst>
                <a:path w="2827" h="3206" extrusionOk="0">
                  <a:moveTo>
                    <a:pt x="617" y="0"/>
                  </a:moveTo>
                  <a:cubicBezTo>
                    <a:pt x="350" y="0"/>
                    <a:pt x="131" y="123"/>
                    <a:pt x="75" y="479"/>
                  </a:cubicBezTo>
                  <a:cubicBezTo>
                    <a:pt x="0" y="826"/>
                    <a:pt x="199" y="1148"/>
                    <a:pt x="347" y="1445"/>
                  </a:cubicBezTo>
                  <a:cubicBezTo>
                    <a:pt x="496" y="1768"/>
                    <a:pt x="719" y="2065"/>
                    <a:pt x="967" y="2363"/>
                  </a:cubicBezTo>
                  <a:cubicBezTo>
                    <a:pt x="1091" y="2511"/>
                    <a:pt x="1240" y="2685"/>
                    <a:pt x="1438" y="2834"/>
                  </a:cubicBezTo>
                  <a:cubicBezTo>
                    <a:pt x="1587" y="2933"/>
                    <a:pt x="1884" y="3081"/>
                    <a:pt x="1959" y="3205"/>
                  </a:cubicBezTo>
                  <a:cubicBezTo>
                    <a:pt x="1760" y="2834"/>
                    <a:pt x="1562" y="2486"/>
                    <a:pt x="1265" y="2139"/>
                  </a:cubicBezTo>
                  <a:lnTo>
                    <a:pt x="1265" y="2139"/>
                  </a:lnTo>
                  <a:cubicBezTo>
                    <a:pt x="1636" y="2437"/>
                    <a:pt x="2083" y="2610"/>
                    <a:pt x="2578" y="2734"/>
                  </a:cubicBezTo>
                  <a:cubicBezTo>
                    <a:pt x="2306" y="2313"/>
                    <a:pt x="1884" y="1941"/>
                    <a:pt x="1488" y="1594"/>
                  </a:cubicBezTo>
                  <a:lnTo>
                    <a:pt x="1488" y="1594"/>
                  </a:lnTo>
                  <a:cubicBezTo>
                    <a:pt x="1884" y="1817"/>
                    <a:pt x="2355" y="1991"/>
                    <a:pt x="2826" y="2115"/>
                  </a:cubicBezTo>
                  <a:cubicBezTo>
                    <a:pt x="2678" y="1495"/>
                    <a:pt x="2331" y="950"/>
                    <a:pt x="1835" y="503"/>
                  </a:cubicBezTo>
                  <a:cubicBezTo>
                    <a:pt x="1634" y="334"/>
                    <a:pt x="1059" y="0"/>
                    <a:pt x="617"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260" name="Google Shape;7260;p20"/>
            <p:cNvSpPr/>
            <p:nvPr/>
          </p:nvSpPr>
          <p:spPr>
            <a:xfrm>
              <a:off x="3930250" y="1364650"/>
              <a:ext cx="68825" cy="145000"/>
            </a:xfrm>
            <a:custGeom>
              <a:avLst/>
              <a:gdLst/>
              <a:ahLst/>
              <a:cxnLst/>
              <a:rect l="l" t="t" r="r" b="b"/>
              <a:pathLst>
                <a:path w="2753" h="5800" extrusionOk="0">
                  <a:moveTo>
                    <a:pt x="784" y="1"/>
                  </a:moveTo>
                  <a:cubicBezTo>
                    <a:pt x="756" y="1"/>
                    <a:pt x="726" y="8"/>
                    <a:pt x="695" y="23"/>
                  </a:cubicBezTo>
                  <a:cubicBezTo>
                    <a:pt x="397" y="172"/>
                    <a:pt x="348" y="767"/>
                    <a:pt x="273" y="965"/>
                  </a:cubicBezTo>
                  <a:cubicBezTo>
                    <a:pt x="100" y="1635"/>
                    <a:pt x="0" y="2354"/>
                    <a:pt x="0" y="2998"/>
                  </a:cubicBezTo>
                  <a:cubicBezTo>
                    <a:pt x="25" y="3370"/>
                    <a:pt x="75" y="3742"/>
                    <a:pt x="124" y="4089"/>
                  </a:cubicBezTo>
                  <a:cubicBezTo>
                    <a:pt x="224" y="4684"/>
                    <a:pt x="447" y="5229"/>
                    <a:pt x="868" y="5700"/>
                  </a:cubicBezTo>
                  <a:cubicBezTo>
                    <a:pt x="893" y="5725"/>
                    <a:pt x="942" y="5750"/>
                    <a:pt x="992" y="5799"/>
                  </a:cubicBezTo>
                  <a:cubicBezTo>
                    <a:pt x="1066" y="5799"/>
                    <a:pt x="1116" y="5799"/>
                    <a:pt x="1190" y="5750"/>
                  </a:cubicBezTo>
                  <a:cubicBezTo>
                    <a:pt x="1364" y="5700"/>
                    <a:pt x="1513" y="5675"/>
                    <a:pt x="1711" y="5601"/>
                  </a:cubicBezTo>
                  <a:cubicBezTo>
                    <a:pt x="1959" y="5551"/>
                    <a:pt x="2232" y="5452"/>
                    <a:pt x="2430" y="5254"/>
                  </a:cubicBezTo>
                  <a:cubicBezTo>
                    <a:pt x="2579" y="5130"/>
                    <a:pt x="2603" y="4957"/>
                    <a:pt x="2628" y="4808"/>
                  </a:cubicBezTo>
                  <a:cubicBezTo>
                    <a:pt x="2752" y="4015"/>
                    <a:pt x="2554" y="3320"/>
                    <a:pt x="2232" y="2626"/>
                  </a:cubicBezTo>
                  <a:cubicBezTo>
                    <a:pt x="1934" y="1957"/>
                    <a:pt x="1513" y="1337"/>
                    <a:pt x="1215" y="643"/>
                  </a:cubicBezTo>
                  <a:cubicBezTo>
                    <a:pt x="1149" y="510"/>
                    <a:pt x="1023" y="1"/>
                    <a:pt x="78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261" name="Google Shape;7261;p20"/>
            <p:cNvSpPr/>
            <p:nvPr/>
          </p:nvSpPr>
          <p:spPr>
            <a:xfrm>
              <a:off x="3933350" y="1377000"/>
              <a:ext cx="56425" cy="96700"/>
            </a:xfrm>
            <a:custGeom>
              <a:avLst/>
              <a:gdLst/>
              <a:ahLst/>
              <a:cxnLst/>
              <a:rect l="l" t="t" r="r" b="b"/>
              <a:pathLst>
                <a:path w="2257" h="3868" extrusionOk="0">
                  <a:moveTo>
                    <a:pt x="893" y="0"/>
                  </a:moveTo>
                  <a:cubicBezTo>
                    <a:pt x="571" y="25"/>
                    <a:pt x="447" y="199"/>
                    <a:pt x="347" y="422"/>
                  </a:cubicBezTo>
                  <a:cubicBezTo>
                    <a:pt x="100" y="1017"/>
                    <a:pt x="0" y="1513"/>
                    <a:pt x="25" y="2008"/>
                  </a:cubicBezTo>
                  <a:cubicBezTo>
                    <a:pt x="25" y="2653"/>
                    <a:pt x="149" y="3273"/>
                    <a:pt x="323" y="3868"/>
                  </a:cubicBezTo>
                  <a:cubicBezTo>
                    <a:pt x="323" y="3471"/>
                    <a:pt x="372" y="3074"/>
                    <a:pt x="571" y="2653"/>
                  </a:cubicBezTo>
                  <a:cubicBezTo>
                    <a:pt x="744" y="3025"/>
                    <a:pt x="967" y="3397"/>
                    <a:pt x="1190" y="3768"/>
                  </a:cubicBezTo>
                  <a:cubicBezTo>
                    <a:pt x="1215" y="3248"/>
                    <a:pt x="1215" y="2727"/>
                    <a:pt x="1215" y="2207"/>
                  </a:cubicBezTo>
                  <a:cubicBezTo>
                    <a:pt x="1587" y="2405"/>
                    <a:pt x="1884" y="2628"/>
                    <a:pt x="2207" y="2876"/>
                  </a:cubicBezTo>
                  <a:cubicBezTo>
                    <a:pt x="2256" y="2157"/>
                    <a:pt x="2083" y="1513"/>
                    <a:pt x="1884" y="868"/>
                  </a:cubicBezTo>
                  <a:cubicBezTo>
                    <a:pt x="1835" y="645"/>
                    <a:pt x="1760" y="447"/>
                    <a:pt x="1612" y="273"/>
                  </a:cubicBezTo>
                  <a:cubicBezTo>
                    <a:pt x="1463" y="124"/>
                    <a:pt x="1215" y="0"/>
                    <a:pt x="89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262" name="Google Shape;7262;p20"/>
            <p:cNvSpPr/>
            <p:nvPr/>
          </p:nvSpPr>
          <p:spPr>
            <a:xfrm>
              <a:off x="3819325" y="1362200"/>
              <a:ext cx="97925" cy="160450"/>
            </a:xfrm>
            <a:custGeom>
              <a:avLst/>
              <a:gdLst/>
              <a:ahLst/>
              <a:cxnLst/>
              <a:rect l="l" t="t" r="r" b="b"/>
              <a:pathLst>
                <a:path w="3917" h="6418" extrusionOk="0">
                  <a:moveTo>
                    <a:pt x="3537" y="1"/>
                  </a:moveTo>
                  <a:cubicBezTo>
                    <a:pt x="3070" y="1"/>
                    <a:pt x="2660" y="791"/>
                    <a:pt x="2479" y="1063"/>
                  </a:cubicBezTo>
                  <a:cubicBezTo>
                    <a:pt x="2107" y="1634"/>
                    <a:pt x="1785" y="2229"/>
                    <a:pt x="1413" y="2848"/>
                  </a:cubicBezTo>
                  <a:cubicBezTo>
                    <a:pt x="1041" y="3468"/>
                    <a:pt x="694" y="4088"/>
                    <a:pt x="422" y="4707"/>
                  </a:cubicBezTo>
                  <a:cubicBezTo>
                    <a:pt x="198" y="5228"/>
                    <a:pt x="0" y="5773"/>
                    <a:pt x="99" y="6269"/>
                  </a:cubicBezTo>
                  <a:cubicBezTo>
                    <a:pt x="99" y="6294"/>
                    <a:pt x="124" y="6344"/>
                    <a:pt x="174" y="6344"/>
                  </a:cubicBezTo>
                  <a:cubicBezTo>
                    <a:pt x="186" y="6356"/>
                    <a:pt x="202" y="6361"/>
                    <a:pt x="219" y="6361"/>
                  </a:cubicBezTo>
                  <a:cubicBezTo>
                    <a:pt x="270" y="6361"/>
                    <a:pt x="335" y="6319"/>
                    <a:pt x="372" y="6319"/>
                  </a:cubicBezTo>
                  <a:cubicBezTo>
                    <a:pt x="496" y="6319"/>
                    <a:pt x="570" y="6418"/>
                    <a:pt x="694" y="6418"/>
                  </a:cubicBezTo>
                  <a:cubicBezTo>
                    <a:pt x="818" y="6418"/>
                    <a:pt x="893" y="6344"/>
                    <a:pt x="1016" y="6294"/>
                  </a:cubicBezTo>
                  <a:cubicBezTo>
                    <a:pt x="1240" y="6195"/>
                    <a:pt x="1512" y="6195"/>
                    <a:pt x="1785" y="6096"/>
                  </a:cubicBezTo>
                  <a:cubicBezTo>
                    <a:pt x="2033" y="6021"/>
                    <a:pt x="2206" y="5848"/>
                    <a:pt x="2355" y="5699"/>
                  </a:cubicBezTo>
                  <a:cubicBezTo>
                    <a:pt x="2702" y="5327"/>
                    <a:pt x="2876" y="4931"/>
                    <a:pt x="3049" y="4534"/>
                  </a:cubicBezTo>
                  <a:cubicBezTo>
                    <a:pt x="3471" y="3468"/>
                    <a:pt x="3818" y="2427"/>
                    <a:pt x="3867" y="1386"/>
                  </a:cubicBezTo>
                  <a:lnTo>
                    <a:pt x="3867" y="617"/>
                  </a:lnTo>
                  <a:cubicBezTo>
                    <a:pt x="3843" y="444"/>
                    <a:pt x="3917" y="121"/>
                    <a:pt x="3669" y="22"/>
                  </a:cubicBezTo>
                  <a:cubicBezTo>
                    <a:pt x="3625" y="7"/>
                    <a:pt x="3581" y="1"/>
                    <a:pt x="353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263" name="Google Shape;7263;p20"/>
            <p:cNvSpPr/>
            <p:nvPr/>
          </p:nvSpPr>
          <p:spPr>
            <a:xfrm>
              <a:off x="3837300" y="1381100"/>
              <a:ext cx="84300" cy="101900"/>
            </a:xfrm>
            <a:custGeom>
              <a:avLst/>
              <a:gdLst/>
              <a:ahLst/>
              <a:cxnLst/>
              <a:rect l="l" t="t" r="r" b="b"/>
              <a:pathLst>
                <a:path w="3372" h="4076" extrusionOk="0">
                  <a:moveTo>
                    <a:pt x="2838" y="0"/>
                  </a:moveTo>
                  <a:cubicBezTo>
                    <a:pt x="2532" y="0"/>
                    <a:pt x="2105" y="321"/>
                    <a:pt x="1884" y="506"/>
                  </a:cubicBezTo>
                  <a:cubicBezTo>
                    <a:pt x="1388" y="1002"/>
                    <a:pt x="1016" y="1596"/>
                    <a:pt x="719" y="2117"/>
                  </a:cubicBezTo>
                  <a:cubicBezTo>
                    <a:pt x="521" y="2439"/>
                    <a:pt x="397" y="2762"/>
                    <a:pt x="273" y="3084"/>
                  </a:cubicBezTo>
                  <a:cubicBezTo>
                    <a:pt x="223" y="3233"/>
                    <a:pt x="174" y="3381"/>
                    <a:pt x="124" y="3580"/>
                  </a:cubicBezTo>
                  <a:cubicBezTo>
                    <a:pt x="78" y="3717"/>
                    <a:pt x="96" y="3917"/>
                    <a:pt x="21" y="4044"/>
                  </a:cubicBezTo>
                  <a:lnTo>
                    <a:pt x="21" y="4044"/>
                  </a:lnTo>
                  <a:cubicBezTo>
                    <a:pt x="335" y="3585"/>
                    <a:pt x="628" y="3148"/>
                    <a:pt x="992" y="2712"/>
                  </a:cubicBezTo>
                  <a:lnTo>
                    <a:pt x="992" y="2712"/>
                  </a:lnTo>
                  <a:cubicBezTo>
                    <a:pt x="992" y="3158"/>
                    <a:pt x="967" y="3580"/>
                    <a:pt x="892" y="4026"/>
                  </a:cubicBezTo>
                  <a:cubicBezTo>
                    <a:pt x="1314" y="3530"/>
                    <a:pt x="1587" y="2960"/>
                    <a:pt x="1760" y="2439"/>
                  </a:cubicBezTo>
                  <a:cubicBezTo>
                    <a:pt x="1859" y="2861"/>
                    <a:pt x="1934" y="3307"/>
                    <a:pt x="2008" y="3728"/>
                  </a:cubicBezTo>
                  <a:cubicBezTo>
                    <a:pt x="2330" y="3158"/>
                    <a:pt x="2677" y="2538"/>
                    <a:pt x="2876" y="1919"/>
                  </a:cubicBezTo>
                  <a:cubicBezTo>
                    <a:pt x="3074" y="1423"/>
                    <a:pt x="3371" y="580"/>
                    <a:pt x="3099" y="134"/>
                  </a:cubicBezTo>
                  <a:cubicBezTo>
                    <a:pt x="3035" y="38"/>
                    <a:pt x="2944" y="0"/>
                    <a:pt x="2838" y="0"/>
                  </a:cubicBezTo>
                  <a:close/>
                  <a:moveTo>
                    <a:pt x="21" y="4044"/>
                  </a:moveTo>
                  <a:cubicBezTo>
                    <a:pt x="14" y="4055"/>
                    <a:pt x="7" y="4065"/>
                    <a:pt x="0" y="4075"/>
                  </a:cubicBezTo>
                  <a:cubicBezTo>
                    <a:pt x="8" y="4066"/>
                    <a:pt x="15" y="4055"/>
                    <a:pt x="21" y="4044"/>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264" name="Google Shape;7264;p20"/>
            <p:cNvSpPr/>
            <p:nvPr/>
          </p:nvSpPr>
          <p:spPr>
            <a:xfrm>
              <a:off x="3710850" y="1347525"/>
              <a:ext cx="197725" cy="113150"/>
            </a:xfrm>
            <a:custGeom>
              <a:avLst/>
              <a:gdLst/>
              <a:ahLst/>
              <a:cxnLst/>
              <a:rect l="l" t="t" r="r" b="b"/>
              <a:pathLst>
                <a:path w="7909" h="4526" extrusionOk="0">
                  <a:moveTo>
                    <a:pt x="7433" y="0"/>
                  </a:moveTo>
                  <a:cubicBezTo>
                    <a:pt x="7161" y="0"/>
                    <a:pt x="6669" y="194"/>
                    <a:pt x="6496" y="237"/>
                  </a:cubicBezTo>
                  <a:lnTo>
                    <a:pt x="5281" y="609"/>
                  </a:lnTo>
                  <a:cubicBezTo>
                    <a:pt x="4314" y="956"/>
                    <a:pt x="3447" y="1353"/>
                    <a:pt x="2653" y="1824"/>
                  </a:cubicBezTo>
                  <a:cubicBezTo>
                    <a:pt x="1587" y="2444"/>
                    <a:pt x="596" y="3212"/>
                    <a:pt x="75" y="4129"/>
                  </a:cubicBezTo>
                  <a:cubicBezTo>
                    <a:pt x="51" y="4154"/>
                    <a:pt x="1" y="4204"/>
                    <a:pt x="51" y="4253"/>
                  </a:cubicBezTo>
                  <a:cubicBezTo>
                    <a:pt x="61" y="4304"/>
                    <a:pt x="111" y="4317"/>
                    <a:pt x="178" y="4317"/>
                  </a:cubicBezTo>
                  <a:cubicBezTo>
                    <a:pt x="256" y="4317"/>
                    <a:pt x="356" y="4299"/>
                    <a:pt x="438" y="4299"/>
                  </a:cubicBezTo>
                  <a:cubicBezTo>
                    <a:pt x="459" y="4299"/>
                    <a:pt x="479" y="4300"/>
                    <a:pt x="497" y="4303"/>
                  </a:cubicBezTo>
                  <a:cubicBezTo>
                    <a:pt x="695" y="4328"/>
                    <a:pt x="720" y="4526"/>
                    <a:pt x="918" y="4526"/>
                  </a:cubicBezTo>
                  <a:cubicBezTo>
                    <a:pt x="1042" y="4526"/>
                    <a:pt x="1166" y="4452"/>
                    <a:pt x="1290" y="4427"/>
                  </a:cubicBezTo>
                  <a:cubicBezTo>
                    <a:pt x="1348" y="4419"/>
                    <a:pt x="1406" y="4416"/>
                    <a:pt x="1464" y="4416"/>
                  </a:cubicBezTo>
                  <a:cubicBezTo>
                    <a:pt x="1582" y="4416"/>
                    <a:pt x="1703" y="4427"/>
                    <a:pt x="1835" y="4427"/>
                  </a:cubicBezTo>
                  <a:cubicBezTo>
                    <a:pt x="2282" y="4427"/>
                    <a:pt x="2703" y="4179"/>
                    <a:pt x="3100" y="3956"/>
                  </a:cubicBezTo>
                  <a:cubicBezTo>
                    <a:pt x="4389" y="3212"/>
                    <a:pt x="5628" y="2419"/>
                    <a:pt x="6620" y="1452"/>
                  </a:cubicBezTo>
                  <a:cubicBezTo>
                    <a:pt x="6818" y="1229"/>
                    <a:pt x="7909" y="188"/>
                    <a:pt x="7537" y="14"/>
                  </a:cubicBezTo>
                  <a:cubicBezTo>
                    <a:pt x="7508" y="5"/>
                    <a:pt x="7473" y="0"/>
                    <a:pt x="743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265" name="Google Shape;7265;p20"/>
            <p:cNvSpPr/>
            <p:nvPr/>
          </p:nvSpPr>
          <p:spPr>
            <a:xfrm>
              <a:off x="3749275" y="1353400"/>
              <a:ext cx="140725" cy="80025"/>
            </a:xfrm>
            <a:custGeom>
              <a:avLst/>
              <a:gdLst/>
              <a:ahLst/>
              <a:cxnLst/>
              <a:rect l="l" t="t" r="r" b="b"/>
              <a:pathLst>
                <a:path w="5629" h="3201" extrusionOk="0">
                  <a:moveTo>
                    <a:pt x="5133" y="1"/>
                  </a:moveTo>
                  <a:cubicBezTo>
                    <a:pt x="4973" y="1"/>
                    <a:pt x="4805" y="88"/>
                    <a:pt x="4612" y="176"/>
                  </a:cubicBezTo>
                  <a:cubicBezTo>
                    <a:pt x="3744" y="573"/>
                    <a:pt x="2876" y="969"/>
                    <a:pt x="2034" y="1415"/>
                  </a:cubicBezTo>
                  <a:cubicBezTo>
                    <a:pt x="1265" y="1812"/>
                    <a:pt x="447" y="2283"/>
                    <a:pt x="1" y="2903"/>
                  </a:cubicBezTo>
                  <a:cubicBezTo>
                    <a:pt x="621" y="2655"/>
                    <a:pt x="1240" y="2407"/>
                    <a:pt x="1811" y="2159"/>
                  </a:cubicBezTo>
                  <a:lnTo>
                    <a:pt x="1811" y="2159"/>
                  </a:lnTo>
                  <a:cubicBezTo>
                    <a:pt x="1488" y="2481"/>
                    <a:pt x="1191" y="2828"/>
                    <a:pt x="1017" y="3200"/>
                  </a:cubicBezTo>
                  <a:cubicBezTo>
                    <a:pt x="1563" y="2903"/>
                    <a:pt x="2133" y="2581"/>
                    <a:pt x="2678" y="2233"/>
                  </a:cubicBezTo>
                  <a:lnTo>
                    <a:pt x="2678" y="2233"/>
                  </a:lnTo>
                  <a:cubicBezTo>
                    <a:pt x="2629" y="2481"/>
                    <a:pt x="2529" y="2729"/>
                    <a:pt x="2405" y="2977"/>
                  </a:cubicBezTo>
                  <a:cubicBezTo>
                    <a:pt x="3521" y="2357"/>
                    <a:pt x="4488" y="1589"/>
                    <a:pt x="5231" y="721"/>
                  </a:cubicBezTo>
                  <a:cubicBezTo>
                    <a:pt x="5455" y="473"/>
                    <a:pt x="5628" y="176"/>
                    <a:pt x="5331" y="52"/>
                  </a:cubicBezTo>
                  <a:cubicBezTo>
                    <a:pt x="5265" y="16"/>
                    <a:pt x="5200" y="1"/>
                    <a:pt x="5133"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266" name="Google Shape;7266;p20"/>
            <p:cNvSpPr/>
            <p:nvPr/>
          </p:nvSpPr>
          <p:spPr>
            <a:xfrm>
              <a:off x="4011425" y="1323750"/>
              <a:ext cx="181000" cy="54975"/>
            </a:xfrm>
            <a:custGeom>
              <a:avLst/>
              <a:gdLst/>
              <a:ahLst/>
              <a:cxnLst/>
              <a:rect l="l" t="t" r="r" b="b"/>
              <a:pathLst>
                <a:path w="7240" h="2199" extrusionOk="0">
                  <a:moveTo>
                    <a:pt x="2689" y="0"/>
                  </a:moveTo>
                  <a:cubicBezTo>
                    <a:pt x="2006" y="0"/>
                    <a:pt x="1318" y="49"/>
                    <a:pt x="621" y="98"/>
                  </a:cubicBezTo>
                  <a:cubicBezTo>
                    <a:pt x="323" y="147"/>
                    <a:pt x="1" y="321"/>
                    <a:pt x="174" y="544"/>
                  </a:cubicBezTo>
                  <a:cubicBezTo>
                    <a:pt x="323" y="717"/>
                    <a:pt x="720" y="891"/>
                    <a:pt x="992" y="1040"/>
                  </a:cubicBezTo>
                  <a:cubicBezTo>
                    <a:pt x="1538" y="1362"/>
                    <a:pt x="2158" y="1635"/>
                    <a:pt x="2827" y="1808"/>
                  </a:cubicBezTo>
                  <a:cubicBezTo>
                    <a:pt x="3628" y="2055"/>
                    <a:pt x="4480" y="2199"/>
                    <a:pt x="5411" y="2199"/>
                  </a:cubicBezTo>
                  <a:cubicBezTo>
                    <a:pt x="5604" y="2199"/>
                    <a:pt x="5800" y="2193"/>
                    <a:pt x="6000" y="2180"/>
                  </a:cubicBezTo>
                  <a:cubicBezTo>
                    <a:pt x="6248" y="2180"/>
                    <a:pt x="6446" y="2155"/>
                    <a:pt x="6694" y="2056"/>
                  </a:cubicBezTo>
                  <a:cubicBezTo>
                    <a:pt x="6917" y="1957"/>
                    <a:pt x="7140" y="1808"/>
                    <a:pt x="7190" y="1635"/>
                  </a:cubicBezTo>
                  <a:cubicBezTo>
                    <a:pt x="7239" y="1535"/>
                    <a:pt x="7190" y="1412"/>
                    <a:pt x="7140" y="1312"/>
                  </a:cubicBezTo>
                  <a:cubicBezTo>
                    <a:pt x="7016" y="1064"/>
                    <a:pt x="6768" y="916"/>
                    <a:pt x="6496" y="767"/>
                  </a:cubicBezTo>
                  <a:cubicBezTo>
                    <a:pt x="5752" y="346"/>
                    <a:pt x="4785" y="147"/>
                    <a:pt x="3769" y="48"/>
                  </a:cubicBezTo>
                  <a:cubicBezTo>
                    <a:pt x="3409" y="14"/>
                    <a:pt x="3050" y="0"/>
                    <a:pt x="2689"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267" name="Google Shape;7267;p20"/>
            <p:cNvSpPr/>
            <p:nvPr/>
          </p:nvSpPr>
          <p:spPr>
            <a:xfrm>
              <a:off x="4022600" y="1334025"/>
              <a:ext cx="119000" cy="37425"/>
            </a:xfrm>
            <a:custGeom>
              <a:avLst/>
              <a:gdLst/>
              <a:ahLst/>
              <a:cxnLst/>
              <a:rect l="l" t="t" r="r" b="b"/>
              <a:pathLst>
                <a:path w="4760" h="1497" extrusionOk="0">
                  <a:moveTo>
                    <a:pt x="1303" y="0"/>
                  </a:moveTo>
                  <a:cubicBezTo>
                    <a:pt x="1087" y="0"/>
                    <a:pt x="867" y="3"/>
                    <a:pt x="645" y="9"/>
                  </a:cubicBezTo>
                  <a:cubicBezTo>
                    <a:pt x="422" y="9"/>
                    <a:pt x="0" y="9"/>
                    <a:pt x="25" y="257"/>
                  </a:cubicBezTo>
                  <a:cubicBezTo>
                    <a:pt x="50" y="455"/>
                    <a:pt x="422" y="579"/>
                    <a:pt x="620" y="653"/>
                  </a:cubicBezTo>
                  <a:cubicBezTo>
                    <a:pt x="1636" y="1100"/>
                    <a:pt x="2826" y="1397"/>
                    <a:pt x="4090" y="1496"/>
                  </a:cubicBezTo>
                  <a:cubicBezTo>
                    <a:pt x="3966" y="1372"/>
                    <a:pt x="3843" y="1248"/>
                    <a:pt x="3694" y="1124"/>
                  </a:cubicBezTo>
                  <a:cubicBezTo>
                    <a:pt x="4041" y="1100"/>
                    <a:pt x="4388" y="1075"/>
                    <a:pt x="4760" y="1025"/>
                  </a:cubicBezTo>
                  <a:cubicBezTo>
                    <a:pt x="4487" y="877"/>
                    <a:pt x="4214" y="728"/>
                    <a:pt x="3892" y="604"/>
                  </a:cubicBezTo>
                  <a:cubicBezTo>
                    <a:pt x="4115" y="530"/>
                    <a:pt x="4363" y="480"/>
                    <a:pt x="4586" y="381"/>
                  </a:cubicBezTo>
                  <a:cubicBezTo>
                    <a:pt x="4264" y="232"/>
                    <a:pt x="3892" y="158"/>
                    <a:pt x="3495" y="133"/>
                  </a:cubicBezTo>
                  <a:cubicBezTo>
                    <a:pt x="2765" y="37"/>
                    <a:pt x="2050" y="0"/>
                    <a:pt x="130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268" name="Google Shape;7268;p20"/>
            <p:cNvSpPr/>
            <p:nvPr/>
          </p:nvSpPr>
          <p:spPr>
            <a:xfrm>
              <a:off x="4021975" y="1262100"/>
              <a:ext cx="192750" cy="54450"/>
            </a:xfrm>
            <a:custGeom>
              <a:avLst/>
              <a:gdLst/>
              <a:ahLst/>
              <a:cxnLst/>
              <a:rect l="l" t="t" r="r" b="b"/>
              <a:pathLst>
                <a:path w="7710" h="2178" extrusionOk="0">
                  <a:moveTo>
                    <a:pt x="6971" y="1"/>
                  </a:moveTo>
                  <a:cubicBezTo>
                    <a:pt x="6935" y="1"/>
                    <a:pt x="6900" y="4"/>
                    <a:pt x="6867" y="10"/>
                  </a:cubicBezTo>
                  <a:cubicBezTo>
                    <a:pt x="6619" y="10"/>
                    <a:pt x="6371" y="60"/>
                    <a:pt x="6123" y="109"/>
                  </a:cubicBezTo>
                  <a:cubicBezTo>
                    <a:pt x="4239" y="432"/>
                    <a:pt x="2355" y="779"/>
                    <a:pt x="521" y="1399"/>
                  </a:cubicBezTo>
                  <a:cubicBezTo>
                    <a:pt x="75" y="1547"/>
                    <a:pt x="0" y="1870"/>
                    <a:pt x="447" y="1894"/>
                  </a:cubicBezTo>
                  <a:cubicBezTo>
                    <a:pt x="918" y="1919"/>
                    <a:pt x="1364" y="1994"/>
                    <a:pt x="1785" y="2043"/>
                  </a:cubicBezTo>
                  <a:cubicBezTo>
                    <a:pt x="2459" y="2127"/>
                    <a:pt x="3167" y="2177"/>
                    <a:pt x="3878" y="2177"/>
                  </a:cubicBezTo>
                  <a:cubicBezTo>
                    <a:pt x="4214" y="2177"/>
                    <a:pt x="4550" y="2166"/>
                    <a:pt x="4884" y="2142"/>
                  </a:cubicBezTo>
                  <a:cubicBezTo>
                    <a:pt x="5454" y="2043"/>
                    <a:pt x="6024" y="2018"/>
                    <a:pt x="6619" y="1919"/>
                  </a:cubicBezTo>
                  <a:cubicBezTo>
                    <a:pt x="6817" y="1894"/>
                    <a:pt x="7065" y="1870"/>
                    <a:pt x="7189" y="1721"/>
                  </a:cubicBezTo>
                  <a:cubicBezTo>
                    <a:pt x="7313" y="1597"/>
                    <a:pt x="7239" y="1399"/>
                    <a:pt x="7338" y="1275"/>
                  </a:cubicBezTo>
                  <a:cubicBezTo>
                    <a:pt x="7388" y="1151"/>
                    <a:pt x="7586" y="1052"/>
                    <a:pt x="7611" y="928"/>
                  </a:cubicBezTo>
                  <a:cubicBezTo>
                    <a:pt x="7710" y="729"/>
                    <a:pt x="7462" y="605"/>
                    <a:pt x="7363" y="407"/>
                  </a:cubicBezTo>
                  <a:cubicBezTo>
                    <a:pt x="7313" y="283"/>
                    <a:pt x="7338" y="134"/>
                    <a:pt x="7239" y="60"/>
                  </a:cubicBezTo>
                  <a:cubicBezTo>
                    <a:pt x="7166" y="24"/>
                    <a:pt x="7067" y="1"/>
                    <a:pt x="697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269" name="Google Shape;7269;p20"/>
            <p:cNvSpPr/>
            <p:nvPr/>
          </p:nvSpPr>
          <p:spPr>
            <a:xfrm>
              <a:off x="4025700" y="1273575"/>
              <a:ext cx="125200" cy="39625"/>
            </a:xfrm>
            <a:custGeom>
              <a:avLst/>
              <a:gdLst/>
              <a:ahLst/>
              <a:cxnLst/>
              <a:rect l="l" t="t" r="r" b="b"/>
              <a:pathLst>
                <a:path w="5008" h="1585" extrusionOk="0">
                  <a:moveTo>
                    <a:pt x="4397" y="0"/>
                  </a:moveTo>
                  <a:cubicBezTo>
                    <a:pt x="3266" y="0"/>
                    <a:pt x="2052" y="230"/>
                    <a:pt x="892" y="568"/>
                  </a:cubicBezTo>
                  <a:cubicBezTo>
                    <a:pt x="645" y="642"/>
                    <a:pt x="50" y="816"/>
                    <a:pt x="25" y="1064"/>
                  </a:cubicBezTo>
                  <a:cubicBezTo>
                    <a:pt x="0" y="1262"/>
                    <a:pt x="496" y="1386"/>
                    <a:pt x="669" y="1435"/>
                  </a:cubicBezTo>
                  <a:cubicBezTo>
                    <a:pt x="1289" y="1584"/>
                    <a:pt x="2033" y="1584"/>
                    <a:pt x="2776" y="1584"/>
                  </a:cubicBezTo>
                  <a:cubicBezTo>
                    <a:pt x="3247" y="1584"/>
                    <a:pt x="3719" y="1584"/>
                    <a:pt x="4214" y="1559"/>
                  </a:cubicBezTo>
                  <a:cubicBezTo>
                    <a:pt x="3867" y="1411"/>
                    <a:pt x="3495" y="1262"/>
                    <a:pt x="3074" y="1163"/>
                  </a:cubicBezTo>
                  <a:lnTo>
                    <a:pt x="5008" y="791"/>
                  </a:lnTo>
                  <a:cubicBezTo>
                    <a:pt x="4710" y="725"/>
                    <a:pt x="4369" y="692"/>
                    <a:pt x="4020" y="692"/>
                  </a:cubicBezTo>
                  <a:cubicBezTo>
                    <a:pt x="3845" y="692"/>
                    <a:pt x="3669" y="700"/>
                    <a:pt x="3495" y="716"/>
                  </a:cubicBezTo>
                  <a:cubicBezTo>
                    <a:pt x="3991" y="469"/>
                    <a:pt x="4487" y="270"/>
                    <a:pt x="4983" y="22"/>
                  </a:cubicBezTo>
                  <a:cubicBezTo>
                    <a:pt x="4790" y="8"/>
                    <a:pt x="4595" y="0"/>
                    <a:pt x="4397"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270" name="Google Shape;7270;p20"/>
            <p:cNvSpPr/>
            <p:nvPr/>
          </p:nvSpPr>
          <p:spPr>
            <a:xfrm>
              <a:off x="4013950" y="1165175"/>
              <a:ext cx="184675" cy="126900"/>
            </a:xfrm>
            <a:custGeom>
              <a:avLst/>
              <a:gdLst/>
              <a:ahLst/>
              <a:cxnLst/>
              <a:rect l="l" t="t" r="r" b="b"/>
              <a:pathLst>
                <a:path w="7387" h="5076" extrusionOk="0">
                  <a:moveTo>
                    <a:pt x="6682" y="0"/>
                  </a:moveTo>
                  <a:cubicBezTo>
                    <a:pt x="6638" y="0"/>
                    <a:pt x="6592" y="6"/>
                    <a:pt x="6544" y="20"/>
                  </a:cubicBezTo>
                  <a:cubicBezTo>
                    <a:pt x="6395" y="45"/>
                    <a:pt x="6196" y="95"/>
                    <a:pt x="6048" y="169"/>
                  </a:cubicBezTo>
                  <a:cubicBezTo>
                    <a:pt x="5056" y="590"/>
                    <a:pt x="4189" y="1136"/>
                    <a:pt x="3370" y="1706"/>
                  </a:cubicBezTo>
                  <a:cubicBezTo>
                    <a:pt x="2875" y="2078"/>
                    <a:pt x="2428" y="2450"/>
                    <a:pt x="1957" y="2797"/>
                  </a:cubicBezTo>
                  <a:cubicBezTo>
                    <a:pt x="1486" y="3193"/>
                    <a:pt x="1015" y="3615"/>
                    <a:pt x="619" y="4036"/>
                  </a:cubicBezTo>
                  <a:cubicBezTo>
                    <a:pt x="396" y="4284"/>
                    <a:pt x="148" y="4532"/>
                    <a:pt x="73" y="4805"/>
                  </a:cubicBezTo>
                  <a:cubicBezTo>
                    <a:pt x="0" y="5009"/>
                    <a:pt x="57" y="5076"/>
                    <a:pt x="191" y="5076"/>
                  </a:cubicBezTo>
                  <a:cubicBezTo>
                    <a:pt x="285" y="5076"/>
                    <a:pt x="417" y="5044"/>
                    <a:pt x="569" y="5003"/>
                  </a:cubicBezTo>
                  <a:cubicBezTo>
                    <a:pt x="1362" y="4780"/>
                    <a:pt x="2181" y="4408"/>
                    <a:pt x="2924" y="4036"/>
                  </a:cubicBezTo>
                  <a:cubicBezTo>
                    <a:pt x="4486" y="3292"/>
                    <a:pt x="5924" y="2400"/>
                    <a:pt x="7138" y="1384"/>
                  </a:cubicBezTo>
                  <a:cubicBezTo>
                    <a:pt x="7188" y="1309"/>
                    <a:pt x="7213" y="1284"/>
                    <a:pt x="7262" y="1210"/>
                  </a:cubicBezTo>
                  <a:cubicBezTo>
                    <a:pt x="7287" y="1136"/>
                    <a:pt x="7163" y="1061"/>
                    <a:pt x="7138" y="962"/>
                  </a:cubicBezTo>
                  <a:cubicBezTo>
                    <a:pt x="7064" y="789"/>
                    <a:pt x="7386" y="466"/>
                    <a:pt x="7188" y="342"/>
                  </a:cubicBezTo>
                  <a:cubicBezTo>
                    <a:pt x="7138" y="318"/>
                    <a:pt x="7064" y="318"/>
                    <a:pt x="7039" y="293"/>
                  </a:cubicBezTo>
                  <a:cubicBezTo>
                    <a:pt x="6965" y="268"/>
                    <a:pt x="6965" y="169"/>
                    <a:pt x="6940" y="95"/>
                  </a:cubicBezTo>
                  <a:cubicBezTo>
                    <a:pt x="6887" y="41"/>
                    <a:pt x="6794" y="0"/>
                    <a:pt x="6682"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271" name="Google Shape;7271;p20"/>
            <p:cNvSpPr/>
            <p:nvPr/>
          </p:nvSpPr>
          <p:spPr>
            <a:xfrm>
              <a:off x="4020725" y="1204700"/>
              <a:ext cx="115925" cy="81075"/>
            </a:xfrm>
            <a:custGeom>
              <a:avLst/>
              <a:gdLst/>
              <a:ahLst/>
              <a:cxnLst/>
              <a:rect l="l" t="t" r="r" b="b"/>
              <a:pathLst>
                <a:path w="4637" h="3243" extrusionOk="0">
                  <a:moveTo>
                    <a:pt x="3794" y="1"/>
                  </a:moveTo>
                  <a:cubicBezTo>
                    <a:pt x="3347" y="224"/>
                    <a:pt x="2951" y="497"/>
                    <a:pt x="2529" y="720"/>
                  </a:cubicBezTo>
                  <a:cubicBezTo>
                    <a:pt x="1835" y="1216"/>
                    <a:pt x="1240" y="1736"/>
                    <a:pt x="720" y="2306"/>
                  </a:cubicBezTo>
                  <a:cubicBezTo>
                    <a:pt x="571" y="2480"/>
                    <a:pt x="1" y="2976"/>
                    <a:pt x="50" y="3174"/>
                  </a:cubicBezTo>
                  <a:cubicBezTo>
                    <a:pt x="55" y="3223"/>
                    <a:pt x="92" y="3243"/>
                    <a:pt x="150" y="3243"/>
                  </a:cubicBezTo>
                  <a:cubicBezTo>
                    <a:pt x="388" y="3243"/>
                    <a:pt x="972" y="2907"/>
                    <a:pt x="1091" y="2827"/>
                  </a:cubicBezTo>
                  <a:cubicBezTo>
                    <a:pt x="2281" y="2207"/>
                    <a:pt x="3446" y="1563"/>
                    <a:pt x="4636" y="943"/>
                  </a:cubicBezTo>
                  <a:lnTo>
                    <a:pt x="4636" y="943"/>
                  </a:lnTo>
                  <a:cubicBezTo>
                    <a:pt x="4141" y="1067"/>
                    <a:pt x="3670" y="1166"/>
                    <a:pt x="3174" y="1290"/>
                  </a:cubicBezTo>
                  <a:cubicBezTo>
                    <a:pt x="3645" y="918"/>
                    <a:pt x="4091" y="497"/>
                    <a:pt x="4562" y="125"/>
                  </a:cubicBezTo>
                  <a:lnTo>
                    <a:pt x="4562" y="125"/>
                  </a:lnTo>
                  <a:cubicBezTo>
                    <a:pt x="3967" y="472"/>
                    <a:pt x="3347" y="794"/>
                    <a:pt x="2728" y="1067"/>
                  </a:cubicBezTo>
                  <a:cubicBezTo>
                    <a:pt x="2975" y="695"/>
                    <a:pt x="3347" y="323"/>
                    <a:pt x="3794"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272" name="Google Shape;7272;p20"/>
            <p:cNvSpPr/>
            <p:nvPr/>
          </p:nvSpPr>
          <p:spPr>
            <a:xfrm>
              <a:off x="3693500" y="1314975"/>
              <a:ext cx="212600" cy="64550"/>
            </a:xfrm>
            <a:custGeom>
              <a:avLst/>
              <a:gdLst/>
              <a:ahLst/>
              <a:cxnLst/>
              <a:rect l="l" t="t" r="r" b="b"/>
              <a:pathLst>
                <a:path w="8504" h="2582" extrusionOk="0">
                  <a:moveTo>
                    <a:pt x="5969" y="1"/>
                  </a:moveTo>
                  <a:cubicBezTo>
                    <a:pt x="5740" y="1"/>
                    <a:pt x="5510" y="2"/>
                    <a:pt x="5281" y="2"/>
                  </a:cubicBezTo>
                  <a:cubicBezTo>
                    <a:pt x="3843" y="2"/>
                    <a:pt x="2356" y="27"/>
                    <a:pt x="893" y="424"/>
                  </a:cubicBezTo>
                  <a:cubicBezTo>
                    <a:pt x="695" y="498"/>
                    <a:pt x="497" y="548"/>
                    <a:pt x="298" y="672"/>
                  </a:cubicBezTo>
                  <a:cubicBezTo>
                    <a:pt x="150" y="796"/>
                    <a:pt x="1" y="969"/>
                    <a:pt x="26" y="1118"/>
                  </a:cubicBezTo>
                  <a:cubicBezTo>
                    <a:pt x="26" y="1217"/>
                    <a:pt x="75" y="1292"/>
                    <a:pt x="125" y="1391"/>
                  </a:cubicBezTo>
                  <a:cubicBezTo>
                    <a:pt x="150" y="1515"/>
                    <a:pt x="75" y="1639"/>
                    <a:pt x="125" y="1763"/>
                  </a:cubicBezTo>
                  <a:cubicBezTo>
                    <a:pt x="125" y="1961"/>
                    <a:pt x="274" y="2110"/>
                    <a:pt x="397" y="2258"/>
                  </a:cubicBezTo>
                  <a:cubicBezTo>
                    <a:pt x="497" y="2357"/>
                    <a:pt x="546" y="2457"/>
                    <a:pt x="670" y="2506"/>
                  </a:cubicBezTo>
                  <a:cubicBezTo>
                    <a:pt x="790" y="2561"/>
                    <a:pt x="929" y="2582"/>
                    <a:pt x="1077" y="2582"/>
                  </a:cubicBezTo>
                  <a:cubicBezTo>
                    <a:pt x="1265" y="2582"/>
                    <a:pt x="1467" y="2548"/>
                    <a:pt x="1662" y="2506"/>
                  </a:cubicBezTo>
                  <a:cubicBezTo>
                    <a:pt x="2430" y="2357"/>
                    <a:pt x="3174" y="2159"/>
                    <a:pt x="3967" y="2010"/>
                  </a:cubicBezTo>
                  <a:cubicBezTo>
                    <a:pt x="4389" y="1911"/>
                    <a:pt x="4860" y="1837"/>
                    <a:pt x="5256" y="1663"/>
                  </a:cubicBezTo>
                  <a:cubicBezTo>
                    <a:pt x="5727" y="1515"/>
                    <a:pt x="6149" y="1341"/>
                    <a:pt x="6595" y="1143"/>
                  </a:cubicBezTo>
                  <a:cubicBezTo>
                    <a:pt x="7066" y="969"/>
                    <a:pt x="7512" y="746"/>
                    <a:pt x="7983" y="548"/>
                  </a:cubicBezTo>
                  <a:cubicBezTo>
                    <a:pt x="8429" y="374"/>
                    <a:pt x="8504" y="176"/>
                    <a:pt x="8008" y="126"/>
                  </a:cubicBezTo>
                  <a:cubicBezTo>
                    <a:pt x="7339" y="15"/>
                    <a:pt x="6655" y="1"/>
                    <a:pt x="596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273" name="Google Shape;7273;p20"/>
            <p:cNvSpPr/>
            <p:nvPr/>
          </p:nvSpPr>
          <p:spPr>
            <a:xfrm>
              <a:off x="3766625" y="1316275"/>
              <a:ext cx="117800" cy="37425"/>
            </a:xfrm>
            <a:custGeom>
              <a:avLst/>
              <a:gdLst/>
              <a:ahLst/>
              <a:cxnLst/>
              <a:rect l="l" t="t" r="r" b="b"/>
              <a:pathLst>
                <a:path w="4712" h="1497" extrusionOk="0">
                  <a:moveTo>
                    <a:pt x="30" y="366"/>
                  </a:moveTo>
                  <a:lnTo>
                    <a:pt x="30" y="366"/>
                  </a:lnTo>
                  <a:cubicBezTo>
                    <a:pt x="20" y="368"/>
                    <a:pt x="10" y="370"/>
                    <a:pt x="1" y="372"/>
                  </a:cubicBezTo>
                  <a:cubicBezTo>
                    <a:pt x="11" y="370"/>
                    <a:pt x="20" y="368"/>
                    <a:pt x="30" y="366"/>
                  </a:cubicBezTo>
                  <a:close/>
                  <a:moveTo>
                    <a:pt x="2703" y="0"/>
                  </a:moveTo>
                  <a:cubicBezTo>
                    <a:pt x="1796" y="74"/>
                    <a:pt x="889" y="196"/>
                    <a:pt x="30" y="366"/>
                  </a:cubicBezTo>
                  <a:lnTo>
                    <a:pt x="30" y="366"/>
                  </a:lnTo>
                  <a:cubicBezTo>
                    <a:pt x="48" y="363"/>
                    <a:pt x="66" y="362"/>
                    <a:pt x="85" y="362"/>
                  </a:cubicBezTo>
                  <a:cubicBezTo>
                    <a:pt x="165" y="362"/>
                    <a:pt x="251" y="385"/>
                    <a:pt x="323" y="421"/>
                  </a:cubicBezTo>
                  <a:cubicBezTo>
                    <a:pt x="621" y="496"/>
                    <a:pt x="943" y="595"/>
                    <a:pt x="1290" y="694"/>
                  </a:cubicBezTo>
                  <a:cubicBezTo>
                    <a:pt x="869" y="744"/>
                    <a:pt x="472" y="868"/>
                    <a:pt x="100" y="992"/>
                  </a:cubicBezTo>
                  <a:cubicBezTo>
                    <a:pt x="670" y="1041"/>
                    <a:pt x="1240" y="1041"/>
                    <a:pt x="1811" y="1041"/>
                  </a:cubicBezTo>
                  <a:cubicBezTo>
                    <a:pt x="1464" y="1116"/>
                    <a:pt x="1092" y="1289"/>
                    <a:pt x="794" y="1438"/>
                  </a:cubicBezTo>
                  <a:cubicBezTo>
                    <a:pt x="1000" y="1477"/>
                    <a:pt x="1218" y="1497"/>
                    <a:pt x="1443" y="1497"/>
                  </a:cubicBezTo>
                  <a:cubicBezTo>
                    <a:pt x="1924" y="1497"/>
                    <a:pt x="2436" y="1408"/>
                    <a:pt x="2926" y="1240"/>
                  </a:cubicBezTo>
                  <a:cubicBezTo>
                    <a:pt x="3521" y="1066"/>
                    <a:pt x="4066" y="719"/>
                    <a:pt x="4587" y="421"/>
                  </a:cubicBezTo>
                  <a:cubicBezTo>
                    <a:pt x="4661" y="372"/>
                    <a:pt x="4711" y="322"/>
                    <a:pt x="4711" y="248"/>
                  </a:cubicBezTo>
                  <a:cubicBezTo>
                    <a:pt x="4711" y="198"/>
                    <a:pt x="4017" y="99"/>
                    <a:pt x="3918" y="99"/>
                  </a:cubicBezTo>
                  <a:cubicBezTo>
                    <a:pt x="3521" y="50"/>
                    <a:pt x="3100" y="0"/>
                    <a:pt x="270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274" name="Google Shape;7274;p20"/>
            <p:cNvSpPr/>
            <p:nvPr/>
          </p:nvSpPr>
          <p:spPr>
            <a:xfrm>
              <a:off x="3987275" y="1118850"/>
              <a:ext cx="123975" cy="158400"/>
            </a:xfrm>
            <a:custGeom>
              <a:avLst/>
              <a:gdLst/>
              <a:ahLst/>
              <a:cxnLst/>
              <a:rect l="l" t="t" r="r" b="b"/>
              <a:pathLst>
                <a:path w="4959" h="6336" extrusionOk="0">
                  <a:moveTo>
                    <a:pt x="4480" y="1"/>
                  </a:moveTo>
                  <a:cubicBezTo>
                    <a:pt x="4353" y="1"/>
                    <a:pt x="4172" y="96"/>
                    <a:pt x="4013" y="96"/>
                  </a:cubicBezTo>
                  <a:cubicBezTo>
                    <a:pt x="3988" y="96"/>
                    <a:pt x="3965" y="93"/>
                    <a:pt x="3942" y="88"/>
                  </a:cubicBezTo>
                  <a:cubicBezTo>
                    <a:pt x="3867" y="64"/>
                    <a:pt x="3793" y="39"/>
                    <a:pt x="3743" y="39"/>
                  </a:cubicBezTo>
                  <a:cubicBezTo>
                    <a:pt x="3714" y="34"/>
                    <a:pt x="3684" y="32"/>
                    <a:pt x="3654" y="32"/>
                  </a:cubicBezTo>
                  <a:cubicBezTo>
                    <a:pt x="3511" y="32"/>
                    <a:pt x="3371" y="81"/>
                    <a:pt x="3248" y="163"/>
                  </a:cubicBezTo>
                  <a:cubicBezTo>
                    <a:pt x="3074" y="262"/>
                    <a:pt x="3000" y="336"/>
                    <a:pt x="2876" y="460"/>
                  </a:cubicBezTo>
                  <a:cubicBezTo>
                    <a:pt x="1958" y="1402"/>
                    <a:pt x="1339" y="2419"/>
                    <a:pt x="893" y="3435"/>
                  </a:cubicBezTo>
                  <a:cubicBezTo>
                    <a:pt x="471" y="4402"/>
                    <a:pt x="198" y="5344"/>
                    <a:pt x="0" y="6286"/>
                  </a:cubicBezTo>
                  <a:lnTo>
                    <a:pt x="0" y="6335"/>
                  </a:lnTo>
                  <a:lnTo>
                    <a:pt x="74" y="6335"/>
                  </a:lnTo>
                  <a:cubicBezTo>
                    <a:pt x="322" y="6335"/>
                    <a:pt x="570" y="6162"/>
                    <a:pt x="744" y="6013"/>
                  </a:cubicBezTo>
                  <a:cubicBezTo>
                    <a:pt x="2578" y="4501"/>
                    <a:pt x="4140" y="2617"/>
                    <a:pt x="4884" y="782"/>
                  </a:cubicBezTo>
                  <a:cubicBezTo>
                    <a:pt x="4908" y="634"/>
                    <a:pt x="4958" y="460"/>
                    <a:pt x="4884" y="386"/>
                  </a:cubicBezTo>
                  <a:cubicBezTo>
                    <a:pt x="4809" y="287"/>
                    <a:pt x="4685" y="262"/>
                    <a:pt x="4661" y="187"/>
                  </a:cubicBezTo>
                  <a:cubicBezTo>
                    <a:pt x="4636" y="138"/>
                    <a:pt x="4636" y="64"/>
                    <a:pt x="4586" y="39"/>
                  </a:cubicBezTo>
                  <a:cubicBezTo>
                    <a:pt x="4559" y="11"/>
                    <a:pt x="4522" y="1"/>
                    <a:pt x="448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275" name="Google Shape;7275;p20"/>
            <p:cNvSpPr/>
            <p:nvPr/>
          </p:nvSpPr>
          <p:spPr>
            <a:xfrm>
              <a:off x="3989125" y="1148925"/>
              <a:ext cx="90500" cy="127350"/>
            </a:xfrm>
            <a:custGeom>
              <a:avLst/>
              <a:gdLst/>
              <a:ahLst/>
              <a:cxnLst/>
              <a:rect l="l" t="t" r="r" b="b"/>
              <a:pathLst>
                <a:path w="3620" h="5094" extrusionOk="0">
                  <a:moveTo>
                    <a:pt x="2876" y="1"/>
                  </a:moveTo>
                  <a:lnTo>
                    <a:pt x="2876" y="1"/>
                  </a:lnTo>
                  <a:cubicBezTo>
                    <a:pt x="2207" y="621"/>
                    <a:pt x="1686" y="1315"/>
                    <a:pt x="1240" y="2034"/>
                  </a:cubicBezTo>
                  <a:cubicBezTo>
                    <a:pt x="744" y="2827"/>
                    <a:pt x="397" y="3670"/>
                    <a:pt x="124" y="4463"/>
                  </a:cubicBezTo>
                  <a:cubicBezTo>
                    <a:pt x="75" y="4686"/>
                    <a:pt x="0" y="4909"/>
                    <a:pt x="124" y="5083"/>
                  </a:cubicBezTo>
                  <a:cubicBezTo>
                    <a:pt x="143" y="5090"/>
                    <a:pt x="164" y="5094"/>
                    <a:pt x="186" y="5094"/>
                  </a:cubicBezTo>
                  <a:cubicBezTo>
                    <a:pt x="306" y="5094"/>
                    <a:pt x="458" y="4986"/>
                    <a:pt x="521" y="4860"/>
                  </a:cubicBezTo>
                  <a:cubicBezTo>
                    <a:pt x="1265" y="4091"/>
                    <a:pt x="1860" y="3347"/>
                    <a:pt x="2479" y="2554"/>
                  </a:cubicBezTo>
                  <a:cubicBezTo>
                    <a:pt x="2975" y="1860"/>
                    <a:pt x="3471" y="1191"/>
                    <a:pt x="3620" y="497"/>
                  </a:cubicBezTo>
                  <a:lnTo>
                    <a:pt x="3620" y="497"/>
                  </a:lnTo>
                  <a:cubicBezTo>
                    <a:pt x="3471" y="596"/>
                    <a:pt x="3297" y="720"/>
                    <a:pt x="3099" y="819"/>
                  </a:cubicBezTo>
                  <a:cubicBezTo>
                    <a:pt x="3248" y="596"/>
                    <a:pt x="3372" y="348"/>
                    <a:pt x="3446" y="100"/>
                  </a:cubicBezTo>
                  <a:lnTo>
                    <a:pt x="3446" y="100"/>
                  </a:lnTo>
                  <a:cubicBezTo>
                    <a:pt x="3198" y="298"/>
                    <a:pt x="2950" y="472"/>
                    <a:pt x="2727" y="670"/>
                  </a:cubicBezTo>
                  <a:cubicBezTo>
                    <a:pt x="2826" y="447"/>
                    <a:pt x="2876" y="224"/>
                    <a:pt x="2876"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276" name="Google Shape;7276;p20"/>
            <p:cNvSpPr/>
            <p:nvPr/>
          </p:nvSpPr>
          <p:spPr>
            <a:xfrm>
              <a:off x="3767875" y="1203475"/>
              <a:ext cx="144425" cy="101650"/>
            </a:xfrm>
            <a:custGeom>
              <a:avLst/>
              <a:gdLst/>
              <a:ahLst/>
              <a:cxnLst/>
              <a:rect l="l" t="t" r="r" b="b"/>
              <a:pathLst>
                <a:path w="5777" h="4066" extrusionOk="0">
                  <a:moveTo>
                    <a:pt x="1314" y="0"/>
                  </a:moveTo>
                  <a:cubicBezTo>
                    <a:pt x="1116" y="0"/>
                    <a:pt x="868" y="25"/>
                    <a:pt x="695" y="149"/>
                  </a:cubicBezTo>
                  <a:cubicBezTo>
                    <a:pt x="645" y="223"/>
                    <a:pt x="596" y="273"/>
                    <a:pt x="546" y="298"/>
                  </a:cubicBezTo>
                  <a:cubicBezTo>
                    <a:pt x="397" y="397"/>
                    <a:pt x="75" y="372"/>
                    <a:pt x="25" y="496"/>
                  </a:cubicBezTo>
                  <a:cubicBezTo>
                    <a:pt x="1" y="521"/>
                    <a:pt x="25" y="546"/>
                    <a:pt x="25" y="595"/>
                  </a:cubicBezTo>
                  <a:cubicBezTo>
                    <a:pt x="75" y="769"/>
                    <a:pt x="199" y="918"/>
                    <a:pt x="298" y="1091"/>
                  </a:cubicBezTo>
                  <a:cubicBezTo>
                    <a:pt x="620" y="1512"/>
                    <a:pt x="992" y="1884"/>
                    <a:pt x="1414" y="2231"/>
                  </a:cubicBezTo>
                  <a:cubicBezTo>
                    <a:pt x="1686" y="2479"/>
                    <a:pt x="2009" y="2653"/>
                    <a:pt x="2356" y="2851"/>
                  </a:cubicBezTo>
                  <a:cubicBezTo>
                    <a:pt x="2876" y="3124"/>
                    <a:pt x="3422" y="3397"/>
                    <a:pt x="4016" y="3570"/>
                  </a:cubicBezTo>
                  <a:cubicBezTo>
                    <a:pt x="4314" y="3694"/>
                    <a:pt x="4636" y="3768"/>
                    <a:pt x="4934" y="3868"/>
                  </a:cubicBezTo>
                  <a:cubicBezTo>
                    <a:pt x="5033" y="3892"/>
                    <a:pt x="5777" y="4066"/>
                    <a:pt x="5777" y="4066"/>
                  </a:cubicBezTo>
                  <a:cubicBezTo>
                    <a:pt x="5529" y="2702"/>
                    <a:pt x="4636" y="1463"/>
                    <a:pt x="3248" y="620"/>
                  </a:cubicBezTo>
                  <a:cubicBezTo>
                    <a:pt x="2727" y="273"/>
                    <a:pt x="2108" y="25"/>
                    <a:pt x="1314"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277" name="Google Shape;7277;p20"/>
            <p:cNvSpPr/>
            <p:nvPr/>
          </p:nvSpPr>
          <p:spPr>
            <a:xfrm>
              <a:off x="3823650" y="1248100"/>
              <a:ext cx="81225" cy="51450"/>
            </a:xfrm>
            <a:custGeom>
              <a:avLst/>
              <a:gdLst/>
              <a:ahLst/>
              <a:cxnLst/>
              <a:rect l="l" t="t" r="r" b="b"/>
              <a:pathLst>
                <a:path w="3249" h="2058" extrusionOk="0">
                  <a:moveTo>
                    <a:pt x="1513" y="0"/>
                  </a:moveTo>
                  <a:cubicBezTo>
                    <a:pt x="1516" y="6"/>
                    <a:pt x="1520" y="12"/>
                    <a:pt x="1525" y="18"/>
                  </a:cubicBezTo>
                  <a:lnTo>
                    <a:pt x="1525" y="18"/>
                  </a:lnTo>
                  <a:cubicBezTo>
                    <a:pt x="1521" y="12"/>
                    <a:pt x="1517" y="6"/>
                    <a:pt x="1513" y="0"/>
                  </a:cubicBezTo>
                  <a:close/>
                  <a:moveTo>
                    <a:pt x="1525" y="18"/>
                  </a:moveTo>
                  <a:cubicBezTo>
                    <a:pt x="1668" y="237"/>
                    <a:pt x="1788" y="479"/>
                    <a:pt x="1885" y="744"/>
                  </a:cubicBezTo>
                  <a:cubicBezTo>
                    <a:pt x="1538" y="546"/>
                    <a:pt x="1166" y="347"/>
                    <a:pt x="720" y="248"/>
                  </a:cubicBezTo>
                  <a:lnTo>
                    <a:pt x="720" y="248"/>
                  </a:lnTo>
                  <a:cubicBezTo>
                    <a:pt x="893" y="496"/>
                    <a:pt x="1042" y="719"/>
                    <a:pt x="1141" y="967"/>
                  </a:cubicBezTo>
                  <a:cubicBezTo>
                    <a:pt x="769" y="917"/>
                    <a:pt x="372" y="868"/>
                    <a:pt x="1" y="818"/>
                  </a:cubicBezTo>
                  <a:lnTo>
                    <a:pt x="1" y="818"/>
                  </a:lnTo>
                  <a:cubicBezTo>
                    <a:pt x="273" y="1240"/>
                    <a:pt x="769" y="1537"/>
                    <a:pt x="1364" y="1711"/>
                  </a:cubicBezTo>
                  <a:cubicBezTo>
                    <a:pt x="1736" y="1810"/>
                    <a:pt x="2256" y="2033"/>
                    <a:pt x="2752" y="2058"/>
                  </a:cubicBezTo>
                  <a:cubicBezTo>
                    <a:pt x="3248" y="2008"/>
                    <a:pt x="3199" y="1636"/>
                    <a:pt x="3124" y="1438"/>
                  </a:cubicBezTo>
                  <a:cubicBezTo>
                    <a:pt x="2951" y="1116"/>
                    <a:pt x="2752" y="843"/>
                    <a:pt x="2455" y="595"/>
                  </a:cubicBezTo>
                  <a:cubicBezTo>
                    <a:pt x="2306" y="471"/>
                    <a:pt x="2157" y="347"/>
                    <a:pt x="2009" y="248"/>
                  </a:cubicBezTo>
                  <a:cubicBezTo>
                    <a:pt x="1892" y="202"/>
                    <a:pt x="1601" y="111"/>
                    <a:pt x="1525" y="18"/>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278" name="Google Shape;7278;p20"/>
            <p:cNvSpPr/>
            <p:nvPr/>
          </p:nvSpPr>
          <p:spPr>
            <a:xfrm>
              <a:off x="3920325" y="1119475"/>
              <a:ext cx="77500" cy="162550"/>
            </a:xfrm>
            <a:custGeom>
              <a:avLst/>
              <a:gdLst/>
              <a:ahLst/>
              <a:cxnLst/>
              <a:rect l="l" t="t" r="r" b="b"/>
              <a:pathLst>
                <a:path w="3100" h="6502" extrusionOk="0">
                  <a:moveTo>
                    <a:pt x="2207" y="1"/>
                  </a:moveTo>
                  <a:cubicBezTo>
                    <a:pt x="1990" y="1"/>
                    <a:pt x="1774" y="169"/>
                    <a:pt x="1557" y="169"/>
                  </a:cubicBezTo>
                  <a:cubicBezTo>
                    <a:pt x="1534" y="169"/>
                    <a:pt x="1511" y="167"/>
                    <a:pt x="1488" y="162"/>
                  </a:cubicBezTo>
                  <a:cubicBezTo>
                    <a:pt x="1456" y="153"/>
                    <a:pt x="1425" y="149"/>
                    <a:pt x="1396" y="149"/>
                  </a:cubicBezTo>
                  <a:cubicBezTo>
                    <a:pt x="1109" y="149"/>
                    <a:pt x="956" y="555"/>
                    <a:pt x="844" y="757"/>
                  </a:cubicBezTo>
                  <a:cubicBezTo>
                    <a:pt x="645" y="1030"/>
                    <a:pt x="497" y="1352"/>
                    <a:pt x="373" y="1650"/>
                  </a:cubicBezTo>
                  <a:cubicBezTo>
                    <a:pt x="125" y="2245"/>
                    <a:pt x="1" y="2865"/>
                    <a:pt x="1" y="3459"/>
                  </a:cubicBezTo>
                  <a:cubicBezTo>
                    <a:pt x="1" y="4253"/>
                    <a:pt x="224" y="5021"/>
                    <a:pt x="670" y="5691"/>
                  </a:cubicBezTo>
                  <a:cubicBezTo>
                    <a:pt x="819" y="5889"/>
                    <a:pt x="1042" y="6310"/>
                    <a:pt x="1364" y="6459"/>
                  </a:cubicBezTo>
                  <a:cubicBezTo>
                    <a:pt x="1428" y="6489"/>
                    <a:pt x="1489" y="6502"/>
                    <a:pt x="1547" y="6502"/>
                  </a:cubicBezTo>
                  <a:cubicBezTo>
                    <a:pt x="1832" y="6502"/>
                    <a:pt x="2050" y="6194"/>
                    <a:pt x="2133" y="5988"/>
                  </a:cubicBezTo>
                  <a:cubicBezTo>
                    <a:pt x="2505" y="4798"/>
                    <a:pt x="2678" y="3633"/>
                    <a:pt x="2901" y="2468"/>
                  </a:cubicBezTo>
                  <a:cubicBezTo>
                    <a:pt x="2976" y="2096"/>
                    <a:pt x="3025" y="1749"/>
                    <a:pt x="3050" y="1377"/>
                  </a:cubicBezTo>
                  <a:cubicBezTo>
                    <a:pt x="3100" y="1129"/>
                    <a:pt x="3100" y="832"/>
                    <a:pt x="3000" y="633"/>
                  </a:cubicBezTo>
                  <a:cubicBezTo>
                    <a:pt x="2901" y="435"/>
                    <a:pt x="2629" y="63"/>
                    <a:pt x="2306" y="14"/>
                  </a:cubicBezTo>
                  <a:cubicBezTo>
                    <a:pt x="2273" y="5"/>
                    <a:pt x="2240" y="1"/>
                    <a:pt x="220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279" name="Google Shape;7279;p20"/>
            <p:cNvSpPr/>
            <p:nvPr/>
          </p:nvSpPr>
          <p:spPr>
            <a:xfrm>
              <a:off x="3933350" y="1176200"/>
              <a:ext cx="42175" cy="96200"/>
            </a:xfrm>
            <a:custGeom>
              <a:avLst/>
              <a:gdLst/>
              <a:ahLst/>
              <a:cxnLst/>
              <a:rect l="l" t="t" r="r" b="b"/>
              <a:pathLst>
                <a:path w="1687" h="3848" extrusionOk="0">
                  <a:moveTo>
                    <a:pt x="521" y="1"/>
                  </a:moveTo>
                  <a:cubicBezTo>
                    <a:pt x="347" y="372"/>
                    <a:pt x="248" y="744"/>
                    <a:pt x="224" y="1116"/>
                  </a:cubicBezTo>
                  <a:cubicBezTo>
                    <a:pt x="174" y="1339"/>
                    <a:pt x="25" y="1587"/>
                    <a:pt x="25" y="1835"/>
                  </a:cubicBezTo>
                  <a:cubicBezTo>
                    <a:pt x="0" y="2480"/>
                    <a:pt x="496" y="3198"/>
                    <a:pt x="893" y="3694"/>
                  </a:cubicBezTo>
                  <a:cubicBezTo>
                    <a:pt x="957" y="3780"/>
                    <a:pt x="1059" y="3848"/>
                    <a:pt x="1183" y="3848"/>
                  </a:cubicBezTo>
                  <a:cubicBezTo>
                    <a:pt x="1201" y="3848"/>
                    <a:pt x="1220" y="3846"/>
                    <a:pt x="1240" y="3843"/>
                  </a:cubicBezTo>
                  <a:lnTo>
                    <a:pt x="1513" y="2356"/>
                  </a:lnTo>
                  <a:cubicBezTo>
                    <a:pt x="1587" y="1959"/>
                    <a:pt x="1686" y="1562"/>
                    <a:pt x="1612" y="1190"/>
                  </a:cubicBezTo>
                  <a:lnTo>
                    <a:pt x="1612" y="1190"/>
                  </a:lnTo>
                  <a:cubicBezTo>
                    <a:pt x="1513" y="1265"/>
                    <a:pt x="1438" y="1389"/>
                    <a:pt x="1339" y="1488"/>
                  </a:cubicBezTo>
                  <a:cubicBezTo>
                    <a:pt x="1364" y="1017"/>
                    <a:pt x="1314" y="571"/>
                    <a:pt x="1141" y="149"/>
                  </a:cubicBezTo>
                  <a:cubicBezTo>
                    <a:pt x="1017" y="372"/>
                    <a:pt x="967" y="571"/>
                    <a:pt x="942" y="769"/>
                  </a:cubicBezTo>
                  <a:cubicBezTo>
                    <a:pt x="818" y="496"/>
                    <a:pt x="695" y="248"/>
                    <a:pt x="521"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280" name="Google Shape;7280;p20"/>
            <p:cNvSpPr/>
            <p:nvPr/>
          </p:nvSpPr>
          <p:spPr>
            <a:xfrm>
              <a:off x="3707150" y="1252125"/>
              <a:ext cx="195225" cy="73700"/>
            </a:xfrm>
            <a:custGeom>
              <a:avLst/>
              <a:gdLst/>
              <a:ahLst/>
              <a:cxnLst/>
              <a:rect l="l" t="t" r="r" b="b"/>
              <a:pathLst>
                <a:path w="7809" h="2948" extrusionOk="0">
                  <a:moveTo>
                    <a:pt x="1537" y="0"/>
                  </a:moveTo>
                  <a:cubicBezTo>
                    <a:pt x="1432" y="0"/>
                    <a:pt x="1326" y="13"/>
                    <a:pt x="1215" y="62"/>
                  </a:cubicBezTo>
                  <a:cubicBezTo>
                    <a:pt x="1017" y="161"/>
                    <a:pt x="893" y="285"/>
                    <a:pt x="744" y="409"/>
                  </a:cubicBezTo>
                  <a:cubicBezTo>
                    <a:pt x="570" y="558"/>
                    <a:pt x="322" y="657"/>
                    <a:pt x="149" y="831"/>
                  </a:cubicBezTo>
                  <a:cubicBezTo>
                    <a:pt x="0" y="1004"/>
                    <a:pt x="75" y="1128"/>
                    <a:pt x="99" y="1252"/>
                  </a:cubicBezTo>
                  <a:cubicBezTo>
                    <a:pt x="124" y="1302"/>
                    <a:pt x="149" y="1302"/>
                    <a:pt x="149" y="1401"/>
                  </a:cubicBezTo>
                  <a:cubicBezTo>
                    <a:pt x="149" y="1451"/>
                    <a:pt x="124" y="1525"/>
                    <a:pt x="149" y="1624"/>
                  </a:cubicBezTo>
                  <a:cubicBezTo>
                    <a:pt x="199" y="1872"/>
                    <a:pt x="446" y="2120"/>
                    <a:pt x="719" y="2244"/>
                  </a:cubicBezTo>
                  <a:cubicBezTo>
                    <a:pt x="2013" y="2761"/>
                    <a:pt x="3705" y="2948"/>
                    <a:pt x="5387" y="2948"/>
                  </a:cubicBezTo>
                  <a:cubicBezTo>
                    <a:pt x="5961" y="2948"/>
                    <a:pt x="6535" y="2926"/>
                    <a:pt x="7090" y="2888"/>
                  </a:cubicBezTo>
                  <a:cubicBezTo>
                    <a:pt x="7338" y="2864"/>
                    <a:pt x="7660" y="2789"/>
                    <a:pt x="7759" y="2640"/>
                  </a:cubicBezTo>
                  <a:cubicBezTo>
                    <a:pt x="7809" y="2467"/>
                    <a:pt x="7710" y="2393"/>
                    <a:pt x="7586" y="2293"/>
                  </a:cubicBezTo>
                  <a:cubicBezTo>
                    <a:pt x="7065" y="1822"/>
                    <a:pt x="6421" y="1500"/>
                    <a:pt x="5727" y="1178"/>
                  </a:cubicBezTo>
                  <a:cubicBezTo>
                    <a:pt x="5553" y="1079"/>
                    <a:pt x="5355" y="1029"/>
                    <a:pt x="5181" y="930"/>
                  </a:cubicBezTo>
                  <a:cubicBezTo>
                    <a:pt x="4140" y="508"/>
                    <a:pt x="3099" y="62"/>
                    <a:pt x="1859" y="13"/>
                  </a:cubicBezTo>
                  <a:cubicBezTo>
                    <a:pt x="1748" y="13"/>
                    <a:pt x="1643" y="0"/>
                    <a:pt x="153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281" name="Google Shape;7281;p20"/>
            <p:cNvSpPr/>
            <p:nvPr/>
          </p:nvSpPr>
          <p:spPr>
            <a:xfrm>
              <a:off x="3771600" y="1278450"/>
              <a:ext cx="119000" cy="39700"/>
            </a:xfrm>
            <a:custGeom>
              <a:avLst/>
              <a:gdLst/>
              <a:ahLst/>
              <a:cxnLst/>
              <a:rect l="l" t="t" r="r" b="b"/>
              <a:pathLst>
                <a:path w="4760" h="1588" extrusionOk="0">
                  <a:moveTo>
                    <a:pt x="719" y="1"/>
                  </a:moveTo>
                  <a:lnTo>
                    <a:pt x="719" y="1"/>
                  </a:lnTo>
                  <a:cubicBezTo>
                    <a:pt x="731" y="17"/>
                    <a:pt x="751" y="31"/>
                    <a:pt x="776" y="42"/>
                  </a:cubicBezTo>
                  <a:lnTo>
                    <a:pt x="776" y="42"/>
                  </a:lnTo>
                  <a:cubicBezTo>
                    <a:pt x="757" y="28"/>
                    <a:pt x="738" y="14"/>
                    <a:pt x="719" y="1"/>
                  </a:cubicBezTo>
                  <a:close/>
                  <a:moveTo>
                    <a:pt x="776" y="42"/>
                  </a:moveTo>
                  <a:lnTo>
                    <a:pt x="776" y="42"/>
                  </a:lnTo>
                  <a:cubicBezTo>
                    <a:pt x="931" y="157"/>
                    <a:pt x="1091" y="287"/>
                    <a:pt x="1289" y="398"/>
                  </a:cubicBezTo>
                  <a:cubicBezTo>
                    <a:pt x="1125" y="377"/>
                    <a:pt x="948" y="365"/>
                    <a:pt x="767" y="365"/>
                  </a:cubicBezTo>
                  <a:cubicBezTo>
                    <a:pt x="511" y="365"/>
                    <a:pt x="247" y="389"/>
                    <a:pt x="0" y="447"/>
                  </a:cubicBezTo>
                  <a:cubicBezTo>
                    <a:pt x="397" y="596"/>
                    <a:pt x="843" y="769"/>
                    <a:pt x="1240" y="943"/>
                  </a:cubicBezTo>
                  <a:lnTo>
                    <a:pt x="595" y="1116"/>
                  </a:lnTo>
                  <a:cubicBezTo>
                    <a:pt x="630" y="1109"/>
                    <a:pt x="671" y="1106"/>
                    <a:pt x="715" y="1106"/>
                  </a:cubicBezTo>
                  <a:cubicBezTo>
                    <a:pt x="985" y="1106"/>
                    <a:pt x="1399" y="1219"/>
                    <a:pt x="1612" y="1240"/>
                  </a:cubicBezTo>
                  <a:cubicBezTo>
                    <a:pt x="1959" y="1265"/>
                    <a:pt x="2256" y="1315"/>
                    <a:pt x="2603" y="1340"/>
                  </a:cubicBezTo>
                  <a:cubicBezTo>
                    <a:pt x="3322" y="1389"/>
                    <a:pt x="4016" y="1488"/>
                    <a:pt x="4735" y="1587"/>
                  </a:cubicBezTo>
                  <a:cubicBezTo>
                    <a:pt x="4760" y="1513"/>
                    <a:pt x="4710" y="1463"/>
                    <a:pt x="4636" y="1439"/>
                  </a:cubicBezTo>
                  <a:cubicBezTo>
                    <a:pt x="4239" y="1216"/>
                    <a:pt x="3942" y="968"/>
                    <a:pt x="3471" y="769"/>
                  </a:cubicBezTo>
                  <a:cubicBezTo>
                    <a:pt x="3000" y="596"/>
                    <a:pt x="2479" y="398"/>
                    <a:pt x="1983" y="274"/>
                  </a:cubicBezTo>
                  <a:cubicBezTo>
                    <a:pt x="1760" y="224"/>
                    <a:pt x="1562" y="150"/>
                    <a:pt x="1364" y="125"/>
                  </a:cubicBezTo>
                  <a:cubicBezTo>
                    <a:pt x="1177" y="104"/>
                    <a:pt x="904" y="101"/>
                    <a:pt x="776" y="42"/>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282" name="Google Shape;7282;p20"/>
            <p:cNvSpPr/>
            <p:nvPr/>
          </p:nvSpPr>
          <p:spPr>
            <a:xfrm>
              <a:off x="3840375" y="1140875"/>
              <a:ext cx="108500" cy="154650"/>
            </a:xfrm>
            <a:custGeom>
              <a:avLst/>
              <a:gdLst/>
              <a:ahLst/>
              <a:cxnLst/>
              <a:rect l="l" t="t" r="r" b="b"/>
              <a:pathLst>
                <a:path w="4340" h="6186" extrusionOk="0">
                  <a:moveTo>
                    <a:pt x="1488" y="1"/>
                  </a:moveTo>
                  <a:cubicBezTo>
                    <a:pt x="1240" y="1"/>
                    <a:pt x="1067" y="273"/>
                    <a:pt x="819" y="323"/>
                  </a:cubicBezTo>
                  <a:cubicBezTo>
                    <a:pt x="769" y="348"/>
                    <a:pt x="726" y="348"/>
                    <a:pt x="686" y="348"/>
                  </a:cubicBezTo>
                  <a:cubicBezTo>
                    <a:pt x="645" y="348"/>
                    <a:pt x="608" y="348"/>
                    <a:pt x="571" y="372"/>
                  </a:cubicBezTo>
                  <a:cubicBezTo>
                    <a:pt x="447" y="397"/>
                    <a:pt x="323" y="496"/>
                    <a:pt x="249" y="571"/>
                  </a:cubicBezTo>
                  <a:cubicBezTo>
                    <a:pt x="199" y="695"/>
                    <a:pt x="199" y="794"/>
                    <a:pt x="150" y="893"/>
                  </a:cubicBezTo>
                  <a:cubicBezTo>
                    <a:pt x="26" y="1538"/>
                    <a:pt x="1" y="2182"/>
                    <a:pt x="100" y="2777"/>
                  </a:cubicBezTo>
                  <a:cubicBezTo>
                    <a:pt x="199" y="3347"/>
                    <a:pt x="522" y="3719"/>
                    <a:pt x="869" y="4140"/>
                  </a:cubicBezTo>
                  <a:cubicBezTo>
                    <a:pt x="1513" y="5008"/>
                    <a:pt x="2455" y="5777"/>
                    <a:pt x="3744" y="6148"/>
                  </a:cubicBezTo>
                  <a:cubicBezTo>
                    <a:pt x="3781" y="6173"/>
                    <a:pt x="3825" y="6186"/>
                    <a:pt x="3865" y="6186"/>
                  </a:cubicBezTo>
                  <a:cubicBezTo>
                    <a:pt x="3905" y="6186"/>
                    <a:pt x="3943" y="6173"/>
                    <a:pt x="3967" y="6148"/>
                  </a:cubicBezTo>
                  <a:cubicBezTo>
                    <a:pt x="3992" y="6124"/>
                    <a:pt x="3992" y="6099"/>
                    <a:pt x="4042" y="6074"/>
                  </a:cubicBezTo>
                  <a:cubicBezTo>
                    <a:pt x="4190" y="5777"/>
                    <a:pt x="4215" y="5504"/>
                    <a:pt x="4240" y="5256"/>
                  </a:cubicBezTo>
                  <a:cubicBezTo>
                    <a:pt x="4339" y="4264"/>
                    <a:pt x="4091" y="3372"/>
                    <a:pt x="3794" y="2430"/>
                  </a:cubicBezTo>
                  <a:cubicBezTo>
                    <a:pt x="3794" y="2380"/>
                    <a:pt x="3744" y="2356"/>
                    <a:pt x="3744" y="2281"/>
                  </a:cubicBezTo>
                  <a:cubicBezTo>
                    <a:pt x="3695" y="2009"/>
                    <a:pt x="3595" y="1761"/>
                    <a:pt x="3447" y="1513"/>
                  </a:cubicBezTo>
                  <a:cubicBezTo>
                    <a:pt x="3298" y="1290"/>
                    <a:pt x="3124" y="1116"/>
                    <a:pt x="2951" y="918"/>
                  </a:cubicBezTo>
                  <a:cubicBezTo>
                    <a:pt x="2753" y="695"/>
                    <a:pt x="2579" y="496"/>
                    <a:pt x="2356" y="298"/>
                  </a:cubicBezTo>
                  <a:cubicBezTo>
                    <a:pt x="2207" y="149"/>
                    <a:pt x="1935" y="125"/>
                    <a:pt x="1687" y="25"/>
                  </a:cubicBezTo>
                  <a:cubicBezTo>
                    <a:pt x="1612" y="25"/>
                    <a:pt x="1563" y="1"/>
                    <a:pt x="148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283" name="Google Shape;7283;p20"/>
            <p:cNvSpPr/>
            <p:nvPr/>
          </p:nvSpPr>
          <p:spPr>
            <a:xfrm>
              <a:off x="3868275" y="1181150"/>
              <a:ext cx="71925" cy="101050"/>
            </a:xfrm>
            <a:custGeom>
              <a:avLst/>
              <a:gdLst/>
              <a:ahLst/>
              <a:cxnLst/>
              <a:rect l="l" t="t" r="r" b="b"/>
              <a:pathLst>
                <a:path w="2877" h="4042" extrusionOk="0">
                  <a:moveTo>
                    <a:pt x="2182" y="1240"/>
                  </a:moveTo>
                  <a:cubicBezTo>
                    <a:pt x="2177" y="1245"/>
                    <a:pt x="2174" y="1252"/>
                    <a:pt x="2173" y="1260"/>
                  </a:cubicBezTo>
                  <a:lnTo>
                    <a:pt x="2173" y="1260"/>
                  </a:lnTo>
                  <a:cubicBezTo>
                    <a:pt x="2176" y="1254"/>
                    <a:pt x="2179" y="1247"/>
                    <a:pt x="2182" y="1240"/>
                  </a:cubicBezTo>
                  <a:close/>
                  <a:moveTo>
                    <a:pt x="1091" y="1"/>
                  </a:moveTo>
                  <a:cubicBezTo>
                    <a:pt x="1017" y="298"/>
                    <a:pt x="992" y="571"/>
                    <a:pt x="967" y="869"/>
                  </a:cubicBezTo>
                  <a:cubicBezTo>
                    <a:pt x="645" y="621"/>
                    <a:pt x="323" y="323"/>
                    <a:pt x="0" y="75"/>
                  </a:cubicBezTo>
                  <a:lnTo>
                    <a:pt x="0" y="75"/>
                  </a:lnTo>
                  <a:cubicBezTo>
                    <a:pt x="0" y="670"/>
                    <a:pt x="100" y="1240"/>
                    <a:pt x="323" y="1761"/>
                  </a:cubicBezTo>
                  <a:cubicBezTo>
                    <a:pt x="496" y="2207"/>
                    <a:pt x="744" y="2653"/>
                    <a:pt x="1091" y="3050"/>
                  </a:cubicBezTo>
                  <a:cubicBezTo>
                    <a:pt x="1240" y="3273"/>
                    <a:pt x="1438" y="3447"/>
                    <a:pt x="1637" y="3645"/>
                  </a:cubicBezTo>
                  <a:cubicBezTo>
                    <a:pt x="1761" y="3769"/>
                    <a:pt x="1984" y="4042"/>
                    <a:pt x="2232" y="4042"/>
                  </a:cubicBezTo>
                  <a:cubicBezTo>
                    <a:pt x="2876" y="4042"/>
                    <a:pt x="2628" y="3000"/>
                    <a:pt x="2603" y="2777"/>
                  </a:cubicBezTo>
                  <a:cubicBezTo>
                    <a:pt x="2579" y="2505"/>
                    <a:pt x="2504" y="2257"/>
                    <a:pt x="2455" y="1984"/>
                  </a:cubicBezTo>
                  <a:cubicBezTo>
                    <a:pt x="2430" y="1860"/>
                    <a:pt x="2380" y="1687"/>
                    <a:pt x="2331" y="1563"/>
                  </a:cubicBezTo>
                  <a:cubicBezTo>
                    <a:pt x="2308" y="1518"/>
                    <a:pt x="2166" y="1333"/>
                    <a:pt x="2173" y="1260"/>
                  </a:cubicBezTo>
                  <a:lnTo>
                    <a:pt x="2173" y="1260"/>
                  </a:lnTo>
                  <a:cubicBezTo>
                    <a:pt x="2100" y="1429"/>
                    <a:pt x="2007" y="1619"/>
                    <a:pt x="1959" y="1786"/>
                  </a:cubicBezTo>
                  <a:cubicBezTo>
                    <a:pt x="1810" y="1141"/>
                    <a:pt x="1513" y="521"/>
                    <a:pt x="1091"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284" name="Google Shape;7284;p20"/>
            <p:cNvSpPr/>
            <p:nvPr/>
          </p:nvSpPr>
          <p:spPr>
            <a:xfrm>
              <a:off x="3958750" y="1120425"/>
              <a:ext cx="99200" cy="158150"/>
            </a:xfrm>
            <a:custGeom>
              <a:avLst/>
              <a:gdLst/>
              <a:ahLst/>
              <a:cxnLst/>
              <a:rect l="l" t="t" r="r" b="b"/>
              <a:pathLst>
                <a:path w="3968" h="6326" extrusionOk="0">
                  <a:moveTo>
                    <a:pt x="2951" y="1"/>
                  </a:moveTo>
                  <a:cubicBezTo>
                    <a:pt x="2529" y="25"/>
                    <a:pt x="1910" y="719"/>
                    <a:pt x="1686" y="967"/>
                  </a:cubicBezTo>
                  <a:cubicBezTo>
                    <a:pt x="1339" y="1364"/>
                    <a:pt x="1067" y="1761"/>
                    <a:pt x="844" y="2182"/>
                  </a:cubicBezTo>
                  <a:cubicBezTo>
                    <a:pt x="348" y="3000"/>
                    <a:pt x="50" y="3868"/>
                    <a:pt x="1" y="4711"/>
                  </a:cubicBezTo>
                  <a:cubicBezTo>
                    <a:pt x="1" y="5107"/>
                    <a:pt x="75" y="5479"/>
                    <a:pt x="199" y="5851"/>
                  </a:cubicBezTo>
                  <a:cubicBezTo>
                    <a:pt x="236" y="5979"/>
                    <a:pt x="436" y="6325"/>
                    <a:pt x="668" y="6325"/>
                  </a:cubicBezTo>
                  <a:cubicBezTo>
                    <a:pt x="749" y="6325"/>
                    <a:pt x="834" y="6283"/>
                    <a:pt x="918" y="6173"/>
                  </a:cubicBezTo>
                  <a:cubicBezTo>
                    <a:pt x="1215" y="5727"/>
                    <a:pt x="1563" y="5281"/>
                    <a:pt x="1860" y="4834"/>
                  </a:cubicBezTo>
                  <a:cubicBezTo>
                    <a:pt x="2306" y="4240"/>
                    <a:pt x="2728" y="3620"/>
                    <a:pt x="3075" y="3000"/>
                  </a:cubicBezTo>
                  <a:cubicBezTo>
                    <a:pt x="3447" y="2331"/>
                    <a:pt x="3694" y="1637"/>
                    <a:pt x="3843" y="967"/>
                  </a:cubicBezTo>
                  <a:cubicBezTo>
                    <a:pt x="3967" y="620"/>
                    <a:pt x="3818" y="447"/>
                    <a:pt x="3645" y="149"/>
                  </a:cubicBezTo>
                  <a:cubicBezTo>
                    <a:pt x="3645" y="124"/>
                    <a:pt x="3595" y="75"/>
                    <a:pt x="3546" y="75"/>
                  </a:cubicBezTo>
                  <a:cubicBezTo>
                    <a:pt x="3521" y="58"/>
                    <a:pt x="3491" y="53"/>
                    <a:pt x="3458" y="53"/>
                  </a:cubicBezTo>
                  <a:cubicBezTo>
                    <a:pt x="3394" y="53"/>
                    <a:pt x="3323" y="75"/>
                    <a:pt x="3273" y="75"/>
                  </a:cubicBezTo>
                  <a:cubicBezTo>
                    <a:pt x="3149" y="75"/>
                    <a:pt x="3075" y="1"/>
                    <a:pt x="295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285" name="Google Shape;7285;p20"/>
            <p:cNvSpPr/>
            <p:nvPr/>
          </p:nvSpPr>
          <p:spPr>
            <a:xfrm>
              <a:off x="3974250" y="1147075"/>
              <a:ext cx="50850" cy="115025"/>
            </a:xfrm>
            <a:custGeom>
              <a:avLst/>
              <a:gdLst/>
              <a:ahLst/>
              <a:cxnLst/>
              <a:rect l="l" t="t" r="r" b="b"/>
              <a:pathLst>
                <a:path w="2034" h="4601" extrusionOk="0">
                  <a:moveTo>
                    <a:pt x="1612" y="0"/>
                  </a:moveTo>
                  <a:lnTo>
                    <a:pt x="1612" y="0"/>
                  </a:lnTo>
                  <a:cubicBezTo>
                    <a:pt x="1190" y="571"/>
                    <a:pt x="819" y="1190"/>
                    <a:pt x="546" y="1860"/>
                  </a:cubicBezTo>
                  <a:cubicBezTo>
                    <a:pt x="298" y="2405"/>
                    <a:pt x="124" y="3000"/>
                    <a:pt x="75" y="3545"/>
                  </a:cubicBezTo>
                  <a:cubicBezTo>
                    <a:pt x="50" y="3843"/>
                    <a:pt x="1" y="4116"/>
                    <a:pt x="50" y="4388"/>
                  </a:cubicBezTo>
                  <a:cubicBezTo>
                    <a:pt x="61" y="4538"/>
                    <a:pt x="113" y="4600"/>
                    <a:pt x="187" y="4600"/>
                  </a:cubicBezTo>
                  <a:cubicBezTo>
                    <a:pt x="285" y="4600"/>
                    <a:pt x="419" y="4493"/>
                    <a:pt x="546" y="4339"/>
                  </a:cubicBezTo>
                  <a:cubicBezTo>
                    <a:pt x="943" y="3793"/>
                    <a:pt x="1290" y="3223"/>
                    <a:pt x="1537" y="2653"/>
                  </a:cubicBezTo>
                  <a:cubicBezTo>
                    <a:pt x="1661" y="2380"/>
                    <a:pt x="1736" y="2108"/>
                    <a:pt x="1835" y="1810"/>
                  </a:cubicBezTo>
                  <a:cubicBezTo>
                    <a:pt x="1909" y="1637"/>
                    <a:pt x="1909" y="1141"/>
                    <a:pt x="2033" y="1017"/>
                  </a:cubicBezTo>
                  <a:lnTo>
                    <a:pt x="2033" y="1017"/>
                  </a:lnTo>
                  <a:cubicBezTo>
                    <a:pt x="1810" y="1190"/>
                    <a:pt x="1587" y="1413"/>
                    <a:pt x="1364" y="1637"/>
                  </a:cubicBezTo>
                  <a:cubicBezTo>
                    <a:pt x="1537" y="1066"/>
                    <a:pt x="1612" y="521"/>
                    <a:pt x="1612"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286" name="Google Shape;7286;p20"/>
            <p:cNvSpPr/>
            <p:nvPr/>
          </p:nvSpPr>
          <p:spPr>
            <a:xfrm>
              <a:off x="3710250" y="1332875"/>
              <a:ext cx="185625" cy="92650"/>
            </a:xfrm>
            <a:custGeom>
              <a:avLst/>
              <a:gdLst/>
              <a:ahLst/>
              <a:cxnLst/>
              <a:rect l="l" t="t" r="r" b="b"/>
              <a:pathLst>
                <a:path w="7425" h="3706" extrusionOk="0">
                  <a:moveTo>
                    <a:pt x="7002" y="1"/>
                  </a:moveTo>
                  <a:cubicBezTo>
                    <a:pt x="6936" y="1"/>
                    <a:pt x="6858" y="10"/>
                    <a:pt x="6768" y="30"/>
                  </a:cubicBezTo>
                  <a:cubicBezTo>
                    <a:pt x="5974" y="154"/>
                    <a:pt x="5181" y="427"/>
                    <a:pt x="4437" y="650"/>
                  </a:cubicBezTo>
                  <a:cubicBezTo>
                    <a:pt x="3049" y="1071"/>
                    <a:pt x="1611" y="1567"/>
                    <a:pt x="496" y="2385"/>
                  </a:cubicBezTo>
                  <a:cubicBezTo>
                    <a:pt x="372" y="2484"/>
                    <a:pt x="223" y="2608"/>
                    <a:pt x="149" y="2732"/>
                  </a:cubicBezTo>
                  <a:cubicBezTo>
                    <a:pt x="0" y="2980"/>
                    <a:pt x="124" y="3228"/>
                    <a:pt x="273" y="3377"/>
                  </a:cubicBezTo>
                  <a:cubicBezTo>
                    <a:pt x="347" y="3426"/>
                    <a:pt x="397" y="3501"/>
                    <a:pt x="496" y="3525"/>
                  </a:cubicBezTo>
                  <a:cubicBezTo>
                    <a:pt x="620" y="3575"/>
                    <a:pt x="769" y="3649"/>
                    <a:pt x="967" y="3674"/>
                  </a:cubicBezTo>
                  <a:cubicBezTo>
                    <a:pt x="1094" y="3695"/>
                    <a:pt x="1226" y="3705"/>
                    <a:pt x="1360" y="3705"/>
                  </a:cubicBezTo>
                  <a:cubicBezTo>
                    <a:pt x="1855" y="3705"/>
                    <a:pt x="2388" y="3572"/>
                    <a:pt x="2876" y="3377"/>
                  </a:cubicBezTo>
                  <a:cubicBezTo>
                    <a:pt x="3495" y="3129"/>
                    <a:pt x="4066" y="2757"/>
                    <a:pt x="4611" y="2410"/>
                  </a:cubicBezTo>
                  <a:lnTo>
                    <a:pt x="6098" y="1493"/>
                  </a:lnTo>
                  <a:cubicBezTo>
                    <a:pt x="6470" y="1220"/>
                    <a:pt x="6842" y="1022"/>
                    <a:pt x="7090" y="699"/>
                  </a:cubicBezTo>
                  <a:cubicBezTo>
                    <a:pt x="7369" y="378"/>
                    <a:pt x="7425" y="1"/>
                    <a:pt x="70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287" name="Google Shape;7287;p20"/>
            <p:cNvSpPr/>
            <p:nvPr/>
          </p:nvSpPr>
          <p:spPr>
            <a:xfrm>
              <a:off x="3736900" y="1335800"/>
              <a:ext cx="151850" cy="69100"/>
            </a:xfrm>
            <a:custGeom>
              <a:avLst/>
              <a:gdLst/>
              <a:ahLst/>
              <a:cxnLst/>
              <a:rect l="l" t="t" r="r" b="b"/>
              <a:pathLst>
                <a:path w="6074" h="2764" extrusionOk="0">
                  <a:moveTo>
                    <a:pt x="5728" y="1"/>
                  </a:moveTo>
                  <a:cubicBezTo>
                    <a:pt x="5538" y="1"/>
                    <a:pt x="5256" y="95"/>
                    <a:pt x="5132" y="136"/>
                  </a:cubicBezTo>
                  <a:cubicBezTo>
                    <a:pt x="4388" y="310"/>
                    <a:pt x="3669" y="582"/>
                    <a:pt x="3000" y="880"/>
                  </a:cubicBezTo>
                  <a:cubicBezTo>
                    <a:pt x="2405" y="1128"/>
                    <a:pt x="1810" y="1401"/>
                    <a:pt x="1289" y="1698"/>
                  </a:cubicBezTo>
                  <a:cubicBezTo>
                    <a:pt x="818" y="2020"/>
                    <a:pt x="422" y="2343"/>
                    <a:pt x="0" y="2690"/>
                  </a:cubicBezTo>
                  <a:cubicBezTo>
                    <a:pt x="645" y="2417"/>
                    <a:pt x="1314" y="2144"/>
                    <a:pt x="1983" y="1896"/>
                  </a:cubicBezTo>
                  <a:lnTo>
                    <a:pt x="1983" y="1896"/>
                  </a:lnTo>
                  <a:cubicBezTo>
                    <a:pt x="1636" y="2144"/>
                    <a:pt x="1388" y="2442"/>
                    <a:pt x="1190" y="2764"/>
                  </a:cubicBezTo>
                  <a:cubicBezTo>
                    <a:pt x="1735" y="2491"/>
                    <a:pt x="2281" y="2194"/>
                    <a:pt x="2801" y="1896"/>
                  </a:cubicBezTo>
                  <a:lnTo>
                    <a:pt x="2801" y="1896"/>
                  </a:lnTo>
                  <a:cubicBezTo>
                    <a:pt x="2677" y="2095"/>
                    <a:pt x="2504" y="2318"/>
                    <a:pt x="2281" y="2516"/>
                  </a:cubicBezTo>
                  <a:cubicBezTo>
                    <a:pt x="3595" y="1946"/>
                    <a:pt x="4958" y="1326"/>
                    <a:pt x="5826" y="434"/>
                  </a:cubicBezTo>
                  <a:cubicBezTo>
                    <a:pt x="5950" y="285"/>
                    <a:pt x="6074" y="62"/>
                    <a:pt x="5826" y="12"/>
                  </a:cubicBezTo>
                  <a:cubicBezTo>
                    <a:pt x="5798" y="4"/>
                    <a:pt x="5764" y="1"/>
                    <a:pt x="5728"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288" name="Google Shape;7288;p20"/>
            <p:cNvSpPr/>
            <p:nvPr/>
          </p:nvSpPr>
          <p:spPr>
            <a:xfrm>
              <a:off x="3766625" y="1356525"/>
              <a:ext cx="153975" cy="135900"/>
            </a:xfrm>
            <a:custGeom>
              <a:avLst/>
              <a:gdLst/>
              <a:ahLst/>
              <a:cxnLst/>
              <a:rect l="l" t="t" r="r" b="b"/>
              <a:pathLst>
                <a:path w="6159" h="5436" extrusionOk="0">
                  <a:moveTo>
                    <a:pt x="5403" y="1"/>
                  </a:moveTo>
                  <a:cubicBezTo>
                    <a:pt x="5396" y="1"/>
                    <a:pt x="5388" y="1"/>
                    <a:pt x="5380" y="1"/>
                  </a:cubicBezTo>
                  <a:cubicBezTo>
                    <a:pt x="5008" y="1"/>
                    <a:pt x="4661" y="299"/>
                    <a:pt x="4414" y="497"/>
                  </a:cubicBezTo>
                  <a:cubicBezTo>
                    <a:pt x="4017" y="795"/>
                    <a:pt x="3645" y="1092"/>
                    <a:pt x="3273" y="1414"/>
                  </a:cubicBezTo>
                  <a:cubicBezTo>
                    <a:pt x="2827" y="1737"/>
                    <a:pt x="2430" y="2108"/>
                    <a:pt x="2034" y="2480"/>
                  </a:cubicBezTo>
                  <a:cubicBezTo>
                    <a:pt x="1662" y="2827"/>
                    <a:pt x="1290" y="3174"/>
                    <a:pt x="943" y="3546"/>
                  </a:cubicBezTo>
                  <a:cubicBezTo>
                    <a:pt x="621" y="3918"/>
                    <a:pt x="373" y="4265"/>
                    <a:pt x="125" y="4662"/>
                  </a:cubicBezTo>
                  <a:cubicBezTo>
                    <a:pt x="75" y="4761"/>
                    <a:pt x="1" y="4885"/>
                    <a:pt x="1" y="5009"/>
                  </a:cubicBezTo>
                  <a:cubicBezTo>
                    <a:pt x="1" y="5083"/>
                    <a:pt x="75" y="5207"/>
                    <a:pt x="224" y="5207"/>
                  </a:cubicBezTo>
                  <a:lnTo>
                    <a:pt x="447" y="5207"/>
                  </a:lnTo>
                  <a:cubicBezTo>
                    <a:pt x="546" y="5232"/>
                    <a:pt x="546" y="5381"/>
                    <a:pt x="646" y="5405"/>
                  </a:cubicBezTo>
                  <a:cubicBezTo>
                    <a:pt x="670" y="5414"/>
                    <a:pt x="695" y="5416"/>
                    <a:pt x="720" y="5416"/>
                  </a:cubicBezTo>
                  <a:cubicBezTo>
                    <a:pt x="769" y="5416"/>
                    <a:pt x="819" y="5405"/>
                    <a:pt x="869" y="5405"/>
                  </a:cubicBezTo>
                  <a:cubicBezTo>
                    <a:pt x="909" y="5402"/>
                    <a:pt x="947" y="5400"/>
                    <a:pt x="986" y="5400"/>
                  </a:cubicBezTo>
                  <a:cubicBezTo>
                    <a:pt x="1170" y="5400"/>
                    <a:pt x="1336" y="5435"/>
                    <a:pt x="1520" y="5435"/>
                  </a:cubicBezTo>
                  <a:cubicBezTo>
                    <a:pt x="1558" y="5435"/>
                    <a:pt x="1597" y="5434"/>
                    <a:pt x="1637" y="5430"/>
                  </a:cubicBezTo>
                  <a:cubicBezTo>
                    <a:pt x="2182" y="5381"/>
                    <a:pt x="2629" y="4711"/>
                    <a:pt x="2926" y="4414"/>
                  </a:cubicBezTo>
                  <a:cubicBezTo>
                    <a:pt x="3248" y="4042"/>
                    <a:pt x="3595" y="3695"/>
                    <a:pt x="3943" y="3323"/>
                  </a:cubicBezTo>
                  <a:cubicBezTo>
                    <a:pt x="4389" y="2778"/>
                    <a:pt x="4810" y="2158"/>
                    <a:pt x="5207" y="1563"/>
                  </a:cubicBezTo>
                  <a:cubicBezTo>
                    <a:pt x="5403" y="1244"/>
                    <a:pt x="6159" y="1"/>
                    <a:pt x="540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289" name="Google Shape;7289;p20"/>
            <p:cNvSpPr/>
            <p:nvPr/>
          </p:nvSpPr>
          <p:spPr>
            <a:xfrm>
              <a:off x="3793275" y="1364325"/>
              <a:ext cx="112825" cy="108750"/>
            </a:xfrm>
            <a:custGeom>
              <a:avLst/>
              <a:gdLst/>
              <a:ahLst/>
              <a:cxnLst/>
              <a:rect l="l" t="t" r="r" b="b"/>
              <a:pathLst>
                <a:path w="4513" h="4350" extrusionOk="0">
                  <a:moveTo>
                    <a:pt x="4097" y="1"/>
                  </a:moveTo>
                  <a:cubicBezTo>
                    <a:pt x="3874" y="1"/>
                    <a:pt x="3645" y="171"/>
                    <a:pt x="3447" y="309"/>
                  </a:cubicBezTo>
                  <a:cubicBezTo>
                    <a:pt x="2827" y="731"/>
                    <a:pt x="2282" y="1251"/>
                    <a:pt x="1761" y="1772"/>
                  </a:cubicBezTo>
                  <a:cubicBezTo>
                    <a:pt x="968" y="2590"/>
                    <a:pt x="150" y="3457"/>
                    <a:pt x="1" y="4350"/>
                  </a:cubicBezTo>
                  <a:cubicBezTo>
                    <a:pt x="373" y="4028"/>
                    <a:pt x="720" y="3705"/>
                    <a:pt x="1092" y="3383"/>
                  </a:cubicBezTo>
                  <a:lnTo>
                    <a:pt x="1092" y="3383"/>
                  </a:lnTo>
                  <a:cubicBezTo>
                    <a:pt x="1017" y="3581"/>
                    <a:pt x="993" y="3780"/>
                    <a:pt x="1017" y="3978"/>
                  </a:cubicBezTo>
                  <a:cubicBezTo>
                    <a:pt x="1464" y="3581"/>
                    <a:pt x="1860" y="3160"/>
                    <a:pt x="2232" y="2738"/>
                  </a:cubicBezTo>
                  <a:cubicBezTo>
                    <a:pt x="2257" y="2838"/>
                    <a:pt x="2282" y="2912"/>
                    <a:pt x="2356" y="3011"/>
                  </a:cubicBezTo>
                  <a:cubicBezTo>
                    <a:pt x="3075" y="2267"/>
                    <a:pt x="3769" y="1524"/>
                    <a:pt x="4215" y="731"/>
                  </a:cubicBezTo>
                  <a:cubicBezTo>
                    <a:pt x="4339" y="507"/>
                    <a:pt x="4513" y="136"/>
                    <a:pt x="4265" y="36"/>
                  </a:cubicBezTo>
                  <a:cubicBezTo>
                    <a:pt x="4210" y="11"/>
                    <a:pt x="4154" y="1"/>
                    <a:pt x="4097"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290" name="Google Shape;7290;p20"/>
            <p:cNvSpPr/>
            <p:nvPr/>
          </p:nvSpPr>
          <p:spPr>
            <a:xfrm>
              <a:off x="3881900" y="1358025"/>
              <a:ext cx="77500" cy="161600"/>
            </a:xfrm>
            <a:custGeom>
              <a:avLst/>
              <a:gdLst/>
              <a:ahLst/>
              <a:cxnLst/>
              <a:rect l="l" t="t" r="r" b="b"/>
              <a:pathLst>
                <a:path w="3100" h="6464" extrusionOk="0">
                  <a:moveTo>
                    <a:pt x="1940" y="1"/>
                  </a:moveTo>
                  <a:cubicBezTo>
                    <a:pt x="1859" y="1"/>
                    <a:pt x="1781" y="13"/>
                    <a:pt x="1711" y="41"/>
                  </a:cubicBezTo>
                  <a:cubicBezTo>
                    <a:pt x="1439" y="164"/>
                    <a:pt x="1389" y="536"/>
                    <a:pt x="1265" y="759"/>
                  </a:cubicBezTo>
                  <a:cubicBezTo>
                    <a:pt x="1092" y="1007"/>
                    <a:pt x="968" y="1280"/>
                    <a:pt x="844" y="1528"/>
                  </a:cubicBezTo>
                  <a:cubicBezTo>
                    <a:pt x="596" y="2048"/>
                    <a:pt x="422" y="2594"/>
                    <a:pt x="298" y="3114"/>
                  </a:cubicBezTo>
                  <a:cubicBezTo>
                    <a:pt x="50" y="4156"/>
                    <a:pt x="1" y="5222"/>
                    <a:pt x="199" y="6188"/>
                  </a:cubicBezTo>
                  <a:cubicBezTo>
                    <a:pt x="222" y="6304"/>
                    <a:pt x="311" y="6463"/>
                    <a:pt x="464" y="6463"/>
                  </a:cubicBezTo>
                  <a:cubicBezTo>
                    <a:pt x="474" y="6463"/>
                    <a:pt x="485" y="6463"/>
                    <a:pt x="497" y="6461"/>
                  </a:cubicBezTo>
                  <a:cubicBezTo>
                    <a:pt x="596" y="6461"/>
                    <a:pt x="670" y="6387"/>
                    <a:pt x="720" y="6387"/>
                  </a:cubicBezTo>
                  <a:cubicBezTo>
                    <a:pt x="794" y="6387"/>
                    <a:pt x="844" y="6436"/>
                    <a:pt x="918" y="6436"/>
                  </a:cubicBezTo>
                  <a:cubicBezTo>
                    <a:pt x="929" y="6437"/>
                    <a:pt x="939" y="6438"/>
                    <a:pt x="950" y="6438"/>
                  </a:cubicBezTo>
                  <a:cubicBezTo>
                    <a:pt x="1183" y="6438"/>
                    <a:pt x="1377" y="6185"/>
                    <a:pt x="1662" y="6114"/>
                  </a:cubicBezTo>
                  <a:cubicBezTo>
                    <a:pt x="1786" y="6089"/>
                    <a:pt x="1910" y="6114"/>
                    <a:pt x="1984" y="6064"/>
                  </a:cubicBezTo>
                  <a:cubicBezTo>
                    <a:pt x="2158" y="5990"/>
                    <a:pt x="2232" y="5841"/>
                    <a:pt x="2306" y="5717"/>
                  </a:cubicBezTo>
                  <a:cubicBezTo>
                    <a:pt x="3100" y="4032"/>
                    <a:pt x="2926" y="2371"/>
                    <a:pt x="2678" y="759"/>
                  </a:cubicBezTo>
                  <a:cubicBezTo>
                    <a:pt x="2653" y="561"/>
                    <a:pt x="2629" y="363"/>
                    <a:pt x="2455" y="189"/>
                  </a:cubicBezTo>
                  <a:cubicBezTo>
                    <a:pt x="2366" y="82"/>
                    <a:pt x="2148" y="1"/>
                    <a:pt x="194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291" name="Google Shape;7291;p20"/>
            <p:cNvSpPr/>
            <p:nvPr/>
          </p:nvSpPr>
          <p:spPr>
            <a:xfrm>
              <a:off x="3902350" y="1379850"/>
              <a:ext cx="43425" cy="75875"/>
            </a:xfrm>
            <a:custGeom>
              <a:avLst/>
              <a:gdLst/>
              <a:ahLst/>
              <a:cxnLst/>
              <a:rect l="l" t="t" r="r" b="b"/>
              <a:pathLst>
                <a:path w="1737" h="3035" extrusionOk="0">
                  <a:moveTo>
                    <a:pt x="1207" y="1"/>
                  </a:moveTo>
                  <a:cubicBezTo>
                    <a:pt x="981" y="1"/>
                    <a:pt x="672" y="176"/>
                    <a:pt x="522" y="308"/>
                  </a:cubicBezTo>
                  <a:cubicBezTo>
                    <a:pt x="224" y="655"/>
                    <a:pt x="125" y="1175"/>
                    <a:pt x="51" y="1547"/>
                  </a:cubicBezTo>
                  <a:cubicBezTo>
                    <a:pt x="1" y="2093"/>
                    <a:pt x="26" y="2588"/>
                    <a:pt x="150" y="3035"/>
                  </a:cubicBezTo>
                  <a:cubicBezTo>
                    <a:pt x="199" y="2588"/>
                    <a:pt x="323" y="2117"/>
                    <a:pt x="522" y="1646"/>
                  </a:cubicBezTo>
                  <a:cubicBezTo>
                    <a:pt x="645" y="1994"/>
                    <a:pt x="769" y="2365"/>
                    <a:pt x="844" y="2737"/>
                  </a:cubicBezTo>
                  <a:cubicBezTo>
                    <a:pt x="1067" y="2415"/>
                    <a:pt x="1191" y="2093"/>
                    <a:pt x="1216" y="1770"/>
                  </a:cubicBezTo>
                  <a:cubicBezTo>
                    <a:pt x="1389" y="2018"/>
                    <a:pt x="1488" y="2291"/>
                    <a:pt x="1587" y="2613"/>
                  </a:cubicBezTo>
                  <a:cubicBezTo>
                    <a:pt x="1563" y="2415"/>
                    <a:pt x="1687" y="2142"/>
                    <a:pt x="1711" y="1919"/>
                  </a:cubicBezTo>
                  <a:cubicBezTo>
                    <a:pt x="1736" y="1721"/>
                    <a:pt x="1711" y="1473"/>
                    <a:pt x="1687" y="1250"/>
                  </a:cubicBezTo>
                  <a:cubicBezTo>
                    <a:pt x="1637" y="1027"/>
                    <a:pt x="1612" y="804"/>
                    <a:pt x="1563" y="605"/>
                  </a:cubicBezTo>
                  <a:cubicBezTo>
                    <a:pt x="1513" y="432"/>
                    <a:pt x="1513" y="159"/>
                    <a:pt x="1389" y="60"/>
                  </a:cubicBezTo>
                  <a:cubicBezTo>
                    <a:pt x="1342" y="18"/>
                    <a:pt x="1278" y="1"/>
                    <a:pt x="1207"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292" name="Google Shape;7292;p20"/>
            <p:cNvSpPr/>
            <p:nvPr/>
          </p:nvSpPr>
          <p:spPr>
            <a:xfrm>
              <a:off x="3958750" y="1352875"/>
              <a:ext cx="88650" cy="142050"/>
            </a:xfrm>
            <a:custGeom>
              <a:avLst/>
              <a:gdLst/>
              <a:ahLst/>
              <a:cxnLst/>
              <a:rect l="l" t="t" r="r" b="b"/>
              <a:pathLst>
                <a:path w="3546" h="5682" extrusionOk="0">
                  <a:moveTo>
                    <a:pt x="740" y="1"/>
                  </a:moveTo>
                  <a:cubicBezTo>
                    <a:pt x="686" y="1"/>
                    <a:pt x="630" y="8"/>
                    <a:pt x="571" y="23"/>
                  </a:cubicBezTo>
                  <a:cubicBezTo>
                    <a:pt x="1" y="197"/>
                    <a:pt x="100" y="1139"/>
                    <a:pt x="100" y="1436"/>
                  </a:cubicBezTo>
                  <a:cubicBezTo>
                    <a:pt x="100" y="2428"/>
                    <a:pt x="199" y="3420"/>
                    <a:pt x="571" y="4312"/>
                  </a:cubicBezTo>
                  <a:cubicBezTo>
                    <a:pt x="794" y="4833"/>
                    <a:pt x="1166" y="5328"/>
                    <a:pt x="1711" y="5601"/>
                  </a:cubicBezTo>
                  <a:cubicBezTo>
                    <a:pt x="1809" y="5657"/>
                    <a:pt x="1931" y="5681"/>
                    <a:pt x="2061" y="5681"/>
                  </a:cubicBezTo>
                  <a:cubicBezTo>
                    <a:pt x="2393" y="5681"/>
                    <a:pt x="2780" y="5524"/>
                    <a:pt x="2976" y="5328"/>
                  </a:cubicBezTo>
                  <a:cubicBezTo>
                    <a:pt x="3025" y="5304"/>
                    <a:pt x="3050" y="5279"/>
                    <a:pt x="3099" y="5229"/>
                  </a:cubicBezTo>
                  <a:cubicBezTo>
                    <a:pt x="3122" y="5224"/>
                    <a:pt x="3146" y="5222"/>
                    <a:pt x="3170" y="5222"/>
                  </a:cubicBezTo>
                  <a:cubicBezTo>
                    <a:pt x="3214" y="5222"/>
                    <a:pt x="3259" y="5228"/>
                    <a:pt x="3304" y="5228"/>
                  </a:cubicBezTo>
                  <a:cubicBezTo>
                    <a:pt x="3345" y="5228"/>
                    <a:pt x="3385" y="5223"/>
                    <a:pt x="3422" y="5204"/>
                  </a:cubicBezTo>
                  <a:cubicBezTo>
                    <a:pt x="3471" y="5180"/>
                    <a:pt x="3521" y="5105"/>
                    <a:pt x="3546" y="5056"/>
                  </a:cubicBezTo>
                  <a:cubicBezTo>
                    <a:pt x="3521" y="4981"/>
                    <a:pt x="3546" y="4833"/>
                    <a:pt x="3546" y="4709"/>
                  </a:cubicBezTo>
                  <a:cubicBezTo>
                    <a:pt x="3546" y="4312"/>
                    <a:pt x="3422" y="3940"/>
                    <a:pt x="3273" y="3568"/>
                  </a:cubicBezTo>
                  <a:cubicBezTo>
                    <a:pt x="3025" y="2998"/>
                    <a:pt x="2728" y="2453"/>
                    <a:pt x="2455" y="1932"/>
                  </a:cubicBezTo>
                  <a:cubicBezTo>
                    <a:pt x="2182" y="1436"/>
                    <a:pt x="1934" y="891"/>
                    <a:pt x="1538" y="494"/>
                  </a:cubicBezTo>
                  <a:cubicBezTo>
                    <a:pt x="1364" y="343"/>
                    <a:pt x="1115" y="1"/>
                    <a:pt x="74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293" name="Google Shape;7293;p20"/>
            <p:cNvSpPr/>
            <p:nvPr/>
          </p:nvSpPr>
          <p:spPr>
            <a:xfrm>
              <a:off x="3968050" y="1367550"/>
              <a:ext cx="47125" cy="75775"/>
            </a:xfrm>
            <a:custGeom>
              <a:avLst/>
              <a:gdLst/>
              <a:ahLst/>
              <a:cxnLst/>
              <a:rect l="l" t="t" r="r" b="b"/>
              <a:pathLst>
                <a:path w="1885" h="3031" extrusionOk="0">
                  <a:moveTo>
                    <a:pt x="501" y="0"/>
                  </a:moveTo>
                  <a:cubicBezTo>
                    <a:pt x="184" y="0"/>
                    <a:pt x="114" y="422"/>
                    <a:pt x="75" y="676"/>
                  </a:cubicBezTo>
                  <a:cubicBezTo>
                    <a:pt x="1" y="998"/>
                    <a:pt x="1" y="1271"/>
                    <a:pt x="50" y="1544"/>
                  </a:cubicBezTo>
                  <a:cubicBezTo>
                    <a:pt x="75" y="1841"/>
                    <a:pt x="125" y="2114"/>
                    <a:pt x="249" y="2362"/>
                  </a:cubicBezTo>
                  <a:lnTo>
                    <a:pt x="447" y="2733"/>
                  </a:lnTo>
                  <a:cubicBezTo>
                    <a:pt x="496" y="2833"/>
                    <a:pt x="645" y="2932"/>
                    <a:pt x="645" y="3031"/>
                  </a:cubicBezTo>
                  <a:cubicBezTo>
                    <a:pt x="645" y="2709"/>
                    <a:pt x="596" y="2386"/>
                    <a:pt x="521" y="2089"/>
                  </a:cubicBezTo>
                  <a:lnTo>
                    <a:pt x="521" y="2089"/>
                  </a:lnTo>
                  <a:cubicBezTo>
                    <a:pt x="893" y="2386"/>
                    <a:pt x="1265" y="2659"/>
                    <a:pt x="1637" y="2981"/>
                  </a:cubicBezTo>
                  <a:cubicBezTo>
                    <a:pt x="1587" y="2461"/>
                    <a:pt x="1438" y="1990"/>
                    <a:pt x="1314" y="1494"/>
                  </a:cubicBezTo>
                  <a:lnTo>
                    <a:pt x="1314" y="1494"/>
                  </a:lnTo>
                  <a:cubicBezTo>
                    <a:pt x="1488" y="1667"/>
                    <a:pt x="1686" y="1891"/>
                    <a:pt x="1885" y="2089"/>
                  </a:cubicBezTo>
                  <a:cubicBezTo>
                    <a:pt x="1810" y="1643"/>
                    <a:pt x="1686" y="1246"/>
                    <a:pt x="1488" y="849"/>
                  </a:cubicBezTo>
                  <a:cubicBezTo>
                    <a:pt x="1339" y="602"/>
                    <a:pt x="1166" y="304"/>
                    <a:pt x="819" y="106"/>
                  </a:cubicBezTo>
                  <a:cubicBezTo>
                    <a:pt x="692" y="32"/>
                    <a:pt x="587" y="0"/>
                    <a:pt x="501"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294" name="Google Shape;7294;p20"/>
            <p:cNvSpPr/>
            <p:nvPr/>
          </p:nvSpPr>
          <p:spPr>
            <a:xfrm>
              <a:off x="3995325" y="1339950"/>
              <a:ext cx="176025" cy="93350"/>
            </a:xfrm>
            <a:custGeom>
              <a:avLst/>
              <a:gdLst/>
              <a:ahLst/>
              <a:cxnLst/>
              <a:rect l="l" t="t" r="r" b="b"/>
              <a:pathLst>
                <a:path w="7041" h="3734" extrusionOk="0">
                  <a:moveTo>
                    <a:pt x="774" y="1"/>
                  </a:moveTo>
                  <a:cubicBezTo>
                    <a:pt x="595" y="1"/>
                    <a:pt x="421" y="42"/>
                    <a:pt x="273" y="169"/>
                  </a:cubicBezTo>
                  <a:cubicBezTo>
                    <a:pt x="0" y="392"/>
                    <a:pt x="174" y="615"/>
                    <a:pt x="347" y="764"/>
                  </a:cubicBezTo>
                  <a:cubicBezTo>
                    <a:pt x="893" y="1259"/>
                    <a:pt x="1488" y="1755"/>
                    <a:pt x="2107" y="2226"/>
                  </a:cubicBezTo>
                  <a:lnTo>
                    <a:pt x="3223" y="2970"/>
                  </a:lnTo>
                  <a:cubicBezTo>
                    <a:pt x="3719" y="3267"/>
                    <a:pt x="4289" y="3565"/>
                    <a:pt x="4934" y="3713"/>
                  </a:cubicBezTo>
                  <a:cubicBezTo>
                    <a:pt x="5004" y="3724"/>
                    <a:pt x="5088" y="3734"/>
                    <a:pt x="5175" y="3734"/>
                  </a:cubicBezTo>
                  <a:cubicBezTo>
                    <a:pt x="5301" y="3734"/>
                    <a:pt x="5436" y="3712"/>
                    <a:pt x="5553" y="3639"/>
                  </a:cubicBezTo>
                  <a:cubicBezTo>
                    <a:pt x="5652" y="3590"/>
                    <a:pt x="5702" y="3515"/>
                    <a:pt x="5801" y="3466"/>
                  </a:cubicBezTo>
                  <a:cubicBezTo>
                    <a:pt x="6198" y="3218"/>
                    <a:pt x="6718" y="3143"/>
                    <a:pt x="6520" y="2722"/>
                  </a:cubicBezTo>
                  <a:cubicBezTo>
                    <a:pt x="6470" y="2648"/>
                    <a:pt x="6446" y="2598"/>
                    <a:pt x="6470" y="2524"/>
                  </a:cubicBezTo>
                  <a:cubicBezTo>
                    <a:pt x="6520" y="2474"/>
                    <a:pt x="6644" y="2400"/>
                    <a:pt x="6718" y="2350"/>
                  </a:cubicBezTo>
                  <a:cubicBezTo>
                    <a:pt x="7016" y="2152"/>
                    <a:pt x="7041" y="1854"/>
                    <a:pt x="6892" y="1656"/>
                  </a:cubicBezTo>
                  <a:cubicBezTo>
                    <a:pt x="6718" y="1482"/>
                    <a:pt x="6446" y="1383"/>
                    <a:pt x="6173" y="1284"/>
                  </a:cubicBezTo>
                  <a:cubicBezTo>
                    <a:pt x="5900" y="1160"/>
                    <a:pt x="5603" y="1036"/>
                    <a:pt x="5305" y="962"/>
                  </a:cubicBezTo>
                  <a:cubicBezTo>
                    <a:pt x="4958" y="838"/>
                    <a:pt x="4586" y="739"/>
                    <a:pt x="4215" y="640"/>
                  </a:cubicBezTo>
                  <a:cubicBezTo>
                    <a:pt x="3322" y="466"/>
                    <a:pt x="2380" y="268"/>
                    <a:pt x="1463" y="119"/>
                  </a:cubicBezTo>
                  <a:cubicBezTo>
                    <a:pt x="1263" y="76"/>
                    <a:pt x="1015" y="1"/>
                    <a:pt x="77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295" name="Google Shape;7295;p20"/>
            <p:cNvSpPr/>
            <p:nvPr/>
          </p:nvSpPr>
          <p:spPr>
            <a:xfrm>
              <a:off x="4007100" y="1347675"/>
              <a:ext cx="84300" cy="45450"/>
            </a:xfrm>
            <a:custGeom>
              <a:avLst/>
              <a:gdLst/>
              <a:ahLst/>
              <a:cxnLst/>
              <a:rect l="l" t="t" r="r" b="b"/>
              <a:pathLst>
                <a:path w="3372" h="1818" extrusionOk="0">
                  <a:moveTo>
                    <a:pt x="963" y="1"/>
                  </a:moveTo>
                  <a:cubicBezTo>
                    <a:pt x="842" y="1"/>
                    <a:pt x="731" y="23"/>
                    <a:pt x="645" y="83"/>
                  </a:cubicBezTo>
                  <a:cubicBezTo>
                    <a:pt x="0" y="529"/>
                    <a:pt x="1364" y="1297"/>
                    <a:pt x="1711" y="1421"/>
                  </a:cubicBezTo>
                  <a:cubicBezTo>
                    <a:pt x="1884" y="1520"/>
                    <a:pt x="2107" y="1570"/>
                    <a:pt x="2331" y="1644"/>
                  </a:cubicBezTo>
                  <a:cubicBezTo>
                    <a:pt x="2380" y="1694"/>
                    <a:pt x="2965" y="1791"/>
                    <a:pt x="2975" y="1817"/>
                  </a:cubicBezTo>
                  <a:lnTo>
                    <a:pt x="2975" y="1817"/>
                  </a:lnTo>
                  <a:cubicBezTo>
                    <a:pt x="2950" y="1694"/>
                    <a:pt x="2851" y="1644"/>
                    <a:pt x="2727" y="1570"/>
                  </a:cubicBezTo>
                  <a:cubicBezTo>
                    <a:pt x="2405" y="1347"/>
                    <a:pt x="2107" y="1173"/>
                    <a:pt x="1760" y="950"/>
                  </a:cubicBezTo>
                  <a:lnTo>
                    <a:pt x="1760" y="950"/>
                  </a:lnTo>
                  <a:cubicBezTo>
                    <a:pt x="2281" y="1074"/>
                    <a:pt x="2826" y="1223"/>
                    <a:pt x="3372" y="1347"/>
                  </a:cubicBezTo>
                  <a:cubicBezTo>
                    <a:pt x="2975" y="1025"/>
                    <a:pt x="2479" y="777"/>
                    <a:pt x="1909" y="578"/>
                  </a:cubicBezTo>
                  <a:lnTo>
                    <a:pt x="1909" y="578"/>
                  </a:lnTo>
                  <a:cubicBezTo>
                    <a:pt x="2281" y="603"/>
                    <a:pt x="2702" y="678"/>
                    <a:pt x="3074" y="702"/>
                  </a:cubicBezTo>
                  <a:cubicBezTo>
                    <a:pt x="2727" y="479"/>
                    <a:pt x="2331" y="331"/>
                    <a:pt x="1909" y="207"/>
                  </a:cubicBezTo>
                  <a:cubicBezTo>
                    <a:pt x="1709" y="170"/>
                    <a:pt x="1296" y="1"/>
                    <a:pt x="963" y="1"/>
                  </a:cubicBezTo>
                  <a:close/>
                  <a:moveTo>
                    <a:pt x="2975" y="1817"/>
                  </a:moveTo>
                  <a:cubicBezTo>
                    <a:pt x="2975" y="1817"/>
                    <a:pt x="2975" y="1818"/>
                    <a:pt x="2975" y="1818"/>
                  </a:cubicBezTo>
                  <a:cubicBezTo>
                    <a:pt x="2975" y="1818"/>
                    <a:pt x="2975" y="1817"/>
                    <a:pt x="2975" y="1817"/>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296" name="Google Shape;7296;p20"/>
            <p:cNvSpPr/>
            <p:nvPr/>
          </p:nvSpPr>
          <p:spPr>
            <a:xfrm>
              <a:off x="3988500" y="1129950"/>
              <a:ext cx="162400" cy="166500"/>
            </a:xfrm>
            <a:custGeom>
              <a:avLst/>
              <a:gdLst/>
              <a:ahLst/>
              <a:cxnLst/>
              <a:rect l="l" t="t" r="r" b="b"/>
              <a:pathLst>
                <a:path w="6496" h="6660" extrusionOk="0">
                  <a:moveTo>
                    <a:pt x="5430" y="0"/>
                  </a:moveTo>
                  <a:cubicBezTo>
                    <a:pt x="5275" y="0"/>
                    <a:pt x="5094" y="63"/>
                    <a:pt x="4959" y="140"/>
                  </a:cubicBezTo>
                  <a:cubicBezTo>
                    <a:pt x="4636" y="338"/>
                    <a:pt x="4388" y="562"/>
                    <a:pt x="4141" y="760"/>
                  </a:cubicBezTo>
                  <a:cubicBezTo>
                    <a:pt x="3843" y="1008"/>
                    <a:pt x="3546" y="1256"/>
                    <a:pt x="3273" y="1504"/>
                  </a:cubicBezTo>
                  <a:cubicBezTo>
                    <a:pt x="2157" y="2545"/>
                    <a:pt x="1290" y="3586"/>
                    <a:pt x="620" y="4776"/>
                  </a:cubicBezTo>
                  <a:cubicBezTo>
                    <a:pt x="273" y="5346"/>
                    <a:pt x="1" y="5966"/>
                    <a:pt x="100" y="6536"/>
                  </a:cubicBezTo>
                  <a:cubicBezTo>
                    <a:pt x="125" y="6585"/>
                    <a:pt x="125" y="6660"/>
                    <a:pt x="174" y="6660"/>
                  </a:cubicBezTo>
                  <a:cubicBezTo>
                    <a:pt x="249" y="6660"/>
                    <a:pt x="298" y="6635"/>
                    <a:pt x="373" y="6585"/>
                  </a:cubicBezTo>
                  <a:cubicBezTo>
                    <a:pt x="918" y="6338"/>
                    <a:pt x="1488" y="6015"/>
                    <a:pt x="2009" y="5668"/>
                  </a:cubicBezTo>
                  <a:cubicBezTo>
                    <a:pt x="2653" y="5222"/>
                    <a:pt x="3248" y="4776"/>
                    <a:pt x="3769" y="4230"/>
                  </a:cubicBezTo>
                  <a:cubicBezTo>
                    <a:pt x="4215" y="3809"/>
                    <a:pt x="4612" y="3363"/>
                    <a:pt x="4983" y="2966"/>
                  </a:cubicBezTo>
                  <a:cubicBezTo>
                    <a:pt x="5578" y="2322"/>
                    <a:pt x="6000" y="1727"/>
                    <a:pt x="6372" y="1008"/>
                  </a:cubicBezTo>
                  <a:cubicBezTo>
                    <a:pt x="6446" y="884"/>
                    <a:pt x="6496" y="760"/>
                    <a:pt x="6496" y="636"/>
                  </a:cubicBezTo>
                  <a:cubicBezTo>
                    <a:pt x="6496" y="537"/>
                    <a:pt x="6446" y="462"/>
                    <a:pt x="6372" y="388"/>
                  </a:cubicBezTo>
                  <a:cubicBezTo>
                    <a:pt x="6347" y="338"/>
                    <a:pt x="6297" y="264"/>
                    <a:pt x="6198" y="214"/>
                  </a:cubicBezTo>
                  <a:cubicBezTo>
                    <a:pt x="6136" y="177"/>
                    <a:pt x="6056" y="177"/>
                    <a:pt x="5975" y="177"/>
                  </a:cubicBezTo>
                  <a:cubicBezTo>
                    <a:pt x="5894" y="177"/>
                    <a:pt x="5814" y="177"/>
                    <a:pt x="5752" y="140"/>
                  </a:cubicBezTo>
                  <a:cubicBezTo>
                    <a:pt x="5678" y="115"/>
                    <a:pt x="5628" y="41"/>
                    <a:pt x="5554" y="16"/>
                  </a:cubicBezTo>
                  <a:cubicBezTo>
                    <a:pt x="5516" y="5"/>
                    <a:pt x="5474" y="0"/>
                    <a:pt x="543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297" name="Google Shape;7297;p20"/>
            <p:cNvSpPr/>
            <p:nvPr/>
          </p:nvSpPr>
          <p:spPr>
            <a:xfrm>
              <a:off x="4002150" y="1193550"/>
              <a:ext cx="73775" cy="83575"/>
            </a:xfrm>
            <a:custGeom>
              <a:avLst/>
              <a:gdLst/>
              <a:ahLst/>
              <a:cxnLst/>
              <a:rect l="l" t="t" r="r" b="b"/>
              <a:pathLst>
                <a:path w="2951" h="3343" extrusionOk="0">
                  <a:moveTo>
                    <a:pt x="2529" y="1"/>
                  </a:moveTo>
                  <a:lnTo>
                    <a:pt x="2529" y="1"/>
                  </a:lnTo>
                  <a:cubicBezTo>
                    <a:pt x="2157" y="298"/>
                    <a:pt x="1785" y="620"/>
                    <a:pt x="1438" y="893"/>
                  </a:cubicBezTo>
                  <a:cubicBezTo>
                    <a:pt x="917" y="1488"/>
                    <a:pt x="471" y="2133"/>
                    <a:pt x="248" y="2777"/>
                  </a:cubicBezTo>
                  <a:cubicBezTo>
                    <a:pt x="188" y="2996"/>
                    <a:pt x="1" y="3343"/>
                    <a:pt x="224" y="3343"/>
                  </a:cubicBezTo>
                  <a:cubicBezTo>
                    <a:pt x="279" y="3343"/>
                    <a:pt x="359" y="3322"/>
                    <a:pt x="471" y="3273"/>
                  </a:cubicBezTo>
                  <a:cubicBezTo>
                    <a:pt x="942" y="3099"/>
                    <a:pt x="1339" y="2802"/>
                    <a:pt x="1686" y="2504"/>
                  </a:cubicBezTo>
                  <a:cubicBezTo>
                    <a:pt x="2107" y="2133"/>
                    <a:pt x="2454" y="1686"/>
                    <a:pt x="2801" y="1290"/>
                  </a:cubicBezTo>
                  <a:lnTo>
                    <a:pt x="2801" y="1290"/>
                  </a:lnTo>
                  <a:cubicBezTo>
                    <a:pt x="2429" y="1538"/>
                    <a:pt x="2082" y="1761"/>
                    <a:pt x="1711" y="1984"/>
                  </a:cubicBezTo>
                  <a:cubicBezTo>
                    <a:pt x="2157" y="1438"/>
                    <a:pt x="2553" y="918"/>
                    <a:pt x="2950" y="397"/>
                  </a:cubicBezTo>
                  <a:lnTo>
                    <a:pt x="2950" y="397"/>
                  </a:lnTo>
                  <a:cubicBezTo>
                    <a:pt x="2479" y="645"/>
                    <a:pt x="2058" y="918"/>
                    <a:pt x="1661" y="1265"/>
                  </a:cubicBezTo>
                  <a:cubicBezTo>
                    <a:pt x="1934" y="819"/>
                    <a:pt x="2231" y="422"/>
                    <a:pt x="2529"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298" name="Google Shape;7298;p20"/>
            <p:cNvSpPr/>
            <p:nvPr/>
          </p:nvSpPr>
          <p:spPr>
            <a:xfrm>
              <a:off x="4013625" y="1209675"/>
              <a:ext cx="207925" cy="92325"/>
            </a:xfrm>
            <a:custGeom>
              <a:avLst/>
              <a:gdLst/>
              <a:ahLst/>
              <a:cxnLst/>
              <a:rect l="l" t="t" r="r" b="b"/>
              <a:pathLst>
                <a:path w="8317" h="3693" extrusionOk="0">
                  <a:moveTo>
                    <a:pt x="7399" y="0"/>
                  </a:moveTo>
                  <a:cubicBezTo>
                    <a:pt x="7151" y="0"/>
                    <a:pt x="6904" y="99"/>
                    <a:pt x="6656" y="149"/>
                  </a:cubicBezTo>
                  <a:cubicBezTo>
                    <a:pt x="4573" y="769"/>
                    <a:pt x="2615" y="1760"/>
                    <a:pt x="830" y="2851"/>
                  </a:cubicBezTo>
                  <a:cubicBezTo>
                    <a:pt x="607" y="3000"/>
                    <a:pt x="37" y="3322"/>
                    <a:pt x="12" y="3520"/>
                  </a:cubicBezTo>
                  <a:cubicBezTo>
                    <a:pt x="1" y="3653"/>
                    <a:pt x="208" y="3692"/>
                    <a:pt x="463" y="3692"/>
                  </a:cubicBezTo>
                  <a:cubicBezTo>
                    <a:pt x="778" y="3692"/>
                    <a:pt x="1164" y="3633"/>
                    <a:pt x="1301" y="3620"/>
                  </a:cubicBezTo>
                  <a:cubicBezTo>
                    <a:pt x="2144" y="3520"/>
                    <a:pt x="3111" y="3223"/>
                    <a:pt x="3954" y="3025"/>
                  </a:cubicBezTo>
                  <a:cubicBezTo>
                    <a:pt x="5292" y="2752"/>
                    <a:pt x="6656" y="2405"/>
                    <a:pt x="7771" y="1711"/>
                  </a:cubicBezTo>
                  <a:cubicBezTo>
                    <a:pt x="7846" y="1612"/>
                    <a:pt x="7970" y="1512"/>
                    <a:pt x="8044" y="1413"/>
                  </a:cubicBezTo>
                  <a:cubicBezTo>
                    <a:pt x="8069" y="1339"/>
                    <a:pt x="8044" y="1240"/>
                    <a:pt x="8069" y="1141"/>
                  </a:cubicBezTo>
                  <a:cubicBezTo>
                    <a:pt x="8093" y="1041"/>
                    <a:pt x="8168" y="992"/>
                    <a:pt x="8193" y="917"/>
                  </a:cubicBezTo>
                  <a:cubicBezTo>
                    <a:pt x="8317" y="719"/>
                    <a:pt x="8217" y="670"/>
                    <a:pt x="8093" y="521"/>
                  </a:cubicBezTo>
                  <a:cubicBezTo>
                    <a:pt x="8044" y="422"/>
                    <a:pt x="8044" y="273"/>
                    <a:pt x="7970" y="174"/>
                  </a:cubicBezTo>
                  <a:lnTo>
                    <a:pt x="7920" y="124"/>
                  </a:lnTo>
                  <a:cubicBezTo>
                    <a:pt x="7796" y="25"/>
                    <a:pt x="7598" y="0"/>
                    <a:pt x="73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299" name="Google Shape;7299;p20"/>
            <p:cNvSpPr/>
            <p:nvPr/>
          </p:nvSpPr>
          <p:spPr>
            <a:xfrm>
              <a:off x="4028700" y="1238175"/>
              <a:ext cx="111050" cy="63350"/>
            </a:xfrm>
            <a:custGeom>
              <a:avLst/>
              <a:gdLst/>
              <a:ahLst/>
              <a:cxnLst/>
              <a:rect l="l" t="t" r="r" b="b"/>
              <a:pathLst>
                <a:path w="4442" h="2534" extrusionOk="0">
                  <a:moveTo>
                    <a:pt x="4193" y="1"/>
                  </a:moveTo>
                  <a:lnTo>
                    <a:pt x="4193" y="1"/>
                  </a:lnTo>
                  <a:cubicBezTo>
                    <a:pt x="3276" y="248"/>
                    <a:pt x="2409" y="645"/>
                    <a:pt x="1640" y="1116"/>
                  </a:cubicBezTo>
                  <a:cubicBezTo>
                    <a:pt x="1243" y="1364"/>
                    <a:pt x="896" y="1612"/>
                    <a:pt x="549" y="1885"/>
                  </a:cubicBezTo>
                  <a:cubicBezTo>
                    <a:pt x="475" y="1984"/>
                    <a:pt x="301" y="2083"/>
                    <a:pt x="227" y="2182"/>
                  </a:cubicBezTo>
                  <a:cubicBezTo>
                    <a:pt x="157" y="2205"/>
                    <a:pt x="0" y="2534"/>
                    <a:pt x="42" y="2534"/>
                  </a:cubicBezTo>
                  <a:cubicBezTo>
                    <a:pt x="45" y="2534"/>
                    <a:pt x="49" y="2532"/>
                    <a:pt x="54" y="2529"/>
                  </a:cubicBezTo>
                  <a:cubicBezTo>
                    <a:pt x="1144" y="2132"/>
                    <a:pt x="2285" y="1761"/>
                    <a:pt x="3450" y="1513"/>
                  </a:cubicBezTo>
                  <a:cubicBezTo>
                    <a:pt x="3152" y="1414"/>
                    <a:pt x="2855" y="1364"/>
                    <a:pt x="2508" y="1364"/>
                  </a:cubicBezTo>
                  <a:cubicBezTo>
                    <a:pt x="3103" y="1017"/>
                    <a:pt x="3747" y="719"/>
                    <a:pt x="4441" y="521"/>
                  </a:cubicBezTo>
                  <a:lnTo>
                    <a:pt x="4441" y="521"/>
                  </a:lnTo>
                  <a:cubicBezTo>
                    <a:pt x="3970" y="546"/>
                    <a:pt x="3524" y="595"/>
                    <a:pt x="3078" y="670"/>
                  </a:cubicBezTo>
                  <a:cubicBezTo>
                    <a:pt x="3450" y="472"/>
                    <a:pt x="3822" y="224"/>
                    <a:pt x="4193"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300" name="Google Shape;7300;p20"/>
            <p:cNvSpPr/>
            <p:nvPr/>
          </p:nvSpPr>
          <p:spPr>
            <a:xfrm>
              <a:off x="4002750" y="1292600"/>
              <a:ext cx="226250" cy="60000"/>
            </a:xfrm>
            <a:custGeom>
              <a:avLst/>
              <a:gdLst/>
              <a:ahLst/>
              <a:cxnLst/>
              <a:rect l="l" t="t" r="r" b="b"/>
              <a:pathLst>
                <a:path w="9050" h="2400" extrusionOk="0">
                  <a:moveTo>
                    <a:pt x="8299" y="1"/>
                  </a:moveTo>
                  <a:cubicBezTo>
                    <a:pt x="8215" y="1"/>
                    <a:pt x="8125" y="5"/>
                    <a:pt x="8033" y="5"/>
                  </a:cubicBezTo>
                  <a:cubicBezTo>
                    <a:pt x="6620" y="5"/>
                    <a:pt x="5182" y="30"/>
                    <a:pt x="3719" y="203"/>
                  </a:cubicBezTo>
                  <a:cubicBezTo>
                    <a:pt x="2976" y="303"/>
                    <a:pt x="2281" y="426"/>
                    <a:pt x="1563" y="650"/>
                  </a:cubicBezTo>
                  <a:cubicBezTo>
                    <a:pt x="1042" y="774"/>
                    <a:pt x="1" y="1145"/>
                    <a:pt x="670" y="1641"/>
                  </a:cubicBezTo>
                  <a:cubicBezTo>
                    <a:pt x="819" y="1765"/>
                    <a:pt x="1042" y="1815"/>
                    <a:pt x="1240" y="1864"/>
                  </a:cubicBezTo>
                  <a:cubicBezTo>
                    <a:pt x="1637" y="1939"/>
                    <a:pt x="2034" y="2013"/>
                    <a:pt x="2430" y="2112"/>
                  </a:cubicBezTo>
                  <a:cubicBezTo>
                    <a:pt x="3651" y="2312"/>
                    <a:pt x="4921" y="2399"/>
                    <a:pt x="6199" y="2399"/>
                  </a:cubicBezTo>
                  <a:cubicBezTo>
                    <a:pt x="6504" y="2399"/>
                    <a:pt x="6810" y="2394"/>
                    <a:pt x="7115" y="2385"/>
                  </a:cubicBezTo>
                  <a:cubicBezTo>
                    <a:pt x="7512" y="2360"/>
                    <a:pt x="7934" y="2310"/>
                    <a:pt x="8231" y="2063"/>
                  </a:cubicBezTo>
                  <a:cubicBezTo>
                    <a:pt x="8405" y="1914"/>
                    <a:pt x="8479" y="1666"/>
                    <a:pt x="8702" y="1542"/>
                  </a:cubicBezTo>
                  <a:cubicBezTo>
                    <a:pt x="8826" y="1443"/>
                    <a:pt x="8975" y="1418"/>
                    <a:pt x="9024" y="1294"/>
                  </a:cubicBezTo>
                  <a:cubicBezTo>
                    <a:pt x="9049" y="1245"/>
                    <a:pt x="9024" y="1145"/>
                    <a:pt x="9024" y="1071"/>
                  </a:cubicBezTo>
                  <a:cubicBezTo>
                    <a:pt x="8925" y="798"/>
                    <a:pt x="8851" y="501"/>
                    <a:pt x="8752" y="203"/>
                  </a:cubicBezTo>
                  <a:cubicBezTo>
                    <a:pt x="8681" y="26"/>
                    <a:pt x="8509" y="1"/>
                    <a:pt x="829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301" name="Google Shape;7301;p20"/>
            <p:cNvSpPr/>
            <p:nvPr/>
          </p:nvSpPr>
          <p:spPr>
            <a:xfrm>
              <a:off x="4031875" y="1306975"/>
              <a:ext cx="118400" cy="33575"/>
            </a:xfrm>
            <a:custGeom>
              <a:avLst/>
              <a:gdLst/>
              <a:ahLst/>
              <a:cxnLst/>
              <a:rect l="l" t="t" r="r" b="b"/>
              <a:pathLst>
                <a:path w="4736" h="1343" extrusionOk="0">
                  <a:moveTo>
                    <a:pt x="3595" y="25"/>
                  </a:moveTo>
                  <a:lnTo>
                    <a:pt x="3595" y="25"/>
                  </a:lnTo>
                  <a:cubicBezTo>
                    <a:pt x="3586" y="28"/>
                    <a:pt x="3577" y="31"/>
                    <a:pt x="3568" y="34"/>
                  </a:cubicBezTo>
                  <a:lnTo>
                    <a:pt x="3568" y="34"/>
                  </a:lnTo>
                  <a:cubicBezTo>
                    <a:pt x="3579" y="32"/>
                    <a:pt x="3588" y="29"/>
                    <a:pt x="3595" y="25"/>
                  </a:cubicBezTo>
                  <a:close/>
                  <a:moveTo>
                    <a:pt x="2356" y="0"/>
                  </a:moveTo>
                  <a:cubicBezTo>
                    <a:pt x="1910" y="25"/>
                    <a:pt x="1464" y="99"/>
                    <a:pt x="993" y="199"/>
                  </a:cubicBezTo>
                  <a:cubicBezTo>
                    <a:pt x="745" y="248"/>
                    <a:pt x="150" y="273"/>
                    <a:pt x="51" y="521"/>
                  </a:cubicBezTo>
                  <a:cubicBezTo>
                    <a:pt x="1" y="744"/>
                    <a:pt x="298" y="893"/>
                    <a:pt x="522" y="992"/>
                  </a:cubicBezTo>
                  <a:cubicBezTo>
                    <a:pt x="918" y="1165"/>
                    <a:pt x="1389" y="1240"/>
                    <a:pt x="1860" y="1289"/>
                  </a:cubicBezTo>
                  <a:cubicBezTo>
                    <a:pt x="2292" y="1334"/>
                    <a:pt x="2741" y="1343"/>
                    <a:pt x="3192" y="1343"/>
                  </a:cubicBezTo>
                  <a:cubicBezTo>
                    <a:pt x="3492" y="1343"/>
                    <a:pt x="3794" y="1339"/>
                    <a:pt x="4091" y="1339"/>
                  </a:cubicBezTo>
                  <a:cubicBezTo>
                    <a:pt x="3719" y="1215"/>
                    <a:pt x="3323" y="1116"/>
                    <a:pt x="2852" y="1116"/>
                  </a:cubicBezTo>
                  <a:cubicBezTo>
                    <a:pt x="3472" y="967"/>
                    <a:pt x="4091" y="818"/>
                    <a:pt x="4736" y="719"/>
                  </a:cubicBezTo>
                  <a:cubicBezTo>
                    <a:pt x="4017" y="595"/>
                    <a:pt x="3273" y="496"/>
                    <a:pt x="2505" y="471"/>
                  </a:cubicBezTo>
                  <a:cubicBezTo>
                    <a:pt x="2867" y="326"/>
                    <a:pt x="3207" y="157"/>
                    <a:pt x="3568" y="34"/>
                  </a:cubicBezTo>
                  <a:lnTo>
                    <a:pt x="3568" y="34"/>
                  </a:lnTo>
                  <a:cubicBezTo>
                    <a:pt x="3544" y="40"/>
                    <a:pt x="3511" y="42"/>
                    <a:pt x="3475" y="42"/>
                  </a:cubicBezTo>
                  <a:cubicBezTo>
                    <a:pt x="3317" y="42"/>
                    <a:pt x="3075" y="0"/>
                    <a:pt x="3000"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302" name="Google Shape;7302;p20"/>
            <p:cNvSpPr/>
            <p:nvPr/>
          </p:nvSpPr>
          <p:spPr>
            <a:xfrm>
              <a:off x="3870125" y="1241025"/>
              <a:ext cx="173550" cy="145725"/>
            </a:xfrm>
            <a:custGeom>
              <a:avLst/>
              <a:gdLst/>
              <a:ahLst/>
              <a:cxnLst/>
              <a:rect l="l" t="t" r="r" b="b"/>
              <a:pathLst>
                <a:path w="6942" h="5829" extrusionOk="0">
                  <a:moveTo>
                    <a:pt x="4157" y="0"/>
                  </a:moveTo>
                  <a:cubicBezTo>
                    <a:pt x="3911" y="0"/>
                    <a:pt x="3660" y="18"/>
                    <a:pt x="3397" y="35"/>
                  </a:cubicBezTo>
                  <a:cubicBezTo>
                    <a:pt x="2108" y="234"/>
                    <a:pt x="943" y="829"/>
                    <a:pt x="323" y="1870"/>
                  </a:cubicBezTo>
                  <a:cubicBezTo>
                    <a:pt x="125" y="2316"/>
                    <a:pt x="1" y="2762"/>
                    <a:pt x="1" y="3208"/>
                  </a:cubicBezTo>
                  <a:cubicBezTo>
                    <a:pt x="1" y="4698"/>
                    <a:pt x="1559" y="5828"/>
                    <a:pt x="3230" y="5828"/>
                  </a:cubicBezTo>
                  <a:cubicBezTo>
                    <a:pt x="3839" y="5828"/>
                    <a:pt x="4464" y="5678"/>
                    <a:pt x="5033" y="5340"/>
                  </a:cubicBezTo>
                  <a:cubicBezTo>
                    <a:pt x="5529" y="5043"/>
                    <a:pt x="5975" y="4621"/>
                    <a:pt x="6322" y="4200"/>
                  </a:cubicBezTo>
                  <a:cubicBezTo>
                    <a:pt x="6744" y="3679"/>
                    <a:pt x="6942" y="3010"/>
                    <a:pt x="6868" y="2390"/>
                  </a:cubicBezTo>
                  <a:cubicBezTo>
                    <a:pt x="6744" y="1324"/>
                    <a:pt x="5777" y="134"/>
                    <a:pt x="4463" y="10"/>
                  </a:cubicBezTo>
                  <a:cubicBezTo>
                    <a:pt x="4361" y="3"/>
                    <a:pt x="4260" y="0"/>
                    <a:pt x="415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303" name="Google Shape;7303;p20"/>
            <p:cNvSpPr/>
            <p:nvPr/>
          </p:nvSpPr>
          <p:spPr>
            <a:xfrm>
              <a:off x="3879425" y="1254625"/>
              <a:ext cx="144425" cy="119325"/>
            </a:xfrm>
            <a:custGeom>
              <a:avLst/>
              <a:gdLst/>
              <a:ahLst/>
              <a:cxnLst/>
              <a:rect l="l" t="t" r="r" b="b"/>
              <a:pathLst>
                <a:path w="5777" h="4773" extrusionOk="0">
                  <a:moveTo>
                    <a:pt x="3379" y="1"/>
                  </a:moveTo>
                  <a:cubicBezTo>
                    <a:pt x="2722" y="1"/>
                    <a:pt x="2018" y="130"/>
                    <a:pt x="1488" y="433"/>
                  </a:cubicBezTo>
                  <a:cubicBezTo>
                    <a:pt x="794" y="805"/>
                    <a:pt x="25" y="1450"/>
                    <a:pt x="1" y="2193"/>
                  </a:cubicBezTo>
                  <a:cubicBezTo>
                    <a:pt x="1" y="2441"/>
                    <a:pt x="75" y="2689"/>
                    <a:pt x="298" y="2813"/>
                  </a:cubicBezTo>
                  <a:cubicBezTo>
                    <a:pt x="422" y="2887"/>
                    <a:pt x="571" y="2912"/>
                    <a:pt x="695" y="2962"/>
                  </a:cubicBezTo>
                  <a:cubicBezTo>
                    <a:pt x="1141" y="3210"/>
                    <a:pt x="819" y="3904"/>
                    <a:pt x="1166" y="4251"/>
                  </a:cubicBezTo>
                  <a:cubicBezTo>
                    <a:pt x="1488" y="4524"/>
                    <a:pt x="2108" y="4375"/>
                    <a:pt x="2504" y="4524"/>
                  </a:cubicBezTo>
                  <a:cubicBezTo>
                    <a:pt x="2653" y="4573"/>
                    <a:pt x="2752" y="4672"/>
                    <a:pt x="2901" y="4747"/>
                  </a:cubicBezTo>
                  <a:cubicBezTo>
                    <a:pt x="2980" y="4764"/>
                    <a:pt x="3059" y="4772"/>
                    <a:pt x="3137" y="4772"/>
                  </a:cubicBezTo>
                  <a:cubicBezTo>
                    <a:pt x="3279" y="4772"/>
                    <a:pt x="3418" y="4745"/>
                    <a:pt x="3546" y="4697"/>
                  </a:cubicBezTo>
                  <a:cubicBezTo>
                    <a:pt x="4141" y="4524"/>
                    <a:pt x="4636" y="4152"/>
                    <a:pt x="5107" y="3805"/>
                  </a:cubicBezTo>
                  <a:cubicBezTo>
                    <a:pt x="5281" y="3656"/>
                    <a:pt x="5504" y="3507"/>
                    <a:pt x="5628" y="3309"/>
                  </a:cubicBezTo>
                  <a:cubicBezTo>
                    <a:pt x="5752" y="3061"/>
                    <a:pt x="5777" y="2813"/>
                    <a:pt x="5727" y="2565"/>
                  </a:cubicBezTo>
                  <a:cubicBezTo>
                    <a:pt x="5653" y="2317"/>
                    <a:pt x="5529" y="2094"/>
                    <a:pt x="5380" y="1921"/>
                  </a:cubicBezTo>
                  <a:cubicBezTo>
                    <a:pt x="5355" y="1846"/>
                    <a:pt x="5281" y="1797"/>
                    <a:pt x="5281" y="1698"/>
                  </a:cubicBezTo>
                  <a:cubicBezTo>
                    <a:pt x="5256" y="1474"/>
                    <a:pt x="5504" y="1276"/>
                    <a:pt x="5504" y="1053"/>
                  </a:cubicBezTo>
                  <a:cubicBezTo>
                    <a:pt x="5504" y="830"/>
                    <a:pt x="5330" y="681"/>
                    <a:pt x="5107" y="582"/>
                  </a:cubicBezTo>
                  <a:cubicBezTo>
                    <a:pt x="4884" y="483"/>
                    <a:pt x="4636" y="433"/>
                    <a:pt x="4488" y="309"/>
                  </a:cubicBezTo>
                  <a:cubicBezTo>
                    <a:pt x="4388" y="235"/>
                    <a:pt x="4339" y="161"/>
                    <a:pt x="4240" y="86"/>
                  </a:cubicBezTo>
                  <a:cubicBezTo>
                    <a:pt x="4141" y="61"/>
                    <a:pt x="4041" y="37"/>
                    <a:pt x="3967" y="37"/>
                  </a:cubicBezTo>
                  <a:cubicBezTo>
                    <a:pt x="3780" y="13"/>
                    <a:pt x="3581" y="1"/>
                    <a:pt x="337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304" name="Google Shape;7304;p20"/>
            <p:cNvSpPr/>
            <p:nvPr/>
          </p:nvSpPr>
          <p:spPr>
            <a:xfrm>
              <a:off x="3923425" y="1303875"/>
              <a:ext cx="13050" cy="9925"/>
            </a:xfrm>
            <a:custGeom>
              <a:avLst/>
              <a:gdLst/>
              <a:ahLst/>
              <a:cxnLst/>
              <a:rect l="l" t="t" r="r" b="b"/>
              <a:pathLst>
                <a:path w="522" h="397" extrusionOk="0">
                  <a:moveTo>
                    <a:pt x="298" y="0"/>
                  </a:moveTo>
                  <a:cubicBezTo>
                    <a:pt x="174" y="0"/>
                    <a:pt x="50" y="75"/>
                    <a:pt x="26" y="199"/>
                  </a:cubicBezTo>
                  <a:cubicBezTo>
                    <a:pt x="1" y="298"/>
                    <a:pt x="50" y="397"/>
                    <a:pt x="174" y="397"/>
                  </a:cubicBezTo>
                  <a:lnTo>
                    <a:pt x="224" y="397"/>
                  </a:lnTo>
                  <a:cubicBezTo>
                    <a:pt x="348" y="397"/>
                    <a:pt x="472" y="347"/>
                    <a:pt x="497" y="223"/>
                  </a:cubicBezTo>
                  <a:cubicBezTo>
                    <a:pt x="521" y="124"/>
                    <a:pt x="472" y="0"/>
                    <a:pt x="3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05" name="Google Shape;7305;p20"/>
            <p:cNvSpPr/>
            <p:nvPr/>
          </p:nvSpPr>
          <p:spPr>
            <a:xfrm>
              <a:off x="3944125" y="1272625"/>
              <a:ext cx="16475" cy="10000"/>
            </a:xfrm>
            <a:custGeom>
              <a:avLst/>
              <a:gdLst/>
              <a:ahLst/>
              <a:cxnLst/>
              <a:rect l="l" t="t" r="r" b="b"/>
              <a:pathLst>
                <a:path w="659" h="400" extrusionOk="0">
                  <a:moveTo>
                    <a:pt x="340" y="1"/>
                  </a:moveTo>
                  <a:cubicBezTo>
                    <a:pt x="316" y="1"/>
                    <a:pt x="290" y="4"/>
                    <a:pt x="264" y="11"/>
                  </a:cubicBezTo>
                  <a:cubicBezTo>
                    <a:pt x="1" y="98"/>
                    <a:pt x="67" y="399"/>
                    <a:pt x="291" y="399"/>
                  </a:cubicBezTo>
                  <a:cubicBezTo>
                    <a:pt x="321" y="399"/>
                    <a:pt x="353" y="394"/>
                    <a:pt x="387" y="383"/>
                  </a:cubicBezTo>
                  <a:cubicBezTo>
                    <a:pt x="658" y="315"/>
                    <a:pt x="580" y="1"/>
                    <a:pt x="34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06" name="Google Shape;7306;p20"/>
            <p:cNvSpPr/>
            <p:nvPr/>
          </p:nvSpPr>
          <p:spPr>
            <a:xfrm>
              <a:off x="3916225" y="1278825"/>
              <a:ext cx="16475" cy="10000"/>
            </a:xfrm>
            <a:custGeom>
              <a:avLst/>
              <a:gdLst/>
              <a:ahLst/>
              <a:cxnLst/>
              <a:rect l="l" t="t" r="r" b="b"/>
              <a:pathLst>
                <a:path w="659" h="400" extrusionOk="0">
                  <a:moveTo>
                    <a:pt x="340" y="1"/>
                  </a:moveTo>
                  <a:cubicBezTo>
                    <a:pt x="316" y="1"/>
                    <a:pt x="291" y="4"/>
                    <a:pt x="264" y="11"/>
                  </a:cubicBezTo>
                  <a:cubicBezTo>
                    <a:pt x="1" y="98"/>
                    <a:pt x="67" y="399"/>
                    <a:pt x="292" y="399"/>
                  </a:cubicBezTo>
                  <a:cubicBezTo>
                    <a:pt x="321" y="399"/>
                    <a:pt x="353" y="394"/>
                    <a:pt x="388" y="383"/>
                  </a:cubicBezTo>
                  <a:cubicBezTo>
                    <a:pt x="659" y="315"/>
                    <a:pt x="580" y="1"/>
                    <a:pt x="34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07" name="Google Shape;7307;p20"/>
            <p:cNvSpPr/>
            <p:nvPr/>
          </p:nvSpPr>
          <p:spPr>
            <a:xfrm>
              <a:off x="3958750" y="1298500"/>
              <a:ext cx="16450" cy="9975"/>
            </a:xfrm>
            <a:custGeom>
              <a:avLst/>
              <a:gdLst/>
              <a:ahLst/>
              <a:cxnLst/>
              <a:rect l="l" t="t" r="r" b="b"/>
              <a:pathLst>
                <a:path w="658" h="399" extrusionOk="0">
                  <a:moveTo>
                    <a:pt x="352" y="0"/>
                  </a:moveTo>
                  <a:cubicBezTo>
                    <a:pt x="321" y="0"/>
                    <a:pt x="286" y="5"/>
                    <a:pt x="249" y="17"/>
                  </a:cubicBezTo>
                  <a:cubicBezTo>
                    <a:pt x="1" y="85"/>
                    <a:pt x="81" y="399"/>
                    <a:pt x="303" y="399"/>
                  </a:cubicBezTo>
                  <a:cubicBezTo>
                    <a:pt x="325" y="399"/>
                    <a:pt x="348" y="395"/>
                    <a:pt x="373" y="389"/>
                  </a:cubicBezTo>
                  <a:cubicBezTo>
                    <a:pt x="658" y="301"/>
                    <a:pt x="594"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08" name="Google Shape;7308;p20"/>
            <p:cNvSpPr/>
            <p:nvPr/>
          </p:nvSpPr>
          <p:spPr>
            <a:xfrm>
              <a:off x="3987500" y="1278050"/>
              <a:ext cx="16275" cy="10150"/>
            </a:xfrm>
            <a:custGeom>
              <a:avLst/>
              <a:gdLst/>
              <a:ahLst/>
              <a:cxnLst/>
              <a:rect l="l" t="t" r="r" b="b"/>
              <a:pathLst>
                <a:path w="651" h="406" extrusionOk="0">
                  <a:moveTo>
                    <a:pt x="360" y="0"/>
                  </a:moveTo>
                  <a:cubicBezTo>
                    <a:pt x="330" y="0"/>
                    <a:pt x="298" y="5"/>
                    <a:pt x="264" y="17"/>
                  </a:cubicBezTo>
                  <a:cubicBezTo>
                    <a:pt x="1" y="105"/>
                    <a:pt x="67" y="405"/>
                    <a:pt x="292" y="405"/>
                  </a:cubicBezTo>
                  <a:cubicBezTo>
                    <a:pt x="321" y="405"/>
                    <a:pt x="353" y="400"/>
                    <a:pt x="388" y="389"/>
                  </a:cubicBezTo>
                  <a:cubicBezTo>
                    <a:pt x="651" y="301"/>
                    <a:pt x="584" y="0"/>
                    <a:pt x="3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09" name="Google Shape;7309;p20"/>
            <p:cNvSpPr/>
            <p:nvPr/>
          </p:nvSpPr>
          <p:spPr>
            <a:xfrm>
              <a:off x="3988675" y="1312125"/>
              <a:ext cx="15725" cy="10150"/>
            </a:xfrm>
            <a:custGeom>
              <a:avLst/>
              <a:gdLst/>
              <a:ahLst/>
              <a:cxnLst/>
              <a:rect l="l" t="t" r="r" b="b"/>
              <a:pathLst>
                <a:path w="629" h="406" extrusionOk="0">
                  <a:moveTo>
                    <a:pt x="338" y="1"/>
                  </a:moveTo>
                  <a:cubicBezTo>
                    <a:pt x="308" y="1"/>
                    <a:pt x="276" y="6"/>
                    <a:pt x="242" y="17"/>
                  </a:cubicBezTo>
                  <a:cubicBezTo>
                    <a:pt x="0" y="105"/>
                    <a:pt x="69" y="406"/>
                    <a:pt x="277" y="406"/>
                  </a:cubicBezTo>
                  <a:cubicBezTo>
                    <a:pt x="304" y="406"/>
                    <a:pt x="334" y="401"/>
                    <a:pt x="366" y="389"/>
                  </a:cubicBezTo>
                  <a:cubicBezTo>
                    <a:pt x="629" y="301"/>
                    <a:pt x="562" y="1"/>
                    <a:pt x="33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10" name="Google Shape;7310;p20"/>
            <p:cNvSpPr/>
            <p:nvPr/>
          </p:nvSpPr>
          <p:spPr>
            <a:xfrm>
              <a:off x="3945925" y="1347000"/>
              <a:ext cx="16475" cy="9975"/>
            </a:xfrm>
            <a:custGeom>
              <a:avLst/>
              <a:gdLst/>
              <a:ahLst/>
              <a:cxnLst/>
              <a:rect l="l" t="t" r="r" b="b"/>
              <a:pathLst>
                <a:path w="659" h="399" extrusionOk="0">
                  <a:moveTo>
                    <a:pt x="312" y="1"/>
                  </a:moveTo>
                  <a:cubicBezTo>
                    <a:pt x="289" y="1"/>
                    <a:pt x="266" y="4"/>
                    <a:pt x="241" y="11"/>
                  </a:cubicBezTo>
                  <a:cubicBezTo>
                    <a:pt x="0" y="98"/>
                    <a:pt x="69" y="399"/>
                    <a:pt x="277" y="399"/>
                  </a:cubicBezTo>
                  <a:cubicBezTo>
                    <a:pt x="304" y="399"/>
                    <a:pt x="333" y="394"/>
                    <a:pt x="365" y="382"/>
                  </a:cubicBezTo>
                  <a:cubicBezTo>
                    <a:pt x="658" y="315"/>
                    <a:pt x="541" y="1"/>
                    <a:pt x="31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11" name="Google Shape;7311;p20"/>
            <p:cNvSpPr/>
            <p:nvPr/>
          </p:nvSpPr>
          <p:spPr>
            <a:xfrm>
              <a:off x="3903850" y="1336300"/>
              <a:ext cx="15725" cy="10150"/>
            </a:xfrm>
            <a:custGeom>
              <a:avLst/>
              <a:gdLst/>
              <a:ahLst/>
              <a:cxnLst/>
              <a:rect l="l" t="t" r="r" b="b"/>
              <a:pathLst>
                <a:path w="629" h="406" extrusionOk="0">
                  <a:moveTo>
                    <a:pt x="352" y="0"/>
                  </a:moveTo>
                  <a:cubicBezTo>
                    <a:pt x="324" y="0"/>
                    <a:pt x="295" y="6"/>
                    <a:pt x="263" y="17"/>
                  </a:cubicBezTo>
                  <a:cubicBezTo>
                    <a:pt x="0" y="105"/>
                    <a:pt x="67" y="406"/>
                    <a:pt x="291" y="406"/>
                  </a:cubicBezTo>
                  <a:cubicBezTo>
                    <a:pt x="321" y="406"/>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12" name="Google Shape;7312;p20"/>
            <p:cNvSpPr/>
            <p:nvPr/>
          </p:nvSpPr>
          <p:spPr>
            <a:xfrm>
              <a:off x="3891450" y="1302225"/>
              <a:ext cx="15725" cy="10150"/>
            </a:xfrm>
            <a:custGeom>
              <a:avLst/>
              <a:gdLst/>
              <a:ahLst/>
              <a:cxnLst/>
              <a:rect l="l" t="t" r="r" b="b"/>
              <a:pathLst>
                <a:path w="629" h="406" extrusionOk="0">
                  <a:moveTo>
                    <a:pt x="352" y="0"/>
                  </a:moveTo>
                  <a:cubicBezTo>
                    <a:pt x="325" y="0"/>
                    <a:pt x="295" y="5"/>
                    <a:pt x="263" y="17"/>
                  </a:cubicBezTo>
                  <a:cubicBezTo>
                    <a:pt x="0" y="104"/>
                    <a:pt x="67" y="405"/>
                    <a:pt x="291" y="405"/>
                  </a:cubicBezTo>
                  <a:cubicBezTo>
                    <a:pt x="321" y="405"/>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13" name="Google Shape;7313;p20"/>
            <p:cNvSpPr/>
            <p:nvPr/>
          </p:nvSpPr>
          <p:spPr>
            <a:xfrm>
              <a:off x="3940325" y="1325325"/>
              <a:ext cx="15925" cy="9975"/>
            </a:xfrm>
            <a:custGeom>
              <a:avLst/>
              <a:gdLst/>
              <a:ahLst/>
              <a:cxnLst/>
              <a:rect l="l" t="t" r="r" b="b"/>
              <a:pathLst>
                <a:path w="637" h="399" extrusionOk="0">
                  <a:moveTo>
                    <a:pt x="318" y="0"/>
                  </a:moveTo>
                  <a:cubicBezTo>
                    <a:pt x="294" y="0"/>
                    <a:pt x="269" y="3"/>
                    <a:pt x="242" y="10"/>
                  </a:cubicBezTo>
                  <a:cubicBezTo>
                    <a:pt x="1" y="98"/>
                    <a:pt x="70" y="398"/>
                    <a:pt x="278" y="398"/>
                  </a:cubicBezTo>
                  <a:cubicBezTo>
                    <a:pt x="305" y="398"/>
                    <a:pt x="334" y="393"/>
                    <a:pt x="366" y="382"/>
                  </a:cubicBezTo>
                  <a:cubicBezTo>
                    <a:pt x="637" y="314"/>
                    <a:pt x="558" y="0"/>
                    <a:pt x="31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14" name="Google Shape;7314;p20"/>
            <p:cNvSpPr/>
            <p:nvPr/>
          </p:nvSpPr>
          <p:spPr>
            <a:xfrm>
              <a:off x="3976275" y="1340800"/>
              <a:ext cx="15925" cy="10000"/>
            </a:xfrm>
            <a:custGeom>
              <a:avLst/>
              <a:gdLst/>
              <a:ahLst/>
              <a:cxnLst/>
              <a:rect l="l" t="t" r="r" b="b"/>
              <a:pathLst>
                <a:path w="637" h="400" extrusionOk="0">
                  <a:moveTo>
                    <a:pt x="318" y="1"/>
                  </a:moveTo>
                  <a:cubicBezTo>
                    <a:pt x="294" y="1"/>
                    <a:pt x="269" y="4"/>
                    <a:pt x="242" y="11"/>
                  </a:cubicBezTo>
                  <a:cubicBezTo>
                    <a:pt x="1" y="98"/>
                    <a:pt x="70" y="399"/>
                    <a:pt x="277" y="399"/>
                  </a:cubicBezTo>
                  <a:cubicBezTo>
                    <a:pt x="305" y="399"/>
                    <a:pt x="334" y="394"/>
                    <a:pt x="366" y="382"/>
                  </a:cubicBezTo>
                  <a:cubicBezTo>
                    <a:pt x="636" y="315"/>
                    <a:pt x="558" y="1"/>
                    <a:pt x="31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15" name="Google Shape;7315;p20"/>
            <p:cNvSpPr/>
            <p:nvPr/>
          </p:nvSpPr>
          <p:spPr>
            <a:xfrm>
              <a:off x="3965825" y="1271225"/>
              <a:ext cx="16275" cy="10150"/>
            </a:xfrm>
            <a:custGeom>
              <a:avLst/>
              <a:gdLst/>
              <a:ahLst/>
              <a:cxnLst/>
              <a:rect l="l" t="t" r="r" b="b"/>
              <a:pathLst>
                <a:path w="651" h="406" extrusionOk="0">
                  <a:moveTo>
                    <a:pt x="359" y="1"/>
                  </a:moveTo>
                  <a:cubicBezTo>
                    <a:pt x="330" y="1"/>
                    <a:pt x="298" y="6"/>
                    <a:pt x="263" y="17"/>
                  </a:cubicBezTo>
                  <a:cubicBezTo>
                    <a:pt x="0" y="105"/>
                    <a:pt x="67" y="406"/>
                    <a:pt x="291" y="406"/>
                  </a:cubicBezTo>
                  <a:cubicBezTo>
                    <a:pt x="320" y="406"/>
                    <a:pt x="353" y="401"/>
                    <a:pt x="387" y="389"/>
                  </a:cubicBezTo>
                  <a:cubicBezTo>
                    <a:pt x="650" y="301"/>
                    <a:pt x="584" y="1"/>
                    <a:pt x="35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16" name="Google Shape;7316;p20"/>
            <p:cNvSpPr/>
            <p:nvPr/>
          </p:nvSpPr>
          <p:spPr>
            <a:xfrm>
              <a:off x="3929800" y="1262550"/>
              <a:ext cx="15725" cy="10150"/>
            </a:xfrm>
            <a:custGeom>
              <a:avLst/>
              <a:gdLst/>
              <a:ahLst/>
              <a:cxnLst/>
              <a:rect l="l" t="t" r="r" b="b"/>
              <a:pathLst>
                <a:path w="629" h="406" extrusionOk="0">
                  <a:moveTo>
                    <a:pt x="338" y="0"/>
                  </a:moveTo>
                  <a:cubicBezTo>
                    <a:pt x="308" y="0"/>
                    <a:pt x="276" y="6"/>
                    <a:pt x="242" y="17"/>
                  </a:cubicBezTo>
                  <a:cubicBezTo>
                    <a:pt x="0" y="105"/>
                    <a:pt x="69" y="406"/>
                    <a:pt x="277" y="406"/>
                  </a:cubicBezTo>
                  <a:cubicBezTo>
                    <a:pt x="304" y="406"/>
                    <a:pt x="334" y="400"/>
                    <a:pt x="366" y="389"/>
                  </a:cubicBezTo>
                  <a:cubicBezTo>
                    <a:pt x="629" y="301"/>
                    <a:pt x="562" y="0"/>
                    <a:pt x="33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17" name="Google Shape;7317;p20"/>
            <p:cNvSpPr/>
            <p:nvPr/>
          </p:nvSpPr>
          <p:spPr>
            <a:xfrm>
              <a:off x="4001700" y="1293525"/>
              <a:ext cx="15175" cy="10175"/>
            </a:xfrm>
            <a:custGeom>
              <a:avLst/>
              <a:gdLst/>
              <a:ahLst/>
              <a:cxnLst/>
              <a:rect l="l" t="t" r="r" b="b"/>
              <a:pathLst>
                <a:path w="607" h="407" extrusionOk="0">
                  <a:moveTo>
                    <a:pt x="330" y="1"/>
                  </a:moveTo>
                  <a:cubicBezTo>
                    <a:pt x="302" y="1"/>
                    <a:pt x="273" y="6"/>
                    <a:pt x="241" y="18"/>
                  </a:cubicBezTo>
                  <a:cubicBezTo>
                    <a:pt x="0" y="105"/>
                    <a:pt x="69" y="406"/>
                    <a:pt x="277" y="406"/>
                  </a:cubicBezTo>
                  <a:cubicBezTo>
                    <a:pt x="304" y="406"/>
                    <a:pt x="334" y="401"/>
                    <a:pt x="365" y="389"/>
                  </a:cubicBezTo>
                  <a:cubicBezTo>
                    <a:pt x="606" y="302"/>
                    <a:pt x="537" y="1"/>
                    <a:pt x="3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18" name="Google Shape;7318;p20"/>
            <p:cNvSpPr/>
            <p:nvPr/>
          </p:nvSpPr>
          <p:spPr>
            <a:xfrm>
              <a:off x="3914750" y="1351175"/>
              <a:ext cx="15350" cy="9975"/>
            </a:xfrm>
            <a:custGeom>
              <a:avLst/>
              <a:gdLst/>
              <a:ahLst/>
              <a:cxnLst/>
              <a:rect l="l" t="t" r="r" b="b"/>
              <a:pathLst>
                <a:path w="614" h="399" extrusionOk="0">
                  <a:moveTo>
                    <a:pt x="337" y="0"/>
                  </a:moveTo>
                  <a:cubicBezTo>
                    <a:pt x="310" y="0"/>
                    <a:pt x="280" y="6"/>
                    <a:pt x="249" y="17"/>
                  </a:cubicBezTo>
                  <a:cubicBezTo>
                    <a:pt x="0" y="85"/>
                    <a:pt x="81" y="399"/>
                    <a:pt x="303" y="399"/>
                  </a:cubicBezTo>
                  <a:cubicBezTo>
                    <a:pt x="325" y="399"/>
                    <a:pt x="348" y="396"/>
                    <a:pt x="373" y="389"/>
                  </a:cubicBezTo>
                  <a:cubicBezTo>
                    <a:pt x="614" y="301"/>
                    <a:pt x="545" y="0"/>
                    <a:pt x="33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19" name="Google Shape;7319;p20"/>
            <p:cNvSpPr/>
            <p:nvPr/>
          </p:nvSpPr>
          <p:spPr>
            <a:xfrm>
              <a:off x="3899425" y="1318800"/>
              <a:ext cx="16200" cy="10300"/>
            </a:xfrm>
            <a:custGeom>
              <a:avLst/>
              <a:gdLst/>
              <a:ahLst/>
              <a:cxnLst/>
              <a:rect l="l" t="t" r="r" b="b"/>
              <a:pathLst>
                <a:path w="648" h="412" extrusionOk="0">
                  <a:moveTo>
                    <a:pt x="354" y="0"/>
                  </a:moveTo>
                  <a:cubicBezTo>
                    <a:pt x="320" y="0"/>
                    <a:pt x="283" y="7"/>
                    <a:pt x="242" y="23"/>
                  </a:cubicBezTo>
                  <a:cubicBezTo>
                    <a:pt x="1" y="111"/>
                    <a:pt x="70" y="411"/>
                    <a:pt x="277" y="411"/>
                  </a:cubicBezTo>
                  <a:cubicBezTo>
                    <a:pt x="305" y="411"/>
                    <a:pt x="334" y="406"/>
                    <a:pt x="366" y="395"/>
                  </a:cubicBezTo>
                  <a:cubicBezTo>
                    <a:pt x="647" y="330"/>
                    <a:pt x="588" y="0"/>
                    <a:pt x="35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20" name="Google Shape;7320;p20"/>
            <p:cNvSpPr/>
            <p:nvPr/>
          </p:nvSpPr>
          <p:spPr>
            <a:xfrm>
              <a:off x="3968725" y="1320175"/>
              <a:ext cx="15925" cy="10000"/>
            </a:xfrm>
            <a:custGeom>
              <a:avLst/>
              <a:gdLst/>
              <a:ahLst/>
              <a:cxnLst/>
              <a:rect l="l" t="t" r="r" b="b"/>
              <a:pathLst>
                <a:path w="637" h="400" extrusionOk="0">
                  <a:moveTo>
                    <a:pt x="360" y="1"/>
                  </a:moveTo>
                  <a:cubicBezTo>
                    <a:pt x="332" y="1"/>
                    <a:pt x="303" y="6"/>
                    <a:pt x="271" y="18"/>
                  </a:cubicBezTo>
                  <a:cubicBezTo>
                    <a:pt x="0" y="85"/>
                    <a:pt x="79" y="399"/>
                    <a:pt x="319" y="399"/>
                  </a:cubicBezTo>
                  <a:cubicBezTo>
                    <a:pt x="343" y="399"/>
                    <a:pt x="368" y="396"/>
                    <a:pt x="395" y="389"/>
                  </a:cubicBezTo>
                  <a:cubicBezTo>
                    <a:pt x="636" y="302"/>
                    <a:pt x="567" y="1"/>
                    <a:pt x="36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21" name="Google Shape;7321;p20"/>
            <p:cNvSpPr/>
            <p:nvPr/>
          </p:nvSpPr>
          <p:spPr>
            <a:xfrm>
              <a:off x="4001075" y="1330725"/>
              <a:ext cx="15175" cy="10150"/>
            </a:xfrm>
            <a:custGeom>
              <a:avLst/>
              <a:gdLst/>
              <a:ahLst/>
              <a:cxnLst/>
              <a:rect l="l" t="t" r="r" b="b"/>
              <a:pathLst>
                <a:path w="607" h="406" extrusionOk="0">
                  <a:moveTo>
                    <a:pt x="330" y="0"/>
                  </a:moveTo>
                  <a:cubicBezTo>
                    <a:pt x="303" y="0"/>
                    <a:pt x="273" y="5"/>
                    <a:pt x="241" y="17"/>
                  </a:cubicBezTo>
                  <a:cubicBezTo>
                    <a:pt x="0" y="105"/>
                    <a:pt x="69" y="405"/>
                    <a:pt x="277" y="405"/>
                  </a:cubicBezTo>
                  <a:cubicBezTo>
                    <a:pt x="304" y="405"/>
                    <a:pt x="334" y="400"/>
                    <a:pt x="365" y="389"/>
                  </a:cubicBezTo>
                  <a:cubicBezTo>
                    <a:pt x="606" y="301"/>
                    <a:pt x="537" y="0"/>
                    <a:pt x="33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22" name="Google Shape;7322;p20"/>
            <p:cNvSpPr/>
            <p:nvPr/>
          </p:nvSpPr>
          <p:spPr>
            <a:xfrm>
              <a:off x="3978200" y="1255550"/>
              <a:ext cx="15625" cy="10325"/>
            </a:xfrm>
            <a:custGeom>
              <a:avLst/>
              <a:gdLst/>
              <a:ahLst/>
              <a:cxnLst/>
              <a:rect l="l" t="t" r="r" b="b"/>
              <a:pathLst>
                <a:path w="625" h="413" extrusionOk="0">
                  <a:moveTo>
                    <a:pt x="364" y="1"/>
                  </a:moveTo>
                  <a:cubicBezTo>
                    <a:pt x="334" y="1"/>
                    <a:pt x="300" y="8"/>
                    <a:pt x="264" y="24"/>
                  </a:cubicBezTo>
                  <a:cubicBezTo>
                    <a:pt x="1" y="112"/>
                    <a:pt x="67" y="413"/>
                    <a:pt x="292" y="413"/>
                  </a:cubicBezTo>
                  <a:cubicBezTo>
                    <a:pt x="321" y="413"/>
                    <a:pt x="353" y="408"/>
                    <a:pt x="388" y="396"/>
                  </a:cubicBezTo>
                  <a:cubicBezTo>
                    <a:pt x="624" y="310"/>
                    <a:pt x="563" y="1"/>
                    <a:pt x="3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23" name="Google Shape;7323;p20"/>
            <p:cNvSpPr/>
            <p:nvPr/>
          </p:nvSpPr>
          <p:spPr>
            <a:xfrm>
              <a:off x="3963900" y="1354275"/>
              <a:ext cx="15700" cy="9525"/>
            </a:xfrm>
            <a:custGeom>
              <a:avLst/>
              <a:gdLst/>
              <a:ahLst/>
              <a:cxnLst/>
              <a:rect l="l" t="t" r="r" b="b"/>
              <a:pathLst>
                <a:path w="628" h="381" extrusionOk="0">
                  <a:moveTo>
                    <a:pt x="337" y="0"/>
                  </a:moveTo>
                  <a:cubicBezTo>
                    <a:pt x="308" y="0"/>
                    <a:pt x="276" y="5"/>
                    <a:pt x="241" y="17"/>
                  </a:cubicBezTo>
                  <a:cubicBezTo>
                    <a:pt x="0" y="83"/>
                    <a:pt x="69" y="381"/>
                    <a:pt x="276" y="381"/>
                  </a:cubicBezTo>
                  <a:cubicBezTo>
                    <a:pt x="304" y="381"/>
                    <a:pt x="333" y="376"/>
                    <a:pt x="365" y="364"/>
                  </a:cubicBezTo>
                  <a:cubicBezTo>
                    <a:pt x="628" y="298"/>
                    <a:pt x="562" y="0"/>
                    <a:pt x="337"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7324" name="Google Shape;7324;p20"/>
          <p:cNvGrpSpPr/>
          <p:nvPr/>
        </p:nvGrpSpPr>
        <p:grpSpPr>
          <a:xfrm rot="8912696">
            <a:off x="1356530" y="459347"/>
            <a:ext cx="650096" cy="490233"/>
            <a:chOff x="3693500" y="1118850"/>
            <a:chExt cx="535500" cy="403800"/>
          </a:xfrm>
        </p:grpSpPr>
        <p:sp>
          <p:nvSpPr>
            <p:cNvPr id="7325" name="Google Shape;7325;p20"/>
            <p:cNvSpPr/>
            <p:nvPr/>
          </p:nvSpPr>
          <p:spPr>
            <a:xfrm>
              <a:off x="3978600" y="1346375"/>
              <a:ext cx="135125" cy="119900"/>
            </a:xfrm>
            <a:custGeom>
              <a:avLst/>
              <a:gdLst/>
              <a:ahLst/>
              <a:cxnLst/>
              <a:rect l="l" t="t" r="r" b="b"/>
              <a:pathLst>
                <a:path w="5405" h="4796" extrusionOk="0">
                  <a:moveTo>
                    <a:pt x="588" y="0"/>
                  </a:moveTo>
                  <a:cubicBezTo>
                    <a:pt x="478" y="0"/>
                    <a:pt x="377" y="17"/>
                    <a:pt x="298" y="60"/>
                  </a:cubicBezTo>
                  <a:cubicBezTo>
                    <a:pt x="0" y="259"/>
                    <a:pt x="322" y="903"/>
                    <a:pt x="397" y="1101"/>
                  </a:cubicBezTo>
                  <a:cubicBezTo>
                    <a:pt x="521" y="1473"/>
                    <a:pt x="694" y="1845"/>
                    <a:pt x="892" y="2217"/>
                  </a:cubicBezTo>
                  <a:cubicBezTo>
                    <a:pt x="1165" y="2614"/>
                    <a:pt x="1438" y="2985"/>
                    <a:pt x="1760" y="3357"/>
                  </a:cubicBezTo>
                  <a:cubicBezTo>
                    <a:pt x="2182" y="3853"/>
                    <a:pt x="2727" y="4324"/>
                    <a:pt x="3371" y="4671"/>
                  </a:cubicBezTo>
                  <a:cubicBezTo>
                    <a:pt x="3495" y="4721"/>
                    <a:pt x="3619" y="4795"/>
                    <a:pt x="3768" y="4795"/>
                  </a:cubicBezTo>
                  <a:cubicBezTo>
                    <a:pt x="3917" y="4795"/>
                    <a:pt x="4140" y="4721"/>
                    <a:pt x="4239" y="4597"/>
                  </a:cubicBezTo>
                  <a:cubicBezTo>
                    <a:pt x="4264" y="4547"/>
                    <a:pt x="4289" y="4498"/>
                    <a:pt x="4338" y="4448"/>
                  </a:cubicBezTo>
                  <a:cubicBezTo>
                    <a:pt x="4462" y="4299"/>
                    <a:pt x="4784" y="4324"/>
                    <a:pt x="4884" y="4175"/>
                  </a:cubicBezTo>
                  <a:cubicBezTo>
                    <a:pt x="4958" y="4076"/>
                    <a:pt x="4908" y="3952"/>
                    <a:pt x="4983" y="3853"/>
                  </a:cubicBezTo>
                  <a:cubicBezTo>
                    <a:pt x="5032" y="3754"/>
                    <a:pt x="5156" y="3729"/>
                    <a:pt x="5255" y="3680"/>
                  </a:cubicBezTo>
                  <a:cubicBezTo>
                    <a:pt x="5379" y="3580"/>
                    <a:pt x="5404" y="3456"/>
                    <a:pt x="5404" y="3357"/>
                  </a:cubicBezTo>
                  <a:cubicBezTo>
                    <a:pt x="5404" y="3258"/>
                    <a:pt x="5330" y="3184"/>
                    <a:pt x="5255" y="3085"/>
                  </a:cubicBezTo>
                  <a:cubicBezTo>
                    <a:pt x="4983" y="2738"/>
                    <a:pt x="4611" y="2465"/>
                    <a:pt x="4264" y="2143"/>
                  </a:cubicBezTo>
                  <a:cubicBezTo>
                    <a:pt x="3718" y="1696"/>
                    <a:pt x="3124" y="1225"/>
                    <a:pt x="2504" y="779"/>
                  </a:cubicBezTo>
                  <a:cubicBezTo>
                    <a:pt x="2182" y="581"/>
                    <a:pt x="1884" y="383"/>
                    <a:pt x="1512" y="234"/>
                  </a:cubicBezTo>
                  <a:cubicBezTo>
                    <a:pt x="1344" y="159"/>
                    <a:pt x="923" y="0"/>
                    <a:pt x="58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326" name="Google Shape;7326;p20"/>
            <p:cNvSpPr/>
            <p:nvPr/>
          </p:nvSpPr>
          <p:spPr>
            <a:xfrm>
              <a:off x="3995325" y="1358850"/>
              <a:ext cx="70675" cy="80150"/>
            </a:xfrm>
            <a:custGeom>
              <a:avLst/>
              <a:gdLst/>
              <a:ahLst/>
              <a:cxnLst/>
              <a:rect l="l" t="t" r="r" b="b"/>
              <a:pathLst>
                <a:path w="2827" h="3206" extrusionOk="0">
                  <a:moveTo>
                    <a:pt x="617" y="0"/>
                  </a:moveTo>
                  <a:cubicBezTo>
                    <a:pt x="350" y="0"/>
                    <a:pt x="131" y="123"/>
                    <a:pt x="75" y="479"/>
                  </a:cubicBezTo>
                  <a:cubicBezTo>
                    <a:pt x="0" y="826"/>
                    <a:pt x="199" y="1148"/>
                    <a:pt x="347" y="1445"/>
                  </a:cubicBezTo>
                  <a:cubicBezTo>
                    <a:pt x="496" y="1768"/>
                    <a:pt x="719" y="2065"/>
                    <a:pt x="967" y="2363"/>
                  </a:cubicBezTo>
                  <a:cubicBezTo>
                    <a:pt x="1091" y="2511"/>
                    <a:pt x="1240" y="2685"/>
                    <a:pt x="1438" y="2834"/>
                  </a:cubicBezTo>
                  <a:cubicBezTo>
                    <a:pt x="1587" y="2933"/>
                    <a:pt x="1884" y="3081"/>
                    <a:pt x="1959" y="3205"/>
                  </a:cubicBezTo>
                  <a:cubicBezTo>
                    <a:pt x="1760" y="2834"/>
                    <a:pt x="1562" y="2486"/>
                    <a:pt x="1265" y="2139"/>
                  </a:cubicBezTo>
                  <a:lnTo>
                    <a:pt x="1265" y="2139"/>
                  </a:lnTo>
                  <a:cubicBezTo>
                    <a:pt x="1636" y="2437"/>
                    <a:pt x="2083" y="2610"/>
                    <a:pt x="2578" y="2734"/>
                  </a:cubicBezTo>
                  <a:cubicBezTo>
                    <a:pt x="2306" y="2313"/>
                    <a:pt x="1884" y="1941"/>
                    <a:pt x="1488" y="1594"/>
                  </a:cubicBezTo>
                  <a:lnTo>
                    <a:pt x="1488" y="1594"/>
                  </a:lnTo>
                  <a:cubicBezTo>
                    <a:pt x="1884" y="1817"/>
                    <a:pt x="2355" y="1991"/>
                    <a:pt x="2826" y="2115"/>
                  </a:cubicBezTo>
                  <a:cubicBezTo>
                    <a:pt x="2678" y="1495"/>
                    <a:pt x="2331" y="950"/>
                    <a:pt x="1835" y="503"/>
                  </a:cubicBezTo>
                  <a:cubicBezTo>
                    <a:pt x="1634" y="334"/>
                    <a:pt x="1059" y="0"/>
                    <a:pt x="617"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327" name="Google Shape;7327;p20"/>
            <p:cNvSpPr/>
            <p:nvPr/>
          </p:nvSpPr>
          <p:spPr>
            <a:xfrm>
              <a:off x="3930250" y="1364650"/>
              <a:ext cx="68825" cy="145000"/>
            </a:xfrm>
            <a:custGeom>
              <a:avLst/>
              <a:gdLst/>
              <a:ahLst/>
              <a:cxnLst/>
              <a:rect l="l" t="t" r="r" b="b"/>
              <a:pathLst>
                <a:path w="2753" h="5800" extrusionOk="0">
                  <a:moveTo>
                    <a:pt x="784" y="1"/>
                  </a:moveTo>
                  <a:cubicBezTo>
                    <a:pt x="756" y="1"/>
                    <a:pt x="726" y="8"/>
                    <a:pt x="695" y="23"/>
                  </a:cubicBezTo>
                  <a:cubicBezTo>
                    <a:pt x="397" y="172"/>
                    <a:pt x="348" y="767"/>
                    <a:pt x="273" y="965"/>
                  </a:cubicBezTo>
                  <a:cubicBezTo>
                    <a:pt x="100" y="1635"/>
                    <a:pt x="0" y="2354"/>
                    <a:pt x="0" y="2998"/>
                  </a:cubicBezTo>
                  <a:cubicBezTo>
                    <a:pt x="25" y="3370"/>
                    <a:pt x="75" y="3742"/>
                    <a:pt x="124" y="4089"/>
                  </a:cubicBezTo>
                  <a:cubicBezTo>
                    <a:pt x="224" y="4684"/>
                    <a:pt x="447" y="5229"/>
                    <a:pt x="868" y="5700"/>
                  </a:cubicBezTo>
                  <a:cubicBezTo>
                    <a:pt x="893" y="5725"/>
                    <a:pt x="942" y="5750"/>
                    <a:pt x="992" y="5799"/>
                  </a:cubicBezTo>
                  <a:cubicBezTo>
                    <a:pt x="1066" y="5799"/>
                    <a:pt x="1116" y="5799"/>
                    <a:pt x="1190" y="5750"/>
                  </a:cubicBezTo>
                  <a:cubicBezTo>
                    <a:pt x="1364" y="5700"/>
                    <a:pt x="1513" y="5675"/>
                    <a:pt x="1711" y="5601"/>
                  </a:cubicBezTo>
                  <a:cubicBezTo>
                    <a:pt x="1959" y="5551"/>
                    <a:pt x="2232" y="5452"/>
                    <a:pt x="2430" y="5254"/>
                  </a:cubicBezTo>
                  <a:cubicBezTo>
                    <a:pt x="2579" y="5130"/>
                    <a:pt x="2603" y="4957"/>
                    <a:pt x="2628" y="4808"/>
                  </a:cubicBezTo>
                  <a:cubicBezTo>
                    <a:pt x="2752" y="4015"/>
                    <a:pt x="2554" y="3320"/>
                    <a:pt x="2232" y="2626"/>
                  </a:cubicBezTo>
                  <a:cubicBezTo>
                    <a:pt x="1934" y="1957"/>
                    <a:pt x="1513" y="1337"/>
                    <a:pt x="1215" y="643"/>
                  </a:cubicBezTo>
                  <a:cubicBezTo>
                    <a:pt x="1149" y="510"/>
                    <a:pt x="1023" y="1"/>
                    <a:pt x="78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328" name="Google Shape;7328;p20"/>
            <p:cNvSpPr/>
            <p:nvPr/>
          </p:nvSpPr>
          <p:spPr>
            <a:xfrm>
              <a:off x="3933350" y="1377000"/>
              <a:ext cx="56425" cy="96700"/>
            </a:xfrm>
            <a:custGeom>
              <a:avLst/>
              <a:gdLst/>
              <a:ahLst/>
              <a:cxnLst/>
              <a:rect l="l" t="t" r="r" b="b"/>
              <a:pathLst>
                <a:path w="2257" h="3868" extrusionOk="0">
                  <a:moveTo>
                    <a:pt x="893" y="0"/>
                  </a:moveTo>
                  <a:cubicBezTo>
                    <a:pt x="571" y="25"/>
                    <a:pt x="447" y="199"/>
                    <a:pt x="347" y="422"/>
                  </a:cubicBezTo>
                  <a:cubicBezTo>
                    <a:pt x="100" y="1017"/>
                    <a:pt x="0" y="1513"/>
                    <a:pt x="25" y="2008"/>
                  </a:cubicBezTo>
                  <a:cubicBezTo>
                    <a:pt x="25" y="2653"/>
                    <a:pt x="149" y="3273"/>
                    <a:pt x="323" y="3868"/>
                  </a:cubicBezTo>
                  <a:cubicBezTo>
                    <a:pt x="323" y="3471"/>
                    <a:pt x="372" y="3074"/>
                    <a:pt x="571" y="2653"/>
                  </a:cubicBezTo>
                  <a:cubicBezTo>
                    <a:pt x="744" y="3025"/>
                    <a:pt x="967" y="3397"/>
                    <a:pt x="1190" y="3768"/>
                  </a:cubicBezTo>
                  <a:cubicBezTo>
                    <a:pt x="1215" y="3248"/>
                    <a:pt x="1215" y="2727"/>
                    <a:pt x="1215" y="2207"/>
                  </a:cubicBezTo>
                  <a:cubicBezTo>
                    <a:pt x="1587" y="2405"/>
                    <a:pt x="1884" y="2628"/>
                    <a:pt x="2207" y="2876"/>
                  </a:cubicBezTo>
                  <a:cubicBezTo>
                    <a:pt x="2256" y="2157"/>
                    <a:pt x="2083" y="1513"/>
                    <a:pt x="1884" y="868"/>
                  </a:cubicBezTo>
                  <a:cubicBezTo>
                    <a:pt x="1835" y="645"/>
                    <a:pt x="1760" y="447"/>
                    <a:pt x="1612" y="273"/>
                  </a:cubicBezTo>
                  <a:cubicBezTo>
                    <a:pt x="1463" y="124"/>
                    <a:pt x="1215" y="0"/>
                    <a:pt x="89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329" name="Google Shape;7329;p20"/>
            <p:cNvSpPr/>
            <p:nvPr/>
          </p:nvSpPr>
          <p:spPr>
            <a:xfrm>
              <a:off x="3819325" y="1362200"/>
              <a:ext cx="97925" cy="160450"/>
            </a:xfrm>
            <a:custGeom>
              <a:avLst/>
              <a:gdLst/>
              <a:ahLst/>
              <a:cxnLst/>
              <a:rect l="l" t="t" r="r" b="b"/>
              <a:pathLst>
                <a:path w="3917" h="6418" extrusionOk="0">
                  <a:moveTo>
                    <a:pt x="3537" y="1"/>
                  </a:moveTo>
                  <a:cubicBezTo>
                    <a:pt x="3070" y="1"/>
                    <a:pt x="2660" y="791"/>
                    <a:pt x="2479" y="1063"/>
                  </a:cubicBezTo>
                  <a:cubicBezTo>
                    <a:pt x="2107" y="1634"/>
                    <a:pt x="1785" y="2229"/>
                    <a:pt x="1413" y="2848"/>
                  </a:cubicBezTo>
                  <a:cubicBezTo>
                    <a:pt x="1041" y="3468"/>
                    <a:pt x="694" y="4088"/>
                    <a:pt x="422" y="4707"/>
                  </a:cubicBezTo>
                  <a:cubicBezTo>
                    <a:pt x="198" y="5228"/>
                    <a:pt x="0" y="5773"/>
                    <a:pt x="99" y="6269"/>
                  </a:cubicBezTo>
                  <a:cubicBezTo>
                    <a:pt x="99" y="6294"/>
                    <a:pt x="124" y="6344"/>
                    <a:pt x="174" y="6344"/>
                  </a:cubicBezTo>
                  <a:cubicBezTo>
                    <a:pt x="186" y="6356"/>
                    <a:pt x="202" y="6361"/>
                    <a:pt x="219" y="6361"/>
                  </a:cubicBezTo>
                  <a:cubicBezTo>
                    <a:pt x="270" y="6361"/>
                    <a:pt x="335" y="6319"/>
                    <a:pt x="372" y="6319"/>
                  </a:cubicBezTo>
                  <a:cubicBezTo>
                    <a:pt x="496" y="6319"/>
                    <a:pt x="570" y="6418"/>
                    <a:pt x="694" y="6418"/>
                  </a:cubicBezTo>
                  <a:cubicBezTo>
                    <a:pt x="818" y="6418"/>
                    <a:pt x="893" y="6344"/>
                    <a:pt x="1016" y="6294"/>
                  </a:cubicBezTo>
                  <a:cubicBezTo>
                    <a:pt x="1240" y="6195"/>
                    <a:pt x="1512" y="6195"/>
                    <a:pt x="1785" y="6096"/>
                  </a:cubicBezTo>
                  <a:cubicBezTo>
                    <a:pt x="2033" y="6021"/>
                    <a:pt x="2206" y="5848"/>
                    <a:pt x="2355" y="5699"/>
                  </a:cubicBezTo>
                  <a:cubicBezTo>
                    <a:pt x="2702" y="5327"/>
                    <a:pt x="2876" y="4931"/>
                    <a:pt x="3049" y="4534"/>
                  </a:cubicBezTo>
                  <a:cubicBezTo>
                    <a:pt x="3471" y="3468"/>
                    <a:pt x="3818" y="2427"/>
                    <a:pt x="3867" y="1386"/>
                  </a:cubicBezTo>
                  <a:lnTo>
                    <a:pt x="3867" y="617"/>
                  </a:lnTo>
                  <a:cubicBezTo>
                    <a:pt x="3843" y="444"/>
                    <a:pt x="3917" y="121"/>
                    <a:pt x="3669" y="22"/>
                  </a:cubicBezTo>
                  <a:cubicBezTo>
                    <a:pt x="3625" y="7"/>
                    <a:pt x="3581" y="1"/>
                    <a:pt x="353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330" name="Google Shape;7330;p20"/>
            <p:cNvSpPr/>
            <p:nvPr/>
          </p:nvSpPr>
          <p:spPr>
            <a:xfrm>
              <a:off x="3837300" y="1381100"/>
              <a:ext cx="84300" cy="101900"/>
            </a:xfrm>
            <a:custGeom>
              <a:avLst/>
              <a:gdLst/>
              <a:ahLst/>
              <a:cxnLst/>
              <a:rect l="l" t="t" r="r" b="b"/>
              <a:pathLst>
                <a:path w="3372" h="4076" extrusionOk="0">
                  <a:moveTo>
                    <a:pt x="2838" y="0"/>
                  </a:moveTo>
                  <a:cubicBezTo>
                    <a:pt x="2532" y="0"/>
                    <a:pt x="2105" y="321"/>
                    <a:pt x="1884" y="506"/>
                  </a:cubicBezTo>
                  <a:cubicBezTo>
                    <a:pt x="1388" y="1002"/>
                    <a:pt x="1016" y="1596"/>
                    <a:pt x="719" y="2117"/>
                  </a:cubicBezTo>
                  <a:cubicBezTo>
                    <a:pt x="521" y="2439"/>
                    <a:pt x="397" y="2762"/>
                    <a:pt x="273" y="3084"/>
                  </a:cubicBezTo>
                  <a:cubicBezTo>
                    <a:pt x="223" y="3233"/>
                    <a:pt x="174" y="3381"/>
                    <a:pt x="124" y="3580"/>
                  </a:cubicBezTo>
                  <a:cubicBezTo>
                    <a:pt x="78" y="3717"/>
                    <a:pt x="96" y="3917"/>
                    <a:pt x="21" y="4044"/>
                  </a:cubicBezTo>
                  <a:lnTo>
                    <a:pt x="21" y="4044"/>
                  </a:lnTo>
                  <a:cubicBezTo>
                    <a:pt x="335" y="3585"/>
                    <a:pt x="628" y="3148"/>
                    <a:pt x="992" y="2712"/>
                  </a:cubicBezTo>
                  <a:lnTo>
                    <a:pt x="992" y="2712"/>
                  </a:lnTo>
                  <a:cubicBezTo>
                    <a:pt x="992" y="3158"/>
                    <a:pt x="967" y="3580"/>
                    <a:pt x="892" y="4026"/>
                  </a:cubicBezTo>
                  <a:cubicBezTo>
                    <a:pt x="1314" y="3530"/>
                    <a:pt x="1587" y="2960"/>
                    <a:pt x="1760" y="2439"/>
                  </a:cubicBezTo>
                  <a:cubicBezTo>
                    <a:pt x="1859" y="2861"/>
                    <a:pt x="1934" y="3307"/>
                    <a:pt x="2008" y="3728"/>
                  </a:cubicBezTo>
                  <a:cubicBezTo>
                    <a:pt x="2330" y="3158"/>
                    <a:pt x="2677" y="2538"/>
                    <a:pt x="2876" y="1919"/>
                  </a:cubicBezTo>
                  <a:cubicBezTo>
                    <a:pt x="3074" y="1423"/>
                    <a:pt x="3371" y="580"/>
                    <a:pt x="3099" y="134"/>
                  </a:cubicBezTo>
                  <a:cubicBezTo>
                    <a:pt x="3035" y="38"/>
                    <a:pt x="2944" y="0"/>
                    <a:pt x="2838" y="0"/>
                  </a:cubicBezTo>
                  <a:close/>
                  <a:moveTo>
                    <a:pt x="21" y="4044"/>
                  </a:moveTo>
                  <a:cubicBezTo>
                    <a:pt x="14" y="4055"/>
                    <a:pt x="7" y="4065"/>
                    <a:pt x="0" y="4075"/>
                  </a:cubicBezTo>
                  <a:cubicBezTo>
                    <a:pt x="8" y="4066"/>
                    <a:pt x="15" y="4055"/>
                    <a:pt x="21" y="4044"/>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331" name="Google Shape;7331;p20"/>
            <p:cNvSpPr/>
            <p:nvPr/>
          </p:nvSpPr>
          <p:spPr>
            <a:xfrm>
              <a:off x="3710850" y="1347525"/>
              <a:ext cx="197725" cy="113150"/>
            </a:xfrm>
            <a:custGeom>
              <a:avLst/>
              <a:gdLst/>
              <a:ahLst/>
              <a:cxnLst/>
              <a:rect l="l" t="t" r="r" b="b"/>
              <a:pathLst>
                <a:path w="7909" h="4526" extrusionOk="0">
                  <a:moveTo>
                    <a:pt x="7433" y="0"/>
                  </a:moveTo>
                  <a:cubicBezTo>
                    <a:pt x="7161" y="0"/>
                    <a:pt x="6669" y="194"/>
                    <a:pt x="6496" y="237"/>
                  </a:cubicBezTo>
                  <a:lnTo>
                    <a:pt x="5281" y="609"/>
                  </a:lnTo>
                  <a:cubicBezTo>
                    <a:pt x="4314" y="956"/>
                    <a:pt x="3447" y="1353"/>
                    <a:pt x="2653" y="1824"/>
                  </a:cubicBezTo>
                  <a:cubicBezTo>
                    <a:pt x="1587" y="2444"/>
                    <a:pt x="596" y="3212"/>
                    <a:pt x="75" y="4129"/>
                  </a:cubicBezTo>
                  <a:cubicBezTo>
                    <a:pt x="51" y="4154"/>
                    <a:pt x="1" y="4204"/>
                    <a:pt x="51" y="4253"/>
                  </a:cubicBezTo>
                  <a:cubicBezTo>
                    <a:pt x="61" y="4304"/>
                    <a:pt x="111" y="4317"/>
                    <a:pt x="178" y="4317"/>
                  </a:cubicBezTo>
                  <a:cubicBezTo>
                    <a:pt x="256" y="4317"/>
                    <a:pt x="356" y="4299"/>
                    <a:pt x="438" y="4299"/>
                  </a:cubicBezTo>
                  <a:cubicBezTo>
                    <a:pt x="459" y="4299"/>
                    <a:pt x="479" y="4300"/>
                    <a:pt x="497" y="4303"/>
                  </a:cubicBezTo>
                  <a:cubicBezTo>
                    <a:pt x="695" y="4328"/>
                    <a:pt x="720" y="4526"/>
                    <a:pt x="918" y="4526"/>
                  </a:cubicBezTo>
                  <a:cubicBezTo>
                    <a:pt x="1042" y="4526"/>
                    <a:pt x="1166" y="4452"/>
                    <a:pt x="1290" y="4427"/>
                  </a:cubicBezTo>
                  <a:cubicBezTo>
                    <a:pt x="1348" y="4419"/>
                    <a:pt x="1406" y="4416"/>
                    <a:pt x="1464" y="4416"/>
                  </a:cubicBezTo>
                  <a:cubicBezTo>
                    <a:pt x="1582" y="4416"/>
                    <a:pt x="1703" y="4427"/>
                    <a:pt x="1835" y="4427"/>
                  </a:cubicBezTo>
                  <a:cubicBezTo>
                    <a:pt x="2282" y="4427"/>
                    <a:pt x="2703" y="4179"/>
                    <a:pt x="3100" y="3956"/>
                  </a:cubicBezTo>
                  <a:cubicBezTo>
                    <a:pt x="4389" y="3212"/>
                    <a:pt x="5628" y="2419"/>
                    <a:pt x="6620" y="1452"/>
                  </a:cubicBezTo>
                  <a:cubicBezTo>
                    <a:pt x="6818" y="1229"/>
                    <a:pt x="7909" y="188"/>
                    <a:pt x="7537" y="14"/>
                  </a:cubicBezTo>
                  <a:cubicBezTo>
                    <a:pt x="7508" y="5"/>
                    <a:pt x="7473" y="0"/>
                    <a:pt x="743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332" name="Google Shape;7332;p20"/>
            <p:cNvSpPr/>
            <p:nvPr/>
          </p:nvSpPr>
          <p:spPr>
            <a:xfrm>
              <a:off x="3749275" y="1353400"/>
              <a:ext cx="140725" cy="80025"/>
            </a:xfrm>
            <a:custGeom>
              <a:avLst/>
              <a:gdLst/>
              <a:ahLst/>
              <a:cxnLst/>
              <a:rect l="l" t="t" r="r" b="b"/>
              <a:pathLst>
                <a:path w="5629" h="3201" extrusionOk="0">
                  <a:moveTo>
                    <a:pt x="5133" y="1"/>
                  </a:moveTo>
                  <a:cubicBezTo>
                    <a:pt x="4973" y="1"/>
                    <a:pt x="4805" y="88"/>
                    <a:pt x="4612" y="176"/>
                  </a:cubicBezTo>
                  <a:cubicBezTo>
                    <a:pt x="3744" y="573"/>
                    <a:pt x="2876" y="969"/>
                    <a:pt x="2034" y="1415"/>
                  </a:cubicBezTo>
                  <a:cubicBezTo>
                    <a:pt x="1265" y="1812"/>
                    <a:pt x="447" y="2283"/>
                    <a:pt x="1" y="2903"/>
                  </a:cubicBezTo>
                  <a:cubicBezTo>
                    <a:pt x="621" y="2655"/>
                    <a:pt x="1240" y="2407"/>
                    <a:pt x="1811" y="2159"/>
                  </a:cubicBezTo>
                  <a:lnTo>
                    <a:pt x="1811" y="2159"/>
                  </a:lnTo>
                  <a:cubicBezTo>
                    <a:pt x="1488" y="2481"/>
                    <a:pt x="1191" y="2828"/>
                    <a:pt x="1017" y="3200"/>
                  </a:cubicBezTo>
                  <a:cubicBezTo>
                    <a:pt x="1563" y="2903"/>
                    <a:pt x="2133" y="2581"/>
                    <a:pt x="2678" y="2233"/>
                  </a:cubicBezTo>
                  <a:lnTo>
                    <a:pt x="2678" y="2233"/>
                  </a:lnTo>
                  <a:cubicBezTo>
                    <a:pt x="2629" y="2481"/>
                    <a:pt x="2529" y="2729"/>
                    <a:pt x="2405" y="2977"/>
                  </a:cubicBezTo>
                  <a:cubicBezTo>
                    <a:pt x="3521" y="2357"/>
                    <a:pt x="4488" y="1589"/>
                    <a:pt x="5231" y="721"/>
                  </a:cubicBezTo>
                  <a:cubicBezTo>
                    <a:pt x="5455" y="473"/>
                    <a:pt x="5628" y="176"/>
                    <a:pt x="5331" y="52"/>
                  </a:cubicBezTo>
                  <a:cubicBezTo>
                    <a:pt x="5265" y="16"/>
                    <a:pt x="5200" y="1"/>
                    <a:pt x="5133"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333" name="Google Shape;7333;p20"/>
            <p:cNvSpPr/>
            <p:nvPr/>
          </p:nvSpPr>
          <p:spPr>
            <a:xfrm>
              <a:off x="4011425" y="1323750"/>
              <a:ext cx="181000" cy="54975"/>
            </a:xfrm>
            <a:custGeom>
              <a:avLst/>
              <a:gdLst/>
              <a:ahLst/>
              <a:cxnLst/>
              <a:rect l="l" t="t" r="r" b="b"/>
              <a:pathLst>
                <a:path w="7240" h="2199" extrusionOk="0">
                  <a:moveTo>
                    <a:pt x="2689" y="0"/>
                  </a:moveTo>
                  <a:cubicBezTo>
                    <a:pt x="2006" y="0"/>
                    <a:pt x="1318" y="49"/>
                    <a:pt x="621" y="98"/>
                  </a:cubicBezTo>
                  <a:cubicBezTo>
                    <a:pt x="323" y="147"/>
                    <a:pt x="1" y="321"/>
                    <a:pt x="174" y="544"/>
                  </a:cubicBezTo>
                  <a:cubicBezTo>
                    <a:pt x="323" y="717"/>
                    <a:pt x="720" y="891"/>
                    <a:pt x="992" y="1040"/>
                  </a:cubicBezTo>
                  <a:cubicBezTo>
                    <a:pt x="1538" y="1362"/>
                    <a:pt x="2158" y="1635"/>
                    <a:pt x="2827" y="1808"/>
                  </a:cubicBezTo>
                  <a:cubicBezTo>
                    <a:pt x="3628" y="2055"/>
                    <a:pt x="4480" y="2199"/>
                    <a:pt x="5411" y="2199"/>
                  </a:cubicBezTo>
                  <a:cubicBezTo>
                    <a:pt x="5604" y="2199"/>
                    <a:pt x="5800" y="2193"/>
                    <a:pt x="6000" y="2180"/>
                  </a:cubicBezTo>
                  <a:cubicBezTo>
                    <a:pt x="6248" y="2180"/>
                    <a:pt x="6446" y="2155"/>
                    <a:pt x="6694" y="2056"/>
                  </a:cubicBezTo>
                  <a:cubicBezTo>
                    <a:pt x="6917" y="1957"/>
                    <a:pt x="7140" y="1808"/>
                    <a:pt x="7190" y="1635"/>
                  </a:cubicBezTo>
                  <a:cubicBezTo>
                    <a:pt x="7239" y="1535"/>
                    <a:pt x="7190" y="1412"/>
                    <a:pt x="7140" y="1312"/>
                  </a:cubicBezTo>
                  <a:cubicBezTo>
                    <a:pt x="7016" y="1064"/>
                    <a:pt x="6768" y="916"/>
                    <a:pt x="6496" y="767"/>
                  </a:cubicBezTo>
                  <a:cubicBezTo>
                    <a:pt x="5752" y="346"/>
                    <a:pt x="4785" y="147"/>
                    <a:pt x="3769" y="48"/>
                  </a:cubicBezTo>
                  <a:cubicBezTo>
                    <a:pt x="3409" y="14"/>
                    <a:pt x="3050" y="0"/>
                    <a:pt x="2689"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334" name="Google Shape;7334;p20"/>
            <p:cNvSpPr/>
            <p:nvPr/>
          </p:nvSpPr>
          <p:spPr>
            <a:xfrm>
              <a:off x="4022600" y="1334025"/>
              <a:ext cx="119000" cy="37425"/>
            </a:xfrm>
            <a:custGeom>
              <a:avLst/>
              <a:gdLst/>
              <a:ahLst/>
              <a:cxnLst/>
              <a:rect l="l" t="t" r="r" b="b"/>
              <a:pathLst>
                <a:path w="4760" h="1497" extrusionOk="0">
                  <a:moveTo>
                    <a:pt x="1303" y="0"/>
                  </a:moveTo>
                  <a:cubicBezTo>
                    <a:pt x="1087" y="0"/>
                    <a:pt x="867" y="3"/>
                    <a:pt x="645" y="9"/>
                  </a:cubicBezTo>
                  <a:cubicBezTo>
                    <a:pt x="422" y="9"/>
                    <a:pt x="0" y="9"/>
                    <a:pt x="25" y="257"/>
                  </a:cubicBezTo>
                  <a:cubicBezTo>
                    <a:pt x="50" y="455"/>
                    <a:pt x="422" y="579"/>
                    <a:pt x="620" y="653"/>
                  </a:cubicBezTo>
                  <a:cubicBezTo>
                    <a:pt x="1636" y="1100"/>
                    <a:pt x="2826" y="1397"/>
                    <a:pt x="4090" y="1496"/>
                  </a:cubicBezTo>
                  <a:cubicBezTo>
                    <a:pt x="3966" y="1372"/>
                    <a:pt x="3843" y="1248"/>
                    <a:pt x="3694" y="1124"/>
                  </a:cubicBezTo>
                  <a:cubicBezTo>
                    <a:pt x="4041" y="1100"/>
                    <a:pt x="4388" y="1075"/>
                    <a:pt x="4760" y="1025"/>
                  </a:cubicBezTo>
                  <a:cubicBezTo>
                    <a:pt x="4487" y="877"/>
                    <a:pt x="4214" y="728"/>
                    <a:pt x="3892" y="604"/>
                  </a:cubicBezTo>
                  <a:cubicBezTo>
                    <a:pt x="4115" y="530"/>
                    <a:pt x="4363" y="480"/>
                    <a:pt x="4586" y="381"/>
                  </a:cubicBezTo>
                  <a:cubicBezTo>
                    <a:pt x="4264" y="232"/>
                    <a:pt x="3892" y="158"/>
                    <a:pt x="3495" y="133"/>
                  </a:cubicBezTo>
                  <a:cubicBezTo>
                    <a:pt x="2765" y="37"/>
                    <a:pt x="2050" y="0"/>
                    <a:pt x="130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335" name="Google Shape;7335;p20"/>
            <p:cNvSpPr/>
            <p:nvPr/>
          </p:nvSpPr>
          <p:spPr>
            <a:xfrm>
              <a:off x="4021975" y="1262100"/>
              <a:ext cx="192750" cy="54450"/>
            </a:xfrm>
            <a:custGeom>
              <a:avLst/>
              <a:gdLst/>
              <a:ahLst/>
              <a:cxnLst/>
              <a:rect l="l" t="t" r="r" b="b"/>
              <a:pathLst>
                <a:path w="7710" h="2178" extrusionOk="0">
                  <a:moveTo>
                    <a:pt x="6971" y="1"/>
                  </a:moveTo>
                  <a:cubicBezTo>
                    <a:pt x="6935" y="1"/>
                    <a:pt x="6900" y="4"/>
                    <a:pt x="6867" y="10"/>
                  </a:cubicBezTo>
                  <a:cubicBezTo>
                    <a:pt x="6619" y="10"/>
                    <a:pt x="6371" y="60"/>
                    <a:pt x="6123" y="109"/>
                  </a:cubicBezTo>
                  <a:cubicBezTo>
                    <a:pt x="4239" y="432"/>
                    <a:pt x="2355" y="779"/>
                    <a:pt x="521" y="1399"/>
                  </a:cubicBezTo>
                  <a:cubicBezTo>
                    <a:pt x="75" y="1547"/>
                    <a:pt x="0" y="1870"/>
                    <a:pt x="447" y="1894"/>
                  </a:cubicBezTo>
                  <a:cubicBezTo>
                    <a:pt x="918" y="1919"/>
                    <a:pt x="1364" y="1994"/>
                    <a:pt x="1785" y="2043"/>
                  </a:cubicBezTo>
                  <a:cubicBezTo>
                    <a:pt x="2459" y="2127"/>
                    <a:pt x="3167" y="2177"/>
                    <a:pt x="3878" y="2177"/>
                  </a:cubicBezTo>
                  <a:cubicBezTo>
                    <a:pt x="4214" y="2177"/>
                    <a:pt x="4550" y="2166"/>
                    <a:pt x="4884" y="2142"/>
                  </a:cubicBezTo>
                  <a:cubicBezTo>
                    <a:pt x="5454" y="2043"/>
                    <a:pt x="6024" y="2018"/>
                    <a:pt x="6619" y="1919"/>
                  </a:cubicBezTo>
                  <a:cubicBezTo>
                    <a:pt x="6817" y="1894"/>
                    <a:pt x="7065" y="1870"/>
                    <a:pt x="7189" y="1721"/>
                  </a:cubicBezTo>
                  <a:cubicBezTo>
                    <a:pt x="7313" y="1597"/>
                    <a:pt x="7239" y="1399"/>
                    <a:pt x="7338" y="1275"/>
                  </a:cubicBezTo>
                  <a:cubicBezTo>
                    <a:pt x="7388" y="1151"/>
                    <a:pt x="7586" y="1052"/>
                    <a:pt x="7611" y="928"/>
                  </a:cubicBezTo>
                  <a:cubicBezTo>
                    <a:pt x="7710" y="729"/>
                    <a:pt x="7462" y="605"/>
                    <a:pt x="7363" y="407"/>
                  </a:cubicBezTo>
                  <a:cubicBezTo>
                    <a:pt x="7313" y="283"/>
                    <a:pt x="7338" y="134"/>
                    <a:pt x="7239" y="60"/>
                  </a:cubicBezTo>
                  <a:cubicBezTo>
                    <a:pt x="7166" y="24"/>
                    <a:pt x="7067" y="1"/>
                    <a:pt x="697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336" name="Google Shape;7336;p20"/>
            <p:cNvSpPr/>
            <p:nvPr/>
          </p:nvSpPr>
          <p:spPr>
            <a:xfrm>
              <a:off x="4025700" y="1273575"/>
              <a:ext cx="125200" cy="39625"/>
            </a:xfrm>
            <a:custGeom>
              <a:avLst/>
              <a:gdLst/>
              <a:ahLst/>
              <a:cxnLst/>
              <a:rect l="l" t="t" r="r" b="b"/>
              <a:pathLst>
                <a:path w="5008" h="1585" extrusionOk="0">
                  <a:moveTo>
                    <a:pt x="4397" y="0"/>
                  </a:moveTo>
                  <a:cubicBezTo>
                    <a:pt x="3266" y="0"/>
                    <a:pt x="2052" y="230"/>
                    <a:pt x="892" y="568"/>
                  </a:cubicBezTo>
                  <a:cubicBezTo>
                    <a:pt x="645" y="642"/>
                    <a:pt x="50" y="816"/>
                    <a:pt x="25" y="1064"/>
                  </a:cubicBezTo>
                  <a:cubicBezTo>
                    <a:pt x="0" y="1262"/>
                    <a:pt x="496" y="1386"/>
                    <a:pt x="669" y="1435"/>
                  </a:cubicBezTo>
                  <a:cubicBezTo>
                    <a:pt x="1289" y="1584"/>
                    <a:pt x="2033" y="1584"/>
                    <a:pt x="2776" y="1584"/>
                  </a:cubicBezTo>
                  <a:cubicBezTo>
                    <a:pt x="3247" y="1584"/>
                    <a:pt x="3719" y="1584"/>
                    <a:pt x="4214" y="1559"/>
                  </a:cubicBezTo>
                  <a:cubicBezTo>
                    <a:pt x="3867" y="1411"/>
                    <a:pt x="3495" y="1262"/>
                    <a:pt x="3074" y="1163"/>
                  </a:cubicBezTo>
                  <a:lnTo>
                    <a:pt x="5008" y="791"/>
                  </a:lnTo>
                  <a:cubicBezTo>
                    <a:pt x="4710" y="725"/>
                    <a:pt x="4369" y="692"/>
                    <a:pt x="4020" y="692"/>
                  </a:cubicBezTo>
                  <a:cubicBezTo>
                    <a:pt x="3845" y="692"/>
                    <a:pt x="3669" y="700"/>
                    <a:pt x="3495" y="716"/>
                  </a:cubicBezTo>
                  <a:cubicBezTo>
                    <a:pt x="3991" y="469"/>
                    <a:pt x="4487" y="270"/>
                    <a:pt x="4983" y="22"/>
                  </a:cubicBezTo>
                  <a:cubicBezTo>
                    <a:pt x="4790" y="8"/>
                    <a:pt x="4595" y="0"/>
                    <a:pt x="4397"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337" name="Google Shape;7337;p20"/>
            <p:cNvSpPr/>
            <p:nvPr/>
          </p:nvSpPr>
          <p:spPr>
            <a:xfrm>
              <a:off x="4013950" y="1165175"/>
              <a:ext cx="184675" cy="126900"/>
            </a:xfrm>
            <a:custGeom>
              <a:avLst/>
              <a:gdLst/>
              <a:ahLst/>
              <a:cxnLst/>
              <a:rect l="l" t="t" r="r" b="b"/>
              <a:pathLst>
                <a:path w="7387" h="5076" extrusionOk="0">
                  <a:moveTo>
                    <a:pt x="6682" y="0"/>
                  </a:moveTo>
                  <a:cubicBezTo>
                    <a:pt x="6638" y="0"/>
                    <a:pt x="6592" y="6"/>
                    <a:pt x="6544" y="20"/>
                  </a:cubicBezTo>
                  <a:cubicBezTo>
                    <a:pt x="6395" y="45"/>
                    <a:pt x="6196" y="95"/>
                    <a:pt x="6048" y="169"/>
                  </a:cubicBezTo>
                  <a:cubicBezTo>
                    <a:pt x="5056" y="590"/>
                    <a:pt x="4189" y="1136"/>
                    <a:pt x="3370" y="1706"/>
                  </a:cubicBezTo>
                  <a:cubicBezTo>
                    <a:pt x="2875" y="2078"/>
                    <a:pt x="2428" y="2450"/>
                    <a:pt x="1957" y="2797"/>
                  </a:cubicBezTo>
                  <a:cubicBezTo>
                    <a:pt x="1486" y="3193"/>
                    <a:pt x="1015" y="3615"/>
                    <a:pt x="619" y="4036"/>
                  </a:cubicBezTo>
                  <a:cubicBezTo>
                    <a:pt x="396" y="4284"/>
                    <a:pt x="148" y="4532"/>
                    <a:pt x="73" y="4805"/>
                  </a:cubicBezTo>
                  <a:cubicBezTo>
                    <a:pt x="0" y="5009"/>
                    <a:pt x="57" y="5076"/>
                    <a:pt x="191" y="5076"/>
                  </a:cubicBezTo>
                  <a:cubicBezTo>
                    <a:pt x="285" y="5076"/>
                    <a:pt x="417" y="5044"/>
                    <a:pt x="569" y="5003"/>
                  </a:cubicBezTo>
                  <a:cubicBezTo>
                    <a:pt x="1362" y="4780"/>
                    <a:pt x="2181" y="4408"/>
                    <a:pt x="2924" y="4036"/>
                  </a:cubicBezTo>
                  <a:cubicBezTo>
                    <a:pt x="4486" y="3292"/>
                    <a:pt x="5924" y="2400"/>
                    <a:pt x="7138" y="1384"/>
                  </a:cubicBezTo>
                  <a:cubicBezTo>
                    <a:pt x="7188" y="1309"/>
                    <a:pt x="7213" y="1284"/>
                    <a:pt x="7262" y="1210"/>
                  </a:cubicBezTo>
                  <a:cubicBezTo>
                    <a:pt x="7287" y="1136"/>
                    <a:pt x="7163" y="1061"/>
                    <a:pt x="7138" y="962"/>
                  </a:cubicBezTo>
                  <a:cubicBezTo>
                    <a:pt x="7064" y="789"/>
                    <a:pt x="7386" y="466"/>
                    <a:pt x="7188" y="342"/>
                  </a:cubicBezTo>
                  <a:cubicBezTo>
                    <a:pt x="7138" y="318"/>
                    <a:pt x="7064" y="318"/>
                    <a:pt x="7039" y="293"/>
                  </a:cubicBezTo>
                  <a:cubicBezTo>
                    <a:pt x="6965" y="268"/>
                    <a:pt x="6965" y="169"/>
                    <a:pt x="6940" y="95"/>
                  </a:cubicBezTo>
                  <a:cubicBezTo>
                    <a:pt x="6887" y="41"/>
                    <a:pt x="6794" y="0"/>
                    <a:pt x="6682"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338" name="Google Shape;7338;p20"/>
            <p:cNvSpPr/>
            <p:nvPr/>
          </p:nvSpPr>
          <p:spPr>
            <a:xfrm>
              <a:off x="4020725" y="1204700"/>
              <a:ext cx="115925" cy="81075"/>
            </a:xfrm>
            <a:custGeom>
              <a:avLst/>
              <a:gdLst/>
              <a:ahLst/>
              <a:cxnLst/>
              <a:rect l="l" t="t" r="r" b="b"/>
              <a:pathLst>
                <a:path w="4637" h="3243" extrusionOk="0">
                  <a:moveTo>
                    <a:pt x="3794" y="1"/>
                  </a:moveTo>
                  <a:cubicBezTo>
                    <a:pt x="3347" y="224"/>
                    <a:pt x="2951" y="497"/>
                    <a:pt x="2529" y="720"/>
                  </a:cubicBezTo>
                  <a:cubicBezTo>
                    <a:pt x="1835" y="1216"/>
                    <a:pt x="1240" y="1736"/>
                    <a:pt x="720" y="2306"/>
                  </a:cubicBezTo>
                  <a:cubicBezTo>
                    <a:pt x="571" y="2480"/>
                    <a:pt x="1" y="2976"/>
                    <a:pt x="50" y="3174"/>
                  </a:cubicBezTo>
                  <a:cubicBezTo>
                    <a:pt x="55" y="3223"/>
                    <a:pt x="92" y="3243"/>
                    <a:pt x="150" y="3243"/>
                  </a:cubicBezTo>
                  <a:cubicBezTo>
                    <a:pt x="388" y="3243"/>
                    <a:pt x="972" y="2907"/>
                    <a:pt x="1091" y="2827"/>
                  </a:cubicBezTo>
                  <a:cubicBezTo>
                    <a:pt x="2281" y="2207"/>
                    <a:pt x="3446" y="1563"/>
                    <a:pt x="4636" y="943"/>
                  </a:cubicBezTo>
                  <a:lnTo>
                    <a:pt x="4636" y="943"/>
                  </a:lnTo>
                  <a:cubicBezTo>
                    <a:pt x="4141" y="1067"/>
                    <a:pt x="3670" y="1166"/>
                    <a:pt x="3174" y="1290"/>
                  </a:cubicBezTo>
                  <a:cubicBezTo>
                    <a:pt x="3645" y="918"/>
                    <a:pt x="4091" y="497"/>
                    <a:pt x="4562" y="125"/>
                  </a:cubicBezTo>
                  <a:lnTo>
                    <a:pt x="4562" y="125"/>
                  </a:lnTo>
                  <a:cubicBezTo>
                    <a:pt x="3967" y="472"/>
                    <a:pt x="3347" y="794"/>
                    <a:pt x="2728" y="1067"/>
                  </a:cubicBezTo>
                  <a:cubicBezTo>
                    <a:pt x="2975" y="695"/>
                    <a:pt x="3347" y="323"/>
                    <a:pt x="3794"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339" name="Google Shape;7339;p20"/>
            <p:cNvSpPr/>
            <p:nvPr/>
          </p:nvSpPr>
          <p:spPr>
            <a:xfrm>
              <a:off x="3693500" y="1314975"/>
              <a:ext cx="212600" cy="64550"/>
            </a:xfrm>
            <a:custGeom>
              <a:avLst/>
              <a:gdLst/>
              <a:ahLst/>
              <a:cxnLst/>
              <a:rect l="l" t="t" r="r" b="b"/>
              <a:pathLst>
                <a:path w="8504" h="2582" extrusionOk="0">
                  <a:moveTo>
                    <a:pt x="5969" y="1"/>
                  </a:moveTo>
                  <a:cubicBezTo>
                    <a:pt x="5740" y="1"/>
                    <a:pt x="5510" y="2"/>
                    <a:pt x="5281" y="2"/>
                  </a:cubicBezTo>
                  <a:cubicBezTo>
                    <a:pt x="3843" y="2"/>
                    <a:pt x="2356" y="27"/>
                    <a:pt x="893" y="424"/>
                  </a:cubicBezTo>
                  <a:cubicBezTo>
                    <a:pt x="695" y="498"/>
                    <a:pt x="497" y="548"/>
                    <a:pt x="298" y="672"/>
                  </a:cubicBezTo>
                  <a:cubicBezTo>
                    <a:pt x="150" y="796"/>
                    <a:pt x="1" y="969"/>
                    <a:pt x="26" y="1118"/>
                  </a:cubicBezTo>
                  <a:cubicBezTo>
                    <a:pt x="26" y="1217"/>
                    <a:pt x="75" y="1292"/>
                    <a:pt x="125" y="1391"/>
                  </a:cubicBezTo>
                  <a:cubicBezTo>
                    <a:pt x="150" y="1515"/>
                    <a:pt x="75" y="1639"/>
                    <a:pt x="125" y="1763"/>
                  </a:cubicBezTo>
                  <a:cubicBezTo>
                    <a:pt x="125" y="1961"/>
                    <a:pt x="274" y="2110"/>
                    <a:pt x="397" y="2258"/>
                  </a:cubicBezTo>
                  <a:cubicBezTo>
                    <a:pt x="497" y="2357"/>
                    <a:pt x="546" y="2457"/>
                    <a:pt x="670" y="2506"/>
                  </a:cubicBezTo>
                  <a:cubicBezTo>
                    <a:pt x="790" y="2561"/>
                    <a:pt x="929" y="2582"/>
                    <a:pt x="1077" y="2582"/>
                  </a:cubicBezTo>
                  <a:cubicBezTo>
                    <a:pt x="1265" y="2582"/>
                    <a:pt x="1467" y="2548"/>
                    <a:pt x="1662" y="2506"/>
                  </a:cubicBezTo>
                  <a:cubicBezTo>
                    <a:pt x="2430" y="2357"/>
                    <a:pt x="3174" y="2159"/>
                    <a:pt x="3967" y="2010"/>
                  </a:cubicBezTo>
                  <a:cubicBezTo>
                    <a:pt x="4389" y="1911"/>
                    <a:pt x="4860" y="1837"/>
                    <a:pt x="5256" y="1663"/>
                  </a:cubicBezTo>
                  <a:cubicBezTo>
                    <a:pt x="5727" y="1515"/>
                    <a:pt x="6149" y="1341"/>
                    <a:pt x="6595" y="1143"/>
                  </a:cubicBezTo>
                  <a:cubicBezTo>
                    <a:pt x="7066" y="969"/>
                    <a:pt x="7512" y="746"/>
                    <a:pt x="7983" y="548"/>
                  </a:cubicBezTo>
                  <a:cubicBezTo>
                    <a:pt x="8429" y="374"/>
                    <a:pt x="8504" y="176"/>
                    <a:pt x="8008" y="126"/>
                  </a:cubicBezTo>
                  <a:cubicBezTo>
                    <a:pt x="7339" y="15"/>
                    <a:pt x="6655" y="1"/>
                    <a:pt x="596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340" name="Google Shape;7340;p20"/>
            <p:cNvSpPr/>
            <p:nvPr/>
          </p:nvSpPr>
          <p:spPr>
            <a:xfrm>
              <a:off x="3766625" y="1316275"/>
              <a:ext cx="117800" cy="37425"/>
            </a:xfrm>
            <a:custGeom>
              <a:avLst/>
              <a:gdLst/>
              <a:ahLst/>
              <a:cxnLst/>
              <a:rect l="l" t="t" r="r" b="b"/>
              <a:pathLst>
                <a:path w="4712" h="1497" extrusionOk="0">
                  <a:moveTo>
                    <a:pt x="30" y="366"/>
                  </a:moveTo>
                  <a:lnTo>
                    <a:pt x="30" y="366"/>
                  </a:lnTo>
                  <a:cubicBezTo>
                    <a:pt x="20" y="368"/>
                    <a:pt x="10" y="370"/>
                    <a:pt x="1" y="372"/>
                  </a:cubicBezTo>
                  <a:cubicBezTo>
                    <a:pt x="11" y="370"/>
                    <a:pt x="20" y="368"/>
                    <a:pt x="30" y="366"/>
                  </a:cubicBezTo>
                  <a:close/>
                  <a:moveTo>
                    <a:pt x="2703" y="0"/>
                  </a:moveTo>
                  <a:cubicBezTo>
                    <a:pt x="1796" y="74"/>
                    <a:pt x="889" y="196"/>
                    <a:pt x="30" y="366"/>
                  </a:cubicBezTo>
                  <a:lnTo>
                    <a:pt x="30" y="366"/>
                  </a:lnTo>
                  <a:cubicBezTo>
                    <a:pt x="48" y="363"/>
                    <a:pt x="66" y="362"/>
                    <a:pt x="85" y="362"/>
                  </a:cubicBezTo>
                  <a:cubicBezTo>
                    <a:pt x="165" y="362"/>
                    <a:pt x="251" y="385"/>
                    <a:pt x="323" y="421"/>
                  </a:cubicBezTo>
                  <a:cubicBezTo>
                    <a:pt x="621" y="496"/>
                    <a:pt x="943" y="595"/>
                    <a:pt x="1290" y="694"/>
                  </a:cubicBezTo>
                  <a:cubicBezTo>
                    <a:pt x="869" y="744"/>
                    <a:pt x="472" y="868"/>
                    <a:pt x="100" y="992"/>
                  </a:cubicBezTo>
                  <a:cubicBezTo>
                    <a:pt x="670" y="1041"/>
                    <a:pt x="1240" y="1041"/>
                    <a:pt x="1811" y="1041"/>
                  </a:cubicBezTo>
                  <a:cubicBezTo>
                    <a:pt x="1464" y="1116"/>
                    <a:pt x="1092" y="1289"/>
                    <a:pt x="794" y="1438"/>
                  </a:cubicBezTo>
                  <a:cubicBezTo>
                    <a:pt x="1000" y="1477"/>
                    <a:pt x="1218" y="1497"/>
                    <a:pt x="1443" y="1497"/>
                  </a:cubicBezTo>
                  <a:cubicBezTo>
                    <a:pt x="1924" y="1497"/>
                    <a:pt x="2436" y="1408"/>
                    <a:pt x="2926" y="1240"/>
                  </a:cubicBezTo>
                  <a:cubicBezTo>
                    <a:pt x="3521" y="1066"/>
                    <a:pt x="4066" y="719"/>
                    <a:pt x="4587" y="421"/>
                  </a:cubicBezTo>
                  <a:cubicBezTo>
                    <a:pt x="4661" y="372"/>
                    <a:pt x="4711" y="322"/>
                    <a:pt x="4711" y="248"/>
                  </a:cubicBezTo>
                  <a:cubicBezTo>
                    <a:pt x="4711" y="198"/>
                    <a:pt x="4017" y="99"/>
                    <a:pt x="3918" y="99"/>
                  </a:cubicBezTo>
                  <a:cubicBezTo>
                    <a:pt x="3521" y="50"/>
                    <a:pt x="3100" y="0"/>
                    <a:pt x="270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341" name="Google Shape;7341;p20"/>
            <p:cNvSpPr/>
            <p:nvPr/>
          </p:nvSpPr>
          <p:spPr>
            <a:xfrm>
              <a:off x="3987275" y="1118850"/>
              <a:ext cx="123975" cy="158400"/>
            </a:xfrm>
            <a:custGeom>
              <a:avLst/>
              <a:gdLst/>
              <a:ahLst/>
              <a:cxnLst/>
              <a:rect l="l" t="t" r="r" b="b"/>
              <a:pathLst>
                <a:path w="4959" h="6336" extrusionOk="0">
                  <a:moveTo>
                    <a:pt x="4480" y="1"/>
                  </a:moveTo>
                  <a:cubicBezTo>
                    <a:pt x="4353" y="1"/>
                    <a:pt x="4172" y="96"/>
                    <a:pt x="4013" y="96"/>
                  </a:cubicBezTo>
                  <a:cubicBezTo>
                    <a:pt x="3988" y="96"/>
                    <a:pt x="3965" y="93"/>
                    <a:pt x="3942" y="88"/>
                  </a:cubicBezTo>
                  <a:cubicBezTo>
                    <a:pt x="3867" y="64"/>
                    <a:pt x="3793" y="39"/>
                    <a:pt x="3743" y="39"/>
                  </a:cubicBezTo>
                  <a:cubicBezTo>
                    <a:pt x="3714" y="34"/>
                    <a:pt x="3684" y="32"/>
                    <a:pt x="3654" y="32"/>
                  </a:cubicBezTo>
                  <a:cubicBezTo>
                    <a:pt x="3511" y="32"/>
                    <a:pt x="3371" y="81"/>
                    <a:pt x="3248" y="163"/>
                  </a:cubicBezTo>
                  <a:cubicBezTo>
                    <a:pt x="3074" y="262"/>
                    <a:pt x="3000" y="336"/>
                    <a:pt x="2876" y="460"/>
                  </a:cubicBezTo>
                  <a:cubicBezTo>
                    <a:pt x="1958" y="1402"/>
                    <a:pt x="1339" y="2419"/>
                    <a:pt x="893" y="3435"/>
                  </a:cubicBezTo>
                  <a:cubicBezTo>
                    <a:pt x="471" y="4402"/>
                    <a:pt x="198" y="5344"/>
                    <a:pt x="0" y="6286"/>
                  </a:cubicBezTo>
                  <a:lnTo>
                    <a:pt x="0" y="6335"/>
                  </a:lnTo>
                  <a:lnTo>
                    <a:pt x="74" y="6335"/>
                  </a:lnTo>
                  <a:cubicBezTo>
                    <a:pt x="322" y="6335"/>
                    <a:pt x="570" y="6162"/>
                    <a:pt x="744" y="6013"/>
                  </a:cubicBezTo>
                  <a:cubicBezTo>
                    <a:pt x="2578" y="4501"/>
                    <a:pt x="4140" y="2617"/>
                    <a:pt x="4884" y="782"/>
                  </a:cubicBezTo>
                  <a:cubicBezTo>
                    <a:pt x="4908" y="634"/>
                    <a:pt x="4958" y="460"/>
                    <a:pt x="4884" y="386"/>
                  </a:cubicBezTo>
                  <a:cubicBezTo>
                    <a:pt x="4809" y="287"/>
                    <a:pt x="4685" y="262"/>
                    <a:pt x="4661" y="187"/>
                  </a:cubicBezTo>
                  <a:cubicBezTo>
                    <a:pt x="4636" y="138"/>
                    <a:pt x="4636" y="64"/>
                    <a:pt x="4586" y="39"/>
                  </a:cubicBezTo>
                  <a:cubicBezTo>
                    <a:pt x="4559" y="11"/>
                    <a:pt x="4522" y="1"/>
                    <a:pt x="448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342" name="Google Shape;7342;p20"/>
            <p:cNvSpPr/>
            <p:nvPr/>
          </p:nvSpPr>
          <p:spPr>
            <a:xfrm>
              <a:off x="3989125" y="1148925"/>
              <a:ext cx="90500" cy="127350"/>
            </a:xfrm>
            <a:custGeom>
              <a:avLst/>
              <a:gdLst/>
              <a:ahLst/>
              <a:cxnLst/>
              <a:rect l="l" t="t" r="r" b="b"/>
              <a:pathLst>
                <a:path w="3620" h="5094" extrusionOk="0">
                  <a:moveTo>
                    <a:pt x="2876" y="1"/>
                  </a:moveTo>
                  <a:lnTo>
                    <a:pt x="2876" y="1"/>
                  </a:lnTo>
                  <a:cubicBezTo>
                    <a:pt x="2207" y="621"/>
                    <a:pt x="1686" y="1315"/>
                    <a:pt x="1240" y="2034"/>
                  </a:cubicBezTo>
                  <a:cubicBezTo>
                    <a:pt x="744" y="2827"/>
                    <a:pt x="397" y="3670"/>
                    <a:pt x="124" y="4463"/>
                  </a:cubicBezTo>
                  <a:cubicBezTo>
                    <a:pt x="75" y="4686"/>
                    <a:pt x="0" y="4909"/>
                    <a:pt x="124" y="5083"/>
                  </a:cubicBezTo>
                  <a:cubicBezTo>
                    <a:pt x="143" y="5090"/>
                    <a:pt x="164" y="5094"/>
                    <a:pt x="186" y="5094"/>
                  </a:cubicBezTo>
                  <a:cubicBezTo>
                    <a:pt x="306" y="5094"/>
                    <a:pt x="458" y="4986"/>
                    <a:pt x="521" y="4860"/>
                  </a:cubicBezTo>
                  <a:cubicBezTo>
                    <a:pt x="1265" y="4091"/>
                    <a:pt x="1860" y="3347"/>
                    <a:pt x="2479" y="2554"/>
                  </a:cubicBezTo>
                  <a:cubicBezTo>
                    <a:pt x="2975" y="1860"/>
                    <a:pt x="3471" y="1191"/>
                    <a:pt x="3620" y="497"/>
                  </a:cubicBezTo>
                  <a:lnTo>
                    <a:pt x="3620" y="497"/>
                  </a:lnTo>
                  <a:cubicBezTo>
                    <a:pt x="3471" y="596"/>
                    <a:pt x="3297" y="720"/>
                    <a:pt x="3099" y="819"/>
                  </a:cubicBezTo>
                  <a:cubicBezTo>
                    <a:pt x="3248" y="596"/>
                    <a:pt x="3372" y="348"/>
                    <a:pt x="3446" y="100"/>
                  </a:cubicBezTo>
                  <a:lnTo>
                    <a:pt x="3446" y="100"/>
                  </a:lnTo>
                  <a:cubicBezTo>
                    <a:pt x="3198" y="298"/>
                    <a:pt x="2950" y="472"/>
                    <a:pt x="2727" y="670"/>
                  </a:cubicBezTo>
                  <a:cubicBezTo>
                    <a:pt x="2826" y="447"/>
                    <a:pt x="2876" y="224"/>
                    <a:pt x="2876"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343" name="Google Shape;7343;p20"/>
            <p:cNvSpPr/>
            <p:nvPr/>
          </p:nvSpPr>
          <p:spPr>
            <a:xfrm>
              <a:off x="3767875" y="1203475"/>
              <a:ext cx="144425" cy="101650"/>
            </a:xfrm>
            <a:custGeom>
              <a:avLst/>
              <a:gdLst/>
              <a:ahLst/>
              <a:cxnLst/>
              <a:rect l="l" t="t" r="r" b="b"/>
              <a:pathLst>
                <a:path w="5777" h="4066" extrusionOk="0">
                  <a:moveTo>
                    <a:pt x="1314" y="0"/>
                  </a:moveTo>
                  <a:cubicBezTo>
                    <a:pt x="1116" y="0"/>
                    <a:pt x="868" y="25"/>
                    <a:pt x="695" y="149"/>
                  </a:cubicBezTo>
                  <a:cubicBezTo>
                    <a:pt x="645" y="223"/>
                    <a:pt x="596" y="273"/>
                    <a:pt x="546" y="298"/>
                  </a:cubicBezTo>
                  <a:cubicBezTo>
                    <a:pt x="397" y="397"/>
                    <a:pt x="75" y="372"/>
                    <a:pt x="25" y="496"/>
                  </a:cubicBezTo>
                  <a:cubicBezTo>
                    <a:pt x="1" y="521"/>
                    <a:pt x="25" y="546"/>
                    <a:pt x="25" y="595"/>
                  </a:cubicBezTo>
                  <a:cubicBezTo>
                    <a:pt x="75" y="769"/>
                    <a:pt x="199" y="918"/>
                    <a:pt x="298" y="1091"/>
                  </a:cubicBezTo>
                  <a:cubicBezTo>
                    <a:pt x="620" y="1512"/>
                    <a:pt x="992" y="1884"/>
                    <a:pt x="1414" y="2231"/>
                  </a:cubicBezTo>
                  <a:cubicBezTo>
                    <a:pt x="1686" y="2479"/>
                    <a:pt x="2009" y="2653"/>
                    <a:pt x="2356" y="2851"/>
                  </a:cubicBezTo>
                  <a:cubicBezTo>
                    <a:pt x="2876" y="3124"/>
                    <a:pt x="3422" y="3397"/>
                    <a:pt x="4016" y="3570"/>
                  </a:cubicBezTo>
                  <a:cubicBezTo>
                    <a:pt x="4314" y="3694"/>
                    <a:pt x="4636" y="3768"/>
                    <a:pt x="4934" y="3868"/>
                  </a:cubicBezTo>
                  <a:cubicBezTo>
                    <a:pt x="5033" y="3892"/>
                    <a:pt x="5777" y="4066"/>
                    <a:pt x="5777" y="4066"/>
                  </a:cubicBezTo>
                  <a:cubicBezTo>
                    <a:pt x="5529" y="2702"/>
                    <a:pt x="4636" y="1463"/>
                    <a:pt x="3248" y="620"/>
                  </a:cubicBezTo>
                  <a:cubicBezTo>
                    <a:pt x="2727" y="273"/>
                    <a:pt x="2108" y="25"/>
                    <a:pt x="1314"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344" name="Google Shape;7344;p20"/>
            <p:cNvSpPr/>
            <p:nvPr/>
          </p:nvSpPr>
          <p:spPr>
            <a:xfrm>
              <a:off x="3823650" y="1248100"/>
              <a:ext cx="81225" cy="51450"/>
            </a:xfrm>
            <a:custGeom>
              <a:avLst/>
              <a:gdLst/>
              <a:ahLst/>
              <a:cxnLst/>
              <a:rect l="l" t="t" r="r" b="b"/>
              <a:pathLst>
                <a:path w="3249" h="2058" extrusionOk="0">
                  <a:moveTo>
                    <a:pt x="1513" y="0"/>
                  </a:moveTo>
                  <a:cubicBezTo>
                    <a:pt x="1516" y="6"/>
                    <a:pt x="1520" y="12"/>
                    <a:pt x="1525" y="18"/>
                  </a:cubicBezTo>
                  <a:lnTo>
                    <a:pt x="1525" y="18"/>
                  </a:lnTo>
                  <a:cubicBezTo>
                    <a:pt x="1521" y="12"/>
                    <a:pt x="1517" y="6"/>
                    <a:pt x="1513" y="0"/>
                  </a:cubicBezTo>
                  <a:close/>
                  <a:moveTo>
                    <a:pt x="1525" y="18"/>
                  </a:moveTo>
                  <a:cubicBezTo>
                    <a:pt x="1668" y="237"/>
                    <a:pt x="1788" y="479"/>
                    <a:pt x="1885" y="744"/>
                  </a:cubicBezTo>
                  <a:cubicBezTo>
                    <a:pt x="1538" y="546"/>
                    <a:pt x="1166" y="347"/>
                    <a:pt x="720" y="248"/>
                  </a:cubicBezTo>
                  <a:lnTo>
                    <a:pt x="720" y="248"/>
                  </a:lnTo>
                  <a:cubicBezTo>
                    <a:pt x="893" y="496"/>
                    <a:pt x="1042" y="719"/>
                    <a:pt x="1141" y="967"/>
                  </a:cubicBezTo>
                  <a:cubicBezTo>
                    <a:pt x="769" y="917"/>
                    <a:pt x="372" y="868"/>
                    <a:pt x="1" y="818"/>
                  </a:cubicBezTo>
                  <a:lnTo>
                    <a:pt x="1" y="818"/>
                  </a:lnTo>
                  <a:cubicBezTo>
                    <a:pt x="273" y="1240"/>
                    <a:pt x="769" y="1537"/>
                    <a:pt x="1364" y="1711"/>
                  </a:cubicBezTo>
                  <a:cubicBezTo>
                    <a:pt x="1736" y="1810"/>
                    <a:pt x="2256" y="2033"/>
                    <a:pt x="2752" y="2058"/>
                  </a:cubicBezTo>
                  <a:cubicBezTo>
                    <a:pt x="3248" y="2008"/>
                    <a:pt x="3199" y="1636"/>
                    <a:pt x="3124" y="1438"/>
                  </a:cubicBezTo>
                  <a:cubicBezTo>
                    <a:pt x="2951" y="1116"/>
                    <a:pt x="2752" y="843"/>
                    <a:pt x="2455" y="595"/>
                  </a:cubicBezTo>
                  <a:cubicBezTo>
                    <a:pt x="2306" y="471"/>
                    <a:pt x="2157" y="347"/>
                    <a:pt x="2009" y="248"/>
                  </a:cubicBezTo>
                  <a:cubicBezTo>
                    <a:pt x="1892" y="202"/>
                    <a:pt x="1601" y="111"/>
                    <a:pt x="1525" y="18"/>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345" name="Google Shape;7345;p20"/>
            <p:cNvSpPr/>
            <p:nvPr/>
          </p:nvSpPr>
          <p:spPr>
            <a:xfrm>
              <a:off x="3920325" y="1119475"/>
              <a:ext cx="77500" cy="162550"/>
            </a:xfrm>
            <a:custGeom>
              <a:avLst/>
              <a:gdLst/>
              <a:ahLst/>
              <a:cxnLst/>
              <a:rect l="l" t="t" r="r" b="b"/>
              <a:pathLst>
                <a:path w="3100" h="6502" extrusionOk="0">
                  <a:moveTo>
                    <a:pt x="2207" y="1"/>
                  </a:moveTo>
                  <a:cubicBezTo>
                    <a:pt x="1990" y="1"/>
                    <a:pt x="1774" y="169"/>
                    <a:pt x="1557" y="169"/>
                  </a:cubicBezTo>
                  <a:cubicBezTo>
                    <a:pt x="1534" y="169"/>
                    <a:pt x="1511" y="167"/>
                    <a:pt x="1488" y="162"/>
                  </a:cubicBezTo>
                  <a:cubicBezTo>
                    <a:pt x="1456" y="153"/>
                    <a:pt x="1425" y="149"/>
                    <a:pt x="1396" y="149"/>
                  </a:cubicBezTo>
                  <a:cubicBezTo>
                    <a:pt x="1109" y="149"/>
                    <a:pt x="956" y="555"/>
                    <a:pt x="844" y="757"/>
                  </a:cubicBezTo>
                  <a:cubicBezTo>
                    <a:pt x="645" y="1030"/>
                    <a:pt x="497" y="1352"/>
                    <a:pt x="373" y="1650"/>
                  </a:cubicBezTo>
                  <a:cubicBezTo>
                    <a:pt x="125" y="2245"/>
                    <a:pt x="1" y="2865"/>
                    <a:pt x="1" y="3459"/>
                  </a:cubicBezTo>
                  <a:cubicBezTo>
                    <a:pt x="1" y="4253"/>
                    <a:pt x="224" y="5021"/>
                    <a:pt x="670" y="5691"/>
                  </a:cubicBezTo>
                  <a:cubicBezTo>
                    <a:pt x="819" y="5889"/>
                    <a:pt x="1042" y="6310"/>
                    <a:pt x="1364" y="6459"/>
                  </a:cubicBezTo>
                  <a:cubicBezTo>
                    <a:pt x="1428" y="6489"/>
                    <a:pt x="1489" y="6502"/>
                    <a:pt x="1547" y="6502"/>
                  </a:cubicBezTo>
                  <a:cubicBezTo>
                    <a:pt x="1832" y="6502"/>
                    <a:pt x="2050" y="6194"/>
                    <a:pt x="2133" y="5988"/>
                  </a:cubicBezTo>
                  <a:cubicBezTo>
                    <a:pt x="2505" y="4798"/>
                    <a:pt x="2678" y="3633"/>
                    <a:pt x="2901" y="2468"/>
                  </a:cubicBezTo>
                  <a:cubicBezTo>
                    <a:pt x="2976" y="2096"/>
                    <a:pt x="3025" y="1749"/>
                    <a:pt x="3050" y="1377"/>
                  </a:cubicBezTo>
                  <a:cubicBezTo>
                    <a:pt x="3100" y="1129"/>
                    <a:pt x="3100" y="832"/>
                    <a:pt x="3000" y="633"/>
                  </a:cubicBezTo>
                  <a:cubicBezTo>
                    <a:pt x="2901" y="435"/>
                    <a:pt x="2629" y="63"/>
                    <a:pt x="2306" y="14"/>
                  </a:cubicBezTo>
                  <a:cubicBezTo>
                    <a:pt x="2273" y="5"/>
                    <a:pt x="2240" y="1"/>
                    <a:pt x="220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346" name="Google Shape;7346;p20"/>
            <p:cNvSpPr/>
            <p:nvPr/>
          </p:nvSpPr>
          <p:spPr>
            <a:xfrm>
              <a:off x="3933350" y="1176200"/>
              <a:ext cx="42175" cy="96200"/>
            </a:xfrm>
            <a:custGeom>
              <a:avLst/>
              <a:gdLst/>
              <a:ahLst/>
              <a:cxnLst/>
              <a:rect l="l" t="t" r="r" b="b"/>
              <a:pathLst>
                <a:path w="1687" h="3848" extrusionOk="0">
                  <a:moveTo>
                    <a:pt x="521" y="1"/>
                  </a:moveTo>
                  <a:cubicBezTo>
                    <a:pt x="347" y="372"/>
                    <a:pt x="248" y="744"/>
                    <a:pt x="224" y="1116"/>
                  </a:cubicBezTo>
                  <a:cubicBezTo>
                    <a:pt x="174" y="1339"/>
                    <a:pt x="25" y="1587"/>
                    <a:pt x="25" y="1835"/>
                  </a:cubicBezTo>
                  <a:cubicBezTo>
                    <a:pt x="0" y="2480"/>
                    <a:pt x="496" y="3198"/>
                    <a:pt x="893" y="3694"/>
                  </a:cubicBezTo>
                  <a:cubicBezTo>
                    <a:pt x="957" y="3780"/>
                    <a:pt x="1059" y="3848"/>
                    <a:pt x="1183" y="3848"/>
                  </a:cubicBezTo>
                  <a:cubicBezTo>
                    <a:pt x="1201" y="3848"/>
                    <a:pt x="1220" y="3846"/>
                    <a:pt x="1240" y="3843"/>
                  </a:cubicBezTo>
                  <a:lnTo>
                    <a:pt x="1513" y="2356"/>
                  </a:lnTo>
                  <a:cubicBezTo>
                    <a:pt x="1587" y="1959"/>
                    <a:pt x="1686" y="1562"/>
                    <a:pt x="1612" y="1190"/>
                  </a:cubicBezTo>
                  <a:lnTo>
                    <a:pt x="1612" y="1190"/>
                  </a:lnTo>
                  <a:cubicBezTo>
                    <a:pt x="1513" y="1265"/>
                    <a:pt x="1438" y="1389"/>
                    <a:pt x="1339" y="1488"/>
                  </a:cubicBezTo>
                  <a:cubicBezTo>
                    <a:pt x="1364" y="1017"/>
                    <a:pt x="1314" y="571"/>
                    <a:pt x="1141" y="149"/>
                  </a:cubicBezTo>
                  <a:cubicBezTo>
                    <a:pt x="1017" y="372"/>
                    <a:pt x="967" y="571"/>
                    <a:pt x="942" y="769"/>
                  </a:cubicBezTo>
                  <a:cubicBezTo>
                    <a:pt x="818" y="496"/>
                    <a:pt x="695" y="248"/>
                    <a:pt x="521"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347" name="Google Shape;7347;p20"/>
            <p:cNvSpPr/>
            <p:nvPr/>
          </p:nvSpPr>
          <p:spPr>
            <a:xfrm>
              <a:off x="3707150" y="1252125"/>
              <a:ext cx="195225" cy="73700"/>
            </a:xfrm>
            <a:custGeom>
              <a:avLst/>
              <a:gdLst/>
              <a:ahLst/>
              <a:cxnLst/>
              <a:rect l="l" t="t" r="r" b="b"/>
              <a:pathLst>
                <a:path w="7809" h="2948" extrusionOk="0">
                  <a:moveTo>
                    <a:pt x="1537" y="0"/>
                  </a:moveTo>
                  <a:cubicBezTo>
                    <a:pt x="1432" y="0"/>
                    <a:pt x="1326" y="13"/>
                    <a:pt x="1215" y="62"/>
                  </a:cubicBezTo>
                  <a:cubicBezTo>
                    <a:pt x="1017" y="161"/>
                    <a:pt x="893" y="285"/>
                    <a:pt x="744" y="409"/>
                  </a:cubicBezTo>
                  <a:cubicBezTo>
                    <a:pt x="570" y="558"/>
                    <a:pt x="322" y="657"/>
                    <a:pt x="149" y="831"/>
                  </a:cubicBezTo>
                  <a:cubicBezTo>
                    <a:pt x="0" y="1004"/>
                    <a:pt x="75" y="1128"/>
                    <a:pt x="99" y="1252"/>
                  </a:cubicBezTo>
                  <a:cubicBezTo>
                    <a:pt x="124" y="1302"/>
                    <a:pt x="149" y="1302"/>
                    <a:pt x="149" y="1401"/>
                  </a:cubicBezTo>
                  <a:cubicBezTo>
                    <a:pt x="149" y="1451"/>
                    <a:pt x="124" y="1525"/>
                    <a:pt x="149" y="1624"/>
                  </a:cubicBezTo>
                  <a:cubicBezTo>
                    <a:pt x="199" y="1872"/>
                    <a:pt x="446" y="2120"/>
                    <a:pt x="719" y="2244"/>
                  </a:cubicBezTo>
                  <a:cubicBezTo>
                    <a:pt x="2013" y="2761"/>
                    <a:pt x="3705" y="2948"/>
                    <a:pt x="5387" y="2948"/>
                  </a:cubicBezTo>
                  <a:cubicBezTo>
                    <a:pt x="5961" y="2948"/>
                    <a:pt x="6535" y="2926"/>
                    <a:pt x="7090" y="2888"/>
                  </a:cubicBezTo>
                  <a:cubicBezTo>
                    <a:pt x="7338" y="2864"/>
                    <a:pt x="7660" y="2789"/>
                    <a:pt x="7759" y="2640"/>
                  </a:cubicBezTo>
                  <a:cubicBezTo>
                    <a:pt x="7809" y="2467"/>
                    <a:pt x="7710" y="2393"/>
                    <a:pt x="7586" y="2293"/>
                  </a:cubicBezTo>
                  <a:cubicBezTo>
                    <a:pt x="7065" y="1822"/>
                    <a:pt x="6421" y="1500"/>
                    <a:pt x="5727" y="1178"/>
                  </a:cubicBezTo>
                  <a:cubicBezTo>
                    <a:pt x="5553" y="1079"/>
                    <a:pt x="5355" y="1029"/>
                    <a:pt x="5181" y="930"/>
                  </a:cubicBezTo>
                  <a:cubicBezTo>
                    <a:pt x="4140" y="508"/>
                    <a:pt x="3099" y="62"/>
                    <a:pt x="1859" y="13"/>
                  </a:cubicBezTo>
                  <a:cubicBezTo>
                    <a:pt x="1748" y="13"/>
                    <a:pt x="1643" y="0"/>
                    <a:pt x="153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348" name="Google Shape;7348;p20"/>
            <p:cNvSpPr/>
            <p:nvPr/>
          </p:nvSpPr>
          <p:spPr>
            <a:xfrm>
              <a:off x="3771600" y="1278450"/>
              <a:ext cx="119000" cy="39700"/>
            </a:xfrm>
            <a:custGeom>
              <a:avLst/>
              <a:gdLst/>
              <a:ahLst/>
              <a:cxnLst/>
              <a:rect l="l" t="t" r="r" b="b"/>
              <a:pathLst>
                <a:path w="4760" h="1588" extrusionOk="0">
                  <a:moveTo>
                    <a:pt x="719" y="1"/>
                  </a:moveTo>
                  <a:lnTo>
                    <a:pt x="719" y="1"/>
                  </a:lnTo>
                  <a:cubicBezTo>
                    <a:pt x="731" y="17"/>
                    <a:pt x="751" y="31"/>
                    <a:pt x="776" y="42"/>
                  </a:cubicBezTo>
                  <a:lnTo>
                    <a:pt x="776" y="42"/>
                  </a:lnTo>
                  <a:cubicBezTo>
                    <a:pt x="757" y="28"/>
                    <a:pt x="738" y="14"/>
                    <a:pt x="719" y="1"/>
                  </a:cubicBezTo>
                  <a:close/>
                  <a:moveTo>
                    <a:pt x="776" y="42"/>
                  </a:moveTo>
                  <a:lnTo>
                    <a:pt x="776" y="42"/>
                  </a:lnTo>
                  <a:cubicBezTo>
                    <a:pt x="931" y="157"/>
                    <a:pt x="1091" y="287"/>
                    <a:pt x="1289" y="398"/>
                  </a:cubicBezTo>
                  <a:cubicBezTo>
                    <a:pt x="1125" y="377"/>
                    <a:pt x="948" y="365"/>
                    <a:pt x="767" y="365"/>
                  </a:cubicBezTo>
                  <a:cubicBezTo>
                    <a:pt x="511" y="365"/>
                    <a:pt x="247" y="389"/>
                    <a:pt x="0" y="447"/>
                  </a:cubicBezTo>
                  <a:cubicBezTo>
                    <a:pt x="397" y="596"/>
                    <a:pt x="843" y="769"/>
                    <a:pt x="1240" y="943"/>
                  </a:cubicBezTo>
                  <a:lnTo>
                    <a:pt x="595" y="1116"/>
                  </a:lnTo>
                  <a:cubicBezTo>
                    <a:pt x="630" y="1109"/>
                    <a:pt x="671" y="1106"/>
                    <a:pt x="715" y="1106"/>
                  </a:cubicBezTo>
                  <a:cubicBezTo>
                    <a:pt x="985" y="1106"/>
                    <a:pt x="1399" y="1219"/>
                    <a:pt x="1612" y="1240"/>
                  </a:cubicBezTo>
                  <a:cubicBezTo>
                    <a:pt x="1959" y="1265"/>
                    <a:pt x="2256" y="1315"/>
                    <a:pt x="2603" y="1340"/>
                  </a:cubicBezTo>
                  <a:cubicBezTo>
                    <a:pt x="3322" y="1389"/>
                    <a:pt x="4016" y="1488"/>
                    <a:pt x="4735" y="1587"/>
                  </a:cubicBezTo>
                  <a:cubicBezTo>
                    <a:pt x="4760" y="1513"/>
                    <a:pt x="4710" y="1463"/>
                    <a:pt x="4636" y="1439"/>
                  </a:cubicBezTo>
                  <a:cubicBezTo>
                    <a:pt x="4239" y="1216"/>
                    <a:pt x="3942" y="968"/>
                    <a:pt x="3471" y="769"/>
                  </a:cubicBezTo>
                  <a:cubicBezTo>
                    <a:pt x="3000" y="596"/>
                    <a:pt x="2479" y="398"/>
                    <a:pt x="1983" y="274"/>
                  </a:cubicBezTo>
                  <a:cubicBezTo>
                    <a:pt x="1760" y="224"/>
                    <a:pt x="1562" y="150"/>
                    <a:pt x="1364" y="125"/>
                  </a:cubicBezTo>
                  <a:cubicBezTo>
                    <a:pt x="1177" y="104"/>
                    <a:pt x="904" y="101"/>
                    <a:pt x="776" y="42"/>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349" name="Google Shape;7349;p20"/>
            <p:cNvSpPr/>
            <p:nvPr/>
          </p:nvSpPr>
          <p:spPr>
            <a:xfrm>
              <a:off x="3840375" y="1140875"/>
              <a:ext cx="108500" cy="154650"/>
            </a:xfrm>
            <a:custGeom>
              <a:avLst/>
              <a:gdLst/>
              <a:ahLst/>
              <a:cxnLst/>
              <a:rect l="l" t="t" r="r" b="b"/>
              <a:pathLst>
                <a:path w="4340" h="6186" extrusionOk="0">
                  <a:moveTo>
                    <a:pt x="1488" y="1"/>
                  </a:moveTo>
                  <a:cubicBezTo>
                    <a:pt x="1240" y="1"/>
                    <a:pt x="1067" y="273"/>
                    <a:pt x="819" y="323"/>
                  </a:cubicBezTo>
                  <a:cubicBezTo>
                    <a:pt x="769" y="348"/>
                    <a:pt x="726" y="348"/>
                    <a:pt x="686" y="348"/>
                  </a:cubicBezTo>
                  <a:cubicBezTo>
                    <a:pt x="645" y="348"/>
                    <a:pt x="608" y="348"/>
                    <a:pt x="571" y="372"/>
                  </a:cubicBezTo>
                  <a:cubicBezTo>
                    <a:pt x="447" y="397"/>
                    <a:pt x="323" y="496"/>
                    <a:pt x="249" y="571"/>
                  </a:cubicBezTo>
                  <a:cubicBezTo>
                    <a:pt x="199" y="695"/>
                    <a:pt x="199" y="794"/>
                    <a:pt x="150" y="893"/>
                  </a:cubicBezTo>
                  <a:cubicBezTo>
                    <a:pt x="26" y="1538"/>
                    <a:pt x="1" y="2182"/>
                    <a:pt x="100" y="2777"/>
                  </a:cubicBezTo>
                  <a:cubicBezTo>
                    <a:pt x="199" y="3347"/>
                    <a:pt x="522" y="3719"/>
                    <a:pt x="869" y="4140"/>
                  </a:cubicBezTo>
                  <a:cubicBezTo>
                    <a:pt x="1513" y="5008"/>
                    <a:pt x="2455" y="5777"/>
                    <a:pt x="3744" y="6148"/>
                  </a:cubicBezTo>
                  <a:cubicBezTo>
                    <a:pt x="3781" y="6173"/>
                    <a:pt x="3825" y="6186"/>
                    <a:pt x="3865" y="6186"/>
                  </a:cubicBezTo>
                  <a:cubicBezTo>
                    <a:pt x="3905" y="6186"/>
                    <a:pt x="3943" y="6173"/>
                    <a:pt x="3967" y="6148"/>
                  </a:cubicBezTo>
                  <a:cubicBezTo>
                    <a:pt x="3992" y="6124"/>
                    <a:pt x="3992" y="6099"/>
                    <a:pt x="4042" y="6074"/>
                  </a:cubicBezTo>
                  <a:cubicBezTo>
                    <a:pt x="4190" y="5777"/>
                    <a:pt x="4215" y="5504"/>
                    <a:pt x="4240" y="5256"/>
                  </a:cubicBezTo>
                  <a:cubicBezTo>
                    <a:pt x="4339" y="4264"/>
                    <a:pt x="4091" y="3372"/>
                    <a:pt x="3794" y="2430"/>
                  </a:cubicBezTo>
                  <a:cubicBezTo>
                    <a:pt x="3794" y="2380"/>
                    <a:pt x="3744" y="2356"/>
                    <a:pt x="3744" y="2281"/>
                  </a:cubicBezTo>
                  <a:cubicBezTo>
                    <a:pt x="3695" y="2009"/>
                    <a:pt x="3595" y="1761"/>
                    <a:pt x="3447" y="1513"/>
                  </a:cubicBezTo>
                  <a:cubicBezTo>
                    <a:pt x="3298" y="1290"/>
                    <a:pt x="3124" y="1116"/>
                    <a:pt x="2951" y="918"/>
                  </a:cubicBezTo>
                  <a:cubicBezTo>
                    <a:pt x="2753" y="695"/>
                    <a:pt x="2579" y="496"/>
                    <a:pt x="2356" y="298"/>
                  </a:cubicBezTo>
                  <a:cubicBezTo>
                    <a:pt x="2207" y="149"/>
                    <a:pt x="1935" y="125"/>
                    <a:pt x="1687" y="25"/>
                  </a:cubicBezTo>
                  <a:cubicBezTo>
                    <a:pt x="1612" y="25"/>
                    <a:pt x="1563" y="1"/>
                    <a:pt x="148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350" name="Google Shape;7350;p20"/>
            <p:cNvSpPr/>
            <p:nvPr/>
          </p:nvSpPr>
          <p:spPr>
            <a:xfrm>
              <a:off x="3868275" y="1181150"/>
              <a:ext cx="71925" cy="101050"/>
            </a:xfrm>
            <a:custGeom>
              <a:avLst/>
              <a:gdLst/>
              <a:ahLst/>
              <a:cxnLst/>
              <a:rect l="l" t="t" r="r" b="b"/>
              <a:pathLst>
                <a:path w="2877" h="4042" extrusionOk="0">
                  <a:moveTo>
                    <a:pt x="2182" y="1240"/>
                  </a:moveTo>
                  <a:cubicBezTo>
                    <a:pt x="2177" y="1245"/>
                    <a:pt x="2174" y="1252"/>
                    <a:pt x="2173" y="1260"/>
                  </a:cubicBezTo>
                  <a:lnTo>
                    <a:pt x="2173" y="1260"/>
                  </a:lnTo>
                  <a:cubicBezTo>
                    <a:pt x="2176" y="1254"/>
                    <a:pt x="2179" y="1247"/>
                    <a:pt x="2182" y="1240"/>
                  </a:cubicBezTo>
                  <a:close/>
                  <a:moveTo>
                    <a:pt x="1091" y="1"/>
                  </a:moveTo>
                  <a:cubicBezTo>
                    <a:pt x="1017" y="298"/>
                    <a:pt x="992" y="571"/>
                    <a:pt x="967" y="869"/>
                  </a:cubicBezTo>
                  <a:cubicBezTo>
                    <a:pt x="645" y="621"/>
                    <a:pt x="323" y="323"/>
                    <a:pt x="0" y="75"/>
                  </a:cubicBezTo>
                  <a:lnTo>
                    <a:pt x="0" y="75"/>
                  </a:lnTo>
                  <a:cubicBezTo>
                    <a:pt x="0" y="670"/>
                    <a:pt x="100" y="1240"/>
                    <a:pt x="323" y="1761"/>
                  </a:cubicBezTo>
                  <a:cubicBezTo>
                    <a:pt x="496" y="2207"/>
                    <a:pt x="744" y="2653"/>
                    <a:pt x="1091" y="3050"/>
                  </a:cubicBezTo>
                  <a:cubicBezTo>
                    <a:pt x="1240" y="3273"/>
                    <a:pt x="1438" y="3447"/>
                    <a:pt x="1637" y="3645"/>
                  </a:cubicBezTo>
                  <a:cubicBezTo>
                    <a:pt x="1761" y="3769"/>
                    <a:pt x="1984" y="4042"/>
                    <a:pt x="2232" y="4042"/>
                  </a:cubicBezTo>
                  <a:cubicBezTo>
                    <a:pt x="2876" y="4042"/>
                    <a:pt x="2628" y="3000"/>
                    <a:pt x="2603" y="2777"/>
                  </a:cubicBezTo>
                  <a:cubicBezTo>
                    <a:pt x="2579" y="2505"/>
                    <a:pt x="2504" y="2257"/>
                    <a:pt x="2455" y="1984"/>
                  </a:cubicBezTo>
                  <a:cubicBezTo>
                    <a:pt x="2430" y="1860"/>
                    <a:pt x="2380" y="1687"/>
                    <a:pt x="2331" y="1563"/>
                  </a:cubicBezTo>
                  <a:cubicBezTo>
                    <a:pt x="2308" y="1518"/>
                    <a:pt x="2166" y="1333"/>
                    <a:pt x="2173" y="1260"/>
                  </a:cubicBezTo>
                  <a:lnTo>
                    <a:pt x="2173" y="1260"/>
                  </a:lnTo>
                  <a:cubicBezTo>
                    <a:pt x="2100" y="1429"/>
                    <a:pt x="2007" y="1619"/>
                    <a:pt x="1959" y="1786"/>
                  </a:cubicBezTo>
                  <a:cubicBezTo>
                    <a:pt x="1810" y="1141"/>
                    <a:pt x="1513" y="521"/>
                    <a:pt x="1091"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351" name="Google Shape;7351;p20"/>
            <p:cNvSpPr/>
            <p:nvPr/>
          </p:nvSpPr>
          <p:spPr>
            <a:xfrm>
              <a:off x="3958750" y="1120425"/>
              <a:ext cx="99200" cy="158150"/>
            </a:xfrm>
            <a:custGeom>
              <a:avLst/>
              <a:gdLst/>
              <a:ahLst/>
              <a:cxnLst/>
              <a:rect l="l" t="t" r="r" b="b"/>
              <a:pathLst>
                <a:path w="3968" h="6326" extrusionOk="0">
                  <a:moveTo>
                    <a:pt x="2951" y="1"/>
                  </a:moveTo>
                  <a:cubicBezTo>
                    <a:pt x="2529" y="25"/>
                    <a:pt x="1910" y="719"/>
                    <a:pt x="1686" y="967"/>
                  </a:cubicBezTo>
                  <a:cubicBezTo>
                    <a:pt x="1339" y="1364"/>
                    <a:pt x="1067" y="1761"/>
                    <a:pt x="844" y="2182"/>
                  </a:cubicBezTo>
                  <a:cubicBezTo>
                    <a:pt x="348" y="3000"/>
                    <a:pt x="50" y="3868"/>
                    <a:pt x="1" y="4711"/>
                  </a:cubicBezTo>
                  <a:cubicBezTo>
                    <a:pt x="1" y="5107"/>
                    <a:pt x="75" y="5479"/>
                    <a:pt x="199" y="5851"/>
                  </a:cubicBezTo>
                  <a:cubicBezTo>
                    <a:pt x="236" y="5979"/>
                    <a:pt x="436" y="6325"/>
                    <a:pt x="668" y="6325"/>
                  </a:cubicBezTo>
                  <a:cubicBezTo>
                    <a:pt x="749" y="6325"/>
                    <a:pt x="834" y="6283"/>
                    <a:pt x="918" y="6173"/>
                  </a:cubicBezTo>
                  <a:cubicBezTo>
                    <a:pt x="1215" y="5727"/>
                    <a:pt x="1563" y="5281"/>
                    <a:pt x="1860" y="4834"/>
                  </a:cubicBezTo>
                  <a:cubicBezTo>
                    <a:pt x="2306" y="4240"/>
                    <a:pt x="2728" y="3620"/>
                    <a:pt x="3075" y="3000"/>
                  </a:cubicBezTo>
                  <a:cubicBezTo>
                    <a:pt x="3447" y="2331"/>
                    <a:pt x="3694" y="1637"/>
                    <a:pt x="3843" y="967"/>
                  </a:cubicBezTo>
                  <a:cubicBezTo>
                    <a:pt x="3967" y="620"/>
                    <a:pt x="3818" y="447"/>
                    <a:pt x="3645" y="149"/>
                  </a:cubicBezTo>
                  <a:cubicBezTo>
                    <a:pt x="3645" y="124"/>
                    <a:pt x="3595" y="75"/>
                    <a:pt x="3546" y="75"/>
                  </a:cubicBezTo>
                  <a:cubicBezTo>
                    <a:pt x="3521" y="58"/>
                    <a:pt x="3491" y="53"/>
                    <a:pt x="3458" y="53"/>
                  </a:cubicBezTo>
                  <a:cubicBezTo>
                    <a:pt x="3394" y="53"/>
                    <a:pt x="3323" y="75"/>
                    <a:pt x="3273" y="75"/>
                  </a:cubicBezTo>
                  <a:cubicBezTo>
                    <a:pt x="3149" y="75"/>
                    <a:pt x="3075" y="1"/>
                    <a:pt x="295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352" name="Google Shape;7352;p20"/>
            <p:cNvSpPr/>
            <p:nvPr/>
          </p:nvSpPr>
          <p:spPr>
            <a:xfrm>
              <a:off x="3974250" y="1147075"/>
              <a:ext cx="50850" cy="115025"/>
            </a:xfrm>
            <a:custGeom>
              <a:avLst/>
              <a:gdLst/>
              <a:ahLst/>
              <a:cxnLst/>
              <a:rect l="l" t="t" r="r" b="b"/>
              <a:pathLst>
                <a:path w="2034" h="4601" extrusionOk="0">
                  <a:moveTo>
                    <a:pt x="1612" y="0"/>
                  </a:moveTo>
                  <a:lnTo>
                    <a:pt x="1612" y="0"/>
                  </a:lnTo>
                  <a:cubicBezTo>
                    <a:pt x="1190" y="571"/>
                    <a:pt x="819" y="1190"/>
                    <a:pt x="546" y="1860"/>
                  </a:cubicBezTo>
                  <a:cubicBezTo>
                    <a:pt x="298" y="2405"/>
                    <a:pt x="124" y="3000"/>
                    <a:pt x="75" y="3545"/>
                  </a:cubicBezTo>
                  <a:cubicBezTo>
                    <a:pt x="50" y="3843"/>
                    <a:pt x="1" y="4116"/>
                    <a:pt x="50" y="4388"/>
                  </a:cubicBezTo>
                  <a:cubicBezTo>
                    <a:pt x="61" y="4538"/>
                    <a:pt x="113" y="4600"/>
                    <a:pt x="187" y="4600"/>
                  </a:cubicBezTo>
                  <a:cubicBezTo>
                    <a:pt x="285" y="4600"/>
                    <a:pt x="419" y="4493"/>
                    <a:pt x="546" y="4339"/>
                  </a:cubicBezTo>
                  <a:cubicBezTo>
                    <a:pt x="943" y="3793"/>
                    <a:pt x="1290" y="3223"/>
                    <a:pt x="1537" y="2653"/>
                  </a:cubicBezTo>
                  <a:cubicBezTo>
                    <a:pt x="1661" y="2380"/>
                    <a:pt x="1736" y="2108"/>
                    <a:pt x="1835" y="1810"/>
                  </a:cubicBezTo>
                  <a:cubicBezTo>
                    <a:pt x="1909" y="1637"/>
                    <a:pt x="1909" y="1141"/>
                    <a:pt x="2033" y="1017"/>
                  </a:cubicBezTo>
                  <a:lnTo>
                    <a:pt x="2033" y="1017"/>
                  </a:lnTo>
                  <a:cubicBezTo>
                    <a:pt x="1810" y="1190"/>
                    <a:pt x="1587" y="1413"/>
                    <a:pt x="1364" y="1637"/>
                  </a:cubicBezTo>
                  <a:cubicBezTo>
                    <a:pt x="1537" y="1066"/>
                    <a:pt x="1612" y="521"/>
                    <a:pt x="1612"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353" name="Google Shape;7353;p20"/>
            <p:cNvSpPr/>
            <p:nvPr/>
          </p:nvSpPr>
          <p:spPr>
            <a:xfrm>
              <a:off x="3710250" y="1332875"/>
              <a:ext cx="185625" cy="92650"/>
            </a:xfrm>
            <a:custGeom>
              <a:avLst/>
              <a:gdLst/>
              <a:ahLst/>
              <a:cxnLst/>
              <a:rect l="l" t="t" r="r" b="b"/>
              <a:pathLst>
                <a:path w="7425" h="3706" extrusionOk="0">
                  <a:moveTo>
                    <a:pt x="7002" y="1"/>
                  </a:moveTo>
                  <a:cubicBezTo>
                    <a:pt x="6936" y="1"/>
                    <a:pt x="6858" y="10"/>
                    <a:pt x="6768" y="30"/>
                  </a:cubicBezTo>
                  <a:cubicBezTo>
                    <a:pt x="5974" y="154"/>
                    <a:pt x="5181" y="427"/>
                    <a:pt x="4437" y="650"/>
                  </a:cubicBezTo>
                  <a:cubicBezTo>
                    <a:pt x="3049" y="1071"/>
                    <a:pt x="1611" y="1567"/>
                    <a:pt x="496" y="2385"/>
                  </a:cubicBezTo>
                  <a:cubicBezTo>
                    <a:pt x="372" y="2484"/>
                    <a:pt x="223" y="2608"/>
                    <a:pt x="149" y="2732"/>
                  </a:cubicBezTo>
                  <a:cubicBezTo>
                    <a:pt x="0" y="2980"/>
                    <a:pt x="124" y="3228"/>
                    <a:pt x="273" y="3377"/>
                  </a:cubicBezTo>
                  <a:cubicBezTo>
                    <a:pt x="347" y="3426"/>
                    <a:pt x="397" y="3501"/>
                    <a:pt x="496" y="3525"/>
                  </a:cubicBezTo>
                  <a:cubicBezTo>
                    <a:pt x="620" y="3575"/>
                    <a:pt x="769" y="3649"/>
                    <a:pt x="967" y="3674"/>
                  </a:cubicBezTo>
                  <a:cubicBezTo>
                    <a:pt x="1094" y="3695"/>
                    <a:pt x="1226" y="3705"/>
                    <a:pt x="1360" y="3705"/>
                  </a:cubicBezTo>
                  <a:cubicBezTo>
                    <a:pt x="1855" y="3705"/>
                    <a:pt x="2388" y="3572"/>
                    <a:pt x="2876" y="3377"/>
                  </a:cubicBezTo>
                  <a:cubicBezTo>
                    <a:pt x="3495" y="3129"/>
                    <a:pt x="4066" y="2757"/>
                    <a:pt x="4611" y="2410"/>
                  </a:cubicBezTo>
                  <a:lnTo>
                    <a:pt x="6098" y="1493"/>
                  </a:lnTo>
                  <a:cubicBezTo>
                    <a:pt x="6470" y="1220"/>
                    <a:pt x="6842" y="1022"/>
                    <a:pt x="7090" y="699"/>
                  </a:cubicBezTo>
                  <a:cubicBezTo>
                    <a:pt x="7369" y="378"/>
                    <a:pt x="7425" y="1"/>
                    <a:pt x="70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354" name="Google Shape;7354;p20"/>
            <p:cNvSpPr/>
            <p:nvPr/>
          </p:nvSpPr>
          <p:spPr>
            <a:xfrm>
              <a:off x="3736900" y="1335800"/>
              <a:ext cx="151850" cy="69100"/>
            </a:xfrm>
            <a:custGeom>
              <a:avLst/>
              <a:gdLst/>
              <a:ahLst/>
              <a:cxnLst/>
              <a:rect l="l" t="t" r="r" b="b"/>
              <a:pathLst>
                <a:path w="6074" h="2764" extrusionOk="0">
                  <a:moveTo>
                    <a:pt x="5728" y="1"/>
                  </a:moveTo>
                  <a:cubicBezTo>
                    <a:pt x="5538" y="1"/>
                    <a:pt x="5256" y="95"/>
                    <a:pt x="5132" y="136"/>
                  </a:cubicBezTo>
                  <a:cubicBezTo>
                    <a:pt x="4388" y="310"/>
                    <a:pt x="3669" y="582"/>
                    <a:pt x="3000" y="880"/>
                  </a:cubicBezTo>
                  <a:cubicBezTo>
                    <a:pt x="2405" y="1128"/>
                    <a:pt x="1810" y="1401"/>
                    <a:pt x="1289" y="1698"/>
                  </a:cubicBezTo>
                  <a:cubicBezTo>
                    <a:pt x="818" y="2020"/>
                    <a:pt x="422" y="2343"/>
                    <a:pt x="0" y="2690"/>
                  </a:cubicBezTo>
                  <a:cubicBezTo>
                    <a:pt x="645" y="2417"/>
                    <a:pt x="1314" y="2144"/>
                    <a:pt x="1983" y="1896"/>
                  </a:cubicBezTo>
                  <a:lnTo>
                    <a:pt x="1983" y="1896"/>
                  </a:lnTo>
                  <a:cubicBezTo>
                    <a:pt x="1636" y="2144"/>
                    <a:pt x="1388" y="2442"/>
                    <a:pt x="1190" y="2764"/>
                  </a:cubicBezTo>
                  <a:cubicBezTo>
                    <a:pt x="1735" y="2491"/>
                    <a:pt x="2281" y="2194"/>
                    <a:pt x="2801" y="1896"/>
                  </a:cubicBezTo>
                  <a:lnTo>
                    <a:pt x="2801" y="1896"/>
                  </a:lnTo>
                  <a:cubicBezTo>
                    <a:pt x="2677" y="2095"/>
                    <a:pt x="2504" y="2318"/>
                    <a:pt x="2281" y="2516"/>
                  </a:cubicBezTo>
                  <a:cubicBezTo>
                    <a:pt x="3595" y="1946"/>
                    <a:pt x="4958" y="1326"/>
                    <a:pt x="5826" y="434"/>
                  </a:cubicBezTo>
                  <a:cubicBezTo>
                    <a:pt x="5950" y="285"/>
                    <a:pt x="6074" y="62"/>
                    <a:pt x="5826" y="12"/>
                  </a:cubicBezTo>
                  <a:cubicBezTo>
                    <a:pt x="5798" y="4"/>
                    <a:pt x="5764" y="1"/>
                    <a:pt x="5728"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355" name="Google Shape;7355;p20"/>
            <p:cNvSpPr/>
            <p:nvPr/>
          </p:nvSpPr>
          <p:spPr>
            <a:xfrm>
              <a:off x="3766625" y="1356525"/>
              <a:ext cx="153975" cy="135900"/>
            </a:xfrm>
            <a:custGeom>
              <a:avLst/>
              <a:gdLst/>
              <a:ahLst/>
              <a:cxnLst/>
              <a:rect l="l" t="t" r="r" b="b"/>
              <a:pathLst>
                <a:path w="6159" h="5436" extrusionOk="0">
                  <a:moveTo>
                    <a:pt x="5403" y="1"/>
                  </a:moveTo>
                  <a:cubicBezTo>
                    <a:pt x="5396" y="1"/>
                    <a:pt x="5388" y="1"/>
                    <a:pt x="5380" y="1"/>
                  </a:cubicBezTo>
                  <a:cubicBezTo>
                    <a:pt x="5008" y="1"/>
                    <a:pt x="4661" y="299"/>
                    <a:pt x="4414" y="497"/>
                  </a:cubicBezTo>
                  <a:cubicBezTo>
                    <a:pt x="4017" y="795"/>
                    <a:pt x="3645" y="1092"/>
                    <a:pt x="3273" y="1414"/>
                  </a:cubicBezTo>
                  <a:cubicBezTo>
                    <a:pt x="2827" y="1737"/>
                    <a:pt x="2430" y="2108"/>
                    <a:pt x="2034" y="2480"/>
                  </a:cubicBezTo>
                  <a:cubicBezTo>
                    <a:pt x="1662" y="2827"/>
                    <a:pt x="1290" y="3174"/>
                    <a:pt x="943" y="3546"/>
                  </a:cubicBezTo>
                  <a:cubicBezTo>
                    <a:pt x="621" y="3918"/>
                    <a:pt x="373" y="4265"/>
                    <a:pt x="125" y="4662"/>
                  </a:cubicBezTo>
                  <a:cubicBezTo>
                    <a:pt x="75" y="4761"/>
                    <a:pt x="1" y="4885"/>
                    <a:pt x="1" y="5009"/>
                  </a:cubicBezTo>
                  <a:cubicBezTo>
                    <a:pt x="1" y="5083"/>
                    <a:pt x="75" y="5207"/>
                    <a:pt x="224" y="5207"/>
                  </a:cubicBezTo>
                  <a:lnTo>
                    <a:pt x="447" y="5207"/>
                  </a:lnTo>
                  <a:cubicBezTo>
                    <a:pt x="546" y="5232"/>
                    <a:pt x="546" y="5381"/>
                    <a:pt x="646" y="5405"/>
                  </a:cubicBezTo>
                  <a:cubicBezTo>
                    <a:pt x="670" y="5414"/>
                    <a:pt x="695" y="5416"/>
                    <a:pt x="720" y="5416"/>
                  </a:cubicBezTo>
                  <a:cubicBezTo>
                    <a:pt x="769" y="5416"/>
                    <a:pt x="819" y="5405"/>
                    <a:pt x="869" y="5405"/>
                  </a:cubicBezTo>
                  <a:cubicBezTo>
                    <a:pt x="909" y="5402"/>
                    <a:pt x="947" y="5400"/>
                    <a:pt x="986" y="5400"/>
                  </a:cubicBezTo>
                  <a:cubicBezTo>
                    <a:pt x="1170" y="5400"/>
                    <a:pt x="1336" y="5435"/>
                    <a:pt x="1520" y="5435"/>
                  </a:cubicBezTo>
                  <a:cubicBezTo>
                    <a:pt x="1558" y="5435"/>
                    <a:pt x="1597" y="5434"/>
                    <a:pt x="1637" y="5430"/>
                  </a:cubicBezTo>
                  <a:cubicBezTo>
                    <a:pt x="2182" y="5381"/>
                    <a:pt x="2629" y="4711"/>
                    <a:pt x="2926" y="4414"/>
                  </a:cubicBezTo>
                  <a:cubicBezTo>
                    <a:pt x="3248" y="4042"/>
                    <a:pt x="3595" y="3695"/>
                    <a:pt x="3943" y="3323"/>
                  </a:cubicBezTo>
                  <a:cubicBezTo>
                    <a:pt x="4389" y="2778"/>
                    <a:pt x="4810" y="2158"/>
                    <a:pt x="5207" y="1563"/>
                  </a:cubicBezTo>
                  <a:cubicBezTo>
                    <a:pt x="5403" y="1244"/>
                    <a:pt x="6159" y="1"/>
                    <a:pt x="540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356" name="Google Shape;7356;p20"/>
            <p:cNvSpPr/>
            <p:nvPr/>
          </p:nvSpPr>
          <p:spPr>
            <a:xfrm>
              <a:off x="3793275" y="1364325"/>
              <a:ext cx="112825" cy="108750"/>
            </a:xfrm>
            <a:custGeom>
              <a:avLst/>
              <a:gdLst/>
              <a:ahLst/>
              <a:cxnLst/>
              <a:rect l="l" t="t" r="r" b="b"/>
              <a:pathLst>
                <a:path w="4513" h="4350" extrusionOk="0">
                  <a:moveTo>
                    <a:pt x="4097" y="1"/>
                  </a:moveTo>
                  <a:cubicBezTo>
                    <a:pt x="3874" y="1"/>
                    <a:pt x="3645" y="171"/>
                    <a:pt x="3447" y="309"/>
                  </a:cubicBezTo>
                  <a:cubicBezTo>
                    <a:pt x="2827" y="731"/>
                    <a:pt x="2282" y="1251"/>
                    <a:pt x="1761" y="1772"/>
                  </a:cubicBezTo>
                  <a:cubicBezTo>
                    <a:pt x="968" y="2590"/>
                    <a:pt x="150" y="3457"/>
                    <a:pt x="1" y="4350"/>
                  </a:cubicBezTo>
                  <a:cubicBezTo>
                    <a:pt x="373" y="4028"/>
                    <a:pt x="720" y="3705"/>
                    <a:pt x="1092" y="3383"/>
                  </a:cubicBezTo>
                  <a:lnTo>
                    <a:pt x="1092" y="3383"/>
                  </a:lnTo>
                  <a:cubicBezTo>
                    <a:pt x="1017" y="3581"/>
                    <a:pt x="993" y="3780"/>
                    <a:pt x="1017" y="3978"/>
                  </a:cubicBezTo>
                  <a:cubicBezTo>
                    <a:pt x="1464" y="3581"/>
                    <a:pt x="1860" y="3160"/>
                    <a:pt x="2232" y="2738"/>
                  </a:cubicBezTo>
                  <a:cubicBezTo>
                    <a:pt x="2257" y="2838"/>
                    <a:pt x="2282" y="2912"/>
                    <a:pt x="2356" y="3011"/>
                  </a:cubicBezTo>
                  <a:cubicBezTo>
                    <a:pt x="3075" y="2267"/>
                    <a:pt x="3769" y="1524"/>
                    <a:pt x="4215" y="731"/>
                  </a:cubicBezTo>
                  <a:cubicBezTo>
                    <a:pt x="4339" y="507"/>
                    <a:pt x="4513" y="136"/>
                    <a:pt x="4265" y="36"/>
                  </a:cubicBezTo>
                  <a:cubicBezTo>
                    <a:pt x="4210" y="11"/>
                    <a:pt x="4154" y="1"/>
                    <a:pt x="4097"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357" name="Google Shape;7357;p20"/>
            <p:cNvSpPr/>
            <p:nvPr/>
          </p:nvSpPr>
          <p:spPr>
            <a:xfrm>
              <a:off x="3881900" y="1358025"/>
              <a:ext cx="77500" cy="161600"/>
            </a:xfrm>
            <a:custGeom>
              <a:avLst/>
              <a:gdLst/>
              <a:ahLst/>
              <a:cxnLst/>
              <a:rect l="l" t="t" r="r" b="b"/>
              <a:pathLst>
                <a:path w="3100" h="6464" extrusionOk="0">
                  <a:moveTo>
                    <a:pt x="1940" y="1"/>
                  </a:moveTo>
                  <a:cubicBezTo>
                    <a:pt x="1859" y="1"/>
                    <a:pt x="1781" y="13"/>
                    <a:pt x="1711" y="41"/>
                  </a:cubicBezTo>
                  <a:cubicBezTo>
                    <a:pt x="1439" y="164"/>
                    <a:pt x="1389" y="536"/>
                    <a:pt x="1265" y="759"/>
                  </a:cubicBezTo>
                  <a:cubicBezTo>
                    <a:pt x="1092" y="1007"/>
                    <a:pt x="968" y="1280"/>
                    <a:pt x="844" y="1528"/>
                  </a:cubicBezTo>
                  <a:cubicBezTo>
                    <a:pt x="596" y="2048"/>
                    <a:pt x="422" y="2594"/>
                    <a:pt x="298" y="3114"/>
                  </a:cubicBezTo>
                  <a:cubicBezTo>
                    <a:pt x="50" y="4156"/>
                    <a:pt x="1" y="5222"/>
                    <a:pt x="199" y="6188"/>
                  </a:cubicBezTo>
                  <a:cubicBezTo>
                    <a:pt x="222" y="6304"/>
                    <a:pt x="311" y="6463"/>
                    <a:pt x="464" y="6463"/>
                  </a:cubicBezTo>
                  <a:cubicBezTo>
                    <a:pt x="474" y="6463"/>
                    <a:pt x="485" y="6463"/>
                    <a:pt x="497" y="6461"/>
                  </a:cubicBezTo>
                  <a:cubicBezTo>
                    <a:pt x="596" y="6461"/>
                    <a:pt x="670" y="6387"/>
                    <a:pt x="720" y="6387"/>
                  </a:cubicBezTo>
                  <a:cubicBezTo>
                    <a:pt x="794" y="6387"/>
                    <a:pt x="844" y="6436"/>
                    <a:pt x="918" y="6436"/>
                  </a:cubicBezTo>
                  <a:cubicBezTo>
                    <a:pt x="929" y="6437"/>
                    <a:pt x="939" y="6438"/>
                    <a:pt x="950" y="6438"/>
                  </a:cubicBezTo>
                  <a:cubicBezTo>
                    <a:pt x="1183" y="6438"/>
                    <a:pt x="1377" y="6185"/>
                    <a:pt x="1662" y="6114"/>
                  </a:cubicBezTo>
                  <a:cubicBezTo>
                    <a:pt x="1786" y="6089"/>
                    <a:pt x="1910" y="6114"/>
                    <a:pt x="1984" y="6064"/>
                  </a:cubicBezTo>
                  <a:cubicBezTo>
                    <a:pt x="2158" y="5990"/>
                    <a:pt x="2232" y="5841"/>
                    <a:pt x="2306" y="5717"/>
                  </a:cubicBezTo>
                  <a:cubicBezTo>
                    <a:pt x="3100" y="4032"/>
                    <a:pt x="2926" y="2371"/>
                    <a:pt x="2678" y="759"/>
                  </a:cubicBezTo>
                  <a:cubicBezTo>
                    <a:pt x="2653" y="561"/>
                    <a:pt x="2629" y="363"/>
                    <a:pt x="2455" y="189"/>
                  </a:cubicBezTo>
                  <a:cubicBezTo>
                    <a:pt x="2366" y="82"/>
                    <a:pt x="2148" y="1"/>
                    <a:pt x="194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358" name="Google Shape;7358;p20"/>
            <p:cNvSpPr/>
            <p:nvPr/>
          </p:nvSpPr>
          <p:spPr>
            <a:xfrm>
              <a:off x="3902350" y="1379850"/>
              <a:ext cx="43425" cy="75875"/>
            </a:xfrm>
            <a:custGeom>
              <a:avLst/>
              <a:gdLst/>
              <a:ahLst/>
              <a:cxnLst/>
              <a:rect l="l" t="t" r="r" b="b"/>
              <a:pathLst>
                <a:path w="1737" h="3035" extrusionOk="0">
                  <a:moveTo>
                    <a:pt x="1207" y="1"/>
                  </a:moveTo>
                  <a:cubicBezTo>
                    <a:pt x="981" y="1"/>
                    <a:pt x="672" y="176"/>
                    <a:pt x="522" y="308"/>
                  </a:cubicBezTo>
                  <a:cubicBezTo>
                    <a:pt x="224" y="655"/>
                    <a:pt x="125" y="1175"/>
                    <a:pt x="51" y="1547"/>
                  </a:cubicBezTo>
                  <a:cubicBezTo>
                    <a:pt x="1" y="2093"/>
                    <a:pt x="26" y="2588"/>
                    <a:pt x="150" y="3035"/>
                  </a:cubicBezTo>
                  <a:cubicBezTo>
                    <a:pt x="199" y="2588"/>
                    <a:pt x="323" y="2117"/>
                    <a:pt x="522" y="1646"/>
                  </a:cubicBezTo>
                  <a:cubicBezTo>
                    <a:pt x="645" y="1994"/>
                    <a:pt x="769" y="2365"/>
                    <a:pt x="844" y="2737"/>
                  </a:cubicBezTo>
                  <a:cubicBezTo>
                    <a:pt x="1067" y="2415"/>
                    <a:pt x="1191" y="2093"/>
                    <a:pt x="1216" y="1770"/>
                  </a:cubicBezTo>
                  <a:cubicBezTo>
                    <a:pt x="1389" y="2018"/>
                    <a:pt x="1488" y="2291"/>
                    <a:pt x="1587" y="2613"/>
                  </a:cubicBezTo>
                  <a:cubicBezTo>
                    <a:pt x="1563" y="2415"/>
                    <a:pt x="1687" y="2142"/>
                    <a:pt x="1711" y="1919"/>
                  </a:cubicBezTo>
                  <a:cubicBezTo>
                    <a:pt x="1736" y="1721"/>
                    <a:pt x="1711" y="1473"/>
                    <a:pt x="1687" y="1250"/>
                  </a:cubicBezTo>
                  <a:cubicBezTo>
                    <a:pt x="1637" y="1027"/>
                    <a:pt x="1612" y="804"/>
                    <a:pt x="1563" y="605"/>
                  </a:cubicBezTo>
                  <a:cubicBezTo>
                    <a:pt x="1513" y="432"/>
                    <a:pt x="1513" y="159"/>
                    <a:pt x="1389" y="60"/>
                  </a:cubicBezTo>
                  <a:cubicBezTo>
                    <a:pt x="1342" y="18"/>
                    <a:pt x="1278" y="1"/>
                    <a:pt x="1207"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359" name="Google Shape;7359;p20"/>
            <p:cNvSpPr/>
            <p:nvPr/>
          </p:nvSpPr>
          <p:spPr>
            <a:xfrm>
              <a:off x="3958750" y="1352875"/>
              <a:ext cx="88650" cy="142050"/>
            </a:xfrm>
            <a:custGeom>
              <a:avLst/>
              <a:gdLst/>
              <a:ahLst/>
              <a:cxnLst/>
              <a:rect l="l" t="t" r="r" b="b"/>
              <a:pathLst>
                <a:path w="3546" h="5682" extrusionOk="0">
                  <a:moveTo>
                    <a:pt x="740" y="1"/>
                  </a:moveTo>
                  <a:cubicBezTo>
                    <a:pt x="686" y="1"/>
                    <a:pt x="630" y="8"/>
                    <a:pt x="571" y="23"/>
                  </a:cubicBezTo>
                  <a:cubicBezTo>
                    <a:pt x="1" y="197"/>
                    <a:pt x="100" y="1139"/>
                    <a:pt x="100" y="1436"/>
                  </a:cubicBezTo>
                  <a:cubicBezTo>
                    <a:pt x="100" y="2428"/>
                    <a:pt x="199" y="3420"/>
                    <a:pt x="571" y="4312"/>
                  </a:cubicBezTo>
                  <a:cubicBezTo>
                    <a:pt x="794" y="4833"/>
                    <a:pt x="1166" y="5328"/>
                    <a:pt x="1711" y="5601"/>
                  </a:cubicBezTo>
                  <a:cubicBezTo>
                    <a:pt x="1809" y="5657"/>
                    <a:pt x="1931" y="5681"/>
                    <a:pt x="2061" y="5681"/>
                  </a:cubicBezTo>
                  <a:cubicBezTo>
                    <a:pt x="2393" y="5681"/>
                    <a:pt x="2780" y="5524"/>
                    <a:pt x="2976" y="5328"/>
                  </a:cubicBezTo>
                  <a:cubicBezTo>
                    <a:pt x="3025" y="5304"/>
                    <a:pt x="3050" y="5279"/>
                    <a:pt x="3099" y="5229"/>
                  </a:cubicBezTo>
                  <a:cubicBezTo>
                    <a:pt x="3122" y="5224"/>
                    <a:pt x="3146" y="5222"/>
                    <a:pt x="3170" y="5222"/>
                  </a:cubicBezTo>
                  <a:cubicBezTo>
                    <a:pt x="3214" y="5222"/>
                    <a:pt x="3259" y="5228"/>
                    <a:pt x="3304" y="5228"/>
                  </a:cubicBezTo>
                  <a:cubicBezTo>
                    <a:pt x="3345" y="5228"/>
                    <a:pt x="3385" y="5223"/>
                    <a:pt x="3422" y="5204"/>
                  </a:cubicBezTo>
                  <a:cubicBezTo>
                    <a:pt x="3471" y="5180"/>
                    <a:pt x="3521" y="5105"/>
                    <a:pt x="3546" y="5056"/>
                  </a:cubicBezTo>
                  <a:cubicBezTo>
                    <a:pt x="3521" y="4981"/>
                    <a:pt x="3546" y="4833"/>
                    <a:pt x="3546" y="4709"/>
                  </a:cubicBezTo>
                  <a:cubicBezTo>
                    <a:pt x="3546" y="4312"/>
                    <a:pt x="3422" y="3940"/>
                    <a:pt x="3273" y="3568"/>
                  </a:cubicBezTo>
                  <a:cubicBezTo>
                    <a:pt x="3025" y="2998"/>
                    <a:pt x="2728" y="2453"/>
                    <a:pt x="2455" y="1932"/>
                  </a:cubicBezTo>
                  <a:cubicBezTo>
                    <a:pt x="2182" y="1436"/>
                    <a:pt x="1934" y="891"/>
                    <a:pt x="1538" y="494"/>
                  </a:cubicBezTo>
                  <a:cubicBezTo>
                    <a:pt x="1364" y="343"/>
                    <a:pt x="1115" y="1"/>
                    <a:pt x="74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360" name="Google Shape;7360;p20"/>
            <p:cNvSpPr/>
            <p:nvPr/>
          </p:nvSpPr>
          <p:spPr>
            <a:xfrm>
              <a:off x="3968050" y="1367550"/>
              <a:ext cx="47125" cy="75775"/>
            </a:xfrm>
            <a:custGeom>
              <a:avLst/>
              <a:gdLst/>
              <a:ahLst/>
              <a:cxnLst/>
              <a:rect l="l" t="t" r="r" b="b"/>
              <a:pathLst>
                <a:path w="1885" h="3031" extrusionOk="0">
                  <a:moveTo>
                    <a:pt x="501" y="0"/>
                  </a:moveTo>
                  <a:cubicBezTo>
                    <a:pt x="184" y="0"/>
                    <a:pt x="114" y="422"/>
                    <a:pt x="75" y="676"/>
                  </a:cubicBezTo>
                  <a:cubicBezTo>
                    <a:pt x="1" y="998"/>
                    <a:pt x="1" y="1271"/>
                    <a:pt x="50" y="1544"/>
                  </a:cubicBezTo>
                  <a:cubicBezTo>
                    <a:pt x="75" y="1841"/>
                    <a:pt x="125" y="2114"/>
                    <a:pt x="249" y="2362"/>
                  </a:cubicBezTo>
                  <a:lnTo>
                    <a:pt x="447" y="2733"/>
                  </a:lnTo>
                  <a:cubicBezTo>
                    <a:pt x="496" y="2833"/>
                    <a:pt x="645" y="2932"/>
                    <a:pt x="645" y="3031"/>
                  </a:cubicBezTo>
                  <a:cubicBezTo>
                    <a:pt x="645" y="2709"/>
                    <a:pt x="596" y="2386"/>
                    <a:pt x="521" y="2089"/>
                  </a:cubicBezTo>
                  <a:lnTo>
                    <a:pt x="521" y="2089"/>
                  </a:lnTo>
                  <a:cubicBezTo>
                    <a:pt x="893" y="2386"/>
                    <a:pt x="1265" y="2659"/>
                    <a:pt x="1637" y="2981"/>
                  </a:cubicBezTo>
                  <a:cubicBezTo>
                    <a:pt x="1587" y="2461"/>
                    <a:pt x="1438" y="1990"/>
                    <a:pt x="1314" y="1494"/>
                  </a:cubicBezTo>
                  <a:lnTo>
                    <a:pt x="1314" y="1494"/>
                  </a:lnTo>
                  <a:cubicBezTo>
                    <a:pt x="1488" y="1667"/>
                    <a:pt x="1686" y="1891"/>
                    <a:pt x="1885" y="2089"/>
                  </a:cubicBezTo>
                  <a:cubicBezTo>
                    <a:pt x="1810" y="1643"/>
                    <a:pt x="1686" y="1246"/>
                    <a:pt x="1488" y="849"/>
                  </a:cubicBezTo>
                  <a:cubicBezTo>
                    <a:pt x="1339" y="602"/>
                    <a:pt x="1166" y="304"/>
                    <a:pt x="819" y="106"/>
                  </a:cubicBezTo>
                  <a:cubicBezTo>
                    <a:pt x="692" y="32"/>
                    <a:pt x="587" y="0"/>
                    <a:pt x="501"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361" name="Google Shape;7361;p20"/>
            <p:cNvSpPr/>
            <p:nvPr/>
          </p:nvSpPr>
          <p:spPr>
            <a:xfrm>
              <a:off x="3995325" y="1339950"/>
              <a:ext cx="176025" cy="93350"/>
            </a:xfrm>
            <a:custGeom>
              <a:avLst/>
              <a:gdLst/>
              <a:ahLst/>
              <a:cxnLst/>
              <a:rect l="l" t="t" r="r" b="b"/>
              <a:pathLst>
                <a:path w="7041" h="3734" extrusionOk="0">
                  <a:moveTo>
                    <a:pt x="774" y="1"/>
                  </a:moveTo>
                  <a:cubicBezTo>
                    <a:pt x="595" y="1"/>
                    <a:pt x="421" y="42"/>
                    <a:pt x="273" y="169"/>
                  </a:cubicBezTo>
                  <a:cubicBezTo>
                    <a:pt x="0" y="392"/>
                    <a:pt x="174" y="615"/>
                    <a:pt x="347" y="764"/>
                  </a:cubicBezTo>
                  <a:cubicBezTo>
                    <a:pt x="893" y="1259"/>
                    <a:pt x="1488" y="1755"/>
                    <a:pt x="2107" y="2226"/>
                  </a:cubicBezTo>
                  <a:lnTo>
                    <a:pt x="3223" y="2970"/>
                  </a:lnTo>
                  <a:cubicBezTo>
                    <a:pt x="3719" y="3267"/>
                    <a:pt x="4289" y="3565"/>
                    <a:pt x="4934" y="3713"/>
                  </a:cubicBezTo>
                  <a:cubicBezTo>
                    <a:pt x="5004" y="3724"/>
                    <a:pt x="5088" y="3734"/>
                    <a:pt x="5175" y="3734"/>
                  </a:cubicBezTo>
                  <a:cubicBezTo>
                    <a:pt x="5301" y="3734"/>
                    <a:pt x="5436" y="3712"/>
                    <a:pt x="5553" y="3639"/>
                  </a:cubicBezTo>
                  <a:cubicBezTo>
                    <a:pt x="5652" y="3590"/>
                    <a:pt x="5702" y="3515"/>
                    <a:pt x="5801" y="3466"/>
                  </a:cubicBezTo>
                  <a:cubicBezTo>
                    <a:pt x="6198" y="3218"/>
                    <a:pt x="6718" y="3143"/>
                    <a:pt x="6520" y="2722"/>
                  </a:cubicBezTo>
                  <a:cubicBezTo>
                    <a:pt x="6470" y="2648"/>
                    <a:pt x="6446" y="2598"/>
                    <a:pt x="6470" y="2524"/>
                  </a:cubicBezTo>
                  <a:cubicBezTo>
                    <a:pt x="6520" y="2474"/>
                    <a:pt x="6644" y="2400"/>
                    <a:pt x="6718" y="2350"/>
                  </a:cubicBezTo>
                  <a:cubicBezTo>
                    <a:pt x="7016" y="2152"/>
                    <a:pt x="7041" y="1854"/>
                    <a:pt x="6892" y="1656"/>
                  </a:cubicBezTo>
                  <a:cubicBezTo>
                    <a:pt x="6718" y="1482"/>
                    <a:pt x="6446" y="1383"/>
                    <a:pt x="6173" y="1284"/>
                  </a:cubicBezTo>
                  <a:cubicBezTo>
                    <a:pt x="5900" y="1160"/>
                    <a:pt x="5603" y="1036"/>
                    <a:pt x="5305" y="962"/>
                  </a:cubicBezTo>
                  <a:cubicBezTo>
                    <a:pt x="4958" y="838"/>
                    <a:pt x="4586" y="739"/>
                    <a:pt x="4215" y="640"/>
                  </a:cubicBezTo>
                  <a:cubicBezTo>
                    <a:pt x="3322" y="466"/>
                    <a:pt x="2380" y="268"/>
                    <a:pt x="1463" y="119"/>
                  </a:cubicBezTo>
                  <a:cubicBezTo>
                    <a:pt x="1263" y="76"/>
                    <a:pt x="1015" y="1"/>
                    <a:pt x="77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362" name="Google Shape;7362;p20"/>
            <p:cNvSpPr/>
            <p:nvPr/>
          </p:nvSpPr>
          <p:spPr>
            <a:xfrm>
              <a:off x="4007100" y="1347675"/>
              <a:ext cx="84300" cy="45450"/>
            </a:xfrm>
            <a:custGeom>
              <a:avLst/>
              <a:gdLst/>
              <a:ahLst/>
              <a:cxnLst/>
              <a:rect l="l" t="t" r="r" b="b"/>
              <a:pathLst>
                <a:path w="3372" h="1818" extrusionOk="0">
                  <a:moveTo>
                    <a:pt x="963" y="1"/>
                  </a:moveTo>
                  <a:cubicBezTo>
                    <a:pt x="842" y="1"/>
                    <a:pt x="731" y="23"/>
                    <a:pt x="645" y="83"/>
                  </a:cubicBezTo>
                  <a:cubicBezTo>
                    <a:pt x="0" y="529"/>
                    <a:pt x="1364" y="1297"/>
                    <a:pt x="1711" y="1421"/>
                  </a:cubicBezTo>
                  <a:cubicBezTo>
                    <a:pt x="1884" y="1520"/>
                    <a:pt x="2107" y="1570"/>
                    <a:pt x="2331" y="1644"/>
                  </a:cubicBezTo>
                  <a:cubicBezTo>
                    <a:pt x="2380" y="1694"/>
                    <a:pt x="2965" y="1791"/>
                    <a:pt x="2975" y="1817"/>
                  </a:cubicBezTo>
                  <a:lnTo>
                    <a:pt x="2975" y="1817"/>
                  </a:lnTo>
                  <a:cubicBezTo>
                    <a:pt x="2950" y="1694"/>
                    <a:pt x="2851" y="1644"/>
                    <a:pt x="2727" y="1570"/>
                  </a:cubicBezTo>
                  <a:cubicBezTo>
                    <a:pt x="2405" y="1347"/>
                    <a:pt x="2107" y="1173"/>
                    <a:pt x="1760" y="950"/>
                  </a:cubicBezTo>
                  <a:lnTo>
                    <a:pt x="1760" y="950"/>
                  </a:lnTo>
                  <a:cubicBezTo>
                    <a:pt x="2281" y="1074"/>
                    <a:pt x="2826" y="1223"/>
                    <a:pt x="3372" y="1347"/>
                  </a:cubicBezTo>
                  <a:cubicBezTo>
                    <a:pt x="2975" y="1025"/>
                    <a:pt x="2479" y="777"/>
                    <a:pt x="1909" y="578"/>
                  </a:cubicBezTo>
                  <a:lnTo>
                    <a:pt x="1909" y="578"/>
                  </a:lnTo>
                  <a:cubicBezTo>
                    <a:pt x="2281" y="603"/>
                    <a:pt x="2702" y="678"/>
                    <a:pt x="3074" y="702"/>
                  </a:cubicBezTo>
                  <a:cubicBezTo>
                    <a:pt x="2727" y="479"/>
                    <a:pt x="2331" y="331"/>
                    <a:pt x="1909" y="207"/>
                  </a:cubicBezTo>
                  <a:cubicBezTo>
                    <a:pt x="1709" y="170"/>
                    <a:pt x="1296" y="1"/>
                    <a:pt x="963" y="1"/>
                  </a:cubicBezTo>
                  <a:close/>
                  <a:moveTo>
                    <a:pt x="2975" y="1817"/>
                  </a:moveTo>
                  <a:cubicBezTo>
                    <a:pt x="2975" y="1817"/>
                    <a:pt x="2975" y="1818"/>
                    <a:pt x="2975" y="1818"/>
                  </a:cubicBezTo>
                  <a:cubicBezTo>
                    <a:pt x="2975" y="1818"/>
                    <a:pt x="2975" y="1817"/>
                    <a:pt x="2975" y="1817"/>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363" name="Google Shape;7363;p20"/>
            <p:cNvSpPr/>
            <p:nvPr/>
          </p:nvSpPr>
          <p:spPr>
            <a:xfrm>
              <a:off x="3988500" y="1129950"/>
              <a:ext cx="162400" cy="166500"/>
            </a:xfrm>
            <a:custGeom>
              <a:avLst/>
              <a:gdLst/>
              <a:ahLst/>
              <a:cxnLst/>
              <a:rect l="l" t="t" r="r" b="b"/>
              <a:pathLst>
                <a:path w="6496" h="6660" extrusionOk="0">
                  <a:moveTo>
                    <a:pt x="5430" y="0"/>
                  </a:moveTo>
                  <a:cubicBezTo>
                    <a:pt x="5275" y="0"/>
                    <a:pt x="5094" y="63"/>
                    <a:pt x="4959" y="140"/>
                  </a:cubicBezTo>
                  <a:cubicBezTo>
                    <a:pt x="4636" y="338"/>
                    <a:pt x="4388" y="562"/>
                    <a:pt x="4141" y="760"/>
                  </a:cubicBezTo>
                  <a:cubicBezTo>
                    <a:pt x="3843" y="1008"/>
                    <a:pt x="3546" y="1256"/>
                    <a:pt x="3273" y="1504"/>
                  </a:cubicBezTo>
                  <a:cubicBezTo>
                    <a:pt x="2157" y="2545"/>
                    <a:pt x="1290" y="3586"/>
                    <a:pt x="620" y="4776"/>
                  </a:cubicBezTo>
                  <a:cubicBezTo>
                    <a:pt x="273" y="5346"/>
                    <a:pt x="1" y="5966"/>
                    <a:pt x="100" y="6536"/>
                  </a:cubicBezTo>
                  <a:cubicBezTo>
                    <a:pt x="125" y="6585"/>
                    <a:pt x="125" y="6660"/>
                    <a:pt x="174" y="6660"/>
                  </a:cubicBezTo>
                  <a:cubicBezTo>
                    <a:pt x="249" y="6660"/>
                    <a:pt x="298" y="6635"/>
                    <a:pt x="373" y="6585"/>
                  </a:cubicBezTo>
                  <a:cubicBezTo>
                    <a:pt x="918" y="6338"/>
                    <a:pt x="1488" y="6015"/>
                    <a:pt x="2009" y="5668"/>
                  </a:cubicBezTo>
                  <a:cubicBezTo>
                    <a:pt x="2653" y="5222"/>
                    <a:pt x="3248" y="4776"/>
                    <a:pt x="3769" y="4230"/>
                  </a:cubicBezTo>
                  <a:cubicBezTo>
                    <a:pt x="4215" y="3809"/>
                    <a:pt x="4612" y="3363"/>
                    <a:pt x="4983" y="2966"/>
                  </a:cubicBezTo>
                  <a:cubicBezTo>
                    <a:pt x="5578" y="2322"/>
                    <a:pt x="6000" y="1727"/>
                    <a:pt x="6372" y="1008"/>
                  </a:cubicBezTo>
                  <a:cubicBezTo>
                    <a:pt x="6446" y="884"/>
                    <a:pt x="6496" y="760"/>
                    <a:pt x="6496" y="636"/>
                  </a:cubicBezTo>
                  <a:cubicBezTo>
                    <a:pt x="6496" y="537"/>
                    <a:pt x="6446" y="462"/>
                    <a:pt x="6372" y="388"/>
                  </a:cubicBezTo>
                  <a:cubicBezTo>
                    <a:pt x="6347" y="338"/>
                    <a:pt x="6297" y="264"/>
                    <a:pt x="6198" y="214"/>
                  </a:cubicBezTo>
                  <a:cubicBezTo>
                    <a:pt x="6136" y="177"/>
                    <a:pt x="6056" y="177"/>
                    <a:pt x="5975" y="177"/>
                  </a:cubicBezTo>
                  <a:cubicBezTo>
                    <a:pt x="5894" y="177"/>
                    <a:pt x="5814" y="177"/>
                    <a:pt x="5752" y="140"/>
                  </a:cubicBezTo>
                  <a:cubicBezTo>
                    <a:pt x="5678" y="115"/>
                    <a:pt x="5628" y="41"/>
                    <a:pt x="5554" y="16"/>
                  </a:cubicBezTo>
                  <a:cubicBezTo>
                    <a:pt x="5516" y="5"/>
                    <a:pt x="5474" y="0"/>
                    <a:pt x="543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364" name="Google Shape;7364;p20"/>
            <p:cNvSpPr/>
            <p:nvPr/>
          </p:nvSpPr>
          <p:spPr>
            <a:xfrm>
              <a:off x="4002150" y="1193550"/>
              <a:ext cx="73775" cy="83575"/>
            </a:xfrm>
            <a:custGeom>
              <a:avLst/>
              <a:gdLst/>
              <a:ahLst/>
              <a:cxnLst/>
              <a:rect l="l" t="t" r="r" b="b"/>
              <a:pathLst>
                <a:path w="2951" h="3343" extrusionOk="0">
                  <a:moveTo>
                    <a:pt x="2529" y="1"/>
                  </a:moveTo>
                  <a:lnTo>
                    <a:pt x="2529" y="1"/>
                  </a:lnTo>
                  <a:cubicBezTo>
                    <a:pt x="2157" y="298"/>
                    <a:pt x="1785" y="620"/>
                    <a:pt x="1438" y="893"/>
                  </a:cubicBezTo>
                  <a:cubicBezTo>
                    <a:pt x="917" y="1488"/>
                    <a:pt x="471" y="2133"/>
                    <a:pt x="248" y="2777"/>
                  </a:cubicBezTo>
                  <a:cubicBezTo>
                    <a:pt x="188" y="2996"/>
                    <a:pt x="1" y="3343"/>
                    <a:pt x="224" y="3343"/>
                  </a:cubicBezTo>
                  <a:cubicBezTo>
                    <a:pt x="279" y="3343"/>
                    <a:pt x="359" y="3322"/>
                    <a:pt x="471" y="3273"/>
                  </a:cubicBezTo>
                  <a:cubicBezTo>
                    <a:pt x="942" y="3099"/>
                    <a:pt x="1339" y="2802"/>
                    <a:pt x="1686" y="2504"/>
                  </a:cubicBezTo>
                  <a:cubicBezTo>
                    <a:pt x="2107" y="2133"/>
                    <a:pt x="2454" y="1686"/>
                    <a:pt x="2801" y="1290"/>
                  </a:cubicBezTo>
                  <a:lnTo>
                    <a:pt x="2801" y="1290"/>
                  </a:lnTo>
                  <a:cubicBezTo>
                    <a:pt x="2429" y="1538"/>
                    <a:pt x="2082" y="1761"/>
                    <a:pt x="1711" y="1984"/>
                  </a:cubicBezTo>
                  <a:cubicBezTo>
                    <a:pt x="2157" y="1438"/>
                    <a:pt x="2553" y="918"/>
                    <a:pt x="2950" y="397"/>
                  </a:cubicBezTo>
                  <a:lnTo>
                    <a:pt x="2950" y="397"/>
                  </a:lnTo>
                  <a:cubicBezTo>
                    <a:pt x="2479" y="645"/>
                    <a:pt x="2058" y="918"/>
                    <a:pt x="1661" y="1265"/>
                  </a:cubicBezTo>
                  <a:cubicBezTo>
                    <a:pt x="1934" y="819"/>
                    <a:pt x="2231" y="422"/>
                    <a:pt x="2529"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365" name="Google Shape;7365;p20"/>
            <p:cNvSpPr/>
            <p:nvPr/>
          </p:nvSpPr>
          <p:spPr>
            <a:xfrm>
              <a:off x="4013625" y="1209675"/>
              <a:ext cx="207925" cy="92325"/>
            </a:xfrm>
            <a:custGeom>
              <a:avLst/>
              <a:gdLst/>
              <a:ahLst/>
              <a:cxnLst/>
              <a:rect l="l" t="t" r="r" b="b"/>
              <a:pathLst>
                <a:path w="8317" h="3693" extrusionOk="0">
                  <a:moveTo>
                    <a:pt x="7399" y="0"/>
                  </a:moveTo>
                  <a:cubicBezTo>
                    <a:pt x="7151" y="0"/>
                    <a:pt x="6904" y="99"/>
                    <a:pt x="6656" y="149"/>
                  </a:cubicBezTo>
                  <a:cubicBezTo>
                    <a:pt x="4573" y="769"/>
                    <a:pt x="2615" y="1760"/>
                    <a:pt x="830" y="2851"/>
                  </a:cubicBezTo>
                  <a:cubicBezTo>
                    <a:pt x="607" y="3000"/>
                    <a:pt x="37" y="3322"/>
                    <a:pt x="12" y="3520"/>
                  </a:cubicBezTo>
                  <a:cubicBezTo>
                    <a:pt x="1" y="3653"/>
                    <a:pt x="208" y="3692"/>
                    <a:pt x="463" y="3692"/>
                  </a:cubicBezTo>
                  <a:cubicBezTo>
                    <a:pt x="778" y="3692"/>
                    <a:pt x="1164" y="3633"/>
                    <a:pt x="1301" y="3620"/>
                  </a:cubicBezTo>
                  <a:cubicBezTo>
                    <a:pt x="2144" y="3520"/>
                    <a:pt x="3111" y="3223"/>
                    <a:pt x="3954" y="3025"/>
                  </a:cubicBezTo>
                  <a:cubicBezTo>
                    <a:pt x="5292" y="2752"/>
                    <a:pt x="6656" y="2405"/>
                    <a:pt x="7771" y="1711"/>
                  </a:cubicBezTo>
                  <a:cubicBezTo>
                    <a:pt x="7846" y="1612"/>
                    <a:pt x="7970" y="1512"/>
                    <a:pt x="8044" y="1413"/>
                  </a:cubicBezTo>
                  <a:cubicBezTo>
                    <a:pt x="8069" y="1339"/>
                    <a:pt x="8044" y="1240"/>
                    <a:pt x="8069" y="1141"/>
                  </a:cubicBezTo>
                  <a:cubicBezTo>
                    <a:pt x="8093" y="1041"/>
                    <a:pt x="8168" y="992"/>
                    <a:pt x="8193" y="917"/>
                  </a:cubicBezTo>
                  <a:cubicBezTo>
                    <a:pt x="8317" y="719"/>
                    <a:pt x="8217" y="670"/>
                    <a:pt x="8093" y="521"/>
                  </a:cubicBezTo>
                  <a:cubicBezTo>
                    <a:pt x="8044" y="422"/>
                    <a:pt x="8044" y="273"/>
                    <a:pt x="7970" y="174"/>
                  </a:cubicBezTo>
                  <a:lnTo>
                    <a:pt x="7920" y="124"/>
                  </a:lnTo>
                  <a:cubicBezTo>
                    <a:pt x="7796" y="25"/>
                    <a:pt x="7598" y="0"/>
                    <a:pt x="73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366" name="Google Shape;7366;p20"/>
            <p:cNvSpPr/>
            <p:nvPr/>
          </p:nvSpPr>
          <p:spPr>
            <a:xfrm>
              <a:off x="4028700" y="1238175"/>
              <a:ext cx="111050" cy="63350"/>
            </a:xfrm>
            <a:custGeom>
              <a:avLst/>
              <a:gdLst/>
              <a:ahLst/>
              <a:cxnLst/>
              <a:rect l="l" t="t" r="r" b="b"/>
              <a:pathLst>
                <a:path w="4442" h="2534" extrusionOk="0">
                  <a:moveTo>
                    <a:pt x="4193" y="1"/>
                  </a:moveTo>
                  <a:lnTo>
                    <a:pt x="4193" y="1"/>
                  </a:lnTo>
                  <a:cubicBezTo>
                    <a:pt x="3276" y="248"/>
                    <a:pt x="2409" y="645"/>
                    <a:pt x="1640" y="1116"/>
                  </a:cubicBezTo>
                  <a:cubicBezTo>
                    <a:pt x="1243" y="1364"/>
                    <a:pt x="896" y="1612"/>
                    <a:pt x="549" y="1885"/>
                  </a:cubicBezTo>
                  <a:cubicBezTo>
                    <a:pt x="475" y="1984"/>
                    <a:pt x="301" y="2083"/>
                    <a:pt x="227" y="2182"/>
                  </a:cubicBezTo>
                  <a:cubicBezTo>
                    <a:pt x="157" y="2205"/>
                    <a:pt x="0" y="2534"/>
                    <a:pt x="42" y="2534"/>
                  </a:cubicBezTo>
                  <a:cubicBezTo>
                    <a:pt x="45" y="2534"/>
                    <a:pt x="49" y="2532"/>
                    <a:pt x="54" y="2529"/>
                  </a:cubicBezTo>
                  <a:cubicBezTo>
                    <a:pt x="1144" y="2132"/>
                    <a:pt x="2285" y="1761"/>
                    <a:pt x="3450" y="1513"/>
                  </a:cubicBezTo>
                  <a:cubicBezTo>
                    <a:pt x="3152" y="1414"/>
                    <a:pt x="2855" y="1364"/>
                    <a:pt x="2508" y="1364"/>
                  </a:cubicBezTo>
                  <a:cubicBezTo>
                    <a:pt x="3103" y="1017"/>
                    <a:pt x="3747" y="719"/>
                    <a:pt x="4441" y="521"/>
                  </a:cubicBezTo>
                  <a:lnTo>
                    <a:pt x="4441" y="521"/>
                  </a:lnTo>
                  <a:cubicBezTo>
                    <a:pt x="3970" y="546"/>
                    <a:pt x="3524" y="595"/>
                    <a:pt x="3078" y="670"/>
                  </a:cubicBezTo>
                  <a:cubicBezTo>
                    <a:pt x="3450" y="472"/>
                    <a:pt x="3822" y="224"/>
                    <a:pt x="4193"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367" name="Google Shape;7367;p20"/>
            <p:cNvSpPr/>
            <p:nvPr/>
          </p:nvSpPr>
          <p:spPr>
            <a:xfrm>
              <a:off x="4002750" y="1292600"/>
              <a:ext cx="226250" cy="60000"/>
            </a:xfrm>
            <a:custGeom>
              <a:avLst/>
              <a:gdLst/>
              <a:ahLst/>
              <a:cxnLst/>
              <a:rect l="l" t="t" r="r" b="b"/>
              <a:pathLst>
                <a:path w="9050" h="2400" extrusionOk="0">
                  <a:moveTo>
                    <a:pt x="8299" y="1"/>
                  </a:moveTo>
                  <a:cubicBezTo>
                    <a:pt x="8215" y="1"/>
                    <a:pt x="8125" y="5"/>
                    <a:pt x="8033" y="5"/>
                  </a:cubicBezTo>
                  <a:cubicBezTo>
                    <a:pt x="6620" y="5"/>
                    <a:pt x="5182" y="30"/>
                    <a:pt x="3719" y="203"/>
                  </a:cubicBezTo>
                  <a:cubicBezTo>
                    <a:pt x="2976" y="303"/>
                    <a:pt x="2281" y="426"/>
                    <a:pt x="1563" y="650"/>
                  </a:cubicBezTo>
                  <a:cubicBezTo>
                    <a:pt x="1042" y="774"/>
                    <a:pt x="1" y="1145"/>
                    <a:pt x="670" y="1641"/>
                  </a:cubicBezTo>
                  <a:cubicBezTo>
                    <a:pt x="819" y="1765"/>
                    <a:pt x="1042" y="1815"/>
                    <a:pt x="1240" y="1864"/>
                  </a:cubicBezTo>
                  <a:cubicBezTo>
                    <a:pt x="1637" y="1939"/>
                    <a:pt x="2034" y="2013"/>
                    <a:pt x="2430" y="2112"/>
                  </a:cubicBezTo>
                  <a:cubicBezTo>
                    <a:pt x="3651" y="2312"/>
                    <a:pt x="4921" y="2399"/>
                    <a:pt x="6199" y="2399"/>
                  </a:cubicBezTo>
                  <a:cubicBezTo>
                    <a:pt x="6504" y="2399"/>
                    <a:pt x="6810" y="2394"/>
                    <a:pt x="7115" y="2385"/>
                  </a:cubicBezTo>
                  <a:cubicBezTo>
                    <a:pt x="7512" y="2360"/>
                    <a:pt x="7934" y="2310"/>
                    <a:pt x="8231" y="2063"/>
                  </a:cubicBezTo>
                  <a:cubicBezTo>
                    <a:pt x="8405" y="1914"/>
                    <a:pt x="8479" y="1666"/>
                    <a:pt x="8702" y="1542"/>
                  </a:cubicBezTo>
                  <a:cubicBezTo>
                    <a:pt x="8826" y="1443"/>
                    <a:pt x="8975" y="1418"/>
                    <a:pt x="9024" y="1294"/>
                  </a:cubicBezTo>
                  <a:cubicBezTo>
                    <a:pt x="9049" y="1245"/>
                    <a:pt x="9024" y="1145"/>
                    <a:pt x="9024" y="1071"/>
                  </a:cubicBezTo>
                  <a:cubicBezTo>
                    <a:pt x="8925" y="798"/>
                    <a:pt x="8851" y="501"/>
                    <a:pt x="8752" y="203"/>
                  </a:cubicBezTo>
                  <a:cubicBezTo>
                    <a:pt x="8681" y="26"/>
                    <a:pt x="8509" y="1"/>
                    <a:pt x="829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368" name="Google Shape;7368;p20"/>
            <p:cNvSpPr/>
            <p:nvPr/>
          </p:nvSpPr>
          <p:spPr>
            <a:xfrm>
              <a:off x="4031875" y="1306975"/>
              <a:ext cx="118400" cy="33575"/>
            </a:xfrm>
            <a:custGeom>
              <a:avLst/>
              <a:gdLst/>
              <a:ahLst/>
              <a:cxnLst/>
              <a:rect l="l" t="t" r="r" b="b"/>
              <a:pathLst>
                <a:path w="4736" h="1343" extrusionOk="0">
                  <a:moveTo>
                    <a:pt x="3595" y="25"/>
                  </a:moveTo>
                  <a:lnTo>
                    <a:pt x="3595" y="25"/>
                  </a:lnTo>
                  <a:cubicBezTo>
                    <a:pt x="3586" y="28"/>
                    <a:pt x="3577" y="31"/>
                    <a:pt x="3568" y="34"/>
                  </a:cubicBezTo>
                  <a:lnTo>
                    <a:pt x="3568" y="34"/>
                  </a:lnTo>
                  <a:cubicBezTo>
                    <a:pt x="3579" y="32"/>
                    <a:pt x="3588" y="29"/>
                    <a:pt x="3595" y="25"/>
                  </a:cubicBezTo>
                  <a:close/>
                  <a:moveTo>
                    <a:pt x="2356" y="0"/>
                  </a:moveTo>
                  <a:cubicBezTo>
                    <a:pt x="1910" y="25"/>
                    <a:pt x="1464" y="99"/>
                    <a:pt x="993" y="199"/>
                  </a:cubicBezTo>
                  <a:cubicBezTo>
                    <a:pt x="745" y="248"/>
                    <a:pt x="150" y="273"/>
                    <a:pt x="51" y="521"/>
                  </a:cubicBezTo>
                  <a:cubicBezTo>
                    <a:pt x="1" y="744"/>
                    <a:pt x="298" y="893"/>
                    <a:pt x="522" y="992"/>
                  </a:cubicBezTo>
                  <a:cubicBezTo>
                    <a:pt x="918" y="1165"/>
                    <a:pt x="1389" y="1240"/>
                    <a:pt x="1860" y="1289"/>
                  </a:cubicBezTo>
                  <a:cubicBezTo>
                    <a:pt x="2292" y="1334"/>
                    <a:pt x="2741" y="1343"/>
                    <a:pt x="3192" y="1343"/>
                  </a:cubicBezTo>
                  <a:cubicBezTo>
                    <a:pt x="3492" y="1343"/>
                    <a:pt x="3794" y="1339"/>
                    <a:pt x="4091" y="1339"/>
                  </a:cubicBezTo>
                  <a:cubicBezTo>
                    <a:pt x="3719" y="1215"/>
                    <a:pt x="3323" y="1116"/>
                    <a:pt x="2852" y="1116"/>
                  </a:cubicBezTo>
                  <a:cubicBezTo>
                    <a:pt x="3472" y="967"/>
                    <a:pt x="4091" y="818"/>
                    <a:pt x="4736" y="719"/>
                  </a:cubicBezTo>
                  <a:cubicBezTo>
                    <a:pt x="4017" y="595"/>
                    <a:pt x="3273" y="496"/>
                    <a:pt x="2505" y="471"/>
                  </a:cubicBezTo>
                  <a:cubicBezTo>
                    <a:pt x="2867" y="326"/>
                    <a:pt x="3207" y="157"/>
                    <a:pt x="3568" y="34"/>
                  </a:cubicBezTo>
                  <a:lnTo>
                    <a:pt x="3568" y="34"/>
                  </a:lnTo>
                  <a:cubicBezTo>
                    <a:pt x="3544" y="40"/>
                    <a:pt x="3511" y="42"/>
                    <a:pt x="3475" y="42"/>
                  </a:cubicBezTo>
                  <a:cubicBezTo>
                    <a:pt x="3317" y="42"/>
                    <a:pt x="3075" y="0"/>
                    <a:pt x="3000"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7369" name="Google Shape;7369;p20"/>
            <p:cNvSpPr/>
            <p:nvPr/>
          </p:nvSpPr>
          <p:spPr>
            <a:xfrm>
              <a:off x="3870125" y="1241025"/>
              <a:ext cx="173550" cy="145725"/>
            </a:xfrm>
            <a:custGeom>
              <a:avLst/>
              <a:gdLst/>
              <a:ahLst/>
              <a:cxnLst/>
              <a:rect l="l" t="t" r="r" b="b"/>
              <a:pathLst>
                <a:path w="6942" h="5829" extrusionOk="0">
                  <a:moveTo>
                    <a:pt x="4157" y="0"/>
                  </a:moveTo>
                  <a:cubicBezTo>
                    <a:pt x="3911" y="0"/>
                    <a:pt x="3660" y="18"/>
                    <a:pt x="3397" y="35"/>
                  </a:cubicBezTo>
                  <a:cubicBezTo>
                    <a:pt x="2108" y="234"/>
                    <a:pt x="943" y="829"/>
                    <a:pt x="323" y="1870"/>
                  </a:cubicBezTo>
                  <a:cubicBezTo>
                    <a:pt x="125" y="2316"/>
                    <a:pt x="1" y="2762"/>
                    <a:pt x="1" y="3208"/>
                  </a:cubicBezTo>
                  <a:cubicBezTo>
                    <a:pt x="1" y="4698"/>
                    <a:pt x="1559" y="5828"/>
                    <a:pt x="3230" y="5828"/>
                  </a:cubicBezTo>
                  <a:cubicBezTo>
                    <a:pt x="3839" y="5828"/>
                    <a:pt x="4464" y="5678"/>
                    <a:pt x="5033" y="5340"/>
                  </a:cubicBezTo>
                  <a:cubicBezTo>
                    <a:pt x="5529" y="5043"/>
                    <a:pt x="5975" y="4621"/>
                    <a:pt x="6322" y="4200"/>
                  </a:cubicBezTo>
                  <a:cubicBezTo>
                    <a:pt x="6744" y="3679"/>
                    <a:pt x="6942" y="3010"/>
                    <a:pt x="6868" y="2390"/>
                  </a:cubicBezTo>
                  <a:cubicBezTo>
                    <a:pt x="6744" y="1324"/>
                    <a:pt x="5777" y="134"/>
                    <a:pt x="4463" y="10"/>
                  </a:cubicBezTo>
                  <a:cubicBezTo>
                    <a:pt x="4361" y="3"/>
                    <a:pt x="4260" y="0"/>
                    <a:pt x="415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370" name="Google Shape;7370;p20"/>
            <p:cNvSpPr/>
            <p:nvPr/>
          </p:nvSpPr>
          <p:spPr>
            <a:xfrm>
              <a:off x="3879425" y="1254625"/>
              <a:ext cx="144425" cy="119325"/>
            </a:xfrm>
            <a:custGeom>
              <a:avLst/>
              <a:gdLst/>
              <a:ahLst/>
              <a:cxnLst/>
              <a:rect l="l" t="t" r="r" b="b"/>
              <a:pathLst>
                <a:path w="5777" h="4773" extrusionOk="0">
                  <a:moveTo>
                    <a:pt x="3379" y="1"/>
                  </a:moveTo>
                  <a:cubicBezTo>
                    <a:pt x="2722" y="1"/>
                    <a:pt x="2018" y="130"/>
                    <a:pt x="1488" y="433"/>
                  </a:cubicBezTo>
                  <a:cubicBezTo>
                    <a:pt x="794" y="805"/>
                    <a:pt x="25" y="1450"/>
                    <a:pt x="1" y="2193"/>
                  </a:cubicBezTo>
                  <a:cubicBezTo>
                    <a:pt x="1" y="2441"/>
                    <a:pt x="75" y="2689"/>
                    <a:pt x="298" y="2813"/>
                  </a:cubicBezTo>
                  <a:cubicBezTo>
                    <a:pt x="422" y="2887"/>
                    <a:pt x="571" y="2912"/>
                    <a:pt x="695" y="2962"/>
                  </a:cubicBezTo>
                  <a:cubicBezTo>
                    <a:pt x="1141" y="3210"/>
                    <a:pt x="819" y="3904"/>
                    <a:pt x="1166" y="4251"/>
                  </a:cubicBezTo>
                  <a:cubicBezTo>
                    <a:pt x="1488" y="4524"/>
                    <a:pt x="2108" y="4375"/>
                    <a:pt x="2504" y="4524"/>
                  </a:cubicBezTo>
                  <a:cubicBezTo>
                    <a:pt x="2653" y="4573"/>
                    <a:pt x="2752" y="4672"/>
                    <a:pt x="2901" y="4747"/>
                  </a:cubicBezTo>
                  <a:cubicBezTo>
                    <a:pt x="2980" y="4764"/>
                    <a:pt x="3059" y="4772"/>
                    <a:pt x="3137" y="4772"/>
                  </a:cubicBezTo>
                  <a:cubicBezTo>
                    <a:pt x="3279" y="4772"/>
                    <a:pt x="3418" y="4745"/>
                    <a:pt x="3546" y="4697"/>
                  </a:cubicBezTo>
                  <a:cubicBezTo>
                    <a:pt x="4141" y="4524"/>
                    <a:pt x="4636" y="4152"/>
                    <a:pt x="5107" y="3805"/>
                  </a:cubicBezTo>
                  <a:cubicBezTo>
                    <a:pt x="5281" y="3656"/>
                    <a:pt x="5504" y="3507"/>
                    <a:pt x="5628" y="3309"/>
                  </a:cubicBezTo>
                  <a:cubicBezTo>
                    <a:pt x="5752" y="3061"/>
                    <a:pt x="5777" y="2813"/>
                    <a:pt x="5727" y="2565"/>
                  </a:cubicBezTo>
                  <a:cubicBezTo>
                    <a:pt x="5653" y="2317"/>
                    <a:pt x="5529" y="2094"/>
                    <a:pt x="5380" y="1921"/>
                  </a:cubicBezTo>
                  <a:cubicBezTo>
                    <a:pt x="5355" y="1846"/>
                    <a:pt x="5281" y="1797"/>
                    <a:pt x="5281" y="1698"/>
                  </a:cubicBezTo>
                  <a:cubicBezTo>
                    <a:pt x="5256" y="1474"/>
                    <a:pt x="5504" y="1276"/>
                    <a:pt x="5504" y="1053"/>
                  </a:cubicBezTo>
                  <a:cubicBezTo>
                    <a:pt x="5504" y="830"/>
                    <a:pt x="5330" y="681"/>
                    <a:pt x="5107" y="582"/>
                  </a:cubicBezTo>
                  <a:cubicBezTo>
                    <a:pt x="4884" y="483"/>
                    <a:pt x="4636" y="433"/>
                    <a:pt x="4488" y="309"/>
                  </a:cubicBezTo>
                  <a:cubicBezTo>
                    <a:pt x="4388" y="235"/>
                    <a:pt x="4339" y="161"/>
                    <a:pt x="4240" y="86"/>
                  </a:cubicBezTo>
                  <a:cubicBezTo>
                    <a:pt x="4141" y="61"/>
                    <a:pt x="4041" y="37"/>
                    <a:pt x="3967" y="37"/>
                  </a:cubicBezTo>
                  <a:cubicBezTo>
                    <a:pt x="3780" y="13"/>
                    <a:pt x="3581" y="1"/>
                    <a:pt x="337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371" name="Google Shape;7371;p20"/>
            <p:cNvSpPr/>
            <p:nvPr/>
          </p:nvSpPr>
          <p:spPr>
            <a:xfrm>
              <a:off x="3923425" y="1303875"/>
              <a:ext cx="13050" cy="9925"/>
            </a:xfrm>
            <a:custGeom>
              <a:avLst/>
              <a:gdLst/>
              <a:ahLst/>
              <a:cxnLst/>
              <a:rect l="l" t="t" r="r" b="b"/>
              <a:pathLst>
                <a:path w="522" h="397" extrusionOk="0">
                  <a:moveTo>
                    <a:pt x="298" y="0"/>
                  </a:moveTo>
                  <a:cubicBezTo>
                    <a:pt x="174" y="0"/>
                    <a:pt x="50" y="75"/>
                    <a:pt x="26" y="199"/>
                  </a:cubicBezTo>
                  <a:cubicBezTo>
                    <a:pt x="1" y="298"/>
                    <a:pt x="50" y="397"/>
                    <a:pt x="174" y="397"/>
                  </a:cubicBezTo>
                  <a:lnTo>
                    <a:pt x="224" y="397"/>
                  </a:lnTo>
                  <a:cubicBezTo>
                    <a:pt x="348" y="397"/>
                    <a:pt x="472" y="347"/>
                    <a:pt x="497" y="223"/>
                  </a:cubicBezTo>
                  <a:cubicBezTo>
                    <a:pt x="521" y="124"/>
                    <a:pt x="472" y="0"/>
                    <a:pt x="3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72" name="Google Shape;7372;p20"/>
            <p:cNvSpPr/>
            <p:nvPr/>
          </p:nvSpPr>
          <p:spPr>
            <a:xfrm>
              <a:off x="3944125" y="1272625"/>
              <a:ext cx="16475" cy="10000"/>
            </a:xfrm>
            <a:custGeom>
              <a:avLst/>
              <a:gdLst/>
              <a:ahLst/>
              <a:cxnLst/>
              <a:rect l="l" t="t" r="r" b="b"/>
              <a:pathLst>
                <a:path w="659" h="400" extrusionOk="0">
                  <a:moveTo>
                    <a:pt x="340" y="1"/>
                  </a:moveTo>
                  <a:cubicBezTo>
                    <a:pt x="316" y="1"/>
                    <a:pt x="290" y="4"/>
                    <a:pt x="264" y="11"/>
                  </a:cubicBezTo>
                  <a:cubicBezTo>
                    <a:pt x="1" y="98"/>
                    <a:pt x="67" y="399"/>
                    <a:pt x="291" y="399"/>
                  </a:cubicBezTo>
                  <a:cubicBezTo>
                    <a:pt x="321" y="399"/>
                    <a:pt x="353" y="394"/>
                    <a:pt x="387" y="383"/>
                  </a:cubicBezTo>
                  <a:cubicBezTo>
                    <a:pt x="658" y="315"/>
                    <a:pt x="580" y="1"/>
                    <a:pt x="34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73" name="Google Shape;7373;p20"/>
            <p:cNvSpPr/>
            <p:nvPr/>
          </p:nvSpPr>
          <p:spPr>
            <a:xfrm>
              <a:off x="3916225" y="1278825"/>
              <a:ext cx="16475" cy="10000"/>
            </a:xfrm>
            <a:custGeom>
              <a:avLst/>
              <a:gdLst/>
              <a:ahLst/>
              <a:cxnLst/>
              <a:rect l="l" t="t" r="r" b="b"/>
              <a:pathLst>
                <a:path w="659" h="400" extrusionOk="0">
                  <a:moveTo>
                    <a:pt x="340" y="1"/>
                  </a:moveTo>
                  <a:cubicBezTo>
                    <a:pt x="316" y="1"/>
                    <a:pt x="291" y="4"/>
                    <a:pt x="264" y="11"/>
                  </a:cubicBezTo>
                  <a:cubicBezTo>
                    <a:pt x="1" y="98"/>
                    <a:pt x="67" y="399"/>
                    <a:pt x="292" y="399"/>
                  </a:cubicBezTo>
                  <a:cubicBezTo>
                    <a:pt x="321" y="399"/>
                    <a:pt x="353" y="394"/>
                    <a:pt x="388" y="383"/>
                  </a:cubicBezTo>
                  <a:cubicBezTo>
                    <a:pt x="659" y="315"/>
                    <a:pt x="580" y="1"/>
                    <a:pt x="34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74" name="Google Shape;7374;p20"/>
            <p:cNvSpPr/>
            <p:nvPr/>
          </p:nvSpPr>
          <p:spPr>
            <a:xfrm>
              <a:off x="3958750" y="1298500"/>
              <a:ext cx="16450" cy="9975"/>
            </a:xfrm>
            <a:custGeom>
              <a:avLst/>
              <a:gdLst/>
              <a:ahLst/>
              <a:cxnLst/>
              <a:rect l="l" t="t" r="r" b="b"/>
              <a:pathLst>
                <a:path w="658" h="399" extrusionOk="0">
                  <a:moveTo>
                    <a:pt x="352" y="0"/>
                  </a:moveTo>
                  <a:cubicBezTo>
                    <a:pt x="321" y="0"/>
                    <a:pt x="286" y="5"/>
                    <a:pt x="249" y="17"/>
                  </a:cubicBezTo>
                  <a:cubicBezTo>
                    <a:pt x="1" y="85"/>
                    <a:pt x="81" y="399"/>
                    <a:pt x="303" y="399"/>
                  </a:cubicBezTo>
                  <a:cubicBezTo>
                    <a:pt x="325" y="399"/>
                    <a:pt x="348" y="395"/>
                    <a:pt x="373" y="389"/>
                  </a:cubicBezTo>
                  <a:cubicBezTo>
                    <a:pt x="658" y="301"/>
                    <a:pt x="594"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75" name="Google Shape;7375;p20"/>
            <p:cNvSpPr/>
            <p:nvPr/>
          </p:nvSpPr>
          <p:spPr>
            <a:xfrm>
              <a:off x="3987500" y="1278050"/>
              <a:ext cx="16275" cy="10150"/>
            </a:xfrm>
            <a:custGeom>
              <a:avLst/>
              <a:gdLst/>
              <a:ahLst/>
              <a:cxnLst/>
              <a:rect l="l" t="t" r="r" b="b"/>
              <a:pathLst>
                <a:path w="651" h="406" extrusionOk="0">
                  <a:moveTo>
                    <a:pt x="360" y="0"/>
                  </a:moveTo>
                  <a:cubicBezTo>
                    <a:pt x="330" y="0"/>
                    <a:pt x="298" y="5"/>
                    <a:pt x="264" y="17"/>
                  </a:cubicBezTo>
                  <a:cubicBezTo>
                    <a:pt x="1" y="105"/>
                    <a:pt x="67" y="405"/>
                    <a:pt x="292" y="405"/>
                  </a:cubicBezTo>
                  <a:cubicBezTo>
                    <a:pt x="321" y="405"/>
                    <a:pt x="353" y="400"/>
                    <a:pt x="388" y="389"/>
                  </a:cubicBezTo>
                  <a:cubicBezTo>
                    <a:pt x="651" y="301"/>
                    <a:pt x="584" y="0"/>
                    <a:pt x="3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76" name="Google Shape;7376;p20"/>
            <p:cNvSpPr/>
            <p:nvPr/>
          </p:nvSpPr>
          <p:spPr>
            <a:xfrm>
              <a:off x="3988675" y="1312125"/>
              <a:ext cx="15725" cy="10150"/>
            </a:xfrm>
            <a:custGeom>
              <a:avLst/>
              <a:gdLst/>
              <a:ahLst/>
              <a:cxnLst/>
              <a:rect l="l" t="t" r="r" b="b"/>
              <a:pathLst>
                <a:path w="629" h="406" extrusionOk="0">
                  <a:moveTo>
                    <a:pt x="338" y="1"/>
                  </a:moveTo>
                  <a:cubicBezTo>
                    <a:pt x="308" y="1"/>
                    <a:pt x="276" y="6"/>
                    <a:pt x="242" y="17"/>
                  </a:cubicBezTo>
                  <a:cubicBezTo>
                    <a:pt x="0" y="105"/>
                    <a:pt x="69" y="406"/>
                    <a:pt x="277" y="406"/>
                  </a:cubicBezTo>
                  <a:cubicBezTo>
                    <a:pt x="304" y="406"/>
                    <a:pt x="334" y="401"/>
                    <a:pt x="366" y="389"/>
                  </a:cubicBezTo>
                  <a:cubicBezTo>
                    <a:pt x="629" y="301"/>
                    <a:pt x="562" y="1"/>
                    <a:pt x="33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77" name="Google Shape;7377;p20"/>
            <p:cNvSpPr/>
            <p:nvPr/>
          </p:nvSpPr>
          <p:spPr>
            <a:xfrm>
              <a:off x="3945925" y="1347000"/>
              <a:ext cx="16475" cy="9975"/>
            </a:xfrm>
            <a:custGeom>
              <a:avLst/>
              <a:gdLst/>
              <a:ahLst/>
              <a:cxnLst/>
              <a:rect l="l" t="t" r="r" b="b"/>
              <a:pathLst>
                <a:path w="659" h="399" extrusionOk="0">
                  <a:moveTo>
                    <a:pt x="312" y="1"/>
                  </a:moveTo>
                  <a:cubicBezTo>
                    <a:pt x="289" y="1"/>
                    <a:pt x="266" y="4"/>
                    <a:pt x="241" y="11"/>
                  </a:cubicBezTo>
                  <a:cubicBezTo>
                    <a:pt x="0" y="98"/>
                    <a:pt x="69" y="399"/>
                    <a:pt x="277" y="399"/>
                  </a:cubicBezTo>
                  <a:cubicBezTo>
                    <a:pt x="304" y="399"/>
                    <a:pt x="333" y="394"/>
                    <a:pt x="365" y="382"/>
                  </a:cubicBezTo>
                  <a:cubicBezTo>
                    <a:pt x="658" y="315"/>
                    <a:pt x="541" y="1"/>
                    <a:pt x="31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78" name="Google Shape;7378;p20"/>
            <p:cNvSpPr/>
            <p:nvPr/>
          </p:nvSpPr>
          <p:spPr>
            <a:xfrm>
              <a:off x="3903850" y="1336300"/>
              <a:ext cx="15725" cy="10150"/>
            </a:xfrm>
            <a:custGeom>
              <a:avLst/>
              <a:gdLst/>
              <a:ahLst/>
              <a:cxnLst/>
              <a:rect l="l" t="t" r="r" b="b"/>
              <a:pathLst>
                <a:path w="629" h="406" extrusionOk="0">
                  <a:moveTo>
                    <a:pt x="352" y="0"/>
                  </a:moveTo>
                  <a:cubicBezTo>
                    <a:pt x="324" y="0"/>
                    <a:pt x="295" y="6"/>
                    <a:pt x="263" y="17"/>
                  </a:cubicBezTo>
                  <a:cubicBezTo>
                    <a:pt x="0" y="105"/>
                    <a:pt x="67" y="406"/>
                    <a:pt x="291" y="406"/>
                  </a:cubicBezTo>
                  <a:cubicBezTo>
                    <a:pt x="321" y="406"/>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79" name="Google Shape;7379;p20"/>
            <p:cNvSpPr/>
            <p:nvPr/>
          </p:nvSpPr>
          <p:spPr>
            <a:xfrm>
              <a:off x="3891450" y="1302225"/>
              <a:ext cx="15725" cy="10150"/>
            </a:xfrm>
            <a:custGeom>
              <a:avLst/>
              <a:gdLst/>
              <a:ahLst/>
              <a:cxnLst/>
              <a:rect l="l" t="t" r="r" b="b"/>
              <a:pathLst>
                <a:path w="629" h="406" extrusionOk="0">
                  <a:moveTo>
                    <a:pt x="352" y="0"/>
                  </a:moveTo>
                  <a:cubicBezTo>
                    <a:pt x="325" y="0"/>
                    <a:pt x="295" y="5"/>
                    <a:pt x="263" y="17"/>
                  </a:cubicBezTo>
                  <a:cubicBezTo>
                    <a:pt x="0" y="104"/>
                    <a:pt x="67" y="405"/>
                    <a:pt x="291" y="405"/>
                  </a:cubicBezTo>
                  <a:cubicBezTo>
                    <a:pt x="321" y="405"/>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80" name="Google Shape;7380;p20"/>
            <p:cNvSpPr/>
            <p:nvPr/>
          </p:nvSpPr>
          <p:spPr>
            <a:xfrm>
              <a:off x="3940325" y="1325325"/>
              <a:ext cx="15925" cy="9975"/>
            </a:xfrm>
            <a:custGeom>
              <a:avLst/>
              <a:gdLst/>
              <a:ahLst/>
              <a:cxnLst/>
              <a:rect l="l" t="t" r="r" b="b"/>
              <a:pathLst>
                <a:path w="637" h="399" extrusionOk="0">
                  <a:moveTo>
                    <a:pt x="318" y="0"/>
                  </a:moveTo>
                  <a:cubicBezTo>
                    <a:pt x="294" y="0"/>
                    <a:pt x="269" y="3"/>
                    <a:pt x="242" y="10"/>
                  </a:cubicBezTo>
                  <a:cubicBezTo>
                    <a:pt x="1" y="98"/>
                    <a:pt x="70" y="398"/>
                    <a:pt x="278" y="398"/>
                  </a:cubicBezTo>
                  <a:cubicBezTo>
                    <a:pt x="305" y="398"/>
                    <a:pt x="334" y="393"/>
                    <a:pt x="366" y="382"/>
                  </a:cubicBezTo>
                  <a:cubicBezTo>
                    <a:pt x="637" y="314"/>
                    <a:pt x="558" y="0"/>
                    <a:pt x="31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81" name="Google Shape;7381;p20"/>
            <p:cNvSpPr/>
            <p:nvPr/>
          </p:nvSpPr>
          <p:spPr>
            <a:xfrm>
              <a:off x="3976275" y="1340800"/>
              <a:ext cx="15925" cy="10000"/>
            </a:xfrm>
            <a:custGeom>
              <a:avLst/>
              <a:gdLst/>
              <a:ahLst/>
              <a:cxnLst/>
              <a:rect l="l" t="t" r="r" b="b"/>
              <a:pathLst>
                <a:path w="637" h="400" extrusionOk="0">
                  <a:moveTo>
                    <a:pt x="318" y="1"/>
                  </a:moveTo>
                  <a:cubicBezTo>
                    <a:pt x="294" y="1"/>
                    <a:pt x="269" y="4"/>
                    <a:pt x="242" y="11"/>
                  </a:cubicBezTo>
                  <a:cubicBezTo>
                    <a:pt x="1" y="98"/>
                    <a:pt x="70" y="399"/>
                    <a:pt x="277" y="399"/>
                  </a:cubicBezTo>
                  <a:cubicBezTo>
                    <a:pt x="305" y="399"/>
                    <a:pt x="334" y="394"/>
                    <a:pt x="366" y="382"/>
                  </a:cubicBezTo>
                  <a:cubicBezTo>
                    <a:pt x="636" y="315"/>
                    <a:pt x="558" y="1"/>
                    <a:pt x="31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82" name="Google Shape;7382;p20"/>
            <p:cNvSpPr/>
            <p:nvPr/>
          </p:nvSpPr>
          <p:spPr>
            <a:xfrm>
              <a:off x="3965825" y="1271225"/>
              <a:ext cx="16275" cy="10150"/>
            </a:xfrm>
            <a:custGeom>
              <a:avLst/>
              <a:gdLst/>
              <a:ahLst/>
              <a:cxnLst/>
              <a:rect l="l" t="t" r="r" b="b"/>
              <a:pathLst>
                <a:path w="651" h="406" extrusionOk="0">
                  <a:moveTo>
                    <a:pt x="359" y="1"/>
                  </a:moveTo>
                  <a:cubicBezTo>
                    <a:pt x="330" y="1"/>
                    <a:pt x="298" y="6"/>
                    <a:pt x="263" y="17"/>
                  </a:cubicBezTo>
                  <a:cubicBezTo>
                    <a:pt x="0" y="105"/>
                    <a:pt x="67" y="406"/>
                    <a:pt x="291" y="406"/>
                  </a:cubicBezTo>
                  <a:cubicBezTo>
                    <a:pt x="320" y="406"/>
                    <a:pt x="353" y="401"/>
                    <a:pt x="387" y="389"/>
                  </a:cubicBezTo>
                  <a:cubicBezTo>
                    <a:pt x="650" y="301"/>
                    <a:pt x="584" y="1"/>
                    <a:pt x="35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83" name="Google Shape;7383;p20"/>
            <p:cNvSpPr/>
            <p:nvPr/>
          </p:nvSpPr>
          <p:spPr>
            <a:xfrm>
              <a:off x="3929800" y="1262550"/>
              <a:ext cx="15725" cy="10150"/>
            </a:xfrm>
            <a:custGeom>
              <a:avLst/>
              <a:gdLst/>
              <a:ahLst/>
              <a:cxnLst/>
              <a:rect l="l" t="t" r="r" b="b"/>
              <a:pathLst>
                <a:path w="629" h="406" extrusionOk="0">
                  <a:moveTo>
                    <a:pt x="338" y="0"/>
                  </a:moveTo>
                  <a:cubicBezTo>
                    <a:pt x="308" y="0"/>
                    <a:pt x="276" y="6"/>
                    <a:pt x="242" y="17"/>
                  </a:cubicBezTo>
                  <a:cubicBezTo>
                    <a:pt x="0" y="105"/>
                    <a:pt x="69" y="406"/>
                    <a:pt x="277" y="406"/>
                  </a:cubicBezTo>
                  <a:cubicBezTo>
                    <a:pt x="304" y="406"/>
                    <a:pt x="334" y="400"/>
                    <a:pt x="366" y="389"/>
                  </a:cubicBezTo>
                  <a:cubicBezTo>
                    <a:pt x="629" y="301"/>
                    <a:pt x="562" y="0"/>
                    <a:pt x="33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84" name="Google Shape;7384;p20"/>
            <p:cNvSpPr/>
            <p:nvPr/>
          </p:nvSpPr>
          <p:spPr>
            <a:xfrm>
              <a:off x="4001700" y="1293525"/>
              <a:ext cx="15175" cy="10175"/>
            </a:xfrm>
            <a:custGeom>
              <a:avLst/>
              <a:gdLst/>
              <a:ahLst/>
              <a:cxnLst/>
              <a:rect l="l" t="t" r="r" b="b"/>
              <a:pathLst>
                <a:path w="607" h="407" extrusionOk="0">
                  <a:moveTo>
                    <a:pt x="330" y="1"/>
                  </a:moveTo>
                  <a:cubicBezTo>
                    <a:pt x="302" y="1"/>
                    <a:pt x="273" y="6"/>
                    <a:pt x="241" y="18"/>
                  </a:cubicBezTo>
                  <a:cubicBezTo>
                    <a:pt x="0" y="105"/>
                    <a:pt x="69" y="406"/>
                    <a:pt x="277" y="406"/>
                  </a:cubicBezTo>
                  <a:cubicBezTo>
                    <a:pt x="304" y="406"/>
                    <a:pt x="334" y="401"/>
                    <a:pt x="365" y="389"/>
                  </a:cubicBezTo>
                  <a:cubicBezTo>
                    <a:pt x="606" y="302"/>
                    <a:pt x="537" y="1"/>
                    <a:pt x="3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85" name="Google Shape;7385;p20"/>
            <p:cNvSpPr/>
            <p:nvPr/>
          </p:nvSpPr>
          <p:spPr>
            <a:xfrm>
              <a:off x="3914750" y="1351175"/>
              <a:ext cx="15350" cy="9975"/>
            </a:xfrm>
            <a:custGeom>
              <a:avLst/>
              <a:gdLst/>
              <a:ahLst/>
              <a:cxnLst/>
              <a:rect l="l" t="t" r="r" b="b"/>
              <a:pathLst>
                <a:path w="614" h="399" extrusionOk="0">
                  <a:moveTo>
                    <a:pt x="337" y="0"/>
                  </a:moveTo>
                  <a:cubicBezTo>
                    <a:pt x="310" y="0"/>
                    <a:pt x="280" y="6"/>
                    <a:pt x="249" y="17"/>
                  </a:cubicBezTo>
                  <a:cubicBezTo>
                    <a:pt x="0" y="85"/>
                    <a:pt x="81" y="399"/>
                    <a:pt x="303" y="399"/>
                  </a:cubicBezTo>
                  <a:cubicBezTo>
                    <a:pt x="325" y="399"/>
                    <a:pt x="348" y="396"/>
                    <a:pt x="373" y="389"/>
                  </a:cubicBezTo>
                  <a:cubicBezTo>
                    <a:pt x="614" y="301"/>
                    <a:pt x="545" y="0"/>
                    <a:pt x="33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86" name="Google Shape;7386;p20"/>
            <p:cNvSpPr/>
            <p:nvPr/>
          </p:nvSpPr>
          <p:spPr>
            <a:xfrm>
              <a:off x="3899425" y="1318800"/>
              <a:ext cx="16200" cy="10300"/>
            </a:xfrm>
            <a:custGeom>
              <a:avLst/>
              <a:gdLst/>
              <a:ahLst/>
              <a:cxnLst/>
              <a:rect l="l" t="t" r="r" b="b"/>
              <a:pathLst>
                <a:path w="648" h="412" extrusionOk="0">
                  <a:moveTo>
                    <a:pt x="354" y="0"/>
                  </a:moveTo>
                  <a:cubicBezTo>
                    <a:pt x="320" y="0"/>
                    <a:pt x="283" y="7"/>
                    <a:pt x="242" y="23"/>
                  </a:cubicBezTo>
                  <a:cubicBezTo>
                    <a:pt x="1" y="111"/>
                    <a:pt x="70" y="411"/>
                    <a:pt x="277" y="411"/>
                  </a:cubicBezTo>
                  <a:cubicBezTo>
                    <a:pt x="305" y="411"/>
                    <a:pt x="334" y="406"/>
                    <a:pt x="366" y="395"/>
                  </a:cubicBezTo>
                  <a:cubicBezTo>
                    <a:pt x="647" y="330"/>
                    <a:pt x="588" y="0"/>
                    <a:pt x="35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87" name="Google Shape;7387;p20"/>
            <p:cNvSpPr/>
            <p:nvPr/>
          </p:nvSpPr>
          <p:spPr>
            <a:xfrm>
              <a:off x="3968725" y="1320175"/>
              <a:ext cx="15925" cy="10000"/>
            </a:xfrm>
            <a:custGeom>
              <a:avLst/>
              <a:gdLst/>
              <a:ahLst/>
              <a:cxnLst/>
              <a:rect l="l" t="t" r="r" b="b"/>
              <a:pathLst>
                <a:path w="637" h="400" extrusionOk="0">
                  <a:moveTo>
                    <a:pt x="360" y="1"/>
                  </a:moveTo>
                  <a:cubicBezTo>
                    <a:pt x="332" y="1"/>
                    <a:pt x="303" y="6"/>
                    <a:pt x="271" y="18"/>
                  </a:cubicBezTo>
                  <a:cubicBezTo>
                    <a:pt x="0" y="85"/>
                    <a:pt x="79" y="399"/>
                    <a:pt x="319" y="399"/>
                  </a:cubicBezTo>
                  <a:cubicBezTo>
                    <a:pt x="343" y="399"/>
                    <a:pt x="368" y="396"/>
                    <a:pt x="395" y="389"/>
                  </a:cubicBezTo>
                  <a:cubicBezTo>
                    <a:pt x="636" y="302"/>
                    <a:pt x="567" y="1"/>
                    <a:pt x="36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88" name="Google Shape;7388;p20"/>
            <p:cNvSpPr/>
            <p:nvPr/>
          </p:nvSpPr>
          <p:spPr>
            <a:xfrm>
              <a:off x="4001075" y="1330725"/>
              <a:ext cx="15175" cy="10150"/>
            </a:xfrm>
            <a:custGeom>
              <a:avLst/>
              <a:gdLst/>
              <a:ahLst/>
              <a:cxnLst/>
              <a:rect l="l" t="t" r="r" b="b"/>
              <a:pathLst>
                <a:path w="607" h="406" extrusionOk="0">
                  <a:moveTo>
                    <a:pt x="330" y="0"/>
                  </a:moveTo>
                  <a:cubicBezTo>
                    <a:pt x="303" y="0"/>
                    <a:pt x="273" y="5"/>
                    <a:pt x="241" y="17"/>
                  </a:cubicBezTo>
                  <a:cubicBezTo>
                    <a:pt x="0" y="105"/>
                    <a:pt x="69" y="405"/>
                    <a:pt x="277" y="405"/>
                  </a:cubicBezTo>
                  <a:cubicBezTo>
                    <a:pt x="304" y="405"/>
                    <a:pt x="334" y="400"/>
                    <a:pt x="365" y="389"/>
                  </a:cubicBezTo>
                  <a:cubicBezTo>
                    <a:pt x="606" y="301"/>
                    <a:pt x="537" y="0"/>
                    <a:pt x="33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89" name="Google Shape;7389;p20"/>
            <p:cNvSpPr/>
            <p:nvPr/>
          </p:nvSpPr>
          <p:spPr>
            <a:xfrm>
              <a:off x="3978200" y="1255550"/>
              <a:ext cx="15625" cy="10325"/>
            </a:xfrm>
            <a:custGeom>
              <a:avLst/>
              <a:gdLst/>
              <a:ahLst/>
              <a:cxnLst/>
              <a:rect l="l" t="t" r="r" b="b"/>
              <a:pathLst>
                <a:path w="625" h="413" extrusionOk="0">
                  <a:moveTo>
                    <a:pt x="364" y="1"/>
                  </a:moveTo>
                  <a:cubicBezTo>
                    <a:pt x="334" y="1"/>
                    <a:pt x="300" y="8"/>
                    <a:pt x="264" y="24"/>
                  </a:cubicBezTo>
                  <a:cubicBezTo>
                    <a:pt x="1" y="112"/>
                    <a:pt x="67" y="413"/>
                    <a:pt x="292" y="413"/>
                  </a:cubicBezTo>
                  <a:cubicBezTo>
                    <a:pt x="321" y="413"/>
                    <a:pt x="353" y="408"/>
                    <a:pt x="388" y="396"/>
                  </a:cubicBezTo>
                  <a:cubicBezTo>
                    <a:pt x="624" y="310"/>
                    <a:pt x="563" y="1"/>
                    <a:pt x="3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90" name="Google Shape;7390;p20"/>
            <p:cNvSpPr/>
            <p:nvPr/>
          </p:nvSpPr>
          <p:spPr>
            <a:xfrm>
              <a:off x="3963900" y="1354275"/>
              <a:ext cx="15700" cy="9525"/>
            </a:xfrm>
            <a:custGeom>
              <a:avLst/>
              <a:gdLst/>
              <a:ahLst/>
              <a:cxnLst/>
              <a:rect l="l" t="t" r="r" b="b"/>
              <a:pathLst>
                <a:path w="628" h="381" extrusionOk="0">
                  <a:moveTo>
                    <a:pt x="337" y="0"/>
                  </a:moveTo>
                  <a:cubicBezTo>
                    <a:pt x="308" y="0"/>
                    <a:pt x="276" y="5"/>
                    <a:pt x="241" y="17"/>
                  </a:cubicBezTo>
                  <a:cubicBezTo>
                    <a:pt x="0" y="83"/>
                    <a:pt x="69" y="381"/>
                    <a:pt x="276" y="381"/>
                  </a:cubicBezTo>
                  <a:cubicBezTo>
                    <a:pt x="304" y="381"/>
                    <a:pt x="333" y="376"/>
                    <a:pt x="365" y="364"/>
                  </a:cubicBezTo>
                  <a:cubicBezTo>
                    <a:pt x="628" y="298"/>
                    <a:pt x="562" y="0"/>
                    <a:pt x="337"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7391" name="Google Shape;7391;p20"/>
          <p:cNvGrpSpPr/>
          <p:nvPr/>
        </p:nvGrpSpPr>
        <p:grpSpPr>
          <a:xfrm rot="8816066">
            <a:off x="791498" y="178047"/>
            <a:ext cx="836854" cy="620213"/>
            <a:chOff x="3748050" y="180275"/>
            <a:chExt cx="394800" cy="292600"/>
          </a:xfrm>
        </p:grpSpPr>
        <p:sp>
          <p:nvSpPr>
            <p:cNvPr id="7392" name="Google Shape;7392;p20"/>
            <p:cNvSpPr/>
            <p:nvPr/>
          </p:nvSpPr>
          <p:spPr>
            <a:xfrm>
              <a:off x="3896775" y="358500"/>
              <a:ext cx="66975" cy="114375"/>
            </a:xfrm>
            <a:custGeom>
              <a:avLst/>
              <a:gdLst/>
              <a:ahLst/>
              <a:cxnLst/>
              <a:rect l="l" t="t" r="r" b="b"/>
              <a:pathLst>
                <a:path w="2679" h="4575" extrusionOk="0">
                  <a:moveTo>
                    <a:pt x="2292" y="1"/>
                  </a:moveTo>
                  <a:cubicBezTo>
                    <a:pt x="2137" y="1"/>
                    <a:pt x="1948" y="192"/>
                    <a:pt x="1860" y="333"/>
                  </a:cubicBezTo>
                  <a:cubicBezTo>
                    <a:pt x="1736" y="557"/>
                    <a:pt x="1711" y="755"/>
                    <a:pt x="1662" y="978"/>
                  </a:cubicBezTo>
                  <a:cubicBezTo>
                    <a:pt x="1463" y="1474"/>
                    <a:pt x="1116" y="2044"/>
                    <a:pt x="720" y="2565"/>
                  </a:cubicBezTo>
                  <a:cubicBezTo>
                    <a:pt x="546" y="2812"/>
                    <a:pt x="348" y="3060"/>
                    <a:pt x="199" y="3308"/>
                  </a:cubicBezTo>
                  <a:cubicBezTo>
                    <a:pt x="75" y="3556"/>
                    <a:pt x="1" y="3854"/>
                    <a:pt x="75" y="4101"/>
                  </a:cubicBezTo>
                  <a:cubicBezTo>
                    <a:pt x="174" y="4349"/>
                    <a:pt x="447" y="4572"/>
                    <a:pt x="794" y="4572"/>
                  </a:cubicBezTo>
                  <a:cubicBezTo>
                    <a:pt x="815" y="4574"/>
                    <a:pt x="836" y="4575"/>
                    <a:pt x="857" y="4575"/>
                  </a:cubicBezTo>
                  <a:cubicBezTo>
                    <a:pt x="1163" y="4575"/>
                    <a:pt x="1504" y="4409"/>
                    <a:pt x="1736" y="4201"/>
                  </a:cubicBezTo>
                  <a:cubicBezTo>
                    <a:pt x="1984" y="3978"/>
                    <a:pt x="2108" y="3705"/>
                    <a:pt x="2207" y="3457"/>
                  </a:cubicBezTo>
                  <a:cubicBezTo>
                    <a:pt x="2455" y="2788"/>
                    <a:pt x="2554" y="2094"/>
                    <a:pt x="2604" y="1449"/>
                  </a:cubicBezTo>
                  <a:cubicBezTo>
                    <a:pt x="2653" y="978"/>
                    <a:pt x="2678" y="507"/>
                    <a:pt x="2455" y="110"/>
                  </a:cubicBezTo>
                  <a:cubicBezTo>
                    <a:pt x="2412" y="32"/>
                    <a:pt x="2355" y="1"/>
                    <a:pt x="229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93" name="Google Shape;7393;p20"/>
            <p:cNvSpPr/>
            <p:nvPr/>
          </p:nvSpPr>
          <p:spPr>
            <a:xfrm>
              <a:off x="3920325" y="370950"/>
              <a:ext cx="41550" cy="52925"/>
            </a:xfrm>
            <a:custGeom>
              <a:avLst/>
              <a:gdLst/>
              <a:ahLst/>
              <a:cxnLst/>
              <a:rect l="l" t="t" r="r" b="b"/>
              <a:pathLst>
                <a:path w="1662" h="2117" extrusionOk="0">
                  <a:moveTo>
                    <a:pt x="1327" y="0"/>
                  </a:moveTo>
                  <a:cubicBezTo>
                    <a:pt x="1115" y="0"/>
                    <a:pt x="937" y="151"/>
                    <a:pt x="893" y="282"/>
                  </a:cubicBezTo>
                  <a:cubicBezTo>
                    <a:pt x="794" y="530"/>
                    <a:pt x="695" y="777"/>
                    <a:pt x="571" y="1050"/>
                  </a:cubicBezTo>
                  <a:cubicBezTo>
                    <a:pt x="422" y="1422"/>
                    <a:pt x="249" y="1744"/>
                    <a:pt x="1" y="2116"/>
                  </a:cubicBezTo>
                  <a:cubicBezTo>
                    <a:pt x="373" y="1843"/>
                    <a:pt x="596" y="1496"/>
                    <a:pt x="794" y="1125"/>
                  </a:cubicBezTo>
                  <a:cubicBezTo>
                    <a:pt x="844" y="1372"/>
                    <a:pt x="868" y="1596"/>
                    <a:pt x="868" y="1843"/>
                  </a:cubicBezTo>
                  <a:cubicBezTo>
                    <a:pt x="918" y="1521"/>
                    <a:pt x="1042" y="1224"/>
                    <a:pt x="1240" y="951"/>
                  </a:cubicBezTo>
                  <a:cubicBezTo>
                    <a:pt x="1315" y="1125"/>
                    <a:pt x="1414" y="1348"/>
                    <a:pt x="1563" y="1496"/>
                  </a:cubicBezTo>
                  <a:cubicBezTo>
                    <a:pt x="1414" y="1323"/>
                    <a:pt x="1488" y="951"/>
                    <a:pt x="1513" y="728"/>
                  </a:cubicBezTo>
                  <a:cubicBezTo>
                    <a:pt x="1513" y="579"/>
                    <a:pt x="1662" y="83"/>
                    <a:pt x="1414" y="9"/>
                  </a:cubicBezTo>
                  <a:cubicBezTo>
                    <a:pt x="1384" y="3"/>
                    <a:pt x="1355" y="0"/>
                    <a:pt x="1327"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7394" name="Google Shape;7394;p20"/>
            <p:cNvSpPr/>
            <p:nvPr/>
          </p:nvSpPr>
          <p:spPr>
            <a:xfrm>
              <a:off x="3832950" y="360775"/>
              <a:ext cx="114675" cy="96675"/>
            </a:xfrm>
            <a:custGeom>
              <a:avLst/>
              <a:gdLst/>
              <a:ahLst/>
              <a:cxnLst/>
              <a:rect l="l" t="t" r="r" b="b"/>
              <a:pathLst>
                <a:path w="4587" h="3867" extrusionOk="0">
                  <a:moveTo>
                    <a:pt x="4371" y="0"/>
                  </a:moveTo>
                  <a:cubicBezTo>
                    <a:pt x="4333" y="0"/>
                    <a:pt x="4296" y="7"/>
                    <a:pt x="4264" y="19"/>
                  </a:cubicBezTo>
                  <a:cubicBezTo>
                    <a:pt x="4240" y="19"/>
                    <a:pt x="4215" y="44"/>
                    <a:pt x="4165" y="44"/>
                  </a:cubicBezTo>
                  <a:cubicBezTo>
                    <a:pt x="3967" y="168"/>
                    <a:pt x="3744" y="267"/>
                    <a:pt x="3570" y="416"/>
                  </a:cubicBezTo>
                  <a:cubicBezTo>
                    <a:pt x="3397" y="590"/>
                    <a:pt x="3174" y="763"/>
                    <a:pt x="3000" y="912"/>
                  </a:cubicBezTo>
                  <a:cubicBezTo>
                    <a:pt x="2603" y="1284"/>
                    <a:pt x="2157" y="1606"/>
                    <a:pt x="1736" y="1879"/>
                  </a:cubicBezTo>
                  <a:cubicBezTo>
                    <a:pt x="1190" y="2226"/>
                    <a:pt x="645" y="2523"/>
                    <a:pt x="273" y="2969"/>
                  </a:cubicBezTo>
                  <a:cubicBezTo>
                    <a:pt x="124" y="3143"/>
                    <a:pt x="0" y="3366"/>
                    <a:pt x="75" y="3564"/>
                  </a:cubicBezTo>
                  <a:cubicBezTo>
                    <a:pt x="149" y="3688"/>
                    <a:pt x="273" y="3738"/>
                    <a:pt x="422" y="3812"/>
                  </a:cubicBezTo>
                  <a:cubicBezTo>
                    <a:pt x="535" y="3850"/>
                    <a:pt x="659" y="3867"/>
                    <a:pt x="788" y="3867"/>
                  </a:cubicBezTo>
                  <a:cubicBezTo>
                    <a:pt x="1085" y="3867"/>
                    <a:pt x="1410" y="3777"/>
                    <a:pt x="1686" y="3639"/>
                  </a:cubicBezTo>
                  <a:cubicBezTo>
                    <a:pt x="2108" y="3465"/>
                    <a:pt x="2405" y="3192"/>
                    <a:pt x="2678" y="2895"/>
                  </a:cubicBezTo>
                  <a:cubicBezTo>
                    <a:pt x="3223" y="2399"/>
                    <a:pt x="3645" y="1854"/>
                    <a:pt x="3992" y="1259"/>
                  </a:cubicBezTo>
                  <a:cubicBezTo>
                    <a:pt x="4165" y="986"/>
                    <a:pt x="4264" y="664"/>
                    <a:pt x="4413" y="391"/>
                  </a:cubicBezTo>
                  <a:cubicBezTo>
                    <a:pt x="4463" y="342"/>
                    <a:pt x="4587" y="242"/>
                    <a:pt x="4587" y="143"/>
                  </a:cubicBezTo>
                  <a:cubicBezTo>
                    <a:pt x="4587" y="51"/>
                    <a:pt x="4477" y="0"/>
                    <a:pt x="437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95" name="Google Shape;7395;p20"/>
            <p:cNvSpPr/>
            <p:nvPr/>
          </p:nvSpPr>
          <p:spPr>
            <a:xfrm>
              <a:off x="3886875" y="368075"/>
              <a:ext cx="58275" cy="52075"/>
            </a:xfrm>
            <a:custGeom>
              <a:avLst/>
              <a:gdLst/>
              <a:ahLst/>
              <a:cxnLst/>
              <a:rect l="l" t="t" r="r" b="b"/>
              <a:pathLst>
                <a:path w="2331" h="2083" extrusionOk="0">
                  <a:moveTo>
                    <a:pt x="2206" y="0"/>
                  </a:moveTo>
                  <a:cubicBezTo>
                    <a:pt x="1711" y="74"/>
                    <a:pt x="1190" y="471"/>
                    <a:pt x="843" y="793"/>
                  </a:cubicBezTo>
                  <a:cubicBezTo>
                    <a:pt x="570" y="1041"/>
                    <a:pt x="273" y="1240"/>
                    <a:pt x="0" y="1487"/>
                  </a:cubicBezTo>
                  <a:cubicBezTo>
                    <a:pt x="322" y="1339"/>
                    <a:pt x="620" y="1165"/>
                    <a:pt x="942" y="967"/>
                  </a:cubicBezTo>
                  <a:lnTo>
                    <a:pt x="942" y="967"/>
                  </a:lnTo>
                  <a:cubicBezTo>
                    <a:pt x="645" y="1314"/>
                    <a:pt x="372" y="1611"/>
                    <a:pt x="75" y="1958"/>
                  </a:cubicBezTo>
                  <a:cubicBezTo>
                    <a:pt x="397" y="1686"/>
                    <a:pt x="744" y="1438"/>
                    <a:pt x="1116" y="1190"/>
                  </a:cubicBezTo>
                  <a:lnTo>
                    <a:pt x="1116" y="1190"/>
                  </a:lnTo>
                  <a:cubicBezTo>
                    <a:pt x="1017" y="1487"/>
                    <a:pt x="868" y="1785"/>
                    <a:pt x="719" y="2082"/>
                  </a:cubicBezTo>
                  <a:cubicBezTo>
                    <a:pt x="1388" y="1487"/>
                    <a:pt x="1859" y="793"/>
                    <a:pt x="2306" y="74"/>
                  </a:cubicBezTo>
                  <a:cubicBezTo>
                    <a:pt x="2306" y="74"/>
                    <a:pt x="2330" y="50"/>
                    <a:pt x="2306" y="50"/>
                  </a:cubicBezTo>
                  <a:cubicBezTo>
                    <a:pt x="2306" y="0"/>
                    <a:pt x="2231" y="0"/>
                    <a:pt x="2206"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7396" name="Google Shape;7396;p20"/>
            <p:cNvSpPr/>
            <p:nvPr/>
          </p:nvSpPr>
          <p:spPr>
            <a:xfrm>
              <a:off x="3971150" y="346325"/>
              <a:ext cx="98575" cy="76925"/>
            </a:xfrm>
            <a:custGeom>
              <a:avLst/>
              <a:gdLst/>
              <a:ahLst/>
              <a:cxnLst/>
              <a:rect l="l" t="t" r="r" b="b"/>
              <a:pathLst>
                <a:path w="3943" h="3077" extrusionOk="0">
                  <a:moveTo>
                    <a:pt x="666" y="1"/>
                  </a:moveTo>
                  <a:cubicBezTo>
                    <a:pt x="651" y="1"/>
                    <a:pt x="636" y="1"/>
                    <a:pt x="620" y="2"/>
                  </a:cubicBezTo>
                  <a:cubicBezTo>
                    <a:pt x="1" y="27"/>
                    <a:pt x="620" y="1168"/>
                    <a:pt x="719" y="1341"/>
                  </a:cubicBezTo>
                  <a:cubicBezTo>
                    <a:pt x="819" y="1564"/>
                    <a:pt x="943" y="1812"/>
                    <a:pt x="1091" y="2035"/>
                  </a:cubicBezTo>
                  <a:cubicBezTo>
                    <a:pt x="1414" y="2432"/>
                    <a:pt x="1860" y="2779"/>
                    <a:pt x="2430" y="2952"/>
                  </a:cubicBezTo>
                  <a:cubicBezTo>
                    <a:pt x="2603" y="3027"/>
                    <a:pt x="2802" y="3076"/>
                    <a:pt x="3025" y="3076"/>
                  </a:cubicBezTo>
                  <a:cubicBezTo>
                    <a:pt x="3198" y="3076"/>
                    <a:pt x="3446" y="3052"/>
                    <a:pt x="3595" y="2928"/>
                  </a:cubicBezTo>
                  <a:cubicBezTo>
                    <a:pt x="3893" y="2704"/>
                    <a:pt x="3942" y="2407"/>
                    <a:pt x="3818" y="2159"/>
                  </a:cubicBezTo>
                  <a:cubicBezTo>
                    <a:pt x="3694" y="1886"/>
                    <a:pt x="3446" y="1713"/>
                    <a:pt x="3198" y="1564"/>
                  </a:cubicBezTo>
                  <a:cubicBezTo>
                    <a:pt x="2901" y="1316"/>
                    <a:pt x="2579" y="1093"/>
                    <a:pt x="2207" y="920"/>
                  </a:cubicBezTo>
                  <a:cubicBezTo>
                    <a:pt x="1934" y="697"/>
                    <a:pt x="1661" y="498"/>
                    <a:pt x="1339" y="325"/>
                  </a:cubicBezTo>
                  <a:cubicBezTo>
                    <a:pt x="1151" y="207"/>
                    <a:pt x="941" y="1"/>
                    <a:pt x="66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97" name="Google Shape;7397;p20"/>
            <p:cNvSpPr/>
            <p:nvPr/>
          </p:nvSpPr>
          <p:spPr>
            <a:xfrm>
              <a:off x="3960000" y="353700"/>
              <a:ext cx="59525" cy="87275"/>
            </a:xfrm>
            <a:custGeom>
              <a:avLst/>
              <a:gdLst/>
              <a:ahLst/>
              <a:cxnLst/>
              <a:rect l="l" t="t" r="r" b="b"/>
              <a:pathLst>
                <a:path w="2381" h="3491" extrusionOk="0">
                  <a:moveTo>
                    <a:pt x="623" y="0"/>
                  </a:moveTo>
                  <a:cubicBezTo>
                    <a:pt x="394" y="0"/>
                    <a:pt x="269" y="236"/>
                    <a:pt x="248" y="402"/>
                  </a:cubicBezTo>
                  <a:cubicBezTo>
                    <a:pt x="199" y="699"/>
                    <a:pt x="149" y="1021"/>
                    <a:pt x="124" y="1319"/>
                  </a:cubicBezTo>
                  <a:cubicBezTo>
                    <a:pt x="50" y="1765"/>
                    <a:pt x="0" y="2236"/>
                    <a:pt x="124" y="2633"/>
                  </a:cubicBezTo>
                  <a:cubicBezTo>
                    <a:pt x="248" y="3029"/>
                    <a:pt x="620" y="3401"/>
                    <a:pt x="1165" y="3475"/>
                  </a:cubicBezTo>
                  <a:cubicBezTo>
                    <a:pt x="1238" y="3485"/>
                    <a:pt x="1307" y="3490"/>
                    <a:pt x="1373" y="3490"/>
                  </a:cubicBezTo>
                  <a:cubicBezTo>
                    <a:pt x="1487" y="3490"/>
                    <a:pt x="1592" y="3473"/>
                    <a:pt x="1686" y="3426"/>
                  </a:cubicBezTo>
                  <a:cubicBezTo>
                    <a:pt x="2008" y="3351"/>
                    <a:pt x="2256" y="3104"/>
                    <a:pt x="2306" y="2856"/>
                  </a:cubicBezTo>
                  <a:cubicBezTo>
                    <a:pt x="2380" y="2608"/>
                    <a:pt x="2306" y="2360"/>
                    <a:pt x="2231" y="2137"/>
                  </a:cubicBezTo>
                  <a:cubicBezTo>
                    <a:pt x="1984" y="1567"/>
                    <a:pt x="1513" y="1145"/>
                    <a:pt x="1190" y="625"/>
                  </a:cubicBezTo>
                  <a:cubicBezTo>
                    <a:pt x="1116" y="426"/>
                    <a:pt x="1017" y="129"/>
                    <a:pt x="769" y="30"/>
                  </a:cubicBezTo>
                  <a:cubicBezTo>
                    <a:pt x="716" y="9"/>
                    <a:pt x="667" y="0"/>
                    <a:pt x="6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98" name="Google Shape;7398;p20"/>
            <p:cNvSpPr/>
            <p:nvPr/>
          </p:nvSpPr>
          <p:spPr>
            <a:xfrm>
              <a:off x="3964325" y="361875"/>
              <a:ext cx="34750" cy="42775"/>
            </a:xfrm>
            <a:custGeom>
              <a:avLst/>
              <a:gdLst/>
              <a:ahLst/>
              <a:cxnLst/>
              <a:rect l="l" t="t" r="r" b="b"/>
              <a:pathLst>
                <a:path w="1390" h="1711" extrusionOk="0">
                  <a:moveTo>
                    <a:pt x="348" y="0"/>
                  </a:moveTo>
                  <a:cubicBezTo>
                    <a:pt x="100" y="25"/>
                    <a:pt x="100" y="223"/>
                    <a:pt x="75" y="347"/>
                  </a:cubicBezTo>
                  <a:cubicBezTo>
                    <a:pt x="1" y="719"/>
                    <a:pt x="1" y="1066"/>
                    <a:pt x="100" y="1413"/>
                  </a:cubicBezTo>
                  <a:cubicBezTo>
                    <a:pt x="125" y="1537"/>
                    <a:pt x="199" y="1661"/>
                    <a:pt x="323" y="1711"/>
                  </a:cubicBezTo>
                  <a:cubicBezTo>
                    <a:pt x="323" y="1463"/>
                    <a:pt x="323" y="1190"/>
                    <a:pt x="348" y="917"/>
                  </a:cubicBezTo>
                  <a:cubicBezTo>
                    <a:pt x="497" y="1165"/>
                    <a:pt x="695" y="1413"/>
                    <a:pt x="893" y="1611"/>
                  </a:cubicBezTo>
                  <a:cubicBezTo>
                    <a:pt x="992" y="1314"/>
                    <a:pt x="745" y="1066"/>
                    <a:pt x="769" y="744"/>
                  </a:cubicBezTo>
                  <a:lnTo>
                    <a:pt x="769" y="744"/>
                  </a:lnTo>
                  <a:cubicBezTo>
                    <a:pt x="968" y="967"/>
                    <a:pt x="1191" y="1190"/>
                    <a:pt x="1389" y="1364"/>
                  </a:cubicBezTo>
                  <a:cubicBezTo>
                    <a:pt x="1265" y="992"/>
                    <a:pt x="1092" y="620"/>
                    <a:pt x="819" y="322"/>
                  </a:cubicBezTo>
                  <a:cubicBezTo>
                    <a:pt x="720" y="198"/>
                    <a:pt x="596" y="50"/>
                    <a:pt x="348"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7399" name="Google Shape;7399;p20"/>
            <p:cNvSpPr/>
            <p:nvPr/>
          </p:nvSpPr>
          <p:spPr>
            <a:xfrm>
              <a:off x="3748050" y="320350"/>
              <a:ext cx="191525" cy="67575"/>
            </a:xfrm>
            <a:custGeom>
              <a:avLst/>
              <a:gdLst/>
              <a:ahLst/>
              <a:cxnLst/>
              <a:rect l="l" t="t" r="r" b="b"/>
              <a:pathLst>
                <a:path w="7661" h="2703" extrusionOk="0">
                  <a:moveTo>
                    <a:pt x="7660" y="0"/>
                  </a:moveTo>
                  <a:lnTo>
                    <a:pt x="7660" y="0"/>
                  </a:lnTo>
                  <a:cubicBezTo>
                    <a:pt x="5892" y="489"/>
                    <a:pt x="3992" y="1174"/>
                    <a:pt x="2207" y="1174"/>
                  </a:cubicBezTo>
                  <a:cubicBezTo>
                    <a:pt x="2091" y="1174"/>
                    <a:pt x="1975" y="1171"/>
                    <a:pt x="1860" y="1165"/>
                  </a:cubicBezTo>
                  <a:cubicBezTo>
                    <a:pt x="1661" y="1165"/>
                    <a:pt x="1452" y="1143"/>
                    <a:pt x="1239" y="1143"/>
                  </a:cubicBezTo>
                  <a:cubicBezTo>
                    <a:pt x="1132" y="1143"/>
                    <a:pt x="1025" y="1149"/>
                    <a:pt x="918" y="1165"/>
                  </a:cubicBezTo>
                  <a:cubicBezTo>
                    <a:pt x="570" y="1240"/>
                    <a:pt x="223" y="1413"/>
                    <a:pt x="99" y="1661"/>
                  </a:cubicBezTo>
                  <a:cubicBezTo>
                    <a:pt x="0" y="1859"/>
                    <a:pt x="75" y="2083"/>
                    <a:pt x="199" y="2207"/>
                  </a:cubicBezTo>
                  <a:cubicBezTo>
                    <a:pt x="323" y="2355"/>
                    <a:pt x="496" y="2454"/>
                    <a:pt x="694" y="2504"/>
                  </a:cubicBezTo>
                  <a:cubicBezTo>
                    <a:pt x="1025" y="2636"/>
                    <a:pt x="1344" y="2702"/>
                    <a:pt x="1704" y="2702"/>
                  </a:cubicBezTo>
                  <a:cubicBezTo>
                    <a:pt x="1884" y="2702"/>
                    <a:pt x="2074" y="2686"/>
                    <a:pt x="2281" y="2653"/>
                  </a:cubicBezTo>
                  <a:cubicBezTo>
                    <a:pt x="2802" y="2628"/>
                    <a:pt x="3322" y="2504"/>
                    <a:pt x="3818" y="2355"/>
                  </a:cubicBezTo>
                  <a:cubicBezTo>
                    <a:pt x="3843" y="2355"/>
                    <a:pt x="3843" y="2355"/>
                    <a:pt x="3867" y="2330"/>
                  </a:cubicBezTo>
                  <a:cubicBezTo>
                    <a:pt x="4933" y="1983"/>
                    <a:pt x="5950" y="1488"/>
                    <a:pt x="6842" y="868"/>
                  </a:cubicBezTo>
                  <a:cubicBezTo>
                    <a:pt x="7214" y="620"/>
                    <a:pt x="7586" y="347"/>
                    <a:pt x="76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400" name="Google Shape;7400;p20"/>
            <p:cNvSpPr/>
            <p:nvPr/>
          </p:nvSpPr>
          <p:spPr>
            <a:xfrm>
              <a:off x="3821800" y="339700"/>
              <a:ext cx="91750" cy="32875"/>
            </a:xfrm>
            <a:custGeom>
              <a:avLst/>
              <a:gdLst/>
              <a:ahLst/>
              <a:cxnLst/>
              <a:rect l="l" t="t" r="r" b="b"/>
              <a:pathLst>
                <a:path w="3670" h="1315" extrusionOk="0">
                  <a:moveTo>
                    <a:pt x="3231" y="0"/>
                  </a:moveTo>
                  <a:cubicBezTo>
                    <a:pt x="2812" y="0"/>
                    <a:pt x="2303" y="122"/>
                    <a:pt x="1983" y="193"/>
                  </a:cubicBezTo>
                  <a:cubicBezTo>
                    <a:pt x="1314" y="317"/>
                    <a:pt x="645" y="515"/>
                    <a:pt x="25" y="763"/>
                  </a:cubicBezTo>
                  <a:cubicBezTo>
                    <a:pt x="521" y="763"/>
                    <a:pt x="1017" y="714"/>
                    <a:pt x="1512" y="639"/>
                  </a:cubicBezTo>
                  <a:lnTo>
                    <a:pt x="1512" y="639"/>
                  </a:lnTo>
                  <a:cubicBezTo>
                    <a:pt x="1017" y="862"/>
                    <a:pt x="521" y="1085"/>
                    <a:pt x="0" y="1309"/>
                  </a:cubicBezTo>
                  <a:cubicBezTo>
                    <a:pt x="52" y="1313"/>
                    <a:pt x="105" y="1315"/>
                    <a:pt x="157" y="1315"/>
                  </a:cubicBezTo>
                  <a:cubicBezTo>
                    <a:pt x="703" y="1315"/>
                    <a:pt x="1263" y="1091"/>
                    <a:pt x="1760" y="887"/>
                  </a:cubicBezTo>
                  <a:cubicBezTo>
                    <a:pt x="2380" y="639"/>
                    <a:pt x="3099" y="391"/>
                    <a:pt x="3669" y="69"/>
                  </a:cubicBezTo>
                  <a:cubicBezTo>
                    <a:pt x="3549" y="20"/>
                    <a:pt x="3397" y="0"/>
                    <a:pt x="3231" y="0"/>
                  </a:cubicBezTo>
                  <a:close/>
                </a:path>
              </a:pathLst>
            </a:custGeom>
            <a:solidFill>
              <a:srgbClr val="CADCDC"/>
            </a:solidFill>
            <a:ln>
              <a:noFill/>
            </a:ln>
          </p:spPr>
          <p:txBody>
            <a:bodyPr spcFirstLastPara="1" wrap="square" lIns="91425" tIns="91425" rIns="91425" bIns="91425" anchor="ctr" anchorCtr="0">
              <a:noAutofit/>
            </a:bodyPr>
            <a:lstStyle/>
            <a:p>
              <a:endParaRPr/>
            </a:p>
          </p:txBody>
        </p:sp>
        <p:sp>
          <p:nvSpPr>
            <p:cNvPr id="7401" name="Google Shape;7401;p20"/>
            <p:cNvSpPr/>
            <p:nvPr/>
          </p:nvSpPr>
          <p:spPr>
            <a:xfrm>
              <a:off x="3787700" y="336450"/>
              <a:ext cx="158675" cy="96475"/>
            </a:xfrm>
            <a:custGeom>
              <a:avLst/>
              <a:gdLst/>
              <a:ahLst/>
              <a:cxnLst/>
              <a:rect l="l" t="t" r="r" b="b"/>
              <a:pathLst>
                <a:path w="6347" h="3859" extrusionOk="0">
                  <a:moveTo>
                    <a:pt x="6347" y="1"/>
                  </a:moveTo>
                  <a:cubicBezTo>
                    <a:pt x="5876" y="224"/>
                    <a:pt x="5380" y="397"/>
                    <a:pt x="4934" y="621"/>
                  </a:cubicBezTo>
                  <a:cubicBezTo>
                    <a:pt x="4463" y="868"/>
                    <a:pt x="4017" y="1116"/>
                    <a:pt x="3521" y="1339"/>
                  </a:cubicBezTo>
                  <a:cubicBezTo>
                    <a:pt x="2629" y="1686"/>
                    <a:pt x="1711" y="1959"/>
                    <a:pt x="844" y="2331"/>
                  </a:cubicBezTo>
                  <a:cubicBezTo>
                    <a:pt x="521" y="2455"/>
                    <a:pt x="224" y="2628"/>
                    <a:pt x="100" y="2876"/>
                  </a:cubicBezTo>
                  <a:cubicBezTo>
                    <a:pt x="1" y="3050"/>
                    <a:pt x="26" y="3223"/>
                    <a:pt x="100" y="3422"/>
                  </a:cubicBezTo>
                  <a:cubicBezTo>
                    <a:pt x="150" y="3570"/>
                    <a:pt x="249" y="3719"/>
                    <a:pt x="422" y="3818"/>
                  </a:cubicBezTo>
                  <a:cubicBezTo>
                    <a:pt x="502" y="3847"/>
                    <a:pt x="590" y="3859"/>
                    <a:pt x="683" y="3859"/>
                  </a:cubicBezTo>
                  <a:cubicBezTo>
                    <a:pt x="1079" y="3859"/>
                    <a:pt x="1563" y="3637"/>
                    <a:pt x="1885" y="3496"/>
                  </a:cubicBezTo>
                  <a:cubicBezTo>
                    <a:pt x="2356" y="3323"/>
                    <a:pt x="2827" y="3099"/>
                    <a:pt x="3273" y="2852"/>
                  </a:cubicBezTo>
                  <a:cubicBezTo>
                    <a:pt x="4141" y="2381"/>
                    <a:pt x="4959" y="1810"/>
                    <a:pt x="5603" y="1191"/>
                  </a:cubicBezTo>
                  <a:cubicBezTo>
                    <a:pt x="5975" y="819"/>
                    <a:pt x="6322" y="397"/>
                    <a:pt x="63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402" name="Google Shape;7402;p20"/>
            <p:cNvSpPr/>
            <p:nvPr/>
          </p:nvSpPr>
          <p:spPr>
            <a:xfrm>
              <a:off x="3853400" y="354275"/>
              <a:ext cx="74025" cy="46050"/>
            </a:xfrm>
            <a:custGeom>
              <a:avLst/>
              <a:gdLst/>
              <a:ahLst/>
              <a:cxnLst/>
              <a:rect l="l" t="t" r="r" b="b"/>
              <a:pathLst>
                <a:path w="2961" h="1842" extrusionOk="0">
                  <a:moveTo>
                    <a:pt x="2754" y="0"/>
                  </a:moveTo>
                  <a:cubicBezTo>
                    <a:pt x="2734" y="0"/>
                    <a:pt x="2709" y="2"/>
                    <a:pt x="2678" y="7"/>
                  </a:cubicBezTo>
                  <a:cubicBezTo>
                    <a:pt x="2108" y="56"/>
                    <a:pt x="1463" y="552"/>
                    <a:pt x="992" y="800"/>
                  </a:cubicBezTo>
                  <a:cubicBezTo>
                    <a:pt x="819" y="899"/>
                    <a:pt x="298" y="1246"/>
                    <a:pt x="1" y="1246"/>
                  </a:cubicBezTo>
                  <a:cubicBezTo>
                    <a:pt x="29" y="1248"/>
                    <a:pt x="58" y="1249"/>
                    <a:pt x="87" y="1249"/>
                  </a:cubicBezTo>
                  <a:cubicBezTo>
                    <a:pt x="501" y="1249"/>
                    <a:pt x="895" y="1086"/>
                    <a:pt x="1290" y="924"/>
                  </a:cubicBezTo>
                  <a:lnTo>
                    <a:pt x="1290" y="924"/>
                  </a:lnTo>
                  <a:cubicBezTo>
                    <a:pt x="918" y="1246"/>
                    <a:pt x="546" y="1519"/>
                    <a:pt x="174" y="1841"/>
                  </a:cubicBezTo>
                  <a:cubicBezTo>
                    <a:pt x="719" y="1668"/>
                    <a:pt x="1215" y="1395"/>
                    <a:pt x="1661" y="1097"/>
                  </a:cubicBezTo>
                  <a:cubicBezTo>
                    <a:pt x="1959" y="850"/>
                    <a:pt x="2232" y="602"/>
                    <a:pt x="2529" y="329"/>
                  </a:cubicBezTo>
                  <a:cubicBezTo>
                    <a:pt x="2642" y="216"/>
                    <a:pt x="2961" y="0"/>
                    <a:pt x="2754"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7403" name="Google Shape;7403;p20"/>
            <p:cNvSpPr/>
            <p:nvPr/>
          </p:nvSpPr>
          <p:spPr>
            <a:xfrm>
              <a:off x="3982300" y="331650"/>
              <a:ext cx="138850" cy="57125"/>
            </a:xfrm>
            <a:custGeom>
              <a:avLst/>
              <a:gdLst/>
              <a:ahLst/>
              <a:cxnLst/>
              <a:rect l="l" t="t" r="r" b="b"/>
              <a:pathLst>
                <a:path w="5554" h="2285" extrusionOk="0">
                  <a:moveTo>
                    <a:pt x="579" y="0"/>
                  </a:moveTo>
                  <a:cubicBezTo>
                    <a:pt x="496" y="0"/>
                    <a:pt x="417" y="13"/>
                    <a:pt x="348" y="44"/>
                  </a:cubicBezTo>
                  <a:cubicBezTo>
                    <a:pt x="1" y="193"/>
                    <a:pt x="224" y="515"/>
                    <a:pt x="397" y="664"/>
                  </a:cubicBezTo>
                  <a:cubicBezTo>
                    <a:pt x="794" y="1011"/>
                    <a:pt x="1265" y="1308"/>
                    <a:pt x="1761" y="1556"/>
                  </a:cubicBezTo>
                  <a:cubicBezTo>
                    <a:pt x="2331" y="1829"/>
                    <a:pt x="2951" y="2077"/>
                    <a:pt x="3620" y="2201"/>
                  </a:cubicBezTo>
                  <a:cubicBezTo>
                    <a:pt x="3825" y="2257"/>
                    <a:pt x="4043" y="2284"/>
                    <a:pt x="4265" y="2284"/>
                  </a:cubicBezTo>
                  <a:cubicBezTo>
                    <a:pt x="4339" y="2284"/>
                    <a:pt x="4413" y="2281"/>
                    <a:pt x="4488" y="2275"/>
                  </a:cubicBezTo>
                  <a:cubicBezTo>
                    <a:pt x="4810" y="2250"/>
                    <a:pt x="5083" y="2151"/>
                    <a:pt x="5256" y="1953"/>
                  </a:cubicBezTo>
                  <a:cubicBezTo>
                    <a:pt x="5355" y="1878"/>
                    <a:pt x="5430" y="1755"/>
                    <a:pt x="5455" y="1655"/>
                  </a:cubicBezTo>
                  <a:cubicBezTo>
                    <a:pt x="5479" y="1531"/>
                    <a:pt x="5554" y="1383"/>
                    <a:pt x="5504" y="1259"/>
                  </a:cubicBezTo>
                  <a:cubicBezTo>
                    <a:pt x="5479" y="1036"/>
                    <a:pt x="5306" y="837"/>
                    <a:pt x="5083" y="713"/>
                  </a:cubicBezTo>
                  <a:cubicBezTo>
                    <a:pt x="4835" y="565"/>
                    <a:pt x="4562" y="515"/>
                    <a:pt x="4265" y="441"/>
                  </a:cubicBezTo>
                  <a:cubicBezTo>
                    <a:pt x="3323" y="267"/>
                    <a:pt x="2257" y="317"/>
                    <a:pt x="1290" y="143"/>
                  </a:cubicBezTo>
                  <a:cubicBezTo>
                    <a:pt x="1105" y="106"/>
                    <a:pt x="823" y="0"/>
                    <a:pt x="57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404" name="Google Shape;7404;p20"/>
            <p:cNvSpPr/>
            <p:nvPr/>
          </p:nvSpPr>
          <p:spPr>
            <a:xfrm>
              <a:off x="3995325" y="338950"/>
              <a:ext cx="89275" cy="34725"/>
            </a:xfrm>
            <a:custGeom>
              <a:avLst/>
              <a:gdLst/>
              <a:ahLst/>
              <a:cxnLst/>
              <a:rect l="l" t="t" r="r" b="b"/>
              <a:pathLst>
                <a:path w="3571" h="1389" extrusionOk="0">
                  <a:moveTo>
                    <a:pt x="3570" y="521"/>
                  </a:moveTo>
                  <a:cubicBezTo>
                    <a:pt x="3539" y="521"/>
                    <a:pt x="3508" y="521"/>
                    <a:pt x="3477" y="521"/>
                  </a:cubicBezTo>
                  <a:lnTo>
                    <a:pt x="3477" y="521"/>
                  </a:lnTo>
                  <a:cubicBezTo>
                    <a:pt x="3493" y="522"/>
                    <a:pt x="3509" y="523"/>
                    <a:pt x="3525" y="523"/>
                  </a:cubicBezTo>
                  <a:cubicBezTo>
                    <a:pt x="3540" y="523"/>
                    <a:pt x="3555" y="522"/>
                    <a:pt x="3570" y="521"/>
                  </a:cubicBezTo>
                  <a:close/>
                  <a:moveTo>
                    <a:pt x="687" y="1"/>
                  </a:moveTo>
                  <a:cubicBezTo>
                    <a:pt x="492" y="1"/>
                    <a:pt x="296" y="9"/>
                    <a:pt x="100" y="25"/>
                  </a:cubicBezTo>
                  <a:lnTo>
                    <a:pt x="75" y="25"/>
                  </a:lnTo>
                  <a:cubicBezTo>
                    <a:pt x="0" y="50"/>
                    <a:pt x="25" y="124"/>
                    <a:pt x="75" y="173"/>
                  </a:cubicBezTo>
                  <a:cubicBezTo>
                    <a:pt x="223" y="372"/>
                    <a:pt x="347" y="545"/>
                    <a:pt x="595" y="669"/>
                  </a:cubicBezTo>
                  <a:cubicBezTo>
                    <a:pt x="769" y="768"/>
                    <a:pt x="1017" y="868"/>
                    <a:pt x="1240" y="967"/>
                  </a:cubicBezTo>
                  <a:cubicBezTo>
                    <a:pt x="1463" y="1041"/>
                    <a:pt x="1636" y="1140"/>
                    <a:pt x="1860" y="1215"/>
                  </a:cubicBezTo>
                  <a:cubicBezTo>
                    <a:pt x="1991" y="1258"/>
                    <a:pt x="2295" y="1283"/>
                    <a:pt x="2433" y="1356"/>
                  </a:cubicBezTo>
                  <a:lnTo>
                    <a:pt x="2433" y="1356"/>
                  </a:lnTo>
                  <a:cubicBezTo>
                    <a:pt x="2198" y="1190"/>
                    <a:pt x="1942" y="1006"/>
                    <a:pt x="1686" y="843"/>
                  </a:cubicBezTo>
                  <a:lnTo>
                    <a:pt x="1686" y="843"/>
                  </a:lnTo>
                  <a:cubicBezTo>
                    <a:pt x="2132" y="967"/>
                    <a:pt x="2603" y="1041"/>
                    <a:pt x="3099" y="1140"/>
                  </a:cubicBezTo>
                  <a:cubicBezTo>
                    <a:pt x="2702" y="917"/>
                    <a:pt x="2331" y="744"/>
                    <a:pt x="1934" y="521"/>
                  </a:cubicBezTo>
                  <a:lnTo>
                    <a:pt x="1934" y="521"/>
                  </a:lnTo>
                  <a:cubicBezTo>
                    <a:pt x="2107" y="529"/>
                    <a:pt x="2284" y="532"/>
                    <a:pt x="2463" y="532"/>
                  </a:cubicBezTo>
                  <a:cubicBezTo>
                    <a:pt x="2792" y="532"/>
                    <a:pt x="3130" y="522"/>
                    <a:pt x="3477" y="521"/>
                  </a:cubicBezTo>
                  <a:lnTo>
                    <a:pt x="3477" y="521"/>
                  </a:lnTo>
                  <a:cubicBezTo>
                    <a:pt x="3258" y="501"/>
                    <a:pt x="2964" y="359"/>
                    <a:pt x="2727" y="273"/>
                  </a:cubicBezTo>
                  <a:cubicBezTo>
                    <a:pt x="2455" y="223"/>
                    <a:pt x="2207" y="173"/>
                    <a:pt x="1934" y="124"/>
                  </a:cubicBezTo>
                  <a:cubicBezTo>
                    <a:pt x="1527" y="39"/>
                    <a:pt x="1109" y="1"/>
                    <a:pt x="687" y="1"/>
                  </a:cubicBezTo>
                  <a:close/>
                  <a:moveTo>
                    <a:pt x="2433" y="1356"/>
                  </a:moveTo>
                  <a:cubicBezTo>
                    <a:pt x="2449" y="1367"/>
                    <a:pt x="2464" y="1377"/>
                    <a:pt x="2479" y="1388"/>
                  </a:cubicBezTo>
                  <a:cubicBezTo>
                    <a:pt x="2467" y="1376"/>
                    <a:pt x="2452" y="1366"/>
                    <a:pt x="2433" y="1356"/>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7405" name="Google Shape;7405;p20"/>
            <p:cNvSpPr/>
            <p:nvPr/>
          </p:nvSpPr>
          <p:spPr>
            <a:xfrm>
              <a:off x="3966200" y="285650"/>
              <a:ext cx="176650" cy="50825"/>
            </a:xfrm>
            <a:custGeom>
              <a:avLst/>
              <a:gdLst/>
              <a:ahLst/>
              <a:cxnLst/>
              <a:rect l="l" t="t" r="r" b="b"/>
              <a:pathLst>
                <a:path w="7066" h="2033" extrusionOk="0">
                  <a:moveTo>
                    <a:pt x="6099" y="0"/>
                  </a:moveTo>
                  <a:cubicBezTo>
                    <a:pt x="5355" y="0"/>
                    <a:pt x="4611" y="174"/>
                    <a:pt x="3867" y="372"/>
                  </a:cubicBezTo>
                  <a:cubicBezTo>
                    <a:pt x="3272" y="545"/>
                    <a:pt x="2653" y="694"/>
                    <a:pt x="2058" y="892"/>
                  </a:cubicBezTo>
                  <a:cubicBezTo>
                    <a:pt x="1686" y="1016"/>
                    <a:pt x="0" y="1537"/>
                    <a:pt x="1041" y="1760"/>
                  </a:cubicBezTo>
                  <a:cubicBezTo>
                    <a:pt x="1364" y="1810"/>
                    <a:pt x="1661" y="1884"/>
                    <a:pt x="1934" y="1909"/>
                  </a:cubicBezTo>
                  <a:cubicBezTo>
                    <a:pt x="2479" y="1983"/>
                    <a:pt x="3000" y="2033"/>
                    <a:pt x="3545" y="2033"/>
                  </a:cubicBezTo>
                  <a:cubicBezTo>
                    <a:pt x="4165" y="2033"/>
                    <a:pt x="4785" y="2008"/>
                    <a:pt x="5404" y="1810"/>
                  </a:cubicBezTo>
                  <a:cubicBezTo>
                    <a:pt x="6024" y="1636"/>
                    <a:pt x="6619" y="1289"/>
                    <a:pt x="6892" y="868"/>
                  </a:cubicBezTo>
                  <a:cubicBezTo>
                    <a:pt x="6991" y="744"/>
                    <a:pt x="7065" y="570"/>
                    <a:pt x="7016" y="421"/>
                  </a:cubicBezTo>
                  <a:cubicBezTo>
                    <a:pt x="6966" y="124"/>
                    <a:pt x="6495" y="0"/>
                    <a:pt x="609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406" name="Google Shape;7406;p20"/>
            <p:cNvSpPr/>
            <p:nvPr/>
          </p:nvSpPr>
          <p:spPr>
            <a:xfrm>
              <a:off x="4002150" y="298650"/>
              <a:ext cx="79350" cy="32000"/>
            </a:xfrm>
            <a:custGeom>
              <a:avLst/>
              <a:gdLst/>
              <a:ahLst/>
              <a:cxnLst/>
              <a:rect l="l" t="t" r="r" b="b"/>
              <a:pathLst>
                <a:path w="3174" h="1280" extrusionOk="0">
                  <a:moveTo>
                    <a:pt x="3173" y="1"/>
                  </a:moveTo>
                  <a:lnTo>
                    <a:pt x="3173" y="1"/>
                  </a:lnTo>
                  <a:cubicBezTo>
                    <a:pt x="2950" y="50"/>
                    <a:pt x="2653" y="50"/>
                    <a:pt x="2454" y="125"/>
                  </a:cubicBezTo>
                  <a:cubicBezTo>
                    <a:pt x="1686" y="249"/>
                    <a:pt x="818" y="546"/>
                    <a:pt x="124" y="893"/>
                  </a:cubicBezTo>
                  <a:cubicBezTo>
                    <a:pt x="99" y="893"/>
                    <a:pt x="74" y="918"/>
                    <a:pt x="50" y="967"/>
                  </a:cubicBezTo>
                  <a:cubicBezTo>
                    <a:pt x="0" y="1017"/>
                    <a:pt x="99" y="1042"/>
                    <a:pt x="174" y="1091"/>
                  </a:cubicBezTo>
                  <a:cubicBezTo>
                    <a:pt x="595" y="1240"/>
                    <a:pt x="1116" y="1240"/>
                    <a:pt x="1611" y="1265"/>
                  </a:cubicBezTo>
                  <a:cubicBezTo>
                    <a:pt x="1766" y="1274"/>
                    <a:pt x="1923" y="1280"/>
                    <a:pt x="2083" y="1280"/>
                  </a:cubicBezTo>
                  <a:cubicBezTo>
                    <a:pt x="2359" y="1280"/>
                    <a:pt x="2642" y="1262"/>
                    <a:pt x="2925" y="1215"/>
                  </a:cubicBezTo>
                  <a:cubicBezTo>
                    <a:pt x="2429" y="1141"/>
                    <a:pt x="1958" y="1091"/>
                    <a:pt x="1537" y="967"/>
                  </a:cubicBezTo>
                  <a:cubicBezTo>
                    <a:pt x="2033" y="843"/>
                    <a:pt x="2529" y="720"/>
                    <a:pt x="3024" y="546"/>
                  </a:cubicBezTo>
                  <a:lnTo>
                    <a:pt x="3024" y="546"/>
                  </a:lnTo>
                  <a:cubicBezTo>
                    <a:pt x="2779" y="568"/>
                    <a:pt x="2544" y="581"/>
                    <a:pt x="2315" y="581"/>
                  </a:cubicBezTo>
                  <a:cubicBezTo>
                    <a:pt x="2033" y="581"/>
                    <a:pt x="1760" y="562"/>
                    <a:pt x="1487" y="521"/>
                  </a:cubicBezTo>
                  <a:cubicBezTo>
                    <a:pt x="2058" y="348"/>
                    <a:pt x="2603" y="174"/>
                    <a:pt x="3173"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7407" name="Google Shape;7407;p20"/>
            <p:cNvSpPr/>
            <p:nvPr/>
          </p:nvSpPr>
          <p:spPr>
            <a:xfrm>
              <a:off x="3902350" y="193300"/>
              <a:ext cx="53325" cy="112900"/>
            </a:xfrm>
            <a:custGeom>
              <a:avLst/>
              <a:gdLst/>
              <a:ahLst/>
              <a:cxnLst/>
              <a:rect l="l" t="t" r="r" b="b"/>
              <a:pathLst>
                <a:path w="2133" h="4516" extrusionOk="0">
                  <a:moveTo>
                    <a:pt x="1340" y="0"/>
                  </a:moveTo>
                  <a:cubicBezTo>
                    <a:pt x="1191" y="0"/>
                    <a:pt x="993" y="50"/>
                    <a:pt x="869" y="149"/>
                  </a:cubicBezTo>
                  <a:cubicBezTo>
                    <a:pt x="348" y="496"/>
                    <a:pt x="26" y="992"/>
                    <a:pt x="1" y="1488"/>
                  </a:cubicBezTo>
                  <a:cubicBezTo>
                    <a:pt x="1" y="1711"/>
                    <a:pt x="75" y="1909"/>
                    <a:pt x="125" y="2132"/>
                  </a:cubicBezTo>
                  <a:cubicBezTo>
                    <a:pt x="348" y="2777"/>
                    <a:pt x="720" y="3347"/>
                    <a:pt x="1067" y="3892"/>
                  </a:cubicBezTo>
                  <a:cubicBezTo>
                    <a:pt x="1191" y="4066"/>
                    <a:pt x="1364" y="4487"/>
                    <a:pt x="1687" y="4512"/>
                  </a:cubicBezTo>
                  <a:cubicBezTo>
                    <a:pt x="1701" y="4514"/>
                    <a:pt x="1714" y="4515"/>
                    <a:pt x="1727" y="4515"/>
                  </a:cubicBezTo>
                  <a:cubicBezTo>
                    <a:pt x="2017" y="4515"/>
                    <a:pt x="2108" y="4009"/>
                    <a:pt x="2108" y="3843"/>
                  </a:cubicBezTo>
                  <a:cubicBezTo>
                    <a:pt x="2133" y="3644"/>
                    <a:pt x="2058" y="3471"/>
                    <a:pt x="2009" y="3273"/>
                  </a:cubicBezTo>
                  <a:cubicBezTo>
                    <a:pt x="1885" y="2777"/>
                    <a:pt x="1984" y="2281"/>
                    <a:pt x="2009" y="1760"/>
                  </a:cubicBezTo>
                  <a:cubicBezTo>
                    <a:pt x="2058" y="1240"/>
                    <a:pt x="2058" y="719"/>
                    <a:pt x="1761" y="273"/>
                  </a:cubicBezTo>
                  <a:cubicBezTo>
                    <a:pt x="1711" y="149"/>
                    <a:pt x="1563" y="0"/>
                    <a:pt x="134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7408" name="Google Shape;7408;p20"/>
            <p:cNvSpPr/>
            <p:nvPr/>
          </p:nvSpPr>
          <p:spPr>
            <a:xfrm>
              <a:off x="3907950" y="216225"/>
              <a:ext cx="44025" cy="79400"/>
            </a:xfrm>
            <a:custGeom>
              <a:avLst/>
              <a:gdLst/>
              <a:ahLst/>
              <a:cxnLst/>
              <a:rect l="l" t="t" r="r" b="b"/>
              <a:pathLst>
                <a:path w="1761" h="3176" extrusionOk="0">
                  <a:moveTo>
                    <a:pt x="719" y="1"/>
                  </a:moveTo>
                  <a:cubicBezTo>
                    <a:pt x="521" y="298"/>
                    <a:pt x="471" y="596"/>
                    <a:pt x="496" y="918"/>
                  </a:cubicBezTo>
                  <a:cubicBezTo>
                    <a:pt x="298" y="720"/>
                    <a:pt x="149" y="571"/>
                    <a:pt x="0" y="372"/>
                  </a:cubicBezTo>
                  <a:lnTo>
                    <a:pt x="0" y="372"/>
                  </a:lnTo>
                  <a:cubicBezTo>
                    <a:pt x="174" y="918"/>
                    <a:pt x="347" y="1414"/>
                    <a:pt x="521" y="1934"/>
                  </a:cubicBezTo>
                  <a:cubicBezTo>
                    <a:pt x="620" y="2232"/>
                    <a:pt x="719" y="2529"/>
                    <a:pt x="892" y="2802"/>
                  </a:cubicBezTo>
                  <a:cubicBezTo>
                    <a:pt x="1010" y="2966"/>
                    <a:pt x="1217" y="3176"/>
                    <a:pt x="1492" y="3176"/>
                  </a:cubicBezTo>
                  <a:cubicBezTo>
                    <a:pt x="1506" y="3176"/>
                    <a:pt x="1522" y="3175"/>
                    <a:pt x="1537" y="3174"/>
                  </a:cubicBezTo>
                  <a:cubicBezTo>
                    <a:pt x="1611" y="3174"/>
                    <a:pt x="1661" y="3149"/>
                    <a:pt x="1711" y="3099"/>
                  </a:cubicBezTo>
                  <a:cubicBezTo>
                    <a:pt x="1760" y="3050"/>
                    <a:pt x="1760" y="2975"/>
                    <a:pt x="1760" y="2926"/>
                  </a:cubicBezTo>
                  <a:cubicBezTo>
                    <a:pt x="1735" y="2529"/>
                    <a:pt x="1711" y="2108"/>
                    <a:pt x="1587" y="1711"/>
                  </a:cubicBezTo>
                  <a:cubicBezTo>
                    <a:pt x="1487" y="1314"/>
                    <a:pt x="1512" y="843"/>
                    <a:pt x="1487" y="422"/>
                  </a:cubicBezTo>
                  <a:cubicBezTo>
                    <a:pt x="1487" y="298"/>
                    <a:pt x="1463" y="125"/>
                    <a:pt x="1339" y="75"/>
                  </a:cubicBezTo>
                  <a:cubicBezTo>
                    <a:pt x="1165" y="323"/>
                    <a:pt x="1091" y="596"/>
                    <a:pt x="992" y="843"/>
                  </a:cubicBezTo>
                  <a:cubicBezTo>
                    <a:pt x="868" y="670"/>
                    <a:pt x="793" y="447"/>
                    <a:pt x="769" y="224"/>
                  </a:cubicBezTo>
                  <a:cubicBezTo>
                    <a:pt x="769" y="174"/>
                    <a:pt x="744" y="75"/>
                    <a:pt x="719"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7409" name="Google Shape;7409;p20"/>
            <p:cNvSpPr/>
            <p:nvPr/>
          </p:nvSpPr>
          <p:spPr>
            <a:xfrm>
              <a:off x="3930250" y="180275"/>
              <a:ext cx="71925" cy="121325"/>
            </a:xfrm>
            <a:custGeom>
              <a:avLst/>
              <a:gdLst/>
              <a:ahLst/>
              <a:cxnLst/>
              <a:rect l="l" t="t" r="r" b="b"/>
              <a:pathLst>
                <a:path w="2877" h="4853" extrusionOk="0">
                  <a:moveTo>
                    <a:pt x="1711" y="1"/>
                  </a:moveTo>
                  <a:cubicBezTo>
                    <a:pt x="1587" y="26"/>
                    <a:pt x="1488" y="75"/>
                    <a:pt x="1438" y="174"/>
                  </a:cubicBezTo>
                  <a:cubicBezTo>
                    <a:pt x="323" y="1414"/>
                    <a:pt x="0" y="3000"/>
                    <a:pt x="620" y="4240"/>
                  </a:cubicBezTo>
                  <a:cubicBezTo>
                    <a:pt x="710" y="4374"/>
                    <a:pt x="820" y="4852"/>
                    <a:pt x="1059" y="4852"/>
                  </a:cubicBezTo>
                  <a:cubicBezTo>
                    <a:pt x="1085" y="4852"/>
                    <a:pt x="1112" y="4847"/>
                    <a:pt x="1141" y="4835"/>
                  </a:cubicBezTo>
                  <a:cubicBezTo>
                    <a:pt x="1438" y="4736"/>
                    <a:pt x="1637" y="4339"/>
                    <a:pt x="1761" y="4141"/>
                  </a:cubicBezTo>
                  <a:cubicBezTo>
                    <a:pt x="2256" y="3298"/>
                    <a:pt x="2752" y="2430"/>
                    <a:pt x="2851" y="1538"/>
                  </a:cubicBezTo>
                  <a:cubicBezTo>
                    <a:pt x="2876" y="1240"/>
                    <a:pt x="2851" y="893"/>
                    <a:pt x="2727" y="621"/>
                  </a:cubicBezTo>
                  <a:cubicBezTo>
                    <a:pt x="2579" y="323"/>
                    <a:pt x="2306" y="75"/>
                    <a:pt x="193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410" name="Google Shape;7410;p20"/>
            <p:cNvSpPr/>
            <p:nvPr/>
          </p:nvSpPr>
          <p:spPr>
            <a:xfrm>
              <a:off x="3944500" y="206925"/>
              <a:ext cx="47750" cy="90825"/>
            </a:xfrm>
            <a:custGeom>
              <a:avLst/>
              <a:gdLst/>
              <a:ahLst/>
              <a:cxnLst/>
              <a:rect l="l" t="t" r="r" b="b"/>
              <a:pathLst>
                <a:path w="1910" h="3633" extrusionOk="0">
                  <a:moveTo>
                    <a:pt x="1414" y="1"/>
                  </a:moveTo>
                  <a:lnTo>
                    <a:pt x="1414" y="1"/>
                  </a:lnTo>
                  <a:cubicBezTo>
                    <a:pt x="1166" y="348"/>
                    <a:pt x="918" y="695"/>
                    <a:pt x="744" y="1042"/>
                  </a:cubicBezTo>
                  <a:cubicBezTo>
                    <a:pt x="695" y="720"/>
                    <a:pt x="645" y="447"/>
                    <a:pt x="620" y="125"/>
                  </a:cubicBezTo>
                  <a:cubicBezTo>
                    <a:pt x="620" y="199"/>
                    <a:pt x="447" y="373"/>
                    <a:pt x="397" y="472"/>
                  </a:cubicBezTo>
                  <a:cubicBezTo>
                    <a:pt x="323" y="596"/>
                    <a:pt x="273" y="720"/>
                    <a:pt x="249" y="844"/>
                  </a:cubicBezTo>
                  <a:cubicBezTo>
                    <a:pt x="149" y="1067"/>
                    <a:pt x="75" y="1315"/>
                    <a:pt x="50" y="1563"/>
                  </a:cubicBezTo>
                  <a:cubicBezTo>
                    <a:pt x="1" y="1984"/>
                    <a:pt x="25" y="2430"/>
                    <a:pt x="125" y="2827"/>
                  </a:cubicBezTo>
                  <a:cubicBezTo>
                    <a:pt x="174" y="3025"/>
                    <a:pt x="224" y="3223"/>
                    <a:pt x="323" y="3422"/>
                  </a:cubicBezTo>
                  <a:cubicBezTo>
                    <a:pt x="375" y="3527"/>
                    <a:pt x="416" y="3632"/>
                    <a:pt x="505" y="3632"/>
                  </a:cubicBezTo>
                  <a:cubicBezTo>
                    <a:pt x="542" y="3632"/>
                    <a:pt x="587" y="3614"/>
                    <a:pt x="645" y="3570"/>
                  </a:cubicBezTo>
                  <a:cubicBezTo>
                    <a:pt x="819" y="3422"/>
                    <a:pt x="943" y="3050"/>
                    <a:pt x="1042" y="2827"/>
                  </a:cubicBezTo>
                  <a:cubicBezTo>
                    <a:pt x="1166" y="2579"/>
                    <a:pt x="1290" y="2331"/>
                    <a:pt x="1389" y="2083"/>
                  </a:cubicBezTo>
                  <a:cubicBezTo>
                    <a:pt x="1587" y="1563"/>
                    <a:pt x="1785" y="1067"/>
                    <a:pt x="1909" y="546"/>
                  </a:cubicBezTo>
                  <a:lnTo>
                    <a:pt x="1909" y="546"/>
                  </a:lnTo>
                  <a:cubicBezTo>
                    <a:pt x="1686" y="670"/>
                    <a:pt x="1513" y="819"/>
                    <a:pt x="1314" y="992"/>
                  </a:cubicBezTo>
                  <a:cubicBezTo>
                    <a:pt x="1364" y="695"/>
                    <a:pt x="1389" y="348"/>
                    <a:pt x="1414"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7411" name="Google Shape;7411;p20"/>
            <p:cNvSpPr/>
            <p:nvPr/>
          </p:nvSpPr>
          <p:spPr>
            <a:xfrm>
              <a:off x="3761675" y="297625"/>
              <a:ext cx="145675" cy="48775"/>
            </a:xfrm>
            <a:custGeom>
              <a:avLst/>
              <a:gdLst/>
              <a:ahLst/>
              <a:cxnLst/>
              <a:rect l="l" t="t" r="r" b="b"/>
              <a:pathLst>
                <a:path w="5827" h="1951" extrusionOk="0">
                  <a:moveTo>
                    <a:pt x="853" y="0"/>
                  </a:moveTo>
                  <a:cubicBezTo>
                    <a:pt x="740" y="0"/>
                    <a:pt x="627" y="18"/>
                    <a:pt x="521" y="66"/>
                  </a:cubicBezTo>
                  <a:cubicBezTo>
                    <a:pt x="249" y="190"/>
                    <a:pt x="25" y="513"/>
                    <a:pt x="25" y="761"/>
                  </a:cubicBezTo>
                  <a:cubicBezTo>
                    <a:pt x="1" y="1008"/>
                    <a:pt x="149" y="1207"/>
                    <a:pt x="323" y="1331"/>
                  </a:cubicBezTo>
                  <a:cubicBezTo>
                    <a:pt x="521" y="1455"/>
                    <a:pt x="769" y="1554"/>
                    <a:pt x="1017" y="1628"/>
                  </a:cubicBezTo>
                  <a:cubicBezTo>
                    <a:pt x="1736" y="1802"/>
                    <a:pt x="2504" y="1950"/>
                    <a:pt x="3298" y="1950"/>
                  </a:cubicBezTo>
                  <a:cubicBezTo>
                    <a:pt x="3645" y="1950"/>
                    <a:pt x="5727" y="1826"/>
                    <a:pt x="5777" y="1331"/>
                  </a:cubicBezTo>
                  <a:cubicBezTo>
                    <a:pt x="5826" y="1033"/>
                    <a:pt x="5206" y="1033"/>
                    <a:pt x="4983" y="1033"/>
                  </a:cubicBezTo>
                  <a:cubicBezTo>
                    <a:pt x="4413" y="1008"/>
                    <a:pt x="3917" y="934"/>
                    <a:pt x="3471" y="810"/>
                  </a:cubicBezTo>
                  <a:cubicBezTo>
                    <a:pt x="2728" y="637"/>
                    <a:pt x="2033" y="339"/>
                    <a:pt x="1364" y="91"/>
                  </a:cubicBezTo>
                  <a:cubicBezTo>
                    <a:pt x="1212" y="46"/>
                    <a:pt x="1033" y="0"/>
                    <a:pt x="85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412" name="Google Shape;7412;p20"/>
            <p:cNvSpPr/>
            <p:nvPr/>
          </p:nvSpPr>
          <p:spPr>
            <a:xfrm>
              <a:off x="3824900" y="320350"/>
              <a:ext cx="75000" cy="19750"/>
            </a:xfrm>
            <a:custGeom>
              <a:avLst/>
              <a:gdLst/>
              <a:ahLst/>
              <a:cxnLst/>
              <a:rect l="l" t="t" r="r" b="b"/>
              <a:pathLst>
                <a:path w="3000" h="790" extrusionOk="0">
                  <a:moveTo>
                    <a:pt x="25" y="0"/>
                  </a:moveTo>
                  <a:cubicBezTo>
                    <a:pt x="347" y="174"/>
                    <a:pt x="719" y="347"/>
                    <a:pt x="1116" y="471"/>
                  </a:cubicBezTo>
                  <a:cubicBezTo>
                    <a:pt x="744" y="496"/>
                    <a:pt x="372" y="496"/>
                    <a:pt x="0" y="521"/>
                  </a:cubicBezTo>
                  <a:cubicBezTo>
                    <a:pt x="573" y="689"/>
                    <a:pt x="1111" y="789"/>
                    <a:pt x="1701" y="789"/>
                  </a:cubicBezTo>
                  <a:cubicBezTo>
                    <a:pt x="1979" y="789"/>
                    <a:pt x="2268" y="767"/>
                    <a:pt x="2578" y="719"/>
                  </a:cubicBezTo>
                  <a:cubicBezTo>
                    <a:pt x="2677" y="670"/>
                    <a:pt x="2752" y="670"/>
                    <a:pt x="2851" y="620"/>
                  </a:cubicBezTo>
                  <a:cubicBezTo>
                    <a:pt x="2950" y="595"/>
                    <a:pt x="3000" y="496"/>
                    <a:pt x="2975" y="422"/>
                  </a:cubicBezTo>
                  <a:cubicBezTo>
                    <a:pt x="2950" y="347"/>
                    <a:pt x="2826" y="298"/>
                    <a:pt x="2702" y="273"/>
                  </a:cubicBezTo>
                  <a:cubicBezTo>
                    <a:pt x="2454" y="223"/>
                    <a:pt x="2256" y="174"/>
                    <a:pt x="2058" y="174"/>
                  </a:cubicBezTo>
                  <a:lnTo>
                    <a:pt x="1934" y="174"/>
                  </a:lnTo>
                  <a:cubicBezTo>
                    <a:pt x="1826" y="190"/>
                    <a:pt x="1722" y="196"/>
                    <a:pt x="1619" y="196"/>
                  </a:cubicBezTo>
                  <a:cubicBezTo>
                    <a:pt x="1413" y="196"/>
                    <a:pt x="1215" y="174"/>
                    <a:pt x="1017" y="174"/>
                  </a:cubicBezTo>
                  <a:cubicBezTo>
                    <a:pt x="694" y="149"/>
                    <a:pt x="347" y="99"/>
                    <a:pt x="25"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7413" name="Google Shape;7413;p20"/>
            <p:cNvSpPr/>
            <p:nvPr/>
          </p:nvSpPr>
          <p:spPr>
            <a:xfrm>
              <a:off x="3820550" y="232725"/>
              <a:ext cx="100425" cy="79600"/>
            </a:xfrm>
            <a:custGeom>
              <a:avLst/>
              <a:gdLst/>
              <a:ahLst/>
              <a:cxnLst/>
              <a:rect l="l" t="t" r="r" b="b"/>
              <a:pathLst>
                <a:path w="4017" h="3184" extrusionOk="0">
                  <a:moveTo>
                    <a:pt x="572" y="0"/>
                  </a:moveTo>
                  <a:cubicBezTo>
                    <a:pt x="485" y="0"/>
                    <a:pt x="402" y="15"/>
                    <a:pt x="323" y="60"/>
                  </a:cubicBezTo>
                  <a:cubicBezTo>
                    <a:pt x="273" y="84"/>
                    <a:pt x="199" y="159"/>
                    <a:pt x="174" y="208"/>
                  </a:cubicBezTo>
                  <a:cubicBezTo>
                    <a:pt x="50" y="407"/>
                    <a:pt x="1" y="654"/>
                    <a:pt x="25" y="828"/>
                  </a:cubicBezTo>
                  <a:cubicBezTo>
                    <a:pt x="75" y="1051"/>
                    <a:pt x="249" y="1249"/>
                    <a:pt x="397" y="1423"/>
                  </a:cubicBezTo>
                  <a:cubicBezTo>
                    <a:pt x="1042" y="2117"/>
                    <a:pt x="1934" y="2613"/>
                    <a:pt x="2975" y="2985"/>
                  </a:cubicBezTo>
                  <a:cubicBezTo>
                    <a:pt x="3104" y="3017"/>
                    <a:pt x="3501" y="3184"/>
                    <a:pt x="3766" y="3184"/>
                  </a:cubicBezTo>
                  <a:cubicBezTo>
                    <a:pt x="3911" y="3184"/>
                    <a:pt x="4017" y="3134"/>
                    <a:pt x="4017" y="2985"/>
                  </a:cubicBezTo>
                  <a:cubicBezTo>
                    <a:pt x="4017" y="2786"/>
                    <a:pt x="3769" y="2638"/>
                    <a:pt x="3670" y="2514"/>
                  </a:cubicBezTo>
                  <a:lnTo>
                    <a:pt x="3223" y="1944"/>
                  </a:lnTo>
                  <a:cubicBezTo>
                    <a:pt x="2901" y="1572"/>
                    <a:pt x="2604" y="1150"/>
                    <a:pt x="2182" y="778"/>
                  </a:cubicBezTo>
                  <a:cubicBezTo>
                    <a:pt x="1860" y="431"/>
                    <a:pt x="1438" y="159"/>
                    <a:pt x="893" y="35"/>
                  </a:cubicBezTo>
                  <a:cubicBezTo>
                    <a:pt x="785" y="21"/>
                    <a:pt x="676" y="0"/>
                    <a:pt x="57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414" name="Google Shape;7414;p20"/>
            <p:cNvSpPr/>
            <p:nvPr/>
          </p:nvSpPr>
          <p:spPr>
            <a:xfrm>
              <a:off x="3851550" y="255900"/>
              <a:ext cx="64475" cy="51925"/>
            </a:xfrm>
            <a:custGeom>
              <a:avLst/>
              <a:gdLst/>
              <a:ahLst/>
              <a:cxnLst/>
              <a:rect l="l" t="t" r="r" b="b"/>
              <a:pathLst>
                <a:path w="2579" h="2077" extrusionOk="0">
                  <a:moveTo>
                    <a:pt x="546" y="0"/>
                  </a:moveTo>
                  <a:cubicBezTo>
                    <a:pt x="546" y="347"/>
                    <a:pt x="793" y="645"/>
                    <a:pt x="1017" y="942"/>
                  </a:cubicBezTo>
                  <a:cubicBezTo>
                    <a:pt x="645" y="769"/>
                    <a:pt x="298" y="595"/>
                    <a:pt x="0" y="372"/>
                  </a:cubicBezTo>
                  <a:lnTo>
                    <a:pt x="0" y="372"/>
                  </a:lnTo>
                  <a:cubicBezTo>
                    <a:pt x="50" y="843"/>
                    <a:pt x="397" y="1240"/>
                    <a:pt x="818" y="1512"/>
                  </a:cubicBezTo>
                  <a:cubicBezTo>
                    <a:pt x="994" y="1610"/>
                    <a:pt x="1862" y="2077"/>
                    <a:pt x="2295" y="2077"/>
                  </a:cubicBezTo>
                  <a:cubicBezTo>
                    <a:pt x="2412" y="2077"/>
                    <a:pt x="2497" y="2043"/>
                    <a:pt x="2529" y="1959"/>
                  </a:cubicBezTo>
                  <a:cubicBezTo>
                    <a:pt x="2578" y="1735"/>
                    <a:pt x="2256" y="1463"/>
                    <a:pt x="2083" y="1314"/>
                  </a:cubicBezTo>
                  <a:cubicBezTo>
                    <a:pt x="1884" y="1091"/>
                    <a:pt x="1636" y="843"/>
                    <a:pt x="1388" y="620"/>
                  </a:cubicBezTo>
                  <a:cubicBezTo>
                    <a:pt x="1264" y="496"/>
                    <a:pt x="1091" y="397"/>
                    <a:pt x="942" y="273"/>
                  </a:cubicBezTo>
                  <a:cubicBezTo>
                    <a:pt x="917" y="248"/>
                    <a:pt x="546" y="75"/>
                    <a:pt x="546"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7415" name="Google Shape;7415;p20"/>
            <p:cNvSpPr/>
            <p:nvPr/>
          </p:nvSpPr>
          <p:spPr>
            <a:xfrm>
              <a:off x="3788325" y="253150"/>
              <a:ext cx="127075" cy="69325"/>
            </a:xfrm>
            <a:custGeom>
              <a:avLst/>
              <a:gdLst/>
              <a:ahLst/>
              <a:cxnLst/>
              <a:rect l="l" t="t" r="r" b="b"/>
              <a:pathLst>
                <a:path w="5083" h="2773" extrusionOk="0">
                  <a:moveTo>
                    <a:pt x="949" y="0"/>
                  </a:moveTo>
                  <a:cubicBezTo>
                    <a:pt x="608" y="0"/>
                    <a:pt x="227" y="125"/>
                    <a:pt x="100" y="358"/>
                  </a:cubicBezTo>
                  <a:cubicBezTo>
                    <a:pt x="1" y="507"/>
                    <a:pt x="1" y="705"/>
                    <a:pt x="75" y="854"/>
                  </a:cubicBezTo>
                  <a:cubicBezTo>
                    <a:pt x="249" y="1275"/>
                    <a:pt x="744" y="1598"/>
                    <a:pt x="1215" y="1870"/>
                  </a:cubicBezTo>
                  <a:cubicBezTo>
                    <a:pt x="1686" y="2118"/>
                    <a:pt x="2133" y="2366"/>
                    <a:pt x="2628" y="2515"/>
                  </a:cubicBezTo>
                  <a:cubicBezTo>
                    <a:pt x="2975" y="2639"/>
                    <a:pt x="3322" y="2713"/>
                    <a:pt x="3694" y="2738"/>
                  </a:cubicBezTo>
                  <a:cubicBezTo>
                    <a:pt x="3823" y="2750"/>
                    <a:pt x="4023" y="2772"/>
                    <a:pt x="4224" y="2772"/>
                  </a:cubicBezTo>
                  <a:cubicBezTo>
                    <a:pt x="4450" y="2772"/>
                    <a:pt x="4679" y="2744"/>
                    <a:pt x="4810" y="2639"/>
                  </a:cubicBezTo>
                  <a:cubicBezTo>
                    <a:pt x="5083" y="2440"/>
                    <a:pt x="4686" y="2217"/>
                    <a:pt x="4488" y="2118"/>
                  </a:cubicBezTo>
                  <a:cubicBezTo>
                    <a:pt x="4190" y="1969"/>
                    <a:pt x="3917" y="1746"/>
                    <a:pt x="3595" y="1548"/>
                  </a:cubicBezTo>
                  <a:cubicBezTo>
                    <a:pt x="3075" y="1176"/>
                    <a:pt x="2579" y="804"/>
                    <a:pt x="2058" y="457"/>
                  </a:cubicBezTo>
                  <a:cubicBezTo>
                    <a:pt x="1785" y="259"/>
                    <a:pt x="1488" y="85"/>
                    <a:pt x="1116" y="11"/>
                  </a:cubicBezTo>
                  <a:cubicBezTo>
                    <a:pt x="1062" y="4"/>
                    <a:pt x="1006" y="0"/>
                    <a:pt x="94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416" name="Google Shape;7416;p20"/>
            <p:cNvSpPr/>
            <p:nvPr/>
          </p:nvSpPr>
          <p:spPr>
            <a:xfrm>
              <a:off x="3832950" y="279450"/>
              <a:ext cx="71650" cy="40975"/>
            </a:xfrm>
            <a:custGeom>
              <a:avLst/>
              <a:gdLst/>
              <a:ahLst/>
              <a:cxnLst/>
              <a:rect l="l" t="t" r="r" b="b"/>
              <a:pathLst>
                <a:path w="2866" h="1639" extrusionOk="0">
                  <a:moveTo>
                    <a:pt x="571" y="0"/>
                  </a:moveTo>
                  <a:cubicBezTo>
                    <a:pt x="670" y="322"/>
                    <a:pt x="893" y="645"/>
                    <a:pt x="1190" y="868"/>
                  </a:cubicBezTo>
                  <a:cubicBezTo>
                    <a:pt x="769" y="793"/>
                    <a:pt x="323" y="645"/>
                    <a:pt x="0" y="446"/>
                  </a:cubicBezTo>
                  <a:lnTo>
                    <a:pt x="0" y="446"/>
                  </a:lnTo>
                  <a:cubicBezTo>
                    <a:pt x="149" y="669"/>
                    <a:pt x="298" y="893"/>
                    <a:pt x="546" y="1041"/>
                  </a:cubicBezTo>
                  <a:cubicBezTo>
                    <a:pt x="744" y="1165"/>
                    <a:pt x="942" y="1240"/>
                    <a:pt x="1166" y="1314"/>
                  </a:cubicBezTo>
                  <a:cubicBezTo>
                    <a:pt x="1562" y="1438"/>
                    <a:pt x="2008" y="1562"/>
                    <a:pt x="2430" y="1636"/>
                  </a:cubicBezTo>
                  <a:cubicBezTo>
                    <a:pt x="2449" y="1638"/>
                    <a:pt x="2467" y="1638"/>
                    <a:pt x="2485" y="1638"/>
                  </a:cubicBezTo>
                  <a:cubicBezTo>
                    <a:pt x="2809" y="1638"/>
                    <a:pt x="2866" y="1429"/>
                    <a:pt x="2678" y="1264"/>
                  </a:cubicBezTo>
                  <a:cubicBezTo>
                    <a:pt x="2430" y="1017"/>
                    <a:pt x="1984" y="818"/>
                    <a:pt x="1661" y="645"/>
                  </a:cubicBezTo>
                  <a:cubicBezTo>
                    <a:pt x="1314" y="422"/>
                    <a:pt x="942" y="198"/>
                    <a:pt x="571"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7417" name="Google Shape;7417;p20"/>
            <p:cNvSpPr/>
            <p:nvPr/>
          </p:nvSpPr>
          <p:spPr>
            <a:xfrm>
              <a:off x="3863925" y="210375"/>
              <a:ext cx="76875" cy="99000"/>
            </a:xfrm>
            <a:custGeom>
              <a:avLst/>
              <a:gdLst/>
              <a:ahLst/>
              <a:cxnLst/>
              <a:rect l="l" t="t" r="r" b="b"/>
              <a:pathLst>
                <a:path w="3075" h="3960" extrusionOk="0">
                  <a:moveTo>
                    <a:pt x="735" y="0"/>
                  </a:moveTo>
                  <a:cubicBezTo>
                    <a:pt x="673" y="0"/>
                    <a:pt x="609" y="11"/>
                    <a:pt x="546" y="36"/>
                  </a:cubicBezTo>
                  <a:cubicBezTo>
                    <a:pt x="422" y="86"/>
                    <a:pt x="323" y="210"/>
                    <a:pt x="274" y="309"/>
                  </a:cubicBezTo>
                  <a:cubicBezTo>
                    <a:pt x="1" y="805"/>
                    <a:pt x="1" y="1201"/>
                    <a:pt x="174" y="1672"/>
                  </a:cubicBezTo>
                  <a:cubicBezTo>
                    <a:pt x="546" y="2540"/>
                    <a:pt x="1364" y="3383"/>
                    <a:pt x="2381" y="3879"/>
                  </a:cubicBezTo>
                  <a:cubicBezTo>
                    <a:pt x="2467" y="3913"/>
                    <a:pt x="2589" y="3960"/>
                    <a:pt x="2714" y="3960"/>
                  </a:cubicBezTo>
                  <a:cubicBezTo>
                    <a:pt x="2769" y="3960"/>
                    <a:pt x="2824" y="3951"/>
                    <a:pt x="2877" y="3928"/>
                  </a:cubicBezTo>
                  <a:cubicBezTo>
                    <a:pt x="3075" y="3829"/>
                    <a:pt x="3025" y="3581"/>
                    <a:pt x="3025" y="3432"/>
                  </a:cubicBezTo>
                  <a:cubicBezTo>
                    <a:pt x="3001" y="2937"/>
                    <a:pt x="2777" y="2416"/>
                    <a:pt x="2530" y="1945"/>
                  </a:cubicBezTo>
                  <a:cubicBezTo>
                    <a:pt x="2430" y="1772"/>
                    <a:pt x="2356" y="1598"/>
                    <a:pt x="2257" y="1425"/>
                  </a:cubicBezTo>
                  <a:cubicBezTo>
                    <a:pt x="2009" y="954"/>
                    <a:pt x="1736" y="557"/>
                    <a:pt x="1240" y="185"/>
                  </a:cubicBezTo>
                  <a:cubicBezTo>
                    <a:pt x="1093" y="93"/>
                    <a:pt x="917" y="0"/>
                    <a:pt x="73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418" name="Google Shape;7418;p20"/>
            <p:cNvSpPr/>
            <p:nvPr/>
          </p:nvSpPr>
          <p:spPr>
            <a:xfrm>
              <a:off x="3887475" y="245350"/>
              <a:ext cx="45625" cy="58625"/>
            </a:xfrm>
            <a:custGeom>
              <a:avLst/>
              <a:gdLst/>
              <a:ahLst/>
              <a:cxnLst/>
              <a:rect l="l" t="t" r="r" b="b"/>
              <a:pathLst>
                <a:path w="1825" h="2345" extrusionOk="0">
                  <a:moveTo>
                    <a:pt x="1" y="620"/>
                  </a:moveTo>
                  <a:lnTo>
                    <a:pt x="1" y="620"/>
                  </a:lnTo>
                  <a:cubicBezTo>
                    <a:pt x="6" y="623"/>
                    <a:pt x="11" y="626"/>
                    <a:pt x="16" y="629"/>
                  </a:cubicBezTo>
                  <a:lnTo>
                    <a:pt x="16" y="629"/>
                  </a:lnTo>
                  <a:cubicBezTo>
                    <a:pt x="11" y="625"/>
                    <a:pt x="6" y="622"/>
                    <a:pt x="1" y="620"/>
                  </a:cubicBezTo>
                  <a:close/>
                  <a:moveTo>
                    <a:pt x="670" y="1"/>
                  </a:moveTo>
                  <a:lnTo>
                    <a:pt x="670" y="1"/>
                  </a:lnTo>
                  <a:cubicBezTo>
                    <a:pt x="695" y="397"/>
                    <a:pt x="720" y="794"/>
                    <a:pt x="918" y="1166"/>
                  </a:cubicBezTo>
                  <a:cubicBezTo>
                    <a:pt x="601" y="995"/>
                    <a:pt x="309" y="801"/>
                    <a:pt x="16" y="629"/>
                  </a:cubicBezTo>
                  <a:lnTo>
                    <a:pt x="16" y="629"/>
                  </a:lnTo>
                  <a:cubicBezTo>
                    <a:pt x="75" y="681"/>
                    <a:pt x="77" y="897"/>
                    <a:pt x="100" y="943"/>
                  </a:cubicBezTo>
                  <a:cubicBezTo>
                    <a:pt x="125" y="1067"/>
                    <a:pt x="199" y="1166"/>
                    <a:pt x="249" y="1265"/>
                  </a:cubicBezTo>
                  <a:cubicBezTo>
                    <a:pt x="373" y="1488"/>
                    <a:pt x="546" y="1662"/>
                    <a:pt x="720" y="1860"/>
                  </a:cubicBezTo>
                  <a:cubicBezTo>
                    <a:pt x="918" y="2033"/>
                    <a:pt x="1117" y="2182"/>
                    <a:pt x="1414" y="2306"/>
                  </a:cubicBezTo>
                  <a:cubicBezTo>
                    <a:pt x="1477" y="2332"/>
                    <a:pt x="1532" y="2344"/>
                    <a:pt x="1579" y="2344"/>
                  </a:cubicBezTo>
                  <a:cubicBezTo>
                    <a:pt x="1756" y="2344"/>
                    <a:pt x="1825" y="2179"/>
                    <a:pt x="1786" y="1984"/>
                  </a:cubicBezTo>
                  <a:cubicBezTo>
                    <a:pt x="1612" y="1240"/>
                    <a:pt x="1216" y="546"/>
                    <a:pt x="670"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7419" name="Google Shape;7419;p20"/>
            <p:cNvSpPr/>
            <p:nvPr/>
          </p:nvSpPr>
          <p:spPr>
            <a:xfrm>
              <a:off x="3943275" y="194050"/>
              <a:ext cx="132650" cy="117125"/>
            </a:xfrm>
            <a:custGeom>
              <a:avLst/>
              <a:gdLst/>
              <a:ahLst/>
              <a:cxnLst/>
              <a:rect l="l" t="t" r="r" b="b"/>
              <a:pathLst>
                <a:path w="5306" h="4685" extrusionOk="0">
                  <a:moveTo>
                    <a:pt x="4819" y="1"/>
                  </a:moveTo>
                  <a:cubicBezTo>
                    <a:pt x="4640" y="1"/>
                    <a:pt x="4445" y="47"/>
                    <a:pt x="4264" y="119"/>
                  </a:cubicBezTo>
                  <a:cubicBezTo>
                    <a:pt x="3595" y="367"/>
                    <a:pt x="3074" y="838"/>
                    <a:pt x="2653" y="1309"/>
                  </a:cubicBezTo>
                  <a:cubicBezTo>
                    <a:pt x="2330" y="1607"/>
                    <a:pt x="0" y="4581"/>
                    <a:pt x="719" y="4680"/>
                  </a:cubicBezTo>
                  <a:cubicBezTo>
                    <a:pt x="735" y="4683"/>
                    <a:pt x="751" y="4684"/>
                    <a:pt x="767" y="4684"/>
                  </a:cubicBezTo>
                  <a:cubicBezTo>
                    <a:pt x="900" y="4684"/>
                    <a:pt x="1033" y="4601"/>
                    <a:pt x="1165" y="4556"/>
                  </a:cubicBezTo>
                  <a:cubicBezTo>
                    <a:pt x="2727" y="3714"/>
                    <a:pt x="4041" y="2573"/>
                    <a:pt x="4933" y="1309"/>
                  </a:cubicBezTo>
                  <a:cubicBezTo>
                    <a:pt x="5057" y="1111"/>
                    <a:pt x="5181" y="937"/>
                    <a:pt x="5231" y="739"/>
                  </a:cubicBezTo>
                  <a:cubicBezTo>
                    <a:pt x="5305" y="565"/>
                    <a:pt x="5305" y="342"/>
                    <a:pt x="5181" y="194"/>
                  </a:cubicBezTo>
                  <a:cubicBezTo>
                    <a:pt x="5156" y="119"/>
                    <a:pt x="5082" y="70"/>
                    <a:pt x="5008" y="20"/>
                  </a:cubicBezTo>
                  <a:cubicBezTo>
                    <a:pt x="4948" y="7"/>
                    <a:pt x="4884" y="1"/>
                    <a:pt x="481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420" name="Google Shape;7420;p20"/>
            <p:cNvSpPr/>
            <p:nvPr/>
          </p:nvSpPr>
          <p:spPr>
            <a:xfrm>
              <a:off x="3964725" y="229875"/>
              <a:ext cx="65325" cy="74425"/>
            </a:xfrm>
            <a:custGeom>
              <a:avLst/>
              <a:gdLst/>
              <a:ahLst/>
              <a:cxnLst/>
              <a:rect l="l" t="t" r="r" b="b"/>
              <a:pathLst>
                <a:path w="2613" h="2977" extrusionOk="0">
                  <a:moveTo>
                    <a:pt x="2464" y="0"/>
                  </a:moveTo>
                  <a:lnTo>
                    <a:pt x="2464" y="0"/>
                  </a:lnTo>
                  <a:cubicBezTo>
                    <a:pt x="2365" y="124"/>
                    <a:pt x="2092" y="273"/>
                    <a:pt x="1993" y="397"/>
                  </a:cubicBezTo>
                  <a:cubicBezTo>
                    <a:pt x="1819" y="521"/>
                    <a:pt x="1695" y="669"/>
                    <a:pt x="1547" y="793"/>
                  </a:cubicBezTo>
                  <a:cubicBezTo>
                    <a:pt x="1249" y="1066"/>
                    <a:pt x="1001" y="1363"/>
                    <a:pt x="753" y="1661"/>
                  </a:cubicBezTo>
                  <a:cubicBezTo>
                    <a:pt x="505" y="1934"/>
                    <a:pt x="332" y="2206"/>
                    <a:pt x="134" y="2529"/>
                  </a:cubicBezTo>
                  <a:cubicBezTo>
                    <a:pt x="36" y="2684"/>
                    <a:pt x="0" y="2976"/>
                    <a:pt x="204" y="2976"/>
                  </a:cubicBezTo>
                  <a:cubicBezTo>
                    <a:pt x="260" y="2976"/>
                    <a:pt x="335" y="2954"/>
                    <a:pt x="431" y="2900"/>
                  </a:cubicBezTo>
                  <a:cubicBezTo>
                    <a:pt x="1224" y="2429"/>
                    <a:pt x="1943" y="1884"/>
                    <a:pt x="2538" y="1264"/>
                  </a:cubicBezTo>
                  <a:lnTo>
                    <a:pt x="2538" y="1264"/>
                  </a:lnTo>
                  <a:cubicBezTo>
                    <a:pt x="2216" y="1388"/>
                    <a:pt x="1869" y="1512"/>
                    <a:pt x="1571" y="1636"/>
                  </a:cubicBezTo>
                  <a:cubicBezTo>
                    <a:pt x="1943" y="1314"/>
                    <a:pt x="2315" y="967"/>
                    <a:pt x="2613" y="645"/>
                  </a:cubicBezTo>
                  <a:lnTo>
                    <a:pt x="2613" y="645"/>
                  </a:lnTo>
                  <a:cubicBezTo>
                    <a:pt x="2216" y="818"/>
                    <a:pt x="1844" y="1041"/>
                    <a:pt x="1497" y="1264"/>
                  </a:cubicBezTo>
                  <a:cubicBezTo>
                    <a:pt x="1869" y="868"/>
                    <a:pt x="2191" y="421"/>
                    <a:pt x="2464"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7421" name="Google Shape;7421;p20"/>
            <p:cNvSpPr/>
            <p:nvPr/>
          </p:nvSpPr>
          <p:spPr>
            <a:xfrm>
              <a:off x="3979825" y="219250"/>
              <a:ext cx="136375" cy="96100"/>
            </a:xfrm>
            <a:custGeom>
              <a:avLst/>
              <a:gdLst/>
              <a:ahLst/>
              <a:cxnLst/>
              <a:rect l="l" t="t" r="r" b="b"/>
              <a:pathLst>
                <a:path w="5455" h="3844" extrusionOk="0">
                  <a:moveTo>
                    <a:pt x="4664" y="1"/>
                  </a:moveTo>
                  <a:cubicBezTo>
                    <a:pt x="4639" y="1"/>
                    <a:pt x="4614" y="2"/>
                    <a:pt x="4587" y="4"/>
                  </a:cubicBezTo>
                  <a:cubicBezTo>
                    <a:pt x="4240" y="53"/>
                    <a:pt x="4041" y="177"/>
                    <a:pt x="3793" y="375"/>
                  </a:cubicBezTo>
                  <a:cubicBezTo>
                    <a:pt x="3099" y="946"/>
                    <a:pt x="2430" y="1491"/>
                    <a:pt x="1761" y="2061"/>
                  </a:cubicBezTo>
                  <a:lnTo>
                    <a:pt x="744" y="2904"/>
                  </a:lnTo>
                  <a:cubicBezTo>
                    <a:pt x="496" y="3102"/>
                    <a:pt x="1" y="3350"/>
                    <a:pt x="75" y="3672"/>
                  </a:cubicBezTo>
                  <a:cubicBezTo>
                    <a:pt x="87" y="3804"/>
                    <a:pt x="208" y="3843"/>
                    <a:pt x="355" y="3843"/>
                  </a:cubicBezTo>
                  <a:cubicBezTo>
                    <a:pt x="514" y="3843"/>
                    <a:pt x="703" y="3797"/>
                    <a:pt x="819" y="3772"/>
                  </a:cubicBezTo>
                  <a:cubicBezTo>
                    <a:pt x="2058" y="3449"/>
                    <a:pt x="3223" y="2954"/>
                    <a:pt x="4240" y="2309"/>
                  </a:cubicBezTo>
                  <a:cubicBezTo>
                    <a:pt x="4537" y="2111"/>
                    <a:pt x="4810" y="1937"/>
                    <a:pt x="5033" y="1714"/>
                  </a:cubicBezTo>
                  <a:cubicBezTo>
                    <a:pt x="5454" y="1293"/>
                    <a:pt x="5430" y="822"/>
                    <a:pt x="5206" y="375"/>
                  </a:cubicBezTo>
                  <a:cubicBezTo>
                    <a:pt x="5114" y="146"/>
                    <a:pt x="4980" y="1"/>
                    <a:pt x="46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422" name="Google Shape;7422;p20"/>
            <p:cNvSpPr/>
            <p:nvPr/>
          </p:nvSpPr>
          <p:spPr>
            <a:xfrm>
              <a:off x="3983900" y="256500"/>
              <a:ext cx="86425" cy="55650"/>
            </a:xfrm>
            <a:custGeom>
              <a:avLst/>
              <a:gdLst/>
              <a:ahLst/>
              <a:cxnLst/>
              <a:rect l="l" t="t" r="r" b="b"/>
              <a:pathLst>
                <a:path w="3457" h="2226" extrusionOk="0">
                  <a:moveTo>
                    <a:pt x="2961" y="1"/>
                  </a:moveTo>
                  <a:lnTo>
                    <a:pt x="2961" y="1"/>
                  </a:lnTo>
                  <a:cubicBezTo>
                    <a:pt x="2193" y="373"/>
                    <a:pt x="1523" y="869"/>
                    <a:pt x="804" y="1364"/>
                  </a:cubicBezTo>
                  <a:cubicBezTo>
                    <a:pt x="606" y="1538"/>
                    <a:pt x="110" y="1786"/>
                    <a:pt x="61" y="1959"/>
                  </a:cubicBezTo>
                  <a:cubicBezTo>
                    <a:pt x="1" y="2170"/>
                    <a:pt x="168" y="2225"/>
                    <a:pt x="365" y="2225"/>
                  </a:cubicBezTo>
                  <a:cubicBezTo>
                    <a:pt x="493" y="2225"/>
                    <a:pt x="633" y="2202"/>
                    <a:pt x="730" y="2182"/>
                  </a:cubicBezTo>
                  <a:cubicBezTo>
                    <a:pt x="1697" y="1860"/>
                    <a:pt x="2564" y="1439"/>
                    <a:pt x="3457" y="993"/>
                  </a:cubicBezTo>
                  <a:lnTo>
                    <a:pt x="3457" y="993"/>
                  </a:lnTo>
                  <a:cubicBezTo>
                    <a:pt x="2912" y="1092"/>
                    <a:pt x="2341" y="1216"/>
                    <a:pt x="1796" y="1364"/>
                  </a:cubicBezTo>
                  <a:cubicBezTo>
                    <a:pt x="2267" y="1092"/>
                    <a:pt x="2688" y="794"/>
                    <a:pt x="3135" y="472"/>
                  </a:cubicBezTo>
                  <a:lnTo>
                    <a:pt x="3135" y="472"/>
                  </a:lnTo>
                  <a:cubicBezTo>
                    <a:pt x="2589" y="720"/>
                    <a:pt x="2069" y="968"/>
                    <a:pt x="1523" y="1191"/>
                  </a:cubicBezTo>
                  <a:cubicBezTo>
                    <a:pt x="2019" y="794"/>
                    <a:pt x="2465" y="422"/>
                    <a:pt x="2961"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7423" name="Google Shape;7423;p20"/>
            <p:cNvSpPr/>
            <p:nvPr/>
          </p:nvSpPr>
          <p:spPr>
            <a:xfrm>
              <a:off x="3881300" y="287075"/>
              <a:ext cx="138825" cy="91775"/>
            </a:xfrm>
            <a:custGeom>
              <a:avLst/>
              <a:gdLst/>
              <a:ahLst/>
              <a:cxnLst/>
              <a:rect l="l" t="t" r="r" b="b"/>
              <a:pathLst>
                <a:path w="5553" h="3671" extrusionOk="0">
                  <a:moveTo>
                    <a:pt x="3255" y="0"/>
                  </a:moveTo>
                  <a:cubicBezTo>
                    <a:pt x="3149" y="0"/>
                    <a:pt x="3039" y="6"/>
                    <a:pt x="2925" y="17"/>
                  </a:cubicBezTo>
                  <a:cubicBezTo>
                    <a:pt x="2801" y="17"/>
                    <a:pt x="2677" y="67"/>
                    <a:pt x="2553" y="92"/>
                  </a:cubicBezTo>
                  <a:cubicBezTo>
                    <a:pt x="2033" y="191"/>
                    <a:pt x="1537" y="389"/>
                    <a:pt x="1165" y="712"/>
                  </a:cubicBezTo>
                  <a:cubicBezTo>
                    <a:pt x="744" y="984"/>
                    <a:pt x="446" y="1381"/>
                    <a:pt x="248" y="1728"/>
                  </a:cubicBezTo>
                  <a:cubicBezTo>
                    <a:pt x="74" y="2075"/>
                    <a:pt x="0" y="2447"/>
                    <a:pt x="174" y="2744"/>
                  </a:cubicBezTo>
                  <a:cubicBezTo>
                    <a:pt x="372" y="3190"/>
                    <a:pt x="868" y="3488"/>
                    <a:pt x="1463" y="3612"/>
                  </a:cubicBezTo>
                  <a:cubicBezTo>
                    <a:pt x="1660" y="3651"/>
                    <a:pt x="1878" y="3671"/>
                    <a:pt x="2102" y="3671"/>
                  </a:cubicBezTo>
                  <a:cubicBezTo>
                    <a:pt x="2579" y="3671"/>
                    <a:pt x="3082" y="3582"/>
                    <a:pt x="3471" y="3414"/>
                  </a:cubicBezTo>
                  <a:cubicBezTo>
                    <a:pt x="3768" y="3290"/>
                    <a:pt x="4016" y="3116"/>
                    <a:pt x="4264" y="2967"/>
                  </a:cubicBezTo>
                  <a:cubicBezTo>
                    <a:pt x="4661" y="2719"/>
                    <a:pt x="5032" y="2397"/>
                    <a:pt x="5280" y="2075"/>
                  </a:cubicBezTo>
                  <a:cubicBezTo>
                    <a:pt x="5503" y="1753"/>
                    <a:pt x="5553" y="1430"/>
                    <a:pt x="5454" y="1108"/>
                  </a:cubicBezTo>
                  <a:cubicBezTo>
                    <a:pt x="5330" y="811"/>
                    <a:pt x="5082" y="513"/>
                    <a:pt x="4760" y="364"/>
                  </a:cubicBezTo>
                  <a:cubicBezTo>
                    <a:pt x="4280" y="156"/>
                    <a:pt x="3818" y="0"/>
                    <a:pt x="325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424" name="Google Shape;7424;p20"/>
            <p:cNvSpPr/>
            <p:nvPr/>
          </p:nvSpPr>
          <p:spPr>
            <a:xfrm>
              <a:off x="3892450" y="289975"/>
              <a:ext cx="115300" cy="78625"/>
            </a:xfrm>
            <a:custGeom>
              <a:avLst/>
              <a:gdLst/>
              <a:ahLst/>
              <a:cxnLst/>
              <a:rect l="l" t="t" r="r" b="b"/>
              <a:pathLst>
                <a:path w="4612" h="3145" extrusionOk="0">
                  <a:moveTo>
                    <a:pt x="2727" y="1"/>
                  </a:moveTo>
                  <a:cubicBezTo>
                    <a:pt x="2107" y="75"/>
                    <a:pt x="1661" y="323"/>
                    <a:pt x="1141" y="571"/>
                  </a:cubicBezTo>
                  <a:cubicBezTo>
                    <a:pt x="595" y="843"/>
                    <a:pt x="347" y="1240"/>
                    <a:pt x="124" y="1686"/>
                  </a:cubicBezTo>
                  <a:cubicBezTo>
                    <a:pt x="50" y="1810"/>
                    <a:pt x="0" y="1959"/>
                    <a:pt x="99" y="2058"/>
                  </a:cubicBezTo>
                  <a:cubicBezTo>
                    <a:pt x="149" y="2108"/>
                    <a:pt x="248" y="2132"/>
                    <a:pt x="273" y="2207"/>
                  </a:cubicBezTo>
                  <a:cubicBezTo>
                    <a:pt x="273" y="2256"/>
                    <a:pt x="273" y="2306"/>
                    <a:pt x="248" y="2331"/>
                  </a:cubicBezTo>
                  <a:cubicBezTo>
                    <a:pt x="174" y="2455"/>
                    <a:pt x="149" y="2603"/>
                    <a:pt x="298" y="2678"/>
                  </a:cubicBezTo>
                  <a:cubicBezTo>
                    <a:pt x="340" y="2699"/>
                    <a:pt x="390" y="2706"/>
                    <a:pt x="444" y="2706"/>
                  </a:cubicBezTo>
                  <a:cubicBezTo>
                    <a:pt x="518" y="2706"/>
                    <a:pt x="598" y="2692"/>
                    <a:pt x="670" y="2678"/>
                  </a:cubicBezTo>
                  <a:cubicBezTo>
                    <a:pt x="732" y="2678"/>
                    <a:pt x="806" y="2665"/>
                    <a:pt x="871" y="2665"/>
                  </a:cubicBezTo>
                  <a:cubicBezTo>
                    <a:pt x="936" y="2665"/>
                    <a:pt x="992" y="2678"/>
                    <a:pt x="1017" y="2727"/>
                  </a:cubicBezTo>
                  <a:cubicBezTo>
                    <a:pt x="1116" y="2827"/>
                    <a:pt x="1017" y="2951"/>
                    <a:pt x="1041" y="3050"/>
                  </a:cubicBezTo>
                  <a:cubicBezTo>
                    <a:pt x="1077" y="3103"/>
                    <a:pt x="1190" y="3144"/>
                    <a:pt x="1325" y="3144"/>
                  </a:cubicBezTo>
                  <a:cubicBezTo>
                    <a:pt x="1377" y="3144"/>
                    <a:pt x="1432" y="3138"/>
                    <a:pt x="1488" y="3124"/>
                  </a:cubicBezTo>
                  <a:cubicBezTo>
                    <a:pt x="2479" y="3000"/>
                    <a:pt x="3446" y="2579"/>
                    <a:pt x="4239" y="2058"/>
                  </a:cubicBezTo>
                  <a:cubicBezTo>
                    <a:pt x="4388" y="1959"/>
                    <a:pt x="4562" y="1810"/>
                    <a:pt x="4487" y="1686"/>
                  </a:cubicBezTo>
                  <a:cubicBezTo>
                    <a:pt x="4462" y="1612"/>
                    <a:pt x="4338" y="1587"/>
                    <a:pt x="4215" y="1562"/>
                  </a:cubicBezTo>
                  <a:cubicBezTo>
                    <a:pt x="4091" y="1513"/>
                    <a:pt x="3967" y="1488"/>
                    <a:pt x="3967" y="1389"/>
                  </a:cubicBezTo>
                  <a:cubicBezTo>
                    <a:pt x="3967" y="1314"/>
                    <a:pt x="4066" y="1240"/>
                    <a:pt x="4190" y="1190"/>
                  </a:cubicBezTo>
                  <a:cubicBezTo>
                    <a:pt x="4314" y="1141"/>
                    <a:pt x="4438" y="1116"/>
                    <a:pt x="4512" y="1017"/>
                  </a:cubicBezTo>
                  <a:cubicBezTo>
                    <a:pt x="4611" y="943"/>
                    <a:pt x="4586" y="769"/>
                    <a:pt x="4487" y="719"/>
                  </a:cubicBezTo>
                  <a:cubicBezTo>
                    <a:pt x="4438" y="695"/>
                    <a:pt x="4363" y="645"/>
                    <a:pt x="4314" y="645"/>
                  </a:cubicBezTo>
                  <a:cubicBezTo>
                    <a:pt x="4091" y="620"/>
                    <a:pt x="3892" y="571"/>
                    <a:pt x="3719" y="521"/>
                  </a:cubicBezTo>
                  <a:cubicBezTo>
                    <a:pt x="3644" y="521"/>
                    <a:pt x="3595" y="496"/>
                    <a:pt x="3595" y="472"/>
                  </a:cubicBezTo>
                  <a:cubicBezTo>
                    <a:pt x="3545" y="397"/>
                    <a:pt x="3744" y="348"/>
                    <a:pt x="3818" y="248"/>
                  </a:cubicBezTo>
                  <a:cubicBezTo>
                    <a:pt x="3843" y="149"/>
                    <a:pt x="3719" y="100"/>
                    <a:pt x="3595" y="75"/>
                  </a:cubicBezTo>
                  <a:cubicBezTo>
                    <a:pt x="3273" y="1"/>
                    <a:pt x="2975" y="1"/>
                    <a:pt x="272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425" name="Google Shape;7425;p20"/>
            <p:cNvSpPr/>
            <p:nvPr/>
          </p:nvSpPr>
          <p:spPr>
            <a:xfrm>
              <a:off x="3935925" y="302250"/>
              <a:ext cx="4275" cy="3300"/>
            </a:xfrm>
            <a:custGeom>
              <a:avLst/>
              <a:gdLst/>
              <a:ahLst/>
              <a:cxnLst/>
              <a:rect l="l" t="t" r="r" b="b"/>
              <a:pathLst>
                <a:path w="171" h="132" extrusionOk="0">
                  <a:moveTo>
                    <a:pt x="93" y="1"/>
                  </a:moveTo>
                  <a:cubicBezTo>
                    <a:pt x="48" y="1"/>
                    <a:pt x="1" y="45"/>
                    <a:pt x="21" y="107"/>
                  </a:cubicBezTo>
                  <a:cubicBezTo>
                    <a:pt x="46" y="107"/>
                    <a:pt x="46" y="131"/>
                    <a:pt x="121" y="131"/>
                  </a:cubicBezTo>
                  <a:cubicBezTo>
                    <a:pt x="170" y="107"/>
                    <a:pt x="170" y="7"/>
                    <a:pt x="121" y="7"/>
                  </a:cubicBezTo>
                  <a:cubicBezTo>
                    <a:pt x="112" y="3"/>
                    <a:pt x="102" y="1"/>
                    <a:pt x="9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426" name="Google Shape;7426;p20"/>
            <p:cNvSpPr/>
            <p:nvPr/>
          </p:nvSpPr>
          <p:spPr>
            <a:xfrm>
              <a:off x="3905100" y="326475"/>
              <a:ext cx="3875" cy="2450"/>
            </a:xfrm>
            <a:custGeom>
              <a:avLst/>
              <a:gdLst/>
              <a:ahLst/>
              <a:cxnLst/>
              <a:rect l="l" t="t" r="r" b="b"/>
              <a:pathLst>
                <a:path w="155" h="98" extrusionOk="0">
                  <a:moveTo>
                    <a:pt x="73" y="1"/>
                  </a:moveTo>
                  <a:cubicBezTo>
                    <a:pt x="48" y="1"/>
                    <a:pt x="24" y="9"/>
                    <a:pt x="15" y="28"/>
                  </a:cubicBezTo>
                  <a:cubicBezTo>
                    <a:pt x="0" y="71"/>
                    <a:pt x="36" y="98"/>
                    <a:pt x="74" y="98"/>
                  </a:cubicBezTo>
                  <a:cubicBezTo>
                    <a:pt x="101" y="98"/>
                    <a:pt x="128" y="84"/>
                    <a:pt x="139" y="53"/>
                  </a:cubicBezTo>
                  <a:cubicBezTo>
                    <a:pt x="154" y="22"/>
                    <a:pt x="113" y="1"/>
                    <a:pt x="7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427" name="Google Shape;7427;p20"/>
            <p:cNvSpPr/>
            <p:nvPr/>
          </p:nvSpPr>
          <p:spPr>
            <a:xfrm>
              <a:off x="3958750" y="300775"/>
              <a:ext cx="12425" cy="7400"/>
            </a:xfrm>
            <a:custGeom>
              <a:avLst/>
              <a:gdLst/>
              <a:ahLst/>
              <a:cxnLst/>
              <a:rect l="l" t="t" r="r" b="b"/>
              <a:pathLst>
                <a:path w="497" h="296" extrusionOk="0">
                  <a:moveTo>
                    <a:pt x="263" y="0"/>
                  </a:moveTo>
                  <a:cubicBezTo>
                    <a:pt x="172" y="0"/>
                    <a:pt x="94" y="53"/>
                    <a:pt x="75" y="91"/>
                  </a:cubicBezTo>
                  <a:cubicBezTo>
                    <a:pt x="1" y="166"/>
                    <a:pt x="75" y="265"/>
                    <a:pt x="174" y="289"/>
                  </a:cubicBezTo>
                  <a:cubicBezTo>
                    <a:pt x="196" y="294"/>
                    <a:pt x="218" y="296"/>
                    <a:pt x="240" y="296"/>
                  </a:cubicBezTo>
                  <a:cubicBezTo>
                    <a:pt x="339" y="296"/>
                    <a:pt x="427" y="252"/>
                    <a:pt x="447" y="190"/>
                  </a:cubicBezTo>
                  <a:cubicBezTo>
                    <a:pt x="497" y="91"/>
                    <a:pt x="447" y="42"/>
                    <a:pt x="348" y="17"/>
                  </a:cubicBezTo>
                  <a:cubicBezTo>
                    <a:pt x="319" y="5"/>
                    <a:pt x="290" y="0"/>
                    <a:pt x="26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428" name="Google Shape;7428;p20"/>
            <p:cNvSpPr/>
            <p:nvPr/>
          </p:nvSpPr>
          <p:spPr>
            <a:xfrm>
              <a:off x="3915725" y="334075"/>
              <a:ext cx="12350" cy="7100"/>
            </a:xfrm>
            <a:custGeom>
              <a:avLst/>
              <a:gdLst/>
              <a:ahLst/>
              <a:cxnLst/>
              <a:rect l="l" t="t" r="r" b="b"/>
              <a:pathLst>
                <a:path w="494" h="284" extrusionOk="0">
                  <a:moveTo>
                    <a:pt x="267" y="1"/>
                  </a:moveTo>
                  <a:cubicBezTo>
                    <a:pt x="190" y="1"/>
                    <a:pt x="109" y="31"/>
                    <a:pt x="61" y="98"/>
                  </a:cubicBezTo>
                  <a:cubicBezTo>
                    <a:pt x="1" y="218"/>
                    <a:pt x="113" y="283"/>
                    <a:pt x="234" y="283"/>
                  </a:cubicBezTo>
                  <a:cubicBezTo>
                    <a:pt x="312" y="283"/>
                    <a:pt x="394" y="256"/>
                    <a:pt x="433" y="197"/>
                  </a:cubicBezTo>
                  <a:cubicBezTo>
                    <a:pt x="493" y="75"/>
                    <a:pt x="387" y="1"/>
                    <a:pt x="26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429" name="Google Shape;7429;p20"/>
            <p:cNvSpPr/>
            <p:nvPr/>
          </p:nvSpPr>
          <p:spPr>
            <a:xfrm>
              <a:off x="3914125" y="309100"/>
              <a:ext cx="8700" cy="6800"/>
            </a:xfrm>
            <a:custGeom>
              <a:avLst/>
              <a:gdLst/>
              <a:ahLst/>
              <a:cxnLst/>
              <a:rect l="l" t="t" r="r" b="b"/>
              <a:pathLst>
                <a:path w="348" h="272" extrusionOk="0">
                  <a:moveTo>
                    <a:pt x="188" y="0"/>
                  </a:moveTo>
                  <a:cubicBezTo>
                    <a:pt x="176" y="0"/>
                    <a:pt x="163" y="1"/>
                    <a:pt x="150" y="4"/>
                  </a:cubicBezTo>
                  <a:cubicBezTo>
                    <a:pt x="51" y="54"/>
                    <a:pt x="1" y="103"/>
                    <a:pt x="1" y="178"/>
                  </a:cubicBezTo>
                  <a:cubicBezTo>
                    <a:pt x="19" y="231"/>
                    <a:pt x="75" y="272"/>
                    <a:pt x="143" y="272"/>
                  </a:cubicBezTo>
                  <a:cubicBezTo>
                    <a:pt x="169" y="272"/>
                    <a:pt x="196" y="266"/>
                    <a:pt x="224" y="252"/>
                  </a:cubicBezTo>
                  <a:cubicBezTo>
                    <a:pt x="274" y="227"/>
                    <a:pt x="348" y="202"/>
                    <a:pt x="348" y="128"/>
                  </a:cubicBezTo>
                  <a:cubicBezTo>
                    <a:pt x="348" y="84"/>
                    <a:pt x="289" y="0"/>
                    <a:pt x="18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430" name="Google Shape;7430;p20"/>
            <p:cNvSpPr/>
            <p:nvPr/>
          </p:nvSpPr>
          <p:spPr>
            <a:xfrm>
              <a:off x="3949850" y="324525"/>
              <a:ext cx="9825" cy="5850"/>
            </a:xfrm>
            <a:custGeom>
              <a:avLst/>
              <a:gdLst/>
              <a:ahLst/>
              <a:cxnLst/>
              <a:rect l="l" t="t" r="r" b="b"/>
              <a:pathLst>
                <a:path w="393" h="234" extrusionOk="0">
                  <a:moveTo>
                    <a:pt x="224" y="1"/>
                  </a:moveTo>
                  <a:cubicBezTo>
                    <a:pt x="164" y="1"/>
                    <a:pt x="98" y="25"/>
                    <a:pt x="59" y="83"/>
                  </a:cubicBezTo>
                  <a:cubicBezTo>
                    <a:pt x="1" y="171"/>
                    <a:pt x="89" y="233"/>
                    <a:pt x="182" y="233"/>
                  </a:cubicBezTo>
                  <a:cubicBezTo>
                    <a:pt x="246" y="233"/>
                    <a:pt x="312" y="204"/>
                    <a:pt x="332" y="133"/>
                  </a:cubicBezTo>
                  <a:cubicBezTo>
                    <a:pt x="392" y="58"/>
                    <a:pt x="316" y="1"/>
                    <a:pt x="22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431" name="Google Shape;7431;p20"/>
            <p:cNvSpPr/>
            <p:nvPr/>
          </p:nvSpPr>
          <p:spPr>
            <a:xfrm>
              <a:off x="3987650" y="319600"/>
              <a:ext cx="10700" cy="6125"/>
            </a:xfrm>
            <a:custGeom>
              <a:avLst/>
              <a:gdLst/>
              <a:ahLst/>
              <a:cxnLst/>
              <a:rect l="l" t="t" r="r" b="b"/>
              <a:pathLst>
                <a:path w="428" h="245" extrusionOk="0">
                  <a:moveTo>
                    <a:pt x="228" y="1"/>
                  </a:moveTo>
                  <a:cubicBezTo>
                    <a:pt x="164" y="1"/>
                    <a:pt x="97" y="25"/>
                    <a:pt x="59" y="82"/>
                  </a:cubicBezTo>
                  <a:cubicBezTo>
                    <a:pt x="1" y="185"/>
                    <a:pt x="99" y="244"/>
                    <a:pt x="204" y="244"/>
                  </a:cubicBezTo>
                  <a:cubicBezTo>
                    <a:pt x="276" y="244"/>
                    <a:pt x="352" y="217"/>
                    <a:pt x="382" y="156"/>
                  </a:cubicBezTo>
                  <a:cubicBezTo>
                    <a:pt x="428" y="64"/>
                    <a:pt x="332" y="1"/>
                    <a:pt x="22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432" name="Google Shape;7432;p20"/>
            <p:cNvSpPr/>
            <p:nvPr/>
          </p:nvSpPr>
          <p:spPr>
            <a:xfrm>
              <a:off x="3951475" y="347500"/>
              <a:ext cx="10700" cy="6550"/>
            </a:xfrm>
            <a:custGeom>
              <a:avLst/>
              <a:gdLst/>
              <a:ahLst/>
              <a:cxnLst/>
              <a:rect l="l" t="t" r="r" b="b"/>
              <a:pathLst>
                <a:path w="428" h="262" extrusionOk="0">
                  <a:moveTo>
                    <a:pt x="219" y="0"/>
                  </a:moveTo>
                  <a:cubicBezTo>
                    <a:pt x="152" y="0"/>
                    <a:pt x="82" y="25"/>
                    <a:pt x="44" y="81"/>
                  </a:cubicBezTo>
                  <a:cubicBezTo>
                    <a:pt x="1" y="197"/>
                    <a:pt x="83" y="262"/>
                    <a:pt x="179" y="262"/>
                  </a:cubicBezTo>
                  <a:cubicBezTo>
                    <a:pt x="249" y="262"/>
                    <a:pt x="325" y="228"/>
                    <a:pt x="366" y="156"/>
                  </a:cubicBezTo>
                  <a:cubicBezTo>
                    <a:pt x="427" y="64"/>
                    <a:pt x="328" y="0"/>
                    <a:pt x="21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433" name="Google Shape;7433;p20"/>
            <p:cNvSpPr/>
            <p:nvPr/>
          </p:nvSpPr>
          <p:spPr>
            <a:xfrm>
              <a:off x="3934325" y="338725"/>
              <a:ext cx="12700" cy="7375"/>
            </a:xfrm>
            <a:custGeom>
              <a:avLst/>
              <a:gdLst/>
              <a:ahLst/>
              <a:cxnLst/>
              <a:rect l="l" t="t" r="r" b="b"/>
              <a:pathLst>
                <a:path w="508" h="295" extrusionOk="0">
                  <a:moveTo>
                    <a:pt x="275" y="1"/>
                  </a:moveTo>
                  <a:cubicBezTo>
                    <a:pt x="195" y="1"/>
                    <a:pt x="109" y="33"/>
                    <a:pt x="61" y="110"/>
                  </a:cubicBezTo>
                  <a:cubicBezTo>
                    <a:pt x="0" y="216"/>
                    <a:pt x="115" y="294"/>
                    <a:pt x="236" y="294"/>
                  </a:cubicBezTo>
                  <a:cubicBezTo>
                    <a:pt x="313" y="294"/>
                    <a:pt x="394" y="262"/>
                    <a:pt x="432" y="184"/>
                  </a:cubicBezTo>
                  <a:cubicBezTo>
                    <a:pt x="508" y="79"/>
                    <a:pt x="399" y="1"/>
                    <a:pt x="27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434" name="Google Shape;7434;p20"/>
            <p:cNvSpPr/>
            <p:nvPr/>
          </p:nvSpPr>
          <p:spPr>
            <a:xfrm>
              <a:off x="3970375" y="334075"/>
              <a:ext cx="11625" cy="6775"/>
            </a:xfrm>
            <a:custGeom>
              <a:avLst/>
              <a:gdLst/>
              <a:ahLst/>
              <a:cxnLst/>
              <a:rect l="l" t="t" r="r" b="b"/>
              <a:pathLst>
                <a:path w="465" h="271" extrusionOk="0">
                  <a:moveTo>
                    <a:pt x="249" y="1"/>
                  </a:moveTo>
                  <a:cubicBezTo>
                    <a:pt x="180" y="1"/>
                    <a:pt x="110" y="31"/>
                    <a:pt x="81" y="98"/>
                  </a:cubicBezTo>
                  <a:cubicBezTo>
                    <a:pt x="0" y="195"/>
                    <a:pt x="109" y="271"/>
                    <a:pt x="229" y="271"/>
                  </a:cubicBezTo>
                  <a:cubicBezTo>
                    <a:pt x="293" y="271"/>
                    <a:pt x="360" y="249"/>
                    <a:pt x="403" y="197"/>
                  </a:cubicBezTo>
                  <a:cubicBezTo>
                    <a:pt x="464" y="75"/>
                    <a:pt x="358" y="1"/>
                    <a:pt x="24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435" name="Google Shape;7435;p20"/>
            <p:cNvSpPr/>
            <p:nvPr/>
          </p:nvSpPr>
          <p:spPr>
            <a:xfrm>
              <a:off x="3922800" y="363375"/>
              <a:ext cx="10575" cy="7400"/>
            </a:xfrm>
            <a:custGeom>
              <a:avLst/>
              <a:gdLst/>
              <a:ahLst/>
              <a:cxnLst/>
              <a:rect l="l" t="t" r="r" b="b"/>
              <a:pathLst>
                <a:path w="423" h="296" extrusionOk="0">
                  <a:moveTo>
                    <a:pt x="229" y="0"/>
                  </a:moveTo>
                  <a:cubicBezTo>
                    <a:pt x="148" y="0"/>
                    <a:pt x="70" y="58"/>
                    <a:pt x="51" y="116"/>
                  </a:cubicBezTo>
                  <a:cubicBezTo>
                    <a:pt x="1" y="165"/>
                    <a:pt x="51" y="264"/>
                    <a:pt x="150" y="289"/>
                  </a:cubicBezTo>
                  <a:cubicBezTo>
                    <a:pt x="167" y="294"/>
                    <a:pt x="186" y="296"/>
                    <a:pt x="204" y="296"/>
                  </a:cubicBezTo>
                  <a:cubicBezTo>
                    <a:pt x="290" y="296"/>
                    <a:pt x="377" y="251"/>
                    <a:pt x="398" y="190"/>
                  </a:cubicBezTo>
                  <a:cubicBezTo>
                    <a:pt x="422" y="116"/>
                    <a:pt x="398" y="41"/>
                    <a:pt x="298" y="17"/>
                  </a:cubicBezTo>
                  <a:cubicBezTo>
                    <a:pt x="276" y="5"/>
                    <a:pt x="252"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2131661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9267"/>
        <p:cNvGrpSpPr/>
        <p:nvPr/>
      </p:nvGrpSpPr>
      <p:grpSpPr>
        <a:xfrm>
          <a:off x="0" y="0"/>
          <a:ext cx="0" cy="0"/>
          <a:chOff x="0" y="0"/>
          <a:chExt cx="0" cy="0"/>
        </a:xfrm>
      </p:grpSpPr>
      <p:sp>
        <p:nvSpPr>
          <p:cNvPr id="9268" name="Google Shape;9268;p25"/>
          <p:cNvSpPr txBox="1">
            <a:spLocks noGrp="1"/>
          </p:cNvSpPr>
          <p:nvPr>
            <p:ph type="title"/>
          </p:nvPr>
        </p:nvSpPr>
        <p:spPr>
          <a:xfrm>
            <a:off x="720000" y="3575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269" name="Google Shape;9269;p25"/>
          <p:cNvSpPr/>
          <p:nvPr/>
        </p:nvSpPr>
        <p:spPr>
          <a:xfrm rot="10800000" flipH="1">
            <a:off x="591385" y="5125175"/>
            <a:ext cx="1270131" cy="22550"/>
          </a:xfrm>
          <a:custGeom>
            <a:avLst/>
            <a:gdLst/>
            <a:ahLst/>
            <a:cxnLst/>
            <a:rect l="l" t="t" r="r" b="b"/>
            <a:pathLst>
              <a:path w="28793" h="902" extrusionOk="0">
                <a:moveTo>
                  <a:pt x="0" y="1"/>
                </a:moveTo>
                <a:lnTo>
                  <a:pt x="0" y="901"/>
                </a:lnTo>
                <a:lnTo>
                  <a:pt x="28793" y="901"/>
                </a:lnTo>
                <a:lnTo>
                  <a:pt x="28793"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9270" name="Google Shape;9270;p25"/>
          <p:cNvSpPr/>
          <p:nvPr/>
        </p:nvSpPr>
        <p:spPr>
          <a:xfrm>
            <a:off x="0" y="0"/>
            <a:ext cx="9144300" cy="5143500"/>
          </a:xfrm>
          <a:prstGeom prst="rect">
            <a:avLst/>
          </a:prstGeom>
          <a:solidFill>
            <a:srgbClr val="63C6E0">
              <a:alpha val="13330"/>
            </a:srgbClr>
          </a:solidFill>
          <a:ln>
            <a:noFill/>
          </a:ln>
        </p:spPr>
        <p:txBody>
          <a:bodyPr spcFirstLastPara="1" wrap="square" lIns="91425" tIns="91425" rIns="91425" bIns="91425" anchor="ctr" anchorCtr="0">
            <a:noAutofit/>
          </a:bodyPr>
          <a:lstStyle/>
          <a:p>
            <a:endParaRPr/>
          </a:p>
        </p:txBody>
      </p:sp>
      <p:sp>
        <p:nvSpPr>
          <p:cNvPr id="9271" name="Google Shape;9271;p25"/>
          <p:cNvSpPr/>
          <p:nvPr/>
        </p:nvSpPr>
        <p:spPr>
          <a:xfrm>
            <a:off x="61174" y="166573"/>
            <a:ext cx="8741433" cy="4976896"/>
          </a:xfrm>
          <a:custGeom>
            <a:avLst/>
            <a:gdLst/>
            <a:ahLst/>
            <a:cxnLst/>
            <a:rect l="l" t="t" r="r" b="b"/>
            <a:pathLst>
              <a:path w="45242" h="25758" extrusionOk="0">
                <a:moveTo>
                  <a:pt x="0" y="25732"/>
                </a:moveTo>
                <a:lnTo>
                  <a:pt x="0" y="720"/>
                </a:lnTo>
                <a:lnTo>
                  <a:pt x="0" y="447"/>
                </a:lnTo>
                <a:cubicBezTo>
                  <a:pt x="74" y="447"/>
                  <a:pt x="124" y="422"/>
                  <a:pt x="149" y="422"/>
                </a:cubicBezTo>
                <a:lnTo>
                  <a:pt x="223" y="422"/>
                </a:lnTo>
                <a:lnTo>
                  <a:pt x="347" y="422"/>
                </a:lnTo>
                <a:cubicBezTo>
                  <a:pt x="471" y="422"/>
                  <a:pt x="570" y="447"/>
                  <a:pt x="694" y="447"/>
                </a:cubicBezTo>
                <a:lnTo>
                  <a:pt x="967" y="546"/>
                </a:lnTo>
                <a:cubicBezTo>
                  <a:pt x="1066" y="571"/>
                  <a:pt x="1116" y="621"/>
                  <a:pt x="1215" y="695"/>
                </a:cubicBezTo>
                <a:cubicBezTo>
                  <a:pt x="1314" y="794"/>
                  <a:pt x="1438" y="844"/>
                  <a:pt x="1512" y="968"/>
                </a:cubicBezTo>
                <a:lnTo>
                  <a:pt x="1512" y="968"/>
                </a:lnTo>
                <a:lnTo>
                  <a:pt x="1587" y="918"/>
                </a:lnTo>
                <a:cubicBezTo>
                  <a:pt x="1611" y="868"/>
                  <a:pt x="1636" y="844"/>
                  <a:pt x="1711" y="819"/>
                </a:cubicBezTo>
                <a:cubicBezTo>
                  <a:pt x="1810" y="744"/>
                  <a:pt x="1884" y="720"/>
                  <a:pt x="1983" y="670"/>
                </a:cubicBezTo>
                <a:lnTo>
                  <a:pt x="1983" y="670"/>
                </a:lnTo>
                <a:cubicBezTo>
                  <a:pt x="2082" y="596"/>
                  <a:pt x="2206" y="571"/>
                  <a:pt x="2305" y="497"/>
                </a:cubicBezTo>
                <a:cubicBezTo>
                  <a:pt x="2429" y="447"/>
                  <a:pt x="2504" y="422"/>
                  <a:pt x="2603" y="373"/>
                </a:cubicBezTo>
                <a:cubicBezTo>
                  <a:pt x="2826" y="298"/>
                  <a:pt x="3049" y="224"/>
                  <a:pt x="3297" y="174"/>
                </a:cubicBezTo>
                <a:cubicBezTo>
                  <a:pt x="3495" y="100"/>
                  <a:pt x="3718" y="75"/>
                  <a:pt x="3942" y="50"/>
                </a:cubicBezTo>
                <a:cubicBezTo>
                  <a:pt x="4165" y="1"/>
                  <a:pt x="4413" y="1"/>
                  <a:pt x="4611" y="1"/>
                </a:cubicBezTo>
                <a:lnTo>
                  <a:pt x="4611" y="1"/>
                </a:lnTo>
                <a:lnTo>
                  <a:pt x="4859" y="1"/>
                </a:lnTo>
                <a:lnTo>
                  <a:pt x="4958" y="1"/>
                </a:lnTo>
                <a:lnTo>
                  <a:pt x="5305" y="1"/>
                </a:lnTo>
                <a:cubicBezTo>
                  <a:pt x="5528" y="1"/>
                  <a:pt x="5776" y="50"/>
                  <a:pt x="6024" y="75"/>
                </a:cubicBezTo>
                <a:cubicBezTo>
                  <a:pt x="6148" y="100"/>
                  <a:pt x="6272" y="100"/>
                  <a:pt x="6346" y="125"/>
                </a:cubicBezTo>
                <a:cubicBezTo>
                  <a:pt x="6470" y="174"/>
                  <a:pt x="6569" y="199"/>
                  <a:pt x="6693" y="224"/>
                </a:cubicBezTo>
                <a:cubicBezTo>
                  <a:pt x="6792" y="249"/>
                  <a:pt x="6916" y="298"/>
                  <a:pt x="7016" y="323"/>
                </a:cubicBezTo>
                <a:lnTo>
                  <a:pt x="7016" y="323"/>
                </a:lnTo>
                <a:lnTo>
                  <a:pt x="7040" y="323"/>
                </a:lnTo>
                <a:cubicBezTo>
                  <a:pt x="7139" y="348"/>
                  <a:pt x="7263" y="373"/>
                  <a:pt x="7363" y="447"/>
                </a:cubicBezTo>
                <a:cubicBezTo>
                  <a:pt x="7487" y="472"/>
                  <a:pt x="7561" y="546"/>
                  <a:pt x="7660" y="571"/>
                </a:cubicBezTo>
                <a:cubicBezTo>
                  <a:pt x="7759" y="596"/>
                  <a:pt x="7858" y="670"/>
                  <a:pt x="7933" y="720"/>
                </a:cubicBezTo>
                <a:cubicBezTo>
                  <a:pt x="8131" y="819"/>
                  <a:pt x="8305" y="943"/>
                  <a:pt x="8503" y="1092"/>
                </a:cubicBezTo>
                <a:cubicBezTo>
                  <a:pt x="8676" y="1215"/>
                  <a:pt x="8850" y="1364"/>
                  <a:pt x="8999" y="1488"/>
                </a:cubicBezTo>
                <a:lnTo>
                  <a:pt x="9296" y="1810"/>
                </a:lnTo>
                <a:cubicBezTo>
                  <a:pt x="9420" y="1934"/>
                  <a:pt x="9519" y="2083"/>
                  <a:pt x="9594" y="2207"/>
                </a:cubicBezTo>
                <a:cubicBezTo>
                  <a:pt x="9643" y="2331"/>
                  <a:pt x="9742" y="2430"/>
                  <a:pt x="9842" y="2579"/>
                </a:cubicBezTo>
                <a:cubicBezTo>
                  <a:pt x="9866" y="2653"/>
                  <a:pt x="9891" y="2703"/>
                  <a:pt x="9916" y="2728"/>
                </a:cubicBezTo>
                <a:cubicBezTo>
                  <a:pt x="9916" y="2777"/>
                  <a:pt x="9965" y="2777"/>
                  <a:pt x="9965" y="2802"/>
                </a:cubicBezTo>
                <a:lnTo>
                  <a:pt x="9965" y="2802"/>
                </a:lnTo>
                <a:cubicBezTo>
                  <a:pt x="9965" y="2802"/>
                  <a:pt x="9965" y="2827"/>
                  <a:pt x="9990" y="2827"/>
                </a:cubicBezTo>
                <a:lnTo>
                  <a:pt x="9990" y="2827"/>
                </a:lnTo>
                <a:cubicBezTo>
                  <a:pt x="9990" y="2827"/>
                  <a:pt x="10015" y="2827"/>
                  <a:pt x="10015" y="2802"/>
                </a:cubicBezTo>
                <a:lnTo>
                  <a:pt x="10040" y="2777"/>
                </a:lnTo>
                <a:lnTo>
                  <a:pt x="10040" y="2777"/>
                </a:lnTo>
                <a:lnTo>
                  <a:pt x="10040" y="2777"/>
                </a:lnTo>
                <a:cubicBezTo>
                  <a:pt x="10089" y="2777"/>
                  <a:pt x="10089" y="2728"/>
                  <a:pt x="10114" y="2728"/>
                </a:cubicBezTo>
                <a:cubicBezTo>
                  <a:pt x="10213" y="2678"/>
                  <a:pt x="10288" y="2653"/>
                  <a:pt x="10387" y="2604"/>
                </a:cubicBezTo>
                <a:cubicBezTo>
                  <a:pt x="10486" y="2579"/>
                  <a:pt x="10585" y="2554"/>
                  <a:pt x="10660" y="2554"/>
                </a:cubicBezTo>
                <a:lnTo>
                  <a:pt x="10883" y="2554"/>
                </a:lnTo>
                <a:lnTo>
                  <a:pt x="10982" y="2554"/>
                </a:lnTo>
                <a:cubicBezTo>
                  <a:pt x="11031" y="2554"/>
                  <a:pt x="11106" y="2554"/>
                  <a:pt x="11131" y="2579"/>
                </a:cubicBezTo>
                <a:cubicBezTo>
                  <a:pt x="11205" y="2579"/>
                  <a:pt x="11255" y="2604"/>
                  <a:pt x="11329" y="2653"/>
                </a:cubicBezTo>
                <a:cubicBezTo>
                  <a:pt x="11403" y="2678"/>
                  <a:pt x="11527" y="2728"/>
                  <a:pt x="11626" y="2802"/>
                </a:cubicBezTo>
                <a:cubicBezTo>
                  <a:pt x="11701" y="2827"/>
                  <a:pt x="11775" y="2901"/>
                  <a:pt x="11874" y="2951"/>
                </a:cubicBezTo>
                <a:cubicBezTo>
                  <a:pt x="11973" y="3025"/>
                  <a:pt x="12023" y="3075"/>
                  <a:pt x="12122" y="3174"/>
                </a:cubicBezTo>
                <a:lnTo>
                  <a:pt x="12221" y="3273"/>
                </a:lnTo>
                <a:lnTo>
                  <a:pt x="12221" y="3298"/>
                </a:lnTo>
                <a:lnTo>
                  <a:pt x="12221" y="3298"/>
                </a:lnTo>
                <a:lnTo>
                  <a:pt x="12221" y="3323"/>
                </a:lnTo>
                <a:cubicBezTo>
                  <a:pt x="12246" y="3298"/>
                  <a:pt x="12271" y="3298"/>
                  <a:pt x="12320" y="3273"/>
                </a:cubicBezTo>
                <a:cubicBezTo>
                  <a:pt x="12345" y="3223"/>
                  <a:pt x="12395" y="3199"/>
                  <a:pt x="12444" y="3174"/>
                </a:cubicBezTo>
                <a:cubicBezTo>
                  <a:pt x="12519" y="3099"/>
                  <a:pt x="12618" y="3075"/>
                  <a:pt x="12742" y="3050"/>
                </a:cubicBezTo>
                <a:cubicBezTo>
                  <a:pt x="12866" y="3025"/>
                  <a:pt x="12965" y="2976"/>
                  <a:pt x="13064" y="2951"/>
                </a:cubicBezTo>
                <a:cubicBezTo>
                  <a:pt x="13139" y="2926"/>
                  <a:pt x="13238" y="2926"/>
                  <a:pt x="13386" y="2926"/>
                </a:cubicBezTo>
                <a:lnTo>
                  <a:pt x="13684" y="2926"/>
                </a:lnTo>
                <a:lnTo>
                  <a:pt x="13709" y="2926"/>
                </a:lnTo>
                <a:cubicBezTo>
                  <a:pt x="13808" y="2926"/>
                  <a:pt x="13932" y="2926"/>
                  <a:pt x="14056" y="2951"/>
                </a:cubicBezTo>
                <a:cubicBezTo>
                  <a:pt x="14180" y="2951"/>
                  <a:pt x="14304" y="2976"/>
                  <a:pt x="14378" y="3025"/>
                </a:cubicBezTo>
                <a:cubicBezTo>
                  <a:pt x="14477" y="3050"/>
                  <a:pt x="14601" y="3075"/>
                  <a:pt x="14725" y="3099"/>
                </a:cubicBezTo>
                <a:cubicBezTo>
                  <a:pt x="14948" y="3174"/>
                  <a:pt x="15122" y="3273"/>
                  <a:pt x="15370" y="3347"/>
                </a:cubicBezTo>
                <a:cubicBezTo>
                  <a:pt x="15593" y="3447"/>
                  <a:pt x="15791" y="3570"/>
                  <a:pt x="15965" y="3694"/>
                </a:cubicBezTo>
                <a:cubicBezTo>
                  <a:pt x="16064" y="3769"/>
                  <a:pt x="16163" y="3818"/>
                  <a:pt x="16237" y="3918"/>
                </a:cubicBezTo>
                <a:lnTo>
                  <a:pt x="16485" y="4165"/>
                </a:lnTo>
                <a:cubicBezTo>
                  <a:pt x="16609" y="4314"/>
                  <a:pt x="16733" y="4512"/>
                  <a:pt x="16857" y="4711"/>
                </a:cubicBezTo>
                <a:cubicBezTo>
                  <a:pt x="16907" y="4810"/>
                  <a:pt x="16956" y="4884"/>
                  <a:pt x="16981" y="4959"/>
                </a:cubicBezTo>
                <a:cubicBezTo>
                  <a:pt x="16981" y="4959"/>
                  <a:pt x="16981" y="4934"/>
                  <a:pt x="17031" y="4934"/>
                </a:cubicBezTo>
                <a:cubicBezTo>
                  <a:pt x="17080" y="4884"/>
                  <a:pt x="17154" y="4785"/>
                  <a:pt x="17204" y="4711"/>
                </a:cubicBezTo>
                <a:cubicBezTo>
                  <a:pt x="17278" y="4661"/>
                  <a:pt x="17353" y="4587"/>
                  <a:pt x="17452" y="4537"/>
                </a:cubicBezTo>
                <a:cubicBezTo>
                  <a:pt x="17551" y="4463"/>
                  <a:pt x="17650" y="4413"/>
                  <a:pt x="17725" y="4389"/>
                </a:cubicBezTo>
                <a:cubicBezTo>
                  <a:pt x="17948" y="4289"/>
                  <a:pt x="18171" y="4190"/>
                  <a:pt x="18394" y="4165"/>
                </a:cubicBezTo>
                <a:cubicBezTo>
                  <a:pt x="18518" y="4141"/>
                  <a:pt x="18592" y="4091"/>
                  <a:pt x="18716" y="4091"/>
                </a:cubicBezTo>
                <a:cubicBezTo>
                  <a:pt x="18840" y="4066"/>
                  <a:pt x="18964" y="4066"/>
                  <a:pt x="19063" y="4066"/>
                </a:cubicBezTo>
                <a:lnTo>
                  <a:pt x="19286" y="4066"/>
                </a:lnTo>
                <a:lnTo>
                  <a:pt x="19435" y="4066"/>
                </a:lnTo>
                <a:cubicBezTo>
                  <a:pt x="19559" y="4066"/>
                  <a:pt x="19683" y="4091"/>
                  <a:pt x="19807" y="4091"/>
                </a:cubicBezTo>
                <a:cubicBezTo>
                  <a:pt x="20055" y="4141"/>
                  <a:pt x="20278" y="4190"/>
                  <a:pt x="20526" y="4265"/>
                </a:cubicBezTo>
                <a:cubicBezTo>
                  <a:pt x="20749" y="4314"/>
                  <a:pt x="20947" y="4389"/>
                  <a:pt x="21146" y="4512"/>
                </a:cubicBezTo>
                <a:cubicBezTo>
                  <a:pt x="21195" y="4537"/>
                  <a:pt x="21245" y="4562"/>
                  <a:pt x="21294" y="4587"/>
                </a:cubicBezTo>
                <a:cubicBezTo>
                  <a:pt x="21319" y="4636"/>
                  <a:pt x="21393" y="4661"/>
                  <a:pt x="21418" y="4711"/>
                </a:cubicBezTo>
                <a:lnTo>
                  <a:pt x="21418" y="4711"/>
                </a:lnTo>
                <a:lnTo>
                  <a:pt x="21641" y="4934"/>
                </a:lnTo>
                <a:lnTo>
                  <a:pt x="21666" y="4959"/>
                </a:lnTo>
                <a:lnTo>
                  <a:pt x="21790" y="5083"/>
                </a:lnTo>
                <a:lnTo>
                  <a:pt x="21790" y="5083"/>
                </a:lnTo>
                <a:cubicBezTo>
                  <a:pt x="21815" y="5132"/>
                  <a:pt x="21864" y="5182"/>
                  <a:pt x="21914" y="5207"/>
                </a:cubicBezTo>
                <a:cubicBezTo>
                  <a:pt x="21939" y="5256"/>
                  <a:pt x="21939" y="5281"/>
                  <a:pt x="21988" y="5306"/>
                </a:cubicBezTo>
                <a:cubicBezTo>
                  <a:pt x="22013" y="5331"/>
                  <a:pt x="22013" y="5380"/>
                  <a:pt x="22038" y="5405"/>
                </a:cubicBezTo>
                <a:cubicBezTo>
                  <a:pt x="22063" y="5430"/>
                  <a:pt x="22063" y="5454"/>
                  <a:pt x="22063" y="5504"/>
                </a:cubicBezTo>
                <a:lnTo>
                  <a:pt x="22063" y="5504"/>
                </a:lnTo>
                <a:cubicBezTo>
                  <a:pt x="22063" y="5529"/>
                  <a:pt x="22112" y="5554"/>
                  <a:pt x="22112" y="5554"/>
                </a:cubicBezTo>
                <a:cubicBezTo>
                  <a:pt x="22137" y="5628"/>
                  <a:pt x="22137" y="5678"/>
                  <a:pt x="22162" y="5752"/>
                </a:cubicBezTo>
                <a:cubicBezTo>
                  <a:pt x="22187" y="5802"/>
                  <a:pt x="22187" y="5876"/>
                  <a:pt x="22187" y="5925"/>
                </a:cubicBezTo>
                <a:lnTo>
                  <a:pt x="22187" y="5925"/>
                </a:lnTo>
                <a:cubicBezTo>
                  <a:pt x="22187" y="5950"/>
                  <a:pt x="22187" y="6000"/>
                  <a:pt x="22236" y="6025"/>
                </a:cubicBezTo>
                <a:lnTo>
                  <a:pt x="22236" y="6025"/>
                </a:lnTo>
                <a:lnTo>
                  <a:pt x="22236" y="6025"/>
                </a:lnTo>
                <a:cubicBezTo>
                  <a:pt x="22261" y="6000"/>
                  <a:pt x="22286" y="5950"/>
                  <a:pt x="22311" y="5901"/>
                </a:cubicBezTo>
                <a:cubicBezTo>
                  <a:pt x="22360" y="5876"/>
                  <a:pt x="22385" y="5802"/>
                  <a:pt x="22435" y="5777"/>
                </a:cubicBezTo>
                <a:cubicBezTo>
                  <a:pt x="22509" y="5702"/>
                  <a:pt x="22608" y="5653"/>
                  <a:pt x="22683" y="5578"/>
                </a:cubicBezTo>
                <a:cubicBezTo>
                  <a:pt x="22732" y="5554"/>
                  <a:pt x="22782" y="5554"/>
                  <a:pt x="22806" y="5529"/>
                </a:cubicBezTo>
                <a:cubicBezTo>
                  <a:pt x="22881" y="5504"/>
                  <a:pt x="22906" y="5504"/>
                  <a:pt x="23005" y="5504"/>
                </a:cubicBezTo>
                <a:lnTo>
                  <a:pt x="23154" y="5504"/>
                </a:lnTo>
                <a:lnTo>
                  <a:pt x="23154" y="5504"/>
                </a:lnTo>
                <a:lnTo>
                  <a:pt x="23302" y="5504"/>
                </a:lnTo>
                <a:cubicBezTo>
                  <a:pt x="23377" y="5504"/>
                  <a:pt x="23426" y="5529"/>
                  <a:pt x="23476" y="5529"/>
                </a:cubicBezTo>
                <a:cubicBezTo>
                  <a:pt x="23525" y="5554"/>
                  <a:pt x="23550" y="5578"/>
                  <a:pt x="23625" y="5628"/>
                </a:cubicBezTo>
                <a:cubicBezTo>
                  <a:pt x="23724" y="5678"/>
                  <a:pt x="23773" y="5777"/>
                  <a:pt x="23848" y="5802"/>
                </a:cubicBezTo>
                <a:lnTo>
                  <a:pt x="23872" y="5826"/>
                </a:lnTo>
                <a:lnTo>
                  <a:pt x="23872" y="5826"/>
                </a:lnTo>
                <a:lnTo>
                  <a:pt x="23872" y="5826"/>
                </a:lnTo>
                <a:lnTo>
                  <a:pt x="23897" y="5876"/>
                </a:lnTo>
                <a:lnTo>
                  <a:pt x="23922" y="5876"/>
                </a:lnTo>
                <a:lnTo>
                  <a:pt x="23922" y="5876"/>
                </a:lnTo>
                <a:lnTo>
                  <a:pt x="23996" y="5802"/>
                </a:lnTo>
                <a:cubicBezTo>
                  <a:pt x="24021" y="5777"/>
                  <a:pt x="24096" y="5752"/>
                  <a:pt x="24120" y="5702"/>
                </a:cubicBezTo>
                <a:cubicBezTo>
                  <a:pt x="24220" y="5653"/>
                  <a:pt x="24294" y="5628"/>
                  <a:pt x="24418" y="5554"/>
                </a:cubicBezTo>
                <a:cubicBezTo>
                  <a:pt x="24517" y="5529"/>
                  <a:pt x="24641" y="5454"/>
                  <a:pt x="24765" y="5430"/>
                </a:cubicBezTo>
                <a:cubicBezTo>
                  <a:pt x="24889" y="5405"/>
                  <a:pt x="25013" y="5380"/>
                  <a:pt x="25112" y="5380"/>
                </a:cubicBezTo>
                <a:cubicBezTo>
                  <a:pt x="25236" y="5331"/>
                  <a:pt x="25360" y="5331"/>
                  <a:pt x="25459" y="5331"/>
                </a:cubicBezTo>
                <a:cubicBezTo>
                  <a:pt x="25533" y="5331"/>
                  <a:pt x="25657" y="5331"/>
                  <a:pt x="25831" y="5380"/>
                </a:cubicBezTo>
                <a:cubicBezTo>
                  <a:pt x="25955" y="5380"/>
                  <a:pt x="26079" y="5405"/>
                  <a:pt x="26153" y="5430"/>
                </a:cubicBezTo>
                <a:cubicBezTo>
                  <a:pt x="26277" y="5454"/>
                  <a:pt x="26376" y="5504"/>
                  <a:pt x="26475" y="5529"/>
                </a:cubicBezTo>
                <a:cubicBezTo>
                  <a:pt x="26599" y="5578"/>
                  <a:pt x="26723" y="5653"/>
                  <a:pt x="26822" y="5752"/>
                </a:cubicBezTo>
                <a:cubicBezTo>
                  <a:pt x="26872" y="5777"/>
                  <a:pt x="26897" y="5826"/>
                  <a:pt x="26946" y="5876"/>
                </a:cubicBezTo>
                <a:cubicBezTo>
                  <a:pt x="26971" y="5901"/>
                  <a:pt x="26996" y="5950"/>
                  <a:pt x="27070" y="6000"/>
                </a:cubicBezTo>
                <a:cubicBezTo>
                  <a:pt x="27145" y="6074"/>
                  <a:pt x="27219" y="6198"/>
                  <a:pt x="27269" y="6297"/>
                </a:cubicBezTo>
                <a:cubicBezTo>
                  <a:pt x="27318" y="6396"/>
                  <a:pt x="27368" y="6446"/>
                  <a:pt x="27393" y="6545"/>
                </a:cubicBezTo>
                <a:lnTo>
                  <a:pt x="27393" y="6545"/>
                </a:lnTo>
                <a:lnTo>
                  <a:pt x="27393" y="6545"/>
                </a:lnTo>
                <a:cubicBezTo>
                  <a:pt x="27393" y="6570"/>
                  <a:pt x="27442" y="6570"/>
                  <a:pt x="27442" y="6570"/>
                </a:cubicBezTo>
                <a:lnTo>
                  <a:pt x="27442" y="6570"/>
                </a:lnTo>
                <a:lnTo>
                  <a:pt x="27442" y="6570"/>
                </a:lnTo>
                <a:lnTo>
                  <a:pt x="27517" y="6570"/>
                </a:lnTo>
                <a:lnTo>
                  <a:pt x="27640" y="6570"/>
                </a:lnTo>
                <a:lnTo>
                  <a:pt x="27640" y="6570"/>
                </a:lnTo>
                <a:lnTo>
                  <a:pt x="27764" y="6570"/>
                </a:lnTo>
                <a:cubicBezTo>
                  <a:pt x="27864" y="6570"/>
                  <a:pt x="27963" y="6570"/>
                  <a:pt x="28062" y="6545"/>
                </a:cubicBezTo>
                <a:lnTo>
                  <a:pt x="28111" y="6545"/>
                </a:lnTo>
                <a:cubicBezTo>
                  <a:pt x="28310" y="6545"/>
                  <a:pt x="28459" y="6570"/>
                  <a:pt x="28632" y="6620"/>
                </a:cubicBezTo>
                <a:cubicBezTo>
                  <a:pt x="28830" y="6644"/>
                  <a:pt x="28979" y="6744"/>
                  <a:pt x="29128" y="6818"/>
                </a:cubicBezTo>
                <a:cubicBezTo>
                  <a:pt x="29202" y="6867"/>
                  <a:pt x="29227" y="6892"/>
                  <a:pt x="29301" y="6942"/>
                </a:cubicBezTo>
                <a:lnTo>
                  <a:pt x="29326" y="6991"/>
                </a:lnTo>
                <a:cubicBezTo>
                  <a:pt x="29351" y="6991"/>
                  <a:pt x="29351" y="7016"/>
                  <a:pt x="29376" y="7016"/>
                </a:cubicBezTo>
                <a:lnTo>
                  <a:pt x="29376" y="7016"/>
                </a:lnTo>
                <a:lnTo>
                  <a:pt x="29376" y="7016"/>
                </a:lnTo>
                <a:lnTo>
                  <a:pt x="29450" y="7016"/>
                </a:lnTo>
                <a:cubicBezTo>
                  <a:pt x="29475" y="7016"/>
                  <a:pt x="29549" y="6991"/>
                  <a:pt x="29574" y="6991"/>
                </a:cubicBezTo>
                <a:lnTo>
                  <a:pt x="29599" y="6991"/>
                </a:lnTo>
                <a:cubicBezTo>
                  <a:pt x="29624" y="6991"/>
                  <a:pt x="29698" y="6942"/>
                  <a:pt x="29748" y="6942"/>
                </a:cubicBezTo>
                <a:cubicBezTo>
                  <a:pt x="29847" y="6917"/>
                  <a:pt x="29946" y="6892"/>
                  <a:pt x="30095" y="6867"/>
                </a:cubicBezTo>
                <a:cubicBezTo>
                  <a:pt x="30318" y="6793"/>
                  <a:pt x="30566" y="6768"/>
                  <a:pt x="30789" y="6768"/>
                </a:cubicBezTo>
                <a:lnTo>
                  <a:pt x="31086" y="6768"/>
                </a:lnTo>
                <a:lnTo>
                  <a:pt x="31111" y="6768"/>
                </a:lnTo>
                <a:cubicBezTo>
                  <a:pt x="31235" y="6768"/>
                  <a:pt x="31359" y="6768"/>
                  <a:pt x="31483" y="6793"/>
                </a:cubicBezTo>
                <a:cubicBezTo>
                  <a:pt x="31607" y="6793"/>
                  <a:pt x="31731" y="6818"/>
                  <a:pt x="31855" y="6818"/>
                </a:cubicBezTo>
                <a:cubicBezTo>
                  <a:pt x="31954" y="6818"/>
                  <a:pt x="32078" y="6867"/>
                  <a:pt x="32202" y="6892"/>
                </a:cubicBezTo>
                <a:cubicBezTo>
                  <a:pt x="32326" y="6917"/>
                  <a:pt x="32425" y="6942"/>
                  <a:pt x="32524" y="6991"/>
                </a:cubicBezTo>
                <a:cubicBezTo>
                  <a:pt x="32574" y="7016"/>
                  <a:pt x="32598" y="7016"/>
                  <a:pt x="32673" y="7041"/>
                </a:cubicBezTo>
                <a:lnTo>
                  <a:pt x="32673" y="7041"/>
                </a:lnTo>
                <a:cubicBezTo>
                  <a:pt x="32722" y="7066"/>
                  <a:pt x="32797" y="7066"/>
                  <a:pt x="32822" y="7115"/>
                </a:cubicBezTo>
                <a:cubicBezTo>
                  <a:pt x="32921" y="7140"/>
                  <a:pt x="33020" y="7165"/>
                  <a:pt x="33144" y="7239"/>
                </a:cubicBezTo>
                <a:cubicBezTo>
                  <a:pt x="33218" y="7264"/>
                  <a:pt x="33342" y="7314"/>
                  <a:pt x="33441" y="7388"/>
                </a:cubicBezTo>
                <a:cubicBezTo>
                  <a:pt x="33516" y="7413"/>
                  <a:pt x="33590" y="7487"/>
                  <a:pt x="33689" y="7537"/>
                </a:cubicBezTo>
                <a:cubicBezTo>
                  <a:pt x="33764" y="7562"/>
                  <a:pt x="33813" y="7636"/>
                  <a:pt x="33887" y="7686"/>
                </a:cubicBezTo>
                <a:cubicBezTo>
                  <a:pt x="33937" y="7760"/>
                  <a:pt x="34011" y="7810"/>
                  <a:pt x="34036" y="7884"/>
                </a:cubicBezTo>
                <a:cubicBezTo>
                  <a:pt x="34036" y="7909"/>
                  <a:pt x="34061" y="7909"/>
                  <a:pt x="34061" y="7933"/>
                </a:cubicBezTo>
                <a:cubicBezTo>
                  <a:pt x="34086" y="8008"/>
                  <a:pt x="34160" y="8033"/>
                  <a:pt x="34185" y="8107"/>
                </a:cubicBezTo>
                <a:cubicBezTo>
                  <a:pt x="34210" y="8132"/>
                  <a:pt x="34210" y="8157"/>
                  <a:pt x="34259" y="8181"/>
                </a:cubicBezTo>
                <a:lnTo>
                  <a:pt x="34259" y="8181"/>
                </a:lnTo>
                <a:cubicBezTo>
                  <a:pt x="34259" y="8231"/>
                  <a:pt x="34284" y="8231"/>
                  <a:pt x="34309" y="8256"/>
                </a:cubicBezTo>
                <a:lnTo>
                  <a:pt x="34309" y="8256"/>
                </a:lnTo>
                <a:lnTo>
                  <a:pt x="34309" y="8256"/>
                </a:lnTo>
                <a:lnTo>
                  <a:pt x="34309" y="8256"/>
                </a:lnTo>
                <a:lnTo>
                  <a:pt x="34309" y="8256"/>
                </a:lnTo>
                <a:lnTo>
                  <a:pt x="34309" y="8256"/>
                </a:lnTo>
                <a:lnTo>
                  <a:pt x="34334" y="8256"/>
                </a:lnTo>
                <a:lnTo>
                  <a:pt x="34408" y="8256"/>
                </a:lnTo>
                <a:lnTo>
                  <a:pt x="34458" y="8256"/>
                </a:lnTo>
                <a:lnTo>
                  <a:pt x="34656" y="8256"/>
                </a:lnTo>
                <a:lnTo>
                  <a:pt x="34681" y="8256"/>
                </a:lnTo>
                <a:lnTo>
                  <a:pt x="35028" y="8256"/>
                </a:lnTo>
                <a:lnTo>
                  <a:pt x="35375" y="8256"/>
                </a:lnTo>
                <a:lnTo>
                  <a:pt x="35400" y="8256"/>
                </a:lnTo>
                <a:lnTo>
                  <a:pt x="35697" y="8256"/>
                </a:lnTo>
                <a:cubicBezTo>
                  <a:pt x="35821" y="8256"/>
                  <a:pt x="35945" y="8256"/>
                  <a:pt x="36069" y="8281"/>
                </a:cubicBezTo>
                <a:cubicBezTo>
                  <a:pt x="36193" y="8281"/>
                  <a:pt x="36292" y="8305"/>
                  <a:pt x="36416" y="8355"/>
                </a:cubicBezTo>
                <a:cubicBezTo>
                  <a:pt x="36664" y="8404"/>
                  <a:pt x="36887" y="8479"/>
                  <a:pt x="37061" y="8528"/>
                </a:cubicBezTo>
                <a:cubicBezTo>
                  <a:pt x="37284" y="8628"/>
                  <a:pt x="37507" y="8727"/>
                  <a:pt x="37655" y="8801"/>
                </a:cubicBezTo>
                <a:cubicBezTo>
                  <a:pt x="37755" y="8875"/>
                  <a:pt x="37854" y="8925"/>
                  <a:pt x="37978" y="9024"/>
                </a:cubicBezTo>
                <a:cubicBezTo>
                  <a:pt x="38052" y="9099"/>
                  <a:pt x="38151" y="9148"/>
                  <a:pt x="38226" y="9247"/>
                </a:cubicBezTo>
                <a:lnTo>
                  <a:pt x="38300" y="9346"/>
                </a:lnTo>
                <a:lnTo>
                  <a:pt x="38300" y="9346"/>
                </a:lnTo>
                <a:lnTo>
                  <a:pt x="38350" y="9371"/>
                </a:lnTo>
                <a:cubicBezTo>
                  <a:pt x="38374" y="9396"/>
                  <a:pt x="38399" y="9470"/>
                  <a:pt x="38474" y="9495"/>
                </a:cubicBezTo>
                <a:lnTo>
                  <a:pt x="38548" y="9594"/>
                </a:lnTo>
                <a:lnTo>
                  <a:pt x="38548" y="9619"/>
                </a:lnTo>
                <a:lnTo>
                  <a:pt x="38548" y="9619"/>
                </a:lnTo>
                <a:cubicBezTo>
                  <a:pt x="38548" y="9644"/>
                  <a:pt x="38597" y="9644"/>
                  <a:pt x="38597" y="9669"/>
                </a:cubicBezTo>
                <a:lnTo>
                  <a:pt x="38597" y="9669"/>
                </a:lnTo>
                <a:lnTo>
                  <a:pt x="38597" y="9669"/>
                </a:lnTo>
                <a:lnTo>
                  <a:pt x="38597" y="9669"/>
                </a:lnTo>
                <a:lnTo>
                  <a:pt x="38597" y="9669"/>
                </a:lnTo>
                <a:lnTo>
                  <a:pt x="38622" y="9669"/>
                </a:lnTo>
                <a:lnTo>
                  <a:pt x="38672" y="9669"/>
                </a:lnTo>
                <a:cubicBezTo>
                  <a:pt x="38746" y="9669"/>
                  <a:pt x="38845" y="9718"/>
                  <a:pt x="38895" y="9718"/>
                </a:cubicBezTo>
                <a:lnTo>
                  <a:pt x="39118" y="9718"/>
                </a:lnTo>
                <a:lnTo>
                  <a:pt x="39143" y="9718"/>
                </a:lnTo>
                <a:lnTo>
                  <a:pt x="39242" y="9718"/>
                </a:lnTo>
                <a:cubicBezTo>
                  <a:pt x="39341" y="9718"/>
                  <a:pt x="39465" y="9718"/>
                  <a:pt x="39589" y="9743"/>
                </a:cubicBezTo>
                <a:cubicBezTo>
                  <a:pt x="39738" y="9743"/>
                  <a:pt x="39887" y="9768"/>
                  <a:pt x="40035" y="9768"/>
                </a:cubicBezTo>
                <a:lnTo>
                  <a:pt x="40035" y="9768"/>
                </a:lnTo>
                <a:lnTo>
                  <a:pt x="40035" y="9768"/>
                </a:lnTo>
                <a:cubicBezTo>
                  <a:pt x="40134" y="9768"/>
                  <a:pt x="40209" y="9768"/>
                  <a:pt x="40283" y="9793"/>
                </a:cubicBezTo>
                <a:cubicBezTo>
                  <a:pt x="40407" y="9793"/>
                  <a:pt x="40506" y="9842"/>
                  <a:pt x="40630" y="9842"/>
                </a:cubicBezTo>
                <a:lnTo>
                  <a:pt x="40655" y="9842"/>
                </a:lnTo>
                <a:cubicBezTo>
                  <a:pt x="40779" y="9842"/>
                  <a:pt x="40903" y="9867"/>
                  <a:pt x="41002" y="9867"/>
                </a:cubicBezTo>
                <a:cubicBezTo>
                  <a:pt x="41250" y="9892"/>
                  <a:pt x="41473" y="9892"/>
                  <a:pt x="41721" y="9917"/>
                </a:cubicBezTo>
                <a:cubicBezTo>
                  <a:pt x="41969" y="9941"/>
                  <a:pt x="42242" y="9991"/>
                  <a:pt x="42465" y="10041"/>
                </a:cubicBezTo>
                <a:lnTo>
                  <a:pt x="42564" y="10041"/>
                </a:lnTo>
                <a:cubicBezTo>
                  <a:pt x="42762" y="10065"/>
                  <a:pt x="42960" y="10115"/>
                  <a:pt x="43184" y="10140"/>
                </a:cubicBezTo>
                <a:cubicBezTo>
                  <a:pt x="43431" y="10189"/>
                  <a:pt x="43630" y="10239"/>
                  <a:pt x="43878" y="10338"/>
                </a:cubicBezTo>
                <a:cubicBezTo>
                  <a:pt x="43952" y="10363"/>
                  <a:pt x="44002" y="10363"/>
                  <a:pt x="44076" y="10388"/>
                </a:cubicBezTo>
                <a:cubicBezTo>
                  <a:pt x="44101" y="10388"/>
                  <a:pt x="44175" y="10412"/>
                  <a:pt x="44200" y="10412"/>
                </a:cubicBezTo>
                <a:lnTo>
                  <a:pt x="44225" y="10412"/>
                </a:lnTo>
                <a:cubicBezTo>
                  <a:pt x="44324" y="10437"/>
                  <a:pt x="44448" y="10487"/>
                  <a:pt x="44547" y="10512"/>
                </a:cubicBezTo>
                <a:cubicBezTo>
                  <a:pt x="44621" y="10536"/>
                  <a:pt x="44745" y="10561"/>
                  <a:pt x="44844" y="10611"/>
                </a:cubicBezTo>
                <a:cubicBezTo>
                  <a:pt x="44944" y="10636"/>
                  <a:pt x="45043" y="10660"/>
                  <a:pt x="45167" y="10735"/>
                </a:cubicBezTo>
                <a:cubicBezTo>
                  <a:pt x="45192" y="10735"/>
                  <a:pt x="45216" y="10759"/>
                  <a:pt x="45241" y="10759"/>
                </a:cubicBezTo>
                <a:lnTo>
                  <a:pt x="45241" y="25385"/>
                </a:lnTo>
                <a:lnTo>
                  <a:pt x="45241" y="25757"/>
                </a:lnTo>
                <a:lnTo>
                  <a:pt x="0" y="25757"/>
                </a:lnTo>
                <a:close/>
              </a:path>
            </a:pathLst>
          </a:custGeom>
          <a:solidFill>
            <a:srgbClr val="FFFFFF">
              <a:alpha val="51110"/>
            </a:srgbClr>
          </a:solidFill>
          <a:ln>
            <a:noFill/>
          </a:ln>
        </p:spPr>
        <p:txBody>
          <a:bodyPr spcFirstLastPara="1" wrap="square" lIns="91425" tIns="91425" rIns="91425" bIns="91425" anchor="ctr" anchorCtr="0">
            <a:noAutofit/>
          </a:bodyPr>
          <a:lstStyle/>
          <a:p>
            <a:endParaRPr/>
          </a:p>
        </p:txBody>
      </p:sp>
      <p:grpSp>
        <p:nvGrpSpPr>
          <p:cNvPr id="9272" name="Google Shape;9272;p25"/>
          <p:cNvGrpSpPr/>
          <p:nvPr/>
        </p:nvGrpSpPr>
        <p:grpSpPr>
          <a:xfrm>
            <a:off x="13" y="0"/>
            <a:ext cx="9144201" cy="5143610"/>
            <a:chOff x="13" y="0"/>
            <a:chExt cx="9144201" cy="5143610"/>
          </a:xfrm>
        </p:grpSpPr>
        <p:sp>
          <p:nvSpPr>
            <p:cNvPr id="9273" name="Google Shape;9273;p25"/>
            <p:cNvSpPr/>
            <p:nvPr/>
          </p:nvSpPr>
          <p:spPr>
            <a:xfrm>
              <a:off x="2047939" y="2245289"/>
              <a:ext cx="25004" cy="200"/>
            </a:xfrm>
            <a:custGeom>
              <a:avLst/>
              <a:gdLst/>
              <a:ahLst/>
              <a:cxnLst/>
              <a:rect l="l" t="t" r="r" b="b"/>
              <a:pathLst>
                <a:path w="125" h="1" extrusionOk="0">
                  <a:moveTo>
                    <a:pt x="1" y="1"/>
                  </a:moveTo>
                  <a:lnTo>
                    <a:pt x="125" y="1"/>
                  </a:lnTo>
                  <a:lnTo>
                    <a:pt x="125" y="1"/>
                  </a:lnTo>
                  <a:lnTo>
                    <a:pt x="125" y="1"/>
                  </a:lnTo>
                  <a:lnTo>
                    <a:pt x="125" y="1"/>
                  </a:lnTo>
                  <a:lnTo>
                    <a:pt x="125" y="1"/>
                  </a:lnTo>
                  <a:close/>
                </a:path>
              </a:pathLst>
            </a:custGeom>
            <a:solidFill>
              <a:srgbClr val="F1F3B1"/>
            </a:solidFill>
            <a:ln>
              <a:noFill/>
            </a:ln>
          </p:spPr>
          <p:txBody>
            <a:bodyPr spcFirstLastPara="1" wrap="square" lIns="91425" tIns="91425" rIns="91425" bIns="91425" anchor="ctr" anchorCtr="0">
              <a:noAutofit/>
            </a:bodyPr>
            <a:lstStyle/>
            <a:p>
              <a:endParaRPr/>
            </a:p>
          </p:txBody>
        </p:sp>
        <p:sp>
          <p:nvSpPr>
            <p:cNvPr id="9274" name="Google Shape;9274;p25"/>
            <p:cNvSpPr/>
            <p:nvPr/>
          </p:nvSpPr>
          <p:spPr>
            <a:xfrm>
              <a:off x="2385190" y="2220485"/>
              <a:ext cx="10202" cy="200"/>
            </a:xfrm>
            <a:custGeom>
              <a:avLst/>
              <a:gdLst/>
              <a:ahLst/>
              <a:cxnLst/>
              <a:rect l="l" t="t" r="r" b="b"/>
              <a:pathLst>
                <a:path w="51" h="1" extrusionOk="0">
                  <a:moveTo>
                    <a:pt x="0" y="1"/>
                  </a:moveTo>
                  <a:lnTo>
                    <a:pt x="50" y="1"/>
                  </a:lnTo>
                  <a:lnTo>
                    <a:pt x="50" y="1"/>
                  </a:lnTo>
                  <a:close/>
                </a:path>
              </a:pathLst>
            </a:custGeom>
            <a:solidFill>
              <a:srgbClr val="F1F3B1"/>
            </a:solidFill>
            <a:ln>
              <a:noFill/>
            </a:ln>
          </p:spPr>
          <p:txBody>
            <a:bodyPr spcFirstLastPara="1" wrap="square" lIns="91425" tIns="91425" rIns="91425" bIns="91425" anchor="ctr" anchorCtr="0">
              <a:noAutofit/>
            </a:bodyPr>
            <a:lstStyle/>
            <a:p>
              <a:endParaRPr/>
            </a:p>
          </p:txBody>
        </p:sp>
        <p:sp>
          <p:nvSpPr>
            <p:cNvPr id="9275" name="Google Shape;9275;p25"/>
            <p:cNvSpPr/>
            <p:nvPr/>
          </p:nvSpPr>
          <p:spPr>
            <a:xfrm>
              <a:off x="1973527" y="2101467"/>
              <a:ext cx="20203" cy="5201"/>
            </a:xfrm>
            <a:custGeom>
              <a:avLst/>
              <a:gdLst/>
              <a:ahLst/>
              <a:cxnLst/>
              <a:rect l="l" t="t" r="r" b="b"/>
              <a:pathLst>
                <a:path w="101" h="26" extrusionOk="0">
                  <a:moveTo>
                    <a:pt x="100" y="26"/>
                  </a:moveTo>
                  <a:cubicBezTo>
                    <a:pt x="75" y="26"/>
                    <a:pt x="26" y="1"/>
                    <a:pt x="1" y="1"/>
                  </a:cubicBezTo>
                  <a:lnTo>
                    <a:pt x="1" y="1"/>
                  </a:lnTo>
                  <a:lnTo>
                    <a:pt x="1" y="1"/>
                  </a:lnTo>
                  <a:lnTo>
                    <a:pt x="1" y="1"/>
                  </a:lnTo>
                  <a:lnTo>
                    <a:pt x="1" y="1"/>
                  </a:lnTo>
                  <a:cubicBezTo>
                    <a:pt x="26" y="1"/>
                    <a:pt x="75" y="26"/>
                    <a:pt x="100" y="26"/>
                  </a:cubicBezTo>
                  <a:close/>
                </a:path>
              </a:pathLst>
            </a:custGeom>
            <a:solidFill>
              <a:srgbClr val="F1F3B1"/>
            </a:solidFill>
            <a:ln>
              <a:noFill/>
            </a:ln>
          </p:spPr>
          <p:txBody>
            <a:bodyPr spcFirstLastPara="1" wrap="square" lIns="91425" tIns="91425" rIns="91425" bIns="91425" anchor="ctr" anchorCtr="0">
              <a:noAutofit/>
            </a:bodyPr>
            <a:lstStyle/>
            <a:p>
              <a:endParaRPr/>
            </a:p>
          </p:txBody>
        </p:sp>
        <p:sp>
          <p:nvSpPr>
            <p:cNvPr id="9276" name="Google Shape;9276;p25"/>
            <p:cNvSpPr/>
            <p:nvPr/>
          </p:nvSpPr>
          <p:spPr>
            <a:xfrm>
              <a:off x="2474404" y="2379309"/>
              <a:ext cx="200" cy="200"/>
            </a:xfrm>
            <a:custGeom>
              <a:avLst/>
              <a:gdLst/>
              <a:ahLst/>
              <a:cxnLst/>
              <a:rect l="l" t="t" r="r" b="b"/>
              <a:pathLst>
                <a:path w="1" h="1" extrusionOk="0">
                  <a:moveTo>
                    <a:pt x="1" y="0"/>
                  </a:moveTo>
                  <a:close/>
                </a:path>
              </a:pathLst>
            </a:custGeom>
            <a:solidFill>
              <a:srgbClr val="D8DB6F"/>
            </a:solidFill>
            <a:ln>
              <a:noFill/>
            </a:ln>
          </p:spPr>
          <p:txBody>
            <a:bodyPr spcFirstLastPara="1" wrap="square" lIns="91425" tIns="91425" rIns="91425" bIns="91425" anchor="ctr" anchorCtr="0">
              <a:noAutofit/>
            </a:bodyPr>
            <a:lstStyle/>
            <a:p>
              <a:endParaRPr/>
            </a:p>
          </p:txBody>
        </p:sp>
        <p:sp>
          <p:nvSpPr>
            <p:cNvPr id="9277" name="Google Shape;9277;p25"/>
            <p:cNvSpPr/>
            <p:nvPr/>
          </p:nvSpPr>
          <p:spPr>
            <a:xfrm>
              <a:off x="3193514" y="2344504"/>
              <a:ext cx="200" cy="200"/>
            </a:xfrm>
            <a:custGeom>
              <a:avLst/>
              <a:gdLst/>
              <a:ahLst/>
              <a:cxnLst/>
              <a:rect l="l" t="t" r="r" b="b"/>
              <a:pathLst>
                <a:path w="1" h="1" extrusionOk="0">
                  <a:moveTo>
                    <a:pt x="0" y="1"/>
                  </a:moveTo>
                  <a:close/>
                </a:path>
              </a:pathLst>
            </a:custGeom>
            <a:solidFill>
              <a:srgbClr val="D8DB6F"/>
            </a:solidFill>
            <a:ln>
              <a:noFill/>
            </a:ln>
          </p:spPr>
          <p:txBody>
            <a:bodyPr spcFirstLastPara="1" wrap="square" lIns="91425" tIns="91425" rIns="91425" bIns="91425" anchor="ctr" anchorCtr="0">
              <a:noAutofit/>
            </a:bodyPr>
            <a:lstStyle/>
            <a:p>
              <a:endParaRPr/>
            </a:p>
          </p:txBody>
        </p:sp>
        <p:sp>
          <p:nvSpPr>
            <p:cNvPr id="9278" name="Google Shape;9278;p25"/>
            <p:cNvSpPr/>
            <p:nvPr/>
          </p:nvSpPr>
          <p:spPr>
            <a:xfrm>
              <a:off x="4086051" y="2349505"/>
              <a:ext cx="200" cy="200"/>
            </a:xfrm>
            <a:custGeom>
              <a:avLst/>
              <a:gdLst/>
              <a:ahLst/>
              <a:cxnLst/>
              <a:rect l="l" t="t" r="r" b="b"/>
              <a:pathLst>
                <a:path w="1" h="1" extrusionOk="0">
                  <a:moveTo>
                    <a:pt x="0" y="0"/>
                  </a:moveTo>
                  <a:close/>
                </a:path>
              </a:pathLst>
            </a:custGeom>
            <a:solidFill>
              <a:srgbClr val="D8DB6F"/>
            </a:solidFill>
            <a:ln>
              <a:noFill/>
            </a:ln>
          </p:spPr>
          <p:txBody>
            <a:bodyPr spcFirstLastPara="1" wrap="square" lIns="91425" tIns="91425" rIns="91425" bIns="91425" anchor="ctr" anchorCtr="0">
              <a:noAutofit/>
            </a:bodyPr>
            <a:lstStyle/>
            <a:p>
              <a:endParaRPr/>
            </a:p>
          </p:txBody>
        </p:sp>
        <p:sp>
          <p:nvSpPr>
            <p:cNvPr id="9279" name="Google Shape;9279;p25"/>
            <p:cNvSpPr/>
            <p:nvPr/>
          </p:nvSpPr>
          <p:spPr>
            <a:xfrm>
              <a:off x="13" y="12"/>
              <a:ext cx="9144189" cy="4620346"/>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280" name="Google Shape;9280;p25"/>
            <p:cNvSpPr/>
            <p:nvPr/>
          </p:nvSpPr>
          <p:spPr>
            <a:xfrm>
              <a:off x="13" y="4893389"/>
              <a:ext cx="9144189" cy="250222"/>
            </a:xfrm>
            <a:custGeom>
              <a:avLst/>
              <a:gdLst/>
              <a:ahLst/>
              <a:cxnLst/>
              <a:rect l="l" t="t" r="r" b="b"/>
              <a:pathLst>
                <a:path w="284644" h="7789" extrusionOk="0">
                  <a:moveTo>
                    <a:pt x="0" y="0"/>
                  </a:moveTo>
                  <a:lnTo>
                    <a:pt x="0" y="7789"/>
                  </a:lnTo>
                  <a:lnTo>
                    <a:pt x="284643" y="7789"/>
                  </a:lnTo>
                  <a:lnTo>
                    <a:pt x="284643" y="0"/>
                  </a:lnTo>
                  <a:close/>
                </a:path>
              </a:pathLst>
            </a:custGeom>
            <a:solidFill>
              <a:srgbClr val="736357"/>
            </a:solidFill>
            <a:ln>
              <a:noFill/>
            </a:ln>
          </p:spPr>
          <p:txBody>
            <a:bodyPr spcFirstLastPara="1" wrap="square" lIns="91425" tIns="91425" rIns="91425" bIns="91425" anchor="ctr" anchorCtr="0">
              <a:noAutofit/>
            </a:bodyPr>
            <a:lstStyle/>
            <a:p>
              <a:endParaRPr/>
            </a:p>
          </p:txBody>
        </p:sp>
        <p:sp>
          <p:nvSpPr>
            <p:cNvPr id="9281" name="Google Shape;9281;p25"/>
            <p:cNvSpPr/>
            <p:nvPr/>
          </p:nvSpPr>
          <p:spPr>
            <a:xfrm>
              <a:off x="435514" y="217341"/>
              <a:ext cx="2258131" cy="2246694"/>
            </a:xfrm>
            <a:custGeom>
              <a:avLst/>
              <a:gdLst/>
              <a:ahLst/>
              <a:cxnLst/>
              <a:rect l="l" t="t" r="r" b="b"/>
              <a:pathLst>
                <a:path w="70292" h="69936" extrusionOk="0">
                  <a:moveTo>
                    <a:pt x="52620" y="0"/>
                  </a:moveTo>
                  <a:lnTo>
                    <a:pt x="1" y="52382"/>
                  </a:lnTo>
                  <a:lnTo>
                    <a:pt x="1" y="69935"/>
                  </a:lnTo>
                  <a:lnTo>
                    <a:pt x="70292" y="0"/>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9282" name="Google Shape;9282;p25"/>
            <p:cNvSpPr/>
            <p:nvPr/>
          </p:nvSpPr>
          <p:spPr>
            <a:xfrm>
              <a:off x="435514" y="217341"/>
              <a:ext cx="2858868" cy="2844862"/>
            </a:xfrm>
            <a:custGeom>
              <a:avLst/>
              <a:gdLst/>
              <a:ahLst/>
              <a:cxnLst/>
              <a:rect l="l" t="t" r="r" b="b"/>
              <a:pathLst>
                <a:path w="88992" h="88556" extrusionOk="0">
                  <a:moveTo>
                    <a:pt x="81717" y="0"/>
                  </a:moveTo>
                  <a:lnTo>
                    <a:pt x="1" y="81321"/>
                  </a:lnTo>
                  <a:lnTo>
                    <a:pt x="1" y="88556"/>
                  </a:lnTo>
                  <a:lnTo>
                    <a:pt x="88991" y="0"/>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9283" name="Google Shape;9283;p25"/>
            <p:cNvSpPr/>
            <p:nvPr/>
          </p:nvSpPr>
          <p:spPr>
            <a:xfrm>
              <a:off x="5951725" y="1912651"/>
              <a:ext cx="2759377" cy="2681452"/>
            </a:xfrm>
            <a:custGeom>
              <a:avLst/>
              <a:gdLst/>
              <a:ahLst/>
              <a:cxnLst/>
              <a:rect l="l" t="t" r="r" b="b"/>
              <a:pathLst>
                <a:path w="76895" h="76460" extrusionOk="0">
                  <a:moveTo>
                    <a:pt x="76894" y="1"/>
                  </a:moveTo>
                  <a:lnTo>
                    <a:pt x="1" y="76459"/>
                  </a:lnTo>
                  <a:lnTo>
                    <a:pt x="8540" y="76459"/>
                  </a:lnTo>
                  <a:lnTo>
                    <a:pt x="76894" y="8501"/>
                  </a:lnTo>
                  <a:lnTo>
                    <a:pt x="76894" y="1"/>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9284" name="Google Shape;9284;p25"/>
            <p:cNvSpPr/>
            <p:nvPr/>
          </p:nvSpPr>
          <p:spPr>
            <a:xfrm>
              <a:off x="219225" y="236825"/>
              <a:ext cx="216300" cy="4357200"/>
            </a:xfrm>
            <a:prstGeom prst="rect">
              <a:avLst/>
            </a:prstGeom>
            <a:solidFill>
              <a:schemeClr val="dk1"/>
            </a:solidFill>
            <a:ln>
              <a:noFill/>
            </a:ln>
          </p:spPr>
          <p:txBody>
            <a:bodyPr spcFirstLastPara="1" wrap="square" lIns="91425" tIns="91425" rIns="91425" bIns="91425" anchor="ctr" anchorCtr="0">
              <a:noAutofit/>
            </a:bodyPr>
            <a:lstStyle/>
            <a:p>
              <a:endParaRPr/>
            </a:p>
          </p:txBody>
        </p:sp>
        <p:sp>
          <p:nvSpPr>
            <p:cNvPr id="9285" name="Google Shape;9285;p25"/>
            <p:cNvSpPr/>
            <p:nvPr/>
          </p:nvSpPr>
          <p:spPr>
            <a:xfrm>
              <a:off x="25" y="0"/>
              <a:ext cx="9144189" cy="4594817"/>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9286" name="Google Shape;9286;p25"/>
            <p:cNvSpPr/>
            <p:nvPr/>
          </p:nvSpPr>
          <p:spPr>
            <a:xfrm>
              <a:off x="8711100" y="236825"/>
              <a:ext cx="216300" cy="4357200"/>
            </a:xfrm>
            <a:prstGeom prst="rect">
              <a:avLst/>
            </a:prstGeom>
            <a:solidFill>
              <a:schemeClr val="dk1"/>
            </a:solidFill>
            <a:ln>
              <a:noFill/>
            </a:ln>
          </p:spPr>
          <p:txBody>
            <a:bodyPr spcFirstLastPara="1" wrap="square" lIns="91425" tIns="91425" rIns="91425" bIns="91425" anchor="ctr" anchorCtr="0">
              <a:noAutofit/>
            </a:bodyPr>
            <a:lstStyle/>
            <a:p>
              <a:endParaRPr/>
            </a:p>
          </p:txBody>
        </p:sp>
        <p:sp>
          <p:nvSpPr>
            <p:cNvPr id="9287" name="Google Shape;9287;p25"/>
            <p:cNvSpPr/>
            <p:nvPr/>
          </p:nvSpPr>
          <p:spPr>
            <a:xfrm rot="-5400000">
              <a:off x="4471766" y="4726309"/>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925D37"/>
            </a:solidFill>
            <a:ln>
              <a:noFill/>
            </a:ln>
          </p:spPr>
          <p:txBody>
            <a:bodyPr spcFirstLastPara="1" wrap="square" lIns="91425" tIns="91425" rIns="91425" bIns="91425" anchor="ctr" anchorCtr="0">
              <a:noAutofit/>
            </a:bodyPr>
            <a:lstStyle/>
            <a:p>
              <a:endParaRPr/>
            </a:p>
          </p:txBody>
        </p:sp>
        <p:sp>
          <p:nvSpPr>
            <p:cNvPr id="9288" name="Google Shape;9288;p25"/>
            <p:cNvSpPr/>
            <p:nvPr/>
          </p:nvSpPr>
          <p:spPr>
            <a:xfrm>
              <a:off x="25" y="4588025"/>
              <a:ext cx="9144189" cy="555528"/>
            </a:xfrm>
            <a:custGeom>
              <a:avLst/>
              <a:gdLst/>
              <a:ahLst/>
              <a:cxnLst/>
              <a:rect l="l" t="t" r="r" b="b"/>
              <a:pathLst>
                <a:path w="284644" h="2808" extrusionOk="0">
                  <a:moveTo>
                    <a:pt x="0" y="1"/>
                  </a:moveTo>
                  <a:lnTo>
                    <a:pt x="0" y="2808"/>
                  </a:lnTo>
                  <a:lnTo>
                    <a:pt x="284643" y="2808"/>
                  </a:lnTo>
                  <a:lnTo>
                    <a:pt x="284643"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289" name="Google Shape;9289;p25"/>
            <p:cNvSpPr/>
            <p:nvPr/>
          </p:nvSpPr>
          <p:spPr>
            <a:xfrm>
              <a:off x="13" y="4723191"/>
              <a:ext cx="9144189" cy="171483"/>
            </a:xfrm>
            <a:custGeom>
              <a:avLst/>
              <a:gdLst/>
              <a:ahLst/>
              <a:cxnLst/>
              <a:rect l="l" t="t" r="r" b="b"/>
              <a:pathLst>
                <a:path w="284644" h="5338" extrusionOk="0">
                  <a:moveTo>
                    <a:pt x="0" y="1"/>
                  </a:moveTo>
                  <a:lnTo>
                    <a:pt x="0" y="5338"/>
                  </a:lnTo>
                  <a:lnTo>
                    <a:pt x="284643" y="5338"/>
                  </a:lnTo>
                  <a:lnTo>
                    <a:pt x="284643" y="1"/>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9290" name="Google Shape;9290;p25"/>
            <p:cNvSpPr/>
            <p:nvPr/>
          </p:nvSpPr>
          <p:spPr>
            <a:xfrm>
              <a:off x="25" y="4588025"/>
              <a:ext cx="9144189" cy="135202"/>
            </a:xfrm>
            <a:custGeom>
              <a:avLst/>
              <a:gdLst/>
              <a:ahLst/>
              <a:cxnLst/>
              <a:rect l="l" t="t" r="r" b="b"/>
              <a:pathLst>
                <a:path w="284644" h="4191" extrusionOk="0">
                  <a:moveTo>
                    <a:pt x="0" y="0"/>
                  </a:moveTo>
                  <a:lnTo>
                    <a:pt x="0" y="4191"/>
                  </a:lnTo>
                  <a:lnTo>
                    <a:pt x="284643" y="4191"/>
                  </a:lnTo>
                  <a:lnTo>
                    <a:pt x="284643" y="0"/>
                  </a:lnTo>
                  <a:close/>
                </a:path>
              </a:pathLst>
            </a:custGeom>
            <a:solidFill>
              <a:srgbClr val="FFFFFF">
                <a:alpha val="35250"/>
              </a:srgbClr>
            </a:solidFill>
            <a:ln>
              <a:noFill/>
            </a:ln>
          </p:spPr>
          <p:txBody>
            <a:bodyPr spcFirstLastPara="1" wrap="square" lIns="91425" tIns="91425" rIns="91425" bIns="91425" anchor="ctr" anchorCtr="0">
              <a:noAutofit/>
            </a:bodyPr>
            <a:lstStyle/>
            <a:p>
              <a:endParaRPr/>
            </a:p>
          </p:txBody>
        </p:sp>
        <p:sp>
          <p:nvSpPr>
            <p:cNvPr id="9291" name="Google Shape;9291;p25"/>
            <p:cNvSpPr/>
            <p:nvPr/>
          </p:nvSpPr>
          <p:spPr>
            <a:xfrm rot="-5400000">
              <a:off x="4471766" y="4779074"/>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000000">
                <a:alpha val="32890"/>
              </a:srgbClr>
            </a:solidFill>
            <a:ln>
              <a:noFill/>
            </a:ln>
          </p:spPr>
          <p:txBody>
            <a:bodyPr spcFirstLastPara="1" wrap="square" lIns="91425" tIns="91425" rIns="91425" bIns="91425" anchor="ctr" anchorCtr="0">
              <a:noAutofit/>
            </a:bodyPr>
            <a:lstStyle/>
            <a:p>
              <a:endParaRPr/>
            </a:p>
          </p:txBody>
        </p:sp>
        <p:sp>
          <p:nvSpPr>
            <p:cNvPr id="9292" name="Google Shape;9292;p25"/>
            <p:cNvSpPr/>
            <p:nvPr/>
          </p:nvSpPr>
          <p:spPr>
            <a:xfrm rot="-5400000">
              <a:off x="4471766" y="4726312"/>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293" name="Google Shape;9293;p25"/>
            <p:cNvSpPr/>
            <p:nvPr/>
          </p:nvSpPr>
          <p:spPr>
            <a:xfrm>
              <a:off x="640045" y="1788068"/>
              <a:ext cx="16" cy="16"/>
            </a:xfrm>
            <a:custGeom>
              <a:avLst/>
              <a:gdLst/>
              <a:ahLst/>
              <a:cxnLst/>
              <a:rect l="l" t="t" r="r" b="b"/>
              <a:pathLst>
                <a:path w="1" h="1" extrusionOk="0">
                  <a:moveTo>
                    <a:pt x="1" y="0"/>
                  </a:moveTo>
                  <a:close/>
                </a:path>
              </a:pathLst>
            </a:custGeom>
            <a:solidFill>
              <a:srgbClr val="FE6E5C"/>
            </a:solidFill>
            <a:ln>
              <a:noFill/>
            </a:ln>
          </p:spPr>
          <p:txBody>
            <a:bodyPr spcFirstLastPara="1" wrap="square" lIns="91425" tIns="91425" rIns="91425" bIns="91425" anchor="ctr" anchorCtr="0">
              <a:noAutofit/>
            </a:bodyPr>
            <a:lstStyle/>
            <a:p>
              <a:endParaRPr/>
            </a:p>
          </p:txBody>
        </p:sp>
        <p:sp>
          <p:nvSpPr>
            <p:cNvPr id="9294" name="Google Shape;9294;p25"/>
            <p:cNvSpPr/>
            <p:nvPr/>
          </p:nvSpPr>
          <p:spPr>
            <a:xfrm>
              <a:off x="8341841" y="4135479"/>
              <a:ext cx="24469" cy="2674"/>
            </a:xfrm>
            <a:custGeom>
              <a:avLst/>
              <a:gdLst/>
              <a:ahLst/>
              <a:cxnLst/>
              <a:rect l="l" t="t" r="r" b="b"/>
              <a:pathLst>
                <a:path w="366" h="40" extrusionOk="0">
                  <a:moveTo>
                    <a:pt x="364" y="0"/>
                  </a:moveTo>
                  <a:lnTo>
                    <a:pt x="364" y="0"/>
                  </a:lnTo>
                  <a:cubicBezTo>
                    <a:pt x="363" y="0"/>
                    <a:pt x="136" y="25"/>
                    <a:pt x="0" y="40"/>
                  </a:cubicBezTo>
                  <a:cubicBezTo>
                    <a:pt x="272" y="11"/>
                    <a:pt x="365" y="0"/>
                    <a:pt x="364" y="0"/>
                  </a:cubicBezTo>
                  <a:close/>
                </a:path>
              </a:pathLst>
            </a:custGeom>
            <a:solidFill>
              <a:srgbClr val="22B573"/>
            </a:solidFill>
            <a:ln>
              <a:noFill/>
            </a:ln>
          </p:spPr>
          <p:txBody>
            <a:bodyPr spcFirstLastPara="1" wrap="square" lIns="91425" tIns="91425" rIns="91425" bIns="91425" anchor="ctr" anchorCtr="0">
              <a:noAutofit/>
            </a:bodyPr>
            <a:lstStyle/>
            <a:p>
              <a:endParaRPr/>
            </a:p>
          </p:txBody>
        </p:sp>
        <p:sp>
          <p:nvSpPr>
            <p:cNvPr id="9295" name="Google Shape;9295;p25"/>
            <p:cNvSpPr/>
            <p:nvPr/>
          </p:nvSpPr>
          <p:spPr>
            <a:xfrm rot="-5400000">
              <a:off x="4433880" y="4767447"/>
              <a:ext cx="148599" cy="403058"/>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9296" name="Google Shape;9296;p25"/>
            <p:cNvSpPr/>
            <p:nvPr/>
          </p:nvSpPr>
          <p:spPr>
            <a:xfrm rot="-5400000">
              <a:off x="4471766" y="4729549"/>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grpSp>
      <p:pic>
        <p:nvPicPr>
          <p:cNvPr id="9297" name="Google Shape;9297;p25"/>
          <p:cNvPicPr preferRelativeResize="0"/>
          <p:nvPr/>
        </p:nvPicPr>
        <p:blipFill>
          <a:blip r:embed="rId2">
            <a:alphaModFix/>
          </a:blip>
          <a:stretch>
            <a:fillRect/>
          </a:stretch>
        </p:blipFill>
        <p:spPr>
          <a:xfrm>
            <a:off x="8071473" y="-87603"/>
            <a:ext cx="1459500" cy="2082969"/>
          </a:xfrm>
          <a:prstGeom prst="rect">
            <a:avLst/>
          </a:prstGeom>
          <a:noFill/>
          <a:ln>
            <a:noFill/>
          </a:ln>
        </p:spPr>
      </p:pic>
      <p:pic>
        <p:nvPicPr>
          <p:cNvPr id="9298" name="Google Shape;9298;p25"/>
          <p:cNvPicPr preferRelativeResize="0"/>
          <p:nvPr/>
        </p:nvPicPr>
        <p:blipFill>
          <a:blip r:embed="rId2">
            <a:alphaModFix/>
          </a:blip>
          <a:stretch>
            <a:fillRect/>
          </a:stretch>
        </p:blipFill>
        <p:spPr>
          <a:xfrm>
            <a:off x="7332150" y="-696900"/>
            <a:ext cx="1409150" cy="2011125"/>
          </a:xfrm>
          <a:prstGeom prst="rect">
            <a:avLst/>
          </a:prstGeom>
          <a:noFill/>
          <a:ln>
            <a:noFill/>
          </a:ln>
        </p:spPr>
      </p:pic>
      <p:grpSp>
        <p:nvGrpSpPr>
          <p:cNvPr id="9299" name="Google Shape;9299;p25"/>
          <p:cNvGrpSpPr/>
          <p:nvPr/>
        </p:nvGrpSpPr>
        <p:grpSpPr>
          <a:xfrm>
            <a:off x="7429100" y="255325"/>
            <a:ext cx="535500" cy="403800"/>
            <a:chOff x="3693500" y="1118850"/>
            <a:chExt cx="535500" cy="403800"/>
          </a:xfrm>
        </p:grpSpPr>
        <p:sp>
          <p:nvSpPr>
            <p:cNvPr id="9300" name="Google Shape;9300;p25"/>
            <p:cNvSpPr/>
            <p:nvPr/>
          </p:nvSpPr>
          <p:spPr>
            <a:xfrm>
              <a:off x="3978600" y="1346375"/>
              <a:ext cx="135125" cy="119900"/>
            </a:xfrm>
            <a:custGeom>
              <a:avLst/>
              <a:gdLst/>
              <a:ahLst/>
              <a:cxnLst/>
              <a:rect l="l" t="t" r="r" b="b"/>
              <a:pathLst>
                <a:path w="5405" h="4796" extrusionOk="0">
                  <a:moveTo>
                    <a:pt x="588" y="0"/>
                  </a:moveTo>
                  <a:cubicBezTo>
                    <a:pt x="478" y="0"/>
                    <a:pt x="377" y="17"/>
                    <a:pt x="298" y="60"/>
                  </a:cubicBezTo>
                  <a:cubicBezTo>
                    <a:pt x="0" y="259"/>
                    <a:pt x="322" y="903"/>
                    <a:pt x="397" y="1101"/>
                  </a:cubicBezTo>
                  <a:cubicBezTo>
                    <a:pt x="521" y="1473"/>
                    <a:pt x="694" y="1845"/>
                    <a:pt x="892" y="2217"/>
                  </a:cubicBezTo>
                  <a:cubicBezTo>
                    <a:pt x="1165" y="2614"/>
                    <a:pt x="1438" y="2985"/>
                    <a:pt x="1760" y="3357"/>
                  </a:cubicBezTo>
                  <a:cubicBezTo>
                    <a:pt x="2182" y="3853"/>
                    <a:pt x="2727" y="4324"/>
                    <a:pt x="3371" y="4671"/>
                  </a:cubicBezTo>
                  <a:cubicBezTo>
                    <a:pt x="3495" y="4721"/>
                    <a:pt x="3619" y="4795"/>
                    <a:pt x="3768" y="4795"/>
                  </a:cubicBezTo>
                  <a:cubicBezTo>
                    <a:pt x="3917" y="4795"/>
                    <a:pt x="4140" y="4721"/>
                    <a:pt x="4239" y="4597"/>
                  </a:cubicBezTo>
                  <a:cubicBezTo>
                    <a:pt x="4264" y="4547"/>
                    <a:pt x="4289" y="4498"/>
                    <a:pt x="4338" y="4448"/>
                  </a:cubicBezTo>
                  <a:cubicBezTo>
                    <a:pt x="4462" y="4299"/>
                    <a:pt x="4784" y="4324"/>
                    <a:pt x="4884" y="4175"/>
                  </a:cubicBezTo>
                  <a:cubicBezTo>
                    <a:pt x="4958" y="4076"/>
                    <a:pt x="4908" y="3952"/>
                    <a:pt x="4983" y="3853"/>
                  </a:cubicBezTo>
                  <a:cubicBezTo>
                    <a:pt x="5032" y="3754"/>
                    <a:pt x="5156" y="3729"/>
                    <a:pt x="5255" y="3680"/>
                  </a:cubicBezTo>
                  <a:cubicBezTo>
                    <a:pt x="5379" y="3580"/>
                    <a:pt x="5404" y="3456"/>
                    <a:pt x="5404" y="3357"/>
                  </a:cubicBezTo>
                  <a:cubicBezTo>
                    <a:pt x="5404" y="3258"/>
                    <a:pt x="5330" y="3184"/>
                    <a:pt x="5255" y="3085"/>
                  </a:cubicBezTo>
                  <a:cubicBezTo>
                    <a:pt x="4983" y="2738"/>
                    <a:pt x="4611" y="2465"/>
                    <a:pt x="4264" y="2143"/>
                  </a:cubicBezTo>
                  <a:cubicBezTo>
                    <a:pt x="3718" y="1696"/>
                    <a:pt x="3124" y="1225"/>
                    <a:pt x="2504" y="779"/>
                  </a:cubicBezTo>
                  <a:cubicBezTo>
                    <a:pt x="2182" y="581"/>
                    <a:pt x="1884" y="383"/>
                    <a:pt x="1512" y="234"/>
                  </a:cubicBezTo>
                  <a:cubicBezTo>
                    <a:pt x="1344" y="159"/>
                    <a:pt x="923" y="0"/>
                    <a:pt x="58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301" name="Google Shape;9301;p25"/>
            <p:cNvSpPr/>
            <p:nvPr/>
          </p:nvSpPr>
          <p:spPr>
            <a:xfrm>
              <a:off x="3995325" y="1358850"/>
              <a:ext cx="70675" cy="80150"/>
            </a:xfrm>
            <a:custGeom>
              <a:avLst/>
              <a:gdLst/>
              <a:ahLst/>
              <a:cxnLst/>
              <a:rect l="l" t="t" r="r" b="b"/>
              <a:pathLst>
                <a:path w="2827" h="3206" extrusionOk="0">
                  <a:moveTo>
                    <a:pt x="617" y="0"/>
                  </a:moveTo>
                  <a:cubicBezTo>
                    <a:pt x="350" y="0"/>
                    <a:pt x="131" y="123"/>
                    <a:pt x="75" y="479"/>
                  </a:cubicBezTo>
                  <a:cubicBezTo>
                    <a:pt x="0" y="826"/>
                    <a:pt x="199" y="1148"/>
                    <a:pt x="347" y="1445"/>
                  </a:cubicBezTo>
                  <a:cubicBezTo>
                    <a:pt x="496" y="1768"/>
                    <a:pt x="719" y="2065"/>
                    <a:pt x="967" y="2363"/>
                  </a:cubicBezTo>
                  <a:cubicBezTo>
                    <a:pt x="1091" y="2511"/>
                    <a:pt x="1240" y="2685"/>
                    <a:pt x="1438" y="2834"/>
                  </a:cubicBezTo>
                  <a:cubicBezTo>
                    <a:pt x="1587" y="2933"/>
                    <a:pt x="1884" y="3081"/>
                    <a:pt x="1959" y="3205"/>
                  </a:cubicBezTo>
                  <a:cubicBezTo>
                    <a:pt x="1760" y="2834"/>
                    <a:pt x="1562" y="2486"/>
                    <a:pt x="1265" y="2139"/>
                  </a:cubicBezTo>
                  <a:lnTo>
                    <a:pt x="1265" y="2139"/>
                  </a:lnTo>
                  <a:cubicBezTo>
                    <a:pt x="1636" y="2437"/>
                    <a:pt x="2083" y="2610"/>
                    <a:pt x="2578" y="2734"/>
                  </a:cubicBezTo>
                  <a:cubicBezTo>
                    <a:pt x="2306" y="2313"/>
                    <a:pt x="1884" y="1941"/>
                    <a:pt x="1488" y="1594"/>
                  </a:cubicBezTo>
                  <a:lnTo>
                    <a:pt x="1488" y="1594"/>
                  </a:lnTo>
                  <a:cubicBezTo>
                    <a:pt x="1884" y="1817"/>
                    <a:pt x="2355" y="1991"/>
                    <a:pt x="2826" y="2115"/>
                  </a:cubicBezTo>
                  <a:cubicBezTo>
                    <a:pt x="2678" y="1495"/>
                    <a:pt x="2331" y="950"/>
                    <a:pt x="1835" y="503"/>
                  </a:cubicBezTo>
                  <a:cubicBezTo>
                    <a:pt x="1634" y="334"/>
                    <a:pt x="1059" y="0"/>
                    <a:pt x="617"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02" name="Google Shape;9302;p25"/>
            <p:cNvSpPr/>
            <p:nvPr/>
          </p:nvSpPr>
          <p:spPr>
            <a:xfrm>
              <a:off x="3930250" y="1364650"/>
              <a:ext cx="68825" cy="145000"/>
            </a:xfrm>
            <a:custGeom>
              <a:avLst/>
              <a:gdLst/>
              <a:ahLst/>
              <a:cxnLst/>
              <a:rect l="l" t="t" r="r" b="b"/>
              <a:pathLst>
                <a:path w="2753" h="5800" extrusionOk="0">
                  <a:moveTo>
                    <a:pt x="784" y="1"/>
                  </a:moveTo>
                  <a:cubicBezTo>
                    <a:pt x="756" y="1"/>
                    <a:pt x="726" y="8"/>
                    <a:pt x="695" y="23"/>
                  </a:cubicBezTo>
                  <a:cubicBezTo>
                    <a:pt x="397" y="172"/>
                    <a:pt x="348" y="767"/>
                    <a:pt x="273" y="965"/>
                  </a:cubicBezTo>
                  <a:cubicBezTo>
                    <a:pt x="100" y="1635"/>
                    <a:pt x="0" y="2354"/>
                    <a:pt x="0" y="2998"/>
                  </a:cubicBezTo>
                  <a:cubicBezTo>
                    <a:pt x="25" y="3370"/>
                    <a:pt x="75" y="3742"/>
                    <a:pt x="124" y="4089"/>
                  </a:cubicBezTo>
                  <a:cubicBezTo>
                    <a:pt x="224" y="4684"/>
                    <a:pt x="447" y="5229"/>
                    <a:pt x="868" y="5700"/>
                  </a:cubicBezTo>
                  <a:cubicBezTo>
                    <a:pt x="893" y="5725"/>
                    <a:pt x="942" y="5750"/>
                    <a:pt x="992" y="5799"/>
                  </a:cubicBezTo>
                  <a:cubicBezTo>
                    <a:pt x="1066" y="5799"/>
                    <a:pt x="1116" y="5799"/>
                    <a:pt x="1190" y="5750"/>
                  </a:cubicBezTo>
                  <a:cubicBezTo>
                    <a:pt x="1364" y="5700"/>
                    <a:pt x="1513" y="5675"/>
                    <a:pt x="1711" y="5601"/>
                  </a:cubicBezTo>
                  <a:cubicBezTo>
                    <a:pt x="1959" y="5551"/>
                    <a:pt x="2232" y="5452"/>
                    <a:pt x="2430" y="5254"/>
                  </a:cubicBezTo>
                  <a:cubicBezTo>
                    <a:pt x="2579" y="5130"/>
                    <a:pt x="2603" y="4957"/>
                    <a:pt x="2628" y="4808"/>
                  </a:cubicBezTo>
                  <a:cubicBezTo>
                    <a:pt x="2752" y="4015"/>
                    <a:pt x="2554" y="3320"/>
                    <a:pt x="2232" y="2626"/>
                  </a:cubicBezTo>
                  <a:cubicBezTo>
                    <a:pt x="1934" y="1957"/>
                    <a:pt x="1513" y="1337"/>
                    <a:pt x="1215" y="643"/>
                  </a:cubicBezTo>
                  <a:cubicBezTo>
                    <a:pt x="1149" y="510"/>
                    <a:pt x="1023" y="1"/>
                    <a:pt x="78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303" name="Google Shape;9303;p25"/>
            <p:cNvSpPr/>
            <p:nvPr/>
          </p:nvSpPr>
          <p:spPr>
            <a:xfrm>
              <a:off x="3933350" y="1377000"/>
              <a:ext cx="56425" cy="96700"/>
            </a:xfrm>
            <a:custGeom>
              <a:avLst/>
              <a:gdLst/>
              <a:ahLst/>
              <a:cxnLst/>
              <a:rect l="l" t="t" r="r" b="b"/>
              <a:pathLst>
                <a:path w="2257" h="3868" extrusionOk="0">
                  <a:moveTo>
                    <a:pt x="893" y="0"/>
                  </a:moveTo>
                  <a:cubicBezTo>
                    <a:pt x="571" y="25"/>
                    <a:pt x="447" y="199"/>
                    <a:pt x="347" y="422"/>
                  </a:cubicBezTo>
                  <a:cubicBezTo>
                    <a:pt x="100" y="1017"/>
                    <a:pt x="0" y="1513"/>
                    <a:pt x="25" y="2008"/>
                  </a:cubicBezTo>
                  <a:cubicBezTo>
                    <a:pt x="25" y="2653"/>
                    <a:pt x="149" y="3273"/>
                    <a:pt x="323" y="3868"/>
                  </a:cubicBezTo>
                  <a:cubicBezTo>
                    <a:pt x="323" y="3471"/>
                    <a:pt x="372" y="3074"/>
                    <a:pt x="571" y="2653"/>
                  </a:cubicBezTo>
                  <a:cubicBezTo>
                    <a:pt x="744" y="3025"/>
                    <a:pt x="967" y="3397"/>
                    <a:pt x="1190" y="3768"/>
                  </a:cubicBezTo>
                  <a:cubicBezTo>
                    <a:pt x="1215" y="3248"/>
                    <a:pt x="1215" y="2727"/>
                    <a:pt x="1215" y="2207"/>
                  </a:cubicBezTo>
                  <a:cubicBezTo>
                    <a:pt x="1587" y="2405"/>
                    <a:pt x="1884" y="2628"/>
                    <a:pt x="2207" y="2876"/>
                  </a:cubicBezTo>
                  <a:cubicBezTo>
                    <a:pt x="2256" y="2157"/>
                    <a:pt x="2083" y="1513"/>
                    <a:pt x="1884" y="868"/>
                  </a:cubicBezTo>
                  <a:cubicBezTo>
                    <a:pt x="1835" y="645"/>
                    <a:pt x="1760" y="447"/>
                    <a:pt x="1612" y="273"/>
                  </a:cubicBezTo>
                  <a:cubicBezTo>
                    <a:pt x="1463" y="124"/>
                    <a:pt x="1215" y="0"/>
                    <a:pt x="89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04" name="Google Shape;9304;p25"/>
            <p:cNvSpPr/>
            <p:nvPr/>
          </p:nvSpPr>
          <p:spPr>
            <a:xfrm>
              <a:off x="3819325" y="1362200"/>
              <a:ext cx="97925" cy="160450"/>
            </a:xfrm>
            <a:custGeom>
              <a:avLst/>
              <a:gdLst/>
              <a:ahLst/>
              <a:cxnLst/>
              <a:rect l="l" t="t" r="r" b="b"/>
              <a:pathLst>
                <a:path w="3917" h="6418" extrusionOk="0">
                  <a:moveTo>
                    <a:pt x="3537" y="1"/>
                  </a:moveTo>
                  <a:cubicBezTo>
                    <a:pt x="3070" y="1"/>
                    <a:pt x="2660" y="791"/>
                    <a:pt x="2479" y="1063"/>
                  </a:cubicBezTo>
                  <a:cubicBezTo>
                    <a:pt x="2107" y="1634"/>
                    <a:pt x="1785" y="2229"/>
                    <a:pt x="1413" y="2848"/>
                  </a:cubicBezTo>
                  <a:cubicBezTo>
                    <a:pt x="1041" y="3468"/>
                    <a:pt x="694" y="4088"/>
                    <a:pt x="422" y="4707"/>
                  </a:cubicBezTo>
                  <a:cubicBezTo>
                    <a:pt x="198" y="5228"/>
                    <a:pt x="0" y="5773"/>
                    <a:pt x="99" y="6269"/>
                  </a:cubicBezTo>
                  <a:cubicBezTo>
                    <a:pt x="99" y="6294"/>
                    <a:pt x="124" y="6344"/>
                    <a:pt x="174" y="6344"/>
                  </a:cubicBezTo>
                  <a:cubicBezTo>
                    <a:pt x="186" y="6356"/>
                    <a:pt x="202" y="6361"/>
                    <a:pt x="219" y="6361"/>
                  </a:cubicBezTo>
                  <a:cubicBezTo>
                    <a:pt x="270" y="6361"/>
                    <a:pt x="335" y="6319"/>
                    <a:pt x="372" y="6319"/>
                  </a:cubicBezTo>
                  <a:cubicBezTo>
                    <a:pt x="496" y="6319"/>
                    <a:pt x="570" y="6418"/>
                    <a:pt x="694" y="6418"/>
                  </a:cubicBezTo>
                  <a:cubicBezTo>
                    <a:pt x="818" y="6418"/>
                    <a:pt x="893" y="6344"/>
                    <a:pt x="1016" y="6294"/>
                  </a:cubicBezTo>
                  <a:cubicBezTo>
                    <a:pt x="1240" y="6195"/>
                    <a:pt x="1512" y="6195"/>
                    <a:pt x="1785" y="6096"/>
                  </a:cubicBezTo>
                  <a:cubicBezTo>
                    <a:pt x="2033" y="6021"/>
                    <a:pt x="2206" y="5848"/>
                    <a:pt x="2355" y="5699"/>
                  </a:cubicBezTo>
                  <a:cubicBezTo>
                    <a:pt x="2702" y="5327"/>
                    <a:pt x="2876" y="4931"/>
                    <a:pt x="3049" y="4534"/>
                  </a:cubicBezTo>
                  <a:cubicBezTo>
                    <a:pt x="3471" y="3468"/>
                    <a:pt x="3818" y="2427"/>
                    <a:pt x="3867" y="1386"/>
                  </a:cubicBezTo>
                  <a:lnTo>
                    <a:pt x="3867" y="617"/>
                  </a:lnTo>
                  <a:cubicBezTo>
                    <a:pt x="3843" y="444"/>
                    <a:pt x="3917" y="121"/>
                    <a:pt x="3669" y="22"/>
                  </a:cubicBezTo>
                  <a:cubicBezTo>
                    <a:pt x="3625" y="7"/>
                    <a:pt x="3581" y="1"/>
                    <a:pt x="353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305" name="Google Shape;9305;p25"/>
            <p:cNvSpPr/>
            <p:nvPr/>
          </p:nvSpPr>
          <p:spPr>
            <a:xfrm>
              <a:off x="3837300" y="1381100"/>
              <a:ext cx="84300" cy="101900"/>
            </a:xfrm>
            <a:custGeom>
              <a:avLst/>
              <a:gdLst/>
              <a:ahLst/>
              <a:cxnLst/>
              <a:rect l="l" t="t" r="r" b="b"/>
              <a:pathLst>
                <a:path w="3372" h="4076" extrusionOk="0">
                  <a:moveTo>
                    <a:pt x="2838" y="0"/>
                  </a:moveTo>
                  <a:cubicBezTo>
                    <a:pt x="2532" y="0"/>
                    <a:pt x="2105" y="321"/>
                    <a:pt x="1884" y="506"/>
                  </a:cubicBezTo>
                  <a:cubicBezTo>
                    <a:pt x="1388" y="1002"/>
                    <a:pt x="1016" y="1596"/>
                    <a:pt x="719" y="2117"/>
                  </a:cubicBezTo>
                  <a:cubicBezTo>
                    <a:pt x="521" y="2439"/>
                    <a:pt x="397" y="2762"/>
                    <a:pt x="273" y="3084"/>
                  </a:cubicBezTo>
                  <a:cubicBezTo>
                    <a:pt x="223" y="3233"/>
                    <a:pt x="174" y="3381"/>
                    <a:pt x="124" y="3580"/>
                  </a:cubicBezTo>
                  <a:cubicBezTo>
                    <a:pt x="78" y="3717"/>
                    <a:pt x="96" y="3917"/>
                    <a:pt x="21" y="4044"/>
                  </a:cubicBezTo>
                  <a:lnTo>
                    <a:pt x="21" y="4044"/>
                  </a:lnTo>
                  <a:cubicBezTo>
                    <a:pt x="335" y="3585"/>
                    <a:pt x="628" y="3148"/>
                    <a:pt x="992" y="2712"/>
                  </a:cubicBezTo>
                  <a:lnTo>
                    <a:pt x="992" y="2712"/>
                  </a:lnTo>
                  <a:cubicBezTo>
                    <a:pt x="992" y="3158"/>
                    <a:pt x="967" y="3580"/>
                    <a:pt x="892" y="4026"/>
                  </a:cubicBezTo>
                  <a:cubicBezTo>
                    <a:pt x="1314" y="3530"/>
                    <a:pt x="1587" y="2960"/>
                    <a:pt x="1760" y="2439"/>
                  </a:cubicBezTo>
                  <a:cubicBezTo>
                    <a:pt x="1859" y="2861"/>
                    <a:pt x="1934" y="3307"/>
                    <a:pt x="2008" y="3728"/>
                  </a:cubicBezTo>
                  <a:cubicBezTo>
                    <a:pt x="2330" y="3158"/>
                    <a:pt x="2677" y="2538"/>
                    <a:pt x="2876" y="1919"/>
                  </a:cubicBezTo>
                  <a:cubicBezTo>
                    <a:pt x="3074" y="1423"/>
                    <a:pt x="3371" y="580"/>
                    <a:pt x="3099" y="134"/>
                  </a:cubicBezTo>
                  <a:cubicBezTo>
                    <a:pt x="3035" y="38"/>
                    <a:pt x="2944" y="0"/>
                    <a:pt x="2838" y="0"/>
                  </a:cubicBezTo>
                  <a:close/>
                  <a:moveTo>
                    <a:pt x="21" y="4044"/>
                  </a:moveTo>
                  <a:cubicBezTo>
                    <a:pt x="14" y="4055"/>
                    <a:pt x="7" y="4065"/>
                    <a:pt x="0" y="4075"/>
                  </a:cubicBezTo>
                  <a:cubicBezTo>
                    <a:pt x="8" y="4066"/>
                    <a:pt x="15" y="4055"/>
                    <a:pt x="21" y="4044"/>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06" name="Google Shape;9306;p25"/>
            <p:cNvSpPr/>
            <p:nvPr/>
          </p:nvSpPr>
          <p:spPr>
            <a:xfrm>
              <a:off x="3710850" y="1347525"/>
              <a:ext cx="197725" cy="113150"/>
            </a:xfrm>
            <a:custGeom>
              <a:avLst/>
              <a:gdLst/>
              <a:ahLst/>
              <a:cxnLst/>
              <a:rect l="l" t="t" r="r" b="b"/>
              <a:pathLst>
                <a:path w="7909" h="4526" extrusionOk="0">
                  <a:moveTo>
                    <a:pt x="7433" y="0"/>
                  </a:moveTo>
                  <a:cubicBezTo>
                    <a:pt x="7161" y="0"/>
                    <a:pt x="6669" y="194"/>
                    <a:pt x="6496" y="237"/>
                  </a:cubicBezTo>
                  <a:lnTo>
                    <a:pt x="5281" y="609"/>
                  </a:lnTo>
                  <a:cubicBezTo>
                    <a:pt x="4314" y="956"/>
                    <a:pt x="3447" y="1353"/>
                    <a:pt x="2653" y="1824"/>
                  </a:cubicBezTo>
                  <a:cubicBezTo>
                    <a:pt x="1587" y="2444"/>
                    <a:pt x="596" y="3212"/>
                    <a:pt x="75" y="4129"/>
                  </a:cubicBezTo>
                  <a:cubicBezTo>
                    <a:pt x="51" y="4154"/>
                    <a:pt x="1" y="4204"/>
                    <a:pt x="51" y="4253"/>
                  </a:cubicBezTo>
                  <a:cubicBezTo>
                    <a:pt x="61" y="4304"/>
                    <a:pt x="111" y="4317"/>
                    <a:pt x="178" y="4317"/>
                  </a:cubicBezTo>
                  <a:cubicBezTo>
                    <a:pt x="256" y="4317"/>
                    <a:pt x="356" y="4299"/>
                    <a:pt x="438" y="4299"/>
                  </a:cubicBezTo>
                  <a:cubicBezTo>
                    <a:pt x="459" y="4299"/>
                    <a:pt x="479" y="4300"/>
                    <a:pt x="497" y="4303"/>
                  </a:cubicBezTo>
                  <a:cubicBezTo>
                    <a:pt x="695" y="4328"/>
                    <a:pt x="720" y="4526"/>
                    <a:pt x="918" y="4526"/>
                  </a:cubicBezTo>
                  <a:cubicBezTo>
                    <a:pt x="1042" y="4526"/>
                    <a:pt x="1166" y="4452"/>
                    <a:pt x="1290" y="4427"/>
                  </a:cubicBezTo>
                  <a:cubicBezTo>
                    <a:pt x="1348" y="4419"/>
                    <a:pt x="1406" y="4416"/>
                    <a:pt x="1464" y="4416"/>
                  </a:cubicBezTo>
                  <a:cubicBezTo>
                    <a:pt x="1582" y="4416"/>
                    <a:pt x="1703" y="4427"/>
                    <a:pt x="1835" y="4427"/>
                  </a:cubicBezTo>
                  <a:cubicBezTo>
                    <a:pt x="2282" y="4427"/>
                    <a:pt x="2703" y="4179"/>
                    <a:pt x="3100" y="3956"/>
                  </a:cubicBezTo>
                  <a:cubicBezTo>
                    <a:pt x="4389" y="3212"/>
                    <a:pt x="5628" y="2419"/>
                    <a:pt x="6620" y="1452"/>
                  </a:cubicBezTo>
                  <a:cubicBezTo>
                    <a:pt x="6818" y="1229"/>
                    <a:pt x="7909" y="188"/>
                    <a:pt x="7537" y="14"/>
                  </a:cubicBezTo>
                  <a:cubicBezTo>
                    <a:pt x="7508" y="5"/>
                    <a:pt x="7473" y="0"/>
                    <a:pt x="743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307" name="Google Shape;9307;p25"/>
            <p:cNvSpPr/>
            <p:nvPr/>
          </p:nvSpPr>
          <p:spPr>
            <a:xfrm>
              <a:off x="3749275" y="1353400"/>
              <a:ext cx="140725" cy="80025"/>
            </a:xfrm>
            <a:custGeom>
              <a:avLst/>
              <a:gdLst/>
              <a:ahLst/>
              <a:cxnLst/>
              <a:rect l="l" t="t" r="r" b="b"/>
              <a:pathLst>
                <a:path w="5629" h="3201" extrusionOk="0">
                  <a:moveTo>
                    <a:pt x="5133" y="1"/>
                  </a:moveTo>
                  <a:cubicBezTo>
                    <a:pt x="4973" y="1"/>
                    <a:pt x="4805" y="88"/>
                    <a:pt x="4612" y="176"/>
                  </a:cubicBezTo>
                  <a:cubicBezTo>
                    <a:pt x="3744" y="573"/>
                    <a:pt x="2876" y="969"/>
                    <a:pt x="2034" y="1415"/>
                  </a:cubicBezTo>
                  <a:cubicBezTo>
                    <a:pt x="1265" y="1812"/>
                    <a:pt x="447" y="2283"/>
                    <a:pt x="1" y="2903"/>
                  </a:cubicBezTo>
                  <a:cubicBezTo>
                    <a:pt x="621" y="2655"/>
                    <a:pt x="1240" y="2407"/>
                    <a:pt x="1811" y="2159"/>
                  </a:cubicBezTo>
                  <a:lnTo>
                    <a:pt x="1811" y="2159"/>
                  </a:lnTo>
                  <a:cubicBezTo>
                    <a:pt x="1488" y="2481"/>
                    <a:pt x="1191" y="2828"/>
                    <a:pt x="1017" y="3200"/>
                  </a:cubicBezTo>
                  <a:cubicBezTo>
                    <a:pt x="1563" y="2903"/>
                    <a:pt x="2133" y="2581"/>
                    <a:pt x="2678" y="2233"/>
                  </a:cubicBezTo>
                  <a:lnTo>
                    <a:pt x="2678" y="2233"/>
                  </a:lnTo>
                  <a:cubicBezTo>
                    <a:pt x="2629" y="2481"/>
                    <a:pt x="2529" y="2729"/>
                    <a:pt x="2405" y="2977"/>
                  </a:cubicBezTo>
                  <a:cubicBezTo>
                    <a:pt x="3521" y="2357"/>
                    <a:pt x="4488" y="1589"/>
                    <a:pt x="5231" y="721"/>
                  </a:cubicBezTo>
                  <a:cubicBezTo>
                    <a:pt x="5455" y="473"/>
                    <a:pt x="5628" y="176"/>
                    <a:pt x="5331" y="52"/>
                  </a:cubicBezTo>
                  <a:cubicBezTo>
                    <a:pt x="5265" y="16"/>
                    <a:pt x="5200" y="1"/>
                    <a:pt x="5133"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08" name="Google Shape;9308;p25"/>
            <p:cNvSpPr/>
            <p:nvPr/>
          </p:nvSpPr>
          <p:spPr>
            <a:xfrm>
              <a:off x="4011425" y="1323750"/>
              <a:ext cx="181000" cy="54975"/>
            </a:xfrm>
            <a:custGeom>
              <a:avLst/>
              <a:gdLst/>
              <a:ahLst/>
              <a:cxnLst/>
              <a:rect l="l" t="t" r="r" b="b"/>
              <a:pathLst>
                <a:path w="7240" h="2199" extrusionOk="0">
                  <a:moveTo>
                    <a:pt x="2689" y="0"/>
                  </a:moveTo>
                  <a:cubicBezTo>
                    <a:pt x="2006" y="0"/>
                    <a:pt x="1318" y="49"/>
                    <a:pt x="621" y="98"/>
                  </a:cubicBezTo>
                  <a:cubicBezTo>
                    <a:pt x="323" y="147"/>
                    <a:pt x="1" y="321"/>
                    <a:pt x="174" y="544"/>
                  </a:cubicBezTo>
                  <a:cubicBezTo>
                    <a:pt x="323" y="717"/>
                    <a:pt x="720" y="891"/>
                    <a:pt x="992" y="1040"/>
                  </a:cubicBezTo>
                  <a:cubicBezTo>
                    <a:pt x="1538" y="1362"/>
                    <a:pt x="2158" y="1635"/>
                    <a:pt x="2827" y="1808"/>
                  </a:cubicBezTo>
                  <a:cubicBezTo>
                    <a:pt x="3628" y="2055"/>
                    <a:pt x="4480" y="2199"/>
                    <a:pt x="5411" y="2199"/>
                  </a:cubicBezTo>
                  <a:cubicBezTo>
                    <a:pt x="5604" y="2199"/>
                    <a:pt x="5800" y="2193"/>
                    <a:pt x="6000" y="2180"/>
                  </a:cubicBezTo>
                  <a:cubicBezTo>
                    <a:pt x="6248" y="2180"/>
                    <a:pt x="6446" y="2155"/>
                    <a:pt x="6694" y="2056"/>
                  </a:cubicBezTo>
                  <a:cubicBezTo>
                    <a:pt x="6917" y="1957"/>
                    <a:pt x="7140" y="1808"/>
                    <a:pt x="7190" y="1635"/>
                  </a:cubicBezTo>
                  <a:cubicBezTo>
                    <a:pt x="7239" y="1535"/>
                    <a:pt x="7190" y="1412"/>
                    <a:pt x="7140" y="1312"/>
                  </a:cubicBezTo>
                  <a:cubicBezTo>
                    <a:pt x="7016" y="1064"/>
                    <a:pt x="6768" y="916"/>
                    <a:pt x="6496" y="767"/>
                  </a:cubicBezTo>
                  <a:cubicBezTo>
                    <a:pt x="5752" y="346"/>
                    <a:pt x="4785" y="147"/>
                    <a:pt x="3769" y="48"/>
                  </a:cubicBezTo>
                  <a:cubicBezTo>
                    <a:pt x="3409" y="14"/>
                    <a:pt x="3050" y="0"/>
                    <a:pt x="2689"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309" name="Google Shape;9309;p25"/>
            <p:cNvSpPr/>
            <p:nvPr/>
          </p:nvSpPr>
          <p:spPr>
            <a:xfrm>
              <a:off x="4022600" y="1334025"/>
              <a:ext cx="119000" cy="37425"/>
            </a:xfrm>
            <a:custGeom>
              <a:avLst/>
              <a:gdLst/>
              <a:ahLst/>
              <a:cxnLst/>
              <a:rect l="l" t="t" r="r" b="b"/>
              <a:pathLst>
                <a:path w="4760" h="1497" extrusionOk="0">
                  <a:moveTo>
                    <a:pt x="1303" y="0"/>
                  </a:moveTo>
                  <a:cubicBezTo>
                    <a:pt x="1087" y="0"/>
                    <a:pt x="867" y="3"/>
                    <a:pt x="645" y="9"/>
                  </a:cubicBezTo>
                  <a:cubicBezTo>
                    <a:pt x="422" y="9"/>
                    <a:pt x="0" y="9"/>
                    <a:pt x="25" y="257"/>
                  </a:cubicBezTo>
                  <a:cubicBezTo>
                    <a:pt x="50" y="455"/>
                    <a:pt x="422" y="579"/>
                    <a:pt x="620" y="653"/>
                  </a:cubicBezTo>
                  <a:cubicBezTo>
                    <a:pt x="1636" y="1100"/>
                    <a:pt x="2826" y="1397"/>
                    <a:pt x="4090" y="1496"/>
                  </a:cubicBezTo>
                  <a:cubicBezTo>
                    <a:pt x="3966" y="1372"/>
                    <a:pt x="3843" y="1248"/>
                    <a:pt x="3694" y="1124"/>
                  </a:cubicBezTo>
                  <a:cubicBezTo>
                    <a:pt x="4041" y="1100"/>
                    <a:pt x="4388" y="1075"/>
                    <a:pt x="4760" y="1025"/>
                  </a:cubicBezTo>
                  <a:cubicBezTo>
                    <a:pt x="4487" y="877"/>
                    <a:pt x="4214" y="728"/>
                    <a:pt x="3892" y="604"/>
                  </a:cubicBezTo>
                  <a:cubicBezTo>
                    <a:pt x="4115" y="530"/>
                    <a:pt x="4363" y="480"/>
                    <a:pt x="4586" y="381"/>
                  </a:cubicBezTo>
                  <a:cubicBezTo>
                    <a:pt x="4264" y="232"/>
                    <a:pt x="3892" y="158"/>
                    <a:pt x="3495" y="133"/>
                  </a:cubicBezTo>
                  <a:cubicBezTo>
                    <a:pt x="2765" y="37"/>
                    <a:pt x="2050" y="0"/>
                    <a:pt x="130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10" name="Google Shape;9310;p25"/>
            <p:cNvSpPr/>
            <p:nvPr/>
          </p:nvSpPr>
          <p:spPr>
            <a:xfrm>
              <a:off x="4021975" y="1262100"/>
              <a:ext cx="192750" cy="54450"/>
            </a:xfrm>
            <a:custGeom>
              <a:avLst/>
              <a:gdLst/>
              <a:ahLst/>
              <a:cxnLst/>
              <a:rect l="l" t="t" r="r" b="b"/>
              <a:pathLst>
                <a:path w="7710" h="2178" extrusionOk="0">
                  <a:moveTo>
                    <a:pt x="6971" y="1"/>
                  </a:moveTo>
                  <a:cubicBezTo>
                    <a:pt x="6935" y="1"/>
                    <a:pt x="6900" y="4"/>
                    <a:pt x="6867" y="10"/>
                  </a:cubicBezTo>
                  <a:cubicBezTo>
                    <a:pt x="6619" y="10"/>
                    <a:pt x="6371" y="60"/>
                    <a:pt x="6123" y="109"/>
                  </a:cubicBezTo>
                  <a:cubicBezTo>
                    <a:pt x="4239" y="432"/>
                    <a:pt x="2355" y="779"/>
                    <a:pt x="521" y="1399"/>
                  </a:cubicBezTo>
                  <a:cubicBezTo>
                    <a:pt x="75" y="1547"/>
                    <a:pt x="0" y="1870"/>
                    <a:pt x="447" y="1894"/>
                  </a:cubicBezTo>
                  <a:cubicBezTo>
                    <a:pt x="918" y="1919"/>
                    <a:pt x="1364" y="1994"/>
                    <a:pt x="1785" y="2043"/>
                  </a:cubicBezTo>
                  <a:cubicBezTo>
                    <a:pt x="2459" y="2127"/>
                    <a:pt x="3167" y="2177"/>
                    <a:pt x="3878" y="2177"/>
                  </a:cubicBezTo>
                  <a:cubicBezTo>
                    <a:pt x="4214" y="2177"/>
                    <a:pt x="4550" y="2166"/>
                    <a:pt x="4884" y="2142"/>
                  </a:cubicBezTo>
                  <a:cubicBezTo>
                    <a:pt x="5454" y="2043"/>
                    <a:pt x="6024" y="2018"/>
                    <a:pt x="6619" y="1919"/>
                  </a:cubicBezTo>
                  <a:cubicBezTo>
                    <a:pt x="6817" y="1894"/>
                    <a:pt x="7065" y="1870"/>
                    <a:pt x="7189" y="1721"/>
                  </a:cubicBezTo>
                  <a:cubicBezTo>
                    <a:pt x="7313" y="1597"/>
                    <a:pt x="7239" y="1399"/>
                    <a:pt x="7338" y="1275"/>
                  </a:cubicBezTo>
                  <a:cubicBezTo>
                    <a:pt x="7388" y="1151"/>
                    <a:pt x="7586" y="1052"/>
                    <a:pt x="7611" y="928"/>
                  </a:cubicBezTo>
                  <a:cubicBezTo>
                    <a:pt x="7710" y="729"/>
                    <a:pt x="7462" y="605"/>
                    <a:pt x="7363" y="407"/>
                  </a:cubicBezTo>
                  <a:cubicBezTo>
                    <a:pt x="7313" y="283"/>
                    <a:pt x="7338" y="134"/>
                    <a:pt x="7239" y="60"/>
                  </a:cubicBezTo>
                  <a:cubicBezTo>
                    <a:pt x="7166" y="24"/>
                    <a:pt x="7067" y="1"/>
                    <a:pt x="697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311" name="Google Shape;9311;p25"/>
            <p:cNvSpPr/>
            <p:nvPr/>
          </p:nvSpPr>
          <p:spPr>
            <a:xfrm>
              <a:off x="4025700" y="1273575"/>
              <a:ext cx="125200" cy="39625"/>
            </a:xfrm>
            <a:custGeom>
              <a:avLst/>
              <a:gdLst/>
              <a:ahLst/>
              <a:cxnLst/>
              <a:rect l="l" t="t" r="r" b="b"/>
              <a:pathLst>
                <a:path w="5008" h="1585" extrusionOk="0">
                  <a:moveTo>
                    <a:pt x="4397" y="0"/>
                  </a:moveTo>
                  <a:cubicBezTo>
                    <a:pt x="3266" y="0"/>
                    <a:pt x="2052" y="230"/>
                    <a:pt x="892" y="568"/>
                  </a:cubicBezTo>
                  <a:cubicBezTo>
                    <a:pt x="645" y="642"/>
                    <a:pt x="50" y="816"/>
                    <a:pt x="25" y="1064"/>
                  </a:cubicBezTo>
                  <a:cubicBezTo>
                    <a:pt x="0" y="1262"/>
                    <a:pt x="496" y="1386"/>
                    <a:pt x="669" y="1435"/>
                  </a:cubicBezTo>
                  <a:cubicBezTo>
                    <a:pt x="1289" y="1584"/>
                    <a:pt x="2033" y="1584"/>
                    <a:pt x="2776" y="1584"/>
                  </a:cubicBezTo>
                  <a:cubicBezTo>
                    <a:pt x="3247" y="1584"/>
                    <a:pt x="3719" y="1584"/>
                    <a:pt x="4214" y="1559"/>
                  </a:cubicBezTo>
                  <a:cubicBezTo>
                    <a:pt x="3867" y="1411"/>
                    <a:pt x="3495" y="1262"/>
                    <a:pt x="3074" y="1163"/>
                  </a:cubicBezTo>
                  <a:lnTo>
                    <a:pt x="5008" y="791"/>
                  </a:lnTo>
                  <a:cubicBezTo>
                    <a:pt x="4710" y="725"/>
                    <a:pt x="4369" y="692"/>
                    <a:pt x="4020" y="692"/>
                  </a:cubicBezTo>
                  <a:cubicBezTo>
                    <a:pt x="3845" y="692"/>
                    <a:pt x="3669" y="700"/>
                    <a:pt x="3495" y="716"/>
                  </a:cubicBezTo>
                  <a:cubicBezTo>
                    <a:pt x="3991" y="469"/>
                    <a:pt x="4487" y="270"/>
                    <a:pt x="4983" y="22"/>
                  </a:cubicBezTo>
                  <a:cubicBezTo>
                    <a:pt x="4790" y="8"/>
                    <a:pt x="4595" y="0"/>
                    <a:pt x="4397"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12" name="Google Shape;9312;p25"/>
            <p:cNvSpPr/>
            <p:nvPr/>
          </p:nvSpPr>
          <p:spPr>
            <a:xfrm>
              <a:off x="4013950" y="1165175"/>
              <a:ext cx="184675" cy="126900"/>
            </a:xfrm>
            <a:custGeom>
              <a:avLst/>
              <a:gdLst/>
              <a:ahLst/>
              <a:cxnLst/>
              <a:rect l="l" t="t" r="r" b="b"/>
              <a:pathLst>
                <a:path w="7387" h="5076" extrusionOk="0">
                  <a:moveTo>
                    <a:pt x="6682" y="0"/>
                  </a:moveTo>
                  <a:cubicBezTo>
                    <a:pt x="6638" y="0"/>
                    <a:pt x="6592" y="6"/>
                    <a:pt x="6544" y="20"/>
                  </a:cubicBezTo>
                  <a:cubicBezTo>
                    <a:pt x="6395" y="45"/>
                    <a:pt x="6196" y="95"/>
                    <a:pt x="6048" y="169"/>
                  </a:cubicBezTo>
                  <a:cubicBezTo>
                    <a:pt x="5056" y="590"/>
                    <a:pt x="4189" y="1136"/>
                    <a:pt x="3370" y="1706"/>
                  </a:cubicBezTo>
                  <a:cubicBezTo>
                    <a:pt x="2875" y="2078"/>
                    <a:pt x="2428" y="2450"/>
                    <a:pt x="1957" y="2797"/>
                  </a:cubicBezTo>
                  <a:cubicBezTo>
                    <a:pt x="1486" y="3193"/>
                    <a:pt x="1015" y="3615"/>
                    <a:pt x="619" y="4036"/>
                  </a:cubicBezTo>
                  <a:cubicBezTo>
                    <a:pt x="396" y="4284"/>
                    <a:pt x="148" y="4532"/>
                    <a:pt x="73" y="4805"/>
                  </a:cubicBezTo>
                  <a:cubicBezTo>
                    <a:pt x="0" y="5009"/>
                    <a:pt x="57" y="5076"/>
                    <a:pt x="191" y="5076"/>
                  </a:cubicBezTo>
                  <a:cubicBezTo>
                    <a:pt x="285" y="5076"/>
                    <a:pt x="417" y="5044"/>
                    <a:pt x="569" y="5003"/>
                  </a:cubicBezTo>
                  <a:cubicBezTo>
                    <a:pt x="1362" y="4780"/>
                    <a:pt x="2181" y="4408"/>
                    <a:pt x="2924" y="4036"/>
                  </a:cubicBezTo>
                  <a:cubicBezTo>
                    <a:pt x="4486" y="3292"/>
                    <a:pt x="5924" y="2400"/>
                    <a:pt x="7138" y="1384"/>
                  </a:cubicBezTo>
                  <a:cubicBezTo>
                    <a:pt x="7188" y="1309"/>
                    <a:pt x="7213" y="1284"/>
                    <a:pt x="7262" y="1210"/>
                  </a:cubicBezTo>
                  <a:cubicBezTo>
                    <a:pt x="7287" y="1136"/>
                    <a:pt x="7163" y="1061"/>
                    <a:pt x="7138" y="962"/>
                  </a:cubicBezTo>
                  <a:cubicBezTo>
                    <a:pt x="7064" y="789"/>
                    <a:pt x="7386" y="466"/>
                    <a:pt x="7188" y="342"/>
                  </a:cubicBezTo>
                  <a:cubicBezTo>
                    <a:pt x="7138" y="318"/>
                    <a:pt x="7064" y="318"/>
                    <a:pt x="7039" y="293"/>
                  </a:cubicBezTo>
                  <a:cubicBezTo>
                    <a:pt x="6965" y="268"/>
                    <a:pt x="6965" y="169"/>
                    <a:pt x="6940" y="95"/>
                  </a:cubicBezTo>
                  <a:cubicBezTo>
                    <a:pt x="6887" y="41"/>
                    <a:pt x="6794" y="0"/>
                    <a:pt x="6682"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313" name="Google Shape;9313;p25"/>
            <p:cNvSpPr/>
            <p:nvPr/>
          </p:nvSpPr>
          <p:spPr>
            <a:xfrm>
              <a:off x="4020725" y="1204700"/>
              <a:ext cx="115925" cy="81075"/>
            </a:xfrm>
            <a:custGeom>
              <a:avLst/>
              <a:gdLst/>
              <a:ahLst/>
              <a:cxnLst/>
              <a:rect l="l" t="t" r="r" b="b"/>
              <a:pathLst>
                <a:path w="4637" h="3243" extrusionOk="0">
                  <a:moveTo>
                    <a:pt x="3794" y="1"/>
                  </a:moveTo>
                  <a:cubicBezTo>
                    <a:pt x="3347" y="224"/>
                    <a:pt x="2951" y="497"/>
                    <a:pt x="2529" y="720"/>
                  </a:cubicBezTo>
                  <a:cubicBezTo>
                    <a:pt x="1835" y="1216"/>
                    <a:pt x="1240" y="1736"/>
                    <a:pt x="720" y="2306"/>
                  </a:cubicBezTo>
                  <a:cubicBezTo>
                    <a:pt x="571" y="2480"/>
                    <a:pt x="1" y="2976"/>
                    <a:pt x="50" y="3174"/>
                  </a:cubicBezTo>
                  <a:cubicBezTo>
                    <a:pt x="55" y="3223"/>
                    <a:pt x="92" y="3243"/>
                    <a:pt x="150" y="3243"/>
                  </a:cubicBezTo>
                  <a:cubicBezTo>
                    <a:pt x="388" y="3243"/>
                    <a:pt x="972" y="2907"/>
                    <a:pt x="1091" y="2827"/>
                  </a:cubicBezTo>
                  <a:cubicBezTo>
                    <a:pt x="2281" y="2207"/>
                    <a:pt x="3446" y="1563"/>
                    <a:pt x="4636" y="943"/>
                  </a:cubicBezTo>
                  <a:lnTo>
                    <a:pt x="4636" y="943"/>
                  </a:lnTo>
                  <a:cubicBezTo>
                    <a:pt x="4141" y="1067"/>
                    <a:pt x="3670" y="1166"/>
                    <a:pt x="3174" y="1290"/>
                  </a:cubicBezTo>
                  <a:cubicBezTo>
                    <a:pt x="3645" y="918"/>
                    <a:pt x="4091" y="497"/>
                    <a:pt x="4562" y="125"/>
                  </a:cubicBezTo>
                  <a:lnTo>
                    <a:pt x="4562" y="125"/>
                  </a:lnTo>
                  <a:cubicBezTo>
                    <a:pt x="3967" y="472"/>
                    <a:pt x="3347" y="794"/>
                    <a:pt x="2728" y="1067"/>
                  </a:cubicBezTo>
                  <a:cubicBezTo>
                    <a:pt x="2975" y="695"/>
                    <a:pt x="3347" y="323"/>
                    <a:pt x="3794"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14" name="Google Shape;9314;p25"/>
            <p:cNvSpPr/>
            <p:nvPr/>
          </p:nvSpPr>
          <p:spPr>
            <a:xfrm>
              <a:off x="3693500" y="1314975"/>
              <a:ext cx="212600" cy="64550"/>
            </a:xfrm>
            <a:custGeom>
              <a:avLst/>
              <a:gdLst/>
              <a:ahLst/>
              <a:cxnLst/>
              <a:rect l="l" t="t" r="r" b="b"/>
              <a:pathLst>
                <a:path w="8504" h="2582" extrusionOk="0">
                  <a:moveTo>
                    <a:pt x="5969" y="1"/>
                  </a:moveTo>
                  <a:cubicBezTo>
                    <a:pt x="5740" y="1"/>
                    <a:pt x="5510" y="2"/>
                    <a:pt x="5281" y="2"/>
                  </a:cubicBezTo>
                  <a:cubicBezTo>
                    <a:pt x="3843" y="2"/>
                    <a:pt x="2356" y="27"/>
                    <a:pt x="893" y="424"/>
                  </a:cubicBezTo>
                  <a:cubicBezTo>
                    <a:pt x="695" y="498"/>
                    <a:pt x="497" y="548"/>
                    <a:pt x="298" y="672"/>
                  </a:cubicBezTo>
                  <a:cubicBezTo>
                    <a:pt x="150" y="796"/>
                    <a:pt x="1" y="969"/>
                    <a:pt x="26" y="1118"/>
                  </a:cubicBezTo>
                  <a:cubicBezTo>
                    <a:pt x="26" y="1217"/>
                    <a:pt x="75" y="1292"/>
                    <a:pt x="125" y="1391"/>
                  </a:cubicBezTo>
                  <a:cubicBezTo>
                    <a:pt x="150" y="1515"/>
                    <a:pt x="75" y="1639"/>
                    <a:pt x="125" y="1763"/>
                  </a:cubicBezTo>
                  <a:cubicBezTo>
                    <a:pt x="125" y="1961"/>
                    <a:pt x="274" y="2110"/>
                    <a:pt x="397" y="2258"/>
                  </a:cubicBezTo>
                  <a:cubicBezTo>
                    <a:pt x="497" y="2357"/>
                    <a:pt x="546" y="2457"/>
                    <a:pt x="670" y="2506"/>
                  </a:cubicBezTo>
                  <a:cubicBezTo>
                    <a:pt x="790" y="2561"/>
                    <a:pt x="929" y="2582"/>
                    <a:pt x="1077" y="2582"/>
                  </a:cubicBezTo>
                  <a:cubicBezTo>
                    <a:pt x="1265" y="2582"/>
                    <a:pt x="1467" y="2548"/>
                    <a:pt x="1662" y="2506"/>
                  </a:cubicBezTo>
                  <a:cubicBezTo>
                    <a:pt x="2430" y="2357"/>
                    <a:pt x="3174" y="2159"/>
                    <a:pt x="3967" y="2010"/>
                  </a:cubicBezTo>
                  <a:cubicBezTo>
                    <a:pt x="4389" y="1911"/>
                    <a:pt x="4860" y="1837"/>
                    <a:pt x="5256" y="1663"/>
                  </a:cubicBezTo>
                  <a:cubicBezTo>
                    <a:pt x="5727" y="1515"/>
                    <a:pt x="6149" y="1341"/>
                    <a:pt x="6595" y="1143"/>
                  </a:cubicBezTo>
                  <a:cubicBezTo>
                    <a:pt x="7066" y="969"/>
                    <a:pt x="7512" y="746"/>
                    <a:pt x="7983" y="548"/>
                  </a:cubicBezTo>
                  <a:cubicBezTo>
                    <a:pt x="8429" y="374"/>
                    <a:pt x="8504" y="176"/>
                    <a:pt x="8008" y="126"/>
                  </a:cubicBezTo>
                  <a:cubicBezTo>
                    <a:pt x="7339" y="15"/>
                    <a:pt x="6655" y="1"/>
                    <a:pt x="596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315" name="Google Shape;9315;p25"/>
            <p:cNvSpPr/>
            <p:nvPr/>
          </p:nvSpPr>
          <p:spPr>
            <a:xfrm>
              <a:off x="3766625" y="1316275"/>
              <a:ext cx="117800" cy="37425"/>
            </a:xfrm>
            <a:custGeom>
              <a:avLst/>
              <a:gdLst/>
              <a:ahLst/>
              <a:cxnLst/>
              <a:rect l="l" t="t" r="r" b="b"/>
              <a:pathLst>
                <a:path w="4712" h="1497" extrusionOk="0">
                  <a:moveTo>
                    <a:pt x="30" y="366"/>
                  </a:moveTo>
                  <a:lnTo>
                    <a:pt x="30" y="366"/>
                  </a:lnTo>
                  <a:cubicBezTo>
                    <a:pt x="20" y="368"/>
                    <a:pt x="10" y="370"/>
                    <a:pt x="1" y="372"/>
                  </a:cubicBezTo>
                  <a:cubicBezTo>
                    <a:pt x="11" y="370"/>
                    <a:pt x="20" y="368"/>
                    <a:pt x="30" y="366"/>
                  </a:cubicBezTo>
                  <a:close/>
                  <a:moveTo>
                    <a:pt x="2703" y="0"/>
                  </a:moveTo>
                  <a:cubicBezTo>
                    <a:pt x="1796" y="74"/>
                    <a:pt x="889" y="196"/>
                    <a:pt x="30" y="366"/>
                  </a:cubicBezTo>
                  <a:lnTo>
                    <a:pt x="30" y="366"/>
                  </a:lnTo>
                  <a:cubicBezTo>
                    <a:pt x="48" y="363"/>
                    <a:pt x="66" y="362"/>
                    <a:pt x="85" y="362"/>
                  </a:cubicBezTo>
                  <a:cubicBezTo>
                    <a:pt x="165" y="362"/>
                    <a:pt x="251" y="385"/>
                    <a:pt x="323" y="421"/>
                  </a:cubicBezTo>
                  <a:cubicBezTo>
                    <a:pt x="621" y="496"/>
                    <a:pt x="943" y="595"/>
                    <a:pt x="1290" y="694"/>
                  </a:cubicBezTo>
                  <a:cubicBezTo>
                    <a:pt x="869" y="744"/>
                    <a:pt x="472" y="868"/>
                    <a:pt x="100" y="992"/>
                  </a:cubicBezTo>
                  <a:cubicBezTo>
                    <a:pt x="670" y="1041"/>
                    <a:pt x="1240" y="1041"/>
                    <a:pt x="1811" y="1041"/>
                  </a:cubicBezTo>
                  <a:cubicBezTo>
                    <a:pt x="1464" y="1116"/>
                    <a:pt x="1092" y="1289"/>
                    <a:pt x="794" y="1438"/>
                  </a:cubicBezTo>
                  <a:cubicBezTo>
                    <a:pt x="1000" y="1477"/>
                    <a:pt x="1218" y="1497"/>
                    <a:pt x="1443" y="1497"/>
                  </a:cubicBezTo>
                  <a:cubicBezTo>
                    <a:pt x="1924" y="1497"/>
                    <a:pt x="2436" y="1408"/>
                    <a:pt x="2926" y="1240"/>
                  </a:cubicBezTo>
                  <a:cubicBezTo>
                    <a:pt x="3521" y="1066"/>
                    <a:pt x="4066" y="719"/>
                    <a:pt x="4587" y="421"/>
                  </a:cubicBezTo>
                  <a:cubicBezTo>
                    <a:pt x="4661" y="372"/>
                    <a:pt x="4711" y="322"/>
                    <a:pt x="4711" y="248"/>
                  </a:cubicBezTo>
                  <a:cubicBezTo>
                    <a:pt x="4711" y="198"/>
                    <a:pt x="4017" y="99"/>
                    <a:pt x="3918" y="99"/>
                  </a:cubicBezTo>
                  <a:cubicBezTo>
                    <a:pt x="3521" y="50"/>
                    <a:pt x="3100" y="0"/>
                    <a:pt x="270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16" name="Google Shape;9316;p25"/>
            <p:cNvSpPr/>
            <p:nvPr/>
          </p:nvSpPr>
          <p:spPr>
            <a:xfrm>
              <a:off x="3987275" y="1118850"/>
              <a:ext cx="123975" cy="158400"/>
            </a:xfrm>
            <a:custGeom>
              <a:avLst/>
              <a:gdLst/>
              <a:ahLst/>
              <a:cxnLst/>
              <a:rect l="l" t="t" r="r" b="b"/>
              <a:pathLst>
                <a:path w="4959" h="6336" extrusionOk="0">
                  <a:moveTo>
                    <a:pt x="4480" y="1"/>
                  </a:moveTo>
                  <a:cubicBezTo>
                    <a:pt x="4353" y="1"/>
                    <a:pt x="4172" y="96"/>
                    <a:pt x="4013" y="96"/>
                  </a:cubicBezTo>
                  <a:cubicBezTo>
                    <a:pt x="3988" y="96"/>
                    <a:pt x="3965" y="93"/>
                    <a:pt x="3942" y="88"/>
                  </a:cubicBezTo>
                  <a:cubicBezTo>
                    <a:pt x="3867" y="64"/>
                    <a:pt x="3793" y="39"/>
                    <a:pt x="3743" y="39"/>
                  </a:cubicBezTo>
                  <a:cubicBezTo>
                    <a:pt x="3714" y="34"/>
                    <a:pt x="3684" y="32"/>
                    <a:pt x="3654" y="32"/>
                  </a:cubicBezTo>
                  <a:cubicBezTo>
                    <a:pt x="3511" y="32"/>
                    <a:pt x="3371" y="81"/>
                    <a:pt x="3248" y="163"/>
                  </a:cubicBezTo>
                  <a:cubicBezTo>
                    <a:pt x="3074" y="262"/>
                    <a:pt x="3000" y="336"/>
                    <a:pt x="2876" y="460"/>
                  </a:cubicBezTo>
                  <a:cubicBezTo>
                    <a:pt x="1958" y="1402"/>
                    <a:pt x="1339" y="2419"/>
                    <a:pt x="893" y="3435"/>
                  </a:cubicBezTo>
                  <a:cubicBezTo>
                    <a:pt x="471" y="4402"/>
                    <a:pt x="198" y="5344"/>
                    <a:pt x="0" y="6286"/>
                  </a:cubicBezTo>
                  <a:lnTo>
                    <a:pt x="0" y="6335"/>
                  </a:lnTo>
                  <a:lnTo>
                    <a:pt x="74" y="6335"/>
                  </a:lnTo>
                  <a:cubicBezTo>
                    <a:pt x="322" y="6335"/>
                    <a:pt x="570" y="6162"/>
                    <a:pt x="744" y="6013"/>
                  </a:cubicBezTo>
                  <a:cubicBezTo>
                    <a:pt x="2578" y="4501"/>
                    <a:pt x="4140" y="2617"/>
                    <a:pt x="4884" y="782"/>
                  </a:cubicBezTo>
                  <a:cubicBezTo>
                    <a:pt x="4908" y="634"/>
                    <a:pt x="4958" y="460"/>
                    <a:pt x="4884" y="386"/>
                  </a:cubicBezTo>
                  <a:cubicBezTo>
                    <a:pt x="4809" y="287"/>
                    <a:pt x="4685" y="262"/>
                    <a:pt x="4661" y="187"/>
                  </a:cubicBezTo>
                  <a:cubicBezTo>
                    <a:pt x="4636" y="138"/>
                    <a:pt x="4636" y="64"/>
                    <a:pt x="4586" y="39"/>
                  </a:cubicBezTo>
                  <a:cubicBezTo>
                    <a:pt x="4559" y="11"/>
                    <a:pt x="4522" y="1"/>
                    <a:pt x="448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317" name="Google Shape;9317;p25"/>
            <p:cNvSpPr/>
            <p:nvPr/>
          </p:nvSpPr>
          <p:spPr>
            <a:xfrm>
              <a:off x="3989125" y="1148925"/>
              <a:ext cx="90500" cy="127350"/>
            </a:xfrm>
            <a:custGeom>
              <a:avLst/>
              <a:gdLst/>
              <a:ahLst/>
              <a:cxnLst/>
              <a:rect l="l" t="t" r="r" b="b"/>
              <a:pathLst>
                <a:path w="3620" h="5094" extrusionOk="0">
                  <a:moveTo>
                    <a:pt x="2876" y="1"/>
                  </a:moveTo>
                  <a:lnTo>
                    <a:pt x="2876" y="1"/>
                  </a:lnTo>
                  <a:cubicBezTo>
                    <a:pt x="2207" y="621"/>
                    <a:pt x="1686" y="1315"/>
                    <a:pt x="1240" y="2034"/>
                  </a:cubicBezTo>
                  <a:cubicBezTo>
                    <a:pt x="744" y="2827"/>
                    <a:pt x="397" y="3670"/>
                    <a:pt x="124" y="4463"/>
                  </a:cubicBezTo>
                  <a:cubicBezTo>
                    <a:pt x="75" y="4686"/>
                    <a:pt x="0" y="4909"/>
                    <a:pt x="124" y="5083"/>
                  </a:cubicBezTo>
                  <a:cubicBezTo>
                    <a:pt x="143" y="5090"/>
                    <a:pt x="164" y="5094"/>
                    <a:pt x="186" y="5094"/>
                  </a:cubicBezTo>
                  <a:cubicBezTo>
                    <a:pt x="306" y="5094"/>
                    <a:pt x="458" y="4986"/>
                    <a:pt x="521" y="4860"/>
                  </a:cubicBezTo>
                  <a:cubicBezTo>
                    <a:pt x="1265" y="4091"/>
                    <a:pt x="1860" y="3347"/>
                    <a:pt x="2479" y="2554"/>
                  </a:cubicBezTo>
                  <a:cubicBezTo>
                    <a:pt x="2975" y="1860"/>
                    <a:pt x="3471" y="1191"/>
                    <a:pt x="3620" y="497"/>
                  </a:cubicBezTo>
                  <a:lnTo>
                    <a:pt x="3620" y="497"/>
                  </a:lnTo>
                  <a:cubicBezTo>
                    <a:pt x="3471" y="596"/>
                    <a:pt x="3297" y="720"/>
                    <a:pt x="3099" y="819"/>
                  </a:cubicBezTo>
                  <a:cubicBezTo>
                    <a:pt x="3248" y="596"/>
                    <a:pt x="3372" y="348"/>
                    <a:pt x="3446" y="100"/>
                  </a:cubicBezTo>
                  <a:lnTo>
                    <a:pt x="3446" y="100"/>
                  </a:lnTo>
                  <a:cubicBezTo>
                    <a:pt x="3198" y="298"/>
                    <a:pt x="2950" y="472"/>
                    <a:pt x="2727" y="670"/>
                  </a:cubicBezTo>
                  <a:cubicBezTo>
                    <a:pt x="2826" y="447"/>
                    <a:pt x="2876" y="224"/>
                    <a:pt x="2876"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18" name="Google Shape;9318;p25"/>
            <p:cNvSpPr/>
            <p:nvPr/>
          </p:nvSpPr>
          <p:spPr>
            <a:xfrm>
              <a:off x="3767875" y="1203475"/>
              <a:ext cx="144425" cy="101650"/>
            </a:xfrm>
            <a:custGeom>
              <a:avLst/>
              <a:gdLst/>
              <a:ahLst/>
              <a:cxnLst/>
              <a:rect l="l" t="t" r="r" b="b"/>
              <a:pathLst>
                <a:path w="5777" h="4066" extrusionOk="0">
                  <a:moveTo>
                    <a:pt x="1314" y="0"/>
                  </a:moveTo>
                  <a:cubicBezTo>
                    <a:pt x="1116" y="0"/>
                    <a:pt x="868" y="25"/>
                    <a:pt x="695" y="149"/>
                  </a:cubicBezTo>
                  <a:cubicBezTo>
                    <a:pt x="645" y="223"/>
                    <a:pt x="596" y="273"/>
                    <a:pt x="546" y="298"/>
                  </a:cubicBezTo>
                  <a:cubicBezTo>
                    <a:pt x="397" y="397"/>
                    <a:pt x="75" y="372"/>
                    <a:pt x="25" y="496"/>
                  </a:cubicBezTo>
                  <a:cubicBezTo>
                    <a:pt x="1" y="521"/>
                    <a:pt x="25" y="546"/>
                    <a:pt x="25" y="595"/>
                  </a:cubicBezTo>
                  <a:cubicBezTo>
                    <a:pt x="75" y="769"/>
                    <a:pt x="199" y="918"/>
                    <a:pt x="298" y="1091"/>
                  </a:cubicBezTo>
                  <a:cubicBezTo>
                    <a:pt x="620" y="1512"/>
                    <a:pt x="992" y="1884"/>
                    <a:pt x="1414" y="2231"/>
                  </a:cubicBezTo>
                  <a:cubicBezTo>
                    <a:pt x="1686" y="2479"/>
                    <a:pt x="2009" y="2653"/>
                    <a:pt x="2356" y="2851"/>
                  </a:cubicBezTo>
                  <a:cubicBezTo>
                    <a:pt x="2876" y="3124"/>
                    <a:pt x="3422" y="3397"/>
                    <a:pt x="4016" y="3570"/>
                  </a:cubicBezTo>
                  <a:cubicBezTo>
                    <a:pt x="4314" y="3694"/>
                    <a:pt x="4636" y="3768"/>
                    <a:pt x="4934" y="3868"/>
                  </a:cubicBezTo>
                  <a:cubicBezTo>
                    <a:pt x="5033" y="3892"/>
                    <a:pt x="5777" y="4066"/>
                    <a:pt x="5777" y="4066"/>
                  </a:cubicBezTo>
                  <a:cubicBezTo>
                    <a:pt x="5529" y="2702"/>
                    <a:pt x="4636" y="1463"/>
                    <a:pt x="3248" y="620"/>
                  </a:cubicBezTo>
                  <a:cubicBezTo>
                    <a:pt x="2727" y="273"/>
                    <a:pt x="2108" y="25"/>
                    <a:pt x="1314"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319" name="Google Shape;9319;p25"/>
            <p:cNvSpPr/>
            <p:nvPr/>
          </p:nvSpPr>
          <p:spPr>
            <a:xfrm>
              <a:off x="3823650" y="1248100"/>
              <a:ext cx="81225" cy="51450"/>
            </a:xfrm>
            <a:custGeom>
              <a:avLst/>
              <a:gdLst/>
              <a:ahLst/>
              <a:cxnLst/>
              <a:rect l="l" t="t" r="r" b="b"/>
              <a:pathLst>
                <a:path w="3249" h="2058" extrusionOk="0">
                  <a:moveTo>
                    <a:pt x="1513" y="0"/>
                  </a:moveTo>
                  <a:cubicBezTo>
                    <a:pt x="1516" y="6"/>
                    <a:pt x="1520" y="12"/>
                    <a:pt x="1525" y="18"/>
                  </a:cubicBezTo>
                  <a:lnTo>
                    <a:pt x="1525" y="18"/>
                  </a:lnTo>
                  <a:cubicBezTo>
                    <a:pt x="1521" y="12"/>
                    <a:pt x="1517" y="6"/>
                    <a:pt x="1513" y="0"/>
                  </a:cubicBezTo>
                  <a:close/>
                  <a:moveTo>
                    <a:pt x="1525" y="18"/>
                  </a:moveTo>
                  <a:cubicBezTo>
                    <a:pt x="1668" y="237"/>
                    <a:pt x="1788" y="479"/>
                    <a:pt x="1885" y="744"/>
                  </a:cubicBezTo>
                  <a:cubicBezTo>
                    <a:pt x="1538" y="546"/>
                    <a:pt x="1166" y="347"/>
                    <a:pt x="720" y="248"/>
                  </a:cubicBezTo>
                  <a:lnTo>
                    <a:pt x="720" y="248"/>
                  </a:lnTo>
                  <a:cubicBezTo>
                    <a:pt x="893" y="496"/>
                    <a:pt x="1042" y="719"/>
                    <a:pt x="1141" y="967"/>
                  </a:cubicBezTo>
                  <a:cubicBezTo>
                    <a:pt x="769" y="917"/>
                    <a:pt x="372" y="868"/>
                    <a:pt x="1" y="818"/>
                  </a:cubicBezTo>
                  <a:lnTo>
                    <a:pt x="1" y="818"/>
                  </a:lnTo>
                  <a:cubicBezTo>
                    <a:pt x="273" y="1240"/>
                    <a:pt x="769" y="1537"/>
                    <a:pt x="1364" y="1711"/>
                  </a:cubicBezTo>
                  <a:cubicBezTo>
                    <a:pt x="1736" y="1810"/>
                    <a:pt x="2256" y="2033"/>
                    <a:pt x="2752" y="2058"/>
                  </a:cubicBezTo>
                  <a:cubicBezTo>
                    <a:pt x="3248" y="2008"/>
                    <a:pt x="3199" y="1636"/>
                    <a:pt x="3124" y="1438"/>
                  </a:cubicBezTo>
                  <a:cubicBezTo>
                    <a:pt x="2951" y="1116"/>
                    <a:pt x="2752" y="843"/>
                    <a:pt x="2455" y="595"/>
                  </a:cubicBezTo>
                  <a:cubicBezTo>
                    <a:pt x="2306" y="471"/>
                    <a:pt x="2157" y="347"/>
                    <a:pt x="2009" y="248"/>
                  </a:cubicBezTo>
                  <a:cubicBezTo>
                    <a:pt x="1892" y="202"/>
                    <a:pt x="1601" y="111"/>
                    <a:pt x="1525" y="18"/>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20" name="Google Shape;9320;p25"/>
            <p:cNvSpPr/>
            <p:nvPr/>
          </p:nvSpPr>
          <p:spPr>
            <a:xfrm>
              <a:off x="3920325" y="1119475"/>
              <a:ext cx="77500" cy="162550"/>
            </a:xfrm>
            <a:custGeom>
              <a:avLst/>
              <a:gdLst/>
              <a:ahLst/>
              <a:cxnLst/>
              <a:rect l="l" t="t" r="r" b="b"/>
              <a:pathLst>
                <a:path w="3100" h="6502" extrusionOk="0">
                  <a:moveTo>
                    <a:pt x="2207" y="1"/>
                  </a:moveTo>
                  <a:cubicBezTo>
                    <a:pt x="1990" y="1"/>
                    <a:pt x="1774" y="169"/>
                    <a:pt x="1557" y="169"/>
                  </a:cubicBezTo>
                  <a:cubicBezTo>
                    <a:pt x="1534" y="169"/>
                    <a:pt x="1511" y="167"/>
                    <a:pt x="1488" y="162"/>
                  </a:cubicBezTo>
                  <a:cubicBezTo>
                    <a:pt x="1456" y="153"/>
                    <a:pt x="1425" y="149"/>
                    <a:pt x="1396" y="149"/>
                  </a:cubicBezTo>
                  <a:cubicBezTo>
                    <a:pt x="1109" y="149"/>
                    <a:pt x="956" y="555"/>
                    <a:pt x="844" y="757"/>
                  </a:cubicBezTo>
                  <a:cubicBezTo>
                    <a:pt x="645" y="1030"/>
                    <a:pt x="497" y="1352"/>
                    <a:pt x="373" y="1650"/>
                  </a:cubicBezTo>
                  <a:cubicBezTo>
                    <a:pt x="125" y="2245"/>
                    <a:pt x="1" y="2865"/>
                    <a:pt x="1" y="3459"/>
                  </a:cubicBezTo>
                  <a:cubicBezTo>
                    <a:pt x="1" y="4253"/>
                    <a:pt x="224" y="5021"/>
                    <a:pt x="670" y="5691"/>
                  </a:cubicBezTo>
                  <a:cubicBezTo>
                    <a:pt x="819" y="5889"/>
                    <a:pt x="1042" y="6310"/>
                    <a:pt x="1364" y="6459"/>
                  </a:cubicBezTo>
                  <a:cubicBezTo>
                    <a:pt x="1428" y="6489"/>
                    <a:pt x="1489" y="6502"/>
                    <a:pt x="1547" y="6502"/>
                  </a:cubicBezTo>
                  <a:cubicBezTo>
                    <a:pt x="1832" y="6502"/>
                    <a:pt x="2050" y="6194"/>
                    <a:pt x="2133" y="5988"/>
                  </a:cubicBezTo>
                  <a:cubicBezTo>
                    <a:pt x="2505" y="4798"/>
                    <a:pt x="2678" y="3633"/>
                    <a:pt x="2901" y="2468"/>
                  </a:cubicBezTo>
                  <a:cubicBezTo>
                    <a:pt x="2976" y="2096"/>
                    <a:pt x="3025" y="1749"/>
                    <a:pt x="3050" y="1377"/>
                  </a:cubicBezTo>
                  <a:cubicBezTo>
                    <a:pt x="3100" y="1129"/>
                    <a:pt x="3100" y="832"/>
                    <a:pt x="3000" y="633"/>
                  </a:cubicBezTo>
                  <a:cubicBezTo>
                    <a:pt x="2901" y="435"/>
                    <a:pt x="2629" y="63"/>
                    <a:pt x="2306" y="14"/>
                  </a:cubicBezTo>
                  <a:cubicBezTo>
                    <a:pt x="2273" y="5"/>
                    <a:pt x="2240" y="1"/>
                    <a:pt x="220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321" name="Google Shape;9321;p25"/>
            <p:cNvSpPr/>
            <p:nvPr/>
          </p:nvSpPr>
          <p:spPr>
            <a:xfrm>
              <a:off x="3933350" y="1176200"/>
              <a:ext cx="42175" cy="96200"/>
            </a:xfrm>
            <a:custGeom>
              <a:avLst/>
              <a:gdLst/>
              <a:ahLst/>
              <a:cxnLst/>
              <a:rect l="l" t="t" r="r" b="b"/>
              <a:pathLst>
                <a:path w="1687" h="3848" extrusionOk="0">
                  <a:moveTo>
                    <a:pt x="521" y="1"/>
                  </a:moveTo>
                  <a:cubicBezTo>
                    <a:pt x="347" y="372"/>
                    <a:pt x="248" y="744"/>
                    <a:pt x="224" y="1116"/>
                  </a:cubicBezTo>
                  <a:cubicBezTo>
                    <a:pt x="174" y="1339"/>
                    <a:pt x="25" y="1587"/>
                    <a:pt x="25" y="1835"/>
                  </a:cubicBezTo>
                  <a:cubicBezTo>
                    <a:pt x="0" y="2480"/>
                    <a:pt x="496" y="3198"/>
                    <a:pt x="893" y="3694"/>
                  </a:cubicBezTo>
                  <a:cubicBezTo>
                    <a:pt x="957" y="3780"/>
                    <a:pt x="1059" y="3848"/>
                    <a:pt x="1183" y="3848"/>
                  </a:cubicBezTo>
                  <a:cubicBezTo>
                    <a:pt x="1201" y="3848"/>
                    <a:pt x="1220" y="3846"/>
                    <a:pt x="1240" y="3843"/>
                  </a:cubicBezTo>
                  <a:lnTo>
                    <a:pt x="1513" y="2356"/>
                  </a:lnTo>
                  <a:cubicBezTo>
                    <a:pt x="1587" y="1959"/>
                    <a:pt x="1686" y="1562"/>
                    <a:pt x="1612" y="1190"/>
                  </a:cubicBezTo>
                  <a:lnTo>
                    <a:pt x="1612" y="1190"/>
                  </a:lnTo>
                  <a:cubicBezTo>
                    <a:pt x="1513" y="1265"/>
                    <a:pt x="1438" y="1389"/>
                    <a:pt x="1339" y="1488"/>
                  </a:cubicBezTo>
                  <a:cubicBezTo>
                    <a:pt x="1364" y="1017"/>
                    <a:pt x="1314" y="571"/>
                    <a:pt x="1141" y="149"/>
                  </a:cubicBezTo>
                  <a:cubicBezTo>
                    <a:pt x="1017" y="372"/>
                    <a:pt x="967" y="571"/>
                    <a:pt x="942" y="769"/>
                  </a:cubicBezTo>
                  <a:cubicBezTo>
                    <a:pt x="818" y="496"/>
                    <a:pt x="695" y="248"/>
                    <a:pt x="521"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22" name="Google Shape;9322;p25"/>
            <p:cNvSpPr/>
            <p:nvPr/>
          </p:nvSpPr>
          <p:spPr>
            <a:xfrm>
              <a:off x="3707150" y="1252125"/>
              <a:ext cx="195225" cy="73700"/>
            </a:xfrm>
            <a:custGeom>
              <a:avLst/>
              <a:gdLst/>
              <a:ahLst/>
              <a:cxnLst/>
              <a:rect l="l" t="t" r="r" b="b"/>
              <a:pathLst>
                <a:path w="7809" h="2948" extrusionOk="0">
                  <a:moveTo>
                    <a:pt x="1537" y="0"/>
                  </a:moveTo>
                  <a:cubicBezTo>
                    <a:pt x="1432" y="0"/>
                    <a:pt x="1326" y="13"/>
                    <a:pt x="1215" y="62"/>
                  </a:cubicBezTo>
                  <a:cubicBezTo>
                    <a:pt x="1017" y="161"/>
                    <a:pt x="893" y="285"/>
                    <a:pt x="744" y="409"/>
                  </a:cubicBezTo>
                  <a:cubicBezTo>
                    <a:pt x="570" y="558"/>
                    <a:pt x="322" y="657"/>
                    <a:pt x="149" y="831"/>
                  </a:cubicBezTo>
                  <a:cubicBezTo>
                    <a:pt x="0" y="1004"/>
                    <a:pt x="75" y="1128"/>
                    <a:pt x="99" y="1252"/>
                  </a:cubicBezTo>
                  <a:cubicBezTo>
                    <a:pt x="124" y="1302"/>
                    <a:pt x="149" y="1302"/>
                    <a:pt x="149" y="1401"/>
                  </a:cubicBezTo>
                  <a:cubicBezTo>
                    <a:pt x="149" y="1451"/>
                    <a:pt x="124" y="1525"/>
                    <a:pt x="149" y="1624"/>
                  </a:cubicBezTo>
                  <a:cubicBezTo>
                    <a:pt x="199" y="1872"/>
                    <a:pt x="446" y="2120"/>
                    <a:pt x="719" y="2244"/>
                  </a:cubicBezTo>
                  <a:cubicBezTo>
                    <a:pt x="2013" y="2761"/>
                    <a:pt x="3705" y="2948"/>
                    <a:pt x="5387" y="2948"/>
                  </a:cubicBezTo>
                  <a:cubicBezTo>
                    <a:pt x="5961" y="2948"/>
                    <a:pt x="6535" y="2926"/>
                    <a:pt x="7090" y="2888"/>
                  </a:cubicBezTo>
                  <a:cubicBezTo>
                    <a:pt x="7338" y="2864"/>
                    <a:pt x="7660" y="2789"/>
                    <a:pt x="7759" y="2640"/>
                  </a:cubicBezTo>
                  <a:cubicBezTo>
                    <a:pt x="7809" y="2467"/>
                    <a:pt x="7710" y="2393"/>
                    <a:pt x="7586" y="2293"/>
                  </a:cubicBezTo>
                  <a:cubicBezTo>
                    <a:pt x="7065" y="1822"/>
                    <a:pt x="6421" y="1500"/>
                    <a:pt x="5727" y="1178"/>
                  </a:cubicBezTo>
                  <a:cubicBezTo>
                    <a:pt x="5553" y="1079"/>
                    <a:pt x="5355" y="1029"/>
                    <a:pt x="5181" y="930"/>
                  </a:cubicBezTo>
                  <a:cubicBezTo>
                    <a:pt x="4140" y="508"/>
                    <a:pt x="3099" y="62"/>
                    <a:pt x="1859" y="13"/>
                  </a:cubicBezTo>
                  <a:cubicBezTo>
                    <a:pt x="1748" y="13"/>
                    <a:pt x="1643" y="0"/>
                    <a:pt x="153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323" name="Google Shape;9323;p25"/>
            <p:cNvSpPr/>
            <p:nvPr/>
          </p:nvSpPr>
          <p:spPr>
            <a:xfrm>
              <a:off x="3771600" y="1278450"/>
              <a:ext cx="119000" cy="39700"/>
            </a:xfrm>
            <a:custGeom>
              <a:avLst/>
              <a:gdLst/>
              <a:ahLst/>
              <a:cxnLst/>
              <a:rect l="l" t="t" r="r" b="b"/>
              <a:pathLst>
                <a:path w="4760" h="1588" extrusionOk="0">
                  <a:moveTo>
                    <a:pt x="719" y="1"/>
                  </a:moveTo>
                  <a:lnTo>
                    <a:pt x="719" y="1"/>
                  </a:lnTo>
                  <a:cubicBezTo>
                    <a:pt x="731" y="17"/>
                    <a:pt x="751" y="31"/>
                    <a:pt x="776" y="42"/>
                  </a:cubicBezTo>
                  <a:lnTo>
                    <a:pt x="776" y="42"/>
                  </a:lnTo>
                  <a:cubicBezTo>
                    <a:pt x="757" y="28"/>
                    <a:pt x="738" y="14"/>
                    <a:pt x="719" y="1"/>
                  </a:cubicBezTo>
                  <a:close/>
                  <a:moveTo>
                    <a:pt x="776" y="42"/>
                  </a:moveTo>
                  <a:lnTo>
                    <a:pt x="776" y="42"/>
                  </a:lnTo>
                  <a:cubicBezTo>
                    <a:pt x="931" y="157"/>
                    <a:pt x="1091" y="287"/>
                    <a:pt x="1289" y="398"/>
                  </a:cubicBezTo>
                  <a:cubicBezTo>
                    <a:pt x="1125" y="377"/>
                    <a:pt x="948" y="365"/>
                    <a:pt x="767" y="365"/>
                  </a:cubicBezTo>
                  <a:cubicBezTo>
                    <a:pt x="511" y="365"/>
                    <a:pt x="247" y="389"/>
                    <a:pt x="0" y="447"/>
                  </a:cubicBezTo>
                  <a:cubicBezTo>
                    <a:pt x="397" y="596"/>
                    <a:pt x="843" y="769"/>
                    <a:pt x="1240" y="943"/>
                  </a:cubicBezTo>
                  <a:lnTo>
                    <a:pt x="595" y="1116"/>
                  </a:lnTo>
                  <a:cubicBezTo>
                    <a:pt x="630" y="1109"/>
                    <a:pt x="671" y="1106"/>
                    <a:pt x="715" y="1106"/>
                  </a:cubicBezTo>
                  <a:cubicBezTo>
                    <a:pt x="985" y="1106"/>
                    <a:pt x="1399" y="1219"/>
                    <a:pt x="1612" y="1240"/>
                  </a:cubicBezTo>
                  <a:cubicBezTo>
                    <a:pt x="1959" y="1265"/>
                    <a:pt x="2256" y="1315"/>
                    <a:pt x="2603" y="1340"/>
                  </a:cubicBezTo>
                  <a:cubicBezTo>
                    <a:pt x="3322" y="1389"/>
                    <a:pt x="4016" y="1488"/>
                    <a:pt x="4735" y="1587"/>
                  </a:cubicBezTo>
                  <a:cubicBezTo>
                    <a:pt x="4760" y="1513"/>
                    <a:pt x="4710" y="1463"/>
                    <a:pt x="4636" y="1439"/>
                  </a:cubicBezTo>
                  <a:cubicBezTo>
                    <a:pt x="4239" y="1216"/>
                    <a:pt x="3942" y="968"/>
                    <a:pt x="3471" y="769"/>
                  </a:cubicBezTo>
                  <a:cubicBezTo>
                    <a:pt x="3000" y="596"/>
                    <a:pt x="2479" y="398"/>
                    <a:pt x="1983" y="274"/>
                  </a:cubicBezTo>
                  <a:cubicBezTo>
                    <a:pt x="1760" y="224"/>
                    <a:pt x="1562" y="150"/>
                    <a:pt x="1364" y="125"/>
                  </a:cubicBezTo>
                  <a:cubicBezTo>
                    <a:pt x="1177" y="104"/>
                    <a:pt x="904" y="101"/>
                    <a:pt x="776" y="42"/>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24" name="Google Shape;9324;p25"/>
            <p:cNvSpPr/>
            <p:nvPr/>
          </p:nvSpPr>
          <p:spPr>
            <a:xfrm>
              <a:off x="3840375" y="1140875"/>
              <a:ext cx="108500" cy="154650"/>
            </a:xfrm>
            <a:custGeom>
              <a:avLst/>
              <a:gdLst/>
              <a:ahLst/>
              <a:cxnLst/>
              <a:rect l="l" t="t" r="r" b="b"/>
              <a:pathLst>
                <a:path w="4340" h="6186" extrusionOk="0">
                  <a:moveTo>
                    <a:pt x="1488" y="1"/>
                  </a:moveTo>
                  <a:cubicBezTo>
                    <a:pt x="1240" y="1"/>
                    <a:pt x="1067" y="273"/>
                    <a:pt x="819" y="323"/>
                  </a:cubicBezTo>
                  <a:cubicBezTo>
                    <a:pt x="769" y="348"/>
                    <a:pt x="726" y="348"/>
                    <a:pt x="686" y="348"/>
                  </a:cubicBezTo>
                  <a:cubicBezTo>
                    <a:pt x="645" y="348"/>
                    <a:pt x="608" y="348"/>
                    <a:pt x="571" y="372"/>
                  </a:cubicBezTo>
                  <a:cubicBezTo>
                    <a:pt x="447" y="397"/>
                    <a:pt x="323" y="496"/>
                    <a:pt x="249" y="571"/>
                  </a:cubicBezTo>
                  <a:cubicBezTo>
                    <a:pt x="199" y="695"/>
                    <a:pt x="199" y="794"/>
                    <a:pt x="150" y="893"/>
                  </a:cubicBezTo>
                  <a:cubicBezTo>
                    <a:pt x="26" y="1538"/>
                    <a:pt x="1" y="2182"/>
                    <a:pt x="100" y="2777"/>
                  </a:cubicBezTo>
                  <a:cubicBezTo>
                    <a:pt x="199" y="3347"/>
                    <a:pt x="522" y="3719"/>
                    <a:pt x="869" y="4140"/>
                  </a:cubicBezTo>
                  <a:cubicBezTo>
                    <a:pt x="1513" y="5008"/>
                    <a:pt x="2455" y="5777"/>
                    <a:pt x="3744" y="6148"/>
                  </a:cubicBezTo>
                  <a:cubicBezTo>
                    <a:pt x="3781" y="6173"/>
                    <a:pt x="3825" y="6186"/>
                    <a:pt x="3865" y="6186"/>
                  </a:cubicBezTo>
                  <a:cubicBezTo>
                    <a:pt x="3905" y="6186"/>
                    <a:pt x="3943" y="6173"/>
                    <a:pt x="3967" y="6148"/>
                  </a:cubicBezTo>
                  <a:cubicBezTo>
                    <a:pt x="3992" y="6124"/>
                    <a:pt x="3992" y="6099"/>
                    <a:pt x="4042" y="6074"/>
                  </a:cubicBezTo>
                  <a:cubicBezTo>
                    <a:pt x="4190" y="5777"/>
                    <a:pt x="4215" y="5504"/>
                    <a:pt x="4240" y="5256"/>
                  </a:cubicBezTo>
                  <a:cubicBezTo>
                    <a:pt x="4339" y="4264"/>
                    <a:pt x="4091" y="3372"/>
                    <a:pt x="3794" y="2430"/>
                  </a:cubicBezTo>
                  <a:cubicBezTo>
                    <a:pt x="3794" y="2380"/>
                    <a:pt x="3744" y="2356"/>
                    <a:pt x="3744" y="2281"/>
                  </a:cubicBezTo>
                  <a:cubicBezTo>
                    <a:pt x="3695" y="2009"/>
                    <a:pt x="3595" y="1761"/>
                    <a:pt x="3447" y="1513"/>
                  </a:cubicBezTo>
                  <a:cubicBezTo>
                    <a:pt x="3298" y="1290"/>
                    <a:pt x="3124" y="1116"/>
                    <a:pt x="2951" y="918"/>
                  </a:cubicBezTo>
                  <a:cubicBezTo>
                    <a:pt x="2753" y="695"/>
                    <a:pt x="2579" y="496"/>
                    <a:pt x="2356" y="298"/>
                  </a:cubicBezTo>
                  <a:cubicBezTo>
                    <a:pt x="2207" y="149"/>
                    <a:pt x="1935" y="125"/>
                    <a:pt x="1687" y="25"/>
                  </a:cubicBezTo>
                  <a:cubicBezTo>
                    <a:pt x="1612" y="25"/>
                    <a:pt x="1563" y="1"/>
                    <a:pt x="148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325" name="Google Shape;9325;p25"/>
            <p:cNvSpPr/>
            <p:nvPr/>
          </p:nvSpPr>
          <p:spPr>
            <a:xfrm>
              <a:off x="3868275" y="1181150"/>
              <a:ext cx="71925" cy="101050"/>
            </a:xfrm>
            <a:custGeom>
              <a:avLst/>
              <a:gdLst/>
              <a:ahLst/>
              <a:cxnLst/>
              <a:rect l="l" t="t" r="r" b="b"/>
              <a:pathLst>
                <a:path w="2877" h="4042" extrusionOk="0">
                  <a:moveTo>
                    <a:pt x="2182" y="1240"/>
                  </a:moveTo>
                  <a:cubicBezTo>
                    <a:pt x="2177" y="1245"/>
                    <a:pt x="2174" y="1252"/>
                    <a:pt x="2173" y="1260"/>
                  </a:cubicBezTo>
                  <a:lnTo>
                    <a:pt x="2173" y="1260"/>
                  </a:lnTo>
                  <a:cubicBezTo>
                    <a:pt x="2176" y="1254"/>
                    <a:pt x="2179" y="1247"/>
                    <a:pt x="2182" y="1240"/>
                  </a:cubicBezTo>
                  <a:close/>
                  <a:moveTo>
                    <a:pt x="1091" y="1"/>
                  </a:moveTo>
                  <a:cubicBezTo>
                    <a:pt x="1017" y="298"/>
                    <a:pt x="992" y="571"/>
                    <a:pt x="967" y="869"/>
                  </a:cubicBezTo>
                  <a:cubicBezTo>
                    <a:pt x="645" y="621"/>
                    <a:pt x="323" y="323"/>
                    <a:pt x="0" y="75"/>
                  </a:cubicBezTo>
                  <a:lnTo>
                    <a:pt x="0" y="75"/>
                  </a:lnTo>
                  <a:cubicBezTo>
                    <a:pt x="0" y="670"/>
                    <a:pt x="100" y="1240"/>
                    <a:pt x="323" y="1761"/>
                  </a:cubicBezTo>
                  <a:cubicBezTo>
                    <a:pt x="496" y="2207"/>
                    <a:pt x="744" y="2653"/>
                    <a:pt x="1091" y="3050"/>
                  </a:cubicBezTo>
                  <a:cubicBezTo>
                    <a:pt x="1240" y="3273"/>
                    <a:pt x="1438" y="3447"/>
                    <a:pt x="1637" y="3645"/>
                  </a:cubicBezTo>
                  <a:cubicBezTo>
                    <a:pt x="1761" y="3769"/>
                    <a:pt x="1984" y="4042"/>
                    <a:pt x="2232" y="4042"/>
                  </a:cubicBezTo>
                  <a:cubicBezTo>
                    <a:pt x="2876" y="4042"/>
                    <a:pt x="2628" y="3000"/>
                    <a:pt x="2603" y="2777"/>
                  </a:cubicBezTo>
                  <a:cubicBezTo>
                    <a:pt x="2579" y="2505"/>
                    <a:pt x="2504" y="2257"/>
                    <a:pt x="2455" y="1984"/>
                  </a:cubicBezTo>
                  <a:cubicBezTo>
                    <a:pt x="2430" y="1860"/>
                    <a:pt x="2380" y="1687"/>
                    <a:pt x="2331" y="1563"/>
                  </a:cubicBezTo>
                  <a:cubicBezTo>
                    <a:pt x="2308" y="1518"/>
                    <a:pt x="2166" y="1333"/>
                    <a:pt x="2173" y="1260"/>
                  </a:cubicBezTo>
                  <a:lnTo>
                    <a:pt x="2173" y="1260"/>
                  </a:lnTo>
                  <a:cubicBezTo>
                    <a:pt x="2100" y="1429"/>
                    <a:pt x="2007" y="1619"/>
                    <a:pt x="1959" y="1786"/>
                  </a:cubicBezTo>
                  <a:cubicBezTo>
                    <a:pt x="1810" y="1141"/>
                    <a:pt x="1513" y="521"/>
                    <a:pt x="1091"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26" name="Google Shape;9326;p25"/>
            <p:cNvSpPr/>
            <p:nvPr/>
          </p:nvSpPr>
          <p:spPr>
            <a:xfrm>
              <a:off x="3958750" y="1120425"/>
              <a:ext cx="99200" cy="158150"/>
            </a:xfrm>
            <a:custGeom>
              <a:avLst/>
              <a:gdLst/>
              <a:ahLst/>
              <a:cxnLst/>
              <a:rect l="l" t="t" r="r" b="b"/>
              <a:pathLst>
                <a:path w="3968" h="6326" extrusionOk="0">
                  <a:moveTo>
                    <a:pt x="2951" y="1"/>
                  </a:moveTo>
                  <a:cubicBezTo>
                    <a:pt x="2529" y="25"/>
                    <a:pt x="1910" y="719"/>
                    <a:pt x="1686" y="967"/>
                  </a:cubicBezTo>
                  <a:cubicBezTo>
                    <a:pt x="1339" y="1364"/>
                    <a:pt x="1067" y="1761"/>
                    <a:pt x="844" y="2182"/>
                  </a:cubicBezTo>
                  <a:cubicBezTo>
                    <a:pt x="348" y="3000"/>
                    <a:pt x="50" y="3868"/>
                    <a:pt x="1" y="4711"/>
                  </a:cubicBezTo>
                  <a:cubicBezTo>
                    <a:pt x="1" y="5107"/>
                    <a:pt x="75" y="5479"/>
                    <a:pt x="199" y="5851"/>
                  </a:cubicBezTo>
                  <a:cubicBezTo>
                    <a:pt x="236" y="5979"/>
                    <a:pt x="436" y="6325"/>
                    <a:pt x="668" y="6325"/>
                  </a:cubicBezTo>
                  <a:cubicBezTo>
                    <a:pt x="749" y="6325"/>
                    <a:pt x="834" y="6283"/>
                    <a:pt x="918" y="6173"/>
                  </a:cubicBezTo>
                  <a:cubicBezTo>
                    <a:pt x="1215" y="5727"/>
                    <a:pt x="1563" y="5281"/>
                    <a:pt x="1860" y="4834"/>
                  </a:cubicBezTo>
                  <a:cubicBezTo>
                    <a:pt x="2306" y="4240"/>
                    <a:pt x="2728" y="3620"/>
                    <a:pt x="3075" y="3000"/>
                  </a:cubicBezTo>
                  <a:cubicBezTo>
                    <a:pt x="3447" y="2331"/>
                    <a:pt x="3694" y="1637"/>
                    <a:pt x="3843" y="967"/>
                  </a:cubicBezTo>
                  <a:cubicBezTo>
                    <a:pt x="3967" y="620"/>
                    <a:pt x="3818" y="447"/>
                    <a:pt x="3645" y="149"/>
                  </a:cubicBezTo>
                  <a:cubicBezTo>
                    <a:pt x="3645" y="124"/>
                    <a:pt x="3595" y="75"/>
                    <a:pt x="3546" y="75"/>
                  </a:cubicBezTo>
                  <a:cubicBezTo>
                    <a:pt x="3521" y="58"/>
                    <a:pt x="3491" y="53"/>
                    <a:pt x="3458" y="53"/>
                  </a:cubicBezTo>
                  <a:cubicBezTo>
                    <a:pt x="3394" y="53"/>
                    <a:pt x="3323" y="75"/>
                    <a:pt x="3273" y="75"/>
                  </a:cubicBezTo>
                  <a:cubicBezTo>
                    <a:pt x="3149" y="75"/>
                    <a:pt x="3075" y="1"/>
                    <a:pt x="295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327" name="Google Shape;9327;p25"/>
            <p:cNvSpPr/>
            <p:nvPr/>
          </p:nvSpPr>
          <p:spPr>
            <a:xfrm>
              <a:off x="3974250" y="1147075"/>
              <a:ext cx="50850" cy="115025"/>
            </a:xfrm>
            <a:custGeom>
              <a:avLst/>
              <a:gdLst/>
              <a:ahLst/>
              <a:cxnLst/>
              <a:rect l="l" t="t" r="r" b="b"/>
              <a:pathLst>
                <a:path w="2034" h="4601" extrusionOk="0">
                  <a:moveTo>
                    <a:pt x="1612" y="0"/>
                  </a:moveTo>
                  <a:lnTo>
                    <a:pt x="1612" y="0"/>
                  </a:lnTo>
                  <a:cubicBezTo>
                    <a:pt x="1190" y="571"/>
                    <a:pt x="819" y="1190"/>
                    <a:pt x="546" y="1860"/>
                  </a:cubicBezTo>
                  <a:cubicBezTo>
                    <a:pt x="298" y="2405"/>
                    <a:pt x="124" y="3000"/>
                    <a:pt x="75" y="3545"/>
                  </a:cubicBezTo>
                  <a:cubicBezTo>
                    <a:pt x="50" y="3843"/>
                    <a:pt x="1" y="4116"/>
                    <a:pt x="50" y="4388"/>
                  </a:cubicBezTo>
                  <a:cubicBezTo>
                    <a:pt x="61" y="4538"/>
                    <a:pt x="113" y="4600"/>
                    <a:pt x="187" y="4600"/>
                  </a:cubicBezTo>
                  <a:cubicBezTo>
                    <a:pt x="285" y="4600"/>
                    <a:pt x="419" y="4493"/>
                    <a:pt x="546" y="4339"/>
                  </a:cubicBezTo>
                  <a:cubicBezTo>
                    <a:pt x="943" y="3793"/>
                    <a:pt x="1290" y="3223"/>
                    <a:pt x="1537" y="2653"/>
                  </a:cubicBezTo>
                  <a:cubicBezTo>
                    <a:pt x="1661" y="2380"/>
                    <a:pt x="1736" y="2108"/>
                    <a:pt x="1835" y="1810"/>
                  </a:cubicBezTo>
                  <a:cubicBezTo>
                    <a:pt x="1909" y="1637"/>
                    <a:pt x="1909" y="1141"/>
                    <a:pt x="2033" y="1017"/>
                  </a:cubicBezTo>
                  <a:lnTo>
                    <a:pt x="2033" y="1017"/>
                  </a:lnTo>
                  <a:cubicBezTo>
                    <a:pt x="1810" y="1190"/>
                    <a:pt x="1587" y="1413"/>
                    <a:pt x="1364" y="1637"/>
                  </a:cubicBezTo>
                  <a:cubicBezTo>
                    <a:pt x="1537" y="1066"/>
                    <a:pt x="1612" y="521"/>
                    <a:pt x="1612"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28" name="Google Shape;9328;p25"/>
            <p:cNvSpPr/>
            <p:nvPr/>
          </p:nvSpPr>
          <p:spPr>
            <a:xfrm>
              <a:off x="3710250" y="1332875"/>
              <a:ext cx="185625" cy="92650"/>
            </a:xfrm>
            <a:custGeom>
              <a:avLst/>
              <a:gdLst/>
              <a:ahLst/>
              <a:cxnLst/>
              <a:rect l="l" t="t" r="r" b="b"/>
              <a:pathLst>
                <a:path w="7425" h="3706" extrusionOk="0">
                  <a:moveTo>
                    <a:pt x="7002" y="1"/>
                  </a:moveTo>
                  <a:cubicBezTo>
                    <a:pt x="6936" y="1"/>
                    <a:pt x="6858" y="10"/>
                    <a:pt x="6768" y="30"/>
                  </a:cubicBezTo>
                  <a:cubicBezTo>
                    <a:pt x="5974" y="154"/>
                    <a:pt x="5181" y="427"/>
                    <a:pt x="4437" y="650"/>
                  </a:cubicBezTo>
                  <a:cubicBezTo>
                    <a:pt x="3049" y="1071"/>
                    <a:pt x="1611" y="1567"/>
                    <a:pt x="496" y="2385"/>
                  </a:cubicBezTo>
                  <a:cubicBezTo>
                    <a:pt x="372" y="2484"/>
                    <a:pt x="223" y="2608"/>
                    <a:pt x="149" y="2732"/>
                  </a:cubicBezTo>
                  <a:cubicBezTo>
                    <a:pt x="0" y="2980"/>
                    <a:pt x="124" y="3228"/>
                    <a:pt x="273" y="3377"/>
                  </a:cubicBezTo>
                  <a:cubicBezTo>
                    <a:pt x="347" y="3426"/>
                    <a:pt x="397" y="3501"/>
                    <a:pt x="496" y="3525"/>
                  </a:cubicBezTo>
                  <a:cubicBezTo>
                    <a:pt x="620" y="3575"/>
                    <a:pt x="769" y="3649"/>
                    <a:pt x="967" y="3674"/>
                  </a:cubicBezTo>
                  <a:cubicBezTo>
                    <a:pt x="1094" y="3695"/>
                    <a:pt x="1226" y="3705"/>
                    <a:pt x="1360" y="3705"/>
                  </a:cubicBezTo>
                  <a:cubicBezTo>
                    <a:pt x="1855" y="3705"/>
                    <a:pt x="2388" y="3572"/>
                    <a:pt x="2876" y="3377"/>
                  </a:cubicBezTo>
                  <a:cubicBezTo>
                    <a:pt x="3495" y="3129"/>
                    <a:pt x="4066" y="2757"/>
                    <a:pt x="4611" y="2410"/>
                  </a:cubicBezTo>
                  <a:lnTo>
                    <a:pt x="6098" y="1493"/>
                  </a:lnTo>
                  <a:cubicBezTo>
                    <a:pt x="6470" y="1220"/>
                    <a:pt x="6842" y="1022"/>
                    <a:pt x="7090" y="699"/>
                  </a:cubicBezTo>
                  <a:cubicBezTo>
                    <a:pt x="7369" y="378"/>
                    <a:pt x="7425" y="1"/>
                    <a:pt x="70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329" name="Google Shape;9329;p25"/>
            <p:cNvSpPr/>
            <p:nvPr/>
          </p:nvSpPr>
          <p:spPr>
            <a:xfrm>
              <a:off x="3736900" y="1335800"/>
              <a:ext cx="151850" cy="69100"/>
            </a:xfrm>
            <a:custGeom>
              <a:avLst/>
              <a:gdLst/>
              <a:ahLst/>
              <a:cxnLst/>
              <a:rect l="l" t="t" r="r" b="b"/>
              <a:pathLst>
                <a:path w="6074" h="2764" extrusionOk="0">
                  <a:moveTo>
                    <a:pt x="5728" y="1"/>
                  </a:moveTo>
                  <a:cubicBezTo>
                    <a:pt x="5538" y="1"/>
                    <a:pt x="5256" y="95"/>
                    <a:pt x="5132" y="136"/>
                  </a:cubicBezTo>
                  <a:cubicBezTo>
                    <a:pt x="4388" y="310"/>
                    <a:pt x="3669" y="582"/>
                    <a:pt x="3000" y="880"/>
                  </a:cubicBezTo>
                  <a:cubicBezTo>
                    <a:pt x="2405" y="1128"/>
                    <a:pt x="1810" y="1401"/>
                    <a:pt x="1289" y="1698"/>
                  </a:cubicBezTo>
                  <a:cubicBezTo>
                    <a:pt x="818" y="2020"/>
                    <a:pt x="422" y="2343"/>
                    <a:pt x="0" y="2690"/>
                  </a:cubicBezTo>
                  <a:cubicBezTo>
                    <a:pt x="645" y="2417"/>
                    <a:pt x="1314" y="2144"/>
                    <a:pt x="1983" y="1896"/>
                  </a:cubicBezTo>
                  <a:lnTo>
                    <a:pt x="1983" y="1896"/>
                  </a:lnTo>
                  <a:cubicBezTo>
                    <a:pt x="1636" y="2144"/>
                    <a:pt x="1388" y="2442"/>
                    <a:pt x="1190" y="2764"/>
                  </a:cubicBezTo>
                  <a:cubicBezTo>
                    <a:pt x="1735" y="2491"/>
                    <a:pt x="2281" y="2194"/>
                    <a:pt x="2801" y="1896"/>
                  </a:cubicBezTo>
                  <a:lnTo>
                    <a:pt x="2801" y="1896"/>
                  </a:lnTo>
                  <a:cubicBezTo>
                    <a:pt x="2677" y="2095"/>
                    <a:pt x="2504" y="2318"/>
                    <a:pt x="2281" y="2516"/>
                  </a:cubicBezTo>
                  <a:cubicBezTo>
                    <a:pt x="3595" y="1946"/>
                    <a:pt x="4958" y="1326"/>
                    <a:pt x="5826" y="434"/>
                  </a:cubicBezTo>
                  <a:cubicBezTo>
                    <a:pt x="5950" y="285"/>
                    <a:pt x="6074" y="62"/>
                    <a:pt x="5826" y="12"/>
                  </a:cubicBezTo>
                  <a:cubicBezTo>
                    <a:pt x="5798" y="4"/>
                    <a:pt x="5764" y="1"/>
                    <a:pt x="5728"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30" name="Google Shape;9330;p25"/>
            <p:cNvSpPr/>
            <p:nvPr/>
          </p:nvSpPr>
          <p:spPr>
            <a:xfrm>
              <a:off x="3766625" y="1356525"/>
              <a:ext cx="153975" cy="135900"/>
            </a:xfrm>
            <a:custGeom>
              <a:avLst/>
              <a:gdLst/>
              <a:ahLst/>
              <a:cxnLst/>
              <a:rect l="l" t="t" r="r" b="b"/>
              <a:pathLst>
                <a:path w="6159" h="5436" extrusionOk="0">
                  <a:moveTo>
                    <a:pt x="5403" y="1"/>
                  </a:moveTo>
                  <a:cubicBezTo>
                    <a:pt x="5396" y="1"/>
                    <a:pt x="5388" y="1"/>
                    <a:pt x="5380" y="1"/>
                  </a:cubicBezTo>
                  <a:cubicBezTo>
                    <a:pt x="5008" y="1"/>
                    <a:pt x="4661" y="299"/>
                    <a:pt x="4414" y="497"/>
                  </a:cubicBezTo>
                  <a:cubicBezTo>
                    <a:pt x="4017" y="795"/>
                    <a:pt x="3645" y="1092"/>
                    <a:pt x="3273" y="1414"/>
                  </a:cubicBezTo>
                  <a:cubicBezTo>
                    <a:pt x="2827" y="1737"/>
                    <a:pt x="2430" y="2108"/>
                    <a:pt x="2034" y="2480"/>
                  </a:cubicBezTo>
                  <a:cubicBezTo>
                    <a:pt x="1662" y="2827"/>
                    <a:pt x="1290" y="3174"/>
                    <a:pt x="943" y="3546"/>
                  </a:cubicBezTo>
                  <a:cubicBezTo>
                    <a:pt x="621" y="3918"/>
                    <a:pt x="373" y="4265"/>
                    <a:pt x="125" y="4662"/>
                  </a:cubicBezTo>
                  <a:cubicBezTo>
                    <a:pt x="75" y="4761"/>
                    <a:pt x="1" y="4885"/>
                    <a:pt x="1" y="5009"/>
                  </a:cubicBezTo>
                  <a:cubicBezTo>
                    <a:pt x="1" y="5083"/>
                    <a:pt x="75" y="5207"/>
                    <a:pt x="224" y="5207"/>
                  </a:cubicBezTo>
                  <a:lnTo>
                    <a:pt x="447" y="5207"/>
                  </a:lnTo>
                  <a:cubicBezTo>
                    <a:pt x="546" y="5232"/>
                    <a:pt x="546" y="5381"/>
                    <a:pt x="646" y="5405"/>
                  </a:cubicBezTo>
                  <a:cubicBezTo>
                    <a:pt x="670" y="5414"/>
                    <a:pt x="695" y="5416"/>
                    <a:pt x="720" y="5416"/>
                  </a:cubicBezTo>
                  <a:cubicBezTo>
                    <a:pt x="769" y="5416"/>
                    <a:pt x="819" y="5405"/>
                    <a:pt x="869" y="5405"/>
                  </a:cubicBezTo>
                  <a:cubicBezTo>
                    <a:pt x="909" y="5402"/>
                    <a:pt x="947" y="5400"/>
                    <a:pt x="986" y="5400"/>
                  </a:cubicBezTo>
                  <a:cubicBezTo>
                    <a:pt x="1170" y="5400"/>
                    <a:pt x="1336" y="5435"/>
                    <a:pt x="1520" y="5435"/>
                  </a:cubicBezTo>
                  <a:cubicBezTo>
                    <a:pt x="1558" y="5435"/>
                    <a:pt x="1597" y="5434"/>
                    <a:pt x="1637" y="5430"/>
                  </a:cubicBezTo>
                  <a:cubicBezTo>
                    <a:pt x="2182" y="5381"/>
                    <a:pt x="2629" y="4711"/>
                    <a:pt x="2926" y="4414"/>
                  </a:cubicBezTo>
                  <a:cubicBezTo>
                    <a:pt x="3248" y="4042"/>
                    <a:pt x="3595" y="3695"/>
                    <a:pt x="3943" y="3323"/>
                  </a:cubicBezTo>
                  <a:cubicBezTo>
                    <a:pt x="4389" y="2778"/>
                    <a:pt x="4810" y="2158"/>
                    <a:pt x="5207" y="1563"/>
                  </a:cubicBezTo>
                  <a:cubicBezTo>
                    <a:pt x="5403" y="1244"/>
                    <a:pt x="6159" y="1"/>
                    <a:pt x="540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331" name="Google Shape;9331;p25"/>
            <p:cNvSpPr/>
            <p:nvPr/>
          </p:nvSpPr>
          <p:spPr>
            <a:xfrm>
              <a:off x="3793275" y="1364325"/>
              <a:ext cx="112825" cy="108750"/>
            </a:xfrm>
            <a:custGeom>
              <a:avLst/>
              <a:gdLst/>
              <a:ahLst/>
              <a:cxnLst/>
              <a:rect l="l" t="t" r="r" b="b"/>
              <a:pathLst>
                <a:path w="4513" h="4350" extrusionOk="0">
                  <a:moveTo>
                    <a:pt x="4097" y="1"/>
                  </a:moveTo>
                  <a:cubicBezTo>
                    <a:pt x="3874" y="1"/>
                    <a:pt x="3645" y="171"/>
                    <a:pt x="3447" y="309"/>
                  </a:cubicBezTo>
                  <a:cubicBezTo>
                    <a:pt x="2827" y="731"/>
                    <a:pt x="2282" y="1251"/>
                    <a:pt x="1761" y="1772"/>
                  </a:cubicBezTo>
                  <a:cubicBezTo>
                    <a:pt x="968" y="2590"/>
                    <a:pt x="150" y="3457"/>
                    <a:pt x="1" y="4350"/>
                  </a:cubicBezTo>
                  <a:cubicBezTo>
                    <a:pt x="373" y="4028"/>
                    <a:pt x="720" y="3705"/>
                    <a:pt x="1092" y="3383"/>
                  </a:cubicBezTo>
                  <a:lnTo>
                    <a:pt x="1092" y="3383"/>
                  </a:lnTo>
                  <a:cubicBezTo>
                    <a:pt x="1017" y="3581"/>
                    <a:pt x="993" y="3780"/>
                    <a:pt x="1017" y="3978"/>
                  </a:cubicBezTo>
                  <a:cubicBezTo>
                    <a:pt x="1464" y="3581"/>
                    <a:pt x="1860" y="3160"/>
                    <a:pt x="2232" y="2738"/>
                  </a:cubicBezTo>
                  <a:cubicBezTo>
                    <a:pt x="2257" y="2838"/>
                    <a:pt x="2282" y="2912"/>
                    <a:pt x="2356" y="3011"/>
                  </a:cubicBezTo>
                  <a:cubicBezTo>
                    <a:pt x="3075" y="2267"/>
                    <a:pt x="3769" y="1524"/>
                    <a:pt x="4215" y="731"/>
                  </a:cubicBezTo>
                  <a:cubicBezTo>
                    <a:pt x="4339" y="507"/>
                    <a:pt x="4513" y="136"/>
                    <a:pt x="4265" y="36"/>
                  </a:cubicBezTo>
                  <a:cubicBezTo>
                    <a:pt x="4210" y="11"/>
                    <a:pt x="4154" y="1"/>
                    <a:pt x="4097"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32" name="Google Shape;9332;p25"/>
            <p:cNvSpPr/>
            <p:nvPr/>
          </p:nvSpPr>
          <p:spPr>
            <a:xfrm>
              <a:off x="3881900" y="1358025"/>
              <a:ext cx="77500" cy="161600"/>
            </a:xfrm>
            <a:custGeom>
              <a:avLst/>
              <a:gdLst/>
              <a:ahLst/>
              <a:cxnLst/>
              <a:rect l="l" t="t" r="r" b="b"/>
              <a:pathLst>
                <a:path w="3100" h="6464" extrusionOk="0">
                  <a:moveTo>
                    <a:pt x="1940" y="1"/>
                  </a:moveTo>
                  <a:cubicBezTo>
                    <a:pt x="1859" y="1"/>
                    <a:pt x="1781" y="13"/>
                    <a:pt x="1711" y="41"/>
                  </a:cubicBezTo>
                  <a:cubicBezTo>
                    <a:pt x="1439" y="164"/>
                    <a:pt x="1389" y="536"/>
                    <a:pt x="1265" y="759"/>
                  </a:cubicBezTo>
                  <a:cubicBezTo>
                    <a:pt x="1092" y="1007"/>
                    <a:pt x="968" y="1280"/>
                    <a:pt x="844" y="1528"/>
                  </a:cubicBezTo>
                  <a:cubicBezTo>
                    <a:pt x="596" y="2048"/>
                    <a:pt x="422" y="2594"/>
                    <a:pt x="298" y="3114"/>
                  </a:cubicBezTo>
                  <a:cubicBezTo>
                    <a:pt x="50" y="4156"/>
                    <a:pt x="1" y="5222"/>
                    <a:pt x="199" y="6188"/>
                  </a:cubicBezTo>
                  <a:cubicBezTo>
                    <a:pt x="222" y="6304"/>
                    <a:pt x="311" y="6463"/>
                    <a:pt x="464" y="6463"/>
                  </a:cubicBezTo>
                  <a:cubicBezTo>
                    <a:pt x="474" y="6463"/>
                    <a:pt x="485" y="6463"/>
                    <a:pt x="497" y="6461"/>
                  </a:cubicBezTo>
                  <a:cubicBezTo>
                    <a:pt x="596" y="6461"/>
                    <a:pt x="670" y="6387"/>
                    <a:pt x="720" y="6387"/>
                  </a:cubicBezTo>
                  <a:cubicBezTo>
                    <a:pt x="794" y="6387"/>
                    <a:pt x="844" y="6436"/>
                    <a:pt x="918" y="6436"/>
                  </a:cubicBezTo>
                  <a:cubicBezTo>
                    <a:pt x="929" y="6437"/>
                    <a:pt x="939" y="6438"/>
                    <a:pt x="950" y="6438"/>
                  </a:cubicBezTo>
                  <a:cubicBezTo>
                    <a:pt x="1183" y="6438"/>
                    <a:pt x="1377" y="6185"/>
                    <a:pt x="1662" y="6114"/>
                  </a:cubicBezTo>
                  <a:cubicBezTo>
                    <a:pt x="1786" y="6089"/>
                    <a:pt x="1910" y="6114"/>
                    <a:pt x="1984" y="6064"/>
                  </a:cubicBezTo>
                  <a:cubicBezTo>
                    <a:pt x="2158" y="5990"/>
                    <a:pt x="2232" y="5841"/>
                    <a:pt x="2306" y="5717"/>
                  </a:cubicBezTo>
                  <a:cubicBezTo>
                    <a:pt x="3100" y="4032"/>
                    <a:pt x="2926" y="2371"/>
                    <a:pt x="2678" y="759"/>
                  </a:cubicBezTo>
                  <a:cubicBezTo>
                    <a:pt x="2653" y="561"/>
                    <a:pt x="2629" y="363"/>
                    <a:pt x="2455" y="189"/>
                  </a:cubicBezTo>
                  <a:cubicBezTo>
                    <a:pt x="2366" y="82"/>
                    <a:pt x="2148" y="1"/>
                    <a:pt x="194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333" name="Google Shape;9333;p25"/>
            <p:cNvSpPr/>
            <p:nvPr/>
          </p:nvSpPr>
          <p:spPr>
            <a:xfrm>
              <a:off x="3902350" y="1379850"/>
              <a:ext cx="43425" cy="75875"/>
            </a:xfrm>
            <a:custGeom>
              <a:avLst/>
              <a:gdLst/>
              <a:ahLst/>
              <a:cxnLst/>
              <a:rect l="l" t="t" r="r" b="b"/>
              <a:pathLst>
                <a:path w="1737" h="3035" extrusionOk="0">
                  <a:moveTo>
                    <a:pt x="1207" y="1"/>
                  </a:moveTo>
                  <a:cubicBezTo>
                    <a:pt x="981" y="1"/>
                    <a:pt x="672" y="176"/>
                    <a:pt x="522" y="308"/>
                  </a:cubicBezTo>
                  <a:cubicBezTo>
                    <a:pt x="224" y="655"/>
                    <a:pt x="125" y="1175"/>
                    <a:pt x="51" y="1547"/>
                  </a:cubicBezTo>
                  <a:cubicBezTo>
                    <a:pt x="1" y="2093"/>
                    <a:pt x="26" y="2588"/>
                    <a:pt x="150" y="3035"/>
                  </a:cubicBezTo>
                  <a:cubicBezTo>
                    <a:pt x="199" y="2588"/>
                    <a:pt x="323" y="2117"/>
                    <a:pt x="522" y="1646"/>
                  </a:cubicBezTo>
                  <a:cubicBezTo>
                    <a:pt x="645" y="1994"/>
                    <a:pt x="769" y="2365"/>
                    <a:pt x="844" y="2737"/>
                  </a:cubicBezTo>
                  <a:cubicBezTo>
                    <a:pt x="1067" y="2415"/>
                    <a:pt x="1191" y="2093"/>
                    <a:pt x="1216" y="1770"/>
                  </a:cubicBezTo>
                  <a:cubicBezTo>
                    <a:pt x="1389" y="2018"/>
                    <a:pt x="1488" y="2291"/>
                    <a:pt x="1587" y="2613"/>
                  </a:cubicBezTo>
                  <a:cubicBezTo>
                    <a:pt x="1563" y="2415"/>
                    <a:pt x="1687" y="2142"/>
                    <a:pt x="1711" y="1919"/>
                  </a:cubicBezTo>
                  <a:cubicBezTo>
                    <a:pt x="1736" y="1721"/>
                    <a:pt x="1711" y="1473"/>
                    <a:pt x="1687" y="1250"/>
                  </a:cubicBezTo>
                  <a:cubicBezTo>
                    <a:pt x="1637" y="1027"/>
                    <a:pt x="1612" y="804"/>
                    <a:pt x="1563" y="605"/>
                  </a:cubicBezTo>
                  <a:cubicBezTo>
                    <a:pt x="1513" y="432"/>
                    <a:pt x="1513" y="159"/>
                    <a:pt x="1389" y="60"/>
                  </a:cubicBezTo>
                  <a:cubicBezTo>
                    <a:pt x="1342" y="18"/>
                    <a:pt x="1278" y="1"/>
                    <a:pt x="1207"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34" name="Google Shape;9334;p25"/>
            <p:cNvSpPr/>
            <p:nvPr/>
          </p:nvSpPr>
          <p:spPr>
            <a:xfrm>
              <a:off x="3958750" y="1352875"/>
              <a:ext cx="88650" cy="142050"/>
            </a:xfrm>
            <a:custGeom>
              <a:avLst/>
              <a:gdLst/>
              <a:ahLst/>
              <a:cxnLst/>
              <a:rect l="l" t="t" r="r" b="b"/>
              <a:pathLst>
                <a:path w="3546" h="5682" extrusionOk="0">
                  <a:moveTo>
                    <a:pt x="740" y="1"/>
                  </a:moveTo>
                  <a:cubicBezTo>
                    <a:pt x="686" y="1"/>
                    <a:pt x="630" y="8"/>
                    <a:pt x="571" y="23"/>
                  </a:cubicBezTo>
                  <a:cubicBezTo>
                    <a:pt x="1" y="197"/>
                    <a:pt x="100" y="1139"/>
                    <a:pt x="100" y="1436"/>
                  </a:cubicBezTo>
                  <a:cubicBezTo>
                    <a:pt x="100" y="2428"/>
                    <a:pt x="199" y="3420"/>
                    <a:pt x="571" y="4312"/>
                  </a:cubicBezTo>
                  <a:cubicBezTo>
                    <a:pt x="794" y="4833"/>
                    <a:pt x="1166" y="5328"/>
                    <a:pt x="1711" y="5601"/>
                  </a:cubicBezTo>
                  <a:cubicBezTo>
                    <a:pt x="1809" y="5657"/>
                    <a:pt x="1931" y="5681"/>
                    <a:pt x="2061" y="5681"/>
                  </a:cubicBezTo>
                  <a:cubicBezTo>
                    <a:pt x="2393" y="5681"/>
                    <a:pt x="2780" y="5524"/>
                    <a:pt x="2976" y="5328"/>
                  </a:cubicBezTo>
                  <a:cubicBezTo>
                    <a:pt x="3025" y="5304"/>
                    <a:pt x="3050" y="5279"/>
                    <a:pt x="3099" y="5229"/>
                  </a:cubicBezTo>
                  <a:cubicBezTo>
                    <a:pt x="3122" y="5224"/>
                    <a:pt x="3146" y="5222"/>
                    <a:pt x="3170" y="5222"/>
                  </a:cubicBezTo>
                  <a:cubicBezTo>
                    <a:pt x="3214" y="5222"/>
                    <a:pt x="3259" y="5228"/>
                    <a:pt x="3304" y="5228"/>
                  </a:cubicBezTo>
                  <a:cubicBezTo>
                    <a:pt x="3345" y="5228"/>
                    <a:pt x="3385" y="5223"/>
                    <a:pt x="3422" y="5204"/>
                  </a:cubicBezTo>
                  <a:cubicBezTo>
                    <a:pt x="3471" y="5180"/>
                    <a:pt x="3521" y="5105"/>
                    <a:pt x="3546" y="5056"/>
                  </a:cubicBezTo>
                  <a:cubicBezTo>
                    <a:pt x="3521" y="4981"/>
                    <a:pt x="3546" y="4833"/>
                    <a:pt x="3546" y="4709"/>
                  </a:cubicBezTo>
                  <a:cubicBezTo>
                    <a:pt x="3546" y="4312"/>
                    <a:pt x="3422" y="3940"/>
                    <a:pt x="3273" y="3568"/>
                  </a:cubicBezTo>
                  <a:cubicBezTo>
                    <a:pt x="3025" y="2998"/>
                    <a:pt x="2728" y="2453"/>
                    <a:pt x="2455" y="1932"/>
                  </a:cubicBezTo>
                  <a:cubicBezTo>
                    <a:pt x="2182" y="1436"/>
                    <a:pt x="1934" y="891"/>
                    <a:pt x="1538" y="494"/>
                  </a:cubicBezTo>
                  <a:cubicBezTo>
                    <a:pt x="1364" y="343"/>
                    <a:pt x="1115" y="1"/>
                    <a:pt x="74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335" name="Google Shape;9335;p25"/>
            <p:cNvSpPr/>
            <p:nvPr/>
          </p:nvSpPr>
          <p:spPr>
            <a:xfrm>
              <a:off x="3968050" y="1367550"/>
              <a:ext cx="47125" cy="75775"/>
            </a:xfrm>
            <a:custGeom>
              <a:avLst/>
              <a:gdLst/>
              <a:ahLst/>
              <a:cxnLst/>
              <a:rect l="l" t="t" r="r" b="b"/>
              <a:pathLst>
                <a:path w="1885" h="3031" extrusionOk="0">
                  <a:moveTo>
                    <a:pt x="501" y="0"/>
                  </a:moveTo>
                  <a:cubicBezTo>
                    <a:pt x="184" y="0"/>
                    <a:pt x="114" y="422"/>
                    <a:pt x="75" y="676"/>
                  </a:cubicBezTo>
                  <a:cubicBezTo>
                    <a:pt x="1" y="998"/>
                    <a:pt x="1" y="1271"/>
                    <a:pt x="50" y="1544"/>
                  </a:cubicBezTo>
                  <a:cubicBezTo>
                    <a:pt x="75" y="1841"/>
                    <a:pt x="125" y="2114"/>
                    <a:pt x="249" y="2362"/>
                  </a:cubicBezTo>
                  <a:lnTo>
                    <a:pt x="447" y="2733"/>
                  </a:lnTo>
                  <a:cubicBezTo>
                    <a:pt x="496" y="2833"/>
                    <a:pt x="645" y="2932"/>
                    <a:pt x="645" y="3031"/>
                  </a:cubicBezTo>
                  <a:cubicBezTo>
                    <a:pt x="645" y="2709"/>
                    <a:pt x="596" y="2386"/>
                    <a:pt x="521" y="2089"/>
                  </a:cubicBezTo>
                  <a:lnTo>
                    <a:pt x="521" y="2089"/>
                  </a:lnTo>
                  <a:cubicBezTo>
                    <a:pt x="893" y="2386"/>
                    <a:pt x="1265" y="2659"/>
                    <a:pt x="1637" y="2981"/>
                  </a:cubicBezTo>
                  <a:cubicBezTo>
                    <a:pt x="1587" y="2461"/>
                    <a:pt x="1438" y="1990"/>
                    <a:pt x="1314" y="1494"/>
                  </a:cubicBezTo>
                  <a:lnTo>
                    <a:pt x="1314" y="1494"/>
                  </a:lnTo>
                  <a:cubicBezTo>
                    <a:pt x="1488" y="1667"/>
                    <a:pt x="1686" y="1891"/>
                    <a:pt x="1885" y="2089"/>
                  </a:cubicBezTo>
                  <a:cubicBezTo>
                    <a:pt x="1810" y="1643"/>
                    <a:pt x="1686" y="1246"/>
                    <a:pt x="1488" y="849"/>
                  </a:cubicBezTo>
                  <a:cubicBezTo>
                    <a:pt x="1339" y="602"/>
                    <a:pt x="1166" y="304"/>
                    <a:pt x="819" y="106"/>
                  </a:cubicBezTo>
                  <a:cubicBezTo>
                    <a:pt x="692" y="32"/>
                    <a:pt x="587" y="0"/>
                    <a:pt x="501"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36" name="Google Shape;9336;p25"/>
            <p:cNvSpPr/>
            <p:nvPr/>
          </p:nvSpPr>
          <p:spPr>
            <a:xfrm>
              <a:off x="3995325" y="1339950"/>
              <a:ext cx="176025" cy="93350"/>
            </a:xfrm>
            <a:custGeom>
              <a:avLst/>
              <a:gdLst/>
              <a:ahLst/>
              <a:cxnLst/>
              <a:rect l="l" t="t" r="r" b="b"/>
              <a:pathLst>
                <a:path w="7041" h="3734" extrusionOk="0">
                  <a:moveTo>
                    <a:pt x="774" y="1"/>
                  </a:moveTo>
                  <a:cubicBezTo>
                    <a:pt x="595" y="1"/>
                    <a:pt x="421" y="42"/>
                    <a:pt x="273" y="169"/>
                  </a:cubicBezTo>
                  <a:cubicBezTo>
                    <a:pt x="0" y="392"/>
                    <a:pt x="174" y="615"/>
                    <a:pt x="347" y="764"/>
                  </a:cubicBezTo>
                  <a:cubicBezTo>
                    <a:pt x="893" y="1259"/>
                    <a:pt x="1488" y="1755"/>
                    <a:pt x="2107" y="2226"/>
                  </a:cubicBezTo>
                  <a:lnTo>
                    <a:pt x="3223" y="2970"/>
                  </a:lnTo>
                  <a:cubicBezTo>
                    <a:pt x="3719" y="3267"/>
                    <a:pt x="4289" y="3565"/>
                    <a:pt x="4934" y="3713"/>
                  </a:cubicBezTo>
                  <a:cubicBezTo>
                    <a:pt x="5004" y="3724"/>
                    <a:pt x="5088" y="3734"/>
                    <a:pt x="5175" y="3734"/>
                  </a:cubicBezTo>
                  <a:cubicBezTo>
                    <a:pt x="5301" y="3734"/>
                    <a:pt x="5436" y="3712"/>
                    <a:pt x="5553" y="3639"/>
                  </a:cubicBezTo>
                  <a:cubicBezTo>
                    <a:pt x="5652" y="3590"/>
                    <a:pt x="5702" y="3515"/>
                    <a:pt x="5801" y="3466"/>
                  </a:cubicBezTo>
                  <a:cubicBezTo>
                    <a:pt x="6198" y="3218"/>
                    <a:pt x="6718" y="3143"/>
                    <a:pt x="6520" y="2722"/>
                  </a:cubicBezTo>
                  <a:cubicBezTo>
                    <a:pt x="6470" y="2648"/>
                    <a:pt x="6446" y="2598"/>
                    <a:pt x="6470" y="2524"/>
                  </a:cubicBezTo>
                  <a:cubicBezTo>
                    <a:pt x="6520" y="2474"/>
                    <a:pt x="6644" y="2400"/>
                    <a:pt x="6718" y="2350"/>
                  </a:cubicBezTo>
                  <a:cubicBezTo>
                    <a:pt x="7016" y="2152"/>
                    <a:pt x="7041" y="1854"/>
                    <a:pt x="6892" y="1656"/>
                  </a:cubicBezTo>
                  <a:cubicBezTo>
                    <a:pt x="6718" y="1482"/>
                    <a:pt x="6446" y="1383"/>
                    <a:pt x="6173" y="1284"/>
                  </a:cubicBezTo>
                  <a:cubicBezTo>
                    <a:pt x="5900" y="1160"/>
                    <a:pt x="5603" y="1036"/>
                    <a:pt x="5305" y="962"/>
                  </a:cubicBezTo>
                  <a:cubicBezTo>
                    <a:pt x="4958" y="838"/>
                    <a:pt x="4586" y="739"/>
                    <a:pt x="4215" y="640"/>
                  </a:cubicBezTo>
                  <a:cubicBezTo>
                    <a:pt x="3322" y="466"/>
                    <a:pt x="2380" y="268"/>
                    <a:pt x="1463" y="119"/>
                  </a:cubicBezTo>
                  <a:cubicBezTo>
                    <a:pt x="1263" y="76"/>
                    <a:pt x="1015" y="1"/>
                    <a:pt x="77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337" name="Google Shape;9337;p25"/>
            <p:cNvSpPr/>
            <p:nvPr/>
          </p:nvSpPr>
          <p:spPr>
            <a:xfrm>
              <a:off x="4007100" y="1347675"/>
              <a:ext cx="84300" cy="45450"/>
            </a:xfrm>
            <a:custGeom>
              <a:avLst/>
              <a:gdLst/>
              <a:ahLst/>
              <a:cxnLst/>
              <a:rect l="l" t="t" r="r" b="b"/>
              <a:pathLst>
                <a:path w="3372" h="1818" extrusionOk="0">
                  <a:moveTo>
                    <a:pt x="963" y="1"/>
                  </a:moveTo>
                  <a:cubicBezTo>
                    <a:pt x="842" y="1"/>
                    <a:pt x="731" y="23"/>
                    <a:pt x="645" y="83"/>
                  </a:cubicBezTo>
                  <a:cubicBezTo>
                    <a:pt x="0" y="529"/>
                    <a:pt x="1364" y="1297"/>
                    <a:pt x="1711" y="1421"/>
                  </a:cubicBezTo>
                  <a:cubicBezTo>
                    <a:pt x="1884" y="1520"/>
                    <a:pt x="2107" y="1570"/>
                    <a:pt x="2331" y="1644"/>
                  </a:cubicBezTo>
                  <a:cubicBezTo>
                    <a:pt x="2380" y="1694"/>
                    <a:pt x="2965" y="1791"/>
                    <a:pt x="2975" y="1817"/>
                  </a:cubicBezTo>
                  <a:lnTo>
                    <a:pt x="2975" y="1817"/>
                  </a:lnTo>
                  <a:cubicBezTo>
                    <a:pt x="2950" y="1694"/>
                    <a:pt x="2851" y="1644"/>
                    <a:pt x="2727" y="1570"/>
                  </a:cubicBezTo>
                  <a:cubicBezTo>
                    <a:pt x="2405" y="1347"/>
                    <a:pt x="2107" y="1173"/>
                    <a:pt x="1760" y="950"/>
                  </a:cubicBezTo>
                  <a:lnTo>
                    <a:pt x="1760" y="950"/>
                  </a:lnTo>
                  <a:cubicBezTo>
                    <a:pt x="2281" y="1074"/>
                    <a:pt x="2826" y="1223"/>
                    <a:pt x="3372" y="1347"/>
                  </a:cubicBezTo>
                  <a:cubicBezTo>
                    <a:pt x="2975" y="1025"/>
                    <a:pt x="2479" y="777"/>
                    <a:pt x="1909" y="578"/>
                  </a:cubicBezTo>
                  <a:lnTo>
                    <a:pt x="1909" y="578"/>
                  </a:lnTo>
                  <a:cubicBezTo>
                    <a:pt x="2281" y="603"/>
                    <a:pt x="2702" y="678"/>
                    <a:pt x="3074" y="702"/>
                  </a:cubicBezTo>
                  <a:cubicBezTo>
                    <a:pt x="2727" y="479"/>
                    <a:pt x="2331" y="331"/>
                    <a:pt x="1909" y="207"/>
                  </a:cubicBezTo>
                  <a:cubicBezTo>
                    <a:pt x="1709" y="170"/>
                    <a:pt x="1296" y="1"/>
                    <a:pt x="963" y="1"/>
                  </a:cubicBezTo>
                  <a:close/>
                  <a:moveTo>
                    <a:pt x="2975" y="1817"/>
                  </a:moveTo>
                  <a:cubicBezTo>
                    <a:pt x="2975" y="1817"/>
                    <a:pt x="2975" y="1818"/>
                    <a:pt x="2975" y="1818"/>
                  </a:cubicBezTo>
                  <a:cubicBezTo>
                    <a:pt x="2975" y="1818"/>
                    <a:pt x="2975" y="1817"/>
                    <a:pt x="2975" y="1817"/>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38" name="Google Shape;9338;p25"/>
            <p:cNvSpPr/>
            <p:nvPr/>
          </p:nvSpPr>
          <p:spPr>
            <a:xfrm>
              <a:off x="3988500" y="1129950"/>
              <a:ext cx="162400" cy="166500"/>
            </a:xfrm>
            <a:custGeom>
              <a:avLst/>
              <a:gdLst/>
              <a:ahLst/>
              <a:cxnLst/>
              <a:rect l="l" t="t" r="r" b="b"/>
              <a:pathLst>
                <a:path w="6496" h="6660" extrusionOk="0">
                  <a:moveTo>
                    <a:pt x="5430" y="0"/>
                  </a:moveTo>
                  <a:cubicBezTo>
                    <a:pt x="5275" y="0"/>
                    <a:pt x="5094" y="63"/>
                    <a:pt x="4959" y="140"/>
                  </a:cubicBezTo>
                  <a:cubicBezTo>
                    <a:pt x="4636" y="338"/>
                    <a:pt x="4388" y="562"/>
                    <a:pt x="4141" y="760"/>
                  </a:cubicBezTo>
                  <a:cubicBezTo>
                    <a:pt x="3843" y="1008"/>
                    <a:pt x="3546" y="1256"/>
                    <a:pt x="3273" y="1504"/>
                  </a:cubicBezTo>
                  <a:cubicBezTo>
                    <a:pt x="2157" y="2545"/>
                    <a:pt x="1290" y="3586"/>
                    <a:pt x="620" y="4776"/>
                  </a:cubicBezTo>
                  <a:cubicBezTo>
                    <a:pt x="273" y="5346"/>
                    <a:pt x="1" y="5966"/>
                    <a:pt x="100" y="6536"/>
                  </a:cubicBezTo>
                  <a:cubicBezTo>
                    <a:pt x="125" y="6585"/>
                    <a:pt x="125" y="6660"/>
                    <a:pt x="174" y="6660"/>
                  </a:cubicBezTo>
                  <a:cubicBezTo>
                    <a:pt x="249" y="6660"/>
                    <a:pt x="298" y="6635"/>
                    <a:pt x="373" y="6585"/>
                  </a:cubicBezTo>
                  <a:cubicBezTo>
                    <a:pt x="918" y="6338"/>
                    <a:pt x="1488" y="6015"/>
                    <a:pt x="2009" y="5668"/>
                  </a:cubicBezTo>
                  <a:cubicBezTo>
                    <a:pt x="2653" y="5222"/>
                    <a:pt x="3248" y="4776"/>
                    <a:pt x="3769" y="4230"/>
                  </a:cubicBezTo>
                  <a:cubicBezTo>
                    <a:pt x="4215" y="3809"/>
                    <a:pt x="4612" y="3363"/>
                    <a:pt x="4983" y="2966"/>
                  </a:cubicBezTo>
                  <a:cubicBezTo>
                    <a:pt x="5578" y="2322"/>
                    <a:pt x="6000" y="1727"/>
                    <a:pt x="6372" y="1008"/>
                  </a:cubicBezTo>
                  <a:cubicBezTo>
                    <a:pt x="6446" y="884"/>
                    <a:pt x="6496" y="760"/>
                    <a:pt x="6496" y="636"/>
                  </a:cubicBezTo>
                  <a:cubicBezTo>
                    <a:pt x="6496" y="537"/>
                    <a:pt x="6446" y="462"/>
                    <a:pt x="6372" y="388"/>
                  </a:cubicBezTo>
                  <a:cubicBezTo>
                    <a:pt x="6347" y="338"/>
                    <a:pt x="6297" y="264"/>
                    <a:pt x="6198" y="214"/>
                  </a:cubicBezTo>
                  <a:cubicBezTo>
                    <a:pt x="6136" y="177"/>
                    <a:pt x="6056" y="177"/>
                    <a:pt x="5975" y="177"/>
                  </a:cubicBezTo>
                  <a:cubicBezTo>
                    <a:pt x="5894" y="177"/>
                    <a:pt x="5814" y="177"/>
                    <a:pt x="5752" y="140"/>
                  </a:cubicBezTo>
                  <a:cubicBezTo>
                    <a:pt x="5678" y="115"/>
                    <a:pt x="5628" y="41"/>
                    <a:pt x="5554" y="16"/>
                  </a:cubicBezTo>
                  <a:cubicBezTo>
                    <a:pt x="5516" y="5"/>
                    <a:pt x="5474" y="0"/>
                    <a:pt x="543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339" name="Google Shape;9339;p25"/>
            <p:cNvSpPr/>
            <p:nvPr/>
          </p:nvSpPr>
          <p:spPr>
            <a:xfrm>
              <a:off x="4002150" y="1193550"/>
              <a:ext cx="73775" cy="83575"/>
            </a:xfrm>
            <a:custGeom>
              <a:avLst/>
              <a:gdLst/>
              <a:ahLst/>
              <a:cxnLst/>
              <a:rect l="l" t="t" r="r" b="b"/>
              <a:pathLst>
                <a:path w="2951" h="3343" extrusionOk="0">
                  <a:moveTo>
                    <a:pt x="2529" y="1"/>
                  </a:moveTo>
                  <a:lnTo>
                    <a:pt x="2529" y="1"/>
                  </a:lnTo>
                  <a:cubicBezTo>
                    <a:pt x="2157" y="298"/>
                    <a:pt x="1785" y="620"/>
                    <a:pt x="1438" y="893"/>
                  </a:cubicBezTo>
                  <a:cubicBezTo>
                    <a:pt x="917" y="1488"/>
                    <a:pt x="471" y="2133"/>
                    <a:pt x="248" y="2777"/>
                  </a:cubicBezTo>
                  <a:cubicBezTo>
                    <a:pt x="188" y="2996"/>
                    <a:pt x="1" y="3343"/>
                    <a:pt x="224" y="3343"/>
                  </a:cubicBezTo>
                  <a:cubicBezTo>
                    <a:pt x="279" y="3343"/>
                    <a:pt x="359" y="3322"/>
                    <a:pt x="471" y="3273"/>
                  </a:cubicBezTo>
                  <a:cubicBezTo>
                    <a:pt x="942" y="3099"/>
                    <a:pt x="1339" y="2802"/>
                    <a:pt x="1686" y="2504"/>
                  </a:cubicBezTo>
                  <a:cubicBezTo>
                    <a:pt x="2107" y="2133"/>
                    <a:pt x="2454" y="1686"/>
                    <a:pt x="2801" y="1290"/>
                  </a:cubicBezTo>
                  <a:lnTo>
                    <a:pt x="2801" y="1290"/>
                  </a:lnTo>
                  <a:cubicBezTo>
                    <a:pt x="2429" y="1538"/>
                    <a:pt x="2082" y="1761"/>
                    <a:pt x="1711" y="1984"/>
                  </a:cubicBezTo>
                  <a:cubicBezTo>
                    <a:pt x="2157" y="1438"/>
                    <a:pt x="2553" y="918"/>
                    <a:pt x="2950" y="397"/>
                  </a:cubicBezTo>
                  <a:lnTo>
                    <a:pt x="2950" y="397"/>
                  </a:lnTo>
                  <a:cubicBezTo>
                    <a:pt x="2479" y="645"/>
                    <a:pt x="2058" y="918"/>
                    <a:pt x="1661" y="1265"/>
                  </a:cubicBezTo>
                  <a:cubicBezTo>
                    <a:pt x="1934" y="819"/>
                    <a:pt x="2231" y="422"/>
                    <a:pt x="2529"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40" name="Google Shape;9340;p25"/>
            <p:cNvSpPr/>
            <p:nvPr/>
          </p:nvSpPr>
          <p:spPr>
            <a:xfrm>
              <a:off x="4013625" y="1209675"/>
              <a:ext cx="207925" cy="92325"/>
            </a:xfrm>
            <a:custGeom>
              <a:avLst/>
              <a:gdLst/>
              <a:ahLst/>
              <a:cxnLst/>
              <a:rect l="l" t="t" r="r" b="b"/>
              <a:pathLst>
                <a:path w="8317" h="3693" extrusionOk="0">
                  <a:moveTo>
                    <a:pt x="7399" y="0"/>
                  </a:moveTo>
                  <a:cubicBezTo>
                    <a:pt x="7151" y="0"/>
                    <a:pt x="6904" y="99"/>
                    <a:pt x="6656" y="149"/>
                  </a:cubicBezTo>
                  <a:cubicBezTo>
                    <a:pt x="4573" y="769"/>
                    <a:pt x="2615" y="1760"/>
                    <a:pt x="830" y="2851"/>
                  </a:cubicBezTo>
                  <a:cubicBezTo>
                    <a:pt x="607" y="3000"/>
                    <a:pt x="37" y="3322"/>
                    <a:pt x="12" y="3520"/>
                  </a:cubicBezTo>
                  <a:cubicBezTo>
                    <a:pt x="1" y="3653"/>
                    <a:pt x="208" y="3692"/>
                    <a:pt x="463" y="3692"/>
                  </a:cubicBezTo>
                  <a:cubicBezTo>
                    <a:pt x="778" y="3692"/>
                    <a:pt x="1164" y="3633"/>
                    <a:pt x="1301" y="3620"/>
                  </a:cubicBezTo>
                  <a:cubicBezTo>
                    <a:pt x="2144" y="3520"/>
                    <a:pt x="3111" y="3223"/>
                    <a:pt x="3954" y="3025"/>
                  </a:cubicBezTo>
                  <a:cubicBezTo>
                    <a:pt x="5292" y="2752"/>
                    <a:pt x="6656" y="2405"/>
                    <a:pt x="7771" y="1711"/>
                  </a:cubicBezTo>
                  <a:cubicBezTo>
                    <a:pt x="7846" y="1612"/>
                    <a:pt x="7970" y="1512"/>
                    <a:pt x="8044" y="1413"/>
                  </a:cubicBezTo>
                  <a:cubicBezTo>
                    <a:pt x="8069" y="1339"/>
                    <a:pt x="8044" y="1240"/>
                    <a:pt x="8069" y="1141"/>
                  </a:cubicBezTo>
                  <a:cubicBezTo>
                    <a:pt x="8093" y="1041"/>
                    <a:pt x="8168" y="992"/>
                    <a:pt x="8193" y="917"/>
                  </a:cubicBezTo>
                  <a:cubicBezTo>
                    <a:pt x="8317" y="719"/>
                    <a:pt x="8217" y="670"/>
                    <a:pt x="8093" y="521"/>
                  </a:cubicBezTo>
                  <a:cubicBezTo>
                    <a:pt x="8044" y="422"/>
                    <a:pt x="8044" y="273"/>
                    <a:pt x="7970" y="174"/>
                  </a:cubicBezTo>
                  <a:lnTo>
                    <a:pt x="7920" y="124"/>
                  </a:lnTo>
                  <a:cubicBezTo>
                    <a:pt x="7796" y="25"/>
                    <a:pt x="7598" y="0"/>
                    <a:pt x="73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341" name="Google Shape;9341;p25"/>
            <p:cNvSpPr/>
            <p:nvPr/>
          </p:nvSpPr>
          <p:spPr>
            <a:xfrm>
              <a:off x="4028700" y="1238175"/>
              <a:ext cx="111050" cy="63350"/>
            </a:xfrm>
            <a:custGeom>
              <a:avLst/>
              <a:gdLst/>
              <a:ahLst/>
              <a:cxnLst/>
              <a:rect l="l" t="t" r="r" b="b"/>
              <a:pathLst>
                <a:path w="4442" h="2534" extrusionOk="0">
                  <a:moveTo>
                    <a:pt x="4193" y="1"/>
                  </a:moveTo>
                  <a:lnTo>
                    <a:pt x="4193" y="1"/>
                  </a:lnTo>
                  <a:cubicBezTo>
                    <a:pt x="3276" y="248"/>
                    <a:pt x="2409" y="645"/>
                    <a:pt x="1640" y="1116"/>
                  </a:cubicBezTo>
                  <a:cubicBezTo>
                    <a:pt x="1243" y="1364"/>
                    <a:pt x="896" y="1612"/>
                    <a:pt x="549" y="1885"/>
                  </a:cubicBezTo>
                  <a:cubicBezTo>
                    <a:pt x="475" y="1984"/>
                    <a:pt x="301" y="2083"/>
                    <a:pt x="227" y="2182"/>
                  </a:cubicBezTo>
                  <a:cubicBezTo>
                    <a:pt x="157" y="2205"/>
                    <a:pt x="0" y="2534"/>
                    <a:pt x="42" y="2534"/>
                  </a:cubicBezTo>
                  <a:cubicBezTo>
                    <a:pt x="45" y="2534"/>
                    <a:pt x="49" y="2532"/>
                    <a:pt x="54" y="2529"/>
                  </a:cubicBezTo>
                  <a:cubicBezTo>
                    <a:pt x="1144" y="2132"/>
                    <a:pt x="2285" y="1761"/>
                    <a:pt x="3450" y="1513"/>
                  </a:cubicBezTo>
                  <a:cubicBezTo>
                    <a:pt x="3152" y="1414"/>
                    <a:pt x="2855" y="1364"/>
                    <a:pt x="2508" y="1364"/>
                  </a:cubicBezTo>
                  <a:cubicBezTo>
                    <a:pt x="3103" y="1017"/>
                    <a:pt x="3747" y="719"/>
                    <a:pt x="4441" y="521"/>
                  </a:cubicBezTo>
                  <a:lnTo>
                    <a:pt x="4441" y="521"/>
                  </a:lnTo>
                  <a:cubicBezTo>
                    <a:pt x="3970" y="546"/>
                    <a:pt x="3524" y="595"/>
                    <a:pt x="3078" y="670"/>
                  </a:cubicBezTo>
                  <a:cubicBezTo>
                    <a:pt x="3450" y="472"/>
                    <a:pt x="3822" y="224"/>
                    <a:pt x="4193"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42" name="Google Shape;9342;p25"/>
            <p:cNvSpPr/>
            <p:nvPr/>
          </p:nvSpPr>
          <p:spPr>
            <a:xfrm>
              <a:off x="4002750" y="1292600"/>
              <a:ext cx="226250" cy="60000"/>
            </a:xfrm>
            <a:custGeom>
              <a:avLst/>
              <a:gdLst/>
              <a:ahLst/>
              <a:cxnLst/>
              <a:rect l="l" t="t" r="r" b="b"/>
              <a:pathLst>
                <a:path w="9050" h="2400" extrusionOk="0">
                  <a:moveTo>
                    <a:pt x="8299" y="1"/>
                  </a:moveTo>
                  <a:cubicBezTo>
                    <a:pt x="8215" y="1"/>
                    <a:pt x="8125" y="5"/>
                    <a:pt x="8033" y="5"/>
                  </a:cubicBezTo>
                  <a:cubicBezTo>
                    <a:pt x="6620" y="5"/>
                    <a:pt x="5182" y="30"/>
                    <a:pt x="3719" y="203"/>
                  </a:cubicBezTo>
                  <a:cubicBezTo>
                    <a:pt x="2976" y="303"/>
                    <a:pt x="2281" y="426"/>
                    <a:pt x="1563" y="650"/>
                  </a:cubicBezTo>
                  <a:cubicBezTo>
                    <a:pt x="1042" y="774"/>
                    <a:pt x="1" y="1145"/>
                    <a:pt x="670" y="1641"/>
                  </a:cubicBezTo>
                  <a:cubicBezTo>
                    <a:pt x="819" y="1765"/>
                    <a:pt x="1042" y="1815"/>
                    <a:pt x="1240" y="1864"/>
                  </a:cubicBezTo>
                  <a:cubicBezTo>
                    <a:pt x="1637" y="1939"/>
                    <a:pt x="2034" y="2013"/>
                    <a:pt x="2430" y="2112"/>
                  </a:cubicBezTo>
                  <a:cubicBezTo>
                    <a:pt x="3651" y="2312"/>
                    <a:pt x="4921" y="2399"/>
                    <a:pt x="6199" y="2399"/>
                  </a:cubicBezTo>
                  <a:cubicBezTo>
                    <a:pt x="6504" y="2399"/>
                    <a:pt x="6810" y="2394"/>
                    <a:pt x="7115" y="2385"/>
                  </a:cubicBezTo>
                  <a:cubicBezTo>
                    <a:pt x="7512" y="2360"/>
                    <a:pt x="7934" y="2310"/>
                    <a:pt x="8231" y="2063"/>
                  </a:cubicBezTo>
                  <a:cubicBezTo>
                    <a:pt x="8405" y="1914"/>
                    <a:pt x="8479" y="1666"/>
                    <a:pt x="8702" y="1542"/>
                  </a:cubicBezTo>
                  <a:cubicBezTo>
                    <a:pt x="8826" y="1443"/>
                    <a:pt x="8975" y="1418"/>
                    <a:pt x="9024" y="1294"/>
                  </a:cubicBezTo>
                  <a:cubicBezTo>
                    <a:pt x="9049" y="1245"/>
                    <a:pt x="9024" y="1145"/>
                    <a:pt x="9024" y="1071"/>
                  </a:cubicBezTo>
                  <a:cubicBezTo>
                    <a:pt x="8925" y="798"/>
                    <a:pt x="8851" y="501"/>
                    <a:pt x="8752" y="203"/>
                  </a:cubicBezTo>
                  <a:cubicBezTo>
                    <a:pt x="8681" y="26"/>
                    <a:pt x="8509" y="1"/>
                    <a:pt x="829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343" name="Google Shape;9343;p25"/>
            <p:cNvSpPr/>
            <p:nvPr/>
          </p:nvSpPr>
          <p:spPr>
            <a:xfrm>
              <a:off x="4031875" y="1306975"/>
              <a:ext cx="118400" cy="33575"/>
            </a:xfrm>
            <a:custGeom>
              <a:avLst/>
              <a:gdLst/>
              <a:ahLst/>
              <a:cxnLst/>
              <a:rect l="l" t="t" r="r" b="b"/>
              <a:pathLst>
                <a:path w="4736" h="1343" extrusionOk="0">
                  <a:moveTo>
                    <a:pt x="3595" y="25"/>
                  </a:moveTo>
                  <a:lnTo>
                    <a:pt x="3595" y="25"/>
                  </a:lnTo>
                  <a:cubicBezTo>
                    <a:pt x="3586" y="28"/>
                    <a:pt x="3577" y="31"/>
                    <a:pt x="3568" y="34"/>
                  </a:cubicBezTo>
                  <a:lnTo>
                    <a:pt x="3568" y="34"/>
                  </a:lnTo>
                  <a:cubicBezTo>
                    <a:pt x="3579" y="32"/>
                    <a:pt x="3588" y="29"/>
                    <a:pt x="3595" y="25"/>
                  </a:cubicBezTo>
                  <a:close/>
                  <a:moveTo>
                    <a:pt x="2356" y="0"/>
                  </a:moveTo>
                  <a:cubicBezTo>
                    <a:pt x="1910" y="25"/>
                    <a:pt x="1464" y="99"/>
                    <a:pt x="993" y="199"/>
                  </a:cubicBezTo>
                  <a:cubicBezTo>
                    <a:pt x="745" y="248"/>
                    <a:pt x="150" y="273"/>
                    <a:pt x="51" y="521"/>
                  </a:cubicBezTo>
                  <a:cubicBezTo>
                    <a:pt x="1" y="744"/>
                    <a:pt x="298" y="893"/>
                    <a:pt x="522" y="992"/>
                  </a:cubicBezTo>
                  <a:cubicBezTo>
                    <a:pt x="918" y="1165"/>
                    <a:pt x="1389" y="1240"/>
                    <a:pt x="1860" y="1289"/>
                  </a:cubicBezTo>
                  <a:cubicBezTo>
                    <a:pt x="2292" y="1334"/>
                    <a:pt x="2741" y="1343"/>
                    <a:pt x="3192" y="1343"/>
                  </a:cubicBezTo>
                  <a:cubicBezTo>
                    <a:pt x="3492" y="1343"/>
                    <a:pt x="3794" y="1339"/>
                    <a:pt x="4091" y="1339"/>
                  </a:cubicBezTo>
                  <a:cubicBezTo>
                    <a:pt x="3719" y="1215"/>
                    <a:pt x="3323" y="1116"/>
                    <a:pt x="2852" y="1116"/>
                  </a:cubicBezTo>
                  <a:cubicBezTo>
                    <a:pt x="3472" y="967"/>
                    <a:pt x="4091" y="818"/>
                    <a:pt x="4736" y="719"/>
                  </a:cubicBezTo>
                  <a:cubicBezTo>
                    <a:pt x="4017" y="595"/>
                    <a:pt x="3273" y="496"/>
                    <a:pt x="2505" y="471"/>
                  </a:cubicBezTo>
                  <a:cubicBezTo>
                    <a:pt x="2867" y="326"/>
                    <a:pt x="3207" y="157"/>
                    <a:pt x="3568" y="34"/>
                  </a:cubicBezTo>
                  <a:lnTo>
                    <a:pt x="3568" y="34"/>
                  </a:lnTo>
                  <a:cubicBezTo>
                    <a:pt x="3544" y="40"/>
                    <a:pt x="3511" y="42"/>
                    <a:pt x="3475" y="42"/>
                  </a:cubicBezTo>
                  <a:cubicBezTo>
                    <a:pt x="3317" y="42"/>
                    <a:pt x="3075" y="0"/>
                    <a:pt x="3000"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44" name="Google Shape;9344;p25"/>
            <p:cNvSpPr/>
            <p:nvPr/>
          </p:nvSpPr>
          <p:spPr>
            <a:xfrm>
              <a:off x="3870125" y="1241025"/>
              <a:ext cx="173550" cy="145725"/>
            </a:xfrm>
            <a:custGeom>
              <a:avLst/>
              <a:gdLst/>
              <a:ahLst/>
              <a:cxnLst/>
              <a:rect l="l" t="t" r="r" b="b"/>
              <a:pathLst>
                <a:path w="6942" h="5829" extrusionOk="0">
                  <a:moveTo>
                    <a:pt x="4157" y="0"/>
                  </a:moveTo>
                  <a:cubicBezTo>
                    <a:pt x="3911" y="0"/>
                    <a:pt x="3660" y="18"/>
                    <a:pt x="3397" y="35"/>
                  </a:cubicBezTo>
                  <a:cubicBezTo>
                    <a:pt x="2108" y="234"/>
                    <a:pt x="943" y="829"/>
                    <a:pt x="323" y="1870"/>
                  </a:cubicBezTo>
                  <a:cubicBezTo>
                    <a:pt x="125" y="2316"/>
                    <a:pt x="1" y="2762"/>
                    <a:pt x="1" y="3208"/>
                  </a:cubicBezTo>
                  <a:cubicBezTo>
                    <a:pt x="1" y="4698"/>
                    <a:pt x="1559" y="5828"/>
                    <a:pt x="3230" y="5828"/>
                  </a:cubicBezTo>
                  <a:cubicBezTo>
                    <a:pt x="3839" y="5828"/>
                    <a:pt x="4464" y="5678"/>
                    <a:pt x="5033" y="5340"/>
                  </a:cubicBezTo>
                  <a:cubicBezTo>
                    <a:pt x="5529" y="5043"/>
                    <a:pt x="5975" y="4621"/>
                    <a:pt x="6322" y="4200"/>
                  </a:cubicBezTo>
                  <a:cubicBezTo>
                    <a:pt x="6744" y="3679"/>
                    <a:pt x="6942" y="3010"/>
                    <a:pt x="6868" y="2390"/>
                  </a:cubicBezTo>
                  <a:cubicBezTo>
                    <a:pt x="6744" y="1324"/>
                    <a:pt x="5777" y="134"/>
                    <a:pt x="4463" y="10"/>
                  </a:cubicBezTo>
                  <a:cubicBezTo>
                    <a:pt x="4361" y="3"/>
                    <a:pt x="4260" y="0"/>
                    <a:pt x="415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345" name="Google Shape;9345;p25"/>
            <p:cNvSpPr/>
            <p:nvPr/>
          </p:nvSpPr>
          <p:spPr>
            <a:xfrm>
              <a:off x="3879425" y="1254625"/>
              <a:ext cx="144425" cy="119325"/>
            </a:xfrm>
            <a:custGeom>
              <a:avLst/>
              <a:gdLst/>
              <a:ahLst/>
              <a:cxnLst/>
              <a:rect l="l" t="t" r="r" b="b"/>
              <a:pathLst>
                <a:path w="5777" h="4773" extrusionOk="0">
                  <a:moveTo>
                    <a:pt x="3379" y="1"/>
                  </a:moveTo>
                  <a:cubicBezTo>
                    <a:pt x="2722" y="1"/>
                    <a:pt x="2018" y="130"/>
                    <a:pt x="1488" y="433"/>
                  </a:cubicBezTo>
                  <a:cubicBezTo>
                    <a:pt x="794" y="805"/>
                    <a:pt x="25" y="1450"/>
                    <a:pt x="1" y="2193"/>
                  </a:cubicBezTo>
                  <a:cubicBezTo>
                    <a:pt x="1" y="2441"/>
                    <a:pt x="75" y="2689"/>
                    <a:pt x="298" y="2813"/>
                  </a:cubicBezTo>
                  <a:cubicBezTo>
                    <a:pt x="422" y="2887"/>
                    <a:pt x="571" y="2912"/>
                    <a:pt x="695" y="2962"/>
                  </a:cubicBezTo>
                  <a:cubicBezTo>
                    <a:pt x="1141" y="3210"/>
                    <a:pt x="819" y="3904"/>
                    <a:pt x="1166" y="4251"/>
                  </a:cubicBezTo>
                  <a:cubicBezTo>
                    <a:pt x="1488" y="4524"/>
                    <a:pt x="2108" y="4375"/>
                    <a:pt x="2504" y="4524"/>
                  </a:cubicBezTo>
                  <a:cubicBezTo>
                    <a:pt x="2653" y="4573"/>
                    <a:pt x="2752" y="4672"/>
                    <a:pt x="2901" y="4747"/>
                  </a:cubicBezTo>
                  <a:cubicBezTo>
                    <a:pt x="2980" y="4764"/>
                    <a:pt x="3059" y="4772"/>
                    <a:pt x="3137" y="4772"/>
                  </a:cubicBezTo>
                  <a:cubicBezTo>
                    <a:pt x="3279" y="4772"/>
                    <a:pt x="3418" y="4745"/>
                    <a:pt x="3546" y="4697"/>
                  </a:cubicBezTo>
                  <a:cubicBezTo>
                    <a:pt x="4141" y="4524"/>
                    <a:pt x="4636" y="4152"/>
                    <a:pt x="5107" y="3805"/>
                  </a:cubicBezTo>
                  <a:cubicBezTo>
                    <a:pt x="5281" y="3656"/>
                    <a:pt x="5504" y="3507"/>
                    <a:pt x="5628" y="3309"/>
                  </a:cubicBezTo>
                  <a:cubicBezTo>
                    <a:pt x="5752" y="3061"/>
                    <a:pt x="5777" y="2813"/>
                    <a:pt x="5727" y="2565"/>
                  </a:cubicBezTo>
                  <a:cubicBezTo>
                    <a:pt x="5653" y="2317"/>
                    <a:pt x="5529" y="2094"/>
                    <a:pt x="5380" y="1921"/>
                  </a:cubicBezTo>
                  <a:cubicBezTo>
                    <a:pt x="5355" y="1846"/>
                    <a:pt x="5281" y="1797"/>
                    <a:pt x="5281" y="1698"/>
                  </a:cubicBezTo>
                  <a:cubicBezTo>
                    <a:pt x="5256" y="1474"/>
                    <a:pt x="5504" y="1276"/>
                    <a:pt x="5504" y="1053"/>
                  </a:cubicBezTo>
                  <a:cubicBezTo>
                    <a:pt x="5504" y="830"/>
                    <a:pt x="5330" y="681"/>
                    <a:pt x="5107" y="582"/>
                  </a:cubicBezTo>
                  <a:cubicBezTo>
                    <a:pt x="4884" y="483"/>
                    <a:pt x="4636" y="433"/>
                    <a:pt x="4488" y="309"/>
                  </a:cubicBezTo>
                  <a:cubicBezTo>
                    <a:pt x="4388" y="235"/>
                    <a:pt x="4339" y="161"/>
                    <a:pt x="4240" y="86"/>
                  </a:cubicBezTo>
                  <a:cubicBezTo>
                    <a:pt x="4141" y="61"/>
                    <a:pt x="4041" y="37"/>
                    <a:pt x="3967" y="37"/>
                  </a:cubicBezTo>
                  <a:cubicBezTo>
                    <a:pt x="3780" y="13"/>
                    <a:pt x="3581" y="1"/>
                    <a:pt x="337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346" name="Google Shape;9346;p25"/>
            <p:cNvSpPr/>
            <p:nvPr/>
          </p:nvSpPr>
          <p:spPr>
            <a:xfrm>
              <a:off x="3923425" y="1303875"/>
              <a:ext cx="13050" cy="9925"/>
            </a:xfrm>
            <a:custGeom>
              <a:avLst/>
              <a:gdLst/>
              <a:ahLst/>
              <a:cxnLst/>
              <a:rect l="l" t="t" r="r" b="b"/>
              <a:pathLst>
                <a:path w="522" h="397" extrusionOk="0">
                  <a:moveTo>
                    <a:pt x="298" y="0"/>
                  </a:moveTo>
                  <a:cubicBezTo>
                    <a:pt x="174" y="0"/>
                    <a:pt x="50" y="75"/>
                    <a:pt x="26" y="199"/>
                  </a:cubicBezTo>
                  <a:cubicBezTo>
                    <a:pt x="1" y="298"/>
                    <a:pt x="50" y="397"/>
                    <a:pt x="174" y="397"/>
                  </a:cubicBezTo>
                  <a:lnTo>
                    <a:pt x="224" y="397"/>
                  </a:lnTo>
                  <a:cubicBezTo>
                    <a:pt x="348" y="397"/>
                    <a:pt x="472" y="347"/>
                    <a:pt x="497" y="223"/>
                  </a:cubicBezTo>
                  <a:cubicBezTo>
                    <a:pt x="521" y="124"/>
                    <a:pt x="472" y="0"/>
                    <a:pt x="3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347" name="Google Shape;9347;p25"/>
            <p:cNvSpPr/>
            <p:nvPr/>
          </p:nvSpPr>
          <p:spPr>
            <a:xfrm>
              <a:off x="3944125" y="1272625"/>
              <a:ext cx="16475" cy="10000"/>
            </a:xfrm>
            <a:custGeom>
              <a:avLst/>
              <a:gdLst/>
              <a:ahLst/>
              <a:cxnLst/>
              <a:rect l="l" t="t" r="r" b="b"/>
              <a:pathLst>
                <a:path w="659" h="400" extrusionOk="0">
                  <a:moveTo>
                    <a:pt x="340" y="1"/>
                  </a:moveTo>
                  <a:cubicBezTo>
                    <a:pt x="316" y="1"/>
                    <a:pt x="290" y="4"/>
                    <a:pt x="264" y="11"/>
                  </a:cubicBezTo>
                  <a:cubicBezTo>
                    <a:pt x="1" y="98"/>
                    <a:pt x="67" y="399"/>
                    <a:pt x="291" y="399"/>
                  </a:cubicBezTo>
                  <a:cubicBezTo>
                    <a:pt x="321" y="399"/>
                    <a:pt x="353" y="394"/>
                    <a:pt x="387" y="383"/>
                  </a:cubicBezTo>
                  <a:cubicBezTo>
                    <a:pt x="658" y="315"/>
                    <a:pt x="580" y="1"/>
                    <a:pt x="34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348" name="Google Shape;9348;p25"/>
            <p:cNvSpPr/>
            <p:nvPr/>
          </p:nvSpPr>
          <p:spPr>
            <a:xfrm>
              <a:off x="3916225" y="1278825"/>
              <a:ext cx="16475" cy="10000"/>
            </a:xfrm>
            <a:custGeom>
              <a:avLst/>
              <a:gdLst/>
              <a:ahLst/>
              <a:cxnLst/>
              <a:rect l="l" t="t" r="r" b="b"/>
              <a:pathLst>
                <a:path w="659" h="400" extrusionOk="0">
                  <a:moveTo>
                    <a:pt x="340" y="1"/>
                  </a:moveTo>
                  <a:cubicBezTo>
                    <a:pt x="316" y="1"/>
                    <a:pt x="291" y="4"/>
                    <a:pt x="264" y="11"/>
                  </a:cubicBezTo>
                  <a:cubicBezTo>
                    <a:pt x="1" y="98"/>
                    <a:pt x="67" y="399"/>
                    <a:pt x="292" y="399"/>
                  </a:cubicBezTo>
                  <a:cubicBezTo>
                    <a:pt x="321" y="399"/>
                    <a:pt x="353" y="394"/>
                    <a:pt x="388" y="383"/>
                  </a:cubicBezTo>
                  <a:cubicBezTo>
                    <a:pt x="659" y="315"/>
                    <a:pt x="580" y="1"/>
                    <a:pt x="34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349" name="Google Shape;9349;p25"/>
            <p:cNvSpPr/>
            <p:nvPr/>
          </p:nvSpPr>
          <p:spPr>
            <a:xfrm>
              <a:off x="3958750" y="1298500"/>
              <a:ext cx="16450" cy="9975"/>
            </a:xfrm>
            <a:custGeom>
              <a:avLst/>
              <a:gdLst/>
              <a:ahLst/>
              <a:cxnLst/>
              <a:rect l="l" t="t" r="r" b="b"/>
              <a:pathLst>
                <a:path w="658" h="399" extrusionOk="0">
                  <a:moveTo>
                    <a:pt x="352" y="0"/>
                  </a:moveTo>
                  <a:cubicBezTo>
                    <a:pt x="321" y="0"/>
                    <a:pt x="286" y="5"/>
                    <a:pt x="249" y="17"/>
                  </a:cubicBezTo>
                  <a:cubicBezTo>
                    <a:pt x="1" y="85"/>
                    <a:pt x="81" y="399"/>
                    <a:pt x="303" y="399"/>
                  </a:cubicBezTo>
                  <a:cubicBezTo>
                    <a:pt x="325" y="399"/>
                    <a:pt x="348" y="395"/>
                    <a:pt x="373" y="389"/>
                  </a:cubicBezTo>
                  <a:cubicBezTo>
                    <a:pt x="658" y="301"/>
                    <a:pt x="594"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350" name="Google Shape;9350;p25"/>
            <p:cNvSpPr/>
            <p:nvPr/>
          </p:nvSpPr>
          <p:spPr>
            <a:xfrm>
              <a:off x="3987500" y="1278050"/>
              <a:ext cx="16275" cy="10150"/>
            </a:xfrm>
            <a:custGeom>
              <a:avLst/>
              <a:gdLst/>
              <a:ahLst/>
              <a:cxnLst/>
              <a:rect l="l" t="t" r="r" b="b"/>
              <a:pathLst>
                <a:path w="651" h="406" extrusionOk="0">
                  <a:moveTo>
                    <a:pt x="360" y="0"/>
                  </a:moveTo>
                  <a:cubicBezTo>
                    <a:pt x="330" y="0"/>
                    <a:pt x="298" y="5"/>
                    <a:pt x="264" y="17"/>
                  </a:cubicBezTo>
                  <a:cubicBezTo>
                    <a:pt x="1" y="105"/>
                    <a:pt x="67" y="405"/>
                    <a:pt x="292" y="405"/>
                  </a:cubicBezTo>
                  <a:cubicBezTo>
                    <a:pt x="321" y="405"/>
                    <a:pt x="353" y="400"/>
                    <a:pt x="388" y="389"/>
                  </a:cubicBezTo>
                  <a:cubicBezTo>
                    <a:pt x="651" y="301"/>
                    <a:pt x="584" y="0"/>
                    <a:pt x="3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351" name="Google Shape;9351;p25"/>
            <p:cNvSpPr/>
            <p:nvPr/>
          </p:nvSpPr>
          <p:spPr>
            <a:xfrm>
              <a:off x="3988675" y="1312125"/>
              <a:ext cx="15725" cy="10150"/>
            </a:xfrm>
            <a:custGeom>
              <a:avLst/>
              <a:gdLst/>
              <a:ahLst/>
              <a:cxnLst/>
              <a:rect l="l" t="t" r="r" b="b"/>
              <a:pathLst>
                <a:path w="629" h="406" extrusionOk="0">
                  <a:moveTo>
                    <a:pt x="338" y="1"/>
                  </a:moveTo>
                  <a:cubicBezTo>
                    <a:pt x="308" y="1"/>
                    <a:pt x="276" y="6"/>
                    <a:pt x="242" y="17"/>
                  </a:cubicBezTo>
                  <a:cubicBezTo>
                    <a:pt x="0" y="105"/>
                    <a:pt x="69" y="406"/>
                    <a:pt x="277" y="406"/>
                  </a:cubicBezTo>
                  <a:cubicBezTo>
                    <a:pt x="304" y="406"/>
                    <a:pt x="334" y="401"/>
                    <a:pt x="366" y="389"/>
                  </a:cubicBezTo>
                  <a:cubicBezTo>
                    <a:pt x="629" y="301"/>
                    <a:pt x="562" y="1"/>
                    <a:pt x="33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352" name="Google Shape;9352;p25"/>
            <p:cNvSpPr/>
            <p:nvPr/>
          </p:nvSpPr>
          <p:spPr>
            <a:xfrm>
              <a:off x="3945925" y="1347000"/>
              <a:ext cx="16475" cy="9975"/>
            </a:xfrm>
            <a:custGeom>
              <a:avLst/>
              <a:gdLst/>
              <a:ahLst/>
              <a:cxnLst/>
              <a:rect l="l" t="t" r="r" b="b"/>
              <a:pathLst>
                <a:path w="659" h="399" extrusionOk="0">
                  <a:moveTo>
                    <a:pt x="312" y="1"/>
                  </a:moveTo>
                  <a:cubicBezTo>
                    <a:pt x="289" y="1"/>
                    <a:pt x="266" y="4"/>
                    <a:pt x="241" y="11"/>
                  </a:cubicBezTo>
                  <a:cubicBezTo>
                    <a:pt x="0" y="98"/>
                    <a:pt x="69" y="399"/>
                    <a:pt x="277" y="399"/>
                  </a:cubicBezTo>
                  <a:cubicBezTo>
                    <a:pt x="304" y="399"/>
                    <a:pt x="333" y="394"/>
                    <a:pt x="365" y="382"/>
                  </a:cubicBezTo>
                  <a:cubicBezTo>
                    <a:pt x="658" y="315"/>
                    <a:pt x="541" y="1"/>
                    <a:pt x="31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353" name="Google Shape;9353;p25"/>
            <p:cNvSpPr/>
            <p:nvPr/>
          </p:nvSpPr>
          <p:spPr>
            <a:xfrm>
              <a:off x="3903850" y="1336300"/>
              <a:ext cx="15725" cy="10150"/>
            </a:xfrm>
            <a:custGeom>
              <a:avLst/>
              <a:gdLst/>
              <a:ahLst/>
              <a:cxnLst/>
              <a:rect l="l" t="t" r="r" b="b"/>
              <a:pathLst>
                <a:path w="629" h="406" extrusionOk="0">
                  <a:moveTo>
                    <a:pt x="352" y="0"/>
                  </a:moveTo>
                  <a:cubicBezTo>
                    <a:pt x="324" y="0"/>
                    <a:pt x="295" y="6"/>
                    <a:pt x="263" y="17"/>
                  </a:cubicBezTo>
                  <a:cubicBezTo>
                    <a:pt x="0" y="105"/>
                    <a:pt x="67" y="406"/>
                    <a:pt x="291" y="406"/>
                  </a:cubicBezTo>
                  <a:cubicBezTo>
                    <a:pt x="321" y="406"/>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354" name="Google Shape;9354;p25"/>
            <p:cNvSpPr/>
            <p:nvPr/>
          </p:nvSpPr>
          <p:spPr>
            <a:xfrm>
              <a:off x="3891450" y="1302225"/>
              <a:ext cx="15725" cy="10150"/>
            </a:xfrm>
            <a:custGeom>
              <a:avLst/>
              <a:gdLst/>
              <a:ahLst/>
              <a:cxnLst/>
              <a:rect l="l" t="t" r="r" b="b"/>
              <a:pathLst>
                <a:path w="629" h="406" extrusionOk="0">
                  <a:moveTo>
                    <a:pt x="352" y="0"/>
                  </a:moveTo>
                  <a:cubicBezTo>
                    <a:pt x="325" y="0"/>
                    <a:pt x="295" y="5"/>
                    <a:pt x="263" y="17"/>
                  </a:cubicBezTo>
                  <a:cubicBezTo>
                    <a:pt x="0" y="104"/>
                    <a:pt x="67" y="405"/>
                    <a:pt x="291" y="405"/>
                  </a:cubicBezTo>
                  <a:cubicBezTo>
                    <a:pt x="321" y="405"/>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355" name="Google Shape;9355;p25"/>
            <p:cNvSpPr/>
            <p:nvPr/>
          </p:nvSpPr>
          <p:spPr>
            <a:xfrm>
              <a:off x="3940325" y="1325325"/>
              <a:ext cx="15925" cy="9975"/>
            </a:xfrm>
            <a:custGeom>
              <a:avLst/>
              <a:gdLst/>
              <a:ahLst/>
              <a:cxnLst/>
              <a:rect l="l" t="t" r="r" b="b"/>
              <a:pathLst>
                <a:path w="637" h="399" extrusionOk="0">
                  <a:moveTo>
                    <a:pt x="318" y="0"/>
                  </a:moveTo>
                  <a:cubicBezTo>
                    <a:pt x="294" y="0"/>
                    <a:pt x="269" y="3"/>
                    <a:pt x="242" y="10"/>
                  </a:cubicBezTo>
                  <a:cubicBezTo>
                    <a:pt x="1" y="98"/>
                    <a:pt x="70" y="398"/>
                    <a:pt x="278" y="398"/>
                  </a:cubicBezTo>
                  <a:cubicBezTo>
                    <a:pt x="305" y="398"/>
                    <a:pt x="334" y="393"/>
                    <a:pt x="366" y="382"/>
                  </a:cubicBezTo>
                  <a:cubicBezTo>
                    <a:pt x="637" y="314"/>
                    <a:pt x="558" y="0"/>
                    <a:pt x="31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356" name="Google Shape;9356;p25"/>
            <p:cNvSpPr/>
            <p:nvPr/>
          </p:nvSpPr>
          <p:spPr>
            <a:xfrm>
              <a:off x="3976275" y="1340800"/>
              <a:ext cx="15925" cy="10000"/>
            </a:xfrm>
            <a:custGeom>
              <a:avLst/>
              <a:gdLst/>
              <a:ahLst/>
              <a:cxnLst/>
              <a:rect l="l" t="t" r="r" b="b"/>
              <a:pathLst>
                <a:path w="637" h="400" extrusionOk="0">
                  <a:moveTo>
                    <a:pt x="318" y="1"/>
                  </a:moveTo>
                  <a:cubicBezTo>
                    <a:pt x="294" y="1"/>
                    <a:pt x="269" y="4"/>
                    <a:pt x="242" y="11"/>
                  </a:cubicBezTo>
                  <a:cubicBezTo>
                    <a:pt x="1" y="98"/>
                    <a:pt x="70" y="399"/>
                    <a:pt x="277" y="399"/>
                  </a:cubicBezTo>
                  <a:cubicBezTo>
                    <a:pt x="305" y="399"/>
                    <a:pt x="334" y="394"/>
                    <a:pt x="366" y="382"/>
                  </a:cubicBezTo>
                  <a:cubicBezTo>
                    <a:pt x="636" y="315"/>
                    <a:pt x="558" y="1"/>
                    <a:pt x="31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357" name="Google Shape;9357;p25"/>
            <p:cNvSpPr/>
            <p:nvPr/>
          </p:nvSpPr>
          <p:spPr>
            <a:xfrm>
              <a:off x="3965825" y="1271225"/>
              <a:ext cx="16275" cy="10150"/>
            </a:xfrm>
            <a:custGeom>
              <a:avLst/>
              <a:gdLst/>
              <a:ahLst/>
              <a:cxnLst/>
              <a:rect l="l" t="t" r="r" b="b"/>
              <a:pathLst>
                <a:path w="651" h="406" extrusionOk="0">
                  <a:moveTo>
                    <a:pt x="359" y="1"/>
                  </a:moveTo>
                  <a:cubicBezTo>
                    <a:pt x="330" y="1"/>
                    <a:pt x="298" y="6"/>
                    <a:pt x="263" y="17"/>
                  </a:cubicBezTo>
                  <a:cubicBezTo>
                    <a:pt x="0" y="105"/>
                    <a:pt x="67" y="406"/>
                    <a:pt x="291" y="406"/>
                  </a:cubicBezTo>
                  <a:cubicBezTo>
                    <a:pt x="320" y="406"/>
                    <a:pt x="353" y="401"/>
                    <a:pt x="387" y="389"/>
                  </a:cubicBezTo>
                  <a:cubicBezTo>
                    <a:pt x="650" y="301"/>
                    <a:pt x="584" y="1"/>
                    <a:pt x="35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358" name="Google Shape;9358;p25"/>
            <p:cNvSpPr/>
            <p:nvPr/>
          </p:nvSpPr>
          <p:spPr>
            <a:xfrm>
              <a:off x="3929800" y="1262550"/>
              <a:ext cx="15725" cy="10150"/>
            </a:xfrm>
            <a:custGeom>
              <a:avLst/>
              <a:gdLst/>
              <a:ahLst/>
              <a:cxnLst/>
              <a:rect l="l" t="t" r="r" b="b"/>
              <a:pathLst>
                <a:path w="629" h="406" extrusionOk="0">
                  <a:moveTo>
                    <a:pt x="338" y="0"/>
                  </a:moveTo>
                  <a:cubicBezTo>
                    <a:pt x="308" y="0"/>
                    <a:pt x="276" y="6"/>
                    <a:pt x="242" y="17"/>
                  </a:cubicBezTo>
                  <a:cubicBezTo>
                    <a:pt x="0" y="105"/>
                    <a:pt x="69" y="406"/>
                    <a:pt x="277" y="406"/>
                  </a:cubicBezTo>
                  <a:cubicBezTo>
                    <a:pt x="304" y="406"/>
                    <a:pt x="334" y="400"/>
                    <a:pt x="366" y="389"/>
                  </a:cubicBezTo>
                  <a:cubicBezTo>
                    <a:pt x="629" y="301"/>
                    <a:pt x="562" y="0"/>
                    <a:pt x="33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359" name="Google Shape;9359;p25"/>
            <p:cNvSpPr/>
            <p:nvPr/>
          </p:nvSpPr>
          <p:spPr>
            <a:xfrm>
              <a:off x="4001700" y="1293525"/>
              <a:ext cx="15175" cy="10175"/>
            </a:xfrm>
            <a:custGeom>
              <a:avLst/>
              <a:gdLst/>
              <a:ahLst/>
              <a:cxnLst/>
              <a:rect l="l" t="t" r="r" b="b"/>
              <a:pathLst>
                <a:path w="607" h="407" extrusionOk="0">
                  <a:moveTo>
                    <a:pt x="330" y="1"/>
                  </a:moveTo>
                  <a:cubicBezTo>
                    <a:pt x="302" y="1"/>
                    <a:pt x="273" y="6"/>
                    <a:pt x="241" y="18"/>
                  </a:cubicBezTo>
                  <a:cubicBezTo>
                    <a:pt x="0" y="105"/>
                    <a:pt x="69" y="406"/>
                    <a:pt x="277" y="406"/>
                  </a:cubicBezTo>
                  <a:cubicBezTo>
                    <a:pt x="304" y="406"/>
                    <a:pt x="334" y="401"/>
                    <a:pt x="365" y="389"/>
                  </a:cubicBezTo>
                  <a:cubicBezTo>
                    <a:pt x="606" y="302"/>
                    <a:pt x="537" y="1"/>
                    <a:pt x="3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360" name="Google Shape;9360;p25"/>
            <p:cNvSpPr/>
            <p:nvPr/>
          </p:nvSpPr>
          <p:spPr>
            <a:xfrm>
              <a:off x="3914750" y="1351175"/>
              <a:ext cx="15350" cy="9975"/>
            </a:xfrm>
            <a:custGeom>
              <a:avLst/>
              <a:gdLst/>
              <a:ahLst/>
              <a:cxnLst/>
              <a:rect l="l" t="t" r="r" b="b"/>
              <a:pathLst>
                <a:path w="614" h="399" extrusionOk="0">
                  <a:moveTo>
                    <a:pt x="337" y="0"/>
                  </a:moveTo>
                  <a:cubicBezTo>
                    <a:pt x="310" y="0"/>
                    <a:pt x="280" y="6"/>
                    <a:pt x="249" y="17"/>
                  </a:cubicBezTo>
                  <a:cubicBezTo>
                    <a:pt x="0" y="85"/>
                    <a:pt x="81" y="399"/>
                    <a:pt x="303" y="399"/>
                  </a:cubicBezTo>
                  <a:cubicBezTo>
                    <a:pt x="325" y="399"/>
                    <a:pt x="348" y="396"/>
                    <a:pt x="373" y="389"/>
                  </a:cubicBezTo>
                  <a:cubicBezTo>
                    <a:pt x="614" y="301"/>
                    <a:pt x="545" y="0"/>
                    <a:pt x="33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361" name="Google Shape;9361;p25"/>
            <p:cNvSpPr/>
            <p:nvPr/>
          </p:nvSpPr>
          <p:spPr>
            <a:xfrm>
              <a:off x="3899425" y="1318800"/>
              <a:ext cx="16200" cy="10300"/>
            </a:xfrm>
            <a:custGeom>
              <a:avLst/>
              <a:gdLst/>
              <a:ahLst/>
              <a:cxnLst/>
              <a:rect l="l" t="t" r="r" b="b"/>
              <a:pathLst>
                <a:path w="648" h="412" extrusionOk="0">
                  <a:moveTo>
                    <a:pt x="354" y="0"/>
                  </a:moveTo>
                  <a:cubicBezTo>
                    <a:pt x="320" y="0"/>
                    <a:pt x="283" y="7"/>
                    <a:pt x="242" y="23"/>
                  </a:cubicBezTo>
                  <a:cubicBezTo>
                    <a:pt x="1" y="111"/>
                    <a:pt x="70" y="411"/>
                    <a:pt x="277" y="411"/>
                  </a:cubicBezTo>
                  <a:cubicBezTo>
                    <a:pt x="305" y="411"/>
                    <a:pt x="334" y="406"/>
                    <a:pt x="366" y="395"/>
                  </a:cubicBezTo>
                  <a:cubicBezTo>
                    <a:pt x="647" y="330"/>
                    <a:pt x="588" y="0"/>
                    <a:pt x="35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362" name="Google Shape;9362;p25"/>
            <p:cNvSpPr/>
            <p:nvPr/>
          </p:nvSpPr>
          <p:spPr>
            <a:xfrm>
              <a:off x="3968725" y="1320175"/>
              <a:ext cx="15925" cy="10000"/>
            </a:xfrm>
            <a:custGeom>
              <a:avLst/>
              <a:gdLst/>
              <a:ahLst/>
              <a:cxnLst/>
              <a:rect l="l" t="t" r="r" b="b"/>
              <a:pathLst>
                <a:path w="637" h="400" extrusionOk="0">
                  <a:moveTo>
                    <a:pt x="360" y="1"/>
                  </a:moveTo>
                  <a:cubicBezTo>
                    <a:pt x="332" y="1"/>
                    <a:pt x="303" y="6"/>
                    <a:pt x="271" y="18"/>
                  </a:cubicBezTo>
                  <a:cubicBezTo>
                    <a:pt x="0" y="85"/>
                    <a:pt x="79" y="399"/>
                    <a:pt x="319" y="399"/>
                  </a:cubicBezTo>
                  <a:cubicBezTo>
                    <a:pt x="343" y="399"/>
                    <a:pt x="368" y="396"/>
                    <a:pt x="395" y="389"/>
                  </a:cubicBezTo>
                  <a:cubicBezTo>
                    <a:pt x="636" y="302"/>
                    <a:pt x="567" y="1"/>
                    <a:pt x="36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363" name="Google Shape;9363;p25"/>
            <p:cNvSpPr/>
            <p:nvPr/>
          </p:nvSpPr>
          <p:spPr>
            <a:xfrm>
              <a:off x="4001075" y="1330725"/>
              <a:ext cx="15175" cy="10150"/>
            </a:xfrm>
            <a:custGeom>
              <a:avLst/>
              <a:gdLst/>
              <a:ahLst/>
              <a:cxnLst/>
              <a:rect l="l" t="t" r="r" b="b"/>
              <a:pathLst>
                <a:path w="607" h="406" extrusionOk="0">
                  <a:moveTo>
                    <a:pt x="330" y="0"/>
                  </a:moveTo>
                  <a:cubicBezTo>
                    <a:pt x="303" y="0"/>
                    <a:pt x="273" y="5"/>
                    <a:pt x="241" y="17"/>
                  </a:cubicBezTo>
                  <a:cubicBezTo>
                    <a:pt x="0" y="105"/>
                    <a:pt x="69" y="405"/>
                    <a:pt x="277" y="405"/>
                  </a:cubicBezTo>
                  <a:cubicBezTo>
                    <a:pt x="304" y="405"/>
                    <a:pt x="334" y="400"/>
                    <a:pt x="365" y="389"/>
                  </a:cubicBezTo>
                  <a:cubicBezTo>
                    <a:pt x="606" y="301"/>
                    <a:pt x="537" y="0"/>
                    <a:pt x="33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364" name="Google Shape;9364;p25"/>
            <p:cNvSpPr/>
            <p:nvPr/>
          </p:nvSpPr>
          <p:spPr>
            <a:xfrm>
              <a:off x="3978200" y="1255550"/>
              <a:ext cx="15625" cy="10325"/>
            </a:xfrm>
            <a:custGeom>
              <a:avLst/>
              <a:gdLst/>
              <a:ahLst/>
              <a:cxnLst/>
              <a:rect l="l" t="t" r="r" b="b"/>
              <a:pathLst>
                <a:path w="625" h="413" extrusionOk="0">
                  <a:moveTo>
                    <a:pt x="364" y="1"/>
                  </a:moveTo>
                  <a:cubicBezTo>
                    <a:pt x="334" y="1"/>
                    <a:pt x="300" y="8"/>
                    <a:pt x="264" y="24"/>
                  </a:cubicBezTo>
                  <a:cubicBezTo>
                    <a:pt x="1" y="112"/>
                    <a:pt x="67" y="413"/>
                    <a:pt x="292" y="413"/>
                  </a:cubicBezTo>
                  <a:cubicBezTo>
                    <a:pt x="321" y="413"/>
                    <a:pt x="353" y="408"/>
                    <a:pt x="388" y="396"/>
                  </a:cubicBezTo>
                  <a:cubicBezTo>
                    <a:pt x="624" y="310"/>
                    <a:pt x="563" y="1"/>
                    <a:pt x="3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365" name="Google Shape;9365;p25"/>
            <p:cNvSpPr/>
            <p:nvPr/>
          </p:nvSpPr>
          <p:spPr>
            <a:xfrm>
              <a:off x="3963900" y="1354275"/>
              <a:ext cx="15700" cy="9525"/>
            </a:xfrm>
            <a:custGeom>
              <a:avLst/>
              <a:gdLst/>
              <a:ahLst/>
              <a:cxnLst/>
              <a:rect l="l" t="t" r="r" b="b"/>
              <a:pathLst>
                <a:path w="628" h="381" extrusionOk="0">
                  <a:moveTo>
                    <a:pt x="337" y="0"/>
                  </a:moveTo>
                  <a:cubicBezTo>
                    <a:pt x="308" y="0"/>
                    <a:pt x="276" y="5"/>
                    <a:pt x="241" y="17"/>
                  </a:cubicBezTo>
                  <a:cubicBezTo>
                    <a:pt x="0" y="83"/>
                    <a:pt x="69" y="381"/>
                    <a:pt x="276" y="381"/>
                  </a:cubicBezTo>
                  <a:cubicBezTo>
                    <a:pt x="304" y="381"/>
                    <a:pt x="333" y="376"/>
                    <a:pt x="365" y="364"/>
                  </a:cubicBezTo>
                  <a:cubicBezTo>
                    <a:pt x="628" y="298"/>
                    <a:pt x="562" y="0"/>
                    <a:pt x="337"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9366" name="Google Shape;9366;p25"/>
          <p:cNvGrpSpPr/>
          <p:nvPr/>
        </p:nvGrpSpPr>
        <p:grpSpPr>
          <a:xfrm rot="-5255570">
            <a:off x="8153651" y="1062539"/>
            <a:ext cx="535491" cy="403793"/>
            <a:chOff x="3693500" y="1118850"/>
            <a:chExt cx="535500" cy="403800"/>
          </a:xfrm>
        </p:grpSpPr>
        <p:sp>
          <p:nvSpPr>
            <p:cNvPr id="9367" name="Google Shape;9367;p25"/>
            <p:cNvSpPr/>
            <p:nvPr/>
          </p:nvSpPr>
          <p:spPr>
            <a:xfrm>
              <a:off x="3978600" y="1346375"/>
              <a:ext cx="135125" cy="119900"/>
            </a:xfrm>
            <a:custGeom>
              <a:avLst/>
              <a:gdLst/>
              <a:ahLst/>
              <a:cxnLst/>
              <a:rect l="l" t="t" r="r" b="b"/>
              <a:pathLst>
                <a:path w="5405" h="4796" extrusionOk="0">
                  <a:moveTo>
                    <a:pt x="588" y="0"/>
                  </a:moveTo>
                  <a:cubicBezTo>
                    <a:pt x="478" y="0"/>
                    <a:pt x="377" y="17"/>
                    <a:pt x="298" y="60"/>
                  </a:cubicBezTo>
                  <a:cubicBezTo>
                    <a:pt x="0" y="259"/>
                    <a:pt x="322" y="903"/>
                    <a:pt x="397" y="1101"/>
                  </a:cubicBezTo>
                  <a:cubicBezTo>
                    <a:pt x="521" y="1473"/>
                    <a:pt x="694" y="1845"/>
                    <a:pt x="892" y="2217"/>
                  </a:cubicBezTo>
                  <a:cubicBezTo>
                    <a:pt x="1165" y="2614"/>
                    <a:pt x="1438" y="2985"/>
                    <a:pt x="1760" y="3357"/>
                  </a:cubicBezTo>
                  <a:cubicBezTo>
                    <a:pt x="2182" y="3853"/>
                    <a:pt x="2727" y="4324"/>
                    <a:pt x="3371" y="4671"/>
                  </a:cubicBezTo>
                  <a:cubicBezTo>
                    <a:pt x="3495" y="4721"/>
                    <a:pt x="3619" y="4795"/>
                    <a:pt x="3768" y="4795"/>
                  </a:cubicBezTo>
                  <a:cubicBezTo>
                    <a:pt x="3917" y="4795"/>
                    <a:pt x="4140" y="4721"/>
                    <a:pt x="4239" y="4597"/>
                  </a:cubicBezTo>
                  <a:cubicBezTo>
                    <a:pt x="4264" y="4547"/>
                    <a:pt x="4289" y="4498"/>
                    <a:pt x="4338" y="4448"/>
                  </a:cubicBezTo>
                  <a:cubicBezTo>
                    <a:pt x="4462" y="4299"/>
                    <a:pt x="4784" y="4324"/>
                    <a:pt x="4884" y="4175"/>
                  </a:cubicBezTo>
                  <a:cubicBezTo>
                    <a:pt x="4958" y="4076"/>
                    <a:pt x="4908" y="3952"/>
                    <a:pt x="4983" y="3853"/>
                  </a:cubicBezTo>
                  <a:cubicBezTo>
                    <a:pt x="5032" y="3754"/>
                    <a:pt x="5156" y="3729"/>
                    <a:pt x="5255" y="3680"/>
                  </a:cubicBezTo>
                  <a:cubicBezTo>
                    <a:pt x="5379" y="3580"/>
                    <a:pt x="5404" y="3456"/>
                    <a:pt x="5404" y="3357"/>
                  </a:cubicBezTo>
                  <a:cubicBezTo>
                    <a:pt x="5404" y="3258"/>
                    <a:pt x="5330" y="3184"/>
                    <a:pt x="5255" y="3085"/>
                  </a:cubicBezTo>
                  <a:cubicBezTo>
                    <a:pt x="4983" y="2738"/>
                    <a:pt x="4611" y="2465"/>
                    <a:pt x="4264" y="2143"/>
                  </a:cubicBezTo>
                  <a:cubicBezTo>
                    <a:pt x="3718" y="1696"/>
                    <a:pt x="3124" y="1225"/>
                    <a:pt x="2504" y="779"/>
                  </a:cubicBezTo>
                  <a:cubicBezTo>
                    <a:pt x="2182" y="581"/>
                    <a:pt x="1884" y="383"/>
                    <a:pt x="1512" y="234"/>
                  </a:cubicBezTo>
                  <a:cubicBezTo>
                    <a:pt x="1344" y="159"/>
                    <a:pt x="923" y="0"/>
                    <a:pt x="58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368" name="Google Shape;9368;p25"/>
            <p:cNvSpPr/>
            <p:nvPr/>
          </p:nvSpPr>
          <p:spPr>
            <a:xfrm>
              <a:off x="3995325" y="1358850"/>
              <a:ext cx="70675" cy="80150"/>
            </a:xfrm>
            <a:custGeom>
              <a:avLst/>
              <a:gdLst/>
              <a:ahLst/>
              <a:cxnLst/>
              <a:rect l="l" t="t" r="r" b="b"/>
              <a:pathLst>
                <a:path w="2827" h="3206" extrusionOk="0">
                  <a:moveTo>
                    <a:pt x="617" y="0"/>
                  </a:moveTo>
                  <a:cubicBezTo>
                    <a:pt x="350" y="0"/>
                    <a:pt x="131" y="123"/>
                    <a:pt x="75" y="479"/>
                  </a:cubicBezTo>
                  <a:cubicBezTo>
                    <a:pt x="0" y="826"/>
                    <a:pt x="199" y="1148"/>
                    <a:pt x="347" y="1445"/>
                  </a:cubicBezTo>
                  <a:cubicBezTo>
                    <a:pt x="496" y="1768"/>
                    <a:pt x="719" y="2065"/>
                    <a:pt x="967" y="2363"/>
                  </a:cubicBezTo>
                  <a:cubicBezTo>
                    <a:pt x="1091" y="2511"/>
                    <a:pt x="1240" y="2685"/>
                    <a:pt x="1438" y="2834"/>
                  </a:cubicBezTo>
                  <a:cubicBezTo>
                    <a:pt x="1587" y="2933"/>
                    <a:pt x="1884" y="3081"/>
                    <a:pt x="1959" y="3205"/>
                  </a:cubicBezTo>
                  <a:cubicBezTo>
                    <a:pt x="1760" y="2834"/>
                    <a:pt x="1562" y="2486"/>
                    <a:pt x="1265" y="2139"/>
                  </a:cubicBezTo>
                  <a:lnTo>
                    <a:pt x="1265" y="2139"/>
                  </a:lnTo>
                  <a:cubicBezTo>
                    <a:pt x="1636" y="2437"/>
                    <a:pt x="2083" y="2610"/>
                    <a:pt x="2578" y="2734"/>
                  </a:cubicBezTo>
                  <a:cubicBezTo>
                    <a:pt x="2306" y="2313"/>
                    <a:pt x="1884" y="1941"/>
                    <a:pt x="1488" y="1594"/>
                  </a:cubicBezTo>
                  <a:lnTo>
                    <a:pt x="1488" y="1594"/>
                  </a:lnTo>
                  <a:cubicBezTo>
                    <a:pt x="1884" y="1817"/>
                    <a:pt x="2355" y="1991"/>
                    <a:pt x="2826" y="2115"/>
                  </a:cubicBezTo>
                  <a:cubicBezTo>
                    <a:pt x="2678" y="1495"/>
                    <a:pt x="2331" y="950"/>
                    <a:pt x="1835" y="503"/>
                  </a:cubicBezTo>
                  <a:cubicBezTo>
                    <a:pt x="1634" y="334"/>
                    <a:pt x="1059" y="0"/>
                    <a:pt x="617"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69" name="Google Shape;9369;p25"/>
            <p:cNvSpPr/>
            <p:nvPr/>
          </p:nvSpPr>
          <p:spPr>
            <a:xfrm>
              <a:off x="3930250" y="1364650"/>
              <a:ext cx="68825" cy="145000"/>
            </a:xfrm>
            <a:custGeom>
              <a:avLst/>
              <a:gdLst/>
              <a:ahLst/>
              <a:cxnLst/>
              <a:rect l="l" t="t" r="r" b="b"/>
              <a:pathLst>
                <a:path w="2753" h="5800" extrusionOk="0">
                  <a:moveTo>
                    <a:pt x="784" y="1"/>
                  </a:moveTo>
                  <a:cubicBezTo>
                    <a:pt x="756" y="1"/>
                    <a:pt x="726" y="8"/>
                    <a:pt x="695" y="23"/>
                  </a:cubicBezTo>
                  <a:cubicBezTo>
                    <a:pt x="397" y="172"/>
                    <a:pt x="348" y="767"/>
                    <a:pt x="273" y="965"/>
                  </a:cubicBezTo>
                  <a:cubicBezTo>
                    <a:pt x="100" y="1635"/>
                    <a:pt x="0" y="2354"/>
                    <a:pt x="0" y="2998"/>
                  </a:cubicBezTo>
                  <a:cubicBezTo>
                    <a:pt x="25" y="3370"/>
                    <a:pt x="75" y="3742"/>
                    <a:pt x="124" y="4089"/>
                  </a:cubicBezTo>
                  <a:cubicBezTo>
                    <a:pt x="224" y="4684"/>
                    <a:pt x="447" y="5229"/>
                    <a:pt x="868" y="5700"/>
                  </a:cubicBezTo>
                  <a:cubicBezTo>
                    <a:pt x="893" y="5725"/>
                    <a:pt x="942" y="5750"/>
                    <a:pt x="992" y="5799"/>
                  </a:cubicBezTo>
                  <a:cubicBezTo>
                    <a:pt x="1066" y="5799"/>
                    <a:pt x="1116" y="5799"/>
                    <a:pt x="1190" y="5750"/>
                  </a:cubicBezTo>
                  <a:cubicBezTo>
                    <a:pt x="1364" y="5700"/>
                    <a:pt x="1513" y="5675"/>
                    <a:pt x="1711" y="5601"/>
                  </a:cubicBezTo>
                  <a:cubicBezTo>
                    <a:pt x="1959" y="5551"/>
                    <a:pt x="2232" y="5452"/>
                    <a:pt x="2430" y="5254"/>
                  </a:cubicBezTo>
                  <a:cubicBezTo>
                    <a:pt x="2579" y="5130"/>
                    <a:pt x="2603" y="4957"/>
                    <a:pt x="2628" y="4808"/>
                  </a:cubicBezTo>
                  <a:cubicBezTo>
                    <a:pt x="2752" y="4015"/>
                    <a:pt x="2554" y="3320"/>
                    <a:pt x="2232" y="2626"/>
                  </a:cubicBezTo>
                  <a:cubicBezTo>
                    <a:pt x="1934" y="1957"/>
                    <a:pt x="1513" y="1337"/>
                    <a:pt x="1215" y="643"/>
                  </a:cubicBezTo>
                  <a:cubicBezTo>
                    <a:pt x="1149" y="510"/>
                    <a:pt x="1023" y="1"/>
                    <a:pt x="78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370" name="Google Shape;9370;p25"/>
            <p:cNvSpPr/>
            <p:nvPr/>
          </p:nvSpPr>
          <p:spPr>
            <a:xfrm>
              <a:off x="3933350" y="1377000"/>
              <a:ext cx="56425" cy="96700"/>
            </a:xfrm>
            <a:custGeom>
              <a:avLst/>
              <a:gdLst/>
              <a:ahLst/>
              <a:cxnLst/>
              <a:rect l="l" t="t" r="r" b="b"/>
              <a:pathLst>
                <a:path w="2257" h="3868" extrusionOk="0">
                  <a:moveTo>
                    <a:pt x="893" y="0"/>
                  </a:moveTo>
                  <a:cubicBezTo>
                    <a:pt x="571" y="25"/>
                    <a:pt x="447" y="199"/>
                    <a:pt x="347" y="422"/>
                  </a:cubicBezTo>
                  <a:cubicBezTo>
                    <a:pt x="100" y="1017"/>
                    <a:pt x="0" y="1513"/>
                    <a:pt x="25" y="2008"/>
                  </a:cubicBezTo>
                  <a:cubicBezTo>
                    <a:pt x="25" y="2653"/>
                    <a:pt x="149" y="3273"/>
                    <a:pt x="323" y="3868"/>
                  </a:cubicBezTo>
                  <a:cubicBezTo>
                    <a:pt x="323" y="3471"/>
                    <a:pt x="372" y="3074"/>
                    <a:pt x="571" y="2653"/>
                  </a:cubicBezTo>
                  <a:cubicBezTo>
                    <a:pt x="744" y="3025"/>
                    <a:pt x="967" y="3397"/>
                    <a:pt x="1190" y="3768"/>
                  </a:cubicBezTo>
                  <a:cubicBezTo>
                    <a:pt x="1215" y="3248"/>
                    <a:pt x="1215" y="2727"/>
                    <a:pt x="1215" y="2207"/>
                  </a:cubicBezTo>
                  <a:cubicBezTo>
                    <a:pt x="1587" y="2405"/>
                    <a:pt x="1884" y="2628"/>
                    <a:pt x="2207" y="2876"/>
                  </a:cubicBezTo>
                  <a:cubicBezTo>
                    <a:pt x="2256" y="2157"/>
                    <a:pt x="2083" y="1513"/>
                    <a:pt x="1884" y="868"/>
                  </a:cubicBezTo>
                  <a:cubicBezTo>
                    <a:pt x="1835" y="645"/>
                    <a:pt x="1760" y="447"/>
                    <a:pt x="1612" y="273"/>
                  </a:cubicBezTo>
                  <a:cubicBezTo>
                    <a:pt x="1463" y="124"/>
                    <a:pt x="1215" y="0"/>
                    <a:pt x="89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71" name="Google Shape;9371;p25"/>
            <p:cNvSpPr/>
            <p:nvPr/>
          </p:nvSpPr>
          <p:spPr>
            <a:xfrm>
              <a:off x="3819325" y="1362200"/>
              <a:ext cx="97925" cy="160450"/>
            </a:xfrm>
            <a:custGeom>
              <a:avLst/>
              <a:gdLst/>
              <a:ahLst/>
              <a:cxnLst/>
              <a:rect l="l" t="t" r="r" b="b"/>
              <a:pathLst>
                <a:path w="3917" h="6418" extrusionOk="0">
                  <a:moveTo>
                    <a:pt x="3537" y="1"/>
                  </a:moveTo>
                  <a:cubicBezTo>
                    <a:pt x="3070" y="1"/>
                    <a:pt x="2660" y="791"/>
                    <a:pt x="2479" y="1063"/>
                  </a:cubicBezTo>
                  <a:cubicBezTo>
                    <a:pt x="2107" y="1634"/>
                    <a:pt x="1785" y="2229"/>
                    <a:pt x="1413" y="2848"/>
                  </a:cubicBezTo>
                  <a:cubicBezTo>
                    <a:pt x="1041" y="3468"/>
                    <a:pt x="694" y="4088"/>
                    <a:pt x="422" y="4707"/>
                  </a:cubicBezTo>
                  <a:cubicBezTo>
                    <a:pt x="198" y="5228"/>
                    <a:pt x="0" y="5773"/>
                    <a:pt x="99" y="6269"/>
                  </a:cubicBezTo>
                  <a:cubicBezTo>
                    <a:pt x="99" y="6294"/>
                    <a:pt x="124" y="6344"/>
                    <a:pt x="174" y="6344"/>
                  </a:cubicBezTo>
                  <a:cubicBezTo>
                    <a:pt x="186" y="6356"/>
                    <a:pt x="202" y="6361"/>
                    <a:pt x="219" y="6361"/>
                  </a:cubicBezTo>
                  <a:cubicBezTo>
                    <a:pt x="270" y="6361"/>
                    <a:pt x="335" y="6319"/>
                    <a:pt x="372" y="6319"/>
                  </a:cubicBezTo>
                  <a:cubicBezTo>
                    <a:pt x="496" y="6319"/>
                    <a:pt x="570" y="6418"/>
                    <a:pt x="694" y="6418"/>
                  </a:cubicBezTo>
                  <a:cubicBezTo>
                    <a:pt x="818" y="6418"/>
                    <a:pt x="893" y="6344"/>
                    <a:pt x="1016" y="6294"/>
                  </a:cubicBezTo>
                  <a:cubicBezTo>
                    <a:pt x="1240" y="6195"/>
                    <a:pt x="1512" y="6195"/>
                    <a:pt x="1785" y="6096"/>
                  </a:cubicBezTo>
                  <a:cubicBezTo>
                    <a:pt x="2033" y="6021"/>
                    <a:pt x="2206" y="5848"/>
                    <a:pt x="2355" y="5699"/>
                  </a:cubicBezTo>
                  <a:cubicBezTo>
                    <a:pt x="2702" y="5327"/>
                    <a:pt x="2876" y="4931"/>
                    <a:pt x="3049" y="4534"/>
                  </a:cubicBezTo>
                  <a:cubicBezTo>
                    <a:pt x="3471" y="3468"/>
                    <a:pt x="3818" y="2427"/>
                    <a:pt x="3867" y="1386"/>
                  </a:cubicBezTo>
                  <a:lnTo>
                    <a:pt x="3867" y="617"/>
                  </a:lnTo>
                  <a:cubicBezTo>
                    <a:pt x="3843" y="444"/>
                    <a:pt x="3917" y="121"/>
                    <a:pt x="3669" y="22"/>
                  </a:cubicBezTo>
                  <a:cubicBezTo>
                    <a:pt x="3625" y="7"/>
                    <a:pt x="3581" y="1"/>
                    <a:pt x="353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372" name="Google Shape;9372;p25"/>
            <p:cNvSpPr/>
            <p:nvPr/>
          </p:nvSpPr>
          <p:spPr>
            <a:xfrm>
              <a:off x="3837300" y="1381100"/>
              <a:ext cx="84300" cy="101900"/>
            </a:xfrm>
            <a:custGeom>
              <a:avLst/>
              <a:gdLst/>
              <a:ahLst/>
              <a:cxnLst/>
              <a:rect l="l" t="t" r="r" b="b"/>
              <a:pathLst>
                <a:path w="3372" h="4076" extrusionOk="0">
                  <a:moveTo>
                    <a:pt x="2838" y="0"/>
                  </a:moveTo>
                  <a:cubicBezTo>
                    <a:pt x="2532" y="0"/>
                    <a:pt x="2105" y="321"/>
                    <a:pt x="1884" y="506"/>
                  </a:cubicBezTo>
                  <a:cubicBezTo>
                    <a:pt x="1388" y="1002"/>
                    <a:pt x="1016" y="1596"/>
                    <a:pt x="719" y="2117"/>
                  </a:cubicBezTo>
                  <a:cubicBezTo>
                    <a:pt x="521" y="2439"/>
                    <a:pt x="397" y="2762"/>
                    <a:pt x="273" y="3084"/>
                  </a:cubicBezTo>
                  <a:cubicBezTo>
                    <a:pt x="223" y="3233"/>
                    <a:pt x="174" y="3381"/>
                    <a:pt x="124" y="3580"/>
                  </a:cubicBezTo>
                  <a:cubicBezTo>
                    <a:pt x="78" y="3717"/>
                    <a:pt x="96" y="3917"/>
                    <a:pt x="21" y="4044"/>
                  </a:cubicBezTo>
                  <a:lnTo>
                    <a:pt x="21" y="4044"/>
                  </a:lnTo>
                  <a:cubicBezTo>
                    <a:pt x="335" y="3585"/>
                    <a:pt x="628" y="3148"/>
                    <a:pt x="992" y="2712"/>
                  </a:cubicBezTo>
                  <a:lnTo>
                    <a:pt x="992" y="2712"/>
                  </a:lnTo>
                  <a:cubicBezTo>
                    <a:pt x="992" y="3158"/>
                    <a:pt x="967" y="3580"/>
                    <a:pt x="892" y="4026"/>
                  </a:cubicBezTo>
                  <a:cubicBezTo>
                    <a:pt x="1314" y="3530"/>
                    <a:pt x="1587" y="2960"/>
                    <a:pt x="1760" y="2439"/>
                  </a:cubicBezTo>
                  <a:cubicBezTo>
                    <a:pt x="1859" y="2861"/>
                    <a:pt x="1934" y="3307"/>
                    <a:pt x="2008" y="3728"/>
                  </a:cubicBezTo>
                  <a:cubicBezTo>
                    <a:pt x="2330" y="3158"/>
                    <a:pt x="2677" y="2538"/>
                    <a:pt x="2876" y="1919"/>
                  </a:cubicBezTo>
                  <a:cubicBezTo>
                    <a:pt x="3074" y="1423"/>
                    <a:pt x="3371" y="580"/>
                    <a:pt x="3099" y="134"/>
                  </a:cubicBezTo>
                  <a:cubicBezTo>
                    <a:pt x="3035" y="38"/>
                    <a:pt x="2944" y="0"/>
                    <a:pt x="2838" y="0"/>
                  </a:cubicBezTo>
                  <a:close/>
                  <a:moveTo>
                    <a:pt x="21" y="4044"/>
                  </a:moveTo>
                  <a:cubicBezTo>
                    <a:pt x="14" y="4055"/>
                    <a:pt x="7" y="4065"/>
                    <a:pt x="0" y="4075"/>
                  </a:cubicBezTo>
                  <a:cubicBezTo>
                    <a:pt x="8" y="4066"/>
                    <a:pt x="15" y="4055"/>
                    <a:pt x="21" y="4044"/>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73" name="Google Shape;9373;p25"/>
            <p:cNvSpPr/>
            <p:nvPr/>
          </p:nvSpPr>
          <p:spPr>
            <a:xfrm>
              <a:off x="3710850" y="1347525"/>
              <a:ext cx="197725" cy="113150"/>
            </a:xfrm>
            <a:custGeom>
              <a:avLst/>
              <a:gdLst/>
              <a:ahLst/>
              <a:cxnLst/>
              <a:rect l="l" t="t" r="r" b="b"/>
              <a:pathLst>
                <a:path w="7909" h="4526" extrusionOk="0">
                  <a:moveTo>
                    <a:pt x="7433" y="0"/>
                  </a:moveTo>
                  <a:cubicBezTo>
                    <a:pt x="7161" y="0"/>
                    <a:pt x="6669" y="194"/>
                    <a:pt x="6496" y="237"/>
                  </a:cubicBezTo>
                  <a:lnTo>
                    <a:pt x="5281" y="609"/>
                  </a:lnTo>
                  <a:cubicBezTo>
                    <a:pt x="4314" y="956"/>
                    <a:pt x="3447" y="1353"/>
                    <a:pt x="2653" y="1824"/>
                  </a:cubicBezTo>
                  <a:cubicBezTo>
                    <a:pt x="1587" y="2444"/>
                    <a:pt x="596" y="3212"/>
                    <a:pt x="75" y="4129"/>
                  </a:cubicBezTo>
                  <a:cubicBezTo>
                    <a:pt x="51" y="4154"/>
                    <a:pt x="1" y="4204"/>
                    <a:pt x="51" y="4253"/>
                  </a:cubicBezTo>
                  <a:cubicBezTo>
                    <a:pt x="61" y="4304"/>
                    <a:pt x="111" y="4317"/>
                    <a:pt x="178" y="4317"/>
                  </a:cubicBezTo>
                  <a:cubicBezTo>
                    <a:pt x="256" y="4317"/>
                    <a:pt x="356" y="4299"/>
                    <a:pt x="438" y="4299"/>
                  </a:cubicBezTo>
                  <a:cubicBezTo>
                    <a:pt x="459" y="4299"/>
                    <a:pt x="479" y="4300"/>
                    <a:pt x="497" y="4303"/>
                  </a:cubicBezTo>
                  <a:cubicBezTo>
                    <a:pt x="695" y="4328"/>
                    <a:pt x="720" y="4526"/>
                    <a:pt x="918" y="4526"/>
                  </a:cubicBezTo>
                  <a:cubicBezTo>
                    <a:pt x="1042" y="4526"/>
                    <a:pt x="1166" y="4452"/>
                    <a:pt x="1290" y="4427"/>
                  </a:cubicBezTo>
                  <a:cubicBezTo>
                    <a:pt x="1348" y="4419"/>
                    <a:pt x="1406" y="4416"/>
                    <a:pt x="1464" y="4416"/>
                  </a:cubicBezTo>
                  <a:cubicBezTo>
                    <a:pt x="1582" y="4416"/>
                    <a:pt x="1703" y="4427"/>
                    <a:pt x="1835" y="4427"/>
                  </a:cubicBezTo>
                  <a:cubicBezTo>
                    <a:pt x="2282" y="4427"/>
                    <a:pt x="2703" y="4179"/>
                    <a:pt x="3100" y="3956"/>
                  </a:cubicBezTo>
                  <a:cubicBezTo>
                    <a:pt x="4389" y="3212"/>
                    <a:pt x="5628" y="2419"/>
                    <a:pt x="6620" y="1452"/>
                  </a:cubicBezTo>
                  <a:cubicBezTo>
                    <a:pt x="6818" y="1229"/>
                    <a:pt x="7909" y="188"/>
                    <a:pt x="7537" y="14"/>
                  </a:cubicBezTo>
                  <a:cubicBezTo>
                    <a:pt x="7508" y="5"/>
                    <a:pt x="7473" y="0"/>
                    <a:pt x="743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374" name="Google Shape;9374;p25"/>
            <p:cNvSpPr/>
            <p:nvPr/>
          </p:nvSpPr>
          <p:spPr>
            <a:xfrm>
              <a:off x="3749275" y="1353400"/>
              <a:ext cx="140725" cy="80025"/>
            </a:xfrm>
            <a:custGeom>
              <a:avLst/>
              <a:gdLst/>
              <a:ahLst/>
              <a:cxnLst/>
              <a:rect l="l" t="t" r="r" b="b"/>
              <a:pathLst>
                <a:path w="5629" h="3201" extrusionOk="0">
                  <a:moveTo>
                    <a:pt x="5133" y="1"/>
                  </a:moveTo>
                  <a:cubicBezTo>
                    <a:pt x="4973" y="1"/>
                    <a:pt x="4805" y="88"/>
                    <a:pt x="4612" y="176"/>
                  </a:cubicBezTo>
                  <a:cubicBezTo>
                    <a:pt x="3744" y="573"/>
                    <a:pt x="2876" y="969"/>
                    <a:pt x="2034" y="1415"/>
                  </a:cubicBezTo>
                  <a:cubicBezTo>
                    <a:pt x="1265" y="1812"/>
                    <a:pt x="447" y="2283"/>
                    <a:pt x="1" y="2903"/>
                  </a:cubicBezTo>
                  <a:cubicBezTo>
                    <a:pt x="621" y="2655"/>
                    <a:pt x="1240" y="2407"/>
                    <a:pt x="1811" y="2159"/>
                  </a:cubicBezTo>
                  <a:lnTo>
                    <a:pt x="1811" y="2159"/>
                  </a:lnTo>
                  <a:cubicBezTo>
                    <a:pt x="1488" y="2481"/>
                    <a:pt x="1191" y="2828"/>
                    <a:pt x="1017" y="3200"/>
                  </a:cubicBezTo>
                  <a:cubicBezTo>
                    <a:pt x="1563" y="2903"/>
                    <a:pt x="2133" y="2581"/>
                    <a:pt x="2678" y="2233"/>
                  </a:cubicBezTo>
                  <a:lnTo>
                    <a:pt x="2678" y="2233"/>
                  </a:lnTo>
                  <a:cubicBezTo>
                    <a:pt x="2629" y="2481"/>
                    <a:pt x="2529" y="2729"/>
                    <a:pt x="2405" y="2977"/>
                  </a:cubicBezTo>
                  <a:cubicBezTo>
                    <a:pt x="3521" y="2357"/>
                    <a:pt x="4488" y="1589"/>
                    <a:pt x="5231" y="721"/>
                  </a:cubicBezTo>
                  <a:cubicBezTo>
                    <a:pt x="5455" y="473"/>
                    <a:pt x="5628" y="176"/>
                    <a:pt x="5331" y="52"/>
                  </a:cubicBezTo>
                  <a:cubicBezTo>
                    <a:pt x="5265" y="16"/>
                    <a:pt x="5200" y="1"/>
                    <a:pt x="5133"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75" name="Google Shape;9375;p25"/>
            <p:cNvSpPr/>
            <p:nvPr/>
          </p:nvSpPr>
          <p:spPr>
            <a:xfrm>
              <a:off x="4011425" y="1323750"/>
              <a:ext cx="181000" cy="54975"/>
            </a:xfrm>
            <a:custGeom>
              <a:avLst/>
              <a:gdLst/>
              <a:ahLst/>
              <a:cxnLst/>
              <a:rect l="l" t="t" r="r" b="b"/>
              <a:pathLst>
                <a:path w="7240" h="2199" extrusionOk="0">
                  <a:moveTo>
                    <a:pt x="2689" y="0"/>
                  </a:moveTo>
                  <a:cubicBezTo>
                    <a:pt x="2006" y="0"/>
                    <a:pt x="1318" y="49"/>
                    <a:pt x="621" y="98"/>
                  </a:cubicBezTo>
                  <a:cubicBezTo>
                    <a:pt x="323" y="147"/>
                    <a:pt x="1" y="321"/>
                    <a:pt x="174" y="544"/>
                  </a:cubicBezTo>
                  <a:cubicBezTo>
                    <a:pt x="323" y="717"/>
                    <a:pt x="720" y="891"/>
                    <a:pt x="992" y="1040"/>
                  </a:cubicBezTo>
                  <a:cubicBezTo>
                    <a:pt x="1538" y="1362"/>
                    <a:pt x="2158" y="1635"/>
                    <a:pt x="2827" y="1808"/>
                  </a:cubicBezTo>
                  <a:cubicBezTo>
                    <a:pt x="3628" y="2055"/>
                    <a:pt x="4480" y="2199"/>
                    <a:pt x="5411" y="2199"/>
                  </a:cubicBezTo>
                  <a:cubicBezTo>
                    <a:pt x="5604" y="2199"/>
                    <a:pt x="5800" y="2193"/>
                    <a:pt x="6000" y="2180"/>
                  </a:cubicBezTo>
                  <a:cubicBezTo>
                    <a:pt x="6248" y="2180"/>
                    <a:pt x="6446" y="2155"/>
                    <a:pt x="6694" y="2056"/>
                  </a:cubicBezTo>
                  <a:cubicBezTo>
                    <a:pt x="6917" y="1957"/>
                    <a:pt x="7140" y="1808"/>
                    <a:pt x="7190" y="1635"/>
                  </a:cubicBezTo>
                  <a:cubicBezTo>
                    <a:pt x="7239" y="1535"/>
                    <a:pt x="7190" y="1412"/>
                    <a:pt x="7140" y="1312"/>
                  </a:cubicBezTo>
                  <a:cubicBezTo>
                    <a:pt x="7016" y="1064"/>
                    <a:pt x="6768" y="916"/>
                    <a:pt x="6496" y="767"/>
                  </a:cubicBezTo>
                  <a:cubicBezTo>
                    <a:pt x="5752" y="346"/>
                    <a:pt x="4785" y="147"/>
                    <a:pt x="3769" y="48"/>
                  </a:cubicBezTo>
                  <a:cubicBezTo>
                    <a:pt x="3409" y="14"/>
                    <a:pt x="3050" y="0"/>
                    <a:pt x="2689"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376" name="Google Shape;9376;p25"/>
            <p:cNvSpPr/>
            <p:nvPr/>
          </p:nvSpPr>
          <p:spPr>
            <a:xfrm>
              <a:off x="4022600" y="1334025"/>
              <a:ext cx="119000" cy="37425"/>
            </a:xfrm>
            <a:custGeom>
              <a:avLst/>
              <a:gdLst/>
              <a:ahLst/>
              <a:cxnLst/>
              <a:rect l="l" t="t" r="r" b="b"/>
              <a:pathLst>
                <a:path w="4760" h="1497" extrusionOk="0">
                  <a:moveTo>
                    <a:pt x="1303" y="0"/>
                  </a:moveTo>
                  <a:cubicBezTo>
                    <a:pt x="1087" y="0"/>
                    <a:pt x="867" y="3"/>
                    <a:pt x="645" y="9"/>
                  </a:cubicBezTo>
                  <a:cubicBezTo>
                    <a:pt x="422" y="9"/>
                    <a:pt x="0" y="9"/>
                    <a:pt x="25" y="257"/>
                  </a:cubicBezTo>
                  <a:cubicBezTo>
                    <a:pt x="50" y="455"/>
                    <a:pt x="422" y="579"/>
                    <a:pt x="620" y="653"/>
                  </a:cubicBezTo>
                  <a:cubicBezTo>
                    <a:pt x="1636" y="1100"/>
                    <a:pt x="2826" y="1397"/>
                    <a:pt x="4090" y="1496"/>
                  </a:cubicBezTo>
                  <a:cubicBezTo>
                    <a:pt x="3966" y="1372"/>
                    <a:pt x="3843" y="1248"/>
                    <a:pt x="3694" y="1124"/>
                  </a:cubicBezTo>
                  <a:cubicBezTo>
                    <a:pt x="4041" y="1100"/>
                    <a:pt x="4388" y="1075"/>
                    <a:pt x="4760" y="1025"/>
                  </a:cubicBezTo>
                  <a:cubicBezTo>
                    <a:pt x="4487" y="877"/>
                    <a:pt x="4214" y="728"/>
                    <a:pt x="3892" y="604"/>
                  </a:cubicBezTo>
                  <a:cubicBezTo>
                    <a:pt x="4115" y="530"/>
                    <a:pt x="4363" y="480"/>
                    <a:pt x="4586" y="381"/>
                  </a:cubicBezTo>
                  <a:cubicBezTo>
                    <a:pt x="4264" y="232"/>
                    <a:pt x="3892" y="158"/>
                    <a:pt x="3495" y="133"/>
                  </a:cubicBezTo>
                  <a:cubicBezTo>
                    <a:pt x="2765" y="37"/>
                    <a:pt x="2050" y="0"/>
                    <a:pt x="130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77" name="Google Shape;9377;p25"/>
            <p:cNvSpPr/>
            <p:nvPr/>
          </p:nvSpPr>
          <p:spPr>
            <a:xfrm>
              <a:off x="4021975" y="1262100"/>
              <a:ext cx="192750" cy="54450"/>
            </a:xfrm>
            <a:custGeom>
              <a:avLst/>
              <a:gdLst/>
              <a:ahLst/>
              <a:cxnLst/>
              <a:rect l="l" t="t" r="r" b="b"/>
              <a:pathLst>
                <a:path w="7710" h="2178" extrusionOk="0">
                  <a:moveTo>
                    <a:pt x="6971" y="1"/>
                  </a:moveTo>
                  <a:cubicBezTo>
                    <a:pt x="6935" y="1"/>
                    <a:pt x="6900" y="4"/>
                    <a:pt x="6867" y="10"/>
                  </a:cubicBezTo>
                  <a:cubicBezTo>
                    <a:pt x="6619" y="10"/>
                    <a:pt x="6371" y="60"/>
                    <a:pt x="6123" y="109"/>
                  </a:cubicBezTo>
                  <a:cubicBezTo>
                    <a:pt x="4239" y="432"/>
                    <a:pt x="2355" y="779"/>
                    <a:pt x="521" y="1399"/>
                  </a:cubicBezTo>
                  <a:cubicBezTo>
                    <a:pt x="75" y="1547"/>
                    <a:pt x="0" y="1870"/>
                    <a:pt x="447" y="1894"/>
                  </a:cubicBezTo>
                  <a:cubicBezTo>
                    <a:pt x="918" y="1919"/>
                    <a:pt x="1364" y="1994"/>
                    <a:pt x="1785" y="2043"/>
                  </a:cubicBezTo>
                  <a:cubicBezTo>
                    <a:pt x="2459" y="2127"/>
                    <a:pt x="3167" y="2177"/>
                    <a:pt x="3878" y="2177"/>
                  </a:cubicBezTo>
                  <a:cubicBezTo>
                    <a:pt x="4214" y="2177"/>
                    <a:pt x="4550" y="2166"/>
                    <a:pt x="4884" y="2142"/>
                  </a:cubicBezTo>
                  <a:cubicBezTo>
                    <a:pt x="5454" y="2043"/>
                    <a:pt x="6024" y="2018"/>
                    <a:pt x="6619" y="1919"/>
                  </a:cubicBezTo>
                  <a:cubicBezTo>
                    <a:pt x="6817" y="1894"/>
                    <a:pt x="7065" y="1870"/>
                    <a:pt x="7189" y="1721"/>
                  </a:cubicBezTo>
                  <a:cubicBezTo>
                    <a:pt x="7313" y="1597"/>
                    <a:pt x="7239" y="1399"/>
                    <a:pt x="7338" y="1275"/>
                  </a:cubicBezTo>
                  <a:cubicBezTo>
                    <a:pt x="7388" y="1151"/>
                    <a:pt x="7586" y="1052"/>
                    <a:pt x="7611" y="928"/>
                  </a:cubicBezTo>
                  <a:cubicBezTo>
                    <a:pt x="7710" y="729"/>
                    <a:pt x="7462" y="605"/>
                    <a:pt x="7363" y="407"/>
                  </a:cubicBezTo>
                  <a:cubicBezTo>
                    <a:pt x="7313" y="283"/>
                    <a:pt x="7338" y="134"/>
                    <a:pt x="7239" y="60"/>
                  </a:cubicBezTo>
                  <a:cubicBezTo>
                    <a:pt x="7166" y="24"/>
                    <a:pt x="7067" y="1"/>
                    <a:pt x="697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378" name="Google Shape;9378;p25"/>
            <p:cNvSpPr/>
            <p:nvPr/>
          </p:nvSpPr>
          <p:spPr>
            <a:xfrm>
              <a:off x="4025700" y="1273575"/>
              <a:ext cx="125200" cy="39625"/>
            </a:xfrm>
            <a:custGeom>
              <a:avLst/>
              <a:gdLst/>
              <a:ahLst/>
              <a:cxnLst/>
              <a:rect l="l" t="t" r="r" b="b"/>
              <a:pathLst>
                <a:path w="5008" h="1585" extrusionOk="0">
                  <a:moveTo>
                    <a:pt x="4397" y="0"/>
                  </a:moveTo>
                  <a:cubicBezTo>
                    <a:pt x="3266" y="0"/>
                    <a:pt x="2052" y="230"/>
                    <a:pt x="892" y="568"/>
                  </a:cubicBezTo>
                  <a:cubicBezTo>
                    <a:pt x="645" y="642"/>
                    <a:pt x="50" y="816"/>
                    <a:pt x="25" y="1064"/>
                  </a:cubicBezTo>
                  <a:cubicBezTo>
                    <a:pt x="0" y="1262"/>
                    <a:pt x="496" y="1386"/>
                    <a:pt x="669" y="1435"/>
                  </a:cubicBezTo>
                  <a:cubicBezTo>
                    <a:pt x="1289" y="1584"/>
                    <a:pt x="2033" y="1584"/>
                    <a:pt x="2776" y="1584"/>
                  </a:cubicBezTo>
                  <a:cubicBezTo>
                    <a:pt x="3247" y="1584"/>
                    <a:pt x="3719" y="1584"/>
                    <a:pt x="4214" y="1559"/>
                  </a:cubicBezTo>
                  <a:cubicBezTo>
                    <a:pt x="3867" y="1411"/>
                    <a:pt x="3495" y="1262"/>
                    <a:pt x="3074" y="1163"/>
                  </a:cubicBezTo>
                  <a:lnTo>
                    <a:pt x="5008" y="791"/>
                  </a:lnTo>
                  <a:cubicBezTo>
                    <a:pt x="4710" y="725"/>
                    <a:pt x="4369" y="692"/>
                    <a:pt x="4020" y="692"/>
                  </a:cubicBezTo>
                  <a:cubicBezTo>
                    <a:pt x="3845" y="692"/>
                    <a:pt x="3669" y="700"/>
                    <a:pt x="3495" y="716"/>
                  </a:cubicBezTo>
                  <a:cubicBezTo>
                    <a:pt x="3991" y="469"/>
                    <a:pt x="4487" y="270"/>
                    <a:pt x="4983" y="22"/>
                  </a:cubicBezTo>
                  <a:cubicBezTo>
                    <a:pt x="4790" y="8"/>
                    <a:pt x="4595" y="0"/>
                    <a:pt x="4397"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79" name="Google Shape;9379;p25"/>
            <p:cNvSpPr/>
            <p:nvPr/>
          </p:nvSpPr>
          <p:spPr>
            <a:xfrm>
              <a:off x="4013950" y="1165175"/>
              <a:ext cx="184675" cy="126900"/>
            </a:xfrm>
            <a:custGeom>
              <a:avLst/>
              <a:gdLst/>
              <a:ahLst/>
              <a:cxnLst/>
              <a:rect l="l" t="t" r="r" b="b"/>
              <a:pathLst>
                <a:path w="7387" h="5076" extrusionOk="0">
                  <a:moveTo>
                    <a:pt x="6682" y="0"/>
                  </a:moveTo>
                  <a:cubicBezTo>
                    <a:pt x="6638" y="0"/>
                    <a:pt x="6592" y="6"/>
                    <a:pt x="6544" y="20"/>
                  </a:cubicBezTo>
                  <a:cubicBezTo>
                    <a:pt x="6395" y="45"/>
                    <a:pt x="6196" y="95"/>
                    <a:pt x="6048" y="169"/>
                  </a:cubicBezTo>
                  <a:cubicBezTo>
                    <a:pt x="5056" y="590"/>
                    <a:pt x="4189" y="1136"/>
                    <a:pt x="3370" y="1706"/>
                  </a:cubicBezTo>
                  <a:cubicBezTo>
                    <a:pt x="2875" y="2078"/>
                    <a:pt x="2428" y="2450"/>
                    <a:pt x="1957" y="2797"/>
                  </a:cubicBezTo>
                  <a:cubicBezTo>
                    <a:pt x="1486" y="3193"/>
                    <a:pt x="1015" y="3615"/>
                    <a:pt x="619" y="4036"/>
                  </a:cubicBezTo>
                  <a:cubicBezTo>
                    <a:pt x="396" y="4284"/>
                    <a:pt x="148" y="4532"/>
                    <a:pt x="73" y="4805"/>
                  </a:cubicBezTo>
                  <a:cubicBezTo>
                    <a:pt x="0" y="5009"/>
                    <a:pt x="57" y="5076"/>
                    <a:pt x="191" y="5076"/>
                  </a:cubicBezTo>
                  <a:cubicBezTo>
                    <a:pt x="285" y="5076"/>
                    <a:pt x="417" y="5044"/>
                    <a:pt x="569" y="5003"/>
                  </a:cubicBezTo>
                  <a:cubicBezTo>
                    <a:pt x="1362" y="4780"/>
                    <a:pt x="2181" y="4408"/>
                    <a:pt x="2924" y="4036"/>
                  </a:cubicBezTo>
                  <a:cubicBezTo>
                    <a:pt x="4486" y="3292"/>
                    <a:pt x="5924" y="2400"/>
                    <a:pt x="7138" y="1384"/>
                  </a:cubicBezTo>
                  <a:cubicBezTo>
                    <a:pt x="7188" y="1309"/>
                    <a:pt x="7213" y="1284"/>
                    <a:pt x="7262" y="1210"/>
                  </a:cubicBezTo>
                  <a:cubicBezTo>
                    <a:pt x="7287" y="1136"/>
                    <a:pt x="7163" y="1061"/>
                    <a:pt x="7138" y="962"/>
                  </a:cubicBezTo>
                  <a:cubicBezTo>
                    <a:pt x="7064" y="789"/>
                    <a:pt x="7386" y="466"/>
                    <a:pt x="7188" y="342"/>
                  </a:cubicBezTo>
                  <a:cubicBezTo>
                    <a:pt x="7138" y="318"/>
                    <a:pt x="7064" y="318"/>
                    <a:pt x="7039" y="293"/>
                  </a:cubicBezTo>
                  <a:cubicBezTo>
                    <a:pt x="6965" y="268"/>
                    <a:pt x="6965" y="169"/>
                    <a:pt x="6940" y="95"/>
                  </a:cubicBezTo>
                  <a:cubicBezTo>
                    <a:pt x="6887" y="41"/>
                    <a:pt x="6794" y="0"/>
                    <a:pt x="6682"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380" name="Google Shape;9380;p25"/>
            <p:cNvSpPr/>
            <p:nvPr/>
          </p:nvSpPr>
          <p:spPr>
            <a:xfrm>
              <a:off x="4020725" y="1204700"/>
              <a:ext cx="115925" cy="81075"/>
            </a:xfrm>
            <a:custGeom>
              <a:avLst/>
              <a:gdLst/>
              <a:ahLst/>
              <a:cxnLst/>
              <a:rect l="l" t="t" r="r" b="b"/>
              <a:pathLst>
                <a:path w="4637" h="3243" extrusionOk="0">
                  <a:moveTo>
                    <a:pt x="3794" y="1"/>
                  </a:moveTo>
                  <a:cubicBezTo>
                    <a:pt x="3347" y="224"/>
                    <a:pt x="2951" y="497"/>
                    <a:pt x="2529" y="720"/>
                  </a:cubicBezTo>
                  <a:cubicBezTo>
                    <a:pt x="1835" y="1216"/>
                    <a:pt x="1240" y="1736"/>
                    <a:pt x="720" y="2306"/>
                  </a:cubicBezTo>
                  <a:cubicBezTo>
                    <a:pt x="571" y="2480"/>
                    <a:pt x="1" y="2976"/>
                    <a:pt x="50" y="3174"/>
                  </a:cubicBezTo>
                  <a:cubicBezTo>
                    <a:pt x="55" y="3223"/>
                    <a:pt x="92" y="3243"/>
                    <a:pt x="150" y="3243"/>
                  </a:cubicBezTo>
                  <a:cubicBezTo>
                    <a:pt x="388" y="3243"/>
                    <a:pt x="972" y="2907"/>
                    <a:pt x="1091" y="2827"/>
                  </a:cubicBezTo>
                  <a:cubicBezTo>
                    <a:pt x="2281" y="2207"/>
                    <a:pt x="3446" y="1563"/>
                    <a:pt x="4636" y="943"/>
                  </a:cubicBezTo>
                  <a:lnTo>
                    <a:pt x="4636" y="943"/>
                  </a:lnTo>
                  <a:cubicBezTo>
                    <a:pt x="4141" y="1067"/>
                    <a:pt x="3670" y="1166"/>
                    <a:pt x="3174" y="1290"/>
                  </a:cubicBezTo>
                  <a:cubicBezTo>
                    <a:pt x="3645" y="918"/>
                    <a:pt x="4091" y="497"/>
                    <a:pt x="4562" y="125"/>
                  </a:cubicBezTo>
                  <a:lnTo>
                    <a:pt x="4562" y="125"/>
                  </a:lnTo>
                  <a:cubicBezTo>
                    <a:pt x="3967" y="472"/>
                    <a:pt x="3347" y="794"/>
                    <a:pt x="2728" y="1067"/>
                  </a:cubicBezTo>
                  <a:cubicBezTo>
                    <a:pt x="2975" y="695"/>
                    <a:pt x="3347" y="323"/>
                    <a:pt x="3794"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81" name="Google Shape;9381;p25"/>
            <p:cNvSpPr/>
            <p:nvPr/>
          </p:nvSpPr>
          <p:spPr>
            <a:xfrm>
              <a:off x="3693500" y="1314975"/>
              <a:ext cx="212600" cy="64550"/>
            </a:xfrm>
            <a:custGeom>
              <a:avLst/>
              <a:gdLst/>
              <a:ahLst/>
              <a:cxnLst/>
              <a:rect l="l" t="t" r="r" b="b"/>
              <a:pathLst>
                <a:path w="8504" h="2582" extrusionOk="0">
                  <a:moveTo>
                    <a:pt x="5969" y="1"/>
                  </a:moveTo>
                  <a:cubicBezTo>
                    <a:pt x="5740" y="1"/>
                    <a:pt x="5510" y="2"/>
                    <a:pt x="5281" y="2"/>
                  </a:cubicBezTo>
                  <a:cubicBezTo>
                    <a:pt x="3843" y="2"/>
                    <a:pt x="2356" y="27"/>
                    <a:pt x="893" y="424"/>
                  </a:cubicBezTo>
                  <a:cubicBezTo>
                    <a:pt x="695" y="498"/>
                    <a:pt x="497" y="548"/>
                    <a:pt x="298" y="672"/>
                  </a:cubicBezTo>
                  <a:cubicBezTo>
                    <a:pt x="150" y="796"/>
                    <a:pt x="1" y="969"/>
                    <a:pt x="26" y="1118"/>
                  </a:cubicBezTo>
                  <a:cubicBezTo>
                    <a:pt x="26" y="1217"/>
                    <a:pt x="75" y="1292"/>
                    <a:pt x="125" y="1391"/>
                  </a:cubicBezTo>
                  <a:cubicBezTo>
                    <a:pt x="150" y="1515"/>
                    <a:pt x="75" y="1639"/>
                    <a:pt x="125" y="1763"/>
                  </a:cubicBezTo>
                  <a:cubicBezTo>
                    <a:pt x="125" y="1961"/>
                    <a:pt x="274" y="2110"/>
                    <a:pt x="397" y="2258"/>
                  </a:cubicBezTo>
                  <a:cubicBezTo>
                    <a:pt x="497" y="2357"/>
                    <a:pt x="546" y="2457"/>
                    <a:pt x="670" y="2506"/>
                  </a:cubicBezTo>
                  <a:cubicBezTo>
                    <a:pt x="790" y="2561"/>
                    <a:pt x="929" y="2582"/>
                    <a:pt x="1077" y="2582"/>
                  </a:cubicBezTo>
                  <a:cubicBezTo>
                    <a:pt x="1265" y="2582"/>
                    <a:pt x="1467" y="2548"/>
                    <a:pt x="1662" y="2506"/>
                  </a:cubicBezTo>
                  <a:cubicBezTo>
                    <a:pt x="2430" y="2357"/>
                    <a:pt x="3174" y="2159"/>
                    <a:pt x="3967" y="2010"/>
                  </a:cubicBezTo>
                  <a:cubicBezTo>
                    <a:pt x="4389" y="1911"/>
                    <a:pt x="4860" y="1837"/>
                    <a:pt x="5256" y="1663"/>
                  </a:cubicBezTo>
                  <a:cubicBezTo>
                    <a:pt x="5727" y="1515"/>
                    <a:pt x="6149" y="1341"/>
                    <a:pt x="6595" y="1143"/>
                  </a:cubicBezTo>
                  <a:cubicBezTo>
                    <a:pt x="7066" y="969"/>
                    <a:pt x="7512" y="746"/>
                    <a:pt x="7983" y="548"/>
                  </a:cubicBezTo>
                  <a:cubicBezTo>
                    <a:pt x="8429" y="374"/>
                    <a:pt x="8504" y="176"/>
                    <a:pt x="8008" y="126"/>
                  </a:cubicBezTo>
                  <a:cubicBezTo>
                    <a:pt x="7339" y="15"/>
                    <a:pt x="6655" y="1"/>
                    <a:pt x="596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382" name="Google Shape;9382;p25"/>
            <p:cNvSpPr/>
            <p:nvPr/>
          </p:nvSpPr>
          <p:spPr>
            <a:xfrm>
              <a:off x="3766625" y="1316275"/>
              <a:ext cx="117800" cy="37425"/>
            </a:xfrm>
            <a:custGeom>
              <a:avLst/>
              <a:gdLst/>
              <a:ahLst/>
              <a:cxnLst/>
              <a:rect l="l" t="t" r="r" b="b"/>
              <a:pathLst>
                <a:path w="4712" h="1497" extrusionOk="0">
                  <a:moveTo>
                    <a:pt x="30" y="366"/>
                  </a:moveTo>
                  <a:lnTo>
                    <a:pt x="30" y="366"/>
                  </a:lnTo>
                  <a:cubicBezTo>
                    <a:pt x="20" y="368"/>
                    <a:pt x="10" y="370"/>
                    <a:pt x="1" y="372"/>
                  </a:cubicBezTo>
                  <a:cubicBezTo>
                    <a:pt x="11" y="370"/>
                    <a:pt x="20" y="368"/>
                    <a:pt x="30" y="366"/>
                  </a:cubicBezTo>
                  <a:close/>
                  <a:moveTo>
                    <a:pt x="2703" y="0"/>
                  </a:moveTo>
                  <a:cubicBezTo>
                    <a:pt x="1796" y="74"/>
                    <a:pt x="889" y="196"/>
                    <a:pt x="30" y="366"/>
                  </a:cubicBezTo>
                  <a:lnTo>
                    <a:pt x="30" y="366"/>
                  </a:lnTo>
                  <a:cubicBezTo>
                    <a:pt x="48" y="363"/>
                    <a:pt x="66" y="362"/>
                    <a:pt x="85" y="362"/>
                  </a:cubicBezTo>
                  <a:cubicBezTo>
                    <a:pt x="165" y="362"/>
                    <a:pt x="251" y="385"/>
                    <a:pt x="323" y="421"/>
                  </a:cubicBezTo>
                  <a:cubicBezTo>
                    <a:pt x="621" y="496"/>
                    <a:pt x="943" y="595"/>
                    <a:pt x="1290" y="694"/>
                  </a:cubicBezTo>
                  <a:cubicBezTo>
                    <a:pt x="869" y="744"/>
                    <a:pt x="472" y="868"/>
                    <a:pt x="100" y="992"/>
                  </a:cubicBezTo>
                  <a:cubicBezTo>
                    <a:pt x="670" y="1041"/>
                    <a:pt x="1240" y="1041"/>
                    <a:pt x="1811" y="1041"/>
                  </a:cubicBezTo>
                  <a:cubicBezTo>
                    <a:pt x="1464" y="1116"/>
                    <a:pt x="1092" y="1289"/>
                    <a:pt x="794" y="1438"/>
                  </a:cubicBezTo>
                  <a:cubicBezTo>
                    <a:pt x="1000" y="1477"/>
                    <a:pt x="1218" y="1497"/>
                    <a:pt x="1443" y="1497"/>
                  </a:cubicBezTo>
                  <a:cubicBezTo>
                    <a:pt x="1924" y="1497"/>
                    <a:pt x="2436" y="1408"/>
                    <a:pt x="2926" y="1240"/>
                  </a:cubicBezTo>
                  <a:cubicBezTo>
                    <a:pt x="3521" y="1066"/>
                    <a:pt x="4066" y="719"/>
                    <a:pt x="4587" y="421"/>
                  </a:cubicBezTo>
                  <a:cubicBezTo>
                    <a:pt x="4661" y="372"/>
                    <a:pt x="4711" y="322"/>
                    <a:pt x="4711" y="248"/>
                  </a:cubicBezTo>
                  <a:cubicBezTo>
                    <a:pt x="4711" y="198"/>
                    <a:pt x="4017" y="99"/>
                    <a:pt x="3918" y="99"/>
                  </a:cubicBezTo>
                  <a:cubicBezTo>
                    <a:pt x="3521" y="50"/>
                    <a:pt x="3100" y="0"/>
                    <a:pt x="270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83" name="Google Shape;9383;p25"/>
            <p:cNvSpPr/>
            <p:nvPr/>
          </p:nvSpPr>
          <p:spPr>
            <a:xfrm>
              <a:off x="3987275" y="1118850"/>
              <a:ext cx="123975" cy="158400"/>
            </a:xfrm>
            <a:custGeom>
              <a:avLst/>
              <a:gdLst/>
              <a:ahLst/>
              <a:cxnLst/>
              <a:rect l="l" t="t" r="r" b="b"/>
              <a:pathLst>
                <a:path w="4959" h="6336" extrusionOk="0">
                  <a:moveTo>
                    <a:pt x="4480" y="1"/>
                  </a:moveTo>
                  <a:cubicBezTo>
                    <a:pt x="4353" y="1"/>
                    <a:pt x="4172" y="96"/>
                    <a:pt x="4013" y="96"/>
                  </a:cubicBezTo>
                  <a:cubicBezTo>
                    <a:pt x="3988" y="96"/>
                    <a:pt x="3965" y="93"/>
                    <a:pt x="3942" y="88"/>
                  </a:cubicBezTo>
                  <a:cubicBezTo>
                    <a:pt x="3867" y="64"/>
                    <a:pt x="3793" y="39"/>
                    <a:pt x="3743" y="39"/>
                  </a:cubicBezTo>
                  <a:cubicBezTo>
                    <a:pt x="3714" y="34"/>
                    <a:pt x="3684" y="32"/>
                    <a:pt x="3654" y="32"/>
                  </a:cubicBezTo>
                  <a:cubicBezTo>
                    <a:pt x="3511" y="32"/>
                    <a:pt x="3371" y="81"/>
                    <a:pt x="3248" y="163"/>
                  </a:cubicBezTo>
                  <a:cubicBezTo>
                    <a:pt x="3074" y="262"/>
                    <a:pt x="3000" y="336"/>
                    <a:pt x="2876" y="460"/>
                  </a:cubicBezTo>
                  <a:cubicBezTo>
                    <a:pt x="1958" y="1402"/>
                    <a:pt x="1339" y="2419"/>
                    <a:pt x="893" y="3435"/>
                  </a:cubicBezTo>
                  <a:cubicBezTo>
                    <a:pt x="471" y="4402"/>
                    <a:pt x="198" y="5344"/>
                    <a:pt x="0" y="6286"/>
                  </a:cubicBezTo>
                  <a:lnTo>
                    <a:pt x="0" y="6335"/>
                  </a:lnTo>
                  <a:lnTo>
                    <a:pt x="74" y="6335"/>
                  </a:lnTo>
                  <a:cubicBezTo>
                    <a:pt x="322" y="6335"/>
                    <a:pt x="570" y="6162"/>
                    <a:pt x="744" y="6013"/>
                  </a:cubicBezTo>
                  <a:cubicBezTo>
                    <a:pt x="2578" y="4501"/>
                    <a:pt x="4140" y="2617"/>
                    <a:pt x="4884" y="782"/>
                  </a:cubicBezTo>
                  <a:cubicBezTo>
                    <a:pt x="4908" y="634"/>
                    <a:pt x="4958" y="460"/>
                    <a:pt x="4884" y="386"/>
                  </a:cubicBezTo>
                  <a:cubicBezTo>
                    <a:pt x="4809" y="287"/>
                    <a:pt x="4685" y="262"/>
                    <a:pt x="4661" y="187"/>
                  </a:cubicBezTo>
                  <a:cubicBezTo>
                    <a:pt x="4636" y="138"/>
                    <a:pt x="4636" y="64"/>
                    <a:pt x="4586" y="39"/>
                  </a:cubicBezTo>
                  <a:cubicBezTo>
                    <a:pt x="4559" y="11"/>
                    <a:pt x="4522" y="1"/>
                    <a:pt x="448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384" name="Google Shape;9384;p25"/>
            <p:cNvSpPr/>
            <p:nvPr/>
          </p:nvSpPr>
          <p:spPr>
            <a:xfrm>
              <a:off x="3989125" y="1148925"/>
              <a:ext cx="90500" cy="127350"/>
            </a:xfrm>
            <a:custGeom>
              <a:avLst/>
              <a:gdLst/>
              <a:ahLst/>
              <a:cxnLst/>
              <a:rect l="l" t="t" r="r" b="b"/>
              <a:pathLst>
                <a:path w="3620" h="5094" extrusionOk="0">
                  <a:moveTo>
                    <a:pt x="2876" y="1"/>
                  </a:moveTo>
                  <a:lnTo>
                    <a:pt x="2876" y="1"/>
                  </a:lnTo>
                  <a:cubicBezTo>
                    <a:pt x="2207" y="621"/>
                    <a:pt x="1686" y="1315"/>
                    <a:pt x="1240" y="2034"/>
                  </a:cubicBezTo>
                  <a:cubicBezTo>
                    <a:pt x="744" y="2827"/>
                    <a:pt x="397" y="3670"/>
                    <a:pt x="124" y="4463"/>
                  </a:cubicBezTo>
                  <a:cubicBezTo>
                    <a:pt x="75" y="4686"/>
                    <a:pt x="0" y="4909"/>
                    <a:pt x="124" y="5083"/>
                  </a:cubicBezTo>
                  <a:cubicBezTo>
                    <a:pt x="143" y="5090"/>
                    <a:pt x="164" y="5094"/>
                    <a:pt x="186" y="5094"/>
                  </a:cubicBezTo>
                  <a:cubicBezTo>
                    <a:pt x="306" y="5094"/>
                    <a:pt x="458" y="4986"/>
                    <a:pt x="521" y="4860"/>
                  </a:cubicBezTo>
                  <a:cubicBezTo>
                    <a:pt x="1265" y="4091"/>
                    <a:pt x="1860" y="3347"/>
                    <a:pt x="2479" y="2554"/>
                  </a:cubicBezTo>
                  <a:cubicBezTo>
                    <a:pt x="2975" y="1860"/>
                    <a:pt x="3471" y="1191"/>
                    <a:pt x="3620" y="497"/>
                  </a:cubicBezTo>
                  <a:lnTo>
                    <a:pt x="3620" y="497"/>
                  </a:lnTo>
                  <a:cubicBezTo>
                    <a:pt x="3471" y="596"/>
                    <a:pt x="3297" y="720"/>
                    <a:pt x="3099" y="819"/>
                  </a:cubicBezTo>
                  <a:cubicBezTo>
                    <a:pt x="3248" y="596"/>
                    <a:pt x="3372" y="348"/>
                    <a:pt x="3446" y="100"/>
                  </a:cubicBezTo>
                  <a:lnTo>
                    <a:pt x="3446" y="100"/>
                  </a:lnTo>
                  <a:cubicBezTo>
                    <a:pt x="3198" y="298"/>
                    <a:pt x="2950" y="472"/>
                    <a:pt x="2727" y="670"/>
                  </a:cubicBezTo>
                  <a:cubicBezTo>
                    <a:pt x="2826" y="447"/>
                    <a:pt x="2876" y="224"/>
                    <a:pt x="2876"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85" name="Google Shape;9385;p25"/>
            <p:cNvSpPr/>
            <p:nvPr/>
          </p:nvSpPr>
          <p:spPr>
            <a:xfrm>
              <a:off x="3767875" y="1203475"/>
              <a:ext cx="144425" cy="101650"/>
            </a:xfrm>
            <a:custGeom>
              <a:avLst/>
              <a:gdLst/>
              <a:ahLst/>
              <a:cxnLst/>
              <a:rect l="l" t="t" r="r" b="b"/>
              <a:pathLst>
                <a:path w="5777" h="4066" extrusionOk="0">
                  <a:moveTo>
                    <a:pt x="1314" y="0"/>
                  </a:moveTo>
                  <a:cubicBezTo>
                    <a:pt x="1116" y="0"/>
                    <a:pt x="868" y="25"/>
                    <a:pt x="695" y="149"/>
                  </a:cubicBezTo>
                  <a:cubicBezTo>
                    <a:pt x="645" y="223"/>
                    <a:pt x="596" y="273"/>
                    <a:pt x="546" y="298"/>
                  </a:cubicBezTo>
                  <a:cubicBezTo>
                    <a:pt x="397" y="397"/>
                    <a:pt x="75" y="372"/>
                    <a:pt x="25" y="496"/>
                  </a:cubicBezTo>
                  <a:cubicBezTo>
                    <a:pt x="1" y="521"/>
                    <a:pt x="25" y="546"/>
                    <a:pt x="25" y="595"/>
                  </a:cubicBezTo>
                  <a:cubicBezTo>
                    <a:pt x="75" y="769"/>
                    <a:pt x="199" y="918"/>
                    <a:pt x="298" y="1091"/>
                  </a:cubicBezTo>
                  <a:cubicBezTo>
                    <a:pt x="620" y="1512"/>
                    <a:pt x="992" y="1884"/>
                    <a:pt x="1414" y="2231"/>
                  </a:cubicBezTo>
                  <a:cubicBezTo>
                    <a:pt x="1686" y="2479"/>
                    <a:pt x="2009" y="2653"/>
                    <a:pt x="2356" y="2851"/>
                  </a:cubicBezTo>
                  <a:cubicBezTo>
                    <a:pt x="2876" y="3124"/>
                    <a:pt x="3422" y="3397"/>
                    <a:pt x="4016" y="3570"/>
                  </a:cubicBezTo>
                  <a:cubicBezTo>
                    <a:pt x="4314" y="3694"/>
                    <a:pt x="4636" y="3768"/>
                    <a:pt x="4934" y="3868"/>
                  </a:cubicBezTo>
                  <a:cubicBezTo>
                    <a:pt x="5033" y="3892"/>
                    <a:pt x="5777" y="4066"/>
                    <a:pt x="5777" y="4066"/>
                  </a:cubicBezTo>
                  <a:cubicBezTo>
                    <a:pt x="5529" y="2702"/>
                    <a:pt x="4636" y="1463"/>
                    <a:pt x="3248" y="620"/>
                  </a:cubicBezTo>
                  <a:cubicBezTo>
                    <a:pt x="2727" y="273"/>
                    <a:pt x="2108" y="25"/>
                    <a:pt x="1314"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386" name="Google Shape;9386;p25"/>
            <p:cNvSpPr/>
            <p:nvPr/>
          </p:nvSpPr>
          <p:spPr>
            <a:xfrm>
              <a:off x="3823650" y="1248100"/>
              <a:ext cx="81225" cy="51450"/>
            </a:xfrm>
            <a:custGeom>
              <a:avLst/>
              <a:gdLst/>
              <a:ahLst/>
              <a:cxnLst/>
              <a:rect l="l" t="t" r="r" b="b"/>
              <a:pathLst>
                <a:path w="3249" h="2058" extrusionOk="0">
                  <a:moveTo>
                    <a:pt x="1513" y="0"/>
                  </a:moveTo>
                  <a:cubicBezTo>
                    <a:pt x="1516" y="6"/>
                    <a:pt x="1520" y="12"/>
                    <a:pt x="1525" y="18"/>
                  </a:cubicBezTo>
                  <a:lnTo>
                    <a:pt x="1525" y="18"/>
                  </a:lnTo>
                  <a:cubicBezTo>
                    <a:pt x="1521" y="12"/>
                    <a:pt x="1517" y="6"/>
                    <a:pt x="1513" y="0"/>
                  </a:cubicBezTo>
                  <a:close/>
                  <a:moveTo>
                    <a:pt x="1525" y="18"/>
                  </a:moveTo>
                  <a:cubicBezTo>
                    <a:pt x="1668" y="237"/>
                    <a:pt x="1788" y="479"/>
                    <a:pt x="1885" y="744"/>
                  </a:cubicBezTo>
                  <a:cubicBezTo>
                    <a:pt x="1538" y="546"/>
                    <a:pt x="1166" y="347"/>
                    <a:pt x="720" y="248"/>
                  </a:cubicBezTo>
                  <a:lnTo>
                    <a:pt x="720" y="248"/>
                  </a:lnTo>
                  <a:cubicBezTo>
                    <a:pt x="893" y="496"/>
                    <a:pt x="1042" y="719"/>
                    <a:pt x="1141" y="967"/>
                  </a:cubicBezTo>
                  <a:cubicBezTo>
                    <a:pt x="769" y="917"/>
                    <a:pt x="372" y="868"/>
                    <a:pt x="1" y="818"/>
                  </a:cubicBezTo>
                  <a:lnTo>
                    <a:pt x="1" y="818"/>
                  </a:lnTo>
                  <a:cubicBezTo>
                    <a:pt x="273" y="1240"/>
                    <a:pt x="769" y="1537"/>
                    <a:pt x="1364" y="1711"/>
                  </a:cubicBezTo>
                  <a:cubicBezTo>
                    <a:pt x="1736" y="1810"/>
                    <a:pt x="2256" y="2033"/>
                    <a:pt x="2752" y="2058"/>
                  </a:cubicBezTo>
                  <a:cubicBezTo>
                    <a:pt x="3248" y="2008"/>
                    <a:pt x="3199" y="1636"/>
                    <a:pt x="3124" y="1438"/>
                  </a:cubicBezTo>
                  <a:cubicBezTo>
                    <a:pt x="2951" y="1116"/>
                    <a:pt x="2752" y="843"/>
                    <a:pt x="2455" y="595"/>
                  </a:cubicBezTo>
                  <a:cubicBezTo>
                    <a:pt x="2306" y="471"/>
                    <a:pt x="2157" y="347"/>
                    <a:pt x="2009" y="248"/>
                  </a:cubicBezTo>
                  <a:cubicBezTo>
                    <a:pt x="1892" y="202"/>
                    <a:pt x="1601" y="111"/>
                    <a:pt x="1525" y="18"/>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87" name="Google Shape;9387;p25"/>
            <p:cNvSpPr/>
            <p:nvPr/>
          </p:nvSpPr>
          <p:spPr>
            <a:xfrm>
              <a:off x="3920325" y="1119475"/>
              <a:ext cx="77500" cy="162550"/>
            </a:xfrm>
            <a:custGeom>
              <a:avLst/>
              <a:gdLst/>
              <a:ahLst/>
              <a:cxnLst/>
              <a:rect l="l" t="t" r="r" b="b"/>
              <a:pathLst>
                <a:path w="3100" h="6502" extrusionOk="0">
                  <a:moveTo>
                    <a:pt x="2207" y="1"/>
                  </a:moveTo>
                  <a:cubicBezTo>
                    <a:pt x="1990" y="1"/>
                    <a:pt x="1774" y="169"/>
                    <a:pt x="1557" y="169"/>
                  </a:cubicBezTo>
                  <a:cubicBezTo>
                    <a:pt x="1534" y="169"/>
                    <a:pt x="1511" y="167"/>
                    <a:pt x="1488" y="162"/>
                  </a:cubicBezTo>
                  <a:cubicBezTo>
                    <a:pt x="1456" y="153"/>
                    <a:pt x="1425" y="149"/>
                    <a:pt x="1396" y="149"/>
                  </a:cubicBezTo>
                  <a:cubicBezTo>
                    <a:pt x="1109" y="149"/>
                    <a:pt x="956" y="555"/>
                    <a:pt x="844" y="757"/>
                  </a:cubicBezTo>
                  <a:cubicBezTo>
                    <a:pt x="645" y="1030"/>
                    <a:pt x="497" y="1352"/>
                    <a:pt x="373" y="1650"/>
                  </a:cubicBezTo>
                  <a:cubicBezTo>
                    <a:pt x="125" y="2245"/>
                    <a:pt x="1" y="2865"/>
                    <a:pt x="1" y="3459"/>
                  </a:cubicBezTo>
                  <a:cubicBezTo>
                    <a:pt x="1" y="4253"/>
                    <a:pt x="224" y="5021"/>
                    <a:pt x="670" y="5691"/>
                  </a:cubicBezTo>
                  <a:cubicBezTo>
                    <a:pt x="819" y="5889"/>
                    <a:pt x="1042" y="6310"/>
                    <a:pt x="1364" y="6459"/>
                  </a:cubicBezTo>
                  <a:cubicBezTo>
                    <a:pt x="1428" y="6489"/>
                    <a:pt x="1489" y="6502"/>
                    <a:pt x="1547" y="6502"/>
                  </a:cubicBezTo>
                  <a:cubicBezTo>
                    <a:pt x="1832" y="6502"/>
                    <a:pt x="2050" y="6194"/>
                    <a:pt x="2133" y="5988"/>
                  </a:cubicBezTo>
                  <a:cubicBezTo>
                    <a:pt x="2505" y="4798"/>
                    <a:pt x="2678" y="3633"/>
                    <a:pt x="2901" y="2468"/>
                  </a:cubicBezTo>
                  <a:cubicBezTo>
                    <a:pt x="2976" y="2096"/>
                    <a:pt x="3025" y="1749"/>
                    <a:pt x="3050" y="1377"/>
                  </a:cubicBezTo>
                  <a:cubicBezTo>
                    <a:pt x="3100" y="1129"/>
                    <a:pt x="3100" y="832"/>
                    <a:pt x="3000" y="633"/>
                  </a:cubicBezTo>
                  <a:cubicBezTo>
                    <a:pt x="2901" y="435"/>
                    <a:pt x="2629" y="63"/>
                    <a:pt x="2306" y="14"/>
                  </a:cubicBezTo>
                  <a:cubicBezTo>
                    <a:pt x="2273" y="5"/>
                    <a:pt x="2240" y="1"/>
                    <a:pt x="220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388" name="Google Shape;9388;p25"/>
            <p:cNvSpPr/>
            <p:nvPr/>
          </p:nvSpPr>
          <p:spPr>
            <a:xfrm>
              <a:off x="3933350" y="1176200"/>
              <a:ext cx="42175" cy="96200"/>
            </a:xfrm>
            <a:custGeom>
              <a:avLst/>
              <a:gdLst/>
              <a:ahLst/>
              <a:cxnLst/>
              <a:rect l="l" t="t" r="r" b="b"/>
              <a:pathLst>
                <a:path w="1687" h="3848" extrusionOk="0">
                  <a:moveTo>
                    <a:pt x="521" y="1"/>
                  </a:moveTo>
                  <a:cubicBezTo>
                    <a:pt x="347" y="372"/>
                    <a:pt x="248" y="744"/>
                    <a:pt x="224" y="1116"/>
                  </a:cubicBezTo>
                  <a:cubicBezTo>
                    <a:pt x="174" y="1339"/>
                    <a:pt x="25" y="1587"/>
                    <a:pt x="25" y="1835"/>
                  </a:cubicBezTo>
                  <a:cubicBezTo>
                    <a:pt x="0" y="2480"/>
                    <a:pt x="496" y="3198"/>
                    <a:pt x="893" y="3694"/>
                  </a:cubicBezTo>
                  <a:cubicBezTo>
                    <a:pt x="957" y="3780"/>
                    <a:pt x="1059" y="3848"/>
                    <a:pt x="1183" y="3848"/>
                  </a:cubicBezTo>
                  <a:cubicBezTo>
                    <a:pt x="1201" y="3848"/>
                    <a:pt x="1220" y="3846"/>
                    <a:pt x="1240" y="3843"/>
                  </a:cubicBezTo>
                  <a:lnTo>
                    <a:pt x="1513" y="2356"/>
                  </a:lnTo>
                  <a:cubicBezTo>
                    <a:pt x="1587" y="1959"/>
                    <a:pt x="1686" y="1562"/>
                    <a:pt x="1612" y="1190"/>
                  </a:cubicBezTo>
                  <a:lnTo>
                    <a:pt x="1612" y="1190"/>
                  </a:lnTo>
                  <a:cubicBezTo>
                    <a:pt x="1513" y="1265"/>
                    <a:pt x="1438" y="1389"/>
                    <a:pt x="1339" y="1488"/>
                  </a:cubicBezTo>
                  <a:cubicBezTo>
                    <a:pt x="1364" y="1017"/>
                    <a:pt x="1314" y="571"/>
                    <a:pt x="1141" y="149"/>
                  </a:cubicBezTo>
                  <a:cubicBezTo>
                    <a:pt x="1017" y="372"/>
                    <a:pt x="967" y="571"/>
                    <a:pt x="942" y="769"/>
                  </a:cubicBezTo>
                  <a:cubicBezTo>
                    <a:pt x="818" y="496"/>
                    <a:pt x="695" y="248"/>
                    <a:pt x="521"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89" name="Google Shape;9389;p25"/>
            <p:cNvSpPr/>
            <p:nvPr/>
          </p:nvSpPr>
          <p:spPr>
            <a:xfrm>
              <a:off x="3707150" y="1252125"/>
              <a:ext cx="195225" cy="73700"/>
            </a:xfrm>
            <a:custGeom>
              <a:avLst/>
              <a:gdLst/>
              <a:ahLst/>
              <a:cxnLst/>
              <a:rect l="l" t="t" r="r" b="b"/>
              <a:pathLst>
                <a:path w="7809" h="2948" extrusionOk="0">
                  <a:moveTo>
                    <a:pt x="1537" y="0"/>
                  </a:moveTo>
                  <a:cubicBezTo>
                    <a:pt x="1432" y="0"/>
                    <a:pt x="1326" y="13"/>
                    <a:pt x="1215" y="62"/>
                  </a:cubicBezTo>
                  <a:cubicBezTo>
                    <a:pt x="1017" y="161"/>
                    <a:pt x="893" y="285"/>
                    <a:pt x="744" y="409"/>
                  </a:cubicBezTo>
                  <a:cubicBezTo>
                    <a:pt x="570" y="558"/>
                    <a:pt x="322" y="657"/>
                    <a:pt x="149" y="831"/>
                  </a:cubicBezTo>
                  <a:cubicBezTo>
                    <a:pt x="0" y="1004"/>
                    <a:pt x="75" y="1128"/>
                    <a:pt x="99" y="1252"/>
                  </a:cubicBezTo>
                  <a:cubicBezTo>
                    <a:pt x="124" y="1302"/>
                    <a:pt x="149" y="1302"/>
                    <a:pt x="149" y="1401"/>
                  </a:cubicBezTo>
                  <a:cubicBezTo>
                    <a:pt x="149" y="1451"/>
                    <a:pt x="124" y="1525"/>
                    <a:pt x="149" y="1624"/>
                  </a:cubicBezTo>
                  <a:cubicBezTo>
                    <a:pt x="199" y="1872"/>
                    <a:pt x="446" y="2120"/>
                    <a:pt x="719" y="2244"/>
                  </a:cubicBezTo>
                  <a:cubicBezTo>
                    <a:pt x="2013" y="2761"/>
                    <a:pt x="3705" y="2948"/>
                    <a:pt x="5387" y="2948"/>
                  </a:cubicBezTo>
                  <a:cubicBezTo>
                    <a:pt x="5961" y="2948"/>
                    <a:pt x="6535" y="2926"/>
                    <a:pt x="7090" y="2888"/>
                  </a:cubicBezTo>
                  <a:cubicBezTo>
                    <a:pt x="7338" y="2864"/>
                    <a:pt x="7660" y="2789"/>
                    <a:pt x="7759" y="2640"/>
                  </a:cubicBezTo>
                  <a:cubicBezTo>
                    <a:pt x="7809" y="2467"/>
                    <a:pt x="7710" y="2393"/>
                    <a:pt x="7586" y="2293"/>
                  </a:cubicBezTo>
                  <a:cubicBezTo>
                    <a:pt x="7065" y="1822"/>
                    <a:pt x="6421" y="1500"/>
                    <a:pt x="5727" y="1178"/>
                  </a:cubicBezTo>
                  <a:cubicBezTo>
                    <a:pt x="5553" y="1079"/>
                    <a:pt x="5355" y="1029"/>
                    <a:pt x="5181" y="930"/>
                  </a:cubicBezTo>
                  <a:cubicBezTo>
                    <a:pt x="4140" y="508"/>
                    <a:pt x="3099" y="62"/>
                    <a:pt x="1859" y="13"/>
                  </a:cubicBezTo>
                  <a:cubicBezTo>
                    <a:pt x="1748" y="13"/>
                    <a:pt x="1643" y="0"/>
                    <a:pt x="153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390" name="Google Shape;9390;p25"/>
            <p:cNvSpPr/>
            <p:nvPr/>
          </p:nvSpPr>
          <p:spPr>
            <a:xfrm>
              <a:off x="3771600" y="1278450"/>
              <a:ext cx="119000" cy="39700"/>
            </a:xfrm>
            <a:custGeom>
              <a:avLst/>
              <a:gdLst/>
              <a:ahLst/>
              <a:cxnLst/>
              <a:rect l="l" t="t" r="r" b="b"/>
              <a:pathLst>
                <a:path w="4760" h="1588" extrusionOk="0">
                  <a:moveTo>
                    <a:pt x="719" y="1"/>
                  </a:moveTo>
                  <a:lnTo>
                    <a:pt x="719" y="1"/>
                  </a:lnTo>
                  <a:cubicBezTo>
                    <a:pt x="731" y="17"/>
                    <a:pt x="751" y="31"/>
                    <a:pt x="776" y="42"/>
                  </a:cubicBezTo>
                  <a:lnTo>
                    <a:pt x="776" y="42"/>
                  </a:lnTo>
                  <a:cubicBezTo>
                    <a:pt x="757" y="28"/>
                    <a:pt x="738" y="14"/>
                    <a:pt x="719" y="1"/>
                  </a:cubicBezTo>
                  <a:close/>
                  <a:moveTo>
                    <a:pt x="776" y="42"/>
                  </a:moveTo>
                  <a:lnTo>
                    <a:pt x="776" y="42"/>
                  </a:lnTo>
                  <a:cubicBezTo>
                    <a:pt x="931" y="157"/>
                    <a:pt x="1091" y="287"/>
                    <a:pt x="1289" y="398"/>
                  </a:cubicBezTo>
                  <a:cubicBezTo>
                    <a:pt x="1125" y="377"/>
                    <a:pt x="948" y="365"/>
                    <a:pt x="767" y="365"/>
                  </a:cubicBezTo>
                  <a:cubicBezTo>
                    <a:pt x="511" y="365"/>
                    <a:pt x="247" y="389"/>
                    <a:pt x="0" y="447"/>
                  </a:cubicBezTo>
                  <a:cubicBezTo>
                    <a:pt x="397" y="596"/>
                    <a:pt x="843" y="769"/>
                    <a:pt x="1240" y="943"/>
                  </a:cubicBezTo>
                  <a:lnTo>
                    <a:pt x="595" y="1116"/>
                  </a:lnTo>
                  <a:cubicBezTo>
                    <a:pt x="630" y="1109"/>
                    <a:pt x="671" y="1106"/>
                    <a:pt x="715" y="1106"/>
                  </a:cubicBezTo>
                  <a:cubicBezTo>
                    <a:pt x="985" y="1106"/>
                    <a:pt x="1399" y="1219"/>
                    <a:pt x="1612" y="1240"/>
                  </a:cubicBezTo>
                  <a:cubicBezTo>
                    <a:pt x="1959" y="1265"/>
                    <a:pt x="2256" y="1315"/>
                    <a:pt x="2603" y="1340"/>
                  </a:cubicBezTo>
                  <a:cubicBezTo>
                    <a:pt x="3322" y="1389"/>
                    <a:pt x="4016" y="1488"/>
                    <a:pt x="4735" y="1587"/>
                  </a:cubicBezTo>
                  <a:cubicBezTo>
                    <a:pt x="4760" y="1513"/>
                    <a:pt x="4710" y="1463"/>
                    <a:pt x="4636" y="1439"/>
                  </a:cubicBezTo>
                  <a:cubicBezTo>
                    <a:pt x="4239" y="1216"/>
                    <a:pt x="3942" y="968"/>
                    <a:pt x="3471" y="769"/>
                  </a:cubicBezTo>
                  <a:cubicBezTo>
                    <a:pt x="3000" y="596"/>
                    <a:pt x="2479" y="398"/>
                    <a:pt x="1983" y="274"/>
                  </a:cubicBezTo>
                  <a:cubicBezTo>
                    <a:pt x="1760" y="224"/>
                    <a:pt x="1562" y="150"/>
                    <a:pt x="1364" y="125"/>
                  </a:cubicBezTo>
                  <a:cubicBezTo>
                    <a:pt x="1177" y="104"/>
                    <a:pt x="904" y="101"/>
                    <a:pt x="776" y="42"/>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91" name="Google Shape;9391;p25"/>
            <p:cNvSpPr/>
            <p:nvPr/>
          </p:nvSpPr>
          <p:spPr>
            <a:xfrm>
              <a:off x="3840375" y="1140875"/>
              <a:ext cx="108500" cy="154650"/>
            </a:xfrm>
            <a:custGeom>
              <a:avLst/>
              <a:gdLst/>
              <a:ahLst/>
              <a:cxnLst/>
              <a:rect l="l" t="t" r="r" b="b"/>
              <a:pathLst>
                <a:path w="4340" h="6186" extrusionOk="0">
                  <a:moveTo>
                    <a:pt x="1488" y="1"/>
                  </a:moveTo>
                  <a:cubicBezTo>
                    <a:pt x="1240" y="1"/>
                    <a:pt x="1067" y="273"/>
                    <a:pt x="819" y="323"/>
                  </a:cubicBezTo>
                  <a:cubicBezTo>
                    <a:pt x="769" y="348"/>
                    <a:pt x="726" y="348"/>
                    <a:pt x="686" y="348"/>
                  </a:cubicBezTo>
                  <a:cubicBezTo>
                    <a:pt x="645" y="348"/>
                    <a:pt x="608" y="348"/>
                    <a:pt x="571" y="372"/>
                  </a:cubicBezTo>
                  <a:cubicBezTo>
                    <a:pt x="447" y="397"/>
                    <a:pt x="323" y="496"/>
                    <a:pt x="249" y="571"/>
                  </a:cubicBezTo>
                  <a:cubicBezTo>
                    <a:pt x="199" y="695"/>
                    <a:pt x="199" y="794"/>
                    <a:pt x="150" y="893"/>
                  </a:cubicBezTo>
                  <a:cubicBezTo>
                    <a:pt x="26" y="1538"/>
                    <a:pt x="1" y="2182"/>
                    <a:pt x="100" y="2777"/>
                  </a:cubicBezTo>
                  <a:cubicBezTo>
                    <a:pt x="199" y="3347"/>
                    <a:pt x="522" y="3719"/>
                    <a:pt x="869" y="4140"/>
                  </a:cubicBezTo>
                  <a:cubicBezTo>
                    <a:pt x="1513" y="5008"/>
                    <a:pt x="2455" y="5777"/>
                    <a:pt x="3744" y="6148"/>
                  </a:cubicBezTo>
                  <a:cubicBezTo>
                    <a:pt x="3781" y="6173"/>
                    <a:pt x="3825" y="6186"/>
                    <a:pt x="3865" y="6186"/>
                  </a:cubicBezTo>
                  <a:cubicBezTo>
                    <a:pt x="3905" y="6186"/>
                    <a:pt x="3943" y="6173"/>
                    <a:pt x="3967" y="6148"/>
                  </a:cubicBezTo>
                  <a:cubicBezTo>
                    <a:pt x="3992" y="6124"/>
                    <a:pt x="3992" y="6099"/>
                    <a:pt x="4042" y="6074"/>
                  </a:cubicBezTo>
                  <a:cubicBezTo>
                    <a:pt x="4190" y="5777"/>
                    <a:pt x="4215" y="5504"/>
                    <a:pt x="4240" y="5256"/>
                  </a:cubicBezTo>
                  <a:cubicBezTo>
                    <a:pt x="4339" y="4264"/>
                    <a:pt x="4091" y="3372"/>
                    <a:pt x="3794" y="2430"/>
                  </a:cubicBezTo>
                  <a:cubicBezTo>
                    <a:pt x="3794" y="2380"/>
                    <a:pt x="3744" y="2356"/>
                    <a:pt x="3744" y="2281"/>
                  </a:cubicBezTo>
                  <a:cubicBezTo>
                    <a:pt x="3695" y="2009"/>
                    <a:pt x="3595" y="1761"/>
                    <a:pt x="3447" y="1513"/>
                  </a:cubicBezTo>
                  <a:cubicBezTo>
                    <a:pt x="3298" y="1290"/>
                    <a:pt x="3124" y="1116"/>
                    <a:pt x="2951" y="918"/>
                  </a:cubicBezTo>
                  <a:cubicBezTo>
                    <a:pt x="2753" y="695"/>
                    <a:pt x="2579" y="496"/>
                    <a:pt x="2356" y="298"/>
                  </a:cubicBezTo>
                  <a:cubicBezTo>
                    <a:pt x="2207" y="149"/>
                    <a:pt x="1935" y="125"/>
                    <a:pt x="1687" y="25"/>
                  </a:cubicBezTo>
                  <a:cubicBezTo>
                    <a:pt x="1612" y="25"/>
                    <a:pt x="1563" y="1"/>
                    <a:pt x="148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392" name="Google Shape;9392;p25"/>
            <p:cNvSpPr/>
            <p:nvPr/>
          </p:nvSpPr>
          <p:spPr>
            <a:xfrm>
              <a:off x="3868275" y="1181150"/>
              <a:ext cx="71925" cy="101050"/>
            </a:xfrm>
            <a:custGeom>
              <a:avLst/>
              <a:gdLst/>
              <a:ahLst/>
              <a:cxnLst/>
              <a:rect l="l" t="t" r="r" b="b"/>
              <a:pathLst>
                <a:path w="2877" h="4042" extrusionOk="0">
                  <a:moveTo>
                    <a:pt x="2182" y="1240"/>
                  </a:moveTo>
                  <a:cubicBezTo>
                    <a:pt x="2177" y="1245"/>
                    <a:pt x="2174" y="1252"/>
                    <a:pt x="2173" y="1260"/>
                  </a:cubicBezTo>
                  <a:lnTo>
                    <a:pt x="2173" y="1260"/>
                  </a:lnTo>
                  <a:cubicBezTo>
                    <a:pt x="2176" y="1254"/>
                    <a:pt x="2179" y="1247"/>
                    <a:pt x="2182" y="1240"/>
                  </a:cubicBezTo>
                  <a:close/>
                  <a:moveTo>
                    <a:pt x="1091" y="1"/>
                  </a:moveTo>
                  <a:cubicBezTo>
                    <a:pt x="1017" y="298"/>
                    <a:pt x="992" y="571"/>
                    <a:pt x="967" y="869"/>
                  </a:cubicBezTo>
                  <a:cubicBezTo>
                    <a:pt x="645" y="621"/>
                    <a:pt x="323" y="323"/>
                    <a:pt x="0" y="75"/>
                  </a:cubicBezTo>
                  <a:lnTo>
                    <a:pt x="0" y="75"/>
                  </a:lnTo>
                  <a:cubicBezTo>
                    <a:pt x="0" y="670"/>
                    <a:pt x="100" y="1240"/>
                    <a:pt x="323" y="1761"/>
                  </a:cubicBezTo>
                  <a:cubicBezTo>
                    <a:pt x="496" y="2207"/>
                    <a:pt x="744" y="2653"/>
                    <a:pt x="1091" y="3050"/>
                  </a:cubicBezTo>
                  <a:cubicBezTo>
                    <a:pt x="1240" y="3273"/>
                    <a:pt x="1438" y="3447"/>
                    <a:pt x="1637" y="3645"/>
                  </a:cubicBezTo>
                  <a:cubicBezTo>
                    <a:pt x="1761" y="3769"/>
                    <a:pt x="1984" y="4042"/>
                    <a:pt x="2232" y="4042"/>
                  </a:cubicBezTo>
                  <a:cubicBezTo>
                    <a:pt x="2876" y="4042"/>
                    <a:pt x="2628" y="3000"/>
                    <a:pt x="2603" y="2777"/>
                  </a:cubicBezTo>
                  <a:cubicBezTo>
                    <a:pt x="2579" y="2505"/>
                    <a:pt x="2504" y="2257"/>
                    <a:pt x="2455" y="1984"/>
                  </a:cubicBezTo>
                  <a:cubicBezTo>
                    <a:pt x="2430" y="1860"/>
                    <a:pt x="2380" y="1687"/>
                    <a:pt x="2331" y="1563"/>
                  </a:cubicBezTo>
                  <a:cubicBezTo>
                    <a:pt x="2308" y="1518"/>
                    <a:pt x="2166" y="1333"/>
                    <a:pt x="2173" y="1260"/>
                  </a:cubicBezTo>
                  <a:lnTo>
                    <a:pt x="2173" y="1260"/>
                  </a:lnTo>
                  <a:cubicBezTo>
                    <a:pt x="2100" y="1429"/>
                    <a:pt x="2007" y="1619"/>
                    <a:pt x="1959" y="1786"/>
                  </a:cubicBezTo>
                  <a:cubicBezTo>
                    <a:pt x="1810" y="1141"/>
                    <a:pt x="1513" y="521"/>
                    <a:pt x="1091"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93" name="Google Shape;9393;p25"/>
            <p:cNvSpPr/>
            <p:nvPr/>
          </p:nvSpPr>
          <p:spPr>
            <a:xfrm>
              <a:off x="3958750" y="1120425"/>
              <a:ext cx="99200" cy="158150"/>
            </a:xfrm>
            <a:custGeom>
              <a:avLst/>
              <a:gdLst/>
              <a:ahLst/>
              <a:cxnLst/>
              <a:rect l="l" t="t" r="r" b="b"/>
              <a:pathLst>
                <a:path w="3968" h="6326" extrusionOk="0">
                  <a:moveTo>
                    <a:pt x="2951" y="1"/>
                  </a:moveTo>
                  <a:cubicBezTo>
                    <a:pt x="2529" y="25"/>
                    <a:pt x="1910" y="719"/>
                    <a:pt x="1686" y="967"/>
                  </a:cubicBezTo>
                  <a:cubicBezTo>
                    <a:pt x="1339" y="1364"/>
                    <a:pt x="1067" y="1761"/>
                    <a:pt x="844" y="2182"/>
                  </a:cubicBezTo>
                  <a:cubicBezTo>
                    <a:pt x="348" y="3000"/>
                    <a:pt x="50" y="3868"/>
                    <a:pt x="1" y="4711"/>
                  </a:cubicBezTo>
                  <a:cubicBezTo>
                    <a:pt x="1" y="5107"/>
                    <a:pt x="75" y="5479"/>
                    <a:pt x="199" y="5851"/>
                  </a:cubicBezTo>
                  <a:cubicBezTo>
                    <a:pt x="236" y="5979"/>
                    <a:pt x="436" y="6325"/>
                    <a:pt x="668" y="6325"/>
                  </a:cubicBezTo>
                  <a:cubicBezTo>
                    <a:pt x="749" y="6325"/>
                    <a:pt x="834" y="6283"/>
                    <a:pt x="918" y="6173"/>
                  </a:cubicBezTo>
                  <a:cubicBezTo>
                    <a:pt x="1215" y="5727"/>
                    <a:pt x="1563" y="5281"/>
                    <a:pt x="1860" y="4834"/>
                  </a:cubicBezTo>
                  <a:cubicBezTo>
                    <a:pt x="2306" y="4240"/>
                    <a:pt x="2728" y="3620"/>
                    <a:pt x="3075" y="3000"/>
                  </a:cubicBezTo>
                  <a:cubicBezTo>
                    <a:pt x="3447" y="2331"/>
                    <a:pt x="3694" y="1637"/>
                    <a:pt x="3843" y="967"/>
                  </a:cubicBezTo>
                  <a:cubicBezTo>
                    <a:pt x="3967" y="620"/>
                    <a:pt x="3818" y="447"/>
                    <a:pt x="3645" y="149"/>
                  </a:cubicBezTo>
                  <a:cubicBezTo>
                    <a:pt x="3645" y="124"/>
                    <a:pt x="3595" y="75"/>
                    <a:pt x="3546" y="75"/>
                  </a:cubicBezTo>
                  <a:cubicBezTo>
                    <a:pt x="3521" y="58"/>
                    <a:pt x="3491" y="53"/>
                    <a:pt x="3458" y="53"/>
                  </a:cubicBezTo>
                  <a:cubicBezTo>
                    <a:pt x="3394" y="53"/>
                    <a:pt x="3323" y="75"/>
                    <a:pt x="3273" y="75"/>
                  </a:cubicBezTo>
                  <a:cubicBezTo>
                    <a:pt x="3149" y="75"/>
                    <a:pt x="3075" y="1"/>
                    <a:pt x="295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394" name="Google Shape;9394;p25"/>
            <p:cNvSpPr/>
            <p:nvPr/>
          </p:nvSpPr>
          <p:spPr>
            <a:xfrm>
              <a:off x="3974250" y="1147075"/>
              <a:ext cx="50850" cy="115025"/>
            </a:xfrm>
            <a:custGeom>
              <a:avLst/>
              <a:gdLst/>
              <a:ahLst/>
              <a:cxnLst/>
              <a:rect l="l" t="t" r="r" b="b"/>
              <a:pathLst>
                <a:path w="2034" h="4601" extrusionOk="0">
                  <a:moveTo>
                    <a:pt x="1612" y="0"/>
                  </a:moveTo>
                  <a:lnTo>
                    <a:pt x="1612" y="0"/>
                  </a:lnTo>
                  <a:cubicBezTo>
                    <a:pt x="1190" y="571"/>
                    <a:pt x="819" y="1190"/>
                    <a:pt x="546" y="1860"/>
                  </a:cubicBezTo>
                  <a:cubicBezTo>
                    <a:pt x="298" y="2405"/>
                    <a:pt x="124" y="3000"/>
                    <a:pt x="75" y="3545"/>
                  </a:cubicBezTo>
                  <a:cubicBezTo>
                    <a:pt x="50" y="3843"/>
                    <a:pt x="1" y="4116"/>
                    <a:pt x="50" y="4388"/>
                  </a:cubicBezTo>
                  <a:cubicBezTo>
                    <a:pt x="61" y="4538"/>
                    <a:pt x="113" y="4600"/>
                    <a:pt x="187" y="4600"/>
                  </a:cubicBezTo>
                  <a:cubicBezTo>
                    <a:pt x="285" y="4600"/>
                    <a:pt x="419" y="4493"/>
                    <a:pt x="546" y="4339"/>
                  </a:cubicBezTo>
                  <a:cubicBezTo>
                    <a:pt x="943" y="3793"/>
                    <a:pt x="1290" y="3223"/>
                    <a:pt x="1537" y="2653"/>
                  </a:cubicBezTo>
                  <a:cubicBezTo>
                    <a:pt x="1661" y="2380"/>
                    <a:pt x="1736" y="2108"/>
                    <a:pt x="1835" y="1810"/>
                  </a:cubicBezTo>
                  <a:cubicBezTo>
                    <a:pt x="1909" y="1637"/>
                    <a:pt x="1909" y="1141"/>
                    <a:pt x="2033" y="1017"/>
                  </a:cubicBezTo>
                  <a:lnTo>
                    <a:pt x="2033" y="1017"/>
                  </a:lnTo>
                  <a:cubicBezTo>
                    <a:pt x="1810" y="1190"/>
                    <a:pt x="1587" y="1413"/>
                    <a:pt x="1364" y="1637"/>
                  </a:cubicBezTo>
                  <a:cubicBezTo>
                    <a:pt x="1537" y="1066"/>
                    <a:pt x="1612" y="521"/>
                    <a:pt x="1612"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95" name="Google Shape;9395;p25"/>
            <p:cNvSpPr/>
            <p:nvPr/>
          </p:nvSpPr>
          <p:spPr>
            <a:xfrm>
              <a:off x="3710250" y="1332875"/>
              <a:ext cx="185625" cy="92650"/>
            </a:xfrm>
            <a:custGeom>
              <a:avLst/>
              <a:gdLst/>
              <a:ahLst/>
              <a:cxnLst/>
              <a:rect l="l" t="t" r="r" b="b"/>
              <a:pathLst>
                <a:path w="7425" h="3706" extrusionOk="0">
                  <a:moveTo>
                    <a:pt x="7002" y="1"/>
                  </a:moveTo>
                  <a:cubicBezTo>
                    <a:pt x="6936" y="1"/>
                    <a:pt x="6858" y="10"/>
                    <a:pt x="6768" y="30"/>
                  </a:cubicBezTo>
                  <a:cubicBezTo>
                    <a:pt x="5974" y="154"/>
                    <a:pt x="5181" y="427"/>
                    <a:pt x="4437" y="650"/>
                  </a:cubicBezTo>
                  <a:cubicBezTo>
                    <a:pt x="3049" y="1071"/>
                    <a:pt x="1611" y="1567"/>
                    <a:pt x="496" y="2385"/>
                  </a:cubicBezTo>
                  <a:cubicBezTo>
                    <a:pt x="372" y="2484"/>
                    <a:pt x="223" y="2608"/>
                    <a:pt x="149" y="2732"/>
                  </a:cubicBezTo>
                  <a:cubicBezTo>
                    <a:pt x="0" y="2980"/>
                    <a:pt x="124" y="3228"/>
                    <a:pt x="273" y="3377"/>
                  </a:cubicBezTo>
                  <a:cubicBezTo>
                    <a:pt x="347" y="3426"/>
                    <a:pt x="397" y="3501"/>
                    <a:pt x="496" y="3525"/>
                  </a:cubicBezTo>
                  <a:cubicBezTo>
                    <a:pt x="620" y="3575"/>
                    <a:pt x="769" y="3649"/>
                    <a:pt x="967" y="3674"/>
                  </a:cubicBezTo>
                  <a:cubicBezTo>
                    <a:pt x="1094" y="3695"/>
                    <a:pt x="1226" y="3705"/>
                    <a:pt x="1360" y="3705"/>
                  </a:cubicBezTo>
                  <a:cubicBezTo>
                    <a:pt x="1855" y="3705"/>
                    <a:pt x="2388" y="3572"/>
                    <a:pt x="2876" y="3377"/>
                  </a:cubicBezTo>
                  <a:cubicBezTo>
                    <a:pt x="3495" y="3129"/>
                    <a:pt x="4066" y="2757"/>
                    <a:pt x="4611" y="2410"/>
                  </a:cubicBezTo>
                  <a:lnTo>
                    <a:pt x="6098" y="1493"/>
                  </a:lnTo>
                  <a:cubicBezTo>
                    <a:pt x="6470" y="1220"/>
                    <a:pt x="6842" y="1022"/>
                    <a:pt x="7090" y="699"/>
                  </a:cubicBezTo>
                  <a:cubicBezTo>
                    <a:pt x="7369" y="378"/>
                    <a:pt x="7425" y="1"/>
                    <a:pt x="70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396" name="Google Shape;9396;p25"/>
            <p:cNvSpPr/>
            <p:nvPr/>
          </p:nvSpPr>
          <p:spPr>
            <a:xfrm>
              <a:off x="3736900" y="1335800"/>
              <a:ext cx="151850" cy="69100"/>
            </a:xfrm>
            <a:custGeom>
              <a:avLst/>
              <a:gdLst/>
              <a:ahLst/>
              <a:cxnLst/>
              <a:rect l="l" t="t" r="r" b="b"/>
              <a:pathLst>
                <a:path w="6074" h="2764" extrusionOk="0">
                  <a:moveTo>
                    <a:pt x="5728" y="1"/>
                  </a:moveTo>
                  <a:cubicBezTo>
                    <a:pt x="5538" y="1"/>
                    <a:pt x="5256" y="95"/>
                    <a:pt x="5132" y="136"/>
                  </a:cubicBezTo>
                  <a:cubicBezTo>
                    <a:pt x="4388" y="310"/>
                    <a:pt x="3669" y="582"/>
                    <a:pt x="3000" y="880"/>
                  </a:cubicBezTo>
                  <a:cubicBezTo>
                    <a:pt x="2405" y="1128"/>
                    <a:pt x="1810" y="1401"/>
                    <a:pt x="1289" y="1698"/>
                  </a:cubicBezTo>
                  <a:cubicBezTo>
                    <a:pt x="818" y="2020"/>
                    <a:pt x="422" y="2343"/>
                    <a:pt x="0" y="2690"/>
                  </a:cubicBezTo>
                  <a:cubicBezTo>
                    <a:pt x="645" y="2417"/>
                    <a:pt x="1314" y="2144"/>
                    <a:pt x="1983" y="1896"/>
                  </a:cubicBezTo>
                  <a:lnTo>
                    <a:pt x="1983" y="1896"/>
                  </a:lnTo>
                  <a:cubicBezTo>
                    <a:pt x="1636" y="2144"/>
                    <a:pt x="1388" y="2442"/>
                    <a:pt x="1190" y="2764"/>
                  </a:cubicBezTo>
                  <a:cubicBezTo>
                    <a:pt x="1735" y="2491"/>
                    <a:pt x="2281" y="2194"/>
                    <a:pt x="2801" y="1896"/>
                  </a:cubicBezTo>
                  <a:lnTo>
                    <a:pt x="2801" y="1896"/>
                  </a:lnTo>
                  <a:cubicBezTo>
                    <a:pt x="2677" y="2095"/>
                    <a:pt x="2504" y="2318"/>
                    <a:pt x="2281" y="2516"/>
                  </a:cubicBezTo>
                  <a:cubicBezTo>
                    <a:pt x="3595" y="1946"/>
                    <a:pt x="4958" y="1326"/>
                    <a:pt x="5826" y="434"/>
                  </a:cubicBezTo>
                  <a:cubicBezTo>
                    <a:pt x="5950" y="285"/>
                    <a:pt x="6074" y="62"/>
                    <a:pt x="5826" y="12"/>
                  </a:cubicBezTo>
                  <a:cubicBezTo>
                    <a:pt x="5798" y="4"/>
                    <a:pt x="5764" y="1"/>
                    <a:pt x="5728"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97" name="Google Shape;9397;p25"/>
            <p:cNvSpPr/>
            <p:nvPr/>
          </p:nvSpPr>
          <p:spPr>
            <a:xfrm>
              <a:off x="3766625" y="1356525"/>
              <a:ext cx="153975" cy="135900"/>
            </a:xfrm>
            <a:custGeom>
              <a:avLst/>
              <a:gdLst/>
              <a:ahLst/>
              <a:cxnLst/>
              <a:rect l="l" t="t" r="r" b="b"/>
              <a:pathLst>
                <a:path w="6159" h="5436" extrusionOk="0">
                  <a:moveTo>
                    <a:pt x="5403" y="1"/>
                  </a:moveTo>
                  <a:cubicBezTo>
                    <a:pt x="5396" y="1"/>
                    <a:pt x="5388" y="1"/>
                    <a:pt x="5380" y="1"/>
                  </a:cubicBezTo>
                  <a:cubicBezTo>
                    <a:pt x="5008" y="1"/>
                    <a:pt x="4661" y="299"/>
                    <a:pt x="4414" y="497"/>
                  </a:cubicBezTo>
                  <a:cubicBezTo>
                    <a:pt x="4017" y="795"/>
                    <a:pt x="3645" y="1092"/>
                    <a:pt x="3273" y="1414"/>
                  </a:cubicBezTo>
                  <a:cubicBezTo>
                    <a:pt x="2827" y="1737"/>
                    <a:pt x="2430" y="2108"/>
                    <a:pt x="2034" y="2480"/>
                  </a:cubicBezTo>
                  <a:cubicBezTo>
                    <a:pt x="1662" y="2827"/>
                    <a:pt x="1290" y="3174"/>
                    <a:pt x="943" y="3546"/>
                  </a:cubicBezTo>
                  <a:cubicBezTo>
                    <a:pt x="621" y="3918"/>
                    <a:pt x="373" y="4265"/>
                    <a:pt x="125" y="4662"/>
                  </a:cubicBezTo>
                  <a:cubicBezTo>
                    <a:pt x="75" y="4761"/>
                    <a:pt x="1" y="4885"/>
                    <a:pt x="1" y="5009"/>
                  </a:cubicBezTo>
                  <a:cubicBezTo>
                    <a:pt x="1" y="5083"/>
                    <a:pt x="75" y="5207"/>
                    <a:pt x="224" y="5207"/>
                  </a:cubicBezTo>
                  <a:lnTo>
                    <a:pt x="447" y="5207"/>
                  </a:lnTo>
                  <a:cubicBezTo>
                    <a:pt x="546" y="5232"/>
                    <a:pt x="546" y="5381"/>
                    <a:pt x="646" y="5405"/>
                  </a:cubicBezTo>
                  <a:cubicBezTo>
                    <a:pt x="670" y="5414"/>
                    <a:pt x="695" y="5416"/>
                    <a:pt x="720" y="5416"/>
                  </a:cubicBezTo>
                  <a:cubicBezTo>
                    <a:pt x="769" y="5416"/>
                    <a:pt x="819" y="5405"/>
                    <a:pt x="869" y="5405"/>
                  </a:cubicBezTo>
                  <a:cubicBezTo>
                    <a:pt x="909" y="5402"/>
                    <a:pt x="947" y="5400"/>
                    <a:pt x="986" y="5400"/>
                  </a:cubicBezTo>
                  <a:cubicBezTo>
                    <a:pt x="1170" y="5400"/>
                    <a:pt x="1336" y="5435"/>
                    <a:pt x="1520" y="5435"/>
                  </a:cubicBezTo>
                  <a:cubicBezTo>
                    <a:pt x="1558" y="5435"/>
                    <a:pt x="1597" y="5434"/>
                    <a:pt x="1637" y="5430"/>
                  </a:cubicBezTo>
                  <a:cubicBezTo>
                    <a:pt x="2182" y="5381"/>
                    <a:pt x="2629" y="4711"/>
                    <a:pt x="2926" y="4414"/>
                  </a:cubicBezTo>
                  <a:cubicBezTo>
                    <a:pt x="3248" y="4042"/>
                    <a:pt x="3595" y="3695"/>
                    <a:pt x="3943" y="3323"/>
                  </a:cubicBezTo>
                  <a:cubicBezTo>
                    <a:pt x="4389" y="2778"/>
                    <a:pt x="4810" y="2158"/>
                    <a:pt x="5207" y="1563"/>
                  </a:cubicBezTo>
                  <a:cubicBezTo>
                    <a:pt x="5403" y="1244"/>
                    <a:pt x="6159" y="1"/>
                    <a:pt x="540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398" name="Google Shape;9398;p25"/>
            <p:cNvSpPr/>
            <p:nvPr/>
          </p:nvSpPr>
          <p:spPr>
            <a:xfrm>
              <a:off x="3793275" y="1364325"/>
              <a:ext cx="112825" cy="108750"/>
            </a:xfrm>
            <a:custGeom>
              <a:avLst/>
              <a:gdLst/>
              <a:ahLst/>
              <a:cxnLst/>
              <a:rect l="l" t="t" r="r" b="b"/>
              <a:pathLst>
                <a:path w="4513" h="4350" extrusionOk="0">
                  <a:moveTo>
                    <a:pt x="4097" y="1"/>
                  </a:moveTo>
                  <a:cubicBezTo>
                    <a:pt x="3874" y="1"/>
                    <a:pt x="3645" y="171"/>
                    <a:pt x="3447" y="309"/>
                  </a:cubicBezTo>
                  <a:cubicBezTo>
                    <a:pt x="2827" y="731"/>
                    <a:pt x="2282" y="1251"/>
                    <a:pt x="1761" y="1772"/>
                  </a:cubicBezTo>
                  <a:cubicBezTo>
                    <a:pt x="968" y="2590"/>
                    <a:pt x="150" y="3457"/>
                    <a:pt x="1" y="4350"/>
                  </a:cubicBezTo>
                  <a:cubicBezTo>
                    <a:pt x="373" y="4028"/>
                    <a:pt x="720" y="3705"/>
                    <a:pt x="1092" y="3383"/>
                  </a:cubicBezTo>
                  <a:lnTo>
                    <a:pt x="1092" y="3383"/>
                  </a:lnTo>
                  <a:cubicBezTo>
                    <a:pt x="1017" y="3581"/>
                    <a:pt x="993" y="3780"/>
                    <a:pt x="1017" y="3978"/>
                  </a:cubicBezTo>
                  <a:cubicBezTo>
                    <a:pt x="1464" y="3581"/>
                    <a:pt x="1860" y="3160"/>
                    <a:pt x="2232" y="2738"/>
                  </a:cubicBezTo>
                  <a:cubicBezTo>
                    <a:pt x="2257" y="2838"/>
                    <a:pt x="2282" y="2912"/>
                    <a:pt x="2356" y="3011"/>
                  </a:cubicBezTo>
                  <a:cubicBezTo>
                    <a:pt x="3075" y="2267"/>
                    <a:pt x="3769" y="1524"/>
                    <a:pt x="4215" y="731"/>
                  </a:cubicBezTo>
                  <a:cubicBezTo>
                    <a:pt x="4339" y="507"/>
                    <a:pt x="4513" y="136"/>
                    <a:pt x="4265" y="36"/>
                  </a:cubicBezTo>
                  <a:cubicBezTo>
                    <a:pt x="4210" y="11"/>
                    <a:pt x="4154" y="1"/>
                    <a:pt x="4097"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399" name="Google Shape;9399;p25"/>
            <p:cNvSpPr/>
            <p:nvPr/>
          </p:nvSpPr>
          <p:spPr>
            <a:xfrm>
              <a:off x="3881900" y="1358025"/>
              <a:ext cx="77500" cy="161600"/>
            </a:xfrm>
            <a:custGeom>
              <a:avLst/>
              <a:gdLst/>
              <a:ahLst/>
              <a:cxnLst/>
              <a:rect l="l" t="t" r="r" b="b"/>
              <a:pathLst>
                <a:path w="3100" h="6464" extrusionOk="0">
                  <a:moveTo>
                    <a:pt x="1940" y="1"/>
                  </a:moveTo>
                  <a:cubicBezTo>
                    <a:pt x="1859" y="1"/>
                    <a:pt x="1781" y="13"/>
                    <a:pt x="1711" y="41"/>
                  </a:cubicBezTo>
                  <a:cubicBezTo>
                    <a:pt x="1439" y="164"/>
                    <a:pt x="1389" y="536"/>
                    <a:pt x="1265" y="759"/>
                  </a:cubicBezTo>
                  <a:cubicBezTo>
                    <a:pt x="1092" y="1007"/>
                    <a:pt x="968" y="1280"/>
                    <a:pt x="844" y="1528"/>
                  </a:cubicBezTo>
                  <a:cubicBezTo>
                    <a:pt x="596" y="2048"/>
                    <a:pt x="422" y="2594"/>
                    <a:pt x="298" y="3114"/>
                  </a:cubicBezTo>
                  <a:cubicBezTo>
                    <a:pt x="50" y="4156"/>
                    <a:pt x="1" y="5222"/>
                    <a:pt x="199" y="6188"/>
                  </a:cubicBezTo>
                  <a:cubicBezTo>
                    <a:pt x="222" y="6304"/>
                    <a:pt x="311" y="6463"/>
                    <a:pt x="464" y="6463"/>
                  </a:cubicBezTo>
                  <a:cubicBezTo>
                    <a:pt x="474" y="6463"/>
                    <a:pt x="485" y="6463"/>
                    <a:pt x="497" y="6461"/>
                  </a:cubicBezTo>
                  <a:cubicBezTo>
                    <a:pt x="596" y="6461"/>
                    <a:pt x="670" y="6387"/>
                    <a:pt x="720" y="6387"/>
                  </a:cubicBezTo>
                  <a:cubicBezTo>
                    <a:pt x="794" y="6387"/>
                    <a:pt x="844" y="6436"/>
                    <a:pt x="918" y="6436"/>
                  </a:cubicBezTo>
                  <a:cubicBezTo>
                    <a:pt x="929" y="6437"/>
                    <a:pt x="939" y="6438"/>
                    <a:pt x="950" y="6438"/>
                  </a:cubicBezTo>
                  <a:cubicBezTo>
                    <a:pt x="1183" y="6438"/>
                    <a:pt x="1377" y="6185"/>
                    <a:pt x="1662" y="6114"/>
                  </a:cubicBezTo>
                  <a:cubicBezTo>
                    <a:pt x="1786" y="6089"/>
                    <a:pt x="1910" y="6114"/>
                    <a:pt x="1984" y="6064"/>
                  </a:cubicBezTo>
                  <a:cubicBezTo>
                    <a:pt x="2158" y="5990"/>
                    <a:pt x="2232" y="5841"/>
                    <a:pt x="2306" y="5717"/>
                  </a:cubicBezTo>
                  <a:cubicBezTo>
                    <a:pt x="3100" y="4032"/>
                    <a:pt x="2926" y="2371"/>
                    <a:pt x="2678" y="759"/>
                  </a:cubicBezTo>
                  <a:cubicBezTo>
                    <a:pt x="2653" y="561"/>
                    <a:pt x="2629" y="363"/>
                    <a:pt x="2455" y="189"/>
                  </a:cubicBezTo>
                  <a:cubicBezTo>
                    <a:pt x="2366" y="82"/>
                    <a:pt x="2148" y="1"/>
                    <a:pt x="194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00" name="Google Shape;9400;p25"/>
            <p:cNvSpPr/>
            <p:nvPr/>
          </p:nvSpPr>
          <p:spPr>
            <a:xfrm>
              <a:off x="3902350" y="1379850"/>
              <a:ext cx="43425" cy="75875"/>
            </a:xfrm>
            <a:custGeom>
              <a:avLst/>
              <a:gdLst/>
              <a:ahLst/>
              <a:cxnLst/>
              <a:rect l="l" t="t" r="r" b="b"/>
              <a:pathLst>
                <a:path w="1737" h="3035" extrusionOk="0">
                  <a:moveTo>
                    <a:pt x="1207" y="1"/>
                  </a:moveTo>
                  <a:cubicBezTo>
                    <a:pt x="981" y="1"/>
                    <a:pt x="672" y="176"/>
                    <a:pt x="522" y="308"/>
                  </a:cubicBezTo>
                  <a:cubicBezTo>
                    <a:pt x="224" y="655"/>
                    <a:pt x="125" y="1175"/>
                    <a:pt x="51" y="1547"/>
                  </a:cubicBezTo>
                  <a:cubicBezTo>
                    <a:pt x="1" y="2093"/>
                    <a:pt x="26" y="2588"/>
                    <a:pt x="150" y="3035"/>
                  </a:cubicBezTo>
                  <a:cubicBezTo>
                    <a:pt x="199" y="2588"/>
                    <a:pt x="323" y="2117"/>
                    <a:pt x="522" y="1646"/>
                  </a:cubicBezTo>
                  <a:cubicBezTo>
                    <a:pt x="645" y="1994"/>
                    <a:pt x="769" y="2365"/>
                    <a:pt x="844" y="2737"/>
                  </a:cubicBezTo>
                  <a:cubicBezTo>
                    <a:pt x="1067" y="2415"/>
                    <a:pt x="1191" y="2093"/>
                    <a:pt x="1216" y="1770"/>
                  </a:cubicBezTo>
                  <a:cubicBezTo>
                    <a:pt x="1389" y="2018"/>
                    <a:pt x="1488" y="2291"/>
                    <a:pt x="1587" y="2613"/>
                  </a:cubicBezTo>
                  <a:cubicBezTo>
                    <a:pt x="1563" y="2415"/>
                    <a:pt x="1687" y="2142"/>
                    <a:pt x="1711" y="1919"/>
                  </a:cubicBezTo>
                  <a:cubicBezTo>
                    <a:pt x="1736" y="1721"/>
                    <a:pt x="1711" y="1473"/>
                    <a:pt x="1687" y="1250"/>
                  </a:cubicBezTo>
                  <a:cubicBezTo>
                    <a:pt x="1637" y="1027"/>
                    <a:pt x="1612" y="804"/>
                    <a:pt x="1563" y="605"/>
                  </a:cubicBezTo>
                  <a:cubicBezTo>
                    <a:pt x="1513" y="432"/>
                    <a:pt x="1513" y="159"/>
                    <a:pt x="1389" y="60"/>
                  </a:cubicBezTo>
                  <a:cubicBezTo>
                    <a:pt x="1342" y="18"/>
                    <a:pt x="1278" y="1"/>
                    <a:pt x="1207"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401" name="Google Shape;9401;p25"/>
            <p:cNvSpPr/>
            <p:nvPr/>
          </p:nvSpPr>
          <p:spPr>
            <a:xfrm>
              <a:off x="3958750" y="1352875"/>
              <a:ext cx="88650" cy="142050"/>
            </a:xfrm>
            <a:custGeom>
              <a:avLst/>
              <a:gdLst/>
              <a:ahLst/>
              <a:cxnLst/>
              <a:rect l="l" t="t" r="r" b="b"/>
              <a:pathLst>
                <a:path w="3546" h="5682" extrusionOk="0">
                  <a:moveTo>
                    <a:pt x="740" y="1"/>
                  </a:moveTo>
                  <a:cubicBezTo>
                    <a:pt x="686" y="1"/>
                    <a:pt x="630" y="8"/>
                    <a:pt x="571" y="23"/>
                  </a:cubicBezTo>
                  <a:cubicBezTo>
                    <a:pt x="1" y="197"/>
                    <a:pt x="100" y="1139"/>
                    <a:pt x="100" y="1436"/>
                  </a:cubicBezTo>
                  <a:cubicBezTo>
                    <a:pt x="100" y="2428"/>
                    <a:pt x="199" y="3420"/>
                    <a:pt x="571" y="4312"/>
                  </a:cubicBezTo>
                  <a:cubicBezTo>
                    <a:pt x="794" y="4833"/>
                    <a:pt x="1166" y="5328"/>
                    <a:pt x="1711" y="5601"/>
                  </a:cubicBezTo>
                  <a:cubicBezTo>
                    <a:pt x="1809" y="5657"/>
                    <a:pt x="1931" y="5681"/>
                    <a:pt x="2061" y="5681"/>
                  </a:cubicBezTo>
                  <a:cubicBezTo>
                    <a:pt x="2393" y="5681"/>
                    <a:pt x="2780" y="5524"/>
                    <a:pt x="2976" y="5328"/>
                  </a:cubicBezTo>
                  <a:cubicBezTo>
                    <a:pt x="3025" y="5304"/>
                    <a:pt x="3050" y="5279"/>
                    <a:pt x="3099" y="5229"/>
                  </a:cubicBezTo>
                  <a:cubicBezTo>
                    <a:pt x="3122" y="5224"/>
                    <a:pt x="3146" y="5222"/>
                    <a:pt x="3170" y="5222"/>
                  </a:cubicBezTo>
                  <a:cubicBezTo>
                    <a:pt x="3214" y="5222"/>
                    <a:pt x="3259" y="5228"/>
                    <a:pt x="3304" y="5228"/>
                  </a:cubicBezTo>
                  <a:cubicBezTo>
                    <a:pt x="3345" y="5228"/>
                    <a:pt x="3385" y="5223"/>
                    <a:pt x="3422" y="5204"/>
                  </a:cubicBezTo>
                  <a:cubicBezTo>
                    <a:pt x="3471" y="5180"/>
                    <a:pt x="3521" y="5105"/>
                    <a:pt x="3546" y="5056"/>
                  </a:cubicBezTo>
                  <a:cubicBezTo>
                    <a:pt x="3521" y="4981"/>
                    <a:pt x="3546" y="4833"/>
                    <a:pt x="3546" y="4709"/>
                  </a:cubicBezTo>
                  <a:cubicBezTo>
                    <a:pt x="3546" y="4312"/>
                    <a:pt x="3422" y="3940"/>
                    <a:pt x="3273" y="3568"/>
                  </a:cubicBezTo>
                  <a:cubicBezTo>
                    <a:pt x="3025" y="2998"/>
                    <a:pt x="2728" y="2453"/>
                    <a:pt x="2455" y="1932"/>
                  </a:cubicBezTo>
                  <a:cubicBezTo>
                    <a:pt x="2182" y="1436"/>
                    <a:pt x="1934" y="891"/>
                    <a:pt x="1538" y="494"/>
                  </a:cubicBezTo>
                  <a:cubicBezTo>
                    <a:pt x="1364" y="343"/>
                    <a:pt x="1115" y="1"/>
                    <a:pt x="74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02" name="Google Shape;9402;p25"/>
            <p:cNvSpPr/>
            <p:nvPr/>
          </p:nvSpPr>
          <p:spPr>
            <a:xfrm>
              <a:off x="3968050" y="1367550"/>
              <a:ext cx="47125" cy="75775"/>
            </a:xfrm>
            <a:custGeom>
              <a:avLst/>
              <a:gdLst/>
              <a:ahLst/>
              <a:cxnLst/>
              <a:rect l="l" t="t" r="r" b="b"/>
              <a:pathLst>
                <a:path w="1885" h="3031" extrusionOk="0">
                  <a:moveTo>
                    <a:pt x="501" y="0"/>
                  </a:moveTo>
                  <a:cubicBezTo>
                    <a:pt x="184" y="0"/>
                    <a:pt x="114" y="422"/>
                    <a:pt x="75" y="676"/>
                  </a:cubicBezTo>
                  <a:cubicBezTo>
                    <a:pt x="1" y="998"/>
                    <a:pt x="1" y="1271"/>
                    <a:pt x="50" y="1544"/>
                  </a:cubicBezTo>
                  <a:cubicBezTo>
                    <a:pt x="75" y="1841"/>
                    <a:pt x="125" y="2114"/>
                    <a:pt x="249" y="2362"/>
                  </a:cubicBezTo>
                  <a:lnTo>
                    <a:pt x="447" y="2733"/>
                  </a:lnTo>
                  <a:cubicBezTo>
                    <a:pt x="496" y="2833"/>
                    <a:pt x="645" y="2932"/>
                    <a:pt x="645" y="3031"/>
                  </a:cubicBezTo>
                  <a:cubicBezTo>
                    <a:pt x="645" y="2709"/>
                    <a:pt x="596" y="2386"/>
                    <a:pt x="521" y="2089"/>
                  </a:cubicBezTo>
                  <a:lnTo>
                    <a:pt x="521" y="2089"/>
                  </a:lnTo>
                  <a:cubicBezTo>
                    <a:pt x="893" y="2386"/>
                    <a:pt x="1265" y="2659"/>
                    <a:pt x="1637" y="2981"/>
                  </a:cubicBezTo>
                  <a:cubicBezTo>
                    <a:pt x="1587" y="2461"/>
                    <a:pt x="1438" y="1990"/>
                    <a:pt x="1314" y="1494"/>
                  </a:cubicBezTo>
                  <a:lnTo>
                    <a:pt x="1314" y="1494"/>
                  </a:lnTo>
                  <a:cubicBezTo>
                    <a:pt x="1488" y="1667"/>
                    <a:pt x="1686" y="1891"/>
                    <a:pt x="1885" y="2089"/>
                  </a:cubicBezTo>
                  <a:cubicBezTo>
                    <a:pt x="1810" y="1643"/>
                    <a:pt x="1686" y="1246"/>
                    <a:pt x="1488" y="849"/>
                  </a:cubicBezTo>
                  <a:cubicBezTo>
                    <a:pt x="1339" y="602"/>
                    <a:pt x="1166" y="304"/>
                    <a:pt x="819" y="106"/>
                  </a:cubicBezTo>
                  <a:cubicBezTo>
                    <a:pt x="692" y="32"/>
                    <a:pt x="587" y="0"/>
                    <a:pt x="501"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403" name="Google Shape;9403;p25"/>
            <p:cNvSpPr/>
            <p:nvPr/>
          </p:nvSpPr>
          <p:spPr>
            <a:xfrm>
              <a:off x="3995325" y="1339950"/>
              <a:ext cx="176025" cy="93350"/>
            </a:xfrm>
            <a:custGeom>
              <a:avLst/>
              <a:gdLst/>
              <a:ahLst/>
              <a:cxnLst/>
              <a:rect l="l" t="t" r="r" b="b"/>
              <a:pathLst>
                <a:path w="7041" h="3734" extrusionOk="0">
                  <a:moveTo>
                    <a:pt x="774" y="1"/>
                  </a:moveTo>
                  <a:cubicBezTo>
                    <a:pt x="595" y="1"/>
                    <a:pt x="421" y="42"/>
                    <a:pt x="273" y="169"/>
                  </a:cubicBezTo>
                  <a:cubicBezTo>
                    <a:pt x="0" y="392"/>
                    <a:pt x="174" y="615"/>
                    <a:pt x="347" y="764"/>
                  </a:cubicBezTo>
                  <a:cubicBezTo>
                    <a:pt x="893" y="1259"/>
                    <a:pt x="1488" y="1755"/>
                    <a:pt x="2107" y="2226"/>
                  </a:cubicBezTo>
                  <a:lnTo>
                    <a:pt x="3223" y="2970"/>
                  </a:lnTo>
                  <a:cubicBezTo>
                    <a:pt x="3719" y="3267"/>
                    <a:pt x="4289" y="3565"/>
                    <a:pt x="4934" y="3713"/>
                  </a:cubicBezTo>
                  <a:cubicBezTo>
                    <a:pt x="5004" y="3724"/>
                    <a:pt x="5088" y="3734"/>
                    <a:pt x="5175" y="3734"/>
                  </a:cubicBezTo>
                  <a:cubicBezTo>
                    <a:pt x="5301" y="3734"/>
                    <a:pt x="5436" y="3712"/>
                    <a:pt x="5553" y="3639"/>
                  </a:cubicBezTo>
                  <a:cubicBezTo>
                    <a:pt x="5652" y="3590"/>
                    <a:pt x="5702" y="3515"/>
                    <a:pt x="5801" y="3466"/>
                  </a:cubicBezTo>
                  <a:cubicBezTo>
                    <a:pt x="6198" y="3218"/>
                    <a:pt x="6718" y="3143"/>
                    <a:pt x="6520" y="2722"/>
                  </a:cubicBezTo>
                  <a:cubicBezTo>
                    <a:pt x="6470" y="2648"/>
                    <a:pt x="6446" y="2598"/>
                    <a:pt x="6470" y="2524"/>
                  </a:cubicBezTo>
                  <a:cubicBezTo>
                    <a:pt x="6520" y="2474"/>
                    <a:pt x="6644" y="2400"/>
                    <a:pt x="6718" y="2350"/>
                  </a:cubicBezTo>
                  <a:cubicBezTo>
                    <a:pt x="7016" y="2152"/>
                    <a:pt x="7041" y="1854"/>
                    <a:pt x="6892" y="1656"/>
                  </a:cubicBezTo>
                  <a:cubicBezTo>
                    <a:pt x="6718" y="1482"/>
                    <a:pt x="6446" y="1383"/>
                    <a:pt x="6173" y="1284"/>
                  </a:cubicBezTo>
                  <a:cubicBezTo>
                    <a:pt x="5900" y="1160"/>
                    <a:pt x="5603" y="1036"/>
                    <a:pt x="5305" y="962"/>
                  </a:cubicBezTo>
                  <a:cubicBezTo>
                    <a:pt x="4958" y="838"/>
                    <a:pt x="4586" y="739"/>
                    <a:pt x="4215" y="640"/>
                  </a:cubicBezTo>
                  <a:cubicBezTo>
                    <a:pt x="3322" y="466"/>
                    <a:pt x="2380" y="268"/>
                    <a:pt x="1463" y="119"/>
                  </a:cubicBezTo>
                  <a:cubicBezTo>
                    <a:pt x="1263" y="76"/>
                    <a:pt x="1015" y="1"/>
                    <a:pt x="77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04" name="Google Shape;9404;p25"/>
            <p:cNvSpPr/>
            <p:nvPr/>
          </p:nvSpPr>
          <p:spPr>
            <a:xfrm>
              <a:off x="4007100" y="1347675"/>
              <a:ext cx="84300" cy="45450"/>
            </a:xfrm>
            <a:custGeom>
              <a:avLst/>
              <a:gdLst/>
              <a:ahLst/>
              <a:cxnLst/>
              <a:rect l="l" t="t" r="r" b="b"/>
              <a:pathLst>
                <a:path w="3372" h="1818" extrusionOk="0">
                  <a:moveTo>
                    <a:pt x="963" y="1"/>
                  </a:moveTo>
                  <a:cubicBezTo>
                    <a:pt x="842" y="1"/>
                    <a:pt x="731" y="23"/>
                    <a:pt x="645" y="83"/>
                  </a:cubicBezTo>
                  <a:cubicBezTo>
                    <a:pt x="0" y="529"/>
                    <a:pt x="1364" y="1297"/>
                    <a:pt x="1711" y="1421"/>
                  </a:cubicBezTo>
                  <a:cubicBezTo>
                    <a:pt x="1884" y="1520"/>
                    <a:pt x="2107" y="1570"/>
                    <a:pt x="2331" y="1644"/>
                  </a:cubicBezTo>
                  <a:cubicBezTo>
                    <a:pt x="2380" y="1694"/>
                    <a:pt x="2965" y="1791"/>
                    <a:pt x="2975" y="1817"/>
                  </a:cubicBezTo>
                  <a:lnTo>
                    <a:pt x="2975" y="1817"/>
                  </a:lnTo>
                  <a:cubicBezTo>
                    <a:pt x="2950" y="1694"/>
                    <a:pt x="2851" y="1644"/>
                    <a:pt x="2727" y="1570"/>
                  </a:cubicBezTo>
                  <a:cubicBezTo>
                    <a:pt x="2405" y="1347"/>
                    <a:pt x="2107" y="1173"/>
                    <a:pt x="1760" y="950"/>
                  </a:cubicBezTo>
                  <a:lnTo>
                    <a:pt x="1760" y="950"/>
                  </a:lnTo>
                  <a:cubicBezTo>
                    <a:pt x="2281" y="1074"/>
                    <a:pt x="2826" y="1223"/>
                    <a:pt x="3372" y="1347"/>
                  </a:cubicBezTo>
                  <a:cubicBezTo>
                    <a:pt x="2975" y="1025"/>
                    <a:pt x="2479" y="777"/>
                    <a:pt x="1909" y="578"/>
                  </a:cubicBezTo>
                  <a:lnTo>
                    <a:pt x="1909" y="578"/>
                  </a:lnTo>
                  <a:cubicBezTo>
                    <a:pt x="2281" y="603"/>
                    <a:pt x="2702" y="678"/>
                    <a:pt x="3074" y="702"/>
                  </a:cubicBezTo>
                  <a:cubicBezTo>
                    <a:pt x="2727" y="479"/>
                    <a:pt x="2331" y="331"/>
                    <a:pt x="1909" y="207"/>
                  </a:cubicBezTo>
                  <a:cubicBezTo>
                    <a:pt x="1709" y="170"/>
                    <a:pt x="1296" y="1"/>
                    <a:pt x="963" y="1"/>
                  </a:cubicBezTo>
                  <a:close/>
                  <a:moveTo>
                    <a:pt x="2975" y="1817"/>
                  </a:moveTo>
                  <a:cubicBezTo>
                    <a:pt x="2975" y="1817"/>
                    <a:pt x="2975" y="1818"/>
                    <a:pt x="2975" y="1818"/>
                  </a:cubicBezTo>
                  <a:cubicBezTo>
                    <a:pt x="2975" y="1818"/>
                    <a:pt x="2975" y="1817"/>
                    <a:pt x="2975" y="1817"/>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405" name="Google Shape;9405;p25"/>
            <p:cNvSpPr/>
            <p:nvPr/>
          </p:nvSpPr>
          <p:spPr>
            <a:xfrm>
              <a:off x="3988500" y="1129950"/>
              <a:ext cx="162400" cy="166500"/>
            </a:xfrm>
            <a:custGeom>
              <a:avLst/>
              <a:gdLst/>
              <a:ahLst/>
              <a:cxnLst/>
              <a:rect l="l" t="t" r="r" b="b"/>
              <a:pathLst>
                <a:path w="6496" h="6660" extrusionOk="0">
                  <a:moveTo>
                    <a:pt x="5430" y="0"/>
                  </a:moveTo>
                  <a:cubicBezTo>
                    <a:pt x="5275" y="0"/>
                    <a:pt x="5094" y="63"/>
                    <a:pt x="4959" y="140"/>
                  </a:cubicBezTo>
                  <a:cubicBezTo>
                    <a:pt x="4636" y="338"/>
                    <a:pt x="4388" y="562"/>
                    <a:pt x="4141" y="760"/>
                  </a:cubicBezTo>
                  <a:cubicBezTo>
                    <a:pt x="3843" y="1008"/>
                    <a:pt x="3546" y="1256"/>
                    <a:pt x="3273" y="1504"/>
                  </a:cubicBezTo>
                  <a:cubicBezTo>
                    <a:pt x="2157" y="2545"/>
                    <a:pt x="1290" y="3586"/>
                    <a:pt x="620" y="4776"/>
                  </a:cubicBezTo>
                  <a:cubicBezTo>
                    <a:pt x="273" y="5346"/>
                    <a:pt x="1" y="5966"/>
                    <a:pt x="100" y="6536"/>
                  </a:cubicBezTo>
                  <a:cubicBezTo>
                    <a:pt x="125" y="6585"/>
                    <a:pt x="125" y="6660"/>
                    <a:pt x="174" y="6660"/>
                  </a:cubicBezTo>
                  <a:cubicBezTo>
                    <a:pt x="249" y="6660"/>
                    <a:pt x="298" y="6635"/>
                    <a:pt x="373" y="6585"/>
                  </a:cubicBezTo>
                  <a:cubicBezTo>
                    <a:pt x="918" y="6338"/>
                    <a:pt x="1488" y="6015"/>
                    <a:pt x="2009" y="5668"/>
                  </a:cubicBezTo>
                  <a:cubicBezTo>
                    <a:pt x="2653" y="5222"/>
                    <a:pt x="3248" y="4776"/>
                    <a:pt x="3769" y="4230"/>
                  </a:cubicBezTo>
                  <a:cubicBezTo>
                    <a:pt x="4215" y="3809"/>
                    <a:pt x="4612" y="3363"/>
                    <a:pt x="4983" y="2966"/>
                  </a:cubicBezTo>
                  <a:cubicBezTo>
                    <a:pt x="5578" y="2322"/>
                    <a:pt x="6000" y="1727"/>
                    <a:pt x="6372" y="1008"/>
                  </a:cubicBezTo>
                  <a:cubicBezTo>
                    <a:pt x="6446" y="884"/>
                    <a:pt x="6496" y="760"/>
                    <a:pt x="6496" y="636"/>
                  </a:cubicBezTo>
                  <a:cubicBezTo>
                    <a:pt x="6496" y="537"/>
                    <a:pt x="6446" y="462"/>
                    <a:pt x="6372" y="388"/>
                  </a:cubicBezTo>
                  <a:cubicBezTo>
                    <a:pt x="6347" y="338"/>
                    <a:pt x="6297" y="264"/>
                    <a:pt x="6198" y="214"/>
                  </a:cubicBezTo>
                  <a:cubicBezTo>
                    <a:pt x="6136" y="177"/>
                    <a:pt x="6056" y="177"/>
                    <a:pt x="5975" y="177"/>
                  </a:cubicBezTo>
                  <a:cubicBezTo>
                    <a:pt x="5894" y="177"/>
                    <a:pt x="5814" y="177"/>
                    <a:pt x="5752" y="140"/>
                  </a:cubicBezTo>
                  <a:cubicBezTo>
                    <a:pt x="5678" y="115"/>
                    <a:pt x="5628" y="41"/>
                    <a:pt x="5554" y="16"/>
                  </a:cubicBezTo>
                  <a:cubicBezTo>
                    <a:pt x="5516" y="5"/>
                    <a:pt x="5474" y="0"/>
                    <a:pt x="543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06" name="Google Shape;9406;p25"/>
            <p:cNvSpPr/>
            <p:nvPr/>
          </p:nvSpPr>
          <p:spPr>
            <a:xfrm>
              <a:off x="4002150" y="1193550"/>
              <a:ext cx="73775" cy="83575"/>
            </a:xfrm>
            <a:custGeom>
              <a:avLst/>
              <a:gdLst/>
              <a:ahLst/>
              <a:cxnLst/>
              <a:rect l="l" t="t" r="r" b="b"/>
              <a:pathLst>
                <a:path w="2951" h="3343" extrusionOk="0">
                  <a:moveTo>
                    <a:pt x="2529" y="1"/>
                  </a:moveTo>
                  <a:lnTo>
                    <a:pt x="2529" y="1"/>
                  </a:lnTo>
                  <a:cubicBezTo>
                    <a:pt x="2157" y="298"/>
                    <a:pt x="1785" y="620"/>
                    <a:pt x="1438" y="893"/>
                  </a:cubicBezTo>
                  <a:cubicBezTo>
                    <a:pt x="917" y="1488"/>
                    <a:pt x="471" y="2133"/>
                    <a:pt x="248" y="2777"/>
                  </a:cubicBezTo>
                  <a:cubicBezTo>
                    <a:pt x="188" y="2996"/>
                    <a:pt x="1" y="3343"/>
                    <a:pt x="224" y="3343"/>
                  </a:cubicBezTo>
                  <a:cubicBezTo>
                    <a:pt x="279" y="3343"/>
                    <a:pt x="359" y="3322"/>
                    <a:pt x="471" y="3273"/>
                  </a:cubicBezTo>
                  <a:cubicBezTo>
                    <a:pt x="942" y="3099"/>
                    <a:pt x="1339" y="2802"/>
                    <a:pt x="1686" y="2504"/>
                  </a:cubicBezTo>
                  <a:cubicBezTo>
                    <a:pt x="2107" y="2133"/>
                    <a:pt x="2454" y="1686"/>
                    <a:pt x="2801" y="1290"/>
                  </a:cubicBezTo>
                  <a:lnTo>
                    <a:pt x="2801" y="1290"/>
                  </a:lnTo>
                  <a:cubicBezTo>
                    <a:pt x="2429" y="1538"/>
                    <a:pt x="2082" y="1761"/>
                    <a:pt x="1711" y="1984"/>
                  </a:cubicBezTo>
                  <a:cubicBezTo>
                    <a:pt x="2157" y="1438"/>
                    <a:pt x="2553" y="918"/>
                    <a:pt x="2950" y="397"/>
                  </a:cubicBezTo>
                  <a:lnTo>
                    <a:pt x="2950" y="397"/>
                  </a:lnTo>
                  <a:cubicBezTo>
                    <a:pt x="2479" y="645"/>
                    <a:pt x="2058" y="918"/>
                    <a:pt x="1661" y="1265"/>
                  </a:cubicBezTo>
                  <a:cubicBezTo>
                    <a:pt x="1934" y="819"/>
                    <a:pt x="2231" y="422"/>
                    <a:pt x="2529"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407" name="Google Shape;9407;p25"/>
            <p:cNvSpPr/>
            <p:nvPr/>
          </p:nvSpPr>
          <p:spPr>
            <a:xfrm>
              <a:off x="4013625" y="1209675"/>
              <a:ext cx="207925" cy="92325"/>
            </a:xfrm>
            <a:custGeom>
              <a:avLst/>
              <a:gdLst/>
              <a:ahLst/>
              <a:cxnLst/>
              <a:rect l="l" t="t" r="r" b="b"/>
              <a:pathLst>
                <a:path w="8317" h="3693" extrusionOk="0">
                  <a:moveTo>
                    <a:pt x="7399" y="0"/>
                  </a:moveTo>
                  <a:cubicBezTo>
                    <a:pt x="7151" y="0"/>
                    <a:pt x="6904" y="99"/>
                    <a:pt x="6656" y="149"/>
                  </a:cubicBezTo>
                  <a:cubicBezTo>
                    <a:pt x="4573" y="769"/>
                    <a:pt x="2615" y="1760"/>
                    <a:pt x="830" y="2851"/>
                  </a:cubicBezTo>
                  <a:cubicBezTo>
                    <a:pt x="607" y="3000"/>
                    <a:pt x="37" y="3322"/>
                    <a:pt x="12" y="3520"/>
                  </a:cubicBezTo>
                  <a:cubicBezTo>
                    <a:pt x="1" y="3653"/>
                    <a:pt x="208" y="3692"/>
                    <a:pt x="463" y="3692"/>
                  </a:cubicBezTo>
                  <a:cubicBezTo>
                    <a:pt x="778" y="3692"/>
                    <a:pt x="1164" y="3633"/>
                    <a:pt x="1301" y="3620"/>
                  </a:cubicBezTo>
                  <a:cubicBezTo>
                    <a:pt x="2144" y="3520"/>
                    <a:pt x="3111" y="3223"/>
                    <a:pt x="3954" y="3025"/>
                  </a:cubicBezTo>
                  <a:cubicBezTo>
                    <a:pt x="5292" y="2752"/>
                    <a:pt x="6656" y="2405"/>
                    <a:pt x="7771" y="1711"/>
                  </a:cubicBezTo>
                  <a:cubicBezTo>
                    <a:pt x="7846" y="1612"/>
                    <a:pt x="7970" y="1512"/>
                    <a:pt x="8044" y="1413"/>
                  </a:cubicBezTo>
                  <a:cubicBezTo>
                    <a:pt x="8069" y="1339"/>
                    <a:pt x="8044" y="1240"/>
                    <a:pt x="8069" y="1141"/>
                  </a:cubicBezTo>
                  <a:cubicBezTo>
                    <a:pt x="8093" y="1041"/>
                    <a:pt x="8168" y="992"/>
                    <a:pt x="8193" y="917"/>
                  </a:cubicBezTo>
                  <a:cubicBezTo>
                    <a:pt x="8317" y="719"/>
                    <a:pt x="8217" y="670"/>
                    <a:pt x="8093" y="521"/>
                  </a:cubicBezTo>
                  <a:cubicBezTo>
                    <a:pt x="8044" y="422"/>
                    <a:pt x="8044" y="273"/>
                    <a:pt x="7970" y="174"/>
                  </a:cubicBezTo>
                  <a:lnTo>
                    <a:pt x="7920" y="124"/>
                  </a:lnTo>
                  <a:cubicBezTo>
                    <a:pt x="7796" y="25"/>
                    <a:pt x="7598" y="0"/>
                    <a:pt x="73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08" name="Google Shape;9408;p25"/>
            <p:cNvSpPr/>
            <p:nvPr/>
          </p:nvSpPr>
          <p:spPr>
            <a:xfrm>
              <a:off x="4028700" y="1238175"/>
              <a:ext cx="111050" cy="63350"/>
            </a:xfrm>
            <a:custGeom>
              <a:avLst/>
              <a:gdLst/>
              <a:ahLst/>
              <a:cxnLst/>
              <a:rect l="l" t="t" r="r" b="b"/>
              <a:pathLst>
                <a:path w="4442" h="2534" extrusionOk="0">
                  <a:moveTo>
                    <a:pt x="4193" y="1"/>
                  </a:moveTo>
                  <a:lnTo>
                    <a:pt x="4193" y="1"/>
                  </a:lnTo>
                  <a:cubicBezTo>
                    <a:pt x="3276" y="248"/>
                    <a:pt x="2409" y="645"/>
                    <a:pt x="1640" y="1116"/>
                  </a:cubicBezTo>
                  <a:cubicBezTo>
                    <a:pt x="1243" y="1364"/>
                    <a:pt x="896" y="1612"/>
                    <a:pt x="549" y="1885"/>
                  </a:cubicBezTo>
                  <a:cubicBezTo>
                    <a:pt x="475" y="1984"/>
                    <a:pt x="301" y="2083"/>
                    <a:pt x="227" y="2182"/>
                  </a:cubicBezTo>
                  <a:cubicBezTo>
                    <a:pt x="157" y="2205"/>
                    <a:pt x="0" y="2534"/>
                    <a:pt x="42" y="2534"/>
                  </a:cubicBezTo>
                  <a:cubicBezTo>
                    <a:pt x="45" y="2534"/>
                    <a:pt x="49" y="2532"/>
                    <a:pt x="54" y="2529"/>
                  </a:cubicBezTo>
                  <a:cubicBezTo>
                    <a:pt x="1144" y="2132"/>
                    <a:pt x="2285" y="1761"/>
                    <a:pt x="3450" y="1513"/>
                  </a:cubicBezTo>
                  <a:cubicBezTo>
                    <a:pt x="3152" y="1414"/>
                    <a:pt x="2855" y="1364"/>
                    <a:pt x="2508" y="1364"/>
                  </a:cubicBezTo>
                  <a:cubicBezTo>
                    <a:pt x="3103" y="1017"/>
                    <a:pt x="3747" y="719"/>
                    <a:pt x="4441" y="521"/>
                  </a:cubicBezTo>
                  <a:lnTo>
                    <a:pt x="4441" y="521"/>
                  </a:lnTo>
                  <a:cubicBezTo>
                    <a:pt x="3970" y="546"/>
                    <a:pt x="3524" y="595"/>
                    <a:pt x="3078" y="670"/>
                  </a:cubicBezTo>
                  <a:cubicBezTo>
                    <a:pt x="3450" y="472"/>
                    <a:pt x="3822" y="224"/>
                    <a:pt x="4193"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409" name="Google Shape;9409;p25"/>
            <p:cNvSpPr/>
            <p:nvPr/>
          </p:nvSpPr>
          <p:spPr>
            <a:xfrm>
              <a:off x="4002750" y="1292600"/>
              <a:ext cx="226250" cy="60000"/>
            </a:xfrm>
            <a:custGeom>
              <a:avLst/>
              <a:gdLst/>
              <a:ahLst/>
              <a:cxnLst/>
              <a:rect l="l" t="t" r="r" b="b"/>
              <a:pathLst>
                <a:path w="9050" h="2400" extrusionOk="0">
                  <a:moveTo>
                    <a:pt x="8299" y="1"/>
                  </a:moveTo>
                  <a:cubicBezTo>
                    <a:pt x="8215" y="1"/>
                    <a:pt x="8125" y="5"/>
                    <a:pt x="8033" y="5"/>
                  </a:cubicBezTo>
                  <a:cubicBezTo>
                    <a:pt x="6620" y="5"/>
                    <a:pt x="5182" y="30"/>
                    <a:pt x="3719" y="203"/>
                  </a:cubicBezTo>
                  <a:cubicBezTo>
                    <a:pt x="2976" y="303"/>
                    <a:pt x="2281" y="426"/>
                    <a:pt x="1563" y="650"/>
                  </a:cubicBezTo>
                  <a:cubicBezTo>
                    <a:pt x="1042" y="774"/>
                    <a:pt x="1" y="1145"/>
                    <a:pt x="670" y="1641"/>
                  </a:cubicBezTo>
                  <a:cubicBezTo>
                    <a:pt x="819" y="1765"/>
                    <a:pt x="1042" y="1815"/>
                    <a:pt x="1240" y="1864"/>
                  </a:cubicBezTo>
                  <a:cubicBezTo>
                    <a:pt x="1637" y="1939"/>
                    <a:pt x="2034" y="2013"/>
                    <a:pt x="2430" y="2112"/>
                  </a:cubicBezTo>
                  <a:cubicBezTo>
                    <a:pt x="3651" y="2312"/>
                    <a:pt x="4921" y="2399"/>
                    <a:pt x="6199" y="2399"/>
                  </a:cubicBezTo>
                  <a:cubicBezTo>
                    <a:pt x="6504" y="2399"/>
                    <a:pt x="6810" y="2394"/>
                    <a:pt x="7115" y="2385"/>
                  </a:cubicBezTo>
                  <a:cubicBezTo>
                    <a:pt x="7512" y="2360"/>
                    <a:pt x="7934" y="2310"/>
                    <a:pt x="8231" y="2063"/>
                  </a:cubicBezTo>
                  <a:cubicBezTo>
                    <a:pt x="8405" y="1914"/>
                    <a:pt x="8479" y="1666"/>
                    <a:pt x="8702" y="1542"/>
                  </a:cubicBezTo>
                  <a:cubicBezTo>
                    <a:pt x="8826" y="1443"/>
                    <a:pt x="8975" y="1418"/>
                    <a:pt x="9024" y="1294"/>
                  </a:cubicBezTo>
                  <a:cubicBezTo>
                    <a:pt x="9049" y="1245"/>
                    <a:pt x="9024" y="1145"/>
                    <a:pt x="9024" y="1071"/>
                  </a:cubicBezTo>
                  <a:cubicBezTo>
                    <a:pt x="8925" y="798"/>
                    <a:pt x="8851" y="501"/>
                    <a:pt x="8752" y="203"/>
                  </a:cubicBezTo>
                  <a:cubicBezTo>
                    <a:pt x="8681" y="26"/>
                    <a:pt x="8509" y="1"/>
                    <a:pt x="829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10" name="Google Shape;9410;p25"/>
            <p:cNvSpPr/>
            <p:nvPr/>
          </p:nvSpPr>
          <p:spPr>
            <a:xfrm>
              <a:off x="4031875" y="1306975"/>
              <a:ext cx="118400" cy="33575"/>
            </a:xfrm>
            <a:custGeom>
              <a:avLst/>
              <a:gdLst/>
              <a:ahLst/>
              <a:cxnLst/>
              <a:rect l="l" t="t" r="r" b="b"/>
              <a:pathLst>
                <a:path w="4736" h="1343" extrusionOk="0">
                  <a:moveTo>
                    <a:pt x="3595" y="25"/>
                  </a:moveTo>
                  <a:lnTo>
                    <a:pt x="3595" y="25"/>
                  </a:lnTo>
                  <a:cubicBezTo>
                    <a:pt x="3586" y="28"/>
                    <a:pt x="3577" y="31"/>
                    <a:pt x="3568" y="34"/>
                  </a:cubicBezTo>
                  <a:lnTo>
                    <a:pt x="3568" y="34"/>
                  </a:lnTo>
                  <a:cubicBezTo>
                    <a:pt x="3579" y="32"/>
                    <a:pt x="3588" y="29"/>
                    <a:pt x="3595" y="25"/>
                  </a:cubicBezTo>
                  <a:close/>
                  <a:moveTo>
                    <a:pt x="2356" y="0"/>
                  </a:moveTo>
                  <a:cubicBezTo>
                    <a:pt x="1910" y="25"/>
                    <a:pt x="1464" y="99"/>
                    <a:pt x="993" y="199"/>
                  </a:cubicBezTo>
                  <a:cubicBezTo>
                    <a:pt x="745" y="248"/>
                    <a:pt x="150" y="273"/>
                    <a:pt x="51" y="521"/>
                  </a:cubicBezTo>
                  <a:cubicBezTo>
                    <a:pt x="1" y="744"/>
                    <a:pt x="298" y="893"/>
                    <a:pt x="522" y="992"/>
                  </a:cubicBezTo>
                  <a:cubicBezTo>
                    <a:pt x="918" y="1165"/>
                    <a:pt x="1389" y="1240"/>
                    <a:pt x="1860" y="1289"/>
                  </a:cubicBezTo>
                  <a:cubicBezTo>
                    <a:pt x="2292" y="1334"/>
                    <a:pt x="2741" y="1343"/>
                    <a:pt x="3192" y="1343"/>
                  </a:cubicBezTo>
                  <a:cubicBezTo>
                    <a:pt x="3492" y="1343"/>
                    <a:pt x="3794" y="1339"/>
                    <a:pt x="4091" y="1339"/>
                  </a:cubicBezTo>
                  <a:cubicBezTo>
                    <a:pt x="3719" y="1215"/>
                    <a:pt x="3323" y="1116"/>
                    <a:pt x="2852" y="1116"/>
                  </a:cubicBezTo>
                  <a:cubicBezTo>
                    <a:pt x="3472" y="967"/>
                    <a:pt x="4091" y="818"/>
                    <a:pt x="4736" y="719"/>
                  </a:cubicBezTo>
                  <a:cubicBezTo>
                    <a:pt x="4017" y="595"/>
                    <a:pt x="3273" y="496"/>
                    <a:pt x="2505" y="471"/>
                  </a:cubicBezTo>
                  <a:cubicBezTo>
                    <a:pt x="2867" y="326"/>
                    <a:pt x="3207" y="157"/>
                    <a:pt x="3568" y="34"/>
                  </a:cubicBezTo>
                  <a:lnTo>
                    <a:pt x="3568" y="34"/>
                  </a:lnTo>
                  <a:cubicBezTo>
                    <a:pt x="3544" y="40"/>
                    <a:pt x="3511" y="42"/>
                    <a:pt x="3475" y="42"/>
                  </a:cubicBezTo>
                  <a:cubicBezTo>
                    <a:pt x="3317" y="42"/>
                    <a:pt x="3075" y="0"/>
                    <a:pt x="3000"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411" name="Google Shape;9411;p25"/>
            <p:cNvSpPr/>
            <p:nvPr/>
          </p:nvSpPr>
          <p:spPr>
            <a:xfrm>
              <a:off x="3870125" y="1241025"/>
              <a:ext cx="173550" cy="145725"/>
            </a:xfrm>
            <a:custGeom>
              <a:avLst/>
              <a:gdLst/>
              <a:ahLst/>
              <a:cxnLst/>
              <a:rect l="l" t="t" r="r" b="b"/>
              <a:pathLst>
                <a:path w="6942" h="5829" extrusionOk="0">
                  <a:moveTo>
                    <a:pt x="4157" y="0"/>
                  </a:moveTo>
                  <a:cubicBezTo>
                    <a:pt x="3911" y="0"/>
                    <a:pt x="3660" y="18"/>
                    <a:pt x="3397" y="35"/>
                  </a:cubicBezTo>
                  <a:cubicBezTo>
                    <a:pt x="2108" y="234"/>
                    <a:pt x="943" y="829"/>
                    <a:pt x="323" y="1870"/>
                  </a:cubicBezTo>
                  <a:cubicBezTo>
                    <a:pt x="125" y="2316"/>
                    <a:pt x="1" y="2762"/>
                    <a:pt x="1" y="3208"/>
                  </a:cubicBezTo>
                  <a:cubicBezTo>
                    <a:pt x="1" y="4698"/>
                    <a:pt x="1559" y="5828"/>
                    <a:pt x="3230" y="5828"/>
                  </a:cubicBezTo>
                  <a:cubicBezTo>
                    <a:pt x="3839" y="5828"/>
                    <a:pt x="4464" y="5678"/>
                    <a:pt x="5033" y="5340"/>
                  </a:cubicBezTo>
                  <a:cubicBezTo>
                    <a:pt x="5529" y="5043"/>
                    <a:pt x="5975" y="4621"/>
                    <a:pt x="6322" y="4200"/>
                  </a:cubicBezTo>
                  <a:cubicBezTo>
                    <a:pt x="6744" y="3679"/>
                    <a:pt x="6942" y="3010"/>
                    <a:pt x="6868" y="2390"/>
                  </a:cubicBezTo>
                  <a:cubicBezTo>
                    <a:pt x="6744" y="1324"/>
                    <a:pt x="5777" y="134"/>
                    <a:pt x="4463" y="10"/>
                  </a:cubicBezTo>
                  <a:cubicBezTo>
                    <a:pt x="4361" y="3"/>
                    <a:pt x="4260" y="0"/>
                    <a:pt x="415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412" name="Google Shape;9412;p25"/>
            <p:cNvSpPr/>
            <p:nvPr/>
          </p:nvSpPr>
          <p:spPr>
            <a:xfrm>
              <a:off x="3879425" y="1254625"/>
              <a:ext cx="144425" cy="119325"/>
            </a:xfrm>
            <a:custGeom>
              <a:avLst/>
              <a:gdLst/>
              <a:ahLst/>
              <a:cxnLst/>
              <a:rect l="l" t="t" r="r" b="b"/>
              <a:pathLst>
                <a:path w="5777" h="4773" extrusionOk="0">
                  <a:moveTo>
                    <a:pt x="3379" y="1"/>
                  </a:moveTo>
                  <a:cubicBezTo>
                    <a:pt x="2722" y="1"/>
                    <a:pt x="2018" y="130"/>
                    <a:pt x="1488" y="433"/>
                  </a:cubicBezTo>
                  <a:cubicBezTo>
                    <a:pt x="794" y="805"/>
                    <a:pt x="25" y="1450"/>
                    <a:pt x="1" y="2193"/>
                  </a:cubicBezTo>
                  <a:cubicBezTo>
                    <a:pt x="1" y="2441"/>
                    <a:pt x="75" y="2689"/>
                    <a:pt x="298" y="2813"/>
                  </a:cubicBezTo>
                  <a:cubicBezTo>
                    <a:pt x="422" y="2887"/>
                    <a:pt x="571" y="2912"/>
                    <a:pt x="695" y="2962"/>
                  </a:cubicBezTo>
                  <a:cubicBezTo>
                    <a:pt x="1141" y="3210"/>
                    <a:pt x="819" y="3904"/>
                    <a:pt x="1166" y="4251"/>
                  </a:cubicBezTo>
                  <a:cubicBezTo>
                    <a:pt x="1488" y="4524"/>
                    <a:pt x="2108" y="4375"/>
                    <a:pt x="2504" y="4524"/>
                  </a:cubicBezTo>
                  <a:cubicBezTo>
                    <a:pt x="2653" y="4573"/>
                    <a:pt x="2752" y="4672"/>
                    <a:pt x="2901" y="4747"/>
                  </a:cubicBezTo>
                  <a:cubicBezTo>
                    <a:pt x="2980" y="4764"/>
                    <a:pt x="3059" y="4772"/>
                    <a:pt x="3137" y="4772"/>
                  </a:cubicBezTo>
                  <a:cubicBezTo>
                    <a:pt x="3279" y="4772"/>
                    <a:pt x="3418" y="4745"/>
                    <a:pt x="3546" y="4697"/>
                  </a:cubicBezTo>
                  <a:cubicBezTo>
                    <a:pt x="4141" y="4524"/>
                    <a:pt x="4636" y="4152"/>
                    <a:pt x="5107" y="3805"/>
                  </a:cubicBezTo>
                  <a:cubicBezTo>
                    <a:pt x="5281" y="3656"/>
                    <a:pt x="5504" y="3507"/>
                    <a:pt x="5628" y="3309"/>
                  </a:cubicBezTo>
                  <a:cubicBezTo>
                    <a:pt x="5752" y="3061"/>
                    <a:pt x="5777" y="2813"/>
                    <a:pt x="5727" y="2565"/>
                  </a:cubicBezTo>
                  <a:cubicBezTo>
                    <a:pt x="5653" y="2317"/>
                    <a:pt x="5529" y="2094"/>
                    <a:pt x="5380" y="1921"/>
                  </a:cubicBezTo>
                  <a:cubicBezTo>
                    <a:pt x="5355" y="1846"/>
                    <a:pt x="5281" y="1797"/>
                    <a:pt x="5281" y="1698"/>
                  </a:cubicBezTo>
                  <a:cubicBezTo>
                    <a:pt x="5256" y="1474"/>
                    <a:pt x="5504" y="1276"/>
                    <a:pt x="5504" y="1053"/>
                  </a:cubicBezTo>
                  <a:cubicBezTo>
                    <a:pt x="5504" y="830"/>
                    <a:pt x="5330" y="681"/>
                    <a:pt x="5107" y="582"/>
                  </a:cubicBezTo>
                  <a:cubicBezTo>
                    <a:pt x="4884" y="483"/>
                    <a:pt x="4636" y="433"/>
                    <a:pt x="4488" y="309"/>
                  </a:cubicBezTo>
                  <a:cubicBezTo>
                    <a:pt x="4388" y="235"/>
                    <a:pt x="4339" y="161"/>
                    <a:pt x="4240" y="86"/>
                  </a:cubicBezTo>
                  <a:cubicBezTo>
                    <a:pt x="4141" y="61"/>
                    <a:pt x="4041" y="37"/>
                    <a:pt x="3967" y="37"/>
                  </a:cubicBezTo>
                  <a:cubicBezTo>
                    <a:pt x="3780" y="13"/>
                    <a:pt x="3581" y="1"/>
                    <a:pt x="337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413" name="Google Shape;9413;p25"/>
            <p:cNvSpPr/>
            <p:nvPr/>
          </p:nvSpPr>
          <p:spPr>
            <a:xfrm>
              <a:off x="3923425" y="1303875"/>
              <a:ext cx="13050" cy="9925"/>
            </a:xfrm>
            <a:custGeom>
              <a:avLst/>
              <a:gdLst/>
              <a:ahLst/>
              <a:cxnLst/>
              <a:rect l="l" t="t" r="r" b="b"/>
              <a:pathLst>
                <a:path w="522" h="397" extrusionOk="0">
                  <a:moveTo>
                    <a:pt x="298" y="0"/>
                  </a:moveTo>
                  <a:cubicBezTo>
                    <a:pt x="174" y="0"/>
                    <a:pt x="50" y="75"/>
                    <a:pt x="26" y="199"/>
                  </a:cubicBezTo>
                  <a:cubicBezTo>
                    <a:pt x="1" y="298"/>
                    <a:pt x="50" y="397"/>
                    <a:pt x="174" y="397"/>
                  </a:cubicBezTo>
                  <a:lnTo>
                    <a:pt x="224" y="397"/>
                  </a:lnTo>
                  <a:cubicBezTo>
                    <a:pt x="348" y="397"/>
                    <a:pt x="472" y="347"/>
                    <a:pt x="497" y="223"/>
                  </a:cubicBezTo>
                  <a:cubicBezTo>
                    <a:pt x="521" y="124"/>
                    <a:pt x="472" y="0"/>
                    <a:pt x="3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14" name="Google Shape;9414;p25"/>
            <p:cNvSpPr/>
            <p:nvPr/>
          </p:nvSpPr>
          <p:spPr>
            <a:xfrm>
              <a:off x="3944125" y="1272625"/>
              <a:ext cx="16475" cy="10000"/>
            </a:xfrm>
            <a:custGeom>
              <a:avLst/>
              <a:gdLst/>
              <a:ahLst/>
              <a:cxnLst/>
              <a:rect l="l" t="t" r="r" b="b"/>
              <a:pathLst>
                <a:path w="659" h="400" extrusionOk="0">
                  <a:moveTo>
                    <a:pt x="340" y="1"/>
                  </a:moveTo>
                  <a:cubicBezTo>
                    <a:pt x="316" y="1"/>
                    <a:pt x="290" y="4"/>
                    <a:pt x="264" y="11"/>
                  </a:cubicBezTo>
                  <a:cubicBezTo>
                    <a:pt x="1" y="98"/>
                    <a:pt x="67" y="399"/>
                    <a:pt x="291" y="399"/>
                  </a:cubicBezTo>
                  <a:cubicBezTo>
                    <a:pt x="321" y="399"/>
                    <a:pt x="353" y="394"/>
                    <a:pt x="387" y="383"/>
                  </a:cubicBezTo>
                  <a:cubicBezTo>
                    <a:pt x="658" y="315"/>
                    <a:pt x="580" y="1"/>
                    <a:pt x="34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15" name="Google Shape;9415;p25"/>
            <p:cNvSpPr/>
            <p:nvPr/>
          </p:nvSpPr>
          <p:spPr>
            <a:xfrm>
              <a:off x="3916225" y="1278825"/>
              <a:ext cx="16475" cy="10000"/>
            </a:xfrm>
            <a:custGeom>
              <a:avLst/>
              <a:gdLst/>
              <a:ahLst/>
              <a:cxnLst/>
              <a:rect l="l" t="t" r="r" b="b"/>
              <a:pathLst>
                <a:path w="659" h="400" extrusionOk="0">
                  <a:moveTo>
                    <a:pt x="340" y="1"/>
                  </a:moveTo>
                  <a:cubicBezTo>
                    <a:pt x="316" y="1"/>
                    <a:pt x="291" y="4"/>
                    <a:pt x="264" y="11"/>
                  </a:cubicBezTo>
                  <a:cubicBezTo>
                    <a:pt x="1" y="98"/>
                    <a:pt x="67" y="399"/>
                    <a:pt x="292" y="399"/>
                  </a:cubicBezTo>
                  <a:cubicBezTo>
                    <a:pt x="321" y="399"/>
                    <a:pt x="353" y="394"/>
                    <a:pt x="388" y="383"/>
                  </a:cubicBezTo>
                  <a:cubicBezTo>
                    <a:pt x="659" y="315"/>
                    <a:pt x="580" y="1"/>
                    <a:pt x="34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16" name="Google Shape;9416;p25"/>
            <p:cNvSpPr/>
            <p:nvPr/>
          </p:nvSpPr>
          <p:spPr>
            <a:xfrm>
              <a:off x="3958750" y="1298500"/>
              <a:ext cx="16450" cy="9975"/>
            </a:xfrm>
            <a:custGeom>
              <a:avLst/>
              <a:gdLst/>
              <a:ahLst/>
              <a:cxnLst/>
              <a:rect l="l" t="t" r="r" b="b"/>
              <a:pathLst>
                <a:path w="658" h="399" extrusionOk="0">
                  <a:moveTo>
                    <a:pt x="352" y="0"/>
                  </a:moveTo>
                  <a:cubicBezTo>
                    <a:pt x="321" y="0"/>
                    <a:pt x="286" y="5"/>
                    <a:pt x="249" y="17"/>
                  </a:cubicBezTo>
                  <a:cubicBezTo>
                    <a:pt x="1" y="85"/>
                    <a:pt x="81" y="399"/>
                    <a:pt x="303" y="399"/>
                  </a:cubicBezTo>
                  <a:cubicBezTo>
                    <a:pt x="325" y="399"/>
                    <a:pt x="348" y="395"/>
                    <a:pt x="373" y="389"/>
                  </a:cubicBezTo>
                  <a:cubicBezTo>
                    <a:pt x="658" y="301"/>
                    <a:pt x="594"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17" name="Google Shape;9417;p25"/>
            <p:cNvSpPr/>
            <p:nvPr/>
          </p:nvSpPr>
          <p:spPr>
            <a:xfrm>
              <a:off x="3987500" y="1278050"/>
              <a:ext cx="16275" cy="10150"/>
            </a:xfrm>
            <a:custGeom>
              <a:avLst/>
              <a:gdLst/>
              <a:ahLst/>
              <a:cxnLst/>
              <a:rect l="l" t="t" r="r" b="b"/>
              <a:pathLst>
                <a:path w="651" h="406" extrusionOk="0">
                  <a:moveTo>
                    <a:pt x="360" y="0"/>
                  </a:moveTo>
                  <a:cubicBezTo>
                    <a:pt x="330" y="0"/>
                    <a:pt x="298" y="5"/>
                    <a:pt x="264" y="17"/>
                  </a:cubicBezTo>
                  <a:cubicBezTo>
                    <a:pt x="1" y="105"/>
                    <a:pt x="67" y="405"/>
                    <a:pt x="292" y="405"/>
                  </a:cubicBezTo>
                  <a:cubicBezTo>
                    <a:pt x="321" y="405"/>
                    <a:pt x="353" y="400"/>
                    <a:pt x="388" y="389"/>
                  </a:cubicBezTo>
                  <a:cubicBezTo>
                    <a:pt x="651" y="301"/>
                    <a:pt x="584" y="0"/>
                    <a:pt x="3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18" name="Google Shape;9418;p25"/>
            <p:cNvSpPr/>
            <p:nvPr/>
          </p:nvSpPr>
          <p:spPr>
            <a:xfrm>
              <a:off x="3988675" y="1312125"/>
              <a:ext cx="15725" cy="10150"/>
            </a:xfrm>
            <a:custGeom>
              <a:avLst/>
              <a:gdLst/>
              <a:ahLst/>
              <a:cxnLst/>
              <a:rect l="l" t="t" r="r" b="b"/>
              <a:pathLst>
                <a:path w="629" h="406" extrusionOk="0">
                  <a:moveTo>
                    <a:pt x="338" y="1"/>
                  </a:moveTo>
                  <a:cubicBezTo>
                    <a:pt x="308" y="1"/>
                    <a:pt x="276" y="6"/>
                    <a:pt x="242" y="17"/>
                  </a:cubicBezTo>
                  <a:cubicBezTo>
                    <a:pt x="0" y="105"/>
                    <a:pt x="69" y="406"/>
                    <a:pt x="277" y="406"/>
                  </a:cubicBezTo>
                  <a:cubicBezTo>
                    <a:pt x="304" y="406"/>
                    <a:pt x="334" y="401"/>
                    <a:pt x="366" y="389"/>
                  </a:cubicBezTo>
                  <a:cubicBezTo>
                    <a:pt x="629" y="301"/>
                    <a:pt x="562" y="1"/>
                    <a:pt x="33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19" name="Google Shape;9419;p25"/>
            <p:cNvSpPr/>
            <p:nvPr/>
          </p:nvSpPr>
          <p:spPr>
            <a:xfrm>
              <a:off x="3945925" y="1347000"/>
              <a:ext cx="16475" cy="9975"/>
            </a:xfrm>
            <a:custGeom>
              <a:avLst/>
              <a:gdLst/>
              <a:ahLst/>
              <a:cxnLst/>
              <a:rect l="l" t="t" r="r" b="b"/>
              <a:pathLst>
                <a:path w="659" h="399" extrusionOk="0">
                  <a:moveTo>
                    <a:pt x="312" y="1"/>
                  </a:moveTo>
                  <a:cubicBezTo>
                    <a:pt x="289" y="1"/>
                    <a:pt x="266" y="4"/>
                    <a:pt x="241" y="11"/>
                  </a:cubicBezTo>
                  <a:cubicBezTo>
                    <a:pt x="0" y="98"/>
                    <a:pt x="69" y="399"/>
                    <a:pt x="277" y="399"/>
                  </a:cubicBezTo>
                  <a:cubicBezTo>
                    <a:pt x="304" y="399"/>
                    <a:pt x="333" y="394"/>
                    <a:pt x="365" y="382"/>
                  </a:cubicBezTo>
                  <a:cubicBezTo>
                    <a:pt x="658" y="315"/>
                    <a:pt x="541" y="1"/>
                    <a:pt x="31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20" name="Google Shape;9420;p25"/>
            <p:cNvSpPr/>
            <p:nvPr/>
          </p:nvSpPr>
          <p:spPr>
            <a:xfrm>
              <a:off x="3903850" y="1336300"/>
              <a:ext cx="15725" cy="10150"/>
            </a:xfrm>
            <a:custGeom>
              <a:avLst/>
              <a:gdLst/>
              <a:ahLst/>
              <a:cxnLst/>
              <a:rect l="l" t="t" r="r" b="b"/>
              <a:pathLst>
                <a:path w="629" h="406" extrusionOk="0">
                  <a:moveTo>
                    <a:pt x="352" y="0"/>
                  </a:moveTo>
                  <a:cubicBezTo>
                    <a:pt x="324" y="0"/>
                    <a:pt x="295" y="6"/>
                    <a:pt x="263" y="17"/>
                  </a:cubicBezTo>
                  <a:cubicBezTo>
                    <a:pt x="0" y="105"/>
                    <a:pt x="67" y="406"/>
                    <a:pt x="291" y="406"/>
                  </a:cubicBezTo>
                  <a:cubicBezTo>
                    <a:pt x="321" y="406"/>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21" name="Google Shape;9421;p25"/>
            <p:cNvSpPr/>
            <p:nvPr/>
          </p:nvSpPr>
          <p:spPr>
            <a:xfrm>
              <a:off x="3891450" y="1302225"/>
              <a:ext cx="15725" cy="10150"/>
            </a:xfrm>
            <a:custGeom>
              <a:avLst/>
              <a:gdLst/>
              <a:ahLst/>
              <a:cxnLst/>
              <a:rect l="l" t="t" r="r" b="b"/>
              <a:pathLst>
                <a:path w="629" h="406" extrusionOk="0">
                  <a:moveTo>
                    <a:pt x="352" y="0"/>
                  </a:moveTo>
                  <a:cubicBezTo>
                    <a:pt x="325" y="0"/>
                    <a:pt x="295" y="5"/>
                    <a:pt x="263" y="17"/>
                  </a:cubicBezTo>
                  <a:cubicBezTo>
                    <a:pt x="0" y="104"/>
                    <a:pt x="67" y="405"/>
                    <a:pt x="291" y="405"/>
                  </a:cubicBezTo>
                  <a:cubicBezTo>
                    <a:pt x="321" y="405"/>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22" name="Google Shape;9422;p25"/>
            <p:cNvSpPr/>
            <p:nvPr/>
          </p:nvSpPr>
          <p:spPr>
            <a:xfrm>
              <a:off x="3940325" y="1325325"/>
              <a:ext cx="15925" cy="9975"/>
            </a:xfrm>
            <a:custGeom>
              <a:avLst/>
              <a:gdLst/>
              <a:ahLst/>
              <a:cxnLst/>
              <a:rect l="l" t="t" r="r" b="b"/>
              <a:pathLst>
                <a:path w="637" h="399" extrusionOk="0">
                  <a:moveTo>
                    <a:pt x="318" y="0"/>
                  </a:moveTo>
                  <a:cubicBezTo>
                    <a:pt x="294" y="0"/>
                    <a:pt x="269" y="3"/>
                    <a:pt x="242" y="10"/>
                  </a:cubicBezTo>
                  <a:cubicBezTo>
                    <a:pt x="1" y="98"/>
                    <a:pt x="70" y="398"/>
                    <a:pt x="278" y="398"/>
                  </a:cubicBezTo>
                  <a:cubicBezTo>
                    <a:pt x="305" y="398"/>
                    <a:pt x="334" y="393"/>
                    <a:pt x="366" y="382"/>
                  </a:cubicBezTo>
                  <a:cubicBezTo>
                    <a:pt x="637" y="314"/>
                    <a:pt x="558" y="0"/>
                    <a:pt x="31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23" name="Google Shape;9423;p25"/>
            <p:cNvSpPr/>
            <p:nvPr/>
          </p:nvSpPr>
          <p:spPr>
            <a:xfrm>
              <a:off x="3976275" y="1340800"/>
              <a:ext cx="15925" cy="10000"/>
            </a:xfrm>
            <a:custGeom>
              <a:avLst/>
              <a:gdLst/>
              <a:ahLst/>
              <a:cxnLst/>
              <a:rect l="l" t="t" r="r" b="b"/>
              <a:pathLst>
                <a:path w="637" h="400" extrusionOk="0">
                  <a:moveTo>
                    <a:pt x="318" y="1"/>
                  </a:moveTo>
                  <a:cubicBezTo>
                    <a:pt x="294" y="1"/>
                    <a:pt x="269" y="4"/>
                    <a:pt x="242" y="11"/>
                  </a:cubicBezTo>
                  <a:cubicBezTo>
                    <a:pt x="1" y="98"/>
                    <a:pt x="70" y="399"/>
                    <a:pt x="277" y="399"/>
                  </a:cubicBezTo>
                  <a:cubicBezTo>
                    <a:pt x="305" y="399"/>
                    <a:pt x="334" y="394"/>
                    <a:pt x="366" y="382"/>
                  </a:cubicBezTo>
                  <a:cubicBezTo>
                    <a:pt x="636" y="315"/>
                    <a:pt x="558" y="1"/>
                    <a:pt x="31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24" name="Google Shape;9424;p25"/>
            <p:cNvSpPr/>
            <p:nvPr/>
          </p:nvSpPr>
          <p:spPr>
            <a:xfrm>
              <a:off x="3965825" y="1271225"/>
              <a:ext cx="16275" cy="10150"/>
            </a:xfrm>
            <a:custGeom>
              <a:avLst/>
              <a:gdLst/>
              <a:ahLst/>
              <a:cxnLst/>
              <a:rect l="l" t="t" r="r" b="b"/>
              <a:pathLst>
                <a:path w="651" h="406" extrusionOk="0">
                  <a:moveTo>
                    <a:pt x="359" y="1"/>
                  </a:moveTo>
                  <a:cubicBezTo>
                    <a:pt x="330" y="1"/>
                    <a:pt x="298" y="6"/>
                    <a:pt x="263" y="17"/>
                  </a:cubicBezTo>
                  <a:cubicBezTo>
                    <a:pt x="0" y="105"/>
                    <a:pt x="67" y="406"/>
                    <a:pt x="291" y="406"/>
                  </a:cubicBezTo>
                  <a:cubicBezTo>
                    <a:pt x="320" y="406"/>
                    <a:pt x="353" y="401"/>
                    <a:pt x="387" y="389"/>
                  </a:cubicBezTo>
                  <a:cubicBezTo>
                    <a:pt x="650" y="301"/>
                    <a:pt x="584" y="1"/>
                    <a:pt x="35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25" name="Google Shape;9425;p25"/>
            <p:cNvSpPr/>
            <p:nvPr/>
          </p:nvSpPr>
          <p:spPr>
            <a:xfrm>
              <a:off x="3929800" y="1262550"/>
              <a:ext cx="15725" cy="10150"/>
            </a:xfrm>
            <a:custGeom>
              <a:avLst/>
              <a:gdLst/>
              <a:ahLst/>
              <a:cxnLst/>
              <a:rect l="l" t="t" r="r" b="b"/>
              <a:pathLst>
                <a:path w="629" h="406" extrusionOk="0">
                  <a:moveTo>
                    <a:pt x="338" y="0"/>
                  </a:moveTo>
                  <a:cubicBezTo>
                    <a:pt x="308" y="0"/>
                    <a:pt x="276" y="6"/>
                    <a:pt x="242" y="17"/>
                  </a:cubicBezTo>
                  <a:cubicBezTo>
                    <a:pt x="0" y="105"/>
                    <a:pt x="69" y="406"/>
                    <a:pt x="277" y="406"/>
                  </a:cubicBezTo>
                  <a:cubicBezTo>
                    <a:pt x="304" y="406"/>
                    <a:pt x="334" y="400"/>
                    <a:pt x="366" y="389"/>
                  </a:cubicBezTo>
                  <a:cubicBezTo>
                    <a:pt x="629" y="301"/>
                    <a:pt x="562" y="0"/>
                    <a:pt x="33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26" name="Google Shape;9426;p25"/>
            <p:cNvSpPr/>
            <p:nvPr/>
          </p:nvSpPr>
          <p:spPr>
            <a:xfrm>
              <a:off x="4001700" y="1293525"/>
              <a:ext cx="15175" cy="10175"/>
            </a:xfrm>
            <a:custGeom>
              <a:avLst/>
              <a:gdLst/>
              <a:ahLst/>
              <a:cxnLst/>
              <a:rect l="l" t="t" r="r" b="b"/>
              <a:pathLst>
                <a:path w="607" h="407" extrusionOk="0">
                  <a:moveTo>
                    <a:pt x="330" y="1"/>
                  </a:moveTo>
                  <a:cubicBezTo>
                    <a:pt x="302" y="1"/>
                    <a:pt x="273" y="6"/>
                    <a:pt x="241" y="18"/>
                  </a:cubicBezTo>
                  <a:cubicBezTo>
                    <a:pt x="0" y="105"/>
                    <a:pt x="69" y="406"/>
                    <a:pt x="277" y="406"/>
                  </a:cubicBezTo>
                  <a:cubicBezTo>
                    <a:pt x="304" y="406"/>
                    <a:pt x="334" y="401"/>
                    <a:pt x="365" y="389"/>
                  </a:cubicBezTo>
                  <a:cubicBezTo>
                    <a:pt x="606" y="302"/>
                    <a:pt x="537" y="1"/>
                    <a:pt x="3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27" name="Google Shape;9427;p25"/>
            <p:cNvSpPr/>
            <p:nvPr/>
          </p:nvSpPr>
          <p:spPr>
            <a:xfrm>
              <a:off x="3914750" y="1351175"/>
              <a:ext cx="15350" cy="9975"/>
            </a:xfrm>
            <a:custGeom>
              <a:avLst/>
              <a:gdLst/>
              <a:ahLst/>
              <a:cxnLst/>
              <a:rect l="l" t="t" r="r" b="b"/>
              <a:pathLst>
                <a:path w="614" h="399" extrusionOk="0">
                  <a:moveTo>
                    <a:pt x="337" y="0"/>
                  </a:moveTo>
                  <a:cubicBezTo>
                    <a:pt x="310" y="0"/>
                    <a:pt x="280" y="6"/>
                    <a:pt x="249" y="17"/>
                  </a:cubicBezTo>
                  <a:cubicBezTo>
                    <a:pt x="0" y="85"/>
                    <a:pt x="81" y="399"/>
                    <a:pt x="303" y="399"/>
                  </a:cubicBezTo>
                  <a:cubicBezTo>
                    <a:pt x="325" y="399"/>
                    <a:pt x="348" y="396"/>
                    <a:pt x="373" y="389"/>
                  </a:cubicBezTo>
                  <a:cubicBezTo>
                    <a:pt x="614" y="301"/>
                    <a:pt x="545" y="0"/>
                    <a:pt x="33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28" name="Google Shape;9428;p25"/>
            <p:cNvSpPr/>
            <p:nvPr/>
          </p:nvSpPr>
          <p:spPr>
            <a:xfrm>
              <a:off x="3899425" y="1318800"/>
              <a:ext cx="16200" cy="10300"/>
            </a:xfrm>
            <a:custGeom>
              <a:avLst/>
              <a:gdLst/>
              <a:ahLst/>
              <a:cxnLst/>
              <a:rect l="l" t="t" r="r" b="b"/>
              <a:pathLst>
                <a:path w="648" h="412" extrusionOk="0">
                  <a:moveTo>
                    <a:pt x="354" y="0"/>
                  </a:moveTo>
                  <a:cubicBezTo>
                    <a:pt x="320" y="0"/>
                    <a:pt x="283" y="7"/>
                    <a:pt x="242" y="23"/>
                  </a:cubicBezTo>
                  <a:cubicBezTo>
                    <a:pt x="1" y="111"/>
                    <a:pt x="70" y="411"/>
                    <a:pt x="277" y="411"/>
                  </a:cubicBezTo>
                  <a:cubicBezTo>
                    <a:pt x="305" y="411"/>
                    <a:pt x="334" y="406"/>
                    <a:pt x="366" y="395"/>
                  </a:cubicBezTo>
                  <a:cubicBezTo>
                    <a:pt x="647" y="330"/>
                    <a:pt x="588" y="0"/>
                    <a:pt x="35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29" name="Google Shape;9429;p25"/>
            <p:cNvSpPr/>
            <p:nvPr/>
          </p:nvSpPr>
          <p:spPr>
            <a:xfrm>
              <a:off x="3968725" y="1320175"/>
              <a:ext cx="15925" cy="10000"/>
            </a:xfrm>
            <a:custGeom>
              <a:avLst/>
              <a:gdLst/>
              <a:ahLst/>
              <a:cxnLst/>
              <a:rect l="l" t="t" r="r" b="b"/>
              <a:pathLst>
                <a:path w="637" h="400" extrusionOk="0">
                  <a:moveTo>
                    <a:pt x="360" y="1"/>
                  </a:moveTo>
                  <a:cubicBezTo>
                    <a:pt x="332" y="1"/>
                    <a:pt x="303" y="6"/>
                    <a:pt x="271" y="18"/>
                  </a:cubicBezTo>
                  <a:cubicBezTo>
                    <a:pt x="0" y="85"/>
                    <a:pt x="79" y="399"/>
                    <a:pt x="319" y="399"/>
                  </a:cubicBezTo>
                  <a:cubicBezTo>
                    <a:pt x="343" y="399"/>
                    <a:pt x="368" y="396"/>
                    <a:pt x="395" y="389"/>
                  </a:cubicBezTo>
                  <a:cubicBezTo>
                    <a:pt x="636" y="302"/>
                    <a:pt x="567" y="1"/>
                    <a:pt x="36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30" name="Google Shape;9430;p25"/>
            <p:cNvSpPr/>
            <p:nvPr/>
          </p:nvSpPr>
          <p:spPr>
            <a:xfrm>
              <a:off x="4001075" y="1330725"/>
              <a:ext cx="15175" cy="10150"/>
            </a:xfrm>
            <a:custGeom>
              <a:avLst/>
              <a:gdLst/>
              <a:ahLst/>
              <a:cxnLst/>
              <a:rect l="l" t="t" r="r" b="b"/>
              <a:pathLst>
                <a:path w="607" h="406" extrusionOk="0">
                  <a:moveTo>
                    <a:pt x="330" y="0"/>
                  </a:moveTo>
                  <a:cubicBezTo>
                    <a:pt x="303" y="0"/>
                    <a:pt x="273" y="5"/>
                    <a:pt x="241" y="17"/>
                  </a:cubicBezTo>
                  <a:cubicBezTo>
                    <a:pt x="0" y="105"/>
                    <a:pt x="69" y="405"/>
                    <a:pt x="277" y="405"/>
                  </a:cubicBezTo>
                  <a:cubicBezTo>
                    <a:pt x="304" y="405"/>
                    <a:pt x="334" y="400"/>
                    <a:pt x="365" y="389"/>
                  </a:cubicBezTo>
                  <a:cubicBezTo>
                    <a:pt x="606" y="301"/>
                    <a:pt x="537" y="0"/>
                    <a:pt x="33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31" name="Google Shape;9431;p25"/>
            <p:cNvSpPr/>
            <p:nvPr/>
          </p:nvSpPr>
          <p:spPr>
            <a:xfrm>
              <a:off x="3978200" y="1255550"/>
              <a:ext cx="15625" cy="10325"/>
            </a:xfrm>
            <a:custGeom>
              <a:avLst/>
              <a:gdLst/>
              <a:ahLst/>
              <a:cxnLst/>
              <a:rect l="l" t="t" r="r" b="b"/>
              <a:pathLst>
                <a:path w="625" h="413" extrusionOk="0">
                  <a:moveTo>
                    <a:pt x="364" y="1"/>
                  </a:moveTo>
                  <a:cubicBezTo>
                    <a:pt x="334" y="1"/>
                    <a:pt x="300" y="8"/>
                    <a:pt x="264" y="24"/>
                  </a:cubicBezTo>
                  <a:cubicBezTo>
                    <a:pt x="1" y="112"/>
                    <a:pt x="67" y="413"/>
                    <a:pt x="292" y="413"/>
                  </a:cubicBezTo>
                  <a:cubicBezTo>
                    <a:pt x="321" y="413"/>
                    <a:pt x="353" y="408"/>
                    <a:pt x="388" y="396"/>
                  </a:cubicBezTo>
                  <a:cubicBezTo>
                    <a:pt x="624" y="310"/>
                    <a:pt x="563" y="1"/>
                    <a:pt x="3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32" name="Google Shape;9432;p25"/>
            <p:cNvSpPr/>
            <p:nvPr/>
          </p:nvSpPr>
          <p:spPr>
            <a:xfrm>
              <a:off x="3963900" y="1354275"/>
              <a:ext cx="15700" cy="9525"/>
            </a:xfrm>
            <a:custGeom>
              <a:avLst/>
              <a:gdLst/>
              <a:ahLst/>
              <a:cxnLst/>
              <a:rect l="l" t="t" r="r" b="b"/>
              <a:pathLst>
                <a:path w="628" h="381" extrusionOk="0">
                  <a:moveTo>
                    <a:pt x="337" y="0"/>
                  </a:moveTo>
                  <a:cubicBezTo>
                    <a:pt x="308" y="0"/>
                    <a:pt x="276" y="5"/>
                    <a:pt x="241" y="17"/>
                  </a:cubicBezTo>
                  <a:cubicBezTo>
                    <a:pt x="0" y="83"/>
                    <a:pt x="69" y="381"/>
                    <a:pt x="276" y="381"/>
                  </a:cubicBezTo>
                  <a:cubicBezTo>
                    <a:pt x="304" y="381"/>
                    <a:pt x="333" y="376"/>
                    <a:pt x="365" y="364"/>
                  </a:cubicBezTo>
                  <a:cubicBezTo>
                    <a:pt x="628" y="298"/>
                    <a:pt x="562" y="0"/>
                    <a:pt x="337"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9433" name="Google Shape;9433;p25"/>
          <p:cNvGrpSpPr/>
          <p:nvPr/>
        </p:nvGrpSpPr>
        <p:grpSpPr>
          <a:xfrm rot="-5255570">
            <a:off x="8466526" y="142714"/>
            <a:ext cx="535491" cy="403793"/>
            <a:chOff x="3693500" y="1118850"/>
            <a:chExt cx="535500" cy="403800"/>
          </a:xfrm>
        </p:grpSpPr>
        <p:sp>
          <p:nvSpPr>
            <p:cNvPr id="9434" name="Google Shape;9434;p25"/>
            <p:cNvSpPr/>
            <p:nvPr/>
          </p:nvSpPr>
          <p:spPr>
            <a:xfrm>
              <a:off x="3978600" y="1346375"/>
              <a:ext cx="135125" cy="119900"/>
            </a:xfrm>
            <a:custGeom>
              <a:avLst/>
              <a:gdLst/>
              <a:ahLst/>
              <a:cxnLst/>
              <a:rect l="l" t="t" r="r" b="b"/>
              <a:pathLst>
                <a:path w="5405" h="4796" extrusionOk="0">
                  <a:moveTo>
                    <a:pt x="588" y="0"/>
                  </a:moveTo>
                  <a:cubicBezTo>
                    <a:pt x="478" y="0"/>
                    <a:pt x="377" y="17"/>
                    <a:pt x="298" y="60"/>
                  </a:cubicBezTo>
                  <a:cubicBezTo>
                    <a:pt x="0" y="259"/>
                    <a:pt x="322" y="903"/>
                    <a:pt x="397" y="1101"/>
                  </a:cubicBezTo>
                  <a:cubicBezTo>
                    <a:pt x="521" y="1473"/>
                    <a:pt x="694" y="1845"/>
                    <a:pt x="892" y="2217"/>
                  </a:cubicBezTo>
                  <a:cubicBezTo>
                    <a:pt x="1165" y="2614"/>
                    <a:pt x="1438" y="2985"/>
                    <a:pt x="1760" y="3357"/>
                  </a:cubicBezTo>
                  <a:cubicBezTo>
                    <a:pt x="2182" y="3853"/>
                    <a:pt x="2727" y="4324"/>
                    <a:pt x="3371" y="4671"/>
                  </a:cubicBezTo>
                  <a:cubicBezTo>
                    <a:pt x="3495" y="4721"/>
                    <a:pt x="3619" y="4795"/>
                    <a:pt x="3768" y="4795"/>
                  </a:cubicBezTo>
                  <a:cubicBezTo>
                    <a:pt x="3917" y="4795"/>
                    <a:pt x="4140" y="4721"/>
                    <a:pt x="4239" y="4597"/>
                  </a:cubicBezTo>
                  <a:cubicBezTo>
                    <a:pt x="4264" y="4547"/>
                    <a:pt x="4289" y="4498"/>
                    <a:pt x="4338" y="4448"/>
                  </a:cubicBezTo>
                  <a:cubicBezTo>
                    <a:pt x="4462" y="4299"/>
                    <a:pt x="4784" y="4324"/>
                    <a:pt x="4884" y="4175"/>
                  </a:cubicBezTo>
                  <a:cubicBezTo>
                    <a:pt x="4958" y="4076"/>
                    <a:pt x="4908" y="3952"/>
                    <a:pt x="4983" y="3853"/>
                  </a:cubicBezTo>
                  <a:cubicBezTo>
                    <a:pt x="5032" y="3754"/>
                    <a:pt x="5156" y="3729"/>
                    <a:pt x="5255" y="3680"/>
                  </a:cubicBezTo>
                  <a:cubicBezTo>
                    <a:pt x="5379" y="3580"/>
                    <a:pt x="5404" y="3456"/>
                    <a:pt x="5404" y="3357"/>
                  </a:cubicBezTo>
                  <a:cubicBezTo>
                    <a:pt x="5404" y="3258"/>
                    <a:pt x="5330" y="3184"/>
                    <a:pt x="5255" y="3085"/>
                  </a:cubicBezTo>
                  <a:cubicBezTo>
                    <a:pt x="4983" y="2738"/>
                    <a:pt x="4611" y="2465"/>
                    <a:pt x="4264" y="2143"/>
                  </a:cubicBezTo>
                  <a:cubicBezTo>
                    <a:pt x="3718" y="1696"/>
                    <a:pt x="3124" y="1225"/>
                    <a:pt x="2504" y="779"/>
                  </a:cubicBezTo>
                  <a:cubicBezTo>
                    <a:pt x="2182" y="581"/>
                    <a:pt x="1884" y="383"/>
                    <a:pt x="1512" y="234"/>
                  </a:cubicBezTo>
                  <a:cubicBezTo>
                    <a:pt x="1344" y="159"/>
                    <a:pt x="923" y="0"/>
                    <a:pt x="58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435" name="Google Shape;9435;p25"/>
            <p:cNvSpPr/>
            <p:nvPr/>
          </p:nvSpPr>
          <p:spPr>
            <a:xfrm>
              <a:off x="3995325" y="1358850"/>
              <a:ext cx="70675" cy="80150"/>
            </a:xfrm>
            <a:custGeom>
              <a:avLst/>
              <a:gdLst/>
              <a:ahLst/>
              <a:cxnLst/>
              <a:rect l="l" t="t" r="r" b="b"/>
              <a:pathLst>
                <a:path w="2827" h="3206" extrusionOk="0">
                  <a:moveTo>
                    <a:pt x="617" y="0"/>
                  </a:moveTo>
                  <a:cubicBezTo>
                    <a:pt x="350" y="0"/>
                    <a:pt x="131" y="123"/>
                    <a:pt x="75" y="479"/>
                  </a:cubicBezTo>
                  <a:cubicBezTo>
                    <a:pt x="0" y="826"/>
                    <a:pt x="199" y="1148"/>
                    <a:pt x="347" y="1445"/>
                  </a:cubicBezTo>
                  <a:cubicBezTo>
                    <a:pt x="496" y="1768"/>
                    <a:pt x="719" y="2065"/>
                    <a:pt x="967" y="2363"/>
                  </a:cubicBezTo>
                  <a:cubicBezTo>
                    <a:pt x="1091" y="2511"/>
                    <a:pt x="1240" y="2685"/>
                    <a:pt x="1438" y="2834"/>
                  </a:cubicBezTo>
                  <a:cubicBezTo>
                    <a:pt x="1587" y="2933"/>
                    <a:pt x="1884" y="3081"/>
                    <a:pt x="1959" y="3205"/>
                  </a:cubicBezTo>
                  <a:cubicBezTo>
                    <a:pt x="1760" y="2834"/>
                    <a:pt x="1562" y="2486"/>
                    <a:pt x="1265" y="2139"/>
                  </a:cubicBezTo>
                  <a:lnTo>
                    <a:pt x="1265" y="2139"/>
                  </a:lnTo>
                  <a:cubicBezTo>
                    <a:pt x="1636" y="2437"/>
                    <a:pt x="2083" y="2610"/>
                    <a:pt x="2578" y="2734"/>
                  </a:cubicBezTo>
                  <a:cubicBezTo>
                    <a:pt x="2306" y="2313"/>
                    <a:pt x="1884" y="1941"/>
                    <a:pt x="1488" y="1594"/>
                  </a:cubicBezTo>
                  <a:lnTo>
                    <a:pt x="1488" y="1594"/>
                  </a:lnTo>
                  <a:cubicBezTo>
                    <a:pt x="1884" y="1817"/>
                    <a:pt x="2355" y="1991"/>
                    <a:pt x="2826" y="2115"/>
                  </a:cubicBezTo>
                  <a:cubicBezTo>
                    <a:pt x="2678" y="1495"/>
                    <a:pt x="2331" y="950"/>
                    <a:pt x="1835" y="503"/>
                  </a:cubicBezTo>
                  <a:cubicBezTo>
                    <a:pt x="1634" y="334"/>
                    <a:pt x="1059" y="0"/>
                    <a:pt x="617"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436" name="Google Shape;9436;p25"/>
            <p:cNvSpPr/>
            <p:nvPr/>
          </p:nvSpPr>
          <p:spPr>
            <a:xfrm>
              <a:off x="3930250" y="1364650"/>
              <a:ext cx="68825" cy="145000"/>
            </a:xfrm>
            <a:custGeom>
              <a:avLst/>
              <a:gdLst/>
              <a:ahLst/>
              <a:cxnLst/>
              <a:rect l="l" t="t" r="r" b="b"/>
              <a:pathLst>
                <a:path w="2753" h="5800" extrusionOk="0">
                  <a:moveTo>
                    <a:pt x="784" y="1"/>
                  </a:moveTo>
                  <a:cubicBezTo>
                    <a:pt x="756" y="1"/>
                    <a:pt x="726" y="8"/>
                    <a:pt x="695" y="23"/>
                  </a:cubicBezTo>
                  <a:cubicBezTo>
                    <a:pt x="397" y="172"/>
                    <a:pt x="348" y="767"/>
                    <a:pt x="273" y="965"/>
                  </a:cubicBezTo>
                  <a:cubicBezTo>
                    <a:pt x="100" y="1635"/>
                    <a:pt x="0" y="2354"/>
                    <a:pt x="0" y="2998"/>
                  </a:cubicBezTo>
                  <a:cubicBezTo>
                    <a:pt x="25" y="3370"/>
                    <a:pt x="75" y="3742"/>
                    <a:pt x="124" y="4089"/>
                  </a:cubicBezTo>
                  <a:cubicBezTo>
                    <a:pt x="224" y="4684"/>
                    <a:pt x="447" y="5229"/>
                    <a:pt x="868" y="5700"/>
                  </a:cubicBezTo>
                  <a:cubicBezTo>
                    <a:pt x="893" y="5725"/>
                    <a:pt x="942" y="5750"/>
                    <a:pt x="992" y="5799"/>
                  </a:cubicBezTo>
                  <a:cubicBezTo>
                    <a:pt x="1066" y="5799"/>
                    <a:pt x="1116" y="5799"/>
                    <a:pt x="1190" y="5750"/>
                  </a:cubicBezTo>
                  <a:cubicBezTo>
                    <a:pt x="1364" y="5700"/>
                    <a:pt x="1513" y="5675"/>
                    <a:pt x="1711" y="5601"/>
                  </a:cubicBezTo>
                  <a:cubicBezTo>
                    <a:pt x="1959" y="5551"/>
                    <a:pt x="2232" y="5452"/>
                    <a:pt x="2430" y="5254"/>
                  </a:cubicBezTo>
                  <a:cubicBezTo>
                    <a:pt x="2579" y="5130"/>
                    <a:pt x="2603" y="4957"/>
                    <a:pt x="2628" y="4808"/>
                  </a:cubicBezTo>
                  <a:cubicBezTo>
                    <a:pt x="2752" y="4015"/>
                    <a:pt x="2554" y="3320"/>
                    <a:pt x="2232" y="2626"/>
                  </a:cubicBezTo>
                  <a:cubicBezTo>
                    <a:pt x="1934" y="1957"/>
                    <a:pt x="1513" y="1337"/>
                    <a:pt x="1215" y="643"/>
                  </a:cubicBezTo>
                  <a:cubicBezTo>
                    <a:pt x="1149" y="510"/>
                    <a:pt x="1023" y="1"/>
                    <a:pt x="78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437" name="Google Shape;9437;p25"/>
            <p:cNvSpPr/>
            <p:nvPr/>
          </p:nvSpPr>
          <p:spPr>
            <a:xfrm>
              <a:off x="3933350" y="1377000"/>
              <a:ext cx="56425" cy="96700"/>
            </a:xfrm>
            <a:custGeom>
              <a:avLst/>
              <a:gdLst/>
              <a:ahLst/>
              <a:cxnLst/>
              <a:rect l="l" t="t" r="r" b="b"/>
              <a:pathLst>
                <a:path w="2257" h="3868" extrusionOk="0">
                  <a:moveTo>
                    <a:pt x="893" y="0"/>
                  </a:moveTo>
                  <a:cubicBezTo>
                    <a:pt x="571" y="25"/>
                    <a:pt x="447" y="199"/>
                    <a:pt x="347" y="422"/>
                  </a:cubicBezTo>
                  <a:cubicBezTo>
                    <a:pt x="100" y="1017"/>
                    <a:pt x="0" y="1513"/>
                    <a:pt x="25" y="2008"/>
                  </a:cubicBezTo>
                  <a:cubicBezTo>
                    <a:pt x="25" y="2653"/>
                    <a:pt x="149" y="3273"/>
                    <a:pt x="323" y="3868"/>
                  </a:cubicBezTo>
                  <a:cubicBezTo>
                    <a:pt x="323" y="3471"/>
                    <a:pt x="372" y="3074"/>
                    <a:pt x="571" y="2653"/>
                  </a:cubicBezTo>
                  <a:cubicBezTo>
                    <a:pt x="744" y="3025"/>
                    <a:pt x="967" y="3397"/>
                    <a:pt x="1190" y="3768"/>
                  </a:cubicBezTo>
                  <a:cubicBezTo>
                    <a:pt x="1215" y="3248"/>
                    <a:pt x="1215" y="2727"/>
                    <a:pt x="1215" y="2207"/>
                  </a:cubicBezTo>
                  <a:cubicBezTo>
                    <a:pt x="1587" y="2405"/>
                    <a:pt x="1884" y="2628"/>
                    <a:pt x="2207" y="2876"/>
                  </a:cubicBezTo>
                  <a:cubicBezTo>
                    <a:pt x="2256" y="2157"/>
                    <a:pt x="2083" y="1513"/>
                    <a:pt x="1884" y="868"/>
                  </a:cubicBezTo>
                  <a:cubicBezTo>
                    <a:pt x="1835" y="645"/>
                    <a:pt x="1760" y="447"/>
                    <a:pt x="1612" y="273"/>
                  </a:cubicBezTo>
                  <a:cubicBezTo>
                    <a:pt x="1463" y="124"/>
                    <a:pt x="1215" y="0"/>
                    <a:pt x="89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438" name="Google Shape;9438;p25"/>
            <p:cNvSpPr/>
            <p:nvPr/>
          </p:nvSpPr>
          <p:spPr>
            <a:xfrm>
              <a:off x="3819325" y="1362200"/>
              <a:ext cx="97925" cy="160450"/>
            </a:xfrm>
            <a:custGeom>
              <a:avLst/>
              <a:gdLst/>
              <a:ahLst/>
              <a:cxnLst/>
              <a:rect l="l" t="t" r="r" b="b"/>
              <a:pathLst>
                <a:path w="3917" h="6418" extrusionOk="0">
                  <a:moveTo>
                    <a:pt x="3537" y="1"/>
                  </a:moveTo>
                  <a:cubicBezTo>
                    <a:pt x="3070" y="1"/>
                    <a:pt x="2660" y="791"/>
                    <a:pt x="2479" y="1063"/>
                  </a:cubicBezTo>
                  <a:cubicBezTo>
                    <a:pt x="2107" y="1634"/>
                    <a:pt x="1785" y="2229"/>
                    <a:pt x="1413" y="2848"/>
                  </a:cubicBezTo>
                  <a:cubicBezTo>
                    <a:pt x="1041" y="3468"/>
                    <a:pt x="694" y="4088"/>
                    <a:pt x="422" y="4707"/>
                  </a:cubicBezTo>
                  <a:cubicBezTo>
                    <a:pt x="198" y="5228"/>
                    <a:pt x="0" y="5773"/>
                    <a:pt x="99" y="6269"/>
                  </a:cubicBezTo>
                  <a:cubicBezTo>
                    <a:pt x="99" y="6294"/>
                    <a:pt x="124" y="6344"/>
                    <a:pt x="174" y="6344"/>
                  </a:cubicBezTo>
                  <a:cubicBezTo>
                    <a:pt x="186" y="6356"/>
                    <a:pt x="202" y="6361"/>
                    <a:pt x="219" y="6361"/>
                  </a:cubicBezTo>
                  <a:cubicBezTo>
                    <a:pt x="270" y="6361"/>
                    <a:pt x="335" y="6319"/>
                    <a:pt x="372" y="6319"/>
                  </a:cubicBezTo>
                  <a:cubicBezTo>
                    <a:pt x="496" y="6319"/>
                    <a:pt x="570" y="6418"/>
                    <a:pt x="694" y="6418"/>
                  </a:cubicBezTo>
                  <a:cubicBezTo>
                    <a:pt x="818" y="6418"/>
                    <a:pt x="893" y="6344"/>
                    <a:pt x="1016" y="6294"/>
                  </a:cubicBezTo>
                  <a:cubicBezTo>
                    <a:pt x="1240" y="6195"/>
                    <a:pt x="1512" y="6195"/>
                    <a:pt x="1785" y="6096"/>
                  </a:cubicBezTo>
                  <a:cubicBezTo>
                    <a:pt x="2033" y="6021"/>
                    <a:pt x="2206" y="5848"/>
                    <a:pt x="2355" y="5699"/>
                  </a:cubicBezTo>
                  <a:cubicBezTo>
                    <a:pt x="2702" y="5327"/>
                    <a:pt x="2876" y="4931"/>
                    <a:pt x="3049" y="4534"/>
                  </a:cubicBezTo>
                  <a:cubicBezTo>
                    <a:pt x="3471" y="3468"/>
                    <a:pt x="3818" y="2427"/>
                    <a:pt x="3867" y="1386"/>
                  </a:cubicBezTo>
                  <a:lnTo>
                    <a:pt x="3867" y="617"/>
                  </a:lnTo>
                  <a:cubicBezTo>
                    <a:pt x="3843" y="444"/>
                    <a:pt x="3917" y="121"/>
                    <a:pt x="3669" y="22"/>
                  </a:cubicBezTo>
                  <a:cubicBezTo>
                    <a:pt x="3625" y="7"/>
                    <a:pt x="3581" y="1"/>
                    <a:pt x="353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439" name="Google Shape;9439;p25"/>
            <p:cNvSpPr/>
            <p:nvPr/>
          </p:nvSpPr>
          <p:spPr>
            <a:xfrm>
              <a:off x="3837300" y="1381100"/>
              <a:ext cx="84300" cy="101900"/>
            </a:xfrm>
            <a:custGeom>
              <a:avLst/>
              <a:gdLst/>
              <a:ahLst/>
              <a:cxnLst/>
              <a:rect l="l" t="t" r="r" b="b"/>
              <a:pathLst>
                <a:path w="3372" h="4076" extrusionOk="0">
                  <a:moveTo>
                    <a:pt x="2838" y="0"/>
                  </a:moveTo>
                  <a:cubicBezTo>
                    <a:pt x="2532" y="0"/>
                    <a:pt x="2105" y="321"/>
                    <a:pt x="1884" y="506"/>
                  </a:cubicBezTo>
                  <a:cubicBezTo>
                    <a:pt x="1388" y="1002"/>
                    <a:pt x="1016" y="1596"/>
                    <a:pt x="719" y="2117"/>
                  </a:cubicBezTo>
                  <a:cubicBezTo>
                    <a:pt x="521" y="2439"/>
                    <a:pt x="397" y="2762"/>
                    <a:pt x="273" y="3084"/>
                  </a:cubicBezTo>
                  <a:cubicBezTo>
                    <a:pt x="223" y="3233"/>
                    <a:pt x="174" y="3381"/>
                    <a:pt x="124" y="3580"/>
                  </a:cubicBezTo>
                  <a:cubicBezTo>
                    <a:pt x="78" y="3717"/>
                    <a:pt x="96" y="3917"/>
                    <a:pt x="21" y="4044"/>
                  </a:cubicBezTo>
                  <a:lnTo>
                    <a:pt x="21" y="4044"/>
                  </a:lnTo>
                  <a:cubicBezTo>
                    <a:pt x="335" y="3585"/>
                    <a:pt x="628" y="3148"/>
                    <a:pt x="992" y="2712"/>
                  </a:cubicBezTo>
                  <a:lnTo>
                    <a:pt x="992" y="2712"/>
                  </a:lnTo>
                  <a:cubicBezTo>
                    <a:pt x="992" y="3158"/>
                    <a:pt x="967" y="3580"/>
                    <a:pt x="892" y="4026"/>
                  </a:cubicBezTo>
                  <a:cubicBezTo>
                    <a:pt x="1314" y="3530"/>
                    <a:pt x="1587" y="2960"/>
                    <a:pt x="1760" y="2439"/>
                  </a:cubicBezTo>
                  <a:cubicBezTo>
                    <a:pt x="1859" y="2861"/>
                    <a:pt x="1934" y="3307"/>
                    <a:pt x="2008" y="3728"/>
                  </a:cubicBezTo>
                  <a:cubicBezTo>
                    <a:pt x="2330" y="3158"/>
                    <a:pt x="2677" y="2538"/>
                    <a:pt x="2876" y="1919"/>
                  </a:cubicBezTo>
                  <a:cubicBezTo>
                    <a:pt x="3074" y="1423"/>
                    <a:pt x="3371" y="580"/>
                    <a:pt x="3099" y="134"/>
                  </a:cubicBezTo>
                  <a:cubicBezTo>
                    <a:pt x="3035" y="38"/>
                    <a:pt x="2944" y="0"/>
                    <a:pt x="2838" y="0"/>
                  </a:cubicBezTo>
                  <a:close/>
                  <a:moveTo>
                    <a:pt x="21" y="4044"/>
                  </a:moveTo>
                  <a:cubicBezTo>
                    <a:pt x="14" y="4055"/>
                    <a:pt x="7" y="4065"/>
                    <a:pt x="0" y="4075"/>
                  </a:cubicBezTo>
                  <a:cubicBezTo>
                    <a:pt x="8" y="4066"/>
                    <a:pt x="15" y="4055"/>
                    <a:pt x="21" y="4044"/>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440" name="Google Shape;9440;p25"/>
            <p:cNvSpPr/>
            <p:nvPr/>
          </p:nvSpPr>
          <p:spPr>
            <a:xfrm>
              <a:off x="3710850" y="1347525"/>
              <a:ext cx="197725" cy="113150"/>
            </a:xfrm>
            <a:custGeom>
              <a:avLst/>
              <a:gdLst/>
              <a:ahLst/>
              <a:cxnLst/>
              <a:rect l="l" t="t" r="r" b="b"/>
              <a:pathLst>
                <a:path w="7909" h="4526" extrusionOk="0">
                  <a:moveTo>
                    <a:pt x="7433" y="0"/>
                  </a:moveTo>
                  <a:cubicBezTo>
                    <a:pt x="7161" y="0"/>
                    <a:pt x="6669" y="194"/>
                    <a:pt x="6496" y="237"/>
                  </a:cubicBezTo>
                  <a:lnTo>
                    <a:pt x="5281" y="609"/>
                  </a:lnTo>
                  <a:cubicBezTo>
                    <a:pt x="4314" y="956"/>
                    <a:pt x="3447" y="1353"/>
                    <a:pt x="2653" y="1824"/>
                  </a:cubicBezTo>
                  <a:cubicBezTo>
                    <a:pt x="1587" y="2444"/>
                    <a:pt x="596" y="3212"/>
                    <a:pt x="75" y="4129"/>
                  </a:cubicBezTo>
                  <a:cubicBezTo>
                    <a:pt x="51" y="4154"/>
                    <a:pt x="1" y="4204"/>
                    <a:pt x="51" y="4253"/>
                  </a:cubicBezTo>
                  <a:cubicBezTo>
                    <a:pt x="61" y="4304"/>
                    <a:pt x="111" y="4317"/>
                    <a:pt x="178" y="4317"/>
                  </a:cubicBezTo>
                  <a:cubicBezTo>
                    <a:pt x="256" y="4317"/>
                    <a:pt x="356" y="4299"/>
                    <a:pt x="438" y="4299"/>
                  </a:cubicBezTo>
                  <a:cubicBezTo>
                    <a:pt x="459" y="4299"/>
                    <a:pt x="479" y="4300"/>
                    <a:pt x="497" y="4303"/>
                  </a:cubicBezTo>
                  <a:cubicBezTo>
                    <a:pt x="695" y="4328"/>
                    <a:pt x="720" y="4526"/>
                    <a:pt x="918" y="4526"/>
                  </a:cubicBezTo>
                  <a:cubicBezTo>
                    <a:pt x="1042" y="4526"/>
                    <a:pt x="1166" y="4452"/>
                    <a:pt x="1290" y="4427"/>
                  </a:cubicBezTo>
                  <a:cubicBezTo>
                    <a:pt x="1348" y="4419"/>
                    <a:pt x="1406" y="4416"/>
                    <a:pt x="1464" y="4416"/>
                  </a:cubicBezTo>
                  <a:cubicBezTo>
                    <a:pt x="1582" y="4416"/>
                    <a:pt x="1703" y="4427"/>
                    <a:pt x="1835" y="4427"/>
                  </a:cubicBezTo>
                  <a:cubicBezTo>
                    <a:pt x="2282" y="4427"/>
                    <a:pt x="2703" y="4179"/>
                    <a:pt x="3100" y="3956"/>
                  </a:cubicBezTo>
                  <a:cubicBezTo>
                    <a:pt x="4389" y="3212"/>
                    <a:pt x="5628" y="2419"/>
                    <a:pt x="6620" y="1452"/>
                  </a:cubicBezTo>
                  <a:cubicBezTo>
                    <a:pt x="6818" y="1229"/>
                    <a:pt x="7909" y="188"/>
                    <a:pt x="7537" y="14"/>
                  </a:cubicBezTo>
                  <a:cubicBezTo>
                    <a:pt x="7508" y="5"/>
                    <a:pt x="7473" y="0"/>
                    <a:pt x="743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441" name="Google Shape;9441;p25"/>
            <p:cNvSpPr/>
            <p:nvPr/>
          </p:nvSpPr>
          <p:spPr>
            <a:xfrm>
              <a:off x="3749275" y="1353400"/>
              <a:ext cx="140725" cy="80025"/>
            </a:xfrm>
            <a:custGeom>
              <a:avLst/>
              <a:gdLst/>
              <a:ahLst/>
              <a:cxnLst/>
              <a:rect l="l" t="t" r="r" b="b"/>
              <a:pathLst>
                <a:path w="5629" h="3201" extrusionOk="0">
                  <a:moveTo>
                    <a:pt x="5133" y="1"/>
                  </a:moveTo>
                  <a:cubicBezTo>
                    <a:pt x="4973" y="1"/>
                    <a:pt x="4805" y="88"/>
                    <a:pt x="4612" y="176"/>
                  </a:cubicBezTo>
                  <a:cubicBezTo>
                    <a:pt x="3744" y="573"/>
                    <a:pt x="2876" y="969"/>
                    <a:pt x="2034" y="1415"/>
                  </a:cubicBezTo>
                  <a:cubicBezTo>
                    <a:pt x="1265" y="1812"/>
                    <a:pt x="447" y="2283"/>
                    <a:pt x="1" y="2903"/>
                  </a:cubicBezTo>
                  <a:cubicBezTo>
                    <a:pt x="621" y="2655"/>
                    <a:pt x="1240" y="2407"/>
                    <a:pt x="1811" y="2159"/>
                  </a:cubicBezTo>
                  <a:lnTo>
                    <a:pt x="1811" y="2159"/>
                  </a:lnTo>
                  <a:cubicBezTo>
                    <a:pt x="1488" y="2481"/>
                    <a:pt x="1191" y="2828"/>
                    <a:pt x="1017" y="3200"/>
                  </a:cubicBezTo>
                  <a:cubicBezTo>
                    <a:pt x="1563" y="2903"/>
                    <a:pt x="2133" y="2581"/>
                    <a:pt x="2678" y="2233"/>
                  </a:cubicBezTo>
                  <a:lnTo>
                    <a:pt x="2678" y="2233"/>
                  </a:lnTo>
                  <a:cubicBezTo>
                    <a:pt x="2629" y="2481"/>
                    <a:pt x="2529" y="2729"/>
                    <a:pt x="2405" y="2977"/>
                  </a:cubicBezTo>
                  <a:cubicBezTo>
                    <a:pt x="3521" y="2357"/>
                    <a:pt x="4488" y="1589"/>
                    <a:pt x="5231" y="721"/>
                  </a:cubicBezTo>
                  <a:cubicBezTo>
                    <a:pt x="5455" y="473"/>
                    <a:pt x="5628" y="176"/>
                    <a:pt x="5331" y="52"/>
                  </a:cubicBezTo>
                  <a:cubicBezTo>
                    <a:pt x="5265" y="16"/>
                    <a:pt x="5200" y="1"/>
                    <a:pt x="5133"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442" name="Google Shape;9442;p25"/>
            <p:cNvSpPr/>
            <p:nvPr/>
          </p:nvSpPr>
          <p:spPr>
            <a:xfrm>
              <a:off x="4011425" y="1323750"/>
              <a:ext cx="181000" cy="54975"/>
            </a:xfrm>
            <a:custGeom>
              <a:avLst/>
              <a:gdLst/>
              <a:ahLst/>
              <a:cxnLst/>
              <a:rect l="l" t="t" r="r" b="b"/>
              <a:pathLst>
                <a:path w="7240" h="2199" extrusionOk="0">
                  <a:moveTo>
                    <a:pt x="2689" y="0"/>
                  </a:moveTo>
                  <a:cubicBezTo>
                    <a:pt x="2006" y="0"/>
                    <a:pt x="1318" y="49"/>
                    <a:pt x="621" y="98"/>
                  </a:cubicBezTo>
                  <a:cubicBezTo>
                    <a:pt x="323" y="147"/>
                    <a:pt x="1" y="321"/>
                    <a:pt x="174" y="544"/>
                  </a:cubicBezTo>
                  <a:cubicBezTo>
                    <a:pt x="323" y="717"/>
                    <a:pt x="720" y="891"/>
                    <a:pt x="992" y="1040"/>
                  </a:cubicBezTo>
                  <a:cubicBezTo>
                    <a:pt x="1538" y="1362"/>
                    <a:pt x="2158" y="1635"/>
                    <a:pt x="2827" y="1808"/>
                  </a:cubicBezTo>
                  <a:cubicBezTo>
                    <a:pt x="3628" y="2055"/>
                    <a:pt x="4480" y="2199"/>
                    <a:pt x="5411" y="2199"/>
                  </a:cubicBezTo>
                  <a:cubicBezTo>
                    <a:pt x="5604" y="2199"/>
                    <a:pt x="5800" y="2193"/>
                    <a:pt x="6000" y="2180"/>
                  </a:cubicBezTo>
                  <a:cubicBezTo>
                    <a:pt x="6248" y="2180"/>
                    <a:pt x="6446" y="2155"/>
                    <a:pt x="6694" y="2056"/>
                  </a:cubicBezTo>
                  <a:cubicBezTo>
                    <a:pt x="6917" y="1957"/>
                    <a:pt x="7140" y="1808"/>
                    <a:pt x="7190" y="1635"/>
                  </a:cubicBezTo>
                  <a:cubicBezTo>
                    <a:pt x="7239" y="1535"/>
                    <a:pt x="7190" y="1412"/>
                    <a:pt x="7140" y="1312"/>
                  </a:cubicBezTo>
                  <a:cubicBezTo>
                    <a:pt x="7016" y="1064"/>
                    <a:pt x="6768" y="916"/>
                    <a:pt x="6496" y="767"/>
                  </a:cubicBezTo>
                  <a:cubicBezTo>
                    <a:pt x="5752" y="346"/>
                    <a:pt x="4785" y="147"/>
                    <a:pt x="3769" y="48"/>
                  </a:cubicBezTo>
                  <a:cubicBezTo>
                    <a:pt x="3409" y="14"/>
                    <a:pt x="3050" y="0"/>
                    <a:pt x="2689"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443" name="Google Shape;9443;p25"/>
            <p:cNvSpPr/>
            <p:nvPr/>
          </p:nvSpPr>
          <p:spPr>
            <a:xfrm>
              <a:off x="4022600" y="1334025"/>
              <a:ext cx="119000" cy="37425"/>
            </a:xfrm>
            <a:custGeom>
              <a:avLst/>
              <a:gdLst/>
              <a:ahLst/>
              <a:cxnLst/>
              <a:rect l="l" t="t" r="r" b="b"/>
              <a:pathLst>
                <a:path w="4760" h="1497" extrusionOk="0">
                  <a:moveTo>
                    <a:pt x="1303" y="0"/>
                  </a:moveTo>
                  <a:cubicBezTo>
                    <a:pt x="1087" y="0"/>
                    <a:pt x="867" y="3"/>
                    <a:pt x="645" y="9"/>
                  </a:cubicBezTo>
                  <a:cubicBezTo>
                    <a:pt x="422" y="9"/>
                    <a:pt x="0" y="9"/>
                    <a:pt x="25" y="257"/>
                  </a:cubicBezTo>
                  <a:cubicBezTo>
                    <a:pt x="50" y="455"/>
                    <a:pt x="422" y="579"/>
                    <a:pt x="620" y="653"/>
                  </a:cubicBezTo>
                  <a:cubicBezTo>
                    <a:pt x="1636" y="1100"/>
                    <a:pt x="2826" y="1397"/>
                    <a:pt x="4090" y="1496"/>
                  </a:cubicBezTo>
                  <a:cubicBezTo>
                    <a:pt x="3966" y="1372"/>
                    <a:pt x="3843" y="1248"/>
                    <a:pt x="3694" y="1124"/>
                  </a:cubicBezTo>
                  <a:cubicBezTo>
                    <a:pt x="4041" y="1100"/>
                    <a:pt x="4388" y="1075"/>
                    <a:pt x="4760" y="1025"/>
                  </a:cubicBezTo>
                  <a:cubicBezTo>
                    <a:pt x="4487" y="877"/>
                    <a:pt x="4214" y="728"/>
                    <a:pt x="3892" y="604"/>
                  </a:cubicBezTo>
                  <a:cubicBezTo>
                    <a:pt x="4115" y="530"/>
                    <a:pt x="4363" y="480"/>
                    <a:pt x="4586" y="381"/>
                  </a:cubicBezTo>
                  <a:cubicBezTo>
                    <a:pt x="4264" y="232"/>
                    <a:pt x="3892" y="158"/>
                    <a:pt x="3495" y="133"/>
                  </a:cubicBezTo>
                  <a:cubicBezTo>
                    <a:pt x="2765" y="37"/>
                    <a:pt x="2050" y="0"/>
                    <a:pt x="130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444" name="Google Shape;9444;p25"/>
            <p:cNvSpPr/>
            <p:nvPr/>
          </p:nvSpPr>
          <p:spPr>
            <a:xfrm>
              <a:off x="4021975" y="1262100"/>
              <a:ext cx="192750" cy="54450"/>
            </a:xfrm>
            <a:custGeom>
              <a:avLst/>
              <a:gdLst/>
              <a:ahLst/>
              <a:cxnLst/>
              <a:rect l="l" t="t" r="r" b="b"/>
              <a:pathLst>
                <a:path w="7710" h="2178" extrusionOk="0">
                  <a:moveTo>
                    <a:pt x="6971" y="1"/>
                  </a:moveTo>
                  <a:cubicBezTo>
                    <a:pt x="6935" y="1"/>
                    <a:pt x="6900" y="4"/>
                    <a:pt x="6867" y="10"/>
                  </a:cubicBezTo>
                  <a:cubicBezTo>
                    <a:pt x="6619" y="10"/>
                    <a:pt x="6371" y="60"/>
                    <a:pt x="6123" y="109"/>
                  </a:cubicBezTo>
                  <a:cubicBezTo>
                    <a:pt x="4239" y="432"/>
                    <a:pt x="2355" y="779"/>
                    <a:pt x="521" y="1399"/>
                  </a:cubicBezTo>
                  <a:cubicBezTo>
                    <a:pt x="75" y="1547"/>
                    <a:pt x="0" y="1870"/>
                    <a:pt x="447" y="1894"/>
                  </a:cubicBezTo>
                  <a:cubicBezTo>
                    <a:pt x="918" y="1919"/>
                    <a:pt x="1364" y="1994"/>
                    <a:pt x="1785" y="2043"/>
                  </a:cubicBezTo>
                  <a:cubicBezTo>
                    <a:pt x="2459" y="2127"/>
                    <a:pt x="3167" y="2177"/>
                    <a:pt x="3878" y="2177"/>
                  </a:cubicBezTo>
                  <a:cubicBezTo>
                    <a:pt x="4214" y="2177"/>
                    <a:pt x="4550" y="2166"/>
                    <a:pt x="4884" y="2142"/>
                  </a:cubicBezTo>
                  <a:cubicBezTo>
                    <a:pt x="5454" y="2043"/>
                    <a:pt x="6024" y="2018"/>
                    <a:pt x="6619" y="1919"/>
                  </a:cubicBezTo>
                  <a:cubicBezTo>
                    <a:pt x="6817" y="1894"/>
                    <a:pt x="7065" y="1870"/>
                    <a:pt x="7189" y="1721"/>
                  </a:cubicBezTo>
                  <a:cubicBezTo>
                    <a:pt x="7313" y="1597"/>
                    <a:pt x="7239" y="1399"/>
                    <a:pt x="7338" y="1275"/>
                  </a:cubicBezTo>
                  <a:cubicBezTo>
                    <a:pt x="7388" y="1151"/>
                    <a:pt x="7586" y="1052"/>
                    <a:pt x="7611" y="928"/>
                  </a:cubicBezTo>
                  <a:cubicBezTo>
                    <a:pt x="7710" y="729"/>
                    <a:pt x="7462" y="605"/>
                    <a:pt x="7363" y="407"/>
                  </a:cubicBezTo>
                  <a:cubicBezTo>
                    <a:pt x="7313" y="283"/>
                    <a:pt x="7338" y="134"/>
                    <a:pt x="7239" y="60"/>
                  </a:cubicBezTo>
                  <a:cubicBezTo>
                    <a:pt x="7166" y="24"/>
                    <a:pt x="7067" y="1"/>
                    <a:pt x="697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445" name="Google Shape;9445;p25"/>
            <p:cNvSpPr/>
            <p:nvPr/>
          </p:nvSpPr>
          <p:spPr>
            <a:xfrm>
              <a:off x="4025700" y="1273575"/>
              <a:ext cx="125200" cy="39625"/>
            </a:xfrm>
            <a:custGeom>
              <a:avLst/>
              <a:gdLst/>
              <a:ahLst/>
              <a:cxnLst/>
              <a:rect l="l" t="t" r="r" b="b"/>
              <a:pathLst>
                <a:path w="5008" h="1585" extrusionOk="0">
                  <a:moveTo>
                    <a:pt x="4397" y="0"/>
                  </a:moveTo>
                  <a:cubicBezTo>
                    <a:pt x="3266" y="0"/>
                    <a:pt x="2052" y="230"/>
                    <a:pt x="892" y="568"/>
                  </a:cubicBezTo>
                  <a:cubicBezTo>
                    <a:pt x="645" y="642"/>
                    <a:pt x="50" y="816"/>
                    <a:pt x="25" y="1064"/>
                  </a:cubicBezTo>
                  <a:cubicBezTo>
                    <a:pt x="0" y="1262"/>
                    <a:pt x="496" y="1386"/>
                    <a:pt x="669" y="1435"/>
                  </a:cubicBezTo>
                  <a:cubicBezTo>
                    <a:pt x="1289" y="1584"/>
                    <a:pt x="2033" y="1584"/>
                    <a:pt x="2776" y="1584"/>
                  </a:cubicBezTo>
                  <a:cubicBezTo>
                    <a:pt x="3247" y="1584"/>
                    <a:pt x="3719" y="1584"/>
                    <a:pt x="4214" y="1559"/>
                  </a:cubicBezTo>
                  <a:cubicBezTo>
                    <a:pt x="3867" y="1411"/>
                    <a:pt x="3495" y="1262"/>
                    <a:pt x="3074" y="1163"/>
                  </a:cubicBezTo>
                  <a:lnTo>
                    <a:pt x="5008" y="791"/>
                  </a:lnTo>
                  <a:cubicBezTo>
                    <a:pt x="4710" y="725"/>
                    <a:pt x="4369" y="692"/>
                    <a:pt x="4020" y="692"/>
                  </a:cubicBezTo>
                  <a:cubicBezTo>
                    <a:pt x="3845" y="692"/>
                    <a:pt x="3669" y="700"/>
                    <a:pt x="3495" y="716"/>
                  </a:cubicBezTo>
                  <a:cubicBezTo>
                    <a:pt x="3991" y="469"/>
                    <a:pt x="4487" y="270"/>
                    <a:pt x="4983" y="22"/>
                  </a:cubicBezTo>
                  <a:cubicBezTo>
                    <a:pt x="4790" y="8"/>
                    <a:pt x="4595" y="0"/>
                    <a:pt x="4397"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446" name="Google Shape;9446;p25"/>
            <p:cNvSpPr/>
            <p:nvPr/>
          </p:nvSpPr>
          <p:spPr>
            <a:xfrm>
              <a:off x="4013950" y="1165175"/>
              <a:ext cx="184675" cy="126900"/>
            </a:xfrm>
            <a:custGeom>
              <a:avLst/>
              <a:gdLst/>
              <a:ahLst/>
              <a:cxnLst/>
              <a:rect l="l" t="t" r="r" b="b"/>
              <a:pathLst>
                <a:path w="7387" h="5076" extrusionOk="0">
                  <a:moveTo>
                    <a:pt x="6682" y="0"/>
                  </a:moveTo>
                  <a:cubicBezTo>
                    <a:pt x="6638" y="0"/>
                    <a:pt x="6592" y="6"/>
                    <a:pt x="6544" y="20"/>
                  </a:cubicBezTo>
                  <a:cubicBezTo>
                    <a:pt x="6395" y="45"/>
                    <a:pt x="6196" y="95"/>
                    <a:pt x="6048" y="169"/>
                  </a:cubicBezTo>
                  <a:cubicBezTo>
                    <a:pt x="5056" y="590"/>
                    <a:pt x="4189" y="1136"/>
                    <a:pt x="3370" y="1706"/>
                  </a:cubicBezTo>
                  <a:cubicBezTo>
                    <a:pt x="2875" y="2078"/>
                    <a:pt x="2428" y="2450"/>
                    <a:pt x="1957" y="2797"/>
                  </a:cubicBezTo>
                  <a:cubicBezTo>
                    <a:pt x="1486" y="3193"/>
                    <a:pt x="1015" y="3615"/>
                    <a:pt x="619" y="4036"/>
                  </a:cubicBezTo>
                  <a:cubicBezTo>
                    <a:pt x="396" y="4284"/>
                    <a:pt x="148" y="4532"/>
                    <a:pt x="73" y="4805"/>
                  </a:cubicBezTo>
                  <a:cubicBezTo>
                    <a:pt x="0" y="5009"/>
                    <a:pt x="57" y="5076"/>
                    <a:pt x="191" y="5076"/>
                  </a:cubicBezTo>
                  <a:cubicBezTo>
                    <a:pt x="285" y="5076"/>
                    <a:pt x="417" y="5044"/>
                    <a:pt x="569" y="5003"/>
                  </a:cubicBezTo>
                  <a:cubicBezTo>
                    <a:pt x="1362" y="4780"/>
                    <a:pt x="2181" y="4408"/>
                    <a:pt x="2924" y="4036"/>
                  </a:cubicBezTo>
                  <a:cubicBezTo>
                    <a:pt x="4486" y="3292"/>
                    <a:pt x="5924" y="2400"/>
                    <a:pt x="7138" y="1384"/>
                  </a:cubicBezTo>
                  <a:cubicBezTo>
                    <a:pt x="7188" y="1309"/>
                    <a:pt x="7213" y="1284"/>
                    <a:pt x="7262" y="1210"/>
                  </a:cubicBezTo>
                  <a:cubicBezTo>
                    <a:pt x="7287" y="1136"/>
                    <a:pt x="7163" y="1061"/>
                    <a:pt x="7138" y="962"/>
                  </a:cubicBezTo>
                  <a:cubicBezTo>
                    <a:pt x="7064" y="789"/>
                    <a:pt x="7386" y="466"/>
                    <a:pt x="7188" y="342"/>
                  </a:cubicBezTo>
                  <a:cubicBezTo>
                    <a:pt x="7138" y="318"/>
                    <a:pt x="7064" y="318"/>
                    <a:pt x="7039" y="293"/>
                  </a:cubicBezTo>
                  <a:cubicBezTo>
                    <a:pt x="6965" y="268"/>
                    <a:pt x="6965" y="169"/>
                    <a:pt x="6940" y="95"/>
                  </a:cubicBezTo>
                  <a:cubicBezTo>
                    <a:pt x="6887" y="41"/>
                    <a:pt x="6794" y="0"/>
                    <a:pt x="6682"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447" name="Google Shape;9447;p25"/>
            <p:cNvSpPr/>
            <p:nvPr/>
          </p:nvSpPr>
          <p:spPr>
            <a:xfrm>
              <a:off x="4020725" y="1204700"/>
              <a:ext cx="115925" cy="81075"/>
            </a:xfrm>
            <a:custGeom>
              <a:avLst/>
              <a:gdLst/>
              <a:ahLst/>
              <a:cxnLst/>
              <a:rect l="l" t="t" r="r" b="b"/>
              <a:pathLst>
                <a:path w="4637" h="3243" extrusionOk="0">
                  <a:moveTo>
                    <a:pt x="3794" y="1"/>
                  </a:moveTo>
                  <a:cubicBezTo>
                    <a:pt x="3347" y="224"/>
                    <a:pt x="2951" y="497"/>
                    <a:pt x="2529" y="720"/>
                  </a:cubicBezTo>
                  <a:cubicBezTo>
                    <a:pt x="1835" y="1216"/>
                    <a:pt x="1240" y="1736"/>
                    <a:pt x="720" y="2306"/>
                  </a:cubicBezTo>
                  <a:cubicBezTo>
                    <a:pt x="571" y="2480"/>
                    <a:pt x="1" y="2976"/>
                    <a:pt x="50" y="3174"/>
                  </a:cubicBezTo>
                  <a:cubicBezTo>
                    <a:pt x="55" y="3223"/>
                    <a:pt x="92" y="3243"/>
                    <a:pt x="150" y="3243"/>
                  </a:cubicBezTo>
                  <a:cubicBezTo>
                    <a:pt x="388" y="3243"/>
                    <a:pt x="972" y="2907"/>
                    <a:pt x="1091" y="2827"/>
                  </a:cubicBezTo>
                  <a:cubicBezTo>
                    <a:pt x="2281" y="2207"/>
                    <a:pt x="3446" y="1563"/>
                    <a:pt x="4636" y="943"/>
                  </a:cubicBezTo>
                  <a:lnTo>
                    <a:pt x="4636" y="943"/>
                  </a:lnTo>
                  <a:cubicBezTo>
                    <a:pt x="4141" y="1067"/>
                    <a:pt x="3670" y="1166"/>
                    <a:pt x="3174" y="1290"/>
                  </a:cubicBezTo>
                  <a:cubicBezTo>
                    <a:pt x="3645" y="918"/>
                    <a:pt x="4091" y="497"/>
                    <a:pt x="4562" y="125"/>
                  </a:cubicBezTo>
                  <a:lnTo>
                    <a:pt x="4562" y="125"/>
                  </a:lnTo>
                  <a:cubicBezTo>
                    <a:pt x="3967" y="472"/>
                    <a:pt x="3347" y="794"/>
                    <a:pt x="2728" y="1067"/>
                  </a:cubicBezTo>
                  <a:cubicBezTo>
                    <a:pt x="2975" y="695"/>
                    <a:pt x="3347" y="323"/>
                    <a:pt x="3794"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448" name="Google Shape;9448;p25"/>
            <p:cNvSpPr/>
            <p:nvPr/>
          </p:nvSpPr>
          <p:spPr>
            <a:xfrm>
              <a:off x="3693500" y="1314975"/>
              <a:ext cx="212600" cy="64550"/>
            </a:xfrm>
            <a:custGeom>
              <a:avLst/>
              <a:gdLst/>
              <a:ahLst/>
              <a:cxnLst/>
              <a:rect l="l" t="t" r="r" b="b"/>
              <a:pathLst>
                <a:path w="8504" h="2582" extrusionOk="0">
                  <a:moveTo>
                    <a:pt x="5969" y="1"/>
                  </a:moveTo>
                  <a:cubicBezTo>
                    <a:pt x="5740" y="1"/>
                    <a:pt x="5510" y="2"/>
                    <a:pt x="5281" y="2"/>
                  </a:cubicBezTo>
                  <a:cubicBezTo>
                    <a:pt x="3843" y="2"/>
                    <a:pt x="2356" y="27"/>
                    <a:pt x="893" y="424"/>
                  </a:cubicBezTo>
                  <a:cubicBezTo>
                    <a:pt x="695" y="498"/>
                    <a:pt x="497" y="548"/>
                    <a:pt x="298" y="672"/>
                  </a:cubicBezTo>
                  <a:cubicBezTo>
                    <a:pt x="150" y="796"/>
                    <a:pt x="1" y="969"/>
                    <a:pt x="26" y="1118"/>
                  </a:cubicBezTo>
                  <a:cubicBezTo>
                    <a:pt x="26" y="1217"/>
                    <a:pt x="75" y="1292"/>
                    <a:pt x="125" y="1391"/>
                  </a:cubicBezTo>
                  <a:cubicBezTo>
                    <a:pt x="150" y="1515"/>
                    <a:pt x="75" y="1639"/>
                    <a:pt x="125" y="1763"/>
                  </a:cubicBezTo>
                  <a:cubicBezTo>
                    <a:pt x="125" y="1961"/>
                    <a:pt x="274" y="2110"/>
                    <a:pt x="397" y="2258"/>
                  </a:cubicBezTo>
                  <a:cubicBezTo>
                    <a:pt x="497" y="2357"/>
                    <a:pt x="546" y="2457"/>
                    <a:pt x="670" y="2506"/>
                  </a:cubicBezTo>
                  <a:cubicBezTo>
                    <a:pt x="790" y="2561"/>
                    <a:pt x="929" y="2582"/>
                    <a:pt x="1077" y="2582"/>
                  </a:cubicBezTo>
                  <a:cubicBezTo>
                    <a:pt x="1265" y="2582"/>
                    <a:pt x="1467" y="2548"/>
                    <a:pt x="1662" y="2506"/>
                  </a:cubicBezTo>
                  <a:cubicBezTo>
                    <a:pt x="2430" y="2357"/>
                    <a:pt x="3174" y="2159"/>
                    <a:pt x="3967" y="2010"/>
                  </a:cubicBezTo>
                  <a:cubicBezTo>
                    <a:pt x="4389" y="1911"/>
                    <a:pt x="4860" y="1837"/>
                    <a:pt x="5256" y="1663"/>
                  </a:cubicBezTo>
                  <a:cubicBezTo>
                    <a:pt x="5727" y="1515"/>
                    <a:pt x="6149" y="1341"/>
                    <a:pt x="6595" y="1143"/>
                  </a:cubicBezTo>
                  <a:cubicBezTo>
                    <a:pt x="7066" y="969"/>
                    <a:pt x="7512" y="746"/>
                    <a:pt x="7983" y="548"/>
                  </a:cubicBezTo>
                  <a:cubicBezTo>
                    <a:pt x="8429" y="374"/>
                    <a:pt x="8504" y="176"/>
                    <a:pt x="8008" y="126"/>
                  </a:cubicBezTo>
                  <a:cubicBezTo>
                    <a:pt x="7339" y="15"/>
                    <a:pt x="6655" y="1"/>
                    <a:pt x="596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449" name="Google Shape;9449;p25"/>
            <p:cNvSpPr/>
            <p:nvPr/>
          </p:nvSpPr>
          <p:spPr>
            <a:xfrm>
              <a:off x="3766625" y="1316275"/>
              <a:ext cx="117800" cy="37425"/>
            </a:xfrm>
            <a:custGeom>
              <a:avLst/>
              <a:gdLst/>
              <a:ahLst/>
              <a:cxnLst/>
              <a:rect l="l" t="t" r="r" b="b"/>
              <a:pathLst>
                <a:path w="4712" h="1497" extrusionOk="0">
                  <a:moveTo>
                    <a:pt x="30" y="366"/>
                  </a:moveTo>
                  <a:lnTo>
                    <a:pt x="30" y="366"/>
                  </a:lnTo>
                  <a:cubicBezTo>
                    <a:pt x="20" y="368"/>
                    <a:pt x="10" y="370"/>
                    <a:pt x="1" y="372"/>
                  </a:cubicBezTo>
                  <a:cubicBezTo>
                    <a:pt x="11" y="370"/>
                    <a:pt x="20" y="368"/>
                    <a:pt x="30" y="366"/>
                  </a:cubicBezTo>
                  <a:close/>
                  <a:moveTo>
                    <a:pt x="2703" y="0"/>
                  </a:moveTo>
                  <a:cubicBezTo>
                    <a:pt x="1796" y="74"/>
                    <a:pt x="889" y="196"/>
                    <a:pt x="30" y="366"/>
                  </a:cubicBezTo>
                  <a:lnTo>
                    <a:pt x="30" y="366"/>
                  </a:lnTo>
                  <a:cubicBezTo>
                    <a:pt x="48" y="363"/>
                    <a:pt x="66" y="362"/>
                    <a:pt x="85" y="362"/>
                  </a:cubicBezTo>
                  <a:cubicBezTo>
                    <a:pt x="165" y="362"/>
                    <a:pt x="251" y="385"/>
                    <a:pt x="323" y="421"/>
                  </a:cubicBezTo>
                  <a:cubicBezTo>
                    <a:pt x="621" y="496"/>
                    <a:pt x="943" y="595"/>
                    <a:pt x="1290" y="694"/>
                  </a:cubicBezTo>
                  <a:cubicBezTo>
                    <a:pt x="869" y="744"/>
                    <a:pt x="472" y="868"/>
                    <a:pt x="100" y="992"/>
                  </a:cubicBezTo>
                  <a:cubicBezTo>
                    <a:pt x="670" y="1041"/>
                    <a:pt x="1240" y="1041"/>
                    <a:pt x="1811" y="1041"/>
                  </a:cubicBezTo>
                  <a:cubicBezTo>
                    <a:pt x="1464" y="1116"/>
                    <a:pt x="1092" y="1289"/>
                    <a:pt x="794" y="1438"/>
                  </a:cubicBezTo>
                  <a:cubicBezTo>
                    <a:pt x="1000" y="1477"/>
                    <a:pt x="1218" y="1497"/>
                    <a:pt x="1443" y="1497"/>
                  </a:cubicBezTo>
                  <a:cubicBezTo>
                    <a:pt x="1924" y="1497"/>
                    <a:pt x="2436" y="1408"/>
                    <a:pt x="2926" y="1240"/>
                  </a:cubicBezTo>
                  <a:cubicBezTo>
                    <a:pt x="3521" y="1066"/>
                    <a:pt x="4066" y="719"/>
                    <a:pt x="4587" y="421"/>
                  </a:cubicBezTo>
                  <a:cubicBezTo>
                    <a:pt x="4661" y="372"/>
                    <a:pt x="4711" y="322"/>
                    <a:pt x="4711" y="248"/>
                  </a:cubicBezTo>
                  <a:cubicBezTo>
                    <a:pt x="4711" y="198"/>
                    <a:pt x="4017" y="99"/>
                    <a:pt x="3918" y="99"/>
                  </a:cubicBezTo>
                  <a:cubicBezTo>
                    <a:pt x="3521" y="50"/>
                    <a:pt x="3100" y="0"/>
                    <a:pt x="270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450" name="Google Shape;9450;p25"/>
            <p:cNvSpPr/>
            <p:nvPr/>
          </p:nvSpPr>
          <p:spPr>
            <a:xfrm>
              <a:off x="3987275" y="1118850"/>
              <a:ext cx="123975" cy="158400"/>
            </a:xfrm>
            <a:custGeom>
              <a:avLst/>
              <a:gdLst/>
              <a:ahLst/>
              <a:cxnLst/>
              <a:rect l="l" t="t" r="r" b="b"/>
              <a:pathLst>
                <a:path w="4959" h="6336" extrusionOk="0">
                  <a:moveTo>
                    <a:pt x="4480" y="1"/>
                  </a:moveTo>
                  <a:cubicBezTo>
                    <a:pt x="4353" y="1"/>
                    <a:pt x="4172" y="96"/>
                    <a:pt x="4013" y="96"/>
                  </a:cubicBezTo>
                  <a:cubicBezTo>
                    <a:pt x="3988" y="96"/>
                    <a:pt x="3965" y="93"/>
                    <a:pt x="3942" y="88"/>
                  </a:cubicBezTo>
                  <a:cubicBezTo>
                    <a:pt x="3867" y="64"/>
                    <a:pt x="3793" y="39"/>
                    <a:pt x="3743" y="39"/>
                  </a:cubicBezTo>
                  <a:cubicBezTo>
                    <a:pt x="3714" y="34"/>
                    <a:pt x="3684" y="32"/>
                    <a:pt x="3654" y="32"/>
                  </a:cubicBezTo>
                  <a:cubicBezTo>
                    <a:pt x="3511" y="32"/>
                    <a:pt x="3371" y="81"/>
                    <a:pt x="3248" y="163"/>
                  </a:cubicBezTo>
                  <a:cubicBezTo>
                    <a:pt x="3074" y="262"/>
                    <a:pt x="3000" y="336"/>
                    <a:pt x="2876" y="460"/>
                  </a:cubicBezTo>
                  <a:cubicBezTo>
                    <a:pt x="1958" y="1402"/>
                    <a:pt x="1339" y="2419"/>
                    <a:pt x="893" y="3435"/>
                  </a:cubicBezTo>
                  <a:cubicBezTo>
                    <a:pt x="471" y="4402"/>
                    <a:pt x="198" y="5344"/>
                    <a:pt x="0" y="6286"/>
                  </a:cubicBezTo>
                  <a:lnTo>
                    <a:pt x="0" y="6335"/>
                  </a:lnTo>
                  <a:lnTo>
                    <a:pt x="74" y="6335"/>
                  </a:lnTo>
                  <a:cubicBezTo>
                    <a:pt x="322" y="6335"/>
                    <a:pt x="570" y="6162"/>
                    <a:pt x="744" y="6013"/>
                  </a:cubicBezTo>
                  <a:cubicBezTo>
                    <a:pt x="2578" y="4501"/>
                    <a:pt x="4140" y="2617"/>
                    <a:pt x="4884" y="782"/>
                  </a:cubicBezTo>
                  <a:cubicBezTo>
                    <a:pt x="4908" y="634"/>
                    <a:pt x="4958" y="460"/>
                    <a:pt x="4884" y="386"/>
                  </a:cubicBezTo>
                  <a:cubicBezTo>
                    <a:pt x="4809" y="287"/>
                    <a:pt x="4685" y="262"/>
                    <a:pt x="4661" y="187"/>
                  </a:cubicBezTo>
                  <a:cubicBezTo>
                    <a:pt x="4636" y="138"/>
                    <a:pt x="4636" y="64"/>
                    <a:pt x="4586" y="39"/>
                  </a:cubicBezTo>
                  <a:cubicBezTo>
                    <a:pt x="4559" y="11"/>
                    <a:pt x="4522" y="1"/>
                    <a:pt x="448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451" name="Google Shape;9451;p25"/>
            <p:cNvSpPr/>
            <p:nvPr/>
          </p:nvSpPr>
          <p:spPr>
            <a:xfrm>
              <a:off x="3989125" y="1148925"/>
              <a:ext cx="90500" cy="127350"/>
            </a:xfrm>
            <a:custGeom>
              <a:avLst/>
              <a:gdLst/>
              <a:ahLst/>
              <a:cxnLst/>
              <a:rect l="l" t="t" r="r" b="b"/>
              <a:pathLst>
                <a:path w="3620" h="5094" extrusionOk="0">
                  <a:moveTo>
                    <a:pt x="2876" y="1"/>
                  </a:moveTo>
                  <a:lnTo>
                    <a:pt x="2876" y="1"/>
                  </a:lnTo>
                  <a:cubicBezTo>
                    <a:pt x="2207" y="621"/>
                    <a:pt x="1686" y="1315"/>
                    <a:pt x="1240" y="2034"/>
                  </a:cubicBezTo>
                  <a:cubicBezTo>
                    <a:pt x="744" y="2827"/>
                    <a:pt x="397" y="3670"/>
                    <a:pt x="124" y="4463"/>
                  </a:cubicBezTo>
                  <a:cubicBezTo>
                    <a:pt x="75" y="4686"/>
                    <a:pt x="0" y="4909"/>
                    <a:pt x="124" y="5083"/>
                  </a:cubicBezTo>
                  <a:cubicBezTo>
                    <a:pt x="143" y="5090"/>
                    <a:pt x="164" y="5094"/>
                    <a:pt x="186" y="5094"/>
                  </a:cubicBezTo>
                  <a:cubicBezTo>
                    <a:pt x="306" y="5094"/>
                    <a:pt x="458" y="4986"/>
                    <a:pt x="521" y="4860"/>
                  </a:cubicBezTo>
                  <a:cubicBezTo>
                    <a:pt x="1265" y="4091"/>
                    <a:pt x="1860" y="3347"/>
                    <a:pt x="2479" y="2554"/>
                  </a:cubicBezTo>
                  <a:cubicBezTo>
                    <a:pt x="2975" y="1860"/>
                    <a:pt x="3471" y="1191"/>
                    <a:pt x="3620" y="497"/>
                  </a:cubicBezTo>
                  <a:lnTo>
                    <a:pt x="3620" y="497"/>
                  </a:lnTo>
                  <a:cubicBezTo>
                    <a:pt x="3471" y="596"/>
                    <a:pt x="3297" y="720"/>
                    <a:pt x="3099" y="819"/>
                  </a:cubicBezTo>
                  <a:cubicBezTo>
                    <a:pt x="3248" y="596"/>
                    <a:pt x="3372" y="348"/>
                    <a:pt x="3446" y="100"/>
                  </a:cubicBezTo>
                  <a:lnTo>
                    <a:pt x="3446" y="100"/>
                  </a:lnTo>
                  <a:cubicBezTo>
                    <a:pt x="3198" y="298"/>
                    <a:pt x="2950" y="472"/>
                    <a:pt x="2727" y="670"/>
                  </a:cubicBezTo>
                  <a:cubicBezTo>
                    <a:pt x="2826" y="447"/>
                    <a:pt x="2876" y="224"/>
                    <a:pt x="2876"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452" name="Google Shape;9452;p25"/>
            <p:cNvSpPr/>
            <p:nvPr/>
          </p:nvSpPr>
          <p:spPr>
            <a:xfrm>
              <a:off x="3767875" y="1203475"/>
              <a:ext cx="144425" cy="101650"/>
            </a:xfrm>
            <a:custGeom>
              <a:avLst/>
              <a:gdLst/>
              <a:ahLst/>
              <a:cxnLst/>
              <a:rect l="l" t="t" r="r" b="b"/>
              <a:pathLst>
                <a:path w="5777" h="4066" extrusionOk="0">
                  <a:moveTo>
                    <a:pt x="1314" y="0"/>
                  </a:moveTo>
                  <a:cubicBezTo>
                    <a:pt x="1116" y="0"/>
                    <a:pt x="868" y="25"/>
                    <a:pt x="695" y="149"/>
                  </a:cubicBezTo>
                  <a:cubicBezTo>
                    <a:pt x="645" y="223"/>
                    <a:pt x="596" y="273"/>
                    <a:pt x="546" y="298"/>
                  </a:cubicBezTo>
                  <a:cubicBezTo>
                    <a:pt x="397" y="397"/>
                    <a:pt x="75" y="372"/>
                    <a:pt x="25" y="496"/>
                  </a:cubicBezTo>
                  <a:cubicBezTo>
                    <a:pt x="1" y="521"/>
                    <a:pt x="25" y="546"/>
                    <a:pt x="25" y="595"/>
                  </a:cubicBezTo>
                  <a:cubicBezTo>
                    <a:pt x="75" y="769"/>
                    <a:pt x="199" y="918"/>
                    <a:pt x="298" y="1091"/>
                  </a:cubicBezTo>
                  <a:cubicBezTo>
                    <a:pt x="620" y="1512"/>
                    <a:pt x="992" y="1884"/>
                    <a:pt x="1414" y="2231"/>
                  </a:cubicBezTo>
                  <a:cubicBezTo>
                    <a:pt x="1686" y="2479"/>
                    <a:pt x="2009" y="2653"/>
                    <a:pt x="2356" y="2851"/>
                  </a:cubicBezTo>
                  <a:cubicBezTo>
                    <a:pt x="2876" y="3124"/>
                    <a:pt x="3422" y="3397"/>
                    <a:pt x="4016" y="3570"/>
                  </a:cubicBezTo>
                  <a:cubicBezTo>
                    <a:pt x="4314" y="3694"/>
                    <a:pt x="4636" y="3768"/>
                    <a:pt x="4934" y="3868"/>
                  </a:cubicBezTo>
                  <a:cubicBezTo>
                    <a:pt x="5033" y="3892"/>
                    <a:pt x="5777" y="4066"/>
                    <a:pt x="5777" y="4066"/>
                  </a:cubicBezTo>
                  <a:cubicBezTo>
                    <a:pt x="5529" y="2702"/>
                    <a:pt x="4636" y="1463"/>
                    <a:pt x="3248" y="620"/>
                  </a:cubicBezTo>
                  <a:cubicBezTo>
                    <a:pt x="2727" y="273"/>
                    <a:pt x="2108" y="25"/>
                    <a:pt x="1314"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453" name="Google Shape;9453;p25"/>
            <p:cNvSpPr/>
            <p:nvPr/>
          </p:nvSpPr>
          <p:spPr>
            <a:xfrm>
              <a:off x="3823650" y="1248100"/>
              <a:ext cx="81225" cy="51450"/>
            </a:xfrm>
            <a:custGeom>
              <a:avLst/>
              <a:gdLst/>
              <a:ahLst/>
              <a:cxnLst/>
              <a:rect l="l" t="t" r="r" b="b"/>
              <a:pathLst>
                <a:path w="3249" h="2058" extrusionOk="0">
                  <a:moveTo>
                    <a:pt x="1513" y="0"/>
                  </a:moveTo>
                  <a:cubicBezTo>
                    <a:pt x="1516" y="6"/>
                    <a:pt x="1520" y="12"/>
                    <a:pt x="1525" y="18"/>
                  </a:cubicBezTo>
                  <a:lnTo>
                    <a:pt x="1525" y="18"/>
                  </a:lnTo>
                  <a:cubicBezTo>
                    <a:pt x="1521" y="12"/>
                    <a:pt x="1517" y="6"/>
                    <a:pt x="1513" y="0"/>
                  </a:cubicBezTo>
                  <a:close/>
                  <a:moveTo>
                    <a:pt x="1525" y="18"/>
                  </a:moveTo>
                  <a:cubicBezTo>
                    <a:pt x="1668" y="237"/>
                    <a:pt x="1788" y="479"/>
                    <a:pt x="1885" y="744"/>
                  </a:cubicBezTo>
                  <a:cubicBezTo>
                    <a:pt x="1538" y="546"/>
                    <a:pt x="1166" y="347"/>
                    <a:pt x="720" y="248"/>
                  </a:cubicBezTo>
                  <a:lnTo>
                    <a:pt x="720" y="248"/>
                  </a:lnTo>
                  <a:cubicBezTo>
                    <a:pt x="893" y="496"/>
                    <a:pt x="1042" y="719"/>
                    <a:pt x="1141" y="967"/>
                  </a:cubicBezTo>
                  <a:cubicBezTo>
                    <a:pt x="769" y="917"/>
                    <a:pt x="372" y="868"/>
                    <a:pt x="1" y="818"/>
                  </a:cubicBezTo>
                  <a:lnTo>
                    <a:pt x="1" y="818"/>
                  </a:lnTo>
                  <a:cubicBezTo>
                    <a:pt x="273" y="1240"/>
                    <a:pt x="769" y="1537"/>
                    <a:pt x="1364" y="1711"/>
                  </a:cubicBezTo>
                  <a:cubicBezTo>
                    <a:pt x="1736" y="1810"/>
                    <a:pt x="2256" y="2033"/>
                    <a:pt x="2752" y="2058"/>
                  </a:cubicBezTo>
                  <a:cubicBezTo>
                    <a:pt x="3248" y="2008"/>
                    <a:pt x="3199" y="1636"/>
                    <a:pt x="3124" y="1438"/>
                  </a:cubicBezTo>
                  <a:cubicBezTo>
                    <a:pt x="2951" y="1116"/>
                    <a:pt x="2752" y="843"/>
                    <a:pt x="2455" y="595"/>
                  </a:cubicBezTo>
                  <a:cubicBezTo>
                    <a:pt x="2306" y="471"/>
                    <a:pt x="2157" y="347"/>
                    <a:pt x="2009" y="248"/>
                  </a:cubicBezTo>
                  <a:cubicBezTo>
                    <a:pt x="1892" y="202"/>
                    <a:pt x="1601" y="111"/>
                    <a:pt x="1525" y="18"/>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454" name="Google Shape;9454;p25"/>
            <p:cNvSpPr/>
            <p:nvPr/>
          </p:nvSpPr>
          <p:spPr>
            <a:xfrm>
              <a:off x="3920325" y="1119475"/>
              <a:ext cx="77500" cy="162550"/>
            </a:xfrm>
            <a:custGeom>
              <a:avLst/>
              <a:gdLst/>
              <a:ahLst/>
              <a:cxnLst/>
              <a:rect l="l" t="t" r="r" b="b"/>
              <a:pathLst>
                <a:path w="3100" h="6502" extrusionOk="0">
                  <a:moveTo>
                    <a:pt x="2207" y="1"/>
                  </a:moveTo>
                  <a:cubicBezTo>
                    <a:pt x="1990" y="1"/>
                    <a:pt x="1774" y="169"/>
                    <a:pt x="1557" y="169"/>
                  </a:cubicBezTo>
                  <a:cubicBezTo>
                    <a:pt x="1534" y="169"/>
                    <a:pt x="1511" y="167"/>
                    <a:pt x="1488" y="162"/>
                  </a:cubicBezTo>
                  <a:cubicBezTo>
                    <a:pt x="1456" y="153"/>
                    <a:pt x="1425" y="149"/>
                    <a:pt x="1396" y="149"/>
                  </a:cubicBezTo>
                  <a:cubicBezTo>
                    <a:pt x="1109" y="149"/>
                    <a:pt x="956" y="555"/>
                    <a:pt x="844" y="757"/>
                  </a:cubicBezTo>
                  <a:cubicBezTo>
                    <a:pt x="645" y="1030"/>
                    <a:pt x="497" y="1352"/>
                    <a:pt x="373" y="1650"/>
                  </a:cubicBezTo>
                  <a:cubicBezTo>
                    <a:pt x="125" y="2245"/>
                    <a:pt x="1" y="2865"/>
                    <a:pt x="1" y="3459"/>
                  </a:cubicBezTo>
                  <a:cubicBezTo>
                    <a:pt x="1" y="4253"/>
                    <a:pt x="224" y="5021"/>
                    <a:pt x="670" y="5691"/>
                  </a:cubicBezTo>
                  <a:cubicBezTo>
                    <a:pt x="819" y="5889"/>
                    <a:pt x="1042" y="6310"/>
                    <a:pt x="1364" y="6459"/>
                  </a:cubicBezTo>
                  <a:cubicBezTo>
                    <a:pt x="1428" y="6489"/>
                    <a:pt x="1489" y="6502"/>
                    <a:pt x="1547" y="6502"/>
                  </a:cubicBezTo>
                  <a:cubicBezTo>
                    <a:pt x="1832" y="6502"/>
                    <a:pt x="2050" y="6194"/>
                    <a:pt x="2133" y="5988"/>
                  </a:cubicBezTo>
                  <a:cubicBezTo>
                    <a:pt x="2505" y="4798"/>
                    <a:pt x="2678" y="3633"/>
                    <a:pt x="2901" y="2468"/>
                  </a:cubicBezTo>
                  <a:cubicBezTo>
                    <a:pt x="2976" y="2096"/>
                    <a:pt x="3025" y="1749"/>
                    <a:pt x="3050" y="1377"/>
                  </a:cubicBezTo>
                  <a:cubicBezTo>
                    <a:pt x="3100" y="1129"/>
                    <a:pt x="3100" y="832"/>
                    <a:pt x="3000" y="633"/>
                  </a:cubicBezTo>
                  <a:cubicBezTo>
                    <a:pt x="2901" y="435"/>
                    <a:pt x="2629" y="63"/>
                    <a:pt x="2306" y="14"/>
                  </a:cubicBezTo>
                  <a:cubicBezTo>
                    <a:pt x="2273" y="5"/>
                    <a:pt x="2240" y="1"/>
                    <a:pt x="220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455" name="Google Shape;9455;p25"/>
            <p:cNvSpPr/>
            <p:nvPr/>
          </p:nvSpPr>
          <p:spPr>
            <a:xfrm>
              <a:off x="3933350" y="1176200"/>
              <a:ext cx="42175" cy="96200"/>
            </a:xfrm>
            <a:custGeom>
              <a:avLst/>
              <a:gdLst/>
              <a:ahLst/>
              <a:cxnLst/>
              <a:rect l="l" t="t" r="r" b="b"/>
              <a:pathLst>
                <a:path w="1687" h="3848" extrusionOk="0">
                  <a:moveTo>
                    <a:pt x="521" y="1"/>
                  </a:moveTo>
                  <a:cubicBezTo>
                    <a:pt x="347" y="372"/>
                    <a:pt x="248" y="744"/>
                    <a:pt x="224" y="1116"/>
                  </a:cubicBezTo>
                  <a:cubicBezTo>
                    <a:pt x="174" y="1339"/>
                    <a:pt x="25" y="1587"/>
                    <a:pt x="25" y="1835"/>
                  </a:cubicBezTo>
                  <a:cubicBezTo>
                    <a:pt x="0" y="2480"/>
                    <a:pt x="496" y="3198"/>
                    <a:pt x="893" y="3694"/>
                  </a:cubicBezTo>
                  <a:cubicBezTo>
                    <a:pt x="957" y="3780"/>
                    <a:pt x="1059" y="3848"/>
                    <a:pt x="1183" y="3848"/>
                  </a:cubicBezTo>
                  <a:cubicBezTo>
                    <a:pt x="1201" y="3848"/>
                    <a:pt x="1220" y="3846"/>
                    <a:pt x="1240" y="3843"/>
                  </a:cubicBezTo>
                  <a:lnTo>
                    <a:pt x="1513" y="2356"/>
                  </a:lnTo>
                  <a:cubicBezTo>
                    <a:pt x="1587" y="1959"/>
                    <a:pt x="1686" y="1562"/>
                    <a:pt x="1612" y="1190"/>
                  </a:cubicBezTo>
                  <a:lnTo>
                    <a:pt x="1612" y="1190"/>
                  </a:lnTo>
                  <a:cubicBezTo>
                    <a:pt x="1513" y="1265"/>
                    <a:pt x="1438" y="1389"/>
                    <a:pt x="1339" y="1488"/>
                  </a:cubicBezTo>
                  <a:cubicBezTo>
                    <a:pt x="1364" y="1017"/>
                    <a:pt x="1314" y="571"/>
                    <a:pt x="1141" y="149"/>
                  </a:cubicBezTo>
                  <a:cubicBezTo>
                    <a:pt x="1017" y="372"/>
                    <a:pt x="967" y="571"/>
                    <a:pt x="942" y="769"/>
                  </a:cubicBezTo>
                  <a:cubicBezTo>
                    <a:pt x="818" y="496"/>
                    <a:pt x="695" y="248"/>
                    <a:pt x="521"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456" name="Google Shape;9456;p25"/>
            <p:cNvSpPr/>
            <p:nvPr/>
          </p:nvSpPr>
          <p:spPr>
            <a:xfrm>
              <a:off x="3707150" y="1252125"/>
              <a:ext cx="195225" cy="73700"/>
            </a:xfrm>
            <a:custGeom>
              <a:avLst/>
              <a:gdLst/>
              <a:ahLst/>
              <a:cxnLst/>
              <a:rect l="l" t="t" r="r" b="b"/>
              <a:pathLst>
                <a:path w="7809" h="2948" extrusionOk="0">
                  <a:moveTo>
                    <a:pt x="1537" y="0"/>
                  </a:moveTo>
                  <a:cubicBezTo>
                    <a:pt x="1432" y="0"/>
                    <a:pt x="1326" y="13"/>
                    <a:pt x="1215" y="62"/>
                  </a:cubicBezTo>
                  <a:cubicBezTo>
                    <a:pt x="1017" y="161"/>
                    <a:pt x="893" y="285"/>
                    <a:pt x="744" y="409"/>
                  </a:cubicBezTo>
                  <a:cubicBezTo>
                    <a:pt x="570" y="558"/>
                    <a:pt x="322" y="657"/>
                    <a:pt x="149" y="831"/>
                  </a:cubicBezTo>
                  <a:cubicBezTo>
                    <a:pt x="0" y="1004"/>
                    <a:pt x="75" y="1128"/>
                    <a:pt x="99" y="1252"/>
                  </a:cubicBezTo>
                  <a:cubicBezTo>
                    <a:pt x="124" y="1302"/>
                    <a:pt x="149" y="1302"/>
                    <a:pt x="149" y="1401"/>
                  </a:cubicBezTo>
                  <a:cubicBezTo>
                    <a:pt x="149" y="1451"/>
                    <a:pt x="124" y="1525"/>
                    <a:pt x="149" y="1624"/>
                  </a:cubicBezTo>
                  <a:cubicBezTo>
                    <a:pt x="199" y="1872"/>
                    <a:pt x="446" y="2120"/>
                    <a:pt x="719" y="2244"/>
                  </a:cubicBezTo>
                  <a:cubicBezTo>
                    <a:pt x="2013" y="2761"/>
                    <a:pt x="3705" y="2948"/>
                    <a:pt x="5387" y="2948"/>
                  </a:cubicBezTo>
                  <a:cubicBezTo>
                    <a:pt x="5961" y="2948"/>
                    <a:pt x="6535" y="2926"/>
                    <a:pt x="7090" y="2888"/>
                  </a:cubicBezTo>
                  <a:cubicBezTo>
                    <a:pt x="7338" y="2864"/>
                    <a:pt x="7660" y="2789"/>
                    <a:pt x="7759" y="2640"/>
                  </a:cubicBezTo>
                  <a:cubicBezTo>
                    <a:pt x="7809" y="2467"/>
                    <a:pt x="7710" y="2393"/>
                    <a:pt x="7586" y="2293"/>
                  </a:cubicBezTo>
                  <a:cubicBezTo>
                    <a:pt x="7065" y="1822"/>
                    <a:pt x="6421" y="1500"/>
                    <a:pt x="5727" y="1178"/>
                  </a:cubicBezTo>
                  <a:cubicBezTo>
                    <a:pt x="5553" y="1079"/>
                    <a:pt x="5355" y="1029"/>
                    <a:pt x="5181" y="930"/>
                  </a:cubicBezTo>
                  <a:cubicBezTo>
                    <a:pt x="4140" y="508"/>
                    <a:pt x="3099" y="62"/>
                    <a:pt x="1859" y="13"/>
                  </a:cubicBezTo>
                  <a:cubicBezTo>
                    <a:pt x="1748" y="13"/>
                    <a:pt x="1643" y="0"/>
                    <a:pt x="153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57" name="Google Shape;9457;p25"/>
            <p:cNvSpPr/>
            <p:nvPr/>
          </p:nvSpPr>
          <p:spPr>
            <a:xfrm>
              <a:off x="3771600" y="1278450"/>
              <a:ext cx="119000" cy="39700"/>
            </a:xfrm>
            <a:custGeom>
              <a:avLst/>
              <a:gdLst/>
              <a:ahLst/>
              <a:cxnLst/>
              <a:rect l="l" t="t" r="r" b="b"/>
              <a:pathLst>
                <a:path w="4760" h="1588" extrusionOk="0">
                  <a:moveTo>
                    <a:pt x="719" y="1"/>
                  </a:moveTo>
                  <a:lnTo>
                    <a:pt x="719" y="1"/>
                  </a:lnTo>
                  <a:cubicBezTo>
                    <a:pt x="731" y="17"/>
                    <a:pt x="751" y="31"/>
                    <a:pt x="776" y="42"/>
                  </a:cubicBezTo>
                  <a:lnTo>
                    <a:pt x="776" y="42"/>
                  </a:lnTo>
                  <a:cubicBezTo>
                    <a:pt x="757" y="28"/>
                    <a:pt x="738" y="14"/>
                    <a:pt x="719" y="1"/>
                  </a:cubicBezTo>
                  <a:close/>
                  <a:moveTo>
                    <a:pt x="776" y="42"/>
                  </a:moveTo>
                  <a:lnTo>
                    <a:pt x="776" y="42"/>
                  </a:lnTo>
                  <a:cubicBezTo>
                    <a:pt x="931" y="157"/>
                    <a:pt x="1091" y="287"/>
                    <a:pt x="1289" y="398"/>
                  </a:cubicBezTo>
                  <a:cubicBezTo>
                    <a:pt x="1125" y="377"/>
                    <a:pt x="948" y="365"/>
                    <a:pt x="767" y="365"/>
                  </a:cubicBezTo>
                  <a:cubicBezTo>
                    <a:pt x="511" y="365"/>
                    <a:pt x="247" y="389"/>
                    <a:pt x="0" y="447"/>
                  </a:cubicBezTo>
                  <a:cubicBezTo>
                    <a:pt x="397" y="596"/>
                    <a:pt x="843" y="769"/>
                    <a:pt x="1240" y="943"/>
                  </a:cubicBezTo>
                  <a:lnTo>
                    <a:pt x="595" y="1116"/>
                  </a:lnTo>
                  <a:cubicBezTo>
                    <a:pt x="630" y="1109"/>
                    <a:pt x="671" y="1106"/>
                    <a:pt x="715" y="1106"/>
                  </a:cubicBezTo>
                  <a:cubicBezTo>
                    <a:pt x="985" y="1106"/>
                    <a:pt x="1399" y="1219"/>
                    <a:pt x="1612" y="1240"/>
                  </a:cubicBezTo>
                  <a:cubicBezTo>
                    <a:pt x="1959" y="1265"/>
                    <a:pt x="2256" y="1315"/>
                    <a:pt x="2603" y="1340"/>
                  </a:cubicBezTo>
                  <a:cubicBezTo>
                    <a:pt x="3322" y="1389"/>
                    <a:pt x="4016" y="1488"/>
                    <a:pt x="4735" y="1587"/>
                  </a:cubicBezTo>
                  <a:cubicBezTo>
                    <a:pt x="4760" y="1513"/>
                    <a:pt x="4710" y="1463"/>
                    <a:pt x="4636" y="1439"/>
                  </a:cubicBezTo>
                  <a:cubicBezTo>
                    <a:pt x="4239" y="1216"/>
                    <a:pt x="3942" y="968"/>
                    <a:pt x="3471" y="769"/>
                  </a:cubicBezTo>
                  <a:cubicBezTo>
                    <a:pt x="3000" y="596"/>
                    <a:pt x="2479" y="398"/>
                    <a:pt x="1983" y="274"/>
                  </a:cubicBezTo>
                  <a:cubicBezTo>
                    <a:pt x="1760" y="224"/>
                    <a:pt x="1562" y="150"/>
                    <a:pt x="1364" y="125"/>
                  </a:cubicBezTo>
                  <a:cubicBezTo>
                    <a:pt x="1177" y="104"/>
                    <a:pt x="904" y="101"/>
                    <a:pt x="776" y="42"/>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458" name="Google Shape;9458;p25"/>
            <p:cNvSpPr/>
            <p:nvPr/>
          </p:nvSpPr>
          <p:spPr>
            <a:xfrm>
              <a:off x="3840375" y="1140875"/>
              <a:ext cx="108500" cy="154650"/>
            </a:xfrm>
            <a:custGeom>
              <a:avLst/>
              <a:gdLst/>
              <a:ahLst/>
              <a:cxnLst/>
              <a:rect l="l" t="t" r="r" b="b"/>
              <a:pathLst>
                <a:path w="4340" h="6186" extrusionOk="0">
                  <a:moveTo>
                    <a:pt x="1488" y="1"/>
                  </a:moveTo>
                  <a:cubicBezTo>
                    <a:pt x="1240" y="1"/>
                    <a:pt x="1067" y="273"/>
                    <a:pt x="819" y="323"/>
                  </a:cubicBezTo>
                  <a:cubicBezTo>
                    <a:pt x="769" y="348"/>
                    <a:pt x="726" y="348"/>
                    <a:pt x="686" y="348"/>
                  </a:cubicBezTo>
                  <a:cubicBezTo>
                    <a:pt x="645" y="348"/>
                    <a:pt x="608" y="348"/>
                    <a:pt x="571" y="372"/>
                  </a:cubicBezTo>
                  <a:cubicBezTo>
                    <a:pt x="447" y="397"/>
                    <a:pt x="323" y="496"/>
                    <a:pt x="249" y="571"/>
                  </a:cubicBezTo>
                  <a:cubicBezTo>
                    <a:pt x="199" y="695"/>
                    <a:pt x="199" y="794"/>
                    <a:pt x="150" y="893"/>
                  </a:cubicBezTo>
                  <a:cubicBezTo>
                    <a:pt x="26" y="1538"/>
                    <a:pt x="1" y="2182"/>
                    <a:pt x="100" y="2777"/>
                  </a:cubicBezTo>
                  <a:cubicBezTo>
                    <a:pt x="199" y="3347"/>
                    <a:pt x="522" y="3719"/>
                    <a:pt x="869" y="4140"/>
                  </a:cubicBezTo>
                  <a:cubicBezTo>
                    <a:pt x="1513" y="5008"/>
                    <a:pt x="2455" y="5777"/>
                    <a:pt x="3744" y="6148"/>
                  </a:cubicBezTo>
                  <a:cubicBezTo>
                    <a:pt x="3781" y="6173"/>
                    <a:pt x="3825" y="6186"/>
                    <a:pt x="3865" y="6186"/>
                  </a:cubicBezTo>
                  <a:cubicBezTo>
                    <a:pt x="3905" y="6186"/>
                    <a:pt x="3943" y="6173"/>
                    <a:pt x="3967" y="6148"/>
                  </a:cubicBezTo>
                  <a:cubicBezTo>
                    <a:pt x="3992" y="6124"/>
                    <a:pt x="3992" y="6099"/>
                    <a:pt x="4042" y="6074"/>
                  </a:cubicBezTo>
                  <a:cubicBezTo>
                    <a:pt x="4190" y="5777"/>
                    <a:pt x="4215" y="5504"/>
                    <a:pt x="4240" y="5256"/>
                  </a:cubicBezTo>
                  <a:cubicBezTo>
                    <a:pt x="4339" y="4264"/>
                    <a:pt x="4091" y="3372"/>
                    <a:pt x="3794" y="2430"/>
                  </a:cubicBezTo>
                  <a:cubicBezTo>
                    <a:pt x="3794" y="2380"/>
                    <a:pt x="3744" y="2356"/>
                    <a:pt x="3744" y="2281"/>
                  </a:cubicBezTo>
                  <a:cubicBezTo>
                    <a:pt x="3695" y="2009"/>
                    <a:pt x="3595" y="1761"/>
                    <a:pt x="3447" y="1513"/>
                  </a:cubicBezTo>
                  <a:cubicBezTo>
                    <a:pt x="3298" y="1290"/>
                    <a:pt x="3124" y="1116"/>
                    <a:pt x="2951" y="918"/>
                  </a:cubicBezTo>
                  <a:cubicBezTo>
                    <a:pt x="2753" y="695"/>
                    <a:pt x="2579" y="496"/>
                    <a:pt x="2356" y="298"/>
                  </a:cubicBezTo>
                  <a:cubicBezTo>
                    <a:pt x="2207" y="149"/>
                    <a:pt x="1935" y="125"/>
                    <a:pt x="1687" y="25"/>
                  </a:cubicBezTo>
                  <a:cubicBezTo>
                    <a:pt x="1612" y="25"/>
                    <a:pt x="1563" y="1"/>
                    <a:pt x="148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59" name="Google Shape;9459;p25"/>
            <p:cNvSpPr/>
            <p:nvPr/>
          </p:nvSpPr>
          <p:spPr>
            <a:xfrm>
              <a:off x="3868275" y="1181150"/>
              <a:ext cx="71925" cy="101050"/>
            </a:xfrm>
            <a:custGeom>
              <a:avLst/>
              <a:gdLst/>
              <a:ahLst/>
              <a:cxnLst/>
              <a:rect l="l" t="t" r="r" b="b"/>
              <a:pathLst>
                <a:path w="2877" h="4042" extrusionOk="0">
                  <a:moveTo>
                    <a:pt x="2182" y="1240"/>
                  </a:moveTo>
                  <a:cubicBezTo>
                    <a:pt x="2177" y="1245"/>
                    <a:pt x="2174" y="1252"/>
                    <a:pt x="2173" y="1260"/>
                  </a:cubicBezTo>
                  <a:lnTo>
                    <a:pt x="2173" y="1260"/>
                  </a:lnTo>
                  <a:cubicBezTo>
                    <a:pt x="2176" y="1254"/>
                    <a:pt x="2179" y="1247"/>
                    <a:pt x="2182" y="1240"/>
                  </a:cubicBezTo>
                  <a:close/>
                  <a:moveTo>
                    <a:pt x="1091" y="1"/>
                  </a:moveTo>
                  <a:cubicBezTo>
                    <a:pt x="1017" y="298"/>
                    <a:pt x="992" y="571"/>
                    <a:pt x="967" y="869"/>
                  </a:cubicBezTo>
                  <a:cubicBezTo>
                    <a:pt x="645" y="621"/>
                    <a:pt x="323" y="323"/>
                    <a:pt x="0" y="75"/>
                  </a:cubicBezTo>
                  <a:lnTo>
                    <a:pt x="0" y="75"/>
                  </a:lnTo>
                  <a:cubicBezTo>
                    <a:pt x="0" y="670"/>
                    <a:pt x="100" y="1240"/>
                    <a:pt x="323" y="1761"/>
                  </a:cubicBezTo>
                  <a:cubicBezTo>
                    <a:pt x="496" y="2207"/>
                    <a:pt x="744" y="2653"/>
                    <a:pt x="1091" y="3050"/>
                  </a:cubicBezTo>
                  <a:cubicBezTo>
                    <a:pt x="1240" y="3273"/>
                    <a:pt x="1438" y="3447"/>
                    <a:pt x="1637" y="3645"/>
                  </a:cubicBezTo>
                  <a:cubicBezTo>
                    <a:pt x="1761" y="3769"/>
                    <a:pt x="1984" y="4042"/>
                    <a:pt x="2232" y="4042"/>
                  </a:cubicBezTo>
                  <a:cubicBezTo>
                    <a:pt x="2876" y="4042"/>
                    <a:pt x="2628" y="3000"/>
                    <a:pt x="2603" y="2777"/>
                  </a:cubicBezTo>
                  <a:cubicBezTo>
                    <a:pt x="2579" y="2505"/>
                    <a:pt x="2504" y="2257"/>
                    <a:pt x="2455" y="1984"/>
                  </a:cubicBezTo>
                  <a:cubicBezTo>
                    <a:pt x="2430" y="1860"/>
                    <a:pt x="2380" y="1687"/>
                    <a:pt x="2331" y="1563"/>
                  </a:cubicBezTo>
                  <a:cubicBezTo>
                    <a:pt x="2308" y="1518"/>
                    <a:pt x="2166" y="1333"/>
                    <a:pt x="2173" y="1260"/>
                  </a:cubicBezTo>
                  <a:lnTo>
                    <a:pt x="2173" y="1260"/>
                  </a:lnTo>
                  <a:cubicBezTo>
                    <a:pt x="2100" y="1429"/>
                    <a:pt x="2007" y="1619"/>
                    <a:pt x="1959" y="1786"/>
                  </a:cubicBezTo>
                  <a:cubicBezTo>
                    <a:pt x="1810" y="1141"/>
                    <a:pt x="1513" y="521"/>
                    <a:pt x="1091"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460" name="Google Shape;9460;p25"/>
            <p:cNvSpPr/>
            <p:nvPr/>
          </p:nvSpPr>
          <p:spPr>
            <a:xfrm>
              <a:off x="3958750" y="1120425"/>
              <a:ext cx="99200" cy="158150"/>
            </a:xfrm>
            <a:custGeom>
              <a:avLst/>
              <a:gdLst/>
              <a:ahLst/>
              <a:cxnLst/>
              <a:rect l="l" t="t" r="r" b="b"/>
              <a:pathLst>
                <a:path w="3968" h="6326" extrusionOk="0">
                  <a:moveTo>
                    <a:pt x="2951" y="1"/>
                  </a:moveTo>
                  <a:cubicBezTo>
                    <a:pt x="2529" y="25"/>
                    <a:pt x="1910" y="719"/>
                    <a:pt x="1686" y="967"/>
                  </a:cubicBezTo>
                  <a:cubicBezTo>
                    <a:pt x="1339" y="1364"/>
                    <a:pt x="1067" y="1761"/>
                    <a:pt x="844" y="2182"/>
                  </a:cubicBezTo>
                  <a:cubicBezTo>
                    <a:pt x="348" y="3000"/>
                    <a:pt x="50" y="3868"/>
                    <a:pt x="1" y="4711"/>
                  </a:cubicBezTo>
                  <a:cubicBezTo>
                    <a:pt x="1" y="5107"/>
                    <a:pt x="75" y="5479"/>
                    <a:pt x="199" y="5851"/>
                  </a:cubicBezTo>
                  <a:cubicBezTo>
                    <a:pt x="236" y="5979"/>
                    <a:pt x="436" y="6325"/>
                    <a:pt x="668" y="6325"/>
                  </a:cubicBezTo>
                  <a:cubicBezTo>
                    <a:pt x="749" y="6325"/>
                    <a:pt x="834" y="6283"/>
                    <a:pt x="918" y="6173"/>
                  </a:cubicBezTo>
                  <a:cubicBezTo>
                    <a:pt x="1215" y="5727"/>
                    <a:pt x="1563" y="5281"/>
                    <a:pt x="1860" y="4834"/>
                  </a:cubicBezTo>
                  <a:cubicBezTo>
                    <a:pt x="2306" y="4240"/>
                    <a:pt x="2728" y="3620"/>
                    <a:pt x="3075" y="3000"/>
                  </a:cubicBezTo>
                  <a:cubicBezTo>
                    <a:pt x="3447" y="2331"/>
                    <a:pt x="3694" y="1637"/>
                    <a:pt x="3843" y="967"/>
                  </a:cubicBezTo>
                  <a:cubicBezTo>
                    <a:pt x="3967" y="620"/>
                    <a:pt x="3818" y="447"/>
                    <a:pt x="3645" y="149"/>
                  </a:cubicBezTo>
                  <a:cubicBezTo>
                    <a:pt x="3645" y="124"/>
                    <a:pt x="3595" y="75"/>
                    <a:pt x="3546" y="75"/>
                  </a:cubicBezTo>
                  <a:cubicBezTo>
                    <a:pt x="3521" y="58"/>
                    <a:pt x="3491" y="53"/>
                    <a:pt x="3458" y="53"/>
                  </a:cubicBezTo>
                  <a:cubicBezTo>
                    <a:pt x="3394" y="53"/>
                    <a:pt x="3323" y="75"/>
                    <a:pt x="3273" y="75"/>
                  </a:cubicBezTo>
                  <a:cubicBezTo>
                    <a:pt x="3149" y="75"/>
                    <a:pt x="3075" y="1"/>
                    <a:pt x="295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61" name="Google Shape;9461;p25"/>
            <p:cNvSpPr/>
            <p:nvPr/>
          </p:nvSpPr>
          <p:spPr>
            <a:xfrm>
              <a:off x="3974250" y="1147075"/>
              <a:ext cx="50850" cy="115025"/>
            </a:xfrm>
            <a:custGeom>
              <a:avLst/>
              <a:gdLst/>
              <a:ahLst/>
              <a:cxnLst/>
              <a:rect l="l" t="t" r="r" b="b"/>
              <a:pathLst>
                <a:path w="2034" h="4601" extrusionOk="0">
                  <a:moveTo>
                    <a:pt x="1612" y="0"/>
                  </a:moveTo>
                  <a:lnTo>
                    <a:pt x="1612" y="0"/>
                  </a:lnTo>
                  <a:cubicBezTo>
                    <a:pt x="1190" y="571"/>
                    <a:pt x="819" y="1190"/>
                    <a:pt x="546" y="1860"/>
                  </a:cubicBezTo>
                  <a:cubicBezTo>
                    <a:pt x="298" y="2405"/>
                    <a:pt x="124" y="3000"/>
                    <a:pt x="75" y="3545"/>
                  </a:cubicBezTo>
                  <a:cubicBezTo>
                    <a:pt x="50" y="3843"/>
                    <a:pt x="1" y="4116"/>
                    <a:pt x="50" y="4388"/>
                  </a:cubicBezTo>
                  <a:cubicBezTo>
                    <a:pt x="61" y="4538"/>
                    <a:pt x="113" y="4600"/>
                    <a:pt x="187" y="4600"/>
                  </a:cubicBezTo>
                  <a:cubicBezTo>
                    <a:pt x="285" y="4600"/>
                    <a:pt x="419" y="4493"/>
                    <a:pt x="546" y="4339"/>
                  </a:cubicBezTo>
                  <a:cubicBezTo>
                    <a:pt x="943" y="3793"/>
                    <a:pt x="1290" y="3223"/>
                    <a:pt x="1537" y="2653"/>
                  </a:cubicBezTo>
                  <a:cubicBezTo>
                    <a:pt x="1661" y="2380"/>
                    <a:pt x="1736" y="2108"/>
                    <a:pt x="1835" y="1810"/>
                  </a:cubicBezTo>
                  <a:cubicBezTo>
                    <a:pt x="1909" y="1637"/>
                    <a:pt x="1909" y="1141"/>
                    <a:pt x="2033" y="1017"/>
                  </a:cubicBezTo>
                  <a:lnTo>
                    <a:pt x="2033" y="1017"/>
                  </a:lnTo>
                  <a:cubicBezTo>
                    <a:pt x="1810" y="1190"/>
                    <a:pt x="1587" y="1413"/>
                    <a:pt x="1364" y="1637"/>
                  </a:cubicBezTo>
                  <a:cubicBezTo>
                    <a:pt x="1537" y="1066"/>
                    <a:pt x="1612" y="521"/>
                    <a:pt x="1612"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462" name="Google Shape;9462;p25"/>
            <p:cNvSpPr/>
            <p:nvPr/>
          </p:nvSpPr>
          <p:spPr>
            <a:xfrm>
              <a:off x="3710250" y="1332875"/>
              <a:ext cx="185625" cy="92650"/>
            </a:xfrm>
            <a:custGeom>
              <a:avLst/>
              <a:gdLst/>
              <a:ahLst/>
              <a:cxnLst/>
              <a:rect l="l" t="t" r="r" b="b"/>
              <a:pathLst>
                <a:path w="7425" h="3706" extrusionOk="0">
                  <a:moveTo>
                    <a:pt x="7002" y="1"/>
                  </a:moveTo>
                  <a:cubicBezTo>
                    <a:pt x="6936" y="1"/>
                    <a:pt x="6858" y="10"/>
                    <a:pt x="6768" y="30"/>
                  </a:cubicBezTo>
                  <a:cubicBezTo>
                    <a:pt x="5974" y="154"/>
                    <a:pt x="5181" y="427"/>
                    <a:pt x="4437" y="650"/>
                  </a:cubicBezTo>
                  <a:cubicBezTo>
                    <a:pt x="3049" y="1071"/>
                    <a:pt x="1611" y="1567"/>
                    <a:pt x="496" y="2385"/>
                  </a:cubicBezTo>
                  <a:cubicBezTo>
                    <a:pt x="372" y="2484"/>
                    <a:pt x="223" y="2608"/>
                    <a:pt x="149" y="2732"/>
                  </a:cubicBezTo>
                  <a:cubicBezTo>
                    <a:pt x="0" y="2980"/>
                    <a:pt x="124" y="3228"/>
                    <a:pt x="273" y="3377"/>
                  </a:cubicBezTo>
                  <a:cubicBezTo>
                    <a:pt x="347" y="3426"/>
                    <a:pt x="397" y="3501"/>
                    <a:pt x="496" y="3525"/>
                  </a:cubicBezTo>
                  <a:cubicBezTo>
                    <a:pt x="620" y="3575"/>
                    <a:pt x="769" y="3649"/>
                    <a:pt x="967" y="3674"/>
                  </a:cubicBezTo>
                  <a:cubicBezTo>
                    <a:pt x="1094" y="3695"/>
                    <a:pt x="1226" y="3705"/>
                    <a:pt x="1360" y="3705"/>
                  </a:cubicBezTo>
                  <a:cubicBezTo>
                    <a:pt x="1855" y="3705"/>
                    <a:pt x="2388" y="3572"/>
                    <a:pt x="2876" y="3377"/>
                  </a:cubicBezTo>
                  <a:cubicBezTo>
                    <a:pt x="3495" y="3129"/>
                    <a:pt x="4066" y="2757"/>
                    <a:pt x="4611" y="2410"/>
                  </a:cubicBezTo>
                  <a:lnTo>
                    <a:pt x="6098" y="1493"/>
                  </a:lnTo>
                  <a:cubicBezTo>
                    <a:pt x="6470" y="1220"/>
                    <a:pt x="6842" y="1022"/>
                    <a:pt x="7090" y="699"/>
                  </a:cubicBezTo>
                  <a:cubicBezTo>
                    <a:pt x="7369" y="378"/>
                    <a:pt x="7425" y="1"/>
                    <a:pt x="70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63" name="Google Shape;9463;p25"/>
            <p:cNvSpPr/>
            <p:nvPr/>
          </p:nvSpPr>
          <p:spPr>
            <a:xfrm>
              <a:off x="3736900" y="1335800"/>
              <a:ext cx="151850" cy="69100"/>
            </a:xfrm>
            <a:custGeom>
              <a:avLst/>
              <a:gdLst/>
              <a:ahLst/>
              <a:cxnLst/>
              <a:rect l="l" t="t" r="r" b="b"/>
              <a:pathLst>
                <a:path w="6074" h="2764" extrusionOk="0">
                  <a:moveTo>
                    <a:pt x="5728" y="1"/>
                  </a:moveTo>
                  <a:cubicBezTo>
                    <a:pt x="5538" y="1"/>
                    <a:pt x="5256" y="95"/>
                    <a:pt x="5132" y="136"/>
                  </a:cubicBezTo>
                  <a:cubicBezTo>
                    <a:pt x="4388" y="310"/>
                    <a:pt x="3669" y="582"/>
                    <a:pt x="3000" y="880"/>
                  </a:cubicBezTo>
                  <a:cubicBezTo>
                    <a:pt x="2405" y="1128"/>
                    <a:pt x="1810" y="1401"/>
                    <a:pt x="1289" y="1698"/>
                  </a:cubicBezTo>
                  <a:cubicBezTo>
                    <a:pt x="818" y="2020"/>
                    <a:pt x="422" y="2343"/>
                    <a:pt x="0" y="2690"/>
                  </a:cubicBezTo>
                  <a:cubicBezTo>
                    <a:pt x="645" y="2417"/>
                    <a:pt x="1314" y="2144"/>
                    <a:pt x="1983" y="1896"/>
                  </a:cubicBezTo>
                  <a:lnTo>
                    <a:pt x="1983" y="1896"/>
                  </a:lnTo>
                  <a:cubicBezTo>
                    <a:pt x="1636" y="2144"/>
                    <a:pt x="1388" y="2442"/>
                    <a:pt x="1190" y="2764"/>
                  </a:cubicBezTo>
                  <a:cubicBezTo>
                    <a:pt x="1735" y="2491"/>
                    <a:pt x="2281" y="2194"/>
                    <a:pt x="2801" y="1896"/>
                  </a:cubicBezTo>
                  <a:lnTo>
                    <a:pt x="2801" y="1896"/>
                  </a:lnTo>
                  <a:cubicBezTo>
                    <a:pt x="2677" y="2095"/>
                    <a:pt x="2504" y="2318"/>
                    <a:pt x="2281" y="2516"/>
                  </a:cubicBezTo>
                  <a:cubicBezTo>
                    <a:pt x="3595" y="1946"/>
                    <a:pt x="4958" y="1326"/>
                    <a:pt x="5826" y="434"/>
                  </a:cubicBezTo>
                  <a:cubicBezTo>
                    <a:pt x="5950" y="285"/>
                    <a:pt x="6074" y="62"/>
                    <a:pt x="5826" y="12"/>
                  </a:cubicBezTo>
                  <a:cubicBezTo>
                    <a:pt x="5798" y="4"/>
                    <a:pt x="5764" y="1"/>
                    <a:pt x="5728"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464" name="Google Shape;9464;p25"/>
            <p:cNvSpPr/>
            <p:nvPr/>
          </p:nvSpPr>
          <p:spPr>
            <a:xfrm>
              <a:off x="3766625" y="1356525"/>
              <a:ext cx="153975" cy="135900"/>
            </a:xfrm>
            <a:custGeom>
              <a:avLst/>
              <a:gdLst/>
              <a:ahLst/>
              <a:cxnLst/>
              <a:rect l="l" t="t" r="r" b="b"/>
              <a:pathLst>
                <a:path w="6159" h="5436" extrusionOk="0">
                  <a:moveTo>
                    <a:pt x="5403" y="1"/>
                  </a:moveTo>
                  <a:cubicBezTo>
                    <a:pt x="5396" y="1"/>
                    <a:pt x="5388" y="1"/>
                    <a:pt x="5380" y="1"/>
                  </a:cubicBezTo>
                  <a:cubicBezTo>
                    <a:pt x="5008" y="1"/>
                    <a:pt x="4661" y="299"/>
                    <a:pt x="4414" y="497"/>
                  </a:cubicBezTo>
                  <a:cubicBezTo>
                    <a:pt x="4017" y="795"/>
                    <a:pt x="3645" y="1092"/>
                    <a:pt x="3273" y="1414"/>
                  </a:cubicBezTo>
                  <a:cubicBezTo>
                    <a:pt x="2827" y="1737"/>
                    <a:pt x="2430" y="2108"/>
                    <a:pt x="2034" y="2480"/>
                  </a:cubicBezTo>
                  <a:cubicBezTo>
                    <a:pt x="1662" y="2827"/>
                    <a:pt x="1290" y="3174"/>
                    <a:pt x="943" y="3546"/>
                  </a:cubicBezTo>
                  <a:cubicBezTo>
                    <a:pt x="621" y="3918"/>
                    <a:pt x="373" y="4265"/>
                    <a:pt x="125" y="4662"/>
                  </a:cubicBezTo>
                  <a:cubicBezTo>
                    <a:pt x="75" y="4761"/>
                    <a:pt x="1" y="4885"/>
                    <a:pt x="1" y="5009"/>
                  </a:cubicBezTo>
                  <a:cubicBezTo>
                    <a:pt x="1" y="5083"/>
                    <a:pt x="75" y="5207"/>
                    <a:pt x="224" y="5207"/>
                  </a:cubicBezTo>
                  <a:lnTo>
                    <a:pt x="447" y="5207"/>
                  </a:lnTo>
                  <a:cubicBezTo>
                    <a:pt x="546" y="5232"/>
                    <a:pt x="546" y="5381"/>
                    <a:pt x="646" y="5405"/>
                  </a:cubicBezTo>
                  <a:cubicBezTo>
                    <a:pt x="670" y="5414"/>
                    <a:pt x="695" y="5416"/>
                    <a:pt x="720" y="5416"/>
                  </a:cubicBezTo>
                  <a:cubicBezTo>
                    <a:pt x="769" y="5416"/>
                    <a:pt x="819" y="5405"/>
                    <a:pt x="869" y="5405"/>
                  </a:cubicBezTo>
                  <a:cubicBezTo>
                    <a:pt x="909" y="5402"/>
                    <a:pt x="947" y="5400"/>
                    <a:pt x="986" y="5400"/>
                  </a:cubicBezTo>
                  <a:cubicBezTo>
                    <a:pt x="1170" y="5400"/>
                    <a:pt x="1336" y="5435"/>
                    <a:pt x="1520" y="5435"/>
                  </a:cubicBezTo>
                  <a:cubicBezTo>
                    <a:pt x="1558" y="5435"/>
                    <a:pt x="1597" y="5434"/>
                    <a:pt x="1637" y="5430"/>
                  </a:cubicBezTo>
                  <a:cubicBezTo>
                    <a:pt x="2182" y="5381"/>
                    <a:pt x="2629" y="4711"/>
                    <a:pt x="2926" y="4414"/>
                  </a:cubicBezTo>
                  <a:cubicBezTo>
                    <a:pt x="3248" y="4042"/>
                    <a:pt x="3595" y="3695"/>
                    <a:pt x="3943" y="3323"/>
                  </a:cubicBezTo>
                  <a:cubicBezTo>
                    <a:pt x="4389" y="2778"/>
                    <a:pt x="4810" y="2158"/>
                    <a:pt x="5207" y="1563"/>
                  </a:cubicBezTo>
                  <a:cubicBezTo>
                    <a:pt x="5403" y="1244"/>
                    <a:pt x="6159" y="1"/>
                    <a:pt x="540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65" name="Google Shape;9465;p25"/>
            <p:cNvSpPr/>
            <p:nvPr/>
          </p:nvSpPr>
          <p:spPr>
            <a:xfrm>
              <a:off x="3793275" y="1364325"/>
              <a:ext cx="112825" cy="108750"/>
            </a:xfrm>
            <a:custGeom>
              <a:avLst/>
              <a:gdLst/>
              <a:ahLst/>
              <a:cxnLst/>
              <a:rect l="l" t="t" r="r" b="b"/>
              <a:pathLst>
                <a:path w="4513" h="4350" extrusionOk="0">
                  <a:moveTo>
                    <a:pt x="4097" y="1"/>
                  </a:moveTo>
                  <a:cubicBezTo>
                    <a:pt x="3874" y="1"/>
                    <a:pt x="3645" y="171"/>
                    <a:pt x="3447" y="309"/>
                  </a:cubicBezTo>
                  <a:cubicBezTo>
                    <a:pt x="2827" y="731"/>
                    <a:pt x="2282" y="1251"/>
                    <a:pt x="1761" y="1772"/>
                  </a:cubicBezTo>
                  <a:cubicBezTo>
                    <a:pt x="968" y="2590"/>
                    <a:pt x="150" y="3457"/>
                    <a:pt x="1" y="4350"/>
                  </a:cubicBezTo>
                  <a:cubicBezTo>
                    <a:pt x="373" y="4028"/>
                    <a:pt x="720" y="3705"/>
                    <a:pt x="1092" y="3383"/>
                  </a:cubicBezTo>
                  <a:lnTo>
                    <a:pt x="1092" y="3383"/>
                  </a:lnTo>
                  <a:cubicBezTo>
                    <a:pt x="1017" y="3581"/>
                    <a:pt x="993" y="3780"/>
                    <a:pt x="1017" y="3978"/>
                  </a:cubicBezTo>
                  <a:cubicBezTo>
                    <a:pt x="1464" y="3581"/>
                    <a:pt x="1860" y="3160"/>
                    <a:pt x="2232" y="2738"/>
                  </a:cubicBezTo>
                  <a:cubicBezTo>
                    <a:pt x="2257" y="2838"/>
                    <a:pt x="2282" y="2912"/>
                    <a:pt x="2356" y="3011"/>
                  </a:cubicBezTo>
                  <a:cubicBezTo>
                    <a:pt x="3075" y="2267"/>
                    <a:pt x="3769" y="1524"/>
                    <a:pt x="4215" y="731"/>
                  </a:cubicBezTo>
                  <a:cubicBezTo>
                    <a:pt x="4339" y="507"/>
                    <a:pt x="4513" y="136"/>
                    <a:pt x="4265" y="36"/>
                  </a:cubicBezTo>
                  <a:cubicBezTo>
                    <a:pt x="4210" y="11"/>
                    <a:pt x="4154" y="1"/>
                    <a:pt x="4097"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466" name="Google Shape;9466;p25"/>
            <p:cNvSpPr/>
            <p:nvPr/>
          </p:nvSpPr>
          <p:spPr>
            <a:xfrm>
              <a:off x="3881900" y="1358025"/>
              <a:ext cx="77500" cy="161600"/>
            </a:xfrm>
            <a:custGeom>
              <a:avLst/>
              <a:gdLst/>
              <a:ahLst/>
              <a:cxnLst/>
              <a:rect l="l" t="t" r="r" b="b"/>
              <a:pathLst>
                <a:path w="3100" h="6464" extrusionOk="0">
                  <a:moveTo>
                    <a:pt x="1940" y="1"/>
                  </a:moveTo>
                  <a:cubicBezTo>
                    <a:pt x="1859" y="1"/>
                    <a:pt x="1781" y="13"/>
                    <a:pt x="1711" y="41"/>
                  </a:cubicBezTo>
                  <a:cubicBezTo>
                    <a:pt x="1439" y="164"/>
                    <a:pt x="1389" y="536"/>
                    <a:pt x="1265" y="759"/>
                  </a:cubicBezTo>
                  <a:cubicBezTo>
                    <a:pt x="1092" y="1007"/>
                    <a:pt x="968" y="1280"/>
                    <a:pt x="844" y="1528"/>
                  </a:cubicBezTo>
                  <a:cubicBezTo>
                    <a:pt x="596" y="2048"/>
                    <a:pt x="422" y="2594"/>
                    <a:pt x="298" y="3114"/>
                  </a:cubicBezTo>
                  <a:cubicBezTo>
                    <a:pt x="50" y="4156"/>
                    <a:pt x="1" y="5222"/>
                    <a:pt x="199" y="6188"/>
                  </a:cubicBezTo>
                  <a:cubicBezTo>
                    <a:pt x="222" y="6304"/>
                    <a:pt x="311" y="6463"/>
                    <a:pt x="464" y="6463"/>
                  </a:cubicBezTo>
                  <a:cubicBezTo>
                    <a:pt x="474" y="6463"/>
                    <a:pt x="485" y="6463"/>
                    <a:pt x="497" y="6461"/>
                  </a:cubicBezTo>
                  <a:cubicBezTo>
                    <a:pt x="596" y="6461"/>
                    <a:pt x="670" y="6387"/>
                    <a:pt x="720" y="6387"/>
                  </a:cubicBezTo>
                  <a:cubicBezTo>
                    <a:pt x="794" y="6387"/>
                    <a:pt x="844" y="6436"/>
                    <a:pt x="918" y="6436"/>
                  </a:cubicBezTo>
                  <a:cubicBezTo>
                    <a:pt x="929" y="6437"/>
                    <a:pt x="939" y="6438"/>
                    <a:pt x="950" y="6438"/>
                  </a:cubicBezTo>
                  <a:cubicBezTo>
                    <a:pt x="1183" y="6438"/>
                    <a:pt x="1377" y="6185"/>
                    <a:pt x="1662" y="6114"/>
                  </a:cubicBezTo>
                  <a:cubicBezTo>
                    <a:pt x="1786" y="6089"/>
                    <a:pt x="1910" y="6114"/>
                    <a:pt x="1984" y="6064"/>
                  </a:cubicBezTo>
                  <a:cubicBezTo>
                    <a:pt x="2158" y="5990"/>
                    <a:pt x="2232" y="5841"/>
                    <a:pt x="2306" y="5717"/>
                  </a:cubicBezTo>
                  <a:cubicBezTo>
                    <a:pt x="3100" y="4032"/>
                    <a:pt x="2926" y="2371"/>
                    <a:pt x="2678" y="759"/>
                  </a:cubicBezTo>
                  <a:cubicBezTo>
                    <a:pt x="2653" y="561"/>
                    <a:pt x="2629" y="363"/>
                    <a:pt x="2455" y="189"/>
                  </a:cubicBezTo>
                  <a:cubicBezTo>
                    <a:pt x="2366" y="82"/>
                    <a:pt x="2148" y="1"/>
                    <a:pt x="194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67" name="Google Shape;9467;p25"/>
            <p:cNvSpPr/>
            <p:nvPr/>
          </p:nvSpPr>
          <p:spPr>
            <a:xfrm>
              <a:off x="3902350" y="1379850"/>
              <a:ext cx="43425" cy="75875"/>
            </a:xfrm>
            <a:custGeom>
              <a:avLst/>
              <a:gdLst/>
              <a:ahLst/>
              <a:cxnLst/>
              <a:rect l="l" t="t" r="r" b="b"/>
              <a:pathLst>
                <a:path w="1737" h="3035" extrusionOk="0">
                  <a:moveTo>
                    <a:pt x="1207" y="1"/>
                  </a:moveTo>
                  <a:cubicBezTo>
                    <a:pt x="981" y="1"/>
                    <a:pt x="672" y="176"/>
                    <a:pt x="522" y="308"/>
                  </a:cubicBezTo>
                  <a:cubicBezTo>
                    <a:pt x="224" y="655"/>
                    <a:pt x="125" y="1175"/>
                    <a:pt x="51" y="1547"/>
                  </a:cubicBezTo>
                  <a:cubicBezTo>
                    <a:pt x="1" y="2093"/>
                    <a:pt x="26" y="2588"/>
                    <a:pt x="150" y="3035"/>
                  </a:cubicBezTo>
                  <a:cubicBezTo>
                    <a:pt x="199" y="2588"/>
                    <a:pt x="323" y="2117"/>
                    <a:pt x="522" y="1646"/>
                  </a:cubicBezTo>
                  <a:cubicBezTo>
                    <a:pt x="645" y="1994"/>
                    <a:pt x="769" y="2365"/>
                    <a:pt x="844" y="2737"/>
                  </a:cubicBezTo>
                  <a:cubicBezTo>
                    <a:pt x="1067" y="2415"/>
                    <a:pt x="1191" y="2093"/>
                    <a:pt x="1216" y="1770"/>
                  </a:cubicBezTo>
                  <a:cubicBezTo>
                    <a:pt x="1389" y="2018"/>
                    <a:pt x="1488" y="2291"/>
                    <a:pt x="1587" y="2613"/>
                  </a:cubicBezTo>
                  <a:cubicBezTo>
                    <a:pt x="1563" y="2415"/>
                    <a:pt x="1687" y="2142"/>
                    <a:pt x="1711" y="1919"/>
                  </a:cubicBezTo>
                  <a:cubicBezTo>
                    <a:pt x="1736" y="1721"/>
                    <a:pt x="1711" y="1473"/>
                    <a:pt x="1687" y="1250"/>
                  </a:cubicBezTo>
                  <a:cubicBezTo>
                    <a:pt x="1637" y="1027"/>
                    <a:pt x="1612" y="804"/>
                    <a:pt x="1563" y="605"/>
                  </a:cubicBezTo>
                  <a:cubicBezTo>
                    <a:pt x="1513" y="432"/>
                    <a:pt x="1513" y="159"/>
                    <a:pt x="1389" y="60"/>
                  </a:cubicBezTo>
                  <a:cubicBezTo>
                    <a:pt x="1342" y="18"/>
                    <a:pt x="1278" y="1"/>
                    <a:pt x="1207"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468" name="Google Shape;9468;p25"/>
            <p:cNvSpPr/>
            <p:nvPr/>
          </p:nvSpPr>
          <p:spPr>
            <a:xfrm>
              <a:off x="3958750" y="1352875"/>
              <a:ext cx="88650" cy="142050"/>
            </a:xfrm>
            <a:custGeom>
              <a:avLst/>
              <a:gdLst/>
              <a:ahLst/>
              <a:cxnLst/>
              <a:rect l="l" t="t" r="r" b="b"/>
              <a:pathLst>
                <a:path w="3546" h="5682" extrusionOk="0">
                  <a:moveTo>
                    <a:pt x="740" y="1"/>
                  </a:moveTo>
                  <a:cubicBezTo>
                    <a:pt x="686" y="1"/>
                    <a:pt x="630" y="8"/>
                    <a:pt x="571" y="23"/>
                  </a:cubicBezTo>
                  <a:cubicBezTo>
                    <a:pt x="1" y="197"/>
                    <a:pt x="100" y="1139"/>
                    <a:pt x="100" y="1436"/>
                  </a:cubicBezTo>
                  <a:cubicBezTo>
                    <a:pt x="100" y="2428"/>
                    <a:pt x="199" y="3420"/>
                    <a:pt x="571" y="4312"/>
                  </a:cubicBezTo>
                  <a:cubicBezTo>
                    <a:pt x="794" y="4833"/>
                    <a:pt x="1166" y="5328"/>
                    <a:pt x="1711" y="5601"/>
                  </a:cubicBezTo>
                  <a:cubicBezTo>
                    <a:pt x="1809" y="5657"/>
                    <a:pt x="1931" y="5681"/>
                    <a:pt x="2061" y="5681"/>
                  </a:cubicBezTo>
                  <a:cubicBezTo>
                    <a:pt x="2393" y="5681"/>
                    <a:pt x="2780" y="5524"/>
                    <a:pt x="2976" y="5328"/>
                  </a:cubicBezTo>
                  <a:cubicBezTo>
                    <a:pt x="3025" y="5304"/>
                    <a:pt x="3050" y="5279"/>
                    <a:pt x="3099" y="5229"/>
                  </a:cubicBezTo>
                  <a:cubicBezTo>
                    <a:pt x="3122" y="5224"/>
                    <a:pt x="3146" y="5222"/>
                    <a:pt x="3170" y="5222"/>
                  </a:cubicBezTo>
                  <a:cubicBezTo>
                    <a:pt x="3214" y="5222"/>
                    <a:pt x="3259" y="5228"/>
                    <a:pt x="3304" y="5228"/>
                  </a:cubicBezTo>
                  <a:cubicBezTo>
                    <a:pt x="3345" y="5228"/>
                    <a:pt x="3385" y="5223"/>
                    <a:pt x="3422" y="5204"/>
                  </a:cubicBezTo>
                  <a:cubicBezTo>
                    <a:pt x="3471" y="5180"/>
                    <a:pt x="3521" y="5105"/>
                    <a:pt x="3546" y="5056"/>
                  </a:cubicBezTo>
                  <a:cubicBezTo>
                    <a:pt x="3521" y="4981"/>
                    <a:pt x="3546" y="4833"/>
                    <a:pt x="3546" y="4709"/>
                  </a:cubicBezTo>
                  <a:cubicBezTo>
                    <a:pt x="3546" y="4312"/>
                    <a:pt x="3422" y="3940"/>
                    <a:pt x="3273" y="3568"/>
                  </a:cubicBezTo>
                  <a:cubicBezTo>
                    <a:pt x="3025" y="2998"/>
                    <a:pt x="2728" y="2453"/>
                    <a:pt x="2455" y="1932"/>
                  </a:cubicBezTo>
                  <a:cubicBezTo>
                    <a:pt x="2182" y="1436"/>
                    <a:pt x="1934" y="891"/>
                    <a:pt x="1538" y="494"/>
                  </a:cubicBezTo>
                  <a:cubicBezTo>
                    <a:pt x="1364" y="343"/>
                    <a:pt x="1115" y="1"/>
                    <a:pt x="74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69" name="Google Shape;9469;p25"/>
            <p:cNvSpPr/>
            <p:nvPr/>
          </p:nvSpPr>
          <p:spPr>
            <a:xfrm>
              <a:off x="3968050" y="1367550"/>
              <a:ext cx="47125" cy="75775"/>
            </a:xfrm>
            <a:custGeom>
              <a:avLst/>
              <a:gdLst/>
              <a:ahLst/>
              <a:cxnLst/>
              <a:rect l="l" t="t" r="r" b="b"/>
              <a:pathLst>
                <a:path w="1885" h="3031" extrusionOk="0">
                  <a:moveTo>
                    <a:pt x="501" y="0"/>
                  </a:moveTo>
                  <a:cubicBezTo>
                    <a:pt x="184" y="0"/>
                    <a:pt x="114" y="422"/>
                    <a:pt x="75" y="676"/>
                  </a:cubicBezTo>
                  <a:cubicBezTo>
                    <a:pt x="1" y="998"/>
                    <a:pt x="1" y="1271"/>
                    <a:pt x="50" y="1544"/>
                  </a:cubicBezTo>
                  <a:cubicBezTo>
                    <a:pt x="75" y="1841"/>
                    <a:pt x="125" y="2114"/>
                    <a:pt x="249" y="2362"/>
                  </a:cubicBezTo>
                  <a:lnTo>
                    <a:pt x="447" y="2733"/>
                  </a:lnTo>
                  <a:cubicBezTo>
                    <a:pt x="496" y="2833"/>
                    <a:pt x="645" y="2932"/>
                    <a:pt x="645" y="3031"/>
                  </a:cubicBezTo>
                  <a:cubicBezTo>
                    <a:pt x="645" y="2709"/>
                    <a:pt x="596" y="2386"/>
                    <a:pt x="521" y="2089"/>
                  </a:cubicBezTo>
                  <a:lnTo>
                    <a:pt x="521" y="2089"/>
                  </a:lnTo>
                  <a:cubicBezTo>
                    <a:pt x="893" y="2386"/>
                    <a:pt x="1265" y="2659"/>
                    <a:pt x="1637" y="2981"/>
                  </a:cubicBezTo>
                  <a:cubicBezTo>
                    <a:pt x="1587" y="2461"/>
                    <a:pt x="1438" y="1990"/>
                    <a:pt x="1314" y="1494"/>
                  </a:cubicBezTo>
                  <a:lnTo>
                    <a:pt x="1314" y="1494"/>
                  </a:lnTo>
                  <a:cubicBezTo>
                    <a:pt x="1488" y="1667"/>
                    <a:pt x="1686" y="1891"/>
                    <a:pt x="1885" y="2089"/>
                  </a:cubicBezTo>
                  <a:cubicBezTo>
                    <a:pt x="1810" y="1643"/>
                    <a:pt x="1686" y="1246"/>
                    <a:pt x="1488" y="849"/>
                  </a:cubicBezTo>
                  <a:cubicBezTo>
                    <a:pt x="1339" y="602"/>
                    <a:pt x="1166" y="304"/>
                    <a:pt x="819" y="106"/>
                  </a:cubicBezTo>
                  <a:cubicBezTo>
                    <a:pt x="692" y="32"/>
                    <a:pt x="587" y="0"/>
                    <a:pt x="501"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470" name="Google Shape;9470;p25"/>
            <p:cNvSpPr/>
            <p:nvPr/>
          </p:nvSpPr>
          <p:spPr>
            <a:xfrm>
              <a:off x="3995325" y="1339950"/>
              <a:ext cx="176025" cy="93350"/>
            </a:xfrm>
            <a:custGeom>
              <a:avLst/>
              <a:gdLst/>
              <a:ahLst/>
              <a:cxnLst/>
              <a:rect l="l" t="t" r="r" b="b"/>
              <a:pathLst>
                <a:path w="7041" h="3734" extrusionOk="0">
                  <a:moveTo>
                    <a:pt x="774" y="1"/>
                  </a:moveTo>
                  <a:cubicBezTo>
                    <a:pt x="595" y="1"/>
                    <a:pt x="421" y="42"/>
                    <a:pt x="273" y="169"/>
                  </a:cubicBezTo>
                  <a:cubicBezTo>
                    <a:pt x="0" y="392"/>
                    <a:pt x="174" y="615"/>
                    <a:pt x="347" y="764"/>
                  </a:cubicBezTo>
                  <a:cubicBezTo>
                    <a:pt x="893" y="1259"/>
                    <a:pt x="1488" y="1755"/>
                    <a:pt x="2107" y="2226"/>
                  </a:cubicBezTo>
                  <a:lnTo>
                    <a:pt x="3223" y="2970"/>
                  </a:lnTo>
                  <a:cubicBezTo>
                    <a:pt x="3719" y="3267"/>
                    <a:pt x="4289" y="3565"/>
                    <a:pt x="4934" y="3713"/>
                  </a:cubicBezTo>
                  <a:cubicBezTo>
                    <a:pt x="5004" y="3724"/>
                    <a:pt x="5088" y="3734"/>
                    <a:pt x="5175" y="3734"/>
                  </a:cubicBezTo>
                  <a:cubicBezTo>
                    <a:pt x="5301" y="3734"/>
                    <a:pt x="5436" y="3712"/>
                    <a:pt x="5553" y="3639"/>
                  </a:cubicBezTo>
                  <a:cubicBezTo>
                    <a:pt x="5652" y="3590"/>
                    <a:pt x="5702" y="3515"/>
                    <a:pt x="5801" y="3466"/>
                  </a:cubicBezTo>
                  <a:cubicBezTo>
                    <a:pt x="6198" y="3218"/>
                    <a:pt x="6718" y="3143"/>
                    <a:pt x="6520" y="2722"/>
                  </a:cubicBezTo>
                  <a:cubicBezTo>
                    <a:pt x="6470" y="2648"/>
                    <a:pt x="6446" y="2598"/>
                    <a:pt x="6470" y="2524"/>
                  </a:cubicBezTo>
                  <a:cubicBezTo>
                    <a:pt x="6520" y="2474"/>
                    <a:pt x="6644" y="2400"/>
                    <a:pt x="6718" y="2350"/>
                  </a:cubicBezTo>
                  <a:cubicBezTo>
                    <a:pt x="7016" y="2152"/>
                    <a:pt x="7041" y="1854"/>
                    <a:pt x="6892" y="1656"/>
                  </a:cubicBezTo>
                  <a:cubicBezTo>
                    <a:pt x="6718" y="1482"/>
                    <a:pt x="6446" y="1383"/>
                    <a:pt x="6173" y="1284"/>
                  </a:cubicBezTo>
                  <a:cubicBezTo>
                    <a:pt x="5900" y="1160"/>
                    <a:pt x="5603" y="1036"/>
                    <a:pt x="5305" y="962"/>
                  </a:cubicBezTo>
                  <a:cubicBezTo>
                    <a:pt x="4958" y="838"/>
                    <a:pt x="4586" y="739"/>
                    <a:pt x="4215" y="640"/>
                  </a:cubicBezTo>
                  <a:cubicBezTo>
                    <a:pt x="3322" y="466"/>
                    <a:pt x="2380" y="268"/>
                    <a:pt x="1463" y="119"/>
                  </a:cubicBezTo>
                  <a:cubicBezTo>
                    <a:pt x="1263" y="76"/>
                    <a:pt x="1015" y="1"/>
                    <a:pt x="77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71" name="Google Shape;9471;p25"/>
            <p:cNvSpPr/>
            <p:nvPr/>
          </p:nvSpPr>
          <p:spPr>
            <a:xfrm>
              <a:off x="4007100" y="1347675"/>
              <a:ext cx="84300" cy="45450"/>
            </a:xfrm>
            <a:custGeom>
              <a:avLst/>
              <a:gdLst/>
              <a:ahLst/>
              <a:cxnLst/>
              <a:rect l="l" t="t" r="r" b="b"/>
              <a:pathLst>
                <a:path w="3372" h="1818" extrusionOk="0">
                  <a:moveTo>
                    <a:pt x="963" y="1"/>
                  </a:moveTo>
                  <a:cubicBezTo>
                    <a:pt x="842" y="1"/>
                    <a:pt x="731" y="23"/>
                    <a:pt x="645" y="83"/>
                  </a:cubicBezTo>
                  <a:cubicBezTo>
                    <a:pt x="0" y="529"/>
                    <a:pt x="1364" y="1297"/>
                    <a:pt x="1711" y="1421"/>
                  </a:cubicBezTo>
                  <a:cubicBezTo>
                    <a:pt x="1884" y="1520"/>
                    <a:pt x="2107" y="1570"/>
                    <a:pt x="2331" y="1644"/>
                  </a:cubicBezTo>
                  <a:cubicBezTo>
                    <a:pt x="2380" y="1694"/>
                    <a:pt x="2965" y="1791"/>
                    <a:pt x="2975" y="1817"/>
                  </a:cubicBezTo>
                  <a:lnTo>
                    <a:pt x="2975" y="1817"/>
                  </a:lnTo>
                  <a:cubicBezTo>
                    <a:pt x="2950" y="1694"/>
                    <a:pt x="2851" y="1644"/>
                    <a:pt x="2727" y="1570"/>
                  </a:cubicBezTo>
                  <a:cubicBezTo>
                    <a:pt x="2405" y="1347"/>
                    <a:pt x="2107" y="1173"/>
                    <a:pt x="1760" y="950"/>
                  </a:cubicBezTo>
                  <a:lnTo>
                    <a:pt x="1760" y="950"/>
                  </a:lnTo>
                  <a:cubicBezTo>
                    <a:pt x="2281" y="1074"/>
                    <a:pt x="2826" y="1223"/>
                    <a:pt x="3372" y="1347"/>
                  </a:cubicBezTo>
                  <a:cubicBezTo>
                    <a:pt x="2975" y="1025"/>
                    <a:pt x="2479" y="777"/>
                    <a:pt x="1909" y="578"/>
                  </a:cubicBezTo>
                  <a:lnTo>
                    <a:pt x="1909" y="578"/>
                  </a:lnTo>
                  <a:cubicBezTo>
                    <a:pt x="2281" y="603"/>
                    <a:pt x="2702" y="678"/>
                    <a:pt x="3074" y="702"/>
                  </a:cubicBezTo>
                  <a:cubicBezTo>
                    <a:pt x="2727" y="479"/>
                    <a:pt x="2331" y="331"/>
                    <a:pt x="1909" y="207"/>
                  </a:cubicBezTo>
                  <a:cubicBezTo>
                    <a:pt x="1709" y="170"/>
                    <a:pt x="1296" y="1"/>
                    <a:pt x="963" y="1"/>
                  </a:cubicBezTo>
                  <a:close/>
                  <a:moveTo>
                    <a:pt x="2975" y="1817"/>
                  </a:moveTo>
                  <a:cubicBezTo>
                    <a:pt x="2975" y="1817"/>
                    <a:pt x="2975" y="1818"/>
                    <a:pt x="2975" y="1818"/>
                  </a:cubicBezTo>
                  <a:cubicBezTo>
                    <a:pt x="2975" y="1818"/>
                    <a:pt x="2975" y="1817"/>
                    <a:pt x="2975" y="1817"/>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472" name="Google Shape;9472;p25"/>
            <p:cNvSpPr/>
            <p:nvPr/>
          </p:nvSpPr>
          <p:spPr>
            <a:xfrm>
              <a:off x="3988500" y="1129950"/>
              <a:ext cx="162400" cy="166500"/>
            </a:xfrm>
            <a:custGeom>
              <a:avLst/>
              <a:gdLst/>
              <a:ahLst/>
              <a:cxnLst/>
              <a:rect l="l" t="t" r="r" b="b"/>
              <a:pathLst>
                <a:path w="6496" h="6660" extrusionOk="0">
                  <a:moveTo>
                    <a:pt x="5430" y="0"/>
                  </a:moveTo>
                  <a:cubicBezTo>
                    <a:pt x="5275" y="0"/>
                    <a:pt x="5094" y="63"/>
                    <a:pt x="4959" y="140"/>
                  </a:cubicBezTo>
                  <a:cubicBezTo>
                    <a:pt x="4636" y="338"/>
                    <a:pt x="4388" y="562"/>
                    <a:pt x="4141" y="760"/>
                  </a:cubicBezTo>
                  <a:cubicBezTo>
                    <a:pt x="3843" y="1008"/>
                    <a:pt x="3546" y="1256"/>
                    <a:pt x="3273" y="1504"/>
                  </a:cubicBezTo>
                  <a:cubicBezTo>
                    <a:pt x="2157" y="2545"/>
                    <a:pt x="1290" y="3586"/>
                    <a:pt x="620" y="4776"/>
                  </a:cubicBezTo>
                  <a:cubicBezTo>
                    <a:pt x="273" y="5346"/>
                    <a:pt x="1" y="5966"/>
                    <a:pt x="100" y="6536"/>
                  </a:cubicBezTo>
                  <a:cubicBezTo>
                    <a:pt x="125" y="6585"/>
                    <a:pt x="125" y="6660"/>
                    <a:pt x="174" y="6660"/>
                  </a:cubicBezTo>
                  <a:cubicBezTo>
                    <a:pt x="249" y="6660"/>
                    <a:pt x="298" y="6635"/>
                    <a:pt x="373" y="6585"/>
                  </a:cubicBezTo>
                  <a:cubicBezTo>
                    <a:pt x="918" y="6338"/>
                    <a:pt x="1488" y="6015"/>
                    <a:pt x="2009" y="5668"/>
                  </a:cubicBezTo>
                  <a:cubicBezTo>
                    <a:pt x="2653" y="5222"/>
                    <a:pt x="3248" y="4776"/>
                    <a:pt x="3769" y="4230"/>
                  </a:cubicBezTo>
                  <a:cubicBezTo>
                    <a:pt x="4215" y="3809"/>
                    <a:pt x="4612" y="3363"/>
                    <a:pt x="4983" y="2966"/>
                  </a:cubicBezTo>
                  <a:cubicBezTo>
                    <a:pt x="5578" y="2322"/>
                    <a:pt x="6000" y="1727"/>
                    <a:pt x="6372" y="1008"/>
                  </a:cubicBezTo>
                  <a:cubicBezTo>
                    <a:pt x="6446" y="884"/>
                    <a:pt x="6496" y="760"/>
                    <a:pt x="6496" y="636"/>
                  </a:cubicBezTo>
                  <a:cubicBezTo>
                    <a:pt x="6496" y="537"/>
                    <a:pt x="6446" y="462"/>
                    <a:pt x="6372" y="388"/>
                  </a:cubicBezTo>
                  <a:cubicBezTo>
                    <a:pt x="6347" y="338"/>
                    <a:pt x="6297" y="264"/>
                    <a:pt x="6198" y="214"/>
                  </a:cubicBezTo>
                  <a:cubicBezTo>
                    <a:pt x="6136" y="177"/>
                    <a:pt x="6056" y="177"/>
                    <a:pt x="5975" y="177"/>
                  </a:cubicBezTo>
                  <a:cubicBezTo>
                    <a:pt x="5894" y="177"/>
                    <a:pt x="5814" y="177"/>
                    <a:pt x="5752" y="140"/>
                  </a:cubicBezTo>
                  <a:cubicBezTo>
                    <a:pt x="5678" y="115"/>
                    <a:pt x="5628" y="41"/>
                    <a:pt x="5554" y="16"/>
                  </a:cubicBezTo>
                  <a:cubicBezTo>
                    <a:pt x="5516" y="5"/>
                    <a:pt x="5474" y="0"/>
                    <a:pt x="543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73" name="Google Shape;9473;p25"/>
            <p:cNvSpPr/>
            <p:nvPr/>
          </p:nvSpPr>
          <p:spPr>
            <a:xfrm>
              <a:off x="4002150" y="1193550"/>
              <a:ext cx="73775" cy="83575"/>
            </a:xfrm>
            <a:custGeom>
              <a:avLst/>
              <a:gdLst/>
              <a:ahLst/>
              <a:cxnLst/>
              <a:rect l="l" t="t" r="r" b="b"/>
              <a:pathLst>
                <a:path w="2951" h="3343" extrusionOk="0">
                  <a:moveTo>
                    <a:pt x="2529" y="1"/>
                  </a:moveTo>
                  <a:lnTo>
                    <a:pt x="2529" y="1"/>
                  </a:lnTo>
                  <a:cubicBezTo>
                    <a:pt x="2157" y="298"/>
                    <a:pt x="1785" y="620"/>
                    <a:pt x="1438" y="893"/>
                  </a:cubicBezTo>
                  <a:cubicBezTo>
                    <a:pt x="917" y="1488"/>
                    <a:pt x="471" y="2133"/>
                    <a:pt x="248" y="2777"/>
                  </a:cubicBezTo>
                  <a:cubicBezTo>
                    <a:pt x="188" y="2996"/>
                    <a:pt x="1" y="3343"/>
                    <a:pt x="224" y="3343"/>
                  </a:cubicBezTo>
                  <a:cubicBezTo>
                    <a:pt x="279" y="3343"/>
                    <a:pt x="359" y="3322"/>
                    <a:pt x="471" y="3273"/>
                  </a:cubicBezTo>
                  <a:cubicBezTo>
                    <a:pt x="942" y="3099"/>
                    <a:pt x="1339" y="2802"/>
                    <a:pt x="1686" y="2504"/>
                  </a:cubicBezTo>
                  <a:cubicBezTo>
                    <a:pt x="2107" y="2133"/>
                    <a:pt x="2454" y="1686"/>
                    <a:pt x="2801" y="1290"/>
                  </a:cubicBezTo>
                  <a:lnTo>
                    <a:pt x="2801" y="1290"/>
                  </a:lnTo>
                  <a:cubicBezTo>
                    <a:pt x="2429" y="1538"/>
                    <a:pt x="2082" y="1761"/>
                    <a:pt x="1711" y="1984"/>
                  </a:cubicBezTo>
                  <a:cubicBezTo>
                    <a:pt x="2157" y="1438"/>
                    <a:pt x="2553" y="918"/>
                    <a:pt x="2950" y="397"/>
                  </a:cubicBezTo>
                  <a:lnTo>
                    <a:pt x="2950" y="397"/>
                  </a:lnTo>
                  <a:cubicBezTo>
                    <a:pt x="2479" y="645"/>
                    <a:pt x="2058" y="918"/>
                    <a:pt x="1661" y="1265"/>
                  </a:cubicBezTo>
                  <a:cubicBezTo>
                    <a:pt x="1934" y="819"/>
                    <a:pt x="2231" y="422"/>
                    <a:pt x="2529"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474" name="Google Shape;9474;p25"/>
            <p:cNvSpPr/>
            <p:nvPr/>
          </p:nvSpPr>
          <p:spPr>
            <a:xfrm>
              <a:off x="4013625" y="1209675"/>
              <a:ext cx="207925" cy="92325"/>
            </a:xfrm>
            <a:custGeom>
              <a:avLst/>
              <a:gdLst/>
              <a:ahLst/>
              <a:cxnLst/>
              <a:rect l="l" t="t" r="r" b="b"/>
              <a:pathLst>
                <a:path w="8317" h="3693" extrusionOk="0">
                  <a:moveTo>
                    <a:pt x="7399" y="0"/>
                  </a:moveTo>
                  <a:cubicBezTo>
                    <a:pt x="7151" y="0"/>
                    <a:pt x="6904" y="99"/>
                    <a:pt x="6656" y="149"/>
                  </a:cubicBezTo>
                  <a:cubicBezTo>
                    <a:pt x="4573" y="769"/>
                    <a:pt x="2615" y="1760"/>
                    <a:pt x="830" y="2851"/>
                  </a:cubicBezTo>
                  <a:cubicBezTo>
                    <a:pt x="607" y="3000"/>
                    <a:pt x="37" y="3322"/>
                    <a:pt x="12" y="3520"/>
                  </a:cubicBezTo>
                  <a:cubicBezTo>
                    <a:pt x="1" y="3653"/>
                    <a:pt x="208" y="3692"/>
                    <a:pt x="463" y="3692"/>
                  </a:cubicBezTo>
                  <a:cubicBezTo>
                    <a:pt x="778" y="3692"/>
                    <a:pt x="1164" y="3633"/>
                    <a:pt x="1301" y="3620"/>
                  </a:cubicBezTo>
                  <a:cubicBezTo>
                    <a:pt x="2144" y="3520"/>
                    <a:pt x="3111" y="3223"/>
                    <a:pt x="3954" y="3025"/>
                  </a:cubicBezTo>
                  <a:cubicBezTo>
                    <a:pt x="5292" y="2752"/>
                    <a:pt x="6656" y="2405"/>
                    <a:pt x="7771" y="1711"/>
                  </a:cubicBezTo>
                  <a:cubicBezTo>
                    <a:pt x="7846" y="1612"/>
                    <a:pt x="7970" y="1512"/>
                    <a:pt x="8044" y="1413"/>
                  </a:cubicBezTo>
                  <a:cubicBezTo>
                    <a:pt x="8069" y="1339"/>
                    <a:pt x="8044" y="1240"/>
                    <a:pt x="8069" y="1141"/>
                  </a:cubicBezTo>
                  <a:cubicBezTo>
                    <a:pt x="8093" y="1041"/>
                    <a:pt x="8168" y="992"/>
                    <a:pt x="8193" y="917"/>
                  </a:cubicBezTo>
                  <a:cubicBezTo>
                    <a:pt x="8317" y="719"/>
                    <a:pt x="8217" y="670"/>
                    <a:pt x="8093" y="521"/>
                  </a:cubicBezTo>
                  <a:cubicBezTo>
                    <a:pt x="8044" y="422"/>
                    <a:pt x="8044" y="273"/>
                    <a:pt x="7970" y="174"/>
                  </a:cubicBezTo>
                  <a:lnTo>
                    <a:pt x="7920" y="124"/>
                  </a:lnTo>
                  <a:cubicBezTo>
                    <a:pt x="7796" y="25"/>
                    <a:pt x="7598" y="0"/>
                    <a:pt x="73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75" name="Google Shape;9475;p25"/>
            <p:cNvSpPr/>
            <p:nvPr/>
          </p:nvSpPr>
          <p:spPr>
            <a:xfrm>
              <a:off x="4028700" y="1238175"/>
              <a:ext cx="111050" cy="63350"/>
            </a:xfrm>
            <a:custGeom>
              <a:avLst/>
              <a:gdLst/>
              <a:ahLst/>
              <a:cxnLst/>
              <a:rect l="l" t="t" r="r" b="b"/>
              <a:pathLst>
                <a:path w="4442" h="2534" extrusionOk="0">
                  <a:moveTo>
                    <a:pt x="4193" y="1"/>
                  </a:moveTo>
                  <a:lnTo>
                    <a:pt x="4193" y="1"/>
                  </a:lnTo>
                  <a:cubicBezTo>
                    <a:pt x="3276" y="248"/>
                    <a:pt x="2409" y="645"/>
                    <a:pt x="1640" y="1116"/>
                  </a:cubicBezTo>
                  <a:cubicBezTo>
                    <a:pt x="1243" y="1364"/>
                    <a:pt x="896" y="1612"/>
                    <a:pt x="549" y="1885"/>
                  </a:cubicBezTo>
                  <a:cubicBezTo>
                    <a:pt x="475" y="1984"/>
                    <a:pt x="301" y="2083"/>
                    <a:pt x="227" y="2182"/>
                  </a:cubicBezTo>
                  <a:cubicBezTo>
                    <a:pt x="157" y="2205"/>
                    <a:pt x="0" y="2534"/>
                    <a:pt x="42" y="2534"/>
                  </a:cubicBezTo>
                  <a:cubicBezTo>
                    <a:pt x="45" y="2534"/>
                    <a:pt x="49" y="2532"/>
                    <a:pt x="54" y="2529"/>
                  </a:cubicBezTo>
                  <a:cubicBezTo>
                    <a:pt x="1144" y="2132"/>
                    <a:pt x="2285" y="1761"/>
                    <a:pt x="3450" y="1513"/>
                  </a:cubicBezTo>
                  <a:cubicBezTo>
                    <a:pt x="3152" y="1414"/>
                    <a:pt x="2855" y="1364"/>
                    <a:pt x="2508" y="1364"/>
                  </a:cubicBezTo>
                  <a:cubicBezTo>
                    <a:pt x="3103" y="1017"/>
                    <a:pt x="3747" y="719"/>
                    <a:pt x="4441" y="521"/>
                  </a:cubicBezTo>
                  <a:lnTo>
                    <a:pt x="4441" y="521"/>
                  </a:lnTo>
                  <a:cubicBezTo>
                    <a:pt x="3970" y="546"/>
                    <a:pt x="3524" y="595"/>
                    <a:pt x="3078" y="670"/>
                  </a:cubicBezTo>
                  <a:cubicBezTo>
                    <a:pt x="3450" y="472"/>
                    <a:pt x="3822" y="224"/>
                    <a:pt x="4193"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476" name="Google Shape;9476;p25"/>
            <p:cNvSpPr/>
            <p:nvPr/>
          </p:nvSpPr>
          <p:spPr>
            <a:xfrm>
              <a:off x="4002750" y="1292600"/>
              <a:ext cx="226250" cy="60000"/>
            </a:xfrm>
            <a:custGeom>
              <a:avLst/>
              <a:gdLst/>
              <a:ahLst/>
              <a:cxnLst/>
              <a:rect l="l" t="t" r="r" b="b"/>
              <a:pathLst>
                <a:path w="9050" h="2400" extrusionOk="0">
                  <a:moveTo>
                    <a:pt x="8299" y="1"/>
                  </a:moveTo>
                  <a:cubicBezTo>
                    <a:pt x="8215" y="1"/>
                    <a:pt x="8125" y="5"/>
                    <a:pt x="8033" y="5"/>
                  </a:cubicBezTo>
                  <a:cubicBezTo>
                    <a:pt x="6620" y="5"/>
                    <a:pt x="5182" y="30"/>
                    <a:pt x="3719" y="203"/>
                  </a:cubicBezTo>
                  <a:cubicBezTo>
                    <a:pt x="2976" y="303"/>
                    <a:pt x="2281" y="426"/>
                    <a:pt x="1563" y="650"/>
                  </a:cubicBezTo>
                  <a:cubicBezTo>
                    <a:pt x="1042" y="774"/>
                    <a:pt x="1" y="1145"/>
                    <a:pt x="670" y="1641"/>
                  </a:cubicBezTo>
                  <a:cubicBezTo>
                    <a:pt x="819" y="1765"/>
                    <a:pt x="1042" y="1815"/>
                    <a:pt x="1240" y="1864"/>
                  </a:cubicBezTo>
                  <a:cubicBezTo>
                    <a:pt x="1637" y="1939"/>
                    <a:pt x="2034" y="2013"/>
                    <a:pt x="2430" y="2112"/>
                  </a:cubicBezTo>
                  <a:cubicBezTo>
                    <a:pt x="3651" y="2312"/>
                    <a:pt x="4921" y="2399"/>
                    <a:pt x="6199" y="2399"/>
                  </a:cubicBezTo>
                  <a:cubicBezTo>
                    <a:pt x="6504" y="2399"/>
                    <a:pt x="6810" y="2394"/>
                    <a:pt x="7115" y="2385"/>
                  </a:cubicBezTo>
                  <a:cubicBezTo>
                    <a:pt x="7512" y="2360"/>
                    <a:pt x="7934" y="2310"/>
                    <a:pt x="8231" y="2063"/>
                  </a:cubicBezTo>
                  <a:cubicBezTo>
                    <a:pt x="8405" y="1914"/>
                    <a:pt x="8479" y="1666"/>
                    <a:pt x="8702" y="1542"/>
                  </a:cubicBezTo>
                  <a:cubicBezTo>
                    <a:pt x="8826" y="1443"/>
                    <a:pt x="8975" y="1418"/>
                    <a:pt x="9024" y="1294"/>
                  </a:cubicBezTo>
                  <a:cubicBezTo>
                    <a:pt x="9049" y="1245"/>
                    <a:pt x="9024" y="1145"/>
                    <a:pt x="9024" y="1071"/>
                  </a:cubicBezTo>
                  <a:cubicBezTo>
                    <a:pt x="8925" y="798"/>
                    <a:pt x="8851" y="501"/>
                    <a:pt x="8752" y="203"/>
                  </a:cubicBezTo>
                  <a:cubicBezTo>
                    <a:pt x="8681" y="26"/>
                    <a:pt x="8509" y="1"/>
                    <a:pt x="829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477" name="Google Shape;9477;p25"/>
            <p:cNvSpPr/>
            <p:nvPr/>
          </p:nvSpPr>
          <p:spPr>
            <a:xfrm>
              <a:off x="4031875" y="1306975"/>
              <a:ext cx="118400" cy="33575"/>
            </a:xfrm>
            <a:custGeom>
              <a:avLst/>
              <a:gdLst/>
              <a:ahLst/>
              <a:cxnLst/>
              <a:rect l="l" t="t" r="r" b="b"/>
              <a:pathLst>
                <a:path w="4736" h="1343" extrusionOk="0">
                  <a:moveTo>
                    <a:pt x="3595" y="25"/>
                  </a:moveTo>
                  <a:lnTo>
                    <a:pt x="3595" y="25"/>
                  </a:lnTo>
                  <a:cubicBezTo>
                    <a:pt x="3586" y="28"/>
                    <a:pt x="3577" y="31"/>
                    <a:pt x="3568" y="34"/>
                  </a:cubicBezTo>
                  <a:lnTo>
                    <a:pt x="3568" y="34"/>
                  </a:lnTo>
                  <a:cubicBezTo>
                    <a:pt x="3579" y="32"/>
                    <a:pt x="3588" y="29"/>
                    <a:pt x="3595" y="25"/>
                  </a:cubicBezTo>
                  <a:close/>
                  <a:moveTo>
                    <a:pt x="2356" y="0"/>
                  </a:moveTo>
                  <a:cubicBezTo>
                    <a:pt x="1910" y="25"/>
                    <a:pt x="1464" y="99"/>
                    <a:pt x="993" y="199"/>
                  </a:cubicBezTo>
                  <a:cubicBezTo>
                    <a:pt x="745" y="248"/>
                    <a:pt x="150" y="273"/>
                    <a:pt x="51" y="521"/>
                  </a:cubicBezTo>
                  <a:cubicBezTo>
                    <a:pt x="1" y="744"/>
                    <a:pt x="298" y="893"/>
                    <a:pt x="522" y="992"/>
                  </a:cubicBezTo>
                  <a:cubicBezTo>
                    <a:pt x="918" y="1165"/>
                    <a:pt x="1389" y="1240"/>
                    <a:pt x="1860" y="1289"/>
                  </a:cubicBezTo>
                  <a:cubicBezTo>
                    <a:pt x="2292" y="1334"/>
                    <a:pt x="2741" y="1343"/>
                    <a:pt x="3192" y="1343"/>
                  </a:cubicBezTo>
                  <a:cubicBezTo>
                    <a:pt x="3492" y="1343"/>
                    <a:pt x="3794" y="1339"/>
                    <a:pt x="4091" y="1339"/>
                  </a:cubicBezTo>
                  <a:cubicBezTo>
                    <a:pt x="3719" y="1215"/>
                    <a:pt x="3323" y="1116"/>
                    <a:pt x="2852" y="1116"/>
                  </a:cubicBezTo>
                  <a:cubicBezTo>
                    <a:pt x="3472" y="967"/>
                    <a:pt x="4091" y="818"/>
                    <a:pt x="4736" y="719"/>
                  </a:cubicBezTo>
                  <a:cubicBezTo>
                    <a:pt x="4017" y="595"/>
                    <a:pt x="3273" y="496"/>
                    <a:pt x="2505" y="471"/>
                  </a:cubicBezTo>
                  <a:cubicBezTo>
                    <a:pt x="2867" y="326"/>
                    <a:pt x="3207" y="157"/>
                    <a:pt x="3568" y="34"/>
                  </a:cubicBezTo>
                  <a:lnTo>
                    <a:pt x="3568" y="34"/>
                  </a:lnTo>
                  <a:cubicBezTo>
                    <a:pt x="3544" y="40"/>
                    <a:pt x="3511" y="42"/>
                    <a:pt x="3475" y="42"/>
                  </a:cubicBezTo>
                  <a:cubicBezTo>
                    <a:pt x="3317" y="42"/>
                    <a:pt x="3075" y="0"/>
                    <a:pt x="3000"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478" name="Google Shape;9478;p25"/>
            <p:cNvSpPr/>
            <p:nvPr/>
          </p:nvSpPr>
          <p:spPr>
            <a:xfrm>
              <a:off x="3870125" y="1241025"/>
              <a:ext cx="173550" cy="145725"/>
            </a:xfrm>
            <a:custGeom>
              <a:avLst/>
              <a:gdLst/>
              <a:ahLst/>
              <a:cxnLst/>
              <a:rect l="l" t="t" r="r" b="b"/>
              <a:pathLst>
                <a:path w="6942" h="5829" extrusionOk="0">
                  <a:moveTo>
                    <a:pt x="4157" y="0"/>
                  </a:moveTo>
                  <a:cubicBezTo>
                    <a:pt x="3911" y="0"/>
                    <a:pt x="3660" y="18"/>
                    <a:pt x="3397" y="35"/>
                  </a:cubicBezTo>
                  <a:cubicBezTo>
                    <a:pt x="2108" y="234"/>
                    <a:pt x="943" y="829"/>
                    <a:pt x="323" y="1870"/>
                  </a:cubicBezTo>
                  <a:cubicBezTo>
                    <a:pt x="125" y="2316"/>
                    <a:pt x="1" y="2762"/>
                    <a:pt x="1" y="3208"/>
                  </a:cubicBezTo>
                  <a:cubicBezTo>
                    <a:pt x="1" y="4698"/>
                    <a:pt x="1559" y="5828"/>
                    <a:pt x="3230" y="5828"/>
                  </a:cubicBezTo>
                  <a:cubicBezTo>
                    <a:pt x="3839" y="5828"/>
                    <a:pt x="4464" y="5678"/>
                    <a:pt x="5033" y="5340"/>
                  </a:cubicBezTo>
                  <a:cubicBezTo>
                    <a:pt x="5529" y="5043"/>
                    <a:pt x="5975" y="4621"/>
                    <a:pt x="6322" y="4200"/>
                  </a:cubicBezTo>
                  <a:cubicBezTo>
                    <a:pt x="6744" y="3679"/>
                    <a:pt x="6942" y="3010"/>
                    <a:pt x="6868" y="2390"/>
                  </a:cubicBezTo>
                  <a:cubicBezTo>
                    <a:pt x="6744" y="1324"/>
                    <a:pt x="5777" y="134"/>
                    <a:pt x="4463" y="10"/>
                  </a:cubicBezTo>
                  <a:cubicBezTo>
                    <a:pt x="4361" y="3"/>
                    <a:pt x="4260" y="0"/>
                    <a:pt x="415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479" name="Google Shape;9479;p25"/>
            <p:cNvSpPr/>
            <p:nvPr/>
          </p:nvSpPr>
          <p:spPr>
            <a:xfrm>
              <a:off x="3879425" y="1254625"/>
              <a:ext cx="144425" cy="119325"/>
            </a:xfrm>
            <a:custGeom>
              <a:avLst/>
              <a:gdLst/>
              <a:ahLst/>
              <a:cxnLst/>
              <a:rect l="l" t="t" r="r" b="b"/>
              <a:pathLst>
                <a:path w="5777" h="4773" extrusionOk="0">
                  <a:moveTo>
                    <a:pt x="3379" y="1"/>
                  </a:moveTo>
                  <a:cubicBezTo>
                    <a:pt x="2722" y="1"/>
                    <a:pt x="2018" y="130"/>
                    <a:pt x="1488" y="433"/>
                  </a:cubicBezTo>
                  <a:cubicBezTo>
                    <a:pt x="794" y="805"/>
                    <a:pt x="25" y="1450"/>
                    <a:pt x="1" y="2193"/>
                  </a:cubicBezTo>
                  <a:cubicBezTo>
                    <a:pt x="1" y="2441"/>
                    <a:pt x="75" y="2689"/>
                    <a:pt x="298" y="2813"/>
                  </a:cubicBezTo>
                  <a:cubicBezTo>
                    <a:pt x="422" y="2887"/>
                    <a:pt x="571" y="2912"/>
                    <a:pt x="695" y="2962"/>
                  </a:cubicBezTo>
                  <a:cubicBezTo>
                    <a:pt x="1141" y="3210"/>
                    <a:pt x="819" y="3904"/>
                    <a:pt x="1166" y="4251"/>
                  </a:cubicBezTo>
                  <a:cubicBezTo>
                    <a:pt x="1488" y="4524"/>
                    <a:pt x="2108" y="4375"/>
                    <a:pt x="2504" y="4524"/>
                  </a:cubicBezTo>
                  <a:cubicBezTo>
                    <a:pt x="2653" y="4573"/>
                    <a:pt x="2752" y="4672"/>
                    <a:pt x="2901" y="4747"/>
                  </a:cubicBezTo>
                  <a:cubicBezTo>
                    <a:pt x="2980" y="4764"/>
                    <a:pt x="3059" y="4772"/>
                    <a:pt x="3137" y="4772"/>
                  </a:cubicBezTo>
                  <a:cubicBezTo>
                    <a:pt x="3279" y="4772"/>
                    <a:pt x="3418" y="4745"/>
                    <a:pt x="3546" y="4697"/>
                  </a:cubicBezTo>
                  <a:cubicBezTo>
                    <a:pt x="4141" y="4524"/>
                    <a:pt x="4636" y="4152"/>
                    <a:pt x="5107" y="3805"/>
                  </a:cubicBezTo>
                  <a:cubicBezTo>
                    <a:pt x="5281" y="3656"/>
                    <a:pt x="5504" y="3507"/>
                    <a:pt x="5628" y="3309"/>
                  </a:cubicBezTo>
                  <a:cubicBezTo>
                    <a:pt x="5752" y="3061"/>
                    <a:pt x="5777" y="2813"/>
                    <a:pt x="5727" y="2565"/>
                  </a:cubicBezTo>
                  <a:cubicBezTo>
                    <a:pt x="5653" y="2317"/>
                    <a:pt x="5529" y="2094"/>
                    <a:pt x="5380" y="1921"/>
                  </a:cubicBezTo>
                  <a:cubicBezTo>
                    <a:pt x="5355" y="1846"/>
                    <a:pt x="5281" y="1797"/>
                    <a:pt x="5281" y="1698"/>
                  </a:cubicBezTo>
                  <a:cubicBezTo>
                    <a:pt x="5256" y="1474"/>
                    <a:pt x="5504" y="1276"/>
                    <a:pt x="5504" y="1053"/>
                  </a:cubicBezTo>
                  <a:cubicBezTo>
                    <a:pt x="5504" y="830"/>
                    <a:pt x="5330" y="681"/>
                    <a:pt x="5107" y="582"/>
                  </a:cubicBezTo>
                  <a:cubicBezTo>
                    <a:pt x="4884" y="483"/>
                    <a:pt x="4636" y="433"/>
                    <a:pt x="4488" y="309"/>
                  </a:cubicBezTo>
                  <a:cubicBezTo>
                    <a:pt x="4388" y="235"/>
                    <a:pt x="4339" y="161"/>
                    <a:pt x="4240" y="86"/>
                  </a:cubicBezTo>
                  <a:cubicBezTo>
                    <a:pt x="4141" y="61"/>
                    <a:pt x="4041" y="37"/>
                    <a:pt x="3967" y="37"/>
                  </a:cubicBezTo>
                  <a:cubicBezTo>
                    <a:pt x="3780" y="13"/>
                    <a:pt x="3581" y="1"/>
                    <a:pt x="337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480" name="Google Shape;9480;p25"/>
            <p:cNvSpPr/>
            <p:nvPr/>
          </p:nvSpPr>
          <p:spPr>
            <a:xfrm>
              <a:off x="3923425" y="1303875"/>
              <a:ext cx="13050" cy="9925"/>
            </a:xfrm>
            <a:custGeom>
              <a:avLst/>
              <a:gdLst/>
              <a:ahLst/>
              <a:cxnLst/>
              <a:rect l="l" t="t" r="r" b="b"/>
              <a:pathLst>
                <a:path w="522" h="397" extrusionOk="0">
                  <a:moveTo>
                    <a:pt x="298" y="0"/>
                  </a:moveTo>
                  <a:cubicBezTo>
                    <a:pt x="174" y="0"/>
                    <a:pt x="50" y="75"/>
                    <a:pt x="26" y="199"/>
                  </a:cubicBezTo>
                  <a:cubicBezTo>
                    <a:pt x="1" y="298"/>
                    <a:pt x="50" y="397"/>
                    <a:pt x="174" y="397"/>
                  </a:cubicBezTo>
                  <a:lnTo>
                    <a:pt x="224" y="397"/>
                  </a:lnTo>
                  <a:cubicBezTo>
                    <a:pt x="348" y="397"/>
                    <a:pt x="472" y="347"/>
                    <a:pt x="497" y="223"/>
                  </a:cubicBezTo>
                  <a:cubicBezTo>
                    <a:pt x="521" y="124"/>
                    <a:pt x="472" y="0"/>
                    <a:pt x="3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81" name="Google Shape;9481;p25"/>
            <p:cNvSpPr/>
            <p:nvPr/>
          </p:nvSpPr>
          <p:spPr>
            <a:xfrm>
              <a:off x="3944125" y="1272625"/>
              <a:ext cx="16475" cy="10000"/>
            </a:xfrm>
            <a:custGeom>
              <a:avLst/>
              <a:gdLst/>
              <a:ahLst/>
              <a:cxnLst/>
              <a:rect l="l" t="t" r="r" b="b"/>
              <a:pathLst>
                <a:path w="659" h="400" extrusionOk="0">
                  <a:moveTo>
                    <a:pt x="340" y="1"/>
                  </a:moveTo>
                  <a:cubicBezTo>
                    <a:pt x="316" y="1"/>
                    <a:pt x="290" y="4"/>
                    <a:pt x="264" y="11"/>
                  </a:cubicBezTo>
                  <a:cubicBezTo>
                    <a:pt x="1" y="98"/>
                    <a:pt x="67" y="399"/>
                    <a:pt x="291" y="399"/>
                  </a:cubicBezTo>
                  <a:cubicBezTo>
                    <a:pt x="321" y="399"/>
                    <a:pt x="353" y="394"/>
                    <a:pt x="387" y="383"/>
                  </a:cubicBezTo>
                  <a:cubicBezTo>
                    <a:pt x="658" y="315"/>
                    <a:pt x="580" y="1"/>
                    <a:pt x="34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82" name="Google Shape;9482;p25"/>
            <p:cNvSpPr/>
            <p:nvPr/>
          </p:nvSpPr>
          <p:spPr>
            <a:xfrm>
              <a:off x="3916225" y="1278825"/>
              <a:ext cx="16475" cy="10000"/>
            </a:xfrm>
            <a:custGeom>
              <a:avLst/>
              <a:gdLst/>
              <a:ahLst/>
              <a:cxnLst/>
              <a:rect l="l" t="t" r="r" b="b"/>
              <a:pathLst>
                <a:path w="659" h="400" extrusionOk="0">
                  <a:moveTo>
                    <a:pt x="340" y="1"/>
                  </a:moveTo>
                  <a:cubicBezTo>
                    <a:pt x="316" y="1"/>
                    <a:pt x="291" y="4"/>
                    <a:pt x="264" y="11"/>
                  </a:cubicBezTo>
                  <a:cubicBezTo>
                    <a:pt x="1" y="98"/>
                    <a:pt x="67" y="399"/>
                    <a:pt x="292" y="399"/>
                  </a:cubicBezTo>
                  <a:cubicBezTo>
                    <a:pt x="321" y="399"/>
                    <a:pt x="353" y="394"/>
                    <a:pt x="388" y="383"/>
                  </a:cubicBezTo>
                  <a:cubicBezTo>
                    <a:pt x="659" y="315"/>
                    <a:pt x="580" y="1"/>
                    <a:pt x="34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83" name="Google Shape;9483;p25"/>
            <p:cNvSpPr/>
            <p:nvPr/>
          </p:nvSpPr>
          <p:spPr>
            <a:xfrm>
              <a:off x="3958750" y="1298500"/>
              <a:ext cx="16450" cy="9975"/>
            </a:xfrm>
            <a:custGeom>
              <a:avLst/>
              <a:gdLst/>
              <a:ahLst/>
              <a:cxnLst/>
              <a:rect l="l" t="t" r="r" b="b"/>
              <a:pathLst>
                <a:path w="658" h="399" extrusionOk="0">
                  <a:moveTo>
                    <a:pt x="352" y="0"/>
                  </a:moveTo>
                  <a:cubicBezTo>
                    <a:pt x="321" y="0"/>
                    <a:pt x="286" y="5"/>
                    <a:pt x="249" y="17"/>
                  </a:cubicBezTo>
                  <a:cubicBezTo>
                    <a:pt x="1" y="85"/>
                    <a:pt x="81" y="399"/>
                    <a:pt x="303" y="399"/>
                  </a:cubicBezTo>
                  <a:cubicBezTo>
                    <a:pt x="325" y="399"/>
                    <a:pt x="348" y="395"/>
                    <a:pt x="373" y="389"/>
                  </a:cubicBezTo>
                  <a:cubicBezTo>
                    <a:pt x="658" y="301"/>
                    <a:pt x="594"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84" name="Google Shape;9484;p25"/>
            <p:cNvSpPr/>
            <p:nvPr/>
          </p:nvSpPr>
          <p:spPr>
            <a:xfrm>
              <a:off x="3987500" y="1278050"/>
              <a:ext cx="16275" cy="10150"/>
            </a:xfrm>
            <a:custGeom>
              <a:avLst/>
              <a:gdLst/>
              <a:ahLst/>
              <a:cxnLst/>
              <a:rect l="l" t="t" r="r" b="b"/>
              <a:pathLst>
                <a:path w="651" h="406" extrusionOk="0">
                  <a:moveTo>
                    <a:pt x="360" y="0"/>
                  </a:moveTo>
                  <a:cubicBezTo>
                    <a:pt x="330" y="0"/>
                    <a:pt x="298" y="5"/>
                    <a:pt x="264" y="17"/>
                  </a:cubicBezTo>
                  <a:cubicBezTo>
                    <a:pt x="1" y="105"/>
                    <a:pt x="67" y="405"/>
                    <a:pt x="292" y="405"/>
                  </a:cubicBezTo>
                  <a:cubicBezTo>
                    <a:pt x="321" y="405"/>
                    <a:pt x="353" y="400"/>
                    <a:pt x="388" y="389"/>
                  </a:cubicBezTo>
                  <a:cubicBezTo>
                    <a:pt x="651" y="301"/>
                    <a:pt x="584" y="0"/>
                    <a:pt x="3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85" name="Google Shape;9485;p25"/>
            <p:cNvSpPr/>
            <p:nvPr/>
          </p:nvSpPr>
          <p:spPr>
            <a:xfrm>
              <a:off x="3988675" y="1312125"/>
              <a:ext cx="15725" cy="10150"/>
            </a:xfrm>
            <a:custGeom>
              <a:avLst/>
              <a:gdLst/>
              <a:ahLst/>
              <a:cxnLst/>
              <a:rect l="l" t="t" r="r" b="b"/>
              <a:pathLst>
                <a:path w="629" h="406" extrusionOk="0">
                  <a:moveTo>
                    <a:pt x="338" y="1"/>
                  </a:moveTo>
                  <a:cubicBezTo>
                    <a:pt x="308" y="1"/>
                    <a:pt x="276" y="6"/>
                    <a:pt x="242" y="17"/>
                  </a:cubicBezTo>
                  <a:cubicBezTo>
                    <a:pt x="0" y="105"/>
                    <a:pt x="69" y="406"/>
                    <a:pt x="277" y="406"/>
                  </a:cubicBezTo>
                  <a:cubicBezTo>
                    <a:pt x="304" y="406"/>
                    <a:pt x="334" y="401"/>
                    <a:pt x="366" y="389"/>
                  </a:cubicBezTo>
                  <a:cubicBezTo>
                    <a:pt x="629" y="301"/>
                    <a:pt x="562" y="1"/>
                    <a:pt x="33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86" name="Google Shape;9486;p25"/>
            <p:cNvSpPr/>
            <p:nvPr/>
          </p:nvSpPr>
          <p:spPr>
            <a:xfrm>
              <a:off x="3945925" y="1347000"/>
              <a:ext cx="16475" cy="9975"/>
            </a:xfrm>
            <a:custGeom>
              <a:avLst/>
              <a:gdLst/>
              <a:ahLst/>
              <a:cxnLst/>
              <a:rect l="l" t="t" r="r" b="b"/>
              <a:pathLst>
                <a:path w="659" h="399" extrusionOk="0">
                  <a:moveTo>
                    <a:pt x="312" y="1"/>
                  </a:moveTo>
                  <a:cubicBezTo>
                    <a:pt x="289" y="1"/>
                    <a:pt x="266" y="4"/>
                    <a:pt x="241" y="11"/>
                  </a:cubicBezTo>
                  <a:cubicBezTo>
                    <a:pt x="0" y="98"/>
                    <a:pt x="69" y="399"/>
                    <a:pt x="277" y="399"/>
                  </a:cubicBezTo>
                  <a:cubicBezTo>
                    <a:pt x="304" y="399"/>
                    <a:pt x="333" y="394"/>
                    <a:pt x="365" y="382"/>
                  </a:cubicBezTo>
                  <a:cubicBezTo>
                    <a:pt x="658" y="315"/>
                    <a:pt x="541" y="1"/>
                    <a:pt x="31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87" name="Google Shape;9487;p25"/>
            <p:cNvSpPr/>
            <p:nvPr/>
          </p:nvSpPr>
          <p:spPr>
            <a:xfrm>
              <a:off x="3903850" y="1336300"/>
              <a:ext cx="15725" cy="10150"/>
            </a:xfrm>
            <a:custGeom>
              <a:avLst/>
              <a:gdLst/>
              <a:ahLst/>
              <a:cxnLst/>
              <a:rect l="l" t="t" r="r" b="b"/>
              <a:pathLst>
                <a:path w="629" h="406" extrusionOk="0">
                  <a:moveTo>
                    <a:pt x="352" y="0"/>
                  </a:moveTo>
                  <a:cubicBezTo>
                    <a:pt x="324" y="0"/>
                    <a:pt x="295" y="6"/>
                    <a:pt x="263" y="17"/>
                  </a:cubicBezTo>
                  <a:cubicBezTo>
                    <a:pt x="0" y="105"/>
                    <a:pt x="67" y="406"/>
                    <a:pt x="291" y="406"/>
                  </a:cubicBezTo>
                  <a:cubicBezTo>
                    <a:pt x="321" y="406"/>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88" name="Google Shape;9488;p25"/>
            <p:cNvSpPr/>
            <p:nvPr/>
          </p:nvSpPr>
          <p:spPr>
            <a:xfrm>
              <a:off x="3891450" y="1302225"/>
              <a:ext cx="15725" cy="10150"/>
            </a:xfrm>
            <a:custGeom>
              <a:avLst/>
              <a:gdLst/>
              <a:ahLst/>
              <a:cxnLst/>
              <a:rect l="l" t="t" r="r" b="b"/>
              <a:pathLst>
                <a:path w="629" h="406" extrusionOk="0">
                  <a:moveTo>
                    <a:pt x="352" y="0"/>
                  </a:moveTo>
                  <a:cubicBezTo>
                    <a:pt x="325" y="0"/>
                    <a:pt x="295" y="5"/>
                    <a:pt x="263" y="17"/>
                  </a:cubicBezTo>
                  <a:cubicBezTo>
                    <a:pt x="0" y="104"/>
                    <a:pt x="67" y="405"/>
                    <a:pt x="291" y="405"/>
                  </a:cubicBezTo>
                  <a:cubicBezTo>
                    <a:pt x="321" y="405"/>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89" name="Google Shape;9489;p25"/>
            <p:cNvSpPr/>
            <p:nvPr/>
          </p:nvSpPr>
          <p:spPr>
            <a:xfrm>
              <a:off x="3940325" y="1325325"/>
              <a:ext cx="15925" cy="9975"/>
            </a:xfrm>
            <a:custGeom>
              <a:avLst/>
              <a:gdLst/>
              <a:ahLst/>
              <a:cxnLst/>
              <a:rect l="l" t="t" r="r" b="b"/>
              <a:pathLst>
                <a:path w="637" h="399" extrusionOk="0">
                  <a:moveTo>
                    <a:pt x="318" y="0"/>
                  </a:moveTo>
                  <a:cubicBezTo>
                    <a:pt x="294" y="0"/>
                    <a:pt x="269" y="3"/>
                    <a:pt x="242" y="10"/>
                  </a:cubicBezTo>
                  <a:cubicBezTo>
                    <a:pt x="1" y="98"/>
                    <a:pt x="70" y="398"/>
                    <a:pt x="278" y="398"/>
                  </a:cubicBezTo>
                  <a:cubicBezTo>
                    <a:pt x="305" y="398"/>
                    <a:pt x="334" y="393"/>
                    <a:pt x="366" y="382"/>
                  </a:cubicBezTo>
                  <a:cubicBezTo>
                    <a:pt x="637" y="314"/>
                    <a:pt x="558" y="0"/>
                    <a:pt x="31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90" name="Google Shape;9490;p25"/>
            <p:cNvSpPr/>
            <p:nvPr/>
          </p:nvSpPr>
          <p:spPr>
            <a:xfrm>
              <a:off x="3976275" y="1340800"/>
              <a:ext cx="15925" cy="10000"/>
            </a:xfrm>
            <a:custGeom>
              <a:avLst/>
              <a:gdLst/>
              <a:ahLst/>
              <a:cxnLst/>
              <a:rect l="l" t="t" r="r" b="b"/>
              <a:pathLst>
                <a:path w="637" h="400" extrusionOk="0">
                  <a:moveTo>
                    <a:pt x="318" y="1"/>
                  </a:moveTo>
                  <a:cubicBezTo>
                    <a:pt x="294" y="1"/>
                    <a:pt x="269" y="4"/>
                    <a:pt x="242" y="11"/>
                  </a:cubicBezTo>
                  <a:cubicBezTo>
                    <a:pt x="1" y="98"/>
                    <a:pt x="70" y="399"/>
                    <a:pt x="277" y="399"/>
                  </a:cubicBezTo>
                  <a:cubicBezTo>
                    <a:pt x="305" y="399"/>
                    <a:pt x="334" y="394"/>
                    <a:pt x="366" y="382"/>
                  </a:cubicBezTo>
                  <a:cubicBezTo>
                    <a:pt x="636" y="315"/>
                    <a:pt x="558" y="1"/>
                    <a:pt x="31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91" name="Google Shape;9491;p25"/>
            <p:cNvSpPr/>
            <p:nvPr/>
          </p:nvSpPr>
          <p:spPr>
            <a:xfrm>
              <a:off x="3965825" y="1271225"/>
              <a:ext cx="16275" cy="10150"/>
            </a:xfrm>
            <a:custGeom>
              <a:avLst/>
              <a:gdLst/>
              <a:ahLst/>
              <a:cxnLst/>
              <a:rect l="l" t="t" r="r" b="b"/>
              <a:pathLst>
                <a:path w="651" h="406" extrusionOk="0">
                  <a:moveTo>
                    <a:pt x="359" y="1"/>
                  </a:moveTo>
                  <a:cubicBezTo>
                    <a:pt x="330" y="1"/>
                    <a:pt x="298" y="6"/>
                    <a:pt x="263" y="17"/>
                  </a:cubicBezTo>
                  <a:cubicBezTo>
                    <a:pt x="0" y="105"/>
                    <a:pt x="67" y="406"/>
                    <a:pt x="291" y="406"/>
                  </a:cubicBezTo>
                  <a:cubicBezTo>
                    <a:pt x="320" y="406"/>
                    <a:pt x="353" y="401"/>
                    <a:pt x="387" y="389"/>
                  </a:cubicBezTo>
                  <a:cubicBezTo>
                    <a:pt x="650" y="301"/>
                    <a:pt x="584" y="1"/>
                    <a:pt x="35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92" name="Google Shape;9492;p25"/>
            <p:cNvSpPr/>
            <p:nvPr/>
          </p:nvSpPr>
          <p:spPr>
            <a:xfrm>
              <a:off x="3929800" y="1262550"/>
              <a:ext cx="15725" cy="10150"/>
            </a:xfrm>
            <a:custGeom>
              <a:avLst/>
              <a:gdLst/>
              <a:ahLst/>
              <a:cxnLst/>
              <a:rect l="l" t="t" r="r" b="b"/>
              <a:pathLst>
                <a:path w="629" h="406" extrusionOk="0">
                  <a:moveTo>
                    <a:pt x="338" y="0"/>
                  </a:moveTo>
                  <a:cubicBezTo>
                    <a:pt x="308" y="0"/>
                    <a:pt x="276" y="6"/>
                    <a:pt x="242" y="17"/>
                  </a:cubicBezTo>
                  <a:cubicBezTo>
                    <a:pt x="0" y="105"/>
                    <a:pt x="69" y="406"/>
                    <a:pt x="277" y="406"/>
                  </a:cubicBezTo>
                  <a:cubicBezTo>
                    <a:pt x="304" y="406"/>
                    <a:pt x="334" y="400"/>
                    <a:pt x="366" y="389"/>
                  </a:cubicBezTo>
                  <a:cubicBezTo>
                    <a:pt x="629" y="301"/>
                    <a:pt x="562" y="0"/>
                    <a:pt x="33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93" name="Google Shape;9493;p25"/>
            <p:cNvSpPr/>
            <p:nvPr/>
          </p:nvSpPr>
          <p:spPr>
            <a:xfrm>
              <a:off x="4001700" y="1293525"/>
              <a:ext cx="15175" cy="10175"/>
            </a:xfrm>
            <a:custGeom>
              <a:avLst/>
              <a:gdLst/>
              <a:ahLst/>
              <a:cxnLst/>
              <a:rect l="l" t="t" r="r" b="b"/>
              <a:pathLst>
                <a:path w="607" h="407" extrusionOk="0">
                  <a:moveTo>
                    <a:pt x="330" y="1"/>
                  </a:moveTo>
                  <a:cubicBezTo>
                    <a:pt x="302" y="1"/>
                    <a:pt x="273" y="6"/>
                    <a:pt x="241" y="18"/>
                  </a:cubicBezTo>
                  <a:cubicBezTo>
                    <a:pt x="0" y="105"/>
                    <a:pt x="69" y="406"/>
                    <a:pt x="277" y="406"/>
                  </a:cubicBezTo>
                  <a:cubicBezTo>
                    <a:pt x="304" y="406"/>
                    <a:pt x="334" y="401"/>
                    <a:pt x="365" y="389"/>
                  </a:cubicBezTo>
                  <a:cubicBezTo>
                    <a:pt x="606" y="302"/>
                    <a:pt x="537" y="1"/>
                    <a:pt x="3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94" name="Google Shape;9494;p25"/>
            <p:cNvSpPr/>
            <p:nvPr/>
          </p:nvSpPr>
          <p:spPr>
            <a:xfrm>
              <a:off x="3914750" y="1351175"/>
              <a:ext cx="15350" cy="9975"/>
            </a:xfrm>
            <a:custGeom>
              <a:avLst/>
              <a:gdLst/>
              <a:ahLst/>
              <a:cxnLst/>
              <a:rect l="l" t="t" r="r" b="b"/>
              <a:pathLst>
                <a:path w="614" h="399" extrusionOk="0">
                  <a:moveTo>
                    <a:pt x="337" y="0"/>
                  </a:moveTo>
                  <a:cubicBezTo>
                    <a:pt x="310" y="0"/>
                    <a:pt x="280" y="6"/>
                    <a:pt x="249" y="17"/>
                  </a:cubicBezTo>
                  <a:cubicBezTo>
                    <a:pt x="0" y="85"/>
                    <a:pt x="81" y="399"/>
                    <a:pt x="303" y="399"/>
                  </a:cubicBezTo>
                  <a:cubicBezTo>
                    <a:pt x="325" y="399"/>
                    <a:pt x="348" y="396"/>
                    <a:pt x="373" y="389"/>
                  </a:cubicBezTo>
                  <a:cubicBezTo>
                    <a:pt x="614" y="301"/>
                    <a:pt x="545" y="0"/>
                    <a:pt x="33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95" name="Google Shape;9495;p25"/>
            <p:cNvSpPr/>
            <p:nvPr/>
          </p:nvSpPr>
          <p:spPr>
            <a:xfrm>
              <a:off x="3899425" y="1318800"/>
              <a:ext cx="16200" cy="10300"/>
            </a:xfrm>
            <a:custGeom>
              <a:avLst/>
              <a:gdLst/>
              <a:ahLst/>
              <a:cxnLst/>
              <a:rect l="l" t="t" r="r" b="b"/>
              <a:pathLst>
                <a:path w="648" h="412" extrusionOk="0">
                  <a:moveTo>
                    <a:pt x="354" y="0"/>
                  </a:moveTo>
                  <a:cubicBezTo>
                    <a:pt x="320" y="0"/>
                    <a:pt x="283" y="7"/>
                    <a:pt x="242" y="23"/>
                  </a:cubicBezTo>
                  <a:cubicBezTo>
                    <a:pt x="1" y="111"/>
                    <a:pt x="70" y="411"/>
                    <a:pt x="277" y="411"/>
                  </a:cubicBezTo>
                  <a:cubicBezTo>
                    <a:pt x="305" y="411"/>
                    <a:pt x="334" y="406"/>
                    <a:pt x="366" y="395"/>
                  </a:cubicBezTo>
                  <a:cubicBezTo>
                    <a:pt x="647" y="330"/>
                    <a:pt x="588" y="0"/>
                    <a:pt x="35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96" name="Google Shape;9496;p25"/>
            <p:cNvSpPr/>
            <p:nvPr/>
          </p:nvSpPr>
          <p:spPr>
            <a:xfrm>
              <a:off x="3968725" y="1320175"/>
              <a:ext cx="15925" cy="10000"/>
            </a:xfrm>
            <a:custGeom>
              <a:avLst/>
              <a:gdLst/>
              <a:ahLst/>
              <a:cxnLst/>
              <a:rect l="l" t="t" r="r" b="b"/>
              <a:pathLst>
                <a:path w="637" h="400" extrusionOk="0">
                  <a:moveTo>
                    <a:pt x="360" y="1"/>
                  </a:moveTo>
                  <a:cubicBezTo>
                    <a:pt x="332" y="1"/>
                    <a:pt x="303" y="6"/>
                    <a:pt x="271" y="18"/>
                  </a:cubicBezTo>
                  <a:cubicBezTo>
                    <a:pt x="0" y="85"/>
                    <a:pt x="79" y="399"/>
                    <a:pt x="319" y="399"/>
                  </a:cubicBezTo>
                  <a:cubicBezTo>
                    <a:pt x="343" y="399"/>
                    <a:pt x="368" y="396"/>
                    <a:pt x="395" y="389"/>
                  </a:cubicBezTo>
                  <a:cubicBezTo>
                    <a:pt x="636" y="302"/>
                    <a:pt x="567" y="1"/>
                    <a:pt x="36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97" name="Google Shape;9497;p25"/>
            <p:cNvSpPr/>
            <p:nvPr/>
          </p:nvSpPr>
          <p:spPr>
            <a:xfrm>
              <a:off x="4001075" y="1330725"/>
              <a:ext cx="15175" cy="10150"/>
            </a:xfrm>
            <a:custGeom>
              <a:avLst/>
              <a:gdLst/>
              <a:ahLst/>
              <a:cxnLst/>
              <a:rect l="l" t="t" r="r" b="b"/>
              <a:pathLst>
                <a:path w="607" h="406" extrusionOk="0">
                  <a:moveTo>
                    <a:pt x="330" y="0"/>
                  </a:moveTo>
                  <a:cubicBezTo>
                    <a:pt x="303" y="0"/>
                    <a:pt x="273" y="5"/>
                    <a:pt x="241" y="17"/>
                  </a:cubicBezTo>
                  <a:cubicBezTo>
                    <a:pt x="0" y="105"/>
                    <a:pt x="69" y="405"/>
                    <a:pt x="277" y="405"/>
                  </a:cubicBezTo>
                  <a:cubicBezTo>
                    <a:pt x="304" y="405"/>
                    <a:pt x="334" y="400"/>
                    <a:pt x="365" y="389"/>
                  </a:cubicBezTo>
                  <a:cubicBezTo>
                    <a:pt x="606" y="301"/>
                    <a:pt x="537" y="0"/>
                    <a:pt x="33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98" name="Google Shape;9498;p25"/>
            <p:cNvSpPr/>
            <p:nvPr/>
          </p:nvSpPr>
          <p:spPr>
            <a:xfrm>
              <a:off x="3978200" y="1255550"/>
              <a:ext cx="15625" cy="10325"/>
            </a:xfrm>
            <a:custGeom>
              <a:avLst/>
              <a:gdLst/>
              <a:ahLst/>
              <a:cxnLst/>
              <a:rect l="l" t="t" r="r" b="b"/>
              <a:pathLst>
                <a:path w="625" h="413" extrusionOk="0">
                  <a:moveTo>
                    <a:pt x="364" y="1"/>
                  </a:moveTo>
                  <a:cubicBezTo>
                    <a:pt x="334" y="1"/>
                    <a:pt x="300" y="8"/>
                    <a:pt x="264" y="24"/>
                  </a:cubicBezTo>
                  <a:cubicBezTo>
                    <a:pt x="1" y="112"/>
                    <a:pt x="67" y="413"/>
                    <a:pt x="292" y="413"/>
                  </a:cubicBezTo>
                  <a:cubicBezTo>
                    <a:pt x="321" y="413"/>
                    <a:pt x="353" y="408"/>
                    <a:pt x="388" y="396"/>
                  </a:cubicBezTo>
                  <a:cubicBezTo>
                    <a:pt x="624" y="310"/>
                    <a:pt x="563" y="1"/>
                    <a:pt x="3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99" name="Google Shape;9499;p25"/>
            <p:cNvSpPr/>
            <p:nvPr/>
          </p:nvSpPr>
          <p:spPr>
            <a:xfrm>
              <a:off x="3963900" y="1354275"/>
              <a:ext cx="15700" cy="9525"/>
            </a:xfrm>
            <a:custGeom>
              <a:avLst/>
              <a:gdLst/>
              <a:ahLst/>
              <a:cxnLst/>
              <a:rect l="l" t="t" r="r" b="b"/>
              <a:pathLst>
                <a:path w="628" h="381" extrusionOk="0">
                  <a:moveTo>
                    <a:pt x="337" y="0"/>
                  </a:moveTo>
                  <a:cubicBezTo>
                    <a:pt x="308" y="0"/>
                    <a:pt x="276" y="5"/>
                    <a:pt x="241" y="17"/>
                  </a:cubicBezTo>
                  <a:cubicBezTo>
                    <a:pt x="0" y="83"/>
                    <a:pt x="69" y="381"/>
                    <a:pt x="276" y="381"/>
                  </a:cubicBezTo>
                  <a:cubicBezTo>
                    <a:pt x="304" y="381"/>
                    <a:pt x="333" y="376"/>
                    <a:pt x="365" y="364"/>
                  </a:cubicBezTo>
                  <a:cubicBezTo>
                    <a:pt x="628" y="298"/>
                    <a:pt x="562" y="0"/>
                    <a:pt x="337"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9500" name="Google Shape;9500;p25"/>
          <p:cNvGrpSpPr/>
          <p:nvPr/>
        </p:nvGrpSpPr>
        <p:grpSpPr>
          <a:xfrm rot="-5255460">
            <a:off x="8633969" y="1418088"/>
            <a:ext cx="349080" cy="263228"/>
            <a:chOff x="3693500" y="1118850"/>
            <a:chExt cx="535500" cy="403800"/>
          </a:xfrm>
        </p:grpSpPr>
        <p:sp>
          <p:nvSpPr>
            <p:cNvPr id="9501" name="Google Shape;9501;p25"/>
            <p:cNvSpPr/>
            <p:nvPr/>
          </p:nvSpPr>
          <p:spPr>
            <a:xfrm>
              <a:off x="3978600" y="1346375"/>
              <a:ext cx="135125" cy="119900"/>
            </a:xfrm>
            <a:custGeom>
              <a:avLst/>
              <a:gdLst/>
              <a:ahLst/>
              <a:cxnLst/>
              <a:rect l="l" t="t" r="r" b="b"/>
              <a:pathLst>
                <a:path w="5405" h="4796" extrusionOk="0">
                  <a:moveTo>
                    <a:pt x="588" y="0"/>
                  </a:moveTo>
                  <a:cubicBezTo>
                    <a:pt x="478" y="0"/>
                    <a:pt x="377" y="17"/>
                    <a:pt x="298" y="60"/>
                  </a:cubicBezTo>
                  <a:cubicBezTo>
                    <a:pt x="0" y="259"/>
                    <a:pt x="322" y="903"/>
                    <a:pt x="397" y="1101"/>
                  </a:cubicBezTo>
                  <a:cubicBezTo>
                    <a:pt x="521" y="1473"/>
                    <a:pt x="694" y="1845"/>
                    <a:pt x="892" y="2217"/>
                  </a:cubicBezTo>
                  <a:cubicBezTo>
                    <a:pt x="1165" y="2614"/>
                    <a:pt x="1438" y="2985"/>
                    <a:pt x="1760" y="3357"/>
                  </a:cubicBezTo>
                  <a:cubicBezTo>
                    <a:pt x="2182" y="3853"/>
                    <a:pt x="2727" y="4324"/>
                    <a:pt x="3371" y="4671"/>
                  </a:cubicBezTo>
                  <a:cubicBezTo>
                    <a:pt x="3495" y="4721"/>
                    <a:pt x="3619" y="4795"/>
                    <a:pt x="3768" y="4795"/>
                  </a:cubicBezTo>
                  <a:cubicBezTo>
                    <a:pt x="3917" y="4795"/>
                    <a:pt x="4140" y="4721"/>
                    <a:pt x="4239" y="4597"/>
                  </a:cubicBezTo>
                  <a:cubicBezTo>
                    <a:pt x="4264" y="4547"/>
                    <a:pt x="4289" y="4498"/>
                    <a:pt x="4338" y="4448"/>
                  </a:cubicBezTo>
                  <a:cubicBezTo>
                    <a:pt x="4462" y="4299"/>
                    <a:pt x="4784" y="4324"/>
                    <a:pt x="4884" y="4175"/>
                  </a:cubicBezTo>
                  <a:cubicBezTo>
                    <a:pt x="4958" y="4076"/>
                    <a:pt x="4908" y="3952"/>
                    <a:pt x="4983" y="3853"/>
                  </a:cubicBezTo>
                  <a:cubicBezTo>
                    <a:pt x="5032" y="3754"/>
                    <a:pt x="5156" y="3729"/>
                    <a:pt x="5255" y="3680"/>
                  </a:cubicBezTo>
                  <a:cubicBezTo>
                    <a:pt x="5379" y="3580"/>
                    <a:pt x="5404" y="3456"/>
                    <a:pt x="5404" y="3357"/>
                  </a:cubicBezTo>
                  <a:cubicBezTo>
                    <a:pt x="5404" y="3258"/>
                    <a:pt x="5330" y="3184"/>
                    <a:pt x="5255" y="3085"/>
                  </a:cubicBezTo>
                  <a:cubicBezTo>
                    <a:pt x="4983" y="2738"/>
                    <a:pt x="4611" y="2465"/>
                    <a:pt x="4264" y="2143"/>
                  </a:cubicBezTo>
                  <a:cubicBezTo>
                    <a:pt x="3718" y="1696"/>
                    <a:pt x="3124" y="1225"/>
                    <a:pt x="2504" y="779"/>
                  </a:cubicBezTo>
                  <a:cubicBezTo>
                    <a:pt x="2182" y="581"/>
                    <a:pt x="1884" y="383"/>
                    <a:pt x="1512" y="234"/>
                  </a:cubicBezTo>
                  <a:cubicBezTo>
                    <a:pt x="1344" y="159"/>
                    <a:pt x="923" y="0"/>
                    <a:pt x="58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502" name="Google Shape;9502;p25"/>
            <p:cNvSpPr/>
            <p:nvPr/>
          </p:nvSpPr>
          <p:spPr>
            <a:xfrm>
              <a:off x="3995325" y="1358850"/>
              <a:ext cx="70675" cy="80150"/>
            </a:xfrm>
            <a:custGeom>
              <a:avLst/>
              <a:gdLst/>
              <a:ahLst/>
              <a:cxnLst/>
              <a:rect l="l" t="t" r="r" b="b"/>
              <a:pathLst>
                <a:path w="2827" h="3206" extrusionOk="0">
                  <a:moveTo>
                    <a:pt x="617" y="0"/>
                  </a:moveTo>
                  <a:cubicBezTo>
                    <a:pt x="350" y="0"/>
                    <a:pt x="131" y="123"/>
                    <a:pt x="75" y="479"/>
                  </a:cubicBezTo>
                  <a:cubicBezTo>
                    <a:pt x="0" y="826"/>
                    <a:pt x="199" y="1148"/>
                    <a:pt x="347" y="1445"/>
                  </a:cubicBezTo>
                  <a:cubicBezTo>
                    <a:pt x="496" y="1768"/>
                    <a:pt x="719" y="2065"/>
                    <a:pt x="967" y="2363"/>
                  </a:cubicBezTo>
                  <a:cubicBezTo>
                    <a:pt x="1091" y="2511"/>
                    <a:pt x="1240" y="2685"/>
                    <a:pt x="1438" y="2834"/>
                  </a:cubicBezTo>
                  <a:cubicBezTo>
                    <a:pt x="1587" y="2933"/>
                    <a:pt x="1884" y="3081"/>
                    <a:pt x="1959" y="3205"/>
                  </a:cubicBezTo>
                  <a:cubicBezTo>
                    <a:pt x="1760" y="2834"/>
                    <a:pt x="1562" y="2486"/>
                    <a:pt x="1265" y="2139"/>
                  </a:cubicBezTo>
                  <a:lnTo>
                    <a:pt x="1265" y="2139"/>
                  </a:lnTo>
                  <a:cubicBezTo>
                    <a:pt x="1636" y="2437"/>
                    <a:pt x="2083" y="2610"/>
                    <a:pt x="2578" y="2734"/>
                  </a:cubicBezTo>
                  <a:cubicBezTo>
                    <a:pt x="2306" y="2313"/>
                    <a:pt x="1884" y="1941"/>
                    <a:pt x="1488" y="1594"/>
                  </a:cubicBezTo>
                  <a:lnTo>
                    <a:pt x="1488" y="1594"/>
                  </a:lnTo>
                  <a:cubicBezTo>
                    <a:pt x="1884" y="1817"/>
                    <a:pt x="2355" y="1991"/>
                    <a:pt x="2826" y="2115"/>
                  </a:cubicBezTo>
                  <a:cubicBezTo>
                    <a:pt x="2678" y="1495"/>
                    <a:pt x="2331" y="950"/>
                    <a:pt x="1835" y="503"/>
                  </a:cubicBezTo>
                  <a:cubicBezTo>
                    <a:pt x="1634" y="334"/>
                    <a:pt x="1059" y="0"/>
                    <a:pt x="617"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503" name="Google Shape;9503;p25"/>
            <p:cNvSpPr/>
            <p:nvPr/>
          </p:nvSpPr>
          <p:spPr>
            <a:xfrm>
              <a:off x="3930250" y="1364650"/>
              <a:ext cx="68825" cy="145000"/>
            </a:xfrm>
            <a:custGeom>
              <a:avLst/>
              <a:gdLst/>
              <a:ahLst/>
              <a:cxnLst/>
              <a:rect l="l" t="t" r="r" b="b"/>
              <a:pathLst>
                <a:path w="2753" h="5800" extrusionOk="0">
                  <a:moveTo>
                    <a:pt x="784" y="1"/>
                  </a:moveTo>
                  <a:cubicBezTo>
                    <a:pt x="756" y="1"/>
                    <a:pt x="726" y="8"/>
                    <a:pt x="695" y="23"/>
                  </a:cubicBezTo>
                  <a:cubicBezTo>
                    <a:pt x="397" y="172"/>
                    <a:pt x="348" y="767"/>
                    <a:pt x="273" y="965"/>
                  </a:cubicBezTo>
                  <a:cubicBezTo>
                    <a:pt x="100" y="1635"/>
                    <a:pt x="0" y="2354"/>
                    <a:pt x="0" y="2998"/>
                  </a:cubicBezTo>
                  <a:cubicBezTo>
                    <a:pt x="25" y="3370"/>
                    <a:pt x="75" y="3742"/>
                    <a:pt x="124" y="4089"/>
                  </a:cubicBezTo>
                  <a:cubicBezTo>
                    <a:pt x="224" y="4684"/>
                    <a:pt x="447" y="5229"/>
                    <a:pt x="868" y="5700"/>
                  </a:cubicBezTo>
                  <a:cubicBezTo>
                    <a:pt x="893" y="5725"/>
                    <a:pt x="942" y="5750"/>
                    <a:pt x="992" y="5799"/>
                  </a:cubicBezTo>
                  <a:cubicBezTo>
                    <a:pt x="1066" y="5799"/>
                    <a:pt x="1116" y="5799"/>
                    <a:pt x="1190" y="5750"/>
                  </a:cubicBezTo>
                  <a:cubicBezTo>
                    <a:pt x="1364" y="5700"/>
                    <a:pt x="1513" y="5675"/>
                    <a:pt x="1711" y="5601"/>
                  </a:cubicBezTo>
                  <a:cubicBezTo>
                    <a:pt x="1959" y="5551"/>
                    <a:pt x="2232" y="5452"/>
                    <a:pt x="2430" y="5254"/>
                  </a:cubicBezTo>
                  <a:cubicBezTo>
                    <a:pt x="2579" y="5130"/>
                    <a:pt x="2603" y="4957"/>
                    <a:pt x="2628" y="4808"/>
                  </a:cubicBezTo>
                  <a:cubicBezTo>
                    <a:pt x="2752" y="4015"/>
                    <a:pt x="2554" y="3320"/>
                    <a:pt x="2232" y="2626"/>
                  </a:cubicBezTo>
                  <a:cubicBezTo>
                    <a:pt x="1934" y="1957"/>
                    <a:pt x="1513" y="1337"/>
                    <a:pt x="1215" y="643"/>
                  </a:cubicBezTo>
                  <a:cubicBezTo>
                    <a:pt x="1149" y="510"/>
                    <a:pt x="1023" y="1"/>
                    <a:pt x="78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504" name="Google Shape;9504;p25"/>
            <p:cNvSpPr/>
            <p:nvPr/>
          </p:nvSpPr>
          <p:spPr>
            <a:xfrm>
              <a:off x="3933350" y="1377000"/>
              <a:ext cx="56425" cy="96700"/>
            </a:xfrm>
            <a:custGeom>
              <a:avLst/>
              <a:gdLst/>
              <a:ahLst/>
              <a:cxnLst/>
              <a:rect l="l" t="t" r="r" b="b"/>
              <a:pathLst>
                <a:path w="2257" h="3868" extrusionOk="0">
                  <a:moveTo>
                    <a:pt x="893" y="0"/>
                  </a:moveTo>
                  <a:cubicBezTo>
                    <a:pt x="571" y="25"/>
                    <a:pt x="447" y="199"/>
                    <a:pt x="347" y="422"/>
                  </a:cubicBezTo>
                  <a:cubicBezTo>
                    <a:pt x="100" y="1017"/>
                    <a:pt x="0" y="1513"/>
                    <a:pt x="25" y="2008"/>
                  </a:cubicBezTo>
                  <a:cubicBezTo>
                    <a:pt x="25" y="2653"/>
                    <a:pt x="149" y="3273"/>
                    <a:pt x="323" y="3868"/>
                  </a:cubicBezTo>
                  <a:cubicBezTo>
                    <a:pt x="323" y="3471"/>
                    <a:pt x="372" y="3074"/>
                    <a:pt x="571" y="2653"/>
                  </a:cubicBezTo>
                  <a:cubicBezTo>
                    <a:pt x="744" y="3025"/>
                    <a:pt x="967" y="3397"/>
                    <a:pt x="1190" y="3768"/>
                  </a:cubicBezTo>
                  <a:cubicBezTo>
                    <a:pt x="1215" y="3248"/>
                    <a:pt x="1215" y="2727"/>
                    <a:pt x="1215" y="2207"/>
                  </a:cubicBezTo>
                  <a:cubicBezTo>
                    <a:pt x="1587" y="2405"/>
                    <a:pt x="1884" y="2628"/>
                    <a:pt x="2207" y="2876"/>
                  </a:cubicBezTo>
                  <a:cubicBezTo>
                    <a:pt x="2256" y="2157"/>
                    <a:pt x="2083" y="1513"/>
                    <a:pt x="1884" y="868"/>
                  </a:cubicBezTo>
                  <a:cubicBezTo>
                    <a:pt x="1835" y="645"/>
                    <a:pt x="1760" y="447"/>
                    <a:pt x="1612" y="273"/>
                  </a:cubicBezTo>
                  <a:cubicBezTo>
                    <a:pt x="1463" y="124"/>
                    <a:pt x="1215" y="0"/>
                    <a:pt x="89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505" name="Google Shape;9505;p25"/>
            <p:cNvSpPr/>
            <p:nvPr/>
          </p:nvSpPr>
          <p:spPr>
            <a:xfrm>
              <a:off x="3819325" y="1362200"/>
              <a:ext cx="97925" cy="160450"/>
            </a:xfrm>
            <a:custGeom>
              <a:avLst/>
              <a:gdLst/>
              <a:ahLst/>
              <a:cxnLst/>
              <a:rect l="l" t="t" r="r" b="b"/>
              <a:pathLst>
                <a:path w="3917" h="6418" extrusionOk="0">
                  <a:moveTo>
                    <a:pt x="3537" y="1"/>
                  </a:moveTo>
                  <a:cubicBezTo>
                    <a:pt x="3070" y="1"/>
                    <a:pt x="2660" y="791"/>
                    <a:pt x="2479" y="1063"/>
                  </a:cubicBezTo>
                  <a:cubicBezTo>
                    <a:pt x="2107" y="1634"/>
                    <a:pt x="1785" y="2229"/>
                    <a:pt x="1413" y="2848"/>
                  </a:cubicBezTo>
                  <a:cubicBezTo>
                    <a:pt x="1041" y="3468"/>
                    <a:pt x="694" y="4088"/>
                    <a:pt x="422" y="4707"/>
                  </a:cubicBezTo>
                  <a:cubicBezTo>
                    <a:pt x="198" y="5228"/>
                    <a:pt x="0" y="5773"/>
                    <a:pt x="99" y="6269"/>
                  </a:cubicBezTo>
                  <a:cubicBezTo>
                    <a:pt x="99" y="6294"/>
                    <a:pt x="124" y="6344"/>
                    <a:pt x="174" y="6344"/>
                  </a:cubicBezTo>
                  <a:cubicBezTo>
                    <a:pt x="186" y="6356"/>
                    <a:pt x="202" y="6361"/>
                    <a:pt x="219" y="6361"/>
                  </a:cubicBezTo>
                  <a:cubicBezTo>
                    <a:pt x="270" y="6361"/>
                    <a:pt x="335" y="6319"/>
                    <a:pt x="372" y="6319"/>
                  </a:cubicBezTo>
                  <a:cubicBezTo>
                    <a:pt x="496" y="6319"/>
                    <a:pt x="570" y="6418"/>
                    <a:pt x="694" y="6418"/>
                  </a:cubicBezTo>
                  <a:cubicBezTo>
                    <a:pt x="818" y="6418"/>
                    <a:pt x="893" y="6344"/>
                    <a:pt x="1016" y="6294"/>
                  </a:cubicBezTo>
                  <a:cubicBezTo>
                    <a:pt x="1240" y="6195"/>
                    <a:pt x="1512" y="6195"/>
                    <a:pt x="1785" y="6096"/>
                  </a:cubicBezTo>
                  <a:cubicBezTo>
                    <a:pt x="2033" y="6021"/>
                    <a:pt x="2206" y="5848"/>
                    <a:pt x="2355" y="5699"/>
                  </a:cubicBezTo>
                  <a:cubicBezTo>
                    <a:pt x="2702" y="5327"/>
                    <a:pt x="2876" y="4931"/>
                    <a:pt x="3049" y="4534"/>
                  </a:cubicBezTo>
                  <a:cubicBezTo>
                    <a:pt x="3471" y="3468"/>
                    <a:pt x="3818" y="2427"/>
                    <a:pt x="3867" y="1386"/>
                  </a:cubicBezTo>
                  <a:lnTo>
                    <a:pt x="3867" y="617"/>
                  </a:lnTo>
                  <a:cubicBezTo>
                    <a:pt x="3843" y="444"/>
                    <a:pt x="3917" y="121"/>
                    <a:pt x="3669" y="22"/>
                  </a:cubicBezTo>
                  <a:cubicBezTo>
                    <a:pt x="3625" y="7"/>
                    <a:pt x="3581" y="1"/>
                    <a:pt x="353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506" name="Google Shape;9506;p25"/>
            <p:cNvSpPr/>
            <p:nvPr/>
          </p:nvSpPr>
          <p:spPr>
            <a:xfrm>
              <a:off x="3837300" y="1381100"/>
              <a:ext cx="84300" cy="101900"/>
            </a:xfrm>
            <a:custGeom>
              <a:avLst/>
              <a:gdLst/>
              <a:ahLst/>
              <a:cxnLst/>
              <a:rect l="l" t="t" r="r" b="b"/>
              <a:pathLst>
                <a:path w="3372" h="4076" extrusionOk="0">
                  <a:moveTo>
                    <a:pt x="2838" y="0"/>
                  </a:moveTo>
                  <a:cubicBezTo>
                    <a:pt x="2532" y="0"/>
                    <a:pt x="2105" y="321"/>
                    <a:pt x="1884" y="506"/>
                  </a:cubicBezTo>
                  <a:cubicBezTo>
                    <a:pt x="1388" y="1002"/>
                    <a:pt x="1016" y="1596"/>
                    <a:pt x="719" y="2117"/>
                  </a:cubicBezTo>
                  <a:cubicBezTo>
                    <a:pt x="521" y="2439"/>
                    <a:pt x="397" y="2762"/>
                    <a:pt x="273" y="3084"/>
                  </a:cubicBezTo>
                  <a:cubicBezTo>
                    <a:pt x="223" y="3233"/>
                    <a:pt x="174" y="3381"/>
                    <a:pt x="124" y="3580"/>
                  </a:cubicBezTo>
                  <a:cubicBezTo>
                    <a:pt x="78" y="3717"/>
                    <a:pt x="96" y="3917"/>
                    <a:pt x="21" y="4044"/>
                  </a:cubicBezTo>
                  <a:lnTo>
                    <a:pt x="21" y="4044"/>
                  </a:lnTo>
                  <a:cubicBezTo>
                    <a:pt x="335" y="3585"/>
                    <a:pt x="628" y="3148"/>
                    <a:pt x="992" y="2712"/>
                  </a:cubicBezTo>
                  <a:lnTo>
                    <a:pt x="992" y="2712"/>
                  </a:lnTo>
                  <a:cubicBezTo>
                    <a:pt x="992" y="3158"/>
                    <a:pt x="967" y="3580"/>
                    <a:pt x="892" y="4026"/>
                  </a:cubicBezTo>
                  <a:cubicBezTo>
                    <a:pt x="1314" y="3530"/>
                    <a:pt x="1587" y="2960"/>
                    <a:pt x="1760" y="2439"/>
                  </a:cubicBezTo>
                  <a:cubicBezTo>
                    <a:pt x="1859" y="2861"/>
                    <a:pt x="1934" y="3307"/>
                    <a:pt x="2008" y="3728"/>
                  </a:cubicBezTo>
                  <a:cubicBezTo>
                    <a:pt x="2330" y="3158"/>
                    <a:pt x="2677" y="2538"/>
                    <a:pt x="2876" y="1919"/>
                  </a:cubicBezTo>
                  <a:cubicBezTo>
                    <a:pt x="3074" y="1423"/>
                    <a:pt x="3371" y="580"/>
                    <a:pt x="3099" y="134"/>
                  </a:cubicBezTo>
                  <a:cubicBezTo>
                    <a:pt x="3035" y="38"/>
                    <a:pt x="2944" y="0"/>
                    <a:pt x="2838" y="0"/>
                  </a:cubicBezTo>
                  <a:close/>
                  <a:moveTo>
                    <a:pt x="21" y="4044"/>
                  </a:moveTo>
                  <a:cubicBezTo>
                    <a:pt x="14" y="4055"/>
                    <a:pt x="7" y="4065"/>
                    <a:pt x="0" y="4075"/>
                  </a:cubicBezTo>
                  <a:cubicBezTo>
                    <a:pt x="8" y="4066"/>
                    <a:pt x="15" y="4055"/>
                    <a:pt x="21" y="4044"/>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507" name="Google Shape;9507;p25"/>
            <p:cNvSpPr/>
            <p:nvPr/>
          </p:nvSpPr>
          <p:spPr>
            <a:xfrm>
              <a:off x="3710850" y="1347525"/>
              <a:ext cx="197725" cy="113150"/>
            </a:xfrm>
            <a:custGeom>
              <a:avLst/>
              <a:gdLst/>
              <a:ahLst/>
              <a:cxnLst/>
              <a:rect l="l" t="t" r="r" b="b"/>
              <a:pathLst>
                <a:path w="7909" h="4526" extrusionOk="0">
                  <a:moveTo>
                    <a:pt x="7433" y="0"/>
                  </a:moveTo>
                  <a:cubicBezTo>
                    <a:pt x="7161" y="0"/>
                    <a:pt x="6669" y="194"/>
                    <a:pt x="6496" y="237"/>
                  </a:cubicBezTo>
                  <a:lnTo>
                    <a:pt x="5281" y="609"/>
                  </a:lnTo>
                  <a:cubicBezTo>
                    <a:pt x="4314" y="956"/>
                    <a:pt x="3447" y="1353"/>
                    <a:pt x="2653" y="1824"/>
                  </a:cubicBezTo>
                  <a:cubicBezTo>
                    <a:pt x="1587" y="2444"/>
                    <a:pt x="596" y="3212"/>
                    <a:pt x="75" y="4129"/>
                  </a:cubicBezTo>
                  <a:cubicBezTo>
                    <a:pt x="51" y="4154"/>
                    <a:pt x="1" y="4204"/>
                    <a:pt x="51" y="4253"/>
                  </a:cubicBezTo>
                  <a:cubicBezTo>
                    <a:pt x="61" y="4304"/>
                    <a:pt x="111" y="4317"/>
                    <a:pt x="178" y="4317"/>
                  </a:cubicBezTo>
                  <a:cubicBezTo>
                    <a:pt x="256" y="4317"/>
                    <a:pt x="356" y="4299"/>
                    <a:pt x="438" y="4299"/>
                  </a:cubicBezTo>
                  <a:cubicBezTo>
                    <a:pt x="459" y="4299"/>
                    <a:pt x="479" y="4300"/>
                    <a:pt x="497" y="4303"/>
                  </a:cubicBezTo>
                  <a:cubicBezTo>
                    <a:pt x="695" y="4328"/>
                    <a:pt x="720" y="4526"/>
                    <a:pt x="918" y="4526"/>
                  </a:cubicBezTo>
                  <a:cubicBezTo>
                    <a:pt x="1042" y="4526"/>
                    <a:pt x="1166" y="4452"/>
                    <a:pt x="1290" y="4427"/>
                  </a:cubicBezTo>
                  <a:cubicBezTo>
                    <a:pt x="1348" y="4419"/>
                    <a:pt x="1406" y="4416"/>
                    <a:pt x="1464" y="4416"/>
                  </a:cubicBezTo>
                  <a:cubicBezTo>
                    <a:pt x="1582" y="4416"/>
                    <a:pt x="1703" y="4427"/>
                    <a:pt x="1835" y="4427"/>
                  </a:cubicBezTo>
                  <a:cubicBezTo>
                    <a:pt x="2282" y="4427"/>
                    <a:pt x="2703" y="4179"/>
                    <a:pt x="3100" y="3956"/>
                  </a:cubicBezTo>
                  <a:cubicBezTo>
                    <a:pt x="4389" y="3212"/>
                    <a:pt x="5628" y="2419"/>
                    <a:pt x="6620" y="1452"/>
                  </a:cubicBezTo>
                  <a:cubicBezTo>
                    <a:pt x="6818" y="1229"/>
                    <a:pt x="7909" y="188"/>
                    <a:pt x="7537" y="14"/>
                  </a:cubicBezTo>
                  <a:cubicBezTo>
                    <a:pt x="7508" y="5"/>
                    <a:pt x="7473" y="0"/>
                    <a:pt x="743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508" name="Google Shape;9508;p25"/>
            <p:cNvSpPr/>
            <p:nvPr/>
          </p:nvSpPr>
          <p:spPr>
            <a:xfrm>
              <a:off x="3749275" y="1353400"/>
              <a:ext cx="140725" cy="80025"/>
            </a:xfrm>
            <a:custGeom>
              <a:avLst/>
              <a:gdLst/>
              <a:ahLst/>
              <a:cxnLst/>
              <a:rect l="l" t="t" r="r" b="b"/>
              <a:pathLst>
                <a:path w="5629" h="3201" extrusionOk="0">
                  <a:moveTo>
                    <a:pt x="5133" y="1"/>
                  </a:moveTo>
                  <a:cubicBezTo>
                    <a:pt x="4973" y="1"/>
                    <a:pt x="4805" y="88"/>
                    <a:pt x="4612" y="176"/>
                  </a:cubicBezTo>
                  <a:cubicBezTo>
                    <a:pt x="3744" y="573"/>
                    <a:pt x="2876" y="969"/>
                    <a:pt x="2034" y="1415"/>
                  </a:cubicBezTo>
                  <a:cubicBezTo>
                    <a:pt x="1265" y="1812"/>
                    <a:pt x="447" y="2283"/>
                    <a:pt x="1" y="2903"/>
                  </a:cubicBezTo>
                  <a:cubicBezTo>
                    <a:pt x="621" y="2655"/>
                    <a:pt x="1240" y="2407"/>
                    <a:pt x="1811" y="2159"/>
                  </a:cubicBezTo>
                  <a:lnTo>
                    <a:pt x="1811" y="2159"/>
                  </a:lnTo>
                  <a:cubicBezTo>
                    <a:pt x="1488" y="2481"/>
                    <a:pt x="1191" y="2828"/>
                    <a:pt x="1017" y="3200"/>
                  </a:cubicBezTo>
                  <a:cubicBezTo>
                    <a:pt x="1563" y="2903"/>
                    <a:pt x="2133" y="2581"/>
                    <a:pt x="2678" y="2233"/>
                  </a:cubicBezTo>
                  <a:lnTo>
                    <a:pt x="2678" y="2233"/>
                  </a:lnTo>
                  <a:cubicBezTo>
                    <a:pt x="2629" y="2481"/>
                    <a:pt x="2529" y="2729"/>
                    <a:pt x="2405" y="2977"/>
                  </a:cubicBezTo>
                  <a:cubicBezTo>
                    <a:pt x="3521" y="2357"/>
                    <a:pt x="4488" y="1589"/>
                    <a:pt x="5231" y="721"/>
                  </a:cubicBezTo>
                  <a:cubicBezTo>
                    <a:pt x="5455" y="473"/>
                    <a:pt x="5628" y="176"/>
                    <a:pt x="5331" y="52"/>
                  </a:cubicBezTo>
                  <a:cubicBezTo>
                    <a:pt x="5265" y="16"/>
                    <a:pt x="5200" y="1"/>
                    <a:pt x="5133"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509" name="Google Shape;9509;p25"/>
            <p:cNvSpPr/>
            <p:nvPr/>
          </p:nvSpPr>
          <p:spPr>
            <a:xfrm>
              <a:off x="4011425" y="1323750"/>
              <a:ext cx="181000" cy="54975"/>
            </a:xfrm>
            <a:custGeom>
              <a:avLst/>
              <a:gdLst/>
              <a:ahLst/>
              <a:cxnLst/>
              <a:rect l="l" t="t" r="r" b="b"/>
              <a:pathLst>
                <a:path w="7240" h="2199" extrusionOk="0">
                  <a:moveTo>
                    <a:pt x="2689" y="0"/>
                  </a:moveTo>
                  <a:cubicBezTo>
                    <a:pt x="2006" y="0"/>
                    <a:pt x="1318" y="49"/>
                    <a:pt x="621" y="98"/>
                  </a:cubicBezTo>
                  <a:cubicBezTo>
                    <a:pt x="323" y="147"/>
                    <a:pt x="1" y="321"/>
                    <a:pt x="174" y="544"/>
                  </a:cubicBezTo>
                  <a:cubicBezTo>
                    <a:pt x="323" y="717"/>
                    <a:pt x="720" y="891"/>
                    <a:pt x="992" y="1040"/>
                  </a:cubicBezTo>
                  <a:cubicBezTo>
                    <a:pt x="1538" y="1362"/>
                    <a:pt x="2158" y="1635"/>
                    <a:pt x="2827" y="1808"/>
                  </a:cubicBezTo>
                  <a:cubicBezTo>
                    <a:pt x="3628" y="2055"/>
                    <a:pt x="4480" y="2199"/>
                    <a:pt x="5411" y="2199"/>
                  </a:cubicBezTo>
                  <a:cubicBezTo>
                    <a:pt x="5604" y="2199"/>
                    <a:pt x="5800" y="2193"/>
                    <a:pt x="6000" y="2180"/>
                  </a:cubicBezTo>
                  <a:cubicBezTo>
                    <a:pt x="6248" y="2180"/>
                    <a:pt x="6446" y="2155"/>
                    <a:pt x="6694" y="2056"/>
                  </a:cubicBezTo>
                  <a:cubicBezTo>
                    <a:pt x="6917" y="1957"/>
                    <a:pt x="7140" y="1808"/>
                    <a:pt x="7190" y="1635"/>
                  </a:cubicBezTo>
                  <a:cubicBezTo>
                    <a:pt x="7239" y="1535"/>
                    <a:pt x="7190" y="1412"/>
                    <a:pt x="7140" y="1312"/>
                  </a:cubicBezTo>
                  <a:cubicBezTo>
                    <a:pt x="7016" y="1064"/>
                    <a:pt x="6768" y="916"/>
                    <a:pt x="6496" y="767"/>
                  </a:cubicBezTo>
                  <a:cubicBezTo>
                    <a:pt x="5752" y="346"/>
                    <a:pt x="4785" y="147"/>
                    <a:pt x="3769" y="48"/>
                  </a:cubicBezTo>
                  <a:cubicBezTo>
                    <a:pt x="3409" y="14"/>
                    <a:pt x="3050" y="0"/>
                    <a:pt x="2689"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510" name="Google Shape;9510;p25"/>
            <p:cNvSpPr/>
            <p:nvPr/>
          </p:nvSpPr>
          <p:spPr>
            <a:xfrm>
              <a:off x="4022600" y="1334025"/>
              <a:ext cx="119000" cy="37425"/>
            </a:xfrm>
            <a:custGeom>
              <a:avLst/>
              <a:gdLst/>
              <a:ahLst/>
              <a:cxnLst/>
              <a:rect l="l" t="t" r="r" b="b"/>
              <a:pathLst>
                <a:path w="4760" h="1497" extrusionOk="0">
                  <a:moveTo>
                    <a:pt x="1303" y="0"/>
                  </a:moveTo>
                  <a:cubicBezTo>
                    <a:pt x="1087" y="0"/>
                    <a:pt x="867" y="3"/>
                    <a:pt x="645" y="9"/>
                  </a:cubicBezTo>
                  <a:cubicBezTo>
                    <a:pt x="422" y="9"/>
                    <a:pt x="0" y="9"/>
                    <a:pt x="25" y="257"/>
                  </a:cubicBezTo>
                  <a:cubicBezTo>
                    <a:pt x="50" y="455"/>
                    <a:pt x="422" y="579"/>
                    <a:pt x="620" y="653"/>
                  </a:cubicBezTo>
                  <a:cubicBezTo>
                    <a:pt x="1636" y="1100"/>
                    <a:pt x="2826" y="1397"/>
                    <a:pt x="4090" y="1496"/>
                  </a:cubicBezTo>
                  <a:cubicBezTo>
                    <a:pt x="3966" y="1372"/>
                    <a:pt x="3843" y="1248"/>
                    <a:pt x="3694" y="1124"/>
                  </a:cubicBezTo>
                  <a:cubicBezTo>
                    <a:pt x="4041" y="1100"/>
                    <a:pt x="4388" y="1075"/>
                    <a:pt x="4760" y="1025"/>
                  </a:cubicBezTo>
                  <a:cubicBezTo>
                    <a:pt x="4487" y="877"/>
                    <a:pt x="4214" y="728"/>
                    <a:pt x="3892" y="604"/>
                  </a:cubicBezTo>
                  <a:cubicBezTo>
                    <a:pt x="4115" y="530"/>
                    <a:pt x="4363" y="480"/>
                    <a:pt x="4586" y="381"/>
                  </a:cubicBezTo>
                  <a:cubicBezTo>
                    <a:pt x="4264" y="232"/>
                    <a:pt x="3892" y="158"/>
                    <a:pt x="3495" y="133"/>
                  </a:cubicBezTo>
                  <a:cubicBezTo>
                    <a:pt x="2765" y="37"/>
                    <a:pt x="2050" y="0"/>
                    <a:pt x="130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511" name="Google Shape;9511;p25"/>
            <p:cNvSpPr/>
            <p:nvPr/>
          </p:nvSpPr>
          <p:spPr>
            <a:xfrm>
              <a:off x="4021975" y="1262100"/>
              <a:ext cx="192750" cy="54450"/>
            </a:xfrm>
            <a:custGeom>
              <a:avLst/>
              <a:gdLst/>
              <a:ahLst/>
              <a:cxnLst/>
              <a:rect l="l" t="t" r="r" b="b"/>
              <a:pathLst>
                <a:path w="7710" h="2178" extrusionOk="0">
                  <a:moveTo>
                    <a:pt x="6971" y="1"/>
                  </a:moveTo>
                  <a:cubicBezTo>
                    <a:pt x="6935" y="1"/>
                    <a:pt x="6900" y="4"/>
                    <a:pt x="6867" y="10"/>
                  </a:cubicBezTo>
                  <a:cubicBezTo>
                    <a:pt x="6619" y="10"/>
                    <a:pt x="6371" y="60"/>
                    <a:pt x="6123" y="109"/>
                  </a:cubicBezTo>
                  <a:cubicBezTo>
                    <a:pt x="4239" y="432"/>
                    <a:pt x="2355" y="779"/>
                    <a:pt x="521" y="1399"/>
                  </a:cubicBezTo>
                  <a:cubicBezTo>
                    <a:pt x="75" y="1547"/>
                    <a:pt x="0" y="1870"/>
                    <a:pt x="447" y="1894"/>
                  </a:cubicBezTo>
                  <a:cubicBezTo>
                    <a:pt x="918" y="1919"/>
                    <a:pt x="1364" y="1994"/>
                    <a:pt x="1785" y="2043"/>
                  </a:cubicBezTo>
                  <a:cubicBezTo>
                    <a:pt x="2459" y="2127"/>
                    <a:pt x="3167" y="2177"/>
                    <a:pt x="3878" y="2177"/>
                  </a:cubicBezTo>
                  <a:cubicBezTo>
                    <a:pt x="4214" y="2177"/>
                    <a:pt x="4550" y="2166"/>
                    <a:pt x="4884" y="2142"/>
                  </a:cubicBezTo>
                  <a:cubicBezTo>
                    <a:pt x="5454" y="2043"/>
                    <a:pt x="6024" y="2018"/>
                    <a:pt x="6619" y="1919"/>
                  </a:cubicBezTo>
                  <a:cubicBezTo>
                    <a:pt x="6817" y="1894"/>
                    <a:pt x="7065" y="1870"/>
                    <a:pt x="7189" y="1721"/>
                  </a:cubicBezTo>
                  <a:cubicBezTo>
                    <a:pt x="7313" y="1597"/>
                    <a:pt x="7239" y="1399"/>
                    <a:pt x="7338" y="1275"/>
                  </a:cubicBezTo>
                  <a:cubicBezTo>
                    <a:pt x="7388" y="1151"/>
                    <a:pt x="7586" y="1052"/>
                    <a:pt x="7611" y="928"/>
                  </a:cubicBezTo>
                  <a:cubicBezTo>
                    <a:pt x="7710" y="729"/>
                    <a:pt x="7462" y="605"/>
                    <a:pt x="7363" y="407"/>
                  </a:cubicBezTo>
                  <a:cubicBezTo>
                    <a:pt x="7313" y="283"/>
                    <a:pt x="7338" y="134"/>
                    <a:pt x="7239" y="60"/>
                  </a:cubicBezTo>
                  <a:cubicBezTo>
                    <a:pt x="7166" y="24"/>
                    <a:pt x="7067" y="1"/>
                    <a:pt x="697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512" name="Google Shape;9512;p25"/>
            <p:cNvSpPr/>
            <p:nvPr/>
          </p:nvSpPr>
          <p:spPr>
            <a:xfrm>
              <a:off x="4025700" y="1273575"/>
              <a:ext cx="125200" cy="39625"/>
            </a:xfrm>
            <a:custGeom>
              <a:avLst/>
              <a:gdLst/>
              <a:ahLst/>
              <a:cxnLst/>
              <a:rect l="l" t="t" r="r" b="b"/>
              <a:pathLst>
                <a:path w="5008" h="1585" extrusionOk="0">
                  <a:moveTo>
                    <a:pt x="4397" y="0"/>
                  </a:moveTo>
                  <a:cubicBezTo>
                    <a:pt x="3266" y="0"/>
                    <a:pt x="2052" y="230"/>
                    <a:pt x="892" y="568"/>
                  </a:cubicBezTo>
                  <a:cubicBezTo>
                    <a:pt x="645" y="642"/>
                    <a:pt x="50" y="816"/>
                    <a:pt x="25" y="1064"/>
                  </a:cubicBezTo>
                  <a:cubicBezTo>
                    <a:pt x="0" y="1262"/>
                    <a:pt x="496" y="1386"/>
                    <a:pt x="669" y="1435"/>
                  </a:cubicBezTo>
                  <a:cubicBezTo>
                    <a:pt x="1289" y="1584"/>
                    <a:pt x="2033" y="1584"/>
                    <a:pt x="2776" y="1584"/>
                  </a:cubicBezTo>
                  <a:cubicBezTo>
                    <a:pt x="3247" y="1584"/>
                    <a:pt x="3719" y="1584"/>
                    <a:pt x="4214" y="1559"/>
                  </a:cubicBezTo>
                  <a:cubicBezTo>
                    <a:pt x="3867" y="1411"/>
                    <a:pt x="3495" y="1262"/>
                    <a:pt x="3074" y="1163"/>
                  </a:cubicBezTo>
                  <a:lnTo>
                    <a:pt x="5008" y="791"/>
                  </a:lnTo>
                  <a:cubicBezTo>
                    <a:pt x="4710" y="725"/>
                    <a:pt x="4369" y="692"/>
                    <a:pt x="4020" y="692"/>
                  </a:cubicBezTo>
                  <a:cubicBezTo>
                    <a:pt x="3845" y="692"/>
                    <a:pt x="3669" y="700"/>
                    <a:pt x="3495" y="716"/>
                  </a:cubicBezTo>
                  <a:cubicBezTo>
                    <a:pt x="3991" y="469"/>
                    <a:pt x="4487" y="270"/>
                    <a:pt x="4983" y="22"/>
                  </a:cubicBezTo>
                  <a:cubicBezTo>
                    <a:pt x="4790" y="8"/>
                    <a:pt x="4595" y="0"/>
                    <a:pt x="4397"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513" name="Google Shape;9513;p25"/>
            <p:cNvSpPr/>
            <p:nvPr/>
          </p:nvSpPr>
          <p:spPr>
            <a:xfrm>
              <a:off x="4013950" y="1165175"/>
              <a:ext cx="184675" cy="126900"/>
            </a:xfrm>
            <a:custGeom>
              <a:avLst/>
              <a:gdLst/>
              <a:ahLst/>
              <a:cxnLst/>
              <a:rect l="l" t="t" r="r" b="b"/>
              <a:pathLst>
                <a:path w="7387" h="5076" extrusionOk="0">
                  <a:moveTo>
                    <a:pt x="6682" y="0"/>
                  </a:moveTo>
                  <a:cubicBezTo>
                    <a:pt x="6638" y="0"/>
                    <a:pt x="6592" y="6"/>
                    <a:pt x="6544" y="20"/>
                  </a:cubicBezTo>
                  <a:cubicBezTo>
                    <a:pt x="6395" y="45"/>
                    <a:pt x="6196" y="95"/>
                    <a:pt x="6048" y="169"/>
                  </a:cubicBezTo>
                  <a:cubicBezTo>
                    <a:pt x="5056" y="590"/>
                    <a:pt x="4189" y="1136"/>
                    <a:pt x="3370" y="1706"/>
                  </a:cubicBezTo>
                  <a:cubicBezTo>
                    <a:pt x="2875" y="2078"/>
                    <a:pt x="2428" y="2450"/>
                    <a:pt x="1957" y="2797"/>
                  </a:cubicBezTo>
                  <a:cubicBezTo>
                    <a:pt x="1486" y="3193"/>
                    <a:pt x="1015" y="3615"/>
                    <a:pt x="619" y="4036"/>
                  </a:cubicBezTo>
                  <a:cubicBezTo>
                    <a:pt x="396" y="4284"/>
                    <a:pt x="148" y="4532"/>
                    <a:pt x="73" y="4805"/>
                  </a:cubicBezTo>
                  <a:cubicBezTo>
                    <a:pt x="0" y="5009"/>
                    <a:pt x="57" y="5076"/>
                    <a:pt x="191" y="5076"/>
                  </a:cubicBezTo>
                  <a:cubicBezTo>
                    <a:pt x="285" y="5076"/>
                    <a:pt x="417" y="5044"/>
                    <a:pt x="569" y="5003"/>
                  </a:cubicBezTo>
                  <a:cubicBezTo>
                    <a:pt x="1362" y="4780"/>
                    <a:pt x="2181" y="4408"/>
                    <a:pt x="2924" y="4036"/>
                  </a:cubicBezTo>
                  <a:cubicBezTo>
                    <a:pt x="4486" y="3292"/>
                    <a:pt x="5924" y="2400"/>
                    <a:pt x="7138" y="1384"/>
                  </a:cubicBezTo>
                  <a:cubicBezTo>
                    <a:pt x="7188" y="1309"/>
                    <a:pt x="7213" y="1284"/>
                    <a:pt x="7262" y="1210"/>
                  </a:cubicBezTo>
                  <a:cubicBezTo>
                    <a:pt x="7287" y="1136"/>
                    <a:pt x="7163" y="1061"/>
                    <a:pt x="7138" y="962"/>
                  </a:cubicBezTo>
                  <a:cubicBezTo>
                    <a:pt x="7064" y="789"/>
                    <a:pt x="7386" y="466"/>
                    <a:pt x="7188" y="342"/>
                  </a:cubicBezTo>
                  <a:cubicBezTo>
                    <a:pt x="7138" y="318"/>
                    <a:pt x="7064" y="318"/>
                    <a:pt x="7039" y="293"/>
                  </a:cubicBezTo>
                  <a:cubicBezTo>
                    <a:pt x="6965" y="268"/>
                    <a:pt x="6965" y="169"/>
                    <a:pt x="6940" y="95"/>
                  </a:cubicBezTo>
                  <a:cubicBezTo>
                    <a:pt x="6887" y="41"/>
                    <a:pt x="6794" y="0"/>
                    <a:pt x="6682"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514" name="Google Shape;9514;p25"/>
            <p:cNvSpPr/>
            <p:nvPr/>
          </p:nvSpPr>
          <p:spPr>
            <a:xfrm>
              <a:off x="4020725" y="1204700"/>
              <a:ext cx="115925" cy="81075"/>
            </a:xfrm>
            <a:custGeom>
              <a:avLst/>
              <a:gdLst/>
              <a:ahLst/>
              <a:cxnLst/>
              <a:rect l="l" t="t" r="r" b="b"/>
              <a:pathLst>
                <a:path w="4637" h="3243" extrusionOk="0">
                  <a:moveTo>
                    <a:pt x="3794" y="1"/>
                  </a:moveTo>
                  <a:cubicBezTo>
                    <a:pt x="3347" y="224"/>
                    <a:pt x="2951" y="497"/>
                    <a:pt x="2529" y="720"/>
                  </a:cubicBezTo>
                  <a:cubicBezTo>
                    <a:pt x="1835" y="1216"/>
                    <a:pt x="1240" y="1736"/>
                    <a:pt x="720" y="2306"/>
                  </a:cubicBezTo>
                  <a:cubicBezTo>
                    <a:pt x="571" y="2480"/>
                    <a:pt x="1" y="2976"/>
                    <a:pt x="50" y="3174"/>
                  </a:cubicBezTo>
                  <a:cubicBezTo>
                    <a:pt x="55" y="3223"/>
                    <a:pt x="92" y="3243"/>
                    <a:pt x="150" y="3243"/>
                  </a:cubicBezTo>
                  <a:cubicBezTo>
                    <a:pt x="388" y="3243"/>
                    <a:pt x="972" y="2907"/>
                    <a:pt x="1091" y="2827"/>
                  </a:cubicBezTo>
                  <a:cubicBezTo>
                    <a:pt x="2281" y="2207"/>
                    <a:pt x="3446" y="1563"/>
                    <a:pt x="4636" y="943"/>
                  </a:cubicBezTo>
                  <a:lnTo>
                    <a:pt x="4636" y="943"/>
                  </a:lnTo>
                  <a:cubicBezTo>
                    <a:pt x="4141" y="1067"/>
                    <a:pt x="3670" y="1166"/>
                    <a:pt x="3174" y="1290"/>
                  </a:cubicBezTo>
                  <a:cubicBezTo>
                    <a:pt x="3645" y="918"/>
                    <a:pt x="4091" y="497"/>
                    <a:pt x="4562" y="125"/>
                  </a:cubicBezTo>
                  <a:lnTo>
                    <a:pt x="4562" y="125"/>
                  </a:lnTo>
                  <a:cubicBezTo>
                    <a:pt x="3967" y="472"/>
                    <a:pt x="3347" y="794"/>
                    <a:pt x="2728" y="1067"/>
                  </a:cubicBezTo>
                  <a:cubicBezTo>
                    <a:pt x="2975" y="695"/>
                    <a:pt x="3347" y="323"/>
                    <a:pt x="3794"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515" name="Google Shape;9515;p25"/>
            <p:cNvSpPr/>
            <p:nvPr/>
          </p:nvSpPr>
          <p:spPr>
            <a:xfrm>
              <a:off x="3693500" y="1314975"/>
              <a:ext cx="212600" cy="64550"/>
            </a:xfrm>
            <a:custGeom>
              <a:avLst/>
              <a:gdLst/>
              <a:ahLst/>
              <a:cxnLst/>
              <a:rect l="l" t="t" r="r" b="b"/>
              <a:pathLst>
                <a:path w="8504" h="2582" extrusionOk="0">
                  <a:moveTo>
                    <a:pt x="5969" y="1"/>
                  </a:moveTo>
                  <a:cubicBezTo>
                    <a:pt x="5740" y="1"/>
                    <a:pt x="5510" y="2"/>
                    <a:pt x="5281" y="2"/>
                  </a:cubicBezTo>
                  <a:cubicBezTo>
                    <a:pt x="3843" y="2"/>
                    <a:pt x="2356" y="27"/>
                    <a:pt x="893" y="424"/>
                  </a:cubicBezTo>
                  <a:cubicBezTo>
                    <a:pt x="695" y="498"/>
                    <a:pt x="497" y="548"/>
                    <a:pt x="298" y="672"/>
                  </a:cubicBezTo>
                  <a:cubicBezTo>
                    <a:pt x="150" y="796"/>
                    <a:pt x="1" y="969"/>
                    <a:pt x="26" y="1118"/>
                  </a:cubicBezTo>
                  <a:cubicBezTo>
                    <a:pt x="26" y="1217"/>
                    <a:pt x="75" y="1292"/>
                    <a:pt x="125" y="1391"/>
                  </a:cubicBezTo>
                  <a:cubicBezTo>
                    <a:pt x="150" y="1515"/>
                    <a:pt x="75" y="1639"/>
                    <a:pt x="125" y="1763"/>
                  </a:cubicBezTo>
                  <a:cubicBezTo>
                    <a:pt x="125" y="1961"/>
                    <a:pt x="274" y="2110"/>
                    <a:pt x="397" y="2258"/>
                  </a:cubicBezTo>
                  <a:cubicBezTo>
                    <a:pt x="497" y="2357"/>
                    <a:pt x="546" y="2457"/>
                    <a:pt x="670" y="2506"/>
                  </a:cubicBezTo>
                  <a:cubicBezTo>
                    <a:pt x="790" y="2561"/>
                    <a:pt x="929" y="2582"/>
                    <a:pt x="1077" y="2582"/>
                  </a:cubicBezTo>
                  <a:cubicBezTo>
                    <a:pt x="1265" y="2582"/>
                    <a:pt x="1467" y="2548"/>
                    <a:pt x="1662" y="2506"/>
                  </a:cubicBezTo>
                  <a:cubicBezTo>
                    <a:pt x="2430" y="2357"/>
                    <a:pt x="3174" y="2159"/>
                    <a:pt x="3967" y="2010"/>
                  </a:cubicBezTo>
                  <a:cubicBezTo>
                    <a:pt x="4389" y="1911"/>
                    <a:pt x="4860" y="1837"/>
                    <a:pt x="5256" y="1663"/>
                  </a:cubicBezTo>
                  <a:cubicBezTo>
                    <a:pt x="5727" y="1515"/>
                    <a:pt x="6149" y="1341"/>
                    <a:pt x="6595" y="1143"/>
                  </a:cubicBezTo>
                  <a:cubicBezTo>
                    <a:pt x="7066" y="969"/>
                    <a:pt x="7512" y="746"/>
                    <a:pt x="7983" y="548"/>
                  </a:cubicBezTo>
                  <a:cubicBezTo>
                    <a:pt x="8429" y="374"/>
                    <a:pt x="8504" y="176"/>
                    <a:pt x="8008" y="126"/>
                  </a:cubicBezTo>
                  <a:cubicBezTo>
                    <a:pt x="7339" y="15"/>
                    <a:pt x="6655" y="1"/>
                    <a:pt x="596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516" name="Google Shape;9516;p25"/>
            <p:cNvSpPr/>
            <p:nvPr/>
          </p:nvSpPr>
          <p:spPr>
            <a:xfrm>
              <a:off x="3766625" y="1316275"/>
              <a:ext cx="117800" cy="37425"/>
            </a:xfrm>
            <a:custGeom>
              <a:avLst/>
              <a:gdLst/>
              <a:ahLst/>
              <a:cxnLst/>
              <a:rect l="l" t="t" r="r" b="b"/>
              <a:pathLst>
                <a:path w="4712" h="1497" extrusionOk="0">
                  <a:moveTo>
                    <a:pt x="30" y="366"/>
                  </a:moveTo>
                  <a:lnTo>
                    <a:pt x="30" y="366"/>
                  </a:lnTo>
                  <a:cubicBezTo>
                    <a:pt x="20" y="368"/>
                    <a:pt x="10" y="370"/>
                    <a:pt x="1" y="372"/>
                  </a:cubicBezTo>
                  <a:cubicBezTo>
                    <a:pt x="11" y="370"/>
                    <a:pt x="20" y="368"/>
                    <a:pt x="30" y="366"/>
                  </a:cubicBezTo>
                  <a:close/>
                  <a:moveTo>
                    <a:pt x="2703" y="0"/>
                  </a:moveTo>
                  <a:cubicBezTo>
                    <a:pt x="1796" y="74"/>
                    <a:pt x="889" y="196"/>
                    <a:pt x="30" y="366"/>
                  </a:cubicBezTo>
                  <a:lnTo>
                    <a:pt x="30" y="366"/>
                  </a:lnTo>
                  <a:cubicBezTo>
                    <a:pt x="48" y="363"/>
                    <a:pt x="66" y="362"/>
                    <a:pt x="85" y="362"/>
                  </a:cubicBezTo>
                  <a:cubicBezTo>
                    <a:pt x="165" y="362"/>
                    <a:pt x="251" y="385"/>
                    <a:pt x="323" y="421"/>
                  </a:cubicBezTo>
                  <a:cubicBezTo>
                    <a:pt x="621" y="496"/>
                    <a:pt x="943" y="595"/>
                    <a:pt x="1290" y="694"/>
                  </a:cubicBezTo>
                  <a:cubicBezTo>
                    <a:pt x="869" y="744"/>
                    <a:pt x="472" y="868"/>
                    <a:pt x="100" y="992"/>
                  </a:cubicBezTo>
                  <a:cubicBezTo>
                    <a:pt x="670" y="1041"/>
                    <a:pt x="1240" y="1041"/>
                    <a:pt x="1811" y="1041"/>
                  </a:cubicBezTo>
                  <a:cubicBezTo>
                    <a:pt x="1464" y="1116"/>
                    <a:pt x="1092" y="1289"/>
                    <a:pt x="794" y="1438"/>
                  </a:cubicBezTo>
                  <a:cubicBezTo>
                    <a:pt x="1000" y="1477"/>
                    <a:pt x="1218" y="1497"/>
                    <a:pt x="1443" y="1497"/>
                  </a:cubicBezTo>
                  <a:cubicBezTo>
                    <a:pt x="1924" y="1497"/>
                    <a:pt x="2436" y="1408"/>
                    <a:pt x="2926" y="1240"/>
                  </a:cubicBezTo>
                  <a:cubicBezTo>
                    <a:pt x="3521" y="1066"/>
                    <a:pt x="4066" y="719"/>
                    <a:pt x="4587" y="421"/>
                  </a:cubicBezTo>
                  <a:cubicBezTo>
                    <a:pt x="4661" y="372"/>
                    <a:pt x="4711" y="322"/>
                    <a:pt x="4711" y="248"/>
                  </a:cubicBezTo>
                  <a:cubicBezTo>
                    <a:pt x="4711" y="198"/>
                    <a:pt x="4017" y="99"/>
                    <a:pt x="3918" y="99"/>
                  </a:cubicBezTo>
                  <a:cubicBezTo>
                    <a:pt x="3521" y="50"/>
                    <a:pt x="3100" y="0"/>
                    <a:pt x="270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517" name="Google Shape;9517;p25"/>
            <p:cNvSpPr/>
            <p:nvPr/>
          </p:nvSpPr>
          <p:spPr>
            <a:xfrm>
              <a:off x="3987275" y="1118850"/>
              <a:ext cx="123975" cy="158400"/>
            </a:xfrm>
            <a:custGeom>
              <a:avLst/>
              <a:gdLst/>
              <a:ahLst/>
              <a:cxnLst/>
              <a:rect l="l" t="t" r="r" b="b"/>
              <a:pathLst>
                <a:path w="4959" h="6336" extrusionOk="0">
                  <a:moveTo>
                    <a:pt x="4480" y="1"/>
                  </a:moveTo>
                  <a:cubicBezTo>
                    <a:pt x="4353" y="1"/>
                    <a:pt x="4172" y="96"/>
                    <a:pt x="4013" y="96"/>
                  </a:cubicBezTo>
                  <a:cubicBezTo>
                    <a:pt x="3988" y="96"/>
                    <a:pt x="3965" y="93"/>
                    <a:pt x="3942" y="88"/>
                  </a:cubicBezTo>
                  <a:cubicBezTo>
                    <a:pt x="3867" y="64"/>
                    <a:pt x="3793" y="39"/>
                    <a:pt x="3743" y="39"/>
                  </a:cubicBezTo>
                  <a:cubicBezTo>
                    <a:pt x="3714" y="34"/>
                    <a:pt x="3684" y="32"/>
                    <a:pt x="3654" y="32"/>
                  </a:cubicBezTo>
                  <a:cubicBezTo>
                    <a:pt x="3511" y="32"/>
                    <a:pt x="3371" y="81"/>
                    <a:pt x="3248" y="163"/>
                  </a:cubicBezTo>
                  <a:cubicBezTo>
                    <a:pt x="3074" y="262"/>
                    <a:pt x="3000" y="336"/>
                    <a:pt x="2876" y="460"/>
                  </a:cubicBezTo>
                  <a:cubicBezTo>
                    <a:pt x="1958" y="1402"/>
                    <a:pt x="1339" y="2419"/>
                    <a:pt x="893" y="3435"/>
                  </a:cubicBezTo>
                  <a:cubicBezTo>
                    <a:pt x="471" y="4402"/>
                    <a:pt x="198" y="5344"/>
                    <a:pt x="0" y="6286"/>
                  </a:cubicBezTo>
                  <a:lnTo>
                    <a:pt x="0" y="6335"/>
                  </a:lnTo>
                  <a:lnTo>
                    <a:pt x="74" y="6335"/>
                  </a:lnTo>
                  <a:cubicBezTo>
                    <a:pt x="322" y="6335"/>
                    <a:pt x="570" y="6162"/>
                    <a:pt x="744" y="6013"/>
                  </a:cubicBezTo>
                  <a:cubicBezTo>
                    <a:pt x="2578" y="4501"/>
                    <a:pt x="4140" y="2617"/>
                    <a:pt x="4884" y="782"/>
                  </a:cubicBezTo>
                  <a:cubicBezTo>
                    <a:pt x="4908" y="634"/>
                    <a:pt x="4958" y="460"/>
                    <a:pt x="4884" y="386"/>
                  </a:cubicBezTo>
                  <a:cubicBezTo>
                    <a:pt x="4809" y="287"/>
                    <a:pt x="4685" y="262"/>
                    <a:pt x="4661" y="187"/>
                  </a:cubicBezTo>
                  <a:cubicBezTo>
                    <a:pt x="4636" y="138"/>
                    <a:pt x="4636" y="64"/>
                    <a:pt x="4586" y="39"/>
                  </a:cubicBezTo>
                  <a:cubicBezTo>
                    <a:pt x="4559" y="11"/>
                    <a:pt x="4522" y="1"/>
                    <a:pt x="448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518" name="Google Shape;9518;p25"/>
            <p:cNvSpPr/>
            <p:nvPr/>
          </p:nvSpPr>
          <p:spPr>
            <a:xfrm>
              <a:off x="3989125" y="1148925"/>
              <a:ext cx="90500" cy="127350"/>
            </a:xfrm>
            <a:custGeom>
              <a:avLst/>
              <a:gdLst/>
              <a:ahLst/>
              <a:cxnLst/>
              <a:rect l="l" t="t" r="r" b="b"/>
              <a:pathLst>
                <a:path w="3620" h="5094" extrusionOk="0">
                  <a:moveTo>
                    <a:pt x="2876" y="1"/>
                  </a:moveTo>
                  <a:lnTo>
                    <a:pt x="2876" y="1"/>
                  </a:lnTo>
                  <a:cubicBezTo>
                    <a:pt x="2207" y="621"/>
                    <a:pt x="1686" y="1315"/>
                    <a:pt x="1240" y="2034"/>
                  </a:cubicBezTo>
                  <a:cubicBezTo>
                    <a:pt x="744" y="2827"/>
                    <a:pt x="397" y="3670"/>
                    <a:pt x="124" y="4463"/>
                  </a:cubicBezTo>
                  <a:cubicBezTo>
                    <a:pt x="75" y="4686"/>
                    <a:pt x="0" y="4909"/>
                    <a:pt x="124" y="5083"/>
                  </a:cubicBezTo>
                  <a:cubicBezTo>
                    <a:pt x="143" y="5090"/>
                    <a:pt x="164" y="5094"/>
                    <a:pt x="186" y="5094"/>
                  </a:cubicBezTo>
                  <a:cubicBezTo>
                    <a:pt x="306" y="5094"/>
                    <a:pt x="458" y="4986"/>
                    <a:pt x="521" y="4860"/>
                  </a:cubicBezTo>
                  <a:cubicBezTo>
                    <a:pt x="1265" y="4091"/>
                    <a:pt x="1860" y="3347"/>
                    <a:pt x="2479" y="2554"/>
                  </a:cubicBezTo>
                  <a:cubicBezTo>
                    <a:pt x="2975" y="1860"/>
                    <a:pt x="3471" y="1191"/>
                    <a:pt x="3620" y="497"/>
                  </a:cubicBezTo>
                  <a:lnTo>
                    <a:pt x="3620" y="497"/>
                  </a:lnTo>
                  <a:cubicBezTo>
                    <a:pt x="3471" y="596"/>
                    <a:pt x="3297" y="720"/>
                    <a:pt x="3099" y="819"/>
                  </a:cubicBezTo>
                  <a:cubicBezTo>
                    <a:pt x="3248" y="596"/>
                    <a:pt x="3372" y="348"/>
                    <a:pt x="3446" y="100"/>
                  </a:cubicBezTo>
                  <a:lnTo>
                    <a:pt x="3446" y="100"/>
                  </a:lnTo>
                  <a:cubicBezTo>
                    <a:pt x="3198" y="298"/>
                    <a:pt x="2950" y="472"/>
                    <a:pt x="2727" y="670"/>
                  </a:cubicBezTo>
                  <a:cubicBezTo>
                    <a:pt x="2826" y="447"/>
                    <a:pt x="2876" y="224"/>
                    <a:pt x="2876"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519" name="Google Shape;9519;p25"/>
            <p:cNvSpPr/>
            <p:nvPr/>
          </p:nvSpPr>
          <p:spPr>
            <a:xfrm>
              <a:off x="3767875" y="1203475"/>
              <a:ext cx="144425" cy="101650"/>
            </a:xfrm>
            <a:custGeom>
              <a:avLst/>
              <a:gdLst/>
              <a:ahLst/>
              <a:cxnLst/>
              <a:rect l="l" t="t" r="r" b="b"/>
              <a:pathLst>
                <a:path w="5777" h="4066" extrusionOk="0">
                  <a:moveTo>
                    <a:pt x="1314" y="0"/>
                  </a:moveTo>
                  <a:cubicBezTo>
                    <a:pt x="1116" y="0"/>
                    <a:pt x="868" y="25"/>
                    <a:pt x="695" y="149"/>
                  </a:cubicBezTo>
                  <a:cubicBezTo>
                    <a:pt x="645" y="223"/>
                    <a:pt x="596" y="273"/>
                    <a:pt x="546" y="298"/>
                  </a:cubicBezTo>
                  <a:cubicBezTo>
                    <a:pt x="397" y="397"/>
                    <a:pt x="75" y="372"/>
                    <a:pt x="25" y="496"/>
                  </a:cubicBezTo>
                  <a:cubicBezTo>
                    <a:pt x="1" y="521"/>
                    <a:pt x="25" y="546"/>
                    <a:pt x="25" y="595"/>
                  </a:cubicBezTo>
                  <a:cubicBezTo>
                    <a:pt x="75" y="769"/>
                    <a:pt x="199" y="918"/>
                    <a:pt x="298" y="1091"/>
                  </a:cubicBezTo>
                  <a:cubicBezTo>
                    <a:pt x="620" y="1512"/>
                    <a:pt x="992" y="1884"/>
                    <a:pt x="1414" y="2231"/>
                  </a:cubicBezTo>
                  <a:cubicBezTo>
                    <a:pt x="1686" y="2479"/>
                    <a:pt x="2009" y="2653"/>
                    <a:pt x="2356" y="2851"/>
                  </a:cubicBezTo>
                  <a:cubicBezTo>
                    <a:pt x="2876" y="3124"/>
                    <a:pt x="3422" y="3397"/>
                    <a:pt x="4016" y="3570"/>
                  </a:cubicBezTo>
                  <a:cubicBezTo>
                    <a:pt x="4314" y="3694"/>
                    <a:pt x="4636" y="3768"/>
                    <a:pt x="4934" y="3868"/>
                  </a:cubicBezTo>
                  <a:cubicBezTo>
                    <a:pt x="5033" y="3892"/>
                    <a:pt x="5777" y="4066"/>
                    <a:pt x="5777" y="4066"/>
                  </a:cubicBezTo>
                  <a:cubicBezTo>
                    <a:pt x="5529" y="2702"/>
                    <a:pt x="4636" y="1463"/>
                    <a:pt x="3248" y="620"/>
                  </a:cubicBezTo>
                  <a:cubicBezTo>
                    <a:pt x="2727" y="273"/>
                    <a:pt x="2108" y="25"/>
                    <a:pt x="1314"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520" name="Google Shape;9520;p25"/>
            <p:cNvSpPr/>
            <p:nvPr/>
          </p:nvSpPr>
          <p:spPr>
            <a:xfrm>
              <a:off x="3823650" y="1248100"/>
              <a:ext cx="81225" cy="51450"/>
            </a:xfrm>
            <a:custGeom>
              <a:avLst/>
              <a:gdLst/>
              <a:ahLst/>
              <a:cxnLst/>
              <a:rect l="l" t="t" r="r" b="b"/>
              <a:pathLst>
                <a:path w="3249" h="2058" extrusionOk="0">
                  <a:moveTo>
                    <a:pt x="1513" y="0"/>
                  </a:moveTo>
                  <a:cubicBezTo>
                    <a:pt x="1516" y="6"/>
                    <a:pt x="1520" y="12"/>
                    <a:pt x="1525" y="18"/>
                  </a:cubicBezTo>
                  <a:lnTo>
                    <a:pt x="1525" y="18"/>
                  </a:lnTo>
                  <a:cubicBezTo>
                    <a:pt x="1521" y="12"/>
                    <a:pt x="1517" y="6"/>
                    <a:pt x="1513" y="0"/>
                  </a:cubicBezTo>
                  <a:close/>
                  <a:moveTo>
                    <a:pt x="1525" y="18"/>
                  </a:moveTo>
                  <a:cubicBezTo>
                    <a:pt x="1668" y="237"/>
                    <a:pt x="1788" y="479"/>
                    <a:pt x="1885" y="744"/>
                  </a:cubicBezTo>
                  <a:cubicBezTo>
                    <a:pt x="1538" y="546"/>
                    <a:pt x="1166" y="347"/>
                    <a:pt x="720" y="248"/>
                  </a:cubicBezTo>
                  <a:lnTo>
                    <a:pt x="720" y="248"/>
                  </a:lnTo>
                  <a:cubicBezTo>
                    <a:pt x="893" y="496"/>
                    <a:pt x="1042" y="719"/>
                    <a:pt x="1141" y="967"/>
                  </a:cubicBezTo>
                  <a:cubicBezTo>
                    <a:pt x="769" y="917"/>
                    <a:pt x="372" y="868"/>
                    <a:pt x="1" y="818"/>
                  </a:cubicBezTo>
                  <a:lnTo>
                    <a:pt x="1" y="818"/>
                  </a:lnTo>
                  <a:cubicBezTo>
                    <a:pt x="273" y="1240"/>
                    <a:pt x="769" y="1537"/>
                    <a:pt x="1364" y="1711"/>
                  </a:cubicBezTo>
                  <a:cubicBezTo>
                    <a:pt x="1736" y="1810"/>
                    <a:pt x="2256" y="2033"/>
                    <a:pt x="2752" y="2058"/>
                  </a:cubicBezTo>
                  <a:cubicBezTo>
                    <a:pt x="3248" y="2008"/>
                    <a:pt x="3199" y="1636"/>
                    <a:pt x="3124" y="1438"/>
                  </a:cubicBezTo>
                  <a:cubicBezTo>
                    <a:pt x="2951" y="1116"/>
                    <a:pt x="2752" y="843"/>
                    <a:pt x="2455" y="595"/>
                  </a:cubicBezTo>
                  <a:cubicBezTo>
                    <a:pt x="2306" y="471"/>
                    <a:pt x="2157" y="347"/>
                    <a:pt x="2009" y="248"/>
                  </a:cubicBezTo>
                  <a:cubicBezTo>
                    <a:pt x="1892" y="202"/>
                    <a:pt x="1601" y="111"/>
                    <a:pt x="1525" y="18"/>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521" name="Google Shape;9521;p25"/>
            <p:cNvSpPr/>
            <p:nvPr/>
          </p:nvSpPr>
          <p:spPr>
            <a:xfrm>
              <a:off x="3920325" y="1119475"/>
              <a:ext cx="77500" cy="162550"/>
            </a:xfrm>
            <a:custGeom>
              <a:avLst/>
              <a:gdLst/>
              <a:ahLst/>
              <a:cxnLst/>
              <a:rect l="l" t="t" r="r" b="b"/>
              <a:pathLst>
                <a:path w="3100" h="6502" extrusionOk="0">
                  <a:moveTo>
                    <a:pt x="2207" y="1"/>
                  </a:moveTo>
                  <a:cubicBezTo>
                    <a:pt x="1990" y="1"/>
                    <a:pt x="1774" y="169"/>
                    <a:pt x="1557" y="169"/>
                  </a:cubicBezTo>
                  <a:cubicBezTo>
                    <a:pt x="1534" y="169"/>
                    <a:pt x="1511" y="167"/>
                    <a:pt x="1488" y="162"/>
                  </a:cubicBezTo>
                  <a:cubicBezTo>
                    <a:pt x="1456" y="153"/>
                    <a:pt x="1425" y="149"/>
                    <a:pt x="1396" y="149"/>
                  </a:cubicBezTo>
                  <a:cubicBezTo>
                    <a:pt x="1109" y="149"/>
                    <a:pt x="956" y="555"/>
                    <a:pt x="844" y="757"/>
                  </a:cubicBezTo>
                  <a:cubicBezTo>
                    <a:pt x="645" y="1030"/>
                    <a:pt x="497" y="1352"/>
                    <a:pt x="373" y="1650"/>
                  </a:cubicBezTo>
                  <a:cubicBezTo>
                    <a:pt x="125" y="2245"/>
                    <a:pt x="1" y="2865"/>
                    <a:pt x="1" y="3459"/>
                  </a:cubicBezTo>
                  <a:cubicBezTo>
                    <a:pt x="1" y="4253"/>
                    <a:pt x="224" y="5021"/>
                    <a:pt x="670" y="5691"/>
                  </a:cubicBezTo>
                  <a:cubicBezTo>
                    <a:pt x="819" y="5889"/>
                    <a:pt x="1042" y="6310"/>
                    <a:pt x="1364" y="6459"/>
                  </a:cubicBezTo>
                  <a:cubicBezTo>
                    <a:pt x="1428" y="6489"/>
                    <a:pt x="1489" y="6502"/>
                    <a:pt x="1547" y="6502"/>
                  </a:cubicBezTo>
                  <a:cubicBezTo>
                    <a:pt x="1832" y="6502"/>
                    <a:pt x="2050" y="6194"/>
                    <a:pt x="2133" y="5988"/>
                  </a:cubicBezTo>
                  <a:cubicBezTo>
                    <a:pt x="2505" y="4798"/>
                    <a:pt x="2678" y="3633"/>
                    <a:pt x="2901" y="2468"/>
                  </a:cubicBezTo>
                  <a:cubicBezTo>
                    <a:pt x="2976" y="2096"/>
                    <a:pt x="3025" y="1749"/>
                    <a:pt x="3050" y="1377"/>
                  </a:cubicBezTo>
                  <a:cubicBezTo>
                    <a:pt x="3100" y="1129"/>
                    <a:pt x="3100" y="832"/>
                    <a:pt x="3000" y="633"/>
                  </a:cubicBezTo>
                  <a:cubicBezTo>
                    <a:pt x="2901" y="435"/>
                    <a:pt x="2629" y="63"/>
                    <a:pt x="2306" y="14"/>
                  </a:cubicBezTo>
                  <a:cubicBezTo>
                    <a:pt x="2273" y="5"/>
                    <a:pt x="2240" y="1"/>
                    <a:pt x="220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522" name="Google Shape;9522;p25"/>
            <p:cNvSpPr/>
            <p:nvPr/>
          </p:nvSpPr>
          <p:spPr>
            <a:xfrm>
              <a:off x="3933350" y="1176200"/>
              <a:ext cx="42175" cy="96200"/>
            </a:xfrm>
            <a:custGeom>
              <a:avLst/>
              <a:gdLst/>
              <a:ahLst/>
              <a:cxnLst/>
              <a:rect l="l" t="t" r="r" b="b"/>
              <a:pathLst>
                <a:path w="1687" h="3848" extrusionOk="0">
                  <a:moveTo>
                    <a:pt x="521" y="1"/>
                  </a:moveTo>
                  <a:cubicBezTo>
                    <a:pt x="347" y="372"/>
                    <a:pt x="248" y="744"/>
                    <a:pt x="224" y="1116"/>
                  </a:cubicBezTo>
                  <a:cubicBezTo>
                    <a:pt x="174" y="1339"/>
                    <a:pt x="25" y="1587"/>
                    <a:pt x="25" y="1835"/>
                  </a:cubicBezTo>
                  <a:cubicBezTo>
                    <a:pt x="0" y="2480"/>
                    <a:pt x="496" y="3198"/>
                    <a:pt x="893" y="3694"/>
                  </a:cubicBezTo>
                  <a:cubicBezTo>
                    <a:pt x="957" y="3780"/>
                    <a:pt x="1059" y="3848"/>
                    <a:pt x="1183" y="3848"/>
                  </a:cubicBezTo>
                  <a:cubicBezTo>
                    <a:pt x="1201" y="3848"/>
                    <a:pt x="1220" y="3846"/>
                    <a:pt x="1240" y="3843"/>
                  </a:cubicBezTo>
                  <a:lnTo>
                    <a:pt x="1513" y="2356"/>
                  </a:lnTo>
                  <a:cubicBezTo>
                    <a:pt x="1587" y="1959"/>
                    <a:pt x="1686" y="1562"/>
                    <a:pt x="1612" y="1190"/>
                  </a:cubicBezTo>
                  <a:lnTo>
                    <a:pt x="1612" y="1190"/>
                  </a:lnTo>
                  <a:cubicBezTo>
                    <a:pt x="1513" y="1265"/>
                    <a:pt x="1438" y="1389"/>
                    <a:pt x="1339" y="1488"/>
                  </a:cubicBezTo>
                  <a:cubicBezTo>
                    <a:pt x="1364" y="1017"/>
                    <a:pt x="1314" y="571"/>
                    <a:pt x="1141" y="149"/>
                  </a:cubicBezTo>
                  <a:cubicBezTo>
                    <a:pt x="1017" y="372"/>
                    <a:pt x="967" y="571"/>
                    <a:pt x="942" y="769"/>
                  </a:cubicBezTo>
                  <a:cubicBezTo>
                    <a:pt x="818" y="496"/>
                    <a:pt x="695" y="248"/>
                    <a:pt x="521"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523" name="Google Shape;9523;p25"/>
            <p:cNvSpPr/>
            <p:nvPr/>
          </p:nvSpPr>
          <p:spPr>
            <a:xfrm>
              <a:off x="3707150" y="1252125"/>
              <a:ext cx="195225" cy="73700"/>
            </a:xfrm>
            <a:custGeom>
              <a:avLst/>
              <a:gdLst/>
              <a:ahLst/>
              <a:cxnLst/>
              <a:rect l="l" t="t" r="r" b="b"/>
              <a:pathLst>
                <a:path w="7809" h="2948" extrusionOk="0">
                  <a:moveTo>
                    <a:pt x="1537" y="0"/>
                  </a:moveTo>
                  <a:cubicBezTo>
                    <a:pt x="1432" y="0"/>
                    <a:pt x="1326" y="13"/>
                    <a:pt x="1215" y="62"/>
                  </a:cubicBezTo>
                  <a:cubicBezTo>
                    <a:pt x="1017" y="161"/>
                    <a:pt x="893" y="285"/>
                    <a:pt x="744" y="409"/>
                  </a:cubicBezTo>
                  <a:cubicBezTo>
                    <a:pt x="570" y="558"/>
                    <a:pt x="322" y="657"/>
                    <a:pt x="149" y="831"/>
                  </a:cubicBezTo>
                  <a:cubicBezTo>
                    <a:pt x="0" y="1004"/>
                    <a:pt x="75" y="1128"/>
                    <a:pt x="99" y="1252"/>
                  </a:cubicBezTo>
                  <a:cubicBezTo>
                    <a:pt x="124" y="1302"/>
                    <a:pt x="149" y="1302"/>
                    <a:pt x="149" y="1401"/>
                  </a:cubicBezTo>
                  <a:cubicBezTo>
                    <a:pt x="149" y="1451"/>
                    <a:pt x="124" y="1525"/>
                    <a:pt x="149" y="1624"/>
                  </a:cubicBezTo>
                  <a:cubicBezTo>
                    <a:pt x="199" y="1872"/>
                    <a:pt x="446" y="2120"/>
                    <a:pt x="719" y="2244"/>
                  </a:cubicBezTo>
                  <a:cubicBezTo>
                    <a:pt x="2013" y="2761"/>
                    <a:pt x="3705" y="2948"/>
                    <a:pt x="5387" y="2948"/>
                  </a:cubicBezTo>
                  <a:cubicBezTo>
                    <a:pt x="5961" y="2948"/>
                    <a:pt x="6535" y="2926"/>
                    <a:pt x="7090" y="2888"/>
                  </a:cubicBezTo>
                  <a:cubicBezTo>
                    <a:pt x="7338" y="2864"/>
                    <a:pt x="7660" y="2789"/>
                    <a:pt x="7759" y="2640"/>
                  </a:cubicBezTo>
                  <a:cubicBezTo>
                    <a:pt x="7809" y="2467"/>
                    <a:pt x="7710" y="2393"/>
                    <a:pt x="7586" y="2293"/>
                  </a:cubicBezTo>
                  <a:cubicBezTo>
                    <a:pt x="7065" y="1822"/>
                    <a:pt x="6421" y="1500"/>
                    <a:pt x="5727" y="1178"/>
                  </a:cubicBezTo>
                  <a:cubicBezTo>
                    <a:pt x="5553" y="1079"/>
                    <a:pt x="5355" y="1029"/>
                    <a:pt x="5181" y="930"/>
                  </a:cubicBezTo>
                  <a:cubicBezTo>
                    <a:pt x="4140" y="508"/>
                    <a:pt x="3099" y="62"/>
                    <a:pt x="1859" y="13"/>
                  </a:cubicBezTo>
                  <a:cubicBezTo>
                    <a:pt x="1748" y="13"/>
                    <a:pt x="1643" y="0"/>
                    <a:pt x="153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24" name="Google Shape;9524;p25"/>
            <p:cNvSpPr/>
            <p:nvPr/>
          </p:nvSpPr>
          <p:spPr>
            <a:xfrm>
              <a:off x="3771600" y="1278450"/>
              <a:ext cx="119000" cy="39700"/>
            </a:xfrm>
            <a:custGeom>
              <a:avLst/>
              <a:gdLst/>
              <a:ahLst/>
              <a:cxnLst/>
              <a:rect l="l" t="t" r="r" b="b"/>
              <a:pathLst>
                <a:path w="4760" h="1588" extrusionOk="0">
                  <a:moveTo>
                    <a:pt x="719" y="1"/>
                  </a:moveTo>
                  <a:lnTo>
                    <a:pt x="719" y="1"/>
                  </a:lnTo>
                  <a:cubicBezTo>
                    <a:pt x="731" y="17"/>
                    <a:pt x="751" y="31"/>
                    <a:pt x="776" y="42"/>
                  </a:cubicBezTo>
                  <a:lnTo>
                    <a:pt x="776" y="42"/>
                  </a:lnTo>
                  <a:cubicBezTo>
                    <a:pt x="757" y="28"/>
                    <a:pt x="738" y="14"/>
                    <a:pt x="719" y="1"/>
                  </a:cubicBezTo>
                  <a:close/>
                  <a:moveTo>
                    <a:pt x="776" y="42"/>
                  </a:moveTo>
                  <a:lnTo>
                    <a:pt x="776" y="42"/>
                  </a:lnTo>
                  <a:cubicBezTo>
                    <a:pt x="931" y="157"/>
                    <a:pt x="1091" y="287"/>
                    <a:pt x="1289" y="398"/>
                  </a:cubicBezTo>
                  <a:cubicBezTo>
                    <a:pt x="1125" y="377"/>
                    <a:pt x="948" y="365"/>
                    <a:pt x="767" y="365"/>
                  </a:cubicBezTo>
                  <a:cubicBezTo>
                    <a:pt x="511" y="365"/>
                    <a:pt x="247" y="389"/>
                    <a:pt x="0" y="447"/>
                  </a:cubicBezTo>
                  <a:cubicBezTo>
                    <a:pt x="397" y="596"/>
                    <a:pt x="843" y="769"/>
                    <a:pt x="1240" y="943"/>
                  </a:cubicBezTo>
                  <a:lnTo>
                    <a:pt x="595" y="1116"/>
                  </a:lnTo>
                  <a:cubicBezTo>
                    <a:pt x="630" y="1109"/>
                    <a:pt x="671" y="1106"/>
                    <a:pt x="715" y="1106"/>
                  </a:cubicBezTo>
                  <a:cubicBezTo>
                    <a:pt x="985" y="1106"/>
                    <a:pt x="1399" y="1219"/>
                    <a:pt x="1612" y="1240"/>
                  </a:cubicBezTo>
                  <a:cubicBezTo>
                    <a:pt x="1959" y="1265"/>
                    <a:pt x="2256" y="1315"/>
                    <a:pt x="2603" y="1340"/>
                  </a:cubicBezTo>
                  <a:cubicBezTo>
                    <a:pt x="3322" y="1389"/>
                    <a:pt x="4016" y="1488"/>
                    <a:pt x="4735" y="1587"/>
                  </a:cubicBezTo>
                  <a:cubicBezTo>
                    <a:pt x="4760" y="1513"/>
                    <a:pt x="4710" y="1463"/>
                    <a:pt x="4636" y="1439"/>
                  </a:cubicBezTo>
                  <a:cubicBezTo>
                    <a:pt x="4239" y="1216"/>
                    <a:pt x="3942" y="968"/>
                    <a:pt x="3471" y="769"/>
                  </a:cubicBezTo>
                  <a:cubicBezTo>
                    <a:pt x="3000" y="596"/>
                    <a:pt x="2479" y="398"/>
                    <a:pt x="1983" y="274"/>
                  </a:cubicBezTo>
                  <a:cubicBezTo>
                    <a:pt x="1760" y="224"/>
                    <a:pt x="1562" y="150"/>
                    <a:pt x="1364" y="125"/>
                  </a:cubicBezTo>
                  <a:cubicBezTo>
                    <a:pt x="1177" y="104"/>
                    <a:pt x="904" y="101"/>
                    <a:pt x="776" y="42"/>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525" name="Google Shape;9525;p25"/>
            <p:cNvSpPr/>
            <p:nvPr/>
          </p:nvSpPr>
          <p:spPr>
            <a:xfrm>
              <a:off x="3840375" y="1140875"/>
              <a:ext cx="108500" cy="154650"/>
            </a:xfrm>
            <a:custGeom>
              <a:avLst/>
              <a:gdLst/>
              <a:ahLst/>
              <a:cxnLst/>
              <a:rect l="l" t="t" r="r" b="b"/>
              <a:pathLst>
                <a:path w="4340" h="6186" extrusionOk="0">
                  <a:moveTo>
                    <a:pt x="1488" y="1"/>
                  </a:moveTo>
                  <a:cubicBezTo>
                    <a:pt x="1240" y="1"/>
                    <a:pt x="1067" y="273"/>
                    <a:pt x="819" y="323"/>
                  </a:cubicBezTo>
                  <a:cubicBezTo>
                    <a:pt x="769" y="348"/>
                    <a:pt x="726" y="348"/>
                    <a:pt x="686" y="348"/>
                  </a:cubicBezTo>
                  <a:cubicBezTo>
                    <a:pt x="645" y="348"/>
                    <a:pt x="608" y="348"/>
                    <a:pt x="571" y="372"/>
                  </a:cubicBezTo>
                  <a:cubicBezTo>
                    <a:pt x="447" y="397"/>
                    <a:pt x="323" y="496"/>
                    <a:pt x="249" y="571"/>
                  </a:cubicBezTo>
                  <a:cubicBezTo>
                    <a:pt x="199" y="695"/>
                    <a:pt x="199" y="794"/>
                    <a:pt x="150" y="893"/>
                  </a:cubicBezTo>
                  <a:cubicBezTo>
                    <a:pt x="26" y="1538"/>
                    <a:pt x="1" y="2182"/>
                    <a:pt x="100" y="2777"/>
                  </a:cubicBezTo>
                  <a:cubicBezTo>
                    <a:pt x="199" y="3347"/>
                    <a:pt x="522" y="3719"/>
                    <a:pt x="869" y="4140"/>
                  </a:cubicBezTo>
                  <a:cubicBezTo>
                    <a:pt x="1513" y="5008"/>
                    <a:pt x="2455" y="5777"/>
                    <a:pt x="3744" y="6148"/>
                  </a:cubicBezTo>
                  <a:cubicBezTo>
                    <a:pt x="3781" y="6173"/>
                    <a:pt x="3825" y="6186"/>
                    <a:pt x="3865" y="6186"/>
                  </a:cubicBezTo>
                  <a:cubicBezTo>
                    <a:pt x="3905" y="6186"/>
                    <a:pt x="3943" y="6173"/>
                    <a:pt x="3967" y="6148"/>
                  </a:cubicBezTo>
                  <a:cubicBezTo>
                    <a:pt x="3992" y="6124"/>
                    <a:pt x="3992" y="6099"/>
                    <a:pt x="4042" y="6074"/>
                  </a:cubicBezTo>
                  <a:cubicBezTo>
                    <a:pt x="4190" y="5777"/>
                    <a:pt x="4215" y="5504"/>
                    <a:pt x="4240" y="5256"/>
                  </a:cubicBezTo>
                  <a:cubicBezTo>
                    <a:pt x="4339" y="4264"/>
                    <a:pt x="4091" y="3372"/>
                    <a:pt x="3794" y="2430"/>
                  </a:cubicBezTo>
                  <a:cubicBezTo>
                    <a:pt x="3794" y="2380"/>
                    <a:pt x="3744" y="2356"/>
                    <a:pt x="3744" y="2281"/>
                  </a:cubicBezTo>
                  <a:cubicBezTo>
                    <a:pt x="3695" y="2009"/>
                    <a:pt x="3595" y="1761"/>
                    <a:pt x="3447" y="1513"/>
                  </a:cubicBezTo>
                  <a:cubicBezTo>
                    <a:pt x="3298" y="1290"/>
                    <a:pt x="3124" y="1116"/>
                    <a:pt x="2951" y="918"/>
                  </a:cubicBezTo>
                  <a:cubicBezTo>
                    <a:pt x="2753" y="695"/>
                    <a:pt x="2579" y="496"/>
                    <a:pt x="2356" y="298"/>
                  </a:cubicBezTo>
                  <a:cubicBezTo>
                    <a:pt x="2207" y="149"/>
                    <a:pt x="1935" y="125"/>
                    <a:pt x="1687" y="25"/>
                  </a:cubicBezTo>
                  <a:cubicBezTo>
                    <a:pt x="1612" y="25"/>
                    <a:pt x="1563" y="1"/>
                    <a:pt x="148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26" name="Google Shape;9526;p25"/>
            <p:cNvSpPr/>
            <p:nvPr/>
          </p:nvSpPr>
          <p:spPr>
            <a:xfrm>
              <a:off x="3868275" y="1181150"/>
              <a:ext cx="71925" cy="101050"/>
            </a:xfrm>
            <a:custGeom>
              <a:avLst/>
              <a:gdLst/>
              <a:ahLst/>
              <a:cxnLst/>
              <a:rect l="l" t="t" r="r" b="b"/>
              <a:pathLst>
                <a:path w="2877" h="4042" extrusionOk="0">
                  <a:moveTo>
                    <a:pt x="2182" y="1240"/>
                  </a:moveTo>
                  <a:cubicBezTo>
                    <a:pt x="2177" y="1245"/>
                    <a:pt x="2174" y="1252"/>
                    <a:pt x="2173" y="1260"/>
                  </a:cubicBezTo>
                  <a:lnTo>
                    <a:pt x="2173" y="1260"/>
                  </a:lnTo>
                  <a:cubicBezTo>
                    <a:pt x="2176" y="1254"/>
                    <a:pt x="2179" y="1247"/>
                    <a:pt x="2182" y="1240"/>
                  </a:cubicBezTo>
                  <a:close/>
                  <a:moveTo>
                    <a:pt x="1091" y="1"/>
                  </a:moveTo>
                  <a:cubicBezTo>
                    <a:pt x="1017" y="298"/>
                    <a:pt x="992" y="571"/>
                    <a:pt x="967" y="869"/>
                  </a:cubicBezTo>
                  <a:cubicBezTo>
                    <a:pt x="645" y="621"/>
                    <a:pt x="323" y="323"/>
                    <a:pt x="0" y="75"/>
                  </a:cubicBezTo>
                  <a:lnTo>
                    <a:pt x="0" y="75"/>
                  </a:lnTo>
                  <a:cubicBezTo>
                    <a:pt x="0" y="670"/>
                    <a:pt x="100" y="1240"/>
                    <a:pt x="323" y="1761"/>
                  </a:cubicBezTo>
                  <a:cubicBezTo>
                    <a:pt x="496" y="2207"/>
                    <a:pt x="744" y="2653"/>
                    <a:pt x="1091" y="3050"/>
                  </a:cubicBezTo>
                  <a:cubicBezTo>
                    <a:pt x="1240" y="3273"/>
                    <a:pt x="1438" y="3447"/>
                    <a:pt x="1637" y="3645"/>
                  </a:cubicBezTo>
                  <a:cubicBezTo>
                    <a:pt x="1761" y="3769"/>
                    <a:pt x="1984" y="4042"/>
                    <a:pt x="2232" y="4042"/>
                  </a:cubicBezTo>
                  <a:cubicBezTo>
                    <a:pt x="2876" y="4042"/>
                    <a:pt x="2628" y="3000"/>
                    <a:pt x="2603" y="2777"/>
                  </a:cubicBezTo>
                  <a:cubicBezTo>
                    <a:pt x="2579" y="2505"/>
                    <a:pt x="2504" y="2257"/>
                    <a:pt x="2455" y="1984"/>
                  </a:cubicBezTo>
                  <a:cubicBezTo>
                    <a:pt x="2430" y="1860"/>
                    <a:pt x="2380" y="1687"/>
                    <a:pt x="2331" y="1563"/>
                  </a:cubicBezTo>
                  <a:cubicBezTo>
                    <a:pt x="2308" y="1518"/>
                    <a:pt x="2166" y="1333"/>
                    <a:pt x="2173" y="1260"/>
                  </a:cubicBezTo>
                  <a:lnTo>
                    <a:pt x="2173" y="1260"/>
                  </a:lnTo>
                  <a:cubicBezTo>
                    <a:pt x="2100" y="1429"/>
                    <a:pt x="2007" y="1619"/>
                    <a:pt x="1959" y="1786"/>
                  </a:cubicBezTo>
                  <a:cubicBezTo>
                    <a:pt x="1810" y="1141"/>
                    <a:pt x="1513" y="521"/>
                    <a:pt x="1091"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527" name="Google Shape;9527;p25"/>
            <p:cNvSpPr/>
            <p:nvPr/>
          </p:nvSpPr>
          <p:spPr>
            <a:xfrm>
              <a:off x="3958750" y="1120425"/>
              <a:ext cx="99200" cy="158150"/>
            </a:xfrm>
            <a:custGeom>
              <a:avLst/>
              <a:gdLst/>
              <a:ahLst/>
              <a:cxnLst/>
              <a:rect l="l" t="t" r="r" b="b"/>
              <a:pathLst>
                <a:path w="3968" h="6326" extrusionOk="0">
                  <a:moveTo>
                    <a:pt x="2951" y="1"/>
                  </a:moveTo>
                  <a:cubicBezTo>
                    <a:pt x="2529" y="25"/>
                    <a:pt x="1910" y="719"/>
                    <a:pt x="1686" y="967"/>
                  </a:cubicBezTo>
                  <a:cubicBezTo>
                    <a:pt x="1339" y="1364"/>
                    <a:pt x="1067" y="1761"/>
                    <a:pt x="844" y="2182"/>
                  </a:cubicBezTo>
                  <a:cubicBezTo>
                    <a:pt x="348" y="3000"/>
                    <a:pt x="50" y="3868"/>
                    <a:pt x="1" y="4711"/>
                  </a:cubicBezTo>
                  <a:cubicBezTo>
                    <a:pt x="1" y="5107"/>
                    <a:pt x="75" y="5479"/>
                    <a:pt x="199" y="5851"/>
                  </a:cubicBezTo>
                  <a:cubicBezTo>
                    <a:pt x="236" y="5979"/>
                    <a:pt x="436" y="6325"/>
                    <a:pt x="668" y="6325"/>
                  </a:cubicBezTo>
                  <a:cubicBezTo>
                    <a:pt x="749" y="6325"/>
                    <a:pt x="834" y="6283"/>
                    <a:pt x="918" y="6173"/>
                  </a:cubicBezTo>
                  <a:cubicBezTo>
                    <a:pt x="1215" y="5727"/>
                    <a:pt x="1563" y="5281"/>
                    <a:pt x="1860" y="4834"/>
                  </a:cubicBezTo>
                  <a:cubicBezTo>
                    <a:pt x="2306" y="4240"/>
                    <a:pt x="2728" y="3620"/>
                    <a:pt x="3075" y="3000"/>
                  </a:cubicBezTo>
                  <a:cubicBezTo>
                    <a:pt x="3447" y="2331"/>
                    <a:pt x="3694" y="1637"/>
                    <a:pt x="3843" y="967"/>
                  </a:cubicBezTo>
                  <a:cubicBezTo>
                    <a:pt x="3967" y="620"/>
                    <a:pt x="3818" y="447"/>
                    <a:pt x="3645" y="149"/>
                  </a:cubicBezTo>
                  <a:cubicBezTo>
                    <a:pt x="3645" y="124"/>
                    <a:pt x="3595" y="75"/>
                    <a:pt x="3546" y="75"/>
                  </a:cubicBezTo>
                  <a:cubicBezTo>
                    <a:pt x="3521" y="58"/>
                    <a:pt x="3491" y="53"/>
                    <a:pt x="3458" y="53"/>
                  </a:cubicBezTo>
                  <a:cubicBezTo>
                    <a:pt x="3394" y="53"/>
                    <a:pt x="3323" y="75"/>
                    <a:pt x="3273" y="75"/>
                  </a:cubicBezTo>
                  <a:cubicBezTo>
                    <a:pt x="3149" y="75"/>
                    <a:pt x="3075" y="1"/>
                    <a:pt x="295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28" name="Google Shape;9528;p25"/>
            <p:cNvSpPr/>
            <p:nvPr/>
          </p:nvSpPr>
          <p:spPr>
            <a:xfrm>
              <a:off x="3974250" y="1147075"/>
              <a:ext cx="50850" cy="115025"/>
            </a:xfrm>
            <a:custGeom>
              <a:avLst/>
              <a:gdLst/>
              <a:ahLst/>
              <a:cxnLst/>
              <a:rect l="l" t="t" r="r" b="b"/>
              <a:pathLst>
                <a:path w="2034" h="4601" extrusionOk="0">
                  <a:moveTo>
                    <a:pt x="1612" y="0"/>
                  </a:moveTo>
                  <a:lnTo>
                    <a:pt x="1612" y="0"/>
                  </a:lnTo>
                  <a:cubicBezTo>
                    <a:pt x="1190" y="571"/>
                    <a:pt x="819" y="1190"/>
                    <a:pt x="546" y="1860"/>
                  </a:cubicBezTo>
                  <a:cubicBezTo>
                    <a:pt x="298" y="2405"/>
                    <a:pt x="124" y="3000"/>
                    <a:pt x="75" y="3545"/>
                  </a:cubicBezTo>
                  <a:cubicBezTo>
                    <a:pt x="50" y="3843"/>
                    <a:pt x="1" y="4116"/>
                    <a:pt x="50" y="4388"/>
                  </a:cubicBezTo>
                  <a:cubicBezTo>
                    <a:pt x="61" y="4538"/>
                    <a:pt x="113" y="4600"/>
                    <a:pt x="187" y="4600"/>
                  </a:cubicBezTo>
                  <a:cubicBezTo>
                    <a:pt x="285" y="4600"/>
                    <a:pt x="419" y="4493"/>
                    <a:pt x="546" y="4339"/>
                  </a:cubicBezTo>
                  <a:cubicBezTo>
                    <a:pt x="943" y="3793"/>
                    <a:pt x="1290" y="3223"/>
                    <a:pt x="1537" y="2653"/>
                  </a:cubicBezTo>
                  <a:cubicBezTo>
                    <a:pt x="1661" y="2380"/>
                    <a:pt x="1736" y="2108"/>
                    <a:pt x="1835" y="1810"/>
                  </a:cubicBezTo>
                  <a:cubicBezTo>
                    <a:pt x="1909" y="1637"/>
                    <a:pt x="1909" y="1141"/>
                    <a:pt x="2033" y="1017"/>
                  </a:cubicBezTo>
                  <a:lnTo>
                    <a:pt x="2033" y="1017"/>
                  </a:lnTo>
                  <a:cubicBezTo>
                    <a:pt x="1810" y="1190"/>
                    <a:pt x="1587" y="1413"/>
                    <a:pt x="1364" y="1637"/>
                  </a:cubicBezTo>
                  <a:cubicBezTo>
                    <a:pt x="1537" y="1066"/>
                    <a:pt x="1612" y="521"/>
                    <a:pt x="1612"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529" name="Google Shape;9529;p25"/>
            <p:cNvSpPr/>
            <p:nvPr/>
          </p:nvSpPr>
          <p:spPr>
            <a:xfrm>
              <a:off x="3710250" y="1332875"/>
              <a:ext cx="185625" cy="92650"/>
            </a:xfrm>
            <a:custGeom>
              <a:avLst/>
              <a:gdLst/>
              <a:ahLst/>
              <a:cxnLst/>
              <a:rect l="l" t="t" r="r" b="b"/>
              <a:pathLst>
                <a:path w="7425" h="3706" extrusionOk="0">
                  <a:moveTo>
                    <a:pt x="7002" y="1"/>
                  </a:moveTo>
                  <a:cubicBezTo>
                    <a:pt x="6936" y="1"/>
                    <a:pt x="6858" y="10"/>
                    <a:pt x="6768" y="30"/>
                  </a:cubicBezTo>
                  <a:cubicBezTo>
                    <a:pt x="5974" y="154"/>
                    <a:pt x="5181" y="427"/>
                    <a:pt x="4437" y="650"/>
                  </a:cubicBezTo>
                  <a:cubicBezTo>
                    <a:pt x="3049" y="1071"/>
                    <a:pt x="1611" y="1567"/>
                    <a:pt x="496" y="2385"/>
                  </a:cubicBezTo>
                  <a:cubicBezTo>
                    <a:pt x="372" y="2484"/>
                    <a:pt x="223" y="2608"/>
                    <a:pt x="149" y="2732"/>
                  </a:cubicBezTo>
                  <a:cubicBezTo>
                    <a:pt x="0" y="2980"/>
                    <a:pt x="124" y="3228"/>
                    <a:pt x="273" y="3377"/>
                  </a:cubicBezTo>
                  <a:cubicBezTo>
                    <a:pt x="347" y="3426"/>
                    <a:pt x="397" y="3501"/>
                    <a:pt x="496" y="3525"/>
                  </a:cubicBezTo>
                  <a:cubicBezTo>
                    <a:pt x="620" y="3575"/>
                    <a:pt x="769" y="3649"/>
                    <a:pt x="967" y="3674"/>
                  </a:cubicBezTo>
                  <a:cubicBezTo>
                    <a:pt x="1094" y="3695"/>
                    <a:pt x="1226" y="3705"/>
                    <a:pt x="1360" y="3705"/>
                  </a:cubicBezTo>
                  <a:cubicBezTo>
                    <a:pt x="1855" y="3705"/>
                    <a:pt x="2388" y="3572"/>
                    <a:pt x="2876" y="3377"/>
                  </a:cubicBezTo>
                  <a:cubicBezTo>
                    <a:pt x="3495" y="3129"/>
                    <a:pt x="4066" y="2757"/>
                    <a:pt x="4611" y="2410"/>
                  </a:cubicBezTo>
                  <a:lnTo>
                    <a:pt x="6098" y="1493"/>
                  </a:lnTo>
                  <a:cubicBezTo>
                    <a:pt x="6470" y="1220"/>
                    <a:pt x="6842" y="1022"/>
                    <a:pt x="7090" y="699"/>
                  </a:cubicBezTo>
                  <a:cubicBezTo>
                    <a:pt x="7369" y="378"/>
                    <a:pt x="7425" y="1"/>
                    <a:pt x="70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30" name="Google Shape;9530;p25"/>
            <p:cNvSpPr/>
            <p:nvPr/>
          </p:nvSpPr>
          <p:spPr>
            <a:xfrm>
              <a:off x="3736900" y="1335800"/>
              <a:ext cx="151850" cy="69100"/>
            </a:xfrm>
            <a:custGeom>
              <a:avLst/>
              <a:gdLst/>
              <a:ahLst/>
              <a:cxnLst/>
              <a:rect l="l" t="t" r="r" b="b"/>
              <a:pathLst>
                <a:path w="6074" h="2764" extrusionOk="0">
                  <a:moveTo>
                    <a:pt x="5728" y="1"/>
                  </a:moveTo>
                  <a:cubicBezTo>
                    <a:pt x="5538" y="1"/>
                    <a:pt x="5256" y="95"/>
                    <a:pt x="5132" y="136"/>
                  </a:cubicBezTo>
                  <a:cubicBezTo>
                    <a:pt x="4388" y="310"/>
                    <a:pt x="3669" y="582"/>
                    <a:pt x="3000" y="880"/>
                  </a:cubicBezTo>
                  <a:cubicBezTo>
                    <a:pt x="2405" y="1128"/>
                    <a:pt x="1810" y="1401"/>
                    <a:pt x="1289" y="1698"/>
                  </a:cubicBezTo>
                  <a:cubicBezTo>
                    <a:pt x="818" y="2020"/>
                    <a:pt x="422" y="2343"/>
                    <a:pt x="0" y="2690"/>
                  </a:cubicBezTo>
                  <a:cubicBezTo>
                    <a:pt x="645" y="2417"/>
                    <a:pt x="1314" y="2144"/>
                    <a:pt x="1983" y="1896"/>
                  </a:cubicBezTo>
                  <a:lnTo>
                    <a:pt x="1983" y="1896"/>
                  </a:lnTo>
                  <a:cubicBezTo>
                    <a:pt x="1636" y="2144"/>
                    <a:pt x="1388" y="2442"/>
                    <a:pt x="1190" y="2764"/>
                  </a:cubicBezTo>
                  <a:cubicBezTo>
                    <a:pt x="1735" y="2491"/>
                    <a:pt x="2281" y="2194"/>
                    <a:pt x="2801" y="1896"/>
                  </a:cubicBezTo>
                  <a:lnTo>
                    <a:pt x="2801" y="1896"/>
                  </a:lnTo>
                  <a:cubicBezTo>
                    <a:pt x="2677" y="2095"/>
                    <a:pt x="2504" y="2318"/>
                    <a:pt x="2281" y="2516"/>
                  </a:cubicBezTo>
                  <a:cubicBezTo>
                    <a:pt x="3595" y="1946"/>
                    <a:pt x="4958" y="1326"/>
                    <a:pt x="5826" y="434"/>
                  </a:cubicBezTo>
                  <a:cubicBezTo>
                    <a:pt x="5950" y="285"/>
                    <a:pt x="6074" y="62"/>
                    <a:pt x="5826" y="12"/>
                  </a:cubicBezTo>
                  <a:cubicBezTo>
                    <a:pt x="5798" y="4"/>
                    <a:pt x="5764" y="1"/>
                    <a:pt x="5728"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531" name="Google Shape;9531;p25"/>
            <p:cNvSpPr/>
            <p:nvPr/>
          </p:nvSpPr>
          <p:spPr>
            <a:xfrm>
              <a:off x="3766625" y="1356525"/>
              <a:ext cx="153975" cy="135900"/>
            </a:xfrm>
            <a:custGeom>
              <a:avLst/>
              <a:gdLst/>
              <a:ahLst/>
              <a:cxnLst/>
              <a:rect l="l" t="t" r="r" b="b"/>
              <a:pathLst>
                <a:path w="6159" h="5436" extrusionOk="0">
                  <a:moveTo>
                    <a:pt x="5403" y="1"/>
                  </a:moveTo>
                  <a:cubicBezTo>
                    <a:pt x="5396" y="1"/>
                    <a:pt x="5388" y="1"/>
                    <a:pt x="5380" y="1"/>
                  </a:cubicBezTo>
                  <a:cubicBezTo>
                    <a:pt x="5008" y="1"/>
                    <a:pt x="4661" y="299"/>
                    <a:pt x="4414" y="497"/>
                  </a:cubicBezTo>
                  <a:cubicBezTo>
                    <a:pt x="4017" y="795"/>
                    <a:pt x="3645" y="1092"/>
                    <a:pt x="3273" y="1414"/>
                  </a:cubicBezTo>
                  <a:cubicBezTo>
                    <a:pt x="2827" y="1737"/>
                    <a:pt x="2430" y="2108"/>
                    <a:pt x="2034" y="2480"/>
                  </a:cubicBezTo>
                  <a:cubicBezTo>
                    <a:pt x="1662" y="2827"/>
                    <a:pt x="1290" y="3174"/>
                    <a:pt x="943" y="3546"/>
                  </a:cubicBezTo>
                  <a:cubicBezTo>
                    <a:pt x="621" y="3918"/>
                    <a:pt x="373" y="4265"/>
                    <a:pt x="125" y="4662"/>
                  </a:cubicBezTo>
                  <a:cubicBezTo>
                    <a:pt x="75" y="4761"/>
                    <a:pt x="1" y="4885"/>
                    <a:pt x="1" y="5009"/>
                  </a:cubicBezTo>
                  <a:cubicBezTo>
                    <a:pt x="1" y="5083"/>
                    <a:pt x="75" y="5207"/>
                    <a:pt x="224" y="5207"/>
                  </a:cubicBezTo>
                  <a:lnTo>
                    <a:pt x="447" y="5207"/>
                  </a:lnTo>
                  <a:cubicBezTo>
                    <a:pt x="546" y="5232"/>
                    <a:pt x="546" y="5381"/>
                    <a:pt x="646" y="5405"/>
                  </a:cubicBezTo>
                  <a:cubicBezTo>
                    <a:pt x="670" y="5414"/>
                    <a:pt x="695" y="5416"/>
                    <a:pt x="720" y="5416"/>
                  </a:cubicBezTo>
                  <a:cubicBezTo>
                    <a:pt x="769" y="5416"/>
                    <a:pt x="819" y="5405"/>
                    <a:pt x="869" y="5405"/>
                  </a:cubicBezTo>
                  <a:cubicBezTo>
                    <a:pt x="909" y="5402"/>
                    <a:pt x="947" y="5400"/>
                    <a:pt x="986" y="5400"/>
                  </a:cubicBezTo>
                  <a:cubicBezTo>
                    <a:pt x="1170" y="5400"/>
                    <a:pt x="1336" y="5435"/>
                    <a:pt x="1520" y="5435"/>
                  </a:cubicBezTo>
                  <a:cubicBezTo>
                    <a:pt x="1558" y="5435"/>
                    <a:pt x="1597" y="5434"/>
                    <a:pt x="1637" y="5430"/>
                  </a:cubicBezTo>
                  <a:cubicBezTo>
                    <a:pt x="2182" y="5381"/>
                    <a:pt x="2629" y="4711"/>
                    <a:pt x="2926" y="4414"/>
                  </a:cubicBezTo>
                  <a:cubicBezTo>
                    <a:pt x="3248" y="4042"/>
                    <a:pt x="3595" y="3695"/>
                    <a:pt x="3943" y="3323"/>
                  </a:cubicBezTo>
                  <a:cubicBezTo>
                    <a:pt x="4389" y="2778"/>
                    <a:pt x="4810" y="2158"/>
                    <a:pt x="5207" y="1563"/>
                  </a:cubicBezTo>
                  <a:cubicBezTo>
                    <a:pt x="5403" y="1244"/>
                    <a:pt x="6159" y="1"/>
                    <a:pt x="540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32" name="Google Shape;9532;p25"/>
            <p:cNvSpPr/>
            <p:nvPr/>
          </p:nvSpPr>
          <p:spPr>
            <a:xfrm>
              <a:off x="3793275" y="1364325"/>
              <a:ext cx="112825" cy="108750"/>
            </a:xfrm>
            <a:custGeom>
              <a:avLst/>
              <a:gdLst/>
              <a:ahLst/>
              <a:cxnLst/>
              <a:rect l="l" t="t" r="r" b="b"/>
              <a:pathLst>
                <a:path w="4513" h="4350" extrusionOk="0">
                  <a:moveTo>
                    <a:pt x="4097" y="1"/>
                  </a:moveTo>
                  <a:cubicBezTo>
                    <a:pt x="3874" y="1"/>
                    <a:pt x="3645" y="171"/>
                    <a:pt x="3447" y="309"/>
                  </a:cubicBezTo>
                  <a:cubicBezTo>
                    <a:pt x="2827" y="731"/>
                    <a:pt x="2282" y="1251"/>
                    <a:pt x="1761" y="1772"/>
                  </a:cubicBezTo>
                  <a:cubicBezTo>
                    <a:pt x="968" y="2590"/>
                    <a:pt x="150" y="3457"/>
                    <a:pt x="1" y="4350"/>
                  </a:cubicBezTo>
                  <a:cubicBezTo>
                    <a:pt x="373" y="4028"/>
                    <a:pt x="720" y="3705"/>
                    <a:pt x="1092" y="3383"/>
                  </a:cubicBezTo>
                  <a:lnTo>
                    <a:pt x="1092" y="3383"/>
                  </a:lnTo>
                  <a:cubicBezTo>
                    <a:pt x="1017" y="3581"/>
                    <a:pt x="993" y="3780"/>
                    <a:pt x="1017" y="3978"/>
                  </a:cubicBezTo>
                  <a:cubicBezTo>
                    <a:pt x="1464" y="3581"/>
                    <a:pt x="1860" y="3160"/>
                    <a:pt x="2232" y="2738"/>
                  </a:cubicBezTo>
                  <a:cubicBezTo>
                    <a:pt x="2257" y="2838"/>
                    <a:pt x="2282" y="2912"/>
                    <a:pt x="2356" y="3011"/>
                  </a:cubicBezTo>
                  <a:cubicBezTo>
                    <a:pt x="3075" y="2267"/>
                    <a:pt x="3769" y="1524"/>
                    <a:pt x="4215" y="731"/>
                  </a:cubicBezTo>
                  <a:cubicBezTo>
                    <a:pt x="4339" y="507"/>
                    <a:pt x="4513" y="136"/>
                    <a:pt x="4265" y="36"/>
                  </a:cubicBezTo>
                  <a:cubicBezTo>
                    <a:pt x="4210" y="11"/>
                    <a:pt x="4154" y="1"/>
                    <a:pt x="4097"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533" name="Google Shape;9533;p25"/>
            <p:cNvSpPr/>
            <p:nvPr/>
          </p:nvSpPr>
          <p:spPr>
            <a:xfrm>
              <a:off x="3881900" y="1358025"/>
              <a:ext cx="77500" cy="161600"/>
            </a:xfrm>
            <a:custGeom>
              <a:avLst/>
              <a:gdLst/>
              <a:ahLst/>
              <a:cxnLst/>
              <a:rect l="l" t="t" r="r" b="b"/>
              <a:pathLst>
                <a:path w="3100" h="6464" extrusionOk="0">
                  <a:moveTo>
                    <a:pt x="1940" y="1"/>
                  </a:moveTo>
                  <a:cubicBezTo>
                    <a:pt x="1859" y="1"/>
                    <a:pt x="1781" y="13"/>
                    <a:pt x="1711" y="41"/>
                  </a:cubicBezTo>
                  <a:cubicBezTo>
                    <a:pt x="1439" y="164"/>
                    <a:pt x="1389" y="536"/>
                    <a:pt x="1265" y="759"/>
                  </a:cubicBezTo>
                  <a:cubicBezTo>
                    <a:pt x="1092" y="1007"/>
                    <a:pt x="968" y="1280"/>
                    <a:pt x="844" y="1528"/>
                  </a:cubicBezTo>
                  <a:cubicBezTo>
                    <a:pt x="596" y="2048"/>
                    <a:pt x="422" y="2594"/>
                    <a:pt x="298" y="3114"/>
                  </a:cubicBezTo>
                  <a:cubicBezTo>
                    <a:pt x="50" y="4156"/>
                    <a:pt x="1" y="5222"/>
                    <a:pt x="199" y="6188"/>
                  </a:cubicBezTo>
                  <a:cubicBezTo>
                    <a:pt x="222" y="6304"/>
                    <a:pt x="311" y="6463"/>
                    <a:pt x="464" y="6463"/>
                  </a:cubicBezTo>
                  <a:cubicBezTo>
                    <a:pt x="474" y="6463"/>
                    <a:pt x="485" y="6463"/>
                    <a:pt x="497" y="6461"/>
                  </a:cubicBezTo>
                  <a:cubicBezTo>
                    <a:pt x="596" y="6461"/>
                    <a:pt x="670" y="6387"/>
                    <a:pt x="720" y="6387"/>
                  </a:cubicBezTo>
                  <a:cubicBezTo>
                    <a:pt x="794" y="6387"/>
                    <a:pt x="844" y="6436"/>
                    <a:pt x="918" y="6436"/>
                  </a:cubicBezTo>
                  <a:cubicBezTo>
                    <a:pt x="929" y="6437"/>
                    <a:pt x="939" y="6438"/>
                    <a:pt x="950" y="6438"/>
                  </a:cubicBezTo>
                  <a:cubicBezTo>
                    <a:pt x="1183" y="6438"/>
                    <a:pt x="1377" y="6185"/>
                    <a:pt x="1662" y="6114"/>
                  </a:cubicBezTo>
                  <a:cubicBezTo>
                    <a:pt x="1786" y="6089"/>
                    <a:pt x="1910" y="6114"/>
                    <a:pt x="1984" y="6064"/>
                  </a:cubicBezTo>
                  <a:cubicBezTo>
                    <a:pt x="2158" y="5990"/>
                    <a:pt x="2232" y="5841"/>
                    <a:pt x="2306" y="5717"/>
                  </a:cubicBezTo>
                  <a:cubicBezTo>
                    <a:pt x="3100" y="4032"/>
                    <a:pt x="2926" y="2371"/>
                    <a:pt x="2678" y="759"/>
                  </a:cubicBezTo>
                  <a:cubicBezTo>
                    <a:pt x="2653" y="561"/>
                    <a:pt x="2629" y="363"/>
                    <a:pt x="2455" y="189"/>
                  </a:cubicBezTo>
                  <a:cubicBezTo>
                    <a:pt x="2366" y="82"/>
                    <a:pt x="2148" y="1"/>
                    <a:pt x="194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34" name="Google Shape;9534;p25"/>
            <p:cNvSpPr/>
            <p:nvPr/>
          </p:nvSpPr>
          <p:spPr>
            <a:xfrm>
              <a:off x="3902350" y="1379850"/>
              <a:ext cx="43425" cy="75875"/>
            </a:xfrm>
            <a:custGeom>
              <a:avLst/>
              <a:gdLst/>
              <a:ahLst/>
              <a:cxnLst/>
              <a:rect l="l" t="t" r="r" b="b"/>
              <a:pathLst>
                <a:path w="1737" h="3035" extrusionOk="0">
                  <a:moveTo>
                    <a:pt x="1207" y="1"/>
                  </a:moveTo>
                  <a:cubicBezTo>
                    <a:pt x="981" y="1"/>
                    <a:pt x="672" y="176"/>
                    <a:pt x="522" y="308"/>
                  </a:cubicBezTo>
                  <a:cubicBezTo>
                    <a:pt x="224" y="655"/>
                    <a:pt x="125" y="1175"/>
                    <a:pt x="51" y="1547"/>
                  </a:cubicBezTo>
                  <a:cubicBezTo>
                    <a:pt x="1" y="2093"/>
                    <a:pt x="26" y="2588"/>
                    <a:pt x="150" y="3035"/>
                  </a:cubicBezTo>
                  <a:cubicBezTo>
                    <a:pt x="199" y="2588"/>
                    <a:pt x="323" y="2117"/>
                    <a:pt x="522" y="1646"/>
                  </a:cubicBezTo>
                  <a:cubicBezTo>
                    <a:pt x="645" y="1994"/>
                    <a:pt x="769" y="2365"/>
                    <a:pt x="844" y="2737"/>
                  </a:cubicBezTo>
                  <a:cubicBezTo>
                    <a:pt x="1067" y="2415"/>
                    <a:pt x="1191" y="2093"/>
                    <a:pt x="1216" y="1770"/>
                  </a:cubicBezTo>
                  <a:cubicBezTo>
                    <a:pt x="1389" y="2018"/>
                    <a:pt x="1488" y="2291"/>
                    <a:pt x="1587" y="2613"/>
                  </a:cubicBezTo>
                  <a:cubicBezTo>
                    <a:pt x="1563" y="2415"/>
                    <a:pt x="1687" y="2142"/>
                    <a:pt x="1711" y="1919"/>
                  </a:cubicBezTo>
                  <a:cubicBezTo>
                    <a:pt x="1736" y="1721"/>
                    <a:pt x="1711" y="1473"/>
                    <a:pt x="1687" y="1250"/>
                  </a:cubicBezTo>
                  <a:cubicBezTo>
                    <a:pt x="1637" y="1027"/>
                    <a:pt x="1612" y="804"/>
                    <a:pt x="1563" y="605"/>
                  </a:cubicBezTo>
                  <a:cubicBezTo>
                    <a:pt x="1513" y="432"/>
                    <a:pt x="1513" y="159"/>
                    <a:pt x="1389" y="60"/>
                  </a:cubicBezTo>
                  <a:cubicBezTo>
                    <a:pt x="1342" y="18"/>
                    <a:pt x="1278" y="1"/>
                    <a:pt x="1207"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535" name="Google Shape;9535;p25"/>
            <p:cNvSpPr/>
            <p:nvPr/>
          </p:nvSpPr>
          <p:spPr>
            <a:xfrm>
              <a:off x="3958750" y="1352875"/>
              <a:ext cx="88650" cy="142050"/>
            </a:xfrm>
            <a:custGeom>
              <a:avLst/>
              <a:gdLst/>
              <a:ahLst/>
              <a:cxnLst/>
              <a:rect l="l" t="t" r="r" b="b"/>
              <a:pathLst>
                <a:path w="3546" h="5682" extrusionOk="0">
                  <a:moveTo>
                    <a:pt x="740" y="1"/>
                  </a:moveTo>
                  <a:cubicBezTo>
                    <a:pt x="686" y="1"/>
                    <a:pt x="630" y="8"/>
                    <a:pt x="571" y="23"/>
                  </a:cubicBezTo>
                  <a:cubicBezTo>
                    <a:pt x="1" y="197"/>
                    <a:pt x="100" y="1139"/>
                    <a:pt x="100" y="1436"/>
                  </a:cubicBezTo>
                  <a:cubicBezTo>
                    <a:pt x="100" y="2428"/>
                    <a:pt x="199" y="3420"/>
                    <a:pt x="571" y="4312"/>
                  </a:cubicBezTo>
                  <a:cubicBezTo>
                    <a:pt x="794" y="4833"/>
                    <a:pt x="1166" y="5328"/>
                    <a:pt x="1711" y="5601"/>
                  </a:cubicBezTo>
                  <a:cubicBezTo>
                    <a:pt x="1809" y="5657"/>
                    <a:pt x="1931" y="5681"/>
                    <a:pt x="2061" y="5681"/>
                  </a:cubicBezTo>
                  <a:cubicBezTo>
                    <a:pt x="2393" y="5681"/>
                    <a:pt x="2780" y="5524"/>
                    <a:pt x="2976" y="5328"/>
                  </a:cubicBezTo>
                  <a:cubicBezTo>
                    <a:pt x="3025" y="5304"/>
                    <a:pt x="3050" y="5279"/>
                    <a:pt x="3099" y="5229"/>
                  </a:cubicBezTo>
                  <a:cubicBezTo>
                    <a:pt x="3122" y="5224"/>
                    <a:pt x="3146" y="5222"/>
                    <a:pt x="3170" y="5222"/>
                  </a:cubicBezTo>
                  <a:cubicBezTo>
                    <a:pt x="3214" y="5222"/>
                    <a:pt x="3259" y="5228"/>
                    <a:pt x="3304" y="5228"/>
                  </a:cubicBezTo>
                  <a:cubicBezTo>
                    <a:pt x="3345" y="5228"/>
                    <a:pt x="3385" y="5223"/>
                    <a:pt x="3422" y="5204"/>
                  </a:cubicBezTo>
                  <a:cubicBezTo>
                    <a:pt x="3471" y="5180"/>
                    <a:pt x="3521" y="5105"/>
                    <a:pt x="3546" y="5056"/>
                  </a:cubicBezTo>
                  <a:cubicBezTo>
                    <a:pt x="3521" y="4981"/>
                    <a:pt x="3546" y="4833"/>
                    <a:pt x="3546" y="4709"/>
                  </a:cubicBezTo>
                  <a:cubicBezTo>
                    <a:pt x="3546" y="4312"/>
                    <a:pt x="3422" y="3940"/>
                    <a:pt x="3273" y="3568"/>
                  </a:cubicBezTo>
                  <a:cubicBezTo>
                    <a:pt x="3025" y="2998"/>
                    <a:pt x="2728" y="2453"/>
                    <a:pt x="2455" y="1932"/>
                  </a:cubicBezTo>
                  <a:cubicBezTo>
                    <a:pt x="2182" y="1436"/>
                    <a:pt x="1934" y="891"/>
                    <a:pt x="1538" y="494"/>
                  </a:cubicBezTo>
                  <a:cubicBezTo>
                    <a:pt x="1364" y="343"/>
                    <a:pt x="1115" y="1"/>
                    <a:pt x="74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36" name="Google Shape;9536;p25"/>
            <p:cNvSpPr/>
            <p:nvPr/>
          </p:nvSpPr>
          <p:spPr>
            <a:xfrm>
              <a:off x="3968050" y="1367550"/>
              <a:ext cx="47125" cy="75775"/>
            </a:xfrm>
            <a:custGeom>
              <a:avLst/>
              <a:gdLst/>
              <a:ahLst/>
              <a:cxnLst/>
              <a:rect l="l" t="t" r="r" b="b"/>
              <a:pathLst>
                <a:path w="1885" h="3031" extrusionOk="0">
                  <a:moveTo>
                    <a:pt x="501" y="0"/>
                  </a:moveTo>
                  <a:cubicBezTo>
                    <a:pt x="184" y="0"/>
                    <a:pt x="114" y="422"/>
                    <a:pt x="75" y="676"/>
                  </a:cubicBezTo>
                  <a:cubicBezTo>
                    <a:pt x="1" y="998"/>
                    <a:pt x="1" y="1271"/>
                    <a:pt x="50" y="1544"/>
                  </a:cubicBezTo>
                  <a:cubicBezTo>
                    <a:pt x="75" y="1841"/>
                    <a:pt x="125" y="2114"/>
                    <a:pt x="249" y="2362"/>
                  </a:cubicBezTo>
                  <a:lnTo>
                    <a:pt x="447" y="2733"/>
                  </a:lnTo>
                  <a:cubicBezTo>
                    <a:pt x="496" y="2833"/>
                    <a:pt x="645" y="2932"/>
                    <a:pt x="645" y="3031"/>
                  </a:cubicBezTo>
                  <a:cubicBezTo>
                    <a:pt x="645" y="2709"/>
                    <a:pt x="596" y="2386"/>
                    <a:pt x="521" y="2089"/>
                  </a:cubicBezTo>
                  <a:lnTo>
                    <a:pt x="521" y="2089"/>
                  </a:lnTo>
                  <a:cubicBezTo>
                    <a:pt x="893" y="2386"/>
                    <a:pt x="1265" y="2659"/>
                    <a:pt x="1637" y="2981"/>
                  </a:cubicBezTo>
                  <a:cubicBezTo>
                    <a:pt x="1587" y="2461"/>
                    <a:pt x="1438" y="1990"/>
                    <a:pt x="1314" y="1494"/>
                  </a:cubicBezTo>
                  <a:lnTo>
                    <a:pt x="1314" y="1494"/>
                  </a:lnTo>
                  <a:cubicBezTo>
                    <a:pt x="1488" y="1667"/>
                    <a:pt x="1686" y="1891"/>
                    <a:pt x="1885" y="2089"/>
                  </a:cubicBezTo>
                  <a:cubicBezTo>
                    <a:pt x="1810" y="1643"/>
                    <a:pt x="1686" y="1246"/>
                    <a:pt x="1488" y="849"/>
                  </a:cubicBezTo>
                  <a:cubicBezTo>
                    <a:pt x="1339" y="602"/>
                    <a:pt x="1166" y="304"/>
                    <a:pt x="819" y="106"/>
                  </a:cubicBezTo>
                  <a:cubicBezTo>
                    <a:pt x="692" y="32"/>
                    <a:pt x="587" y="0"/>
                    <a:pt x="501"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537" name="Google Shape;9537;p25"/>
            <p:cNvSpPr/>
            <p:nvPr/>
          </p:nvSpPr>
          <p:spPr>
            <a:xfrm>
              <a:off x="3995325" y="1339950"/>
              <a:ext cx="176025" cy="93350"/>
            </a:xfrm>
            <a:custGeom>
              <a:avLst/>
              <a:gdLst/>
              <a:ahLst/>
              <a:cxnLst/>
              <a:rect l="l" t="t" r="r" b="b"/>
              <a:pathLst>
                <a:path w="7041" h="3734" extrusionOk="0">
                  <a:moveTo>
                    <a:pt x="774" y="1"/>
                  </a:moveTo>
                  <a:cubicBezTo>
                    <a:pt x="595" y="1"/>
                    <a:pt x="421" y="42"/>
                    <a:pt x="273" y="169"/>
                  </a:cubicBezTo>
                  <a:cubicBezTo>
                    <a:pt x="0" y="392"/>
                    <a:pt x="174" y="615"/>
                    <a:pt x="347" y="764"/>
                  </a:cubicBezTo>
                  <a:cubicBezTo>
                    <a:pt x="893" y="1259"/>
                    <a:pt x="1488" y="1755"/>
                    <a:pt x="2107" y="2226"/>
                  </a:cubicBezTo>
                  <a:lnTo>
                    <a:pt x="3223" y="2970"/>
                  </a:lnTo>
                  <a:cubicBezTo>
                    <a:pt x="3719" y="3267"/>
                    <a:pt x="4289" y="3565"/>
                    <a:pt x="4934" y="3713"/>
                  </a:cubicBezTo>
                  <a:cubicBezTo>
                    <a:pt x="5004" y="3724"/>
                    <a:pt x="5088" y="3734"/>
                    <a:pt x="5175" y="3734"/>
                  </a:cubicBezTo>
                  <a:cubicBezTo>
                    <a:pt x="5301" y="3734"/>
                    <a:pt x="5436" y="3712"/>
                    <a:pt x="5553" y="3639"/>
                  </a:cubicBezTo>
                  <a:cubicBezTo>
                    <a:pt x="5652" y="3590"/>
                    <a:pt x="5702" y="3515"/>
                    <a:pt x="5801" y="3466"/>
                  </a:cubicBezTo>
                  <a:cubicBezTo>
                    <a:pt x="6198" y="3218"/>
                    <a:pt x="6718" y="3143"/>
                    <a:pt x="6520" y="2722"/>
                  </a:cubicBezTo>
                  <a:cubicBezTo>
                    <a:pt x="6470" y="2648"/>
                    <a:pt x="6446" y="2598"/>
                    <a:pt x="6470" y="2524"/>
                  </a:cubicBezTo>
                  <a:cubicBezTo>
                    <a:pt x="6520" y="2474"/>
                    <a:pt x="6644" y="2400"/>
                    <a:pt x="6718" y="2350"/>
                  </a:cubicBezTo>
                  <a:cubicBezTo>
                    <a:pt x="7016" y="2152"/>
                    <a:pt x="7041" y="1854"/>
                    <a:pt x="6892" y="1656"/>
                  </a:cubicBezTo>
                  <a:cubicBezTo>
                    <a:pt x="6718" y="1482"/>
                    <a:pt x="6446" y="1383"/>
                    <a:pt x="6173" y="1284"/>
                  </a:cubicBezTo>
                  <a:cubicBezTo>
                    <a:pt x="5900" y="1160"/>
                    <a:pt x="5603" y="1036"/>
                    <a:pt x="5305" y="962"/>
                  </a:cubicBezTo>
                  <a:cubicBezTo>
                    <a:pt x="4958" y="838"/>
                    <a:pt x="4586" y="739"/>
                    <a:pt x="4215" y="640"/>
                  </a:cubicBezTo>
                  <a:cubicBezTo>
                    <a:pt x="3322" y="466"/>
                    <a:pt x="2380" y="268"/>
                    <a:pt x="1463" y="119"/>
                  </a:cubicBezTo>
                  <a:cubicBezTo>
                    <a:pt x="1263" y="76"/>
                    <a:pt x="1015" y="1"/>
                    <a:pt x="77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38" name="Google Shape;9538;p25"/>
            <p:cNvSpPr/>
            <p:nvPr/>
          </p:nvSpPr>
          <p:spPr>
            <a:xfrm>
              <a:off x="4007100" y="1347675"/>
              <a:ext cx="84300" cy="45450"/>
            </a:xfrm>
            <a:custGeom>
              <a:avLst/>
              <a:gdLst/>
              <a:ahLst/>
              <a:cxnLst/>
              <a:rect l="l" t="t" r="r" b="b"/>
              <a:pathLst>
                <a:path w="3372" h="1818" extrusionOk="0">
                  <a:moveTo>
                    <a:pt x="963" y="1"/>
                  </a:moveTo>
                  <a:cubicBezTo>
                    <a:pt x="842" y="1"/>
                    <a:pt x="731" y="23"/>
                    <a:pt x="645" y="83"/>
                  </a:cubicBezTo>
                  <a:cubicBezTo>
                    <a:pt x="0" y="529"/>
                    <a:pt x="1364" y="1297"/>
                    <a:pt x="1711" y="1421"/>
                  </a:cubicBezTo>
                  <a:cubicBezTo>
                    <a:pt x="1884" y="1520"/>
                    <a:pt x="2107" y="1570"/>
                    <a:pt x="2331" y="1644"/>
                  </a:cubicBezTo>
                  <a:cubicBezTo>
                    <a:pt x="2380" y="1694"/>
                    <a:pt x="2965" y="1791"/>
                    <a:pt x="2975" y="1817"/>
                  </a:cubicBezTo>
                  <a:lnTo>
                    <a:pt x="2975" y="1817"/>
                  </a:lnTo>
                  <a:cubicBezTo>
                    <a:pt x="2950" y="1694"/>
                    <a:pt x="2851" y="1644"/>
                    <a:pt x="2727" y="1570"/>
                  </a:cubicBezTo>
                  <a:cubicBezTo>
                    <a:pt x="2405" y="1347"/>
                    <a:pt x="2107" y="1173"/>
                    <a:pt x="1760" y="950"/>
                  </a:cubicBezTo>
                  <a:lnTo>
                    <a:pt x="1760" y="950"/>
                  </a:lnTo>
                  <a:cubicBezTo>
                    <a:pt x="2281" y="1074"/>
                    <a:pt x="2826" y="1223"/>
                    <a:pt x="3372" y="1347"/>
                  </a:cubicBezTo>
                  <a:cubicBezTo>
                    <a:pt x="2975" y="1025"/>
                    <a:pt x="2479" y="777"/>
                    <a:pt x="1909" y="578"/>
                  </a:cubicBezTo>
                  <a:lnTo>
                    <a:pt x="1909" y="578"/>
                  </a:lnTo>
                  <a:cubicBezTo>
                    <a:pt x="2281" y="603"/>
                    <a:pt x="2702" y="678"/>
                    <a:pt x="3074" y="702"/>
                  </a:cubicBezTo>
                  <a:cubicBezTo>
                    <a:pt x="2727" y="479"/>
                    <a:pt x="2331" y="331"/>
                    <a:pt x="1909" y="207"/>
                  </a:cubicBezTo>
                  <a:cubicBezTo>
                    <a:pt x="1709" y="170"/>
                    <a:pt x="1296" y="1"/>
                    <a:pt x="963" y="1"/>
                  </a:cubicBezTo>
                  <a:close/>
                  <a:moveTo>
                    <a:pt x="2975" y="1817"/>
                  </a:moveTo>
                  <a:cubicBezTo>
                    <a:pt x="2975" y="1817"/>
                    <a:pt x="2975" y="1818"/>
                    <a:pt x="2975" y="1818"/>
                  </a:cubicBezTo>
                  <a:cubicBezTo>
                    <a:pt x="2975" y="1818"/>
                    <a:pt x="2975" y="1817"/>
                    <a:pt x="2975" y="1817"/>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539" name="Google Shape;9539;p25"/>
            <p:cNvSpPr/>
            <p:nvPr/>
          </p:nvSpPr>
          <p:spPr>
            <a:xfrm>
              <a:off x="3988500" y="1129950"/>
              <a:ext cx="162400" cy="166500"/>
            </a:xfrm>
            <a:custGeom>
              <a:avLst/>
              <a:gdLst/>
              <a:ahLst/>
              <a:cxnLst/>
              <a:rect l="l" t="t" r="r" b="b"/>
              <a:pathLst>
                <a:path w="6496" h="6660" extrusionOk="0">
                  <a:moveTo>
                    <a:pt x="5430" y="0"/>
                  </a:moveTo>
                  <a:cubicBezTo>
                    <a:pt x="5275" y="0"/>
                    <a:pt x="5094" y="63"/>
                    <a:pt x="4959" y="140"/>
                  </a:cubicBezTo>
                  <a:cubicBezTo>
                    <a:pt x="4636" y="338"/>
                    <a:pt x="4388" y="562"/>
                    <a:pt x="4141" y="760"/>
                  </a:cubicBezTo>
                  <a:cubicBezTo>
                    <a:pt x="3843" y="1008"/>
                    <a:pt x="3546" y="1256"/>
                    <a:pt x="3273" y="1504"/>
                  </a:cubicBezTo>
                  <a:cubicBezTo>
                    <a:pt x="2157" y="2545"/>
                    <a:pt x="1290" y="3586"/>
                    <a:pt x="620" y="4776"/>
                  </a:cubicBezTo>
                  <a:cubicBezTo>
                    <a:pt x="273" y="5346"/>
                    <a:pt x="1" y="5966"/>
                    <a:pt x="100" y="6536"/>
                  </a:cubicBezTo>
                  <a:cubicBezTo>
                    <a:pt x="125" y="6585"/>
                    <a:pt x="125" y="6660"/>
                    <a:pt x="174" y="6660"/>
                  </a:cubicBezTo>
                  <a:cubicBezTo>
                    <a:pt x="249" y="6660"/>
                    <a:pt x="298" y="6635"/>
                    <a:pt x="373" y="6585"/>
                  </a:cubicBezTo>
                  <a:cubicBezTo>
                    <a:pt x="918" y="6338"/>
                    <a:pt x="1488" y="6015"/>
                    <a:pt x="2009" y="5668"/>
                  </a:cubicBezTo>
                  <a:cubicBezTo>
                    <a:pt x="2653" y="5222"/>
                    <a:pt x="3248" y="4776"/>
                    <a:pt x="3769" y="4230"/>
                  </a:cubicBezTo>
                  <a:cubicBezTo>
                    <a:pt x="4215" y="3809"/>
                    <a:pt x="4612" y="3363"/>
                    <a:pt x="4983" y="2966"/>
                  </a:cubicBezTo>
                  <a:cubicBezTo>
                    <a:pt x="5578" y="2322"/>
                    <a:pt x="6000" y="1727"/>
                    <a:pt x="6372" y="1008"/>
                  </a:cubicBezTo>
                  <a:cubicBezTo>
                    <a:pt x="6446" y="884"/>
                    <a:pt x="6496" y="760"/>
                    <a:pt x="6496" y="636"/>
                  </a:cubicBezTo>
                  <a:cubicBezTo>
                    <a:pt x="6496" y="537"/>
                    <a:pt x="6446" y="462"/>
                    <a:pt x="6372" y="388"/>
                  </a:cubicBezTo>
                  <a:cubicBezTo>
                    <a:pt x="6347" y="338"/>
                    <a:pt x="6297" y="264"/>
                    <a:pt x="6198" y="214"/>
                  </a:cubicBezTo>
                  <a:cubicBezTo>
                    <a:pt x="6136" y="177"/>
                    <a:pt x="6056" y="177"/>
                    <a:pt x="5975" y="177"/>
                  </a:cubicBezTo>
                  <a:cubicBezTo>
                    <a:pt x="5894" y="177"/>
                    <a:pt x="5814" y="177"/>
                    <a:pt x="5752" y="140"/>
                  </a:cubicBezTo>
                  <a:cubicBezTo>
                    <a:pt x="5678" y="115"/>
                    <a:pt x="5628" y="41"/>
                    <a:pt x="5554" y="16"/>
                  </a:cubicBezTo>
                  <a:cubicBezTo>
                    <a:pt x="5516" y="5"/>
                    <a:pt x="5474" y="0"/>
                    <a:pt x="543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40" name="Google Shape;9540;p25"/>
            <p:cNvSpPr/>
            <p:nvPr/>
          </p:nvSpPr>
          <p:spPr>
            <a:xfrm>
              <a:off x="4002150" y="1193550"/>
              <a:ext cx="73775" cy="83575"/>
            </a:xfrm>
            <a:custGeom>
              <a:avLst/>
              <a:gdLst/>
              <a:ahLst/>
              <a:cxnLst/>
              <a:rect l="l" t="t" r="r" b="b"/>
              <a:pathLst>
                <a:path w="2951" h="3343" extrusionOk="0">
                  <a:moveTo>
                    <a:pt x="2529" y="1"/>
                  </a:moveTo>
                  <a:lnTo>
                    <a:pt x="2529" y="1"/>
                  </a:lnTo>
                  <a:cubicBezTo>
                    <a:pt x="2157" y="298"/>
                    <a:pt x="1785" y="620"/>
                    <a:pt x="1438" y="893"/>
                  </a:cubicBezTo>
                  <a:cubicBezTo>
                    <a:pt x="917" y="1488"/>
                    <a:pt x="471" y="2133"/>
                    <a:pt x="248" y="2777"/>
                  </a:cubicBezTo>
                  <a:cubicBezTo>
                    <a:pt x="188" y="2996"/>
                    <a:pt x="1" y="3343"/>
                    <a:pt x="224" y="3343"/>
                  </a:cubicBezTo>
                  <a:cubicBezTo>
                    <a:pt x="279" y="3343"/>
                    <a:pt x="359" y="3322"/>
                    <a:pt x="471" y="3273"/>
                  </a:cubicBezTo>
                  <a:cubicBezTo>
                    <a:pt x="942" y="3099"/>
                    <a:pt x="1339" y="2802"/>
                    <a:pt x="1686" y="2504"/>
                  </a:cubicBezTo>
                  <a:cubicBezTo>
                    <a:pt x="2107" y="2133"/>
                    <a:pt x="2454" y="1686"/>
                    <a:pt x="2801" y="1290"/>
                  </a:cubicBezTo>
                  <a:lnTo>
                    <a:pt x="2801" y="1290"/>
                  </a:lnTo>
                  <a:cubicBezTo>
                    <a:pt x="2429" y="1538"/>
                    <a:pt x="2082" y="1761"/>
                    <a:pt x="1711" y="1984"/>
                  </a:cubicBezTo>
                  <a:cubicBezTo>
                    <a:pt x="2157" y="1438"/>
                    <a:pt x="2553" y="918"/>
                    <a:pt x="2950" y="397"/>
                  </a:cubicBezTo>
                  <a:lnTo>
                    <a:pt x="2950" y="397"/>
                  </a:lnTo>
                  <a:cubicBezTo>
                    <a:pt x="2479" y="645"/>
                    <a:pt x="2058" y="918"/>
                    <a:pt x="1661" y="1265"/>
                  </a:cubicBezTo>
                  <a:cubicBezTo>
                    <a:pt x="1934" y="819"/>
                    <a:pt x="2231" y="422"/>
                    <a:pt x="2529"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541" name="Google Shape;9541;p25"/>
            <p:cNvSpPr/>
            <p:nvPr/>
          </p:nvSpPr>
          <p:spPr>
            <a:xfrm>
              <a:off x="4013625" y="1209675"/>
              <a:ext cx="207925" cy="92325"/>
            </a:xfrm>
            <a:custGeom>
              <a:avLst/>
              <a:gdLst/>
              <a:ahLst/>
              <a:cxnLst/>
              <a:rect l="l" t="t" r="r" b="b"/>
              <a:pathLst>
                <a:path w="8317" h="3693" extrusionOk="0">
                  <a:moveTo>
                    <a:pt x="7399" y="0"/>
                  </a:moveTo>
                  <a:cubicBezTo>
                    <a:pt x="7151" y="0"/>
                    <a:pt x="6904" y="99"/>
                    <a:pt x="6656" y="149"/>
                  </a:cubicBezTo>
                  <a:cubicBezTo>
                    <a:pt x="4573" y="769"/>
                    <a:pt x="2615" y="1760"/>
                    <a:pt x="830" y="2851"/>
                  </a:cubicBezTo>
                  <a:cubicBezTo>
                    <a:pt x="607" y="3000"/>
                    <a:pt x="37" y="3322"/>
                    <a:pt x="12" y="3520"/>
                  </a:cubicBezTo>
                  <a:cubicBezTo>
                    <a:pt x="1" y="3653"/>
                    <a:pt x="208" y="3692"/>
                    <a:pt x="463" y="3692"/>
                  </a:cubicBezTo>
                  <a:cubicBezTo>
                    <a:pt x="778" y="3692"/>
                    <a:pt x="1164" y="3633"/>
                    <a:pt x="1301" y="3620"/>
                  </a:cubicBezTo>
                  <a:cubicBezTo>
                    <a:pt x="2144" y="3520"/>
                    <a:pt x="3111" y="3223"/>
                    <a:pt x="3954" y="3025"/>
                  </a:cubicBezTo>
                  <a:cubicBezTo>
                    <a:pt x="5292" y="2752"/>
                    <a:pt x="6656" y="2405"/>
                    <a:pt x="7771" y="1711"/>
                  </a:cubicBezTo>
                  <a:cubicBezTo>
                    <a:pt x="7846" y="1612"/>
                    <a:pt x="7970" y="1512"/>
                    <a:pt x="8044" y="1413"/>
                  </a:cubicBezTo>
                  <a:cubicBezTo>
                    <a:pt x="8069" y="1339"/>
                    <a:pt x="8044" y="1240"/>
                    <a:pt x="8069" y="1141"/>
                  </a:cubicBezTo>
                  <a:cubicBezTo>
                    <a:pt x="8093" y="1041"/>
                    <a:pt x="8168" y="992"/>
                    <a:pt x="8193" y="917"/>
                  </a:cubicBezTo>
                  <a:cubicBezTo>
                    <a:pt x="8317" y="719"/>
                    <a:pt x="8217" y="670"/>
                    <a:pt x="8093" y="521"/>
                  </a:cubicBezTo>
                  <a:cubicBezTo>
                    <a:pt x="8044" y="422"/>
                    <a:pt x="8044" y="273"/>
                    <a:pt x="7970" y="174"/>
                  </a:cubicBezTo>
                  <a:lnTo>
                    <a:pt x="7920" y="124"/>
                  </a:lnTo>
                  <a:cubicBezTo>
                    <a:pt x="7796" y="25"/>
                    <a:pt x="7598" y="0"/>
                    <a:pt x="73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42" name="Google Shape;9542;p25"/>
            <p:cNvSpPr/>
            <p:nvPr/>
          </p:nvSpPr>
          <p:spPr>
            <a:xfrm>
              <a:off x="4028700" y="1238175"/>
              <a:ext cx="111050" cy="63350"/>
            </a:xfrm>
            <a:custGeom>
              <a:avLst/>
              <a:gdLst/>
              <a:ahLst/>
              <a:cxnLst/>
              <a:rect l="l" t="t" r="r" b="b"/>
              <a:pathLst>
                <a:path w="4442" h="2534" extrusionOk="0">
                  <a:moveTo>
                    <a:pt x="4193" y="1"/>
                  </a:moveTo>
                  <a:lnTo>
                    <a:pt x="4193" y="1"/>
                  </a:lnTo>
                  <a:cubicBezTo>
                    <a:pt x="3276" y="248"/>
                    <a:pt x="2409" y="645"/>
                    <a:pt x="1640" y="1116"/>
                  </a:cubicBezTo>
                  <a:cubicBezTo>
                    <a:pt x="1243" y="1364"/>
                    <a:pt x="896" y="1612"/>
                    <a:pt x="549" y="1885"/>
                  </a:cubicBezTo>
                  <a:cubicBezTo>
                    <a:pt x="475" y="1984"/>
                    <a:pt x="301" y="2083"/>
                    <a:pt x="227" y="2182"/>
                  </a:cubicBezTo>
                  <a:cubicBezTo>
                    <a:pt x="157" y="2205"/>
                    <a:pt x="0" y="2534"/>
                    <a:pt x="42" y="2534"/>
                  </a:cubicBezTo>
                  <a:cubicBezTo>
                    <a:pt x="45" y="2534"/>
                    <a:pt x="49" y="2532"/>
                    <a:pt x="54" y="2529"/>
                  </a:cubicBezTo>
                  <a:cubicBezTo>
                    <a:pt x="1144" y="2132"/>
                    <a:pt x="2285" y="1761"/>
                    <a:pt x="3450" y="1513"/>
                  </a:cubicBezTo>
                  <a:cubicBezTo>
                    <a:pt x="3152" y="1414"/>
                    <a:pt x="2855" y="1364"/>
                    <a:pt x="2508" y="1364"/>
                  </a:cubicBezTo>
                  <a:cubicBezTo>
                    <a:pt x="3103" y="1017"/>
                    <a:pt x="3747" y="719"/>
                    <a:pt x="4441" y="521"/>
                  </a:cubicBezTo>
                  <a:lnTo>
                    <a:pt x="4441" y="521"/>
                  </a:lnTo>
                  <a:cubicBezTo>
                    <a:pt x="3970" y="546"/>
                    <a:pt x="3524" y="595"/>
                    <a:pt x="3078" y="670"/>
                  </a:cubicBezTo>
                  <a:cubicBezTo>
                    <a:pt x="3450" y="472"/>
                    <a:pt x="3822" y="224"/>
                    <a:pt x="4193"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543" name="Google Shape;9543;p25"/>
            <p:cNvSpPr/>
            <p:nvPr/>
          </p:nvSpPr>
          <p:spPr>
            <a:xfrm>
              <a:off x="4002750" y="1292600"/>
              <a:ext cx="226250" cy="60000"/>
            </a:xfrm>
            <a:custGeom>
              <a:avLst/>
              <a:gdLst/>
              <a:ahLst/>
              <a:cxnLst/>
              <a:rect l="l" t="t" r="r" b="b"/>
              <a:pathLst>
                <a:path w="9050" h="2400" extrusionOk="0">
                  <a:moveTo>
                    <a:pt x="8299" y="1"/>
                  </a:moveTo>
                  <a:cubicBezTo>
                    <a:pt x="8215" y="1"/>
                    <a:pt x="8125" y="5"/>
                    <a:pt x="8033" y="5"/>
                  </a:cubicBezTo>
                  <a:cubicBezTo>
                    <a:pt x="6620" y="5"/>
                    <a:pt x="5182" y="30"/>
                    <a:pt x="3719" y="203"/>
                  </a:cubicBezTo>
                  <a:cubicBezTo>
                    <a:pt x="2976" y="303"/>
                    <a:pt x="2281" y="426"/>
                    <a:pt x="1563" y="650"/>
                  </a:cubicBezTo>
                  <a:cubicBezTo>
                    <a:pt x="1042" y="774"/>
                    <a:pt x="1" y="1145"/>
                    <a:pt x="670" y="1641"/>
                  </a:cubicBezTo>
                  <a:cubicBezTo>
                    <a:pt x="819" y="1765"/>
                    <a:pt x="1042" y="1815"/>
                    <a:pt x="1240" y="1864"/>
                  </a:cubicBezTo>
                  <a:cubicBezTo>
                    <a:pt x="1637" y="1939"/>
                    <a:pt x="2034" y="2013"/>
                    <a:pt x="2430" y="2112"/>
                  </a:cubicBezTo>
                  <a:cubicBezTo>
                    <a:pt x="3651" y="2312"/>
                    <a:pt x="4921" y="2399"/>
                    <a:pt x="6199" y="2399"/>
                  </a:cubicBezTo>
                  <a:cubicBezTo>
                    <a:pt x="6504" y="2399"/>
                    <a:pt x="6810" y="2394"/>
                    <a:pt x="7115" y="2385"/>
                  </a:cubicBezTo>
                  <a:cubicBezTo>
                    <a:pt x="7512" y="2360"/>
                    <a:pt x="7934" y="2310"/>
                    <a:pt x="8231" y="2063"/>
                  </a:cubicBezTo>
                  <a:cubicBezTo>
                    <a:pt x="8405" y="1914"/>
                    <a:pt x="8479" y="1666"/>
                    <a:pt x="8702" y="1542"/>
                  </a:cubicBezTo>
                  <a:cubicBezTo>
                    <a:pt x="8826" y="1443"/>
                    <a:pt x="8975" y="1418"/>
                    <a:pt x="9024" y="1294"/>
                  </a:cubicBezTo>
                  <a:cubicBezTo>
                    <a:pt x="9049" y="1245"/>
                    <a:pt x="9024" y="1145"/>
                    <a:pt x="9024" y="1071"/>
                  </a:cubicBezTo>
                  <a:cubicBezTo>
                    <a:pt x="8925" y="798"/>
                    <a:pt x="8851" y="501"/>
                    <a:pt x="8752" y="203"/>
                  </a:cubicBezTo>
                  <a:cubicBezTo>
                    <a:pt x="8681" y="26"/>
                    <a:pt x="8509" y="1"/>
                    <a:pt x="829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544" name="Google Shape;9544;p25"/>
            <p:cNvSpPr/>
            <p:nvPr/>
          </p:nvSpPr>
          <p:spPr>
            <a:xfrm>
              <a:off x="4031875" y="1306975"/>
              <a:ext cx="118400" cy="33575"/>
            </a:xfrm>
            <a:custGeom>
              <a:avLst/>
              <a:gdLst/>
              <a:ahLst/>
              <a:cxnLst/>
              <a:rect l="l" t="t" r="r" b="b"/>
              <a:pathLst>
                <a:path w="4736" h="1343" extrusionOk="0">
                  <a:moveTo>
                    <a:pt x="3595" y="25"/>
                  </a:moveTo>
                  <a:lnTo>
                    <a:pt x="3595" y="25"/>
                  </a:lnTo>
                  <a:cubicBezTo>
                    <a:pt x="3586" y="28"/>
                    <a:pt x="3577" y="31"/>
                    <a:pt x="3568" y="34"/>
                  </a:cubicBezTo>
                  <a:lnTo>
                    <a:pt x="3568" y="34"/>
                  </a:lnTo>
                  <a:cubicBezTo>
                    <a:pt x="3579" y="32"/>
                    <a:pt x="3588" y="29"/>
                    <a:pt x="3595" y="25"/>
                  </a:cubicBezTo>
                  <a:close/>
                  <a:moveTo>
                    <a:pt x="2356" y="0"/>
                  </a:moveTo>
                  <a:cubicBezTo>
                    <a:pt x="1910" y="25"/>
                    <a:pt x="1464" y="99"/>
                    <a:pt x="993" y="199"/>
                  </a:cubicBezTo>
                  <a:cubicBezTo>
                    <a:pt x="745" y="248"/>
                    <a:pt x="150" y="273"/>
                    <a:pt x="51" y="521"/>
                  </a:cubicBezTo>
                  <a:cubicBezTo>
                    <a:pt x="1" y="744"/>
                    <a:pt x="298" y="893"/>
                    <a:pt x="522" y="992"/>
                  </a:cubicBezTo>
                  <a:cubicBezTo>
                    <a:pt x="918" y="1165"/>
                    <a:pt x="1389" y="1240"/>
                    <a:pt x="1860" y="1289"/>
                  </a:cubicBezTo>
                  <a:cubicBezTo>
                    <a:pt x="2292" y="1334"/>
                    <a:pt x="2741" y="1343"/>
                    <a:pt x="3192" y="1343"/>
                  </a:cubicBezTo>
                  <a:cubicBezTo>
                    <a:pt x="3492" y="1343"/>
                    <a:pt x="3794" y="1339"/>
                    <a:pt x="4091" y="1339"/>
                  </a:cubicBezTo>
                  <a:cubicBezTo>
                    <a:pt x="3719" y="1215"/>
                    <a:pt x="3323" y="1116"/>
                    <a:pt x="2852" y="1116"/>
                  </a:cubicBezTo>
                  <a:cubicBezTo>
                    <a:pt x="3472" y="967"/>
                    <a:pt x="4091" y="818"/>
                    <a:pt x="4736" y="719"/>
                  </a:cubicBezTo>
                  <a:cubicBezTo>
                    <a:pt x="4017" y="595"/>
                    <a:pt x="3273" y="496"/>
                    <a:pt x="2505" y="471"/>
                  </a:cubicBezTo>
                  <a:cubicBezTo>
                    <a:pt x="2867" y="326"/>
                    <a:pt x="3207" y="157"/>
                    <a:pt x="3568" y="34"/>
                  </a:cubicBezTo>
                  <a:lnTo>
                    <a:pt x="3568" y="34"/>
                  </a:lnTo>
                  <a:cubicBezTo>
                    <a:pt x="3544" y="40"/>
                    <a:pt x="3511" y="42"/>
                    <a:pt x="3475" y="42"/>
                  </a:cubicBezTo>
                  <a:cubicBezTo>
                    <a:pt x="3317" y="42"/>
                    <a:pt x="3075" y="0"/>
                    <a:pt x="3000"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9545" name="Google Shape;9545;p25"/>
            <p:cNvSpPr/>
            <p:nvPr/>
          </p:nvSpPr>
          <p:spPr>
            <a:xfrm>
              <a:off x="3870125" y="1241025"/>
              <a:ext cx="173550" cy="145725"/>
            </a:xfrm>
            <a:custGeom>
              <a:avLst/>
              <a:gdLst/>
              <a:ahLst/>
              <a:cxnLst/>
              <a:rect l="l" t="t" r="r" b="b"/>
              <a:pathLst>
                <a:path w="6942" h="5829" extrusionOk="0">
                  <a:moveTo>
                    <a:pt x="4157" y="0"/>
                  </a:moveTo>
                  <a:cubicBezTo>
                    <a:pt x="3911" y="0"/>
                    <a:pt x="3660" y="18"/>
                    <a:pt x="3397" y="35"/>
                  </a:cubicBezTo>
                  <a:cubicBezTo>
                    <a:pt x="2108" y="234"/>
                    <a:pt x="943" y="829"/>
                    <a:pt x="323" y="1870"/>
                  </a:cubicBezTo>
                  <a:cubicBezTo>
                    <a:pt x="125" y="2316"/>
                    <a:pt x="1" y="2762"/>
                    <a:pt x="1" y="3208"/>
                  </a:cubicBezTo>
                  <a:cubicBezTo>
                    <a:pt x="1" y="4698"/>
                    <a:pt x="1559" y="5828"/>
                    <a:pt x="3230" y="5828"/>
                  </a:cubicBezTo>
                  <a:cubicBezTo>
                    <a:pt x="3839" y="5828"/>
                    <a:pt x="4464" y="5678"/>
                    <a:pt x="5033" y="5340"/>
                  </a:cubicBezTo>
                  <a:cubicBezTo>
                    <a:pt x="5529" y="5043"/>
                    <a:pt x="5975" y="4621"/>
                    <a:pt x="6322" y="4200"/>
                  </a:cubicBezTo>
                  <a:cubicBezTo>
                    <a:pt x="6744" y="3679"/>
                    <a:pt x="6942" y="3010"/>
                    <a:pt x="6868" y="2390"/>
                  </a:cubicBezTo>
                  <a:cubicBezTo>
                    <a:pt x="6744" y="1324"/>
                    <a:pt x="5777" y="134"/>
                    <a:pt x="4463" y="10"/>
                  </a:cubicBezTo>
                  <a:cubicBezTo>
                    <a:pt x="4361" y="3"/>
                    <a:pt x="4260" y="0"/>
                    <a:pt x="415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546" name="Google Shape;9546;p25"/>
            <p:cNvSpPr/>
            <p:nvPr/>
          </p:nvSpPr>
          <p:spPr>
            <a:xfrm>
              <a:off x="3879425" y="1254625"/>
              <a:ext cx="144425" cy="119325"/>
            </a:xfrm>
            <a:custGeom>
              <a:avLst/>
              <a:gdLst/>
              <a:ahLst/>
              <a:cxnLst/>
              <a:rect l="l" t="t" r="r" b="b"/>
              <a:pathLst>
                <a:path w="5777" h="4773" extrusionOk="0">
                  <a:moveTo>
                    <a:pt x="3379" y="1"/>
                  </a:moveTo>
                  <a:cubicBezTo>
                    <a:pt x="2722" y="1"/>
                    <a:pt x="2018" y="130"/>
                    <a:pt x="1488" y="433"/>
                  </a:cubicBezTo>
                  <a:cubicBezTo>
                    <a:pt x="794" y="805"/>
                    <a:pt x="25" y="1450"/>
                    <a:pt x="1" y="2193"/>
                  </a:cubicBezTo>
                  <a:cubicBezTo>
                    <a:pt x="1" y="2441"/>
                    <a:pt x="75" y="2689"/>
                    <a:pt x="298" y="2813"/>
                  </a:cubicBezTo>
                  <a:cubicBezTo>
                    <a:pt x="422" y="2887"/>
                    <a:pt x="571" y="2912"/>
                    <a:pt x="695" y="2962"/>
                  </a:cubicBezTo>
                  <a:cubicBezTo>
                    <a:pt x="1141" y="3210"/>
                    <a:pt x="819" y="3904"/>
                    <a:pt x="1166" y="4251"/>
                  </a:cubicBezTo>
                  <a:cubicBezTo>
                    <a:pt x="1488" y="4524"/>
                    <a:pt x="2108" y="4375"/>
                    <a:pt x="2504" y="4524"/>
                  </a:cubicBezTo>
                  <a:cubicBezTo>
                    <a:pt x="2653" y="4573"/>
                    <a:pt x="2752" y="4672"/>
                    <a:pt x="2901" y="4747"/>
                  </a:cubicBezTo>
                  <a:cubicBezTo>
                    <a:pt x="2980" y="4764"/>
                    <a:pt x="3059" y="4772"/>
                    <a:pt x="3137" y="4772"/>
                  </a:cubicBezTo>
                  <a:cubicBezTo>
                    <a:pt x="3279" y="4772"/>
                    <a:pt x="3418" y="4745"/>
                    <a:pt x="3546" y="4697"/>
                  </a:cubicBezTo>
                  <a:cubicBezTo>
                    <a:pt x="4141" y="4524"/>
                    <a:pt x="4636" y="4152"/>
                    <a:pt x="5107" y="3805"/>
                  </a:cubicBezTo>
                  <a:cubicBezTo>
                    <a:pt x="5281" y="3656"/>
                    <a:pt x="5504" y="3507"/>
                    <a:pt x="5628" y="3309"/>
                  </a:cubicBezTo>
                  <a:cubicBezTo>
                    <a:pt x="5752" y="3061"/>
                    <a:pt x="5777" y="2813"/>
                    <a:pt x="5727" y="2565"/>
                  </a:cubicBezTo>
                  <a:cubicBezTo>
                    <a:pt x="5653" y="2317"/>
                    <a:pt x="5529" y="2094"/>
                    <a:pt x="5380" y="1921"/>
                  </a:cubicBezTo>
                  <a:cubicBezTo>
                    <a:pt x="5355" y="1846"/>
                    <a:pt x="5281" y="1797"/>
                    <a:pt x="5281" y="1698"/>
                  </a:cubicBezTo>
                  <a:cubicBezTo>
                    <a:pt x="5256" y="1474"/>
                    <a:pt x="5504" y="1276"/>
                    <a:pt x="5504" y="1053"/>
                  </a:cubicBezTo>
                  <a:cubicBezTo>
                    <a:pt x="5504" y="830"/>
                    <a:pt x="5330" y="681"/>
                    <a:pt x="5107" y="582"/>
                  </a:cubicBezTo>
                  <a:cubicBezTo>
                    <a:pt x="4884" y="483"/>
                    <a:pt x="4636" y="433"/>
                    <a:pt x="4488" y="309"/>
                  </a:cubicBezTo>
                  <a:cubicBezTo>
                    <a:pt x="4388" y="235"/>
                    <a:pt x="4339" y="161"/>
                    <a:pt x="4240" y="86"/>
                  </a:cubicBezTo>
                  <a:cubicBezTo>
                    <a:pt x="4141" y="61"/>
                    <a:pt x="4041" y="37"/>
                    <a:pt x="3967" y="37"/>
                  </a:cubicBezTo>
                  <a:cubicBezTo>
                    <a:pt x="3780" y="13"/>
                    <a:pt x="3581" y="1"/>
                    <a:pt x="337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547" name="Google Shape;9547;p25"/>
            <p:cNvSpPr/>
            <p:nvPr/>
          </p:nvSpPr>
          <p:spPr>
            <a:xfrm>
              <a:off x="3923425" y="1303875"/>
              <a:ext cx="13050" cy="9925"/>
            </a:xfrm>
            <a:custGeom>
              <a:avLst/>
              <a:gdLst/>
              <a:ahLst/>
              <a:cxnLst/>
              <a:rect l="l" t="t" r="r" b="b"/>
              <a:pathLst>
                <a:path w="522" h="397" extrusionOk="0">
                  <a:moveTo>
                    <a:pt x="298" y="0"/>
                  </a:moveTo>
                  <a:cubicBezTo>
                    <a:pt x="174" y="0"/>
                    <a:pt x="50" y="75"/>
                    <a:pt x="26" y="199"/>
                  </a:cubicBezTo>
                  <a:cubicBezTo>
                    <a:pt x="1" y="298"/>
                    <a:pt x="50" y="397"/>
                    <a:pt x="174" y="397"/>
                  </a:cubicBezTo>
                  <a:lnTo>
                    <a:pt x="224" y="397"/>
                  </a:lnTo>
                  <a:cubicBezTo>
                    <a:pt x="348" y="397"/>
                    <a:pt x="472" y="347"/>
                    <a:pt x="497" y="223"/>
                  </a:cubicBezTo>
                  <a:cubicBezTo>
                    <a:pt x="521" y="124"/>
                    <a:pt x="472" y="0"/>
                    <a:pt x="3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48" name="Google Shape;9548;p25"/>
            <p:cNvSpPr/>
            <p:nvPr/>
          </p:nvSpPr>
          <p:spPr>
            <a:xfrm>
              <a:off x="3944125" y="1272625"/>
              <a:ext cx="16475" cy="10000"/>
            </a:xfrm>
            <a:custGeom>
              <a:avLst/>
              <a:gdLst/>
              <a:ahLst/>
              <a:cxnLst/>
              <a:rect l="l" t="t" r="r" b="b"/>
              <a:pathLst>
                <a:path w="659" h="400" extrusionOk="0">
                  <a:moveTo>
                    <a:pt x="340" y="1"/>
                  </a:moveTo>
                  <a:cubicBezTo>
                    <a:pt x="316" y="1"/>
                    <a:pt x="290" y="4"/>
                    <a:pt x="264" y="11"/>
                  </a:cubicBezTo>
                  <a:cubicBezTo>
                    <a:pt x="1" y="98"/>
                    <a:pt x="67" y="399"/>
                    <a:pt x="291" y="399"/>
                  </a:cubicBezTo>
                  <a:cubicBezTo>
                    <a:pt x="321" y="399"/>
                    <a:pt x="353" y="394"/>
                    <a:pt x="387" y="383"/>
                  </a:cubicBezTo>
                  <a:cubicBezTo>
                    <a:pt x="658" y="315"/>
                    <a:pt x="580" y="1"/>
                    <a:pt x="34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49" name="Google Shape;9549;p25"/>
            <p:cNvSpPr/>
            <p:nvPr/>
          </p:nvSpPr>
          <p:spPr>
            <a:xfrm>
              <a:off x="3916225" y="1278825"/>
              <a:ext cx="16475" cy="10000"/>
            </a:xfrm>
            <a:custGeom>
              <a:avLst/>
              <a:gdLst/>
              <a:ahLst/>
              <a:cxnLst/>
              <a:rect l="l" t="t" r="r" b="b"/>
              <a:pathLst>
                <a:path w="659" h="400" extrusionOk="0">
                  <a:moveTo>
                    <a:pt x="340" y="1"/>
                  </a:moveTo>
                  <a:cubicBezTo>
                    <a:pt x="316" y="1"/>
                    <a:pt x="291" y="4"/>
                    <a:pt x="264" y="11"/>
                  </a:cubicBezTo>
                  <a:cubicBezTo>
                    <a:pt x="1" y="98"/>
                    <a:pt x="67" y="399"/>
                    <a:pt x="292" y="399"/>
                  </a:cubicBezTo>
                  <a:cubicBezTo>
                    <a:pt x="321" y="399"/>
                    <a:pt x="353" y="394"/>
                    <a:pt x="388" y="383"/>
                  </a:cubicBezTo>
                  <a:cubicBezTo>
                    <a:pt x="659" y="315"/>
                    <a:pt x="580" y="1"/>
                    <a:pt x="34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50" name="Google Shape;9550;p25"/>
            <p:cNvSpPr/>
            <p:nvPr/>
          </p:nvSpPr>
          <p:spPr>
            <a:xfrm>
              <a:off x="3958750" y="1298500"/>
              <a:ext cx="16450" cy="9975"/>
            </a:xfrm>
            <a:custGeom>
              <a:avLst/>
              <a:gdLst/>
              <a:ahLst/>
              <a:cxnLst/>
              <a:rect l="l" t="t" r="r" b="b"/>
              <a:pathLst>
                <a:path w="658" h="399" extrusionOk="0">
                  <a:moveTo>
                    <a:pt x="352" y="0"/>
                  </a:moveTo>
                  <a:cubicBezTo>
                    <a:pt x="321" y="0"/>
                    <a:pt x="286" y="5"/>
                    <a:pt x="249" y="17"/>
                  </a:cubicBezTo>
                  <a:cubicBezTo>
                    <a:pt x="1" y="85"/>
                    <a:pt x="81" y="399"/>
                    <a:pt x="303" y="399"/>
                  </a:cubicBezTo>
                  <a:cubicBezTo>
                    <a:pt x="325" y="399"/>
                    <a:pt x="348" y="395"/>
                    <a:pt x="373" y="389"/>
                  </a:cubicBezTo>
                  <a:cubicBezTo>
                    <a:pt x="658" y="301"/>
                    <a:pt x="594"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51" name="Google Shape;9551;p25"/>
            <p:cNvSpPr/>
            <p:nvPr/>
          </p:nvSpPr>
          <p:spPr>
            <a:xfrm>
              <a:off x="3987500" y="1278050"/>
              <a:ext cx="16275" cy="10150"/>
            </a:xfrm>
            <a:custGeom>
              <a:avLst/>
              <a:gdLst/>
              <a:ahLst/>
              <a:cxnLst/>
              <a:rect l="l" t="t" r="r" b="b"/>
              <a:pathLst>
                <a:path w="651" h="406" extrusionOk="0">
                  <a:moveTo>
                    <a:pt x="360" y="0"/>
                  </a:moveTo>
                  <a:cubicBezTo>
                    <a:pt x="330" y="0"/>
                    <a:pt x="298" y="5"/>
                    <a:pt x="264" y="17"/>
                  </a:cubicBezTo>
                  <a:cubicBezTo>
                    <a:pt x="1" y="105"/>
                    <a:pt x="67" y="405"/>
                    <a:pt x="292" y="405"/>
                  </a:cubicBezTo>
                  <a:cubicBezTo>
                    <a:pt x="321" y="405"/>
                    <a:pt x="353" y="400"/>
                    <a:pt x="388" y="389"/>
                  </a:cubicBezTo>
                  <a:cubicBezTo>
                    <a:pt x="651" y="301"/>
                    <a:pt x="584" y="0"/>
                    <a:pt x="3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52" name="Google Shape;9552;p25"/>
            <p:cNvSpPr/>
            <p:nvPr/>
          </p:nvSpPr>
          <p:spPr>
            <a:xfrm>
              <a:off x="3988675" y="1312125"/>
              <a:ext cx="15725" cy="10150"/>
            </a:xfrm>
            <a:custGeom>
              <a:avLst/>
              <a:gdLst/>
              <a:ahLst/>
              <a:cxnLst/>
              <a:rect l="l" t="t" r="r" b="b"/>
              <a:pathLst>
                <a:path w="629" h="406" extrusionOk="0">
                  <a:moveTo>
                    <a:pt x="338" y="1"/>
                  </a:moveTo>
                  <a:cubicBezTo>
                    <a:pt x="308" y="1"/>
                    <a:pt x="276" y="6"/>
                    <a:pt x="242" y="17"/>
                  </a:cubicBezTo>
                  <a:cubicBezTo>
                    <a:pt x="0" y="105"/>
                    <a:pt x="69" y="406"/>
                    <a:pt x="277" y="406"/>
                  </a:cubicBezTo>
                  <a:cubicBezTo>
                    <a:pt x="304" y="406"/>
                    <a:pt x="334" y="401"/>
                    <a:pt x="366" y="389"/>
                  </a:cubicBezTo>
                  <a:cubicBezTo>
                    <a:pt x="629" y="301"/>
                    <a:pt x="562" y="1"/>
                    <a:pt x="33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53" name="Google Shape;9553;p25"/>
            <p:cNvSpPr/>
            <p:nvPr/>
          </p:nvSpPr>
          <p:spPr>
            <a:xfrm>
              <a:off x="3945925" y="1347000"/>
              <a:ext cx="16475" cy="9975"/>
            </a:xfrm>
            <a:custGeom>
              <a:avLst/>
              <a:gdLst/>
              <a:ahLst/>
              <a:cxnLst/>
              <a:rect l="l" t="t" r="r" b="b"/>
              <a:pathLst>
                <a:path w="659" h="399" extrusionOk="0">
                  <a:moveTo>
                    <a:pt x="312" y="1"/>
                  </a:moveTo>
                  <a:cubicBezTo>
                    <a:pt x="289" y="1"/>
                    <a:pt x="266" y="4"/>
                    <a:pt x="241" y="11"/>
                  </a:cubicBezTo>
                  <a:cubicBezTo>
                    <a:pt x="0" y="98"/>
                    <a:pt x="69" y="399"/>
                    <a:pt x="277" y="399"/>
                  </a:cubicBezTo>
                  <a:cubicBezTo>
                    <a:pt x="304" y="399"/>
                    <a:pt x="333" y="394"/>
                    <a:pt x="365" y="382"/>
                  </a:cubicBezTo>
                  <a:cubicBezTo>
                    <a:pt x="658" y="315"/>
                    <a:pt x="541" y="1"/>
                    <a:pt x="31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54" name="Google Shape;9554;p25"/>
            <p:cNvSpPr/>
            <p:nvPr/>
          </p:nvSpPr>
          <p:spPr>
            <a:xfrm>
              <a:off x="3903850" y="1336300"/>
              <a:ext cx="15725" cy="10150"/>
            </a:xfrm>
            <a:custGeom>
              <a:avLst/>
              <a:gdLst/>
              <a:ahLst/>
              <a:cxnLst/>
              <a:rect l="l" t="t" r="r" b="b"/>
              <a:pathLst>
                <a:path w="629" h="406" extrusionOk="0">
                  <a:moveTo>
                    <a:pt x="352" y="0"/>
                  </a:moveTo>
                  <a:cubicBezTo>
                    <a:pt x="324" y="0"/>
                    <a:pt x="295" y="6"/>
                    <a:pt x="263" y="17"/>
                  </a:cubicBezTo>
                  <a:cubicBezTo>
                    <a:pt x="0" y="105"/>
                    <a:pt x="67" y="406"/>
                    <a:pt x="291" y="406"/>
                  </a:cubicBezTo>
                  <a:cubicBezTo>
                    <a:pt x="321" y="406"/>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55" name="Google Shape;9555;p25"/>
            <p:cNvSpPr/>
            <p:nvPr/>
          </p:nvSpPr>
          <p:spPr>
            <a:xfrm>
              <a:off x="3891450" y="1302225"/>
              <a:ext cx="15725" cy="10150"/>
            </a:xfrm>
            <a:custGeom>
              <a:avLst/>
              <a:gdLst/>
              <a:ahLst/>
              <a:cxnLst/>
              <a:rect l="l" t="t" r="r" b="b"/>
              <a:pathLst>
                <a:path w="629" h="406" extrusionOk="0">
                  <a:moveTo>
                    <a:pt x="352" y="0"/>
                  </a:moveTo>
                  <a:cubicBezTo>
                    <a:pt x="325" y="0"/>
                    <a:pt x="295" y="5"/>
                    <a:pt x="263" y="17"/>
                  </a:cubicBezTo>
                  <a:cubicBezTo>
                    <a:pt x="0" y="104"/>
                    <a:pt x="67" y="405"/>
                    <a:pt x="291" y="405"/>
                  </a:cubicBezTo>
                  <a:cubicBezTo>
                    <a:pt x="321" y="405"/>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56" name="Google Shape;9556;p25"/>
            <p:cNvSpPr/>
            <p:nvPr/>
          </p:nvSpPr>
          <p:spPr>
            <a:xfrm>
              <a:off x="3940325" y="1325325"/>
              <a:ext cx="15925" cy="9975"/>
            </a:xfrm>
            <a:custGeom>
              <a:avLst/>
              <a:gdLst/>
              <a:ahLst/>
              <a:cxnLst/>
              <a:rect l="l" t="t" r="r" b="b"/>
              <a:pathLst>
                <a:path w="637" h="399" extrusionOk="0">
                  <a:moveTo>
                    <a:pt x="318" y="0"/>
                  </a:moveTo>
                  <a:cubicBezTo>
                    <a:pt x="294" y="0"/>
                    <a:pt x="269" y="3"/>
                    <a:pt x="242" y="10"/>
                  </a:cubicBezTo>
                  <a:cubicBezTo>
                    <a:pt x="1" y="98"/>
                    <a:pt x="70" y="398"/>
                    <a:pt x="278" y="398"/>
                  </a:cubicBezTo>
                  <a:cubicBezTo>
                    <a:pt x="305" y="398"/>
                    <a:pt x="334" y="393"/>
                    <a:pt x="366" y="382"/>
                  </a:cubicBezTo>
                  <a:cubicBezTo>
                    <a:pt x="637" y="314"/>
                    <a:pt x="558" y="0"/>
                    <a:pt x="31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57" name="Google Shape;9557;p25"/>
            <p:cNvSpPr/>
            <p:nvPr/>
          </p:nvSpPr>
          <p:spPr>
            <a:xfrm>
              <a:off x="3976275" y="1340800"/>
              <a:ext cx="15925" cy="10000"/>
            </a:xfrm>
            <a:custGeom>
              <a:avLst/>
              <a:gdLst/>
              <a:ahLst/>
              <a:cxnLst/>
              <a:rect l="l" t="t" r="r" b="b"/>
              <a:pathLst>
                <a:path w="637" h="400" extrusionOk="0">
                  <a:moveTo>
                    <a:pt x="318" y="1"/>
                  </a:moveTo>
                  <a:cubicBezTo>
                    <a:pt x="294" y="1"/>
                    <a:pt x="269" y="4"/>
                    <a:pt x="242" y="11"/>
                  </a:cubicBezTo>
                  <a:cubicBezTo>
                    <a:pt x="1" y="98"/>
                    <a:pt x="70" y="399"/>
                    <a:pt x="277" y="399"/>
                  </a:cubicBezTo>
                  <a:cubicBezTo>
                    <a:pt x="305" y="399"/>
                    <a:pt x="334" y="394"/>
                    <a:pt x="366" y="382"/>
                  </a:cubicBezTo>
                  <a:cubicBezTo>
                    <a:pt x="636" y="315"/>
                    <a:pt x="558" y="1"/>
                    <a:pt x="31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58" name="Google Shape;9558;p25"/>
            <p:cNvSpPr/>
            <p:nvPr/>
          </p:nvSpPr>
          <p:spPr>
            <a:xfrm>
              <a:off x="3965825" y="1271225"/>
              <a:ext cx="16275" cy="10150"/>
            </a:xfrm>
            <a:custGeom>
              <a:avLst/>
              <a:gdLst/>
              <a:ahLst/>
              <a:cxnLst/>
              <a:rect l="l" t="t" r="r" b="b"/>
              <a:pathLst>
                <a:path w="651" h="406" extrusionOk="0">
                  <a:moveTo>
                    <a:pt x="359" y="1"/>
                  </a:moveTo>
                  <a:cubicBezTo>
                    <a:pt x="330" y="1"/>
                    <a:pt x="298" y="6"/>
                    <a:pt x="263" y="17"/>
                  </a:cubicBezTo>
                  <a:cubicBezTo>
                    <a:pt x="0" y="105"/>
                    <a:pt x="67" y="406"/>
                    <a:pt x="291" y="406"/>
                  </a:cubicBezTo>
                  <a:cubicBezTo>
                    <a:pt x="320" y="406"/>
                    <a:pt x="353" y="401"/>
                    <a:pt x="387" y="389"/>
                  </a:cubicBezTo>
                  <a:cubicBezTo>
                    <a:pt x="650" y="301"/>
                    <a:pt x="584" y="1"/>
                    <a:pt x="35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59" name="Google Shape;9559;p25"/>
            <p:cNvSpPr/>
            <p:nvPr/>
          </p:nvSpPr>
          <p:spPr>
            <a:xfrm>
              <a:off x="3929800" y="1262550"/>
              <a:ext cx="15725" cy="10150"/>
            </a:xfrm>
            <a:custGeom>
              <a:avLst/>
              <a:gdLst/>
              <a:ahLst/>
              <a:cxnLst/>
              <a:rect l="l" t="t" r="r" b="b"/>
              <a:pathLst>
                <a:path w="629" h="406" extrusionOk="0">
                  <a:moveTo>
                    <a:pt x="338" y="0"/>
                  </a:moveTo>
                  <a:cubicBezTo>
                    <a:pt x="308" y="0"/>
                    <a:pt x="276" y="6"/>
                    <a:pt x="242" y="17"/>
                  </a:cubicBezTo>
                  <a:cubicBezTo>
                    <a:pt x="0" y="105"/>
                    <a:pt x="69" y="406"/>
                    <a:pt x="277" y="406"/>
                  </a:cubicBezTo>
                  <a:cubicBezTo>
                    <a:pt x="304" y="406"/>
                    <a:pt x="334" y="400"/>
                    <a:pt x="366" y="389"/>
                  </a:cubicBezTo>
                  <a:cubicBezTo>
                    <a:pt x="629" y="301"/>
                    <a:pt x="562" y="0"/>
                    <a:pt x="33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60" name="Google Shape;9560;p25"/>
            <p:cNvSpPr/>
            <p:nvPr/>
          </p:nvSpPr>
          <p:spPr>
            <a:xfrm>
              <a:off x="4001700" y="1293525"/>
              <a:ext cx="15175" cy="10175"/>
            </a:xfrm>
            <a:custGeom>
              <a:avLst/>
              <a:gdLst/>
              <a:ahLst/>
              <a:cxnLst/>
              <a:rect l="l" t="t" r="r" b="b"/>
              <a:pathLst>
                <a:path w="607" h="407" extrusionOk="0">
                  <a:moveTo>
                    <a:pt x="330" y="1"/>
                  </a:moveTo>
                  <a:cubicBezTo>
                    <a:pt x="302" y="1"/>
                    <a:pt x="273" y="6"/>
                    <a:pt x="241" y="18"/>
                  </a:cubicBezTo>
                  <a:cubicBezTo>
                    <a:pt x="0" y="105"/>
                    <a:pt x="69" y="406"/>
                    <a:pt x="277" y="406"/>
                  </a:cubicBezTo>
                  <a:cubicBezTo>
                    <a:pt x="304" y="406"/>
                    <a:pt x="334" y="401"/>
                    <a:pt x="365" y="389"/>
                  </a:cubicBezTo>
                  <a:cubicBezTo>
                    <a:pt x="606" y="302"/>
                    <a:pt x="537" y="1"/>
                    <a:pt x="3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61" name="Google Shape;9561;p25"/>
            <p:cNvSpPr/>
            <p:nvPr/>
          </p:nvSpPr>
          <p:spPr>
            <a:xfrm>
              <a:off x="3914750" y="1351175"/>
              <a:ext cx="15350" cy="9975"/>
            </a:xfrm>
            <a:custGeom>
              <a:avLst/>
              <a:gdLst/>
              <a:ahLst/>
              <a:cxnLst/>
              <a:rect l="l" t="t" r="r" b="b"/>
              <a:pathLst>
                <a:path w="614" h="399" extrusionOk="0">
                  <a:moveTo>
                    <a:pt x="337" y="0"/>
                  </a:moveTo>
                  <a:cubicBezTo>
                    <a:pt x="310" y="0"/>
                    <a:pt x="280" y="6"/>
                    <a:pt x="249" y="17"/>
                  </a:cubicBezTo>
                  <a:cubicBezTo>
                    <a:pt x="0" y="85"/>
                    <a:pt x="81" y="399"/>
                    <a:pt x="303" y="399"/>
                  </a:cubicBezTo>
                  <a:cubicBezTo>
                    <a:pt x="325" y="399"/>
                    <a:pt x="348" y="396"/>
                    <a:pt x="373" y="389"/>
                  </a:cubicBezTo>
                  <a:cubicBezTo>
                    <a:pt x="614" y="301"/>
                    <a:pt x="545" y="0"/>
                    <a:pt x="33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62" name="Google Shape;9562;p25"/>
            <p:cNvSpPr/>
            <p:nvPr/>
          </p:nvSpPr>
          <p:spPr>
            <a:xfrm>
              <a:off x="3899425" y="1318800"/>
              <a:ext cx="16200" cy="10300"/>
            </a:xfrm>
            <a:custGeom>
              <a:avLst/>
              <a:gdLst/>
              <a:ahLst/>
              <a:cxnLst/>
              <a:rect l="l" t="t" r="r" b="b"/>
              <a:pathLst>
                <a:path w="648" h="412" extrusionOk="0">
                  <a:moveTo>
                    <a:pt x="354" y="0"/>
                  </a:moveTo>
                  <a:cubicBezTo>
                    <a:pt x="320" y="0"/>
                    <a:pt x="283" y="7"/>
                    <a:pt x="242" y="23"/>
                  </a:cubicBezTo>
                  <a:cubicBezTo>
                    <a:pt x="1" y="111"/>
                    <a:pt x="70" y="411"/>
                    <a:pt x="277" y="411"/>
                  </a:cubicBezTo>
                  <a:cubicBezTo>
                    <a:pt x="305" y="411"/>
                    <a:pt x="334" y="406"/>
                    <a:pt x="366" y="395"/>
                  </a:cubicBezTo>
                  <a:cubicBezTo>
                    <a:pt x="647" y="330"/>
                    <a:pt x="588" y="0"/>
                    <a:pt x="35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63" name="Google Shape;9563;p25"/>
            <p:cNvSpPr/>
            <p:nvPr/>
          </p:nvSpPr>
          <p:spPr>
            <a:xfrm>
              <a:off x="3968725" y="1320175"/>
              <a:ext cx="15925" cy="10000"/>
            </a:xfrm>
            <a:custGeom>
              <a:avLst/>
              <a:gdLst/>
              <a:ahLst/>
              <a:cxnLst/>
              <a:rect l="l" t="t" r="r" b="b"/>
              <a:pathLst>
                <a:path w="637" h="400" extrusionOk="0">
                  <a:moveTo>
                    <a:pt x="360" y="1"/>
                  </a:moveTo>
                  <a:cubicBezTo>
                    <a:pt x="332" y="1"/>
                    <a:pt x="303" y="6"/>
                    <a:pt x="271" y="18"/>
                  </a:cubicBezTo>
                  <a:cubicBezTo>
                    <a:pt x="0" y="85"/>
                    <a:pt x="79" y="399"/>
                    <a:pt x="319" y="399"/>
                  </a:cubicBezTo>
                  <a:cubicBezTo>
                    <a:pt x="343" y="399"/>
                    <a:pt x="368" y="396"/>
                    <a:pt x="395" y="389"/>
                  </a:cubicBezTo>
                  <a:cubicBezTo>
                    <a:pt x="636" y="302"/>
                    <a:pt x="567" y="1"/>
                    <a:pt x="36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64" name="Google Shape;9564;p25"/>
            <p:cNvSpPr/>
            <p:nvPr/>
          </p:nvSpPr>
          <p:spPr>
            <a:xfrm>
              <a:off x="4001075" y="1330725"/>
              <a:ext cx="15175" cy="10150"/>
            </a:xfrm>
            <a:custGeom>
              <a:avLst/>
              <a:gdLst/>
              <a:ahLst/>
              <a:cxnLst/>
              <a:rect l="l" t="t" r="r" b="b"/>
              <a:pathLst>
                <a:path w="607" h="406" extrusionOk="0">
                  <a:moveTo>
                    <a:pt x="330" y="0"/>
                  </a:moveTo>
                  <a:cubicBezTo>
                    <a:pt x="303" y="0"/>
                    <a:pt x="273" y="5"/>
                    <a:pt x="241" y="17"/>
                  </a:cubicBezTo>
                  <a:cubicBezTo>
                    <a:pt x="0" y="105"/>
                    <a:pt x="69" y="405"/>
                    <a:pt x="277" y="405"/>
                  </a:cubicBezTo>
                  <a:cubicBezTo>
                    <a:pt x="304" y="405"/>
                    <a:pt x="334" y="400"/>
                    <a:pt x="365" y="389"/>
                  </a:cubicBezTo>
                  <a:cubicBezTo>
                    <a:pt x="606" y="301"/>
                    <a:pt x="537" y="0"/>
                    <a:pt x="33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65" name="Google Shape;9565;p25"/>
            <p:cNvSpPr/>
            <p:nvPr/>
          </p:nvSpPr>
          <p:spPr>
            <a:xfrm>
              <a:off x="3978200" y="1255550"/>
              <a:ext cx="15625" cy="10325"/>
            </a:xfrm>
            <a:custGeom>
              <a:avLst/>
              <a:gdLst/>
              <a:ahLst/>
              <a:cxnLst/>
              <a:rect l="l" t="t" r="r" b="b"/>
              <a:pathLst>
                <a:path w="625" h="413" extrusionOk="0">
                  <a:moveTo>
                    <a:pt x="364" y="1"/>
                  </a:moveTo>
                  <a:cubicBezTo>
                    <a:pt x="334" y="1"/>
                    <a:pt x="300" y="8"/>
                    <a:pt x="264" y="24"/>
                  </a:cubicBezTo>
                  <a:cubicBezTo>
                    <a:pt x="1" y="112"/>
                    <a:pt x="67" y="413"/>
                    <a:pt x="292" y="413"/>
                  </a:cubicBezTo>
                  <a:cubicBezTo>
                    <a:pt x="321" y="413"/>
                    <a:pt x="353" y="408"/>
                    <a:pt x="388" y="396"/>
                  </a:cubicBezTo>
                  <a:cubicBezTo>
                    <a:pt x="624" y="310"/>
                    <a:pt x="563" y="1"/>
                    <a:pt x="3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66" name="Google Shape;9566;p25"/>
            <p:cNvSpPr/>
            <p:nvPr/>
          </p:nvSpPr>
          <p:spPr>
            <a:xfrm>
              <a:off x="3963900" y="1354275"/>
              <a:ext cx="15700" cy="9525"/>
            </a:xfrm>
            <a:custGeom>
              <a:avLst/>
              <a:gdLst/>
              <a:ahLst/>
              <a:cxnLst/>
              <a:rect l="l" t="t" r="r" b="b"/>
              <a:pathLst>
                <a:path w="628" h="381" extrusionOk="0">
                  <a:moveTo>
                    <a:pt x="337" y="0"/>
                  </a:moveTo>
                  <a:cubicBezTo>
                    <a:pt x="308" y="0"/>
                    <a:pt x="276" y="5"/>
                    <a:pt x="241" y="17"/>
                  </a:cubicBezTo>
                  <a:cubicBezTo>
                    <a:pt x="0" y="83"/>
                    <a:pt x="69" y="381"/>
                    <a:pt x="276" y="381"/>
                  </a:cubicBezTo>
                  <a:cubicBezTo>
                    <a:pt x="304" y="381"/>
                    <a:pt x="333" y="376"/>
                    <a:pt x="365" y="364"/>
                  </a:cubicBezTo>
                  <a:cubicBezTo>
                    <a:pt x="628" y="298"/>
                    <a:pt x="562" y="0"/>
                    <a:pt x="337"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9567" name="Google Shape;9567;p25"/>
          <p:cNvGrpSpPr/>
          <p:nvPr/>
        </p:nvGrpSpPr>
        <p:grpSpPr>
          <a:xfrm>
            <a:off x="7989850" y="44200"/>
            <a:ext cx="394800" cy="292600"/>
            <a:chOff x="3748050" y="180275"/>
            <a:chExt cx="394800" cy="292600"/>
          </a:xfrm>
        </p:grpSpPr>
        <p:sp>
          <p:nvSpPr>
            <p:cNvPr id="9568" name="Google Shape;9568;p25"/>
            <p:cNvSpPr/>
            <p:nvPr/>
          </p:nvSpPr>
          <p:spPr>
            <a:xfrm>
              <a:off x="3896775" y="358500"/>
              <a:ext cx="66975" cy="114375"/>
            </a:xfrm>
            <a:custGeom>
              <a:avLst/>
              <a:gdLst/>
              <a:ahLst/>
              <a:cxnLst/>
              <a:rect l="l" t="t" r="r" b="b"/>
              <a:pathLst>
                <a:path w="2679" h="4575" extrusionOk="0">
                  <a:moveTo>
                    <a:pt x="2292" y="1"/>
                  </a:moveTo>
                  <a:cubicBezTo>
                    <a:pt x="2137" y="1"/>
                    <a:pt x="1948" y="192"/>
                    <a:pt x="1860" y="333"/>
                  </a:cubicBezTo>
                  <a:cubicBezTo>
                    <a:pt x="1736" y="557"/>
                    <a:pt x="1711" y="755"/>
                    <a:pt x="1662" y="978"/>
                  </a:cubicBezTo>
                  <a:cubicBezTo>
                    <a:pt x="1463" y="1474"/>
                    <a:pt x="1116" y="2044"/>
                    <a:pt x="720" y="2565"/>
                  </a:cubicBezTo>
                  <a:cubicBezTo>
                    <a:pt x="546" y="2812"/>
                    <a:pt x="348" y="3060"/>
                    <a:pt x="199" y="3308"/>
                  </a:cubicBezTo>
                  <a:cubicBezTo>
                    <a:pt x="75" y="3556"/>
                    <a:pt x="1" y="3854"/>
                    <a:pt x="75" y="4101"/>
                  </a:cubicBezTo>
                  <a:cubicBezTo>
                    <a:pt x="174" y="4349"/>
                    <a:pt x="447" y="4572"/>
                    <a:pt x="794" y="4572"/>
                  </a:cubicBezTo>
                  <a:cubicBezTo>
                    <a:pt x="815" y="4574"/>
                    <a:pt x="836" y="4575"/>
                    <a:pt x="857" y="4575"/>
                  </a:cubicBezTo>
                  <a:cubicBezTo>
                    <a:pt x="1163" y="4575"/>
                    <a:pt x="1504" y="4409"/>
                    <a:pt x="1736" y="4201"/>
                  </a:cubicBezTo>
                  <a:cubicBezTo>
                    <a:pt x="1984" y="3978"/>
                    <a:pt x="2108" y="3705"/>
                    <a:pt x="2207" y="3457"/>
                  </a:cubicBezTo>
                  <a:cubicBezTo>
                    <a:pt x="2455" y="2788"/>
                    <a:pt x="2554" y="2094"/>
                    <a:pt x="2604" y="1449"/>
                  </a:cubicBezTo>
                  <a:cubicBezTo>
                    <a:pt x="2653" y="978"/>
                    <a:pt x="2678" y="507"/>
                    <a:pt x="2455" y="110"/>
                  </a:cubicBezTo>
                  <a:cubicBezTo>
                    <a:pt x="2412" y="32"/>
                    <a:pt x="2355" y="1"/>
                    <a:pt x="229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69" name="Google Shape;9569;p25"/>
            <p:cNvSpPr/>
            <p:nvPr/>
          </p:nvSpPr>
          <p:spPr>
            <a:xfrm>
              <a:off x="3920325" y="370950"/>
              <a:ext cx="41550" cy="52925"/>
            </a:xfrm>
            <a:custGeom>
              <a:avLst/>
              <a:gdLst/>
              <a:ahLst/>
              <a:cxnLst/>
              <a:rect l="l" t="t" r="r" b="b"/>
              <a:pathLst>
                <a:path w="1662" h="2117" extrusionOk="0">
                  <a:moveTo>
                    <a:pt x="1327" y="0"/>
                  </a:moveTo>
                  <a:cubicBezTo>
                    <a:pt x="1115" y="0"/>
                    <a:pt x="937" y="151"/>
                    <a:pt x="893" y="282"/>
                  </a:cubicBezTo>
                  <a:cubicBezTo>
                    <a:pt x="794" y="530"/>
                    <a:pt x="695" y="777"/>
                    <a:pt x="571" y="1050"/>
                  </a:cubicBezTo>
                  <a:cubicBezTo>
                    <a:pt x="422" y="1422"/>
                    <a:pt x="249" y="1744"/>
                    <a:pt x="1" y="2116"/>
                  </a:cubicBezTo>
                  <a:cubicBezTo>
                    <a:pt x="373" y="1843"/>
                    <a:pt x="596" y="1496"/>
                    <a:pt x="794" y="1125"/>
                  </a:cubicBezTo>
                  <a:cubicBezTo>
                    <a:pt x="844" y="1372"/>
                    <a:pt x="868" y="1596"/>
                    <a:pt x="868" y="1843"/>
                  </a:cubicBezTo>
                  <a:cubicBezTo>
                    <a:pt x="918" y="1521"/>
                    <a:pt x="1042" y="1224"/>
                    <a:pt x="1240" y="951"/>
                  </a:cubicBezTo>
                  <a:cubicBezTo>
                    <a:pt x="1315" y="1125"/>
                    <a:pt x="1414" y="1348"/>
                    <a:pt x="1563" y="1496"/>
                  </a:cubicBezTo>
                  <a:cubicBezTo>
                    <a:pt x="1414" y="1323"/>
                    <a:pt x="1488" y="951"/>
                    <a:pt x="1513" y="728"/>
                  </a:cubicBezTo>
                  <a:cubicBezTo>
                    <a:pt x="1513" y="579"/>
                    <a:pt x="1662" y="83"/>
                    <a:pt x="1414" y="9"/>
                  </a:cubicBezTo>
                  <a:cubicBezTo>
                    <a:pt x="1384" y="3"/>
                    <a:pt x="1355" y="0"/>
                    <a:pt x="1327"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9570" name="Google Shape;9570;p25"/>
            <p:cNvSpPr/>
            <p:nvPr/>
          </p:nvSpPr>
          <p:spPr>
            <a:xfrm>
              <a:off x="3832950" y="360775"/>
              <a:ext cx="114675" cy="96675"/>
            </a:xfrm>
            <a:custGeom>
              <a:avLst/>
              <a:gdLst/>
              <a:ahLst/>
              <a:cxnLst/>
              <a:rect l="l" t="t" r="r" b="b"/>
              <a:pathLst>
                <a:path w="4587" h="3867" extrusionOk="0">
                  <a:moveTo>
                    <a:pt x="4371" y="0"/>
                  </a:moveTo>
                  <a:cubicBezTo>
                    <a:pt x="4333" y="0"/>
                    <a:pt x="4296" y="7"/>
                    <a:pt x="4264" y="19"/>
                  </a:cubicBezTo>
                  <a:cubicBezTo>
                    <a:pt x="4240" y="19"/>
                    <a:pt x="4215" y="44"/>
                    <a:pt x="4165" y="44"/>
                  </a:cubicBezTo>
                  <a:cubicBezTo>
                    <a:pt x="3967" y="168"/>
                    <a:pt x="3744" y="267"/>
                    <a:pt x="3570" y="416"/>
                  </a:cubicBezTo>
                  <a:cubicBezTo>
                    <a:pt x="3397" y="590"/>
                    <a:pt x="3174" y="763"/>
                    <a:pt x="3000" y="912"/>
                  </a:cubicBezTo>
                  <a:cubicBezTo>
                    <a:pt x="2603" y="1284"/>
                    <a:pt x="2157" y="1606"/>
                    <a:pt x="1736" y="1879"/>
                  </a:cubicBezTo>
                  <a:cubicBezTo>
                    <a:pt x="1190" y="2226"/>
                    <a:pt x="645" y="2523"/>
                    <a:pt x="273" y="2969"/>
                  </a:cubicBezTo>
                  <a:cubicBezTo>
                    <a:pt x="124" y="3143"/>
                    <a:pt x="0" y="3366"/>
                    <a:pt x="75" y="3564"/>
                  </a:cubicBezTo>
                  <a:cubicBezTo>
                    <a:pt x="149" y="3688"/>
                    <a:pt x="273" y="3738"/>
                    <a:pt x="422" y="3812"/>
                  </a:cubicBezTo>
                  <a:cubicBezTo>
                    <a:pt x="535" y="3850"/>
                    <a:pt x="659" y="3867"/>
                    <a:pt x="788" y="3867"/>
                  </a:cubicBezTo>
                  <a:cubicBezTo>
                    <a:pt x="1085" y="3867"/>
                    <a:pt x="1410" y="3777"/>
                    <a:pt x="1686" y="3639"/>
                  </a:cubicBezTo>
                  <a:cubicBezTo>
                    <a:pt x="2108" y="3465"/>
                    <a:pt x="2405" y="3192"/>
                    <a:pt x="2678" y="2895"/>
                  </a:cubicBezTo>
                  <a:cubicBezTo>
                    <a:pt x="3223" y="2399"/>
                    <a:pt x="3645" y="1854"/>
                    <a:pt x="3992" y="1259"/>
                  </a:cubicBezTo>
                  <a:cubicBezTo>
                    <a:pt x="4165" y="986"/>
                    <a:pt x="4264" y="664"/>
                    <a:pt x="4413" y="391"/>
                  </a:cubicBezTo>
                  <a:cubicBezTo>
                    <a:pt x="4463" y="342"/>
                    <a:pt x="4587" y="242"/>
                    <a:pt x="4587" y="143"/>
                  </a:cubicBezTo>
                  <a:cubicBezTo>
                    <a:pt x="4587" y="51"/>
                    <a:pt x="4477" y="0"/>
                    <a:pt x="437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71" name="Google Shape;9571;p25"/>
            <p:cNvSpPr/>
            <p:nvPr/>
          </p:nvSpPr>
          <p:spPr>
            <a:xfrm>
              <a:off x="3886875" y="368075"/>
              <a:ext cx="58275" cy="52075"/>
            </a:xfrm>
            <a:custGeom>
              <a:avLst/>
              <a:gdLst/>
              <a:ahLst/>
              <a:cxnLst/>
              <a:rect l="l" t="t" r="r" b="b"/>
              <a:pathLst>
                <a:path w="2331" h="2083" extrusionOk="0">
                  <a:moveTo>
                    <a:pt x="2206" y="0"/>
                  </a:moveTo>
                  <a:cubicBezTo>
                    <a:pt x="1711" y="74"/>
                    <a:pt x="1190" y="471"/>
                    <a:pt x="843" y="793"/>
                  </a:cubicBezTo>
                  <a:cubicBezTo>
                    <a:pt x="570" y="1041"/>
                    <a:pt x="273" y="1240"/>
                    <a:pt x="0" y="1487"/>
                  </a:cubicBezTo>
                  <a:cubicBezTo>
                    <a:pt x="322" y="1339"/>
                    <a:pt x="620" y="1165"/>
                    <a:pt x="942" y="967"/>
                  </a:cubicBezTo>
                  <a:lnTo>
                    <a:pt x="942" y="967"/>
                  </a:lnTo>
                  <a:cubicBezTo>
                    <a:pt x="645" y="1314"/>
                    <a:pt x="372" y="1611"/>
                    <a:pt x="75" y="1958"/>
                  </a:cubicBezTo>
                  <a:cubicBezTo>
                    <a:pt x="397" y="1686"/>
                    <a:pt x="744" y="1438"/>
                    <a:pt x="1116" y="1190"/>
                  </a:cubicBezTo>
                  <a:lnTo>
                    <a:pt x="1116" y="1190"/>
                  </a:lnTo>
                  <a:cubicBezTo>
                    <a:pt x="1017" y="1487"/>
                    <a:pt x="868" y="1785"/>
                    <a:pt x="719" y="2082"/>
                  </a:cubicBezTo>
                  <a:cubicBezTo>
                    <a:pt x="1388" y="1487"/>
                    <a:pt x="1859" y="793"/>
                    <a:pt x="2306" y="74"/>
                  </a:cubicBezTo>
                  <a:cubicBezTo>
                    <a:pt x="2306" y="74"/>
                    <a:pt x="2330" y="50"/>
                    <a:pt x="2306" y="50"/>
                  </a:cubicBezTo>
                  <a:cubicBezTo>
                    <a:pt x="2306" y="0"/>
                    <a:pt x="2231" y="0"/>
                    <a:pt x="2206"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9572" name="Google Shape;9572;p25"/>
            <p:cNvSpPr/>
            <p:nvPr/>
          </p:nvSpPr>
          <p:spPr>
            <a:xfrm>
              <a:off x="3971150" y="346325"/>
              <a:ext cx="98575" cy="76925"/>
            </a:xfrm>
            <a:custGeom>
              <a:avLst/>
              <a:gdLst/>
              <a:ahLst/>
              <a:cxnLst/>
              <a:rect l="l" t="t" r="r" b="b"/>
              <a:pathLst>
                <a:path w="3943" h="3077" extrusionOk="0">
                  <a:moveTo>
                    <a:pt x="666" y="1"/>
                  </a:moveTo>
                  <a:cubicBezTo>
                    <a:pt x="651" y="1"/>
                    <a:pt x="636" y="1"/>
                    <a:pt x="620" y="2"/>
                  </a:cubicBezTo>
                  <a:cubicBezTo>
                    <a:pt x="1" y="27"/>
                    <a:pt x="620" y="1168"/>
                    <a:pt x="719" y="1341"/>
                  </a:cubicBezTo>
                  <a:cubicBezTo>
                    <a:pt x="819" y="1564"/>
                    <a:pt x="943" y="1812"/>
                    <a:pt x="1091" y="2035"/>
                  </a:cubicBezTo>
                  <a:cubicBezTo>
                    <a:pt x="1414" y="2432"/>
                    <a:pt x="1860" y="2779"/>
                    <a:pt x="2430" y="2952"/>
                  </a:cubicBezTo>
                  <a:cubicBezTo>
                    <a:pt x="2603" y="3027"/>
                    <a:pt x="2802" y="3076"/>
                    <a:pt x="3025" y="3076"/>
                  </a:cubicBezTo>
                  <a:cubicBezTo>
                    <a:pt x="3198" y="3076"/>
                    <a:pt x="3446" y="3052"/>
                    <a:pt x="3595" y="2928"/>
                  </a:cubicBezTo>
                  <a:cubicBezTo>
                    <a:pt x="3893" y="2704"/>
                    <a:pt x="3942" y="2407"/>
                    <a:pt x="3818" y="2159"/>
                  </a:cubicBezTo>
                  <a:cubicBezTo>
                    <a:pt x="3694" y="1886"/>
                    <a:pt x="3446" y="1713"/>
                    <a:pt x="3198" y="1564"/>
                  </a:cubicBezTo>
                  <a:cubicBezTo>
                    <a:pt x="2901" y="1316"/>
                    <a:pt x="2579" y="1093"/>
                    <a:pt x="2207" y="920"/>
                  </a:cubicBezTo>
                  <a:cubicBezTo>
                    <a:pt x="1934" y="697"/>
                    <a:pt x="1661" y="498"/>
                    <a:pt x="1339" y="325"/>
                  </a:cubicBezTo>
                  <a:cubicBezTo>
                    <a:pt x="1151" y="207"/>
                    <a:pt x="941" y="1"/>
                    <a:pt x="66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73" name="Google Shape;9573;p25"/>
            <p:cNvSpPr/>
            <p:nvPr/>
          </p:nvSpPr>
          <p:spPr>
            <a:xfrm>
              <a:off x="3960000" y="353700"/>
              <a:ext cx="59525" cy="87275"/>
            </a:xfrm>
            <a:custGeom>
              <a:avLst/>
              <a:gdLst/>
              <a:ahLst/>
              <a:cxnLst/>
              <a:rect l="l" t="t" r="r" b="b"/>
              <a:pathLst>
                <a:path w="2381" h="3491" extrusionOk="0">
                  <a:moveTo>
                    <a:pt x="623" y="0"/>
                  </a:moveTo>
                  <a:cubicBezTo>
                    <a:pt x="394" y="0"/>
                    <a:pt x="269" y="236"/>
                    <a:pt x="248" y="402"/>
                  </a:cubicBezTo>
                  <a:cubicBezTo>
                    <a:pt x="199" y="699"/>
                    <a:pt x="149" y="1021"/>
                    <a:pt x="124" y="1319"/>
                  </a:cubicBezTo>
                  <a:cubicBezTo>
                    <a:pt x="50" y="1765"/>
                    <a:pt x="0" y="2236"/>
                    <a:pt x="124" y="2633"/>
                  </a:cubicBezTo>
                  <a:cubicBezTo>
                    <a:pt x="248" y="3029"/>
                    <a:pt x="620" y="3401"/>
                    <a:pt x="1165" y="3475"/>
                  </a:cubicBezTo>
                  <a:cubicBezTo>
                    <a:pt x="1238" y="3485"/>
                    <a:pt x="1307" y="3490"/>
                    <a:pt x="1373" y="3490"/>
                  </a:cubicBezTo>
                  <a:cubicBezTo>
                    <a:pt x="1487" y="3490"/>
                    <a:pt x="1592" y="3473"/>
                    <a:pt x="1686" y="3426"/>
                  </a:cubicBezTo>
                  <a:cubicBezTo>
                    <a:pt x="2008" y="3351"/>
                    <a:pt x="2256" y="3104"/>
                    <a:pt x="2306" y="2856"/>
                  </a:cubicBezTo>
                  <a:cubicBezTo>
                    <a:pt x="2380" y="2608"/>
                    <a:pt x="2306" y="2360"/>
                    <a:pt x="2231" y="2137"/>
                  </a:cubicBezTo>
                  <a:cubicBezTo>
                    <a:pt x="1984" y="1567"/>
                    <a:pt x="1513" y="1145"/>
                    <a:pt x="1190" y="625"/>
                  </a:cubicBezTo>
                  <a:cubicBezTo>
                    <a:pt x="1116" y="426"/>
                    <a:pt x="1017" y="129"/>
                    <a:pt x="769" y="30"/>
                  </a:cubicBezTo>
                  <a:cubicBezTo>
                    <a:pt x="716" y="9"/>
                    <a:pt x="667" y="0"/>
                    <a:pt x="6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74" name="Google Shape;9574;p25"/>
            <p:cNvSpPr/>
            <p:nvPr/>
          </p:nvSpPr>
          <p:spPr>
            <a:xfrm>
              <a:off x="3964325" y="361875"/>
              <a:ext cx="34750" cy="42775"/>
            </a:xfrm>
            <a:custGeom>
              <a:avLst/>
              <a:gdLst/>
              <a:ahLst/>
              <a:cxnLst/>
              <a:rect l="l" t="t" r="r" b="b"/>
              <a:pathLst>
                <a:path w="1390" h="1711" extrusionOk="0">
                  <a:moveTo>
                    <a:pt x="348" y="0"/>
                  </a:moveTo>
                  <a:cubicBezTo>
                    <a:pt x="100" y="25"/>
                    <a:pt x="100" y="223"/>
                    <a:pt x="75" y="347"/>
                  </a:cubicBezTo>
                  <a:cubicBezTo>
                    <a:pt x="1" y="719"/>
                    <a:pt x="1" y="1066"/>
                    <a:pt x="100" y="1413"/>
                  </a:cubicBezTo>
                  <a:cubicBezTo>
                    <a:pt x="125" y="1537"/>
                    <a:pt x="199" y="1661"/>
                    <a:pt x="323" y="1711"/>
                  </a:cubicBezTo>
                  <a:cubicBezTo>
                    <a:pt x="323" y="1463"/>
                    <a:pt x="323" y="1190"/>
                    <a:pt x="348" y="917"/>
                  </a:cubicBezTo>
                  <a:cubicBezTo>
                    <a:pt x="497" y="1165"/>
                    <a:pt x="695" y="1413"/>
                    <a:pt x="893" y="1611"/>
                  </a:cubicBezTo>
                  <a:cubicBezTo>
                    <a:pt x="992" y="1314"/>
                    <a:pt x="745" y="1066"/>
                    <a:pt x="769" y="744"/>
                  </a:cubicBezTo>
                  <a:lnTo>
                    <a:pt x="769" y="744"/>
                  </a:lnTo>
                  <a:cubicBezTo>
                    <a:pt x="968" y="967"/>
                    <a:pt x="1191" y="1190"/>
                    <a:pt x="1389" y="1364"/>
                  </a:cubicBezTo>
                  <a:cubicBezTo>
                    <a:pt x="1265" y="992"/>
                    <a:pt x="1092" y="620"/>
                    <a:pt x="819" y="322"/>
                  </a:cubicBezTo>
                  <a:cubicBezTo>
                    <a:pt x="720" y="198"/>
                    <a:pt x="596" y="50"/>
                    <a:pt x="348"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9575" name="Google Shape;9575;p25"/>
            <p:cNvSpPr/>
            <p:nvPr/>
          </p:nvSpPr>
          <p:spPr>
            <a:xfrm>
              <a:off x="3748050" y="320350"/>
              <a:ext cx="191525" cy="67575"/>
            </a:xfrm>
            <a:custGeom>
              <a:avLst/>
              <a:gdLst/>
              <a:ahLst/>
              <a:cxnLst/>
              <a:rect l="l" t="t" r="r" b="b"/>
              <a:pathLst>
                <a:path w="7661" h="2703" extrusionOk="0">
                  <a:moveTo>
                    <a:pt x="7660" y="0"/>
                  </a:moveTo>
                  <a:lnTo>
                    <a:pt x="7660" y="0"/>
                  </a:lnTo>
                  <a:cubicBezTo>
                    <a:pt x="5892" y="489"/>
                    <a:pt x="3992" y="1174"/>
                    <a:pt x="2207" y="1174"/>
                  </a:cubicBezTo>
                  <a:cubicBezTo>
                    <a:pt x="2091" y="1174"/>
                    <a:pt x="1975" y="1171"/>
                    <a:pt x="1860" y="1165"/>
                  </a:cubicBezTo>
                  <a:cubicBezTo>
                    <a:pt x="1661" y="1165"/>
                    <a:pt x="1452" y="1143"/>
                    <a:pt x="1239" y="1143"/>
                  </a:cubicBezTo>
                  <a:cubicBezTo>
                    <a:pt x="1132" y="1143"/>
                    <a:pt x="1025" y="1149"/>
                    <a:pt x="918" y="1165"/>
                  </a:cubicBezTo>
                  <a:cubicBezTo>
                    <a:pt x="570" y="1240"/>
                    <a:pt x="223" y="1413"/>
                    <a:pt x="99" y="1661"/>
                  </a:cubicBezTo>
                  <a:cubicBezTo>
                    <a:pt x="0" y="1859"/>
                    <a:pt x="75" y="2083"/>
                    <a:pt x="199" y="2207"/>
                  </a:cubicBezTo>
                  <a:cubicBezTo>
                    <a:pt x="323" y="2355"/>
                    <a:pt x="496" y="2454"/>
                    <a:pt x="694" y="2504"/>
                  </a:cubicBezTo>
                  <a:cubicBezTo>
                    <a:pt x="1025" y="2636"/>
                    <a:pt x="1344" y="2702"/>
                    <a:pt x="1704" y="2702"/>
                  </a:cubicBezTo>
                  <a:cubicBezTo>
                    <a:pt x="1884" y="2702"/>
                    <a:pt x="2074" y="2686"/>
                    <a:pt x="2281" y="2653"/>
                  </a:cubicBezTo>
                  <a:cubicBezTo>
                    <a:pt x="2802" y="2628"/>
                    <a:pt x="3322" y="2504"/>
                    <a:pt x="3818" y="2355"/>
                  </a:cubicBezTo>
                  <a:cubicBezTo>
                    <a:pt x="3843" y="2355"/>
                    <a:pt x="3843" y="2355"/>
                    <a:pt x="3867" y="2330"/>
                  </a:cubicBezTo>
                  <a:cubicBezTo>
                    <a:pt x="4933" y="1983"/>
                    <a:pt x="5950" y="1488"/>
                    <a:pt x="6842" y="868"/>
                  </a:cubicBezTo>
                  <a:cubicBezTo>
                    <a:pt x="7214" y="620"/>
                    <a:pt x="7586" y="347"/>
                    <a:pt x="76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76" name="Google Shape;9576;p25"/>
            <p:cNvSpPr/>
            <p:nvPr/>
          </p:nvSpPr>
          <p:spPr>
            <a:xfrm>
              <a:off x="3821800" y="339700"/>
              <a:ext cx="91750" cy="32875"/>
            </a:xfrm>
            <a:custGeom>
              <a:avLst/>
              <a:gdLst/>
              <a:ahLst/>
              <a:cxnLst/>
              <a:rect l="l" t="t" r="r" b="b"/>
              <a:pathLst>
                <a:path w="3670" h="1315" extrusionOk="0">
                  <a:moveTo>
                    <a:pt x="3231" y="0"/>
                  </a:moveTo>
                  <a:cubicBezTo>
                    <a:pt x="2812" y="0"/>
                    <a:pt x="2303" y="122"/>
                    <a:pt x="1983" y="193"/>
                  </a:cubicBezTo>
                  <a:cubicBezTo>
                    <a:pt x="1314" y="317"/>
                    <a:pt x="645" y="515"/>
                    <a:pt x="25" y="763"/>
                  </a:cubicBezTo>
                  <a:cubicBezTo>
                    <a:pt x="521" y="763"/>
                    <a:pt x="1017" y="714"/>
                    <a:pt x="1512" y="639"/>
                  </a:cubicBezTo>
                  <a:lnTo>
                    <a:pt x="1512" y="639"/>
                  </a:lnTo>
                  <a:cubicBezTo>
                    <a:pt x="1017" y="862"/>
                    <a:pt x="521" y="1085"/>
                    <a:pt x="0" y="1309"/>
                  </a:cubicBezTo>
                  <a:cubicBezTo>
                    <a:pt x="52" y="1313"/>
                    <a:pt x="105" y="1315"/>
                    <a:pt x="157" y="1315"/>
                  </a:cubicBezTo>
                  <a:cubicBezTo>
                    <a:pt x="703" y="1315"/>
                    <a:pt x="1263" y="1091"/>
                    <a:pt x="1760" y="887"/>
                  </a:cubicBezTo>
                  <a:cubicBezTo>
                    <a:pt x="2380" y="639"/>
                    <a:pt x="3099" y="391"/>
                    <a:pt x="3669" y="69"/>
                  </a:cubicBezTo>
                  <a:cubicBezTo>
                    <a:pt x="3549" y="20"/>
                    <a:pt x="3397" y="0"/>
                    <a:pt x="3231" y="0"/>
                  </a:cubicBezTo>
                  <a:close/>
                </a:path>
              </a:pathLst>
            </a:custGeom>
            <a:solidFill>
              <a:srgbClr val="CADCDC"/>
            </a:solidFill>
            <a:ln>
              <a:noFill/>
            </a:ln>
          </p:spPr>
          <p:txBody>
            <a:bodyPr spcFirstLastPara="1" wrap="square" lIns="91425" tIns="91425" rIns="91425" bIns="91425" anchor="ctr" anchorCtr="0">
              <a:noAutofit/>
            </a:bodyPr>
            <a:lstStyle/>
            <a:p>
              <a:endParaRPr/>
            </a:p>
          </p:txBody>
        </p:sp>
        <p:sp>
          <p:nvSpPr>
            <p:cNvPr id="9577" name="Google Shape;9577;p25"/>
            <p:cNvSpPr/>
            <p:nvPr/>
          </p:nvSpPr>
          <p:spPr>
            <a:xfrm>
              <a:off x="3787700" y="336450"/>
              <a:ext cx="158675" cy="96475"/>
            </a:xfrm>
            <a:custGeom>
              <a:avLst/>
              <a:gdLst/>
              <a:ahLst/>
              <a:cxnLst/>
              <a:rect l="l" t="t" r="r" b="b"/>
              <a:pathLst>
                <a:path w="6347" h="3859" extrusionOk="0">
                  <a:moveTo>
                    <a:pt x="6347" y="1"/>
                  </a:moveTo>
                  <a:cubicBezTo>
                    <a:pt x="5876" y="224"/>
                    <a:pt x="5380" y="397"/>
                    <a:pt x="4934" y="621"/>
                  </a:cubicBezTo>
                  <a:cubicBezTo>
                    <a:pt x="4463" y="868"/>
                    <a:pt x="4017" y="1116"/>
                    <a:pt x="3521" y="1339"/>
                  </a:cubicBezTo>
                  <a:cubicBezTo>
                    <a:pt x="2629" y="1686"/>
                    <a:pt x="1711" y="1959"/>
                    <a:pt x="844" y="2331"/>
                  </a:cubicBezTo>
                  <a:cubicBezTo>
                    <a:pt x="521" y="2455"/>
                    <a:pt x="224" y="2628"/>
                    <a:pt x="100" y="2876"/>
                  </a:cubicBezTo>
                  <a:cubicBezTo>
                    <a:pt x="1" y="3050"/>
                    <a:pt x="26" y="3223"/>
                    <a:pt x="100" y="3422"/>
                  </a:cubicBezTo>
                  <a:cubicBezTo>
                    <a:pt x="150" y="3570"/>
                    <a:pt x="249" y="3719"/>
                    <a:pt x="422" y="3818"/>
                  </a:cubicBezTo>
                  <a:cubicBezTo>
                    <a:pt x="502" y="3847"/>
                    <a:pt x="590" y="3859"/>
                    <a:pt x="683" y="3859"/>
                  </a:cubicBezTo>
                  <a:cubicBezTo>
                    <a:pt x="1079" y="3859"/>
                    <a:pt x="1563" y="3637"/>
                    <a:pt x="1885" y="3496"/>
                  </a:cubicBezTo>
                  <a:cubicBezTo>
                    <a:pt x="2356" y="3323"/>
                    <a:pt x="2827" y="3099"/>
                    <a:pt x="3273" y="2852"/>
                  </a:cubicBezTo>
                  <a:cubicBezTo>
                    <a:pt x="4141" y="2381"/>
                    <a:pt x="4959" y="1810"/>
                    <a:pt x="5603" y="1191"/>
                  </a:cubicBezTo>
                  <a:cubicBezTo>
                    <a:pt x="5975" y="819"/>
                    <a:pt x="6322" y="397"/>
                    <a:pt x="63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78" name="Google Shape;9578;p25"/>
            <p:cNvSpPr/>
            <p:nvPr/>
          </p:nvSpPr>
          <p:spPr>
            <a:xfrm>
              <a:off x="3853400" y="354275"/>
              <a:ext cx="74025" cy="46050"/>
            </a:xfrm>
            <a:custGeom>
              <a:avLst/>
              <a:gdLst/>
              <a:ahLst/>
              <a:cxnLst/>
              <a:rect l="l" t="t" r="r" b="b"/>
              <a:pathLst>
                <a:path w="2961" h="1842" extrusionOk="0">
                  <a:moveTo>
                    <a:pt x="2754" y="0"/>
                  </a:moveTo>
                  <a:cubicBezTo>
                    <a:pt x="2734" y="0"/>
                    <a:pt x="2709" y="2"/>
                    <a:pt x="2678" y="7"/>
                  </a:cubicBezTo>
                  <a:cubicBezTo>
                    <a:pt x="2108" y="56"/>
                    <a:pt x="1463" y="552"/>
                    <a:pt x="992" y="800"/>
                  </a:cubicBezTo>
                  <a:cubicBezTo>
                    <a:pt x="819" y="899"/>
                    <a:pt x="298" y="1246"/>
                    <a:pt x="1" y="1246"/>
                  </a:cubicBezTo>
                  <a:cubicBezTo>
                    <a:pt x="29" y="1248"/>
                    <a:pt x="58" y="1249"/>
                    <a:pt x="87" y="1249"/>
                  </a:cubicBezTo>
                  <a:cubicBezTo>
                    <a:pt x="501" y="1249"/>
                    <a:pt x="895" y="1086"/>
                    <a:pt x="1290" y="924"/>
                  </a:cubicBezTo>
                  <a:lnTo>
                    <a:pt x="1290" y="924"/>
                  </a:lnTo>
                  <a:cubicBezTo>
                    <a:pt x="918" y="1246"/>
                    <a:pt x="546" y="1519"/>
                    <a:pt x="174" y="1841"/>
                  </a:cubicBezTo>
                  <a:cubicBezTo>
                    <a:pt x="719" y="1668"/>
                    <a:pt x="1215" y="1395"/>
                    <a:pt x="1661" y="1097"/>
                  </a:cubicBezTo>
                  <a:cubicBezTo>
                    <a:pt x="1959" y="850"/>
                    <a:pt x="2232" y="602"/>
                    <a:pt x="2529" y="329"/>
                  </a:cubicBezTo>
                  <a:cubicBezTo>
                    <a:pt x="2642" y="216"/>
                    <a:pt x="2961" y="0"/>
                    <a:pt x="2754"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9579" name="Google Shape;9579;p25"/>
            <p:cNvSpPr/>
            <p:nvPr/>
          </p:nvSpPr>
          <p:spPr>
            <a:xfrm>
              <a:off x="3982300" y="331650"/>
              <a:ext cx="138850" cy="57125"/>
            </a:xfrm>
            <a:custGeom>
              <a:avLst/>
              <a:gdLst/>
              <a:ahLst/>
              <a:cxnLst/>
              <a:rect l="l" t="t" r="r" b="b"/>
              <a:pathLst>
                <a:path w="5554" h="2285" extrusionOk="0">
                  <a:moveTo>
                    <a:pt x="579" y="0"/>
                  </a:moveTo>
                  <a:cubicBezTo>
                    <a:pt x="496" y="0"/>
                    <a:pt x="417" y="13"/>
                    <a:pt x="348" y="44"/>
                  </a:cubicBezTo>
                  <a:cubicBezTo>
                    <a:pt x="1" y="193"/>
                    <a:pt x="224" y="515"/>
                    <a:pt x="397" y="664"/>
                  </a:cubicBezTo>
                  <a:cubicBezTo>
                    <a:pt x="794" y="1011"/>
                    <a:pt x="1265" y="1308"/>
                    <a:pt x="1761" y="1556"/>
                  </a:cubicBezTo>
                  <a:cubicBezTo>
                    <a:pt x="2331" y="1829"/>
                    <a:pt x="2951" y="2077"/>
                    <a:pt x="3620" y="2201"/>
                  </a:cubicBezTo>
                  <a:cubicBezTo>
                    <a:pt x="3825" y="2257"/>
                    <a:pt x="4043" y="2284"/>
                    <a:pt x="4265" y="2284"/>
                  </a:cubicBezTo>
                  <a:cubicBezTo>
                    <a:pt x="4339" y="2284"/>
                    <a:pt x="4413" y="2281"/>
                    <a:pt x="4488" y="2275"/>
                  </a:cubicBezTo>
                  <a:cubicBezTo>
                    <a:pt x="4810" y="2250"/>
                    <a:pt x="5083" y="2151"/>
                    <a:pt x="5256" y="1953"/>
                  </a:cubicBezTo>
                  <a:cubicBezTo>
                    <a:pt x="5355" y="1878"/>
                    <a:pt x="5430" y="1755"/>
                    <a:pt x="5455" y="1655"/>
                  </a:cubicBezTo>
                  <a:cubicBezTo>
                    <a:pt x="5479" y="1531"/>
                    <a:pt x="5554" y="1383"/>
                    <a:pt x="5504" y="1259"/>
                  </a:cubicBezTo>
                  <a:cubicBezTo>
                    <a:pt x="5479" y="1036"/>
                    <a:pt x="5306" y="837"/>
                    <a:pt x="5083" y="713"/>
                  </a:cubicBezTo>
                  <a:cubicBezTo>
                    <a:pt x="4835" y="565"/>
                    <a:pt x="4562" y="515"/>
                    <a:pt x="4265" y="441"/>
                  </a:cubicBezTo>
                  <a:cubicBezTo>
                    <a:pt x="3323" y="267"/>
                    <a:pt x="2257" y="317"/>
                    <a:pt x="1290" y="143"/>
                  </a:cubicBezTo>
                  <a:cubicBezTo>
                    <a:pt x="1105" y="106"/>
                    <a:pt x="823" y="0"/>
                    <a:pt x="57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80" name="Google Shape;9580;p25"/>
            <p:cNvSpPr/>
            <p:nvPr/>
          </p:nvSpPr>
          <p:spPr>
            <a:xfrm>
              <a:off x="3995325" y="338950"/>
              <a:ext cx="89275" cy="34725"/>
            </a:xfrm>
            <a:custGeom>
              <a:avLst/>
              <a:gdLst/>
              <a:ahLst/>
              <a:cxnLst/>
              <a:rect l="l" t="t" r="r" b="b"/>
              <a:pathLst>
                <a:path w="3571" h="1389" extrusionOk="0">
                  <a:moveTo>
                    <a:pt x="3570" y="521"/>
                  </a:moveTo>
                  <a:cubicBezTo>
                    <a:pt x="3539" y="521"/>
                    <a:pt x="3508" y="521"/>
                    <a:pt x="3477" y="521"/>
                  </a:cubicBezTo>
                  <a:lnTo>
                    <a:pt x="3477" y="521"/>
                  </a:lnTo>
                  <a:cubicBezTo>
                    <a:pt x="3493" y="522"/>
                    <a:pt x="3509" y="523"/>
                    <a:pt x="3525" y="523"/>
                  </a:cubicBezTo>
                  <a:cubicBezTo>
                    <a:pt x="3540" y="523"/>
                    <a:pt x="3555" y="522"/>
                    <a:pt x="3570" y="521"/>
                  </a:cubicBezTo>
                  <a:close/>
                  <a:moveTo>
                    <a:pt x="687" y="1"/>
                  </a:moveTo>
                  <a:cubicBezTo>
                    <a:pt x="492" y="1"/>
                    <a:pt x="296" y="9"/>
                    <a:pt x="100" y="25"/>
                  </a:cubicBezTo>
                  <a:lnTo>
                    <a:pt x="75" y="25"/>
                  </a:lnTo>
                  <a:cubicBezTo>
                    <a:pt x="0" y="50"/>
                    <a:pt x="25" y="124"/>
                    <a:pt x="75" y="173"/>
                  </a:cubicBezTo>
                  <a:cubicBezTo>
                    <a:pt x="223" y="372"/>
                    <a:pt x="347" y="545"/>
                    <a:pt x="595" y="669"/>
                  </a:cubicBezTo>
                  <a:cubicBezTo>
                    <a:pt x="769" y="768"/>
                    <a:pt x="1017" y="868"/>
                    <a:pt x="1240" y="967"/>
                  </a:cubicBezTo>
                  <a:cubicBezTo>
                    <a:pt x="1463" y="1041"/>
                    <a:pt x="1636" y="1140"/>
                    <a:pt x="1860" y="1215"/>
                  </a:cubicBezTo>
                  <a:cubicBezTo>
                    <a:pt x="1991" y="1258"/>
                    <a:pt x="2295" y="1283"/>
                    <a:pt x="2433" y="1356"/>
                  </a:cubicBezTo>
                  <a:lnTo>
                    <a:pt x="2433" y="1356"/>
                  </a:lnTo>
                  <a:cubicBezTo>
                    <a:pt x="2198" y="1190"/>
                    <a:pt x="1942" y="1006"/>
                    <a:pt x="1686" y="843"/>
                  </a:cubicBezTo>
                  <a:lnTo>
                    <a:pt x="1686" y="843"/>
                  </a:lnTo>
                  <a:cubicBezTo>
                    <a:pt x="2132" y="967"/>
                    <a:pt x="2603" y="1041"/>
                    <a:pt x="3099" y="1140"/>
                  </a:cubicBezTo>
                  <a:cubicBezTo>
                    <a:pt x="2702" y="917"/>
                    <a:pt x="2331" y="744"/>
                    <a:pt x="1934" y="521"/>
                  </a:cubicBezTo>
                  <a:lnTo>
                    <a:pt x="1934" y="521"/>
                  </a:lnTo>
                  <a:cubicBezTo>
                    <a:pt x="2107" y="529"/>
                    <a:pt x="2284" y="532"/>
                    <a:pt x="2463" y="532"/>
                  </a:cubicBezTo>
                  <a:cubicBezTo>
                    <a:pt x="2792" y="532"/>
                    <a:pt x="3130" y="522"/>
                    <a:pt x="3477" y="521"/>
                  </a:cubicBezTo>
                  <a:lnTo>
                    <a:pt x="3477" y="521"/>
                  </a:lnTo>
                  <a:cubicBezTo>
                    <a:pt x="3258" y="501"/>
                    <a:pt x="2964" y="359"/>
                    <a:pt x="2727" y="273"/>
                  </a:cubicBezTo>
                  <a:cubicBezTo>
                    <a:pt x="2455" y="223"/>
                    <a:pt x="2207" y="173"/>
                    <a:pt x="1934" y="124"/>
                  </a:cubicBezTo>
                  <a:cubicBezTo>
                    <a:pt x="1527" y="39"/>
                    <a:pt x="1109" y="1"/>
                    <a:pt x="687" y="1"/>
                  </a:cubicBezTo>
                  <a:close/>
                  <a:moveTo>
                    <a:pt x="2433" y="1356"/>
                  </a:moveTo>
                  <a:cubicBezTo>
                    <a:pt x="2449" y="1367"/>
                    <a:pt x="2464" y="1377"/>
                    <a:pt x="2479" y="1388"/>
                  </a:cubicBezTo>
                  <a:cubicBezTo>
                    <a:pt x="2467" y="1376"/>
                    <a:pt x="2452" y="1366"/>
                    <a:pt x="2433" y="1356"/>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9581" name="Google Shape;9581;p25"/>
            <p:cNvSpPr/>
            <p:nvPr/>
          </p:nvSpPr>
          <p:spPr>
            <a:xfrm>
              <a:off x="3966200" y="285650"/>
              <a:ext cx="176650" cy="50825"/>
            </a:xfrm>
            <a:custGeom>
              <a:avLst/>
              <a:gdLst/>
              <a:ahLst/>
              <a:cxnLst/>
              <a:rect l="l" t="t" r="r" b="b"/>
              <a:pathLst>
                <a:path w="7066" h="2033" extrusionOk="0">
                  <a:moveTo>
                    <a:pt x="6099" y="0"/>
                  </a:moveTo>
                  <a:cubicBezTo>
                    <a:pt x="5355" y="0"/>
                    <a:pt x="4611" y="174"/>
                    <a:pt x="3867" y="372"/>
                  </a:cubicBezTo>
                  <a:cubicBezTo>
                    <a:pt x="3272" y="545"/>
                    <a:pt x="2653" y="694"/>
                    <a:pt x="2058" y="892"/>
                  </a:cubicBezTo>
                  <a:cubicBezTo>
                    <a:pt x="1686" y="1016"/>
                    <a:pt x="0" y="1537"/>
                    <a:pt x="1041" y="1760"/>
                  </a:cubicBezTo>
                  <a:cubicBezTo>
                    <a:pt x="1364" y="1810"/>
                    <a:pt x="1661" y="1884"/>
                    <a:pt x="1934" y="1909"/>
                  </a:cubicBezTo>
                  <a:cubicBezTo>
                    <a:pt x="2479" y="1983"/>
                    <a:pt x="3000" y="2033"/>
                    <a:pt x="3545" y="2033"/>
                  </a:cubicBezTo>
                  <a:cubicBezTo>
                    <a:pt x="4165" y="2033"/>
                    <a:pt x="4785" y="2008"/>
                    <a:pt x="5404" y="1810"/>
                  </a:cubicBezTo>
                  <a:cubicBezTo>
                    <a:pt x="6024" y="1636"/>
                    <a:pt x="6619" y="1289"/>
                    <a:pt x="6892" y="868"/>
                  </a:cubicBezTo>
                  <a:cubicBezTo>
                    <a:pt x="6991" y="744"/>
                    <a:pt x="7065" y="570"/>
                    <a:pt x="7016" y="421"/>
                  </a:cubicBezTo>
                  <a:cubicBezTo>
                    <a:pt x="6966" y="124"/>
                    <a:pt x="6495" y="0"/>
                    <a:pt x="609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82" name="Google Shape;9582;p25"/>
            <p:cNvSpPr/>
            <p:nvPr/>
          </p:nvSpPr>
          <p:spPr>
            <a:xfrm>
              <a:off x="4002150" y="298650"/>
              <a:ext cx="79350" cy="32000"/>
            </a:xfrm>
            <a:custGeom>
              <a:avLst/>
              <a:gdLst/>
              <a:ahLst/>
              <a:cxnLst/>
              <a:rect l="l" t="t" r="r" b="b"/>
              <a:pathLst>
                <a:path w="3174" h="1280" extrusionOk="0">
                  <a:moveTo>
                    <a:pt x="3173" y="1"/>
                  </a:moveTo>
                  <a:lnTo>
                    <a:pt x="3173" y="1"/>
                  </a:lnTo>
                  <a:cubicBezTo>
                    <a:pt x="2950" y="50"/>
                    <a:pt x="2653" y="50"/>
                    <a:pt x="2454" y="125"/>
                  </a:cubicBezTo>
                  <a:cubicBezTo>
                    <a:pt x="1686" y="249"/>
                    <a:pt x="818" y="546"/>
                    <a:pt x="124" y="893"/>
                  </a:cubicBezTo>
                  <a:cubicBezTo>
                    <a:pt x="99" y="893"/>
                    <a:pt x="74" y="918"/>
                    <a:pt x="50" y="967"/>
                  </a:cubicBezTo>
                  <a:cubicBezTo>
                    <a:pt x="0" y="1017"/>
                    <a:pt x="99" y="1042"/>
                    <a:pt x="174" y="1091"/>
                  </a:cubicBezTo>
                  <a:cubicBezTo>
                    <a:pt x="595" y="1240"/>
                    <a:pt x="1116" y="1240"/>
                    <a:pt x="1611" y="1265"/>
                  </a:cubicBezTo>
                  <a:cubicBezTo>
                    <a:pt x="1766" y="1274"/>
                    <a:pt x="1923" y="1280"/>
                    <a:pt x="2083" y="1280"/>
                  </a:cubicBezTo>
                  <a:cubicBezTo>
                    <a:pt x="2359" y="1280"/>
                    <a:pt x="2642" y="1262"/>
                    <a:pt x="2925" y="1215"/>
                  </a:cubicBezTo>
                  <a:cubicBezTo>
                    <a:pt x="2429" y="1141"/>
                    <a:pt x="1958" y="1091"/>
                    <a:pt x="1537" y="967"/>
                  </a:cubicBezTo>
                  <a:cubicBezTo>
                    <a:pt x="2033" y="843"/>
                    <a:pt x="2529" y="720"/>
                    <a:pt x="3024" y="546"/>
                  </a:cubicBezTo>
                  <a:lnTo>
                    <a:pt x="3024" y="546"/>
                  </a:lnTo>
                  <a:cubicBezTo>
                    <a:pt x="2779" y="568"/>
                    <a:pt x="2544" y="581"/>
                    <a:pt x="2315" y="581"/>
                  </a:cubicBezTo>
                  <a:cubicBezTo>
                    <a:pt x="2033" y="581"/>
                    <a:pt x="1760" y="562"/>
                    <a:pt x="1487" y="521"/>
                  </a:cubicBezTo>
                  <a:cubicBezTo>
                    <a:pt x="2058" y="348"/>
                    <a:pt x="2603" y="174"/>
                    <a:pt x="3173"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9583" name="Google Shape;9583;p25"/>
            <p:cNvSpPr/>
            <p:nvPr/>
          </p:nvSpPr>
          <p:spPr>
            <a:xfrm>
              <a:off x="3902350" y="193300"/>
              <a:ext cx="53325" cy="112900"/>
            </a:xfrm>
            <a:custGeom>
              <a:avLst/>
              <a:gdLst/>
              <a:ahLst/>
              <a:cxnLst/>
              <a:rect l="l" t="t" r="r" b="b"/>
              <a:pathLst>
                <a:path w="2133" h="4516" extrusionOk="0">
                  <a:moveTo>
                    <a:pt x="1340" y="0"/>
                  </a:moveTo>
                  <a:cubicBezTo>
                    <a:pt x="1191" y="0"/>
                    <a:pt x="993" y="50"/>
                    <a:pt x="869" y="149"/>
                  </a:cubicBezTo>
                  <a:cubicBezTo>
                    <a:pt x="348" y="496"/>
                    <a:pt x="26" y="992"/>
                    <a:pt x="1" y="1488"/>
                  </a:cubicBezTo>
                  <a:cubicBezTo>
                    <a:pt x="1" y="1711"/>
                    <a:pt x="75" y="1909"/>
                    <a:pt x="125" y="2132"/>
                  </a:cubicBezTo>
                  <a:cubicBezTo>
                    <a:pt x="348" y="2777"/>
                    <a:pt x="720" y="3347"/>
                    <a:pt x="1067" y="3892"/>
                  </a:cubicBezTo>
                  <a:cubicBezTo>
                    <a:pt x="1191" y="4066"/>
                    <a:pt x="1364" y="4487"/>
                    <a:pt x="1687" y="4512"/>
                  </a:cubicBezTo>
                  <a:cubicBezTo>
                    <a:pt x="1701" y="4514"/>
                    <a:pt x="1714" y="4515"/>
                    <a:pt x="1727" y="4515"/>
                  </a:cubicBezTo>
                  <a:cubicBezTo>
                    <a:pt x="2017" y="4515"/>
                    <a:pt x="2108" y="4009"/>
                    <a:pt x="2108" y="3843"/>
                  </a:cubicBezTo>
                  <a:cubicBezTo>
                    <a:pt x="2133" y="3644"/>
                    <a:pt x="2058" y="3471"/>
                    <a:pt x="2009" y="3273"/>
                  </a:cubicBezTo>
                  <a:cubicBezTo>
                    <a:pt x="1885" y="2777"/>
                    <a:pt x="1984" y="2281"/>
                    <a:pt x="2009" y="1760"/>
                  </a:cubicBezTo>
                  <a:cubicBezTo>
                    <a:pt x="2058" y="1240"/>
                    <a:pt x="2058" y="719"/>
                    <a:pt x="1761" y="273"/>
                  </a:cubicBezTo>
                  <a:cubicBezTo>
                    <a:pt x="1711" y="149"/>
                    <a:pt x="1563" y="0"/>
                    <a:pt x="134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9584" name="Google Shape;9584;p25"/>
            <p:cNvSpPr/>
            <p:nvPr/>
          </p:nvSpPr>
          <p:spPr>
            <a:xfrm>
              <a:off x="3907950" y="216225"/>
              <a:ext cx="44025" cy="79400"/>
            </a:xfrm>
            <a:custGeom>
              <a:avLst/>
              <a:gdLst/>
              <a:ahLst/>
              <a:cxnLst/>
              <a:rect l="l" t="t" r="r" b="b"/>
              <a:pathLst>
                <a:path w="1761" h="3176" extrusionOk="0">
                  <a:moveTo>
                    <a:pt x="719" y="1"/>
                  </a:moveTo>
                  <a:cubicBezTo>
                    <a:pt x="521" y="298"/>
                    <a:pt x="471" y="596"/>
                    <a:pt x="496" y="918"/>
                  </a:cubicBezTo>
                  <a:cubicBezTo>
                    <a:pt x="298" y="720"/>
                    <a:pt x="149" y="571"/>
                    <a:pt x="0" y="372"/>
                  </a:cubicBezTo>
                  <a:lnTo>
                    <a:pt x="0" y="372"/>
                  </a:lnTo>
                  <a:cubicBezTo>
                    <a:pt x="174" y="918"/>
                    <a:pt x="347" y="1414"/>
                    <a:pt x="521" y="1934"/>
                  </a:cubicBezTo>
                  <a:cubicBezTo>
                    <a:pt x="620" y="2232"/>
                    <a:pt x="719" y="2529"/>
                    <a:pt x="892" y="2802"/>
                  </a:cubicBezTo>
                  <a:cubicBezTo>
                    <a:pt x="1010" y="2966"/>
                    <a:pt x="1217" y="3176"/>
                    <a:pt x="1492" y="3176"/>
                  </a:cubicBezTo>
                  <a:cubicBezTo>
                    <a:pt x="1506" y="3176"/>
                    <a:pt x="1522" y="3175"/>
                    <a:pt x="1537" y="3174"/>
                  </a:cubicBezTo>
                  <a:cubicBezTo>
                    <a:pt x="1611" y="3174"/>
                    <a:pt x="1661" y="3149"/>
                    <a:pt x="1711" y="3099"/>
                  </a:cubicBezTo>
                  <a:cubicBezTo>
                    <a:pt x="1760" y="3050"/>
                    <a:pt x="1760" y="2975"/>
                    <a:pt x="1760" y="2926"/>
                  </a:cubicBezTo>
                  <a:cubicBezTo>
                    <a:pt x="1735" y="2529"/>
                    <a:pt x="1711" y="2108"/>
                    <a:pt x="1587" y="1711"/>
                  </a:cubicBezTo>
                  <a:cubicBezTo>
                    <a:pt x="1487" y="1314"/>
                    <a:pt x="1512" y="843"/>
                    <a:pt x="1487" y="422"/>
                  </a:cubicBezTo>
                  <a:cubicBezTo>
                    <a:pt x="1487" y="298"/>
                    <a:pt x="1463" y="125"/>
                    <a:pt x="1339" y="75"/>
                  </a:cubicBezTo>
                  <a:cubicBezTo>
                    <a:pt x="1165" y="323"/>
                    <a:pt x="1091" y="596"/>
                    <a:pt x="992" y="843"/>
                  </a:cubicBezTo>
                  <a:cubicBezTo>
                    <a:pt x="868" y="670"/>
                    <a:pt x="793" y="447"/>
                    <a:pt x="769" y="224"/>
                  </a:cubicBezTo>
                  <a:cubicBezTo>
                    <a:pt x="769" y="174"/>
                    <a:pt x="744" y="75"/>
                    <a:pt x="719"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9585" name="Google Shape;9585;p25"/>
            <p:cNvSpPr/>
            <p:nvPr/>
          </p:nvSpPr>
          <p:spPr>
            <a:xfrm>
              <a:off x="3930250" y="180275"/>
              <a:ext cx="71925" cy="121325"/>
            </a:xfrm>
            <a:custGeom>
              <a:avLst/>
              <a:gdLst/>
              <a:ahLst/>
              <a:cxnLst/>
              <a:rect l="l" t="t" r="r" b="b"/>
              <a:pathLst>
                <a:path w="2877" h="4853" extrusionOk="0">
                  <a:moveTo>
                    <a:pt x="1711" y="1"/>
                  </a:moveTo>
                  <a:cubicBezTo>
                    <a:pt x="1587" y="26"/>
                    <a:pt x="1488" y="75"/>
                    <a:pt x="1438" y="174"/>
                  </a:cubicBezTo>
                  <a:cubicBezTo>
                    <a:pt x="323" y="1414"/>
                    <a:pt x="0" y="3000"/>
                    <a:pt x="620" y="4240"/>
                  </a:cubicBezTo>
                  <a:cubicBezTo>
                    <a:pt x="710" y="4374"/>
                    <a:pt x="820" y="4852"/>
                    <a:pt x="1059" y="4852"/>
                  </a:cubicBezTo>
                  <a:cubicBezTo>
                    <a:pt x="1085" y="4852"/>
                    <a:pt x="1112" y="4847"/>
                    <a:pt x="1141" y="4835"/>
                  </a:cubicBezTo>
                  <a:cubicBezTo>
                    <a:pt x="1438" y="4736"/>
                    <a:pt x="1637" y="4339"/>
                    <a:pt x="1761" y="4141"/>
                  </a:cubicBezTo>
                  <a:cubicBezTo>
                    <a:pt x="2256" y="3298"/>
                    <a:pt x="2752" y="2430"/>
                    <a:pt x="2851" y="1538"/>
                  </a:cubicBezTo>
                  <a:cubicBezTo>
                    <a:pt x="2876" y="1240"/>
                    <a:pt x="2851" y="893"/>
                    <a:pt x="2727" y="621"/>
                  </a:cubicBezTo>
                  <a:cubicBezTo>
                    <a:pt x="2579" y="323"/>
                    <a:pt x="2306" y="75"/>
                    <a:pt x="193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86" name="Google Shape;9586;p25"/>
            <p:cNvSpPr/>
            <p:nvPr/>
          </p:nvSpPr>
          <p:spPr>
            <a:xfrm>
              <a:off x="3944500" y="206925"/>
              <a:ext cx="47750" cy="90825"/>
            </a:xfrm>
            <a:custGeom>
              <a:avLst/>
              <a:gdLst/>
              <a:ahLst/>
              <a:cxnLst/>
              <a:rect l="l" t="t" r="r" b="b"/>
              <a:pathLst>
                <a:path w="1910" h="3633" extrusionOk="0">
                  <a:moveTo>
                    <a:pt x="1414" y="1"/>
                  </a:moveTo>
                  <a:lnTo>
                    <a:pt x="1414" y="1"/>
                  </a:lnTo>
                  <a:cubicBezTo>
                    <a:pt x="1166" y="348"/>
                    <a:pt x="918" y="695"/>
                    <a:pt x="744" y="1042"/>
                  </a:cubicBezTo>
                  <a:cubicBezTo>
                    <a:pt x="695" y="720"/>
                    <a:pt x="645" y="447"/>
                    <a:pt x="620" y="125"/>
                  </a:cubicBezTo>
                  <a:cubicBezTo>
                    <a:pt x="620" y="199"/>
                    <a:pt x="447" y="373"/>
                    <a:pt x="397" y="472"/>
                  </a:cubicBezTo>
                  <a:cubicBezTo>
                    <a:pt x="323" y="596"/>
                    <a:pt x="273" y="720"/>
                    <a:pt x="249" y="844"/>
                  </a:cubicBezTo>
                  <a:cubicBezTo>
                    <a:pt x="149" y="1067"/>
                    <a:pt x="75" y="1315"/>
                    <a:pt x="50" y="1563"/>
                  </a:cubicBezTo>
                  <a:cubicBezTo>
                    <a:pt x="1" y="1984"/>
                    <a:pt x="25" y="2430"/>
                    <a:pt x="125" y="2827"/>
                  </a:cubicBezTo>
                  <a:cubicBezTo>
                    <a:pt x="174" y="3025"/>
                    <a:pt x="224" y="3223"/>
                    <a:pt x="323" y="3422"/>
                  </a:cubicBezTo>
                  <a:cubicBezTo>
                    <a:pt x="375" y="3527"/>
                    <a:pt x="416" y="3632"/>
                    <a:pt x="505" y="3632"/>
                  </a:cubicBezTo>
                  <a:cubicBezTo>
                    <a:pt x="542" y="3632"/>
                    <a:pt x="587" y="3614"/>
                    <a:pt x="645" y="3570"/>
                  </a:cubicBezTo>
                  <a:cubicBezTo>
                    <a:pt x="819" y="3422"/>
                    <a:pt x="943" y="3050"/>
                    <a:pt x="1042" y="2827"/>
                  </a:cubicBezTo>
                  <a:cubicBezTo>
                    <a:pt x="1166" y="2579"/>
                    <a:pt x="1290" y="2331"/>
                    <a:pt x="1389" y="2083"/>
                  </a:cubicBezTo>
                  <a:cubicBezTo>
                    <a:pt x="1587" y="1563"/>
                    <a:pt x="1785" y="1067"/>
                    <a:pt x="1909" y="546"/>
                  </a:cubicBezTo>
                  <a:lnTo>
                    <a:pt x="1909" y="546"/>
                  </a:lnTo>
                  <a:cubicBezTo>
                    <a:pt x="1686" y="670"/>
                    <a:pt x="1513" y="819"/>
                    <a:pt x="1314" y="992"/>
                  </a:cubicBezTo>
                  <a:cubicBezTo>
                    <a:pt x="1364" y="695"/>
                    <a:pt x="1389" y="348"/>
                    <a:pt x="1414"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9587" name="Google Shape;9587;p25"/>
            <p:cNvSpPr/>
            <p:nvPr/>
          </p:nvSpPr>
          <p:spPr>
            <a:xfrm>
              <a:off x="3761675" y="297625"/>
              <a:ext cx="145675" cy="48775"/>
            </a:xfrm>
            <a:custGeom>
              <a:avLst/>
              <a:gdLst/>
              <a:ahLst/>
              <a:cxnLst/>
              <a:rect l="l" t="t" r="r" b="b"/>
              <a:pathLst>
                <a:path w="5827" h="1951" extrusionOk="0">
                  <a:moveTo>
                    <a:pt x="853" y="0"/>
                  </a:moveTo>
                  <a:cubicBezTo>
                    <a:pt x="740" y="0"/>
                    <a:pt x="627" y="18"/>
                    <a:pt x="521" y="66"/>
                  </a:cubicBezTo>
                  <a:cubicBezTo>
                    <a:pt x="249" y="190"/>
                    <a:pt x="25" y="513"/>
                    <a:pt x="25" y="761"/>
                  </a:cubicBezTo>
                  <a:cubicBezTo>
                    <a:pt x="1" y="1008"/>
                    <a:pt x="149" y="1207"/>
                    <a:pt x="323" y="1331"/>
                  </a:cubicBezTo>
                  <a:cubicBezTo>
                    <a:pt x="521" y="1455"/>
                    <a:pt x="769" y="1554"/>
                    <a:pt x="1017" y="1628"/>
                  </a:cubicBezTo>
                  <a:cubicBezTo>
                    <a:pt x="1736" y="1802"/>
                    <a:pt x="2504" y="1950"/>
                    <a:pt x="3298" y="1950"/>
                  </a:cubicBezTo>
                  <a:cubicBezTo>
                    <a:pt x="3645" y="1950"/>
                    <a:pt x="5727" y="1826"/>
                    <a:pt x="5777" y="1331"/>
                  </a:cubicBezTo>
                  <a:cubicBezTo>
                    <a:pt x="5826" y="1033"/>
                    <a:pt x="5206" y="1033"/>
                    <a:pt x="4983" y="1033"/>
                  </a:cubicBezTo>
                  <a:cubicBezTo>
                    <a:pt x="4413" y="1008"/>
                    <a:pt x="3917" y="934"/>
                    <a:pt x="3471" y="810"/>
                  </a:cubicBezTo>
                  <a:cubicBezTo>
                    <a:pt x="2728" y="637"/>
                    <a:pt x="2033" y="339"/>
                    <a:pt x="1364" y="91"/>
                  </a:cubicBezTo>
                  <a:cubicBezTo>
                    <a:pt x="1212" y="46"/>
                    <a:pt x="1033" y="0"/>
                    <a:pt x="85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88" name="Google Shape;9588;p25"/>
            <p:cNvSpPr/>
            <p:nvPr/>
          </p:nvSpPr>
          <p:spPr>
            <a:xfrm>
              <a:off x="3824900" y="320350"/>
              <a:ext cx="75000" cy="19750"/>
            </a:xfrm>
            <a:custGeom>
              <a:avLst/>
              <a:gdLst/>
              <a:ahLst/>
              <a:cxnLst/>
              <a:rect l="l" t="t" r="r" b="b"/>
              <a:pathLst>
                <a:path w="3000" h="790" extrusionOk="0">
                  <a:moveTo>
                    <a:pt x="25" y="0"/>
                  </a:moveTo>
                  <a:cubicBezTo>
                    <a:pt x="347" y="174"/>
                    <a:pt x="719" y="347"/>
                    <a:pt x="1116" y="471"/>
                  </a:cubicBezTo>
                  <a:cubicBezTo>
                    <a:pt x="744" y="496"/>
                    <a:pt x="372" y="496"/>
                    <a:pt x="0" y="521"/>
                  </a:cubicBezTo>
                  <a:cubicBezTo>
                    <a:pt x="573" y="689"/>
                    <a:pt x="1111" y="789"/>
                    <a:pt x="1701" y="789"/>
                  </a:cubicBezTo>
                  <a:cubicBezTo>
                    <a:pt x="1979" y="789"/>
                    <a:pt x="2268" y="767"/>
                    <a:pt x="2578" y="719"/>
                  </a:cubicBezTo>
                  <a:cubicBezTo>
                    <a:pt x="2677" y="670"/>
                    <a:pt x="2752" y="670"/>
                    <a:pt x="2851" y="620"/>
                  </a:cubicBezTo>
                  <a:cubicBezTo>
                    <a:pt x="2950" y="595"/>
                    <a:pt x="3000" y="496"/>
                    <a:pt x="2975" y="422"/>
                  </a:cubicBezTo>
                  <a:cubicBezTo>
                    <a:pt x="2950" y="347"/>
                    <a:pt x="2826" y="298"/>
                    <a:pt x="2702" y="273"/>
                  </a:cubicBezTo>
                  <a:cubicBezTo>
                    <a:pt x="2454" y="223"/>
                    <a:pt x="2256" y="174"/>
                    <a:pt x="2058" y="174"/>
                  </a:cubicBezTo>
                  <a:lnTo>
                    <a:pt x="1934" y="174"/>
                  </a:lnTo>
                  <a:cubicBezTo>
                    <a:pt x="1826" y="190"/>
                    <a:pt x="1722" y="196"/>
                    <a:pt x="1619" y="196"/>
                  </a:cubicBezTo>
                  <a:cubicBezTo>
                    <a:pt x="1413" y="196"/>
                    <a:pt x="1215" y="174"/>
                    <a:pt x="1017" y="174"/>
                  </a:cubicBezTo>
                  <a:cubicBezTo>
                    <a:pt x="694" y="149"/>
                    <a:pt x="347" y="99"/>
                    <a:pt x="25"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9589" name="Google Shape;9589;p25"/>
            <p:cNvSpPr/>
            <p:nvPr/>
          </p:nvSpPr>
          <p:spPr>
            <a:xfrm>
              <a:off x="3820550" y="232725"/>
              <a:ext cx="100425" cy="79600"/>
            </a:xfrm>
            <a:custGeom>
              <a:avLst/>
              <a:gdLst/>
              <a:ahLst/>
              <a:cxnLst/>
              <a:rect l="l" t="t" r="r" b="b"/>
              <a:pathLst>
                <a:path w="4017" h="3184" extrusionOk="0">
                  <a:moveTo>
                    <a:pt x="572" y="0"/>
                  </a:moveTo>
                  <a:cubicBezTo>
                    <a:pt x="485" y="0"/>
                    <a:pt x="402" y="15"/>
                    <a:pt x="323" y="60"/>
                  </a:cubicBezTo>
                  <a:cubicBezTo>
                    <a:pt x="273" y="84"/>
                    <a:pt x="199" y="159"/>
                    <a:pt x="174" y="208"/>
                  </a:cubicBezTo>
                  <a:cubicBezTo>
                    <a:pt x="50" y="407"/>
                    <a:pt x="1" y="654"/>
                    <a:pt x="25" y="828"/>
                  </a:cubicBezTo>
                  <a:cubicBezTo>
                    <a:pt x="75" y="1051"/>
                    <a:pt x="249" y="1249"/>
                    <a:pt x="397" y="1423"/>
                  </a:cubicBezTo>
                  <a:cubicBezTo>
                    <a:pt x="1042" y="2117"/>
                    <a:pt x="1934" y="2613"/>
                    <a:pt x="2975" y="2985"/>
                  </a:cubicBezTo>
                  <a:cubicBezTo>
                    <a:pt x="3104" y="3017"/>
                    <a:pt x="3501" y="3184"/>
                    <a:pt x="3766" y="3184"/>
                  </a:cubicBezTo>
                  <a:cubicBezTo>
                    <a:pt x="3911" y="3184"/>
                    <a:pt x="4017" y="3134"/>
                    <a:pt x="4017" y="2985"/>
                  </a:cubicBezTo>
                  <a:cubicBezTo>
                    <a:pt x="4017" y="2786"/>
                    <a:pt x="3769" y="2638"/>
                    <a:pt x="3670" y="2514"/>
                  </a:cubicBezTo>
                  <a:lnTo>
                    <a:pt x="3223" y="1944"/>
                  </a:lnTo>
                  <a:cubicBezTo>
                    <a:pt x="2901" y="1572"/>
                    <a:pt x="2604" y="1150"/>
                    <a:pt x="2182" y="778"/>
                  </a:cubicBezTo>
                  <a:cubicBezTo>
                    <a:pt x="1860" y="431"/>
                    <a:pt x="1438" y="159"/>
                    <a:pt x="893" y="35"/>
                  </a:cubicBezTo>
                  <a:cubicBezTo>
                    <a:pt x="785" y="21"/>
                    <a:pt x="676" y="0"/>
                    <a:pt x="57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90" name="Google Shape;9590;p25"/>
            <p:cNvSpPr/>
            <p:nvPr/>
          </p:nvSpPr>
          <p:spPr>
            <a:xfrm>
              <a:off x="3851550" y="255900"/>
              <a:ext cx="64475" cy="51925"/>
            </a:xfrm>
            <a:custGeom>
              <a:avLst/>
              <a:gdLst/>
              <a:ahLst/>
              <a:cxnLst/>
              <a:rect l="l" t="t" r="r" b="b"/>
              <a:pathLst>
                <a:path w="2579" h="2077" extrusionOk="0">
                  <a:moveTo>
                    <a:pt x="546" y="0"/>
                  </a:moveTo>
                  <a:cubicBezTo>
                    <a:pt x="546" y="347"/>
                    <a:pt x="793" y="645"/>
                    <a:pt x="1017" y="942"/>
                  </a:cubicBezTo>
                  <a:cubicBezTo>
                    <a:pt x="645" y="769"/>
                    <a:pt x="298" y="595"/>
                    <a:pt x="0" y="372"/>
                  </a:cubicBezTo>
                  <a:lnTo>
                    <a:pt x="0" y="372"/>
                  </a:lnTo>
                  <a:cubicBezTo>
                    <a:pt x="50" y="843"/>
                    <a:pt x="397" y="1240"/>
                    <a:pt x="818" y="1512"/>
                  </a:cubicBezTo>
                  <a:cubicBezTo>
                    <a:pt x="994" y="1610"/>
                    <a:pt x="1862" y="2077"/>
                    <a:pt x="2295" y="2077"/>
                  </a:cubicBezTo>
                  <a:cubicBezTo>
                    <a:pt x="2412" y="2077"/>
                    <a:pt x="2497" y="2043"/>
                    <a:pt x="2529" y="1959"/>
                  </a:cubicBezTo>
                  <a:cubicBezTo>
                    <a:pt x="2578" y="1735"/>
                    <a:pt x="2256" y="1463"/>
                    <a:pt x="2083" y="1314"/>
                  </a:cubicBezTo>
                  <a:cubicBezTo>
                    <a:pt x="1884" y="1091"/>
                    <a:pt x="1636" y="843"/>
                    <a:pt x="1388" y="620"/>
                  </a:cubicBezTo>
                  <a:cubicBezTo>
                    <a:pt x="1264" y="496"/>
                    <a:pt x="1091" y="397"/>
                    <a:pt x="942" y="273"/>
                  </a:cubicBezTo>
                  <a:cubicBezTo>
                    <a:pt x="917" y="248"/>
                    <a:pt x="546" y="75"/>
                    <a:pt x="546"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9591" name="Google Shape;9591;p25"/>
            <p:cNvSpPr/>
            <p:nvPr/>
          </p:nvSpPr>
          <p:spPr>
            <a:xfrm>
              <a:off x="3788325" y="253150"/>
              <a:ext cx="127075" cy="69325"/>
            </a:xfrm>
            <a:custGeom>
              <a:avLst/>
              <a:gdLst/>
              <a:ahLst/>
              <a:cxnLst/>
              <a:rect l="l" t="t" r="r" b="b"/>
              <a:pathLst>
                <a:path w="5083" h="2773" extrusionOk="0">
                  <a:moveTo>
                    <a:pt x="949" y="0"/>
                  </a:moveTo>
                  <a:cubicBezTo>
                    <a:pt x="608" y="0"/>
                    <a:pt x="227" y="125"/>
                    <a:pt x="100" y="358"/>
                  </a:cubicBezTo>
                  <a:cubicBezTo>
                    <a:pt x="1" y="507"/>
                    <a:pt x="1" y="705"/>
                    <a:pt x="75" y="854"/>
                  </a:cubicBezTo>
                  <a:cubicBezTo>
                    <a:pt x="249" y="1275"/>
                    <a:pt x="744" y="1598"/>
                    <a:pt x="1215" y="1870"/>
                  </a:cubicBezTo>
                  <a:cubicBezTo>
                    <a:pt x="1686" y="2118"/>
                    <a:pt x="2133" y="2366"/>
                    <a:pt x="2628" y="2515"/>
                  </a:cubicBezTo>
                  <a:cubicBezTo>
                    <a:pt x="2975" y="2639"/>
                    <a:pt x="3322" y="2713"/>
                    <a:pt x="3694" y="2738"/>
                  </a:cubicBezTo>
                  <a:cubicBezTo>
                    <a:pt x="3823" y="2750"/>
                    <a:pt x="4023" y="2772"/>
                    <a:pt x="4224" y="2772"/>
                  </a:cubicBezTo>
                  <a:cubicBezTo>
                    <a:pt x="4450" y="2772"/>
                    <a:pt x="4679" y="2744"/>
                    <a:pt x="4810" y="2639"/>
                  </a:cubicBezTo>
                  <a:cubicBezTo>
                    <a:pt x="5083" y="2440"/>
                    <a:pt x="4686" y="2217"/>
                    <a:pt x="4488" y="2118"/>
                  </a:cubicBezTo>
                  <a:cubicBezTo>
                    <a:pt x="4190" y="1969"/>
                    <a:pt x="3917" y="1746"/>
                    <a:pt x="3595" y="1548"/>
                  </a:cubicBezTo>
                  <a:cubicBezTo>
                    <a:pt x="3075" y="1176"/>
                    <a:pt x="2579" y="804"/>
                    <a:pt x="2058" y="457"/>
                  </a:cubicBezTo>
                  <a:cubicBezTo>
                    <a:pt x="1785" y="259"/>
                    <a:pt x="1488" y="85"/>
                    <a:pt x="1116" y="11"/>
                  </a:cubicBezTo>
                  <a:cubicBezTo>
                    <a:pt x="1062" y="4"/>
                    <a:pt x="1006" y="0"/>
                    <a:pt x="94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92" name="Google Shape;9592;p25"/>
            <p:cNvSpPr/>
            <p:nvPr/>
          </p:nvSpPr>
          <p:spPr>
            <a:xfrm>
              <a:off x="3832950" y="279450"/>
              <a:ext cx="71650" cy="40975"/>
            </a:xfrm>
            <a:custGeom>
              <a:avLst/>
              <a:gdLst/>
              <a:ahLst/>
              <a:cxnLst/>
              <a:rect l="l" t="t" r="r" b="b"/>
              <a:pathLst>
                <a:path w="2866" h="1639" extrusionOk="0">
                  <a:moveTo>
                    <a:pt x="571" y="0"/>
                  </a:moveTo>
                  <a:cubicBezTo>
                    <a:pt x="670" y="322"/>
                    <a:pt x="893" y="645"/>
                    <a:pt x="1190" y="868"/>
                  </a:cubicBezTo>
                  <a:cubicBezTo>
                    <a:pt x="769" y="793"/>
                    <a:pt x="323" y="645"/>
                    <a:pt x="0" y="446"/>
                  </a:cubicBezTo>
                  <a:lnTo>
                    <a:pt x="0" y="446"/>
                  </a:lnTo>
                  <a:cubicBezTo>
                    <a:pt x="149" y="669"/>
                    <a:pt x="298" y="893"/>
                    <a:pt x="546" y="1041"/>
                  </a:cubicBezTo>
                  <a:cubicBezTo>
                    <a:pt x="744" y="1165"/>
                    <a:pt x="942" y="1240"/>
                    <a:pt x="1166" y="1314"/>
                  </a:cubicBezTo>
                  <a:cubicBezTo>
                    <a:pt x="1562" y="1438"/>
                    <a:pt x="2008" y="1562"/>
                    <a:pt x="2430" y="1636"/>
                  </a:cubicBezTo>
                  <a:cubicBezTo>
                    <a:pt x="2449" y="1638"/>
                    <a:pt x="2467" y="1638"/>
                    <a:pt x="2485" y="1638"/>
                  </a:cubicBezTo>
                  <a:cubicBezTo>
                    <a:pt x="2809" y="1638"/>
                    <a:pt x="2866" y="1429"/>
                    <a:pt x="2678" y="1264"/>
                  </a:cubicBezTo>
                  <a:cubicBezTo>
                    <a:pt x="2430" y="1017"/>
                    <a:pt x="1984" y="818"/>
                    <a:pt x="1661" y="645"/>
                  </a:cubicBezTo>
                  <a:cubicBezTo>
                    <a:pt x="1314" y="422"/>
                    <a:pt x="942" y="198"/>
                    <a:pt x="571"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9593" name="Google Shape;9593;p25"/>
            <p:cNvSpPr/>
            <p:nvPr/>
          </p:nvSpPr>
          <p:spPr>
            <a:xfrm>
              <a:off x="3863925" y="210375"/>
              <a:ext cx="76875" cy="99000"/>
            </a:xfrm>
            <a:custGeom>
              <a:avLst/>
              <a:gdLst/>
              <a:ahLst/>
              <a:cxnLst/>
              <a:rect l="l" t="t" r="r" b="b"/>
              <a:pathLst>
                <a:path w="3075" h="3960" extrusionOk="0">
                  <a:moveTo>
                    <a:pt x="735" y="0"/>
                  </a:moveTo>
                  <a:cubicBezTo>
                    <a:pt x="673" y="0"/>
                    <a:pt x="609" y="11"/>
                    <a:pt x="546" y="36"/>
                  </a:cubicBezTo>
                  <a:cubicBezTo>
                    <a:pt x="422" y="86"/>
                    <a:pt x="323" y="210"/>
                    <a:pt x="274" y="309"/>
                  </a:cubicBezTo>
                  <a:cubicBezTo>
                    <a:pt x="1" y="805"/>
                    <a:pt x="1" y="1201"/>
                    <a:pt x="174" y="1672"/>
                  </a:cubicBezTo>
                  <a:cubicBezTo>
                    <a:pt x="546" y="2540"/>
                    <a:pt x="1364" y="3383"/>
                    <a:pt x="2381" y="3879"/>
                  </a:cubicBezTo>
                  <a:cubicBezTo>
                    <a:pt x="2467" y="3913"/>
                    <a:pt x="2589" y="3960"/>
                    <a:pt x="2714" y="3960"/>
                  </a:cubicBezTo>
                  <a:cubicBezTo>
                    <a:pt x="2769" y="3960"/>
                    <a:pt x="2824" y="3951"/>
                    <a:pt x="2877" y="3928"/>
                  </a:cubicBezTo>
                  <a:cubicBezTo>
                    <a:pt x="3075" y="3829"/>
                    <a:pt x="3025" y="3581"/>
                    <a:pt x="3025" y="3432"/>
                  </a:cubicBezTo>
                  <a:cubicBezTo>
                    <a:pt x="3001" y="2937"/>
                    <a:pt x="2777" y="2416"/>
                    <a:pt x="2530" y="1945"/>
                  </a:cubicBezTo>
                  <a:cubicBezTo>
                    <a:pt x="2430" y="1772"/>
                    <a:pt x="2356" y="1598"/>
                    <a:pt x="2257" y="1425"/>
                  </a:cubicBezTo>
                  <a:cubicBezTo>
                    <a:pt x="2009" y="954"/>
                    <a:pt x="1736" y="557"/>
                    <a:pt x="1240" y="185"/>
                  </a:cubicBezTo>
                  <a:cubicBezTo>
                    <a:pt x="1093" y="93"/>
                    <a:pt x="917" y="0"/>
                    <a:pt x="73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94" name="Google Shape;9594;p25"/>
            <p:cNvSpPr/>
            <p:nvPr/>
          </p:nvSpPr>
          <p:spPr>
            <a:xfrm>
              <a:off x="3887475" y="245350"/>
              <a:ext cx="45625" cy="58625"/>
            </a:xfrm>
            <a:custGeom>
              <a:avLst/>
              <a:gdLst/>
              <a:ahLst/>
              <a:cxnLst/>
              <a:rect l="l" t="t" r="r" b="b"/>
              <a:pathLst>
                <a:path w="1825" h="2345" extrusionOk="0">
                  <a:moveTo>
                    <a:pt x="1" y="620"/>
                  </a:moveTo>
                  <a:lnTo>
                    <a:pt x="1" y="620"/>
                  </a:lnTo>
                  <a:cubicBezTo>
                    <a:pt x="6" y="623"/>
                    <a:pt x="11" y="626"/>
                    <a:pt x="16" y="629"/>
                  </a:cubicBezTo>
                  <a:lnTo>
                    <a:pt x="16" y="629"/>
                  </a:lnTo>
                  <a:cubicBezTo>
                    <a:pt x="11" y="625"/>
                    <a:pt x="6" y="622"/>
                    <a:pt x="1" y="620"/>
                  </a:cubicBezTo>
                  <a:close/>
                  <a:moveTo>
                    <a:pt x="670" y="1"/>
                  </a:moveTo>
                  <a:lnTo>
                    <a:pt x="670" y="1"/>
                  </a:lnTo>
                  <a:cubicBezTo>
                    <a:pt x="695" y="397"/>
                    <a:pt x="720" y="794"/>
                    <a:pt x="918" y="1166"/>
                  </a:cubicBezTo>
                  <a:cubicBezTo>
                    <a:pt x="601" y="995"/>
                    <a:pt x="309" y="801"/>
                    <a:pt x="16" y="629"/>
                  </a:cubicBezTo>
                  <a:lnTo>
                    <a:pt x="16" y="629"/>
                  </a:lnTo>
                  <a:cubicBezTo>
                    <a:pt x="75" y="681"/>
                    <a:pt x="77" y="897"/>
                    <a:pt x="100" y="943"/>
                  </a:cubicBezTo>
                  <a:cubicBezTo>
                    <a:pt x="125" y="1067"/>
                    <a:pt x="199" y="1166"/>
                    <a:pt x="249" y="1265"/>
                  </a:cubicBezTo>
                  <a:cubicBezTo>
                    <a:pt x="373" y="1488"/>
                    <a:pt x="546" y="1662"/>
                    <a:pt x="720" y="1860"/>
                  </a:cubicBezTo>
                  <a:cubicBezTo>
                    <a:pt x="918" y="2033"/>
                    <a:pt x="1117" y="2182"/>
                    <a:pt x="1414" y="2306"/>
                  </a:cubicBezTo>
                  <a:cubicBezTo>
                    <a:pt x="1477" y="2332"/>
                    <a:pt x="1532" y="2344"/>
                    <a:pt x="1579" y="2344"/>
                  </a:cubicBezTo>
                  <a:cubicBezTo>
                    <a:pt x="1756" y="2344"/>
                    <a:pt x="1825" y="2179"/>
                    <a:pt x="1786" y="1984"/>
                  </a:cubicBezTo>
                  <a:cubicBezTo>
                    <a:pt x="1612" y="1240"/>
                    <a:pt x="1216" y="546"/>
                    <a:pt x="670"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9595" name="Google Shape;9595;p25"/>
            <p:cNvSpPr/>
            <p:nvPr/>
          </p:nvSpPr>
          <p:spPr>
            <a:xfrm>
              <a:off x="3943275" y="194050"/>
              <a:ext cx="132650" cy="117125"/>
            </a:xfrm>
            <a:custGeom>
              <a:avLst/>
              <a:gdLst/>
              <a:ahLst/>
              <a:cxnLst/>
              <a:rect l="l" t="t" r="r" b="b"/>
              <a:pathLst>
                <a:path w="5306" h="4685" extrusionOk="0">
                  <a:moveTo>
                    <a:pt x="4819" y="1"/>
                  </a:moveTo>
                  <a:cubicBezTo>
                    <a:pt x="4640" y="1"/>
                    <a:pt x="4445" y="47"/>
                    <a:pt x="4264" y="119"/>
                  </a:cubicBezTo>
                  <a:cubicBezTo>
                    <a:pt x="3595" y="367"/>
                    <a:pt x="3074" y="838"/>
                    <a:pt x="2653" y="1309"/>
                  </a:cubicBezTo>
                  <a:cubicBezTo>
                    <a:pt x="2330" y="1607"/>
                    <a:pt x="0" y="4581"/>
                    <a:pt x="719" y="4680"/>
                  </a:cubicBezTo>
                  <a:cubicBezTo>
                    <a:pt x="735" y="4683"/>
                    <a:pt x="751" y="4684"/>
                    <a:pt x="767" y="4684"/>
                  </a:cubicBezTo>
                  <a:cubicBezTo>
                    <a:pt x="900" y="4684"/>
                    <a:pt x="1033" y="4601"/>
                    <a:pt x="1165" y="4556"/>
                  </a:cubicBezTo>
                  <a:cubicBezTo>
                    <a:pt x="2727" y="3714"/>
                    <a:pt x="4041" y="2573"/>
                    <a:pt x="4933" y="1309"/>
                  </a:cubicBezTo>
                  <a:cubicBezTo>
                    <a:pt x="5057" y="1111"/>
                    <a:pt x="5181" y="937"/>
                    <a:pt x="5231" y="739"/>
                  </a:cubicBezTo>
                  <a:cubicBezTo>
                    <a:pt x="5305" y="565"/>
                    <a:pt x="5305" y="342"/>
                    <a:pt x="5181" y="194"/>
                  </a:cubicBezTo>
                  <a:cubicBezTo>
                    <a:pt x="5156" y="119"/>
                    <a:pt x="5082" y="70"/>
                    <a:pt x="5008" y="20"/>
                  </a:cubicBezTo>
                  <a:cubicBezTo>
                    <a:pt x="4948" y="7"/>
                    <a:pt x="4884" y="1"/>
                    <a:pt x="481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96" name="Google Shape;9596;p25"/>
            <p:cNvSpPr/>
            <p:nvPr/>
          </p:nvSpPr>
          <p:spPr>
            <a:xfrm>
              <a:off x="3964725" y="229875"/>
              <a:ext cx="65325" cy="74425"/>
            </a:xfrm>
            <a:custGeom>
              <a:avLst/>
              <a:gdLst/>
              <a:ahLst/>
              <a:cxnLst/>
              <a:rect l="l" t="t" r="r" b="b"/>
              <a:pathLst>
                <a:path w="2613" h="2977" extrusionOk="0">
                  <a:moveTo>
                    <a:pt x="2464" y="0"/>
                  </a:moveTo>
                  <a:lnTo>
                    <a:pt x="2464" y="0"/>
                  </a:lnTo>
                  <a:cubicBezTo>
                    <a:pt x="2365" y="124"/>
                    <a:pt x="2092" y="273"/>
                    <a:pt x="1993" y="397"/>
                  </a:cubicBezTo>
                  <a:cubicBezTo>
                    <a:pt x="1819" y="521"/>
                    <a:pt x="1695" y="669"/>
                    <a:pt x="1547" y="793"/>
                  </a:cubicBezTo>
                  <a:cubicBezTo>
                    <a:pt x="1249" y="1066"/>
                    <a:pt x="1001" y="1363"/>
                    <a:pt x="753" y="1661"/>
                  </a:cubicBezTo>
                  <a:cubicBezTo>
                    <a:pt x="505" y="1934"/>
                    <a:pt x="332" y="2206"/>
                    <a:pt x="134" y="2529"/>
                  </a:cubicBezTo>
                  <a:cubicBezTo>
                    <a:pt x="36" y="2684"/>
                    <a:pt x="0" y="2976"/>
                    <a:pt x="204" y="2976"/>
                  </a:cubicBezTo>
                  <a:cubicBezTo>
                    <a:pt x="260" y="2976"/>
                    <a:pt x="335" y="2954"/>
                    <a:pt x="431" y="2900"/>
                  </a:cubicBezTo>
                  <a:cubicBezTo>
                    <a:pt x="1224" y="2429"/>
                    <a:pt x="1943" y="1884"/>
                    <a:pt x="2538" y="1264"/>
                  </a:cubicBezTo>
                  <a:lnTo>
                    <a:pt x="2538" y="1264"/>
                  </a:lnTo>
                  <a:cubicBezTo>
                    <a:pt x="2216" y="1388"/>
                    <a:pt x="1869" y="1512"/>
                    <a:pt x="1571" y="1636"/>
                  </a:cubicBezTo>
                  <a:cubicBezTo>
                    <a:pt x="1943" y="1314"/>
                    <a:pt x="2315" y="967"/>
                    <a:pt x="2613" y="645"/>
                  </a:cubicBezTo>
                  <a:lnTo>
                    <a:pt x="2613" y="645"/>
                  </a:lnTo>
                  <a:cubicBezTo>
                    <a:pt x="2216" y="818"/>
                    <a:pt x="1844" y="1041"/>
                    <a:pt x="1497" y="1264"/>
                  </a:cubicBezTo>
                  <a:cubicBezTo>
                    <a:pt x="1869" y="868"/>
                    <a:pt x="2191" y="421"/>
                    <a:pt x="2464"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9597" name="Google Shape;9597;p25"/>
            <p:cNvSpPr/>
            <p:nvPr/>
          </p:nvSpPr>
          <p:spPr>
            <a:xfrm>
              <a:off x="3979825" y="219250"/>
              <a:ext cx="136375" cy="96100"/>
            </a:xfrm>
            <a:custGeom>
              <a:avLst/>
              <a:gdLst/>
              <a:ahLst/>
              <a:cxnLst/>
              <a:rect l="l" t="t" r="r" b="b"/>
              <a:pathLst>
                <a:path w="5455" h="3844" extrusionOk="0">
                  <a:moveTo>
                    <a:pt x="4664" y="1"/>
                  </a:moveTo>
                  <a:cubicBezTo>
                    <a:pt x="4639" y="1"/>
                    <a:pt x="4614" y="2"/>
                    <a:pt x="4587" y="4"/>
                  </a:cubicBezTo>
                  <a:cubicBezTo>
                    <a:pt x="4240" y="53"/>
                    <a:pt x="4041" y="177"/>
                    <a:pt x="3793" y="375"/>
                  </a:cubicBezTo>
                  <a:cubicBezTo>
                    <a:pt x="3099" y="946"/>
                    <a:pt x="2430" y="1491"/>
                    <a:pt x="1761" y="2061"/>
                  </a:cubicBezTo>
                  <a:lnTo>
                    <a:pt x="744" y="2904"/>
                  </a:lnTo>
                  <a:cubicBezTo>
                    <a:pt x="496" y="3102"/>
                    <a:pt x="1" y="3350"/>
                    <a:pt x="75" y="3672"/>
                  </a:cubicBezTo>
                  <a:cubicBezTo>
                    <a:pt x="87" y="3804"/>
                    <a:pt x="208" y="3843"/>
                    <a:pt x="355" y="3843"/>
                  </a:cubicBezTo>
                  <a:cubicBezTo>
                    <a:pt x="514" y="3843"/>
                    <a:pt x="703" y="3797"/>
                    <a:pt x="819" y="3772"/>
                  </a:cubicBezTo>
                  <a:cubicBezTo>
                    <a:pt x="2058" y="3449"/>
                    <a:pt x="3223" y="2954"/>
                    <a:pt x="4240" y="2309"/>
                  </a:cubicBezTo>
                  <a:cubicBezTo>
                    <a:pt x="4537" y="2111"/>
                    <a:pt x="4810" y="1937"/>
                    <a:pt x="5033" y="1714"/>
                  </a:cubicBezTo>
                  <a:cubicBezTo>
                    <a:pt x="5454" y="1293"/>
                    <a:pt x="5430" y="822"/>
                    <a:pt x="5206" y="375"/>
                  </a:cubicBezTo>
                  <a:cubicBezTo>
                    <a:pt x="5114" y="146"/>
                    <a:pt x="4980" y="1"/>
                    <a:pt x="46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598" name="Google Shape;9598;p25"/>
            <p:cNvSpPr/>
            <p:nvPr/>
          </p:nvSpPr>
          <p:spPr>
            <a:xfrm>
              <a:off x="3983900" y="256500"/>
              <a:ext cx="86425" cy="55650"/>
            </a:xfrm>
            <a:custGeom>
              <a:avLst/>
              <a:gdLst/>
              <a:ahLst/>
              <a:cxnLst/>
              <a:rect l="l" t="t" r="r" b="b"/>
              <a:pathLst>
                <a:path w="3457" h="2226" extrusionOk="0">
                  <a:moveTo>
                    <a:pt x="2961" y="1"/>
                  </a:moveTo>
                  <a:lnTo>
                    <a:pt x="2961" y="1"/>
                  </a:lnTo>
                  <a:cubicBezTo>
                    <a:pt x="2193" y="373"/>
                    <a:pt x="1523" y="869"/>
                    <a:pt x="804" y="1364"/>
                  </a:cubicBezTo>
                  <a:cubicBezTo>
                    <a:pt x="606" y="1538"/>
                    <a:pt x="110" y="1786"/>
                    <a:pt x="61" y="1959"/>
                  </a:cubicBezTo>
                  <a:cubicBezTo>
                    <a:pt x="1" y="2170"/>
                    <a:pt x="168" y="2225"/>
                    <a:pt x="365" y="2225"/>
                  </a:cubicBezTo>
                  <a:cubicBezTo>
                    <a:pt x="493" y="2225"/>
                    <a:pt x="633" y="2202"/>
                    <a:pt x="730" y="2182"/>
                  </a:cubicBezTo>
                  <a:cubicBezTo>
                    <a:pt x="1697" y="1860"/>
                    <a:pt x="2564" y="1439"/>
                    <a:pt x="3457" y="993"/>
                  </a:cubicBezTo>
                  <a:lnTo>
                    <a:pt x="3457" y="993"/>
                  </a:lnTo>
                  <a:cubicBezTo>
                    <a:pt x="2912" y="1092"/>
                    <a:pt x="2341" y="1216"/>
                    <a:pt x="1796" y="1364"/>
                  </a:cubicBezTo>
                  <a:cubicBezTo>
                    <a:pt x="2267" y="1092"/>
                    <a:pt x="2688" y="794"/>
                    <a:pt x="3135" y="472"/>
                  </a:cubicBezTo>
                  <a:lnTo>
                    <a:pt x="3135" y="472"/>
                  </a:lnTo>
                  <a:cubicBezTo>
                    <a:pt x="2589" y="720"/>
                    <a:pt x="2069" y="968"/>
                    <a:pt x="1523" y="1191"/>
                  </a:cubicBezTo>
                  <a:cubicBezTo>
                    <a:pt x="2019" y="794"/>
                    <a:pt x="2465" y="422"/>
                    <a:pt x="2961"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9599" name="Google Shape;9599;p25"/>
            <p:cNvSpPr/>
            <p:nvPr/>
          </p:nvSpPr>
          <p:spPr>
            <a:xfrm>
              <a:off x="3881300" y="287075"/>
              <a:ext cx="138825" cy="91775"/>
            </a:xfrm>
            <a:custGeom>
              <a:avLst/>
              <a:gdLst/>
              <a:ahLst/>
              <a:cxnLst/>
              <a:rect l="l" t="t" r="r" b="b"/>
              <a:pathLst>
                <a:path w="5553" h="3671" extrusionOk="0">
                  <a:moveTo>
                    <a:pt x="3255" y="0"/>
                  </a:moveTo>
                  <a:cubicBezTo>
                    <a:pt x="3149" y="0"/>
                    <a:pt x="3039" y="6"/>
                    <a:pt x="2925" y="17"/>
                  </a:cubicBezTo>
                  <a:cubicBezTo>
                    <a:pt x="2801" y="17"/>
                    <a:pt x="2677" y="67"/>
                    <a:pt x="2553" y="92"/>
                  </a:cubicBezTo>
                  <a:cubicBezTo>
                    <a:pt x="2033" y="191"/>
                    <a:pt x="1537" y="389"/>
                    <a:pt x="1165" y="712"/>
                  </a:cubicBezTo>
                  <a:cubicBezTo>
                    <a:pt x="744" y="984"/>
                    <a:pt x="446" y="1381"/>
                    <a:pt x="248" y="1728"/>
                  </a:cubicBezTo>
                  <a:cubicBezTo>
                    <a:pt x="74" y="2075"/>
                    <a:pt x="0" y="2447"/>
                    <a:pt x="174" y="2744"/>
                  </a:cubicBezTo>
                  <a:cubicBezTo>
                    <a:pt x="372" y="3190"/>
                    <a:pt x="868" y="3488"/>
                    <a:pt x="1463" y="3612"/>
                  </a:cubicBezTo>
                  <a:cubicBezTo>
                    <a:pt x="1660" y="3651"/>
                    <a:pt x="1878" y="3671"/>
                    <a:pt x="2102" y="3671"/>
                  </a:cubicBezTo>
                  <a:cubicBezTo>
                    <a:pt x="2579" y="3671"/>
                    <a:pt x="3082" y="3582"/>
                    <a:pt x="3471" y="3414"/>
                  </a:cubicBezTo>
                  <a:cubicBezTo>
                    <a:pt x="3768" y="3290"/>
                    <a:pt x="4016" y="3116"/>
                    <a:pt x="4264" y="2967"/>
                  </a:cubicBezTo>
                  <a:cubicBezTo>
                    <a:pt x="4661" y="2719"/>
                    <a:pt x="5032" y="2397"/>
                    <a:pt x="5280" y="2075"/>
                  </a:cubicBezTo>
                  <a:cubicBezTo>
                    <a:pt x="5503" y="1753"/>
                    <a:pt x="5553" y="1430"/>
                    <a:pt x="5454" y="1108"/>
                  </a:cubicBezTo>
                  <a:cubicBezTo>
                    <a:pt x="5330" y="811"/>
                    <a:pt x="5082" y="513"/>
                    <a:pt x="4760" y="364"/>
                  </a:cubicBezTo>
                  <a:cubicBezTo>
                    <a:pt x="4280" y="156"/>
                    <a:pt x="3818" y="0"/>
                    <a:pt x="325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600" name="Google Shape;9600;p25"/>
            <p:cNvSpPr/>
            <p:nvPr/>
          </p:nvSpPr>
          <p:spPr>
            <a:xfrm>
              <a:off x="3892450" y="289975"/>
              <a:ext cx="115300" cy="78625"/>
            </a:xfrm>
            <a:custGeom>
              <a:avLst/>
              <a:gdLst/>
              <a:ahLst/>
              <a:cxnLst/>
              <a:rect l="l" t="t" r="r" b="b"/>
              <a:pathLst>
                <a:path w="4612" h="3145" extrusionOk="0">
                  <a:moveTo>
                    <a:pt x="2727" y="1"/>
                  </a:moveTo>
                  <a:cubicBezTo>
                    <a:pt x="2107" y="75"/>
                    <a:pt x="1661" y="323"/>
                    <a:pt x="1141" y="571"/>
                  </a:cubicBezTo>
                  <a:cubicBezTo>
                    <a:pt x="595" y="843"/>
                    <a:pt x="347" y="1240"/>
                    <a:pt x="124" y="1686"/>
                  </a:cubicBezTo>
                  <a:cubicBezTo>
                    <a:pt x="50" y="1810"/>
                    <a:pt x="0" y="1959"/>
                    <a:pt x="99" y="2058"/>
                  </a:cubicBezTo>
                  <a:cubicBezTo>
                    <a:pt x="149" y="2108"/>
                    <a:pt x="248" y="2132"/>
                    <a:pt x="273" y="2207"/>
                  </a:cubicBezTo>
                  <a:cubicBezTo>
                    <a:pt x="273" y="2256"/>
                    <a:pt x="273" y="2306"/>
                    <a:pt x="248" y="2331"/>
                  </a:cubicBezTo>
                  <a:cubicBezTo>
                    <a:pt x="174" y="2455"/>
                    <a:pt x="149" y="2603"/>
                    <a:pt x="298" y="2678"/>
                  </a:cubicBezTo>
                  <a:cubicBezTo>
                    <a:pt x="340" y="2699"/>
                    <a:pt x="390" y="2706"/>
                    <a:pt x="444" y="2706"/>
                  </a:cubicBezTo>
                  <a:cubicBezTo>
                    <a:pt x="518" y="2706"/>
                    <a:pt x="598" y="2692"/>
                    <a:pt x="670" y="2678"/>
                  </a:cubicBezTo>
                  <a:cubicBezTo>
                    <a:pt x="732" y="2678"/>
                    <a:pt x="806" y="2665"/>
                    <a:pt x="871" y="2665"/>
                  </a:cubicBezTo>
                  <a:cubicBezTo>
                    <a:pt x="936" y="2665"/>
                    <a:pt x="992" y="2678"/>
                    <a:pt x="1017" y="2727"/>
                  </a:cubicBezTo>
                  <a:cubicBezTo>
                    <a:pt x="1116" y="2827"/>
                    <a:pt x="1017" y="2951"/>
                    <a:pt x="1041" y="3050"/>
                  </a:cubicBezTo>
                  <a:cubicBezTo>
                    <a:pt x="1077" y="3103"/>
                    <a:pt x="1190" y="3144"/>
                    <a:pt x="1325" y="3144"/>
                  </a:cubicBezTo>
                  <a:cubicBezTo>
                    <a:pt x="1377" y="3144"/>
                    <a:pt x="1432" y="3138"/>
                    <a:pt x="1488" y="3124"/>
                  </a:cubicBezTo>
                  <a:cubicBezTo>
                    <a:pt x="2479" y="3000"/>
                    <a:pt x="3446" y="2579"/>
                    <a:pt x="4239" y="2058"/>
                  </a:cubicBezTo>
                  <a:cubicBezTo>
                    <a:pt x="4388" y="1959"/>
                    <a:pt x="4562" y="1810"/>
                    <a:pt x="4487" y="1686"/>
                  </a:cubicBezTo>
                  <a:cubicBezTo>
                    <a:pt x="4462" y="1612"/>
                    <a:pt x="4338" y="1587"/>
                    <a:pt x="4215" y="1562"/>
                  </a:cubicBezTo>
                  <a:cubicBezTo>
                    <a:pt x="4091" y="1513"/>
                    <a:pt x="3967" y="1488"/>
                    <a:pt x="3967" y="1389"/>
                  </a:cubicBezTo>
                  <a:cubicBezTo>
                    <a:pt x="3967" y="1314"/>
                    <a:pt x="4066" y="1240"/>
                    <a:pt x="4190" y="1190"/>
                  </a:cubicBezTo>
                  <a:cubicBezTo>
                    <a:pt x="4314" y="1141"/>
                    <a:pt x="4438" y="1116"/>
                    <a:pt x="4512" y="1017"/>
                  </a:cubicBezTo>
                  <a:cubicBezTo>
                    <a:pt x="4611" y="943"/>
                    <a:pt x="4586" y="769"/>
                    <a:pt x="4487" y="719"/>
                  </a:cubicBezTo>
                  <a:cubicBezTo>
                    <a:pt x="4438" y="695"/>
                    <a:pt x="4363" y="645"/>
                    <a:pt x="4314" y="645"/>
                  </a:cubicBezTo>
                  <a:cubicBezTo>
                    <a:pt x="4091" y="620"/>
                    <a:pt x="3892" y="571"/>
                    <a:pt x="3719" y="521"/>
                  </a:cubicBezTo>
                  <a:cubicBezTo>
                    <a:pt x="3644" y="521"/>
                    <a:pt x="3595" y="496"/>
                    <a:pt x="3595" y="472"/>
                  </a:cubicBezTo>
                  <a:cubicBezTo>
                    <a:pt x="3545" y="397"/>
                    <a:pt x="3744" y="348"/>
                    <a:pt x="3818" y="248"/>
                  </a:cubicBezTo>
                  <a:cubicBezTo>
                    <a:pt x="3843" y="149"/>
                    <a:pt x="3719" y="100"/>
                    <a:pt x="3595" y="75"/>
                  </a:cubicBezTo>
                  <a:cubicBezTo>
                    <a:pt x="3273" y="1"/>
                    <a:pt x="2975" y="1"/>
                    <a:pt x="272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601" name="Google Shape;9601;p25"/>
            <p:cNvSpPr/>
            <p:nvPr/>
          </p:nvSpPr>
          <p:spPr>
            <a:xfrm>
              <a:off x="3935925" y="302250"/>
              <a:ext cx="4275" cy="3300"/>
            </a:xfrm>
            <a:custGeom>
              <a:avLst/>
              <a:gdLst/>
              <a:ahLst/>
              <a:cxnLst/>
              <a:rect l="l" t="t" r="r" b="b"/>
              <a:pathLst>
                <a:path w="171" h="132" extrusionOk="0">
                  <a:moveTo>
                    <a:pt x="93" y="1"/>
                  </a:moveTo>
                  <a:cubicBezTo>
                    <a:pt x="48" y="1"/>
                    <a:pt x="1" y="45"/>
                    <a:pt x="21" y="107"/>
                  </a:cubicBezTo>
                  <a:cubicBezTo>
                    <a:pt x="46" y="107"/>
                    <a:pt x="46" y="131"/>
                    <a:pt x="121" y="131"/>
                  </a:cubicBezTo>
                  <a:cubicBezTo>
                    <a:pt x="170" y="107"/>
                    <a:pt x="170" y="7"/>
                    <a:pt x="121" y="7"/>
                  </a:cubicBezTo>
                  <a:cubicBezTo>
                    <a:pt x="112" y="3"/>
                    <a:pt x="102" y="1"/>
                    <a:pt x="9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02" name="Google Shape;9602;p25"/>
            <p:cNvSpPr/>
            <p:nvPr/>
          </p:nvSpPr>
          <p:spPr>
            <a:xfrm>
              <a:off x="3905100" y="326475"/>
              <a:ext cx="3875" cy="2450"/>
            </a:xfrm>
            <a:custGeom>
              <a:avLst/>
              <a:gdLst/>
              <a:ahLst/>
              <a:cxnLst/>
              <a:rect l="l" t="t" r="r" b="b"/>
              <a:pathLst>
                <a:path w="155" h="98" extrusionOk="0">
                  <a:moveTo>
                    <a:pt x="73" y="1"/>
                  </a:moveTo>
                  <a:cubicBezTo>
                    <a:pt x="48" y="1"/>
                    <a:pt x="24" y="9"/>
                    <a:pt x="15" y="28"/>
                  </a:cubicBezTo>
                  <a:cubicBezTo>
                    <a:pt x="0" y="71"/>
                    <a:pt x="36" y="98"/>
                    <a:pt x="74" y="98"/>
                  </a:cubicBezTo>
                  <a:cubicBezTo>
                    <a:pt x="101" y="98"/>
                    <a:pt x="128" y="84"/>
                    <a:pt x="139" y="53"/>
                  </a:cubicBezTo>
                  <a:cubicBezTo>
                    <a:pt x="154" y="22"/>
                    <a:pt x="113" y="1"/>
                    <a:pt x="7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03" name="Google Shape;9603;p25"/>
            <p:cNvSpPr/>
            <p:nvPr/>
          </p:nvSpPr>
          <p:spPr>
            <a:xfrm>
              <a:off x="3958750" y="300775"/>
              <a:ext cx="12425" cy="7400"/>
            </a:xfrm>
            <a:custGeom>
              <a:avLst/>
              <a:gdLst/>
              <a:ahLst/>
              <a:cxnLst/>
              <a:rect l="l" t="t" r="r" b="b"/>
              <a:pathLst>
                <a:path w="497" h="296" extrusionOk="0">
                  <a:moveTo>
                    <a:pt x="263" y="0"/>
                  </a:moveTo>
                  <a:cubicBezTo>
                    <a:pt x="172" y="0"/>
                    <a:pt x="94" y="53"/>
                    <a:pt x="75" y="91"/>
                  </a:cubicBezTo>
                  <a:cubicBezTo>
                    <a:pt x="1" y="166"/>
                    <a:pt x="75" y="265"/>
                    <a:pt x="174" y="289"/>
                  </a:cubicBezTo>
                  <a:cubicBezTo>
                    <a:pt x="196" y="294"/>
                    <a:pt x="218" y="296"/>
                    <a:pt x="240" y="296"/>
                  </a:cubicBezTo>
                  <a:cubicBezTo>
                    <a:pt x="339" y="296"/>
                    <a:pt x="427" y="252"/>
                    <a:pt x="447" y="190"/>
                  </a:cubicBezTo>
                  <a:cubicBezTo>
                    <a:pt x="497" y="91"/>
                    <a:pt x="447" y="42"/>
                    <a:pt x="348" y="17"/>
                  </a:cubicBezTo>
                  <a:cubicBezTo>
                    <a:pt x="319" y="5"/>
                    <a:pt x="290" y="0"/>
                    <a:pt x="26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04" name="Google Shape;9604;p25"/>
            <p:cNvSpPr/>
            <p:nvPr/>
          </p:nvSpPr>
          <p:spPr>
            <a:xfrm>
              <a:off x="3915725" y="334075"/>
              <a:ext cx="12350" cy="7100"/>
            </a:xfrm>
            <a:custGeom>
              <a:avLst/>
              <a:gdLst/>
              <a:ahLst/>
              <a:cxnLst/>
              <a:rect l="l" t="t" r="r" b="b"/>
              <a:pathLst>
                <a:path w="494" h="284" extrusionOk="0">
                  <a:moveTo>
                    <a:pt x="267" y="1"/>
                  </a:moveTo>
                  <a:cubicBezTo>
                    <a:pt x="190" y="1"/>
                    <a:pt x="109" y="31"/>
                    <a:pt x="61" y="98"/>
                  </a:cubicBezTo>
                  <a:cubicBezTo>
                    <a:pt x="1" y="218"/>
                    <a:pt x="113" y="283"/>
                    <a:pt x="234" y="283"/>
                  </a:cubicBezTo>
                  <a:cubicBezTo>
                    <a:pt x="312" y="283"/>
                    <a:pt x="394" y="256"/>
                    <a:pt x="433" y="197"/>
                  </a:cubicBezTo>
                  <a:cubicBezTo>
                    <a:pt x="493" y="75"/>
                    <a:pt x="387" y="1"/>
                    <a:pt x="26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05" name="Google Shape;9605;p25"/>
            <p:cNvSpPr/>
            <p:nvPr/>
          </p:nvSpPr>
          <p:spPr>
            <a:xfrm>
              <a:off x="3914125" y="309100"/>
              <a:ext cx="8700" cy="6800"/>
            </a:xfrm>
            <a:custGeom>
              <a:avLst/>
              <a:gdLst/>
              <a:ahLst/>
              <a:cxnLst/>
              <a:rect l="l" t="t" r="r" b="b"/>
              <a:pathLst>
                <a:path w="348" h="272" extrusionOk="0">
                  <a:moveTo>
                    <a:pt x="188" y="0"/>
                  </a:moveTo>
                  <a:cubicBezTo>
                    <a:pt x="176" y="0"/>
                    <a:pt x="163" y="1"/>
                    <a:pt x="150" y="4"/>
                  </a:cubicBezTo>
                  <a:cubicBezTo>
                    <a:pt x="51" y="54"/>
                    <a:pt x="1" y="103"/>
                    <a:pt x="1" y="178"/>
                  </a:cubicBezTo>
                  <a:cubicBezTo>
                    <a:pt x="19" y="231"/>
                    <a:pt x="75" y="272"/>
                    <a:pt x="143" y="272"/>
                  </a:cubicBezTo>
                  <a:cubicBezTo>
                    <a:pt x="169" y="272"/>
                    <a:pt x="196" y="266"/>
                    <a:pt x="224" y="252"/>
                  </a:cubicBezTo>
                  <a:cubicBezTo>
                    <a:pt x="274" y="227"/>
                    <a:pt x="348" y="202"/>
                    <a:pt x="348" y="128"/>
                  </a:cubicBezTo>
                  <a:cubicBezTo>
                    <a:pt x="348" y="84"/>
                    <a:pt x="289" y="0"/>
                    <a:pt x="18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06" name="Google Shape;9606;p25"/>
            <p:cNvSpPr/>
            <p:nvPr/>
          </p:nvSpPr>
          <p:spPr>
            <a:xfrm>
              <a:off x="3949850" y="324525"/>
              <a:ext cx="9825" cy="5850"/>
            </a:xfrm>
            <a:custGeom>
              <a:avLst/>
              <a:gdLst/>
              <a:ahLst/>
              <a:cxnLst/>
              <a:rect l="l" t="t" r="r" b="b"/>
              <a:pathLst>
                <a:path w="393" h="234" extrusionOk="0">
                  <a:moveTo>
                    <a:pt x="224" y="1"/>
                  </a:moveTo>
                  <a:cubicBezTo>
                    <a:pt x="164" y="1"/>
                    <a:pt x="98" y="25"/>
                    <a:pt x="59" y="83"/>
                  </a:cubicBezTo>
                  <a:cubicBezTo>
                    <a:pt x="1" y="171"/>
                    <a:pt x="89" y="233"/>
                    <a:pt x="182" y="233"/>
                  </a:cubicBezTo>
                  <a:cubicBezTo>
                    <a:pt x="246" y="233"/>
                    <a:pt x="312" y="204"/>
                    <a:pt x="332" y="133"/>
                  </a:cubicBezTo>
                  <a:cubicBezTo>
                    <a:pt x="392" y="58"/>
                    <a:pt x="316" y="1"/>
                    <a:pt x="22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07" name="Google Shape;9607;p25"/>
            <p:cNvSpPr/>
            <p:nvPr/>
          </p:nvSpPr>
          <p:spPr>
            <a:xfrm>
              <a:off x="3987650" y="319600"/>
              <a:ext cx="10700" cy="6125"/>
            </a:xfrm>
            <a:custGeom>
              <a:avLst/>
              <a:gdLst/>
              <a:ahLst/>
              <a:cxnLst/>
              <a:rect l="l" t="t" r="r" b="b"/>
              <a:pathLst>
                <a:path w="428" h="245" extrusionOk="0">
                  <a:moveTo>
                    <a:pt x="228" y="1"/>
                  </a:moveTo>
                  <a:cubicBezTo>
                    <a:pt x="164" y="1"/>
                    <a:pt x="97" y="25"/>
                    <a:pt x="59" y="82"/>
                  </a:cubicBezTo>
                  <a:cubicBezTo>
                    <a:pt x="1" y="185"/>
                    <a:pt x="99" y="244"/>
                    <a:pt x="204" y="244"/>
                  </a:cubicBezTo>
                  <a:cubicBezTo>
                    <a:pt x="276" y="244"/>
                    <a:pt x="352" y="217"/>
                    <a:pt x="382" y="156"/>
                  </a:cubicBezTo>
                  <a:cubicBezTo>
                    <a:pt x="428" y="64"/>
                    <a:pt x="332" y="1"/>
                    <a:pt x="22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08" name="Google Shape;9608;p25"/>
            <p:cNvSpPr/>
            <p:nvPr/>
          </p:nvSpPr>
          <p:spPr>
            <a:xfrm>
              <a:off x="3951475" y="347500"/>
              <a:ext cx="10700" cy="6550"/>
            </a:xfrm>
            <a:custGeom>
              <a:avLst/>
              <a:gdLst/>
              <a:ahLst/>
              <a:cxnLst/>
              <a:rect l="l" t="t" r="r" b="b"/>
              <a:pathLst>
                <a:path w="428" h="262" extrusionOk="0">
                  <a:moveTo>
                    <a:pt x="219" y="0"/>
                  </a:moveTo>
                  <a:cubicBezTo>
                    <a:pt x="152" y="0"/>
                    <a:pt x="82" y="25"/>
                    <a:pt x="44" y="81"/>
                  </a:cubicBezTo>
                  <a:cubicBezTo>
                    <a:pt x="1" y="197"/>
                    <a:pt x="83" y="262"/>
                    <a:pt x="179" y="262"/>
                  </a:cubicBezTo>
                  <a:cubicBezTo>
                    <a:pt x="249" y="262"/>
                    <a:pt x="325" y="228"/>
                    <a:pt x="366" y="156"/>
                  </a:cubicBezTo>
                  <a:cubicBezTo>
                    <a:pt x="427" y="64"/>
                    <a:pt x="328" y="0"/>
                    <a:pt x="21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09" name="Google Shape;9609;p25"/>
            <p:cNvSpPr/>
            <p:nvPr/>
          </p:nvSpPr>
          <p:spPr>
            <a:xfrm>
              <a:off x="3934325" y="338725"/>
              <a:ext cx="12700" cy="7375"/>
            </a:xfrm>
            <a:custGeom>
              <a:avLst/>
              <a:gdLst/>
              <a:ahLst/>
              <a:cxnLst/>
              <a:rect l="l" t="t" r="r" b="b"/>
              <a:pathLst>
                <a:path w="508" h="295" extrusionOk="0">
                  <a:moveTo>
                    <a:pt x="275" y="1"/>
                  </a:moveTo>
                  <a:cubicBezTo>
                    <a:pt x="195" y="1"/>
                    <a:pt x="109" y="33"/>
                    <a:pt x="61" y="110"/>
                  </a:cubicBezTo>
                  <a:cubicBezTo>
                    <a:pt x="0" y="216"/>
                    <a:pt x="115" y="294"/>
                    <a:pt x="236" y="294"/>
                  </a:cubicBezTo>
                  <a:cubicBezTo>
                    <a:pt x="313" y="294"/>
                    <a:pt x="394" y="262"/>
                    <a:pt x="432" y="184"/>
                  </a:cubicBezTo>
                  <a:cubicBezTo>
                    <a:pt x="508" y="79"/>
                    <a:pt x="399" y="1"/>
                    <a:pt x="27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10" name="Google Shape;9610;p25"/>
            <p:cNvSpPr/>
            <p:nvPr/>
          </p:nvSpPr>
          <p:spPr>
            <a:xfrm>
              <a:off x="3970375" y="334075"/>
              <a:ext cx="11625" cy="6775"/>
            </a:xfrm>
            <a:custGeom>
              <a:avLst/>
              <a:gdLst/>
              <a:ahLst/>
              <a:cxnLst/>
              <a:rect l="l" t="t" r="r" b="b"/>
              <a:pathLst>
                <a:path w="465" h="271" extrusionOk="0">
                  <a:moveTo>
                    <a:pt x="249" y="1"/>
                  </a:moveTo>
                  <a:cubicBezTo>
                    <a:pt x="180" y="1"/>
                    <a:pt x="110" y="31"/>
                    <a:pt x="81" y="98"/>
                  </a:cubicBezTo>
                  <a:cubicBezTo>
                    <a:pt x="0" y="195"/>
                    <a:pt x="109" y="271"/>
                    <a:pt x="229" y="271"/>
                  </a:cubicBezTo>
                  <a:cubicBezTo>
                    <a:pt x="293" y="271"/>
                    <a:pt x="360" y="249"/>
                    <a:pt x="403" y="197"/>
                  </a:cubicBezTo>
                  <a:cubicBezTo>
                    <a:pt x="464" y="75"/>
                    <a:pt x="358" y="1"/>
                    <a:pt x="24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11" name="Google Shape;9611;p25"/>
            <p:cNvSpPr/>
            <p:nvPr/>
          </p:nvSpPr>
          <p:spPr>
            <a:xfrm>
              <a:off x="3922800" y="363375"/>
              <a:ext cx="10575" cy="7400"/>
            </a:xfrm>
            <a:custGeom>
              <a:avLst/>
              <a:gdLst/>
              <a:ahLst/>
              <a:cxnLst/>
              <a:rect l="l" t="t" r="r" b="b"/>
              <a:pathLst>
                <a:path w="423" h="296" extrusionOk="0">
                  <a:moveTo>
                    <a:pt x="229" y="0"/>
                  </a:moveTo>
                  <a:cubicBezTo>
                    <a:pt x="148" y="0"/>
                    <a:pt x="70" y="58"/>
                    <a:pt x="51" y="116"/>
                  </a:cubicBezTo>
                  <a:cubicBezTo>
                    <a:pt x="1" y="165"/>
                    <a:pt x="51" y="264"/>
                    <a:pt x="150" y="289"/>
                  </a:cubicBezTo>
                  <a:cubicBezTo>
                    <a:pt x="167" y="294"/>
                    <a:pt x="186" y="296"/>
                    <a:pt x="204" y="296"/>
                  </a:cubicBezTo>
                  <a:cubicBezTo>
                    <a:pt x="290" y="296"/>
                    <a:pt x="377" y="251"/>
                    <a:pt x="398" y="190"/>
                  </a:cubicBezTo>
                  <a:cubicBezTo>
                    <a:pt x="422" y="116"/>
                    <a:pt x="398" y="41"/>
                    <a:pt x="298" y="17"/>
                  </a:cubicBezTo>
                  <a:cubicBezTo>
                    <a:pt x="276" y="5"/>
                    <a:pt x="252"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9612" name="Google Shape;9612;p25"/>
          <p:cNvGrpSpPr/>
          <p:nvPr/>
        </p:nvGrpSpPr>
        <p:grpSpPr>
          <a:xfrm rot="-3345796">
            <a:off x="8311899" y="734975"/>
            <a:ext cx="394790" cy="292593"/>
            <a:chOff x="3748050" y="180275"/>
            <a:chExt cx="394800" cy="292600"/>
          </a:xfrm>
        </p:grpSpPr>
        <p:sp>
          <p:nvSpPr>
            <p:cNvPr id="9613" name="Google Shape;9613;p25"/>
            <p:cNvSpPr/>
            <p:nvPr/>
          </p:nvSpPr>
          <p:spPr>
            <a:xfrm>
              <a:off x="3896775" y="358500"/>
              <a:ext cx="66975" cy="114375"/>
            </a:xfrm>
            <a:custGeom>
              <a:avLst/>
              <a:gdLst/>
              <a:ahLst/>
              <a:cxnLst/>
              <a:rect l="l" t="t" r="r" b="b"/>
              <a:pathLst>
                <a:path w="2679" h="4575" extrusionOk="0">
                  <a:moveTo>
                    <a:pt x="2292" y="1"/>
                  </a:moveTo>
                  <a:cubicBezTo>
                    <a:pt x="2137" y="1"/>
                    <a:pt x="1948" y="192"/>
                    <a:pt x="1860" y="333"/>
                  </a:cubicBezTo>
                  <a:cubicBezTo>
                    <a:pt x="1736" y="557"/>
                    <a:pt x="1711" y="755"/>
                    <a:pt x="1662" y="978"/>
                  </a:cubicBezTo>
                  <a:cubicBezTo>
                    <a:pt x="1463" y="1474"/>
                    <a:pt x="1116" y="2044"/>
                    <a:pt x="720" y="2565"/>
                  </a:cubicBezTo>
                  <a:cubicBezTo>
                    <a:pt x="546" y="2812"/>
                    <a:pt x="348" y="3060"/>
                    <a:pt x="199" y="3308"/>
                  </a:cubicBezTo>
                  <a:cubicBezTo>
                    <a:pt x="75" y="3556"/>
                    <a:pt x="1" y="3854"/>
                    <a:pt x="75" y="4101"/>
                  </a:cubicBezTo>
                  <a:cubicBezTo>
                    <a:pt x="174" y="4349"/>
                    <a:pt x="447" y="4572"/>
                    <a:pt x="794" y="4572"/>
                  </a:cubicBezTo>
                  <a:cubicBezTo>
                    <a:pt x="815" y="4574"/>
                    <a:pt x="836" y="4575"/>
                    <a:pt x="857" y="4575"/>
                  </a:cubicBezTo>
                  <a:cubicBezTo>
                    <a:pt x="1163" y="4575"/>
                    <a:pt x="1504" y="4409"/>
                    <a:pt x="1736" y="4201"/>
                  </a:cubicBezTo>
                  <a:cubicBezTo>
                    <a:pt x="1984" y="3978"/>
                    <a:pt x="2108" y="3705"/>
                    <a:pt x="2207" y="3457"/>
                  </a:cubicBezTo>
                  <a:cubicBezTo>
                    <a:pt x="2455" y="2788"/>
                    <a:pt x="2554" y="2094"/>
                    <a:pt x="2604" y="1449"/>
                  </a:cubicBezTo>
                  <a:cubicBezTo>
                    <a:pt x="2653" y="978"/>
                    <a:pt x="2678" y="507"/>
                    <a:pt x="2455" y="110"/>
                  </a:cubicBezTo>
                  <a:cubicBezTo>
                    <a:pt x="2412" y="32"/>
                    <a:pt x="2355" y="1"/>
                    <a:pt x="229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14" name="Google Shape;9614;p25"/>
            <p:cNvSpPr/>
            <p:nvPr/>
          </p:nvSpPr>
          <p:spPr>
            <a:xfrm>
              <a:off x="3920325" y="370950"/>
              <a:ext cx="41550" cy="52925"/>
            </a:xfrm>
            <a:custGeom>
              <a:avLst/>
              <a:gdLst/>
              <a:ahLst/>
              <a:cxnLst/>
              <a:rect l="l" t="t" r="r" b="b"/>
              <a:pathLst>
                <a:path w="1662" h="2117" extrusionOk="0">
                  <a:moveTo>
                    <a:pt x="1327" y="0"/>
                  </a:moveTo>
                  <a:cubicBezTo>
                    <a:pt x="1115" y="0"/>
                    <a:pt x="937" y="151"/>
                    <a:pt x="893" y="282"/>
                  </a:cubicBezTo>
                  <a:cubicBezTo>
                    <a:pt x="794" y="530"/>
                    <a:pt x="695" y="777"/>
                    <a:pt x="571" y="1050"/>
                  </a:cubicBezTo>
                  <a:cubicBezTo>
                    <a:pt x="422" y="1422"/>
                    <a:pt x="249" y="1744"/>
                    <a:pt x="1" y="2116"/>
                  </a:cubicBezTo>
                  <a:cubicBezTo>
                    <a:pt x="373" y="1843"/>
                    <a:pt x="596" y="1496"/>
                    <a:pt x="794" y="1125"/>
                  </a:cubicBezTo>
                  <a:cubicBezTo>
                    <a:pt x="844" y="1372"/>
                    <a:pt x="868" y="1596"/>
                    <a:pt x="868" y="1843"/>
                  </a:cubicBezTo>
                  <a:cubicBezTo>
                    <a:pt x="918" y="1521"/>
                    <a:pt x="1042" y="1224"/>
                    <a:pt x="1240" y="951"/>
                  </a:cubicBezTo>
                  <a:cubicBezTo>
                    <a:pt x="1315" y="1125"/>
                    <a:pt x="1414" y="1348"/>
                    <a:pt x="1563" y="1496"/>
                  </a:cubicBezTo>
                  <a:cubicBezTo>
                    <a:pt x="1414" y="1323"/>
                    <a:pt x="1488" y="951"/>
                    <a:pt x="1513" y="728"/>
                  </a:cubicBezTo>
                  <a:cubicBezTo>
                    <a:pt x="1513" y="579"/>
                    <a:pt x="1662" y="83"/>
                    <a:pt x="1414" y="9"/>
                  </a:cubicBezTo>
                  <a:cubicBezTo>
                    <a:pt x="1384" y="3"/>
                    <a:pt x="1355" y="0"/>
                    <a:pt x="1327"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9615" name="Google Shape;9615;p25"/>
            <p:cNvSpPr/>
            <p:nvPr/>
          </p:nvSpPr>
          <p:spPr>
            <a:xfrm>
              <a:off x="3832950" y="360775"/>
              <a:ext cx="114675" cy="96675"/>
            </a:xfrm>
            <a:custGeom>
              <a:avLst/>
              <a:gdLst/>
              <a:ahLst/>
              <a:cxnLst/>
              <a:rect l="l" t="t" r="r" b="b"/>
              <a:pathLst>
                <a:path w="4587" h="3867" extrusionOk="0">
                  <a:moveTo>
                    <a:pt x="4371" y="0"/>
                  </a:moveTo>
                  <a:cubicBezTo>
                    <a:pt x="4333" y="0"/>
                    <a:pt x="4296" y="7"/>
                    <a:pt x="4264" y="19"/>
                  </a:cubicBezTo>
                  <a:cubicBezTo>
                    <a:pt x="4240" y="19"/>
                    <a:pt x="4215" y="44"/>
                    <a:pt x="4165" y="44"/>
                  </a:cubicBezTo>
                  <a:cubicBezTo>
                    <a:pt x="3967" y="168"/>
                    <a:pt x="3744" y="267"/>
                    <a:pt x="3570" y="416"/>
                  </a:cubicBezTo>
                  <a:cubicBezTo>
                    <a:pt x="3397" y="590"/>
                    <a:pt x="3174" y="763"/>
                    <a:pt x="3000" y="912"/>
                  </a:cubicBezTo>
                  <a:cubicBezTo>
                    <a:pt x="2603" y="1284"/>
                    <a:pt x="2157" y="1606"/>
                    <a:pt x="1736" y="1879"/>
                  </a:cubicBezTo>
                  <a:cubicBezTo>
                    <a:pt x="1190" y="2226"/>
                    <a:pt x="645" y="2523"/>
                    <a:pt x="273" y="2969"/>
                  </a:cubicBezTo>
                  <a:cubicBezTo>
                    <a:pt x="124" y="3143"/>
                    <a:pt x="0" y="3366"/>
                    <a:pt x="75" y="3564"/>
                  </a:cubicBezTo>
                  <a:cubicBezTo>
                    <a:pt x="149" y="3688"/>
                    <a:pt x="273" y="3738"/>
                    <a:pt x="422" y="3812"/>
                  </a:cubicBezTo>
                  <a:cubicBezTo>
                    <a:pt x="535" y="3850"/>
                    <a:pt x="659" y="3867"/>
                    <a:pt x="788" y="3867"/>
                  </a:cubicBezTo>
                  <a:cubicBezTo>
                    <a:pt x="1085" y="3867"/>
                    <a:pt x="1410" y="3777"/>
                    <a:pt x="1686" y="3639"/>
                  </a:cubicBezTo>
                  <a:cubicBezTo>
                    <a:pt x="2108" y="3465"/>
                    <a:pt x="2405" y="3192"/>
                    <a:pt x="2678" y="2895"/>
                  </a:cubicBezTo>
                  <a:cubicBezTo>
                    <a:pt x="3223" y="2399"/>
                    <a:pt x="3645" y="1854"/>
                    <a:pt x="3992" y="1259"/>
                  </a:cubicBezTo>
                  <a:cubicBezTo>
                    <a:pt x="4165" y="986"/>
                    <a:pt x="4264" y="664"/>
                    <a:pt x="4413" y="391"/>
                  </a:cubicBezTo>
                  <a:cubicBezTo>
                    <a:pt x="4463" y="342"/>
                    <a:pt x="4587" y="242"/>
                    <a:pt x="4587" y="143"/>
                  </a:cubicBezTo>
                  <a:cubicBezTo>
                    <a:pt x="4587" y="51"/>
                    <a:pt x="4477" y="0"/>
                    <a:pt x="437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16" name="Google Shape;9616;p25"/>
            <p:cNvSpPr/>
            <p:nvPr/>
          </p:nvSpPr>
          <p:spPr>
            <a:xfrm>
              <a:off x="3886875" y="368075"/>
              <a:ext cx="58275" cy="52075"/>
            </a:xfrm>
            <a:custGeom>
              <a:avLst/>
              <a:gdLst/>
              <a:ahLst/>
              <a:cxnLst/>
              <a:rect l="l" t="t" r="r" b="b"/>
              <a:pathLst>
                <a:path w="2331" h="2083" extrusionOk="0">
                  <a:moveTo>
                    <a:pt x="2206" y="0"/>
                  </a:moveTo>
                  <a:cubicBezTo>
                    <a:pt x="1711" y="74"/>
                    <a:pt x="1190" y="471"/>
                    <a:pt x="843" y="793"/>
                  </a:cubicBezTo>
                  <a:cubicBezTo>
                    <a:pt x="570" y="1041"/>
                    <a:pt x="273" y="1240"/>
                    <a:pt x="0" y="1487"/>
                  </a:cubicBezTo>
                  <a:cubicBezTo>
                    <a:pt x="322" y="1339"/>
                    <a:pt x="620" y="1165"/>
                    <a:pt x="942" y="967"/>
                  </a:cubicBezTo>
                  <a:lnTo>
                    <a:pt x="942" y="967"/>
                  </a:lnTo>
                  <a:cubicBezTo>
                    <a:pt x="645" y="1314"/>
                    <a:pt x="372" y="1611"/>
                    <a:pt x="75" y="1958"/>
                  </a:cubicBezTo>
                  <a:cubicBezTo>
                    <a:pt x="397" y="1686"/>
                    <a:pt x="744" y="1438"/>
                    <a:pt x="1116" y="1190"/>
                  </a:cubicBezTo>
                  <a:lnTo>
                    <a:pt x="1116" y="1190"/>
                  </a:lnTo>
                  <a:cubicBezTo>
                    <a:pt x="1017" y="1487"/>
                    <a:pt x="868" y="1785"/>
                    <a:pt x="719" y="2082"/>
                  </a:cubicBezTo>
                  <a:cubicBezTo>
                    <a:pt x="1388" y="1487"/>
                    <a:pt x="1859" y="793"/>
                    <a:pt x="2306" y="74"/>
                  </a:cubicBezTo>
                  <a:cubicBezTo>
                    <a:pt x="2306" y="74"/>
                    <a:pt x="2330" y="50"/>
                    <a:pt x="2306" y="50"/>
                  </a:cubicBezTo>
                  <a:cubicBezTo>
                    <a:pt x="2306" y="0"/>
                    <a:pt x="2231" y="0"/>
                    <a:pt x="2206"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9617" name="Google Shape;9617;p25"/>
            <p:cNvSpPr/>
            <p:nvPr/>
          </p:nvSpPr>
          <p:spPr>
            <a:xfrm>
              <a:off x="3971150" y="346325"/>
              <a:ext cx="98575" cy="76925"/>
            </a:xfrm>
            <a:custGeom>
              <a:avLst/>
              <a:gdLst/>
              <a:ahLst/>
              <a:cxnLst/>
              <a:rect l="l" t="t" r="r" b="b"/>
              <a:pathLst>
                <a:path w="3943" h="3077" extrusionOk="0">
                  <a:moveTo>
                    <a:pt x="666" y="1"/>
                  </a:moveTo>
                  <a:cubicBezTo>
                    <a:pt x="651" y="1"/>
                    <a:pt x="636" y="1"/>
                    <a:pt x="620" y="2"/>
                  </a:cubicBezTo>
                  <a:cubicBezTo>
                    <a:pt x="1" y="27"/>
                    <a:pt x="620" y="1168"/>
                    <a:pt x="719" y="1341"/>
                  </a:cubicBezTo>
                  <a:cubicBezTo>
                    <a:pt x="819" y="1564"/>
                    <a:pt x="943" y="1812"/>
                    <a:pt x="1091" y="2035"/>
                  </a:cubicBezTo>
                  <a:cubicBezTo>
                    <a:pt x="1414" y="2432"/>
                    <a:pt x="1860" y="2779"/>
                    <a:pt x="2430" y="2952"/>
                  </a:cubicBezTo>
                  <a:cubicBezTo>
                    <a:pt x="2603" y="3027"/>
                    <a:pt x="2802" y="3076"/>
                    <a:pt x="3025" y="3076"/>
                  </a:cubicBezTo>
                  <a:cubicBezTo>
                    <a:pt x="3198" y="3076"/>
                    <a:pt x="3446" y="3052"/>
                    <a:pt x="3595" y="2928"/>
                  </a:cubicBezTo>
                  <a:cubicBezTo>
                    <a:pt x="3893" y="2704"/>
                    <a:pt x="3942" y="2407"/>
                    <a:pt x="3818" y="2159"/>
                  </a:cubicBezTo>
                  <a:cubicBezTo>
                    <a:pt x="3694" y="1886"/>
                    <a:pt x="3446" y="1713"/>
                    <a:pt x="3198" y="1564"/>
                  </a:cubicBezTo>
                  <a:cubicBezTo>
                    <a:pt x="2901" y="1316"/>
                    <a:pt x="2579" y="1093"/>
                    <a:pt x="2207" y="920"/>
                  </a:cubicBezTo>
                  <a:cubicBezTo>
                    <a:pt x="1934" y="697"/>
                    <a:pt x="1661" y="498"/>
                    <a:pt x="1339" y="325"/>
                  </a:cubicBezTo>
                  <a:cubicBezTo>
                    <a:pt x="1151" y="207"/>
                    <a:pt x="941" y="1"/>
                    <a:pt x="66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18" name="Google Shape;9618;p25"/>
            <p:cNvSpPr/>
            <p:nvPr/>
          </p:nvSpPr>
          <p:spPr>
            <a:xfrm>
              <a:off x="3960000" y="353700"/>
              <a:ext cx="59525" cy="87275"/>
            </a:xfrm>
            <a:custGeom>
              <a:avLst/>
              <a:gdLst/>
              <a:ahLst/>
              <a:cxnLst/>
              <a:rect l="l" t="t" r="r" b="b"/>
              <a:pathLst>
                <a:path w="2381" h="3491" extrusionOk="0">
                  <a:moveTo>
                    <a:pt x="623" y="0"/>
                  </a:moveTo>
                  <a:cubicBezTo>
                    <a:pt x="394" y="0"/>
                    <a:pt x="269" y="236"/>
                    <a:pt x="248" y="402"/>
                  </a:cubicBezTo>
                  <a:cubicBezTo>
                    <a:pt x="199" y="699"/>
                    <a:pt x="149" y="1021"/>
                    <a:pt x="124" y="1319"/>
                  </a:cubicBezTo>
                  <a:cubicBezTo>
                    <a:pt x="50" y="1765"/>
                    <a:pt x="0" y="2236"/>
                    <a:pt x="124" y="2633"/>
                  </a:cubicBezTo>
                  <a:cubicBezTo>
                    <a:pt x="248" y="3029"/>
                    <a:pt x="620" y="3401"/>
                    <a:pt x="1165" y="3475"/>
                  </a:cubicBezTo>
                  <a:cubicBezTo>
                    <a:pt x="1238" y="3485"/>
                    <a:pt x="1307" y="3490"/>
                    <a:pt x="1373" y="3490"/>
                  </a:cubicBezTo>
                  <a:cubicBezTo>
                    <a:pt x="1487" y="3490"/>
                    <a:pt x="1592" y="3473"/>
                    <a:pt x="1686" y="3426"/>
                  </a:cubicBezTo>
                  <a:cubicBezTo>
                    <a:pt x="2008" y="3351"/>
                    <a:pt x="2256" y="3104"/>
                    <a:pt x="2306" y="2856"/>
                  </a:cubicBezTo>
                  <a:cubicBezTo>
                    <a:pt x="2380" y="2608"/>
                    <a:pt x="2306" y="2360"/>
                    <a:pt x="2231" y="2137"/>
                  </a:cubicBezTo>
                  <a:cubicBezTo>
                    <a:pt x="1984" y="1567"/>
                    <a:pt x="1513" y="1145"/>
                    <a:pt x="1190" y="625"/>
                  </a:cubicBezTo>
                  <a:cubicBezTo>
                    <a:pt x="1116" y="426"/>
                    <a:pt x="1017" y="129"/>
                    <a:pt x="769" y="30"/>
                  </a:cubicBezTo>
                  <a:cubicBezTo>
                    <a:pt x="716" y="9"/>
                    <a:pt x="667" y="0"/>
                    <a:pt x="6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19" name="Google Shape;9619;p25"/>
            <p:cNvSpPr/>
            <p:nvPr/>
          </p:nvSpPr>
          <p:spPr>
            <a:xfrm>
              <a:off x="3964325" y="361875"/>
              <a:ext cx="34750" cy="42775"/>
            </a:xfrm>
            <a:custGeom>
              <a:avLst/>
              <a:gdLst/>
              <a:ahLst/>
              <a:cxnLst/>
              <a:rect l="l" t="t" r="r" b="b"/>
              <a:pathLst>
                <a:path w="1390" h="1711" extrusionOk="0">
                  <a:moveTo>
                    <a:pt x="348" y="0"/>
                  </a:moveTo>
                  <a:cubicBezTo>
                    <a:pt x="100" y="25"/>
                    <a:pt x="100" y="223"/>
                    <a:pt x="75" y="347"/>
                  </a:cubicBezTo>
                  <a:cubicBezTo>
                    <a:pt x="1" y="719"/>
                    <a:pt x="1" y="1066"/>
                    <a:pt x="100" y="1413"/>
                  </a:cubicBezTo>
                  <a:cubicBezTo>
                    <a:pt x="125" y="1537"/>
                    <a:pt x="199" y="1661"/>
                    <a:pt x="323" y="1711"/>
                  </a:cubicBezTo>
                  <a:cubicBezTo>
                    <a:pt x="323" y="1463"/>
                    <a:pt x="323" y="1190"/>
                    <a:pt x="348" y="917"/>
                  </a:cubicBezTo>
                  <a:cubicBezTo>
                    <a:pt x="497" y="1165"/>
                    <a:pt x="695" y="1413"/>
                    <a:pt x="893" y="1611"/>
                  </a:cubicBezTo>
                  <a:cubicBezTo>
                    <a:pt x="992" y="1314"/>
                    <a:pt x="745" y="1066"/>
                    <a:pt x="769" y="744"/>
                  </a:cubicBezTo>
                  <a:lnTo>
                    <a:pt x="769" y="744"/>
                  </a:lnTo>
                  <a:cubicBezTo>
                    <a:pt x="968" y="967"/>
                    <a:pt x="1191" y="1190"/>
                    <a:pt x="1389" y="1364"/>
                  </a:cubicBezTo>
                  <a:cubicBezTo>
                    <a:pt x="1265" y="992"/>
                    <a:pt x="1092" y="620"/>
                    <a:pt x="819" y="322"/>
                  </a:cubicBezTo>
                  <a:cubicBezTo>
                    <a:pt x="720" y="198"/>
                    <a:pt x="596" y="50"/>
                    <a:pt x="348"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9620" name="Google Shape;9620;p25"/>
            <p:cNvSpPr/>
            <p:nvPr/>
          </p:nvSpPr>
          <p:spPr>
            <a:xfrm>
              <a:off x="3748050" y="320350"/>
              <a:ext cx="191525" cy="67575"/>
            </a:xfrm>
            <a:custGeom>
              <a:avLst/>
              <a:gdLst/>
              <a:ahLst/>
              <a:cxnLst/>
              <a:rect l="l" t="t" r="r" b="b"/>
              <a:pathLst>
                <a:path w="7661" h="2703" extrusionOk="0">
                  <a:moveTo>
                    <a:pt x="7660" y="0"/>
                  </a:moveTo>
                  <a:lnTo>
                    <a:pt x="7660" y="0"/>
                  </a:lnTo>
                  <a:cubicBezTo>
                    <a:pt x="5892" y="489"/>
                    <a:pt x="3992" y="1174"/>
                    <a:pt x="2207" y="1174"/>
                  </a:cubicBezTo>
                  <a:cubicBezTo>
                    <a:pt x="2091" y="1174"/>
                    <a:pt x="1975" y="1171"/>
                    <a:pt x="1860" y="1165"/>
                  </a:cubicBezTo>
                  <a:cubicBezTo>
                    <a:pt x="1661" y="1165"/>
                    <a:pt x="1452" y="1143"/>
                    <a:pt x="1239" y="1143"/>
                  </a:cubicBezTo>
                  <a:cubicBezTo>
                    <a:pt x="1132" y="1143"/>
                    <a:pt x="1025" y="1149"/>
                    <a:pt x="918" y="1165"/>
                  </a:cubicBezTo>
                  <a:cubicBezTo>
                    <a:pt x="570" y="1240"/>
                    <a:pt x="223" y="1413"/>
                    <a:pt x="99" y="1661"/>
                  </a:cubicBezTo>
                  <a:cubicBezTo>
                    <a:pt x="0" y="1859"/>
                    <a:pt x="75" y="2083"/>
                    <a:pt x="199" y="2207"/>
                  </a:cubicBezTo>
                  <a:cubicBezTo>
                    <a:pt x="323" y="2355"/>
                    <a:pt x="496" y="2454"/>
                    <a:pt x="694" y="2504"/>
                  </a:cubicBezTo>
                  <a:cubicBezTo>
                    <a:pt x="1025" y="2636"/>
                    <a:pt x="1344" y="2702"/>
                    <a:pt x="1704" y="2702"/>
                  </a:cubicBezTo>
                  <a:cubicBezTo>
                    <a:pt x="1884" y="2702"/>
                    <a:pt x="2074" y="2686"/>
                    <a:pt x="2281" y="2653"/>
                  </a:cubicBezTo>
                  <a:cubicBezTo>
                    <a:pt x="2802" y="2628"/>
                    <a:pt x="3322" y="2504"/>
                    <a:pt x="3818" y="2355"/>
                  </a:cubicBezTo>
                  <a:cubicBezTo>
                    <a:pt x="3843" y="2355"/>
                    <a:pt x="3843" y="2355"/>
                    <a:pt x="3867" y="2330"/>
                  </a:cubicBezTo>
                  <a:cubicBezTo>
                    <a:pt x="4933" y="1983"/>
                    <a:pt x="5950" y="1488"/>
                    <a:pt x="6842" y="868"/>
                  </a:cubicBezTo>
                  <a:cubicBezTo>
                    <a:pt x="7214" y="620"/>
                    <a:pt x="7586" y="347"/>
                    <a:pt x="76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21" name="Google Shape;9621;p25"/>
            <p:cNvSpPr/>
            <p:nvPr/>
          </p:nvSpPr>
          <p:spPr>
            <a:xfrm>
              <a:off x="3821800" y="339700"/>
              <a:ext cx="91750" cy="32875"/>
            </a:xfrm>
            <a:custGeom>
              <a:avLst/>
              <a:gdLst/>
              <a:ahLst/>
              <a:cxnLst/>
              <a:rect l="l" t="t" r="r" b="b"/>
              <a:pathLst>
                <a:path w="3670" h="1315" extrusionOk="0">
                  <a:moveTo>
                    <a:pt x="3231" y="0"/>
                  </a:moveTo>
                  <a:cubicBezTo>
                    <a:pt x="2812" y="0"/>
                    <a:pt x="2303" y="122"/>
                    <a:pt x="1983" y="193"/>
                  </a:cubicBezTo>
                  <a:cubicBezTo>
                    <a:pt x="1314" y="317"/>
                    <a:pt x="645" y="515"/>
                    <a:pt x="25" y="763"/>
                  </a:cubicBezTo>
                  <a:cubicBezTo>
                    <a:pt x="521" y="763"/>
                    <a:pt x="1017" y="714"/>
                    <a:pt x="1512" y="639"/>
                  </a:cubicBezTo>
                  <a:lnTo>
                    <a:pt x="1512" y="639"/>
                  </a:lnTo>
                  <a:cubicBezTo>
                    <a:pt x="1017" y="862"/>
                    <a:pt x="521" y="1085"/>
                    <a:pt x="0" y="1309"/>
                  </a:cubicBezTo>
                  <a:cubicBezTo>
                    <a:pt x="52" y="1313"/>
                    <a:pt x="105" y="1315"/>
                    <a:pt x="157" y="1315"/>
                  </a:cubicBezTo>
                  <a:cubicBezTo>
                    <a:pt x="703" y="1315"/>
                    <a:pt x="1263" y="1091"/>
                    <a:pt x="1760" y="887"/>
                  </a:cubicBezTo>
                  <a:cubicBezTo>
                    <a:pt x="2380" y="639"/>
                    <a:pt x="3099" y="391"/>
                    <a:pt x="3669" y="69"/>
                  </a:cubicBezTo>
                  <a:cubicBezTo>
                    <a:pt x="3549" y="20"/>
                    <a:pt x="3397" y="0"/>
                    <a:pt x="3231" y="0"/>
                  </a:cubicBezTo>
                  <a:close/>
                </a:path>
              </a:pathLst>
            </a:custGeom>
            <a:solidFill>
              <a:srgbClr val="CADCDC"/>
            </a:solidFill>
            <a:ln>
              <a:noFill/>
            </a:ln>
          </p:spPr>
          <p:txBody>
            <a:bodyPr spcFirstLastPara="1" wrap="square" lIns="91425" tIns="91425" rIns="91425" bIns="91425" anchor="ctr" anchorCtr="0">
              <a:noAutofit/>
            </a:bodyPr>
            <a:lstStyle/>
            <a:p>
              <a:endParaRPr/>
            </a:p>
          </p:txBody>
        </p:sp>
        <p:sp>
          <p:nvSpPr>
            <p:cNvPr id="9622" name="Google Shape;9622;p25"/>
            <p:cNvSpPr/>
            <p:nvPr/>
          </p:nvSpPr>
          <p:spPr>
            <a:xfrm>
              <a:off x="3787700" y="336450"/>
              <a:ext cx="158675" cy="96475"/>
            </a:xfrm>
            <a:custGeom>
              <a:avLst/>
              <a:gdLst/>
              <a:ahLst/>
              <a:cxnLst/>
              <a:rect l="l" t="t" r="r" b="b"/>
              <a:pathLst>
                <a:path w="6347" h="3859" extrusionOk="0">
                  <a:moveTo>
                    <a:pt x="6347" y="1"/>
                  </a:moveTo>
                  <a:cubicBezTo>
                    <a:pt x="5876" y="224"/>
                    <a:pt x="5380" y="397"/>
                    <a:pt x="4934" y="621"/>
                  </a:cubicBezTo>
                  <a:cubicBezTo>
                    <a:pt x="4463" y="868"/>
                    <a:pt x="4017" y="1116"/>
                    <a:pt x="3521" y="1339"/>
                  </a:cubicBezTo>
                  <a:cubicBezTo>
                    <a:pt x="2629" y="1686"/>
                    <a:pt x="1711" y="1959"/>
                    <a:pt x="844" y="2331"/>
                  </a:cubicBezTo>
                  <a:cubicBezTo>
                    <a:pt x="521" y="2455"/>
                    <a:pt x="224" y="2628"/>
                    <a:pt x="100" y="2876"/>
                  </a:cubicBezTo>
                  <a:cubicBezTo>
                    <a:pt x="1" y="3050"/>
                    <a:pt x="26" y="3223"/>
                    <a:pt x="100" y="3422"/>
                  </a:cubicBezTo>
                  <a:cubicBezTo>
                    <a:pt x="150" y="3570"/>
                    <a:pt x="249" y="3719"/>
                    <a:pt x="422" y="3818"/>
                  </a:cubicBezTo>
                  <a:cubicBezTo>
                    <a:pt x="502" y="3847"/>
                    <a:pt x="590" y="3859"/>
                    <a:pt x="683" y="3859"/>
                  </a:cubicBezTo>
                  <a:cubicBezTo>
                    <a:pt x="1079" y="3859"/>
                    <a:pt x="1563" y="3637"/>
                    <a:pt x="1885" y="3496"/>
                  </a:cubicBezTo>
                  <a:cubicBezTo>
                    <a:pt x="2356" y="3323"/>
                    <a:pt x="2827" y="3099"/>
                    <a:pt x="3273" y="2852"/>
                  </a:cubicBezTo>
                  <a:cubicBezTo>
                    <a:pt x="4141" y="2381"/>
                    <a:pt x="4959" y="1810"/>
                    <a:pt x="5603" y="1191"/>
                  </a:cubicBezTo>
                  <a:cubicBezTo>
                    <a:pt x="5975" y="819"/>
                    <a:pt x="6322" y="397"/>
                    <a:pt x="63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23" name="Google Shape;9623;p25"/>
            <p:cNvSpPr/>
            <p:nvPr/>
          </p:nvSpPr>
          <p:spPr>
            <a:xfrm>
              <a:off x="3853400" y="354275"/>
              <a:ext cx="74025" cy="46050"/>
            </a:xfrm>
            <a:custGeom>
              <a:avLst/>
              <a:gdLst/>
              <a:ahLst/>
              <a:cxnLst/>
              <a:rect l="l" t="t" r="r" b="b"/>
              <a:pathLst>
                <a:path w="2961" h="1842" extrusionOk="0">
                  <a:moveTo>
                    <a:pt x="2754" y="0"/>
                  </a:moveTo>
                  <a:cubicBezTo>
                    <a:pt x="2734" y="0"/>
                    <a:pt x="2709" y="2"/>
                    <a:pt x="2678" y="7"/>
                  </a:cubicBezTo>
                  <a:cubicBezTo>
                    <a:pt x="2108" y="56"/>
                    <a:pt x="1463" y="552"/>
                    <a:pt x="992" y="800"/>
                  </a:cubicBezTo>
                  <a:cubicBezTo>
                    <a:pt x="819" y="899"/>
                    <a:pt x="298" y="1246"/>
                    <a:pt x="1" y="1246"/>
                  </a:cubicBezTo>
                  <a:cubicBezTo>
                    <a:pt x="29" y="1248"/>
                    <a:pt x="58" y="1249"/>
                    <a:pt x="87" y="1249"/>
                  </a:cubicBezTo>
                  <a:cubicBezTo>
                    <a:pt x="501" y="1249"/>
                    <a:pt x="895" y="1086"/>
                    <a:pt x="1290" y="924"/>
                  </a:cubicBezTo>
                  <a:lnTo>
                    <a:pt x="1290" y="924"/>
                  </a:lnTo>
                  <a:cubicBezTo>
                    <a:pt x="918" y="1246"/>
                    <a:pt x="546" y="1519"/>
                    <a:pt x="174" y="1841"/>
                  </a:cubicBezTo>
                  <a:cubicBezTo>
                    <a:pt x="719" y="1668"/>
                    <a:pt x="1215" y="1395"/>
                    <a:pt x="1661" y="1097"/>
                  </a:cubicBezTo>
                  <a:cubicBezTo>
                    <a:pt x="1959" y="850"/>
                    <a:pt x="2232" y="602"/>
                    <a:pt x="2529" y="329"/>
                  </a:cubicBezTo>
                  <a:cubicBezTo>
                    <a:pt x="2642" y="216"/>
                    <a:pt x="2961" y="0"/>
                    <a:pt x="2754"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9624" name="Google Shape;9624;p25"/>
            <p:cNvSpPr/>
            <p:nvPr/>
          </p:nvSpPr>
          <p:spPr>
            <a:xfrm>
              <a:off x="3982300" y="331650"/>
              <a:ext cx="138850" cy="57125"/>
            </a:xfrm>
            <a:custGeom>
              <a:avLst/>
              <a:gdLst/>
              <a:ahLst/>
              <a:cxnLst/>
              <a:rect l="l" t="t" r="r" b="b"/>
              <a:pathLst>
                <a:path w="5554" h="2285" extrusionOk="0">
                  <a:moveTo>
                    <a:pt x="579" y="0"/>
                  </a:moveTo>
                  <a:cubicBezTo>
                    <a:pt x="496" y="0"/>
                    <a:pt x="417" y="13"/>
                    <a:pt x="348" y="44"/>
                  </a:cubicBezTo>
                  <a:cubicBezTo>
                    <a:pt x="1" y="193"/>
                    <a:pt x="224" y="515"/>
                    <a:pt x="397" y="664"/>
                  </a:cubicBezTo>
                  <a:cubicBezTo>
                    <a:pt x="794" y="1011"/>
                    <a:pt x="1265" y="1308"/>
                    <a:pt x="1761" y="1556"/>
                  </a:cubicBezTo>
                  <a:cubicBezTo>
                    <a:pt x="2331" y="1829"/>
                    <a:pt x="2951" y="2077"/>
                    <a:pt x="3620" y="2201"/>
                  </a:cubicBezTo>
                  <a:cubicBezTo>
                    <a:pt x="3825" y="2257"/>
                    <a:pt x="4043" y="2284"/>
                    <a:pt x="4265" y="2284"/>
                  </a:cubicBezTo>
                  <a:cubicBezTo>
                    <a:pt x="4339" y="2284"/>
                    <a:pt x="4413" y="2281"/>
                    <a:pt x="4488" y="2275"/>
                  </a:cubicBezTo>
                  <a:cubicBezTo>
                    <a:pt x="4810" y="2250"/>
                    <a:pt x="5083" y="2151"/>
                    <a:pt x="5256" y="1953"/>
                  </a:cubicBezTo>
                  <a:cubicBezTo>
                    <a:pt x="5355" y="1878"/>
                    <a:pt x="5430" y="1755"/>
                    <a:pt x="5455" y="1655"/>
                  </a:cubicBezTo>
                  <a:cubicBezTo>
                    <a:pt x="5479" y="1531"/>
                    <a:pt x="5554" y="1383"/>
                    <a:pt x="5504" y="1259"/>
                  </a:cubicBezTo>
                  <a:cubicBezTo>
                    <a:pt x="5479" y="1036"/>
                    <a:pt x="5306" y="837"/>
                    <a:pt x="5083" y="713"/>
                  </a:cubicBezTo>
                  <a:cubicBezTo>
                    <a:pt x="4835" y="565"/>
                    <a:pt x="4562" y="515"/>
                    <a:pt x="4265" y="441"/>
                  </a:cubicBezTo>
                  <a:cubicBezTo>
                    <a:pt x="3323" y="267"/>
                    <a:pt x="2257" y="317"/>
                    <a:pt x="1290" y="143"/>
                  </a:cubicBezTo>
                  <a:cubicBezTo>
                    <a:pt x="1105" y="106"/>
                    <a:pt x="823" y="0"/>
                    <a:pt x="57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25" name="Google Shape;9625;p25"/>
            <p:cNvSpPr/>
            <p:nvPr/>
          </p:nvSpPr>
          <p:spPr>
            <a:xfrm>
              <a:off x="3995325" y="338950"/>
              <a:ext cx="89275" cy="34725"/>
            </a:xfrm>
            <a:custGeom>
              <a:avLst/>
              <a:gdLst/>
              <a:ahLst/>
              <a:cxnLst/>
              <a:rect l="l" t="t" r="r" b="b"/>
              <a:pathLst>
                <a:path w="3571" h="1389" extrusionOk="0">
                  <a:moveTo>
                    <a:pt x="3570" y="521"/>
                  </a:moveTo>
                  <a:cubicBezTo>
                    <a:pt x="3539" y="521"/>
                    <a:pt x="3508" y="521"/>
                    <a:pt x="3477" y="521"/>
                  </a:cubicBezTo>
                  <a:lnTo>
                    <a:pt x="3477" y="521"/>
                  </a:lnTo>
                  <a:cubicBezTo>
                    <a:pt x="3493" y="522"/>
                    <a:pt x="3509" y="523"/>
                    <a:pt x="3525" y="523"/>
                  </a:cubicBezTo>
                  <a:cubicBezTo>
                    <a:pt x="3540" y="523"/>
                    <a:pt x="3555" y="522"/>
                    <a:pt x="3570" y="521"/>
                  </a:cubicBezTo>
                  <a:close/>
                  <a:moveTo>
                    <a:pt x="687" y="1"/>
                  </a:moveTo>
                  <a:cubicBezTo>
                    <a:pt x="492" y="1"/>
                    <a:pt x="296" y="9"/>
                    <a:pt x="100" y="25"/>
                  </a:cubicBezTo>
                  <a:lnTo>
                    <a:pt x="75" y="25"/>
                  </a:lnTo>
                  <a:cubicBezTo>
                    <a:pt x="0" y="50"/>
                    <a:pt x="25" y="124"/>
                    <a:pt x="75" y="173"/>
                  </a:cubicBezTo>
                  <a:cubicBezTo>
                    <a:pt x="223" y="372"/>
                    <a:pt x="347" y="545"/>
                    <a:pt x="595" y="669"/>
                  </a:cubicBezTo>
                  <a:cubicBezTo>
                    <a:pt x="769" y="768"/>
                    <a:pt x="1017" y="868"/>
                    <a:pt x="1240" y="967"/>
                  </a:cubicBezTo>
                  <a:cubicBezTo>
                    <a:pt x="1463" y="1041"/>
                    <a:pt x="1636" y="1140"/>
                    <a:pt x="1860" y="1215"/>
                  </a:cubicBezTo>
                  <a:cubicBezTo>
                    <a:pt x="1991" y="1258"/>
                    <a:pt x="2295" y="1283"/>
                    <a:pt x="2433" y="1356"/>
                  </a:cubicBezTo>
                  <a:lnTo>
                    <a:pt x="2433" y="1356"/>
                  </a:lnTo>
                  <a:cubicBezTo>
                    <a:pt x="2198" y="1190"/>
                    <a:pt x="1942" y="1006"/>
                    <a:pt x="1686" y="843"/>
                  </a:cubicBezTo>
                  <a:lnTo>
                    <a:pt x="1686" y="843"/>
                  </a:lnTo>
                  <a:cubicBezTo>
                    <a:pt x="2132" y="967"/>
                    <a:pt x="2603" y="1041"/>
                    <a:pt x="3099" y="1140"/>
                  </a:cubicBezTo>
                  <a:cubicBezTo>
                    <a:pt x="2702" y="917"/>
                    <a:pt x="2331" y="744"/>
                    <a:pt x="1934" y="521"/>
                  </a:cubicBezTo>
                  <a:lnTo>
                    <a:pt x="1934" y="521"/>
                  </a:lnTo>
                  <a:cubicBezTo>
                    <a:pt x="2107" y="529"/>
                    <a:pt x="2284" y="532"/>
                    <a:pt x="2463" y="532"/>
                  </a:cubicBezTo>
                  <a:cubicBezTo>
                    <a:pt x="2792" y="532"/>
                    <a:pt x="3130" y="522"/>
                    <a:pt x="3477" y="521"/>
                  </a:cubicBezTo>
                  <a:lnTo>
                    <a:pt x="3477" y="521"/>
                  </a:lnTo>
                  <a:cubicBezTo>
                    <a:pt x="3258" y="501"/>
                    <a:pt x="2964" y="359"/>
                    <a:pt x="2727" y="273"/>
                  </a:cubicBezTo>
                  <a:cubicBezTo>
                    <a:pt x="2455" y="223"/>
                    <a:pt x="2207" y="173"/>
                    <a:pt x="1934" y="124"/>
                  </a:cubicBezTo>
                  <a:cubicBezTo>
                    <a:pt x="1527" y="39"/>
                    <a:pt x="1109" y="1"/>
                    <a:pt x="687" y="1"/>
                  </a:cubicBezTo>
                  <a:close/>
                  <a:moveTo>
                    <a:pt x="2433" y="1356"/>
                  </a:moveTo>
                  <a:cubicBezTo>
                    <a:pt x="2449" y="1367"/>
                    <a:pt x="2464" y="1377"/>
                    <a:pt x="2479" y="1388"/>
                  </a:cubicBezTo>
                  <a:cubicBezTo>
                    <a:pt x="2467" y="1376"/>
                    <a:pt x="2452" y="1366"/>
                    <a:pt x="2433" y="1356"/>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9626" name="Google Shape;9626;p25"/>
            <p:cNvSpPr/>
            <p:nvPr/>
          </p:nvSpPr>
          <p:spPr>
            <a:xfrm>
              <a:off x="3966200" y="285650"/>
              <a:ext cx="176650" cy="50825"/>
            </a:xfrm>
            <a:custGeom>
              <a:avLst/>
              <a:gdLst/>
              <a:ahLst/>
              <a:cxnLst/>
              <a:rect l="l" t="t" r="r" b="b"/>
              <a:pathLst>
                <a:path w="7066" h="2033" extrusionOk="0">
                  <a:moveTo>
                    <a:pt x="6099" y="0"/>
                  </a:moveTo>
                  <a:cubicBezTo>
                    <a:pt x="5355" y="0"/>
                    <a:pt x="4611" y="174"/>
                    <a:pt x="3867" y="372"/>
                  </a:cubicBezTo>
                  <a:cubicBezTo>
                    <a:pt x="3272" y="545"/>
                    <a:pt x="2653" y="694"/>
                    <a:pt x="2058" y="892"/>
                  </a:cubicBezTo>
                  <a:cubicBezTo>
                    <a:pt x="1686" y="1016"/>
                    <a:pt x="0" y="1537"/>
                    <a:pt x="1041" y="1760"/>
                  </a:cubicBezTo>
                  <a:cubicBezTo>
                    <a:pt x="1364" y="1810"/>
                    <a:pt x="1661" y="1884"/>
                    <a:pt x="1934" y="1909"/>
                  </a:cubicBezTo>
                  <a:cubicBezTo>
                    <a:pt x="2479" y="1983"/>
                    <a:pt x="3000" y="2033"/>
                    <a:pt x="3545" y="2033"/>
                  </a:cubicBezTo>
                  <a:cubicBezTo>
                    <a:pt x="4165" y="2033"/>
                    <a:pt x="4785" y="2008"/>
                    <a:pt x="5404" y="1810"/>
                  </a:cubicBezTo>
                  <a:cubicBezTo>
                    <a:pt x="6024" y="1636"/>
                    <a:pt x="6619" y="1289"/>
                    <a:pt x="6892" y="868"/>
                  </a:cubicBezTo>
                  <a:cubicBezTo>
                    <a:pt x="6991" y="744"/>
                    <a:pt x="7065" y="570"/>
                    <a:pt x="7016" y="421"/>
                  </a:cubicBezTo>
                  <a:cubicBezTo>
                    <a:pt x="6966" y="124"/>
                    <a:pt x="6495" y="0"/>
                    <a:pt x="609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27" name="Google Shape;9627;p25"/>
            <p:cNvSpPr/>
            <p:nvPr/>
          </p:nvSpPr>
          <p:spPr>
            <a:xfrm>
              <a:off x="4002150" y="298650"/>
              <a:ext cx="79350" cy="32000"/>
            </a:xfrm>
            <a:custGeom>
              <a:avLst/>
              <a:gdLst/>
              <a:ahLst/>
              <a:cxnLst/>
              <a:rect l="l" t="t" r="r" b="b"/>
              <a:pathLst>
                <a:path w="3174" h="1280" extrusionOk="0">
                  <a:moveTo>
                    <a:pt x="3173" y="1"/>
                  </a:moveTo>
                  <a:lnTo>
                    <a:pt x="3173" y="1"/>
                  </a:lnTo>
                  <a:cubicBezTo>
                    <a:pt x="2950" y="50"/>
                    <a:pt x="2653" y="50"/>
                    <a:pt x="2454" y="125"/>
                  </a:cubicBezTo>
                  <a:cubicBezTo>
                    <a:pt x="1686" y="249"/>
                    <a:pt x="818" y="546"/>
                    <a:pt x="124" y="893"/>
                  </a:cubicBezTo>
                  <a:cubicBezTo>
                    <a:pt x="99" y="893"/>
                    <a:pt x="74" y="918"/>
                    <a:pt x="50" y="967"/>
                  </a:cubicBezTo>
                  <a:cubicBezTo>
                    <a:pt x="0" y="1017"/>
                    <a:pt x="99" y="1042"/>
                    <a:pt x="174" y="1091"/>
                  </a:cubicBezTo>
                  <a:cubicBezTo>
                    <a:pt x="595" y="1240"/>
                    <a:pt x="1116" y="1240"/>
                    <a:pt x="1611" y="1265"/>
                  </a:cubicBezTo>
                  <a:cubicBezTo>
                    <a:pt x="1766" y="1274"/>
                    <a:pt x="1923" y="1280"/>
                    <a:pt x="2083" y="1280"/>
                  </a:cubicBezTo>
                  <a:cubicBezTo>
                    <a:pt x="2359" y="1280"/>
                    <a:pt x="2642" y="1262"/>
                    <a:pt x="2925" y="1215"/>
                  </a:cubicBezTo>
                  <a:cubicBezTo>
                    <a:pt x="2429" y="1141"/>
                    <a:pt x="1958" y="1091"/>
                    <a:pt x="1537" y="967"/>
                  </a:cubicBezTo>
                  <a:cubicBezTo>
                    <a:pt x="2033" y="843"/>
                    <a:pt x="2529" y="720"/>
                    <a:pt x="3024" y="546"/>
                  </a:cubicBezTo>
                  <a:lnTo>
                    <a:pt x="3024" y="546"/>
                  </a:lnTo>
                  <a:cubicBezTo>
                    <a:pt x="2779" y="568"/>
                    <a:pt x="2544" y="581"/>
                    <a:pt x="2315" y="581"/>
                  </a:cubicBezTo>
                  <a:cubicBezTo>
                    <a:pt x="2033" y="581"/>
                    <a:pt x="1760" y="562"/>
                    <a:pt x="1487" y="521"/>
                  </a:cubicBezTo>
                  <a:cubicBezTo>
                    <a:pt x="2058" y="348"/>
                    <a:pt x="2603" y="174"/>
                    <a:pt x="3173"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9628" name="Google Shape;9628;p25"/>
            <p:cNvSpPr/>
            <p:nvPr/>
          </p:nvSpPr>
          <p:spPr>
            <a:xfrm>
              <a:off x="3902350" y="193300"/>
              <a:ext cx="53325" cy="112900"/>
            </a:xfrm>
            <a:custGeom>
              <a:avLst/>
              <a:gdLst/>
              <a:ahLst/>
              <a:cxnLst/>
              <a:rect l="l" t="t" r="r" b="b"/>
              <a:pathLst>
                <a:path w="2133" h="4516" extrusionOk="0">
                  <a:moveTo>
                    <a:pt x="1340" y="0"/>
                  </a:moveTo>
                  <a:cubicBezTo>
                    <a:pt x="1191" y="0"/>
                    <a:pt x="993" y="50"/>
                    <a:pt x="869" y="149"/>
                  </a:cubicBezTo>
                  <a:cubicBezTo>
                    <a:pt x="348" y="496"/>
                    <a:pt x="26" y="992"/>
                    <a:pt x="1" y="1488"/>
                  </a:cubicBezTo>
                  <a:cubicBezTo>
                    <a:pt x="1" y="1711"/>
                    <a:pt x="75" y="1909"/>
                    <a:pt x="125" y="2132"/>
                  </a:cubicBezTo>
                  <a:cubicBezTo>
                    <a:pt x="348" y="2777"/>
                    <a:pt x="720" y="3347"/>
                    <a:pt x="1067" y="3892"/>
                  </a:cubicBezTo>
                  <a:cubicBezTo>
                    <a:pt x="1191" y="4066"/>
                    <a:pt x="1364" y="4487"/>
                    <a:pt x="1687" y="4512"/>
                  </a:cubicBezTo>
                  <a:cubicBezTo>
                    <a:pt x="1701" y="4514"/>
                    <a:pt x="1714" y="4515"/>
                    <a:pt x="1727" y="4515"/>
                  </a:cubicBezTo>
                  <a:cubicBezTo>
                    <a:pt x="2017" y="4515"/>
                    <a:pt x="2108" y="4009"/>
                    <a:pt x="2108" y="3843"/>
                  </a:cubicBezTo>
                  <a:cubicBezTo>
                    <a:pt x="2133" y="3644"/>
                    <a:pt x="2058" y="3471"/>
                    <a:pt x="2009" y="3273"/>
                  </a:cubicBezTo>
                  <a:cubicBezTo>
                    <a:pt x="1885" y="2777"/>
                    <a:pt x="1984" y="2281"/>
                    <a:pt x="2009" y="1760"/>
                  </a:cubicBezTo>
                  <a:cubicBezTo>
                    <a:pt x="2058" y="1240"/>
                    <a:pt x="2058" y="719"/>
                    <a:pt x="1761" y="273"/>
                  </a:cubicBezTo>
                  <a:cubicBezTo>
                    <a:pt x="1711" y="149"/>
                    <a:pt x="1563" y="0"/>
                    <a:pt x="134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9629" name="Google Shape;9629;p25"/>
            <p:cNvSpPr/>
            <p:nvPr/>
          </p:nvSpPr>
          <p:spPr>
            <a:xfrm>
              <a:off x="3907950" y="216225"/>
              <a:ext cx="44025" cy="79400"/>
            </a:xfrm>
            <a:custGeom>
              <a:avLst/>
              <a:gdLst/>
              <a:ahLst/>
              <a:cxnLst/>
              <a:rect l="l" t="t" r="r" b="b"/>
              <a:pathLst>
                <a:path w="1761" h="3176" extrusionOk="0">
                  <a:moveTo>
                    <a:pt x="719" y="1"/>
                  </a:moveTo>
                  <a:cubicBezTo>
                    <a:pt x="521" y="298"/>
                    <a:pt x="471" y="596"/>
                    <a:pt x="496" y="918"/>
                  </a:cubicBezTo>
                  <a:cubicBezTo>
                    <a:pt x="298" y="720"/>
                    <a:pt x="149" y="571"/>
                    <a:pt x="0" y="372"/>
                  </a:cubicBezTo>
                  <a:lnTo>
                    <a:pt x="0" y="372"/>
                  </a:lnTo>
                  <a:cubicBezTo>
                    <a:pt x="174" y="918"/>
                    <a:pt x="347" y="1414"/>
                    <a:pt x="521" y="1934"/>
                  </a:cubicBezTo>
                  <a:cubicBezTo>
                    <a:pt x="620" y="2232"/>
                    <a:pt x="719" y="2529"/>
                    <a:pt x="892" y="2802"/>
                  </a:cubicBezTo>
                  <a:cubicBezTo>
                    <a:pt x="1010" y="2966"/>
                    <a:pt x="1217" y="3176"/>
                    <a:pt x="1492" y="3176"/>
                  </a:cubicBezTo>
                  <a:cubicBezTo>
                    <a:pt x="1506" y="3176"/>
                    <a:pt x="1522" y="3175"/>
                    <a:pt x="1537" y="3174"/>
                  </a:cubicBezTo>
                  <a:cubicBezTo>
                    <a:pt x="1611" y="3174"/>
                    <a:pt x="1661" y="3149"/>
                    <a:pt x="1711" y="3099"/>
                  </a:cubicBezTo>
                  <a:cubicBezTo>
                    <a:pt x="1760" y="3050"/>
                    <a:pt x="1760" y="2975"/>
                    <a:pt x="1760" y="2926"/>
                  </a:cubicBezTo>
                  <a:cubicBezTo>
                    <a:pt x="1735" y="2529"/>
                    <a:pt x="1711" y="2108"/>
                    <a:pt x="1587" y="1711"/>
                  </a:cubicBezTo>
                  <a:cubicBezTo>
                    <a:pt x="1487" y="1314"/>
                    <a:pt x="1512" y="843"/>
                    <a:pt x="1487" y="422"/>
                  </a:cubicBezTo>
                  <a:cubicBezTo>
                    <a:pt x="1487" y="298"/>
                    <a:pt x="1463" y="125"/>
                    <a:pt x="1339" y="75"/>
                  </a:cubicBezTo>
                  <a:cubicBezTo>
                    <a:pt x="1165" y="323"/>
                    <a:pt x="1091" y="596"/>
                    <a:pt x="992" y="843"/>
                  </a:cubicBezTo>
                  <a:cubicBezTo>
                    <a:pt x="868" y="670"/>
                    <a:pt x="793" y="447"/>
                    <a:pt x="769" y="224"/>
                  </a:cubicBezTo>
                  <a:cubicBezTo>
                    <a:pt x="769" y="174"/>
                    <a:pt x="744" y="75"/>
                    <a:pt x="719"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9630" name="Google Shape;9630;p25"/>
            <p:cNvSpPr/>
            <p:nvPr/>
          </p:nvSpPr>
          <p:spPr>
            <a:xfrm>
              <a:off x="3930250" y="180275"/>
              <a:ext cx="71925" cy="121325"/>
            </a:xfrm>
            <a:custGeom>
              <a:avLst/>
              <a:gdLst/>
              <a:ahLst/>
              <a:cxnLst/>
              <a:rect l="l" t="t" r="r" b="b"/>
              <a:pathLst>
                <a:path w="2877" h="4853" extrusionOk="0">
                  <a:moveTo>
                    <a:pt x="1711" y="1"/>
                  </a:moveTo>
                  <a:cubicBezTo>
                    <a:pt x="1587" y="26"/>
                    <a:pt x="1488" y="75"/>
                    <a:pt x="1438" y="174"/>
                  </a:cubicBezTo>
                  <a:cubicBezTo>
                    <a:pt x="323" y="1414"/>
                    <a:pt x="0" y="3000"/>
                    <a:pt x="620" y="4240"/>
                  </a:cubicBezTo>
                  <a:cubicBezTo>
                    <a:pt x="710" y="4374"/>
                    <a:pt x="820" y="4852"/>
                    <a:pt x="1059" y="4852"/>
                  </a:cubicBezTo>
                  <a:cubicBezTo>
                    <a:pt x="1085" y="4852"/>
                    <a:pt x="1112" y="4847"/>
                    <a:pt x="1141" y="4835"/>
                  </a:cubicBezTo>
                  <a:cubicBezTo>
                    <a:pt x="1438" y="4736"/>
                    <a:pt x="1637" y="4339"/>
                    <a:pt x="1761" y="4141"/>
                  </a:cubicBezTo>
                  <a:cubicBezTo>
                    <a:pt x="2256" y="3298"/>
                    <a:pt x="2752" y="2430"/>
                    <a:pt x="2851" y="1538"/>
                  </a:cubicBezTo>
                  <a:cubicBezTo>
                    <a:pt x="2876" y="1240"/>
                    <a:pt x="2851" y="893"/>
                    <a:pt x="2727" y="621"/>
                  </a:cubicBezTo>
                  <a:cubicBezTo>
                    <a:pt x="2579" y="323"/>
                    <a:pt x="2306" y="75"/>
                    <a:pt x="193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31" name="Google Shape;9631;p25"/>
            <p:cNvSpPr/>
            <p:nvPr/>
          </p:nvSpPr>
          <p:spPr>
            <a:xfrm>
              <a:off x="3944500" y="206925"/>
              <a:ext cx="47750" cy="90825"/>
            </a:xfrm>
            <a:custGeom>
              <a:avLst/>
              <a:gdLst/>
              <a:ahLst/>
              <a:cxnLst/>
              <a:rect l="l" t="t" r="r" b="b"/>
              <a:pathLst>
                <a:path w="1910" h="3633" extrusionOk="0">
                  <a:moveTo>
                    <a:pt x="1414" y="1"/>
                  </a:moveTo>
                  <a:lnTo>
                    <a:pt x="1414" y="1"/>
                  </a:lnTo>
                  <a:cubicBezTo>
                    <a:pt x="1166" y="348"/>
                    <a:pt x="918" y="695"/>
                    <a:pt x="744" y="1042"/>
                  </a:cubicBezTo>
                  <a:cubicBezTo>
                    <a:pt x="695" y="720"/>
                    <a:pt x="645" y="447"/>
                    <a:pt x="620" y="125"/>
                  </a:cubicBezTo>
                  <a:cubicBezTo>
                    <a:pt x="620" y="199"/>
                    <a:pt x="447" y="373"/>
                    <a:pt x="397" y="472"/>
                  </a:cubicBezTo>
                  <a:cubicBezTo>
                    <a:pt x="323" y="596"/>
                    <a:pt x="273" y="720"/>
                    <a:pt x="249" y="844"/>
                  </a:cubicBezTo>
                  <a:cubicBezTo>
                    <a:pt x="149" y="1067"/>
                    <a:pt x="75" y="1315"/>
                    <a:pt x="50" y="1563"/>
                  </a:cubicBezTo>
                  <a:cubicBezTo>
                    <a:pt x="1" y="1984"/>
                    <a:pt x="25" y="2430"/>
                    <a:pt x="125" y="2827"/>
                  </a:cubicBezTo>
                  <a:cubicBezTo>
                    <a:pt x="174" y="3025"/>
                    <a:pt x="224" y="3223"/>
                    <a:pt x="323" y="3422"/>
                  </a:cubicBezTo>
                  <a:cubicBezTo>
                    <a:pt x="375" y="3527"/>
                    <a:pt x="416" y="3632"/>
                    <a:pt x="505" y="3632"/>
                  </a:cubicBezTo>
                  <a:cubicBezTo>
                    <a:pt x="542" y="3632"/>
                    <a:pt x="587" y="3614"/>
                    <a:pt x="645" y="3570"/>
                  </a:cubicBezTo>
                  <a:cubicBezTo>
                    <a:pt x="819" y="3422"/>
                    <a:pt x="943" y="3050"/>
                    <a:pt x="1042" y="2827"/>
                  </a:cubicBezTo>
                  <a:cubicBezTo>
                    <a:pt x="1166" y="2579"/>
                    <a:pt x="1290" y="2331"/>
                    <a:pt x="1389" y="2083"/>
                  </a:cubicBezTo>
                  <a:cubicBezTo>
                    <a:pt x="1587" y="1563"/>
                    <a:pt x="1785" y="1067"/>
                    <a:pt x="1909" y="546"/>
                  </a:cubicBezTo>
                  <a:lnTo>
                    <a:pt x="1909" y="546"/>
                  </a:lnTo>
                  <a:cubicBezTo>
                    <a:pt x="1686" y="670"/>
                    <a:pt x="1513" y="819"/>
                    <a:pt x="1314" y="992"/>
                  </a:cubicBezTo>
                  <a:cubicBezTo>
                    <a:pt x="1364" y="695"/>
                    <a:pt x="1389" y="348"/>
                    <a:pt x="1414"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9632" name="Google Shape;9632;p25"/>
            <p:cNvSpPr/>
            <p:nvPr/>
          </p:nvSpPr>
          <p:spPr>
            <a:xfrm>
              <a:off x="3761675" y="297625"/>
              <a:ext cx="145675" cy="48775"/>
            </a:xfrm>
            <a:custGeom>
              <a:avLst/>
              <a:gdLst/>
              <a:ahLst/>
              <a:cxnLst/>
              <a:rect l="l" t="t" r="r" b="b"/>
              <a:pathLst>
                <a:path w="5827" h="1951" extrusionOk="0">
                  <a:moveTo>
                    <a:pt x="853" y="0"/>
                  </a:moveTo>
                  <a:cubicBezTo>
                    <a:pt x="740" y="0"/>
                    <a:pt x="627" y="18"/>
                    <a:pt x="521" y="66"/>
                  </a:cubicBezTo>
                  <a:cubicBezTo>
                    <a:pt x="249" y="190"/>
                    <a:pt x="25" y="513"/>
                    <a:pt x="25" y="761"/>
                  </a:cubicBezTo>
                  <a:cubicBezTo>
                    <a:pt x="1" y="1008"/>
                    <a:pt x="149" y="1207"/>
                    <a:pt x="323" y="1331"/>
                  </a:cubicBezTo>
                  <a:cubicBezTo>
                    <a:pt x="521" y="1455"/>
                    <a:pt x="769" y="1554"/>
                    <a:pt x="1017" y="1628"/>
                  </a:cubicBezTo>
                  <a:cubicBezTo>
                    <a:pt x="1736" y="1802"/>
                    <a:pt x="2504" y="1950"/>
                    <a:pt x="3298" y="1950"/>
                  </a:cubicBezTo>
                  <a:cubicBezTo>
                    <a:pt x="3645" y="1950"/>
                    <a:pt x="5727" y="1826"/>
                    <a:pt x="5777" y="1331"/>
                  </a:cubicBezTo>
                  <a:cubicBezTo>
                    <a:pt x="5826" y="1033"/>
                    <a:pt x="5206" y="1033"/>
                    <a:pt x="4983" y="1033"/>
                  </a:cubicBezTo>
                  <a:cubicBezTo>
                    <a:pt x="4413" y="1008"/>
                    <a:pt x="3917" y="934"/>
                    <a:pt x="3471" y="810"/>
                  </a:cubicBezTo>
                  <a:cubicBezTo>
                    <a:pt x="2728" y="637"/>
                    <a:pt x="2033" y="339"/>
                    <a:pt x="1364" y="91"/>
                  </a:cubicBezTo>
                  <a:cubicBezTo>
                    <a:pt x="1212" y="46"/>
                    <a:pt x="1033" y="0"/>
                    <a:pt x="85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33" name="Google Shape;9633;p25"/>
            <p:cNvSpPr/>
            <p:nvPr/>
          </p:nvSpPr>
          <p:spPr>
            <a:xfrm>
              <a:off x="3824900" y="320350"/>
              <a:ext cx="75000" cy="19750"/>
            </a:xfrm>
            <a:custGeom>
              <a:avLst/>
              <a:gdLst/>
              <a:ahLst/>
              <a:cxnLst/>
              <a:rect l="l" t="t" r="r" b="b"/>
              <a:pathLst>
                <a:path w="3000" h="790" extrusionOk="0">
                  <a:moveTo>
                    <a:pt x="25" y="0"/>
                  </a:moveTo>
                  <a:cubicBezTo>
                    <a:pt x="347" y="174"/>
                    <a:pt x="719" y="347"/>
                    <a:pt x="1116" y="471"/>
                  </a:cubicBezTo>
                  <a:cubicBezTo>
                    <a:pt x="744" y="496"/>
                    <a:pt x="372" y="496"/>
                    <a:pt x="0" y="521"/>
                  </a:cubicBezTo>
                  <a:cubicBezTo>
                    <a:pt x="573" y="689"/>
                    <a:pt x="1111" y="789"/>
                    <a:pt x="1701" y="789"/>
                  </a:cubicBezTo>
                  <a:cubicBezTo>
                    <a:pt x="1979" y="789"/>
                    <a:pt x="2268" y="767"/>
                    <a:pt x="2578" y="719"/>
                  </a:cubicBezTo>
                  <a:cubicBezTo>
                    <a:pt x="2677" y="670"/>
                    <a:pt x="2752" y="670"/>
                    <a:pt x="2851" y="620"/>
                  </a:cubicBezTo>
                  <a:cubicBezTo>
                    <a:pt x="2950" y="595"/>
                    <a:pt x="3000" y="496"/>
                    <a:pt x="2975" y="422"/>
                  </a:cubicBezTo>
                  <a:cubicBezTo>
                    <a:pt x="2950" y="347"/>
                    <a:pt x="2826" y="298"/>
                    <a:pt x="2702" y="273"/>
                  </a:cubicBezTo>
                  <a:cubicBezTo>
                    <a:pt x="2454" y="223"/>
                    <a:pt x="2256" y="174"/>
                    <a:pt x="2058" y="174"/>
                  </a:cubicBezTo>
                  <a:lnTo>
                    <a:pt x="1934" y="174"/>
                  </a:lnTo>
                  <a:cubicBezTo>
                    <a:pt x="1826" y="190"/>
                    <a:pt x="1722" y="196"/>
                    <a:pt x="1619" y="196"/>
                  </a:cubicBezTo>
                  <a:cubicBezTo>
                    <a:pt x="1413" y="196"/>
                    <a:pt x="1215" y="174"/>
                    <a:pt x="1017" y="174"/>
                  </a:cubicBezTo>
                  <a:cubicBezTo>
                    <a:pt x="694" y="149"/>
                    <a:pt x="347" y="99"/>
                    <a:pt x="25"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9634" name="Google Shape;9634;p25"/>
            <p:cNvSpPr/>
            <p:nvPr/>
          </p:nvSpPr>
          <p:spPr>
            <a:xfrm>
              <a:off x="3820550" y="232725"/>
              <a:ext cx="100425" cy="79600"/>
            </a:xfrm>
            <a:custGeom>
              <a:avLst/>
              <a:gdLst/>
              <a:ahLst/>
              <a:cxnLst/>
              <a:rect l="l" t="t" r="r" b="b"/>
              <a:pathLst>
                <a:path w="4017" h="3184" extrusionOk="0">
                  <a:moveTo>
                    <a:pt x="572" y="0"/>
                  </a:moveTo>
                  <a:cubicBezTo>
                    <a:pt x="485" y="0"/>
                    <a:pt x="402" y="15"/>
                    <a:pt x="323" y="60"/>
                  </a:cubicBezTo>
                  <a:cubicBezTo>
                    <a:pt x="273" y="84"/>
                    <a:pt x="199" y="159"/>
                    <a:pt x="174" y="208"/>
                  </a:cubicBezTo>
                  <a:cubicBezTo>
                    <a:pt x="50" y="407"/>
                    <a:pt x="1" y="654"/>
                    <a:pt x="25" y="828"/>
                  </a:cubicBezTo>
                  <a:cubicBezTo>
                    <a:pt x="75" y="1051"/>
                    <a:pt x="249" y="1249"/>
                    <a:pt x="397" y="1423"/>
                  </a:cubicBezTo>
                  <a:cubicBezTo>
                    <a:pt x="1042" y="2117"/>
                    <a:pt x="1934" y="2613"/>
                    <a:pt x="2975" y="2985"/>
                  </a:cubicBezTo>
                  <a:cubicBezTo>
                    <a:pt x="3104" y="3017"/>
                    <a:pt x="3501" y="3184"/>
                    <a:pt x="3766" y="3184"/>
                  </a:cubicBezTo>
                  <a:cubicBezTo>
                    <a:pt x="3911" y="3184"/>
                    <a:pt x="4017" y="3134"/>
                    <a:pt x="4017" y="2985"/>
                  </a:cubicBezTo>
                  <a:cubicBezTo>
                    <a:pt x="4017" y="2786"/>
                    <a:pt x="3769" y="2638"/>
                    <a:pt x="3670" y="2514"/>
                  </a:cubicBezTo>
                  <a:lnTo>
                    <a:pt x="3223" y="1944"/>
                  </a:lnTo>
                  <a:cubicBezTo>
                    <a:pt x="2901" y="1572"/>
                    <a:pt x="2604" y="1150"/>
                    <a:pt x="2182" y="778"/>
                  </a:cubicBezTo>
                  <a:cubicBezTo>
                    <a:pt x="1860" y="431"/>
                    <a:pt x="1438" y="159"/>
                    <a:pt x="893" y="35"/>
                  </a:cubicBezTo>
                  <a:cubicBezTo>
                    <a:pt x="785" y="21"/>
                    <a:pt x="676" y="0"/>
                    <a:pt x="57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35" name="Google Shape;9635;p25"/>
            <p:cNvSpPr/>
            <p:nvPr/>
          </p:nvSpPr>
          <p:spPr>
            <a:xfrm>
              <a:off x="3851550" y="255900"/>
              <a:ext cx="64475" cy="51925"/>
            </a:xfrm>
            <a:custGeom>
              <a:avLst/>
              <a:gdLst/>
              <a:ahLst/>
              <a:cxnLst/>
              <a:rect l="l" t="t" r="r" b="b"/>
              <a:pathLst>
                <a:path w="2579" h="2077" extrusionOk="0">
                  <a:moveTo>
                    <a:pt x="546" y="0"/>
                  </a:moveTo>
                  <a:cubicBezTo>
                    <a:pt x="546" y="347"/>
                    <a:pt x="793" y="645"/>
                    <a:pt x="1017" y="942"/>
                  </a:cubicBezTo>
                  <a:cubicBezTo>
                    <a:pt x="645" y="769"/>
                    <a:pt x="298" y="595"/>
                    <a:pt x="0" y="372"/>
                  </a:cubicBezTo>
                  <a:lnTo>
                    <a:pt x="0" y="372"/>
                  </a:lnTo>
                  <a:cubicBezTo>
                    <a:pt x="50" y="843"/>
                    <a:pt x="397" y="1240"/>
                    <a:pt x="818" y="1512"/>
                  </a:cubicBezTo>
                  <a:cubicBezTo>
                    <a:pt x="994" y="1610"/>
                    <a:pt x="1862" y="2077"/>
                    <a:pt x="2295" y="2077"/>
                  </a:cubicBezTo>
                  <a:cubicBezTo>
                    <a:pt x="2412" y="2077"/>
                    <a:pt x="2497" y="2043"/>
                    <a:pt x="2529" y="1959"/>
                  </a:cubicBezTo>
                  <a:cubicBezTo>
                    <a:pt x="2578" y="1735"/>
                    <a:pt x="2256" y="1463"/>
                    <a:pt x="2083" y="1314"/>
                  </a:cubicBezTo>
                  <a:cubicBezTo>
                    <a:pt x="1884" y="1091"/>
                    <a:pt x="1636" y="843"/>
                    <a:pt x="1388" y="620"/>
                  </a:cubicBezTo>
                  <a:cubicBezTo>
                    <a:pt x="1264" y="496"/>
                    <a:pt x="1091" y="397"/>
                    <a:pt x="942" y="273"/>
                  </a:cubicBezTo>
                  <a:cubicBezTo>
                    <a:pt x="917" y="248"/>
                    <a:pt x="546" y="75"/>
                    <a:pt x="546"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9636" name="Google Shape;9636;p25"/>
            <p:cNvSpPr/>
            <p:nvPr/>
          </p:nvSpPr>
          <p:spPr>
            <a:xfrm>
              <a:off x="3788325" y="253150"/>
              <a:ext cx="127075" cy="69325"/>
            </a:xfrm>
            <a:custGeom>
              <a:avLst/>
              <a:gdLst/>
              <a:ahLst/>
              <a:cxnLst/>
              <a:rect l="l" t="t" r="r" b="b"/>
              <a:pathLst>
                <a:path w="5083" h="2773" extrusionOk="0">
                  <a:moveTo>
                    <a:pt x="949" y="0"/>
                  </a:moveTo>
                  <a:cubicBezTo>
                    <a:pt x="608" y="0"/>
                    <a:pt x="227" y="125"/>
                    <a:pt x="100" y="358"/>
                  </a:cubicBezTo>
                  <a:cubicBezTo>
                    <a:pt x="1" y="507"/>
                    <a:pt x="1" y="705"/>
                    <a:pt x="75" y="854"/>
                  </a:cubicBezTo>
                  <a:cubicBezTo>
                    <a:pt x="249" y="1275"/>
                    <a:pt x="744" y="1598"/>
                    <a:pt x="1215" y="1870"/>
                  </a:cubicBezTo>
                  <a:cubicBezTo>
                    <a:pt x="1686" y="2118"/>
                    <a:pt x="2133" y="2366"/>
                    <a:pt x="2628" y="2515"/>
                  </a:cubicBezTo>
                  <a:cubicBezTo>
                    <a:pt x="2975" y="2639"/>
                    <a:pt x="3322" y="2713"/>
                    <a:pt x="3694" y="2738"/>
                  </a:cubicBezTo>
                  <a:cubicBezTo>
                    <a:pt x="3823" y="2750"/>
                    <a:pt x="4023" y="2772"/>
                    <a:pt x="4224" y="2772"/>
                  </a:cubicBezTo>
                  <a:cubicBezTo>
                    <a:pt x="4450" y="2772"/>
                    <a:pt x="4679" y="2744"/>
                    <a:pt x="4810" y="2639"/>
                  </a:cubicBezTo>
                  <a:cubicBezTo>
                    <a:pt x="5083" y="2440"/>
                    <a:pt x="4686" y="2217"/>
                    <a:pt x="4488" y="2118"/>
                  </a:cubicBezTo>
                  <a:cubicBezTo>
                    <a:pt x="4190" y="1969"/>
                    <a:pt x="3917" y="1746"/>
                    <a:pt x="3595" y="1548"/>
                  </a:cubicBezTo>
                  <a:cubicBezTo>
                    <a:pt x="3075" y="1176"/>
                    <a:pt x="2579" y="804"/>
                    <a:pt x="2058" y="457"/>
                  </a:cubicBezTo>
                  <a:cubicBezTo>
                    <a:pt x="1785" y="259"/>
                    <a:pt x="1488" y="85"/>
                    <a:pt x="1116" y="11"/>
                  </a:cubicBezTo>
                  <a:cubicBezTo>
                    <a:pt x="1062" y="4"/>
                    <a:pt x="1006" y="0"/>
                    <a:pt x="94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37" name="Google Shape;9637;p25"/>
            <p:cNvSpPr/>
            <p:nvPr/>
          </p:nvSpPr>
          <p:spPr>
            <a:xfrm>
              <a:off x="3832950" y="279450"/>
              <a:ext cx="71650" cy="40975"/>
            </a:xfrm>
            <a:custGeom>
              <a:avLst/>
              <a:gdLst/>
              <a:ahLst/>
              <a:cxnLst/>
              <a:rect l="l" t="t" r="r" b="b"/>
              <a:pathLst>
                <a:path w="2866" h="1639" extrusionOk="0">
                  <a:moveTo>
                    <a:pt x="571" y="0"/>
                  </a:moveTo>
                  <a:cubicBezTo>
                    <a:pt x="670" y="322"/>
                    <a:pt x="893" y="645"/>
                    <a:pt x="1190" y="868"/>
                  </a:cubicBezTo>
                  <a:cubicBezTo>
                    <a:pt x="769" y="793"/>
                    <a:pt x="323" y="645"/>
                    <a:pt x="0" y="446"/>
                  </a:cubicBezTo>
                  <a:lnTo>
                    <a:pt x="0" y="446"/>
                  </a:lnTo>
                  <a:cubicBezTo>
                    <a:pt x="149" y="669"/>
                    <a:pt x="298" y="893"/>
                    <a:pt x="546" y="1041"/>
                  </a:cubicBezTo>
                  <a:cubicBezTo>
                    <a:pt x="744" y="1165"/>
                    <a:pt x="942" y="1240"/>
                    <a:pt x="1166" y="1314"/>
                  </a:cubicBezTo>
                  <a:cubicBezTo>
                    <a:pt x="1562" y="1438"/>
                    <a:pt x="2008" y="1562"/>
                    <a:pt x="2430" y="1636"/>
                  </a:cubicBezTo>
                  <a:cubicBezTo>
                    <a:pt x="2449" y="1638"/>
                    <a:pt x="2467" y="1638"/>
                    <a:pt x="2485" y="1638"/>
                  </a:cubicBezTo>
                  <a:cubicBezTo>
                    <a:pt x="2809" y="1638"/>
                    <a:pt x="2866" y="1429"/>
                    <a:pt x="2678" y="1264"/>
                  </a:cubicBezTo>
                  <a:cubicBezTo>
                    <a:pt x="2430" y="1017"/>
                    <a:pt x="1984" y="818"/>
                    <a:pt x="1661" y="645"/>
                  </a:cubicBezTo>
                  <a:cubicBezTo>
                    <a:pt x="1314" y="422"/>
                    <a:pt x="942" y="198"/>
                    <a:pt x="571"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9638" name="Google Shape;9638;p25"/>
            <p:cNvSpPr/>
            <p:nvPr/>
          </p:nvSpPr>
          <p:spPr>
            <a:xfrm>
              <a:off x="3863925" y="210375"/>
              <a:ext cx="76875" cy="99000"/>
            </a:xfrm>
            <a:custGeom>
              <a:avLst/>
              <a:gdLst/>
              <a:ahLst/>
              <a:cxnLst/>
              <a:rect l="l" t="t" r="r" b="b"/>
              <a:pathLst>
                <a:path w="3075" h="3960" extrusionOk="0">
                  <a:moveTo>
                    <a:pt x="735" y="0"/>
                  </a:moveTo>
                  <a:cubicBezTo>
                    <a:pt x="673" y="0"/>
                    <a:pt x="609" y="11"/>
                    <a:pt x="546" y="36"/>
                  </a:cubicBezTo>
                  <a:cubicBezTo>
                    <a:pt x="422" y="86"/>
                    <a:pt x="323" y="210"/>
                    <a:pt x="274" y="309"/>
                  </a:cubicBezTo>
                  <a:cubicBezTo>
                    <a:pt x="1" y="805"/>
                    <a:pt x="1" y="1201"/>
                    <a:pt x="174" y="1672"/>
                  </a:cubicBezTo>
                  <a:cubicBezTo>
                    <a:pt x="546" y="2540"/>
                    <a:pt x="1364" y="3383"/>
                    <a:pt x="2381" y="3879"/>
                  </a:cubicBezTo>
                  <a:cubicBezTo>
                    <a:pt x="2467" y="3913"/>
                    <a:pt x="2589" y="3960"/>
                    <a:pt x="2714" y="3960"/>
                  </a:cubicBezTo>
                  <a:cubicBezTo>
                    <a:pt x="2769" y="3960"/>
                    <a:pt x="2824" y="3951"/>
                    <a:pt x="2877" y="3928"/>
                  </a:cubicBezTo>
                  <a:cubicBezTo>
                    <a:pt x="3075" y="3829"/>
                    <a:pt x="3025" y="3581"/>
                    <a:pt x="3025" y="3432"/>
                  </a:cubicBezTo>
                  <a:cubicBezTo>
                    <a:pt x="3001" y="2937"/>
                    <a:pt x="2777" y="2416"/>
                    <a:pt x="2530" y="1945"/>
                  </a:cubicBezTo>
                  <a:cubicBezTo>
                    <a:pt x="2430" y="1772"/>
                    <a:pt x="2356" y="1598"/>
                    <a:pt x="2257" y="1425"/>
                  </a:cubicBezTo>
                  <a:cubicBezTo>
                    <a:pt x="2009" y="954"/>
                    <a:pt x="1736" y="557"/>
                    <a:pt x="1240" y="185"/>
                  </a:cubicBezTo>
                  <a:cubicBezTo>
                    <a:pt x="1093" y="93"/>
                    <a:pt x="917" y="0"/>
                    <a:pt x="73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39" name="Google Shape;9639;p25"/>
            <p:cNvSpPr/>
            <p:nvPr/>
          </p:nvSpPr>
          <p:spPr>
            <a:xfrm>
              <a:off x="3887475" y="245350"/>
              <a:ext cx="45625" cy="58625"/>
            </a:xfrm>
            <a:custGeom>
              <a:avLst/>
              <a:gdLst/>
              <a:ahLst/>
              <a:cxnLst/>
              <a:rect l="l" t="t" r="r" b="b"/>
              <a:pathLst>
                <a:path w="1825" h="2345" extrusionOk="0">
                  <a:moveTo>
                    <a:pt x="1" y="620"/>
                  </a:moveTo>
                  <a:lnTo>
                    <a:pt x="1" y="620"/>
                  </a:lnTo>
                  <a:cubicBezTo>
                    <a:pt x="6" y="623"/>
                    <a:pt x="11" y="626"/>
                    <a:pt x="16" y="629"/>
                  </a:cubicBezTo>
                  <a:lnTo>
                    <a:pt x="16" y="629"/>
                  </a:lnTo>
                  <a:cubicBezTo>
                    <a:pt x="11" y="625"/>
                    <a:pt x="6" y="622"/>
                    <a:pt x="1" y="620"/>
                  </a:cubicBezTo>
                  <a:close/>
                  <a:moveTo>
                    <a:pt x="670" y="1"/>
                  </a:moveTo>
                  <a:lnTo>
                    <a:pt x="670" y="1"/>
                  </a:lnTo>
                  <a:cubicBezTo>
                    <a:pt x="695" y="397"/>
                    <a:pt x="720" y="794"/>
                    <a:pt x="918" y="1166"/>
                  </a:cubicBezTo>
                  <a:cubicBezTo>
                    <a:pt x="601" y="995"/>
                    <a:pt x="309" y="801"/>
                    <a:pt x="16" y="629"/>
                  </a:cubicBezTo>
                  <a:lnTo>
                    <a:pt x="16" y="629"/>
                  </a:lnTo>
                  <a:cubicBezTo>
                    <a:pt x="75" y="681"/>
                    <a:pt x="77" y="897"/>
                    <a:pt x="100" y="943"/>
                  </a:cubicBezTo>
                  <a:cubicBezTo>
                    <a:pt x="125" y="1067"/>
                    <a:pt x="199" y="1166"/>
                    <a:pt x="249" y="1265"/>
                  </a:cubicBezTo>
                  <a:cubicBezTo>
                    <a:pt x="373" y="1488"/>
                    <a:pt x="546" y="1662"/>
                    <a:pt x="720" y="1860"/>
                  </a:cubicBezTo>
                  <a:cubicBezTo>
                    <a:pt x="918" y="2033"/>
                    <a:pt x="1117" y="2182"/>
                    <a:pt x="1414" y="2306"/>
                  </a:cubicBezTo>
                  <a:cubicBezTo>
                    <a:pt x="1477" y="2332"/>
                    <a:pt x="1532" y="2344"/>
                    <a:pt x="1579" y="2344"/>
                  </a:cubicBezTo>
                  <a:cubicBezTo>
                    <a:pt x="1756" y="2344"/>
                    <a:pt x="1825" y="2179"/>
                    <a:pt x="1786" y="1984"/>
                  </a:cubicBezTo>
                  <a:cubicBezTo>
                    <a:pt x="1612" y="1240"/>
                    <a:pt x="1216" y="546"/>
                    <a:pt x="670"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9640" name="Google Shape;9640;p25"/>
            <p:cNvSpPr/>
            <p:nvPr/>
          </p:nvSpPr>
          <p:spPr>
            <a:xfrm>
              <a:off x="3943275" y="194050"/>
              <a:ext cx="132650" cy="117125"/>
            </a:xfrm>
            <a:custGeom>
              <a:avLst/>
              <a:gdLst/>
              <a:ahLst/>
              <a:cxnLst/>
              <a:rect l="l" t="t" r="r" b="b"/>
              <a:pathLst>
                <a:path w="5306" h="4685" extrusionOk="0">
                  <a:moveTo>
                    <a:pt x="4819" y="1"/>
                  </a:moveTo>
                  <a:cubicBezTo>
                    <a:pt x="4640" y="1"/>
                    <a:pt x="4445" y="47"/>
                    <a:pt x="4264" y="119"/>
                  </a:cubicBezTo>
                  <a:cubicBezTo>
                    <a:pt x="3595" y="367"/>
                    <a:pt x="3074" y="838"/>
                    <a:pt x="2653" y="1309"/>
                  </a:cubicBezTo>
                  <a:cubicBezTo>
                    <a:pt x="2330" y="1607"/>
                    <a:pt x="0" y="4581"/>
                    <a:pt x="719" y="4680"/>
                  </a:cubicBezTo>
                  <a:cubicBezTo>
                    <a:pt x="735" y="4683"/>
                    <a:pt x="751" y="4684"/>
                    <a:pt x="767" y="4684"/>
                  </a:cubicBezTo>
                  <a:cubicBezTo>
                    <a:pt x="900" y="4684"/>
                    <a:pt x="1033" y="4601"/>
                    <a:pt x="1165" y="4556"/>
                  </a:cubicBezTo>
                  <a:cubicBezTo>
                    <a:pt x="2727" y="3714"/>
                    <a:pt x="4041" y="2573"/>
                    <a:pt x="4933" y="1309"/>
                  </a:cubicBezTo>
                  <a:cubicBezTo>
                    <a:pt x="5057" y="1111"/>
                    <a:pt x="5181" y="937"/>
                    <a:pt x="5231" y="739"/>
                  </a:cubicBezTo>
                  <a:cubicBezTo>
                    <a:pt x="5305" y="565"/>
                    <a:pt x="5305" y="342"/>
                    <a:pt x="5181" y="194"/>
                  </a:cubicBezTo>
                  <a:cubicBezTo>
                    <a:pt x="5156" y="119"/>
                    <a:pt x="5082" y="70"/>
                    <a:pt x="5008" y="20"/>
                  </a:cubicBezTo>
                  <a:cubicBezTo>
                    <a:pt x="4948" y="7"/>
                    <a:pt x="4884" y="1"/>
                    <a:pt x="481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41" name="Google Shape;9641;p25"/>
            <p:cNvSpPr/>
            <p:nvPr/>
          </p:nvSpPr>
          <p:spPr>
            <a:xfrm>
              <a:off x="3964725" y="229875"/>
              <a:ext cx="65325" cy="74425"/>
            </a:xfrm>
            <a:custGeom>
              <a:avLst/>
              <a:gdLst/>
              <a:ahLst/>
              <a:cxnLst/>
              <a:rect l="l" t="t" r="r" b="b"/>
              <a:pathLst>
                <a:path w="2613" h="2977" extrusionOk="0">
                  <a:moveTo>
                    <a:pt x="2464" y="0"/>
                  </a:moveTo>
                  <a:lnTo>
                    <a:pt x="2464" y="0"/>
                  </a:lnTo>
                  <a:cubicBezTo>
                    <a:pt x="2365" y="124"/>
                    <a:pt x="2092" y="273"/>
                    <a:pt x="1993" y="397"/>
                  </a:cubicBezTo>
                  <a:cubicBezTo>
                    <a:pt x="1819" y="521"/>
                    <a:pt x="1695" y="669"/>
                    <a:pt x="1547" y="793"/>
                  </a:cubicBezTo>
                  <a:cubicBezTo>
                    <a:pt x="1249" y="1066"/>
                    <a:pt x="1001" y="1363"/>
                    <a:pt x="753" y="1661"/>
                  </a:cubicBezTo>
                  <a:cubicBezTo>
                    <a:pt x="505" y="1934"/>
                    <a:pt x="332" y="2206"/>
                    <a:pt x="134" y="2529"/>
                  </a:cubicBezTo>
                  <a:cubicBezTo>
                    <a:pt x="36" y="2684"/>
                    <a:pt x="0" y="2976"/>
                    <a:pt x="204" y="2976"/>
                  </a:cubicBezTo>
                  <a:cubicBezTo>
                    <a:pt x="260" y="2976"/>
                    <a:pt x="335" y="2954"/>
                    <a:pt x="431" y="2900"/>
                  </a:cubicBezTo>
                  <a:cubicBezTo>
                    <a:pt x="1224" y="2429"/>
                    <a:pt x="1943" y="1884"/>
                    <a:pt x="2538" y="1264"/>
                  </a:cubicBezTo>
                  <a:lnTo>
                    <a:pt x="2538" y="1264"/>
                  </a:lnTo>
                  <a:cubicBezTo>
                    <a:pt x="2216" y="1388"/>
                    <a:pt x="1869" y="1512"/>
                    <a:pt x="1571" y="1636"/>
                  </a:cubicBezTo>
                  <a:cubicBezTo>
                    <a:pt x="1943" y="1314"/>
                    <a:pt x="2315" y="967"/>
                    <a:pt x="2613" y="645"/>
                  </a:cubicBezTo>
                  <a:lnTo>
                    <a:pt x="2613" y="645"/>
                  </a:lnTo>
                  <a:cubicBezTo>
                    <a:pt x="2216" y="818"/>
                    <a:pt x="1844" y="1041"/>
                    <a:pt x="1497" y="1264"/>
                  </a:cubicBezTo>
                  <a:cubicBezTo>
                    <a:pt x="1869" y="868"/>
                    <a:pt x="2191" y="421"/>
                    <a:pt x="2464"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9642" name="Google Shape;9642;p25"/>
            <p:cNvSpPr/>
            <p:nvPr/>
          </p:nvSpPr>
          <p:spPr>
            <a:xfrm>
              <a:off x="3979825" y="219250"/>
              <a:ext cx="136375" cy="96100"/>
            </a:xfrm>
            <a:custGeom>
              <a:avLst/>
              <a:gdLst/>
              <a:ahLst/>
              <a:cxnLst/>
              <a:rect l="l" t="t" r="r" b="b"/>
              <a:pathLst>
                <a:path w="5455" h="3844" extrusionOk="0">
                  <a:moveTo>
                    <a:pt x="4664" y="1"/>
                  </a:moveTo>
                  <a:cubicBezTo>
                    <a:pt x="4639" y="1"/>
                    <a:pt x="4614" y="2"/>
                    <a:pt x="4587" y="4"/>
                  </a:cubicBezTo>
                  <a:cubicBezTo>
                    <a:pt x="4240" y="53"/>
                    <a:pt x="4041" y="177"/>
                    <a:pt x="3793" y="375"/>
                  </a:cubicBezTo>
                  <a:cubicBezTo>
                    <a:pt x="3099" y="946"/>
                    <a:pt x="2430" y="1491"/>
                    <a:pt x="1761" y="2061"/>
                  </a:cubicBezTo>
                  <a:lnTo>
                    <a:pt x="744" y="2904"/>
                  </a:lnTo>
                  <a:cubicBezTo>
                    <a:pt x="496" y="3102"/>
                    <a:pt x="1" y="3350"/>
                    <a:pt x="75" y="3672"/>
                  </a:cubicBezTo>
                  <a:cubicBezTo>
                    <a:pt x="87" y="3804"/>
                    <a:pt x="208" y="3843"/>
                    <a:pt x="355" y="3843"/>
                  </a:cubicBezTo>
                  <a:cubicBezTo>
                    <a:pt x="514" y="3843"/>
                    <a:pt x="703" y="3797"/>
                    <a:pt x="819" y="3772"/>
                  </a:cubicBezTo>
                  <a:cubicBezTo>
                    <a:pt x="2058" y="3449"/>
                    <a:pt x="3223" y="2954"/>
                    <a:pt x="4240" y="2309"/>
                  </a:cubicBezTo>
                  <a:cubicBezTo>
                    <a:pt x="4537" y="2111"/>
                    <a:pt x="4810" y="1937"/>
                    <a:pt x="5033" y="1714"/>
                  </a:cubicBezTo>
                  <a:cubicBezTo>
                    <a:pt x="5454" y="1293"/>
                    <a:pt x="5430" y="822"/>
                    <a:pt x="5206" y="375"/>
                  </a:cubicBezTo>
                  <a:cubicBezTo>
                    <a:pt x="5114" y="146"/>
                    <a:pt x="4980" y="1"/>
                    <a:pt x="46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43" name="Google Shape;9643;p25"/>
            <p:cNvSpPr/>
            <p:nvPr/>
          </p:nvSpPr>
          <p:spPr>
            <a:xfrm>
              <a:off x="3983900" y="256500"/>
              <a:ext cx="86425" cy="55650"/>
            </a:xfrm>
            <a:custGeom>
              <a:avLst/>
              <a:gdLst/>
              <a:ahLst/>
              <a:cxnLst/>
              <a:rect l="l" t="t" r="r" b="b"/>
              <a:pathLst>
                <a:path w="3457" h="2226" extrusionOk="0">
                  <a:moveTo>
                    <a:pt x="2961" y="1"/>
                  </a:moveTo>
                  <a:lnTo>
                    <a:pt x="2961" y="1"/>
                  </a:lnTo>
                  <a:cubicBezTo>
                    <a:pt x="2193" y="373"/>
                    <a:pt x="1523" y="869"/>
                    <a:pt x="804" y="1364"/>
                  </a:cubicBezTo>
                  <a:cubicBezTo>
                    <a:pt x="606" y="1538"/>
                    <a:pt x="110" y="1786"/>
                    <a:pt x="61" y="1959"/>
                  </a:cubicBezTo>
                  <a:cubicBezTo>
                    <a:pt x="1" y="2170"/>
                    <a:pt x="168" y="2225"/>
                    <a:pt x="365" y="2225"/>
                  </a:cubicBezTo>
                  <a:cubicBezTo>
                    <a:pt x="493" y="2225"/>
                    <a:pt x="633" y="2202"/>
                    <a:pt x="730" y="2182"/>
                  </a:cubicBezTo>
                  <a:cubicBezTo>
                    <a:pt x="1697" y="1860"/>
                    <a:pt x="2564" y="1439"/>
                    <a:pt x="3457" y="993"/>
                  </a:cubicBezTo>
                  <a:lnTo>
                    <a:pt x="3457" y="993"/>
                  </a:lnTo>
                  <a:cubicBezTo>
                    <a:pt x="2912" y="1092"/>
                    <a:pt x="2341" y="1216"/>
                    <a:pt x="1796" y="1364"/>
                  </a:cubicBezTo>
                  <a:cubicBezTo>
                    <a:pt x="2267" y="1092"/>
                    <a:pt x="2688" y="794"/>
                    <a:pt x="3135" y="472"/>
                  </a:cubicBezTo>
                  <a:lnTo>
                    <a:pt x="3135" y="472"/>
                  </a:lnTo>
                  <a:cubicBezTo>
                    <a:pt x="2589" y="720"/>
                    <a:pt x="2069" y="968"/>
                    <a:pt x="1523" y="1191"/>
                  </a:cubicBezTo>
                  <a:cubicBezTo>
                    <a:pt x="2019" y="794"/>
                    <a:pt x="2465" y="422"/>
                    <a:pt x="2961"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9644" name="Google Shape;9644;p25"/>
            <p:cNvSpPr/>
            <p:nvPr/>
          </p:nvSpPr>
          <p:spPr>
            <a:xfrm>
              <a:off x="3881300" y="287075"/>
              <a:ext cx="138825" cy="91775"/>
            </a:xfrm>
            <a:custGeom>
              <a:avLst/>
              <a:gdLst/>
              <a:ahLst/>
              <a:cxnLst/>
              <a:rect l="l" t="t" r="r" b="b"/>
              <a:pathLst>
                <a:path w="5553" h="3671" extrusionOk="0">
                  <a:moveTo>
                    <a:pt x="3255" y="0"/>
                  </a:moveTo>
                  <a:cubicBezTo>
                    <a:pt x="3149" y="0"/>
                    <a:pt x="3039" y="6"/>
                    <a:pt x="2925" y="17"/>
                  </a:cubicBezTo>
                  <a:cubicBezTo>
                    <a:pt x="2801" y="17"/>
                    <a:pt x="2677" y="67"/>
                    <a:pt x="2553" y="92"/>
                  </a:cubicBezTo>
                  <a:cubicBezTo>
                    <a:pt x="2033" y="191"/>
                    <a:pt x="1537" y="389"/>
                    <a:pt x="1165" y="712"/>
                  </a:cubicBezTo>
                  <a:cubicBezTo>
                    <a:pt x="744" y="984"/>
                    <a:pt x="446" y="1381"/>
                    <a:pt x="248" y="1728"/>
                  </a:cubicBezTo>
                  <a:cubicBezTo>
                    <a:pt x="74" y="2075"/>
                    <a:pt x="0" y="2447"/>
                    <a:pt x="174" y="2744"/>
                  </a:cubicBezTo>
                  <a:cubicBezTo>
                    <a:pt x="372" y="3190"/>
                    <a:pt x="868" y="3488"/>
                    <a:pt x="1463" y="3612"/>
                  </a:cubicBezTo>
                  <a:cubicBezTo>
                    <a:pt x="1660" y="3651"/>
                    <a:pt x="1878" y="3671"/>
                    <a:pt x="2102" y="3671"/>
                  </a:cubicBezTo>
                  <a:cubicBezTo>
                    <a:pt x="2579" y="3671"/>
                    <a:pt x="3082" y="3582"/>
                    <a:pt x="3471" y="3414"/>
                  </a:cubicBezTo>
                  <a:cubicBezTo>
                    <a:pt x="3768" y="3290"/>
                    <a:pt x="4016" y="3116"/>
                    <a:pt x="4264" y="2967"/>
                  </a:cubicBezTo>
                  <a:cubicBezTo>
                    <a:pt x="4661" y="2719"/>
                    <a:pt x="5032" y="2397"/>
                    <a:pt x="5280" y="2075"/>
                  </a:cubicBezTo>
                  <a:cubicBezTo>
                    <a:pt x="5503" y="1753"/>
                    <a:pt x="5553" y="1430"/>
                    <a:pt x="5454" y="1108"/>
                  </a:cubicBezTo>
                  <a:cubicBezTo>
                    <a:pt x="5330" y="811"/>
                    <a:pt x="5082" y="513"/>
                    <a:pt x="4760" y="364"/>
                  </a:cubicBezTo>
                  <a:cubicBezTo>
                    <a:pt x="4280" y="156"/>
                    <a:pt x="3818" y="0"/>
                    <a:pt x="325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645" name="Google Shape;9645;p25"/>
            <p:cNvSpPr/>
            <p:nvPr/>
          </p:nvSpPr>
          <p:spPr>
            <a:xfrm>
              <a:off x="3892450" y="289975"/>
              <a:ext cx="115300" cy="78625"/>
            </a:xfrm>
            <a:custGeom>
              <a:avLst/>
              <a:gdLst/>
              <a:ahLst/>
              <a:cxnLst/>
              <a:rect l="l" t="t" r="r" b="b"/>
              <a:pathLst>
                <a:path w="4612" h="3145" extrusionOk="0">
                  <a:moveTo>
                    <a:pt x="2727" y="1"/>
                  </a:moveTo>
                  <a:cubicBezTo>
                    <a:pt x="2107" y="75"/>
                    <a:pt x="1661" y="323"/>
                    <a:pt x="1141" y="571"/>
                  </a:cubicBezTo>
                  <a:cubicBezTo>
                    <a:pt x="595" y="843"/>
                    <a:pt x="347" y="1240"/>
                    <a:pt x="124" y="1686"/>
                  </a:cubicBezTo>
                  <a:cubicBezTo>
                    <a:pt x="50" y="1810"/>
                    <a:pt x="0" y="1959"/>
                    <a:pt x="99" y="2058"/>
                  </a:cubicBezTo>
                  <a:cubicBezTo>
                    <a:pt x="149" y="2108"/>
                    <a:pt x="248" y="2132"/>
                    <a:pt x="273" y="2207"/>
                  </a:cubicBezTo>
                  <a:cubicBezTo>
                    <a:pt x="273" y="2256"/>
                    <a:pt x="273" y="2306"/>
                    <a:pt x="248" y="2331"/>
                  </a:cubicBezTo>
                  <a:cubicBezTo>
                    <a:pt x="174" y="2455"/>
                    <a:pt x="149" y="2603"/>
                    <a:pt x="298" y="2678"/>
                  </a:cubicBezTo>
                  <a:cubicBezTo>
                    <a:pt x="340" y="2699"/>
                    <a:pt x="390" y="2706"/>
                    <a:pt x="444" y="2706"/>
                  </a:cubicBezTo>
                  <a:cubicBezTo>
                    <a:pt x="518" y="2706"/>
                    <a:pt x="598" y="2692"/>
                    <a:pt x="670" y="2678"/>
                  </a:cubicBezTo>
                  <a:cubicBezTo>
                    <a:pt x="732" y="2678"/>
                    <a:pt x="806" y="2665"/>
                    <a:pt x="871" y="2665"/>
                  </a:cubicBezTo>
                  <a:cubicBezTo>
                    <a:pt x="936" y="2665"/>
                    <a:pt x="992" y="2678"/>
                    <a:pt x="1017" y="2727"/>
                  </a:cubicBezTo>
                  <a:cubicBezTo>
                    <a:pt x="1116" y="2827"/>
                    <a:pt x="1017" y="2951"/>
                    <a:pt x="1041" y="3050"/>
                  </a:cubicBezTo>
                  <a:cubicBezTo>
                    <a:pt x="1077" y="3103"/>
                    <a:pt x="1190" y="3144"/>
                    <a:pt x="1325" y="3144"/>
                  </a:cubicBezTo>
                  <a:cubicBezTo>
                    <a:pt x="1377" y="3144"/>
                    <a:pt x="1432" y="3138"/>
                    <a:pt x="1488" y="3124"/>
                  </a:cubicBezTo>
                  <a:cubicBezTo>
                    <a:pt x="2479" y="3000"/>
                    <a:pt x="3446" y="2579"/>
                    <a:pt x="4239" y="2058"/>
                  </a:cubicBezTo>
                  <a:cubicBezTo>
                    <a:pt x="4388" y="1959"/>
                    <a:pt x="4562" y="1810"/>
                    <a:pt x="4487" y="1686"/>
                  </a:cubicBezTo>
                  <a:cubicBezTo>
                    <a:pt x="4462" y="1612"/>
                    <a:pt x="4338" y="1587"/>
                    <a:pt x="4215" y="1562"/>
                  </a:cubicBezTo>
                  <a:cubicBezTo>
                    <a:pt x="4091" y="1513"/>
                    <a:pt x="3967" y="1488"/>
                    <a:pt x="3967" y="1389"/>
                  </a:cubicBezTo>
                  <a:cubicBezTo>
                    <a:pt x="3967" y="1314"/>
                    <a:pt x="4066" y="1240"/>
                    <a:pt x="4190" y="1190"/>
                  </a:cubicBezTo>
                  <a:cubicBezTo>
                    <a:pt x="4314" y="1141"/>
                    <a:pt x="4438" y="1116"/>
                    <a:pt x="4512" y="1017"/>
                  </a:cubicBezTo>
                  <a:cubicBezTo>
                    <a:pt x="4611" y="943"/>
                    <a:pt x="4586" y="769"/>
                    <a:pt x="4487" y="719"/>
                  </a:cubicBezTo>
                  <a:cubicBezTo>
                    <a:pt x="4438" y="695"/>
                    <a:pt x="4363" y="645"/>
                    <a:pt x="4314" y="645"/>
                  </a:cubicBezTo>
                  <a:cubicBezTo>
                    <a:pt x="4091" y="620"/>
                    <a:pt x="3892" y="571"/>
                    <a:pt x="3719" y="521"/>
                  </a:cubicBezTo>
                  <a:cubicBezTo>
                    <a:pt x="3644" y="521"/>
                    <a:pt x="3595" y="496"/>
                    <a:pt x="3595" y="472"/>
                  </a:cubicBezTo>
                  <a:cubicBezTo>
                    <a:pt x="3545" y="397"/>
                    <a:pt x="3744" y="348"/>
                    <a:pt x="3818" y="248"/>
                  </a:cubicBezTo>
                  <a:cubicBezTo>
                    <a:pt x="3843" y="149"/>
                    <a:pt x="3719" y="100"/>
                    <a:pt x="3595" y="75"/>
                  </a:cubicBezTo>
                  <a:cubicBezTo>
                    <a:pt x="3273" y="1"/>
                    <a:pt x="2975" y="1"/>
                    <a:pt x="272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646" name="Google Shape;9646;p25"/>
            <p:cNvSpPr/>
            <p:nvPr/>
          </p:nvSpPr>
          <p:spPr>
            <a:xfrm>
              <a:off x="3935925" y="302250"/>
              <a:ext cx="4275" cy="3300"/>
            </a:xfrm>
            <a:custGeom>
              <a:avLst/>
              <a:gdLst/>
              <a:ahLst/>
              <a:cxnLst/>
              <a:rect l="l" t="t" r="r" b="b"/>
              <a:pathLst>
                <a:path w="171" h="132" extrusionOk="0">
                  <a:moveTo>
                    <a:pt x="93" y="1"/>
                  </a:moveTo>
                  <a:cubicBezTo>
                    <a:pt x="48" y="1"/>
                    <a:pt x="1" y="45"/>
                    <a:pt x="21" y="107"/>
                  </a:cubicBezTo>
                  <a:cubicBezTo>
                    <a:pt x="46" y="107"/>
                    <a:pt x="46" y="131"/>
                    <a:pt x="121" y="131"/>
                  </a:cubicBezTo>
                  <a:cubicBezTo>
                    <a:pt x="170" y="107"/>
                    <a:pt x="170" y="7"/>
                    <a:pt x="121" y="7"/>
                  </a:cubicBezTo>
                  <a:cubicBezTo>
                    <a:pt x="112" y="3"/>
                    <a:pt x="102" y="1"/>
                    <a:pt x="9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47" name="Google Shape;9647;p25"/>
            <p:cNvSpPr/>
            <p:nvPr/>
          </p:nvSpPr>
          <p:spPr>
            <a:xfrm>
              <a:off x="3905100" y="326475"/>
              <a:ext cx="3875" cy="2450"/>
            </a:xfrm>
            <a:custGeom>
              <a:avLst/>
              <a:gdLst/>
              <a:ahLst/>
              <a:cxnLst/>
              <a:rect l="l" t="t" r="r" b="b"/>
              <a:pathLst>
                <a:path w="155" h="98" extrusionOk="0">
                  <a:moveTo>
                    <a:pt x="73" y="1"/>
                  </a:moveTo>
                  <a:cubicBezTo>
                    <a:pt x="48" y="1"/>
                    <a:pt x="24" y="9"/>
                    <a:pt x="15" y="28"/>
                  </a:cubicBezTo>
                  <a:cubicBezTo>
                    <a:pt x="0" y="71"/>
                    <a:pt x="36" y="98"/>
                    <a:pt x="74" y="98"/>
                  </a:cubicBezTo>
                  <a:cubicBezTo>
                    <a:pt x="101" y="98"/>
                    <a:pt x="128" y="84"/>
                    <a:pt x="139" y="53"/>
                  </a:cubicBezTo>
                  <a:cubicBezTo>
                    <a:pt x="154" y="22"/>
                    <a:pt x="113" y="1"/>
                    <a:pt x="7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48" name="Google Shape;9648;p25"/>
            <p:cNvSpPr/>
            <p:nvPr/>
          </p:nvSpPr>
          <p:spPr>
            <a:xfrm>
              <a:off x="3958750" y="300775"/>
              <a:ext cx="12425" cy="7400"/>
            </a:xfrm>
            <a:custGeom>
              <a:avLst/>
              <a:gdLst/>
              <a:ahLst/>
              <a:cxnLst/>
              <a:rect l="l" t="t" r="r" b="b"/>
              <a:pathLst>
                <a:path w="497" h="296" extrusionOk="0">
                  <a:moveTo>
                    <a:pt x="263" y="0"/>
                  </a:moveTo>
                  <a:cubicBezTo>
                    <a:pt x="172" y="0"/>
                    <a:pt x="94" y="53"/>
                    <a:pt x="75" y="91"/>
                  </a:cubicBezTo>
                  <a:cubicBezTo>
                    <a:pt x="1" y="166"/>
                    <a:pt x="75" y="265"/>
                    <a:pt x="174" y="289"/>
                  </a:cubicBezTo>
                  <a:cubicBezTo>
                    <a:pt x="196" y="294"/>
                    <a:pt x="218" y="296"/>
                    <a:pt x="240" y="296"/>
                  </a:cubicBezTo>
                  <a:cubicBezTo>
                    <a:pt x="339" y="296"/>
                    <a:pt x="427" y="252"/>
                    <a:pt x="447" y="190"/>
                  </a:cubicBezTo>
                  <a:cubicBezTo>
                    <a:pt x="497" y="91"/>
                    <a:pt x="447" y="42"/>
                    <a:pt x="348" y="17"/>
                  </a:cubicBezTo>
                  <a:cubicBezTo>
                    <a:pt x="319" y="5"/>
                    <a:pt x="290" y="0"/>
                    <a:pt x="26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49" name="Google Shape;9649;p25"/>
            <p:cNvSpPr/>
            <p:nvPr/>
          </p:nvSpPr>
          <p:spPr>
            <a:xfrm>
              <a:off x="3915725" y="334075"/>
              <a:ext cx="12350" cy="7100"/>
            </a:xfrm>
            <a:custGeom>
              <a:avLst/>
              <a:gdLst/>
              <a:ahLst/>
              <a:cxnLst/>
              <a:rect l="l" t="t" r="r" b="b"/>
              <a:pathLst>
                <a:path w="494" h="284" extrusionOk="0">
                  <a:moveTo>
                    <a:pt x="267" y="1"/>
                  </a:moveTo>
                  <a:cubicBezTo>
                    <a:pt x="190" y="1"/>
                    <a:pt x="109" y="31"/>
                    <a:pt x="61" y="98"/>
                  </a:cubicBezTo>
                  <a:cubicBezTo>
                    <a:pt x="1" y="218"/>
                    <a:pt x="113" y="283"/>
                    <a:pt x="234" y="283"/>
                  </a:cubicBezTo>
                  <a:cubicBezTo>
                    <a:pt x="312" y="283"/>
                    <a:pt x="394" y="256"/>
                    <a:pt x="433" y="197"/>
                  </a:cubicBezTo>
                  <a:cubicBezTo>
                    <a:pt x="493" y="75"/>
                    <a:pt x="387" y="1"/>
                    <a:pt x="26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50" name="Google Shape;9650;p25"/>
            <p:cNvSpPr/>
            <p:nvPr/>
          </p:nvSpPr>
          <p:spPr>
            <a:xfrm>
              <a:off x="3914125" y="309100"/>
              <a:ext cx="8700" cy="6800"/>
            </a:xfrm>
            <a:custGeom>
              <a:avLst/>
              <a:gdLst/>
              <a:ahLst/>
              <a:cxnLst/>
              <a:rect l="l" t="t" r="r" b="b"/>
              <a:pathLst>
                <a:path w="348" h="272" extrusionOk="0">
                  <a:moveTo>
                    <a:pt x="188" y="0"/>
                  </a:moveTo>
                  <a:cubicBezTo>
                    <a:pt x="176" y="0"/>
                    <a:pt x="163" y="1"/>
                    <a:pt x="150" y="4"/>
                  </a:cubicBezTo>
                  <a:cubicBezTo>
                    <a:pt x="51" y="54"/>
                    <a:pt x="1" y="103"/>
                    <a:pt x="1" y="178"/>
                  </a:cubicBezTo>
                  <a:cubicBezTo>
                    <a:pt x="19" y="231"/>
                    <a:pt x="75" y="272"/>
                    <a:pt x="143" y="272"/>
                  </a:cubicBezTo>
                  <a:cubicBezTo>
                    <a:pt x="169" y="272"/>
                    <a:pt x="196" y="266"/>
                    <a:pt x="224" y="252"/>
                  </a:cubicBezTo>
                  <a:cubicBezTo>
                    <a:pt x="274" y="227"/>
                    <a:pt x="348" y="202"/>
                    <a:pt x="348" y="128"/>
                  </a:cubicBezTo>
                  <a:cubicBezTo>
                    <a:pt x="348" y="84"/>
                    <a:pt x="289" y="0"/>
                    <a:pt x="18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51" name="Google Shape;9651;p25"/>
            <p:cNvSpPr/>
            <p:nvPr/>
          </p:nvSpPr>
          <p:spPr>
            <a:xfrm>
              <a:off x="3949850" y="324525"/>
              <a:ext cx="9825" cy="5850"/>
            </a:xfrm>
            <a:custGeom>
              <a:avLst/>
              <a:gdLst/>
              <a:ahLst/>
              <a:cxnLst/>
              <a:rect l="l" t="t" r="r" b="b"/>
              <a:pathLst>
                <a:path w="393" h="234" extrusionOk="0">
                  <a:moveTo>
                    <a:pt x="224" y="1"/>
                  </a:moveTo>
                  <a:cubicBezTo>
                    <a:pt x="164" y="1"/>
                    <a:pt x="98" y="25"/>
                    <a:pt x="59" y="83"/>
                  </a:cubicBezTo>
                  <a:cubicBezTo>
                    <a:pt x="1" y="171"/>
                    <a:pt x="89" y="233"/>
                    <a:pt x="182" y="233"/>
                  </a:cubicBezTo>
                  <a:cubicBezTo>
                    <a:pt x="246" y="233"/>
                    <a:pt x="312" y="204"/>
                    <a:pt x="332" y="133"/>
                  </a:cubicBezTo>
                  <a:cubicBezTo>
                    <a:pt x="392" y="58"/>
                    <a:pt x="316" y="1"/>
                    <a:pt x="22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52" name="Google Shape;9652;p25"/>
            <p:cNvSpPr/>
            <p:nvPr/>
          </p:nvSpPr>
          <p:spPr>
            <a:xfrm>
              <a:off x="3987650" y="319600"/>
              <a:ext cx="10700" cy="6125"/>
            </a:xfrm>
            <a:custGeom>
              <a:avLst/>
              <a:gdLst/>
              <a:ahLst/>
              <a:cxnLst/>
              <a:rect l="l" t="t" r="r" b="b"/>
              <a:pathLst>
                <a:path w="428" h="245" extrusionOk="0">
                  <a:moveTo>
                    <a:pt x="228" y="1"/>
                  </a:moveTo>
                  <a:cubicBezTo>
                    <a:pt x="164" y="1"/>
                    <a:pt x="97" y="25"/>
                    <a:pt x="59" y="82"/>
                  </a:cubicBezTo>
                  <a:cubicBezTo>
                    <a:pt x="1" y="185"/>
                    <a:pt x="99" y="244"/>
                    <a:pt x="204" y="244"/>
                  </a:cubicBezTo>
                  <a:cubicBezTo>
                    <a:pt x="276" y="244"/>
                    <a:pt x="352" y="217"/>
                    <a:pt x="382" y="156"/>
                  </a:cubicBezTo>
                  <a:cubicBezTo>
                    <a:pt x="428" y="64"/>
                    <a:pt x="332" y="1"/>
                    <a:pt x="22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53" name="Google Shape;9653;p25"/>
            <p:cNvSpPr/>
            <p:nvPr/>
          </p:nvSpPr>
          <p:spPr>
            <a:xfrm>
              <a:off x="3951475" y="347500"/>
              <a:ext cx="10700" cy="6550"/>
            </a:xfrm>
            <a:custGeom>
              <a:avLst/>
              <a:gdLst/>
              <a:ahLst/>
              <a:cxnLst/>
              <a:rect l="l" t="t" r="r" b="b"/>
              <a:pathLst>
                <a:path w="428" h="262" extrusionOk="0">
                  <a:moveTo>
                    <a:pt x="219" y="0"/>
                  </a:moveTo>
                  <a:cubicBezTo>
                    <a:pt x="152" y="0"/>
                    <a:pt x="82" y="25"/>
                    <a:pt x="44" y="81"/>
                  </a:cubicBezTo>
                  <a:cubicBezTo>
                    <a:pt x="1" y="197"/>
                    <a:pt x="83" y="262"/>
                    <a:pt x="179" y="262"/>
                  </a:cubicBezTo>
                  <a:cubicBezTo>
                    <a:pt x="249" y="262"/>
                    <a:pt x="325" y="228"/>
                    <a:pt x="366" y="156"/>
                  </a:cubicBezTo>
                  <a:cubicBezTo>
                    <a:pt x="427" y="64"/>
                    <a:pt x="328" y="0"/>
                    <a:pt x="21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54" name="Google Shape;9654;p25"/>
            <p:cNvSpPr/>
            <p:nvPr/>
          </p:nvSpPr>
          <p:spPr>
            <a:xfrm>
              <a:off x="3934325" y="338725"/>
              <a:ext cx="12700" cy="7375"/>
            </a:xfrm>
            <a:custGeom>
              <a:avLst/>
              <a:gdLst/>
              <a:ahLst/>
              <a:cxnLst/>
              <a:rect l="l" t="t" r="r" b="b"/>
              <a:pathLst>
                <a:path w="508" h="295" extrusionOk="0">
                  <a:moveTo>
                    <a:pt x="275" y="1"/>
                  </a:moveTo>
                  <a:cubicBezTo>
                    <a:pt x="195" y="1"/>
                    <a:pt x="109" y="33"/>
                    <a:pt x="61" y="110"/>
                  </a:cubicBezTo>
                  <a:cubicBezTo>
                    <a:pt x="0" y="216"/>
                    <a:pt x="115" y="294"/>
                    <a:pt x="236" y="294"/>
                  </a:cubicBezTo>
                  <a:cubicBezTo>
                    <a:pt x="313" y="294"/>
                    <a:pt x="394" y="262"/>
                    <a:pt x="432" y="184"/>
                  </a:cubicBezTo>
                  <a:cubicBezTo>
                    <a:pt x="508" y="79"/>
                    <a:pt x="399" y="1"/>
                    <a:pt x="27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55" name="Google Shape;9655;p25"/>
            <p:cNvSpPr/>
            <p:nvPr/>
          </p:nvSpPr>
          <p:spPr>
            <a:xfrm>
              <a:off x="3970375" y="334075"/>
              <a:ext cx="11625" cy="6775"/>
            </a:xfrm>
            <a:custGeom>
              <a:avLst/>
              <a:gdLst/>
              <a:ahLst/>
              <a:cxnLst/>
              <a:rect l="l" t="t" r="r" b="b"/>
              <a:pathLst>
                <a:path w="465" h="271" extrusionOk="0">
                  <a:moveTo>
                    <a:pt x="249" y="1"/>
                  </a:moveTo>
                  <a:cubicBezTo>
                    <a:pt x="180" y="1"/>
                    <a:pt x="110" y="31"/>
                    <a:pt x="81" y="98"/>
                  </a:cubicBezTo>
                  <a:cubicBezTo>
                    <a:pt x="0" y="195"/>
                    <a:pt x="109" y="271"/>
                    <a:pt x="229" y="271"/>
                  </a:cubicBezTo>
                  <a:cubicBezTo>
                    <a:pt x="293" y="271"/>
                    <a:pt x="360" y="249"/>
                    <a:pt x="403" y="197"/>
                  </a:cubicBezTo>
                  <a:cubicBezTo>
                    <a:pt x="464" y="75"/>
                    <a:pt x="358" y="1"/>
                    <a:pt x="24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56" name="Google Shape;9656;p25"/>
            <p:cNvSpPr/>
            <p:nvPr/>
          </p:nvSpPr>
          <p:spPr>
            <a:xfrm>
              <a:off x="3922800" y="363375"/>
              <a:ext cx="10575" cy="7400"/>
            </a:xfrm>
            <a:custGeom>
              <a:avLst/>
              <a:gdLst/>
              <a:ahLst/>
              <a:cxnLst/>
              <a:rect l="l" t="t" r="r" b="b"/>
              <a:pathLst>
                <a:path w="423" h="296" extrusionOk="0">
                  <a:moveTo>
                    <a:pt x="229" y="0"/>
                  </a:moveTo>
                  <a:cubicBezTo>
                    <a:pt x="148" y="0"/>
                    <a:pt x="70" y="58"/>
                    <a:pt x="51" y="116"/>
                  </a:cubicBezTo>
                  <a:cubicBezTo>
                    <a:pt x="1" y="165"/>
                    <a:pt x="51" y="264"/>
                    <a:pt x="150" y="289"/>
                  </a:cubicBezTo>
                  <a:cubicBezTo>
                    <a:pt x="167" y="294"/>
                    <a:pt x="186" y="296"/>
                    <a:pt x="204" y="296"/>
                  </a:cubicBezTo>
                  <a:cubicBezTo>
                    <a:pt x="290" y="296"/>
                    <a:pt x="377" y="251"/>
                    <a:pt x="398" y="190"/>
                  </a:cubicBezTo>
                  <a:cubicBezTo>
                    <a:pt x="422" y="116"/>
                    <a:pt x="398" y="41"/>
                    <a:pt x="298" y="17"/>
                  </a:cubicBezTo>
                  <a:cubicBezTo>
                    <a:pt x="276" y="5"/>
                    <a:pt x="252"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pic>
        <p:nvPicPr>
          <p:cNvPr id="9657" name="Google Shape;9657;p25"/>
          <p:cNvPicPr preferRelativeResize="0"/>
          <p:nvPr/>
        </p:nvPicPr>
        <p:blipFill>
          <a:blip r:embed="rId3">
            <a:alphaModFix amt="50000"/>
          </a:blip>
          <a:stretch>
            <a:fillRect/>
          </a:stretch>
        </p:blipFill>
        <p:spPr>
          <a:xfrm>
            <a:off x="8329326" y="100896"/>
            <a:ext cx="827723" cy="780085"/>
          </a:xfrm>
          <a:prstGeom prst="rect">
            <a:avLst/>
          </a:prstGeom>
          <a:noFill/>
          <a:ln>
            <a:noFill/>
          </a:ln>
        </p:spPr>
      </p:pic>
    </p:spTree>
    <p:extLst>
      <p:ext uri="{BB962C8B-B14F-4D97-AF65-F5344CB8AC3E}">
        <p14:creationId xmlns:p14="http://schemas.microsoft.com/office/powerpoint/2010/main" val="1151943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816"/>
        <p:cNvGrpSpPr/>
        <p:nvPr/>
      </p:nvGrpSpPr>
      <p:grpSpPr>
        <a:xfrm>
          <a:off x="0" y="0"/>
          <a:ext cx="0" cy="0"/>
          <a:chOff x="0" y="0"/>
          <a:chExt cx="0" cy="0"/>
        </a:xfrm>
      </p:grpSpPr>
      <p:sp>
        <p:nvSpPr>
          <p:cNvPr id="10817" name="Google Shape;10817;p29"/>
          <p:cNvSpPr/>
          <p:nvPr/>
        </p:nvSpPr>
        <p:spPr>
          <a:xfrm>
            <a:off x="0" y="0"/>
            <a:ext cx="9144300" cy="5143500"/>
          </a:xfrm>
          <a:prstGeom prst="rect">
            <a:avLst/>
          </a:prstGeom>
          <a:solidFill>
            <a:srgbClr val="63C6E0">
              <a:alpha val="13330"/>
            </a:srgbClr>
          </a:solidFill>
          <a:ln>
            <a:noFill/>
          </a:ln>
        </p:spPr>
        <p:txBody>
          <a:bodyPr spcFirstLastPara="1" wrap="square" lIns="91425" tIns="91425" rIns="91425" bIns="91425" anchor="ctr" anchorCtr="0">
            <a:noAutofit/>
          </a:bodyPr>
          <a:lstStyle/>
          <a:p>
            <a:endParaRPr/>
          </a:p>
        </p:txBody>
      </p:sp>
      <p:sp>
        <p:nvSpPr>
          <p:cNvPr id="10818" name="Google Shape;10818;p29"/>
          <p:cNvSpPr/>
          <p:nvPr/>
        </p:nvSpPr>
        <p:spPr>
          <a:xfrm>
            <a:off x="0" y="0"/>
            <a:ext cx="9144300" cy="5143500"/>
          </a:xfrm>
          <a:prstGeom prst="rect">
            <a:avLst/>
          </a:prstGeom>
          <a:solidFill>
            <a:srgbClr val="63C6E0">
              <a:alpha val="13330"/>
            </a:srgbClr>
          </a:solidFill>
          <a:ln>
            <a:noFill/>
          </a:ln>
        </p:spPr>
        <p:txBody>
          <a:bodyPr spcFirstLastPara="1" wrap="square" lIns="91425" tIns="91425" rIns="91425" bIns="91425" anchor="ctr" anchorCtr="0">
            <a:noAutofit/>
          </a:bodyPr>
          <a:lstStyle/>
          <a:p>
            <a:endParaRPr/>
          </a:p>
        </p:txBody>
      </p:sp>
      <p:sp>
        <p:nvSpPr>
          <p:cNvPr id="10819" name="Google Shape;10819;p29"/>
          <p:cNvSpPr/>
          <p:nvPr/>
        </p:nvSpPr>
        <p:spPr>
          <a:xfrm>
            <a:off x="64300" y="2579000"/>
            <a:ext cx="5105548" cy="2481173"/>
          </a:xfrm>
          <a:custGeom>
            <a:avLst/>
            <a:gdLst/>
            <a:ahLst/>
            <a:cxnLst/>
            <a:rect l="l" t="t" r="r" b="b"/>
            <a:pathLst>
              <a:path w="17602" h="8554" extrusionOk="0">
                <a:moveTo>
                  <a:pt x="8875" y="1"/>
                </a:moveTo>
                <a:cubicBezTo>
                  <a:pt x="8032" y="1"/>
                  <a:pt x="7314" y="496"/>
                  <a:pt x="6942" y="1215"/>
                </a:cubicBezTo>
                <a:cubicBezTo>
                  <a:pt x="6867" y="1215"/>
                  <a:pt x="6768" y="1166"/>
                  <a:pt x="6694" y="1166"/>
                </a:cubicBezTo>
                <a:cubicBezTo>
                  <a:pt x="6025" y="1166"/>
                  <a:pt x="5504" y="1711"/>
                  <a:pt x="5504" y="2356"/>
                </a:cubicBezTo>
                <a:cubicBezTo>
                  <a:pt x="5504" y="2480"/>
                  <a:pt x="5529" y="2579"/>
                  <a:pt x="5578" y="2703"/>
                </a:cubicBezTo>
                <a:lnTo>
                  <a:pt x="5504" y="2703"/>
                </a:lnTo>
                <a:cubicBezTo>
                  <a:pt x="4587" y="2703"/>
                  <a:pt x="3744" y="3199"/>
                  <a:pt x="3298" y="3967"/>
                </a:cubicBezTo>
                <a:cubicBezTo>
                  <a:pt x="3149" y="3942"/>
                  <a:pt x="3000" y="3917"/>
                  <a:pt x="2802" y="3917"/>
                </a:cubicBezTo>
                <a:cubicBezTo>
                  <a:pt x="2182" y="3917"/>
                  <a:pt x="1637" y="4215"/>
                  <a:pt x="1290" y="4711"/>
                </a:cubicBezTo>
                <a:cubicBezTo>
                  <a:pt x="1191" y="4686"/>
                  <a:pt x="1116" y="4686"/>
                  <a:pt x="992" y="4686"/>
                </a:cubicBezTo>
                <a:cubicBezTo>
                  <a:pt x="422" y="4686"/>
                  <a:pt x="1" y="5157"/>
                  <a:pt x="1" y="5677"/>
                </a:cubicBezTo>
                <a:cubicBezTo>
                  <a:pt x="1" y="6223"/>
                  <a:pt x="447" y="6669"/>
                  <a:pt x="992" y="6669"/>
                </a:cubicBezTo>
                <a:cubicBezTo>
                  <a:pt x="1067" y="6669"/>
                  <a:pt x="1166" y="6669"/>
                  <a:pt x="1240" y="6644"/>
                </a:cubicBezTo>
                <a:cubicBezTo>
                  <a:pt x="1538" y="7165"/>
                  <a:pt x="2133" y="7512"/>
                  <a:pt x="2777" y="7512"/>
                </a:cubicBezTo>
                <a:cubicBezTo>
                  <a:pt x="3149" y="7512"/>
                  <a:pt x="3521" y="7388"/>
                  <a:pt x="3793" y="7190"/>
                </a:cubicBezTo>
                <a:cubicBezTo>
                  <a:pt x="4240" y="7586"/>
                  <a:pt x="4835" y="7809"/>
                  <a:pt x="5479" y="7809"/>
                </a:cubicBezTo>
                <a:lnTo>
                  <a:pt x="5727" y="7809"/>
                </a:lnTo>
                <a:cubicBezTo>
                  <a:pt x="6000" y="8231"/>
                  <a:pt x="6496" y="8553"/>
                  <a:pt x="7090" y="8553"/>
                </a:cubicBezTo>
                <a:cubicBezTo>
                  <a:pt x="7661" y="8553"/>
                  <a:pt x="8206" y="8231"/>
                  <a:pt x="8479" y="7735"/>
                </a:cubicBezTo>
                <a:cubicBezTo>
                  <a:pt x="8702" y="7809"/>
                  <a:pt x="8900" y="7809"/>
                  <a:pt x="9123" y="7809"/>
                </a:cubicBezTo>
                <a:cubicBezTo>
                  <a:pt x="9520" y="7809"/>
                  <a:pt x="9892" y="7710"/>
                  <a:pt x="10239" y="7586"/>
                </a:cubicBezTo>
                <a:cubicBezTo>
                  <a:pt x="10586" y="7958"/>
                  <a:pt x="11082" y="8181"/>
                  <a:pt x="11602" y="8181"/>
                </a:cubicBezTo>
                <a:cubicBezTo>
                  <a:pt x="12495" y="8181"/>
                  <a:pt x="13238" y="7562"/>
                  <a:pt x="13461" y="6719"/>
                </a:cubicBezTo>
                <a:cubicBezTo>
                  <a:pt x="13585" y="7041"/>
                  <a:pt x="13932" y="7289"/>
                  <a:pt x="14304" y="7289"/>
                </a:cubicBezTo>
                <a:cubicBezTo>
                  <a:pt x="14676" y="7289"/>
                  <a:pt x="14998" y="7066"/>
                  <a:pt x="15122" y="6743"/>
                </a:cubicBezTo>
                <a:cubicBezTo>
                  <a:pt x="15370" y="7066"/>
                  <a:pt x="15767" y="7264"/>
                  <a:pt x="16188" y="7264"/>
                </a:cubicBezTo>
                <a:cubicBezTo>
                  <a:pt x="16982" y="7264"/>
                  <a:pt x="17601" y="6644"/>
                  <a:pt x="17601" y="5851"/>
                </a:cubicBezTo>
                <a:cubicBezTo>
                  <a:pt x="17552" y="5083"/>
                  <a:pt x="16932" y="4463"/>
                  <a:pt x="16188" y="4463"/>
                </a:cubicBezTo>
                <a:cubicBezTo>
                  <a:pt x="16015" y="4463"/>
                  <a:pt x="15792" y="4488"/>
                  <a:pt x="15643" y="4587"/>
                </a:cubicBezTo>
                <a:cubicBezTo>
                  <a:pt x="15420" y="3992"/>
                  <a:pt x="14874" y="3570"/>
                  <a:pt x="14205" y="3570"/>
                </a:cubicBezTo>
                <a:cubicBezTo>
                  <a:pt x="14081" y="3570"/>
                  <a:pt x="13957" y="3570"/>
                  <a:pt x="13883" y="3595"/>
                </a:cubicBezTo>
                <a:cubicBezTo>
                  <a:pt x="13784" y="2777"/>
                  <a:pt x="13090" y="2207"/>
                  <a:pt x="12296" y="2207"/>
                </a:cubicBezTo>
                <a:cubicBezTo>
                  <a:pt x="12172" y="2207"/>
                  <a:pt x="12048" y="2207"/>
                  <a:pt x="11949" y="2232"/>
                </a:cubicBezTo>
                <a:cubicBezTo>
                  <a:pt x="11974" y="2182"/>
                  <a:pt x="11974" y="2083"/>
                  <a:pt x="11974" y="2009"/>
                </a:cubicBezTo>
                <a:cubicBezTo>
                  <a:pt x="11974" y="1562"/>
                  <a:pt x="11602" y="1191"/>
                  <a:pt x="11131" y="1191"/>
                </a:cubicBezTo>
                <a:cubicBezTo>
                  <a:pt x="11032" y="1191"/>
                  <a:pt x="10933" y="1215"/>
                  <a:pt x="10834" y="1240"/>
                </a:cubicBezTo>
                <a:cubicBezTo>
                  <a:pt x="10487" y="496"/>
                  <a:pt x="9743" y="1"/>
                  <a:pt x="8875" y="1"/>
                </a:cubicBezTo>
                <a:close/>
              </a:path>
            </a:pathLst>
          </a:custGeom>
          <a:solidFill>
            <a:srgbClr val="FFFFFF">
              <a:alpha val="50940"/>
            </a:srgbClr>
          </a:solidFill>
          <a:ln>
            <a:noFill/>
          </a:ln>
        </p:spPr>
        <p:txBody>
          <a:bodyPr spcFirstLastPara="1" wrap="square" lIns="91425" tIns="91425" rIns="91425" bIns="91425" anchor="ctr" anchorCtr="0">
            <a:noAutofit/>
          </a:bodyPr>
          <a:lstStyle/>
          <a:p>
            <a:endParaRPr/>
          </a:p>
        </p:txBody>
      </p:sp>
      <p:sp>
        <p:nvSpPr>
          <p:cNvPr id="10820" name="Google Shape;10820;p29"/>
          <p:cNvSpPr/>
          <p:nvPr/>
        </p:nvSpPr>
        <p:spPr>
          <a:xfrm rot="10800000">
            <a:off x="4038450" y="-359312"/>
            <a:ext cx="5105548" cy="2481173"/>
          </a:xfrm>
          <a:custGeom>
            <a:avLst/>
            <a:gdLst/>
            <a:ahLst/>
            <a:cxnLst/>
            <a:rect l="l" t="t" r="r" b="b"/>
            <a:pathLst>
              <a:path w="17602" h="8554" extrusionOk="0">
                <a:moveTo>
                  <a:pt x="8875" y="1"/>
                </a:moveTo>
                <a:cubicBezTo>
                  <a:pt x="8032" y="1"/>
                  <a:pt x="7314" y="496"/>
                  <a:pt x="6942" y="1215"/>
                </a:cubicBezTo>
                <a:cubicBezTo>
                  <a:pt x="6867" y="1215"/>
                  <a:pt x="6768" y="1166"/>
                  <a:pt x="6694" y="1166"/>
                </a:cubicBezTo>
                <a:cubicBezTo>
                  <a:pt x="6025" y="1166"/>
                  <a:pt x="5504" y="1711"/>
                  <a:pt x="5504" y="2356"/>
                </a:cubicBezTo>
                <a:cubicBezTo>
                  <a:pt x="5504" y="2480"/>
                  <a:pt x="5529" y="2579"/>
                  <a:pt x="5578" y="2703"/>
                </a:cubicBezTo>
                <a:lnTo>
                  <a:pt x="5504" y="2703"/>
                </a:lnTo>
                <a:cubicBezTo>
                  <a:pt x="4587" y="2703"/>
                  <a:pt x="3744" y="3199"/>
                  <a:pt x="3298" y="3967"/>
                </a:cubicBezTo>
                <a:cubicBezTo>
                  <a:pt x="3149" y="3942"/>
                  <a:pt x="3000" y="3917"/>
                  <a:pt x="2802" y="3917"/>
                </a:cubicBezTo>
                <a:cubicBezTo>
                  <a:pt x="2182" y="3917"/>
                  <a:pt x="1637" y="4215"/>
                  <a:pt x="1290" y="4711"/>
                </a:cubicBezTo>
                <a:cubicBezTo>
                  <a:pt x="1191" y="4686"/>
                  <a:pt x="1116" y="4686"/>
                  <a:pt x="992" y="4686"/>
                </a:cubicBezTo>
                <a:cubicBezTo>
                  <a:pt x="422" y="4686"/>
                  <a:pt x="1" y="5157"/>
                  <a:pt x="1" y="5677"/>
                </a:cubicBezTo>
                <a:cubicBezTo>
                  <a:pt x="1" y="6223"/>
                  <a:pt x="447" y="6669"/>
                  <a:pt x="992" y="6669"/>
                </a:cubicBezTo>
                <a:cubicBezTo>
                  <a:pt x="1067" y="6669"/>
                  <a:pt x="1166" y="6669"/>
                  <a:pt x="1240" y="6644"/>
                </a:cubicBezTo>
                <a:cubicBezTo>
                  <a:pt x="1538" y="7165"/>
                  <a:pt x="2133" y="7512"/>
                  <a:pt x="2777" y="7512"/>
                </a:cubicBezTo>
                <a:cubicBezTo>
                  <a:pt x="3149" y="7512"/>
                  <a:pt x="3521" y="7388"/>
                  <a:pt x="3793" y="7190"/>
                </a:cubicBezTo>
                <a:cubicBezTo>
                  <a:pt x="4240" y="7586"/>
                  <a:pt x="4835" y="7809"/>
                  <a:pt x="5479" y="7809"/>
                </a:cubicBezTo>
                <a:lnTo>
                  <a:pt x="5727" y="7809"/>
                </a:lnTo>
                <a:cubicBezTo>
                  <a:pt x="6000" y="8231"/>
                  <a:pt x="6496" y="8553"/>
                  <a:pt x="7090" y="8553"/>
                </a:cubicBezTo>
                <a:cubicBezTo>
                  <a:pt x="7661" y="8553"/>
                  <a:pt x="8206" y="8231"/>
                  <a:pt x="8479" y="7735"/>
                </a:cubicBezTo>
                <a:cubicBezTo>
                  <a:pt x="8702" y="7809"/>
                  <a:pt x="8900" y="7809"/>
                  <a:pt x="9123" y="7809"/>
                </a:cubicBezTo>
                <a:cubicBezTo>
                  <a:pt x="9520" y="7809"/>
                  <a:pt x="9892" y="7710"/>
                  <a:pt x="10239" y="7586"/>
                </a:cubicBezTo>
                <a:cubicBezTo>
                  <a:pt x="10586" y="7958"/>
                  <a:pt x="11082" y="8181"/>
                  <a:pt x="11602" y="8181"/>
                </a:cubicBezTo>
                <a:cubicBezTo>
                  <a:pt x="12495" y="8181"/>
                  <a:pt x="13238" y="7562"/>
                  <a:pt x="13461" y="6719"/>
                </a:cubicBezTo>
                <a:cubicBezTo>
                  <a:pt x="13585" y="7041"/>
                  <a:pt x="13932" y="7289"/>
                  <a:pt x="14304" y="7289"/>
                </a:cubicBezTo>
                <a:cubicBezTo>
                  <a:pt x="14676" y="7289"/>
                  <a:pt x="14998" y="7066"/>
                  <a:pt x="15122" y="6743"/>
                </a:cubicBezTo>
                <a:cubicBezTo>
                  <a:pt x="15370" y="7066"/>
                  <a:pt x="15767" y="7264"/>
                  <a:pt x="16188" y="7264"/>
                </a:cubicBezTo>
                <a:cubicBezTo>
                  <a:pt x="16982" y="7264"/>
                  <a:pt x="17601" y="6644"/>
                  <a:pt x="17601" y="5851"/>
                </a:cubicBezTo>
                <a:cubicBezTo>
                  <a:pt x="17552" y="5083"/>
                  <a:pt x="16932" y="4463"/>
                  <a:pt x="16188" y="4463"/>
                </a:cubicBezTo>
                <a:cubicBezTo>
                  <a:pt x="16015" y="4463"/>
                  <a:pt x="15792" y="4488"/>
                  <a:pt x="15643" y="4587"/>
                </a:cubicBezTo>
                <a:cubicBezTo>
                  <a:pt x="15420" y="3992"/>
                  <a:pt x="14874" y="3570"/>
                  <a:pt x="14205" y="3570"/>
                </a:cubicBezTo>
                <a:cubicBezTo>
                  <a:pt x="14081" y="3570"/>
                  <a:pt x="13957" y="3570"/>
                  <a:pt x="13883" y="3595"/>
                </a:cubicBezTo>
                <a:cubicBezTo>
                  <a:pt x="13784" y="2777"/>
                  <a:pt x="13090" y="2207"/>
                  <a:pt x="12296" y="2207"/>
                </a:cubicBezTo>
                <a:cubicBezTo>
                  <a:pt x="12172" y="2207"/>
                  <a:pt x="12048" y="2207"/>
                  <a:pt x="11949" y="2232"/>
                </a:cubicBezTo>
                <a:cubicBezTo>
                  <a:pt x="11974" y="2182"/>
                  <a:pt x="11974" y="2083"/>
                  <a:pt x="11974" y="2009"/>
                </a:cubicBezTo>
                <a:cubicBezTo>
                  <a:pt x="11974" y="1562"/>
                  <a:pt x="11602" y="1191"/>
                  <a:pt x="11131" y="1191"/>
                </a:cubicBezTo>
                <a:cubicBezTo>
                  <a:pt x="11032" y="1191"/>
                  <a:pt x="10933" y="1215"/>
                  <a:pt x="10834" y="1240"/>
                </a:cubicBezTo>
                <a:cubicBezTo>
                  <a:pt x="10487" y="496"/>
                  <a:pt x="9743" y="1"/>
                  <a:pt x="8875" y="1"/>
                </a:cubicBezTo>
                <a:close/>
              </a:path>
            </a:pathLst>
          </a:custGeom>
          <a:solidFill>
            <a:srgbClr val="FFFFFF">
              <a:alpha val="50940"/>
            </a:srgbClr>
          </a:solidFill>
          <a:ln>
            <a:noFill/>
          </a:ln>
        </p:spPr>
        <p:txBody>
          <a:bodyPr spcFirstLastPara="1" wrap="square" lIns="91425" tIns="91425" rIns="91425" bIns="91425" anchor="ctr" anchorCtr="0">
            <a:noAutofit/>
          </a:bodyPr>
          <a:lstStyle/>
          <a:p>
            <a:endParaRPr/>
          </a:p>
        </p:txBody>
      </p:sp>
      <p:grpSp>
        <p:nvGrpSpPr>
          <p:cNvPr id="10821" name="Google Shape;10821;p29"/>
          <p:cNvGrpSpPr/>
          <p:nvPr/>
        </p:nvGrpSpPr>
        <p:grpSpPr>
          <a:xfrm>
            <a:off x="13" y="0"/>
            <a:ext cx="9144201" cy="5143610"/>
            <a:chOff x="13" y="0"/>
            <a:chExt cx="9144201" cy="5143610"/>
          </a:xfrm>
        </p:grpSpPr>
        <p:sp>
          <p:nvSpPr>
            <p:cNvPr id="10822" name="Google Shape;10822;p29"/>
            <p:cNvSpPr/>
            <p:nvPr/>
          </p:nvSpPr>
          <p:spPr>
            <a:xfrm>
              <a:off x="2047939" y="2245289"/>
              <a:ext cx="25004" cy="200"/>
            </a:xfrm>
            <a:custGeom>
              <a:avLst/>
              <a:gdLst/>
              <a:ahLst/>
              <a:cxnLst/>
              <a:rect l="l" t="t" r="r" b="b"/>
              <a:pathLst>
                <a:path w="125" h="1" extrusionOk="0">
                  <a:moveTo>
                    <a:pt x="1" y="1"/>
                  </a:moveTo>
                  <a:lnTo>
                    <a:pt x="125" y="1"/>
                  </a:lnTo>
                  <a:lnTo>
                    <a:pt x="125" y="1"/>
                  </a:lnTo>
                  <a:lnTo>
                    <a:pt x="125" y="1"/>
                  </a:lnTo>
                  <a:lnTo>
                    <a:pt x="125" y="1"/>
                  </a:lnTo>
                  <a:lnTo>
                    <a:pt x="125" y="1"/>
                  </a:lnTo>
                  <a:close/>
                </a:path>
              </a:pathLst>
            </a:custGeom>
            <a:solidFill>
              <a:srgbClr val="F1F3B1"/>
            </a:solidFill>
            <a:ln>
              <a:noFill/>
            </a:ln>
          </p:spPr>
          <p:txBody>
            <a:bodyPr spcFirstLastPara="1" wrap="square" lIns="91425" tIns="91425" rIns="91425" bIns="91425" anchor="ctr" anchorCtr="0">
              <a:noAutofit/>
            </a:bodyPr>
            <a:lstStyle/>
            <a:p>
              <a:endParaRPr/>
            </a:p>
          </p:txBody>
        </p:sp>
        <p:sp>
          <p:nvSpPr>
            <p:cNvPr id="10823" name="Google Shape;10823;p29"/>
            <p:cNvSpPr/>
            <p:nvPr/>
          </p:nvSpPr>
          <p:spPr>
            <a:xfrm>
              <a:off x="2385190" y="2220485"/>
              <a:ext cx="10202" cy="200"/>
            </a:xfrm>
            <a:custGeom>
              <a:avLst/>
              <a:gdLst/>
              <a:ahLst/>
              <a:cxnLst/>
              <a:rect l="l" t="t" r="r" b="b"/>
              <a:pathLst>
                <a:path w="51" h="1" extrusionOk="0">
                  <a:moveTo>
                    <a:pt x="0" y="1"/>
                  </a:moveTo>
                  <a:lnTo>
                    <a:pt x="50" y="1"/>
                  </a:lnTo>
                  <a:lnTo>
                    <a:pt x="50" y="1"/>
                  </a:lnTo>
                  <a:close/>
                </a:path>
              </a:pathLst>
            </a:custGeom>
            <a:solidFill>
              <a:srgbClr val="F1F3B1"/>
            </a:solidFill>
            <a:ln>
              <a:noFill/>
            </a:ln>
          </p:spPr>
          <p:txBody>
            <a:bodyPr spcFirstLastPara="1" wrap="square" lIns="91425" tIns="91425" rIns="91425" bIns="91425" anchor="ctr" anchorCtr="0">
              <a:noAutofit/>
            </a:bodyPr>
            <a:lstStyle/>
            <a:p>
              <a:endParaRPr/>
            </a:p>
          </p:txBody>
        </p:sp>
        <p:sp>
          <p:nvSpPr>
            <p:cNvPr id="10824" name="Google Shape;10824;p29"/>
            <p:cNvSpPr/>
            <p:nvPr/>
          </p:nvSpPr>
          <p:spPr>
            <a:xfrm>
              <a:off x="1973527" y="2101467"/>
              <a:ext cx="20203" cy="5201"/>
            </a:xfrm>
            <a:custGeom>
              <a:avLst/>
              <a:gdLst/>
              <a:ahLst/>
              <a:cxnLst/>
              <a:rect l="l" t="t" r="r" b="b"/>
              <a:pathLst>
                <a:path w="101" h="26" extrusionOk="0">
                  <a:moveTo>
                    <a:pt x="100" y="26"/>
                  </a:moveTo>
                  <a:cubicBezTo>
                    <a:pt x="75" y="26"/>
                    <a:pt x="26" y="1"/>
                    <a:pt x="1" y="1"/>
                  </a:cubicBezTo>
                  <a:lnTo>
                    <a:pt x="1" y="1"/>
                  </a:lnTo>
                  <a:lnTo>
                    <a:pt x="1" y="1"/>
                  </a:lnTo>
                  <a:lnTo>
                    <a:pt x="1" y="1"/>
                  </a:lnTo>
                  <a:lnTo>
                    <a:pt x="1" y="1"/>
                  </a:lnTo>
                  <a:cubicBezTo>
                    <a:pt x="26" y="1"/>
                    <a:pt x="75" y="26"/>
                    <a:pt x="100" y="26"/>
                  </a:cubicBezTo>
                  <a:close/>
                </a:path>
              </a:pathLst>
            </a:custGeom>
            <a:solidFill>
              <a:srgbClr val="F1F3B1"/>
            </a:solidFill>
            <a:ln>
              <a:noFill/>
            </a:ln>
          </p:spPr>
          <p:txBody>
            <a:bodyPr spcFirstLastPara="1" wrap="square" lIns="91425" tIns="91425" rIns="91425" bIns="91425" anchor="ctr" anchorCtr="0">
              <a:noAutofit/>
            </a:bodyPr>
            <a:lstStyle/>
            <a:p>
              <a:endParaRPr/>
            </a:p>
          </p:txBody>
        </p:sp>
        <p:sp>
          <p:nvSpPr>
            <p:cNvPr id="10825" name="Google Shape;10825;p29"/>
            <p:cNvSpPr/>
            <p:nvPr/>
          </p:nvSpPr>
          <p:spPr>
            <a:xfrm>
              <a:off x="2474404" y="2379309"/>
              <a:ext cx="200" cy="200"/>
            </a:xfrm>
            <a:custGeom>
              <a:avLst/>
              <a:gdLst/>
              <a:ahLst/>
              <a:cxnLst/>
              <a:rect l="l" t="t" r="r" b="b"/>
              <a:pathLst>
                <a:path w="1" h="1" extrusionOk="0">
                  <a:moveTo>
                    <a:pt x="1" y="0"/>
                  </a:moveTo>
                  <a:close/>
                </a:path>
              </a:pathLst>
            </a:custGeom>
            <a:solidFill>
              <a:srgbClr val="D8DB6F"/>
            </a:solidFill>
            <a:ln>
              <a:noFill/>
            </a:ln>
          </p:spPr>
          <p:txBody>
            <a:bodyPr spcFirstLastPara="1" wrap="square" lIns="91425" tIns="91425" rIns="91425" bIns="91425" anchor="ctr" anchorCtr="0">
              <a:noAutofit/>
            </a:bodyPr>
            <a:lstStyle/>
            <a:p>
              <a:endParaRPr/>
            </a:p>
          </p:txBody>
        </p:sp>
        <p:sp>
          <p:nvSpPr>
            <p:cNvPr id="10826" name="Google Shape;10826;p29"/>
            <p:cNvSpPr/>
            <p:nvPr/>
          </p:nvSpPr>
          <p:spPr>
            <a:xfrm>
              <a:off x="3193514" y="2344504"/>
              <a:ext cx="200" cy="200"/>
            </a:xfrm>
            <a:custGeom>
              <a:avLst/>
              <a:gdLst/>
              <a:ahLst/>
              <a:cxnLst/>
              <a:rect l="l" t="t" r="r" b="b"/>
              <a:pathLst>
                <a:path w="1" h="1" extrusionOk="0">
                  <a:moveTo>
                    <a:pt x="0" y="1"/>
                  </a:moveTo>
                  <a:close/>
                </a:path>
              </a:pathLst>
            </a:custGeom>
            <a:solidFill>
              <a:srgbClr val="D8DB6F"/>
            </a:solidFill>
            <a:ln>
              <a:noFill/>
            </a:ln>
          </p:spPr>
          <p:txBody>
            <a:bodyPr spcFirstLastPara="1" wrap="square" lIns="91425" tIns="91425" rIns="91425" bIns="91425" anchor="ctr" anchorCtr="0">
              <a:noAutofit/>
            </a:bodyPr>
            <a:lstStyle/>
            <a:p>
              <a:endParaRPr/>
            </a:p>
          </p:txBody>
        </p:sp>
        <p:sp>
          <p:nvSpPr>
            <p:cNvPr id="10827" name="Google Shape;10827;p29"/>
            <p:cNvSpPr/>
            <p:nvPr/>
          </p:nvSpPr>
          <p:spPr>
            <a:xfrm>
              <a:off x="4086051" y="2349505"/>
              <a:ext cx="200" cy="200"/>
            </a:xfrm>
            <a:custGeom>
              <a:avLst/>
              <a:gdLst/>
              <a:ahLst/>
              <a:cxnLst/>
              <a:rect l="l" t="t" r="r" b="b"/>
              <a:pathLst>
                <a:path w="1" h="1" extrusionOk="0">
                  <a:moveTo>
                    <a:pt x="0" y="0"/>
                  </a:moveTo>
                  <a:close/>
                </a:path>
              </a:pathLst>
            </a:custGeom>
            <a:solidFill>
              <a:srgbClr val="D8DB6F"/>
            </a:solidFill>
            <a:ln>
              <a:noFill/>
            </a:ln>
          </p:spPr>
          <p:txBody>
            <a:bodyPr spcFirstLastPara="1" wrap="square" lIns="91425" tIns="91425" rIns="91425" bIns="91425" anchor="ctr" anchorCtr="0">
              <a:noAutofit/>
            </a:bodyPr>
            <a:lstStyle/>
            <a:p>
              <a:endParaRPr/>
            </a:p>
          </p:txBody>
        </p:sp>
        <p:sp>
          <p:nvSpPr>
            <p:cNvPr id="10828" name="Google Shape;10828;p29"/>
            <p:cNvSpPr/>
            <p:nvPr/>
          </p:nvSpPr>
          <p:spPr>
            <a:xfrm>
              <a:off x="13" y="12"/>
              <a:ext cx="9144189" cy="4620346"/>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829" name="Google Shape;10829;p29"/>
            <p:cNvSpPr/>
            <p:nvPr/>
          </p:nvSpPr>
          <p:spPr>
            <a:xfrm>
              <a:off x="13" y="4893389"/>
              <a:ext cx="9144189" cy="250222"/>
            </a:xfrm>
            <a:custGeom>
              <a:avLst/>
              <a:gdLst/>
              <a:ahLst/>
              <a:cxnLst/>
              <a:rect l="l" t="t" r="r" b="b"/>
              <a:pathLst>
                <a:path w="284644" h="7789" extrusionOk="0">
                  <a:moveTo>
                    <a:pt x="0" y="0"/>
                  </a:moveTo>
                  <a:lnTo>
                    <a:pt x="0" y="7789"/>
                  </a:lnTo>
                  <a:lnTo>
                    <a:pt x="284643" y="7789"/>
                  </a:lnTo>
                  <a:lnTo>
                    <a:pt x="284643" y="0"/>
                  </a:lnTo>
                  <a:close/>
                </a:path>
              </a:pathLst>
            </a:custGeom>
            <a:solidFill>
              <a:srgbClr val="736357"/>
            </a:solidFill>
            <a:ln>
              <a:noFill/>
            </a:ln>
          </p:spPr>
          <p:txBody>
            <a:bodyPr spcFirstLastPara="1" wrap="square" lIns="91425" tIns="91425" rIns="91425" bIns="91425" anchor="ctr" anchorCtr="0">
              <a:noAutofit/>
            </a:bodyPr>
            <a:lstStyle/>
            <a:p>
              <a:endParaRPr/>
            </a:p>
          </p:txBody>
        </p:sp>
        <p:sp>
          <p:nvSpPr>
            <p:cNvPr id="10830" name="Google Shape;10830;p29"/>
            <p:cNvSpPr/>
            <p:nvPr/>
          </p:nvSpPr>
          <p:spPr>
            <a:xfrm>
              <a:off x="435514" y="217341"/>
              <a:ext cx="2258131" cy="2246694"/>
            </a:xfrm>
            <a:custGeom>
              <a:avLst/>
              <a:gdLst/>
              <a:ahLst/>
              <a:cxnLst/>
              <a:rect l="l" t="t" r="r" b="b"/>
              <a:pathLst>
                <a:path w="70292" h="69936" extrusionOk="0">
                  <a:moveTo>
                    <a:pt x="52620" y="0"/>
                  </a:moveTo>
                  <a:lnTo>
                    <a:pt x="1" y="52382"/>
                  </a:lnTo>
                  <a:lnTo>
                    <a:pt x="1" y="69935"/>
                  </a:lnTo>
                  <a:lnTo>
                    <a:pt x="70292" y="0"/>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10831" name="Google Shape;10831;p29"/>
            <p:cNvSpPr/>
            <p:nvPr/>
          </p:nvSpPr>
          <p:spPr>
            <a:xfrm>
              <a:off x="435514" y="217341"/>
              <a:ext cx="2858868" cy="2844862"/>
            </a:xfrm>
            <a:custGeom>
              <a:avLst/>
              <a:gdLst/>
              <a:ahLst/>
              <a:cxnLst/>
              <a:rect l="l" t="t" r="r" b="b"/>
              <a:pathLst>
                <a:path w="88992" h="88556" extrusionOk="0">
                  <a:moveTo>
                    <a:pt x="81717" y="0"/>
                  </a:moveTo>
                  <a:lnTo>
                    <a:pt x="1" y="81321"/>
                  </a:lnTo>
                  <a:lnTo>
                    <a:pt x="1" y="88556"/>
                  </a:lnTo>
                  <a:lnTo>
                    <a:pt x="88991" y="0"/>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10832" name="Google Shape;10832;p29"/>
            <p:cNvSpPr/>
            <p:nvPr/>
          </p:nvSpPr>
          <p:spPr>
            <a:xfrm>
              <a:off x="5951725" y="1912651"/>
              <a:ext cx="2759377" cy="2681452"/>
            </a:xfrm>
            <a:custGeom>
              <a:avLst/>
              <a:gdLst/>
              <a:ahLst/>
              <a:cxnLst/>
              <a:rect l="l" t="t" r="r" b="b"/>
              <a:pathLst>
                <a:path w="76895" h="76460" extrusionOk="0">
                  <a:moveTo>
                    <a:pt x="76894" y="1"/>
                  </a:moveTo>
                  <a:lnTo>
                    <a:pt x="1" y="76459"/>
                  </a:lnTo>
                  <a:lnTo>
                    <a:pt x="8540" y="76459"/>
                  </a:lnTo>
                  <a:lnTo>
                    <a:pt x="76894" y="8501"/>
                  </a:lnTo>
                  <a:lnTo>
                    <a:pt x="76894" y="1"/>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10833" name="Google Shape;10833;p29"/>
            <p:cNvSpPr/>
            <p:nvPr/>
          </p:nvSpPr>
          <p:spPr>
            <a:xfrm>
              <a:off x="219225" y="236825"/>
              <a:ext cx="216300" cy="4357200"/>
            </a:xfrm>
            <a:prstGeom prst="rect">
              <a:avLst/>
            </a:prstGeom>
            <a:solidFill>
              <a:schemeClr val="dk1"/>
            </a:solidFill>
            <a:ln>
              <a:noFill/>
            </a:ln>
          </p:spPr>
          <p:txBody>
            <a:bodyPr spcFirstLastPara="1" wrap="square" lIns="91425" tIns="91425" rIns="91425" bIns="91425" anchor="ctr" anchorCtr="0">
              <a:noAutofit/>
            </a:bodyPr>
            <a:lstStyle/>
            <a:p>
              <a:endParaRPr/>
            </a:p>
          </p:txBody>
        </p:sp>
        <p:sp>
          <p:nvSpPr>
            <p:cNvPr id="10834" name="Google Shape;10834;p29"/>
            <p:cNvSpPr/>
            <p:nvPr/>
          </p:nvSpPr>
          <p:spPr>
            <a:xfrm>
              <a:off x="25" y="0"/>
              <a:ext cx="9144189" cy="4594817"/>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10835" name="Google Shape;10835;p29"/>
            <p:cNvSpPr/>
            <p:nvPr/>
          </p:nvSpPr>
          <p:spPr>
            <a:xfrm>
              <a:off x="8711100" y="236825"/>
              <a:ext cx="216300" cy="4357200"/>
            </a:xfrm>
            <a:prstGeom prst="rect">
              <a:avLst/>
            </a:prstGeom>
            <a:solidFill>
              <a:schemeClr val="dk1"/>
            </a:solidFill>
            <a:ln>
              <a:noFill/>
            </a:ln>
          </p:spPr>
          <p:txBody>
            <a:bodyPr spcFirstLastPara="1" wrap="square" lIns="91425" tIns="91425" rIns="91425" bIns="91425" anchor="ctr" anchorCtr="0">
              <a:noAutofit/>
            </a:bodyPr>
            <a:lstStyle/>
            <a:p>
              <a:endParaRPr/>
            </a:p>
          </p:txBody>
        </p:sp>
        <p:sp>
          <p:nvSpPr>
            <p:cNvPr id="10836" name="Google Shape;10836;p29"/>
            <p:cNvSpPr/>
            <p:nvPr/>
          </p:nvSpPr>
          <p:spPr>
            <a:xfrm rot="-5400000">
              <a:off x="4471766" y="4726309"/>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925D37"/>
            </a:solidFill>
            <a:ln>
              <a:noFill/>
            </a:ln>
          </p:spPr>
          <p:txBody>
            <a:bodyPr spcFirstLastPara="1" wrap="square" lIns="91425" tIns="91425" rIns="91425" bIns="91425" anchor="ctr" anchorCtr="0">
              <a:noAutofit/>
            </a:bodyPr>
            <a:lstStyle/>
            <a:p>
              <a:endParaRPr/>
            </a:p>
          </p:txBody>
        </p:sp>
        <p:sp>
          <p:nvSpPr>
            <p:cNvPr id="10837" name="Google Shape;10837;p29"/>
            <p:cNvSpPr/>
            <p:nvPr/>
          </p:nvSpPr>
          <p:spPr>
            <a:xfrm>
              <a:off x="25" y="4588025"/>
              <a:ext cx="9144189" cy="555528"/>
            </a:xfrm>
            <a:custGeom>
              <a:avLst/>
              <a:gdLst/>
              <a:ahLst/>
              <a:cxnLst/>
              <a:rect l="l" t="t" r="r" b="b"/>
              <a:pathLst>
                <a:path w="284644" h="2808" extrusionOk="0">
                  <a:moveTo>
                    <a:pt x="0" y="1"/>
                  </a:moveTo>
                  <a:lnTo>
                    <a:pt x="0" y="2808"/>
                  </a:lnTo>
                  <a:lnTo>
                    <a:pt x="284643" y="2808"/>
                  </a:lnTo>
                  <a:lnTo>
                    <a:pt x="284643"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838" name="Google Shape;10838;p29"/>
            <p:cNvSpPr/>
            <p:nvPr/>
          </p:nvSpPr>
          <p:spPr>
            <a:xfrm>
              <a:off x="13" y="4723191"/>
              <a:ext cx="9144189" cy="171483"/>
            </a:xfrm>
            <a:custGeom>
              <a:avLst/>
              <a:gdLst/>
              <a:ahLst/>
              <a:cxnLst/>
              <a:rect l="l" t="t" r="r" b="b"/>
              <a:pathLst>
                <a:path w="284644" h="5338" extrusionOk="0">
                  <a:moveTo>
                    <a:pt x="0" y="1"/>
                  </a:moveTo>
                  <a:lnTo>
                    <a:pt x="0" y="5338"/>
                  </a:lnTo>
                  <a:lnTo>
                    <a:pt x="284643" y="5338"/>
                  </a:lnTo>
                  <a:lnTo>
                    <a:pt x="284643" y="1"/>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10839" name="Google Shape;10839;p29"/>
            <p:cNvSpPr/>
            <p:nvPr/>
          </p:nvSpPr>
          <p:spPr>
            <a:xfrm>
              <a:off x="25" y="4588025"/>
              <a:ext cx="9144189" cy="135202"/>
            </a:xfrm>
            <a:custGeom>
              <a:avLst/>
              <a:gdLst/>
              <a:ahLst/>
              <a:cxnLst/>
              <a:rect l="l" t="t" r="r" b="b"/>
              <a:pathLst>
                <a:path w="284644" h="4191" extrusionOk="0">
                  <a:moveTo>
                    <a:pt x="0" y="0"/>
                  </a:moveTo>
                  <a:lnTo>
                    <a:pt x="0" y="4191"/>
                  </a:lnTo>
                  <a:lnTo>
                    <a:pt x="284643" y="4191"/>
                  </a:lnTo>
                  <a:lnTo>
                    <a:pt x="284643" y="0"/>
                  </a:lnTo>
                  <a:close/>
                </a:path>
              </a:pathLst>
            </a:custGeom>
            <a:solidFill>
              <a:srgbClr val="FFFFFF">
                <a:alpha val="35250"/>
              </a:srgbClr>
            </a:solidFill>
            <a:ln>
              <a:noFill/>
            </a:ln>
          </p:spPr>
          <p:txBody>
            <a:bodyPr spcFirstLastPara="1" wrap="square" lIns="91425" tIns="91425" rIns="91425" bIns="91425" anchor="ctr" anchorCtr="0">
              <a:noAutofit/>
            </a:bodyPr>
            <a:lstStyle/>
            <a:p>
              <a:endParaRPr/>
            </a:p>
          </p:txBody>
        </p:sp>
        <p:sp>
          <p:nvSpPr>
            <p:cNvPr id="10840" name="Google Shape;10840;p29"/>
            <p:cNvSpPr/>
            <p:nvPr/>
          </p:nvSpPr>
          <p:spPr>
            <a:xfrm rot="-5400000">
              <a:off x="4471766" y="4779074"/>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000000">
                <a:alpha val="32890"/>
              </a:srgbClr>
            </a:solidFill>
            <a:ln>
              <a:noFill/>
            </a:ln>
          </p:spPr>
          <p:txBody>
            <a:bodyPr spcFirstLastPara="1" wrap="square" lIns="91425" tIns="91425" rIns="91425" bIns="91425" anchor="ctr" anchorCtr="0">
              <a:noAutofit/>
            </a:bodyPr>
            <a:lstStyle/>
            <a:p>
              <a:endParaRPr/>
            </a:p>
          </p:txBody>
        </p:sp>
        <p:sp>
          <p:nvSpPr>
            <p:cNvPr id="10841" name="Google Shape;10841;p29"/>
            <p:cNvSpPr/>
            <p:nvPr/>
          </p:nvSpPr>
          <p:spPr>
            <a:xfrm rot="-5400000">
              <a:off x="4471766" y="4726312"/>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842" name="Google Shape;10842;p29"/>
            <p:cNvSpPr/>
            <p:nvPr/>
          </p:nvSpPr>
          <p:spPr>
            <a:xfrm>
              <a:off x="640045" y="1788068"/>
              <a:ext cx="16" cy="16"/>
            </a:xfrm>
            <a:custGeom>
              <a:avLst/>
              <a:gdLst/>
              <a:ahLst/>
              <a:cxnLst/>
              <a:rect l="l" t="t" r="r" b="b"/>
              <a:pathLst>
                <a:path w="1" h="1" extrusionOk="0">
                  <a:moveTo>
                    <a:pt x="1" y="0"/>
                  </a:moveTo>
                  <a:close/>
                </a:path>
              </a:pathLst>
            </a:custGeom>
            <a:solidFill>
              <a:srgbClr val="FE6E5C"/>
            </a:solidFill>
            <a:ln>
              <a:noFill/>
            </a:ln>
          </p:spPr>
          <p:txBody>
            <a:bodyPr spcFirstLastPara="1" wrap="square" lIns="91425" tIns="91425" rIns="91425" bIns="91425" anchor="ctr" anchorCtr="0">
              <a:noAutofit/>
            </a:bodyPr>
            <a:lstStyle/>
            <a:p>
              <a:endParaRPr/>
            </a:p>
          </p:txBody>
        </p:sp>
        <p:sp>
          <p:nvSpPr>
            <p:cNvPr id="10843" name="Google Shape;10843;p29"/>
            <p:cNvSpPr/>
            <p:nvPr/>
          </p:nvSpPr>
          <p:spPr>
            <a:xfrm>
              <a:off x="8341841" y="4135479"/>
              <a:ext cx="24469" cy="2674"/>
            </a:xfrm>
            <a:custGeom>
              <a:avLst/>
              <a:gdLst/>
              <a:ahLst/>
              <a:cxnLst/>
              <a:rect l="l" t="t" r="r" b="b"/>
              <a:pathLst>
                <a:path w="366" h="40" extrusionOk="0">
                  <a:moveTo>
                    <a:pt x="364" y="0"/>
                  </a:moveTo>
                  <a:lnTo>
                    <a:pt x="364" y="0"/>
                  </a:lnTo>
                  <a:cubicBezTo>
                    <a:pt x="363" y="0"/>
                    <a:pt x="136" y="25"/>
                    <a:pt x="0" y="40"/>
                  </a:cubicBezTo>
                  <a:cubicBezTo>
                    <a:pt x="272" y="11"/>
                    <a:pt x="365" y="0"/>
                    <a:pt x="364" y="0"/>
                  </a:cubicBezTo>
                  <a:close/>
                </a:path>
              </a:pathLst>
            </a:custGeom>
            <a:solidFill>
              <a:srgbClr val="22B573"/>
            </a:solidFill>
            <a:ln>
              <a:noFill/>
            </a:ln>
          </p:spPr>
          <p:txBody>
            <a:bodyPr spcFirstLastPara="1" wrap="square" lIns="91425" tIns="91425" rIns="91425" bIns="91425" anchor="ctr" anchorCtr="0">
              <a:noAutofit/>
            </a:bodyPr>
            <a:lstStyle/>
            <a:p>
              <a:endParaRPr/>
            </a:p>
          </p:txBody>
        </p:sp>
        <p:sp>
          <p:nvSpPr>
            <p:cNvPr id="10844" name="Google Shape;10844;p29"/>
            <p:cNvSpPr/>
            <p:nvPr/>
          </p:nvSpPr>
          <p:spPr>
            <a:xfrm rot="-5400000">
              <a:off x="4433880" y="4767447"/>
              <a:ext cx="148599" cy="403058"/>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0845" name="Google Shape;10845;p29"/>
            <p:cNvSpPr/>
            <p:nvPr/>
          </p:nvSpPr>
          <p:spPr>
            <a:xfrm rot="-5400000">
              <a:off x="4471766" y="4729549"/>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grpSp>
      <p:grpSp>
        <p:nvGrpSpPr>
          <p:cNvPr id="10846" name="Google Shape;10846;p29"/>
          <p:cNvGrpSpPr/>
          <p:nvPr/>
        </p:nvGrpSpPr>
        <p:grpSpPr>
          <a:xfrm>
            <a:off x="-621765" y="-6373"/>
            <a:ext cx="2367140" cy="1947751"/>
            <a:chOff x="-621765" y="-6373"/>
            <a:chExt cx="2367140" cy="1947751"/>
          </a:xfrm>
        </p:grpSpPr>
        <p:pic>
          <p:nvPicPr>
            <p:cNvPr id="10847" name="Google Shape;10847;p29"/>
            <p:cNvPicPr preferRelativeResize="0"/>
            <p:nvPr/>
          </p:nvPicPr>
          <p:blipFill rotWithShape="1">
            <a:blip r:embed="rId2">
              <a:alphaModFix/>
            </a:blip>
            <a:srcRect t="38931"/>
            <a:stretch/>
          </p:blipFill>
          <p:spPr>
            <a:xfrm flipH="1">
              <a:off x="-281550" y="1"/>
              <a:ext cx="1360075" cy="981874"/>
            </a:xfrm>
            <a:prstGeom prst="rect">
              <a:avLst/>
            </a:prstGeom>
            <a:noFill/>
            <a:ln>
              <a:noFill/>
            </a:ln>
          </p:spPr>
        </p:pic>
        <p:pic>
          <p:nvPicPr>
            <p:cNvPr id="10848" name="Google Shape;10848;p29"/>
            <p:cNvPicPr preferRelativeResize="0"/>
            <p:nvPr/>
          </p:nvPicPr>
          <p:blipFill>
            <a:blip r:embed="rId2">
              <a:alphaModFix/>
            </a:blip>
            <a:stretch>
              <a:fillRect/>
            </a:stretch>
          </p:blipFill>
          <p:spPr>
            <a:xfrm>
              <a:off x="-621765" y="333572"/>
              <a:ext cx="1360055" cy="1607807"/>
            </a:xfrm>
            <a:prstGeom prst="rect">
              <a:avLst/>
            </a:prstGeom>
            <a:noFill/>
            <a:ln>
              <a:noFill/>
            </a:ln>
          </p:spPr>
        </p:pic>
        <p:pic>
          <p:nvPicPr>
            <p:cNvPr id="10849" name="Google Shape;10849;p29"/>
            <p:cNvPicPr preferRelativeResize="0"/>
            <p:nvPr/>
          </p:nvPicPr>
          <p:blipFill rotWithShape="1">
            <a:blip r:embed="rId2">
              <a:alphaModFix/>
            </a:blip>
            <a:srcRect t="64547"/>
            <a:stretch/>
          </p:blipFill>
          <p:spPr>
            <a:xfrm flipH="1">
              <a:off x="385300" y="-6373"/>
              <a:ext cx="1360075" cy="570000"/>
            </a:xfrm>
            <a:prstGeom prst="rect">
              <a:avLst/>
            </a:prstGeom>
            <a:noFill/>
            <a:ln>
              <a:noFill/>
            </a:ln>
          </p:spPr>
        </p:pic>
        <p:grpSp>
          <p:nvGrpSpPr>
            <p:cNvPr id="10850" name="Google Shape;10850;p29"/>
            <p:cNvGrpSpPr/>
            <p:nvPr/>
          </p:nvGrpSpPr>
          <p:grpSpPr>
            <a:xfrm>
              <a:off x="12" y="1028292"/>
              <a:ext cx="407984" cy="415906"/>
              <a:chOff x="3646250" y="1707050"/>
              <a:chExt cx="552375" cy="563100"/>
            </a:xfrm>
          </p:grpSpPr>
          <p:sp>
            <p:nvSpPr>
              <p:cNvPr id="10851" name="Google Shape;10851;p29"/>
              <p:cNvSpPr/>
              <p:nvPr/>
            </p:nvSpPr>
            <p:spPr>
              <a:xfrm>
                <a:off x="3931325"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852" name="Google Shape;10852;p29"/>
              <p:cNvSpPr/>
              <p:nvPr/>
            </p:nvSpPr>
            <p:spPr>
              <a:xfrm>
                <a:off x="3850150"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853" name="Google Shape;10853;p29"/>
              <p:cNvSpPr/>
              <p:nvPr/>
            </p:nvSpPr>
            <p:spPr>
              <a:xfrm>
                <a:off x="3729925"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854" name="Google Shape;10854;p29"/>
              <p:cNvSpPr/>
              <p:nvPr/>
            </p:nvSpPr>
            <p:spPr>
              <a:xfrm>
                <a:off x="3646250"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855" name="Google Shape;10855;p29"/>
              <p:cNvSpPr/>
              <p:nvPr/>
            </p:nvSpPr>
            <p:spPr>
              <a:xfrm>
                <a:off x="3966188"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856" name="Google Shape;10856;p29"/>
              <p:cNvSpPr/>
              <p:nvPr/>
            </p:nvSpPr>
            <p:spPr>
              <a:xfrm>
                <a:off x="3983088"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857" name="Google Shape;10857;p29"/>
              <p:cNvSpPr/>
              <p:nvPr/>
            </p:nvSpPr>
            <p:spPr>
              <a:xfrm>
                <a:off x="3979363"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858" name="Google Shape;10858;p29"/>
              <p:cNvSpPr/>
              <p:nvPr/>
            </p:nvSpPr>
            <p:spPr>
              <a:xfrm>
                <a:off x="3659875"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859" name="Google Shape;10859;p29"/>
              <p:cNvSpPr/>
              <p:nvPr/>
            </p:nvSpPr>
            <p:spPr>
              <a:xfrm>
                <a:off x="3961388"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860" name="Google Shape;10860;p29"/>
              <p:cNvSpPr/>
              <p:nvPr/>
            </p:nvSpPr>
            <p:spPr>
              <a:xfrm>
                <a:off x="3772363"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861" name="Google Shape;10861;p29"/>
              <p:cNvSpPr/>
              <p:nvPr/>
            </p:nvSpPr>
            <p:spPr>
              <a:xfrm>
                <a:off x="3913063"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862" name="Google Shape;10862;p29"/>
              <p:cNvSpPr/>
              <p:nvPr/>
            </p:nvSpPr>
            <p:spPr>
              <a:xfrm>
                <a:off x="3931325" y="2051863"/>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863" name="Google Shape;10863;p29"/>
              <p:cNvSpPr/>
              <p:nvPr/>
            </p:nvSpPr>
            <p:spPr>
              <a:xfrm>
                <a:off x="3850150" y="2054588"/>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864" name="Google Shape;10864;p29"/>
              <p:cNvSpPr/>
              <p:nvPr/>
            </p:nvSpPr>
            <p:spPr>
              <a:xfrm>
                <a:off x="3729925" y="2031463"/>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865" name="Google Shape;10865;p29"/>
              <p:cNvSpPr/>
              <p:nvPr/>
            </p:nvSpPr>
            <p:spPr>
              <a:xfrm>
                <a:off x="3646250" y="2001413"/>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866" name="Google Shape;10866;p29"/>
              <p:cNvSpPr/>
              <p:nvPr/>
            </p:nvSpPr>
            <p:spPr>
              <a:xfrm>
                <a:off x="3966188" y="2036188"/>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867" name="Google Shape;10867;p29"/>
              <p:cNvSpPr/>
              <p:nvPr/>
            </p:nvSpPr>
            <p:spPr>
              <a:xfrm>
                <a:off x="3983088" y="1997688"/>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868" name="Google Shape;10868;p29"/>
              <p:cNvSpPr/>
              <p:nvPr/>
            </p:nvSpPr>
            <p:spPr>
              <a:xfrm>
                <a:off x="3979363" y="1881938"/>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869" name="Google Shape;10869;p29"/>
              <p:cNvSpPr/>
              <p:nvPr/>
            </p:nvSpPr>
            <p:spPr>
              <a:xfrm>
                <a:off x="3659875" y="1890463"/>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870" name="Google Shape;10870;p29"/>
              <p:cNvSpPr/>
              <p:nvPr/>
            </p:nvSpPr>
            <p:spPr>
              <a:xfrm>
                <a:off x="3961388" y="1771013"/>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871" name="Google Shape;10871;p29"/>
              <p:cNvSpPr/>
              <p:nvPr/>
            </p:nvSpPr>
            <p:spPr>
              <a:xfrm>
                <a:off x="3772363" y="1758688"/>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872" name="Google Shape;10872;p29"/>
              <p:cNvSpPr/>
              <p:nvPr/>
            </p:nvSpPr>
            <p:spPr>
              <a:xfrm>
                <a:off x="3913063" y="1718788"/>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873" name="Google Shape;10873;p29"/>
              <p:cNvSpPr/>
              <p:nvPr/>
            </p:nvSpPr>
            <p:spPr>
              <a:xfrm>
                <a:off x="3931788"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0874" name="Google Shape;10874;p29"/>
              <p:cNvSpPr/>
              <p:nvPr/>
            </p:nvSpPr>
            <p:spPr>
              <a:xfrm>
                <a:off x="3936450" y="2075725"/>
                <a:ext cx="57650" cy="128650"/>
              </a:xfrm>
              <a:custGeom>
                <a:avLst/>
                <a:gdLst/>
                <a:ahLst/>
                <a:cxnLst/>
                <a:rect l="l" t="t" r="r" b="b"/>
                <a:pathLst>
                  <a:path w="2306" h="5146" extrusionOk="0">
                    <a:moveTo>
                      <a:pt x="625" y="0"/>
                    </a:moveTo>
                    <a:cubicBezTo>
                      <a:pt x="445" y="0"/>
                      <a:pt x="278" y="129"/>
                      <a:pt x="149" y="460"/>
                    </a:cubicBezTo>
                    <a:cubicBezTo>
                      <a:pt x="0" y="882"/>
                      <a:pt x="50" y="1452"/>
                      <a:pt x="124" y="1923"/>
                    </a:cubicBezTo>
                    <a:cubicBezTo>
                      <a:pt x="199" y="2443"/>
                      <a:pt x="273" y="2964"/>
                      <a:pt x="447" y="3509"/>
                    </a:cubicBezTo>
                    <a:lnTo>
                      <a:pt x="719" y="4327"/>
                    </a:lnTo>
                    <a:cubicBezTo>
                      <a:pt x="827" y="4543"/>
                      <a:pt x="1030" y="4835"/>
                      <a:pt x="1080" y="5054"/>
                    </a:cubicBezTo>
                    <a:lnTo>
                      <a:pt x="1080" y="5054"/>
                    </a:lnTo>
                    <a:cubicBezTo>
                      <a:pt x="1009" y="4490"/>
                      <a:pt x="933" y="3926"/>
                      <a:pt x="769" y="3385"/>
                    </a:cubicBezTo>
                    <a:lnTo>
                      <a:pt x="769" y="3385"/>
                    </a:lnTo>
                    <a:cubicBezTo>
                      <a:pt x="1017" y="3931"/>
                      <a:pt x="1389" y="4427"/>
                      <a:pt x="1835" y="4823"/>
                    </a:cubicBezTo>
                    <a:cubicBezTo>
                      <a:pt x="1711" y="4079"/>
                      <a:pt x="1438" y="3410"/>
                      <a:pt x="1141" y="2691"/>
                    </a:cubicBezTo>
                    <a:lnTo>
                      <a:pt x="1141" y="2691"/>
                    </a:lnTo>
                    <a:cubicBezTo>
                      <a:pt x="1463" y="3187"/>
                      <a:pt x="1835" y="3658"/>
                      <a:pt x="2231" y="4055"/>
                    </a:cubicBezTo>
                    <a:cubicBezTo>
                      <a:pt x="2306" y="3137"/>
                      <a:pt x="2132" y="2195"/>
                      <a:pt x="1835" y="1328"/>
                    </a:cubicBezTo>
                    <a:cubicBezTo>
                      <a:pt x="1673" y="913"/>
                      <a:pt x="1104" y="0"/>
                      <a:pt x="625" y="0"/>
                    </a:cubicBezTo>
                    <a:close/>
                    <a:moveTo>
                      <a:pt x="1080" y="5054"/>
                    </a:moveTo>
                    <a:cubicBezTo>
                      <a:pt x="1083" y="5084"/>
                      <a:pt x="1087" y="5115"/>
                      <a:pt x="1091" y="5145"/>
                    </a:cubicBezTo>
                    <a:cubicBezTo>
                      <a:pt x="1091" y="5117"/>
                      <a:pt x="1087" y="5086"/>
                      <a:pt x="1080" y="5054"/>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875" name="Google Shape;10875;p29"/>
              <p:cNvSpPr/>
              <p:nvPr/>
            </p:nvSpPr>
            <p:spPr>
              <a:xfrm>
                <a:off x="3850613"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0876" name="Google Shape;10876;p29"/>
              <p:cNvSpPr/>
              <p:nvPr/>
            </p:nvSpPr>
            <p:spPr>
              <a:xfrm>
                <a:off x="3854650" y="2077050"/>
                <a:ext cx="60750" cy="136000"/>
              </a:xfrm>
              <a:custGeom>
                <a:avLst/>
                <a:gdLst/>
                <a:ahLst/>
                <a:cxnLst/>
                <a:rect l="l" t="t" r="r" b="b"/>
                <a:pathLst>
                  <a:path w="2430" h="5440" extrusionOk="0">
                    <a:moveTo>
                      <a:pt x="1578" y="0"/>
                    </a:moveTo>
                    <a:cubicBezTo>
                      <a:pt x="1353" y="0"/>
                      <a:pt x="1226" y="188"/>
                      <a:pt x="1066" y="407"/>
                    </a:cubicBezTo>
                    <a:cubicBezTo>
                      <a:pt x="694" y="1002"/>
                      <a:pt x="496" y="1647"/>
                      <a:pt x="322" y="2366"/>
                    </a:cubicBezTo>
                    <a:cubicBezTo>
                      <a:pt x="124" y="3258"/>
                      <a:pt x="50" y="4200"/>
                      <a:pt x="0" y="5117"/>
                    </a:cubicBezTo>
                    <a:cubicBezTo>
                      <a:pt x="124" y="4572"/>
                      <a:pt x="298" y="4026"/>
                      <a:pt x="620" y="3580"/>
                    </a:cubicBezTo>
                    <a:cubicBezTo>
                      <a:pt x="669" y="4200"/>
                      <a:pt x="744" y="4820"/>
                      <a:pt x="818" y="5439"/>
                    </a:cubicBezTo>
                    <a:cubicBezTo>
                      <a:pt x="1016" y="4696"/>
                      <a:pt x="1190" y="3977"/>
                      <a:pt x="1388" y="3233"/>
                    </a:cubicBezTo>
                    <a:cubicBezTo>
                      <a:pt x="1661" y="3704"/>
                      <a:pt x="1909" y="4150"/>
                      <a:pt x="2107" y="4646"/>
                    </a:cubicBezTo>
                    <a:cubicBezTo>
                      <a:pt x="2405" y="3704"/>
                      <a:pt x="2405" y="2663"/>
                      <a:pt x="2430" y="1671"/>
                    </a:cubicBezTo>
                    <a:cubicBezTo>
                      <a:pt x="2430" y="1374"/>
                      <a:pt x="2430" y="1027"/>
                      <a:pt x="2355" y="754"/>
                    </a:cubicBezTo>
                    <a:cubicBezTo>
                      <a:pt x="2256" y="482"/>
                      <a:pt x="2033" y="159"/>
                      <a:pt x="1760" y="35"/>
                    </a:cubicBezTo>
                    <a:cubicBezTo>
                      <a:pt x="1693" y="11"/>
                      <a:pt x="1632" y="0"/>
                      <a:pt x="1578"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877" name="Google Shape;10877;p29"/>
              <p:cNvSpPr/>
              <p:nvPr/>
            </p:nvSpPr>
            <p:spPr>
              <a:xfrm>
                <a:off x="3730388"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0878" name="Google Shape;10878;p29"/>
              <p:cNvSpPr/>
              <p:nvPr/>
            </p:nvSpPr>
            <p:spPr>
              <a:xfrm>
                <a:off x="3753625" y="2059025"/>
                <a:ext cx="106000" cy="121175"/>
              </a:xfrm>
              <a:custGeom>
                <a:avLst/>
                <a:gdLst/>
                <a:ahLst/>
                <a:cxnLst/>
                <a:rect l="l" t="t" r="r" b="b"/>
                <a:pathLst>
                  <a:path w="4240" h="4847" extrusionOk="0">
                    <a:moveTo>
                      <a:pt x="20" y="4329"/>
                    </a:moveTo>
                    <a:cubicBezTo>
                      <a:pt x="13" y="4336"/>
                      <a:pt x="7" y="4344"/>
                      <a:pt x="0" y="4351"/>
                    </a:cubicBezTo>
                    <a:cubicBezTo>
                      <a:pt x="7" y="4344"/>
                      <a:pt x="14" y="4337"/>
                      <a:pt x="20" y="4329"/>
                    </a:cubicBezTo>
                    <a:close/>
                    <a:moveTo>
                      <a:pt x="3699" y="1"/>
                    </a:moveTo>
                    <a:cubicBezTo>
                      <a:pt x="3413" y="1"/>
                      <a:pt x="3055" y="189"/>
                      <a:pt x="2851" y="335"/>
                    </a:cubicBezTo>
                    <a:cubicBezTo>
                      <a:pt x="2231" y="781"/>
                      <a:pt x="1686" y="1450"/>
                      <a:pt x="1215" y="2070"/>
                    </a:cubicBezTo>
                    <a:cubicBezTo>
                      <a:pt x="942" y="2442"/>
                      <a:pt x="719" y="2814"/>
                      <a:pt x="496" y="3211"/>
                    </a:cubicBezTo>
                    <a:cubicBezTo>
                      <a:pt x="397" y="3384"/>
                      <a:pt x="273" y="3607"/>
                      <a:pt x="199" y="3830"/>
                    </a:cubicBezTo>
                    <a:cubicBezTo>
                      <a:pt x="152" y="3947"/>
                      <a:pt x="127" y="4197"/>
                      <a:pt x="20" y="4329"/>
                    </a:cubicBezTo>
                    <a:lnTo>
                      <a:pt x="20" y="4329"/>
                    </a:lnTo>
                    <a:cubicBezTo>
                      <a:pt x="460" y="3841"/>
                      <a:pt x="900" y="3352"/>
                      <a:pt x="1364" y="2888"/>
                    </a:cubicBezTo>
                    <a:lnTo>
                      <a:pt x="1364" y="2888"/>
                    </a:lnTo>
                    <a:cubicBezTo>
                      <a:pt x="1240" y="3508"/>
                      <a:pt x="1066" y="4103"/>
                      <a:pt x="843" y="4698"/>
                    </a:cubicBezTo>
                    <a:cubicBezTo>
                      <a:pt x="1364" y="4177"/>
                      <a:pt x="1810" y="3558"/>
                      <a:pt x="2132" y="2888"/>
                    </a:cubicBezTo>
                    <a:lnTo>
                      <a:pt x="2132" y="2888"/>
                    </a:lnTo>
                    <a:lnTo>
                      <a:pt x="1959" y="4847"/>
                    </a:lnTo>
                    <a:cubicBezTo>
                      <a:pt x="2455" y="4177"/>
                      <a:pt x="2950" y="3458"/>
                      <a:pt x="3347" y="2715"/>
                    </a:cubicBezTo>
                    <a:cubicBezTo>
                      <a:pt x="3694" y="2095"/>
                      <a:pt x="4239" y="1079"/>
                      <a:pt x="4115" y="360"/>
                    </a:cubicBezTo>
                    <a:cubicBezTo>
                      <a:pt x="4064" y="94"/>
                      <a:pt x="3899" y="1"/>
                      <a:pt x="3699"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879" name="Google Shape;10879;p29"/>
              <p:cNvSpPr/>
              <p:nvPr/>
            </p:nvSpPr>
            <p:spPr>
              <a:xfrm>
                <a:off x="3646713"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0880" name="Google Shape;10880;p29"/>
              <p:cNvSpPr/>
              <p:nvPr/>
            </p:nvSpPr>
            <p:spPr>
              <a:xfrm>
                <a:off x="3687925" y="2004575"/>
                <a:ext cx="155575" cy="74000"/>
              </a:xfrm>
              <a:custGeom>
                <a:avLst/>
                <a:gdLst/>
                <a:ahLst/>
                <a:cxnLst/>
                <a:rect l="l" t="t" r="r" b="b"/>
                <a:pathLst>
                  <a:path w="6223" h="2960" extrusionOk="0">
                    <a:moveTo>
                      <a:pt x="5606" y="0"/>
                    </a:moveTo>
                    <a:cubicBezTo>
                      <a:pt x="5499" y="0"/>
                      <a:pt x="5382" y="27"/>
                      <a:pt x="5256" y="59"/>
                    </a:cubicBezTo>
                    <a:cubicBezTo>
                      <a:pt x="4314" y="208"/>
                      <a:pt x="3347" y="356"/>
                      <a:pt x="2405" y="579"/>
                    </a:cubicBezTo>
                    <a:cubicBezTo>
                      <a:pt x="1538" y="802"/>
                      <a:pt x="645" y="1075"/>
                      <a:pt x="1" y="1695"/>
                    </a:cubicBezTo>
                    <a:cubicBezTo>
                      <a:pt x="645" y="1645"/>
                      <a:pt x="1339" y="1571"/>
                      <a:pt x="1984" y="1521"/>
                    </a:cubicBezTo>
                    <a:lnTo>
                      <a:pt x="1984" y="1521"/>
                    </a:lnTo>
                    <a:cubicBezTo>
                      <a:pt x="1587" y="1819"/>
                      <a:pt x="1166" y="2191"/>
                      <a:pt x="868" y="2637"/>
                    </a:cubicBezTo>
                    <a:cubicBezTo>
                      <a:pt x="1488" y="2463"/>
                      <a:pt x="2133" y="2290"/>
                      <a:pt x="2752" y="2067"/>
                    </a:cubicBezTo>
                    <a:lnTo>
                      <a:pt x="2752" y="2067"/>
                    </a:lnTo>
                    <a:cubicBezTo>
                      <a:pt x="2628" y="2389"/>
                      <a:pt x="2455" y="2686"/>
                      <a:pt x="2257" y="2959"/>
                    </a:cubicBezTo>
                    <a:cubicBezTo>
                      <a:pt x="3496" y="2612"/>
                      <a:pt x="4686" y="1968"/>
                      <a:pt x="5678" y="1150"/>
                    </a:cubicBezTo>
                    <a:cubicBezTo>
                      <a:pt x="5950" y="902"/>
                      <a:pt x="6223" y="579"/>
                      <a:pt x="5975" y="208"/>
                    </a:cubicBezTo>
                    <a:cubicBezTo>
                      <a:pt x="5875" y="50"/>
                      <a:pt x="5750" y="0"/>
                      <a:pt x="560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881" name="Google Shape;10881;p29"/>
              <p:cNvSpPr/>
              <p:nvPr/>
            </p:nvSpPr>
            <p:spPr>
              <a:xfrm>
                <a:off x="3966650"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0882" name="Google Shape;10882;p29"/>
              <p:cNvSpPr/>
              <p:nvPr/>
            </p:nvSpPr>
            <p:spPr>
              <a:xfrm>
                <a:off x="3974250" y="2051050"/>
                <a:ext cx="108475" cy="95675"/>
              </a:xfrm>
              <a:custGeom>
                <a:avLst/>
                <a:gdLst/>
                <a:ahLst/>
                <a:cxnLst/>
                <a:rect l="l" t="t" r="r" b="b"/>
                <a:pathLst>
                  <a:path w="4339" h="3827" extrusionOk="0">
                    <a:moveTo>
                      <a:pt x="294" y="1"/>
                    </a:moveTo>
                    <a:cubicBezTo>
                      <a:pt x="190" y="1"/>
                      <a:pt x="110" y="52"/>
                      <a:pt x="100" y="208"/>
                    </a:cubicBezTo>
                    <a:cubicBezTo>
                      <a:pt x="1" y="480"/>
                      <a:pt x="323" y="827"/>
                      <a:pt x="472" y="1001"/>
                    </a:cubicBezTo>
                    <a:cubicBezTo>
                      <a:pt x="1314" y="2141"/>
                      <a:pt x="2331" y="3083"/>
                      <a:pt x="3521" y="3827"/>
                    </a:cubicBezTo>
                    <a:cubicBezTo>
                      <a:pt x="3446" y="3579"/>
                      <a:pt x="3347" y="3381"/>
                      <a:pt x="3273" y="3158"/>
                    </a:cubicBezTo>
                    <a:lnTo>
                      <a:pt x="3273" y="3158"/>
                    </a:lnTo>
                    <a:cubicBezTo>
                      <a:pt x="3595" y="3282"/>
                      <a:pt x="3967" y="3406"/>
                      <a:pt x="4314" y="3530"/>
                    </a:cubicBezTo>
                    <a:cubicBezTo>
                      <a:pt x="4140" y="3158"/>
                      <a:pt x="3892" y="2811"/>
                      <a:pt x="3645" y="2513"/>
                    </a:cubicBezTo>
                    <a:cubicBezTo>
                      <a:pt x="3892" y="2513"/>
                      <a:pt x="4091" y="2538"/>
                      <a:pt x="4339" y="2538"/>
                    </a:cubicBezTo>
                    <a:cubicBezTo>
                      <a:pt x="4091" y="2191"/>
                      <a:pt x="3769" y="1918"/>
                      <a:pt x="3421" y="1670"/>
                    </a:cubicBezTo>
                    <a:cubicBezTo>
                      <a:pt x="2579" y="1075"/>
                      <a:pt x="1686" y="580"/>
                      <a:pt x="744" y="158"/>
                    </a:cubicBezTo>
                    <a:cubicBezTo>
                      <a:pt x="629" y="100"/>
                      <a:pt x="438" y="1"/>
                      <a:pt x="294"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883" name="Google Shape;10883;p29"/>
              <p:cNvSpPr/>
              <p:nvPr/>
            </p:nvSpPr>
            <p:spPr>
              <a:xfrm>
                <a:off x="3983550"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0884" name="Google Shape;10884;p29"/>
              <p:cNvSpPr/>
              <p:nvPr/>
            </p:nvSpPr>
            <p:spPr>
              <a:xfrm>
                <a:off x="3987875" y="1992150"/>
                <a:ext cx="128325" cy="75250"/>
              </a:xfrm>
              <a:custGeom>
                <a:avLst/>
                <a:gdLst/>
                <a:ahLst/>
                <a:cxnLst/>
                <a:rect l="l" t="t" r="r" b="b"/>
                <a:pathLst>
                  <a:path w="5133" h="3010" extrusionOk="0">
                    <a:moveTo>
                      <a:pt x="862" y="1"/>
                    </a:moveTo>
                    <a:cubicBezTo>
                      <a:pt x="573" y="1"/>
                      <a:pt x="172" y="56"/>
                      <a:pt x="75" y="308"/>
                    </a:cubicBezTo>
                    <a:cubicBezTo>
                      <a:pt x="1" y="581"/>
                      <a:pt x="422" y="952"/>
                      <a:pt x="571" y="1126"/>
                    </a:cubicBezTo>
                    <a:cubicBezTo>
                      <a:pt x="1166" y="1696"/>
                      <a:pt x="1885" y="2043"/>
                      <a:pt x="2554" y="2390"/>
                    </a:cubicBezTo>
                    <a:cubicBezTo>
                      <a:pt x="3025" y="2589"/>
                      <a:pt x="3471" y="2812"/>
                      <a:pt x="3918" y="3010"/>
                    </a:cubicBezTo>
                    <a:cubicBezTo>
                      <a:pt x="3645" y="2589"/>
                      <a:pt x="3347" y="2217"/>
                      <a:pt x="2976" y="1919"/>
                    </a:cubicBezTo>
                    <a:lnTo>
                      <a:pt x="2976" y="1919"/>
                    </a:lnTo>
                    <a:lnTo>
                      <a:pt x="4909" y="2291"/>
                    </a:lnTo>
                    <a:cubicBezTo>
                      <a:pt x="4513" y="1944"/>
                      <a:pt x="4017" y="1671"/>
                      <a:pt x="3496" y="1473"/>
                    </a:cubicBezTo>
                    <a:cubicBezTo>
                      <a:pt x="4042" y="1374"/>
                      <a:pt x="4587" y="1299"/>
                      <a:pt x="5132" y="1176"/>
                    </a:cubicBezTo>
                    <a:cubicBezTo>
                      <a:pt x="3918" y="432"/>
                      <a:pt x="2505" y="110"/>
                      <a:pt x="1067" y="10"/>
                    </a:cubicBezTo>
                    <a:cubicBezTo>
                      <a:pt x="1013" y="5"/>
                      <a:pt x="942" y="1"/>
                      <a:pt x="862"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885" name="Google Shape;10885;p29"/>
              <p:cNvSpPr/>
              <p:nvPr/>
            </p:nvSpPr>
            <p:spPr>
              <a:xfrm>
                <a:off x="3979825"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0886" name="Google Shape;10886;p29"/>
              <p:cNvSpPr/>
              <p:nvPr/>
            </p:nvSpPr>
            <p:spPr>
              <a:xfrm>
                <a:off x="3992000" y="1909350"/>
                <a:ext cx="131025" cy="71525"/>
              </a:xfrm>
              <a:custGeom>
                <a:avLst/>
                <a:gdLst/>
                <a:ahLst/>
                <a:cxnLst/>
                <a:rect l="l" t="t" r="r" b="b"/>
                <a:pathLst>
                  <a:path w="5241" h="2861" extrusionOk="0">
                    <a:moveTo>
                      <a:pt x="4546" y="1"/>
                    </a:moveTo>
                    <a:lnTo>
                      <a:pt x="4546" y="1"/>
                    </a:lnTo>
                    <a:cubicBezTo>
                      <a:pt x="4075" y="125"/>
                      <a:pt x="3604" y="298"/>
                      <a:pt x="3133" y="447"/>
                    </a:cubicBezTo>
                    <a:cubicBezTo>
                      <a:pt x="2364" y="819"/>
                      <a:pt x="1621" y="1265"/>
                      <a:pt x="951" y="1810"/>
                    </a:cubicBezTo>
                    <a:cubicBezTo>
                      <a:pt x="728" y="1984"/>
                      <a:pt x="34" y="2430"/>
                      <a:pt x="9" y="2678"/>
                    </a:cubicBezTo>
                    <a:cubicBezTo>
                      <a:pt x="0" y="2815"/>
                      <a:pt x="126" y="2861"/>
                      <a:pt x="296" y="2861"/>
                    </a:cubicBezTo>
                    <a:cubicBezTo>
                      <a:pt x="589" y="2861"/>
                      <a:pt x="1015" y="2725"/>
                      <a:pt x="1125" y="2678"/>
                    </a:cubicBezTo>
                    <a:cubicBezTo>
                      <a:pt x="2439" y="2356"/>
                      <a:pt x="3753" y="2033"/>
                      <a:pt x="5067" y="1686"/>
                    </a:cubicBezTo>
                    <a:cubicBezTo>
                      <a:pt x="4571" y="1637"/>
                      <a:pt x="4075" y="1538"/>
                      <a:pt x="3579" y="1488"/>
                    </a:cubicBezTo>
                    <a:lnTo>
                      <a:pt x="5240" y="546"/>
                    </a:lnTo>
                    <a:lnTo>
                      <a:pt x="5240" y="546"/>
                    </a:lnTo>
                    <a:cubicBezTo>
                      <a:pt x="4571" y="769"/>
                      <a:pt x="3877" y="893"/>
                      <a:pt x="3207" y="992"/>
                    </a:cubicBezTo>
                    <a:cubicBezTo>
                      <a:pt x="3579" y="546"/>
                      <a:pt x="4001" y="199"/>
                      <a:pt x="4546"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887" name="Google Shape;10887;p29"/>
              <p:cNvSpPr/>
              <p:nvPr/>
            </p:nvSpPr>
            <p:spPr>
              <a:xfrm>
                <a:off x="3660338"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0888" name="Google Shape;10888;p29"/>
              <p:cNvSpPr/>
              <p:nvPr/>
            </p:nvSpPr>
            <p:spPr>
              <a:xfrm>
                <a:off x="3732550" y="1916175"/>
                <a:ext cx="114050" cy="65100"/>
              </a:xfrm>
              <a:custGeom>
                <a:avLst/>
                <a:gdLst/>
                <a:ahLst/>
                <a:cxnLst/>
                <a:rect l="l" t="t" r="r" b="b"/>
                <a:pathLst>
                  <a:path w="4562" h="2604" extrusionOk="0">
                    <a:moveTo>
                      <a:pt x="174" y="0"/>
                    </a:moveTo>
                    <a:cubicBezTo>
                      <a:pt x="194" y="3"/>
                      <a:pt x="214" y="6"/>
                      <a:pt x="235" y="9"/>
                    </a:cubicBezTo>
                    <a:lnTo>
                      <a:pt x="235" y="9"/>
                    </a:lnTo>
                    <a:cubicBezTo>
                      <a:pt x="216" y="4"/>
                      <a:pt x="196" y="0"/>
                      <a:pt x="174" y="0"/>
                    </a:cubicBezTo>
                    <a:close/>
                    <a:moveTo>
                      <a:pt x="235" y="9"/>
                    </a:moveTo>
                    <a:cubicBezTo>
                      <a:pt x="318" y="34"/>
                      <a:pt x="366" y="108"/>
                      <a:pt x="447" y="149"/>
                    </a:cubicBezTo>
                    <a:cubicBezTo>
                      <a:pt x="719" y="422"/>
                      <a:pt x="992" y="719"/>
                      <a:pt x="1240" y="992"/>
                    </a:cubicBezTo>
                    <a:cubicBezTo>
                      <a:pt x="937" y="916"/>
                      <a:pt x="634" y="884"/>
                      <a:pt x="309" y="884"/>
                    </a:cubicBezTo>
                    <a:cubicBezTo>
                      <a:pt x="208" y="884"/>
                      <a:pt x="106" y="887"/>
                      <a:pt x="1" y="893"/>
                    </a:cubicBezTo>
                    <a:cubicBezTo>
                      <a:pt x="546" y="1190"/>
                      <a:pt x="1067" y="1488"/>
                      <a:pt x="1612" y="1736"/>
                    </a:cubicBezTo>
                    <a:cubicBezTo>
                      <a:pt x="1508" y="1722"/>
                      <a:pt x="1404" y="1716"/>
                      <a:pt x="1300" y="1716"/>
                    </a:cubicBezTo>
                    <a:cubicBezTo>
                      <a:pt x="1032" y="1716"/>
                      <a:pt x="764" y="1756"/>
                      <a:pt x="496" y="1810"/>
                    </a:cubicBezTo>
                    <a:cubicBezTo>
                      <a:pt x="1091" y="2281"/>
                      <a:pt x="1835" y="2603"/>
                      <a:pt x="2579" y="2603"/>
                    </a:cubicBezTo>
                    <a:cubicBezTo>
                      <a:pt x="3198" y="2603"/>
                      <a:pt x="3818" y="2405"/>
                      <a:pt x="4413" y="2182"/>
                    </a:cubicBezTo>
                    <a:cubicBezTo>
                      <a:pt x="4463" y="2157"/>
                      <a:pt x="4562" y="2132"/>
                      <a:pt x="4562" y="2058"/>
                    </a:cubicBezTo>
                    <a:cubicBezTo>
                      <a:pt x="4562" y="1983"/>
                      <a:pt x="3942" y="1537"/>
                      <a:pt x="3843" y="1438"/>
                    </a:cubicBezTo>
                    <a:cubicBezTo>
                      <a:pt x="3521" y="1165"/>
                      <a:pt x="3099" y="942"/>
                      <a:pt x="2703" y="769"/>
                    </a:cubicBezTo>
                    <a:cubicBezTo>
                      <a:pt x="1952" y="357"/>
                      <a:pt x="1083" y="135"/>
                      <a:pt x="235" y="9"/>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889" name="Google Shape;10889;p29"/>
              <p:cNvSpPr/>
              <p:nvPr/>
            </p:nvSpPr>
            <p:spPr>
              <a:xfrm>
                <a:off x="3961850"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0890" name="Google Shape;10890;p29"/>
              <p:cNvSpPr/>
              <p:nvPr/>
            </p:nvSpPr>
            <p:spPr>
              <a:xfrm>
                <a:off x="3964950" y="1805850"/>
                <a:ext cx="120875" cy="146350"/>
              </a:xfrm>
              <a:custGeom>
                <a:avLst/>
                <a:gdLst/>
                <a:ahLst/>
                <a:cxnLst/>
                <a:rect l="l" t="t" r="r" b="b"/>
                <a:pathLst>
                  <a:path w="4835" h="5854" extrusionOk="0">
                    <a:moveTo>
                      <a:pt x="4289" y="1"/>
                    </a:moveTo>
                    <a:lnTo>
                      <a:pt x="4289" y="1"/>
                    </a:lnTo>
                    <a:cubicBezTo>
                      <a:pt x="3446" y="546"/>
                      <a:pt x="2703" y="1240"/>
                      <a:pt x="2083" y="2058"/>
                    </a:cubicBezTo>
                    <a:cubicBezTo>
                      <a:pt x="1364" y="2951"/>
                      <a:pt x="744" y="3942"/>
                      <a:pt x="298" y="4934"/>
                    </a:cubicBezTo>
                    <a:cubicBezTo>
                      <a:pt x="125" y="5207"/>
                      <a:pt x="1" y="5504"/>
                      <a:pt x="75" y="5802"/>
                    </a:cubicBezTo>
                    <a:cubicBezTo>
                      <a:pt x="112" y="5839"/>
                      <a:pt x="158" y="5853"/>
                      <a:pt x="208" y="5853"/>
                    </a:cubicBezTo>
                    <a:cubicBezTo>
                      <a:pt x="324" y="5853"/>
                      <a:pt x="459" y="5772"/>
                      <a:pt x="546" y="5702"/>
                    </a:cubicBezTo>
                    <a:cubicBezTo>
                      <a:pt x="1463" y="4983"/>
                      <a:pt x="2281" y="4215"/>
                      <a:pt x="3099" y="3372"/>
                    </a:cubicBezTo>
                    <a:cubicBezTo>
                      <a:pt x="3793" y="2703"/>
                      <a:pt x="4463" y="1959"/>
                      <a:pt x="4835" y="1067"/>
                    </a:cubicBezTo>
                    <a:lnTo>
                      <a:pt x="4835" y="1067"/>
                    </a:lnTo>
                    <a:cubicBezTo>
                      <a:pt x="4661" y="1116"/>
                      <a:pt x="4438" y="1191"/>
                      <a:pt x="4264" y="1240"/>
                    </a:cubicBezTo>
                    <a:cubicBezTo>
                      <a:pt x="4463" y="992"/>
                      <a:pt x="4686" y="720"/>
                      <a:pt x="4810" y="422"/>
                    </a:cubicBezTo>
                    <a:lnTo>
                      <a:pt x="4810" y="422"/>
                    </a:lnTo>
                    <a:cubicBezTo>
                      <a:pt x="4512" y="546"/>
                      <a:pt x="4215" y="645"/>
                      <a:pt x="3942" y="844"/>
                    </a:cubicBezTo>
                    <a:cubicBezTo>
                      <a:pt x="4091" y="571"/>
                      <a:pt x="4190" y="273"/>
                      <a:pt x="4289"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891" name="Google Shape;10891;p29"/>
              <p:cNvSpPr/>
              <p:nvPr/>
            </p:nvSpPr>
            <p:spPr>
              <a:xfrm>
                <a:off x="3772825"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0892" name="Google Shape;10892;p29"/>
              <p:cNvSpPr/>
              <p:nvPr/>
            </p:nvSpPr>
            <p:spPr>
              <a:xfrm>
                <a:off x="3808150" y="1849250"/>
                <a:ext cx="69975" cy="85600"/>
              </a:xfrm>
              <a:custGeom>
                <a:avLst/>
                <a:gdLst/>
                <a:ahLst/>
                <a:cxnLst/>
                <a:rect l="l" t="t" r="r" b="b"/>
                <a:pathLst>
                  <a:path w="2799" h="3424" extrusionOk="0">
                    <a:moveTo>
                      <a:pt x="1687" y="0"/>
                    </a:moveTo>
                    <a:lnTo>
                      <a:pt x="1687" y="0"/>
                    </a:lnTo>
                    <a:cubicBezTo>
                      <a:pt x="1786" y="397"/>
                      <a:pt x="1811" y="843"/>
                      <a:pt x="1811" y="1239"/>
                    </a:cubicBezTo>
                    <a:cubicBezTo>
                      <a:pt x="1563" y="768"/>
                      <a:pt x="1265" y="372"/>
                      <a:pt x="893" y="25"/>
                    </a:cubicBezTo>
                    <a:lnTo>
                      <a:pt x="893" y="25"/>
                    </a:lnTo>
                    <a:cubicBezTo>
                      <a:pt x="992" y="446"/>
                      <a:pt x="1017" y="818"/>
                      <a:pt x="1042" y="1215"/>
                    </a:cubicBezTo>
                    <a:cubicBezTo>
                      <a:pt x="670" y="967"/>
                      <a:pt x="323" y="719"/>
                      <a:pt x="1" y="471"/>
                    </a:cubicBezTo>
                    <a:lnTo>
                      <a:pt x="1" y="471"/>
                    </a:lnTo>
                    <a:cubicBezTo>
                      <a:pt x="150" y="1190"/>
                      <a:pt x="521" y="1834"/>
                      <a:pt x="1017" y="2355"/>
                    </a:cubicBezTo>
                    <a:cubicBezTo>
                      <a:pt x="1315" y="2702"/>
                      <a:pt x="1786" y="3272"/>
                      <a:pt x="2232" y="3371"/>
                    </a:cubicBezTo>
                    <a:cubicBezTo>
                      <a:pt x="2312" y="3407"/>
                      <a:pt x="2381" y="3423"/>
                      <a:pt x="2441" y="3423"/>
                    </a:cubicBezTo>
                    <a:cubicBezTo>
                      <a:pt x="2749" y="3423"/>
                      <a:pt x="2798" y="2993"/>
                      <a:pt x="2777" y="2702"/>
                    </a:cubicBezTo>
                    <a:cubicBezTo>
                      <a:pt x="2753" y="2206"/>
                      <a:pt x="2629" y="1710"/>
                      <a:pt x="2430" y="1239"/>
                    </a:cubicBezTo>
                    <a:cubicBezTo>
                      <a:pt x="2356" y="992"/>
                      <a:pt x="2232" y="768"/>
                      <a:pt x="2108" y="570"/>
                    </a:cubicBezTo>
                    <a:cubicBezTo>
                      <a:pt x="2009" y="397"/>
                      <a:pt x="1736" y="149"/>
                      <a:pt x="1687"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893" name="Google Shape;10893;p29"/>
              <p:cNvSpPr/>
              <p:nvPr/>
            </p:nvSpPr>
            <p:spPr>
              <a:xfrm>
                <a:off x="3913525"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0894" name="Google Shape;10894;p29"/>
              <p:cNvSpPr/>
              <p:nvPr/>
            </p:nvSpPr>
            <p:spPr>
              <a:xfrm>
                <a:off x="3920950" y="1790375"/>
                <a:ext cx="48975" cy="142550"/>
              </a:xfrm>
              <a:custGeom>
                <a:avLst/>
                <a:gdLst/>
                <a:ahLst/>
                <a:cxnLst/>
                <a:rect l="l" t="t" r="r" b="b"/>
                <a:pathLst>
                  <a:path w="1959" h="5702" extrusionOk="0">
                    <a:moveTo>
                      <a:pt x="1339" y="0"/>
                    </a:moveTo>
                    <a:cubicBezTo>
                      <a:pt x="1067" y="446"/>
                      <a:pt x="843" y="892"/>
                      <a:pt x="620" y="1413"/>
                    </a:cubicBezTo>
                    <a:cubicBezTo>
                      <a:pt x="496" y="1710"/>
                      <a:pt x="323" y="2033"/>
                      <a:pt x="224" y="2330"/>
                    </a:cubicBezTo>
                    <a:cubicBezTo>
                      <a:pt x="1" y="3223"/>
                      <a:pt x="249" y="4437"/>
                      <a:pt x="472" y="5330"/>
                    </a:cubicBezTo>
                    <a:cubicBezTo>
                      <a:pt x="496" y="5503"/>
                      <a:pt x="596" y="5677"/>
                      <a:pt x="744" y="5702"/>
                    </a:cubicBezTo>
                    <a:lnTo>
                      <a:pt x="1488" y="3768"/>
                    </a:lnTo>
                    <a:cubicBezTo>
                      <a:pt x="1686" y="3223"/>
                      <a:pt x="1885" y="2702"/>
                      <a:pt x="1959" y="2157"/>
                    </a:cubicBezTo>
                    <a:lnTo>
                      <a:pt x="1959" y="2157"/>
                    </a:lnTo>
                    <a:cubicBezTo>
                      <a:pt x="1860" y="2281"/>
                      <a:pt x="1736" y="2355"/>
                      <a:pt x="1612" y="2454"/>
                    </a:cubicBezTo>
                    <a:cubicBezTo>
                      <a:pt x="1810" y="1810"/>
                      <a:pt x="1860" y="1165"/>
                      <a:pt x="1860" y="496"/>
                    </a:cubicBezTo>
                    <a:lnTo>
                      <a:pt x="1860" y="496"/>
                    </a:lnTo>
                    <a:cubicBezTo>
                      <a:pt x="1711" y="719"/>
                      <a:pt x="1562" y="967"/>
                      <a:pt x="1463" y="1239"/>
                    </a:cubicBezTo>
                    <a:cubicBezTo>
                      <a:pt x="1463" y="843"/>
                      <a:pt x="1389" y="421"/>
                      <a:pt x="1339"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895" name="Google Shape;10895;p29"/>
              <p:cNvSpPr/>
              <p:nvPr/>
            </p:nvSpPr>
            <p:spPr>
              <a:xfrm>
                <a:off x="3693500" y="1800175"/>
                <a:ext cx="175425" cy="169000"/>
              </a:xfrm>
              <a:custGeom>
                <a:avLst/>
                <a:gdLst/>
                <a:ahLst/>
                <a:cxnLst/>
                <a:rect l="l" t="t" r="r" b="b"/>
                <a:pathLst>
                  <a:path w="7017" h="6760" extrusionOk="0">
                    <a:moveTo>
                      <a:pt x="1582" y="1"/>
                    </a:moveTo>
                    <a:cubicBezTo>
                      <a:pt x="1559" y="1"/>
                      <a:pt x="1536" y="2"/>
                      <a:pt x="1513" y="5"/>
                    </a:cubicBezTo>
                    <a:cubicBezTo>
                      <a:pt x="1315" y="54"/>
                      <a:pt x="1141" y="178"/>
                      <a:pt x="943" y="253"/>
                    </a:cubicBezTo>
                    <a:cubicBezTo>
                      <a:pt x="745" y="376"/>
                      <a:pt x="447" y="426"/>
                      <a:pt x="274" y="575"/>
                    </a:cubicBezTo>
                    <a:cubicBezTo>
                      <a:pt x="75" y="724"/>
                      <a:pt x="75" y="922"/>
                      <a:pt x="75" y="1120"/>
                    </a:cubicBezTo>
                    <a:cubicBezTo>
                      <a:pt x="75" y="1219"/>
                      <a:pt x="125" y="1244"/>
                      <a:pt x="75" y="1343"/>
                    </a:cubicBezTo>
                    <a:cubicBezTo>
                      <a:pt x="75" y="1442"/>
                      <a:pt x="26" y="1542"/>
                      <a:pt x="26" y="1616"/>
                    </a:cubicBezTo>
                    <a:cubicBezTo>
                      <a:pt x="1" y="1988"/>
                      <a:pt x="125" y="2459"/>
                      <a:pt x="373" y="2781"/>
                    </a:cubicBezTo>
                    <a:cubicBezTo>
                      <a:pt x="1761" y="4591"/>
                      <a:pt x="4091" y="5880"/>
                      <a:pt x="6198" y="6673"/>
                    </a:cubicBezTo>
                    <a:cubicBezTo>
                      <a:pt x="6322" y="6723"/>
                      <a:pt x="6459" y="6760"/>
                      <a:pt x="6582" y="6760"/>
                    </a:cubicBezTo>
                    <a:cubicBezTo>
                      <a:pt x="6706" y="6760"/>
                      <a:pt x="6818" y="6723"/>
                      <a:pt x="6892" y="6623"/>
                    </a:cubicBezTo>
                    <a:cubicBezTo>
                      <a:pt x="7016" y="6450"/>
                      <a:pt x="6942" y="6252"/>
                      <a:pt x="6868" y="6053"/>
                    </a:cubicBezTo>
                    <a:cubicBezTo>
                      <a:pt x="6520" y="5260"/>
                      <a:pt x="6000" y="4492"/>
                      <a:pt x="5455" y="3698"/>
                    </a:cubicBezTo>
                    <a:cubicBezTo>
                      <a:pt x="5281" y="3500"/>
                      <a:pt x="5132" y="3302"/>
                      <a:pt x="4984" y="3079"/>
                    </a:cubicBezTo>
                    <a:cubicBezTo>
                      <a:pt x="4165" y="2013"/>
                      <a:pt x="3298" y="922"/>
                      <a:pt x="2133" y="203"/>
                    </a:cubicBezTo>
                    <a:cubicBezTo>
                      <a:pt x="1955" y="92"/>
                      <a:pt x="1777" y="1"/>
                      <a:pt x="15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896" name="Google Shape;10896;p29"/>
              <p:cNvSpPr/>
              <p:nvPr/>
            </p:nvSpPr>
            <p:spPr>
              <a:xfrm>
                <a:off x="3753000" y="1859150"/>
                <a:ext cx="104775" cy="101675"/>
              </a:xfrm>
              <a:custGeom>
                <a:avLst/>
                <a:gdLst/>
                <a:ahLst/>
                <a:cxnLst/>
                <a:rect l="l" t="t" r="r" b="b"/>
                <a:pathLst>
                  <a:path w="4191" h="4067" extrusionOk="0">
                    <a:moveTo>
                      <a:pt x="794" y="1"/>
                    </a:moveTo>
                    <a:cubicBezTo>
                      <a:pt x="801" y="18"/>
                      <a:pt x="811" y="35"/>
                      <a:pt x="824" y="52"/>
                    </a:cubicBezTo>
                    <a:lnTo>
                      <a:pt x="824" y="52"/>
                    </a:lnTo>
                    <a:cubicBezTo>
                      <a:pt x="814" y="35"/>
                      <a:pt x="804" y="18"/>
                      <a:pt x="794" y="1"/>
                    </a:cubicBezTo>
                    <a:close/>
                    <a:moveTo>
                      <a:pt x="348" y="1463"/>
                    </a:moveTo>
                    <a:lnTo>
                      <a:pt x="348" y="1463"/>
                    </a:lnTo>
                    <a:cubicBezTo>
                      <a:pt x="355" y="1465"/>
                      <a:pt x="362" y="1467"/>
                      <a:pt x="369" y="1468"/>
                    </a:cubicBezTo>
                    <a:lnTo>
                      <a:pt x="369" y="1468"/>
                    </a:lnTo>
                    <a:cubicBezTo>
                      <a:pt x="362" y="1466"/>
                      <a:pt x="355" y="1465"/>
                      <a:pt x="348" y="1463"/>
                    </a:cubicBezTo>
                    <a:close/>
                    <a:moveTo>
                      <a:pt x="824" y="52"/>
                    </a:moveTo>
                    <a:cubicBezTo>
                      <a:pt x="982" y="330"/>
                      <a:pt x="1100" y="587"/>
                      <a:pt x="1240" y="843"/>
                    </a:cubicBezTo>
                    <a:cubicBezTo>
                      <a:pt x="868" y="571"/>
                      <a:pt x="422" y="372"/>
                      <a:pt x="1" y="273"/>
                    </a:cubicBezTo>
                    <a:lnTo>
                      <a:pt x="1" y="273"/>
                    </a:lnTo>
                    <a:cubicBezTo>
                      <a:pt x="348" y="695"/>
                      <a:pt x="670" y="1141"/>
                      <a:pt x="1017" y="1538"/>
                    </a:cubicBezTo>
                    <a:cubicBezTo>
                      <a:pt x="802" y="1514"/>
                      <a:pt x="564" y="1513"/>
                      <a:pt x="369" y="1468"/>
                    </a:cubicBezTo>
                    <a:lnTo>
                      <a:pt x="369" y="1468"/>
                    </a:lnTo>
                    <a:cubicBezTo>
                      <a:pt x="621" y="1538"/>
                      <a:pt x="1048" y="1964"/>
                      <a:pt x="1265" y="2133"/>
                    </a:cubicBezTo>
                    <a:cubicBezTo>
                      <a:pt x="1587" y="2306"/>
                      <a:pt x="1860" y="2529"/>
                      <a:pt x="2157" y="2703"/>
                    </a:cubicBezTo>
                    <a:cubicBezTo>
                      <a:pt x="2827" y="3149"/>
                      <a:pt x="3471" y="3620"/>
                      <a:pt x="4116" y="4066"/>
                    </a:cubicBezTo>
                    <a:cubicBezTo>
                      <a:pt x="4190" y="4017"/>
                      <a:pt x="4116" y="3917"/>
                      <a:pt x="4091" y="3818"/>
                    </a:cubicBezTo>
                    <a:cubicBezTo>
                      <a:pt x="3769" y="3322"/>
                      <a:pt x="3570" y="2827"/>
                      <a:pt x="3198" y="2380"/>
                    </a:cubicBezTo>
                    <a:cubicBezTo>
                      <a:pt x="2777" y="1860"/>
                      <a:pt x="2380" y="1414"/>
                      <a:pt x="1909" y="943"/>
                    </a:cubicBezTo>
                    <a:cubicBezTo>
                      <a:pt x="1736" y="744"/>
                      <a:pt x="1538" y="596"/>
                      <a:pt x="1364" y="422"/>
                    </a:cubicBezTo>
                    <a:cubicBezTo>
                      <a:pt x="1230" y="355"/>
                      <a:pt x="935" y="208"/>
                      <a:pt x="824" y="52"/>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897" name="Google Shape;10897;p29"/>
              <p:cNvSpPr/>
              <p:nvPr/>
            </p:nvSpPr>
            <p:spPr>
              <a:xfrm>
                <a:off x="3843475" y="1707050"/>
                <a:ext cx="93625" cy="244625"/>
              </a:xfrm>
              <a:custGeom>
                <a:avLst/>
                <a:gdLst/>
                <a:ahLst/>
                <a:cxnLst/>
                <a:rect l="l" t="t" r="r" b="b"/>
                <a:pathLst>
                  <a:path w="3745" h="9785" extrusionOk="0">
                    <a:moveTo>
                      <a:pt x="2204" y="0"/>
                    </a:moveTo>
                    <a:cubicBezTo>
                      <a:pt x="2000" y="0"/>
                      <a:pt x="1793" y="215"/>
                      <a:pt x="1572" y="215"/>
                    </a:cubicBezTo>
                    <a:cubicBezTo>
                      <a:pt x="1552" y="215"/>
                      <a:pt x="1533" y="213"/>
                      <a:pt x="1513" y="210"/>
                    </a:cubicBezTo>
                    <a:cubicBezTo>
                      <a:pt x="1414" y="185"/>
                      <a:pt x="1364" y="160"/>
                      <a:pt x="1265" y="110"/>
                    </a:cubicBezTo>
                    <a:cubicBezTo>
                      <a:pt x="1249" y="108"/>
                      <a:pt x="1234" y="106"/>
                      <a:pt x="1218" y="106"/>
                    </a:cubicBezTo>
                    <a:cubicBezTo>
                      <a:pt x="1090" y="106"/>
                      <a:pt x="982" y="193"/>
                      <a:pt x="893" y="259"/>
                    </a:cubicBezTo>
                    <a:cubicBezTo>
                      <a:pt x="819" y="358"/>
                      <a:pt x="745" y="507"/>
                      <a:pt x="720" y="631"/>
                    </a:cubicBezTo>
                    <a:cubicBezTo>
                      <a:pt x="398" y="1474"/>
                      <a:pt x="150" y="2341"/>
                      <a:pt x="50" y="3234"/>
                    </a:cubicBezTo>
                    <a:cubicBezTo>
                      <a:pt x="1" y="4052"/>
                      <a:pt x="199" y="4721"/>
                      <a:pt x="373" y="5514"/>
                    </a:cubicBezTo>
                    <a:cubicBezTo>
                      <a:pt x="745" y="7027"/>
                      <a:pt x="1364" y="8539"/>
                      <a:pt x="2480" y="9679"/>
                    </a:cubicBezTo>
                    <a:cubicBezTo>
                      <a:pt x="2521" y="9740"/>
                      <a:pt x="2578" y="9785"/>
                      <a:pt x="2653" y="9785"/>
                    </a:cubicBezTo>
                    <a:cubicBezTo>
                      <a:pt x="2669" y="9785"/>
                      <a:pt x="2685" y="9783"/>
                      <a:pt x="2703" y="9778"/>
                    </a:cubicBezTo>
                    <a:cubicBezTo>
                      <a:pt x="2728" y="9778"/>
                      <a:pt x="2753" y="9754"/>
                      <a:pt x="2802" y="9729"/>
                    </a:cubicBezTo>
                    <a:cubicBezTo>
                      <a:pt x="3050" y="9456"/>
                      <a:pt x="3149" y="9109"/>
                      <a:pt x="3248" y="8737"/>
                    </a:cubicBezTo>
                    <a:cubicBezTo>
                      <a:pt x="3620" y="7374"/>
                      <a:pt x="3695" y="5985"/>
                      <a:pt x="3695" y="4548"/>
                    </a:cubicBezTo>
                    <a:cubicBezTo>
                      <a:pt x="3695" y="4449"/>
                      <a:pt x="3695" y="4399"/>
                      <a:pt x="3744" y="4325"/>
                    </a:cubicBezTo>
                    <a:cubicBezTo>
                      <a:pt x="3744" y="3928"/>
                      <a:pt x="3744" y="3482"/>
                      <a:pt x="3695" y="3085"/>
                    </a:cubicBezTo>
                    <a:cubicBezTo>
                      <a:pt x="3620" y="2713"/>
                      <a:pt x="3521" y="2366"/>
                      <a:pt x="3397" y="2044"/>
                    </a:cubicBezTo>
                    <a:cubicBezTo>
                      <a:pt x="3298" y="1672"/>
                      <a:pt x="3149" y="1251"/>
                      <a:pt x="3025" y="879"/>
                    </a:cubicBezTo>
                    <a:cubicBezTo>
                      <a:pt x="2951" y="606"/>
                      <a:pt x="2703" y="383"/>
                      <a:pt x="2480" y="185"/>
                    </a:cubicBezTo>
                    <a:cubicBezTo>
                      <a:pt x="2406" y="110"/>
                      <a:pt x="2356" y="61"/>
                      <a:pt x="2282" y="11"/>
                    </a:cubicBezTo>
                    <a:cubicBezTo>
                      <a:pt x="2256" y="3"/>
                      <a:pt x="2230" y="0"/>
                      <a:pt x="220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898" name="Google Shape;10898;p29"/>
              <p:cNvSpPr/>
              <p:nvPr/>
            </p:nvSpPr>
            <p:spPr>
              <a:xfrm>
                <a:off x="3871375" y="1763725"/>
                <a:ext cx="49600" cy="165950"/>
              </a:xfrm>
              <a:custGeom>
                <a:avLst/>
                <a:gdLst/>
                <a:ahLst/>
                <a:cxnLst/>
                <a:rect l="l" t="t" r="r" b="b"/>
                <a:pathLst>
                  <a:path w="1984" h="6638" extrusionOk="0">
                    <a:moveTo>
                      <a:pt x="1959" y="2628"/>
                    </a:moveTo>
                    <a:cubicBezTo>
                      <a:pt x="1954" y="2634"/>
                      <a:pt x="1950" y="2641"/>
                      <a:pt x="1947" y="2649"/>
                    </a:cubicBezTo>
                    <a:lnTo>
                      <a:pt x="1947" y="2649"/>
                    </a:lnTo>
                    <a:cubicBezTo>
                      <a:pt x="1951" y="2642"/>
                      <a:pt x="1955" y="2635"/>
                      <a:pt x="1959" y="2628"/>
                    </a:cubicBezTo>
                    <a:close/>
                    <a:moveTo>
                      <a:pt x="248" y="0"/>
                    </a:moveTo>
                    <a:cubicBezTo>
                      <a:pt x="75" y="793"/>
                      <a:pt x="0" y="1636"/>
                      <a:pt x="50" y="2479"/>
                    </a:cubicBezTo>
                    <a:cubicBezTo>
                      <a:pt x="100" y="3173"/>
                      <a:pt x="174" y="3917"/>
                      <a:pt x="372" y="4636"/>
                    </a:cubicBezTo>
                    <a:cubicBezTo>
                      <a:pt x="471" y="5008"/>
                      <a:pt x="595" y="5379"/>
                      <a:pt x="719" y="5726"/>
                    </a:cubicBezTo>
                    <a:cubicBezTo>
                      <a:pt x="794" y="5974"/>
                      <a:pt x="893" y="6470"/>
                      <a:pt x="1141" y="6594"/>
                    </a:cubicBezTo>
                    <a:cubicBezTo>
                      <a:pt x="1197" y="6624"/>
                      <a:pt x="1250" y="6637"/>
                      <a:pt x="1298" y="6637"/>
                    </a:cubicBezTo>
                    <a:cubicBezTo>
                      <a:pt x="1778" y="6637"/>
                      <a:pt x="1862" y="5300"/>
                      <a:pt x="1884" y="5008"/>
                    </a:cubicBezTo>
                    <a:lnTo>
                      <a:pt x="1984" y="3793"/>
                    </a:lnTo>
                    <a:lnTo>
                      <a:pt x="1984" y="3173"/>
                    </a:lnTo>
                    <a:cubicBezTo>
                      <a:pt x="1984" y="3103"/>
                      <a:pt x="1896" y="2771"/>
                      <a:pt x="1947" y="2649"/>
                    </a:cubicBezTo>
                    <a:lnTo>
                      <a:pt x="1947" y="2649"/>
                    </a:lnTo>
                    <a:cubicBezTo>
                      <a:pt x="1826" y="2866"/>
                      <a:pt x="1682" y="3105"/>
                      <a:pt x="1562" y="3297"/>
                    </a:cubicBezTo>
                    <a:cubicBezTo>
                      <a:pt x="1612" y="2305"/>
                      <a:pt x="1562" y="1363"/>
                      <a:pt x="1290" y="397"/>
                    </a:cubicBezTo>
                    <a:cubicBezTo>
                      <a:pt x="1190" y="769"/>
                      <a:pt x="1066" y="1165"/>
                      <a:pt x="942" y="1537"/>
                    </a:cubicBezTo>
                    <a:cubicBezTo>
                      <a:pt x="695" y="1016"/>
                      <a:pt x="471" y="521"/>
                      <a:pt x="248"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899" name="Google Shape;10899;p29"/>
              <p:cNvSpPr/>
              <p:nvPr/>
            </p:nvSpPr>
            <p:spPr>
              <a:xfrm>
                <a:off x="3941400" y="1752650"/>
                <a:ext cx="131425" cy="195800"/>
              </a:xfrm>
              <a:custGeom>
                <a:avLst/>
                <a:gdLst/>
                <a:ahLst/>
                <a:cxnLst/>
                <a:rect l="l" t="t" r="r" b="b"/>
                <a:pathLst>
                  <a:path w="5257" h="7832" extrusionOk="0">
                    <a:moveTo>
                      <a:pt x="4359" y="0"/>
                    </a:moveTo>
                    <a:cubicBezTo>
                      <a:pt x="3935" y="0"/>
                      <a:pt x="3246" y="564"/>
                      <a:pt x="3000" y="765"/>
                    </a:cubicBezTo>
                    <a:cubicBezTo>
                      <a:pt x="2554" y="1137"/>
                      <a:pt x="2157" y="1583"/>
                      <a:pt x="1810" y="2054"/>
                    </a:cubicBezTo>
                    <a:cubicBezTo>
                      <a:pt x="1067" y="2996"/>
                      <a:pt x="521" y="4062"/>
                      <a:pt x="174" y="5227"/>
                    </a:cubicBezTo>
                    <a:cubicBezTo>
                      <a:pt x="50" y="5798"/>
                      <a:pt x="1" y="6343"/>
                      <a:pt x="1" y="6938"/>
                    </a:cubicBezTo>
                    <a:cubicBezTo>
                      <a:pt x="1" y="7139"/>
                      <a:pt x="99" y="7832"/>
                      <a:pt x="362" y="7832"/>
                    </a:cubicBezTo>
                    <a:cubicBezTo>
                      <a:pt x="422" y="7832"/>
                      <a:pt x="492" y="7795"/>
                      <a:pt x="571" y="7706"/>
                    </a:cubicBezTo>
                    <a:cubicBezTo>
                      <a:pt x="1017" y="7260"/>
                      <a:pt x="1488" y="6740"/>
                      <a:pt x="1909" y="6293"/>
                    </a:cubicBezTo>
                    <a:cubicBezTo>
                      <a:pt x="2529" y="5674"/>
                      <a:pt x="3124" y="5029"/>
                      <a:pt x="3645" y="4310"/>
                    </a:cubicBezTo>
                    <a:cubicBezTo>
                      <a:pt x="4215" y="3567"/>
                      <a:pt x="4711" y="2724"/>
                      <a:pt x="5033" y="1831"/>
                    </a:cubicBezTo>
                    <a:cubicBezTo>
                      <a:pt x="5256" y="1385"/>
                      <a:pt x="5157" y="1063"/>
                      <a:pt x="5083" y="592"/>
                    </a:cubicBezTo>
                    <a:cubicBezTo>
                      <a:pt x="5083" y="517"/>
                      <a:pt x="5033" y="443"/>
                      <a:pt x="5008" y="393"/>
                    </a:cubicBezTo>
                    <a:cubicBezTo>
                      <a:pt x="4959" y="344"/>
                      <a:pt x="4835" y="344"/>
                      <a:pt x="4735" y="270"/>
                    </a:cubicBezTo>
                    <a:cubicBezTo>
                      <a:pt x="4636" y="220"/>
                      <a:pt x="4612" y="71"/>
                      <a:pt x="4488" y="22"/>
                    </a:cubicBezTo>
                    <a:cubicBezTo>
                      <a:pt x="4449" y="7"/>
                      <a:pt x="4405" y="0"/>
                      <a:pt x="43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00" name="Google Shape;10900;p29"/>
              <p:cNvSpPr/>
              <p:nvPr/>
            </p:nvSpPr>
            <p:spPr>
              <a:xfrm>
                <a:off x="3956825" y="1780450"/>
                <a:ext cx="73225" cy="146150"/>
              </a:xfrm>
              <a:custGeom>
                <a:avLst/>
                <a:gdLst/>
                <a:ahLst/>
                <a:cxnLst/>
                <a:rect l="l" t="t" r="r" b="b"/>
                <a:pathLst>
                  <a:path w="2929" h="5846" extrusionOk="0">
                    <a:moveTo>
                      <a:pt x="2929" y="1612"/>
                    </a:moveTo>
                    <a:lnTo>
                      <a:pt x="2929" y="1612"/>
                    </a:lnTo>
                    <a:cubicBezTo>
                      <a:pt x="2920" y="1618"/>
                      <a:pt x="2912" y="1625"/>
                      <a:pt x="2903" y="1634"/>
                    </a:cubicBezTo>
                    <a:lnTo>
                      <a:pt x="2903" y="1634"/>
                    </a:lnTo>
                    <a:cubicBezTo>
                      <a:pt x="2912" y="1627"/>
                      <a:pt x="2920" y="1619"/>
                      <a:pt x="2929" y="1612"/>
                    </a:cubicBezTo>
                    <a:close/>
                    <a:moveTo>
                      <a:pt x="2879" y="0"/>
                    </a:moveTo>
                    <a:lnTo>
                      <a:pt x="2879" y="0"/>
                    </a:lnTo>
                    <a:cubicBezTo>
                      <a:pt x="2259" y="645"/>
                      <a:pt x="1739" y="1364"/>
                      <a:pt x="1317" y="2132"/>
                    </a:cubicBezTo>
                    <a:cubicBezTo>
                      <a:pt x="921" y="2826"/>
                      <a:pt x="623" y="3570"/>
                      <a:pt x="350" y="4314"/>
                    </a:cubicBezTo>
                    <a:cubicBezTo>
                      <a:pt x="227" y="4686"/>
                      <a:pt x="103" y="5082"/>
                      <a:pt x="53" y="5454"/>
                    </a:cubicBezTo>
                    <a:cubicBezTo>
                      <a:pt x="0" y="5730"/>
                      <a:pt x="45" y="5846"/>
                      <a:pt x="147" y="5846"/>
                    </a:cubicBezTo>
                    <a:cubicBezTo>
                      <a:pt x="237" y="5846"/>
                      <a:pt x="372" y="5754"/>
                      <a:pt x="524" y="5603"/>
                    </a:cubicBezTo>
                    <a:cubicBezTo>
                      <a:pt x="1069" y="5008"/>
                      <a:pt x="1565" y="4388"/>
                      <a:pt x="1962" y="3719"/>
                    </a:cubicBezTo>
                    <a:cubicBezTo>
                      <a:pt x="2185" y="3372"/>
                      <a:pt x="2383" y="3049"/>
                      <a:pt x="2532" y="2678"/>
                    </a:cubicBezTo>
                    <a:cubicBezTo>
                      <a:pt x="2626" y="2466"/>
                      <a:pt x="2743" y="1805"/>
                      <a:pt x="2903" y="1634"/>
                    </a:cubicBezTo>
                    <a:lnTo>
                      <a:pt x="2903" y="1634"/>
                    </a:lnTo>
                    <a:cubicBezTo>
                      <a:pt x="2662" y="1847"/>
                      <a:pt x="2399" y="2015"/>
                      <a:pt x="2135" y="2207"/>
                    </a:cubicBezTo>
                    <a:cubicBezTo>
                      <a:pt x="2433" y="1488"/>
                      <a:pt x="2681" y="744"/>
                      <a:pt x="2879"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901" name="Google Shape;10901;p29"/>
              <p:cNvSpPr/>
              <p:nvPr/>
            </p:nvSpPr>
            <p:spPr>
              <a:xfrm>
                <a:off x="3656950" y="1972775"/>
                <a:ext cx="200825" cy="79400"/>
              </a:xfrm>
              <a:custGeom>
                <a:avLst/>
                <a:gdLst/>
                <a:ahLst/>
                <a:cxnLst/>
                <a:rect l="l" t="t" r="r" b="b"/>
                <a:pathLst>
                  <a:path w="8033" h="3176" extrusionOk="0">
                    <a:moveTo>
                      <a:pt x="4064" y="0"/>
                    </a:moveTo>
                    <a:cubicBezTo>
                      <a:pt x="2882" y="0"/>
                      <a:pt x="1700" y="114"/>
                      <a:pt x="645" y="612"/>
                    </a:cubicBezTo>
                    <a:cubicBezTo>
                      <a:pt x="496" y="686"/>
                      <a:pt x="298" y="761"/>
                      <a:pt x="223" y="934"/>
                    </a:cubicBezTo>
                    <a:cubicBezTo>
                      <a:pt x="0" y="1207"/>
                      <a:pt x="25" y="1579"/>
                      <a:pt x="124" y="1926"/>
                    </a:cubicBezTo>
                    <a:cubicBezTo>
                      <a:pt x="149" y="2025"/>
                      <a:pt x="223" y="2124"/>
                      <a:pt x="273" y="2248"/>
                    </a:cubicBezTo>
                    <a:cubicBezTo>
                      <a:pt x="372" y="2422"/>
                      <a:pt x="521" y="2570"/>
                      <a:pt x="670" y="2694"/>
                    </a:cubicBezTo>
                    <a:cubicBezTo>
                      <a:pt x="1119" y="3036"/>
                      <a:pt x="1734" y="3176"/>
                      <a:pt x="2324" y="3176"/>
                    </a:cubicBezTo>
                    <a:cubicBezTo>
                      <a:pt x="2418" y="3176"/>
                      <a:pt x="2511" y="3172"/>
                      <a:pt x="2603" y="3165"/>
                    </a:cubicBezTo>
                    <a:cubicBezTo>
                      <a:pt x="3272" y="3091"/>
                      <a:pt x="3942" y="2843"/>
                      <a:pt x="4562" y="2620"/>
                    </a:cubicBezTo>
                    <a:cubicBezTo>
                      <a:pt x="5107" y="2422"/>
                      <a:pt x="5702" y="2223"/>
                      <a:pt x="6247" y="2000"/>
                    </a:cubicBezTo>
                    <a:cubicBezTo>
                      <a:pt x="6693" y="1851"/>
                      <a:pt x="7115" y="1703"/>
                      <a:pt x="7437" y="1380"/>
                    </a:cubicBezTo>
                    <a:cubicBezTo>
                      <a:pt x="7834" y="1009"/>
                      <a:pt x="8032" y="364"/>
                      <a:pt x="7338" y="265"/>
                    </a:cubicBezTo>
                    <a:cubicBezTo>
                      <a:pt x="6569" y="67"/>
                      <a:pt x="5727" y="67"/>
                      <a:pt x="4933" y="17"/>
                    </a:cubicBezTo>
                    <a:cubicBezTo>
                      <a:pt x="4645" y="7"/>
                      <a:pt x="4355" y="0"/>
                      <a:pt x="406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02" name="Google Shape;10902;p29"/>
              <p:cNvSpPr/>
              <p:nvPr/>
            </p:nvSpPr>
            <p:spPr>
              <a:xfrm>
                <a:off x="3682975" y="1979050"/>
                <a:ext cx="165500" cy="51800"/>
              </a:xfrm>
              <a:custGeom>
                <a:avLst/>
                <a:gdLst/>
                <a:ahLst/>
                <a:cxnLst/>
                <a:rect l="l" t="t" r="r" b="b"/>
                <a:pathLst>
                  <a:path w="6620" h="2072" extrusionOk="0">
                    <a:moveTo>
                      <a:pt x="4714" y="0"/>
                    </a:moveTo>
                    <a:cubicBezTo>
                      <a:pt x="4289" y="0"/>
                      <a:pt x="3864" y="33"/>
                      <a:pt x="3446" y="88"/>
                    </a:cubicBezTo>
                    <a:cubicBezTo>
                      <a:pt x="2802" y="138"/>
                      <a:pt x="2182" y="237"/>
                      <a:pt x="1562" y="485"/>
                    </a:cubicBezTo>
                    <a:cubicBezTo>
                      <a:pt x="1042" y="683"/>
                      <a:pt x="496" y="981"/>
                      <a:pt x="0" y="1253"/>
                    </a:cubicBezTo>
                    <a:cubicBezTo>
                      <a:pt x="719" y="1204"/>
                      <a:pt x="1438" y="1105"/>
                      <a:pt x="2157" y="1055"/>
                    </a:cubicBezTo>
                    <a:lnTo>
                      <a:pt x="2157" y="1055"/>
                    </a:lnTo>
                    <a:cubicBezTo>
                      <a:pt x="1736" y="1253"/>
                      <a:pt x="1413" y="1551"/>
                      <a:pt x="1116" y="1873"/>
                    </a:cubicBezTo>
                    <a:cubicBezTo>
                      <a:pt x="1711" y="1724"/>
                      <a:pt x="2331" y="1600"/>
                      <a:pt x="2926" y="1452"/>
                    </a:cubicBezTo>
                    <a:lnTo>
                      <a:pt x="2926" y="1452"/>
                    </a:lnTo>
                    <a:cubicBezTo>
                      <a:pt x="2727" y="1700"/>
                      <a:pt x="2479" y="1923"/>
                      <a:pt x="2231" y="2071"/>
                    </a:cubicBezTo>
                    <a:cubicBezTo>
                      <a:pt x="3669" y="1923"/>
                      <a:pt x="5132" y="1675"/>
                      <a:pt x="6272" y="807"/>
                    </a:cubicBezTo>
                    <a:cubicBezTo>
                      <a:pt x="6446" y="683"/>
                      <a:pt x="6619" y="435"/>
                      <a:pt x="6396" y="212"/>
                    </a:cubicBezTo>
                    <a:cubicBezTo>
                      <a:pt x="6247" y="88"/>
                      <a:pt x="5876" y="88"/>
                      <a:pt x="5702" y="63"/>
                    </a:cubicBezTo>
                    <a:cubicBezTo>
                      <a:pt x="5376" y="20"/>
                      <a:pt x="5045" y="0"/>
                      <a:pt x="4714"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903" name="Google Shape;10903;p29"/>
              <p:cNvSpPr/>
              <p:nvPr/>
            </p:nvSpPr>
            <p:spPr>
              <a:xfrm>
                <a:off x="3686075" y="2021000"/>
                <a:ext cx="187800" cy="148275"/>
              </a:xfrm>
              <a:custGeom>
                <a:avLst/>
                <a:gdLst/>
                <a:ahLst/>
                <a:cxnLst/>
                <a:rect l="l" t="t" r="r" b="b"/>
                <a:pathLst>
                  <a:path w="7512" h="5931" extrusionOk="0">
                    <a:moveTo>
                      <a:pt x="6503" y="0"/>
                    </a:moveTo>
                    <a:cubicBezTo>
                      <a:pt x="6208" y="0"/>
                      <a:pt x="5885" y="173"/>
                      <a:pt x="5652" y="269"/>
                    </a:cubicBezTo>
                    <a:cubicBezTo>
                      <a:pt x="5181" y="493"/>
                      <a:pt x="4710" y="740"/>
                      <a:pt x="4264" y="988"/>
                    </a:cubicBezTo>
                    <a:cubicBezTo>
                      <a:pt x="3719" y="1261"/>
                      <a:pt x="3223" y="1558"/>
                      <a:pt x="2727" y="1906"/>
                    </a:cubicBezTo>
                    <a:cubicBezTo>
                      <a:pt x="2281" y="2228"/>
                      <a:pt x="1810" y="2525"/>
                      <a:pt x="1364" y="2897"/>
                    </a:cubicBezTo>
                    <a:cubicBezTo>
                      <a:pt x="942" y="3269"/>
                      <a:pt x="620" y="3641"/>
                      <a:pt x="248" y="4112"/>
                    </a:cubicBezTo>
                    <a:cubicBezTo>
                      <a:pt x="149" y="4236"/>
                      <a:pt x="75" y="4360"/>
                      <a:pt x="50" y="4508"/>
                    </a:cubicBezTo>
                    <a:cubicBezTo>
                      <a:pt x="0" y="4657"/>
                      <a:pt x="50" y="4855"/>
                      <a:pt x="174" y="4905"/>
                    </a:cubicBezTo>
                    <a:cubicBezTo>
                      <a:pt x="223" y="4955"/>
                      <a:pt x="323" y="4979"/>
                      <a:pt x="347" y="5029"/>
                    </a:cubicBezTo>
                    <a:cubicBezTo>
                      <a:pt x="447" y="5128"/>
                      <a:pt x="372" y="5326"/>
                      <a:pt x="471" y="5401"/>
                    </a:cubicBezTo>
                    <a:cubicBezTo>
                      <a:pt x="546" y="5475"/>
                      <a:pt x="595" y="5475"/>
                      <a:pt x="670" y="5500"/>
                    </a:cubicBezTo>
                    <a:cubicBezTo>
                      <a:pt x="942" y="5574"/>
                      <a:pt x="1116" y="5822"/>
                      <a:pt x="1413" y="5897"/>
                    </a:cubicBezTo>
                    <a:cubicBezTo>
                      <a:pt x="1472" y="5920"/>
                      <a:pt x="1533" y="5931"/>
                      <a:pt x="1596" y="5931"/>
                    </a:cubicBezTo>
                    <a:cubicBezTo>
                      <a:pt x="2063" y="5931"/>
                      <a:pt x="2620" y="5344"/>
                      <a:pt x="2926" y="5103"/>
                    </a:cubicBezTo>
                    <a:lnTo>
                      <a:pt x="4215" y="4087"/>
                    </a:lnTo>
                    <a:cubicBezTo>
                      <a:pt x="4909" y="3393"/>
                      <a:pt x="5528" y="2773"/>
                      <a:pt x="6074" y="2129"/>
                    </a:cubicBezTo>
                    <a:cubicBezTo>
                      <a:pt x="6371" y="1782"/>
                      <a:pt x="7512" y="369"/>
                      <a:pt x="6743" y="46"/>
                    </a:cubicBezTo>
                    <a:cubicBezTo>
                      <a:pt x="6667" y="14"/>
                      <a:pt x="6586" y="0"/>
                      <a:pt x="650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04" name="Google Shape;10904;p29"/>
              <p:cNvSpPr/>
              <p:nvPr/>
            </p:nvSpPr>
            <p:spPr>
              <a:xfrm>
                <a:off x="3715825" y="2028850"/>
                <a:ext cx="141325" cy="104875"/>
              </a:xfrm>
              <a:custGeom>
                <a:avLst/>
                <a:gdLst/>
                <a:ahLst/>
                <a:cxnLst/>
                <a:rect l="l" t="t" r="r" b="b"/>
                <a:pathLst>
                  <a:path w="5653" h="4195" extrusionOk="0">
                    <a:moveTo>
                      <a:pt x="5118" y="0"/>
                    </a:moveTo>
                    <a:cubicBezTo>
                      <a:pt x="4940" y="0"/>
                      <a:pt x="4746" y="81"/>
                      <a:pt x="4586" y="154"/>
                    </a:cubicBezTo>
                    <a:cubicBezTo>
                      <a:pt x="3768" y="451"/>
                      <a:pt x="3124" y="947"/>
                      <a:pt x="2479" y="1443"/>
                    </a:cubicBezTo>
                    <a:cubicBezTo>
                      <a:pt x="1488" y="2186"/>
                      <a:pt x="397" y="3029"/>
                      <a:pt x="0" y="4194"/>
                    </a:cubicBezTo>
                    <a:cubicBezTo>
                      <a:pt x="422" y="3922"/>
                      <a:pt x="893" y="3624"/>
                      <a:pt x="1339" y="3352"/>
                    </a:cubicBezTo>
                    <a:lnTo>
                      <a:pt x="1339" y="3352"/>
                    </a:lnTo>
                    <a:cubicBezTo>
                      <a:pt x="1215" y="3599"/>
                      <a:pt x="1116" y="3872"/>
                      <a:pt x="1091" y="4170"/>
                    </a:cubicBezTo>
                    <a:cubicBezTo>
                      <a:pt x="1612" y="3798"/>
                      <a:pt x="2132" y="3426"/>
                      <a:pt x="2628" y="3029"/>
                    </a:cubicBezTo>
                    <a:cubicBezTo>
                      <a:pt x="2628" y="3178"/>
                      <a:pt x="2628" y="3302"/>
                      <a:pt x="2653" y="3451"/>
                    </a:cubicBezTo>
                    <a:cubicBezTo>
                      <a:pt x="3570" y="2732"/>
                      <a:pt x="4487" y="2013"/>
                      <a:pt x="5156" y="1121"/>
                    </a:cubicBezTo>
                    <a:cubicBezTo>
                      <a:pt x="5355" y="873"/>
                      <a:pt x="5652" y="476"/>
                      <a:pt x="5454" y="154"/>
                    </a:cubicBezTo>
                    <a:cubicBezTo>
                      <a:pt x="5361" y="41"/>
                      <a:pt x="5243" y="0"/>
                      <a:pt x="5118"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905" name="Google Shape;10905;p29"/>
              <p:cNvSpPr/>
              <p:nvPr/>
            </p:nvSpPr>
            <p:spPr>
              <a:xfrm>
                <a:off x="3788325" y="2036275"/>
                <a:ext cx="106625" cy="214100"/>
              </a:xfrm>
              <a:custGeom>
                <a:avLst/>
                <a:gdLst/>
                <a:ahLst/>
                <a:cxnLst/>
                <a:rect l="l" t="t" r="r" b="b"/>
                <a:pathLst>
                  <a:path w="4265" h="8564" extrusionOk="0">
                    <a:moveTo>
                      <a:pt x="3538" y="0"/>
                    </a:moveTo>
                    <a:cubicBezTo>
                      <a:pt x="3516" y="0"/>
                      <a:pt x="3494" y="2"/>
                      <a:pt x="3471" y="5"/>
                    </a:cubicBezTo>
                    <a:cubicBezTo>
                      <a:pt x="3174" y="30"/>
                      <a:pt x="2975" y="526"/>
                      <a:pt x="2802" y="774"/>
                    </a:cubicBezTo>
                    <a:cubicBezTo>
                      <a:pt x="2579" y="1047"/>
                      <a:pt x="2356" y="1344"/>
                      <a:pt x="2157" y="1666"/>
                    </a:cubicBezTo>
                    <a:cubicBezTo>
                      <a:pt x="1736" y="2286"/>
                      <a:pt x="1414" y="2931"/>
                      <a:pt x="1116" y="3625"/>
                    </a:cubicBezTo>
                    <a:cubicBezTo>
                      <a:pt x="546" y="4988"/>
                      <a:pt x="199" y="6401"/>
                      <a:pt x="50" y="7889"/>
                    </a:cubicBezTo>
                    <a:cubicBezTo>
                      <a:pt x="1" y="8087"/>
                      <a:pt x="50" y="8360"/>
                      <a:pt x="224" y="8384"/>
                    </a:cubicBezTo>
                    <a:cubicBezTo>
                      <a:pt x="250" y="8397"/>
                      <a:pt x="272" y="8402"/>
                      <a:pt x="293" y="8402"/>
                    </a:cubicBezTo>
                    <a:cubicBezTo>
                      <a:pt x="340" y="8402"/>
                      <a:pt x="379" y="8379"/>
                      <a:pt x="430" y="8379"/>
                    </a:cubicBezTo>
                    <a:cubicBezTo>
                      <a:pt x="443" y="8379"/>
                      <a:pt x="457" y="8381"/>
                      <a:pt x="472" y="8384"/>
                    </a:cubicBezTo>
                    <a:cubicBezTo>
                      <a:pt x="546" y="8434"/>
                      <a:pt x="596" y="8483"/>
                      <a:pt x="670" y="8508"/>
                    </a:cubicBezTo>
                    <a:cubicBezTo>
                      <a:pt x="728" y="8549"/>
                      <a:pt x="787" y="8564"/>
                      <a:pt x="847" y="8564"/>
                    </a:cubicBezTo>
                    <a:cubicBezTo>
                      <a:pt x="1015" y="8564"/>
                      <a:pt x="1192" y="8446"/>
                      <a:pt x="1369" y="8446"/>
                    </a:cubicBezTo>
                    <a:cubicBezTo>
                      <a:pt x="1401" y="8446"/>
                      <a:pt x="1432" y="8450"/>
                      <a:pt x="1463" y="8459"/>
                    </a:cubicBezTo>
                    <a:cubicBezTo>
                      <a:pt x="1587" y="8483"/>
                      <a:pt x="1686" y="8558"/>
                      <a:pt x="1810" y="8558"/>
                    </a:cubicBezTo>
                    <a:cubicBezTo>
                      <a:pt x="1984" y="8558"/>
                      <a:pt x="2108" y="8384"/>
                      <a:pt x="2207" y="8236"/>
                    </a:cubicBezTo>
                    <a:cubicBezTo>
                      <a:pt x="3471" y="6277"/>
                      <a:pt x="3843" y="3848"/>
                      <a:pt x="4140" y="1493"/>
                    </a:cubicBezTo>
                    <a:cubicBezTo>
                      <a:pt x="4215" y="1171"/>
                      <a:pt x="4264" y="824"/>
                      <a:pt x="4165" y="551"/>
                    </a:cubicBezTo>
                    <a:cubicBezTo>
                      <a:pt x="4073" y="297"/>
                      <a:pt x="3830" y="0"/>
                      <a:pt x="353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06" name="Google Shape;10906;p29"/>
              <p:cNvSpPr/>
              <p:nvPr/>
            </p:nvSpPr>
            <p:spPr>
              <a:xfrm>
                <a:off x="3827375" y="2067600"/>
                <a:ext cx="55800" cy="97100"/>
              </a:xfrm>
              <a:custGeom>
                <a:avLst/>
                <a:gdLst/>
                <a:ahLst/>
                <a:cxnLst/>
                <a:rect l="l" t="t" r="r" b="b"/>
                <a:pathLst>
                  <a:path w="2232" h="3884" extrusionOk="0">
                    <a:moveTo>
                      <a:pt x="1756" y="0"/>
                    </a:moveTo>
                    <a:cubicBezTo>
                      <a:pt x="1574" y="0"/>
                      <a:pt x="1372" y="85"/>
                      <a:pt x="1240" y="190"/>
                    </a:cubicBezTo>
                    <a:cubicBezTo>
                      <a:pt x="843" y="537"/>
                      <a:pt x="595" y="1231"/>
                      <a:pt x="397" y="1702"/>
                    </a:cubicBezTo>
                    <a:cubicBezTo>
                      <a:pt x="174" y="2397"/>
                      <a:pt x="25" y="3115"/>
                      <a:pt x="0" y="3834"/>
                    </a:cubicBezTo>
                    <a:cubicBezTo>
                      <a:pt x="174" y="3215"/>
                      <a:pt x="422" y="2620"/>
                      <a:pt x="794" y="2049"/>
                    </a:cubicBezTo>
                    <a:lnTo>
                      <a:pt x="794" y="2049"/>
                    </a:lnTo>
                    <a:cubicBezTo>
                      <a:pt x="843" y="2620"/>
                      <a:pt x="794" y="3165"/>
                      <a:pt x="769" y="3735"/>
                    </a:cubicBezTo>
                    <a:cubicBezTo>
                      <a:pt x="1091" y="3388"/>
                      <a:pt x="1289" y="2991"/>
                      <a:pt x="1413" y="2545"/>
                    </a:cubicBezTo>
                    <a:cubicBezTo>
                      <a:pt x="1513" y="2991"/>
                      <a:pt x="1537" y="3413"/>
                      <a:pt x="1513" y="3884"/>
                    </a:cubicBezTo>
                    <a:cubicBezTo>
                      <a:pt x="1537" y="3611"/>
                      <a:pt x="1760" y="3264"/>
                      <a:pt x="1835" y="2991"/>
                    </a:cubicBezTo>
                    <a:cubicBezTo>
                      <a:pt x="1909" y="2669"/>
                      <a:pt x="1984" y="2372"/>
                      <a:pt x="2008" y="2025"/>
                    </a:cubicBezTo>
                    <a:cubicBezTo>
                      <a:pt x="2083" y="1727"/>
                      <a:pt x="2107" y="1380"/>
                      <a:pt x="2107" y="1058"/>
                    </a:cubicBezTo>
                    <a:cubicBezTo>
                      <a:pt x="2132" y="860"/>
                      <a:pt x="2231" y="488"/>
                      <a:pt x="2132" y="240"/>
                    </a:cubicBezTo>
                    <a:cubicBezTo>
                      <a:pt x="2063" y="66"/>
                      <a:pt x="1917" y="0"/>
                      <a:pt x="175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907" name="Google Shape;10907;p29"/>
              <p:cNvSpPr/>
              <p:nvPr/>
            </p:nvSpPr>
            <p:spPr>
              <a:xfrm>
                <a:off x="3886875" y="2051850"/>
                <a:ext cx="73150" cy="218300"/>
              </a:xfrm>
              <a:custGeom>
                <a:avLst/>
                <a:gdLst/>
                <a:ahLst/>
                <a:cxnLst/>
                <a:rect l="l" t="t" r="r" b="b"/>
                <a:pathLst>
                  <a:path w="2926" h="8732" extrusionOk="0">
                    <a:moveTo>
                      <a:pt x="1433" y="1"/>
                    </a:moveTo>
                    <a:cubicBezTo>
                      <a:pt x="884" y="1"/>
                      <a:pt x="643" y="1324"/>
                      <a:pt x="570" y="1737"/>
                    </a:cubicBezTo>
                    <a:cubicBezTo>
                      <a:pt x="248" y="3126"/>
                      <a:pt x="0" y="4539"/>
                      <a:pt x="75" y="5976"/>
                    </a:cubicBezTo>
                    <a:cubicBezTo>
                      <a:pt x="99" y="6819"/>
                      <a:pt x="273" y="7637"/>
                      <a:pt x="744" y="8356"/>
                    </a:cubicBezTo>
                    <a:cubicBezTo>
                      <a:pt x="902" y="8614"/>
                      <a:pt x="1192" y="8732"/>
                      <a:pt x="1476" y="8732"/>
                    </a:cubicBezTo>
                    <a:cubicBezTo>
                      <a:pt x="1683" y="8732"/>
                      <a:pt x="1887" y="8669"/>
                      <a:pt x="2033" y="8555"/>
                    </a:cubicBezTo>
                    <a:cubicBezTo>
                      <a:pt x="2083" y="8505"/>
                      <a:pt x="2132" y="8480"/>
                      <a:pt x="2182" y="8480"/>
                    </a:cubicBezTo>
                    <a:cubicBezTo>
                      <a:pt x="2249" y="8480"/>
                      <a:pt x="2337" y="8583"/>
                      <a:pt x="2427" y="8583"/>
                    </a:cubicBezTo>
                    <a:cubicBezTo>
                      <a:pt x="2436" y="8583"/>
                      <a:pt x="2445" y="8582"/>
                      <a:pt x="2454" y="8579"/>
                    </a:cubicBezTo>
                    <a:cubicBezTo>
                      <a:pt x="2504" y="8579"/>
                      <a:pt x="2578" y="8480"/>
                      <a:pt x="2603" y="8431"/>
                    </a:cubicBezTo>
                    <a:cubicBezTo>
                      <a:pt x="2677" y="8257"/>
                      <a:pt x="2727" y="8108"/>
                      <a:pt x="2801" y="7935"/>
                    </a:cubicBezTo>
                    <a:cubicBezTo>
                      <a:pt x="2925" y="7365"/>
                      <a:pt x="2925" y="6770"/>
                      <a:pt x="2876" y="6200"/>
                    </a:cubicBezTo>
                    <a:cubicBezTo>
                      <a:pt x="2826" y="5282"/>
                      <a:pt x="2752" y="4390"/>
                      <a:pt x="2628" y="3522"/>
                    </a:cubicBezTo>
                    <a:cubicBezTo>
                      <a:pt x="2504" y="2704"/>
                      <a:pt x="2454" y="1861"/>
                      <a:pt x="2206" y="1068"/>
                    </a:cubicBezTo>
                    <a:cubicBezTo>
                      <a:pt x="2083" y="696"/>
                      <a:pt x="1884" y="27"/>
                      <a:pt x="1463" y="2"/>
                    </a:cubicBezTo>
                    <a:cubicBezTo>
                      <a:pt x="1453" y="1"/>
                      <a:pt x="1443" y="1"/>
                      <a:pt x="14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08" name="Google Shape;10908;p29"/>
              <p:cNvSpPr/>
              <p:nvPr/>
            </p:nvSpPr>
            <p:spPr>
              <a:xfrm>
                <a:off x="3899875" y="2073000"/>
                <a:ext cx="43425" cy="120225"/>
              </a:xfrm>
              <a:custGeom>
                <a:avLst/>
                <a:gdLst/>
                <a:ahLst/>
                <a:cxnLst/>
                <a:rect l="l" t="t" r="r" b="b"/>
                <a:pathLst>
                  <a:path w="1737" h="4809" extrusionOk="0">
                    <a:moveTo>
                      <a:pt x="946" y="0"/>
                    </a:moveTo>
                    <a:cubicBezTo>
                      <a:pt x="701" y="0"/>
                      <a:pt x="544" y="488"/>
                      <a:pt x="422" y="817"/>
                    </a:cubicBezTo>
                    <a:cubicBezTo>
                      <a:pt x="249" y="1214"/>
                      <a:pt x="150" y="1635"/>
                      <a:pt x="100" y="2032"/>
                    </a:cubicBezTo>
                    <a:cubicBezTo>
                      <a:pt x="50" y="2428"/>
                      <a:pt x="1" y="2875"/>
                      <a:pt x="50" y="3271"/>
                    </a:cubicBezTo>
                    <a:cubicBezTo>
                      <a:pt x="50" y="3494"/>
                      <a:pt x="75" y="3668"/>
                      <a:pt x="100" y="3891"/>
                    </a:cubicBezTo>
                    <a:cubicBezTo>
                      <a:pt x="125" y="4040"/>
                      <a:pt x="249" y="4312"/>
                      <a:pt x="224" y="4436"/>
                    </a:cubicBezTo>
                    <a:cubicBezTo>
                      <a:pt x="323" y="3990"/>
                      <a:pt x="373" y="3519"/>
                      <a:pt x="422" y="3048"/>
                    </a:cubicBezTo>
                    <a:cubicBezTo>
                      <a:pt x="670" y="3643"/>
                      <a:pt x="893" y="4238"/>
                      <a:pt x="1191" y="4808"/>
                    </a:cubicBezTo>
                    <a:cubicBezTo>
                      <a:pt x="1290" y="4065"/>
                      <a:pt x="1315" y="3321"/>
                      <a:pt x="1339" y="2552"/>
                    </a:cubicBezTo>
                    <a:cubicBezTo>
                      <a:pt x="1463" y="2924"/>
                      <a:pt x="1587" y="3296"/>
                      <a:pt x="1686" y="3668"/>
                    </a:cubicBezTo>
                    <a:cubicBezTo>
                      <a:pt x="1736" y="3023"/>
                      <a:pt x="1736" y="2404"/>
                      <a:pt x="1686" y="1759"/>
                    </a:cubicBezTo>
                    <a:cubicBezTo>
                      <a:pt x="1662" y="1263"/>
                      <a:pt x="1563" y="743"/>
                      <a:pt x="1315" y="321"/>
                    </a:cubicBezTo>
                    <a:cubicBezTo>
                      <a:pt x="1173" y="90"/>
                      <a:pt x="1052" y="0"/>
                      <a:pt x="94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909" name="Google Shape;10909;p29"/>
              <p:cNvSpPr/>
              <p:nvPr/>
            </p:nvSpPr>
            <p:spPr>
              <a:xfrm>
                <a:off x="3946975" y="2050825"/>
                <a:ext cx="153725" cy="184800"/>
              </a:xfrm>
              <a:custGeom>
                <a:avLst/>
                <a:gdLst/>
                <a:ahLst/>
                <a:cxnLst/>
                <a:rect l="l" t="t" r="r" b="b"/>
                <a:pathLst>
                  <a:path w="6149" h="7392" extrusionOk="0">
                    <a:moveTo>
                      <a:pt x="550" y="0"/>
                    </a:moveTo>
                    <a:cubicBezTo>
                      <a:pt x="475" y="0"/>
                      <a:pt x="399" y="21"/>
                      <a:pt x="323" y="68"/>
                    </a:cubicBezTo>
                    <a:cubicBezTo>
                      <a:pt x="1" y="242"/>
                      <a:pt x="75" y="613"/>
                      <a:pt x="199" y="936"/>
                    </a:cubicBezTo>
                    <a:cubicBezTo>
                      <a:pt x="571" y="1902"/>
                      <a:pt x="968" y="2844"/>
                      <a:pt x="1414" y="3786"/>
                    </a:cubicBezTo>
                    <a:cubicBezTo>
                      <a:pt x="1662" y="4307"/>
                      <a:pt x="1910" y="4828"/>
                      <a:pt x="2207" y="5323"/>
                    </a:cubicBezTo>
                    <a:cubicBezTo>
                      <a:pt x="2579" y="6017"/>
                      <a:pt x="3025" y="6662"/>
                      <a:pt x="3620" y="7158"/>
                    </a:cubicBezTo>
                    <a:cubicBezTo>
                      <a:pt x="3746" y="7284"/>
                      <a:pt x="3908" y="7392"/>
                      <a:pt x="4090" y="7392"/>
                    </a:cubicBezTo>
                    <a:cubicBezTo>
                      <a:pt x="4123" y="7392"/>
                      <a:pt x="4156" y="7388"/>
                      <a:pt x="4190" y="7381"/>
                    </a:cubicBezTo>
                    <a:cubicBezTo>
                      <a:pt x="4289" y="7331"/>
                      <a:pt x="4389" y="7282"/>
                      <a:pt x="4488" y="7257"/>
                    </a:cubicBezTo>
                    <a:cubicBezTo>
                      <a:pt x="4934" y="7059"/>
                      <a:pt x="5430" y="7257"/>
                      <a:pt x="5405" y="6538"/>
                    </a:cubicBezTo>
                    <a:cubicBezTo>
                      <a:pt x="5405" y="6439"/>
                      <a:pt x="5380" y="6315"/>
                      <a:pt x="5430" y="6265"/>
                    </a:cubicBezTo>
                    <a:cubicBezTo>
                      <a:pt x="5504" y="6166"/>
                      <a:pt x="5628" y="6166"/>
                      <a:pt x="5727" y="6141"/>
                    </a:cubicBezTo>
                    <a:cubicBezTo>
                      <a:pt x="6025" y="6017"/>
                      <a:pt x="6149" y="5621"/>
                      <a:pt x="6099" y="5274"/>
                    </a:cubicBezTo>
                    <a:cubicBezTo>
                      <a:pt x="6000" y="4927"/>
                      <a:pt x="5752" y="4679"/>
                      <a:pt x="5529" y="4406"/>
                    </a:cubicBezTo>
                    <a:cubicBezTo>
                      <a:pt x="5281" y="4084"/>
                      <a:pt x="5058" y="3786"/>
                      <a:pt x="4810" y="3514"/>
                    </a:cubicBezTo>
                    <a:cubicBezTo>
                      <a:pt x="4537" y="3167"/>
                      <a:pt x="4190" y="2894"/>
                      <a:pt x="3893" y="2572"/>
                    </a:cubicBezTo>
                    <a:cubicBezTo>
                      <a:pt x="3075" y="1853"/>
                      <a:pt x="2281" y="1184"/>
                      <a:pt x="1439" y="564"/>
                    </a:cubicBezTo>
                    <a:cubicBezTo>
                      <a:pt x="1178" y="363"/>
                      <a:pt x="868" y="0"/>
                      <a:pt x="55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10" name="Google Shape;10910;p29"/>
              <p:cNvSpPr/>
              <p:nvPr/>
            </p:nvSpPr>
            <p:spPr>
              <a:xfrm>
                <a:off x="3952550" y="2068250"/>
                <a:ext cx="74400" cy="89025"/>
              </a:xfrm>
              <a:custGeom>
                <a:avLst/>
                <a:gdLst/>
                <a:ahLst/>
                <a:cxnLst/>
                <a:rect l="l" t="t" r="r" b="b"/>
                <a:pathLst>
                  <a:path w="2976" h="3561" extrusionOk="0">
                    <a:moveTo>
                      <a:pt x="888" y="1"/>
                    </a:moveTo>
                    <a:cubicBezTo>
                      <a:pt x="856" y="1"/>
                      <a:pt x="824" y="5"/>
                      <a:pt x="794" y="16"/>
                    </a:cubicBezTo>
                    <a:cubicBezTo>
                      <a:pt x="1" y="288"/>
                      <a:pt x="1092" y="2023"/>
                      <a:pt x="1340" y="2395"/>
                    </a:cubicBezTo>
                    <a:cubicBezTo>
                      <a:pt x="1488" y="2618"/>
                      <a:pt x="1662" y="2817"/>
                      <a:pt x="1835" y="2990"/>
                    </a:cubicBezTo>
                    <a:cubicBezTo>
                      <a:pt x="1934" y="3114"/>
                      <a:pt x="2455" y="3486"/>
                      <a:pt x="2455" y="3560"/>
                    </a:cubicBezTo>
                    <a:cubicBezTo>
                      <a:pt x="2455" y="3387"/>
                      <a:pt x="2405" y="3238"/>
                      <a:pt x="2306" y="3089"/>
                    </a:cubicBezTo>
                    <a:cubicBezTo>
                      <a:pt x="2058" y="2643"/>
                      <a:pt x="1835" y="2222"/>
                      <a:pt x="1587" y="1776"/>
                    </a:cubicBezTo>
                    <a:lnTo>
                      <a:pt x="1587" y="1776"/>
                    </a:lnTo>
                    <a:lnTo>
                      <a:pt x="2976" y="3089"/>
                    </a:lnTo>
                    <a:cubicBezTo>
                      <a:pt x="2728" y="2445"/>
                      <a:pt x="2331" y="1850"/>
                      <a:pt x="1835" y="1329"/>
                    </a:cubicBezTo>
                    <a:lnTo>
                      <a:pt x="1835" y="1329"/>
                    </a:lnTo>
                    <a:cubicBezTo>
                      <a:pt x="2182" y="1577"/>
                      <a:pt x="2554" y="1776"/>
                      <a:pt x="2901" y="2023"/>
                    </a:cubicBezTo>
                    <a:cubicBezTo>
                      <a:pt x="2653" y="1602"/>
                      <a:pt x="2306" y="1156"/>
                      <a:pt x="1959" y="784"/>
                    </a:cubicBezTo>
                    <a:cubicBezTo>
                      <a:pt x="1754" y="602"/>
                      <a:pt x="1256" y="1"/>
                      <a:pt x="888"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911" name="Google Shape;10911;p29"/>
              <p:cNvSpPr/>
              <p:nvPr/>
            </p:nvSpPr>
            <p:spPr>
              <a:xfrm>
                <a:off x="3958750" y="1806500"/>
                <a:ext cx="200825" cy="174250"/>
              </a:xfrm>
              <a:custGeom>
                <a:avLst/>
                <a:gdLst/>
                <a:ahLst/>
                <a:cxnLst/>
                <a:rect l="l" t="t" r="r" b="b"/>
                <a:pathLst>
                  <a:path w="8033" h="6970" extrusionOk="0">
                    <a:moveTo>
                      <a:pt x="6973" y="0"/>
                    </a:moveTo>
                    <a:cubicBezTo>
                      <a:pt x="6883" y="0"/>
                      <a:pt x="6786" y="18"/>
                      <a:pt x="6694" y="49"/>
                    </a:cubicBezTo>
                    <a:cubicBezTo>
                      <a:pt x="6322" y="123"/>
                      <a:pt x="6049" y="347"/>
                      <a:pt x="5752" y="545"/>
                    </a:cubicBezTo>
                    <a:cubicBezTo>
                      <a:pt x="5380" y="768"/>
                      <a:pt x="5033" y="966"/>
                      <a:pt x="4686" y="1189"/>
                    </a:cubicBezTo>
                    <a:cubicBezTo>
                      <a:pt x="3298" y="2107"/>
                      <a:pt x="2157" y="3173"/>
                      <a:pt x="1116" y="4511"/>
                    </a:cubicBezTo>
                    <a:cubicBezTo>
                      <a:pt x="596" y="5156"/>
                      <a:pt x="125" y="5899"/>
                      <a:pt x="50" y="6742"/>
                    </a:cubicBezTo>
                    <a:cubicBezTo>
                      <a:pt x="1" y="6792"/>
                      <a:pt x="1" y="6891"/>
                      <a:pt x="75" y="6916"/>
                    </a:cubicBezTo>
                    <a:cubicBezTo>
                      <a:pt x="90" y="6960"/>
                      <a:pt x="132" y="6969"/>
                      <a:pt x="173" y="6969"/>
                    </a:cubicBezTo>
                    <a:cubicBezTo>
                      <a:pt x="201" y="6969"/>
                      <a:pt x="229" y="6965"/>
                      <a:pt x="249" y="6965"/>
                    </a:cubicBezTo>
                    <a:cubicBezTo>
                      <a:pt x="868" y="6817"/>
                      <a:pt x="1538" y="6618"/>
                      <a:pt x="2108" y="6395"/>
                    </a:cubicBezTo>
                    <a:cubicBezTo>
                      <a:pt x="2901" y="6123"/>
                      <a:pt x="3595" y="5726"/>
                      <a:pt x="4265" y="5255"/>
                    </a:cubicBezTo>
                    <a:cubicBezTo>
                      <a:pt x="4810" y="4883"/>
                      <a:pt x="5331" y="4437"/>
                      <a:pt x="5876" y="3966"/>
                    </a:cubicBezTo>
                    <a:cubicBezTo>
                      <a:pt x="6620" y="3321"/>
                      <a:pt x="7239" y="2702"/>
                      <a:pt x="7785" y="1908"/>
                    </a:cubicBezTo>
                    <a:cubicBezTo>
                      <a:pt x="7884" y="1784"/>
                      <a:pt x="7983" y="1611"/>
                      <a:pt x="8008" y="1462"/>
                    </a:cubicBezTo>
                    <a:cubicBezTo>
                      <a:pt x="8033" y="1338"/>
                      <a:pt x="8008" y="1189"/>
                      <a:pt x="7983" y="1065"/>
                    </a:cubicBezTo>
                    <a:cubicBezTo>
                      <a:pt x="7933" y="942"/>
                      <a:pt x="7909" y="818"/>
                      <a:pt x="7859" y="694"/>
                    </a:cubicBezTo>
                    <a:cubicBezTo>
                      <a:pt x="7735" y="545"/>
                      <a:pt x="7537" y="570"/>
                      <a:pt x="7438" y="421"/>
                    </a:cubicBezTo>
                    <a:cubicBezTo>
                      <a:pt x="7388" y="322"/>
                      <a:pt x="7363" y="223"/>
                      <a:pt x="7289" y="123"/>
                    </a:cubicBezTo>
                    <a:cubicBezTo>
                      <a:pt x="7216" y="36"/>
                      <a:pt x="7101" y="0"/>
                      <a:pt x="69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12" name="Google Shape;10912;p29"/>
              <p:cNvSpPr/>
              <p:nvPr/>
            </p:nvSpPr>
            <p:spPr>
              <a:xfrm>
                <a:off x="3974200" y="1870300"/>
                <a:ext cx="94900" cy="90700"/>
              </a:xfrm>
              <a:custGeom>
                <a:avLst/>
                <a:gdLst/>
                <a:ahLst/>
                <a:cxnLst/>
                <a:rect l="l" t="t" r="r" b="b"/>
                <a:pathLst>
                  <a:path w="3796" h="3628" extrusionOk="0">
                    <a:moveTo>
                      <a:pt x="3523" y="1"/>
                    </a:moveTo>
                    <a:lnTo>
                      <a:pt x="3523" y="1"/>
                    </a:lnTo>
                    <a:cubicBezTo>
                      <a:pt x="3052" y="224"/>
                      <a:pt x="2605" y="497"/>
                      <a:pt x="2234" y="769"/>
                    </a:cubicBezTo>
                    <a:cubicBezTo>
                      <a:pt x="1539" y="1339"/>
                      <a:pt x="945" y="2034"/>
                      <a:pt x="498" y="2852"/>
                    </a:cubicBezTo>
                    <a:cubicBezTo>
                      <a:pt x="336" y="3153"/>
                      <a:pt x="1" y="3627"/>
                      <a:pt x="464" y="3627"/>
                    </a:cubicBezTo>
                    <a:cubicBezTo>
                      <a:pt x="496" y="3627"/>
                      <a:pt x="532" y="3625"/>
                      <a:pt x="573" y="3620"/>
                    </a:cubicBezTo>
                    <a:cubicBezTo>
                      <a:pt x="1044" y="3571"/>
                      <a:pt x="1539" y="3347"/>
                      <a:pt x="1936" y="3100"/>
                    </a:cubicBezTo>
                    <a:cubicBezTo>
                      <a:pt x="2457" y="2802"/>
                      <a:pt x="2903" y="2356"/>
                      <a:pt x="3349" y="1959"/>
                    </a:cubicBezTo>
                    <a:lnTo>
                      <a:pt x="3349" y="1959"/>
                    </a:lnTo>
                    <a:cubicBezTo>
                      <a:pt x="2952" y="2108"/>
                      <a:pt x="2531" y="2232"/>
                      <a:pt x="2110" y="2381"/>
                    </a:cubicBezTo>
                    <a:cubicBezTo>
                      <a:pt x="2680" y="1835"/>
                      <a:pt x="3225" y="1315"/>
                      <a:pt x="3795" y="745"/>
                    </a:cubicBezTo>
                    <a:lnTo>
                      <a:pt x="3795" y="745"/>
                    </a:lnTo>
                    <a:cubicBezTo>
                      <a:pt x="3275" y="868"/>
                      <a:pt x="2729" y="1092"/>
                      <a:pt x="2283" y="1364"/>
                    </a:cubicBezTo>
                    <a:cubicBezTo>
                      <a:pt x="2680" y="943"/>
                      <a:pt x="3101" y="472"/>
                      <a:pt x="3523"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913" name="Google Shape;10913;p29"/>
              <p:cNvSpPr/>
              <p:nvPr/>
            </p:nvSpPr>
            <p:spPr>
              <a:xfrm>
                <a:off x="3976725" y="1951025"/>
                <a:ext cx="221900" cy="75800"/>
              </a:xfrm>
              <a:custGeom>
                <a:avLst/>
                <a:gdLst/>
                <a:ahLst/>
                <a:cxnLst/>
                <a:rect l="l" t="t" r="r" b="b"/>
                <a:pathLst>
                  <a:path w="8876" h="3032" extrusionOk="0">
                    <a:moveTo>
                      <a:pt x="6773" y="0"/>
                    </a:moveTo>
                    <a:cubicBezTo>
                      <a:pt x="4855" y="0"/>
                      <a:pt x="2913" y="463"/>
                      <a:pt x="1091" y="1085"/>
                    </a:cubicBezTo>
                    <a:cubicBezTo>
                      <a:pt x="844" y="1135"/>
                      <a:pt x="224" y="1333"/>
                      <a:pt x="125" y="1631"/>
                    </a:cubicBezTo>
                    <a:cubicBezTo>
                      <a:pt x="1" y="2052"/>
                      <a:pt x="1067" y="2300"/>
                      <a:pt x="1315" y="2374"/>
                    </a:cubicBezTo>
                    <a:cubicBezTo>
                      <a:pt x="2133" y="2697"/>
                      <a:pt x="3174" y="2697"/>
                      <a:pt x="3992" y="2821"/>
                    </a:cubicBezTo>
                    <a:cubicBezTo>
                      <a:pt x="4685" y="2936"/>
                      <a:pt x="5404" y="3032"/>
                      <a:pt x="6112" y="3032"/>
                    </a:cubicBezTo>
                    <a:cubicBezTo>
                      <a:pt x="6772" y="3032"/>
                      <a:pt x="7423" y="2949"/>
                      <a:pt x="8033" y="2721"/>
                    </a:cubicBezTo>
                    <a:cubicBezTo>
                      <a:pt x="8181" y="2672"/>
                      <a:pt x="8305" y="2597"/>
                      <a:pt x="8404" y="2473"/>
                    </a:cubicBezTo>
                    <a:cubicBezTo>
                      <a:pt x="8454" y="2350"/>
                      <a:pt x="8454" y="2226"/>
                      <a:pt x="8528" y="2102"/>
                    </a:cubicBezTo>
                    <a:cubicBezTo>
                      <a:pt x="8578" y="1978"/>
                      <a:pt x="8652" y="1953"/>
                      <a:pt x="8702" y="1854"/>
                    </a:cubicBezTo>
                    <a:cubicBezTo>
                      <a:pt x="8875" y="1631"/>
                      <a:pt x="8801" y="1556"/>
                      <a:pt x="8751" y="1259"/>
                    </a:cubicBezTo>
                    <a:cubicBezTo>
                      <a:pt x="8702" y="1085"/>
                      <a:pt x="8751" y="887"/>
                      <a:pt x="8702" y="713"/>
                    </a:cubicBezTo>
                    <a:cubicBezTo>
                      <a:pt x="8702" y="689"/>
                      <a:pt x="8702" y="614"/>
                      <a:pt x="8677" y="589"/>
                    </a:cubicBezTo>
                    <a:cubicBezTo>
                      <a:pt x="8627" y="391"/>
                      <a:pt x="8429" y="242"/>
                      <a:pt x="8206" y="193"/>
                    </a:cubicBezTo>
                    <a:cubicBezTo>
                      <a:pt x="7958" y="69"/>
                      <a:pt x="7685" y="19"/>
                      <a:pt x="7438" y="19"/>
                    </a:cubicBezTo>
                    <a:cubicBezTo>
                      <a:pt x="7217" y="6"/>
                      <a:pt x="6995" y="0"/>
                      <a:pt x="67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14" name="Google Shape;10914;p29"/>
              <p:cNvSpPr/>
              <p:nvPr/>
            </p:nvSpPr>
            <p:spPr>
              <a:xfrm>
                <a:off x="3990975" y="1963825"/>
                <a:ext cx="122750" cy="44700"/>
              </a:xfrm>
              <a:custGeom>
                <a:avLst/>
                <a:gdLst/>
                <a:ahLst/>
                <a:cxnLst/>
                <a:rect l="l" t="t" r="r" b="b"/>
                <a:pathLst>
                  <a:path w="4910" h="1788" extrusionOk="0">
                    <a:moveTo>
                      <a:pt x="4622" y="0"/>
                    </a:moveTo>
                    <a:cubicBezTo>
                      <a:pt x="3742" y="0"/>
                      <a:pt x="2896" y="129"/>
                      <a:pt x="2009" y="425"/>
                    </a:cubicBezTo>
                    <a:cubicBezTo>
                      <a:pt x="1563" y="573"/>
                      <a:pt x="1141" y="747"/>
                      <a:pt x="745" y="970"/>
                    </a:cubicBezTo>
                    <a:cubicBezTo>
                      <a:pt x="621" y="1069"/>
                      <a:pt x="447" y="1094"/>
                      <a:pt x="323" y="1193"/>
                    </a:cubicBezTo>
                    <a:cubicBezTo>
                      <a:pt x="298" y="1218"/>
                      <a:pt x="1" y="1664"/>
                      <a:pt x="75" y="1664"/>
                    </a:cubicBezTo>
                    <a:cubicBezTo>
                      <a:pt x="518" y="1627"/>
                      <a:pt x="958" y="1607"/>
                      <a:pt x="1396" y="1607"/>
                    </a:cubicBezTo>
                    <a:cubicBezTo>
                      <a:pt x="2136" y="1607"/>
                      <a:pt x="2873" y="1663"/>
                      <a:pt x="3620" y="1788"/>
                    </a:cubicBezTo>
                    <a:cubicBezTo>
                      <a:pt x="3397" y="1490"/>
                      <a:pt x="3124" y="1292"/>
                      <a:pt x="2802" y="1119"/>
                    </a:cubicBezTo>
                    <a:cubicBezTo>
                      <a:pt x="3425" y="963"/>
                      <a:pt x="4069" y="867"/>
                      <a:pt x="4696" y="867"/>
                    </a:cubicBezTo>
                    <a:cubicBezTo>
                      <a:pt x="4767" y="867"/>
                      <a:pt x="4838" y="868"/>
                      <a:pt x="4909" y="871"/>
                    </a:cubicBezTo>
                    <a:cubicBezTo>
                      <a:pt x="4488" y="722"/>
                      <a:pt x="4042" y="573"/>
                      <a:pt x="3595" y="474"/>
                    </a:cubicBezTo>
                    <a:cubicBezTo>
                      <a:pt x="4017" y="325"/>
                      <a:pt x="4413" y="152"/>
                      <a:pt x="4860" y="3"/>
                    </a:cubicBezTo>
                    <a:cubicBezTo>
                      <a:pt x="4780" y="1"/>
                      <a:pt x="4701" y="0"/>
                      <a:pt x="4622"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915" name="Google Shape;10915;p29"/>
              <p:cNvSpPr/>
              <p:nvPr/>
            </p:nvSpPr>
            <p:spPr>
              <a:xfrm>
                <a:off x="3965125" y="2018650"/>
                <a:ext cx="212425" cy="132450"/>
              </a:xfrm>
              <a:custGeom>
                <a:avLst/>
                <a:gdLst/>
                <a:ahLst/>
                <a:cxnLst/>
                <a:rect l="l" t="t" r="r" b="b"/>
                <a:pathLst>
                  <a:path w="8497" h="5298" extrusionOk="0">
                    <a:moveTo>
                      <a:pt x="1227" y="0"/>
                    </a:moveTo>
                    <a:cubicBezTo>
                      <a:pt x="682" y="0"/>
                      <a:pt x="0" y="151"/>
                      <a:pt x="366" y="983"/>
                    </a:cubicBezTo>
                    <a:cubicBezTo>
                      <a:pt x="489" y="1231"/>
                      <a:pt x="688" y="1405"/>
                      <a:pt x="861" y="1578"/>
                    </a:cubicBezTo>
                    <a:cubicBezTo>
                      <a:pt x="1184" y="1900"/>
                      <a:pt x="1531" y="2223"/>
                      <a:pt x="1902" y="2495"/>
                    </a:cubicBezTo>
                    <a:cubicBezTo>
                      <a:pt x="3216" y="3561"/>
                      <a:pt x="4704" y="4429"/>
                      <a:pt x="6241" y="5098"/>
                    </a:cubicBezTo>
                    <a:cubicBezTo>
                      <a:pt x="6477" y="5193"/>
                      <a:pt x="6733" y="5297"/>
                      <a:pt x="6984" y="5297"/>
                    </a:cubicBezTo>
                    <a:cubicBezTo>
                      <a:pt x="7128" y="5297"/>
                      <a:pt x="7270" y="5263"/>
                      <a:pt x="7406" y="5173"/>
                    </a:cubicBezTo>
                    <a:cubicBezTo>
                      <a:pt x="7629" y="4999"/>
                      <a:pt x="7778" y="4726"/>
                      <a:pt x="8026" y="4627"/>
                    </a:cubicBezTo>
                    <a:cubicBezTo>
                      <a:pt x="8149" y="4578"/>
                      <a:pt x="8348" y="4578"/>
                      <a:pt x="8422" y="4454"/>
                    </a:cubicBezTo>
                    <a:cubicBezTo>
                      <a:pt x="8497" y="4355"/>
                      <a:pt x="8497" y="4255"/>
                      <a:pt x="8497" y="4131"/>
                    </a:cubicBezTo>
                    <a:lnTo>
                      <a:pt x="8497" y="2768"/>
                    </a:lnTo>
                    <a:cubicBezTo>
                      <a:pt x="8497" y="2371"/>
                      <a:pt x="8174" y="2297"/>
                      <a:pt x="7902" y="2148"/>
                    </a:cubicBezTo>
                    <a:cubicBezTo>
                      <a:pt x="6538" y="1504"/>
                      <a:pt x="5175" y="884"/>
                      <a:pt x="3762" y="438"/>
                    </a:cubicBezTo>
                    <a:cubicBezTo>
                      <a:pt x="3043" y="239"/>
                      <a:pt x="2299" y="91"/>
                      <a:pt x="1555" y="16"/>
                    </a:cubicBezTo>
                    <a:cubicBezTo>
                      <a:pt x="1461" y="7"/>
                      <a:pt x="1348" y="0"/>
                      <a:pt x="122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16" name="Google Shape;10916;p29"/>
              <p:cNvSpPr/>
              <p:nvPr/>
            </p:nvSpPr>
            <p:spPr>
              <a:xfrm>
                <a:off x="3986650" y="2028800"/>
                <a:ext cx="113425" cy="79525"/>
              </a:xfrm>
              <a:custGeom>
                <a:avLst/>
                <a:gdLst/>
                <a:ahLst/>
                <a:cxnLst/>
                <a:rect l="l" t="t" r="r" b="b"/>
                <a:pathLst>
                  <a:path w="4537" h="3181" extrusionOk="0">
                    <a:moveTo>
                      <a:pt x="546" y="0"/>
                    </a:moveTo>
                    <a:cubicBezTo>
                      <a:pt x="382" y="0"/>
                      <a:pt x="237" y="43"/>
                      <a:pt x="174" y="181"/>
                    </a:cubicBezTo>
                    <a:cubicBezTo>
                      <a:pt x="0" y="453"/>
                      <a:pt x="298" y="825"/>
                      <a:pt x="447" y="999"/>
                    </a:cubicBezTo>
                    <a:cubicBezTo>
                      <a:pt x="818" y="1420"/>
                      <a:pt x="1215" y="1742"/>
                      <a:pt x="1612" y="2065"/>
                    </a:cubicBezTo>
                    <a:cubicBezTo>
                      <a:pt x="2281" y="2511"/>
                      <a:pt x="2975" y="2858"/>
                      <a:pt x="3719" y="3180"/>
                    </a:cubicBezTo>
                    <a:cubicBezTo>
                      <a:pt x="3421" y="2808"/>
                      <a:pt x="3049" y="2511"/>
                      <a:pt x="2653" y="2312"/>
                    </a:cubicBezTo>
                    <a:lnTo>
                      <a:pt x="2653" y="2312"/>
                    </a:lnTo>
                    <a:cubicBezTo>
                      <a:pt x="3297" y="2362"/>
                      <a:pt x="3917" y="2461"/>
                      <a:pt x="4537" y="2610"/>
                    </a:cubicBezTo>
                    <a:cubicBezTo>
                      <a:pt x="3892" y="2089"/>
                      <a:pt x="3223" y="1618"/>
                      <a:pt x="2479" y="1222"/>
                    </a:cubicBezTo>
                    <a:cubicBezTo>
                      <a:pt x="2901" y="1197"/>
                      <a:pt x="3273" y="1172"/>
                      <a:pt x="3669" y="1098"/>
                    </a:cubicBezTo>
                    <a:cubicBezTo>
                      <a:pt x="3570" y="1098"/>
                      <a:pt x="3198" y="825"/>
                      <a:pt x="3099" y="800"/>
                    </a:cubicBezTo>
                    <a:cubicBezTo>
                      <a:pt x="2925" y="701"/>
                      <a:pt x="2702" y="602"/>
                      <a:pt x="2479" y="503"/>
                    </a:cubicBezTo>
                    <a:cubicBezTo>
                      <a:pt x="2058" y="329"/>
                      <a:pt x="1612" y="205"/>
                      <a:pt x="1165" y="106"/>
                    </a:cubicBezTo>
                    <a:cubicBezTo>
                      <a:pt x="1023" y="78"/>
                      <a:pt x="767" y="0"/>
                      <a:pt x="54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917" name="Google Shape;10917;p29"/>
              <p:cNvSpPr/>
              <p:nvPr/>
            </p:nvSpPr>
            <p:spPr>
              <a:xfrm>
                <a:off x="3821100" y="1921800"/>
                <a:ext cx="190350" cy="171775"/>
              </a:xfrm>
              <a:custGeom>
                <a:avLst/>
                <a:gdLst/>
                <a:ahLst/>
                <a:cxnLst/>
                <a:rect l="l" t="t" r="r" b="b"/>
                <a:pathLst>
                  <a:path w="7614" h="6871" extrusionOk="0">
                    <a:moveTo>
                      <a:pt x="3831" y="0"/>
                    </a:moveTo>
                    <a:cubicBezTo>
                      <a:pt x="2908" y="0"/>
                      <a:pt x="2038" y="314"/>
                      <a:pt x="1367" y="1040"/>
                    </a:cubicBezTo>
                    <a:cubicBezTo>
                      <a:pt x="1020" y="1436"/>
                      <a:pt x="747" y="1907"/>
                      <a:pt x="598" y="2403"/>
                    </a:cubicBezTo>
                    <a:cubicBezTo>
                      <a:pt x="0" y="4508"/>
                      <a:pt x="1798" y="6870"/>
                      <a:pt x="3939" y="6870"/>
                    </a:cubicBezTo>
                    <a:cubicBezTo>
                      <a:pt x="4194" y="6870"/>
                      <a:pt x="4453" y="6837"/>
                      <a:pt x="4714" y="6766"/>
                    </a:cubicBezTo>
                    <a:cubicBezTo>
                      <a:pt x="5308" y="6617"/>
                      <a:pt x="5804" y="6320"/>
                      <a:pt x="6300" y="5948"/>
                    </a:cubicBezTo>
                    <a:cubicBezTo>
                      <a:pt x="6870" y="5502"/>
                      <a:pt x="7242" y="4832"/>
                      <a:pt x="7366" y="4113"/>
                    </a:cubicBezTo>
                    <a:cubicBezTo>
                      <a:pt x="7614" y="2800"/>
                      <a:pt x="7069" y="1114"/>
                      <a:pt x="5854" y="445"/>
                    </a:cubicBezTo>
                    <a:cubicBezTo>
                      <a:pt x="5556" y="296"/>
                      <a:pt x="5209" y="172"/>
                      <a:pt x="4862" y="122"/>
                    </a:cubicBezTo>
                    <a:cubicBezTo>
                      <a:pt x="4516" y="42"/>
                      <a:pt x="4170" y="0"/>
                      <a:pt x="3831"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918" name="Google Shape;10918;p29"/>
              <p:cNvSpPr/>
              <p:nvPr/>
            </p:nvSpPr>
            <p:spPr>
              <a:xfrm>
                <a:off x="3845975" y="1933800"/>
                <a:ext cx="146275" cy="144925"/>
              </a:xfrm>
              <a:custGeom>
                <a:avLst/>
                <a:gdLst/>
                <a:ahLst/>
                <a:cxnLst/>
                <a:rect l="l" t="t" r="r" b="b"/>
                <a:pathLst>
                  <a:path w="5851" h="5797" extrusionOk="0">
                    <a:moveTo>
                      <a:pt x="2690" y="1"/>
                    </a:moveTo>
                    <a:cubicBezTo>
                      <a:pt x="2499" y="1"/>
                      <a:pt x="2311" y="20"/>
                      <a:pt x="2132" y="64"/>
                    </a:cubicBezTo>
                    <a:cubicBezTo>
                      <a:pt x="1289" y="262"/>
                      <a:pt x="372" y="684"/>
                      <a:pt x="99" y="1551"/>
                    </a:cubicBezTo>
                    <a:cubicBezTo>
                      <a:pt x="0" y="1824"/>
                      <a:pt x="25" y="2146"/>
                      <a:pt x="174" y="2394"/>
                    </a:cubicBezTo>
                    <a:cubicBezTo>
                      <a:pt x="273" y="2518"/>
                      <a:pt x="421" y="2568"/>
                      <a:pt x="521" y="2691"/>
                    </a:cubicBezTo>
                    <a:cubicBezTo>
                      <a:pt x="868" y="3162"/>
                      <a:pt x="347" y="3807"/>
                      <a:pt x="545" y="4352"/>
                    </a:cubicBezTo>
                    <a:cubicBezTo>
                      <a:pt x="769" y="4774"/>
                      <a:pt x="1388" y="4848"/>
                      <a:pt x="1735" y="5170"/>
                    </a:cubicBezTo>
                    <a:cubicBezTo>
                      <a:pt x="1859" y="5294"/>
                      <a:pt x="1909" y="5443"/>
                      <a:pt x="2082" y="5592"/>
                    </a:cubicBezTo>
                    <a:cubicBezTo>
                      <a:pt x="2256" y="5741"/>
                      <a:pt x="2479" y="5765"/>
                      <a:pt x="2727" y="5790"/>
                    </a:cubicBezTo>
                    <a:cubicBezTo>
                      <a:pt x="2781" y="5794"/>
                      <a:pt x="2835" y="5797"/>
                      <a:pt x="2888" y="5797"/>
                    </a:cubicBezTo>
                    <a:cubicBezTo>
                      <a:pt x="3450" y="5797"/>
                      <a:pt x="3989" y="5570"/>
                      <a:pt x="4487" y="5344"/>
                    </a:cubicBezTo>
                    <a:cubicBezTo>
                      <a:pt x="4735" y="5245"/>
                      <a:pt x="4958" y="5146"/>
                      <a:pt x="5132" y="4972"/>
                    </a:cubicBezTo>
                    <a:cubicBezTo>
                      <a:pt x="5355" y="4749"/>
                      <a:pt x="5454" y="4427"/>
                      <a:pt x="5454" y="4154"/>
                    </a:cubicBezTo>
                    <a:cubicBezTo>
                      <a:pt x="5454" y="3832"/>
                      <a:pt x="5429" y="3559"/>
                      <a:pt x="5355" y="3262"/>
                    </a:cubicBezTo>
                    <a:cubicBezTo>
                      <a:pt x="5330" y="3162"/>
                      <a:pt x="5330" y="3063"/>
                      <a:pt x="5330" y="2989"/>
                    </a:cubicBezTo>
                    <a:cubicBezTo>
                      <a:pt x="5355" y="2741"/>
                      <a:pt x="5677" y="2568"/>
                      <a:pt x="5751" y="2320"/>
                    </a:cubicBezTo>
                    <a:cubicBezTo>
                      <a:pt x="5850" y="2072"/>
                      <a:pt x="5702" y="1824"/>
                      <a:pt x="5553" y="1650"/>
                    </a:cubicBezTo>
                    <a:cubicBezTo>
                      <a:pt x="5355" y="1452"/>
                      <a:pt x="5181" y="1303"/>
                      <a:pt x="5057" y="1080"/>
                    </a:cubicBezTo>
                    <a:cubicBezTo>
                      <a:pt x="4983" y="956"/>
                      <a:pt x="4958" y="832"/>
                      <a:pt x="4859" y="733"/>
                    </a:cubicBezTo>
                    <a:cubicBezTo>
                      <a:pt x="4809" y="659"/>
                      <a:pt x="4710" y="634"/>
                      <a:pt x="4611" y="560"/>
                    </a:cubicBezTo>
                    <a:cubicBezTo>
                      <a:pt x="4088" y="250"/>
                      <a:pt x="3369" y="1"/>
                      <a:pt x="2690" y="1"/>
                    </a:cubicBezTo>
                    <a:close/>
                  </a:path>
                </a:pathLst>
              </a:custGeom>
              <a:solidFill>
                <a:srgbClr val="FFB900"/>
              </a:solidFill>
              <a:ln>
                <a:noFill/>
              </a:ln>
            </p:spPr>
            <p:txBody>
              <a:bodyPr spcFirstLastPara="1" wrap="square" lIns="91425" tIns="91425" rIns="91425" bIns="91425" anchor="ctr" anchorCtr="0">
                <a:noAutofit/>
              </a:bodyPr>
              <a:lstStyle/>
              <a:p>
                <a:endParaRPr/>
              </a:p>
            </p:txBody>
          </p:sp>
          <p:sp>
            <p:nvSpPr>
              <p:cNvPr id="10919" name="Google Shape;10919;p29"/>
              <p:cNvSpPr/>
              <p:nvPr/>
            </p:nvSpPr>
            <p:spPr>
              <a:xfrm>
                <a:off x="3889350" y="1984075"/>
                <a:ext cx="13650" cy="13275"/>
              </a:xfrm>
              <a:custGeom>
                <a:avLst/>
                <a:gdLst/>
                <a:ahLst/>
                <a:cxnLst/>
                <a:rect l="l" t="t" r="r" b="b"/>
                <a:pathLst>
                  <a:path w="546" h="531" extrusionOk="0">
                    <a:moveTo>
                      <a:pt x="273" y="1"/>
                    </a:moveTo>
                    <a:cubicBezTo>
                      <a:pt x="185" y="1"/>
                      <a:pt x="100" y="51"/>
                      <a:pt x="50" y="135"/>
                    </a:cubicBezTo>
                    <a:cubicBezTo>
                      <a:pt x="0" y="234"/>
                      <a:pt x="25" y="408"/>
                      <a:pt x="149" y="482"/>
                    </a:cubicBezTo>
                    <a:cubicBezTo>
                      <a:pt x="149" y="482"/>
                      <a:pt x="174" y="482"/>
                      <a:pt x="174" y="507"/>
                    </a:cubicBezTo>
                    <a:cubicBezTo>
                      <a:pt x="213" y="523"/>
                      <a:pt x="257" y="531"/>
                      <a:pt x="301" y="531"/>
                    </a:cubicBezTo>
                    <a:cubicBezTo>
                      <a:pt x="395" y="531"/>
                      <a:pt x="487" y="492"/>
                      <a:pt x="521" y="408"/>
                    </a:cubicBezTo>
                    <a:cubicBezTo>
                      <a:pt x="546" y="309"/>
                      <a:pt x="546" y="135"/>
                      <a:pt x="422" y="61"/>
                    </a:cubicBezTo>
                    <a:cubicBezTo>
                      <a:pt x="422" y="61"/>
                      <a:pt x="397" y="61"/>
                      <a:pt x="397" y="36"/>
                    </a:cubicBezTo>
                    <a:cubicBezTo>
                      <a:pt x="357" y="12"/>
                      <a:pt x="315" y="1"/>
                      <a:pt x="27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920" name="Google Shape;10920;p29"/>
              <p:cNvSpPr/>
              <p:nvPr/>
            </p:nvSpPr>
            <p:spPr>
              <a:xfrm>
                <a:off x="3920325" y="1958925"/>
                <a:ext cx="15525" cy="11175"/>
              </a:xfrm>
              <a:custGeom>
                <a:avLst/>
                <a:gdLst/>
                <a:ahLst/>
                <a:cxnLst/>
                <a:rect l="l" t="t" r="r" b="b"/>
                <a:pathLst>
                  <a:path w="621" h="447" extrusionOk="0">
                    <a:moveTo>
                      <a:pt x="298" y="1"/>
                    </a:moveTo>
                    <a:cubicBezTo>
                      <a:pt x="1" y="1"/>
                      <a:pt x="1" y="447"/>
                      <a:pt x="298" y="447"/>
                    </a:cubicBezTo>
                    <a:cubicBezTo>
                      <a:pt x="621" y="447"/>
                      <a:pt x="621"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921" name="Google Shape;10921;p29"/>
              <p:cNvSpPr/>
              <p:nvPr/>
            </p:nvSpPr>
            <p:spPr>
              <a:xfrm>
                <a:off x="3891825" y="1954600"/>
                <a:ext cx="15525" cy="11800"/>
              </a:xfrm>
              <a:custGeom>
                <a:avLst/>
                <a:gdLst/>
                <a:ahLst/>
                <a:cxnLst/>
                <a:rect l="l" t="t" r="r" b="b"/>
                <a:pathLst>
                  <a:path w="621" h="472" extrusionOk="0">
                    <a:moveTo>
                      <a:pt x="298" y="0"/>
                    </a:moveTo>
                    <a:cubicBezTo>
                      <a:pt x="0" y="0"/>
                      <a:pt x="0" y="471"/>
                      <a:pt x="298" y="471"/>
                    </a:cubicBezTo>
                    <a:cubicBezTo>
                      <a:pt x="620" y="471"/>
                      <a:pt x="620" y="0"/>
                      <a:pt x="29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922" name="Google Shape;10922;p29"/>
              <p:cNvSpPr/>
              <p:nvPr/>
            </p:nvSpPr>
            <p:spPr>
              <a:xfrm>
                <a:off x="3925900" y="1993025"/>
                <a:ext cx="15525" cy="11175"/>
              </a:xfrm>
              <a:custGeom>
                <a:avLst/>
                <a:gdLst/>
                <a:ahLst/>
                <a:cxnLst/>
                <a:rect l="l" t="t" r="r" b="b"/>
                <a:pathLst>
                  <a:path w="621" h="447" extrusionOk="0">
                    <a:moveTo>
                      <a:pt x="298" y="0"/>
                    </a:moveTo>
                    <a:cubicBezTo>
                      <a:pt x="1" y="0"/>
                      <a:pt x="1" y="446"/>
                      <a:pt x="298" y="446"/>
                    </a:cubicBezTo>
                    <a:cubicBezTo>
                      <a:pt x="621" y="446"/>
                      <a:pt x="621" y="0"/>
                      <a:pt x="29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923" name="Google Shape;10923;p29"/>
              <p:cNvSpPr/>
              <p:nvPr/>
            </p:nvSpPr>
            <p:spPr>
              <a:xfrm>
                <a:off x="3958750" y="198125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924" name="Google Shape;10924;p29"/>
              <p:cNvSpPr/>
              <p:nvPr/>
            </p:nvSpPr>
            <p:spPr>
              <a:xfrm>
                <a:off x="3949450" y="2020900"/>
                <a:ext cx="14900" cy="11175"/>
              </a:xfrm>
              <a:custGeom>
                <a:avLst/>
                <a:gdLst/>
                <a:ahLst/>
                <a:cxnLst/>
                <a:rect l="l" t="t" r="r" b="b"/>
                <a:pathLst>
                  <a:path w="596" h="447" extrusionOk="0">
                    <a:moveTo>
                      <a:pt x="323" y="1"/>
                    </a:moveTo>
                    <a:cubicBezTo>
                      <a:pt x="1" y="1"/>
                      <a:pt x="1" y="447"/>
                      <a:pt x="323" y="447"/>
                    </a:cubicBezTo>
                    <a:cubicBezTo>
                      <a:pt x="596" y="447"/>
                      <a:pt x="596"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925" name="Google Shape;10925;p29"/>
              <p:cNvSpPr/>
              <p:nvPr/>
            </p:nvSpPr>
            <p:spPr>
              <a:xfrm>
                <a:off x="3898025" y="2043825"/>
                <a:ext cx="15525" cy="11800"/>
              </a:xfrm>
              <a:custGeom>
                <a:avLst/>
                <a:gdLst/>
                <a:ahLst/>
                <a:cxnLst/>
                <a:rect l="l" t="t" r="r" b="b"/>
                <a:pathLst>
                  <a:path w="621"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926" name="Google Shape;10926;p29"/>
              <p:cNvSpPr/>
              <p:nvPr/>
            </p:nvSpPr>
            <p:spPr>
              <a:xfrm>
                <a:off x="3861450" y="2015325"/>
                <a:ext cx="15525" cy="11800"/>
              </a:xfrm>
              <a:custGeom>
                <a:avLst/>
                <a:gdLst/>
                <a:ahLst/>
                <a:cxnLst/>
                <a:rect l="l" t="t" r="r" b="b"/>
                <a:pathLst>
                  <a:path w="621" h="472" extrusionOk="0">
                    <a:moveTo>
                      <a:pt x="298" y="1"/>
                    </a:moveTo>
                    <a:cubicBezTo>
                      <a:pt x="1" y="1"/>
                      <a:pt x="1" y="472"/>
                      <a:pt x="298" y="472"/>
                    </a:cubicBezTo>
                    <a:cubicBezTo>
                      <a:pt x="621" y="472"/>
                      <a:pt x="621"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927" name="Google Shape;10927;p29"/>
              <p:cNvSpPr/>
              <p:nvPr/>
            </p:nvSpPr>
            <p:spPr>
              <a:xfrm>
                <a:off x="3860850" y="1971950"/>
                <a:ext cx="15500" cy="11175"/>
              </a:xfrm>
              <a:custGeom>
                <a:avLst/>
                <a:gdLst/>
                <a:ahLst/>
                <a:cxnLst/>
                <a:rect l="l" t="t" r="r" b="b"/>
                <a:pathLst>
                  <a:path w="620" h="447" extrusionOk="0">
                    <a:moveTo>
                      <a:pt x="297" y="0"/>
                    </a:moveTo>
                    <a:cubicBezTo>
                      <a:pt x="0" y="0"/>
                      <a:pt x="0" y="447"/>
                      <a:pt x="297" y="447"/>
                    </a:cubicBezTo>
                    <a:cubicBezTo>
                      <a:pt x="620" y="447"/>
                      <a:pt x="620" y="0"/>
                      <a:pt x="29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928" name="Google Shape;10928;p29"/>
              <p:cNvSpPr/>
              <p:nvPr/>
            </p:nvSpPr>
            <p:spPr>
              <a:xfrm>
                <a:off x="3899250" y="20165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929" name="Google Shape;10929;p29"/>
              <p:cNvSpPr/>
              <p:nvPr/>
            </p:nvSpPr>
            <p:spPr>
              <a:xfrm>
                <a:off x="3929000" y="2047550"/>
                <a:ext cx="15525" cy="11825"/>
              </a:xfrm>
              <a:custGeom>
                <a:avLst/>
                <a:gdLst/>
                <a:ahLst/>
                <a:cxnLst/>
                <a:rect l="l" t="t" r="r" b="b"/>
                <a:pathLst>
                  <a:path w="621" h="473" extrusionOk="0">
                    <a:moveTo>
                      <a:pt x="298" y="1"/>
                    </a:moveTo>
                    <a:cubicBezTo>
                      <a:pt x="1" y="1"/>
                      <a:pt x="1" y="472"/>
                      <a:pt x="298" y="472"/>
                    </a:cubicBezTo>
                    <a:cubicBezTo>
                      <a:pt x="306" y="472"/>
                      <a:pt x="314" y="473"/>
                      <a:pt x="321" y="473"/>
                    </a:cubicBezTo>
                    <a:cubicBezTo>
                      <a:pt x="620" y="473"/>
                      <a:pt x="613"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930" name="Google Shape;10930;p29"/>
              <p:cNvSpPr/>
              <p:nvPr/>
            </p:nvSpPr>
            <p:spPr>
              <a:xfrm>
                <a:off x="3941400" y="1965125"/>
                <a:ext cx="15525" cy="11175"/>
              </a:xfrm>
              <a:custGeom>
                <a:avLst/>
                <a:gdLst/>
                <a:ahLst/>
                <a:cxnLst/>
                <a:rect l="l" t="t" r="r" b="b"/>
                <a:pathLst>
                  <a:path w="621" h="447" extrusionOk="0">
                    <a:moveTo>
                      <a:pt x="298" y="1"/>
                    </a:moveTo>
                    <a:cubicBezTo>
                      <a:pt x="1" y="1"/>
                      <a:pt x="1" y="447"/>
                      <a:pt x="298" y="447"/>
                    </a:cubicBezTo>
                    <a:cubicBezTo>
                      <a:pt x="620" y="447"/>
                      <a:pt x="620"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931" name="Google Shape;10931;p29"/>
              <p:cNvSpPr/>
              <p:nvPr/>
            </p:nvSpPr>
            <p:spPr>
              <a:xfrm>
                <a:off x="3909175" y="1940950"/>
                <a:ext cx="15175" cy="11275"/>
              </a:xfrm>
              <a:custGeom>
                <a:avLst/>
                <a:gdLst/>
                <a:ahLst/>
                <a:cxnLst/>
                <a:rect l="l" t="t" r="r" b="b"/>
                <a:pathLst>
                  <a:path w="607" h="451" extrusionOk="0">
                    <a:moveTo>
                      <a:pt x="323" y="1"/>
                    </a:moveTo>
                    <a:cubicBezTo>
                      <a:pt x="1" y="1"/>
                      <a:pt x="1" y="447"/>
                      <a:pt x="323" y="447"/>
                    </a:cubicBezTo>
                    <a:cubicBezTo>
                      <a:pt x="336" y="449"/>
                      <a:pt x="348" y="451"/>
                      <a:pt x="360" y="451"/>
                    </a:cubicBezTo>
                    <a:cubicBezTo>
                      <a:pt x="597" y="451"/>
                      <a:pt x="606"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932" name="Google Shape;10932;p29"/>
              <p:cNvSpPr/>
              <p:nvPr/>
            </p:nvSpPr>
            <p:spPr>
              <a:xfrm>
                <a:off x="3967425" y="20041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933" name="Google Shape;10933;p29"/>
              <p:cNvSpPr/>
              <p:nvPr/>
            </p:nvSpPr>
            <p:spPr>
              <a:xfrm>
                <a:off x="3867025" y="2036400"/>
                <a:ext cx="15525" cy="11175"/>
              </a:xfrm>
              <a:custGeom>
                <a:avLst/>
                <a:gdLst/>
                <a:ahLst/>
                <a:cxnLst/>
                <a:rect l="l" t="t" r="r" b="b"/>
                <a:pathLst>
                  <a:path w="621" h="447" extrusionOk="0">
                    <a:moveTo>
                      <a:pt x="298" y="0"/>
                    </a:moveTo>
                    <a:cubicBezTo>
                      <a:pt x="1" y="0"/>
                      <a:pt x="1" y="447"/>
                      <a:pt x="298" y="447"/>
                    </a:cubicBezTo>
                    <a:cubicBezTo>
                      <a:pt x="621" y="447"/>
                      <a:pt x="621" y="0"/>
                      <a:pt x="29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934" name="Google Shape;10934;p29"/>
              <p:cNvSpPr/>
              <p:nvPr/>
            </p:nvSpPr>
            <p:spPr>
              <a:xfrm>
                <a:off x="3862700" y="1993625"/>
                <a:ext cx="15500" cy="11825"/>
              </a:xfrm>
              <a:custGeom>
                <a:avLst/>
                <a:gdLst/>
                <a:ahLst/>
                <a:cxnLst/>
                <a:rect l="l" t="t" r="r" b="b"/>
                <a:pathLst>
                  <a:path w="620" h="473" extrusionOk="0">
                    <a:moveTo>
                      <a:pt x="323" y="1"/>
                    </a:moveTo>
                    <a:cubicBezTo>
                      <a:pt x="0" y="1"/>
                      <a:pt x="0" y="472"/>
                      <a:pt x="323" y="472"/>
                    </a:cubicBezTo>
                    <a:cubicBezTo>
                      <a:pt x="330" y="473"/>
                      <a:pt x="337" y="473"/>
                      <a:pt x="344" y="473"/>
                    </a:cubicBezTo>
                    <a:cubicBezTo>
                      <a:pt x="620" y="473"/>
                      <a:pt x="613"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935" name="Google Shape;10935;p29"/>
              <p:cNvSpPr/>
              <p:nvPr/>
            </p:nvSpPr>
            <p:spPr>
              <a:xfrm>
                <a:off x="3927775" y="2021525"/>
                <a:ext cx="15500" cy="11825"/>
              </a:xfrm>
              <a:custGeom>
                <a:avLst/>
                <a:gdLst/>
                <a:ahLst/>
                <a:cxnLst/>
                <a:rect l="l" t="t" r="r" b="b"/>
                <a:pathLst>
                  <a:path w="620" h="473" extrusionOk="0">
                    <a:moveTo>
                      <a:pt x="323" y="1"/>
                    </a:moveTo>
                    <a:cubicBezTo>
                      <a:pt x="0" y="1"/>
                      <a:pt x="0" y="472"/>
                      <a:pt x="323" y="472"/>
                    </a:cubicBezTo>
                    <a:cubicBezTo>
                      <a:pt x="330" y="472"/>
                      <a:pt x="337" y="472"/>
                      <a:pt x="344" y="472"/>
                    </a:cubicBezTo>
                    <a:cubicBezTo>
                      <a:pt x="620" y="472"/>
                      <a:pt x="613"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936" name="Google Shape;10936;p29"/>
              <p:cNvSpPr/>
              <p:nvPr/>
            </p:nvSpPr>
            <p:spPr>
              <a:xfrm>
                <a:off x="3955050" y="2046325"/>
                <a:ext cx="15500" cy="11800"/>
              </a:xfrm>
              <a:custGeom>
                <a:avLst/>
                <a:gdLst/>
                <a:ahLst/>
                <a:cxnLst/>
                <a:rect l="l" t="t" r="r" b="b"/>
                <a:pathLst>
                  <a:path w="620" h="472" extrusionOk="0">
                    <a:moveTo>
                      <a:pt x="322" y="0"/>
                    </a:moveTo>
                    <a:cubicBezTo>
                      <a:pt x="0" y="0"/>
                      <a:pt x="0" y="471"/>
                      <a:pt x="322" y="471"/>
                    </a:cubicBezTo>
                    <a:cubicBezTo>
                      <a:pt x="620" y="471"/>
                      <a:pt x="620" y="0"/>
                      <a:pt x="32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937" name="Google Shape;10937;p29"/>
              <p:cNvSpPr/>
              <p:nvPr/>
            </p:nvSpPr>
            <p:spPr>
              <a:xfrm>
                <a:off x="3957525" y="1950875"/>
                <a:ext cx="15500" cy="11800"/>
              </a:xfrm>
              <a:custGeom>
                <a:avLst/>
                <a:gdLst/>
                <a:ahLst/>
                <a:cxnLst/>
                <a:rect l="l" t="t" r="r" b="b"/>
                <a:pathLst>
                  <a:path w="620"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938" name="Google Shape;10938;p29"/>
              <p:cNvSpPr/>
              <p:nvPr/>
            </p:nvSpPr>
            <p:spPr>
              <a:xfrm>
                <a:off x="3912275" y="2058700"/>
                <a:ext cx="15525" cy="11800"/>
              </a:xfrm>
              <a:custGeom>
                <a:avLst/>
                <a:gdLst/>
                <a:ahLst/>
                <a:cxnLst/>
                <a:rect l="l" t="t" r="r" b="b"/>
                <a:pathLst>
                  <a:path w="621" h="472" extrusionOk="0">
                    <a:moveTo>
                      <a:pt x="323" y="1"/>
                    </a:moveTo>
                    <a:cubicBezTo>
                      <a:pt x="1" y="1"/>
                      <a:pt x="1" y="472"/>
                      <a:pt x="323" y="472"/>
                    </a:cubicBezTo>
                    <a:cubicBezTo>
                      <a:pt x="620" y="472"/>
                      <a:pt x="620"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10939" name="Google Shape;10939;p29"/>
            <p:cNvGrpSpPr/>
            <p:nvPr/>
          </p:nvGrpSpPr>
          <p:grpSpPr>
            <a:xfrm>
              <a:off x="254050" y="1175175"/>
              <a:ext cx="552375" cy="563100"/>
              <a:chOff x="3646250" y="1707050"/>
              <a:chExt cx="552375" cy="563100"/>
            </a:xfrm>
          </p:grpSpPr>
          <p:sp>
            <p:nvSpPr>
              <p:cNvPr id="10940" name="Google Shape;10940;p29"/>
              <p:cNvSpPr/>
              <p:nvPr/>
            </p:nvSpPr>
            <p:spPr>
              <a:xfrm>
                <a:off x="3931325"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41" name="Google Shape;10941;p29"/>
              <p:cNvSpPr/>
              <p:nvPr/>
            </p:nvSpPr>
            <p:spPr>
              <a:xfrm>
                <a:off x="3850150"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42" name="Google Shape;10942;p29"/>
              <p:cNvSpPr/>
              <p:nvPr/>
            </p:nvSpPr>
            <p:spPr>
              <a:xfrm>
                <a:off x="3729925"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43" name="Google Shape;10943;p29"/>
              <p:cNvSpPr/>
              <p:nvPr/>
            </p:nvSpPr>
            <p:spPr>
              <a:xfrm>
                <a:off x="3646250"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44" name="Google Shape;10944;p29"/>
              <p:cNvSpPr/>
              <p:nvPr/>
            </p:nvSpPr>
            <p:spPr>
              <a:xfrm>
                <a:off x="3966188"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45" name="Google Shape;10945;p29"/>
              <p:cNvSpPr/>
              <p:nvPr/>
            </p:nvSpPr>
            <p:spPr>
              <a:xfrm>
                <a:off x="3983088"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46" name="Google Shape;10946;p29"/>
              <p:cNvSpPr/>
              <p:nvPr/>
            </p:nvSpPr>
            <p:spPr>
              <a:xfrm>
                <a:off x="3979363"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47" name="Google Shape;10947;p29"/>
              <p:cNvSpPr/>
              <p:nvPr/>
            </p:nvSpPr>
            <p:spPr>
              <a:xfrm>
                <a:off x="3659875"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48" name="Google Shape;10948;p29"/>
              <p:cNvSpPr/>
              <p:nvPr/>
            </p:nvSpPr>
            <p:spPr>
              <a:xfrm>
                <a:off x="3961388"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49" name="Google Shape;10949;p29"/>
              <p:cNvSpPr/>
              <p:nvPr/>
            </p:nvSpPr>
            <p:spPr>
              <a:xfrm>
                <a:off x="3772363"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50" name="Google Shape;10950;p29"/>
              <p:cNvSpPr/>
              <p:nvPr/>
            </p:nvSpPr>
            <p:spPr>
              <a:xfrm>
                <a:off x="3913063"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51" name="Google Shape;10951;p29"/>
              <p:cNvSpPr/>
              <p:nvPr/>
            </p:nvSpPr>
            <p:spPr>
              <a:xfrm>
                <a:off x="3931325" y="2051863"/>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52" name="Google Shape;10952;p29"/>
              <p:cNvSpPr/>
              <p:nvPr/>
            </p:nvSpPr>
            <p:spPr>
              <a:xfrm>
                <a:off x="3850150" y="2054588"/>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53" name="Google Shape;10953;p29"/>
              <p:cNvSpPr/>
              <p:nvPr/>
            </p:nvSpPr>
            <p:spPr>
              <a:xfrm>
                <a:off x="3729925" y="2031463"/>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54" name="Google Shape;10954;p29"/>
              <p:cNvSpPr/>
              <p:nvPr/>
            </p:nvSpPr>
            <p:spPr>
              <a:xfrm>
                <a:off x="3646250" y="2001413"/>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55" name="Google Shape;10955;p29"/>
              <p:cNvSpPr/>
              <p:nvPr/>
            </p:nvSpPr>
            <p:spPr>
              <a:xfrm>
                <a:off x="3966188" y="2036188"/>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56" name="Google Shape;10956;p29"/>
              <p:cNvSpPr/>
              <p:nvPr/>
            </p:nvSpPr>
            <p:spPr>
              <a:xfrm>
                <a:off x="3983088" y="1997688"/>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57" name="Google Shape;10957;p29"/>
              <p:cNvSpPr/>
              <p:nvPr/>
            </p:nvSpPr>
            <p:spPr>
              <a:xfrm>
                <a:off x="3979363" y="1881938"/>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58" name="Google Shape;10958;p29"/>
              <p:cNvSpPr/>
              <p:nvPr/>
            </p:nvSpPr>
            <p:spPr>
              <a:xfrm>
                <a:off x="3659875" y="1890463"/>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59" name="Google Shape;10959;p29"/>
              <p:cNvSpPr/>
              <p:nvPr/>
            </p:nvSpPr>
            <p:spPr>
              <a:xfrm>
                <a:off x="3961388" y="1771013"/>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60" name="Google Shape;10960;p29"/>
              <p:cNvSpPr/>
              <p:nvPr/>
            </p:nvSpPr>
            <p:spPr>
              <a:xfrm>
                <a:off x="3772363" y="1758688"/>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61" name="Google Shape;10961;p29"/>
              <p:cNvSpPr/>
              <p:nvPr/>
            </p:nvSpPr>
            <p:spPr>
              <a:xfrm>
                <a:off x="3913063" y="1718788"/>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62" name="Google Shape;10962;p29"/>
              <p:cNvSpPr/>
              <p:nvPr/>
            </p:nvSpPr>
            <p:spPr>
              <a:xfrm>
                <a:off x="3931788"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0963" name="Google Shape;10963;p29"/>
              <p:cNvSpPr/>
              <p:nvPr/>
            </p:nvSpPr>
            <p:spPr>
              <a:xfrm>
                <a:off x="3936450" y="2075725"/>
                <a:ext cx="57650" cy="128650"/>
              </a:xfrm>
              <a:custGeom>
                <a:avLst/>
                <a:gdLst/>
                <a:ahLst/>
                <a:cxnLst/>
                <a:rect l="l" t="t" r="r" b="b"/>
                <a:pathLst>
                  <a:path w="2306" h="5146" extrusionOk="0">
                    <a:moveTo>
                      <a:pt x="625" y="0"/>
                    </a:moveTo>
                    <a:cubicBezTo>
                      <a:pt x="445" y="0"/>
                      <a:pt x="278" y="129"/>
                      <a:pt x="149" y="460"/>
                    </a:cubicBezTo>
                    <a:cubicBezTo>
                      <a:pt x="0" y="882"/>
                      <a:pt x="50" y="1452"/>
                      <a:pt x="124" y="1923"/>
                    </a:cubicBezTo>
                    <a:cubicBezTo>
                      <a:pt x="199" y="2443"/>
                      <a:pt x="273" y="2964"/>
                      <a:pt x="447" y="3509"/>
                    </a:cubicBezTo>
                    <a:lnTo>
                      <a:pt x="719" y="4327"/>
                    </a:lnTo>
                    <a:cubicBezTo>
                      <a:pt x="827" y="4543"/>
                      <a:pt x="1030" y="4835"/>
                      <a:pt x="1080" y="5054"/>
                    </a:cubicBezTo>
                    <a:lnTo>
                      <a:pt x="1080" y="5054"/>
                    </a:lnTo>
                    <a:cubicBezTo>
                      <a:pt x="1009" y="4490"/>
                      <a:pt x="933" y="3926"/>
                      <a:pt x="769" y="3385"/>
                    </a:cubicBezTo>
                    <a:lnTo>
                      <a:pt x="769" y="3385"/>
                    </a:lnTo>
                    <a:cubicBezTo>
                      <a:pt x="1017" y="3931"/>
                      <a:pt x="1389" y="4427"/>
                      <a:pt x="1835" y="4823"/>
                    </a:cubicBezTo>
                    <a:cubicBezTo>
                      <a:pt x="1711" y="4079"/>
                      <a:pt x="1438" y="3410"/>
                      <a:pt x="1141" y="2691"/>
                    </a:cubicBezTo>
                    <a:lnTo>
                      <a:pt x="1141" y="2691"/>
                    </a:lnTo>
                    <a:cubicBezTo>
                      <a:pt x="1463" y="3187"/>
                      <a:pt x="1835" y="3658"/>
                      <a:pt x="2231" y="4055"/>
                    </a:cubicBezTo>
                    <a:cubicBezTo>
                      <a:pt x="2306" y="3137"/>
                      <a:pt x="2132" y="2195"/>
                      <a:pt x="1835" y="1328"/>
                    </a:cubicBezTo>
                    <a:cubicBezTo>
                      <a:pt x="1673" y="913"/>
                      <a:pt x="1104" y="0"/>
                      <a:pt x="625" y="0"/>
                    </a:cubicBezTo>
                    <a:close/>
                    <a:moveTo>
                      <a:pt x="1080" y="5054"/>
                    </a:moveTo>
                    <a:cubicBezTo>
                      <a:pt x="1083" y="5084"/>
                      <a:pt x="1087" y="5115"/>
                      <a:pt x="1091" y="5145"/>
                    </a:cubicBezTo>
                    <a:cubicBezTo>
                      <a:pt x="1091" y="5117"/>
                      <a:pt x="1087" y="5086"/>
                      <a:pt x="1080" y="5054"/>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964" name="Google Shape;10964;p29"/>
              <p:cNvSpPr/>
              <p:nvPr/>
            </p:nvSpPr>
            <p:spPr>
              <a:xfrm>
                <a:off x="3850613"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0965" name="Google Shape;10965;p29"/>
              <p:cNvSpPr/>
              <p:nvPr/>
            </p:nvSpPr>
            <p:spPr>
              <a:xfrm>
                <a:off x="3854650" y="2077050"/>
                <a:ext cx="60750" cy="136000"/>
              </a:xfrm>
              <a:custGeom>
                <a:avLst/>
                <a:gdLst/>
                <a:ahLst/>
                <a:cxnLst/>
                <a:rect l="l" t="t" r="r" b="b"/>
                <a:pathLst>
                  <a:path w="2430" h="5440" extrusionOk="0">
                    <a:moveTo>
                      <a:pt x="1578" y="0"/>
                    </a:moveTo>
                    <a:cubicBezTo>
                      <a:pt x="1353" y="0"/>
                      <a:pt x="1226" y="188"/>
                      <a:pt x="1066" y="407"/>
                    </a:cubicBezTo>
                    <a:cubicBezTo>
                      <a:pt x="694" y="1002"/>
                      <a:pt x="496" y="1647"/>
                      <a:pt x="322" y="2366"/>
                    </a:cubicBezTo>
                    <a:cubicBezTo>
                      <a:pt x="124" y="3258"/>
                      <a:pt x="50" y="4200"/>
                      <a:pt x="0" y="5117"/>
                    </a:cubicBezTo>
                    <a:cubicBezTo>
                      <a:pt x="124" y="4572"/>
                      <a:pt x="298" y="4026"/>
                      <a:pt x="620" y="3580"/>
                    </a:cubicBezTo>
                    <a:cubicBezTo>
                      <a:pt x="669" y="4200"/>
                      <a:pt x="744" y="4820"/>
                      <a:pt x="818" y="5439"/>
                    </a:cubicBezTo>
                    <a:cubicBezTo>
                      <a:pt x="1016" y="4696"/>
                      <a:pt x="1190" y="3977"/>
                      <a:pt x="1388" y="3233"/>
                    </a:cubicBezTo>
                    <a:cubicBezTo>
                      <a:pt x="1661" y="3704"/>
                      <a:pt x="1909" y="4150"/>
                      <a:pt x="2107" y="4646"/>
                    </a:cubicBezTo>
                    <a:cubicBezTo>
                      <a:pt x="2405" y="3704"/>
                      <a:pt x="2405" y="2663"/>
                      <a:pt x="2430" y="1671"/>
                    </a:cubicBezTo>
                    <a:cubicBezTo>
                      <a:pt x="2430" y="1374"/>
                      <a:pt x="2430" y="1027"/>
                      <a:pt x="2355" y="754"/>
                    </a:cubicBezTo>
                    <a:cubicBezTo>
                      <a:pt x="2256" y="482"/>
                      <a:pt x="2033" y="159"/>
                      <a:pt x="1760" y="35"/>
                    </a:cubicBezTo>
                    <a:cubicBezTo>
                      <a:pt x="1693" y="11"/>
                      <a:pt x="1632" y="0"/>
                      <a:pt x="1578"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966" name="Google Shape;10966;p29"/>
              <p:cNvSpPr/>
              <p:nvPr/>
            </p:nvSpPr>
            <p:spPr>
              <a:xfrm>
                <a:off x="3730388"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0967" name="Google Shape;10967;p29"/>
              <p:cNvSpPr/>
              <p:nvPr/>
            </p:nvSpPr>
            <p:spPr>
              <a:xfrm>
                <a:off x="3753625" y="2059025"/>
                <a:ext cx="106000" cy="121175"/>
              </a:xfrm>
              <a:custGeom>
                <a:avLst/>
                <a:gdLst/>
                <a:ahLst/>
                <a:cxnLst/>
                <a:rect l="l" t="t" r="r" b="b"/>
                <a:pathLst>
                  <a:path w="4240" h="4847" extrusionOk="0">
                    <a:moveTo>
                      <a:pt x="20" y="4329"/>
                    </a:moveTo>
                    <a:cubicBezTo>
                      <a:pt x="13" y="4336"/>
                      <a:pt x="7" y="4344"/>
                      <a:pt x="0" y="4351"/>
                    </a:cubicBezTo>
                    <a:cubicBezTo>
                      <a:pt x="7" y="4344"/>
                      <a:pt x="14" y="4337"/>
                      <a:pt x="20" y="4329"/>
                    </a:cubicBezTo>
                    <a:close/>
                    <a:moveTo>
                      <a:pt x="3699" y="1"/>
                    </a:moveTo>
                    <a:cubicBezTo>
                      <a:pt x="3413" y="1"/>
                      <a:pt x="3055" y="189"/>
                      <a:pt x="2851" y="335"/>
                    </a:cubicBezTo>
                    <a:cubicBezTo>
                      <a:pt x="2231" y="781"/>
                      <a:pt x="1686" y="1450"/>
                      <a:pt x="1215" y="2070"/>
                    </a:cubicBezTo>
                    <a:cubicBezTo>
                      <a:pt x="942" y="2442"/>
                      <a:pt x="719" y="2814"/>
                      <a:pt x="496" y="3211"/>
                    </a:cubicBezTo>
                    <a:cubicBezTo>
                      <a:pt x="397" y="3384"/>
                      <a:pt x="273" y="3607"/>
                      <a:pt x="199" y="3830"/>
                    </a:cubicBezTo>
                    <a:cubicBezTo>
                      <a:pt x="152" y="3947"/>
                      <a:pt x="127" y="4197"/>
                      <a:pt x="20" y="4329"/>
                    </a:cubicBezTo>
                    <a:lnTo>
                      <a:pt x="20" y="4329"/>
                    </a:lnTo>
                    <a:cubicBezTo>
                      <a:pt x="460" y="3841"/>
                      <a:pt x="900" y="3352"/>
                      <a:pt x="1364" y="2888"/>
                    </a:cubicBezTo>
                    <a:lnTo>
                      <a:pt x="1364" y="2888"/>
                    </a:lnTo>
                    <a:cubicBezTo>
                      <a:pt x="1240" y="3508"/>
                      <a:pt x="1066" y="4103"/>
                      <a:pt x="843" y="4698"/>
                    </a:cubicBezTo>
                    <a:cubicBezTo>
                      <a:pt x="1364" y="4177"/>
                      <a:pt x="1810" y="3558"/>
                      <a:pt x="2132" y="2888"/>
                    </a:cubicBezTo>
                    <a:lnTo>
                      <a:pt x="2132" y="2888"/>
                    </a:lnTo>
                    <a:lnTo>
                      <a:pt x="1959" y="4847"/>
                    </a:lnTo>
                    <a:cubicBezTo>
                      <a:pt x="2455" y="4177"/>
                      <a:pt x="2950" y="3458"/>
                      <a:pt x="3347" y="2715"/>
                    </a:cubicBezTo>
                    <a:cubicBezTo>
                      <a:pt x="3694" y="2095"/>
                      <a:pt x="4239" y="1079"/>
                      <a:pt x="4115" y="360"/>
                    </a:cubicBezTo>
                    <a:cubicBezTo>
                      <a:pt x="4064" y="94"/>
                      <a:pt x="3899" y="1"/>
                      <a:pt x="3699"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968" name="Google Shape;10968;p29"/>
              <p:cNvSpPr/>
              <p:nvPr/>
            </p:nvSpPr>
            <p:spPr>
              <a:xfrm>
                <a:off x="3646713"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0969" name="Google Shape;10969;p29"/>
              <p:cNvSpPr/>
              <p:nvPr/>
            </p:nvSpPr>
            <p:spPr>
              <a:xfrm>
                <a:off x="3687925" y="2004575"/>
                <a:ext cx="155575" cy="74000"/>
              </a:xfrm>
              <a:custGeom>
                <a:avLst/>
                <a:gdLst/>
                <a:ahLst/>
                <a:cxnLst/>
                <a:rect l="l" t="t" r="r" b="b"/>
                <a:pathLst>
                  <a:path w="6223" h="2960" extrusionOk="0">
                    <a:moveTo>
                      <a:pt x="5606" y="0"/>
                    </a:moveTo>
                    <a:cubicBezTo>
                      <a:pt x="5499" y="0"/>
                      <a:pt x="5382" y="27"/>
                      <a:pt x="5256" y="59"/>
                    </a:cubicBezTo>
                    <a:cubicBezTo>
                      <a:pt x="4314" y="208"/>
                      <a:pt x="3347" y="356"/>
                      <a:pt x="2405" y="579"/>
                    </a:cubicBezTo>
                    <a:cubicBezTo>
                      <a:pt x="1538" y="802"/>
                      <a:pt x="645" y="1075"/>
                      <a:pt x="1" y="1695"/>
                    </a:cubicBezTo>
                    <a:cubicBezTo>
                      <a:pt x="645" y="1645"/>
                      <a:pt x="1339" y="1571"/>
                      <a:pt x="1984" y="1521"/>
                    </a:cubicBezTo>
                    <a:lnTo>
                      <a:pt x="1984" y="1521"/>
                    </a:lnTo>
                    <a:cubicBezTo>
                      <a:pt x="1587" y="1819"/>
                      <a:pt x="1166" y="2191"/>
                      <a:pt x="868" y="2637"/>
                    </a:cubicBezTo>
                    <a:cubicBezTo>
                      <a:pt x="1488" y="2463"/>
                      <a:pt x="2133" y="2290"/>
                      <a:pt x="2752" y="2067"/>
                    </a:cubicBezTo>
                    <a:lnTo>
                      <a:pt x="2752" y="2067"/>
                    </a:lnTo>
                    <a:cubicBezTo>
                      <a:pt x="2628" y="2389"/>
                      <a:pt x="2455" y="2686"/>
                      <a:pt x="2257" y="2959"/>
                    </a:cubicBezTo>
                    <a:cubicBezTo>
                      <a:pt x="3496" y="2612"/>
                      <a:pt x="4686" y="1968"/>
                      <a:pt x="5678" y="1150"/>
                    </a:cubicBezTo>
                    <a:cubicBezTo>
                      <a:pt x="5950" y="902"/>
                      <a:pt x="6223" y="579"/>
                      <a:pt x="5975" y="208"/>
                    </a:cubicBezTo>
                    <a:cubicBezTo>
                      <a:pt x="5875" y="50"/>
                      <a:pt x="5750" y="0"/>
                      <a:pt x="560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970" name="Google Shape;10970;p29"/>
              <p:cNvSpPr/>
              <p:nvPr/>
            </p:nvSpPr>
            <p:spPr>
              <a:xfrm>
                <a:off x="3966650"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0971" name="Google Shape;10971;p29"/>
              <p:cNvSpPr/>
              <p:nvPr/>
            </p:nvSpPr>
            <p:spPr>
              <a:xfrm>
                <a:off x="3974250" y="2051050"/>
                <a:ext cx="108475" cy="95675"/>
              </a:xfrm>
              <a:custGeom>
                <a:avLst/>
                <a:gdLst/>
                <a:ahLst/>
                <a:cxnLst/>
                <a:rect l="l" t="t" r="r" b="b"/>
                <a:pathLst>
                  <a:path w="4339" h="3827" extrusionOk="0">
                    <a:moveTo>
                      <a:pt x="294" y="1"/>
                    </a:moveTo>
                    <a:cubicBezTo>
                      <a:pt x="190" y="1"/>
                      <a:pt x="110" y="52"/>
                      <a:pt x="100" y="208"/>
                    </a:cubicBezTo>
                    <a:cubicBezTo>
                      <a:pt x="1" y="480"/>
                      <a:pt x="323" y="827"/>
                      <a:pt x="472" y="1001"/>
                    </a:cubicBezTo>
                    <a:cubicBezTo>
                      <a:pt x="1314" y="2141"/>
                      <a:pt x="2331" y="3083"/>
                      <a:pt x="3521" y="3827"/>
                    </a:cubicBezTo>
                    <a:cubicBezTo>
                      <a:pt x="3446" y="3579"/>
                      <a:pt x="3347" y="3381"/>
                      <a:pt x="3273" y="3158"/>
                    </a:cubicBezTo>
                    <a:lnTo>
                      <a:pt x="3273" y="3158"/>
                    </a:lnTo>
                    <a:cubicBezTo>
                      <a:pt x="3595" y="3282"/>
                      <a:pt x="3967" y="3406"/>
                      <a:pt x="4314" y="3530"/>
                    </a:cubicBezTo>
                    <a:cubicBezTo>
                      <a:pt x="4140" y="3158"/>
                      <a:pt x="3892" y="2811"/>
                      <a:pt x="3645" y="2513"/>
                    </a:cubicBezTo>
                    <a:cubicBezTo>
                      <a:pt x="3892" y="2513"/>
                      <a:pt x="4091" y="2538"/>
                      <a:pt x="4339" y="2538"/>
                    </a:cubicBezTo>
                    <a:cubicBezTo>
                      <a:pt x="4091" y="2191"/>
                      <a:pt x="3769" y="1918"/>
                      <a:pt x="3421" y="1670"/>
                    </a:cubicBezTo>
                    <a:cubicBezTo>
                      <a:pt x="2579" y="1075"/>
                      <a:pt x="1686" y="580"/>
                      <a:pt x="744" y="158"/>
                    </a:cubicBezTo>
                    <a:cubicBezTo>
                      <a:pt x="629" y="100"/>
                      <a:pt x="438" y="1"/>
                      <a:pt x="294"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972" name="Google Shape;10972;p29"/>
              <p:cNvSpPr/>
              <p:nvPr/>
            </p:nvSpPr>
            <p:spPr>
              <a:xfrm>
                <a:off x="3983550"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0973" name="Google Shape;10973;p29"/>
              <p:cNvSpPr/>
              <p:nvPr/>
            </p:nvSpPr>
            <p:spPr>
              <a:xfrm>
                <a:off x="3987875" y="1992150"/>
                <a:ext cx="128325" cy="75250"/>
              </a:xfrm>
              <a:custGeom>
                <a:avLst/>
                <a:gdLst/>
                <a:ahLst/>
                <a:cxnLst/>
                <a:rect l="l" t="t" r="r" b="b"/>
                <a:pathLst>
                  <a:path w="5133" h="3010" extrusionOk="0">
                    <a:moveTo>
                      <a:pt x="862" y="1"/>
                    </a:moveTo>
                    <a:cubicBezTo>
                      <a:pt x="573" y="1"/>
                      <a:pt x="172" y="56"/>
                      <a:pt x="75" y="308"/>
                    </a:cubicBezTo>
                    <a:cubicBezTo>
                      <a:pt x="1" y="581"/>
                      <a:pt x="422" y="952"/>
                      <a:pt x="571" y="1126"/>
                    </a:cubicBezTo>
                    <a:cubicBezTo>
                      <a:pt x="1166" y="1696"/>
                      <a:pt x="1885" y="2043"/>
                      <a:pt x="2554" y="2390"/>
                    </a:cubicBezTo>
                    <a:cubicBezTo>
                      <a:pt x="3025" y="2589"/>
                      <a:pt x="3471" y="2812"/>
                      <a:pt x="3918" y="3010"/>
                    </a:cubicBezTo>
                    <a:cubicBezTo>
                      <a:pt x="3645" y="2589"/>
                      <a:pt x="3347" y="2217"/>
                      <a:pt x="2976" y="1919"/>
                    </a:cubicBezTo>
                    <a:lnTo>
                      <a:pt x="2976" y="1919"/>
                    </a:lnTo>
                    <a:lnTo>
                      <a:pt x="4909" y="2291"/>
                    </a:lnTo>
                    <a:cubicBezTo>
                      <a:pt x="4513" y="1944"/>
                      <a:pt x="4017" y="1671"/>
                      <a:pt x="3496" y="1473"/>
                    </a:cubicBezTo>
                    <a:cubicBezTo>
                      <a:pt x="4042" y="1374"/>
                      <a:pt x="4587" y="1299"/>
                      <a:pt x="5132" y="1176"/>
                    </a:cubicBezTo>
                    <a:cubicBezTo>
                      <a:pt x="3918" y="432"/>
                      <a:pt x="2505" y="110"/>
                      <a:pt x="1067" y="10"/>
                    </a:cubicBezTo>
                    <a:cubicBezTo>
                      <a:pt x="1013" y="5"/>
                      <a:pt x="942" y="1"/>
                      <a:pt x="862"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974" name="Google Shape;10974;p29"/>
              <p:cNvSpPr/>
              <p:nvPr/>
            </p:nvSpPr>
            <p:spPr>
              <a:xfrm>
                <a:off x="3979825"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0975" name="Google Shape;10975;p29"/>
              <p:cNvSpPr/>
              <p:nvPr/>
            </p:nvSpPr>
            <p:spPr>
              <a:xfrm>
                <a:off x="3992000" y="1909350"/>
                <a:ext cx="131025" cy="71525"/>
              </a:xfrm>
              <a:custGeom>
                <a:avLst/>
                <a:gdLst/>
                <a:ahLst/>
                <a:cxnLst/>
                <a:rect l="l" t="t" r="r" b="b"/>
                <a:pathLst>
                  <a:path w="5241" h="2861" extrusionOk="0">
                    <a:moveTo>
                      <a:pt x="4546" y="1"/>
                    </a:moveTo>
                    <a:lnTo>
                      <a:pt x="4546" y="1"/>
                    </a:lnTo>
                    <a:cubicBezTo>
                      <a:pt x="4075" y="125"/>
                      <a:pt x="3604" y="298"/>
                      <a:pt x="3133" y="447"/>
                    </a:cubicBezTo>
                    <a:cubicBezTo>
                      <a:pt x="2364" y="819"/>
                      <a:pt x="1621" y="1265"/>
                      <a:pt x="951" y="1810"/>
                    </a:cubicBezTo>
                    <a:cubicBezTo>
                      <a:pt x="728" y="1984"/>
                      <a:pt x="34" y="2430"/>
                      <a:pt x="9" y="2678"/>
                    </a:cubicBezTo>
                    <a:cubicBezTo>
                      <a:pt x="0" y="2815"/>
                      <a:pt x="126" y="2861"/>
                      <a:pt x="296" y="2861"/>
                    </a:cubicBezTo>
                    <a:cubicBezTo>
                      <a:pt x="589" y="2861"/>
                      <a:pt x="1015" y="2725"/>
                      <a:pt x="1125" y="2678"/>
                    </a:cubicBezTo>
                    <a:cubicBezTo>
                      <a:pt x="2439" y="2356"/>
                      <a:pt x="3753" y="2033"/>
                      <a:pt x="5067" y="1686"/>
                    </a:cubicBezTo>
                    <a:cubicBezTo>
                      <a:pt x="4571" y="1637"/>
                      <a:pt x="4075" y="1538"/>
                      <a:pt x="3579" y="1488"/>
                    </a:cubicBezTo>
                    <a:lnTo>
                      <a:pt x="5240" y="546"/>
                    </a:lnTo>
                    <a:lnTo>
                      <a:pt x="5240" y="546"/>
                    </a:lnTo>
                    <a:cubicBezTo>
                      <a:pt x="4571" y="769"/>
                      <a:pt x="3877" y="893"/>
                      <a:pt x="3207" y="992"/>
                    </a:cubicBezTo>
                    <a:cubicBezTo>
                      <a:pt x="3579" y="546"/>
                      <a:pt x="4001" y="199"/>
                      <a:pt x="4546"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976" name="Google Shape;10976;p29"/>
              <p:cNvSpPr/>
              <p:nvPr/>
            </p:nvSpPr>
            <p:spPr>
              <a:xfrm>
                <a:off x="3660338"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0977" name="Google Shape;10977;p29"/>
              <p:cNvSpPr/>
              <p:nvPr/>
            </p:nvSpPr>
            <p:spPr>
              <a:xfrm>
                <a:off x="3732550" y="1916175"/>
                <a:ext cx="114050" cy="65100"/>
              </a:xfrm>
              <a:custGeom>
                <a:avLst/>
                <a:gdLst/>
                <a:ahLst/>
                <a:cxnLst/>
                <a:rect l="l" t="t" r="r" b="b"/>
                <a:pathLst>
                  <a:path w="4562" h="2604" extrusionOk="0">
                    <a:moveTo>
                      <a:pt x="174" y="0"/>
                    </a:moveTo>
                    <a:cubicBezTo>
                      <a:pt x="194" y="3"/>
                      <a:pt x="214" y="6"/>
                      <a:pt x="235" y="9"/>
                    </a:cubicBezTo>
                    <a:lnTo>
                      <a:pt x="235" y="9"/>
                    </a:lnTo>
                    <a:cubicBezTo>
                      <a:pt x="216" y="4"/>
                      <a:pt x="196" y="0"/>
                      <a:pt x="174" y="0"/>
                    </a:cubicBezTo>
                    <a:close/>
                    <a:moveTo>
                      <a:pt x="235" y="9"/>
                    </a:moveTo>
                    <a:cubicBezTo>
                      <a:pt x="318" y="34"/>
                      <a:pt x="366" y="108"/>
                      <a:pt x="447" y="149"/>
                    </a:cubicBezTo>
                    <a:cubicBezTo>
                      <a:pt x="719" y="422"/>
                      <a:pt x="992" y="719"/>
                      <a:pt x="1240" y="992"/>
                    </a:cubicBezTo>
                    <a:cubicBezTo>
                      <a:pt x="937" y="916"/>
                      <a:pt x="634" y="884"/>
                      <a:pt x="309" y="884"/>
                    </a:cubicBezTo>
                    <a:cubicBezTo>
                      <a:pt x="208" y="884"/>
                      <a:pt x="106" y="887"/>
                      <a:pt x="1" y="893"/>
                    </a:cubicBezTo>
                    <a:cubicBezTo>
                      <a:pt x="546" y="1190"/>
                      <a:pt x="1067" y="1488"/>
                      <a:pt x="1612" y="1736"/>
                    </a:cubicBezTo>
                    <a:cubicBezTo>
                      <a:pt x="1508" y="1722"/>
                      <a:pt x="1404" y="1716"/>
                      <a:pt x="1300" y="1716"/>
                    </a:cubicBezTo>
                    <a:cubicBezTo>
                      <a:pt x="1032" y="1716"/>
                      <a:pt x="764" y="1756"/>
                      <a:pt x="496" y="1810"/>
                    </a:cubicBezTo>
                    <a:cubicBezTo>
                      <a:pt x="1091" y="2281"/>
                      <a:pt x="1835" y="2603"/>
                      <a:pt x="2579" y="2603"/>
                    </a:cubicBezTo>
                    <a:cubicBezTo>
                      <a:pt x="3198" y="2603"/>
                      <a:pt x="3818" y="2405"/>
                      <a:pt x="4413" y="2182"/>
                    </a:cubicBezTo>
                    <a:cubicBezTo>
                      <a:pt x="4463" y="2157"/>
                      <a:pt x="4562" y="2132"/>
                      <a:pt x="4562" y="2058"/>
                    </a:cubicBezTo>
                    <a:cubicBezTo>
                      <a:pt x="4562" y="1983"/>
                      <a:pt x="3942" y="1537"/>
                      <a:pt x="3843" y="1438"/>
                    </a:cubicBezTo>
                    <a:cubicBezTo>
                      <a:pt x="3521" y="1165"/>
                      <a:pt x="3099" y="942"/>
                      <a:pt x="2703" y="769"/>
                    </a:cubicBezTo>
                    <a:cubicBezTo>
                      <a:pt x="1952" y="357"/>
                      <a:pt x="1083" y="135"/>
                      <a:pt x="235" y="9"/>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978" name="Google Shape;10978;p29"/>
              <p:cNvSpPr/>
              <p:nvPr/>
            </p:nvSpPr>
            <p:spPr>
              <a:xfrm>
                <a:off x="3961850"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0979" name="Google Shape;10979;p29"/>
              <p:cNvSpPr/>
              <p:nvPr/>
            </p:nvSpPr>
            <p:spPr>
              <a:xfrm>
                <a:off x="3964950" y="1805850"/>
                <a:ext cx="120875" cy="146350"/>
              </a:xfrm>
              <a:custGeom>
                <a:avLst/>
                <a:gdLst/>
                <a:ahLst/>
                <a:cxnLst/>
                <a:rect l="l" t="t" r="r" b="b"/>
                <a:pathLst>
                  <a:path w="4835" h="5854" extrusionOk="0">
                    <a:moveTo>
                      <a:pt x="4289" y="1"/>
                    </a:moveTo>
                    <a:lnTo>
                      <a:pt x="4289" y="1"/>
                    </a:lnTo>
                    <a:cubicBezTo>
                      <a:pt x="3446" y="546"/>
                      <a:pt x="2703" y="1240"/>
                      <a:pt x="2083" y="2058"/>
                    </a:cubicBezTo>
                    <a:cubicBezTo>
                      <a:pt x="1364" y="2951"/>
                      <a:pt x="744" y="3942"/>
                      <a:pt x="298" y="4934"/>
                    </a:cubicBezTo>
                    <a:cubicBezTo>
                      <a:pt x="125" y="5207"/>
                      <a:pt x="1" y="5504"/>
                      <a:pt x="75" y="5802"/>
                    </a:cubicBezTo>
                    <a:cubicBezTo>
                      <a:pt x="112" y="5839"/>
                      <a:pt x="158" y="5853"/>
                      <a:pt x="208" y="5853"/>
                    </a:cubicBezTo>
                    <a:cubicBezTo>
                      <a:pt x="324" y="5853"/>
                      <a:pt x="459" y="5772"/>
                      <a:pt x="546" y="5702"/>
                    </a:cubicBezTo>
                    <a:cubicBezTo>
                      <a:pt x="1463" y="4983"/>
                      <a:pt x="2281" y="4215"/>
                      <a:pt x="3099" y="3372"/>
                    </a:cubicBezTo>
                    <a:cubicBezTo>
                      <a:pt x="3793" y="2703"/>
                      <a:pt x="4463" y="1959"/>
                      <a:pt x="4835" y="1067"/>
                    </a:cubicBezTo>
                    <a:lnTo>
                      <a:pt x="4835" y="1067"/>
                    </a:lnTo>
                    <a:cubicBezTo>
                      <a:pt x="4661" y="1116"/>
                      <a:pt x="4438" y="1191"/>
                      <a:pt x="4264" y="1240"/>
                    </a:cubicBezTo>
                    <a:cubicBezTo>
                      <a:pt x="4463" y="992"/>
                      <a:pt x="4686" y="720"/>
                      <a:pt x="4810" y="422"/>
                    </a:cubicBezTo>
                    <a:lnTo>
                      <a:pt x="4810" y="422"/>
                    </a:lnTo>
                    <a:cubicBezTo>
                      <a:pt x="4512" y="546"/>
                      <a:pt x="4215" y="645"/>
                      <a:pt x="3942" y="844"/>
                    </a:cubicBezTo>
                    <a:cubicBezTo>
                      <a:pt x="4091" y="571"/>
                      <a:pt x="4190" y="273"/>
                      <a:pt x="4289"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980" name="Google Shape;10980;p29"/>
              <p:cNvSpPr/>
              <p:nvPr/>
            </p:nvSpPr>
            <p:spPr>
              <a:xfrm>
                <a:off x="3772825"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0981" name="Google Shape;10981;p29"/>
              <p:cNvSpPr/>
              <p:nvPr/>
            </p:nvSpPr>
            <p:spPr>
              <a:xfrm>
                <a:off x="3808150" y="1849250"/>
                <a:ext cx="69975" cy="85600"/>
              </a:xfrm>
              <a:custGeom>
                <a:avLst/>
                <a:gdLst/>
                <a:ahLst/>
                <a:cxnLst/>
                <a:rect l="l" t="t" r="r" b="b"/>
                <a:pathLst>
                  <a:path w="2799" h="3424" extrusionOk="0">
                    <a:moveTo>
                      <a:pt x="1687" y="0"/>
                    </a:moveTo>
                    <a:lnTo>
                      <a:pt x="1687" y="0"/>
                    </a:lnTo>
                    <a:cubicBezTo>
                      <a:pt x="1786" y="397"/>
                      <a:pt x="1811" y="843"/>
                      <a:pt x="1811" y="1239"/>
                    </a:cubicBezTo>
                    <a:cubicBezTo>
                      <a:pt x="1563" y="768"/>
                      <a:pt x="1265" y="372"/>
                      <a:pt x="893" y="25"/>
                    </a:cubicBezTo>
                    <a:lnTo>
                      <a:pt x="893" y="25"/>
                    </a:lnTo>
                    <a:cubicBezTo>
                      <a:pt x="992" y="446"/>
                      <a:pt x="1017" y="818"/>
                      <a:pt x="1042" y="1215"/>
                    </a:cubicBezTo>
                    <a:cubicBezTo>
                      <a:pt x="670" y="967"/>
                      <a:pt x="323" y="719"/>
                      <a:pt x="1" y="471"/>
                    </a:cubicBezTo>
                    <a:lnTo>
                      <a:pt x="1" y="471"/>
                    </a:lnTo>
                    <a:cubicBezTo>
                      <a:pt x="150" y="1190"/>
                      <a:pt x="521" y="1834"/>
                      <a:pt x="1017" y="2355"/>
                    </a:cubicBezTo>
                    <a:cubicBezTo>
                      <a:pt x="1315" y="2702"/>
                      <a:pt x="1786" y="3272"/>
                      <a:pt x="2232" y="3371"/>
                    </a:cubicBezTo>
                    <a:cubicBezTo>
                      <a:pt x="2312" y="3407"/>
                      <a:pt x="2381" y="3423"/>
                      <a:pt x="2441" y="3423"/>
                    </a:cubicBezTo>
                    <a:cubicBezTo>
                      <a:pt x="2749" y="3423"/>
                      <a:pt x="2798" y="2993"/>
                      <a:pt x="2777" y="2702"/>
                    </a:cubicBezTo>
                    <a:cubicBezTo>
                      <a:pt x="2753" y="2206"/>
                      <a:pt x="2629" y="1710"/>
                      <a:pt x="2430" y="1239"/>
                    </a:cubicBezTo>
                    <a:cubicBezTo>
                      <a:pt x="2356" y="992"/>
                      <a:pt x="2232" y="768"/>
                      <a:pt x="2108" y="570"/>
                    </a:cubicBezTo>
                    <a:cubicBezTo>
                      <a:pt x="2009" y="397"/>
                      <a:pt x="1736" y="149"/>
                      <a:pt x="1687"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982" name="Google Shape;10982;p29"/>
              <p:cNvSpPr/>
              <p:nvPr/>
            </p:nvSpPr>
            <p:spPr>
              <a:xfrm>
                <a:off x="3913525"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0983" name="Google Shape;10983;p29"/>
              <p:cNvSpPr/>
              <p:nvPr/>
            </p:nvSpPr>
            <p:spPr>
              <a:xfrm>
                <a:off x="3920950" y="1790375"/>
                <a:ext cx="48975" cy="142550"/>
              </a:xfrm>
              <a:custGeom>
                <a:avLst/>
                <a:gdLst/>
                <a:ahLst/>
                <a:cxnLst/>
                <a:rect l="l" t="t" r="r" b="b"/>
                <a:pathLst>
                  <a:path w="1959" h="5702" extrusionOk="0">
                    <a:moveTo>
                      <a:pt x="1339" y="0"/>
                    </a:moveTo>
                    <a:cubicBezTo>
                      <a:pt x="1067" y="446"/>
                      <a:pt x="843" y="892"/>
                      <a:pt x="620" y="1413"/>
                    </a:cubicBezTo>
                    <a:cubicBezTo>
                      <a:pt x="496" y="1710"/>
                      <a:pt x="323" y="2033"/>
                      <a:pt x="224" y="2330"/>
                    </a:cubicBezTo>
                    <a:cubicBezTo>
                      <a:pt x="1" y="3223"/>
                      <a:pt x="249" y="4437"/>
                      <a:pt x="472" y="5330"/>
                    </a:cubicBezTo>
                    <a:cubicBezTo>
                      <a:pt x="496" y="5503"/>
                      <a:pt x="596" y="5677"/>
                      <a:pt x="744" y="5702"/>
                    </a:cubicBezTo>
                    <a:lnTo>
                      <a:pt x="1488" y="3768"/>
                    </a:lnTo>
                    <a:cubicBezTo>
                      <a:pt x="1686" y="3223"/>
                      <a:pt x="1885" y="2702"/>
                      <a:pt x="1959" y="2157"/>
                    </a:cubicBezTo>
                    <a:lnTo>
                      <a:pt x="1959" y="2157"/>
                    </a:lnTo>
                    <a:cubicBezTo>
                      <a:pt x="1860" y="2281"/>
                      <a:pt x="1736" y="2355"/>
                      <a:pt x="1612" y="2454"/>
                    </a:cubicBezTo>
                    <a:cubicBezTo>
                      <a:pt x="1810" y="1810"/>
                      <a:pt x="1860" y="1165"/>
                      <a:pt x="1860" y="496"/>
                    </a:cubicBezTo>
                    <a:lnTo>
                      <a:pt x="1860" y="496"/>
                    </a:lnTo>
                    <a:cubicBezTo>
                      <a:pt x="1711" y="719"/>
                      <a:pt x="1562" y="967"/>
                      <a:pt x="1463" y="1239"/>
                    </a:cubicBezTo>
                    <a:cubicBezTo>
                      <a:pt x="1463" y="843"/>
                      <a:pt x="1389" y="421"/>
                      <a:pt x="1339"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984" name="Google Shape;10984;p29"/>
              <p:cNvSpPr/>
              <p:nvPr/>
            </p:nvSpPr>
            <p:spPr>
              <a:xfrm>
                <a:off x="3693500" y="1800175"/>
                <a:ext cx="175425" cy="169000"/>
              </a:xfrm>
              <a:custGeom>
                <a:avLst/>
                <a:gdLst/>
                <a:ahLst/>
                <a:cxnLst/>
                <a:rect l="l" t="t" r="r" b="b"/>
                <a:pathLst>
                  <a:path w="7017" h="6760" extrusionOk="0">
                    <a:moveTo>
                      <a:pt x="1582" y="1"/>
                    </a:moveTo>
                    <a:cubicBezTo>
                      <a:pt x="1559" y="1"/>
                      <a:pt x="1536" y="2"/>
                      <a:pt x="1513" y="5"/>
                    </a:cubicBezTo>
                    <a:cubicBezTo>
                      <a:pt x="1315" y="54"/>
                      <a:pt x="1141" y="178"/>
                      <a:pt x="943" y="253"/>
                    </a:cubicBezTo>
                    <a:cubicBezTo>
                      <a:pt x="745" y="376"/>
                      <a:pt x="447" y="426"/>
                      <a:pt x="274" y="575"/>
                    </a:cubicBezTo>
                    <a:cubicBezTo>
                      <a:pt x="75" y="724"/>
                      <a:pt x="75" y="922"/>
                      <a:pt x="75" y="1120"/>
                    </a:cubicBezTo>
                    <a:cubicBezTo>
                      <a:pt x="75" y="1219"/>
                      <a:pt x="125" y="1244"/>
                      <a:pt x="75" y="1343"/>
                    </a:cubicBezTo>
                    <a:cubicBezTo>
                      <a:pt x="75" y="1442"/>
                      <a:pt x="26" y="1542"/>
                      <a:pt x="26" y="1616"/>
                    </a:cubicBezTo>
                    <a:cubicBezTo>
                      <a:pt x="1" y="1988"/>
                      <a:pt x="125" y="2459"/>
                      <a:pt x="373" y="2781"/>
                    </a:cubicBezTo>
                    <a:cubicBezTo>
                      <a:pt x="1761" y="4591"/>
                      <a:pt x="4091" y="5880"/>
                      <a:pt x="6198" y="6673"/>
                    </a:cubicBezTo>
                    <a:cubicBezTo>
                      <a:pt x="6322" y="6723"/>
                      <a:pt x="6459" y="6760"/>
                      <a:pt x="6582" y="6760"/>
                    </a:cubicBezTo>
                    <a:cubicBezTo>
                      <a:pt x="6706" y="6760"/>
                      <a:pt x="6818" y="6723"/>
                      <a:pt x="6892" y="6623"/>
                    </a:cubicBezTo>
                    <a:cubicBezTo>
                      <a:pt x="7016" y="6450"/>
                      <a:pt x="6942" y="6252"/>
                      <a:pt x="6868" y="6053"/>
                    </a:cubicBezTo>
                    <a:cubicBezTo>
                      <a:pt x="6520" y="5260"/>
                      <a:pt x="6000" y="4492"/>
                      <a:pt x="5455" y="3698"/>
                    </a:cubicBezTo>
                    <a:cubicBezTo>
                      <a:pt x="5281" y="3500"/>
                      <a:pt x="5132" y="3302"/>
                      <a:pt x="4984" y="3079"/>
                    </a:cubicBezTo>
                    <a:cubicBezTo>
                      <a:pt x="4165" y="2013"/>
                      <a:pt x="3298" y="922"/>
                      <a:pt x="2133" y="203"/>
                    </a:cubicBezTo>
                    <a:cubicBezTo>
                      <a:pt x="1955" y="92"/>
                      <a:pt x="1777" y="1"/>
                      <a:pt x="15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85" name="Google Shape;10985;p29"/>
              <p:cNvSpPr/>
              <p:nvPr/>
            </p:nvSpPr>
            <p:spPr>
              <a:xfrm>
                <a:off x="3753000" y="1859150"/>
                <a:ext cx="104775" cy="101675"/>
              </a:xfrm>
              <a:custGeom>
                <a:avLst/>
                <a:gdLst/>
                <a:ahLst/>
                <a:cxnLst/>
                <a:rect l="l" t="t" r="r" b="b"/>
                <a:pathLst>
                  <a:path w="4191" h="4067" extrusionOk="0">
                    <a:moveTo>
                      <a:pt x="794" y="1"/>
                    </a:moveTo>
                    <a:cubicBezTo>
                      <a:pt x="801" y="18"/>
                      <a:pt x="811" y="35"/>
                      <a:pt x="824" y="52"/>
                    </a:cubicBezTo>
                    <a:lnTo>
                      <a:pt x="824" y="52"/>
                    </a:lnTo>
                    <a:cubicBezTo>
                      <a:pt x="814" y="35"/>
                      <a:pt x="804" y="18"/>
                      <a:pt x="794" y="1"/>
                    </a:cubicBezTo>
                    <a:close/>
                    <a:moveTo>
                      <a:pt x="348" y="1463"/>
                    </a:moveTo>
                    <a:lnTo>
                      <a:pt x="348" y="1463"/>
                    </a:lnTo>
                    <a:cubicBezTo>
                      <a:pt x="355" y="1465"/>
                      <a:pt x="362" y="1467"/>
                      <a:pt x="369" y="1468"/>
                    </a:cubicBezTo>
                    <a:lnTo>
                      <a:pt x="369" y="1468"/>
                    </a:lnTo>
                    <a:cubicBezTo>
                      <a:pt x="362" y="1466"/>
                      <a:pt x="355" y="1465"/>
                      <a:pt x="348" y="1463"/>
                    </a:cubicBezTo>
                    <a:close/>
                    <a:moveTo>
                      <a:pt x="824" y="52"/>
                    </a:moveTo>
                    <a:cubicBezTo>
                      <a:pt x="982" y="330"/>
                      <a:pt x="1100" y="587"/>
                      <a:pt x="1240" y="843"/>
                    </a:cubicBezTo>
                    <a:cubicBezTo>
                      <a:pt x="868" y="571"/>
                      <a:pt x="422" y="372"/>
                      <a:pt x="1" y="273"/>
                    </a:cubicBezTo>
                    <a:lnTo>
                      <a:pt x="1" y="273"/>
                    </a:lnTo>
                    <a:cubicBezTo>
                      <a:pt x="348" y="695"/>
                      <a:pt x="670" y="1141"/>
                      <a:pt x="1017" y="1538"/>
                    </a:cubicBezTo>
                    <a:cubicBezTo>
                      <a:pt x="802" y="1514"/>
                      <a:pt x="564" y="1513"/>
                      <a:pt x="369" y="1468"/>
                    </a:cubicBezTo>
                    <a:lnTo>
                      <a:pt x="369" y="1468"/>
                    </a:lnTo>
                    <a:cubicBezTo>
                      <a:pt x="621" y="1538"/>
                      <a:pt x="1048" y="1964"/>
                      <a:pt x="1265" y="2133"/>
                    </a:cubicBezTo>
                    <a:cubicBezTo>
                      <a:pt x="1587" y="2306"/>
                      <a:pt x="1860" y="2529"/>
                      <a:pt x="2157" y="2703"/>
                    </a:cubicBezTo>
                    <a:cubicBezTo>
                      <a:pt x="2827" y="3149"/>
                      <a:pt x="3471" y="3620"/>
                      <a:pt x="4116" y="4066"/>
                    </a:cubicBezTo>
                    <a:cubicBezTo>
                      <a:pt x="4190" y="4017"/>
                      <a:pt x="4116" y="3917"/>
                      <a:pt x="4091" y="3818"/>
                    </a:cubicBezTo>
                    <a:cubicBezTo>
                      <a:pt x="3769" y="3322"/>
                      <a:pt x="3570" y="2827"/>
                      <a:pt x="3198" y="2380"/>
                    </a:cubicBezTo>
                    <a:cubicBezTo>
                      <a:pt x="2777" y="1860"/>
                      <a:pt x="2380" y="1414"/>
                      <a:pt x="1909" y="943"/>
                    </a:cubicBezTo>
                    <a:cubicBezTo>
                      <a:pt x="1736" y="744"/>
                      <a:pt x="1538" y="596"/>
                      <a:pt x="1364" y="422"/>
                    </a:cubicBezTo>
                    <a:cubicBezTo>
                      <a:pt x="1230" y="355"/>
                      <a:pt x="935" y="208"/>
                      <a:pt x="824" y="52"/>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986" name="Google Shape;10986;p29"/>
              <p:cNvSpPr/>
              <p:nvPr/>
            </p:nvSpPr>
            <p:spPr>
              <a:xfrm>
                <a:off x="3843475" y="1707050"/>
                <a:ext cx="93625" cy="244625"/>
              </a:xfrm>
              <a:custGeom>
                <a:avLst/>
                <a:gdLst/>
                <a:ahLst/>
                <a:cxnLst/>
                <a:rect l="l" t="t" r="r" b="b"/>
                <a:pathLst>
                  <a:path w="3745" h="9785" extrusionOk="0">
                    <a:moveTo>
                      <a:pt x="2204" y="0"/>
                    </a:moveTo>
                    <a:cubicBezTo>
                      <a:pt x="2000" y="0"/>
                      <a:pt x="1793" y="215"/>
                      <a:pt x="1572" y="215"/>
                    </a:cubicBezTo>
                    <a:cubicBezTo>
                      <a:pt x="1552" y="215"/>
                      <a:pt x="1533" y="213"/>
                      <a:pt x="1513" y="210"/>
                    </a:cubicBezTo>
                    <a:cubicBezTo>
                      <a:pt x="1414" y="185"/>
                      <a:pt x="1364" y="160"/>
                      <a:pt x="1265" y="110"/>
                    </a:cubicBezTo>
                    <a:cubicBezTo>
                      <a:pt x="1249" y="108"/>
                      <a:pt x="1234" y="106"/>
                      <a:pt x="1218" y="106"/>
                    </a:cubicBezTo>
                    <a:cubicBezTo>
                      <a:pt x="1090" y="106"/>
                      <a:pt x="982" y="193"/>
                      <a:pt x="893" y="259"/>
                    </a:cubicBezTo>
                    <a:cubicBezTo>
                      <a:pt x="819" y="358"/>
                      <a:pt x="745" y="507"/>
                      <a:pt x="720" y="631"/>
                    </a:cubicBezTo>
                    <a:cubicBezTo>
                      <a:pt x="398" y="1474"/>
                      <a:pt x="150" y="2341"/>
                      <a:pt x="50" y="3234"/>
                    </a:cubicBezTo>
                    <a:cubicBezTo>
                      <a:pt x="1" y="4052"/>
                      <a:pt x="199" y="4721"/>
                      <a:pt x="373" y="5514"/>
                    </a:cubicBezTo>
                    <a:cubicBezTo>
                      <a:pt x="745" y="7027"/>
                      <a:pt x="1364" y="8539"/>
                      <a:pt x="2480" y="9679"/>
                    </a:cubicBezTo>
                    <a:cubicBezTo>
                      <a:pt x="2521" y="9740"/>
                      <a:pt x="2578" y="9785"/>
                      <a:pt x="2653" y="9785"/>
                    </a:cubicBezTo>
                    <a:cubicBezTo>
                      <a:pt x="2669" y="9785"/>
                      <a:pt x="2685" y="9783"/>
                      <a:pt x="2703" y="9778"/>
                    </a:cubicBezTo>
                    <a:cubicBezTo>
                      <a:pt x="2728" y="9778"/>
                      <a:pt x="2753" y="9754"/>
                      <a:pt x="2802" y="9729"/>
                    </a:cubicBezTo>
                    <a:cubicBezTo>
                      <a:pt x="3050" y="9456"/>
                      <a:pt x="3149" y="9109"/>
                      <a:pt x="3248" y="8737"/>
                    </a:cubicBezTo>
                    <a:cubicBezTo>
                      <a:pt x="3620" y="7374"/>
                      <a:pt x="3695" y="5985"/>
                      <a:pt x="3695" y="4548"/>
                    </a:cubicBezTo>
                    <a:cubicBezTo>
                      <a:pt x="3695" y="4449"/>
                      <a:pt x="3695" y="4399"/>
                      <a:pt x="3744" y="4325"/>
                    </a:cubicBezTo>
                    <a:cubicBezTo>
                      <a:pt x="3744" y="3928"/>
                      <a:pt x="3744" y="3482"/>
                      <a:pt x="3695" y="3085"/>
                    </a:cubicBezTo>
                    <a:cubicBezTo>
                      <a:pt x="3620" y="2713"/>
                      <a:pt x="3521" y="2366"/>
                      <a:pt x="3397" y="2044"/>
                    </a:cubicBezTo>
                    <a:cubicBezTo>
                      <a:pt x="3298" y="1672"/>
                      <a:pt x="3149" y="1251"/>
                      <a:pt x="3025" y="879"/>
                    </a:cubicBezTo>
                    <a:cubicBezTo>
                      <a:pt x="2951" y="606"/>
                      <a:pt x="2703" y="383"/>
                      <a:pt x="2480" y="185"/>
                    </a:cubicBezTo>
                    <a:cubicBezTo>
                      <a:pt x="2406" y="110"/>
                      <a:pt x="2356" y="61"/>
                      <a:pt x="2282" y="11"/>
                    </a:cubicBezTo>
                    <a:cubicBezTo>
                      <a:pt x="2256" y="3"/>
                      <a:pt x="2230" y="0"/>
                      <a:pt x="220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87" name="Google Shape;10987;p29"/>
              <p:cNvSpPr/>
              <p:nvPr/>
            </p:nvSpPr>
            <p:spPr>
              <a:xfrm>
                <a:off x="3871375" y="1763725"/>
                <a:ext cx="49600" cy="165950"/>
              </a:xfrm>
              <a:custGeom>
                <a:avLst/>
                <a:gdLst/>
                <a:ahLst/>
                <a:cxnLst/>
                <a:rect l="l" t="t" r="r" b="b"/>
                <a:pathLst>
                  <a:path w="1984" h="6638" extrusionOk="0">
                    <a:moveTo>
                      <a:pt x="1959" y="2628"/>
                    </a:moveTo>
                    <a:cubicBezTo>
                      <a:pt x="1954" y="2634"/>
                      <a:pt x="1950" y="2641"/>
                      <a:pt x="1947" y="2649"/>
                    </a:cubicBezTo>
                    <a:lnTo>
                      <a:pt x="1947" y="2649"/>
                    </a:lnTo>
                    <a:cubicBezTo>
                      <a:pt x="1951" y="2642"/>
                      <a:pt x="1955" y="2635"/>
                      <a:pt x="1959" y="2628"/>
                    </a:cubicBezTo>
                    <a:close/>
                    <a:moveTo>
                      <a:pt x="248" y="0"/>
                    </a:moveTo>
                    <a:cubicBezTo>
                      <a:pt x="75" y="793"/>
                      <a:pt x="0" y="1636"/>
                      <a:pt x="50" y="2479"/>
                    </a:cubicBezTo>
                    <a:cubicBezTo>
                      <a:pt x="100" y="3173"/>
                      <a:pt x="174" y="3917"/>
                      <a:pt x="372" y="4636"/>
                    </a:cubicBezTo>
                    <a:cubicBezTo>
                      <a:pt x="471" y="5008"/>
                      <a:pt x="595" y="5379"/>
                      <a:pt x="719" y="5726"/>
                    </a:cubicBezTo>
                    <a:cubicBezTo>
                      <a:pt x="794" y="5974"/>
                      <a:pt x="893" y="6470"/>
                      <a:pt x="1141" y="6594"/>
                    </a:cubicBezTo>
                    <a:cubicBezTo>
                      <a:pt x="1197" y="6624"/>
                      <a:pt x="1250" y="6637"/>
                      <a:pt x="1298" y="6637"/>
                    </a:cubicBezTo>
                    <a:cubicBezTo>
                      <a:pt x="1778" y="6637"/>
                      <a:pt x="1862" y="5300"/>
                      <a:pt x="1884" y="5008"/>
                    </a:cubicBezTo>
                    <a:lnTo>
                      <a:pt x="1984" y="3793"/>
                    </a:lnTo>
                    <a:lnTo>
                      <a:pt x="1984" y="3173"/>
                    </a:lnTo>
                    <a:cubicBezTo>
                      <a:pt x="1984" y="3103"/>
                      <a:pt x="1896" y="2771"/>
                      <a:pt x="1947" y="2649"/>
                    </a:cubicBezTo>
                    <a:lnTo>
                      <a:pt x="1947" y="2649"/>
                    </a:lnTo>
                    <a:cubicBezTo>
                      <a:pt x="1826" y="2866"/>
                      <a:pt x="1682" y="3105"/>
                      <a:pt x="1562" y="3297"/>
                    </a:cubicBezTo>
                    <a:cubicBezTo>
                      <a:pt x="1612" y="2305"/>
                      <a:pt x="1562" y="1363"/>
                      <a:pt x="1290" y="397"/>
                    </a:cubicBezTo>
                    <a:cubicBezTo>
                      <a:pt x="1190" y="769"/>
                      <a:pt x="1066" y="1165"/>
                      <a:pt x="942" y="1537"/>
                    </a:cubicBezTo>
                    <a:cubicBezTo>
                      <a:pt x="695" y="1016"/>
                      <a:pt x="471" y="521"/>
                      <a:pt x="248"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988" name="Google Shape;10988;p29"/>
              <p:cNvSpPr/>
              <p:nvPr/>
            </p:nvSpPr>
            <p:spPr>
              <a:xfrm>
                <a:off x="3941400" y="1752650"/>
                <a:ext cx="131425" cy="195800"/>
              </a:xfrm>
              <a:custGeom>
                <a:avLst/>
                <a:gdLst/>
                <a:ahLst/>
                <a:cxnLst/>
                <a:rect l="l" t="t" r="r" b="b"/>
                <a:pathLst>
                  <a:path w="5257" h="7832" extrusionOk="0">
                    <a:moveTo>
                      <a:pt x="4359" y="0"/>
                    </a:moveTo>
                    <a:cubicBezTo>
                      <a:pt x="3935" y="0"/>
                      <a:pt x="3246" y="564"/>
                      <a:pt x="3000" y="765"/>
                    </a:cubicBezTo>
                    <a:cubicBezTo>
                      <a:pt x="2554" y="1137"/>
                      <a:pt x="2157" y="1583"/>
                      <a:pt x="1810" y="2054"/>
                    </a:cubicBezTo>
                    <a:cubicBezTo>
                      <a:pt x="1067" y="2996"/>
                      <a:pt x="521" y="4062"/>
                      <a:pt x="174" y="5227"/>
                    </a:cubicBezTo>
                    <a:cubicBezTo>
                      <a:pt x="50" y="5798"/>
                      <a:pt x="1" y="6343"/>
                      <a:pt x="1" y="6938"/>
                    </a:cubicBezTo>
                    <a:cubicBezTo>
                      <a:pt x="1" y="7139"/>
                      <a:pt x="99" y="7832"/>
                      <a:pt x="362" y="7832"/>
                    </a:cubicBezTo>
                    <a:cubicBezTo>
                      <a:pt x="422" y="7832"/>
                      <a:pt x="492" y="7795"/>
                      <a:pt x="571" y="7706"/>
                    </a:cubicBezTo>
                    <a:cubicBezTo>
                      <a:pt x="1017" y="7260"/>
                      <a:pt x="1488" y="6740"/>
                      <a:pt x="1909" y="6293"/>
                    </a:cubicBezTo>
                    <a:cubicBezTo>
                      <a:pt x="2529" y="5674"/>
                      <a:pt x="3124" y="5029"/>
                      <a:pt x="3645" y="4310"/>
                    </a:cubicBezTo>
                    <a:cubicBezTo>
                      <a:pt x="4215" y="3567"/>
                      <a:pt x="4711" y="2724"/>
                      <a:pt x="5033" y="1831"/>
                    </a:cubicBezTo>
                    <a:cubicBezTo>
                      <a:pt x="5256" y="1385"/>
                      <a:pt x="5157" y="1063"/>
                      <a:pt x="5083" y="592"/>
                    </a:cubicBezTo>
                    <a:cubicBezTo>
                      <a:pt x="5083" y="517"/>
                      <a:pt x="5033" y="443"/>
                      <a:pt x="5008" y="393"/>
                    </a:cubicBezTo>
                    <a:cubicBezTo>
                      <a:pt x="4959" y="344"/>
                      <a:pt x="4835" y="344"/>
                      <a:pt x="4735" y="270"/>
                    </a:cubicBezTo>
                    <a:cubicBezTo>
                      <a:pt x="4636" y="220"/>
                      <a:pt x="4612" y="71"/>
                      <a:pt x="4488" y="22"/>
                    </a:cubicBezTo>
                    <a:cubicBezTo>
                      <a:pt x="4449" y="7"/>
                      <a:pt x="4405" y="0"/>
                      <a:pt x="43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89" name="Google Shape;10989;p29"/>
              <p:cNvSpPr/>
              <p:nvPr/>
            </p:nvSpPr>
            <p:spPr>
              <a:xfrm>
                <a:off x="3956825" y="1780450"/>
                <a:ext cx="73225" cy="146150"/>
              </a:xfrm>
              <a:custGeom>
                <a:avLst/>
                <a:gdLst/>
                <a:ahLst/>
                <a:cxnLst/>
                <a:rect l="l" t="t" r="r" b="b"/>
                <a:pathLst>
                  <a:path w="2929" h="5846" extrusionOk="0">
                    <a:moveTo>
                      <a:pt x="2929" y="1612"/>
                    </a:moveTo>
                    <a:lnTo>
                      <a:pt x="2929" y="1612"/>
                    </a:lnTo>
                    <a:cubicBezTo>
                      <a:pt x="2920" y="1618"/>
                      <a:pt x="2912" y="1625"/>
                      <a:pt x="2903" y="1634"/>
                    </a:cubicBezTo>
                    <a:lnTo>
                      <a:pt x="2903" y="1634"/>
                    </a:lnTo>
                    <a:cubicBezTo>
                      <a:pt x="2912" y="1627"/>
                      <a:pt x="2920" y="1619"/>
                      <a:pt x="2929" y="1612"/>
                    </a:cubicBezTo>
                    <a:close/>
                    <a:moveTo>
                      <a:pt x="2879" y="0"/>
                    </a:moveTo>
                    <a:lnTo>
                      <a:pt x="2879" y="0"/>
                    </a:lnTo>
                    <a:cubicBezTo>
                      <a:pt x="2259" y="645"/>
                      <a:pt x="1739" y="1364"/>
                      <a:pt x="1317" y="2132"/>
                    </a:cubicBezTo>
                    <a:cubicBezTo>
                      <a:pt x="921" y="2826"/>
                      <a:pt x="623" y="3570"/>
                      <a:pt x="350" y="4314"/>
                    </a:cubicBezTo>
                    <a:cubicBezTo>
                      <a:pt x="227" y="4686"/>
                      <a:pt x="103" y="5082"/>
                      <a:pt x="53" y="5454"/>
                    </a:cubicBezTo>
                    <a:cubicBezTo>
                      <a:pt x="0" y="5730"/>
                      <a:pt x="45" y="5846"/>
                      <a:pt x="147" y="5846"/>
                    </a:cubicBezTo>
                    <a:cubicBezTo>
                      <a:pt x="237" y="5846"/>
                      <a:pt x="372" y="5754"/>
                      <a:pt x="524" y="5603"/>
                    </a:cubicBezTo>
                    <a:cubicBezTo>
                      <a:pt x="1069" y="5008"/>
                      <a:pt x="1565" y="4388"/>
                      <a:pt x="1962" y="3719"/>
                    </a:cubicBezTo>
                    <a:cubicBezTo>
                      <a:pt x="2185" y="3372"/>
                      <a:pt x="2383" y="3049"/>
                      <a:pt x="2532" y="2678"/>
                    </a:cubicBezTo>
                    <a:cubicBezTo>
                      <a:pt x="2626" y="2466"/>
                      <a:pt x="2743" y="1805"/>
                      <a:pt x="2903" y="1634"/>
                    </a:cubicBezTo>
                    <a:lnTo>
                      <a:pt x="2903" y="1634"/>
                    </a:lnTo>
                    <a:cubicBezTo>
                      <a:pt x="2662" y="1847"/>
                      <a:pt x="2399" y="2015"/>
                      <a:pt x="2135" y="2207"/>
                    </a:cubicBezTo>
                    <a:cubicBezTo>
                      <a:pt x="2433" y="1488"/>
                      <a:pt x="2681" y="744"/>
                      <a:pt x="2879"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990" name="Google Shape;10990;p29"/>
              <p:cNvSpPr/>
              <p:nvPr/>
            </p:nvSpPr>
            <p:spPr>
              <a:xfrm>
                <a:off x="3656950" y="1972775"/>
                <a:ext cx="200825" cy="79400"/>
              </a:xfrm>
              <a:custGeom>
                <a:avLst/>
                <a:gdLst/>
                <a:ahLst/>
                <a:cxnLst/>
                <a:rect l="l" t="t" r="r" b="b"/>
                <a:pathLst>
                  <a:path w="8033" h="3176" extrusionOk="0">
                    <a:moveTo>
                      <a:pt x="4064" y="0"/>
                    </a:moveTo>
                    <a:cubicBezTo>
                      <a:pt x="2882" y="0"/>
                      <a:pt x="1700" y="114"/>
                      <a:pt x="645" y="612"/>
                    </a:cubicBezTo>
                    <a:cubicBezTo>
                      <a:pt x="496" y="686"/>
                      <a:pt x="298" y="761"/>
                      <a:pt x="223" y="934"/>
                    </a:cubicBezTo>
                    <a:cubicBezTo>
                      <a:pt x="0" y="1207"/>
                      <a:pt x="25" y="1579"/>
                      <a:pt x="124" y="1926"/>
                    </a:cubicBezTo>
                    <a:cubicBezTo>
                      <a:pt x="149" y="2025"/>
                      <a:pt x="223" y="2124"/>
                      <a:pt x="273" y="2248"/>
                    </a:cubicBezTo>
                    <a:cubicBezTo>
                      <a:pt x="372" y="2422"/>
                      <a:pt x="521" y="2570"/>
                      <a:pt x="670" y="2694"/>
                    </a:cubicBezTo>
                    <a:cubicBezTo>
                      <a:pt x="1119" y="3036"/>
                      <a:pt x="1734" y="3176"/>
                      <a:pt x="2324" y="3176"/>
                    </a:cubicBezTo>
                    <a:cubicBezTo>
                      <a:pt x="2418" y="3176"/>
                      <a:pt x="2511" y="3172"/>
                      <a:pt x="2603" y="3165"/>
                    </a:cubicBezTo>
                    <a:cubicBezTo>
                      <a:pt x="3272" y="3091"/>
                      <a:pt x="3942" y="2843"/>
                      <a:pt x="4562" y="2620"/>
                    </a:cubicBezTo>
                    <a:cubicBezTo>
                      <a:pt x="5107" y="2422"/>
                      <a:pt x="5702" y="2223"/>
                      <a:pt x="6247" y="2000"/>
                    </a:cubicBezTo>
                    <a:cubicBezTo>
                      <a:pt x="6693" y="1851"/>
                      <a:pt x="7115" y="1703"/>
                      <a:pt x="7437" y="1380"/>
                    </a:cubicBezTo>
                    <a:cubicBezTo>
                      <a:pt x="7834" y="1009"/>
                      <a:pt x="8032" y="364"/>
                      <a:pt x="7338" y="265"/>
                    </a:cubicBezTo>
                    <a:cubicBezTo>
                      <a:pt x="6569" y="67"/>
                      <a:pt x="5727" y="67"/>
                      <a:pt x="4933" y="17"/>
                    </a:cubicBezTo>
                    <a:cubicBezTo>
                      <a:pt x="4645" y="7"/>
                      <a:pt x="4355" y="0"/>
                      <a:pt x="406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91" name="Google Shape;10991;p29"/>
              <p:cNvSpPr/>
              <p:nvPr/>
            </p:nvSpPr>
            <p:spPr>
              <a:xfrm>
                <a:off x="3682975" y="1979050"/>
                <a:ext cx="165500" cy="51800"/>
              </a:xfrm>
              <a:custGeom>
                <a:avLst/>
                <a:gdLst/>
                <a:ahLst/>
                <a:cxnLst/>
                <a:rect l="l" t="t" r="r" b="b"/>
                <a:pathLst>
                  <a:path w="6620" h="2072" extrusionOk="0">
                    <a:moveTo>
                      <a:pt x="4714" y="0"/>
                    </a:moveTo>
                    <a:cubicBezTo>
                      <a:pt x="4289" y="0"/>
                      <a:pt x="3864" y="33"/>
                      <a:pt x="3446" y="88"/>
                    </a:cubicBezTo>
                    <a:cubicBezTo>
                      <a:pt x="2802" y="138"/>
                      <a:pt x="2182" y="237"/>
                      <a:pt x="1562" y="485"/>
                    </a:cubicBezTo>
                    <a:cubicBezTo>
                      <a:pt x="1042" y="683"/>
                      <a:pt x="496" y="981"/>
                      <a:pt x="0" y="1253"/>
                    </a:cubicBezTo>
                    <a:cubicBezTo>
                      <a:pt x="719" y="1204"/>
                      <a:pt x="1438" y="1105"/>
                      <a:pt x="2157" y="1055"/>
                    </a:cubicBezTo>
                    <a:lnTo>
                      <a:pt x="2157" y="1055"/>
                    </a:lnTo>
                    <a:cubicBezTo>
                      <a:pt x="1736" y="1253"/>
                      <a:pt x="1413" y="1551"/>
                      <a:pt x="1116" y="1873"/>
                    </a:cubicBezTo>
                    <a:cubicBezTo>
                      <a:pt x="1711" y="1724"/>
                      <a:pt x="2331" y="1600"/>
                      <a:pt x="2926" y="1452"/>
                    </a:cubicBezTo>
                    <a:lnTo>
                      <a:pt x="2926" y="1452"/>
                    </a:lnTo>
                    <a:cubicBezTo>
                      <a:pt x="2727" y="1700"/>
                      <a:pt x="2479" y="1923"/>
                      <a:pt x="2231" y="2071"/>
                    </a:cubicBezTo>
                    <a:cubicBezTo>
                      <a:pt x="3669" y="1923"/>
                      <a:pt x="5132" y="1675"/>
                      <a:pt x="6272" y="807"/>
                    </a:cubicBezTo>
                    <a:cubicBezTo>
                      <a:pt x="6446" y="683"/>
                      <a:pt x="6619" y="435"/>
                      <a:pt x="6396" y="212"/>
                    </a:cubicBezTo>
                    <a:cubicBezTo>
                      <a:pt x="6247" y="88"/>
                      <a:pt x="5876" y="88"/>
                      <a:pt x="5702" y="63"/>
                    </a:cubicBezTo>
                    <a:cubicBezTo>
                      <a:pt x="5376" y="20"/>
                      <a:pt x="5045" y="0"/>
                      <a:pt x="4714"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992" name="Google Shape;10992;p29"/>
              <p:cNvSpPr/>
              <p:nvPr/>
            </p:nvSpPr>
            <p:spPr>
              <a:xfrm>
                <a:off x="3686075" y="2021000"/>
                <a:ext cx="187800" cy="148275"/>
              </a:xfrm>
              <a:custGeom>
                <a:avLst/>
                <a:gdLst/>
                <a:ahLst/>
                <a:cxnLst/>
                <a:rect l="l" t="t" r="r" b="b"/>
                <a:pathLst>
                  <a:path w="7512" h="5931" extrusionOk="0">
                    <a:moveTo>
                      <a:pt x="6503" y="0"/>
                    </a:moveTo>
                    <a:cubicBezTo>
                      <a:pt x="6208" y="0"/>
                      <a:pt x="5885" y="173"/>
                      <a:pt x="5652" y="269"/>
                    </a:cubicBezTo>
                    <a:cubicBezTo>
                      <a:pt x="5181" y="493"/>
                      <a:pt x="4710" y="740"/>
                      <a:pt x="4264" y="988"/>
                    </a:cubicBezTo>
                    <a:cubicBezTo>
                      <a:pt x="3719" y="1261"/>
                      <a:pt x="3223" y="1558"/>
                      <a:pt x="2727" y="1906"/>
                    </a:cubicBezTo>
                    <a:cubicBezTo>
                      <a:pt x="2281" y="2228"/>
                      <a:pt x="1810" y="2525"/>
                      <a:pt x="1364" y="2897"/>
                    </a:cubicBezTo>
                    <a:cubicBezTo>
                      <a:pt x="942" y="3269"/>
                      <a:pt x="620" y="3641"/>
                      <a:pt x="248" y="4112"/>
                    </a:cubicBezTo>
                    <a:cubicBezTo>
                      <a:pt x="149" y="4236"/>
                      <a:pt x="75" y="4360"/>
                      <a:pt x="50" y="4508"/>
                    </a:cubicBezTo>
                    <a:cubicBezTo>
                      <a:pt x="0" y="4657"/>
                      <a:pt x="50" y="4855"/>
                      <a:pt x="174" y="4905"/>
                    </a:cubicBezTo>
                    <a:cubicBezTo>
                      <a:pt x="223" y="4955"/>
                      <a:pt x="323" y="4979"/>
                      <a:pt x="347" y="5029"/>
                    </a:cubicBezTo>
                    <a:cubicBezTo>
                      <a:pt x="447" y="5128"/>
                      <a:pt x="372" y="5326"/>
                      <a:pt x="471" y="5401"/>
                    </a:cubicBezTo>
                    <a:cubicBezTo>
                      <a:pt x="546" y="5475"/>
                      <a:pt x="595" y="5475"/>
                      <a:pt x="670" y="5500"/>
                    </a:cubicBezTo>
                    <a:cubicBezTo>
                      <a:pt x="942" y="5574"/>
                      <a:pt x="1116" y="5822"/>
                      <a:pt x="1413" y="5897"/>
                    </a:cubicBezTo>
                    <a:cubicBezTo>
                      <a:pt x="1472" y="5920"/>
                      <a:pt x="1533" y="5931"/>
                      <a:pt x="1596" y="5931"/>
                    </a:cubicBezTo>
                    <a:cubicBezTo>
                      <a:pt x="2063" y="5931"/>
                      <a:pt x="2620" y="5344"/>
                      <a:pt x="2926" y="5103"/>
                    </a:cubicBezTo>
                    <a:lnTo>
                      <a:pt x="4215" y="4087"/>
                    </a:lnTo>
                    <a:cubicBezTo>
                      <a:pt x="4909" y="3393"/>
                      <a:pt x="5528" y="2773"/>
                      <a:pt x="6074" y="2129"/>
                    </a:cubicBezTo>
                    <a:cubicBezTo>
                      <a:pt x="6371" y="1782"/>
                      <a:pt x="7512" y="369"/>
                      <a:pt x="6743" y="46"/>
                    </a:cubicBezTo>
                    <a:cubicBezTo>
                      <a:pt x="6667" y="14"/>
                      <a:pt x="6586" y="0"/>
                      <a:pt x="650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93" name="Google Shape;10993;p29"/>
              <p:cNvSpPr/>
              <p:nvPr/>
            </p:nvSpPr>
            <p:spPr>
              <a:xfrm>
                <a:off x="3715825" y="2028850"/>
                <a:ext cx="141325" cy="104875"/>
              </a:xfrm>
              <a:custGeom>
                <a:avLst/>
                <a:gdLst/>
                <a:ahLst/>
                <a:cxnLst/>
                <a:rect l="l" t="t" r="r" b="b"/>
                <a:pathLst>
                  <a:path w="5653" h="4195" extrusionOk="0">
                    <a:moveTo>
                      <a:pt x="5118" y="0"/>
                    </a:moveTo>
                    <a:cubicBezTo>
                      <a:pt x="4940" y="0"/>
                      <a:pt x="4746" y="81"/>
                      <a:pt x="4586" y="154"/>
                    </a:cubicBezTo>
                    <a:cubicBezTo>
                      <a:pt x="3768" y="451"/>
                      <a:pt x="3124" y="947"/>
                      <a:pt x="2479" y="1443"/>
                    </a:cubicBezTo>
                    <a:cubicBezTo>
                      <a:pt x="1488" y="2186"/>
                      <a:pt x="397" y="3029"/>
                      <a:pt x="0" y="4194"/>
                    </a:cubicBezTo>
                    <a:cubicBezTo>
                      <a:pt x="422" y="3922"/>
                      <a:pt x="893" y="3624"/>
                      <a:pt x="1339" y="3352"/>
                    </a:cubicBezTo>
                    <a:lnTo>
                      <a:pt x="1339" y="3352"/>
                    </a:lnTo>
                    <a:cubicBezTo>
                      <a:pt x="1215" y="3599"/>
                      <a:pt x="1116" y="3872"/>
                      <a:pt x="1091" y="4170"/>
                    </a:cubicBezTo>
                    <a:cubicBezTo>
                      <a:pt x="1612" y="3798"/>
                      <a:pt x="2132" y="3426"/>
                      <a:pt x="2628" y="3029"/>
                    </a:cubicBezTo>
                    <a:cubicBezTo>
                      <a:pt x="2628" y="3178"/>
                      <a:pt x="2628" y="3302"/>
                      <a:pt x="2653" y="3451"/>
                    </a:cubicBezTo>
                    <a:cubicBezTo>
                      <a:pt x="3570" y="2732"/>
                      <a:pt x="4487" y="2013"/>
                      <a:pt x="5156" y="1121"/>
                    </a:cubicBezTo>
                    <a:cubicBezTo>
                      <a:pt x="5355" y="873"/>
                      <a:pt x="5652" y="476"/>
                      <a:pt x="5454" y="154"/>
                    </a:cubicBezTo>
                    <a:cubicBezTo>
                      <a:pt x="5361" y="41"/>
                      <a:pt x="5243" y="0"/>
                      <a:pt x="5118"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994" name="Google Shape;10994;p29"/>
              <p:cNvSpPr/>
              <p:nvPr/>
            </p:nvSpPr>
            <p:spPr>
              <a:xfrm>
                <a:off x="3788325" y="2036275"/>
                <a:ext cx="106625" cy="214100"/>
              </a:xfrm>
              <a:custGeom>
                <a:avLst/>
                <a:gdLst/>
                <a:ahLst/>
                <a:cxnLst/>
                <a:rect l="l" t="t" r="r" b="b"/>
                <a:pathLst>
                  <a:path w="4265" h="8564" extrusionOk="0">
                    <a:moveTo>
                      <a:pt x="3538" y="0"/>
                    </a:moveTo>
                    <a:cubicBezTo>
                      <a:pt x="3516" y="0"/>
                      <a:pt x="3494" y="2"/>
                      <a:pt x="3471" y="5"/>
                    </a:cubicBezTo>
                    <a:cubicBezTo>
                      <a:pt x="3174" y="30"/>
                      <a:pt x="2975" y="526"/>
                      <a:pt x="2802" y="774"/>
                    </a:cubicBezTo>
                    <a:cubicBezTo>
                      <a:pt x="2579" y="1047"/>
                      <a:pt x="2356" y="1344"/>
                      <a:pt x="2157" y="1666"/>
                    </a:cubicBezTo>
                    <a:cubicBezTo>
                      <a:pt x="1736" y="2286"/>
                      <a:pt x="1414" y="2931"/>
                      <a:pt x="1116" y="3625"/>
                    </a:cubicBezTo>
                    <a:cubicBezTo>
                      <a:pt x="546" y="4988"/>
                      <a:pt x="199" y="6401"/>
                      <a:pt x="50" y="7889"/>
                    </a:cubicBezTo>
                    <a:cubicBezTo>
                      <a:pt x="1" y="8087"/>
                      <a:pt x="50" y="8360"/>
                      <a:pt x="224" y="8384"/>
                    </a:cubicBezTo>
                    <a:cubicBezTo>
                      <a:pt x="250" y="8397"/>
                      <a:pt x="272" y="8402"/>
                      <a:pt x="293" y="8402"/>
                    </a:cubicBezTo>
                    <a:cubicBezTo>
                      <a:pt x="340" y="8402"/>
                      <a:pt x="379" y="8379"/>
                      <a:pt x="430" y="8379"/>
                    </a:cubicBezTo>
                    <a:cubicBezTo>
                      <a:pt x="443" y="8379"/>
                      <a:pt x="457" y="8381"/>
                      <a:pt x="472" y="8384"/>
                    </a:cubicBezTo>
                    <a:cubicBezTo>
                      <a:pt x="546" y="8434"/>
                      <a:pt x="596" y="8483"/>
                      <a:pt x="670" y="8508"/>
                    </a:cubicBezTo>
                    <a:cubicBezTo>
                      <a:pt x="728" y="8549"/>
                      <a:pt x="787" y="8564"/>
                      <a:pt x="847" y="8564"/>
                    </a:cubicBezTo>
                    <a:cubicBezTo>
                      <a:pt x="1015" y="8564"/>
                      <a:pt x="1192" y="8446"/>
                      <a:pt x="1369" y="8446"/>
                    </a:cubicBezTo>
                    <a:cubicBezTo>
                      <a:pt x="1401" y="8446"/>
                      <a:pt x="1432" y="8450"/>
                      <a:pt x="1463" y="8459"/>
                    </a:cubicBezTo>
                    <a:cubicBezTo>
                      <a:pt x="1587" y="8483"/>
                      <a:pt x="1686" y="8558"/>
                      <a:pt x="1810" y="8558"/>
                    </a:cubicBezTo>
                    <a:cubicBezTo>
                      <a:pt x="1984" y="8558"/>
                      <a:pt x="2108" y="8384"/>
                      <a:pt x="2207" y="8236"/>
                    </a:cubicBezTo>
                    <a:cubicBezTo>
                      <a:pt x="3471" y="6277"/>
                      <a:pt x="3843" y="3848"/>
                      <a:pt x="4140" y="1493"/>
                    </a:cubicBezTo>
                    <a:cubicBezTo>
                      <a:pt x="4215" y="1171"/>
                      <a:pt x="4264" y="824"/>
                      <a:pt x="4165" y="551"/>
                    </a:cubicBezTo>
                    <a:cubicBezTo>
                      <a:pt x="4073" y="297"/>
                      <a:pt x="3830" y="0"/>
                      <a:pt x="353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95" name="Google Shape;10995;p29"/>
              <p:cNvSpPr/>
              <p:nvPr/>
            </p:nvSpPr>
            <p:spPr>
              <a:xfrm>
                <a:off x="3827375" y="2067600"/>
                <a:ext cx="55800" cy="97100"/>
              </a:xfrm>
              <a:custGeom>
                <a:avLst/>
                <a:gdLst/>
                <a:ahLst/>
                <a:cxnLst/>
                <a:rect l="l" t="t" r="r" b="b"/>
                <a:pathLst>
                  <a:path w="2232" h="3884" extrusionOk="0">
                    <a:moveTo>
                      <a:pt x="1756" y="0"/>
                    </a:moveTo>
                    <a:cubicBezTo>
                      <a:pt x="1574" y="0"/>
                      <a:pt x="1372" y="85"/>
                      <a:pt x="1240" y="190"/>
                    </a:cubicBezTo>
                    <a:cubicBezTo>
                      <a:pt x="843" y="537"/>
                      <a:pt x="595" y="1231"/>
                      <a:pt x="397" y="1702"/>
                    </a:cubicBezTo>
                    <a:cubicBezTo>
                      <a:pt x="174" y="2397"/>
                      <a:pt x="25" y="3115"/>
                      <a:pt x="0" y="3834"/>
                    </a:cubicBezTo>
                    <a:cubicBezTo>
                      <a:pt x="174" y="3215"/>
                      <a:pt x="422" y="2620"/>
                      <a:pt x="794" y="2049"/>
                    </a:cubicBezTo>
                    <a:lnTo>
                      <a:pt x="794" y="2049"/>
                    </a:lnTo>
                    <a:cubicBezTo>
                      <a:pt x="843" y="2620"/>
                      <a:pt x="794" y="3165"/>
                      <a:pt x="769" y="3735"/>
                    </a:cubicBezTo>
                    <a:cubicBezTo>
                      <a:pt x="1091" y="3388"/>
                      <a:pt x="1289" y="2991"/>
                      <a:pt x="1413" y="2545"/>
                    </a:cubicBezTo>
                    <a:cubicBezTo>
                      <a:pt x="1513" y="2991"/>
                      <a:pt x="1537" y="3413"/>
                      <a:pt x="1513" y="3884"/>
                    </a:cubicBezTo>
                    <a:cubicBezTo>
                      <a:pt x="1537" y="3611"/>
                      <a:pt x="1760" y="3264"/>
                      <a:pt x="1835" y="2991"/>
                    </a:cubicBezTo>
                    <a:cubicBezTo>
                      <a:pt x="1909" y="2669"/>
                      <a:pt x="1984" y="2372"/>
                      <a:pt x="2008" y="2025"/>
                    </a:cubicBezTo>
                    <a:cubicBezTo>
                      <a:pt x="2083" y="1727"/>
                      <a:pt x="2107" y="1380"/>
                      <a:pt x="2107" y="1058"/>
                    </a:cubicBezTo>
                    <a:cubicBezTo>
                      <a:pt x="2132" y="860"/>
                      <a:pt x="2231" y="488"/>
                      <a:pt x="2132" y="240"/>
                    </a:cubicBezTo>
                    <a:cubicBezTo>
                      <a:pt x="2063" y="66"/>
                      <a:pt x="1917" y="0"/>
                      <a:pt x="175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996" name="Google Shape;10996;p29"/>
              <p:cNvSpPr/>
              <p:nvPr/>
            </p:nvSpPr>
            <p:spPr>
              <a:xfrm>
                <a:off x="3886875" y="2051850"/>
                <a:ext cx="73150" cy="218300"/>
              </a:xfrm>
              <a:custGeom>
                <a:avLst/>
                <a:gdLst/>
                <a:ahLst/>
                <a:cxnLst/>
                <a:rect l="l" t="t" r="r" b="b"/>
                <a:pathLst>
                  <a:path w="2926" h="8732" extrusionOk="0">
                    <a:moveTo>
                      <a:pt x="1433" y="1"/>
                    </a:moveTo>
                    <a:cubicBezTo>
                      <a:pt x="884" y="1"/>
                      <a:pt x="643" y="1324"/>
                      <a:pt x="570" y="1737"/>
                    </a:cubicBezTo>
                    <a:cubicBezTo>
                      <a:pt x="248" y="3126"/>
                      <a:pt x="0" y="4539"/>
                      <a:pt x="75" y="5976"/>
                    </a:cubicBezTo>
                    <a:cubicBezTo>
                      <a:pt x="99" y="6819"/>
                      <a:pt x="273" y="7637"/>
                      <a:pt x="744" y="8356"/>
                    </a:cubicBezTo>
                    <a:cubicBezTo>
                      <a:pt x="902" y="8614"/>
                      <a:pt x="1192" y="8732"/>
                      <a:pt x="1476" y="8732"/>
                    </a:cubicBezTo>
                    <a:cubicBezTo>
                      <a:pt x="1683" y="8732"/>
                      <a:pt x="1887" y="8669"/>
                      <a:pt x="2033" y="8555"/>
                    </a:cubicBezTo>
                    <a:cubicBezTo>
                      <a:pt x="2083" y="8505"/>
                      <a:pt x="2132" y="8480"/>
                      <a:pt x="2182" y="8480"/>
                    </a:cubicBezTo>
                    <a:cubicBezTo>
                      <a:pt x="2249" y="8480"/>
                      <a:pt x="2337" y="8583"/>
                      <a:pt x="2427" y="8583"/>
                    </a:cubicBezTo>
                    <a:cubicBezTo>
                      <a:pt x="2436" y="8583"/>
                      <a:pt x="2445" y="8582"/>
                      <a:pt x="2454" y="8579"/>
                    </a:cubicBezTo>
                    <a:cubicBezTo>
                      <a:pt x="2504" y="8579"/>
                      <a:pt x="2578" y="8480"/>
                      <a:pt x="2603" y="8431"/>
                    </a:cubicBezTo>
                    <a:cubicBezTo>
                      <a:pt x="2677" y="8257"/>
                      <a:pt x="2727" y="8108"/>
                      <a:pt x="2801" y="7935"/>
                    </a:cubicBezTo>
                    <a:cubicBezTo>
                      <a:pt x="2925" y="7365"/>
                      <a:pt x="2925" y="6770"/>
                      <a:pt x="2876" y="6200"/>
                    </a:cubicBezTo>
                    <a:cubicBezTo>
                      <a:pt x="2826" y="5282"/>
                      <a:pt x="2752" y="4390"/>
                      <a:pt x="2628" y="3522"/>
                    </a:cubicBezTo>
                    <a:cubicBezTo>
                      <a:pt x="2504" y="2704"/>
                      <a:pt x="2454" y="1861"/>
                      <a:pt x="2206" y="1068"/>
                    </a:cubicBezTo>
                    <a:cubicBezTo>
                      <a:pt x="2083" y="696"/>
                      <a:pt x="1884" y="27"/>
                      <a:pt x="1463" y="2"/>
                    </a:cubicBezTo>
                    <a:cubicBezTo>
                      <a:pt x="1453" y="1"/>
                      <a:pt x="1443" y="1"/>
                      <a:pt x="14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97" name="Google Shape;10997;p29"/>
              <p:cNvSpPr/>
              <p:nvPr/>
            </p:nvSpPr>
            <p:spPr>
              <a:xfrm>
                <a:off x="3899875" y="2073000"/>
                <a:ext cx="43425" cy="120225"/>
              </a:xfrm>
              <a:custGeom>
                <a:avLst/>
                <a:gdLst/>
                <a:ahLst/>
                <a:cxnLst/>
                <a:rect l="l" t="t" r="r" b="b"/>
                <a:pathLst>
                  <a:path w="1737" h="4809" extrusionOk="0">
                    <a:moveTo>
                      <a:pt x="946" y="0"/>
                    </a:moveTo>
                    <a:cubicBezTo>
                      <a:pt x="701" y="0"/>
                      <a:pt x="544" y="488"/>
                      <a:pt x="422" y="817"/>
                    </a:cubicBezTo>
                    <a:cubicBezTo>
                      <a:pt x="249" y="1214"/>
                      <a:pt x="150" y="1635"/>
                      <a:pt x="100" y="2032"/>
                    </a:cubicBezTo>
                    <a:cubicBezTo>
                      <a:pt x="50" y="2428"/>
                      <a:pt x="1" y="2875"/>
                      <a:pt x="50" y="3271"/>
                    </a:cubicBezTo>
                    <a:cubicBezTo>
                      <a:pt x="50" y="3494"/>
                      <a:pt x="75" y="3668"/>
                      <a:pt x="100" y="3891"/>
                    </a:cubicBezTo>
                    <a:cubicBezTo>
                      <a:pt x="125" y="4040"/>
                      <a:pt x="249" y="4312"/>
                      <a:pt x="224" y="4436"/>
                    </a:cubicBezTo>
                    <a:cubicBezTo>
                      <a:pt x="323" y="3990"/>
                      <a:pt x="373" y="3519"/>
                      <a:pt x="422" y="3048"/>
                    </a:cubicBezTo>
                    <a:cubicBezTo>
                      <a:pt x="670" y="3643"/>
                      <a:pt x="893" y="4238"/>
                      <a:pt x="1191" y="4808"/>
                    </a:cubicBezTo>
                    <a:cubicBezTo>
                      <a:pt x="1290" y="4065"/>
                      <a:pt x="1315" y="3321"/>
                      <a:pt x="1339" y="2552"/>
                    </a:cubicBezTo>
                    <a:cubicBezTo>
                      <a:pt x="1463" y="2924"/>
                      <a:pt x="1587" y="3296"/>
                      <a:pt x="1686" y="3668"/>
                    </a:cubicBezTo>
                    <a:cubicBezTo>
                      <a:pt x="1736" y="3023"/>
                      <a:pt x="1736" y="2404"/>
                      <a:pt x="1686" y="1759"/>
                    </a:cubicBezTo>
                    <a:cubicBezTo>
                      <a:pt x="1662" y="1263"/>
                      <a:pt x="1563" y="743"/>
                      <a:pt x="1315" y="321"/>
                    </a:cubicBezTo>
                    <a:cubicBezTo>
                      <a:pt x="1173" y="90"/>
                      <a:pt x="1052" y="0"/>
                      <a:pt x="94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0998" name="Google Shape;10998;p29"/>
              <p:cNvSpPr/>
              <p:nvPr/>
            </p:nvSpPr>
            <p:spPr>
              <a:xfrm>
                <a:off x="3946975" y="2050825"/>
                <a:ext cx="153725" cy="184800"/>
              </a:xfrm>
              <a:custGeom>
                <a:avLst/>
                <a:gdLst/>
                <a:ahLst/>
                <a:cxnLst/>
                <a:rect l="l" t="t" r="r" b="b"/>
                <a:pathLst>
                  <a:path w="6149" h="7392" extrusionOk="0">
                    <a:moveTo>
                      <a:pt x="550" y="0"/>
                    </a:moveTo>
                    <a:cubicBezTo>
                      <a:pt x="475" y="0"/>
                      <a:pt x="399" y="21"/>
                      <a:pt x="323" y="68"/>
                    </a:cubicBezTo>
                    <a:cubicBezTo>
                      <a:pt x="1" y="242"/>
                      <a:pt x="75" y="613"/>
                      <a:pt x="199" y="936"/>
                    </a:cubicBezTo>
                    <a:cubicBezTo>
                      <a:pt x="571" y="1902"/>
                      <a:pt x="968" y="2844"/>
                      <a:pt x="1414" y="3786"/>
                    </a:cubicBezTo>
                    <a:cubicBezTo>
                      <a:pt x="1662" y="4307"/>
                      <a:pt x="1910" y="4828"/>
                      <a:pt x="2207" y="5323"/>
                    </a:cubicBezTo>
                    <a:cubicBezTo>
                      <a:pt x="2579" y="6017"/>
                      <a:pt x="3025" y="6662"/>
                      <a:pt x="3620" y="7158"/>
                    </a:cubicBezTo>
                    <a:cubicBezTo>
                      <a:pt x="3746" y="7284"/>
                      <a:pt x="3908" y="7392"/>
                      <a:pt x="4090" y="7392"/>
                    </a:cubicBezTo>
                    <a:cubicBezTo>
                      <a:pt x="4123" y="7392"/>
                      <a:pt x="4156" y="7388"/>
                      <a:pt x="4190" y="7381"/>
                    </a:cubicBezTo>
                    <a:cubicBezTo>
                      <a:pt x="4289" y="7331"/>
                      <a:pt x="4389" y="7282"/>
                      <a:pt x="4488" y="7257"/>
                    </a:cubicBezTo>
                    <a:cubicBezTo>
                      <a:pt x="4934" y="7059"/>
                      <a:pt x="5430" y="7257"/>
                      <a:pt x="5405" y="6538"/>
                    </a:cubicBezTo>
                    <a:cubicBezTo>
                      <a:pt x="5405" y="6439"/>
                      <a:pt x="5380" y="6315"/>
                      <a:pt x="5430" y="6265"/>
                    </a:cubicBezTo>
                    <a:cubicBezTo>
                      <a:pt x="5504" y="6166"/>
                      <a:pt x="5628" y="6166"/>
                      <a:pt x="5727" y="6141"/>
                    </a:cubicBezTo>
                    <a:cubicBezTo>
                      <a:pt x="6025" y="6017"/>
                      <a:pt x="6149" y="5621"/>
                      <a:pt x="6099" y="5274"/>
                    </a:cubicBezTo>
                    <a:cubicBezTo>
                      <a:pt x="6000" y="4927"/>
                      <a:pt x="5752" y="4679"/>
                      <a:pt x="5529" y="4406"/>
                    </a:cubicBezTo>
                    <a:cubicBezTo>
                      <a:pt x="5281" y="4084"/>
                      <a:pt x="5058" y="3786"/>
                      <a:pt x="4810" y="3514"/>
                    </a:cubicBezTo>
                    <a:cubicBezTo>
                      <a:pt x="4537" y="3167"/>
                      <a:pt x="4190" y="2894"/>
                      <a:pt x="3893" y="2572"/>
                    </a:cubicBezTo>
                    <a:cubicBezTo>
                      <a:pt x="3075" y="1853"/>
                      <a:pt x="2281" y="1184"/>
                      <a:pt x="1439" y="564"/>
                    </a:cubicBezTo>
                    <a:cubicBezTo>
                      <a:pt x="1178" y="363"/>
                      <a:pt x="868" y="0"/>
                      <a:pt x="55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99" name="Google Shape;10999;p29"/>
              <p:cNvSpPr/>
              <p:nvPr/>
            </p:nvSpPr>
            <p:spPr>
              <a:xfrm>
                <a:off x="3952550" y="2068250"/>
                <a:ext cx="74400" cy="89025"/>
              </a:xfrm>
              <a:custGeom>
                <a:avLst/>
                <a:gdLst/>
                <a:ahLst/>
                <a:cxnLst/>
                <a:rect l="l" t="t" r="r" b="b"/>
                <a:pathLst>
                  <a:path w="2976" h="3561" extrusionOk="0">
                    <a:moveTo>
                      <a:pt x="888" y="1"/>
                    </a:moveTo>
                    <a:cubicBezTo>
                      <a:pt x="856" y="1"/>
                      <a:pt x="824" y="5"/>
                      <a:pt x="794" y="16"/>
                    </a:cubicBezTo>
                    <a:cubicBezTo>
                      <a:pt x="1" y="288"/>
                      <a:pt x="1092" y="2023"/>
                      <a:pt x="1340" y="2395"/>
                    </a:cubicBezTo>
                    <a:cubicBezTo>
                      <a:pt x="1488" y="2618"/>
                      <a:pt x="1662" y="2817"/>
                      <a:pt x="1835" y="2990"/>
                    </a:cubicBezTo>
                    <a:cubicBezTo>
                      <a:pt x="1934" y="3114"/>
                      <a:pt x="2455" y="3486"/>
                      <a:pt x="2455" y="3560"/>
                    </a:cubicBezTo>
                    <a:cubicBezTo>
                      <a:pt x="2455" y="3387"/>
                      <a:pt x="2405" y="3238"/>
                      <a:pt x="2306" y="3089"/>
                    </a:cubicBezTo>
                    <a:cubicBezTo>
                      <a:pt x="2058" y="2643"/>
                      <a:pt x="1835" y="2222"/>
                      <a:pt x="1587" y="1776"/>
                    </a:cubicBezTo>
                    <a:lnTo>
                      <a:pt x="1587" y="1776"/>
                    </a:lnTo>
                    <a:lnTo>
                      <a:pt x="2976" y="3089"/>
                    </a:lnTo>
                    <a:cubicBezTo>
                      <a:pt x="2728" y="2445"/>
                      <a:pt x="2331" y="1850"/>
                      <a:pt x="1835" y="1329"/>
                    </a:cubicBezTo>
                    <a:lnTo>
                      <a:pt x="1835" y="1329"/>
                    </a:lnTo>
                    <a:cubicBezTo>
                      <a:pt x="2182" y="1577"/>
                      <a:pt x="2554" y="1776"/>
                      <a:pt x="2901" y="2023"/>
                    </a:cubicBezTo>
                    <a:cubicBezTo>
                      <a:pt x="2653" y="1602"/>
                      <a:pt x="2306" y="1156"/>
                      <a:pt x="1959" y="784"/>
                    </a:cubicBezTo>
                    <a:cubicBezTo>
                      <a:pt x="1754" y="602"/>
                      <a:pt x="1256" y="1"/>
                      <a:pt x="888"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000" name="Google Shape;11000;p29"/>
              <p:cNvSpPr/>
              <p:nvPr/>
            </p:nvSpPr>
            <p:spPr>
              <a:xfrm>
                <a:off x="3958750" y="1806500"/>
                <a:ext cx="200825" cy="174250"/>
              </a:xfrm>
              <a:custGeom>
                <a:avLst/>
                <a:gdLst/>
                <a:ahLst/>
                <a:cxnLst/>
                <a:rect l="l" t="t" r="r" b="b"/>
                <a:pathLst>
                  <a:path w="8033" h="6970" extrusionOk="0">
                    <a:moveTo>
                      <a:pt x="6973" y="0"/>
                    </a:moveTo>
                    <a:cubicBezTo>
                      <a:pt x="6883" y="0"/>
                      <a:pt x="6786" y="18"/>
                      <a:pt x="6694" y="49"/>
                    </a:cubicBezTo>
                    <a:cubicBezTo>
                      <a:pt x="6322" y="123"/>
                      <a:pt x="6049" y="347"/>
                      <a:pt x="5752" y="545"/>
                    </a:cubicBezTo>
                    <a:cubicBezTo>
                      <a:pt x="5380" y="768"/>
                      <a:pt x="5033" y="966"/>
                      <a:pt x="4686" y="1189"/>
                    </a:cubicBezTo>
                    <a:cubicBezTo>
                      <a:pt x="3298" y="2107"/>
                      <a:pt x="2157" y="3173"/>
                      <a:pt x="1116" y="4511"/>
                    </a:cubicBezTo>
                    <a:cubicBezTo>
                      <a:pt x="596" y="5156"/>
                      <a:pt x="125" y="5899"/>
                      <a:pt x="50" y="6742"/>
                    </a:cubicBezTo>
                    <a:cubicBezTo>
                      <a:pt x="1" y="6792"/>
                      <a:pt x="1" y="6891"/>
                      <a:pt x="75" y="6916"/>
                    </a:cubicBezTo>
                    <a:cubicBezTo>
                      <a:pt x="90" y="6960"/>
                      <a:pt x="132" y="6969"/>
                      <a:pt x="173" y="6969"/>
                    </a:cubicBezTo>
                    <a:cubicBezTo>
                      <a:pt x="201" y="6969"/>
                      <a:pt x="229" y="6965"/>
                      <a:pt x="249" y="6965"/>
                    </a:cubicBezTo>
                    <a:cubicBezTo>
                      <a:pt x="868" y="6817"/>
                      <a:pt x="1538" y="6618"/>
                      <a:pt x="2108" y="6395"/>
                    </a:cubicBezTo>
                    <a:cubicBezTo>
                      <a:pt x="2901" y="6123"/>
                      <a:pt x="3595" y="5726"/>
                      <a:pt x="4265" y="5255"/>
                    </a:cubicBezTo>
                    <a:cubicBezTo>
                      <a:pt x="4810" y="4883"/>
                      <a:pt x="5331" y="4437"/>
                      <a:pt x="5876" y="3966"/>
                    </a:cubicBezTo>
                    <a:cubicBezTo>
                      <a:pt x="6620" y="3321"/>
                      <a:pt x="7239" y="2702"/>
                      <a:pt x="7785" y="1908"/>
                    </a:cubicBezTo>
                    <a:cubicBezTo>
                      <a:pt x="7884" y="1784"/>
                      <a:pt x="7983" y="1611"/>
                      <a:pt x="8008" y="1462"/>
                    </a:cubicBezTo>
                    <a:cubicBezTo>
                      <a:pt x="8033" y="1338"/>
                      <a:pt x="8008" y="1189"/>
                      <a:pt x="7983" y="1065"/>
                    </a:cubicBezTo>
                    <a:cubicBezTo>
                      <a:pt x="7933" y="942"/>
                      <a:pt x="7909" y="818"/>
                      <a:pt x="7859" y="694"/>
                    </a:cubicBezTo>
                    <a:cubicBezTo>
                      <a:pt x="7735" y="545"/>
                      <a:pt x="7537" y="570"/>
                      <a:pt x="7438" y="421"/>
                    </a:cubicBezTo>
                    <a:cubicBezTo>
                      <a:pt x="7388" y="322"/>
                      <a:pt x="7363" y="223"/>
                      <a:pt x="7289" y="123"/>
                    </a:cubicBezTo>
                    <a:cubicBezTo>
                      <a:pt x="7216" y="36"/>
                      <a:pt x="7101" y="0"/>
                      <a:pt x="69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01" name="Google Shape;11001;p29"/>
              <p:cNvSpPr/>
              <p:nvPr/>
            </p:nvSpPr>
            <p:spPr>
              <a:xfrm>
                <a:off x="3974200" y="1870300"/>
                <a:ext cx="94900" cy="90700"/>
              </a:xfrm>
              <a:custGeom>
                <a:avLst/>
                <a:gdLst/>
                <a:ahLst/>
                <a:cxnLst/>
                <a:rect l="l" t="t" r="r" b="b"/>
                <a:pathLst>
                  <a:path w="3796" h="3628" extrusionOk="0">
                    <a:moveTo>
                      <a:pt x="3523" y="1"/>
                    </a:moveTo>
                    <a:lnTo>
                      <a:pt x="3523" y="1"/>
                    </a:lnTo>
                    <a:cubicBezTo>
                      <a:pt x="3052" y="224"/>
                      <a:pt x="2605" y="497"/>
                      <a:pt x="2234" y="769"/>
                    </a:cubicBezTo>
                    <a:cubicBezTo>
                      <a:pt x="1539" y="1339"/>
                      <a:pt x="945" y="2034"/>
                      <a:pt x="498" y="2852"/>
                    </a:cubicBezTo>
                    <a:cubicBezTo>
                      <a:pt x="336" y="3153"/>
                      <a:pt x="1" y="3627"/>
                      <a:pt x="464" y="3627"/>
                    </a:cubicBezTo>
                    <a:cubicBezTo>
                      <a:pt x="496" y="3627"/>
                      <a:pt x="532" y="3625"/>
                      <a:pt x="573" y="3620"/>
                    </a:cubicBezTo>
                    <a:cubicBezTo>
                      <a:pt x="1044" y="3571"/>
                      <a:pt x="1539" y="3347"/>
                      <a:pt x="1936" y="3100"/>
                    </a:cubicBezTo>
                    <a:cubicBezTo>
                      <a:pt x="2457" y="2802"/>
                      <a:pt x="2903" y="2356"/>
                      <a:pt x="3349" y="1959"/>
                    </a:cubicBezTo>
                    <a:lnTo>
                      <a:pt x="3349" y="1959"/>
                    </a:lnTo>
                    <a:cubicBezTo>
                      <a:pt x="2952" y="2108"/>
                      <a:pt x="2531" y="2232"/>
                      <a:pt x="2110" y="2381"/>
                    </a:cubicBezTo>
                    <a:cubicBezTo>
                      <a:pt x="2680" y="1835"/>
                      <a:pt x="3225" y="1315"/>
                      <a:pt x="3795" y="745"/>
                    </a:cubicBezTo>
                    <a:lnTo>
                      <a:pt x="3795" y="745"/>
                    </a:lnTo>
                    <a:cubicBezTo>
                      <a:pt x="3275" y="868"/>
                      <a:pt x="2729" y="1092"/>
                      <a:pt x="2283" y="1364"/>
                    </a:cubicBezTo>
                    <a:cubicBezTo>
                      <a:pt x="2680" y="943"/>
                      <a:pt x="3101" y="472"/>
                      <a:pt x="3523"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002" name="Google Shape;11002;p29"/>
              <p:cNvSpPr/>
              <p:nvPr/>
            </p:nvSpPr>
            <p:spPr>
              <a:xfrm>
                <a:off x="3976725" y="1951025"/>
                <a:ext cx="221900" cy="75800"/>
              </a:xfrm>
              <a:custGeom>
                <a:avLst/>
                <a:gdLst/>
                <a:ahLst/>
                <a:cxnLst/>
                <a:rect l="l" t="t" r="r" b="b"/>
                <a:pathLst>
                  <a:path w="8876" h="3032" extrusionOk="0">
                    <a:moveTo>
                      <a:pt x="6773" y="0"/>
                    </a:moveTo>
                    <a:cubicBezTo>
                      <a:pt x="4855" y="0"/>
                      <a:pt x="2913" y="463"/>
                      <a:pt x="1091" y="1085"/>
                    </a:cubicBezTo>
                    <a:cubicBezTo>
                      <a:pt x="844" y="1135"/>
                      <a:pt x="224" y="1333"/>
                      <a:pt x="125" y="1631"/>
                    </a:cubicBezTo>
                    <a:cubicBezTo>
                      <a:pt x="1" y="2052"/>
                      <a:pt x="1067" y="2300"/>
                      <a:pt x="1315" y="2374"/>
                    </a:cubicBezTo>
                    <a:cubicBezTo>
                      <a:pt x="2133" y="2697"/>
                      <a:pt x="3174" y="2697"/>
                      <a:pt x="3992" y="2821"/>
                    </a:cubicBezTo>
                    <a:cubicBezTo>
                      <a:pt x="4685" y="2936"/>
                      <a:pt x="5404" y="3032"/>
                      <a:pt x="6112" y="3032"/>
                    </a:cubicBezTo>
                    <a:cubicBezTo>
                      <a:pt x="6772" y="3032"/>
                      <a:pt x="7423" y="2949"/>
                      <a:pt x="8033" y="2721"/>
                    </a:cubicBezTo>
                    <a:cubicBezTo>
                      <a:pt x="8181" y="2672"/>
                      <a:pt x="8305" y="2597"/>
                      <a:pt x="8404" y="2473"/>
                    </a:cubicBezTo>
                    <a:cubicBezTo>
                      <a:pt x="8454" y="2350"/>
                      <a:pt x="8454" y="2226"/>
                      <a:pt x="8528" y="2102"/>
                    </a:cubicBezTo>
                    <a:cubicBezTo>
                      <a:pt x="8578" y="1978"/>
                      <a:pt x="8652" y="1953"/>
                      <a:pt x="8702" y="1854"/>
                    </a:cubicBezTo>
                    <a:cubicBezTo>
                      <a:pt x="8875" y="1631"/>
                      <a:pt x="8801" y="1556"/>
                      <a:pt x="8751" y="1259"/>
                    </a:cubicBezTo>
                    <a:cubicBezTo>
                      <a:pt x="8702" y="1085"/>
                      <a:pt x="8751" y="887"/>
                      <a:pt x="8702" y="713"/>
                    </a:cubicBezTo>
                    <a:cubicBezTo>
                      <a:pt x="8702" y="689"/>
                      <a:pt x="8702" y="614"/>
                      <a:pt x="8677" y="589"/>
                    </a:cubicBezTo>
                    <a:cubicBezTo>
                      <a:pt x="8627" y="391"/>
                      <a:pt x="8429" y="242"/>
                      <a:pt x="8206" y="193"/>
                    </a:cubicBezTo>
                    <a:cubicBezTo>
                      <a:pt x="7958" y="69"/>
                      <a:pt x="7685" y="19"/>
                      <a:pt x="7438" y="19"/>
                    </a:cubicBezTo>
                    <a:cubicBezTo>
                      <a:pt x="7217" y="6"/>
                      <a:pt x="6995" y="0"/>
                      <a:pt x="67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03" name="Google Shape;11003;p29"/>
              <p:cNvSpPr/>
              <p:nvPr/>
            </p:nvSpPr>
            <p:spPr>
              <a:xfrm>
                <a:off x="3990975" y="1963825"/>
                <a:ext cx="122750" cy="44700"/>
              </a:xfrm>
              <a:custGeom>
                <a:avLst/>
                <a:gdLst/>
                <a:ahLst/>
                <a:cxnLst/>
                <a:rect l="l" t="t" r="r" b="b"/>
                <a:pathLst>
                  <a:path w="4910" h="1788" extrusionOk="0">
                    <a:moveTo>
                      <a:pt x="4622" y="0"/>
                    </a:moveTo>
                    <a:cubicBezTo>
                      <a:pt x="3742" y="0"/>
                      <a:pt x="2896" y="129"/>
                      <a:pt x="2009" y="425"/>
                    </a:cubicBezTo>
                    <a:cubicBezTo>
                      <a:pt x="1563" y="573"/>
                      <a:pt x="1141" y="747"/>
                      <a:pt x="745" y="970"/>
                    </a:cubicBezTo>
                    <a:cubicBezTo>
                      <a:pt x="621" y="1069"/>
                      <a:pt x="447" y="1094"/>
                      <a:pt x="323" y="1193"/>
                    </a:cubicBezTo>
                    <a:cubicBezTo>
                      <a:pt x="298" y="1218"/>
                      <a:pt x="1" y="1664"/>
                      <a:pt x="75" y="1664"/>
                    </a:cubicBezTo>
                    <a:cubicBezTo>
                      <a:pt x="518" y="1627"/>
                      <a:pt x="958" y="1607"/>
                      <a:pt x="1396" y="1607"/>
                    </a:cubicBezTo>
                    <a:cubicBezTo>
                      <a:pt x="2136" y="1607"/>
                      <a:pt x="2873" y="1663"/>
                      <a:pt x="3620" y="1788"/>
                    </a:cubicBezTo>
                    <a:cubicBezTo>
                      <a:pt x="3397" y="1490"/>
                      <a:pt x="3124" y="1292"/>
                      <a:pt x="2802" y="1119"/>
                    </a:cubicBezTo>
                    <a:cubicBezTo>
                      <a:pt x="3425" y="963"/>
                      <a:pt x="4069" y="867"/>
                      <a:pt x="4696" y="867"/>
                    </a:cubicBezTo>
                    <a:cubicBezTo>
                      <a:pt x="4767" y="867"/>
                      <a:pt x="4838" y="868"/>
                      <a:pt x="4909" y="871"/>
                    </a:cubicBezTo>
                    <a:cubicBezTo>
                      <a:pt x="4488" y="722"/>
                      <a:pt x="4042" y="573"/>
                      <a:pt x="3595" y="474"/>
                    </a:cubicBezTo>
                    <a:cubicBezTo>
                      <a:pt x="4017" y="325"/>
                      <a:pt x="4413" y="152"/>
                      <a:pt x="4860" y="3"/>
                    </a:cubicBezTo>
                    <a:cubicBezTo>
                      <a:pt x="4780" y="1"/>
                      <a:pt x="4701" y="0"/>
                      <a:pt x="4622"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004" name="Google Shape;11004;p29"/>
              <p:cNvSpPr/>
              <p:nvPr/>
            </p:nvSpPr>
            <p:spPr>
              <a:xfrm>
                <a:off x="3965125" y="2018650"/>
                <a:ext cx="212425" cy="132450"/>
              </a:xfrm>
              <a:custGeom>
                <a:avLst/>
                <a:gdLst/>
                <a:ahLst/>
                <a:cxnLst/>
                <a:rect l="l" t="t" r="r" b="b"/>
                <a:pathLst>
                  <a:path w="8497" h="5298" extrusionOk="0">
                    <a:moveTo>
                      <a:pt x="1227" y="0"/>
                    </a:moveTo>
                    <a:cubicBezTo>
                      <a:pt x="682" y="0"/>
                      <a:pt x="0" y="151"/>
                      <a:pt x="366" y="983"/>
                    </a:cubicBezTo>
                    <a:cubicBezTo>
                      <a:pt x="489" y="1231"/>
                      <a:pt x="688" y="1405"/>
                      <a:pt x="861" y="1578"/>
                    </a:cubicBezTo>
                    <a:cubicBezTo>
                      <a:pt x="1184" y="1900"/>
                      <a:pt x="1531" y="2223"/>
                      <a:pt x="1902" y="2495"/>
                    </a:cubicBezTo>
                    <a:cubicBezTo>
                      <a:pt x="3216" y="3561"/>
                      <a:pt x="4704" y="4429"/>
                      <a:pt x="6241" y="5098"/>
                    </a:cubicBezTo>
                    <a:cubicBezTo>
                      <a:pt x="6477" y="5193"/>
                      <a:pt x="6733" y="5297"/>
                      <a:pt x="6984" y="5297"/>
                    </a:cubicBezTo>
                    <a:cubicBezTo>
                      <a:pt x="7128" y="5297"/>
                      <a:pt x="7270" y="5263"/>
                      <a:pt x="7406" y="5173"/>
                    </a:cubicBezTo>
                    <a:cubicBezTo>
                      <a:pt x="7629" y="4999"/>
                      <a:pt x="7778" y="4726"/>
                      <a:pt x="8026" y="4627"/>
                    </a:cubicBezTo>
                    <a:cubicBezTo>
                      <a:pt x="8149" y="4578"/>
                      <a:pt x="8348" y="4578"/>
                      <a:pt x="8422" y="4454"/>
                    </a:cubicBezTo>
                    <a:cubicBezTo>
                      <a:pt x="8497" y="4355"/>
                      <a:pt x="8497" y="4255"/>
                      <a:pt x="8497" y="4131"/>
                    </a:cubicBezTo>
                    <a:lnTo>
                      <a:pt x="8497" y="2768"/>
                    </a:lnTo>
                    <a:cubicBezTo>
                      <a:pt x="8497" y="2371"/>
                      <a:pt x="8174" y="2297"/>
                      <a:pt x="7902" y="2148"/>
                    </a:cubicBezTo>
                    <a:cubicBezTo>
                      <a:pt x="6538" y="1504"/>
                      <a:pt x="5175" y="884"/>
                      <a:pt x="3762" y="438"/>
                    </a:cubicBezTo>
                    <a:cubicBezTo>
                      <a:pt x="3043" y="239"/>
                      <a:pt x="2299" y="91"/>
                      <a:pt x="1555" y="16"/>
                    </a:cubicBezTo>
                    <a:cubicBezTo>
                      <a:pt x="1461" y="7"/>
                      <a:pt x="1348" y="0"/>
                      <a:pt x="122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05" name="Google Shape;11005;p29"/>
              <p:cNvSpPr/>
              <p:nvPr/>
            </p:nvSpPr>
            <p:spPr>
              <a:xfrm>
                <a:off x="3986650" y="2028800"/>
                <a:ext cx="113425" cy="79525"/>
              </a:xfrm>
              <a:custGeom>
                <a:avLst/>
                <a:gdLst/>
                <a:ahLst/>
                <a:cxnLst/>
                <a:rect l="l" t="t" r="r" b="b"/>
                <a:pathLst>
                  <a:path w="4537" h="3181" extrusionOk="0">
                    <a:moveTo>
                      <a:pt x="546" y="0"/>
                    </a:moveTo>
                    <a:cubicBezTo>
                      <a:pt x="382" y="0"/>
                      <a:pt x="237" y="43"/>
                      <a:pt x="174" y="181"/>
                    </a:cubicBezTo>
                    <a:cubicBezTo>
                      <a:pt x="0" y="453"/>
                      <a:pt x="298" y="825"/>
                      <a:pt x="447" y="999"/>
                    </a:cubicBezTo>
                    <a:cubicBezTo>
                      <a:pt x="818" y="1420"/>
                      <a:pt x="1215" y="1742"/>
                      <a:pt x="1612" y="2065"/>
                    </a:cubicBezTo>
                    <a:cubicBezTo>
                      <a:pt x="2281" y="2511"/>
                      <a:pt x="2975" y="2858"/>
                      <a:pt x="3719" y="3180"/>
                    </a:cubicBezTo>
                    <a:cubicBezTo>
                      <a:pt x="3421" y="2808"/>
                      <a:pt x="3049" y="2511"/>
                      <a:pt x="2653" y="2312"/>
                    </a:cubicBezTo>
                    <a:lnTo>
                      <a:pt x="2653" y="2312"/>
                    </a:lnTo>
                    <a:cubicBezTo>
                      <a:pt x="3297" y="2362"/>
                      <a:pt x="3917" y="2461"/>
                      <a:pt x="4537" y="2610"/>
                    </a:cubicBezTo>
                    <a:cubicBezTo>
                      <a:pt x="3892" y="2089"/>
                      <a:pt x="3223" y="1618"/>
                      <a:pt x="2479" y="1222"/>
                    </a:cubicBezTo>
                    <a:cubicBezTo>
                      <a:pt x="2901" y="1197"/>
                      <a:pt x="3273" y="1172"/>
                      <a:pt x="3669" y="1098"/>
                    </a:cubicBezTo>
                    <a:cubicBezTo>
                      <a:pt x="3570" y="1098"/>
                      <a:pt x="3198" y="825"/>
                      <a:pt x="3099" y="800"/>
                    </a:cubicBezTo>
                    <a:cubicBezTo>
                      <a:pt x="2925" y="701"/>
                      <a:pt x="2702" y="602"/>
                      <a:pt x="2479" y="503"/>
                    </a:cubicBezTo>
                    <a:cubicBezTo>
                      <a:pt x="2058" y="329"/>
                      <a:pt x="1612" y="205"/>
                      <a:pt x="1165" y="106"/>
                    </a:cubicBezTo>
                    <a:cubicBezTo>
                      <a:pt x="1023" y="78"/>
                      <a:pt x="767" y="0"/>
                      <a:pt x="54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006" name="Google Shape;11006;p29"/>
              <p:cNvSpPr/>
              <p:nvPr/>
            </p:nvSpPr>
            <p:spPr>
              <a:xfrm>
                <a:off x="3821100" y="1921800"/>
                <a:ext cx="190350" cy="171775"/>
              </a:xfrm>
              <a:custGeom>
                <a:avLst/>
                <a:gdLst/>
                <a:ahLst/>
                <a:cxnLst/>
                <a:rect l="l" t="t" r="r" b="b"/>
                <a:pathLst>
                  <a:path w="7614" h="6871" extrusionOk="0">
                    <a:moveTo>
                      <a:pt x="3831" y="0"/>
                    </a:moveTo>
                    <a:cubicBezTo>
                      <a:pt x="2908" y="0"/>
                      <a:pt x="2038" y="314"/>
                      <a:pt x="1367" y="1040"/>
                    </a:cubicBezTo>
                    <a:cubicBezTo>
                      <a:pt x="1020" y="1436"/>
                      <a:pt x="747" y="1907"/>
                      <a:pt x="598" y="2403"/>
                    </a:cubicBezTo>
                    <a:cubicBezTo>
                      <a:pt x="0" y="4508"/>
                      <a:pt x="1798" y="6870"/>
                      <a:pt x="3939" y="6870"/>
                    </a:cubicBezTo>
                    <a:cubicBezTo>
                      <a:pt x="4194" y="6870"/>
                      <a:pt x="4453" y="6837"/>
                      <a:pt x="4714" y="6766"/>
                    </a:cubicBezTo>
                    <a:cubicBezTo>
                      <a:pt x="5308" y="6617"/>
                      <a:pt x="5804" y="6320"/>
                      <a:pt x="6300" y="5948"/>
                    </a:cubicBezTo>
                    <a:cubicBezTo>
                      <a:pt x="6870" y="5502"/>
                      <a:pt x="7242" y="4832"/>
                      <a:pt x="7366" y="4113"/>
                    </a:cubicBezTo>
                    <a:cubicBezTo>
                      <a:pt x="7614" y="2800"/>
                      <a:pt x="7069" y="1114"/>
                      <a:pt x="5854" y="445"/>
                    </a:cubicBezTo>
                    <a:cubicBezTo>
                      <a:pt x="5556" y="296"/>
                      <a:pt x="5209" y="172"/>
                      <a:pt x="4862" y="122"/>
                    </a:cubicBezTo>
                    <a:cubicBezTo>
                      <a:pt x="4516" y="42"/>
                      <a:pt x="4170" y="0"/>
                      <a:pt x="3831"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007" name="Google Shape;11007;p29"/>
              <p:cNvSpPr/>
              <p:nvPr/>
            </p:nvSpPr>
            <p:spPr>
              <a:xfrm>
                <a:off x="3845975" y="1933800"/>
                <a:ext cx="146275" cy="144925"/>
              </a:xfrm>
              <a:custGeom>
                <a:avLst/>
                <a:gdLst/>
                <a:ahLst/>
                <a:cxnLst/>
                <a:rect l="l" t="t" r="r" b="b"/>
                <a:pathLst>
                  <a:path w="5851" h="5797" extrusionOk="0">
                    <a:moveTo>
                      <a:pt x="2690" y="1"/>
                    </a:moveTo>
                    <a:cubicBezTo>
                      <a:pt x="2499" y="1"/>
                      <a:pt x="2311" y="20"/>
                      <a:pt x="2132" y="64"/>
                    </a:cubicBezTo>
                    <a:cubicBezTo>
                      <a:pt x="1289" y="262"/>
                      <a:pt x="372" y="684"/>
                      <a:pt x="99" y="1551"/>
                    </a:cubicBezTo>
                    <a:cubicBezTo>
                      <a:pt x="0" y="1824"/>
                      <a:pt x="25" y="2146"/>
                      <a:pt x="174" y="2394"/>
                    </a:cubicBezTo>
                    <a:cubicBezTo>
                      <a:pt x="273" y="2518"/>
                      <a:pt x="421" y="2568"/>
                      <a:pt x="521" y="2691"/>
                    </a:cubicBezTo>
                    <a:cubicBezTo>
                      <a:pt x="868" y="3162"/>
                      <a:pt x="347" y="3807"/>
                      <a:pt x="545" y="4352"/>
                    </a:cubicBezTo>
                    <a:cubicBezTo>
                      <a:pt x="769" y="4774"/>
                      <a:pt x="1388" y="4848"/>
                      <a:pt x="1735" y="5170"/>
                    </a:cubicBezTo>
                    <a:cubicBezTo>
                      <a:pt x="1859" y="5294"/>
                      <a:pt x="1909" y="5443"/>
                      <a:pt x="2082" y="5592"/>
                    </a:cubicBezTo>
                    <a:cubicBezTo>
                      <a:pt x="2256" y="5741"/>
                      <a:pt x="2479" y="5765"/>
                      <a:pt x="2727" y="5790"/>
                    </a:cubicBezTo>
                    <a:cubicBezTo>
                      <a:pt x="2781" y="5794"/>
                      <a:pt x="2835" y="5797"/>
                      <a:pt x="2888" y="5797"/>
                    </a:cubicBezTo>
                    <a:cubicBezTo>
                      <a:pt x="3450" y="5797"/>
                      <a:pt x="3989" y="5570"/>
                      <a:pt x="4487" y="5344"/>
                    </a:cubicBezTo>
                    <a:cubicBezTo>
                      <a:pt x="4735" y="5245"/>
                      <a:pt x="4958" y="5146"/>
                      <a:pt x="5132" y="4972"/>
                    </a:cubicBezTo>
                    <a:cubicBezTo>
                      <a:pt x="5355" y="4749"/>
                      <a:pt x="5454" y="4427"/>
                      <a:pt x="5454" y="4154"/>
                    </a:cubicBezTo>
                    <a:cubicBezTo>
                      <a:pt x="5454" y="3832"/>
                      <a:pt x="5429" y="3559"/>
                      <a:pt x="5355" y="3262"/>
                    </a:cubicBezTo>
                    <a:cubicBezTo>
                      <a:pt x="5330" y="3162"/>
                      <a:pt x="5330" y="3063"/>
                      <a:pt x="5330" y="2989"/>
                    </a:cubicBezTo>
                    <a:cubicBezTo>
                      <a:pt x="5355" y="2741"/>
                      <a:pt x="5677" y="2568"/>
                      <a:pt x="5751" y="2320"/>
                    </a:cubicBezTo>
                    <a:cubicBezTo>
                      <a:pt x="5850" y="2072"/>
                      <a:pt x="5702" y="1824"/>
                      <a:pt x="5553" y="1650"/>
                    </a:cubicBezTo>
                    <a:cubicBezTo>
                      <a:pt x="5355" y="1452"/>
                      <a:pt x="5181" y="1303"/>
                      <a:pt x="5057" y="1080"/>
                    </a:cubicBezTo>
                    <a:cubicBezTo>
                      <a:pt x="4983" y="956"/>
                      <a:pt x="4958" y="832"/>
                      <a:pt x="4859" y="733"/>
                    </a:cubicBezTo>
                    <a:cubicBezTo>
                      <a:pt x="4809" y="659"/>
                      <a:pt x="4710" y="634"/>
                      <a:pt x="4611" y="560"/>
                    </a:cubicBezTo>
                    <a:cubicBezTo>
                      <a:pt x="4088" y="250"/>
                      <a:pt x="3369" y="1"/>
                      <a:pt x="2690" y="1"/>
                    </a:cubicBezTo>
                    <a:close/>
                  </a:path>
                </a:pathLst>
              </a:custGeom>
              <a:solidFill>
                <a:srgbClr val="FFB900"/>
              </a:solidFill>
              <a:ln>
                <a:noFill/>
              </a:ln>
            </p:spPr>
            <p:txBody>
              <a:bodyPr spcFirstLastPara="1" wrap="square" lIns="91425" tIns="91425" rIns="91425" bIns="91425" anchor="ctr" anchorCtr="0">
                <a:noAutofit/>
              </a:bodyPr>
              <a:lstStyle/>
              <a:p>
                <a:endParaRPr/>
              </a:p>
            </p:txBody>
          </p:sp>
          <p:sp>
            <p:nvSpPr>
              <p:cNvPr id="11008" name="Google Shape;11008;p29"/>
              <p:cNvSpPr/>
              <p:nvPr/>
            </p:nvSpPr>
            <p:spPr>
              <a:xfrm>
                <a:off x="3889350" y="1984075"/>
                <a:ext cx="13650" cy="13275"/>
              </a:xfrm>
              <a:custGeom>
                <a:avLst/>
                <a:gdLst/>
                <a:ahLst/>
                <a:cxnLst/>
                <a:rect l="l" t="t" r="r" b="b"/>
                <a:pathLst>
                  <a:path w="546" h="531" extrusionOk="0">
                    <a:moveTo>
                      <a:pt x="273" y="1"/>
                    </a:moveTo>
                    <a:cubicBezTo>
                      <a:pt x="185" y="1"/>
                      <a:pt x="100" y="51"/>
                      <a:pt x="50" y="135"/>
                    </a:cubicBezTo>
                    <a:cubicBezTo>
                      <a:pt x="0" y="234"/>
                      <a:pt x="25" y="408"/>
                      <a:pt x="149" y="482"/>
                    </a:cubicBezTo>
                    <a:cubicBezTo>
                      <a:pt x="149" y="482"/>
                      <a:pt x="174" y="482"/>
                      <a:pt x="174" y="507"/>
                    </a:cubicBezTo>
                    <a:cubicBezTo>
                      <a:pt x="213" y="523"/>
                      <a:pt x="257" y="531"/>
                      <a:pt x="301" y="531"/>
                    </a:cubicBezTo>
                    <a:cubicBezTo>
                      <a:pt x="395" y="531"/>
                      <a:pt x="487" y="492"/>
                      <a:pt x="521" y="408"/>
                    </a:cubicBezTo>
                    <a:cubicBezTo>
                      <a:pt x="546" y="309"/>
                      <a:pt x="546" y="135"/>
                      <a:pt x="422" y="61"/>
                    </a:cubicBezTo>
                    <a:cubicBezTo>
                      <a:pt x="422" y="61"/>
                      <a:pt x="397" y="61"/>
                      <a:pt x="397" y="36"/>
                    </a:cubicBezTo>
                    <a:cubicBezTo>
                      <a:pt x="357" y="12"/>
                      <a:pt x="315" y="1"/>
                      <a:pt x="27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009" name="Google Shape;11009;p29"/>
              <p:cNvSpPr/>
              <p:nvPr/>
            </p:nvSpPr>
            <p:spPr>
              <a:xfrm>
                <a:off x="3920325" y="1958925"/>
                <a:ext cx="15525" cy="11175"/>
              </a:xfrm>
              <a:custGeom>
                <a:avLst/>
                <a:gdLst/>
                <a:ahLst/>
                <a:cxnLst/>
                <a:rect l="l" t="t" r="r" b="b"/>
                <a:pathLst>
                  <a:path w="621" h="447" extrusionOk="0">
                    <a:moveTo>
                      <a:pt x="298" y="1"/>
                    </a:moveTo>
                    <a:cubicBezTo>
                      <a:pt x="1" y="1"/>
                      <a:pt x="1" y="447"/>
                      <a:pt x="298" y="447"/>
                    </a:cubicBezTo>
                    <a:cubicBezTo>
                      <a:pt x="621" y="447"/>
                      <a:pt x="621"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010" name="Google Shape;11010;p29"/>
              <p:cNvSpPr/>
              <p:nvPr/>
            </p:nvSpPr>
            <p:spPr>
              <a:xfrm>
                <a:off x="3891825" y="1954600"/>
                <a:ext cx="15525" cy="11800"/>
              </a:xfrm>
              <a:custGeom>
                <a:avLst/>
                <a:gdLst/>
                <a:ahLst/>
                <a:cxnLst/>
                <a:rect l="l" t="t" r="r" b="b"/>
                <a:pathLst>
                  <a:path w="621" h="472" extrusionOk="0">
                    <a:moveTo>
                      <a:pt x="298" y="0"/>
                    </a:moveTo>
                    <a:cubicBezTo>
                      <a:pt x="0" y="0"/>
                      <a:pt x="0" y="471"/>
                      <a:pt x="298" y="471"/>
                    </a:cubicBezTo>
                    <a:cubicBezTo>
                      <a:pt x="620" y="471"/>
                      <a:pt x="620" y="0"/>
                      <a:pt x="29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011" name="Google Shape;11011;p29"/>
              <p:cNvSpPr/>
              <p:nvPr/>
            </p:nvSpPr>
            <p:spPr>
              <a:xfrm>
                <a:off x="3925900" y="1993025"/>
                <a:ext cx="15525" cy="11175"/>
              </a:xfrm>
              <a:custGeom>
                <a:avLst/>
                <a:gdLst/>
                <a:ahLst/>
                <a:cxnLst/>
                <a:rect l="l" t="t" r="r" b="b"/>
                <a:pathLst>
                  <a:path w="621" h="447" extrusionOk="0">
                    <a:moveTo>
                      <a:pt x="298" y="0"/>
                    </a:moveTo>
                    <a:cubicBezTo>
                      <a:pt x="1" y="0"/>
                      <a:pt x="1" y="446"/>
                      <a:pt x="298" y="446"/>
                    </a:cubicBezTo>
                    <a:cubicBezTo>
                      <a:pt x="621" y="446"/>
                      <a:pt x="621" y="0"/>
                      <a:pt x="29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012" name="Google Shape;11012;p29"/>
              <p:cNvSpPr/>
              <p:nvPr/>
            </p:nvSpPr>
            <p:spPr>
              <a:xfrm>
                <a:off x="3958750" y="198125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013" name="Google Shape;11013;p29"/>
              <p:cNvSpPr/>
              <p:nvPr/>
            </p:nvSpPr>
            <p:spPr>
              <a:xfrm>
                <a:off x="3949450" y="2020900"/>
                <a:ext cx="14900" cy="11175"/>
              </a:xfrm>
              <a:custGeom>
                <a:avLst/>
                <a:gdLst/>
                <a:ahLst/>
                <a:cxnLst/>
                <a:rect l="l" t="t" r="r" b="b"/>
                <a:pathLst>
                  <a:path w="596" h="447" extrusionOk="0">
                    <a:moveTo>
                      <a:pt x="323" y="1"/>
                    </a:moveTo>
                    <a:cubicBezTo>
                      <a:pt x="1" y="1"/>
                      <a:pt x="1" y="447"/>
                      <a:pt x="323" y="447"/>
                    </a:cubicBezTo>
                    <a:cubicBezTo>
                      <a:pt x="596" y="447"/>
                      <a:pt x="596"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014" name="Google Shape;11014;p29"/>
              <p:cNvSpPr/>
              <p:nvPr/>
            </p:nvSpPr>
            <p:spPr>
              <a:xfrm>
                <a:off x="3898025" y="2043825"/>
                <a:ext cx="15525" cy="11800"/>
              </a:xfrm>
              <a:custGeom>
                <a:avLst/>
                <a:gdLst/>
                <a:ahLst/>
                <a:cxnLst/>
                <a:rect l="l" t="t" r="r" b="b"/>
                <a:pathLst>
                  <a:path w="621"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015" name="Google Shape;11015;p29"/>
              <p:cNvSpPr/>
              <p:nvPr/>
            </p:nvSpPr>
            <p:spPr>
              <a:xfrm>
                <a:off x="3861450" y="2015325"/>
                <a:ext cx="15525" cy="11800"/>
              </a:xfrm>
              <a:custGeom>
                <a:avLst/>
                <a:gdLst/>
                <a:ahLst/>
                <a:cxnLst/>
                <a:rect l="l" t="t" r="r" b="b"/>
                <a:pathLst>
                  <a:path w="621" h="472" extrusionOk="0">
                    <a:moveTo>
                      <a:pt x="298" y="1"/>
                    </a:moveTo>
                    <a:cubicBezTo>
                      <a:pt x="1" y="1"/>
                      <a:pt x="1" y="472"/>
                      <a:pt x="298" y="472"/>
                    </a:cubicBezTo>
                    <a:cubicBezTo>
                      <a:pt x="621" y="472"/>
                      <a:pt x="621"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016" name="Google Shape;11016;p29"/>
              <p:cNvSpPr/>
              <p:nvPr/>
            </p:nvSpPr>
            <p:spPr>
              <a:xfrm>
                <a:off x="3860850" y="1971950"/>
                <a:ext cx="15500" cy="11175"/>
              </a:xfrm>
              <a:custGeom>
                <a:avLst/>
                <a:gdLst/>
                <a:ahLst/>
                <a:cxnLst/>
                <a:rect l="l" t="t" r="r" b="b"/>
                <a:pathLst>
                  <a:path w="620" h="447" extrusionOk="0">
                    <a:moveTo>
                      <a:pt x="297" y="0"/>
                    </a:moveTo>
                    <a:cubicBezTo>
                      <a:pt x="0" y="0"/>
                      <a:pt x="0" y="447"/>
                      <a:pt x="297" y="447"/>
                    </a:cubicBezTo>
                    <a:cubicBezTo>
                      <a:pt x="620" y="447"/>
                      <a:pt x="620" y="0"/>
                      <a:pt x="29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017" name="Google Shape;11017;p29"/>
              <p:cNvSpPr/>
              <p:nvPr/>
            </p:nvSpPr>
            <p:spPr>
              <a:xfrm>
                <a:off x="3899250" y="20165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018" name="Google Shape;11018;p29"/>
              <p:cNvSpPr/>
              <p:nvPr/>
            </p:nvSpPr>
            <p:spPr>
              <a:xfrm>
                <a:off x="3929000" y="2047550"/>
                <a:ext cx="15525" cy="11825"/>
              </a:xfrm>
              <a:custGeom>
                <a:avLst/>
                <a:gdLst/>
                <a:ahLst/>
                <a:cxnLst/>
                <a:rect l="l" t="t" r="r" b="b"/>
                <a:pathLst>
                  <a:path w="621" h="473" extrusionOk="0">
                    <a:moveTo>
                      <a:pt x="298" y="1"/>
                    </a:moveTo>
                    <a:cubicBezTo>
                      <a:pt x="1" y="1"/>
                      <a:pt x="1" y="472"/>
                      <a:pt x="298" y="472"/>
                    </a:cubicBezTo>
                    <a:cubicBezTo>
                      <a:pt x="306" y="472"/>
                      <a:pt x="314" y="473"/>
                      <a:pt x="321" y="473"/>
                    </a:cubicBezTo>
                    <a:cubicBezTo>
                      <a:pt x="620" y="473"/>
                      <a:pt x="613"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019" name="Google Shape;11019;p29"/>
              <p:cNvSpPr/>
              <p:nvPr/>
            </p:nvSpPr>
            <p:spPr>
              <a:xfrm>
                <a:off x="3941400" y="1965125"/>
                <a:ext cx="15525" cy="11175"/>
              </a:xfrm>
              <a:custGeom>
                <a:avLst/>
                <a:gdLst/>
                <a:ahLst/>
                <a:cxnLst/>
                <a:rect l="l" t="t" r="r" b="b"/>
                <a:pathLst>
                  <a:path w="621" h="447" extrusionOk="0">
                    <a:moveTo>
                      <a:pt x="298" y="1"/>
                    </a:moveTo>
                    <a:cubicBezTo>
                      <a:pt x="1" y="1"/>
                      <a:pt x="1" y="447"/>
                      <a:pt x="298" y="447"/>
                    </a:cubicBezTo>
                    <a:cubicBezTo>
                      <a:pt x="620" y="447"/>
                      <a:pt x="620"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020" name="Google Shape;11020;p29"/>
              <p:cNvSpPr/>
              <p:nvPr/>
            </p:nvSpPr>
            <p:spPr>
              <a:xfrm>
                <a:off x="3909175" y="1940950"/>
                <a:ext cx="15175" cy="11275"/>
              </a:xfrm>
              <a:custGeom>
                <a:avLst/>
                <a:gdLst/>
                <a:ahLst/>
                <a:cxnLst/>
                <a:rect l="l" t="t" r="r" b="b"/>
                <a:pathLst>
                  <a:path w="607" h="451" extrusionOk="0">
                    <a:moveTo>
                      <a:pt x="323" y="1"/>
                    </a:moveTo>
                    <a:cubicBezTo>
                      <a:pt x="1" y="1"/>
                      <a:pt x="1" y="447"/>
                      <a:pt x="323" y="447"/>
                    </a:cubicBezTo>
                    <a:cubicBezTo>
                      <a:pt x="336" y="449"/>
                      <a:pt x="348" y="451"/>
                      <a:pt x="360" y="451"/>
                    </a:cubicBezTo>
                    <a:cubicBezTo>
                      <a:pt x="597" y="451"/>
                      <a:pt x="606"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021" name="Google Shape;11021;p29"/>
              <p:cNvSpPr/>
              <p:nvPr/>
            </p:nvSpPr>
            <p:spPr>
              <a:xfrm>
                <a:off x="3967425" y="20041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022" name="Google Shape;11022;p29"/>
              <p:cNvSpPr/>
              <p:nvPr/>
            </p:nvSpPr>
            <p:spPr>
              <a:xfrm>
                <a:off x="3867025" y="2036400"/>
                <a:ext cx="15525" cy="11175"/>
              </a:xfrm>
              <a:custGeom>
                <a:avLst/>
                <a:gdLst/>
                <a:ahLst/>
                <a:cxnLst/>
                <a:rect l="l" t="t" r="r" b="b"/>
                <a:pathLst>
                  <a:path w="621" h="447" extrusionOk="0">
                    <a:moveTo>
                      <a:pt x="298" y="0"/>
                    </a:moveTo>
                    <a:cubicBezTo>
                      <a:pt x="1" y="0"/>
                      <a:pt x="1" y="447"/>
                      <a:pt x="298" y="447"/>
                    </a:cubicBezTo>
                    <a:cubicBezTo>
                      <a:pt x="621" y="447"/>
                      <a:pt x="621" y="0"/>
                      <a:pt x="29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023" name="Google Shape;11023;p29"/>
              <p:cNvSpPr/>
              <p:nvPr/>
            </p:nvSpPr>
            <p:spPr>
              <a:xfrm>
                <a:off x="3862700" y="1993625"/>
                <a:ext cx="15500" cy="11825"/>
              </a:xfrm>
              <a:custGeom>
                <a:avLst/>
                <a:gdLst/>
                <a:ahLst/>
                <a:cxnLst/>
                <a:rect l="l" t="t" r="r" b="b"/>
                <a:pathLst>
                  <a:path w="620" h="473" extrusionOk="0">
                    <a:moveTo>
                      <a:pt x="323" y="1"/>
                    </a:moveTo>
                    <a:cubicBezTo>
                      <a:pt x="0" y="1"/>
                      <a:pt x="0" y="472"/>
                      <a:pt x="323" y="472"/>
                    </a:cubicBezTo>
                    <a:cubicBezTo>
                      <a:pt x="330" y="473"/>
                      <a:pt x="337" y="473"/>
                      <a:pt x="344" y="473"/>
                    </a:cubicBezTo>
                    <a:cubicBezTo>
                      <a:pt x="620" y="473"/>
                      <a:pt x="613"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024" name="Google Shape;11024;p29"/>
              <p:cNvSpPr/>
              <p:nvPr/>
            </p:nvSpPr>
            <p:spPr>
              <a:xfrm>
                <a:off x="3927775" y="2021525"/>
                <a:ext cx="15500" cy="11825"/>
              </a:xfrm>
              <a:custGeom>
                <a:avLst/>
                <a:gdLst/>
                <a:ahLst/>
                <a:cxnLst/>
                <a:rect l="l" t="t" r="r" b="b"/>
                <a:pathLst>
                  <a:path w="620" h="473" extrusionOk="0">
                    <a:moveTo>
                      <a:pt x="323" y="1"/>
                    </a:moveTo>
                    <a:cubicBezTo>
                      <a:pt x="0" y="1"/>
                      <a:pt x="0" y="472"/>
                      <a:pt x="323" y="472"/>
                    </a:cubicBezTo>
                    <a:cubicBezTo>
                      <a:pt x="330" y="472"/>
                      <a:pt x="337" y="472"/>
                      <a:pt x="344" y="472"/>
                    </a:cubicBezTo>
                    <a:cubicBezTo>
                      <a:pt x="620" y="472"/>
                      <a:pt x="613"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025" name="Google Shape;11025;p29"/>
              <p:cNvSpPr/>
              <p:nvPr/>
            </p:nvSpPr>
            <p:spPr>
              <a:xfrm>
                <a:off x="3955050" y="2046325"/>
                <a:ext cx="15500" cy="11800"/>
              </a:xfrm>
              <a:custGeom>
                <a:avLst/>
                <a:gdLst/>
                <a:ahLst/>
                <a:cxnLst/>
                <a:rect l="l" t="t" r="r" b="b"/>
                <a:pathLst>
                  <a:path w="620" h="472" extrusionOk="0">
                    <a:moveTo>
                      <a:pt x="322" y="0"/>
                    </a:moveTo>
                    <a:cubicBezTo>
                      <a:pt x="0" y="0"/>
                      <a:pt x="0" y="471"/>
                      <a:pt x="322" y="471"/>
                    </a:cubicBezTo>
                    <a:cubicBezTo>
                      <a:pt x="620" y="471"/>
                      <a:pt x="620" y="0"/>
                      <a:pt x="32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026" name="Google Shape;11026;p29"/>
              <p:cNvSpPr/>
              <p:nvPr/>
            </p:nvSpPr>
            <p:spPr>
              <a:xfrm>
                <a:off x="3957525" y="1950875"/>
                <a:ext cx="15500" cy="11800"/>
              </a:xfrm>
              <a:custGeom>
                <a:avLst/>
                <a:gdLst/>
                <a:ahLst/>
                <a:cxnLst/>
                <a:rect l="l" t="t" r="r" b="b"/>
                <a:pathLst>
                  <a:path w="620"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027" name="Google Shape;11027;p29"/>
              <p:cNvSpPr/>
              <p:nvPr/>
            </p:nvSpPr>
            <p:spPr>
              <a:xfrm>
                <a:off x="3912275" y="2058700"/>
                <a:ext cx="15525" cy="11800"/>
              </a:xfrm>
              <a:custGeom>
                <a:avLst/>
                <a:gdLst/>
                <a:ahLst/>
                <a:cxnLst/>
                <a:rect l="l" t="t" r="r" b="b"/>
                <a:pathLst>
                  <a:path w="621" h="472" extrusionOk="0">
                    <a:moveTo>
                      <a:pt x="323" y="1"/>
                    </a:moveTo>
                    <a:cubicBezTo>
                      <a:pt x="1" y="1"/>
                      <a:pt x="1" y="472"/>
                      <a:pt x="323" y="472"/>
                    </a:cubicBezTo>
                    <a:cubicBezTo>
                      <a:pt x="620" y="472"/>
                      <a:pt x="620"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11028" name="Google Shape;11028;p29"/>
            <p:cNvGrpSpPr/>
            <p:nvPr/>
          </p:nvGrpSpPr>
          <p:grpSpPr>
            <a:xfrm>
              <a:off x="341650" y="292900"/>
              <a:ext cx="552375" cy="563100"/>
              <a:chOff x="3646250" y="1707050"/>
              <a:chExt cx="552375" cy="563100"/>
            </a:xfrm>
          </p:grpSpPr>
          <p:sp>
            <p:nvSpPr>
              <p:cNvPr id="11029" name="Google Shape;11029;p29"/>
              <p:cNvSpPr/>
              <p:nvPr/>
            </p:nvSpPr>
            <p:spPr>
              <a:xfrm>
                <a:off x="3931325"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30" name="Google Shape;11030;p29"/>
              <p:cNvSpPr/>
              <p:nvPr/>
            </p:nvSpPr>
            <p:spPr>
              <a:xfrm>
                <a:off x="3850150"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31" name="Google Shape;11031;p29"/>
              <p:cNvSpPr/>
              <p:nvPr/>
            </p:nvSpPr>
            <p:spPr>
              <a:xfrm>
                <a:off x="3729925"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32" name="Google Shape;11032;p29"/>
              <p:cNvSpPr/>
              <p:nvPr/>
            </p:nvSpPr>
            <p:spPr>
              <a:xfrm>
                <a:off x="3646250"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33" name="Google Shape;11033;p29"/>
              <p:cNvSpPr/>
              <p:nvPr/>
            </p:nvSpPr>
            <p:spPr>
              <a:xfrm>
                <a:off x="3966188"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34" name="Google Shape;11034;p29"/>
              <p:cNvSpPr/>
              <p:nvPr/>
            </p:nvSpPr>
            <p:spPr>
              <a:xfrm>
                <a:off x="3983088"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35" name="Google Shape;11035;p29"/>
              <p:cNvSpPr/>
              <p:nvPr/>
            </p:nvSpPr>
            <p:spPr>
              <a:xfrm>
                <a:off x="3979363"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36" name="Google Shape;11036;p29"/>
              <p:cNvSpPr/>
              <p:nvPr/>
            </p:nvSpPr>
            <p:spPr>
              <a:xfrm>
                <a:off x="3659875"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37" name="Google Shape;11037;p29"/>
              <p:cNvSpPr/>
              <p:nvPr/>
            </p:nvSpPr>
            <p:spPr>
              <a:xfrm>
                <a:off x="3961388"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38" name="Google Shape;11038;p29"/>
              <p:cNvSpPr/>
              <p:nvPr/>
            </p:nvSpPr>
            <p:spPr>
              <a:xfrm>
                <a:off x="3772363"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39" name="Google Shape;11039;p29"/>
              <p:cNvSpPr/>
              <p:nvPr/>
            </p:nvSpPr>
            <p:spPr>
              <a:xfrm>
                <a:off x="3913063"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40" name="Google Shape;11040;p29"/>
              <p:cNvSpPr/>
              <p:nvPr/>
            </p:nvSpPr>
            <p:spPr>
              <a:xfrm>
                <a:off x="3931325" y="2051863"/>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41" name="Google Shape;11041;p29"/>
              <p:cNvSpPr/>
              <p:nvPr/>
            </p:nvSpPr>
            <p:spPr>
              <a:xfrm>
                <a:off x="3850150" y="2054588"/>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42" name="Google Shape;11042;p29"/>
              <p:cNvSpPr/>
              <p:nvPr/>
            </p:nvSpPr>
            <p:spPr>
              <a:xfrm>
                <a:off x="3729925" y="2031463"/>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43" name="Google Shape;11043;p29"/>
              <p:cNvSpPr/>
              <p:nvPr/>
            </p:nvSpPr>
            <p:spPr>
              <a:xfrm>
                <a:off x="3646250" y="2001413"/>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44" name="Google Shape;11044;p29"/>
              <p:cNvSpPr/>
              <p:nvPr/>
            </p:nvSpPr>
            <p:spPr>
              <a:xfrm>
                <a:off x="3966188" y="2036188"/>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45" name="Google Shape;11045;p29"/>
              <p:cNvSpPr/>
              <p:nvPr/>
            </p:nvSpPr>
            <p:spPr>
              <a:xfrm>
                <a:off x="3983088" y="1997688"/>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46" name="Google Shape;11046;p29"/>
              <p:cNvSpPr/>
              <p:nvPr/>
            </p:nvSpPr>
            <p:spPr>
              <a:xfrm>
                <a:off x="3979363" y="1881938"/>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47" name="Google Shape;11047;p29"/>
              <p:cNvSpPr/>
              <p:nvPr/>
            </p:nvSpPr>
            <p:spPr>
              <a:xfrm>
                <a:off x="3659875" y="1890463"/>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48" name="Google Shape;11048;p29"/>
              <p:cNvSpPr/>
              <p:nvPr/>
            </p:nvSpPr>
            <p:spPr>
              <a:xfrm>
                <a:off x="3961388" y="1771013"/>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49" name="Google Shape;11049;p29"/>
              <p:cNvSpPr/>
              <p:nvPr/>
            </p:nvSpPr>
            <p:spPr>
              <a:xfrm>
                <a:off x="3772363" y="1758688"/>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50" name="Google Shape;11050;p29"/>
              <p:cNvSpPr/>
              <p:nvPr/>
            </p:nvSpPr>
            <p:spPr>
              <a:xfrm>
                <a:off x="3913063" y="1718788"/>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51" name="Google Shape;11051;p29"/>
              <p:cNvSpPr/>
              <p:nvPr/>
            </p:nvSpPr>
            <p:spPr>
              <a:xfrm>
                <a:off x="3931788"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052" name="Google Shape;11052;p29"/>
              <p:cNvSpPr/>
              <p:nvPr/>
            </p:nvSpPr>
            <p:spPr>
              <a:xfrm>
                <a:off x="3936450" y="2075725"/>
                <a:ext cx="57650" cy="128650"/>
              </a:xfrm>
              <a:custGeom>
                <a:avLst/>
                <a:gdLst/>
                <a:ahLst/>
                <a:cxnLst/>
                <a:rect l="l" t="t" r="r" b="b"/>
                <a:pathLst>
                  <a:path w="2306" h="5146" extrusionOk="0">
                    <a:moveTo>
                      <a:pt x="625" y="0"/>
                    </a:moveTo>
                    <a:cubicBezTo>
                      <a:pt x="445" y="0"/>
                      <a:pt x="278" y="129"/>
                      <a:pt x="149" y="460"/>
                    </a:cubicBezTo>
                    <a:cubicBezTo>
                      <a:pt x="0" y="882"/>
                      <a:pt x="50" y="1452"/>
                      <a:pt x="124" y="1923"/>
                    </a:cubicBezTo>
                    <a:cubicBezTo>
                      <a:pt x="199" y="2443"/>
                      <a:pt x="273" y="2964"/>
                      <a:pt x="447" y="3509"/>
                    </a:cubicBezTo>
                    <a:lnTo>
                      <a:pt x="719" y="4327"/>
                    </a:lnTo>
                    <a:cubicBezTo>
                      <a:pt x="827" y="4543"/>
                      <a:pt x="1030" y="4835"/>
                      <a:pt x="1080" y="5054"/>
                    </a:cubicBezTo>
                    <a:lnTo>
                      <a:pt x="1080" y="5054"/>
                    </a:lnTo>
                    <a:cubicBezTo>
                      <a:pt x="1009" y="4490"/>
                      <a:pt x="933" y="3926"/>
                      <a:pt x="769" y="3385"/>
                    </a:cubicBezTo>
                    <a:lnTo>
                      <a:pt x="769" y="3385"/>
                    </a:lnTo>
                    <a:cubicBezTo>
                      <a:pt x="1017" y="3931"/>
                      <a:pt x="1389" y="4427"/>
                      <a:pt x="1835" y="4823"/>
                    </a:cubicBezTo>
                    <a:cubicBezTo>
                      <a:pt x="1711" y="4079"/>
                      <a:pt x="1438" y="3410"/>
                      <a:pt x="1141" y="2691"/>
                    </a:cubicBezTo>
                    <a:lnTo>
                      <a:pt x="1141" y="2691"/>
                    </a:lnTo>
                    <a:cubicBezTo>
                      <a:pt x="1463" y="3187"/>
                      <a:pt x="1835" y="3658"/>
                      <a:pt x="2231" y="4055"/>
                    </a:cubicBezTo>
                    <a:cubicBezTo>
                      <a:pt x="2306" y="3137"/>
                      <a:pt x="2132" y="2195"/>
                      <a:pt x="1835" y="1328"/>
                    </a:cubicBezTo>
                    <a:cubicBezTo>
                      <a:pt x="1673" y="913"/>
                      <a:pt x="1104" y="0"/>
                      <a:pt x="625" y="0"/>
                    </a:cubicBezTo>
                    <a:close/>
                    <a:moveTo>
                      <a:pt x="1080" y="5054"/>
                    </a:moveTo>
                    <a:cubicBezTo>
                      <a:pt x="1083" y="5084"/>
                      <a:pt x="1087" y="5115"/>
                      <a:pt x="1091" y="5145"/>
                    </a:cubicBezTo>
                    <a:cubicBezTo>
                      <a:pt x="1091" y="5117"/>
                      <a:pt x="1087" y="5086"/>
                      <a:pt x="1080" y="5054"/>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053" name="Google Shape;11053;p29"/>
              <p:cNvSpPr/>
              <p:nvPr/>
            </p:nvSpPr>
            <p:spPr>
              <a:xfrm>
                <a:off x="3850613"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054" name="Google Shape;11054;p29"/>
              <p:cNvSpPr/>
              <p:nvPr/>
            </p:nvSpPr>
            <p:spPr>
              <a:xfrm>
                <a:off x="3854650" y="2077050"/>
                <a:ext cx="60750" cy="136000"/>
              </a:xfrm>
              <a:custGeom>
                <a:avLst/>
                <a:gdLst/>
                <a:ahLst/>
                <a:cxnLst/>
                <a:rect l="l" t="t" r="r" b="b"/>
                <a:pathLst>
                  <a:path w="2430" h="5440" extrusionOk="0">
                    <a:moveTo>
                      <a:pt x="1578" y="0"/>
                    </a:moveTo>
                    <a:cubicBezTo>
                      <a:pt x="1353" y="0"/>
                      <a:pt x="1226" y="188"/>
                      <a:pt x="1066" y="407"/>
                    </a:cubicBezTo>
                    <a:cubicBezTo>
                      <a:pt x="694" y="1002"/>
                      <a:pt x="496" y="1647"/>
                      <a:pt x="322" y="2366"/>
                    </a:cubicBezTo>
                    <a:cubicBezTo>
                      <a:pt x="124" y="3258"/>
                      <a:pt x="50" y="4200"/>
                      <a:pt x="0" y="5117"/>
                    </a:cubicBezTo>
                    <a:cubicBezTo>
                      <a:pt x="124" y="4572"/>
                      <a:pt x="298" y="4026"/>
                      <a:pt x="620" y="3580"/>
                    </a:cubicBezTo>
                    <a:cubicBezTo>
                      <a:pt x="669" y="4200"/>
                      <a:pt x="744" y="4820"/>
                      <a:pt x="818" y="5439"/>
                    </a:cubicBezTo>
                    <a:cubicBezTo>
                      <a:pt x="1016" y="4696"/>
                      <a:pt x="1190" y="3977"/>
                      <a:pt x="1388" y="3233"/>
                    </a:cubicBezTo>
                    <a:cubicBezTo>
                      <a:pt x="1661" y="3704"/>
                      <a:pt x="1909" y="4150"/>
                      <a:pt x="2107" y="4646"/>
                    </a:cubicBezTo>
                    <a:cubicBezTo>
                      <a:pt x="2405" y="3704"/>
                      <a:pt x="2405" y="2663"/>
                      <a:pt x="2430" y="1671"/>
                    </a:cubicBezTo>
                    <a:cubicBezTo>
                      <a:pt x="2430" y="1374"/>
                      <a:pt x="2430" y="1027"/>
                      <a:pt x="2355" y="754"/>
                    </a:cubicBezTo>
                    <a:cubicBezTo>
                      <a:pt x="2256" y="482"/>
                      <a:pt x="2033" y="159"/>
                      <a:pt x="1760" y="35"/>
                    </a:cubicBezTo>
                    <a:cubicBezTo>
                      <a:pt x="1693" y="11"/>
                      <a:pt x="1632" y="0"/>
                      <a:pt x="1578"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055" name="Google Shape;11055;p29"/>
              <p:cNvSpPr/>
              <p:nvPr/>
            </p:nvSpPr>
            <p:spPr>
              <a:xfrm>
                <a:off x="3730388"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056" name="Google Shape;11056;p29"/>
              <p:cNvSpPr/>
              <p:nvPr/>
            </p:nvSpPr>
            <p:spPr>
              <a:xfrm>
                <a:off x="3753625" y="2059025"/>
                <a:ext cx="106000" cy="121175"/>
              </a:xfrm>
              <a:custGeom>
                <a:avLst/>
                <a:gdLst/>
                <a:ahLst/>
                <a:cxnLst/>
                <a:rect l="l" t="t" r="r" b="b"/>
                <a:pathLst>
                  <a:path w="4240" h="4847" extrusionOk="0">
                    <a:moveTo>
                      <a:pt x="20" y="4329"/>
                    </a:moveTo>
                    <a:cubicBezTo>
                      <a:pt x="13" y="4336"/>
                      <a:pt x="7" y="4344"/>
                      <a:pt x="0" y="4351"/>
                    </a:cubicBezTo>
                    <a:cubicBezTo>
                      <a:pt x="7" y="4344"/>
                      <a:pt x="14" y="4337"/>
                      <a:pt x="20" y="4329"/>
                    </a:cubicBezTo>
                    <a:close/>
                    <a:moveTo>
                      <a:pt x="3699" y="1"/>
                    </a:moveTo>
                    <a:cubicBezTo>
                      <a:pt x="3413" y="1"/>
                      <a:pt x="3055" y="189"/>
                      <a:pt x="2851" y="335"/>
                    </a:cubicBezTo>
                    <a:cubicBezTo>
                      <a:pt x="2231" y="781"/>
                      <a:pt x="1686" y="1450"/>
                      <a:pt x="1215" y="2070"/>
                    </a:cubicBezTo>
                    <a:cubicBezTo>
                      <a:pt x="942" y="2442"/>
                      <a:pt x="719" y="2814"/>
                      <a:pt x="496" y="3211"/>
                    </a:cubicBezTo>
                    <a:cubicBezTo>
                      <a:pt x="397" y="3384"/>
                      <a:pt x="273" y="3607"/>
                      <a:pt x="199" y="3830"/>
                    </a:cubicBezTo>
                    <a:cubicBezTo>
                      <a:pt x="152" y="3947"/>
                      <a:pt x="127" y="4197"/>
                      <a:pt x="20" y="4329"/>
                    </a:cubicBezTo>
                    <a:lnTo>
                      <a:pt x="20" y="4329"/>
                    </a:lnTo>
                    <a:cubicBezTo>
                      <a:pt x="460" y="3841"/>
                      <a:pt x="900" y="3352"/>
                      <a:pt x="1364" y="2888"/>
                    </a:cubicBezTo>
                    <a:lnTo>
                      <a:pt x="1364" y="2888"/>
                    </a:lnTo>
                    <a:cubicBezTo>
                      <a:pt x="1240" y="3508"/>
                      <a:pt x="1066" y="4103"/>
                      <a:pt x="843" y="4698"/>
                    </a:cubicBezTo>
                    <a:cubicBezTo>
                      <a:pt x="1364" y="4177"/>
                      <a:pt x="1810" y="3558"/>
                      <a:pt x="2132" y="2888"/>
                    </a:cubicBezTo>
                    <a:lnTo>
                      <a:pt x="2132" y="2888"/>
                    </a:lnTo>
                    <a:lnTo>
                      <a:pt x="1959" y="4847"/>
                    </a:lnTo>
                    <a:cubicBezTo>
                      <a:pt x="2455" y="4177"/>
                      <a:pt x="2950" y="3458"/>
                      <a:pt x="3347" y="2715"/>
                    </a:cubicBezTo>
                    <a:cubicBezTo>
                      <a:pt x="3694" y="2095"/>
                      <a:pt x="4239" y="1079"/>
                      <a:pt x="4115" y="360"/>
                    </a:cubicBezTo>
                    <a:cubicBezTo>
                      <a:pt x="4064" y="94"/>
                      <a:pt x="3899" y="1"/>
                      <a:pt x="3699"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057" name="Google Shape;11057;p29"/>
              <p:cNvSpPr/>
              <p:nvPr/>
            </p:nvSpPr>
            <p:spPr>
              <a:xfrm>
                <a:off x="3646713"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058" name="Google Shape;11058;p29"/>
              <p:cNvSpPr/>
              <p:nvPr/>
            </p:nvSpPr>
            <p:spPr>
              <a:xfrm>
                <a:off x="3687925" y="2004575"/>
                <a:ext cx="155575" cy="74000"/>
              </a:xfrm>
              <a:custGeom>
                <a:avLst/>
                <a:gdLst/>
                <a:ahLst/>
                <a:cxnLst/>
                <a:rect l="l" t="t" r="r" b="b"/>
                <a:pathLst>
                  <a:path w="6223" h="2960" extrusionOk="0">
                    <a:moveTo>
                      <a:pt x="5606" y="0"/>
                    </a:moveTo>
                    <a:cubicBezTo>
                      <a:pt x="5499" y="0"/>
                      <a:pt x="5382" y="27"/>
                      <a:pt x="5256" y="59"/>
                    </a:cubicBezTo>
                    <a:cubicBezTo>
                      <a:pt x="4314" y="208"/>
                      <a:pt x="3347" y="356"/>
                      <a:pt x="2405" y="579"/>
                    </a:cubicBezTo>
                    <a:cubicBezTo>
                      <a:pt x="1538" y="802"/>
                      <a:pt x="645" y="1075"/>
                      <a:pt x="1" y="1695"/>
                    </a:cubicBezTo>
                    <a:cubicBezTo>
                      <a:pt x="645" y="1645"/>
                      <a:pt x="1339" y="1571"/>
                      <a:pt x="1984" y="1521"/>
                    </a:cubicBezTo>
                    <a:lnTo>
                      <a:pt x="1984" y="1521"/>
                    </a:lnTo>
                    <a:cubicBezTo>
                      <a:pt x="1587" y="1819"/>
                      <a:pt x="1166" y="2191"/>
                      <a:pt x="868" y="2637"/>
                    </a:cubicBezTo>
                    <a:cubicBezTo>
                      <a:pt x="1488" y="2463"/>
                      <a:pt x="2133" y="2290"/>
                      <a:pt x="2752" y="2067"/>
                    </a:cubicBezTo>
                    <a:lnTo>
                      <a:pt x="2752" y="2067"/>
                    </a:lnTo>
                    <a:cubicBezTo>
                      <a:pt x="2628" y="2389"/>
                      <a:pt x="2455" y="2686"/>
                      <a:pt x="2257" y="2959"/>
                    </a:cubicBezTo>
                    <a:cubicBezTo>
                      <a:pt x="3496" y="2612"/>
                      <a:pt x="4686" y="1968"/>
                      <a:pt x="5678" y="1150"/>
                    </a:cubicBezTo>
                    <a:cubicBezTo>
                      <a:pt x="5950" y="902"/>
                      <a:pt x="6223" y="579"/>
                      <a:pt x="5975" y="208"/>
                    </a:cubicBezTo>
                    <a:cubicBezTo>
                      <a:pt x="5875" y="50"/>
                      <a:pt x="5750" y="0"/>
                      <a:pt x="560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059" name="Google Shape;11059;p29"/>
              <p:cNvSpPr/>
              <p:nvPr/>
            </p:nvSpPr>
            <p:spPr>
              <a:xfrm>
                <a:off x="3966650"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060" name="Google Shape;11060;p29"/>
              <p:cNvSpPr/>
              <p:nvPr/>
            </p:nvSpPr>
            <p:spPr>
              <a:xfrm>
                <a:off x="3974250" y="2051050"/>
                <a:ext cx="108475" cy="95675"/>
              </a:xfrm>
              <a:custGeom>
                <a:avLst/>
                <a:gdLst/>
                <a:ahLst/>
                <a:cxnLst/>
                <a:rect l="l" t="t" r="r" b="b"/>
                <a:pathLst>
                  <a:path w="4339" h="3827" extrusionOk="0">
                    <a:moveTo>
                      <a:pt x="294" y="1"/>
                    </a:moveTo>
                    <a:cubicBezTo>
                      <a:pt x="190" y="1"/>
                      <a:pt x="110" y="52"/>
                      <a:pt x="100" y="208"/>
                    </a:cubicBezTo>
                    <a:cubicBezTo>
                      <a:pt x="1" y="480"/>
                      <a:pt x="323" y="827"/>
                      <a:pt x="472" y="1001"/>
                    </a:cubicBezTo>
                    <a:cubicBezTo>
                      <a:pt x="1314" y="2141"/>
                      <a:pt x="2331" y="3083"/>
                      <a:pt x="3521" y="3827"/>
                    </a:cubicBezTo>
                    <a:cubicBezTo>
                      <a:pt x="3446" y="3579"/>
                      <a:pt x="3347" y="3381"/>
                      <a:pt x="3273" y="3158"/>
                    </a:cubicBezTo>
                    <a:lnTo>
                      <a:pt x="3273" y="3158"/>
                    </a:lnTo>
                    <a:cubicBezTo>
                      <a:pt x="3595" y="3282"/>
                      <a:pt x="3967" y="3406"/>
                      <a:pt x="4314" y="3530"/>
                    </a:cubicBezTo>
                    <a:cubicBezTo>
                      <a:pt x="4140" y="3158"/>
                      <a:pt x="3892" y="2811"/>
                      <a:pt x="3645" y="2513"/>
                    </a:cubicBezTo>
                    <a:cubicBezTo>
                      <a:pt x="3892" y="2513"/>
                      <a:pt x="4091" y="2538"/>
                      <a:pt x="4339" y="2538"/>
                    </a:cubicBezTo>
                    <a:cubicBezTo>
                      <a:pt x="4091" y="2191"/>
                      <a:pt x="3769" y="1918"/>
                      <a:pt x="3421" y="1670"/>
                    </a:cubicBezTo>
                    <a:cubicBezTo>
                      <a:pt x="2579" y="1075"/>
                      <a:pt x="1686" y="580"/>
                      <a:pt x="744" y="158"/>
                    </a:cubicBezTo>
                    <a:cubicBezTo>
                      <a:pt x="629" y="100"/>
                      <a:pt x="438" y="1"/>
                      <a:pt x="294"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061" name="Google Shape;11061;p29"/>
              <p:cNvSpPr/>
              <p:nvPr/>
            </p:nvSpPr>
            <p:spPr>
              <a:xfrm>
                <a:off x="3983550"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062" name="Google Shape;11062;p29"/>
              <p:cNvSpPr/>
              <p:nvPr/>
            </p:nvSpPr>
            <p:spPr>
              <a:xfrm>
                <a:off x="3987875" y="1992150"/>
                <a:ext cx="128325" cy="75250"/>
              </a:xfrm>
              <a:custGeom>
                <a:avLst/>
                <a:gdLst/>
                <a:ahLst/>
                <a:cxnLst/>
                <a:rect l="l" t="t" r="r" b="b"/>
                <a:pathLst>
                  <a:path w="5133" h="3010" extrusionOk="0">
                    <a:moveTo>
                      <a:pt x="862" y="1"/>
                    </a:moveTo>
                    <a:cubicBezTo>
                      <a:pt x="573" y="1"/>
                      <a:pt x="172" y="56"/>
                      <a:pt x="75" y="308"/>
                    </a:cubicBezTo>
                    <a:cubicBezTo>
                      <a:pt x="1" y="581"/>
                      <a:pt x="422" y="952"/>
                      <a:pt x="571" y="1126"/>
                    </a:cubicBezTo>
                    <a:cubicBezTo>
                      <a:pt x="1166" y="1696"/>
                      <a:pt x="1885" y="2043"/>
                      <a:pt x="2554" y="2390"/>
                    </a:cubicBezTo>
                    <a:cubicBezTo>
                      <a:pt x="3025" y="2589"/>
                      <a:pt x="3471" y="2812"/>
                      <a:pt x="3918" y="3010"/>
                    </a:cubicBezTo>
                    <a:cubicBezTo>
                      <a:pt x="3645" y="2589"/>
                      <a:pt x="3347" y="2217"/>
                      <a:pt x="2976" y="1919"/>
                    </a:cubicBezTo>
                    <a:lnTo>
                      <a:pt x="2976" y="1919"/>
                    </a:lnTo>
                    <a:lnTo>
                      <a:pt x="4909" y="2291"/>
                    </a:lnTo>
                    <a:cubicBezTo>
                      <a:pt x="4513" y="1944"/>
                      <a:pt x="4017" y="1671"/>
                      <a:pt x="3496" y="1473"/>
                    </a:cubicBezTo>
                    <a:cubicBezTo>
                      <a:pt x="4042" y="1374"/>
                      <a:pt x="4587" y="1299"/>
                      <a:pt x="5132" y="1176"/>
                    </a:cubicBezTo>
                    <a:cubicBezTo>
                      <a:pt x="3918" y="432"/>
                      <a:pt x="2505" y="110"/>
                      <a:pt x="1067" y="10"/>
                    </a:cubicBezTo>
                    <a:cubicBezTo>
                      <a:pt x="1013" y="5"/>
                      <a:pt x="942" y="1"/>
                      <a:pt x="862"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063" name="Google Shape;11063;p29"/>
              <p:cNvSpPr/>
              <p:nvPr/>
            </p:nvSpPr>
            <p:spPr>
              <a:xfrm>
                <a:off x="3979825"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064" name="Google Shape;11064;p29"/>
              <p:cNvSpPr/>
              <p:nvPr/>
            </p:nvSpPr>
            <p:spPr>
              <a:xfrm>
                <a:off x="3992000" y="1909350"/>
                <a:ext cx="131025" cy="71525"/>
              </a:xfrm>
              <a:custGeom>
                <a:avLst/>
                <a:gdLst/>
                <a:ahLst/>
                <a:cxnLst/>
                <a:rect l="l" t="t" r="r" b="b"/>
                <a:pathLst>
                  <a:path w="5241" h="2861" extrusionOk="0">
                    <a:moveTo>
                      <a:pt x="4546" y="1"/>
                    </a:moveTo>
                    <a:lnTo>
                      <a:pt x="4546" y="1"/>
                    </a:lnTo>
                    <a:cubicBezTo>
                      <a:pt x="4075" y="125"/>
                      <a:pt x="3604" y="298"/>
                      <a:pt x="3133" y="447"/>
                    </a:cubicBezTo>
                    <a:cubicBezTo>
                      <a:pt x="2364" y="819"/>
                      <a:pt x="1621" y="1265"/>
                      <a:pt x="951" y="1810"/>
                    </a:cubicBezTo>
                    <a:cubicBezTo>
                      <a:pt x="728" y="1984"/>
                      <a:pt x="34" y="2430"/>
                      <a:pt x="9" y="2678"/>
                    </a:cubicBezTo>
                    <a:cubicBezTo>
                      <a:pt x="0" y="2815"/>
                      <a:pt x="126" y="2861"/>
                      <a:pt x="296" y="2861"/>
                    </a:cubicBezTo>
                    <a:cubicBezTo>
                      <a:pt x="589" y="2861"/>
                      <a:pt x="1015" y="2725"/>
                      <a:pt x="1125" y="2678"/>
                    </a:cubicBezTo>
                    <a:cubicBezTo>
                      <a:pt x="2439" y="2356"/>
                      <a:pt x="3753" y="2033"/>
                      <a:pt x="5067" y="1686"/>
                    </a:cubicBezTo>
                    <a:cubicBezTo>
                      <a:pt x="4571" y="1637"/>
                      <a:pt x="4075" y="1538"/>
                      <a:pt x="3579" y="1488"/>
                    </a:cubicBezTo>
                    <a:lnTo>
                      <a:pt x="5240" y="546"/>
                    </a:lnTo>
                    <a:lnTo>
                      <a:pt x="5240" y="546"/>
                    </a:lnTo>
                    <a:cubicBezTo>
                      <a:pt x="4571" y="769"/>
                      <a:pt x="3877" y="893"/>
                      <a:pt x="3207" y="992"/>
                    </a:cubicBezTo>
                    <a:cubicBezTo>
                      <a:pt x="3579" y="546"/>
                      <a:pt x="4001" y="199"/>
                      <a:pt x="4546"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065" name="Google Shape;11065;p29"/>
              <p:cNvSpPr/>
              <p:nvPr/>
            </p:nvSpPr>
            <p:spPr>
              <a:xfrm>
                <a:off x="3660338"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066" name="Google Shape;11066;p29"/>
              <p:cNvSpPr/>
              <p:nvPr/>
            </p:nvSpPr>
            <p:spPr>
              <a:xfrm>
                <a:off x="3732550" y="1916175"/>
                <a:ext cx="114050" cy="65100"/>
              </a:xfrm>
              <a:custGeom>
                <a:avLst/>
                <a:gdLst/>
                <a:ahLst/>
                <a:cxnLst/>
                <a:rect l="l" t="t" r="r" b="b"/>
                <a:pathLst>
                  <a:path w="4562" h="2604" extrusionOk="0">
                    <a:moveTo>
                      <a:pt x="174" y="0"/>
                    </a:moveTo>
                    <a:cubicBezTo>
                      <a:pt x="194" y="3"/>
                      <a:pt x="214" y="6"/>
                      <a:pt x="235" y="9"/>
                    </a:cubicBezTo>
                    <a:lnTo>
                      <a:pt x="235" y="9"/>
                    </a:lnTo>
                    <a:cubicBezTo>
                      <a:pt x="216" y="4"/>
                      <a:pt x="196" y="0"/>
                      <a:pt x="174" y="0"/>
                    </a:cubicBezTo>
                    <a:close/>
                    <a:moveTo>
                      <a:pt x="235" y="9"/>
                    </a:moveTo>
                    <a:cubicBezTo>
                      <a:pt x="318" y="34"/>
                      <a:pt x="366" y="108"/>
                      <a:pt x="447" y="149"/>
                    </a:cubicBezTo>
                    <a:cubicBezTo>
                      <a:pt x="719" y="422"/>
                      <a:pt x="992" y="719"/>
                      <a:pt x="1240" y="992"/>
                    </a:cubicBezTo>
                    <a:cubicBezTo>
                      <a:pt x="937" y="916"/>
                      <a:pt x="634" y="884"/>
                      <a:pt x="309" y="884"/>
                    </a:cubicBezTo>
                    <a:cubicBezTo>
                      <a:pt x="208" y="884"/>
                      <a:pt x="106" y="887"/>
                      <a:pt x="1" y="893"/>
                    </a:cubicBezTo>
                    <a:cubicBezTo>
                      <a:pt x="546" y="1190"/>
                      <a:pt x="1067" y="1488"/>
                      <a:pt x="1612" y="1736"/>
                    </a:cubicBezTo>
                    <a:cubicBezTo>
                      <a:pt x="1508" y="1722"/>
                      <a:pt x="1404" y="1716"/>
                      <a:pt x="1300" y="1716"/>
                    </a:cubicBezTo>
                    <a:cubicBezTo>
                      <a:pt x="1032" y="1716"/>
                      <a:pt x="764" y="1756"/>
                      <a:pt x="496" y="1810"/>
                    </a:cubicBezTo>
                    <a:cubicBezTo>
                      <a:pt x="1091" y="2281"/>
                      <a:pt x="1835" y="2603"/>
                      <a:pt x="2579" y="2603"/>
                    </a:cubicBezTo>
                    <a:cubicBezTo>
                      <a:pt x="3198" y="2603"/>
                      <a:pt x="3818" y="2405"/>
                      <a:pt x="4413" y="2182"/>
                    </a:cubicBezTo>
                    <a:cubicBezTo>
                      <a:pt x="4463" y="2157"/>
                      <a:pt x="4562" y="2132"/>
                      <a:pt x="4562" y="2058"/>
                    </a:cubicBezTo>
                    <a:cubicBezTo>
                      <a:pt x="4562" y="1983"/>
                      <a:pt x="3942" y="1537"/>
                      <a:pt x="3843" y="1438"/>
                    </a:cubicBezTo>
                    <a:cubicBezTo>
                      <a:pt x="3521" y="1165"/>
                      <a:pt x="3099" y="942"/>
                      <a:pt x="2703" y="769"/>
                    </a:cubicBezTo>
                    <a:cubicBezTo>
                      <a:pt x="1952" y="357"/>
                      <a:pt x="1083" y="135"/>
                      <a:pt x="235" y="9"/>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067" name="Google Shape;11067;p29"/>
              <p:cNvSpPr/>
              <p:nvPr/>
            </p:nvSpPr>
            <p:spPr>
              <a:xfrm>
                <a:off x="3961850"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068" name="Google Shape;11068;p29"/>
              <p:cNvSpPr/>
              <p:nvPr/>
            </p:nvSpPr>
            <p:spPr>
              <a:xfrm>
                <a:off x="3964950" y="1805850"/>
                <a:ext cx="120875" cy="146350"/>
              </a:xfrm>
              <a:custGeom>
                <a:avLst/>
                <a:gdLst/>
                <a:ahLst/>
                <a:cxnLst/>
                <a:rect l="l" t="t" r="r" b="b"/>
                <a:pathLst>
                  <a:path w="4835" h="5854" extrusionOk="0">
                    <a:moveTo>
                      <a:pt x="4289" y="1"/>
                    </a:moveTo>
                    <a:lnTo>
                      <a:pt x="4289" y="1"/>
                    </a:lnTo>
                    <a:cubicBezTo>
                      <a:pt x="3446" y="546"/>
                      <a:pt x="2703" y="1240"/>
                      <a:pt x="2083" y="2058"/>
                    </a:cubicBezTo>
                    <a:cubicBezTo>
                      <a:pt x="1364" y="2951"/>
                      <a:pt x="744" y="3942"/>
                      <a:pt x="298" y="4934"/>
                    </a:cubicBezTo>
                    <a:cubicBezTo>
                      <a:pt x="125" y="5207"/>
                      <a:pt x="1" y="5504"/>
                      <a:pt x="75" y="5802"/>
                    </a:cubicBezTo>
                    <a:cubicBezTo>
                      <a:pt x="112" y="5839"/>
                      <a:pt x="158" y="5853"/>
                      <a:pt x="208" y="5853"/>
                    </a:cubicBezTo>
                    <a:cubicBezTo>
                      <a:pt x="324" y="5853"/>
                      <a:pt x="459" y="5772"/>
                      <a:pt x="546" y="5702"/>
                    </a:cubicBezTo>
                    <a:cubicBezTo>
                      <a:pt x="1463" y="4983"/>
                      <a:pt x="2281" y="4215"/>
                      <a:pt x="3099" y="3372"/>
                    </a:cubicBezTo>
                    <a:cubicBezTo>
                      <a:pt x="3793" y="2703"/>
                      <a:pt x="4463" y="1959"/>
                      <a:pt x="4835" y="1067"/>
                    </a:cubicBezTo>
                    <a:lnTo>
                      <a:pt x="4835" y="1067"/>
                    </a:lnTo>
                    <a:cubicBezTo>
                      <a:pt x="4661" y="1116"/>
                      <a:pt x="4438" y="1191"/>
                      <a:pt x="4264" y="1240"/>
                    </a:cubicBezTo>
                    <a:cubicBezTo>
                      <a:pt x="4463" y="992"/>
                      <a:pt x="4686" y="720"/>
                      <a:pt x="4810" y="422"/>
                    </a:cubicBezTo>
                    <a:lnTo>
                      <a:pt x="4810" y="422"/>
                    </a:lnTo>
                    <a:cubicBezTo>
                      <a:pt x="4512" y="546"/>
                      <a:pt x="4215" y="645"/>
                      <a:pt x="3942" y="844"/>
                    </a:cubicBezTo>
                    <a:cubicBezTo>
                      <a:pt x="4091" y="571"/>
                      <a:pt x="4190" y="273"/>
                      <a:pt x="4289"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069" name="Google Shape;11069;p29"/>
              <p:cNvSpPr/>
              <p:nvPr/>
            </p:nvSpPr>
            <p:spPr>
              <a:xfrm>
                <a:off x="3772825"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070" name="Google Shape;11070;p29"/>
              <p:cNvSpPr/>
              <p:nvPr/>
            </p:nvSpPr>
            <p:spPr>
              <a:xfrm>
                <a:off x="3808150" y="1849250"/>
                <a:ext cx="69975" cy="85600"/>
              </a:xfrm>
              <a:custGeom>
                <a:avLst/>
                <a:gdLst/>
                <a:ahLst/>
                <a:cxnLst/>
                <a:rect l="l" t="t" r="r" b="b"/>
                <a:pathLst>
                  <a:path w="2799" h="3424" extrusionOk="0">
                    <a:moveTo>
                      <a:pt x="1687" y="0"/>
                    </a:moveTo>
                    <a:lnTo>
                      <a:pt x="1687" y="0"/>
                    </a:lnTo>
                    <a:cubicBezTo>
                      <a:pt x="1786" y="397"/>
                      <a:pt x="1811" y="843"/>
                      <a:pt x="1811" y="1239"/>
                    </a:cubicBezTo>
                    <a:cubicBezTo>
                      <a:pt x="1563" y="768"/>
                      <a:pt x="1265" y="372"/>
                      <a:pt x="893" y="25"/>
                    </a:cubicBezTo>
                    <a:lnTo>
                      <a:pt x="893" y="25"/>
                    </a:lnTo>
                    <a:cubicBezTo>
                      <a:pt x="992" y="446"/>
                      <a:pt x="1017" y="818"/>
                      <a:pt x="1042" y="1215"/>
                    </a:cubicBezTo>
                    <a:cubicBezTo>
                      <a:pt x="670" y="967"/>
                      <a:pt x="323" y="719"/>
                      <a:pt x="1" y="471"/>
                    </a:cubicBezTo>
                    <a:lnTo>
                      <a:pt x="1" y="471"/>
                    </a:lnTo>
                    <a:cubicBezTo>
                      <a:pt x="150" y="1190"/>
                      <a:pt x="521" y="1834"/>
                      <a:pt x="1017" y="2355"/>
                    </a:cubicBezTo>
                    <a:cubicBezTo>
                      <a:pt x="1315" y="2702"/>
                      <a:pt x="1786" y="3272"/>
                      <a:pt x="2232" y="3371"/>
                    </a:cubicBezTo>
                    <a:cubicBezTo>
                      <a:pt x="2312" y="3407"/>
                      <a:pt x="2381" y="3423"/>
                      <a:pt x="2441" y="3423"/>
                    </a:cubicBezTo>
                    <a:cubicBezTo>
                      <a:pt x="2749" y="3423"/>
                      <a:pt x="2798" y="2993"/>
                      <a:pt x="2777" y="2702"/>
                    </a:cubicBezTo>
                    <a:cubicBezTo>
                      <a:pt x="2753" y="2206"/>
                      <a:pt x="2629" y="1710"/>
                      <a:pt x="2430" y="1239"/>
                    </a:cubicBezTo>
                    <a:cubicBezTo>
                      <a:pt x="2356" y="992"/>
                      <a:pt x="2232" y="768"/>
                      <a:pt x="2108" y="570"/>
                    </a:cubicBezTo>
                    <a:cubicBezTo>
                      <a:pt x="2009" y="397"/>
                      <a:pt x="1736" y="149"/>
                      <a:pt x="1687"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071" name="Google Shape;11071;p29"/>
              <p:cNvSpPr/>
              <p:nvPr/>
            </p:nvSpPr>
            <p:spPr>
              <a:xfrm>
                <a:off x="3913525"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072" name="Google Shape;11072;p29"/>
              <p:cNvSpPr/>
              <p:nvPr/>
            </p:nvSpPr>
            <p:spPr>
              <a:xfrm>
                <a:off x="3920950" y="1790375"/>
                <a:ext cx="48975" cy="142550"/>
              </a:xfrm>
              <a:custGeom>
                <a:avLst/>
                <a:gdLst/>
                <a:ahLst/>
                <a:cxnLst/>
                <a:rect l="l" t="t" r="r" b="b"/>
                <a:pathLst>
                  <a:path w="1959" h="5702" extrusionOk="0">
                    <a:moveTo>
                      <a:pt x="1339" y="0"/>
                    </a:moveTo>
                    <a:cubicBezTo>
                      <a:pt x="1067" y="446"/>
                      <a:pt x="843" y="892"/>
                      <a:pt x="620" y="1413"/>
                    </a:cubicBezTo>
                    <a:cubicBezTo>
                      <a:pt x="496" y="1710"/>
                      <a:pt x="323" y="2033"/>
                      <a:pt x="224" y="2330"/>
                    </a:cubicBezTo>
                    <a:cubicBezTo>
                      <a:pt x="1" y="3223"/>
                      <a:pt x="249" y="4437"/>
                      <a:pt x="472" y="5330"/>
                    </a:cubicBezTo>
                    <a:cubicBezTo>
                      <a:pt x="496" y="5503"/>
                      <a:pt x="596" y="5677"/>
                      <a:pt x="744" y="5702"/>
                    </a:cubicBezTo>
                    <a:lnTo>
                      <a:pt x="1488" y="3768"/>
                    </a:lnTo>
                    <a:cubicBezTo>
                      <a:pt x="1686" y="3223"/>
                      <a:pt x="1885" y="2702"/>
                      <a:pt x="1959" y="2157"/>
                    </a:cubicBezTo>
                    <a:lnTo>
                      <a:pt x="1959" y="2157"/>
                    </a:lnTo>
                    <a:cubicBezTo>
                      <a:pt x="1860" y="2281"/>
                      <a:pt x="1736" y="2355"/>
                      <a:pt x="1612" y="2454"/>
                    </a:cubicBezTo>
                    <a:cubicBezTo>
                      <a:pt x="1810" y="1810"/>
                      <a:pt x="1860" y="1165"/>
                      <a:pt x="1860" y="496"/>
                    </a:cubicBezTo>
                    <a:lnTo>
                      <a:pt x="1860" y="496"/>
                    </a:lnTo>
                    <a:cubicBezTo>
                      <a:pt x="1711" y="719"/>
                      <a:pt x="1562" y="967"/>
                      <a:pt x="1463" y="1239"/>
                    </a:cubicBezTo>
                    <a:cubicBezTo>
                      <a:pt x="1463" y="843"/>
                      <a:pt x="1389" y="421"/>
                      <a:pt x="1339"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073" name="Google Shape;11073;p29"/>
              <p:cNvSpPr/>
              <p:nvPr/>
            </p:nvSpPr>
            <p:spPr>
              <a:xfrm>
                <a:off x="3693500" y="1800175"/>
                <a:ext cx="175425" cy="169000"/>
              </a:xfrm>
              <a:custGeom>
                <a:avLst/>
                <a:gdLst/>
                <a:ahLst/>
                <a:cxnLst/>
                <a:rect l="l" t="t" r="r" b="b"/>
                <a:pathLst>
                  <a:path w="7017" h="6760" extrusionOk="0">
                    <a:moveTo>
                      <a:pt x="1582" y="1"/>
                    </a:moveTo>
                    <a:cubicBezTo>
                      <a:pt x="1559" y="1"/>
                      <a:pt x="1536" y="2"/>
                      <a:pt x="1513" y="5"/>
                    </a:cubicBezTo>
                    <a:cubicBezTo>
                      <a:pt x="1315" y="54"/>
                      <a:pt x="1141" y="178"/>
                      <a:pt x="943" y="253"/>
                    </a:cubicBezTo>
                    <a:cubicBezTo>
                      <a:pt x="745" y="376"/>
                      <a:pt x="447" y="426"/>
                      <a:pt x="274" y="575"/>
                    </a:cubicBezTo>
                    <a:cubicBezTo>
                      <a:pt x="75" y="724"/>
                      <a:pt x="75" y="922"/>
                      <a:pt x="75" y="1120"/>
                    </a:cubicBezTo>
                    <a:cubicBezTo>
                      <a:pt x="75" y="1219"/>
                      <a:pt x="125" y="1244"/>
                      <a:pt x="75" y="1343"/>
                    </a:cubicBezTo>
                    <a:cubicBezTo>
                      <a:pt x="75" y="1442"/>
                      <a:pt x="26" y="1542"/>
                      <a:pt x="26" y="1616"/>
                    </a:cubicBezTo>
                    <a:cubicBezTo>
                      <a:pt x="1" y="1988"/>
                      <a:pt x="125" y="2459"/>
                      <a:pt x="373" y="2781"/>
                    </a:cubicBezTo>
                    <a:cubicBezTo>
                      <a:pt x="1761" y="4591"/>
                      <a:pt x="4091" y="5880"/>
                      <a:pt x="6198" y="6673"/>
                    </a:cubicBezTo>
                    <a:cubicBezTo>
                      <a:pt x="6322" y="6723"/>
                      <a:pt x="6459" y="6760"/>
                      <a:pt x="6582" y="6760"/>
                    </a:cubicBezTo>
                    <a:cubicBezTo>
                      <a:pt x="6706" y="6760"/>
                      <a:pt x="6818" y="6723"/>
                      <a:pt x="6892" y="6623"/>
                    </a:cubicBezTo>
                    <a:cubicBezTo>
                      <a:pt x="7016" y="6450"/>
                      <a:pt x="6942" y="6252"/>
                      <a:pt x="6868" y="6053"/>
                    </a:cubicBezTo>
                    <a:cubicBezTo>
                      <a:pt x="6520" y="5260"/>
                      <a:pt x="6000" y="4492"/>
                      <a:pt x="5455" y="3698"/>
                    </a:cubicBezTo>
                    <a:cubicBezTo>
                      <a:pt x="5281" y="3500"/>
                      <a:pt x="5132" y="3302"/>
                      <a:pt x="4984" y="3079"/>
                    </a:cubicBezTo>
                    <a:cubicBezTo>
                      <a:pt x="4165" y="2013"/>
                      <a:pt x="3298" y="922"/>
                      <a:pt x="2133" y="203"/>
                    </a:cubicBezTo>
                    <a:cubicBezTo>
                      <a:pt x="1955" y="92"/>
                      <a:pt x="1777" y="1"/>
                      <a:pt x="15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74" name="Google Shape;11074;p29"/>
              <p:cNvSpPr/>
              <p:nvPr/>
            </p:nvSpPr>
            <p:spPr>
              <a:xfrm>
                <a:off x="3753000" y="1859150"/>
                <a:ext cx="104775" cy="101675"/>
              </a:xfrm>
              <a:custGeom>
                <a:avLst/>
                <a:gdLst/>
                <a:ahLst/>
                <a:cxnLst/>
                <a:rect l="l" t="t" r="r" b="b"/>
                <a:pathLst>
                  <a:path w="4191" h="4067" extrusionOk="0">
                    <a:moveTo>
                      <a:pt x="794" y="1"/>
                    </a:moveTo>
                    <a:cubicBezTo>
                      <a:pt x="801" y="18"/>
                      <a:pt x="811" y="35"/>
                      <a:pt x="824" y="52"/>
                    </a:cubicBezTo>
                    <a:lnTo>
                      <a:pt x="824" y="52"/>
                    </a:lnTo>
                    <a:cubicBezTo>
                      <a:pt x="814" y="35"/>
                      <a:pt x="804" y="18"/>
                      <a:pt x="794" y="1"/>
                    </a:cubicBezTo>
                    <a:close/>
                    <a:moveTo>
                      <a:pt x="348" y="1463"/>
                    </a:moveTo>
                    <a:lnTo>
                      <a:pt x="348" y="1463"/>
                    </a:lnTo>
                    <a:cubicBezTo>
                      <a:pt x="355" y="1465"/>
                      <a:pt x="362" y="1467"/>
                      <a:pt x="369" y="1468"/>
                    </a:cubicBezTo>
                    <a:lnTo>
                      <a:pt x="369" y="1468"/>
                    </a:lnTo>
                    <a:cubicBezTo>
                      <a:pt x="362" y="1466"/>
                      <a:pt x="355" y="1465"/>
                      <a:pt x="348" y="1463"/>
                    </a:cubicBezTo>
                    <a:close/>
                    <a:moveTo>
                      <a:pt x="824" y="52"/>
                    </a:moveTo>
                    <a:cubicBezTo>
                      <a:pt x="982" y="330"/>
                      <a:pt x="1100" y="587"/>
                      <a:pt x="1240" y="843"/>
                    </a:cubicBezTo>
                    <a:cubicBezTo>
                      <a:pt x="868" y="571"/>
                      <a:pt x="422" y="372"/>
                      <a:pt x="1" y="273"/>
                    </a:cubicBezTo>
                    <a:lnTo>
                      <a:pt x="1" y="273"/>
                    </a:lnTo>
                    <a:cubicBezTo>
                      <a:pt x="348" y="695"/>
                      <a:pt x="670" y="1141"/>
                      <a:pt x="1017" y="1538"/>
                    </a:cubicBezTo>
                    <a:cubicBezTo>
                      <a:pt x="802" y="1514"/>
                      <a:pt x="564" y="1513"/>
                      <a:pt x="369" y="1468"/>
                    </a:cubicBezTo>
                    <a:lnTo>
                      <a:pt x="369" y="1468"/>
                    </a:lnTo>
                    <a:cubicBezTo>
                      <a:pt x="621" y="1538"/>
                      <a:pt x="1048" y="1964"/>
                      <a:pt x="1265" y="2133"/>
                    </a:cubicBezTo>
                    <a:cubicBezTo>
                      <a:pt x="1587" y="2306"/>
                      <a:pt x="1860" y="2529"/>
                      <a:pt x="2157" y="2703"/>
                    </a:cubicBezTo>
                    <a:cubicBezTo>
                      <a:pt x="2827" y="3149"/>
                      <a:pt x="3471" y="3620"/>
                      <a:pt x="4116" y="4066"/>
                    </a:cubicBezTo>
                    <a:cubicBezTo>
                      <a:pt x="4190" y="4017"/>
                      <a:pt x="4116" y="3917"/>
                      <a:pt x="4091" y="3818"/>
                    </a:cubicBezTo>
                    <a:cubicBezTo>
                      <a:pt x="3769" y="3322"/>
                      <a:pt x="3570" y="2827"/>
                      <a:pt x="3198" y="2380"/>
                    </a:cubicBezTo>
                    <a:cubicBezTo>
                      <a:pt x="2777" y="1860"/>
                      <a:pt x="2380" y="1414"/>
                      <a:pt x="1909" y="943"/>
                    </a:cubicBezTo>
                    <a:cubicBezTo>
                      <a:pt x="1736" y="744"/>
                      <a:pt x="1538" y="596"/>
                      <a:pt x="1364" y="422"/>
                    </a:cubicBezTo>
                    <a:cubicBezTo>
                      <a:pt x="1230" y="355"/>
                      <a:pt x="935" y="208"/>
                      <a:pt x="824" y="52"/>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075" name="Google Shape;11075;p29"/>
              <p:cNvSpPr/>
              <p:nvPr/>
            </p:nvSpPr>
            <p:spPr>
              <a:xfrm>
                <a:off x="3843475" y="1707050"/>
                <a:ext cx="93625" cy="244625"/>
              </a:xfrm>
              <a:custGeom>
                <a:avLst/>
                <a:gdLst/>
                <a:ahLst/>
                <a:cxnLst/>
                <a:rect l="l" t="t" r="r" b="b"/>
                <a:pathLst>
                  <a:path w="3745" h="9785" extrusionOk="0">
                    <a:moveTo>
                      <a:pt x="2204" y="0"/>
                    </a:moveTo>
                    <a:cubicBezTo>
                      <a:pt x="2000" y="0"/>
                      <a:pt x="1793" y="215"/>
                      <a:pt x="1572" y="215"/>
                    </a:cubicBezTo>
                    <a:cubicBezTo>
                      <a:pt x="1552" y="215"/>
                      <a:pt x="1533" y="213"/>
                      <a:pt x="1513" y="210"/>
                    </a:cubicBezTo>
                    <a:cubicBezTo>
                      <a:pt x="1414" y="185"/>
                      <a:pt x="1364" y="160"/>
                      <a:pt x="1265" y="110"/>
                    </a:cubicBezTo>
                    <a:cubicBezTo>
                      <a:pt x="1249" y="108"/>
                      <a:pt x="1234" y="106"/>
                      <a:pt x="1218" y="106"/>
                    </a:cubicBezTo>
                    <a:cubicBezTo>
                      <a:pt x="1090" y="106"/>
                      <a:pt x="982" y="193"/>
                      <a:pt x="893" y="259"/>
                    </a:cubicBezTo>
                    <a:cubicBezTo>
                      <a:pt x="819" y="358"/>
                      <a:pt x="745" y="507"/>
                      <a:pt x="720" y="631"/>
                    </a:cubicBezTo>
                    <a:cubicBezTo>
                      <a:pt x="398" y="1474"/>
                      <a:pt x="150" y="2341"/>
                      <a:pt x="50" y="3234"/>
                    </a:cubicBezTo>
                    <a:cubicBezTo>
                      <a:pt x="1" y="4052"/>
                      <a:pt x="199" y="4721"/>
                      <a:pt x="373" y="5514"/>
                    </a:cubicBezTo>
                    <a:cubicBezTo>
                      <a:pt x="745" y="7027"/>
                      <a:pt x="1364" y="8539"/>
                      <a:pt x="2480" y="9679"/>
                    </a:cubicBezTo>
                    <a:cubicBezTo>
                      <a:pt x="2521" y="9740"/>
                      <a:pt x="2578" y="9785"/>
                      <a:pt x="2653" y="9785"/>
                    </a:cubicBezTo>
                    <a:cubicBezTo>
                      <a:pt x="2669" y="9785"/>
                      <a:pt x="2685" y="9783"/>
                      <a:pt x="2703" y="9778"/>
                    </a:cubicBezTo>
                    <a:cubicBezTo>
                      <a:pt x="2728" y="9778"/>
                      <a:pt x="2753" y="9754"/>
                      <a:pt x="2802" y="9729"/>
                    </a:cubicBezTo>
                    <a:cubicBezTo>
                      <a:pt x="3050" y="9456"/>
                      <a:pt x="3149" y="9109"/>
                      <a:pt x="3248" y="8737"/>
                    </a:cubicBezTo>
                    <a:cubicBezTo>
                      <a:pt x="3620" y="7374"/>
                      <a:pt x="3695" y="5985"/>
                      <a:pt x="3695" y="4548"/>
                    </a:cubicBezTo>
                    <a:cubicBezTo>
                      <a:pt x="3695" y="4449"/>
                      <a:pt x="3695" y="4399"/>
                      <a:pt x="3744" y="4325"/>
                    </a:cubicBezTo>
                    <a:cubicBezTo>
                      <a:pt x="3744" y="3928"/>
                      <a:pt x="3744" y="3482"/>
                      <a:pt x="3695" y="3085"/>
                    </a:cubicBezTo>
                    <a:cubicBezTo>
                      <a:pt x="3620" y="2713"/>
                      <a:pt x="3521" y="2366"/>
                      <a:pt x="3397" y="2044"/>
                    </a:cubicBezTo>
                    <a:cubicBezTo>
                      <a:pt x="3298" y="1672"/>
                      <a:pt x="3149" y="1251"/>
                      <a:pt x="3025" y="879"/>
                    </a:cubicBezTo>
                    <a:cubicBezTo>
                      <a:pt x="2951" y="606"/>
                      <a:pt x="2703" y="383"/>
                      <a:pt x="2480" y="185"/>
                    </a:cubicBezTo>
                    <a:cubicBezTo>
                      <a:pt x="2406" y="110"/>
                      <a:pt x="2356" y="61"/>
                      <a:pt x="2282" y="11"/>
                    </a:cubicBezTo>
                    <a:cubicBezTo>
                      <a:pt x="2256" y="3"/>
                      <a:pt x="2230" y="0"/>
                      <a:pt x="220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76" name="Google Shape;11076;p29"/>
              <p:cNvSpPr/>
              <p:nvPr/>
            </p:nvSpPr>
            <p:spPr>
              <a:xfrm>
                <a:off x="3871375" y="1763725"/>
                <a:ext cx="49600" cy="165950"/>
              </a:xfrm>
              <a:custGeom>
                <a:avLst/>
                <a:gdLst/>
                <a:ahLst/>
                <a:cxnLst/>
                <a:rect l="l" t="t" r="r" b="b"/>
                <a:pathLst>
                  <a:path w="1984" h="6638" extrusionOk="0">
                    <a:moveTo>
                      <a:pt x="1959" y="2628"/>
                    </a:moveTo>
                    <a:cubicBezTo>
                      <a:pt x="1954" y="2634"/>
                      <a:pt x="1950" y="2641"/>
                      <a:pt x="1947" y="2649"/>
                    </a:cubicBezTo>
                    <a:lnTo>
                      <a:pt x="1947" y="2649"/>
                    </a:lnTo>
                    <a:cubicBezTo>
                      <a:pt x="1951" y="2642"/>
                      <a:pt x="1955" y="2635"/>
                      <a:pt x="1959" y="2628"/>
                    </a:cubicBezTo>
                    <a:close/>
                    <a:moveTo>
                      <a:pt x="248" y="0"/>
                    </a:moveTo>
                    <a:cubicBezTo>
                      <a:pt x="75" y="793"/>
                      <a:pt x="0" y="1636"/>
                      <a:pt x="50" y="2479"/>
                    </a:cubicBezTo>
                    <a:cubicBezTo>
                      <a:pt x="100" y="3173"/>
                      <a:pt x="174" y="3917"/>
                      <a:pt x="372" y="4636"/>
                    </a:cubicBezTo>
                    <a:cubicBezTo>
                      <a:pt x="471" y="5008"/>
                      <a:pt x="595" y="5379"/>
                      <a:pt x="719" y="5726"/>
                    </a:cubicBezTo>
                    <a:cubicBezTo>
                      <a:pt x="794" y="5974"/>
                      <a:pt x="893" y="6470"/>
                      <a:pt x="1141" y="6594"/>
                    </a:cubicBezTo>
                    <a:cubicBezTo>
                      <a:pt x="1197" y="6624"/>
                      <a:pt x="1250" y="6637"/>
                      <a:pt x="1298" y="6637"/>
                    </a:cubicBezTo>
                    <a:cubicBezTo>
                      <a:pt x="1778" y="6637"/>
                      <a:pt x="1862" y="5300"/>
                      <a:pt x="1884" y="5008"/>
                    </a:cubicBezTo>
                    <a:lnTo>
                      <a:pt x="1984" y="3793"/>
                    </a:lnTo>
                    <a:lnTo>
                      <a:pt x="1984" y="3173"/>
                    </a:lnTo>
                    <a:cubicBezTo>
                      <a:pt x="1984" y="3103"/>
                      <a:pt x="1896" y="2771"/>
                      <a:pt x="1947" y="2649"/>
                    </a:cubicBezTo>
                    <a:lnTo>
                      <a:pt x="1947" y="2649"/>
                    </a:lnTo>
                    <a:cubicBezTo>
                      <a:pt x="1826" y="2866"/>
                      <a:pt x="1682" y="3105"/>
                      <a:pt x="1562" y="3297"/>
                    </a:cubicBezTo>
                    <a:cubicBezTo>
                      <a:pt x="1612" y="2305"/>
                      <a:pt x="1562" y="1363"/>
                      <a:pt x="1290" y="397"/>
                    </a:cubicBezTo>
                    <a:cubicBezTo>
                      <a:pt x="1190" y="769"/>
                      <a:pt x="1066" y="1165"/>
                      <a:pt x="942" y="1537"/>
                    </a:cubicBezTo>
                    <a:cubicBezTo>
                      <a:pt x="695" y="1016"/>
                      <a:pt x="471" y="521"/>
                      <a:pt x="248"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077" name="Google Shape;11077;p29"/>
              <p:cNvSpPr/>
              <p:nvPr/>
            </p:nvSpPr>
            <p:spPr>
              <a:xfrm>
                <a:off x="3941400" y="1752650"/>
                <a:ext cx="131425" cy="195800"/>
              </a:xfrm>
              <a:custGeom>
                <a:avLst/>
                <a:gdLst/>
                <a:ahLst/>
                <a:cxnLst/>
                <a:rect l="l" t="t" r="r" b="b"/>
                <a:pathLst>
                  <a:path w="5257" h="7832" extrusionOk="0">
                    <a:moveTo>
                      <a:pt x="4359" y="0"/>
                    </a:moveTo>
                    <a:cubicBezTo>
                      <a:pt x="3935" y="0"/>
                      <a:pt x="3246" y="564"/>
                      <a:pt x="3000" y="765"/>
                    </a:cubicBezTo>
                    <a:cubicBezTo>
                      <a:pt x="2554" y="1137"/>
                      <a:pt x="2157" y="1583"/>
                      <a:pt x="1810" y="2054"/>
                    </a:cubicBezTo>
                    <a:cubicBezTo>
                      <a:pt x="1067" y="2996"/>
                      <a:pt x="521" y="4062"/>
                      <a:pt x="174" y="5227"/>
                    </a:cubicBezTo>
                    <a:cubicBezTo>
                      <a:pt x="50" y="5798"/>
                      <a:pt x="1" y="6343"/>
                      <a:pt x="1" y="6938"/>
                    </a:cubicBezTo>
                    <a:cubicBezTo>
                      <a:pt x="1" y="7139"/>
                      <a:pt x="99" y="7832"/>
                      <a:pt x="362" y="7832"/>
                    </a:cubicBezTo>
                    <a:cubicBezTo>
                      <a:pt x="422" y="7832"/>
                      <a:pt x="492" y="7795"/>
                      <a:pt x="571" y="7706"/>
                    </a:cubicBezTo>
                    <a:cubicBezTo>
                      <a:pt x="1017" y="7260"/>
                      <a:pt x="1488" y="6740"/>
                      <a:pt x="1909" y="6293"/>
                    </a:cubicBezTo>
                    <a:cubicBezTo>
                      <a:pt x="2529" y="5674"/>
                      <a:pt x="3124" y="5029"/>
                      <a:pt x="3645" y="4310"/>
                    </a:cubicBezTo>
                    <a:cubicBezTo>
                      <a:pt x="4215" y="3567"/>
                      <a:pt x="4711" y="2724"/>
                      <a:pt x="5033" y="1831"/>
                    </a:cubicBezTo>
                    <a:cubicBezTo>
                      <a:pt x="5256" y="1385"/>
                      <a:pt x="5157" y="1063"/>
                      <a:pt x="5083" y="592"/>
                    </a:cubicBezTo>
                    <a:cubicBezTo>
                      <a:pt x="5083" y="517"/>
                      <a:pt x="5033" y="443"/>
                      <a:pt x="5008" y="393"/>
                    </a:cubicBezTo>
                    <a:cubicBezTo>
                      <a:pt x="4959" y="344"/>
                      <a:pt x="4835" y="344"/>
                      <a:pt x="4735" y="270"/>
                    </a:cubicBezTo>
                    <a:cubicBezTo>
                      <a:pt x="4636" y="220"/>
                      <a:pt x="4612" y="71"/>
                      <a:pt x="4488" y="22"/>
                    </a:cubicBezTo>
                    <a:cubicBezTo>
                      <a:pt x="4449" y="7"/>
                      <a:pt x="4405" y="0"/>
                      <a:pt x="43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78" name="Google Shape;11078;p29"/>
              <p:cNvSpPr/>
              <p:nvPr/>
            </p:nvSpPr>
            <p:spPr>
              <a:xfrm>
                <a:off x="3956825" y="1780450"/>
                <a:ext cx="73225" cy="146150"/>
              </a:xfrm>
              <a:custGeom>
                <a:avLst/>
                <a:gdLst/>
                <a:ahLst/>
                <a:cxnLst/>
                <a:rect l="l" t="t" r="r" b="b"/>
                <a:pathLst>
                  <a:path w="2929" h="5846" extrusionOk="0">
                    <a:moveTo>
                      <a:pt x="2929" y="1612"/>
                    </a:moveTo>
                    <a:lnTo>
                      <a:pt x="2929" y="1612"/>
                    </a:lnTo>
                    <a:cubicBezTo>
                      <a:pt x="2920" y="1618"/>
                      <a:pt x="2912" y="1625"/>
                      <a:pt x="2903" y="1634"/>
                    </a:cubicBezTo>
                    <a:lnTo>
                      <a:pt x="2903" y="1634"/>
                    </a:lnTo>
                    <a:cubicBezTo>
                      <a:pt x="2912" y="1627"/>
                      <a:pt x="2920" y="1619"/>
                      <a:pt x="2929" y="1612"/>
                    </a:cubicBezTo>
                    <a:close/>
                    <a:moveTo>
                      <a:pt x="2879" y="0"/>
                    </a:moveTo>
                    <a:lnTo>
                      <a:pt x="2879" y="0"/>
                    </a:lnTo>
                    <a:cubicBezTo>
                      <a:pt x="2259" y="645"/>
                      <a:pt x="1739" y="1364"/>
                      <a:pt x="1317" y="2132"/>
                    </a:cubicBezTo>
                    <a:cubicBezTo>
                      <a:pt x="921" y="2826"/>
                      <a:pt x="623" y="3570"/>
                      <a:pt x="350" y="4314"/>
                    </a:cubicBezTo>
                    <a:cubicBezTo>
                      <a:pt x="227" y="4686"/>
                      <a:pt x="103" y="5082"/>
                      <a:pt x="53" y="5454"/>
                    </a:cubicBezTo>
                    <a:cubicBezTo>
                      <a:pt x="0" y="5730"/>
                      <a:pt x="45" y="5846"/>
                      <a:pt x="147" y="5846"/>
                    </a:cubicBezTo>
                    <a:cubicBezTo>
                      <a:pt x="237" y="5846"/>
                      <a:pt x="372" y="5754"/>
                      <a:pt x="524" y="5603"/>
                    </a:cubicBezTo>
                    <a:cubicBezTo>
                      <a:pt x="1069" y="5008"/>
                      <a:pt x="1565" y="4388"/>
                      <a:pt x="1962" y="3719"/>
                    </a:cubicBezTo>
                    <a:cubicBezTo>
                      <a:pt x="2185" y="3372"/>
                      <a:pt x="2383" y="3049"/>
                      <a:pt x="2532" y="2678"/>
                    </a:cubicBezTo>
                    <a:cubicBezTo>
                      <a:pt x="2626" y="2466"/>
                      <a:pt x="2743" y="1805"/>
                      <a:pt x="2903" y="1634"/>
                    </a:cubicBezTo>
                    <a:lnTo>
                      <a:pt x="2903" y="1634"/>
                    </a:lnTo>
                    <a:cubicBezTo>
                      <a:pt x="2662" y="1847"/>
                      <a:pt x="2399" y="2015"/>
                      <a:pt x="2135" y="2207"/>
                    </a:cubicBezTo>
                    <a:cubicBezTo>
                      <a:pt x="2433" y="1488"/>
                      <a:pt x="2681" y="744"/>
                      <a:pt x="2879"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079" name="Google Shape;11079;p29"/>
              <p:cNvSpPr/>
              <p:nvPr/>
            </p:nvSpPr>
            <p:spPr>
              <a:xfrm>
                <a:off x="3656950" y="1972775"/>
                <a:ext cx="200825" cy="79400"/>
              </a:xfrm>
              <a:custGeom>
                <a:avLst/>
                <a:gdLst/>
                <a:ahLst/>
                <a:cxnLst/>
                <a:rect l="l" t="t" r="r" b="b"/>
                <a:pathLst>
                  <a:path w="8033" h="3176" extrusionOk="0">
                    <a:moveTo>
                      <a:pt x="4064" y="0"/>
                    </a:moveTo>
                    <a:cubicBezTo>
                      <a:pt x="2882" y="0"/>
                      <a:pt x="1700" y="114"/>
                      <a:pt x="645" y="612"/>
                    </a:cubicBezTo>
                    <a:cubicBezTo>
                      <a:pt x="496" y="686"/>
                      <a:pt x="298" y="761"/>
                      <a:pt x="223" y="934"/>
                    </a:cubicBezTo>
                    <a:cubicBezTo>
                      <a:pt x="0" y="1207"/>
                      <a:pt x="25" y="1579"/>
                      <a:pt x="124" y="1926"/>
                    </a:cubicBezTo>
                    <a:cubicBezTo>
                      <a:pt x="149" y="2025"/>
                      <a:pt x="223" y="2124"/>
                      <a:pt x="273" y="2248"/>
                    </a:cubicBezTo>
                    <a:cubicBezTo>
                      <a:pt x="372" y="2422"/>
                      <a:pt x="521" y="2570"/>
                      <a:pt x="670" y="2694"/>
                    </a:cubicBezTo>
                    <a:cubicBezTo>
                      <a:pt x="1119" y="3036"/>
                      <a:pt x="1734" y="3176"/>
                      <a:pt x="2324" y="3176"/>
                    </a:cubicBezTo>
                    <a:cubicBezTo>
                      <a:pt x="2418" y="3176"/>
                      <a:pt x="2511" y="3172"/>
                      <a:pt x="2603" y="3165"/>
                    </a:cubicBezTo>
                    <a:cubicBezTo>
                      <a:pt x="3272" y="3091"/>
                      <a:pt x="3942" y="2843"/>
                      <a:pt x="4562" y="2620"/>
                    </a:cubicBezTo>
                    <a:cubicBezTo>
                      <a:pt x="5107" y="2422"/>
                      <a:pt x="5702" y="2223"/>
                      <a:pt x="6247" y="2000"/>
                    </a:cubicBezTo>
                    <a:cubicBezTo>
                      <a:pt x="6693" y="1851"/>
                      <a:pt x="7115" y="1703"/>
                      <a:pt x="7437" y="1380"/>
                    </a:cubicBezTo>
                    <a:cubicBezTo>
                      <a:pt x="7834" y="1009"/>
                      <a:pt x="8032" y="364"/>
                      <a:pt x="7338" y="265"/>
                    </a:cubicBezTo>
                    <a:cubicBezTo>
                      <a:pt x="6569" y="67"/>
                      <a:pt x="5727" y="67"/>
                      <a:pt x="4933" y="17"/>
                    </a:cubicBezTo>
                    <a:cubicBezTo>
                      <a:pt x="4645" y="7"/>
                      <a:pt x="4355" y="0"/>
                      <a:pt x="406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80" name="Google Shape;11080;p29"/>
              <p:cNvSpPr/>
              <p:nvPr/>
            </p:nvSpPr>
            <p:spPr>
              <a:xfrm>
                <a:off x="3682975" y="1979050"/>
                <a:ext cx="165500" cy="51800"/>
              </a:xfrm>
              <a:custGeom>
                <a:avLst/>
                <a:gdLst/>
                <a:ahLst/>
                <a:cxnLst/>
                <a:rect l="l" t="t" r="r" b="b"/>
                <a:pathLst>
                  <a:path w="6620" h="2072" extrusionOk="0">
                    <a:moveTo>
                      <a:pt x="4714" y="0"/>
                    </a:moveTo>
                    <a:cubicBezTo>
                      <a:pt x="4289" y="0"/>
                      <a:pt x="3864" y="33"/>
                      <a:pt x="3446" y="88"/>
                    </a:cubicBezTo>
                    <a:cubicBezTo>
                      <a:pt x="2802" y="138"/>
                      <a:pt x="2182" y="237"/>
                      <a:pt x="1562" y="485"/>
                    </a:cubicBezTo>
                    <a:cubicBezTo>
                      <a:pt x="1042" y="683"/>
                      <a:pt x="496" y="981"/>
                      <a:pt x="0" y="1253"/>
                    </a:cubicBezTo>
                    <a:cubicBezTo>
                      <a:pt x="719" y="1204"/>
                      <a:pt x="1438" y="1105"/>
                      <a:pt x="2157" y="1055"/>
                    </a:cubicBezTo>
                    <a:lnTo>
                      <a:pt x="2157" y="1055"/>
                    </a:lnTo>
                    <a:cubicBezTo>
                      <a:pt x="1736" y="1253"/>
                      <a:pt x="1413" y="1551"/>
                      <a:pt x="1116" y="1873"/>
                    </a:cubicBezTo>
                    <a:cubicBezTo>
                      <a:pt x="1711" y="1724"/>
                      <a:pt x="2331" y="1600"/>
                      <a:pt x="2926" y="1452"/>
                    </a:cubicBezTo>
                    <a:lnTo>
                      <a:pt x="2926" y="1452"/>
                    </a:lnTo>
                    <a:cubicBezTo>
                      <a:pt x="2727" y="1700"/>
                      <a:pt x="2479" y="1923"/>
                      <a:pt x="2231" y="2071"/>
                    </a:cubicBezTo>
                    <a:cubicBezTo>
                      <a:pt x="3669" y="1923"/>
                      <a:pt x="5132" y="1675"/>
                      <a:pt x="6272" y="807"/>
                    </a:cubicBezTo>
                    <a:cubicBezTo>
                      <a:pt x="6446" y="683"/>
                      <a:pt x="6619" y="435"/>
                      <a:pt x="6396" y="212"/>
                    </a:cubicBezTo>
                    <a:cubicBezTo>
                      <a:pt x="6247" y="88"/>
                      <a:pt x="5876" y="88"/>
                      <a:pt x="5702" y="63"/>
                    </a:cubicBezTo>
                    <a:cubicBezTo>
                      <a:pt x="5376" y="20"/>
                      <a:pt x="5045" y="0"/>
                      <a:pt x="4714"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081" name="Google Shape;11081;p29"/>
              <p:cNvSpPr/>
              <p:nvPr/>
            </p:nvSpPr>
            <p:spPr>
              <a:xfrm>
                <a:off x="3686075" y="2021000"/>
                <a:ext cx="187800" cy="148275"/>
              </a:xfrm>
              <a:custGeom>
                <a:avLst/>
                <a:gdLst/>
                <a:ahLst/>
                <a:cxnLst/>
                <a:rect l="l" t="t" r="r" b="b"/>
                <a:pathLst>
                  <a:path w="7512" h="5931" extrusionOk="0">
                    <a:moveTo>
                      <a:pt x="6503" y="0"/>
                    </a:moveTo>
                    <a:cubicBezTo>
                      <a:pt x="6208" y="0"/>
                      <a:pt x="5885" y="173"/>
                      <a:pt x="5652" y="269"/>
                    </a:cubicBezTo>
                    <a:cubicBezTo>
                      <a:pt x="5181" y="493"/>
                      <a:pt x="4710" y="740"/>
                      <a:pt x="4264" y="988"/>
                    </a:cubicBezTo>
                    <a:cubicBezTo>
                      <a:pt x="3719" y="1261"/>
                      <a:pt x="3223" y="1558"/>
                      <a:pt x="2727" y="1906"/>
                    </a:cubicBezTo>
                    <a:cubicBezTo>
                      <a:pt x="2281" y="2228"/>
                      <a:pt x="1810" y="2525"/>
                      <a:pt x="1364" y="2897"/>
                    </a:cubicBezTo>
                    <a:cubicBezTo>
                      <a:pt x="942" y="3269"/>
                      <a:pt x="620" y="3641"/>
                      <a:pt x="248" y="4112"/>
                    </a:cubicBezTo>
                    <a:cubicBezTo>
                      <a:pt x="149" y="4236"/>
                      <a:pt x="75" y="4360"/>
                      <a:pt x="50" y="4508"/>
                    </a:cubicBezTo>
                    <a:cubicBezTo>
                      <a:pt x="0" y="4657"/>
                      <a:pt x="50" y="4855"/>
                      <a:pt x="174" y="4905"/>
                    </a:cubicBezTo>
                    <a:cubicBezTo>
                      <a:pt x="223" y="4955"/>
                      <a:pt x="323" y="4979"/>
                      <a:pt x="347" y="5029"/>
                    </a:cubicBezTo>
                    <a:cubicBezTo>
                      <a:pt x="447" y="5128"/>
                      <a:pt x="372" y="5326"/>
                      <a:pt x="471" y="5401"/>
                    </a:cubicBezTo>
                    <a:cubicBezTo>
                      <a:pt x="546" y="5475"/>
                      <a:pt x="595" y="5475"/>
                      <a:pt x="670" y="5500"/>
                    </a:cubicBezTo>
                    <a:cubicBezTo>
                      <a:pt x="942" y="5574"/>
                      <a:pt x="1116" y="5822"/>
                      <a:pt x="1413" y="5897"/>
                    </a:cubicBezTo>
                    <a:cubicBezTo>
                      <a:pt x="1472" y="5920"/>
                      <a:pt x="1533" y="5931"/>
                      <a:pt x="1596" y="5931"/>
                    </a:cubicBezTo>
                    <a:cubicBezTo>
                      <a:pt x="2063" y="5931"/>
                      <a:pt x="2620" y="5344"/>
                      <a:pt x="2926" y="5103"/>
                    </a:cubicBezTo>
                    <a:lnTo>
                      <a:pt x="4215" y="4087"/>
                    </a:lnTo>
                    <a:cubicBezTo>
                      <a:pt x="4909" y="3393"/>
                      <a:pt x="5528" y="2773"/>
                      <a:pt x="6074" y="2129"/>
                    </a:cubicBezTo>
                    <a:cubicBezTo>
                      <a:pt x="6371" y="1782"/>
                      <a:pt x="7512" y="369"/>
                      <a:pt x="6743" y="46"/>
                    </a:cubicBezTo>
                    <a:cubicBezTo>
                      <a:pt x="6667" y="14"/>
                      <a:pt x="6586" y="0"/>
                      <a:pt x="650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82" name="Google Shape;11082;p29"/>
              <p:cNvSpPr/>
              <p:nvPr/>
            </p:nvSpPr>
            <p:spPr>
              <a:xfrm>
                <a:off x="3715825" y="2028850"/>
                <a:ext cx="141325" cy="104875"/>
              </a:xfrm>
              <a:custGeom>
                <a:avLst/>
                <a:gdLst/>
                <a:ahLst/>
                <a:cxnLst/>
                <a:rect l="l" t="t" r="r" b="b"/>
                <a:pathLst>
                  <a:path w="5653" h="4195" extrusionOk="0">
                    <a:moveTo>
                      <a:pt x="5118" y="0"/>
                    </a:moveTo>
                    <a:cubicBezTo>
                      <a:pt x="4940" y="0"/>
                      <a:pt x="4746" y="81"/>
                      <a:pt x="4586" y="154"/>
                    </a:cubicBezTo>
                    <a:cubicBezTo>
                      <a:pt x="3768" y="451"/>
                      <a:pt x="3124" y="947"/>
                      <a:pt x="2479" y="1443"/>
                    </a:cubicBezTo>
                    <a:cubicBezTo>
                      <a:pt x="1488" y="2186"/>
                      <a:pt x="397" y="3029"/>
                      <a:pt x="0" y="4194"/>
                    </a:cubicBezTo>
                    <a:cubicBezTo>
                      <a:pt x="422" y="3922"/>
                      <a:pt x="893" y="3624"/>
                      <a:pt x="1339" y="3352"/>
                    </a:cubicBezTo>
                    <a:lnTo>
                      <a:pt x="1339" y="3352"/>
                    </a:lnTo>
                    <a:cubicBezTo>
                      <a:pt x="1215" y="3599"/>
                      <a:pt x="1116" y="3872"/>
                      <a:pt x="1091" y="4170"/>
                    </a:cubicBezTo>
                    <a:cubicBezTo>
                      <a:pt x="1612" y="3798"/>
                      <a:pt x="2132" y="3426"/>
                      <a:pt x="2628" y="3029"/>
                    </a:cubicBezTo>
                    <a:cubicBezTo>
                      <a:pt x="2628" y="3178"/>
                      <a:pt x="2628" y="3302"/>
                      <a:pt x="2653" y="3451"/>
                    </a:cubicBezTo>
                    <a:cubicBezTo>
                      <a:pt x="3570" y="2732"/>
                      <a:pt x="4487" y="2013"/>
                      <a:pt x="5156" y="1121"/>
                    </a:cubicBezTo>
                    <a:cubicBezTo>
                      <a:pt x="5355" y="873"/>
                      <a:pt x="5652" y="476"/>
                      <a:pt x="5454" y="154"/>
                    </a:cubicBezTo>
                    <a:cubicBezTo>
                      <a:pt x="5361" y="41"/>
                      <a:pt x="5243" y="0"/>
                      <a:pt x="5118"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083" name="Google Shape;11083;p29"/>
              <p:cNvSpPr/>
              <p:nvPr/>
            </p:nvSpPr>
            <p:spPr>
              <a:xfrm>
                <a:off x="3788325" y="2036275"/>
                <a:ext cx="106625" cy="214100"/>
              </a:xfrm>
              <a:custGeom>
                <a:avLst/>
                <a:gdLst/>
                <a:ahLst/>
                <a:cxnLst/>
                <a:rect l="l" t="t" r="r" b="b"/>
                <a:pathLst>
                  <a:path w="4265" h="8564" extrusionOk="0">
                    <a:moveTo>
                      <a:pt x="3538" y="0"/>
                    </a:moveTo>
                    <a:cubicBezTo>
                      <a:pt x="3516" y="0"/>
                      <a:pt x="3494" y="2"/>
                      <a:pt x="3471" y="5"/>
                    </a:cubicBezTo>
                    <a:cubicBezTo>
                      <a:pt x="3174" y="30"/>
                      <a:pt x="2975" y="526"/>
                      <a:pt x="2802" y="774"/>
                    </a:cubicBezTo>
                    <a:cubicBezTo>
                      <a:pt x="2579" y="1047"/>
                      <a:pt x="2356" y="1344"/>
                      <a:pt x="2157" y="1666"/>
                    </a:cubicBezTo>
                    <a:cubicBezTo>
                      <a:pt x="1736" y="2286"/>
                      <a:pt x="1414" y="2931"/>
                      <a:pt x="1116" y="3625"/>
                    </a:cubicBezTo>
                    <a:cubicBezTo>
                      <a:pt x="546" y="4988"/>
                      <a:pt x="199" y="6401"/>
                      <a:pt x="50" y="7889"/>
                    </a:cubicBezTo>
                    <a:cubicBezTo>
                      <a:pt x="1" y="8087"/>
                      <a:pt x="50" y="8360"/>
                      <a:pt x="224" y="8384"/>
                    </a:cubicBezTo>
                    <a:cubicBezTo>
                      <a:pt x="250" y="8397"/>
                      <a:pt x="272" y="8402"/>
                      <a:pt x="293" y="8402"/>
                    </a:cubicBezTo>
                    <a:cubicBezTo>
                      <a:pt x="340" y="8402"/>
                      <a:pt x="379" y="8379"/>
                      <a:pt x="430" y="8379"/>
                    </a:cubicBezTo>
                    <a:cubicBezTo>
                      <a:pt x="443" y="8379"/>
                      <a:pt x="457" y="8381"/>
                      <a:pt x="472" y="8384"/>
                    </a:cubicBezTo>
                    <a:cubicBezTo>
                      <a:pt x="546" y="8434"/>
                      <a:pt x="596" y="8483"/>
                      <a:pt x="670" y="8508"/>
                    </a:cubicBezTo>
                    <a:cubicBezTo>
                      <a:pt x="728" y="8549"/>
                      <a:pt x="787" y="8564"/>
                      <a:pt x="847" y="8564"/>
                    </a:cubicBezTo>
                    <a:cubicBezTo>
                      <a:pt x="1015" y="8564"/>
                      <a:pt x="1192" y="8446"/>
                      <a:pt x="1369" y="8446"/>
                    </a:cubicBezTo>
                    <a:cubicBezTo>
                      <a:pt x="1401" y="8446"/>
                      <a:pt x="1432" y="8450"/>
                      <a:pt x="1463" y="8459"/>
                    </a:cubicBezTo>
                    <a:cubicBezTo>
                      <a:pt x="1587" y="8483"/>
                      <a:pt x="1686" y="8558"/>
                      <a:pt x="1810" y="8558"/>
                    </a:cubicBezTo>
                    <a:cubicBezTo>
                      <a:pt x="1984" y="8558"/>
                      <a:pt x="2108" y="8384"/>
                      <a:pt x="2207" y="8236"/>
                    </a:cubicBezTo>
                    <a:cubicBezTo>
                      <a:pt x="3471" y="6277"/>
                      <a:pt x="3843" y="3848"/>
                      <a:pt x="4140" y="1493"/>
                    </a:cubicBezTo>
                    <a:cubicBezTo>
                      <a:pt x="4215" y="1171"/>
                      <a:pt x="4264" y="824"/>
                      <a:pt x="4165" y="551"/>
                    </a:cubicBezTo>
                    <a:cubicBezTo>
                      <a:pt x="4073" y="297"/>
                      <a:pt x="3830" y="0"/>
                      <a:pt x="353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84" name="Google Shape;11084;p29"/>
              <p:cNvSpPr/>
              <p:nvPr/>
            </p:nvSpPr>
            <p:spPr>
              <a:xfrm>
                <a:off x="3827375" y="2067600"/>
                <a:ext cx="55800" cy="97100"/>
              </a:xfrm>
              <a:custGeom>
                <a:avLst/>
                <a:gdLst/>
                <a:ahLst/>
                <a:cxnLst/>
                <a:rect l="l" t="t" r="r" b="b"/>
                <a:pathLst>
                  <a:path w="2232" h="3884" extrusionOk="0">
                    <a:moveTo>
                      <a:pt x="1756" y="0"/>
                    </a:moveTo>
                    <a:cubicBezTo>
                      <a:pt x="1574" y="0"/>
                      <a:pt x="1372" y="85"/>
                      <a:pt x="1240" y="190"/>
                    </a:cubicBezTo>
                    <a:cubicBezTo>
                      <a:pt x="843" y="537"/>
                      <a:pt x="595" y="1231"/>
                      <a:pt x="397" y="1702"/>
                    </a:cubicBezTo>
                    <a:cubicBezTo>
                      <a:pt x="174" y="2397"/>
                      <a:pt x="25" y="3115"/>
                      <a:pt x="0" y="3834"/>
                    </a:cubicBezTo>
                    <a:cubicBezTo>
                      <a:pt x="174" y="3215"/>
                      <a:pt x="422" y="2620"/>
                      <a:pt x="794" y="2049"/>
                    </a:cubicBezTo>
                    <a:lnTo>
                      <a:pt x="794" y="2049"/>
                    </a:lnTo>
                    <a:cubicBezTo>
                      <a:pt x="843" y="2620"/>
                      <a:pt x="794" y="3165"/>
                      <a:pt x="769" y="3735"/>
                    </a:cubicBezTo>
                    <a:cubicBezTo>
                      <a:pt x="1091" y="3388"/>
                      <a:pt x="1289" y="2991"/>
                      <a:pt x="1413" y="2545"/>
                    </a:cubicBezTo>
                    <a:cubicBezTo>
                      <a:pt x="1513" y="2991"/>
                      <a:pt x="1537" y="3413"/>
                      <a:pt x="1513" y="3884"/>
                    </a:cubicBezTo>
                    <a:cubicBezTo>
                      <a:pt x="1537" y="3611"/>
                      <a:pt x="1760" y="3264"/>
                      <a:pt x="1835" y="2991"/>
                    </a:cubicBezTo>
                    <a:cubicBezTo>
                      <a:pt x="1909" y="2669"/>
                      <a:pt x="1984" y="2372"/>
                      <a:pt x="2008" y="2025"/>
                    </a:cubicBezTo>
                    <a:cubicBezTo>
                      <a:pt x="2083" y="1727"/>
                      <a:pt x="2107" y="1380"/>
                      <a:pt x="2107" y="1058"/>
                    </a:cubicBezTo>
                    <a:cubicBezTo>
                      <a:pt x="2132" y="860"/>
                      <a:pt x="2231" y="488"/>
                      <a:pt x="2132" y="240"/>
                    </a:cubicBezTo>
                    <a:cubicBezTo>
                      <a:pt x="2063" y="66"/>
                      <a:pt x="1917" y="0"/>
                      <a:pt x="175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085" name="Google Shape;11085;p29"/>
              <p:cNvSpPr/>
              <p:nvPr/>
            </p:nvSpPr>
            <p:spPr>
              <a:xfrm>
                <a:off x="3886875" y="2051850"/>
                <a:ext cx="73150" cy="218300"/>
              </a:xfrm>
              <a:custGeom>
                <a:avLst/>
                <a:gdLst/>
                <a:ahLst/>
                <a:cxnLst/>
                <a:rect l="l" t="t" r="r" b="b"/>
                <a:pathLst>
                  <a:path w="2926" h="8732" extrusionOk="0">
                    <a:moveTo>
                      <a:pt x="1433" y="1"/>
                    </a:moveTo>
                    <a:cubicBezTo>
                      <a:pt x="884" y="1"/>
                      <a:pt x="643" y="1324"/>
                      <a:pt x="570" y="1737"/>
                    </a:cubicBezTo>
                    <a:cubicBezTo>
                      <a:pt x="248" y="3126"/>
                      <a:pt x="0" y="4539"/>
                      <a:pt x="75" y="5976"/>
                    </a:cubicBezTo>
                    <a:cubicBezTo>
                      <a:pt x="99" y="6819"/>
                      <a:pt x="273" y="7637"/>
                      <a:pt x="744" y="8356"/>
                    </a:cubicBezTo>
                    <a:cubicBezTo>
                      <a:pt x="902" y="8614"/>
                      <a:pt x="1192" y="8732"/>
                      <a:pt x="1476" y="8732"/>
                    </a:cubicBezTo>
                    <a:cubicBezTo>
                      <a:pt x="1683" y="8732"/>
                      <a:pt x="1887" y="8669"/>
                      <a:pt x="2033" y="8555"/>
                    </a:cubicBezTo>
                    <a:cubicBezTo>
                      <a:pt x="2083" y="8505"/>
                      <a:pt x="2132" y="8480"/>
                      <a:pt x="2182" y="8480"/>
                    </a:cubicBezTo>
                    <a:cubicBezTo>
                      <a:pt x="2249" y="8480"/>
                      <a:pt x="2337" y="8583"/>
                      <a:pt x="2427" y="8583"/>
                    </a:cubicBezTo>
                    <a:cubicBezTo>
                      <a:pt x="2436" y="8583"/>
                      <a:pt x="2445" y="8582"/>
                      <a:pt x="2454" y="8579"/>
                    </a:cubicBezTo>
                    <a:cubicBezTo>
                      <a:pt x="2504" y="8579"/>
                      <a:pt x="2578" y="8480"/>
                      <a:pt x="2603" y="8431"/>
                    </a:cubicBezTo>
                    <a:cubicBezTo>
                      <a:pt x="2677" y="8257"/>
                      <a:pt x="2727" y="8108"/>
                      <a:pt x="2801" y="7935"/>
                    </a:cubicBezTo>
                    <a:cubicBezTo>
                      <a:pt x="2925" y="7365"/>
                      <a:pt x="2925" y="6770"/>
                      <a:pt x="2876" y="6200"/>
                    </a:cubicBezTo>
                    <a:cubicBezTo>
                      <a:pt x="2826" y="5282"/>
                      <a:pt x="2752" y="4390"/>
                      <a:pt x="2628" y="3522"/>
                    </a:cubicBezTo>
                    <a:cubicBezTo>
                      <a:pt x="2504" y="2704"/>
                      <a:pt x="2454" y="1861"/>
                      <a:pt x="2206" y="1068"/>
                    </a:cubicBezTo>
                    <a:cubicBezTo>
                      <a:pt x="2083" y="696"/>
                      <a:pt x="1884" y="27"/>
                      <a:pt x="1463" y="2"/>
                    </a:cubicBezTo>
                    <a:cubicBezTo>
                      <a:pt x="1453" y="1"/>
                      <a:pt x="1443" y="1"/>
                      <a:pt x="14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86" name="Google Shape;11086;p29"/>
              <p:cNvSpPr/>
              <p:nvPr/>
            </p:nvSpPr>
            <p:spPr>
              <a:xfrm>
                <a:off x="3899875" y="2073000"/>
                <a:ext cx="43425" cy="120225"/>
              </a:xfrm>
              <a:custGeom>
                <a:avLst/>
                <a:gdLst/>
                <a:ahLst/>
                <a:cxnLst/>
                <a:rect l="l" t="t" r="r" b="b"/>
                <a:pathLst>
                  <a:path w="1737" h="4809" extrusionOk="0">
                    <a:moveTo>
                      <a:pt x="946" y="0"/>
                    </a:moveTo>
                    <a:cubicBezTo>
                      <a:pt x="701" y="0"/>
                      <a:pt x="544" y="488"/>
                      <a:pt x="422" y="817"/>
                    </a:cubicBezTo>
                    <a:cubicBezTo>
                      <a:pt x="249" y="1214"/>
                      <a:pt x="150" y="1635"/>
                      <a:pt x="100" y="2032"/>
                    </a:cubicBezTo>
                    <a:cubicBezTo>
                      <a:pt x="50" y="2428"/>
                      <a:pt x="1" y="2875"/>
                      <a:pt x="50" y="3271"/>
                    </a:cubicBezTo>
                    <a:cubicBezTo>
                      <a:pt x="50" y="3494"/>
                      <a:pt x="75" y="3668"/>
                      <a:pt x="100" y="3891"/>
                    </a:cubicBezTo>
                    <a:cubicBezTo>
                      <a:pt x="125" y="4040"/>
                      <a:pt x="249" y="4312"/>
                      <a:pt x="224" y="4436"/>
                    </a:cubicBezTo>
                    <a:cubicBezTo>
                      <a:pt x="323" y="3990"/>
                      <a:pt x="373" y="3519"/>
                      <a:pt x="422" y="3048"/>
                    </a:cubicBezTo>
                    <a:cubicBezTo>
                      <a:pt x="670" y="3643"/>
                      <a:pt x="893" y="4238"/>
                      <a:pt x="1191" y="4808"/>
                    </a:cubicBezTo>
                    <a:cubicBezTo>
                      <a:pt x="1290" y="4065"/>
                      <a:pt x="1315" y="3321"/>
                      <a:pt x="1339" y="2552"/>
                    </a:cubicBezTo>
                    <a:cubicBezTo>
                      <a:pt x="1463" y="2924"/>
                      <a:pt x="1587" y="3296"/>
                      <a:pt x="1686" y="3668"/>
                    </a:cubicBezTo>
                    <a:cubicBezTo>
                      <a:pt x="1736" y="3023"/>
                      <a:pt x="1736" y="2404"/>
                      <a:pt x="1686" y="1759"/>
                    </a:cubicBezTo>
                    <a:cubicBezTo>
                      <a:pt x="1662" y="1263"/>
                      <a:pt x="1563" y="743"/>
                      <a:pt x="1315" y="321"/>
                    </a:cubicBezTo>
                    <a:cubicBezTo>
                      <a:pt x="1173" y="90"/>
                      <a:pt x="1052" y="0"/>
                      <a:pt x="94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087" name="Google Shape;11087;p29"/>
              <p:cNvSpPr/>
              <p:nvPr/>
            </p:nvSpPr>
            <p:spPr>
              <a:xfrm>
                <a:off x="3946975" y="2050825"/>
                <a:ext cx="153725" cy="184800"/>
              </a:xfrm>
              <a:custGeom>
                <a:avLst/>
                <a:gdLst/>
                <a:ahLst/>
                <a:cxnLst/>
                <a:rect l="l" t="t" r="r" b="b"/>
                <a:pathLst>
                  <a:path w="6149" h="7392" extrusionOk="0">
                    <a:moveTo>
                      <a:pt x="550" y="0"/>
                    </a:moveTo>
                    <a:cubicBezTo>
                      <a:pt x="475" y="0"/>
                      <a:pt x="399" y="21"/>
                      <a:pt x="323" y="68"/>
                    </a:cubicBezTo>
                    <a:cubicBezTo>
                      <a:pt x="1" y="242"/>
                      <a:pt x="75" y="613"/>
                      <a:pt x="199" y="936"/>
                    </a:cubicBezTo>
                    <a:cubicBezTo>
                      <a:pt x="571" y="1902"/>
                      <a:pt x="968" y="2844"/>
                      <a:pt x="1414" y="3786"/>
                    </a:cubicBezTo>
                    <a:cubicBezTo>
                      <a:pt x="1662" y="4307"/>
                      <a:pt x="1910" y="4828"/>
                      <a:pt x="2207" y="5323"/>
                    </a:cubicBezTo>
                    <a:cubicBezTo>
                      <a:pt x="2579" y="6017"/>
                      <a:pt x="3025" y="6662"/>
                      <a:pt x="3620" y="7158"/>
                    </a:cubicBezTo>
                    <a:cubicBezTo>
                      <a:pt x="3746" y="7284"/>
                      <a:pt x="3908" y="7392"/>
                      <a:pt x="4090" y="7392"/>
                    </a:cubicBezTo>
                    <a:cubicBezTo>
                      <a:pt x="4123" y="7392"/>
                      <a:pt x="4156" y="7388"/>
                      <a:pt x="4190" y="7381"/>
                    </a:cubicBezTo>
                    <a:cubicBezTo>
                      <a:pt x="4289" y="7331"/>
                      <a:pt x="4389" y="7282"/>
                      <a:pt x="4488" y="7257"/>
                    </a:cubicBezTo>
                    <a:cubicBezTo>
                      <a:pt x="4934" y="7059"/>
                      <a:pt x="5430" y="7257"/>
                      <a:pt x="5405" y="6538"/>
                    </a:cubicBezTo>
                    <a:cubicBezTo>
                      <a:pt x="5405" y="6439"/>
                      <a:pt x="5380" y="6315"/>
                      <a:pt x="5430" y="6265"/>
                    </a:cubicBezTo>
                    <a:cubicBezTo>
                      <a:pt x="5504" y="6166"/>
                      <a:pt x="5628" y="6166"/>
                      <a:pt x="5727" y="6141"/>
                    </a:cubicBezTo>
                    <a:cubicBezTo>
                      <a:pt x="6025" y="6017"/>
                      <a:pt x="6149" y="5621"/>
                      <a:pt x="6099" y="5274"/>
                    </a:cubicBezTo>
                    <a:cubicBezTo>
                      <a:pt x="6000" y="4927"/>
                      <a:pt x="5752" y="4679"/>
                      <a:pt x="5529" y="4406"/>
                    </a:cubicBezTo>
                    <a:cubicBezTo>
                      <a:pt x="5281" y="4084"/>
                      <a:pt x="5058" y="3786"/>
                      <a:pt x="4810" y="3514"/>
                    </a:cubicBezTo>
                    <a:cubicBezTo>
                      <a:pt x="4537" y="3167"/>
                      <a:pt x="4190" y="2894"/>
                      <a:pt x="3893" y="2572"/>
                    </a:cubicBezTo>
                    <a:cubicBezTo>
                      <a:pt x="3075" y="1853"/>
                      <a:pt x="2281" y="1184"/>
                      <a:pt x="1439" y="564"/>
                    </a:cubicBezTo>
                    <a:cubicBezTo>
                      <a:pt x="1178" y="363"/>
                      <a:pt x="868" y="0"/>
                      <a:pt x="55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88" name="Google Shape;11088;p29"/>
              <p:cNvSpPr/>
              <p:nvPr/>
            </p:nvSpPr>
            <p:spPr>
              <a:xfrm>
                <a:off x="3952550" y="2068250"/>
                <a:ext cx="74400" cy="89025"/>
              </a:xfrm>
              <a:custGeom>
                <a:avLst/>
                <a:gdLst/>
                <a:ahLst/>
                <a:cxnLst/>
                <a:rect l="l" t="t" r="r" b="b"/>
                <a:pathLst>
                  <a:path w="2976" h="3561" extrusionOk="0">
                    <a:moveTo>
                      <a:pt x="888" y="1"/>
                    </a:moveTo>
                    <a:cubicBezTo>
                      <a:pt x="856" y="1"/>
                      <a:pt x="824" y="5"/>
                      <a:pt x="794" y="16"/>
                    </a:cubicBezTo>
                    <a:cubicBezTo>
                      <a:pt x="1" y="288"/>
                      <a:pt x="1092" y="2023"/>
                      <a:pt x="1340" y="2395"/>
                    </a:cubicBezTo>
                    <a:cubicBezTo>
                      <a:pt x="1488" y="2618"/>
                      <a:pt x="1662" y="2817"/>
                      <a:pt x="1835" y="2990"/>
                    </a:cubicBezTo>
                    <a:cubicBezTo>
                      <a:pt x="1934" y="3114"/>
                      <a:pt x="2455" y="3486"/>
                      <a:pt x="2455" y="3560"/>
                    </a:cubicBezTo>
                    <a:cubicBezTo>
                      <a:pt x="2455" y="3387"/>
                      <a:pt x="2405" y="3238"/>
                      <a:pt x="2306" y="3089"/>
                    </a:cubicBezTo>
                    <a:cubicBezTo>
                      <a:pt x="2058" y="2643"/>
                      <a:pt x="1835" y="2222"/>
                      <a:pt x="1587" y="1776"/>
                    </a:cubicBezTo>
                    <a:lnTo>
                      <a:pt x="1587" y="1776"/>
                    </a:lnTo>
                    <a:lnTo>
                      <a:pt x="2976" y="3089"/>
                    </a:lnTo>
                    <a:cubicBezTo>
                      <a:pt x="2728" y="2445"/>
                      <a:pt x="2331" y="1850"/>
                      <a:pt x="1835" y="1329"/>
                    </a:cubicBezTo>
                    <a:lnTo>
                      <a:pt x="1835" y="1329"/>
                    </a:lnTo>
                    <a:cubicBezTo>
                      <a:pt x="2182" y="1577"/>
                      <a:pt x="2554" y="1776"/>
                      <a:pt x="2901" y="2023"/>
                    </a:cubicBezTo>
                    <a:cubicBezTo>
                      <a:pt x="2653" y="1602"/>
                      <a:pt x="2306" y="1156"/>
                      <a:pt x="1959" y="784"/>
                    </a:cubicBezTo>
                    <a:cubicBezTo>
                      <a:pt x="1754" y="602"/>
                      <a:pt x="1256" y="1"/>
                      <a:pt x="888"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089" name="Google Shape;11089;p29"/>
              <p:cNvSpPr/>
              <p:nvPr/>
            </p:nvSpPr>
            <p:spPr>
              <a:xfrm>
                <a:off x="3958750" y="1806500"/>
                <a:ext cx="200825" cy="174250"/>
              </a:xfrm>
              <a:custGeom>
                <a:avLst/>
                <a:gdLst/>
                <a:ahLst/>
                <a:cxnLst/>
                <a:rect l="l" t="t" r="r" b="b"/>
                <a:pathLst>
                  <a:path w="8033" h="6970" extrusionOk="0">
                    <a:moveTo>
                      <a:pt x="6973" y="0"/>
                    </a:moveTo>
                    <a:cubicBezTo>
                      <a:pt x="6883" y="0"/>
                      <a:pt x="6786" y="18"/>
                      <a:pt x="6694" y="49"/>
                    </a:cubicBezTo>
                    <a:cubicBezTo>
                      <a:pt x="6322" y="123"/>
                      <a:pt x="6049" y="347"/>
                      <a:pt x="5752" y="545"/>
                    </a:cubicBezTo>
                    <a:cubicBezTo>
                      <a:pt x="5380" y="768"/>
                      <a:pt x="5033" y="966"/>
                      <a:pt x="4686" y="1189"/>
                    </a:cubicBezTo>
                    <a:cubicBezTo>
                      <a:pt x="3298" y="2107"/>
                      <a:pt x="2157" y="3173"/>
                      <a:pt x="1116" y="4511"/>
                    </a:cubicBezTo>
                    <a:cubicBezTo>
                      <a:pt x="596" y="5156"/>
                      <a:pt x="125" y="5899"/>
                      <a:pt x="50" y="6742"/>
                    </a:cubicBezTo>
                    <a:cubicBezTo>
                      <a:pt x="1" y="6792"/>
                      <a:pt x="1" y="6891"/>
                      <a:pt x="75" y="6916"/>
                    </a:cubicBezTo>
                    <a:cubicBezTo>
                      <a:pt x="90" y="6960"/>
                      <a:pt x="132" y="6969"/>
                      <a:pt x="173" y="6969"/>
                    </a:cubicBezTo>
                    <a:cubicBezTo>
                      <a:pt x="201" y="6969"/>
                      <a:pt x="229" y="6965"/>
                      <a:pt x="249" y="6965"/>
                    </a:cubicBezTo>
                    <a:cubicBezTo>
                      <a:pt x="868" y="6817"/>
                      <a:pt x="1538" y="6618"/>
                      <a:pt x="2108" y="6395"/>
                    </a:cubicBezTo>
                    <a:cubicBezTo>
                      <a:pt x="2901" y="6123"/>
                      <a:pt x="3595" y="5726"/>
                      <a:pt x="4265" y="5255"/>
                    </a:cubicBezTo>
                    <a:cubicBezTo>
                      <a:pt x="4810" y="4883"/>
                      <a:pt x="5331" y="4437"/>
                      <a:pt x="5876" y="3966"/>
                    </a:cubicBezTo>
                    <a:cubicBezTo>
                      <a:pt x="6620" y="3321"/>
                      <a:pt x="7239" y="2702"/>
                      <a:pt x="7785" y="1908"/>
                    </a:cubicBezTo>
                    <a:cubicBezTo>
                      <a:pt x="7884" y="1784"/>
                      <a:pt x="7983" y="1611"/>
                      <a:pt x="8008" y="1462"/>
                    </a:cubicBezTo>
                    <a:cubicBezTo>
                      <a:pt x="8033" y="1338"/>
                      <a:pt x="8008" y="1189"/>
                      <a:pt x="7983" y="1065"/>
                    </a:cubicBezTo>
                    <a:cubicBezTo>
                      <a:pt x="7933" y="942"/>
                      <a:pt x="7909" y="818"/>
                      <a:pt x="7859" y="694"/>
                    </a:cubicBezTo>
                    <a:cubicBezTo>
                      <a:pt x="7735" y="545"/>
                      <a:pt x="7537" y="570"/>
                      <a:pt x="7438" y="421"/>
                    </a:cubicBezTo>
                    <a:cubicBezTo>
                      <a:pt x="7388" y="322"/>
                      <a:pt x="7363" y="223"/>
                      <a:pt x="7289" y="123"/>
                    </a:cubicBezTo>
                    <a:cubicBezTo>
                      <a:pt x="7216" y="36"/>
                      <a:pt x="7101" y="0"/>
                      <a:pt x="69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90" name="Google Shape;11090;p29"/>
              <p:cNvSpPr/>
              <p:nvPr/>
            </p:nvSpPr>
            <p:spPr>
              <a:xfrm>
                <a:off x="3974200" y="1870300"/>
                <a:ext cx="94900" cy="90700"/>
              </a:xfrm>
              <a:custGeom>
                <a:avLst/>
                <a:gdLst/>
                <a:ahLst/>
                <a:cxnLst/>
                <a:rect l="l" t="t" r="r" b="b"/>
                <a:pathLst>
                  <a:path w="3796" h="3628" extrusionOk="0">
                    <a:moveTo>
                      <a:pt x="3523" y="1"/>
                    </a:moveTo>
                    <a:lnTo>
                      <a:pt x="3523" y="1"/>
                    </a:lnTo>
                    <a:cubicBezTo>
                      <a:pt x="3052" y="224"/>
                      <a:pt x="2605" y="497"/>
                      <a:pt x="2234" y="769"/>
                    </a:cubicBezTo>
                    <a:cubicBezTo>
                      <a:pt x="1539" y="1339"/>
                      <a:pt x="945" y="2034"/>
                      <a:pt x="498" y="2852"/>
                    </a:cubicBezTo>
                    <a:cubicBezTo>
                      <a:pt x="336" y="3153"/>
                      <a:pt x="1" y="3627"/>
                      <a:pt x="464" y="3627"/>
                    </a:cubicBezTo>
                    <a:cubicBezTo>
                      <a:pt x="496" y="3627"/>
                      <a:pt x="532" y="3625"/>
                      <a:pt x="573" y="3620"/>
                    </a:cubicBezTo>
                    <a:cubicBezTo>
                      <a:pt x="1044" y="3571"/>
                      <a:pt x="1539" y="3347"/>
                      <a:pt x="1936" y="3100"/>
                    </a:cubicBezTo>
                    <a:cubicBezTo>
                      <a:pt x="2457" y="2802"/>
                      <a:pt x="2903" y="2356"/>
                      <a:pt x="3349" y="1959"/>
                    </a:cubicBezTo>
                    <a:lnTo>
                      <a:pt x="3349" y="1959"/>
                    </a:lnTo>
                    <a:cubicBezTo>
                      <a:pt x="2952" y="2108"/>
                      <a:pt x="2531" y="2232"/>
                      <a:pt x="2110" y="2381"/>
                    </a:cubicBezTo>
                    <a:cubicBezTo>
                      <a:pt x="2680" y="1835"/>
                      <a:pt x="3225" y="1315"/>
                      <a:pt x="3795" y="745"/>
                    </a:cubicBezTo>
                    <a:lnTo>
                      <a:pt x="3795" y="745"/>
                    </a:lnTo>
                    <a:cubicBezTo>
                      <a:pt x="3275" y="868"/>
                      <a:pt x="2729" y="1092"/>
                      <a:pt x="2283" y="1364"/>
                    </a:cubicBezTo>
                    <a:cubicBezTo>
                      <a:pt x="2680" y="943"/>
                      <a:pt x="3101" y="472"/>
                      <a:pt x="3523"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091" name="Google Shape;11091;p29"/>
              <p:cNvSpPr/>
              <p:nvPr/>
            </p:nvSpPr>
            <p:spPr>
              <a:xfrm>
                <a:off x="3976725" y="1951025"/>
                <a:ext cx="221900" cy="75800"/>
              </a:xfrm>
              <a:custGeom>
                <a:avLst/>
                <a:gdLst/>
                <a:ahLst/>
                <a:cxnLst/>
                <a:rect l="l" t="t" r="r" b="b"/>
                <a:pathLst>
                  <a:path w="8876" h="3032" extrusionOk="0">
                    <a:moveTo>
                      <a:pt x="6773" y="0"/>
                    </a:moveTo>
                    <a:cubicBezTo>
                      <a:pt x="4855" y="0"/>
                      <a:pt x="2913" y="463"/>
                      <a:pt x="1091" y="1085"/>
                    </a:cubicBezTo>
                    <a:cubicBezTo>
                      <a:pt x="844" y="1135"/>
                      <a:pt x="224" y="1333"/>
                      <a:pt x="125" y="1631"/>
                    </a:cubicBezTo>
                    <a:cubicBezTo>
                      <a:pt x="1" y="2052"/>
                      <a:pt x="1067" y="2300"/>
                      <a:pt x="1315" y="2374"/>
                    </a:cubicBezTo>
                    <a:cubicBezTo>
                      <a:pt x="2133" y="2697"/>
                      <a:pt x="3174" y="2697"/>
                      <a:pt x="3992" y="2821"/>
                    </a:cubicBezTo>
                    <a:cubicBezTo>
                      <a:pt x="4685" y="2936"/>
                      <a:pt x="5404" y="3032"/>
                      <a:pt x="6112" y="3032"/>
                    </a:cubicBezTo>
                    <a:cubicBezTo>
                      <a:pt x="6772" y="3032"/>
                      <a:pt x="7423" y="2949"/>
                      <a:pt x="8033" y="2721"/>
                    </a:cubicBezTo>
                    <a:cubicBezTo>
                      <a:pt x="8181" y="2672"/>
                      <a:pt x="8305" y="2597"/>
                      <a:pt x="8404" y="2473"/>
                    </a:cubicBezTo>
                    <a:cubicBezTo>
                      <a:pt x="8454" y="2350"/>
                      <a:pt x="8454" y="2226"/>
                      <a:pt x="8528" y="2102"/>
                    </a:cubicBezTo>
                    <a:cubicBezTo>
                      <a:pt x="8578" y="1978"/>
                      <a:pt x="8652" y="1953"/>
                      <a:pt x="8702" y="1854"/>
                    </a:cubicBezTo>
                    <a:cubicBezTo>
                      <a:pt x="8875" y="1631"/>
                      <a:pt x="8801" y="1556"/>
                      <a:pt x="8751" y="1259"/>
                    </a:cubicBezTo>
                    <a:cubicBezTo>
                      <a:pt x="8702" y="1085"/>
                      <a:pt x="8751" y="887"/>
                      <a:pt x="8702" y="713"/>
                    </a:cubicBezTo>
                    <a:cubicBezTo>
                      <a:pt x="8702" y="689"/>
                      <a:pt x="8702" y="614"/>
                      <a:pt x="8677" y="589"/>
                    </a:cubicBezTo>
                    <a:cubicBezTo>
                      <a:pt x="8627" y="391"/>
                      <a:pt x="8429" y="242"/>
                      <a:pt x="8206" y="193"/>
                    </a:cubicBezTo>
                    <a:cubicBezTo>
                      <a:pt x="7958" y="69"/>
                      <a:pt x="7685" y="19"/>
                      <a:pt x="7438" y="19"/>
                    </a:cubicBezTo>
                    <a:cubicBezTo>
                      <a:pt x="7217" y="6"/>
                      <a:pt x="6995" y="0"/>
                      <a:pt x="67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92" name="Google Shape;11092;p29"/>
              <p:cNvSpPr/>
              <p:nvPr/>
            </p:nvSpPr>
            <p:spPr>
              <a:xfrm>
                <a:off x="3990975" y="1963825"/>
                <a:ext cx="122750" cy="44700"/>
              </a:xfrm>
              <a:custGeom>
                <a:avLst/>
                <a:gdLst/>
                <a:ahLst/>
                <a:cxnLst/>
                <a:rect l="l" t="t" r="r" b="b"/>
                <a:pathLst>
                  <a:path w="4910" h="1788" extrusionOk="0">
                    <a:moveTo>
                      <a:pt x="4622" y="0"/>
                    </a:moveTo>
                    <a:cubicBezTo>
                      <a:pt x="3742" y="0"/>
                      <a:pt x="2896" y="129"/>
                      <a:pt x="2009" y="425"/>
                    </a:cubicBezTo>
                    <a:cubicBezTo>
                      <a:pt x="1563" y="573"/>
                      <a:pt x="1141" y="747"/>
                      <a:pt x="745" y="970"/>
                    </a:cubicBezTo>
                    <a:cubicBezTo>
                      <a:pt x="621" y="1069"/>
                      <a:pt x="447" y="1094"/>
                      <a:pt x="323" y="1193"/>
                    </a:cubicBezTo>
                    <a:cubicBezTo>
                      <a:pt x="298" y="1218"/>
                      <a:pt x="1" y="1664"/>
                      <a:pt x="75" y="1664"/>
                    </a:cubicBezTo>
                    <a:cubicBezTo>
                      <a:pt x="518" y="1627"/>
                      <a:pt x="958" y="1607"/>
                      <a:pt x="1396" y="1607"/>
                    </a:cubicBezTo>
                    <a:cubicBezTo>
                      <a:pt x="2136" y="1607"/>
                      <a:pt x="2873" y="1663"/>
                      <a:pt x="3620" y="1788"/>
                    </a:cubicBezTo>
                    <a:cubicBezTo>
                      <a:pt x="3397" y="1490"/>
                      <a:pt x="3124" y="1292"/>
                      <a:pt x="2802" y="1119"/>
                    </a:cubicBezTo>
                    <a:cubicBezTo>
                      <a:pt x="3425" y="963"/>
                      <a:pt x="4069" y="867"/>
                      <a:pt x="4696" y="867"/>
                    </a:cubicBezTo>
                    <a:cubicBezTo>
                      <a:pt x="4767" y="867"/>
                      <a:pt x="4838" y="868"/>
                      <a:pt x="4909" y="871"/>
                    </a:cubicBezTo>
                    <a:cubicBezTo>
                      <a:pt x="4488" y="722"/>
                      <a:pt x="4042" y="573"/>
                      <a:pt x="3595" y="474"/>
                    </a:cubicBezTo>
                    <a:cubicBezTo>
                      <a:pt x="4017" y="325"/>
                      <a:pt x="4413" y="152"/>
                      <a:pt x="4860" y="3"/>
                    </a:cubicBezTo>
                    <a:cubicBezTo>
                      <a:pt x="4780" y="1"/>
                      <a:pt x="4701" y="0"/>
                      <a:pt x="4622"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093" name="Google Shape;11093;p29"/>
              <p:cNvSpPr/>
              <p:nvPr/>
            </p:nvSpPr>
            <p:spPr>
              <a:xfrm>
                <a:off x="3965125" y="2018650"/>
                <a:ext cx="212425" cy="132450"/>
              </a:xfrm>
              <a:custGeom>
                <a:avLst/>
                <a:gdLst/>
                <a:ahLst/>
                <a:cxnLst/>
                <a:rect l="l" t="t" r="r" b="b"/>
                <a:pathLst>
                  <a:path w="8497" h="5298" extrusionOk="0">
                    <a:moveTo>
                      <a:pt x="1227" y="0"/>
                    </a:moveTo>
                    <a:cubicBezTo>
                      <a:pt x="682" y="0"/>
                      <a:pt x="0" y="151"/>
                      <a:pt x="366" y="983"/>
                    </a:cubicBezTo>
                    <a:cubicBezTo>
                      <a:pt x="489" y="1231"/>
                      <a:pt x="688" y="1405"/>
                      <a:pt x="861" y="1578"/>
                    </a:cubicBezTo>
                    <a:cubicBezTo>
                      <a:pt x="1184" y="1900"/>
                      <a:pt x="1531" y="2223"/>
                      <a:pt x="1902" y="2495"/>
                    </a:cubicBezTo>
                    <a:cubicBezTo>
                      <a:pt x="3216" y="3561"/>
                      <a:pt x="4704" y="4429"/>
                      <a:pt x="6241" y="5098"/>
                    </a:cubicBezTo>
                    <a:cubicBezTo>
                      <a:pt x="6477" y="5193"/>
                      <a:pt x="6733" y="5297"/>
                      <a:pt x="6984" y="5297"/>
                    </a:cubicBezTo>
                    <a:cubicBezTo>
                      <a:pt x="7128" y="5297"/>
                      <a:pt x="7270" y="5263"/>
                      <a:pt x="7406" y="5173"/>
                    </a:cubicBezTo>
                    <a:cubicBezTo>
                      <a:pt x="7629" y="4999"/>
                      <a:pt x="7778" y="4726"/>
                      <a:pt x="8026" y="4627"/>
                    </a:cubicBezTo>
                    <a:cubicBezTo>
                      <a:pt x="8149" y="4578"/>
                      <a:pt x="8348" y="4578"/>
                      <a:pt x="8422" y="4454"/>
                    </a:cubicBezTo>
                    <a:cubicBezTo>
                      <a:pt x="8497" y="4355"/>
                      <a:pt x="8497" y="4255"/>
                      <a:pt x="8497" y="4131"/>
                    </a:cubicBezTo>
                    <a:lnTo>
                      <a:pt x="8497" y="2768"/>
                    </a:lnTo>
                    <a:cubicBezTo>
                      <a:pt x="8497" y="2371"/>
                      <a:pt x="8174" y="2297"/>
                      <a:pt x="7902" y="2148"/>
                    </a:cubicBezTo>
                    <a:cubicBezTo>
                      <a:pt x="6538" y="1504"/>
                      <a:pt x="5175" y="884"/>
                      <a:pt x="3762" y="438"/>
                    </a:cubicBezTo>
                    <a:cubicBezTo>
                      <a:pt x="3043" y="239"/>
                      <a:pt x="2299" y="91"/>
                      <a:pt x="1555" y="16"/>
                    </a:cubicBezTo>
                    <a:cubicBezTo>
                      <a:pt x="1461" y="7"/>
                      <a:pt x="1348" y="0"/>
                      <a:pt x="122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94" name="Google Shape;11094;p29"/>
              <p:cNvSpPr/>
              <p:nvPr/>
            </p:nvSpPr>
            <p:spPr>
              <a:xfrm>
                <a:off x="3986650" y="2028800"/>
                <a:ext cx="113425" cy="79525"/>
              </a:xfrm>
              <a:custGeom>
                <a:avLst/>
                <a:gdLst/>
                <a:ahLst/>
                <a:cxnLst/>
                <a:rect l="l" t="t" r="r" b="b"/>
                <a:pathLst>
                  <a:path w="4537" h="3181" extrusionOk="0">
                    <a:moveTo>
                      <a:pt x="546" y="0"/>
                    </a:moveTo>
                    <a:cubicBezTo>
                      <a:pt x="382" y="0"/>
                      <a:pt x="237" y="43"/>
                      <a:pt x="174" y="181"/>
                    </a:cubicBezTo>
                    <a:cubicBezTo>
                      <a:pt x="0" y="453"/>
                      <a:pt x="298" y="825"/>
                      <a:pt x="447" y="999"/>
                    </a:cubicBezTo>
                    <a:cubicBezTo>
                      <a:pt x="818" y="1420"/>
                      <a:pt x="1215" y="1742"/>
                      <a:pt x="1612" y="2065"/>
                    </a:cubicBezTo>
                    <a:cubicBezTo>
                      <a:pt x="2281" y="2511"/>
                      <a:pt x="2975" y="2858"/>
                      <a:pt x="3719" y="3180"/>
                    </a:cubicBezTo>
                    <a:cubicBezTo>
                      <a:pt x="3421" y="2808"/>
                      <a:pt x="3049" y="2511"/>
                      <a:pt x="2653" y="2312"/>
                    </a:cubicBezTo>
                    <a:lnTo>
                      <a:pt x="2653" y="2312"/>
                    </a:lnTo>
                    <a:cubicBezTo>
                      <a:pt x="3297" y="2362"/>
                      <a:pt x="3917" y="2461"/>
                      <a:pt x="4537" y="2610"/>
                    </a:cubicBezTo>
                    <a:cubicBezTo>
                      <a:pt x="3892" y="2089"/>
                      <a:pt x="3223" y="1618"/>
                      <a:pt x="2479" y="1222"/>
                    </a:cubicBezTo>
                    <a:cubicBezTo>
                      <a:pt x="2901" y="1197"/>
                      <a:pt x="3273" y="1172"/>
                      <a:pt x="3669" y="1098"/>
                    </a:cubicBezTo>
                    <a:cubicBezTo>
                      <a:pt x="3570" y="1098"/>
                      <a:pt x="3198" y="825"/>
                      <a:pt x="3099" y="800"/>
                    </a:cubicBezTo>
                    <a:cubicBezTo>
                      <a:pt x="2925" y="701"/>
                      <a:pt x="2702" y="602"/>
                      <a:pt x="2479" y="503"/>
                    </a:cubicBezTo>
                    <a:cubicBezTo>
                      <a:pt x="2058" y="329"/>
                      <a:pt x="1612" y="205"/>
                      <a:pt x="1165" y="106"/>
                    </a:cubicBezTo>
                    <a:cubicBezTo>
                      <a:pt x="1023" y="78"/>
                      <a:pt x="767" y="0"/>
                      <a:pt x="54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095" name="Google Shape;11095;p29"/>
              <p:cNvSpPr/>
              <p:nvPr/>
            </p:nvSpPr>
            <p:spPr>
              <a:xfrm>
                <a:off x="3821100" y="1921800"/>
                <a:ext cx="190350" cy="171775"/>
              </a:xfrm>
              <a:custGeom>
                <a:avLst/>
                <a:gdLst/>
                <a:ahLst/>
                <a:cxnLst/>
                <a:rect l="l" t="t" r="r" b="b"/>
                <a:pathLst>
                  <a:path w="7614" h="6871" extrusionOk="0">
                    <a:moveTo>
                      <a:pt x="3831" y="0"/>
                    </a:moveTo>
                    <a:cubicBezTo>
                      <a:pt x="2908" y="0"/>
                      <a:pt x="2038" y="314"/>
                      <a:pt x="1367" y="1040"/>
                    </a:cubicBezTo>
                    <a:cubicBezTo>
                      <a:pt x="1020" y="1436"/>
                      <a:pt x="747" y="1907"/>
                      <a:pt x="598" y="2403"/>
                    </a:cubicBezTo>
                    <a:cubicBezTo>
                      <a:pt x="0" y="4508"/>
                      <a:pt x="1798" y="6870"/>
                      <a:pt x="3939" y="6870"/>
                    </a:cubicBezTo>
                    <a:cubicBezTo>
                      <a:pt x="4194" y="6870"/>
                      <a:pt x="4453" y="6837"/>
                      <a:pt x="4714" y="6766"/>
                    </a:cubicBezTo>
                    <a:cubicBezTo>
                      <a:pt x="5308" y="6617"/>
                      <a:pt x="5804" y="6320"/>
                      <a:pt x="6300" y="5948"/>
                    </a:cubicBezTo>
                    <a:cubicBezTo>
                      <a:pt x="6870" y="5502"/>
                      <a:pt x="7242" y="4832"/>
                      <a:pt x="7366" y="4113"/>
                    </a:cubicBezTo>
                    <a:cubicBezTo>
                      <a:pt x="7614" y="2800"/>
                      <a:pt x="7069" y="1114"/>
                      <a:pt x="5854" y="445"/>
                    </a:cubicBezTo>
                    <a:cubicBezTo>
                      <a:pt x="5556" y="296"/>
                      <a:pt x="5209" y="172"/>
                      <a:pt x="4862" y="122"/>
                    </a:cubicBezTo>
                    <a:cubicBezTo>
                      <a:pt x="4516" y="42"/>
                      <a:pt x="4170" y="0"/>
                      <a:pt x="3831"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096" name="Google Shape;11096;p29"/>
              <p:cNvSpPr/>
              <p:nvPr/>
            </p:nvSpPr>
            <p:spPr>
              <a:xfrm>
                <a:off x="3845975" y="1933800"/>
                <a:ext cx="146275" cy="144925"/>
              </a:xfrm>
              <a:custGeom>
                <a:avLst/>
                <a:gdLst/>
                <a:ahLst/>
                <a:cxnLst/>
                <a:rect l="l" t="t" r="r" b="b"/>
                <a:pathLst>
                  <a:path w="5851" h="5797" extrusionOk="0">
                    <a:moveTo>
                      <a:pt x="2690" y="1"/>
                    </a:moveTo>
                    <a:cubicBezTo>
                      <a:pt x="2499" y="1"/>
                      <a:pt x="2311" y="20"/>
                      <a:pt x="2132" y="64"/>
                    </a:cubicBezTo>
                    <a:cubicBezTo>
                      <a:pt x="1289" y="262"/>
                      <a:pt x="372" y="684"/>
                      <a:pt x="99" y="1551"/>
                    </a:cubicBezTo>
                    <a:cubicBezTo>
                      <a:pt x="0" y="1824"/>
                      <a:pt x="25" y="2146"/>
                      <a:pt x="174" y="2394"/>
                    </a:cubicBezTo>
                    <a:cubicBezTo>
                      <a:pt x="273" y="2518"/>
                      <a:pt x="421" y="2568"/>
                      <a:pt x="521" y="2691"/>
                    </a:cubicBezTo>
                    <a:cubicBezTo>
                      <a:pt x="868" y="3162"/>
                      <a:pt x="347" y="3807"/>
                      <a:pt x="545" y="4352"/>
                    </a:cubicBezTo>
                    <a:cubicBezTo>
                      <a:pt x="769" y="4774"/>
                      <a:pt x="1388" y="4848"/>
                      <a:pt x="1735" y="5170"/>
                    </a:cubicBezTo>
                    <a:cubicBezTo>
                      <a:pt x="1859" y="5294"/>
                      <a:pt x="1909" y="5443"/>
                      <a:pt x="2082" y="5592"/>
                    </a:cubicBezTo>
                    <a:cubicBezTo>
                      <a:pt x="2256" y="5741"/>
                      <a:pt x="2479" y="5765"/>
                      <a:pt x="2727" y="5790"/>
                    </a:cubicBezTo>
                    <a:cubicBezTo>
                      <a:pt x="2781" y="5794"/>
                      <a:pt x="2835" y="5797"/>
                      <a:pt x="2888" y="5797"/>
                    </a:cubicBezTo>
                    <a:cubicBezTo>
                      <a:pt x="3450" y="5797"/>
                      <a:pt x="3989" y="5570"/>
                      <a:pt x="4487" y="5344"/>
                    </a:cubicBezTo>
                    <a:cubicBezTo>
                      <a:pt x="4735" y="5245"/>
                      <a:pt x="4958" y="5146"/>
                      <a:pt x="5132" y="4972"/>
                    </a:cubicBezTo>
                    <a:cubicBezTo>
                      <a:pt x="5355" y="4749"/>
                      <a:pt x="5454" y="4427"/>
                      <a:pt x="5454" y="4154"/>
                    </a:cubicBezTo>
                    <a:cubicBezTo>
                      <a:pt x="5454" y="3832"/>
                      <a:pt x="5429" y="3559"/>
                      <a:pt x="5355" y="3262"/>
                    </a:cubicBezTo>
                    <a:cubicBezTo>
                      <a:pt x="5330" y="3162"/>
                      <a:pt x="5330" y="3063"/>
                      <a:pt x="5330" y="2989"/>
                    </a:cubicBezTo>
                    <a:cubicBezTo>
                      <a:pt x="5355" y="2741"/>
                      <a:pt x="5677" y="2568"/>
                      <a:pt x="5751" y="2320"/>
                    </a:cubicBezTo>
                    <a:cubicBezTo>
                      <a:pt x="5850" y="2072"/>
                      <a:pt x="5702" y="1824"/>
                      <a:pt x="5553" y="1650"/>
                    </a:cubicBezTo>
                    <a:cubicBezTo>
                      <a:pt x="5355" y="1452"/>
                      <a:pt x="5181" y="1303"/>
                      <a:pt x="5057" y="1080"/>
                    </a:cubicBezTo>
                    <a:cubicBezTo>
                      <a:pt x="4983" y="956"/>
                      <a:pt x="4958" y="832"/>
                      <a:pt x="4859" y="733"/>
                    </a:cubicBezTo>
                    <a:cubicBezTo>
                      <a:pt x="4809" y="659"/>
                      <a:pt x="4710" y="634"/>
                      <a:pt x="4611" y="560"/>
                    </a:cubicBezTo>
                    <a:cubicBezTo>
                      <a:pt x="4088" y="250"/>
                      <a:pt x="3369" y="1"/>
                      <a:pt x="2690" y="1"/>
                    </a:cubicBezTo>
                    <a:close/>
                  </a:path>
                </a:pathLst>
              </a:custGeom>
              <a:solidFill>
                <a:srgbClr val="FFB900"/>
              </a:solidFill>
              <a:ln>
                <a:noFill/>
              </a:ln>
            </p:spPr>
            <p:txBody>
              <a:bodyPr spcFirstLastPara="1" wrap="square" lIns="91425" tIns="91425" rIns="91425" bIns="91425" anchor="ctr" anchorCtr="0">
                <a:noAutofit/>
              </a:bodyPr>
              <a:lstStyle/>
              <a:p>
                <a:endParaRPr/>
              </a:p>
            </p:txBody>
          </p:sp>
          <p:sp>
            <p:nvSpPr>
              <p:cNvPr id="11097" name="Google Shape;11097;p29"/>
              <p:cNvSpPr/>
              <p:nvPr/>
            </p:nvSpPr>
            <p:spPr>
              <a:xfrm>
                <a:off x="3889350" y="1984075"/>
                <a:ext cx="13650" cy="13275"/>
              </a:xfrm>
              <a:custGeom>
                <a:avLst/>
                <a:gdLst/>
                <a:ahLst/>
                <a:cxnLst/>
                <a:rect l="l" t="t" r="r" b="b"/>
                <a:pathLst>
                  <a:path w="546" h="531" extrusionOk="0">
                    <a:moveTo>
                      <a:pt x="273" y="1"/>
                    </a:moveTo>
                    <a:cubicBezTo>
                      <a:pt x="185" y="1"/>
                      <a:pt x="100" y="51"/>
                      <a:pt x="50" y="135"/>
                    </a:cubicBezTo>
                    <a:cubicBezTo>
                      <a:pt x="0" y="234"/>
                      <a:pt x="25" y="408"/>
                      <a:pt x="149" y="482"/>
                    </a:cubicBezTo>
                    <a:cubicBezTo>
                      <a:pt x="149" y="482"/>
                      <a:pt x="174" y="482"/>
                      <a:pt x="174" y="507"/>
                    </a:cubicBezTo>
                    <a:cubicBezTo>
                      <a:pt x="213" y="523"/>
                      <a:pt x="257" y="531"/>
                      <a:pt x="301" y="531"/>
                    </a:cubicBezTo>
                    <a:cubicBezTo>
                      <a:pt x="395" y="531"/>
                      <a:pt x="487" y="492"/>
                      <a:pt x="521" y="408"/>
                    </a:cubicBezTo>
                    <a:cubicBezTo>
                      <a:pt x="546" y="309"/>
                      <a:pt x="546" y="135"/>
                      <a:pt x="422" y="61"/>
                    </a:cubicBezTo>
                    <a:cubicBezTo>
                      <a:pt x="422" y="61"/>
                      <a:pt x="397" y="61"/>
                      <a:pt x="397" y="36"/>
                    </a:cubicBezTo>
                    <a:cubicBezTo>
                      <a:pt x="357" y="12"/>
                      <a:pt x="315" y="1"/>
                      <a:pt x="27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098" name="Google Shape;11098;p29"/>
              <p:cNvSpPr/>
              <p:nvPr/>
            </p:nvSpPr>
            <p:spPr>
              <a:xfrm>
                <a:off x="3920325" y="1958925"/>
                <a:ext cx="15525" cy="11175"/>
              </a:xfrm>
              <a:custGeom>
                <a:avLst/>
                <a:gdLst/>
                <a:ahLst/>
                <a:cxnLst/>
                <a:rect l="l" t="t" r="r" b="b"/>
                <a:pathLst>
                  <a:path w="621" h="447" extrusionOk="0">
                    <a:moveTo>
                      <a:pt x="298" y="1"/>
                    </a:moveTo>
                    <a:cubicBezTo>
                      <a:pt x="1" y="1"/>
                      <a:pt x="1" y="447"/>
                      <a:pt x="298" y="447"/>
                    </a:cubicBezTo>
                    <a:cubicBezTo>
                      <a:pt x="621" y="447"/>
                      <a:pt x="621"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099" name="Google Shape;11099;p29"/>
              <p:cNvSpPr/>
              <p:nvPr/>
            </p:nvSpPr>
            <p:spPr>
              <a:xfrm>
                <a:off x="3891825" y="1954600"/>
                <a:ext cx="15525" cy="11800"/>
              </a:xfrm>
              <a:custGeom>
                <a:avLst/>
                <a:gdLst/>
                <a:ahLst/>
                <a:cxnLst/>
                <a:rect l="l" t="t" r="r" b="b"/>
                <a:pathLst>
                  <a:path w="621" h="472" extrusionOk="0">
                    <a:moveTo>
                      <a:pt x="298" y="0"/>
                    </a:moveTo>
                    <a:cubicBezTo>
                      <a:pt x="0" y="0"/>
                      <a:pt x="0" y="471"/>
                      <a:pt x="298" y="471"/>
                    </a:cubicBezTo>
                    <a:cubicBezTo>
                      <a:pt x="620" y="471"/>
                      <a:pt x="620" y="0"/>
                      <a:pt x="29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00" name="Google Shape;11100;p29"/>
              <p:cNvSpPr/>
              <p:nvPr/>
            </p:nvSpPr>
            <p:spPr>
              <a:xfrm>
                <a:off x="3925900" y="1993025"/>
                <a:ext cx="15525" cy="11175"/>
              </a:xfrm>
              <a:custGeom>
                <a:avLst/>
                <a:gdLst/>
                <a:ahLst/>
                <a:cxnLst/>
                <a:rect l="l" t="t" r="r" b="b"/>
                <a:pathLst>
                  <a:path w="621" h="447" extrusionOk="0">
                    <a:moveTo>
                      <a:pt x="298" y="0"/>
                    </a:moveTo>
                    <a:cubicBezTo>
                      <a:pt x="1" y="0"/>
                      <a:pt x="1" y="446"/>
                      <a:pt x="298" y="446"/>
                    </a:cubicBezTo>
                    <a:cubicBezTo>
                      <a:pt x="621" y="446"/>
                      <a:pt x="621" y="0"/>
                      <a:pt x="29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01" name="Google Shape;11101;p29"/>
              <p:cNvSpPr/>
              <p:nvPr/>
            </p:nvSpPr>
            <p:spPr>
              <a:xfrm>
                <a:off x="3958750" y="198125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02" name="Google Shape;11102;p29"/>
              <p:cNvSpPr/>
              <p:nvPr/>
            </p:nvSpPr>
            <p:spPr>
              <a:xfrm>
                <a:off x="3949450" y="2020900"/>
                <a:ext cx="14900" cy="11175"/>
              </a:xfrm>
              <a:custGeom>
                <a:avLst/>
                <a:gdLst/>
                <a:ahLst/>
                <a:cxnLst/>
                <a:rect l="l" t="t" r="r" b="b"/>
                <a:pathLst>
                  <a:path w="596" h="447" extrusionOk="0">
                    <a:moveTo>
                      <a:pt x="323" y="1"/>
                    </a:moveTo>
                    <a:cubicBezTo>
                      <a:pt x="1" y="1"/>
                      <a:pt x="1" y="447"/>
                      <a:pt x="323" y="447"/>
                    </a:cubicBezTo>
                    <a:cubicBezTo>
                      <a:pt x="596" y="447"/>
                      <a:pt x="596"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03" name="Google Shape;11103;p29"/>
              <p:cNvSpPr/>
              <p:nvPr/>
            </p:nvSpPr>
            <p:spPr>
              <a:xfrm>
                <a:off x="3898025" y="2043825"/>
                <a:ext cx="15525" cy="11800"/>
              </a:xfrm>
              <a:custGeom>
                <a:avLst/>
                <a:gdLst/>
                <a:ahLst/>
                <a:cxnLst/>
                <a:rect l="l" t="t" r="r" b="b"/>
                <a:pathLst>
                  <a:path w="621"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04" name="Google Shape;11104;p29"/>
              <p:cNvSpPr/>
              <p:nvPr/>
            </p:nvSpPr>
            <p:spPr>
              <a:xfrm>
                <a:off x="3861450" y="2015325"/>
                <a:ext cx="15525" cy="11800"/>
              </a:xfrm>
              <a:custGeom>
                <a:avLst/>
                <a:gdLst/>
                <a:ahLst/>
                <a:cxnLst/>
                <a:rect l="l" t="t" r="r" b="b"/>
                <a:pathLst>
                  <a:path w="621" h="472" extrusionOk="0">
                    <a:moveTo>
                      <a:pt x="298" y="1"/>
                    </a:moveTo>
                    <a:cubicBezTo>
                      <a:pt x="1" y="1"/>
                      <a:pt x="1" y="472"/>
                      <a:pt x="298" y="472"/>
                    </a:cubicBezTo>
                    <a:cubicBezTo>
                      <a:pt x="621" y="472"/>
                      <a:pt x="621"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05" name="Google Shape;11105;p29"/>
              <p:cNvSpPr/>
              <p:nvPr/>
            </p:nvSpPr>
            <p:spPr>
              <a:xfrm>
                <a:off x="3860850" y="1971950"/>
                <a:ext cx="15500" cy="11175"/>
              </a:xfrm>
              <a:custGeom>
                <a:avLst/>
                <a:gdLst/>
                <a:ahLst/>
                <a:cxnLst/>
                <a:rect l="l" t="t" r="r" b="b"/>
                <a:pathLst>
                  <a:path w="620" h="447" extrusionOk="0">
                    <a:moveTo>
                      <a:pt x="297" y="0"/>
                    </a:moveTo>
                    <a:cubicBezTo>
                      <a:pt x="0" y="0"/>
                      <a:pt x="0" y="447"/>
                      <a:pt x="297" y="447"/>
                    </a:cubicBezTo>
                    <a:cubicBezTo>
                      <a:pt x="620" y="447"/>
                      <a:pt x="620" y="0"/>
                      <a:pt x="29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06" name="Google Shape;11106;p29"/>
              <p:cNvSpPr/>
              <p:nvPr/>
            </p:nvSpPr>
            <p:spPr>
              <a:xfrm>
                <a:off x="3899250" y="20165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07" name="Google Shape;11107;p29"/>
              <p:cNvSpPr/>
              <p:nvPr/>
            </p:nvSpPr>
            <p:spPr>
              <a:xfrm>
                <a:off x="3929000" y="2047550"/>
                <a:ext cx="15525" cy="11825"/>
              </a:xfrm>
              <a:custGeom>
                <a:avLst/>
                <a:gdLst/>
                <a:ahLst/>
                <a:cxnLst/>
                <a:rect l="l" t="t" r="r" b="b"/>
                <a:pathLst>
                  <a:path w="621" h="473" extrusionOk="0">
                    <a:moveTo>
                      <a:pt x="298" y="1"/>
                    </a:moveTo>
                    <a:cubicBezTo>
                      <a:pt x="1" y="1"/>
                      <a:pt x="1" y="472"/>
                      <a:pt x="298" y="472"/>
                    </a:cubicBezTo>
                    <a:cubicBezTo>
                      <a:pt x="306" y="472"/>
                      <a:pt x="314" y="473"/>
                      <a:pt x="321" y="473"/>
                    </a:cubicBezTo>
                    <a:cubicBezTo>
                      <a:pt x="620" y="473"/>
                      <a:pt x="613"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08" name="Google Shape;11108;p29"/>
              <p:cNvSpPr/>
              <p:nvPr/>
            </p:nvSpPr>
            <p:spPr>
              <a:xfrm>
                <a:off x="3941400" y="1965125"/>
                <a:ext cx="15525" cy="11175"/>
              </a:xfrm>
              <a:custGeom>
                <a:avLst/>
                <a:gdLst/>
                <a:ahLst/>
                <a:cxnLst/>
                <a:rect l="l" t="t" r="r" b="b"/>
                <a:pathLst>
                  <a:path w="621" h="447" extrusionOk="0">
                    <a:moveTo>
                      <a:pt x="298" y="1"/>
                    </a:moveTo>
                    <a:cubicBezTo>
                      <a:pt x="1" y="1"/>
                      <a:pt x="1" y="447"/>
                      <a:pt x="298" y="447"/>
                    </a:cubicBezTo>
                    <a:cubicBezTo>
                      <a:pt x="620" y="447"/>
                      <a:pt x="620"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09" name="Google Shape;11109;p29"/>
              <p:cNvSpPr/>
              <p:nvPr/>
            </p:nvSpPr>
            <p:spPr>
              <a:xfrm>
                <a:off x="3909175" y="1940950"/>
                <a:ext cx="15175" cy="11275"/>
              </a:xfrm>
              <a:custGeom>
                <a:avLst/>
                <a:gdLst/>
                <a:ahLst/>
                <a:cxnLst/>
                <a:rect l="l" t="t" r="r" b="b"/>
                <a:pathLst>
                  <a:path w="607" h="451" extrusionOk="0">
                    <a:moveTo>
                      <a:pt x="323" y="1"/>
                    </a:moveTo>
                    <a:cubicBezTo>
                      <a:pt x="1" y="1"/>
                      <a:pt x="1" y="447"/>
                      <a:pt x="323" y="447"/>
                    </a:cubicBezTo>
                    <a:cubicBezTo>
                      <a:pt x="336" y="449"/>
                      <a:pt x="348" y="451"/>
                      <a:pt x="360" y="451"/>
                    </a:cubicBezTo>
                    <a:cubicBezTo>
                      <a:pt x="597" y="451"/>
                      <a:pt x="606"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10" name="Google Shape;11110;p29"/>
              <p:cNvSpPr/>
              <p:nvPr/>
            </p:nvSpPr>
            <p:spPr>
              <a:xfrm>
                <a:off x="3967425" y="20041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11" name="Google Shape;11111;p29"/>
              <p:cNvSpPr/>
              <p:nvPr/>
            </p:nvSpPr>
            <p:spPr>
              <a:xfrm>
                <a:off x="3867025" y="2036400"/>
                <a:ext cx="15525" cy="11175"/>
              </a:xfrm>
              <a:custGeom>
                <a:avLst/>
                <a:gdLst/>
                <a:ahLst/>
                <a:cxnLst/>
                <a:rect l="l" t="t" r="r" b="b"/>
                <a:pathLst>
                  <a:path w="621" h="447" extrusionOk="0">
                    <a:moveTo>
                      <a:pt x="298" y="0"/>
                    </a:moveTo>
                    <a:cubicBezTo>
                      <a:pt x="1" y="0"/>
                      <a:pt x="1" y="447"/>
                      <a:pt x="298" y="447"/>
                    </a:cubicBezTo>
                    <a:cubicBezTo>
                      <a:pt x="621" y="447"/>
                      <a:pt x="621" y="0"/>
                      <a:pt x="29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12" name="Google Shape;11112;p29"/>
              <p:cNvSpPr/>
              <p:nvPr/>
            </p:nvSpPr>
            <p:spPr>
              <a:xfrm>
                <a:off x="3862700" y="1993625"/>
                <a:ext cx="15500" cy="11825"/>
              </a:xfrm>
              <a:custGeom>
                <a:avLst/>
                <a:gdLst/>
                <a:ahLst/>
                <a:cxnLst/>
                <a:rect l="l" t="t" r="r" b="b"/>
                <a:pathLst>
                  <a:path w="620" h="473" extrusionOk="0">
                    <a:moveTo>
                      <a:pt x="323" y="1"/>
                    </a:moveTo>
                    <a:cubicBezTo>
                      <a:pt x="0" y="1"/>
                      <a:pt x="0" y="472"/>
                      <a:pt x="323" y="472"/>
                    </a:cubicBezTo>
                    <a:cubicBezTo>
                      <a:pt x="330" y="473"/>
                      <a:pt x="337" y="473"/>
                      <a:pt x="344" y="473"/>
                    </a:cubicBezTo>
                    <a:cubicBezTo>
                      <a:pt x="620" y="473"/>
                      <a:pt x="613"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13" name="Google Shape;11113;p29"/>
              <p:cNvSpPr/>
              <p:nvPr/>
            </p:nvSpPr>
            <p:spPr>
              <a:xfrm>
                <a:off x="3927775" y="2021525"/>
                <a:ext cx="15500" cy="11825"/>
              </a:xfrm>
              <a:custGeom>
                <a:avLst/>
                <a:gdLst/>
                <a:ahLst/>
                <a:cxnLst/>
                <a:rect l="l" t="t" r="r" b="b"/>
                <a:pathLst>
                  <a:path w="620" h="473" extrusionOk="0">
                    <a:moveTo>
                      <a:pt x="323" y="1"/>
                    </a:moveTo>
                    <a:cubicBezTo>
                      <a:pt x="0" y="1"/>
                      <a:pt x="0" y="472"/>
                      <a:pt x="323" y="472"/>
                    </a:cubicBezTo>
                    <a:cubicBezTo>
                      <a:pt x="330" y="472"/>
                      <a:pt x="337" y="472"/>
                      <a:pt x="344" y="472"/>
                    </a:cubicBezTo>
                    <a:cubicBezTo>
                      <a:pt x="620" y="472"/>
                      <a:pt x="613"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14" name="Google Shape;11114;p29"/>
              <p:cNvSpPr/>
              <p:nvPr/>
            </p:nvSpPr>
            <p:spPr>
              <a:xfrm>
                <a:off x="3955050" y="2046325"/>
                <a:ext cx="15500" cy="11800"/>
              </a:xfrm>
              <a:custGeom>
                <a:avLst/>
                <a:gdLst/>
                <a:ahLst/>
                <a:cxnLst/>
                <a:rect l="l" t="t" r="r" b="b"/>
                <a:pathLst>
                  <a:path w="620" h="472" extrusionOk="0">
                    <a:moveTo>
                      <a:pt x="322" y="0"/>
                    </a:moveTo>
                    <a:cubicBezTo>
                      <a:pt x="0" y="0"/>
                      <a:pt x="0" y="471"/>
                      <a:pt x="322" y="471"/>
                    </a:cubicBezTo>
                    <a:cubicBezTo>
                      <a:pt x="620" y="471"/>
                      <a:pt x="620" y="0"/>
                      <a:pt x="32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15" name="Google Shape;11115;p29"/>
              <p:cNvSpPr/>
              <p:nvPr/>
            </p:nvSpPr>
            <p:spPr>
              <a:xfrm>
                <a:off x="3957525" y="1950875"/>
                <a:ext cx="15500" cy="11800"/>
              </a:xfrm>
              <a:custGeom>
                <a:avLst/>
                <a:gdLst/>
                <a:ahLst/>
                <a:cxnLst/>
                <a:rect l="l" t="t" r="r" b="b"/>
                <a:pathLst>
                  <a:path w="620"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16" name="Google Shape;11116;p29"/>
              <p:cNvSpPr/>
              <p:nvPr/>
            </p:nvSpPr>
            <p:spPr>
              <a:xfrm>
                <a:off x="3912275" y="2058700"/>
                <a:ext cx="15525" cy="11800"/>
              </a:xfrm>
              <a:custGeom>
                <a:avLst/>
                <a:gdLst/>
                <a:ahLst/>
                <a:cxnLst/>
                <a:rect l="l" t="t" r="r" b="b"/>
                <a:pathLst>
                  <a:path w="621" h="472" extrusionOk="0">
                    <a:moveTo>
                      <a:pt x="323" y="1"/>
                    </a:moveTo>
                    <a:cubicBezTo>
                      <a:pt x="1" y="1"/>
                      <a:pt x="1" y="472"/>
                      <a:pt x="323" y="472"/>
                    </a:cubicBezTo>
                    <a:cubicBezTo>
                      <a:pt x="620" y="472"/>
                      <a:pt x="620"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11117" name="Google Shape;11117;p29"/>
            <p:cNvGrpSpPr/>
            <p:nvPr/>
          </p:nvGrpSpPr>
          <p:grpSpPr>
            <a:xfrm>
              <a:off x="1136362" y="332417"/>
              <a:ext cx="407984" cy="415906"/>
              <a:chOff x="3646250" y="1707050"/>
              <a:chExt cx="552375" cy="563100"/>
            </a:xfrm>
          </p:grpSpPr>
          <p:sp>
            <p:nvSpPr>
              <p:cNvPr id="11118" name="Google Shape;11118;p29"/>
              <p:cNvSpPr/>
              <p:nvPr/>
            </p:nvSpPr>
            <p:spPr>
              <a:xfrm>
                <a:off x="3931325"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19" name="Google Shape;11119;p29"/>
              <p:cNvSpPr/>
              <p:nvPr/>
            </p:nvSpPr>
            <p:spPr>
              <a:xfrm>
                <a:off x="3850150"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20" name="Google Shape;11120;p29"/>
              <p:cNvSpPr/>
              <p:nvPr/>
            </p:nvSpPr>
            <p:spPr>
              <a:xfrm>
                <a:off x="3729925"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21" name="Google Shape;11121;p29"/>
              <p:cNvSpPr/>
              <p:nvPr/>
            </p:nvSpPr>
            <p:spPr>
              <a:xfrm>
                <a:off x="3646250"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22" name="Google Shape;11122;p29"/>
              <p:cNvSpPr/>
              <p:nvPr/>
            </p:nvSpPr>
            <p:spPr>
              <a:xfrm>
                <a:off x="3966188"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23" name="Google Shape;11123;p29"/>
              <p:cNvSpPr/>
              <p:nvPr/>
            </p:nvSpPr>
            <p:spPr>
              <a:xfrm>
                <a:off x="3983088"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24" name="Google Shape;11124;p29"/>
              <p:cNvSpPr/>
              <p:nvPr/>
            </p:nvSpPr>
            <p:spPr>
              <a:xfrm>
                <a:off x="3979363"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25" name="Google Shape;11125;p29"/>
              <p:cNvSpPr/>
              <p:nvPr/>
            </p:nvSpPr>
            <p:spPr>
              <a:xfrm>
                <a:off x="3659875"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26" name="Google Shape;11126;p29"/>
              <p:cNvSpPr/>
              <p:nvPr/>
            </p:nvSpPr>
            <p:spPr>
              <a:xfrm>
                <a:off x="3961388"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27" name="Google Shape;11127;p29"/>
              <p:cNvSpPr/>
              <p:nvPr/>
            </p:nvSpPr>
            <p:spPr>
              <a:xfrm>
                <a:off x="3772363"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28" name="Google Shape;11128;p29"/>
              <p:cNvSpPr/>
              <p:nvPr/>
            </p:nvSpPr>
            <p:spPr>
              <a:xfrm>
                <a:off x="3913063"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29" name="Google Shape;11129;p29"/>
              <p:cNvSpPr/>
              <p:nvPr/>
            </p:nvSpPr>
            <p:spPr>
              <a:xfrm>
                <a:off x="3931325" y="2051863"/>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30" name="Google Shape;11130;p29"/>
              <p:cNvSpPr/>
              <p:nvPr/>
            </p:nvSpPr>
            <p:spPr>
              <a:xfrm>
                <a:off x="3850150" y="2054588"/>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31" name="Google Shape;11131;p29"/>
              <p:cNvSpPr/>
              <p:nvPr/>
            </p:nvSpPr>
            <p:spPr>
              <a:xfrm>
                <a:off x="3729925" y="2031463"/>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32" name="Google Shape;11132;p29"/>
              <p:cNvSpPr/>
              <p:nvPr/>
            </p:nvSpPr>
            <p:spPr>
              <a:xfrm>
                <a:off x="3646250" y="2001413"/>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33" name="Google Shape;11133;p29"/>
              <p:cNvSpPr/>
              <p:nvPr/>
            </p:nvSpPr>
            <p:spPr>
              <a:xfrm>
                <a:off x="3966188" y="2036188"/>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34" name="Google Shape;11134;p29"/>
              <p:cNvSpPr/>
              <p:nvPr/>
            </p:nvSpPr>
            <p:spPr>
              <a:xfrm>
                <a:off x="3983088" y="1997688"/>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35" name="Google Shape;11135;p29"/>
              <p:cNvSpPr/>
              <p:nvPr/>
            </p:nvSpPr>
            <p:spPr>
              <a:xfrm>
                <a:off x="3979363" y="1881938"/>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36" name="Google Shape;11136;p29"/>
              <p:cNvSpPr/>
              <p:nvPr/>
            </p:nvSpPr>
            <p:spPr>
              <a:xfrm>
                <a:off x="3659875" y="1890463"/>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37" name="Google Shape;11137;p29"/>
              <p:cNvSpPr/>
              <p:nvPr/>
            </p:nvSpPr>
            <p:spPr>
              <a:xfrm>
                <a:off x="3961388" y="1771013"/>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38" name="Google Shape;11138;p29"/>
              <p:cNvSpPr/>
              <p:nvPr/>
            </p:nvSpPr>
            <p:spPr>
              <a:xfrm>
                <a:off x="3772363" y="1758688"/>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39" name="Google Shape;11139;p29"/>
              <p:cNvSpPr/>
              <p:nvPr/>
            </p:nvSpPr>
            <p:spPr>
              <a:xfrm>
                <a:off x="3913063" y="1718788"/>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40" name="Google Shape;11140;p29"/>
              <p:cNvSpPr/>
              <p:nvPr/>
            </p:nvSpPr>
            <p:spPr>
              <a:xfrm>
                <a:off x="3931788"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141" name="Google Shape;11141;p29"/>
              <p:cNvSpPr/>
              <p:nvPr/>
            </p:nvSpPr>
            <p:spPr>
              <a:xfrm>
                <a:off x="3936450" y="2075725"/>
                <a:ext cx="57650" cy="128650"/>
              </a:xfrm>
              <a:custGeom>
                <a:avLst/>
                <a:gdLst/>
                <a:ahLst/>
                <a:cxnLst/>
                <a:rect l="l" t="t" r="r" b="b"/>
                <a:pathLst>
                  <a:path w="2306" h="5146" extrusionOk="0">
                    <a:moveTo>
                      <a:pt x="625" y="0"/>
                    </a:moveTo>
                    <a:cubicBezTo>
                      <a:pt x="445" y="0"/>
                      <a:pt x="278" y="129"/>
                      <a:pt x="149" y="460"/>
                    </a:cubicBezTo>
                    <a:cubicBezTo>
                      <a:pt x="0" y="882"/>
                      <a:pt x="50" y="1452"/>
                      <a:pt x="124" y="1923"/>
                    </a:cubicBezTo>
                    <a:cubicBezTo>
                      <a:pt x="199" y="2443"/>
                      <a:pt x="273" y="2964"/>
                      <a:pt x="447" y="3509"/>
                    </a:cubicBezTo>
                    <a:lnTo>
                      <a:pt x="719" y="4327"/>
                    </a:lnTo>
                    <a:cubicBezTo>
                      <a:pt x="827" y="4543"/>
                      <a:pt x="1030" y="4835"/>
                      <a:pt x="1080" y="5054"/>
                    </a:cubicBezTo>
                    <a:lnTo>
                      <a:pt x="1080" y="5054"/>
                    </a:lnTo>
                    <a:cubicBezTo>
                      <a:pt x="1009" y="4490"/>
                      <a:pt x="933" y="3926"/>
                      <a:pt x="769" y="3385"/>
                    </a:cubicBezTo>
                    <a:lnTo>
                      <a:pt x="769" y="3385"/>
                    </a:lnTo>
                    <a:cubicBezTo>
                      <a:pt x="1017" y="3931"/>
                      <a:pt x="1389" y="4427"/>
                      <a:pt x="1835" y="4823"/>
                    </a:cubicBezTo>
                    <a:cubicBezTo>
                      <a:pt x="1711" y="4079"/>
                      <a:pt x="1438" y="3410"/>
                      <a:pt x="1141" y="2691"/>
                    </a:cubicBezTo>
                    <a:lnTo>
                      <a:pt x="1141" y="2691"/>
                    </a:lnTo>
                    <a:cubicBezTo>
                      <a:pt x="1463" y="3187"/>
                      <a:pt x="1835" y="3658"/>
                      <a:pt x="2231" y="4055"/>
                    </a:cubicBezTo>
                    <a:cubicBezTo>
                      <a:pt x="2306" y="3137"/>
                      <a:pt x="2132" y="2195"/>
                      <a:pt x="1835" y="1328"/>
                    </a:cubicBezTo>
                    <a:cubicBezTo>
                      <a:pt x="1673" y="913"/>
                      <a:pt x="1104" y="0"/>
                      <a:pt x="625" y="0"/>
                    </a:cubicBezTo>
                    <a:close/>
                    <a:moveTo>
                      <a:pt x="1080" y="5054"/>
                    </a:moveTo>
                    <a:cubicBezTo>
                      <a:pt x="1083" y="5084"/>
                      <a:pt x="1087" y="5115"/>
                      <a:pt x="1091" y="5145"/>
                    </a:cubicBezTo>
                    <a:cubicBezTo>
                      <a:pt x="1091" y="5117"/>
                      <a:pt x="1087" y="5086"/>
                      <a:pt x="1080" y="5054"/>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142" name="Google Shape;11142;p29"/>
              <p:cNvSpPr/>
              <p:nvPr/>
            </p:nvSpPr>
            <p:spPr>
              <a:xfrm>
                <a:off x="3850613"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143" name="Google Shape;11143;p29"/>
              <p:cNvSpPr/>
              <p:nvPr/>
            </p:nvSpPr>
            <p:spPr>
              <a:xfrm>
                <a:off x="3854650" y="2077050"/>
                <a:ext cx="60750" cy="136000"/>
              </a:xfrm>
              <a:custGeom>
                <a:avLst/>
                <a:gdLst/>
                <a:ahLst/>
                <a:cxnLst/>
                <a:rect l="l" t="t" r="r" b="b"/>
                <a:pathLst>
                  <a:path w="2430" h="5440" extrusionOk="0">
                    <a:moveTo>
                      <a:pt x="1578" y="0"/>
                    </a:moveTo>
                    <a:cubicBezTo>
                      <a:pt x="1353" y="0"/>
                      <a:pt x="1226" y="188"/>
                      <a:pt x="1066" y="407"/>
                    </a:cubicBezTo>
                    <a:cubicBezTo>
                      <a:pt x="694" y="1002"/>
                      <a:pt x="496" y="1647"/>
                      <a:pt x="322" y="2366"/>
                    </a:cubicBezTo>
                    <a:cubicBezTo>
                      <a:pt x="124" y="3258"/>
                      <a:pt x="50" y="4200"/>
                      <a:pt x="0" y="5117"/>
                    </a:cubicBezTo>
                    <a:cubicBezTo>
                      <a:pt x="124" y="4572"/>
                      <a:pt x="298" y="4026"/>
                      <a:pt x="620" y="3580"/>
                    </a:cubicBezTo>
                    <a:cubicBezTo>
                      <a:pt x="669" y="4200"/>
                      <a:pt x="744" y="4820"/>
                      <a:pt x="818" y="5439"/>
                    </a:cubicBezTo>
                    <a:cubicBezTo>
                      <a:pt x="1016" y="4696"/>
                      <a:pt x="1190" y="3977"/>
                      <a:pt x="1388" y="3233"/>
                    </a:cubicBezTo>
                    <a:cubicBezTo>
                      <a:pt x="1661" y="3704"/>
                      <a:pt x="1909" y="4150"/>
                      <a:pt x="2107" y="4646"/>
                    </a:cubicBezTo>
                    <a:cubicBezTo>
                      <a:pt x="2405" y="3704"/>
                      <a:pt x="2405" y="2663"/>
                      <a:pt x="2430" y="1671"/>
                    </a:cubicBezTo>
                    <a:cubicBezTo>
                      <a:pt x="2430" y="1374"/>
                      <a:pt x="2430" y="1027"/>
                      <a:pt x="2355" y="754"/>
                    </a:cubicBezTo>
                    <a:cubicBezTo>
                      <a:pt x="2256" y="482"/>
                      <a:pt x="2033" y="159"/>
                      <a:pt x="1760" y="35"/>
                    </a:cubicBezTo>
                    <a:cubicBezTo>
                      <a:pt x="1693" y="11"/>
                      <a:pt x="1632" y="0"/>
                      <a:pt x="1578"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144" name="Google Shape;11144;p29"/>
              <p:cNvSpPr/>
              <p:nvPr/>
            </p:nvSpPr>
            <p:spPr>
              <a:xfrm>
                <a:off x="3730388"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145" name="Google Shape;11145;p29"/>
              <p:cNvSpPr/>
              <p:nvPr/>
            </p:nvSpPr>
            <p:spPr>
              <a:xfrm>
                <a:off x="3753625" y="2059025"/>
                <a:ext cx="106000" cy="121175"/>
              </a:xfrm>
              <a:custGeom>
                <a:avLst/>
                <a:gdLst/>
                <a:ahLst/>
                <a:cxnLst/>
                <a:rect l="l" t="t" r="r" b="b"/>
                <a:pathLst>
                  <a:path w="4240" h="4847" extrusionOk="0">
                    <a:moveTo>
                      <a:pt x="20" y="4329"/>
                    </a:moveTo>
                    <a:cubicBezTo>
                      <a:pt x="13" y="4336"/>
                      <a:pt x="7" y="4344"/>
                      <a:pt x="0" y="4351"/>
                    </a:cubicBezTo>
                    <a:cubicBezTo>
                      <a:pt x="7" y="4344"/>
                      <a:pt x="14" y="4337"/>
                      <a:pt x="20" y="4329"/>
                    </a:cubicBezTo>
                    <a:close/>
                    <a:moveTo>
                      <a:pt x="3699" y="1"/>
                    </a:moveTo>
                    <a:cubicBezTo>
                      <a:pt x="3413" y="1"/>
                      <a:pt x="3055" y="189"/>
                      <a:pt x="2851" y="335"/>
                    </a:cubicBezTo>
                    <a:cubicBezTo>
                      <a:pt x="2231" y="781"/>
                      <a:pt x="1686" y="1450"/>
                      <a:pt x="1215" y="2070"/>
                    </a:cubicBezTo>
                    <a:cubicBezTo>
                      <a:pt x="942" y="2442"/>
                      <a:pt x="719" y="2814"/>
                      <a:pt x="496" y="3211"/>
                    </a:cubicBezTo>
                    <a:cubicBezTo>
                      <a:pt x="397" y="3384"/>
                      <a:pt x="273" y="3607"/>
                      <a:pt x="199" y="3830"/>
                    </a:cubicBezTo>
                    <a:cubicBezTo>
                      <a:pt x="152" y="3947"/>
                      <a:pt x="127" y="4197"/>
                      <a:pt x="20" y="4329"/>
                    </a:cubicBezTo>
                    <a:lnTo>
                      <a:pt x="20" y="4329"/>
                    </a:lnTo>
                    <a:cubicBezTo>
                      <a:pt x="460" y="3841"/>
                      <a:pt x="900" y="3352"/>
                      <a:pt x="1364" y="2888"/>
                    </a:cubicBezTo>
                    <a:lnTo>
                      <a:pt x="1364" y="2888"/>
                    </a:lnTo>
                    <a:cubicBezTo>
                      <a:pt x="1240" y="3508"/>
                      <a:pt x="1066" y="4103"/>
                      <a:pt x="843" y="4698"/>
                    </a:cubicBezTo>
                    <a:cubicBezTo>
                      <a:pt x="1364" y="4177"/>
                      <a:pt x="1810" y="3558"/>
                      <a:pt x="2132" y="2888"/>
                    </a:cubicBezTo>
                    <a:lnTo>
                      <a:pt x="2132" y="2888"/>
                    </a:lnTo>
                    <a:lnTo>
                      <a:pt x="1959" y="4847"/>
                    </a:lnTo>
                    <a:cubicBezTo>
                      <a:pt x="2455" y="4177"/>
                      <a:pt x="2950" y="3458"/>
                      <a:pt x="3347" y="2715"/>
                    </a:cubicBezTo>
                    <a:cubicBezTo>
                      <a:pt x="3694" y="2095"/>
                      <a:pt x="4239" y="1079"/>
                      <a:pt x="4115" y="360"/>
                    </a:cubicBezTo>
                    <a:cubicBezTo>
                      <a:pt x="4064" y="94"/>
                      <a:pt x="3899" y="1"/>
                      <a:pt x="3699"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146" name="Google Shape;11146;p29"/>
              <p:cNvSpPr/>
              <p:nvPr/>
            </p:nvSpPr>
            <p:spPr>
              <a:xfrm>
                <a:off x="3646713"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147" name="Google Shape;11147;p29"/>
              <p:cNvSpPr/>
              <p:nvPr/>
            </p:nvSpPr>
            <p:spPr>
              <a:xfrm>
                <a:off x="3687925" y="2004575"/>
                <a:ext cx="155575" cy="74000"/>
              </a:xfrm>
              <a:custGeom>
                <a:avLst/>
                <a:gdLst/>
                <a:ahLst/>
                <a:cxnLst/>
                <a:rect l="l" t="t" r="r" b="b"/>
                <a:pathLst>
                  <a:path w="6223" h="2960" extrusionOk="0">
                    <a:moveTo>
                      <a:pt x="5606" y="0"/>
                    </a:moveTo>
                    <a:cubicBezTo>
                      <a:pt x="5499" y="0"/>
                      <a:pt x="5382" y="27"/>
                      <a:pt x="5256" y="59"/>
                    </a:cubicBezTo>
                    <a:cubicBezTo>
                      <a:pt x="4314" y="208"/>
                      <a:pt x="3347" y="356"/>
                      <a:pt x="2405" y="579"/>
                    </a:cubicBezTo>
                    <a:cubicBezTo>
                      <a:pt x="1538" y="802"/>
                      <a:pt x="645" y="1075"/>
                      <a:pt x="1" y="1695"/>
                    </a:cubicBezTo>
                    <a:cubicBezTo>
                      <a:pt x="645" y="1645"/>
                      <a:pt x="1339" y="1571"/>
                      <a:pt x="1984" y="1521"/>
                    </a:cubicBezTo>
                    <a:lnTo>
                      <a:pt x="1984" y="1521"/>
                    </a:lnTo>
                    <a:cubicBezTo>
                      <a:pt x="1587" y="1819"/>
                      <a:pt x="1166" y="2191"/>
                      <a:pt x="868" y="2637"/>
                    </a:cubicBezTo>
                    <a:cubicBezTo>
                      <a:pt x="1488" y="2463"/>
                      <a:pt x="2133" y="2290"/>
                      <a:pt x="2752" y="2067"/>
                    </a:cubicBezTo>
                    <a:lnTo>
                      <a:pt x="2752" y="2067"/>
                    </a:lnTo>
                    <a:cubicBezTo>
                      <a:pt x="2628" y="2389"/>
                      <a:pt x="2455" y="2686"/>
                      <a:pt x="2257" y="2959"/>
                    </a:cubicBezTo>
                    <a:cubicBezTo>
                      <a:pt x="3496" y="2612"/>
                      <a:pt x="4686" y="1968"/>
                      <a:pt x="5678" y="1150"/>
                    </a:cubicBezTo>
                    <a:cubicBezTo>
                      <a:pt x="5950" y="902"/>
                      <a:pt x="6223" y="579"/>
                      <a:pt x="5975" y="208"/>
                    </a:cubicBezTo>
                    <a:cubicBezTo>
                      <a:pt x="5875" y="50"/>
                      <a:pt x="5750" y="0"/>
                      <a:pt x="560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148" name="Google Shape;11148;p29"/>
              <p:cNvSpPr/>
              <p:nvPr/>
            </p:nvSpPr>
            <p:spPr>
              <a:xfrm>
                <a:off x="3966650"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149" name="Google Shape;11149;p29"/>
              <p:cNvSpPr/>
              <p:nvPr/>
            </p:nvSpPr>
            <p:spPr>
              <a:xfrm>
                <a:off x="3974250" y="2051050"/>
                <a:ext cx="108475" cy="95675"/>
              </a:xfrm>
              <a:custGeom>
                <a:avLst/>
                <a:gdLst/>
                <a:ahLst/>
                <a:cxnLst/>
                <a:rect l="l" t="t" r="r" b="b"/>
                <a:pathLst>
                  <a:path w="4339" h="3827" extrusionOk="0">
                    <a:moveTo>
                      <a:pt x="294" y="1"/>
                    </a:moveTo>
                    <a:cubicBezTo>
                      <a:pt x="190" y="1"/>
                      <a:pt x="110" y="52"/>
                      <a:pt x="100" y="208"/>
                    </a:cubicBezTo>
                    <a:cubicBezTo>
                      <a:pt x="1" y="480"/>
                      <a:pt x="323" y="827"/>
                      <a:pt x="472" y="1001"/>
                    </a:cubicBezTo>
                    <a:cubicBezTo>
                      <a:pt x="1314" y="2141"/>
                      <a:pt x="2331" y="3083"/>
                      <a:pt x="3521" y="3827"/>
                    </a:cubicBezTo>
                    <a:cubicBezTo>
                      <a:pt x="3446" y="3579"/>
                      <a:pt x="3347" y="3381"/>
                      <a:pt x="3273" y="3158"/>
                    </a:cubicBezTo>
                    <a:lnTo>
                      <a:pt x="3273" y="3158"/>
                    </a:lnTo>
                    <a:cubicBezTo>
                      <a:pt x="3595" y="3282"/>
                      <a:pt x="3967" y="3406"/>
                      <a:pt x="4314" y="3530"/>
                    </a:cubicBezTo>
                    <a:cubicBezTo>
                      <a:pt x="4140" y="3158"/>
                      <a:pt x="3892" y="2811"/>
                      <a:pt x="3645" y="2513"/>
                    </a:cubicBezTo>
                    <a:cubicBezTo>
                      <a:pt x="3892" y="2513"/>
                      <a:pt x="4091" y="2538"/>
                      <a:pt x="4339" y="2538"/>
                    </a:cubicBezTo>
                    <a:cubicBezTo>
                      <a:pt x="4091" y="2191"/>
                      <a:pt x="3769" y="1918"/>
                      <a:pt x="3421" y="1670"/>
                    </a:cubicBezTo>
                    <a:cubicBezTo>
                      <a:pt x="2579" y="1075"/>
                      <a:pt x="1686" y="580"/>
                      <a:pt x="744" y="158"/>
                    </a:cubicBezTo>
                    <a:cubicBezTo>
                      <a:pt x="629" y="100"/>
                      <a:pt x="438" y="1"/>
                      <a:pt x="294"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150" name="Google Shape;11150;p29"/>
              <p:cNvSpPr/>
              <p:nvPr/>
            </p:nvSpPr>
            <p:spPr>
              <a:xfrm>
                <a:off x="3983550"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151" name="Google Shape;11151;p29"/>
              <p:cNvSpPr/>
              <p:nvPr/>
            </p:nvSpPr>
            <p:spPr>
              <a:xfrm>
                <a:off x="3987875" y="1992150"/>
                <a:ext cx="128325" cy="75250"/>
              </a:xfrm>
              <a:custGeom>
                <a:avLst/>
                <a:gdLst/>
                <a:ahLst/>
                <a:cxnLst/>
                <a:rect l="l" t="t" r="r" b="b"/>
                <a:pathLst>
                  <a:path w="5133" h="3010" extrusionOk="0">
                    <a:moveTo>
                      <a:pt x="862" y="1"/>
                    </a:moveTo>
                    <a:cubicBezTo>
                      <a:pt x="573" y="1"/>
                      <a:pt x="172" y="56"/>
                      <a:pt x="75" y="308"/>
                    </a:cubicBezTo>
                    <a:cubicBezTo>
                      <a:pt x="1" y="581"/>
                      <a:pt x="422" y="952"/>
                      <a:pt x="571" y="1126"/>
                    </a:cubicBezTo>
                    <a:cubicBezTo>
                      <a:pt x="1166" y="1696"/>
                      <a:pt x="1885" y="2043"/>
                      <a:pt x="2554" y="2390"/>
                    </a:cubicBezTo>
                    <a:cubicBezTo>
                      <a:pt x="3025" y="2589"/>
                      <a:pt x="3471" y="2812"/>
                      <a:pt x="3918" y="3010"/>
                    </a:cubicBezTo>
                    <a:cubicBezTo>
                      <a:pt x="3645" y="2589"/>
                      <a:pt x="3347" y="2217"/>
                      <a:pt x="2976" y="1919"/>
                    </a:cubicBezTo>
                    <a:lnTo>
                      <a:pt x="2976" y="1919"/>
                    </a:lnTo>
                    <a:lnTo>
                      <a:pt x="4909" y="2291"/>
                    </a:lnTo>
                    <a:cubicBezTo>
                      <a:pt x="4513" y="1944"/>
                      <a:pt x="4017" y="1671"/>
                      <a:pt x="3496" y="1473"/>
                    </a:cubicBezTo>
                    <a:cubicBezTo>
                      <a:pt x="4042" y="1374"/>
                      <a:pt x="4587" y="1299"/>
                      <a:pt x="5132" y="1176"/>
                    </a:cubicBezTo>
                    <a:cubicBezTo>
                      <a:pt x="3918" y="432"/>
                      <a:pt x="2505" y="110"/>
                      <a:pt x="1067" y="10"/>
                    </a:cubicBezTo>
                    <a:cubicBezTo>
                      <a:pt x="1013" y="5"/>
                      <a:pt x="942" y="1"/>
                      <a:pt x="862"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152" name="Google Shape;11152;p29"/>
              <p:cNvSpPr/>
              <p:nvPr/>
            </p:nvSpPr>
            <p:spPr>
              <a:xfrm>
                <a:off x="3979825"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153" name="Google Shape;11153;p29"/>
              <p:cNvSpPr/>
              <p:nvPr/>
            </p:nvSpPr>
            <p:spPr>
              <a:xfrm>
                <a:off x="3992000" y="1909350"/>
                <a:ext cx="131025" cy="71525"/>
              </a:xfrm>
              <a:custGeom>
                <a:avLst/>
                <a:gdLst/>
                <a:ahLst/>
                <a:cxnLst/>
                <a:rect l="l" t="t" r="r" b="b"/>
                <a:pathLst>
                  <a:path w="5241" h="2861" extrusionOk="0">
                    <a:moveTo>
                      <a:pt x="4546" y="1"/>
                    </a:moveTo>
                    <a:lnTo>
                      <a:pt x="4546" y="1"/>
                    </a:lnTo>
                    <a:cubicBezTo>
                      <a:pt x="4075" y="125"/>
                      <a:pt x="3604" y="298"/>
                      <a:pt x="3133" y="447"/>
                    </a:cubicBezTo>
                    <a:cubicBezTo>
                      <a:pt x="2364" y="819"/>
                      <a:pt x="1621" y="1265"/>
                      <a:pt x="951" y="1810"/>
                    </a:cubicBezTo>
                    <a:cubicBezTo>
                      <a:pt x="728" y="1984"/>
                      <a:pt x="34" y="2430"/>
                      <a:pt x="9" y="2678"/>
                    </a:cubicBezTo>
                    <a:cubicBezTo>
                      <a:pt x="0" y="2815"/>
                      <a:pt x="126" y="2861"/>
                      <a:pt x="296" y="2861"/>
                    </a:cubicBezTo>
                    <a:cubicBezTo>
                      <a:pt x="589" y="2861"/>
                      <a:pt x="1015" y="2725"/>
                      <a:pt x="1125" y="2678"/>
                    </a:cubicBezTo>
                    <a:cubicBezTo>
                      <a:pt x="2439" y="2356"/>
                      <a:pt x="3753" y="2033"/>
                      <a:pt x="5067" y="1686"/>
                    </a:cubicBezTo>
                    <a:cubicBezTo>
                      <a:pt x="4571" y="1637"/>
                      <a:pt x="4075" y="1538"/>
                      <a:pt x="3579" y="1488"/>
                    </a:cubicBezTo>
                    <a:lnTo>
                      <a:pt x="5240" y="546"/>
                    </a:lnTo>
                    <a:lnTo>
                      <a:pt x="5240" y="546"/>
                    </a:lnTo>
                    <a:cubicBezTo>
                      <a:pt x="4571" y="769"/>
                      <a:pt x="3877" y="893"/>
                      <a:pt x="3207" y="992"/>
                    </a:cubicBezTo>
                    <a:cubicBezTo>
                      <a:pt x="3579" y="546"/>
                      <a:pt x="4001" y="199"/>
                      <a:pt x="4546"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154" name="Google Shape;11154;p29"/>
              <p:cNvSpPr/>
              <p:nvPr/>
            </p:nvSpPr>
            <p:spPr>
              <a:xfrm>
                <a:off x="3660338"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155" name="Google Shape;11155;p29"/>
              <p:cNvSpPr/>
              <p:nvPr/>
            </p:nvSpPr>
            <p:spPr>
              <a:xfrm>
                <a:off x="3732550" y="1916175"/>
                <a:ext cx="114050" cy="65100"/>
              </a:xfrm>
              <a:custGeom>
                <a:avLst/>
                <a:gdLst/>
                <a:ahLst/>
                <a:cxnLst/>
                <a:rect l="l" t="t" r="r" b="b"/>
                <a:pathLst>
                  <a:path w="4562" h="2604" extrusionOk="0">
                    <a:moveTo>
                      <a:pt x="174" y="0"/>
                    </a:moveTo>
                    <a:cubicBezTo>
                      <a:pt x="194" y="3"/>
                      <a:pt x="214" y="6"/>
                      <a:pt x="235" y="9"/>
                    </a:cubicBezTo>
                    <a:lnTo>
                      <a:pt x="235" y="9"/>
                    </a:lnTo>
                    <a:cubicBezTo>
                      <a:pt x="216" y="4"/>
                      <a:pt x="196" y="0"/>
                      <a:pt x="174" y="0"/>
                    </a:cubicBezTo>
                    <a:close/>
                    <a:moveTo>
                      <a:pt x="235" y="9"/>
                    </a:moveTo>
                    <a:cubicBezTo>
                      <a:pt x="318" y="34"/>
                      <a:pt x="366" y="108"/>
                      <a:pt x="447" y="149"/>
                    </a:cubicBezTo>
                    <a:cubicBezTo>
                      <a:pt x="719" y="422"/>
                      <a:pt x="992" y="719"/>
                      <a:pt x="1240" y="992"/>
                    </a:cubicBezTo>
                    <a:cubicBezTo>
                      <a:pt x="937" y="916"/>
                      <a:pt x="634" y="884"/>
                      <a:pt x="309" y="884"/>
                    </a:cubicBezTo>
                    <a:cubicBezTo>
                      <a:pt x="208" y="884"/>
                      <a:pt x="106" y="887"/>
                      <a:pt x="1" y="893"/>
                    </a:cubicBezTo>
                    <a:cubicBezTo>
                      <a:pt x="546" y="1190"/>
                      <a:pt x="1067" y="1488"/>
                      <a:pt x="1612" y="1736"/>
                    </a:cubicBezTo>
                    <a:cubicBezTo>
                      <a:pt x="1508" y="1722"/>
                      <a:pt x="1404" y="1716"/>
                      <a:pt x="1300" y="1716"/>
                    </a:cubicBezTo>
                    <a:cubicBezTo>
                      <a:pt x="1032" y="1716"/>
                      <a:pt x="764" y="1756"/>
                      <a:pt x="496" y="1810"/>
                    </a:cubicBezTo>
                    <a:cubicBezTo>
                      <a:pt x="1091" y="2281"/>
                      <a:pt x="1835" y="2603"/>
                      <a:pt x="2579" y="2603"/>
                    </a:cubicBezTo>
                    <a:cubicBezTo>
                      <a:pt x="3198" y="2603"/>
                      <a:pt x="3818" y="2405"/>
                      <a:pt x="4413" y="2182"/>
                    </a:cubicBezTo>
                    <a:cubicBezTo>
                      <a:pt x="4463" y="2157"/>
                      <a:pt x="4562" y="2132"/>
                      <a:pt x="4562" y="2058"/>
                    </a:cubicBezTo>
                    <a:cubicBezTo>
                      <a:pt x="4562" y="1983"/>
                      <a:pt x="3942" y="1537"/>
                      <a:pt x="3843" y="1438"/>
                    </a:cubicBezTo>
                    <a:cubicBezTo>
                      <a:pt x="3521" y="1165"/>
                      <a:pt x="3099" y="942"/>
                      <a:pt x="2703" y="769"/>
                    </a:cubicBezTo>
                    <a:cubicBezTo>
                      <a:pt x="1952" y="357"/>
                      <a:pt x="1083" y="135"/>
                      <a:pt x="235" y="9"/>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156" name="Google Shape;11156;p29"/>
              <p:cNvSpPr/>
              <p:nvPr/>
            </p:nvSpPr>
            <p:spPr>
              <a:xfrm>
                <a:off x="3961850"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157" name="Google Shape;11157;p29"/>
              <p:cNvSpPr/>
              <p:nvPr/>
            </p:nvSpPr>
            <p:spPr>
              <a:xfrm>
                <a:off x="3964950" y="1805850"/>
                <a:ext cx="120875" cy="146350"/>
              </a:xfrm>
              <a:custGeom>
                <a:avLst/>
                <a:gdLst/>
                <a:ahLst/>
                <a:cxnLst/>
                <a:rect l="l" t="t" r="r" b="b"/>
                <a:pathLst>
                  <a:path w="4835" h="5854" extrusionOk="0">
                    <a:moveTo>
                      <a:pt x="4289" y="1"/>
                    </a:moveTo>
                    <a:lnTo>
                      <a:pt x="4289" y="1"/>
                    </a:lnTo>
                    <a:cubicBezTo>
                      <a:pt x="3446" y="546"/>
                      <a:pt x="2703" y="1240"/>
                      <a:pt x="2083" y="2058"/>
                    </a:cubicBezTo>
                    <a:cubicBezTo>
                      <a:pt x="1364" y="2951"/>
                      <a:pt x="744" y="3942"/>
                      <a:pt x="298" y="4934"/>
                    </a:cubicBezTo>
                    <a:cubicBezTo>
                      <a:pt x="125" y="5207"/>
                      <a:pt x="1" y="5504"/>
                      <a:pt x="75" y="5802"/>
                    </a:cubicBezTo>
                    <a:cubicBezTo>
                      <a:pt x="112" y="5839"/>
                      <a:pt x="158" y="5853"/>
                      <a:pt x="208" y="5853"/>
                    </a:cubicBezTo>
                    <a:cubicBezTo>
                      <a:pt x="324" y="5853"/>
                      <a:pt x="459" y="5772"/>
                      <a:pt x="546" y="5702"/>
                    </a:cubicBezTo>
                    <a:cubicBezTo>
                      <a:pt x="1463" y="4983"/>
                      <a:pt x="2281" y="4215"/>
                      <a:pt x="3099" y="3372"/>
                    </a:cubicBezTo>
                    <a:cubicBezTo>
                      <a:pt x="3793" y="2703"/>
                      <a:pt x="4463" y="1959"/>
                      <a:pt x="4835" y="1067"/>
                    </a:cubicBezTo>
                    <a:lnTo>
                      <a:pt x="4835" y="1067"/>
                    </a:lnTo>
                    <a:cubicBezTo>
                      <a:pt x="4661" y="1116"/>
                      <a:pt x="4438" y="1191"/>
                      <a:pt x="4264" y="1240"/>
                    </a:cubicBezTo>
                    <a:cubicBezTo>
                      <a:pt x="4463" y="992"/>
                      <a:pt x="4686" y="720"/>
                      <a:pt x="4810" y="422"/>
                    </a:cubicBezTo>
                    <a:lnTo>
                      <a:pt x="4810" y="422"/>
                    </a:lnTo>
                    <a:cubicBezTo>
                      <a:pt x="4512" y="546"/>
                      <a:pt x="4215" y="645"/>
                      <a:pt x="3942" y="844"/>
                    </a:cubicBezTo>
                    <a:cubicBezTo>
                      <a:pt x="4091" y="571"/>
                      <a:pt x="4190" y="273"/>
                      <a:pt x="4289"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158" name="Google Shape;11158;p29"/>
              <p:cNvSpPr/>
              <p:nvPr/>
            </p:nvSpPr>
            <p:spPr>
              <a:xfrm>
                <a:off x="3772825"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159" name="Google Shape;11159;p29"/>
              <p:cNvSpPr/>
              <p:nvPr/>
            </p:nvSpPr>
            <p:spPr>
              <a:xfrm>
                <a:off x="3808150" y="1849250"/>
                <a:ext cx="69975" cy="85600"/>
              </a:xfrm>
              <a:custGeom>
                <a:avLst/>
                <a:gdLst/>
                <a:ahLst/>
                <a:cxnLst/>
                <a:rect l="l" t="t" r="r" b="b"/>
                <a:pathLst>
                  <a:path w="2799" h="3424" extrusionOk="0">
                    <a:moveTo>
                      <a:pt x="1687" y="0"/>
                    </a:moveTo>
                    <a:lnTo>
                      <a:pt x="1687" y="0"/>
                    </a:lnTo>
                    <a:cubicBezTo>
                      <a:pt x="1786" y="397"/>
                      <a:pt x="1811" y="843"/>
                      <a:pt x="1811" y="1239"/>
                    </a:cubicBezTo>
                    <a:cubicBezTo>
                      <a:pt x="1563" y="768"/>
                      <a:pt x="1265" y="372"/>
                      <a:pt x="893" y="25"/>
                    </a:cubicBezTo>
                    <a:lnTo>
                      <a:pt x="893" y="25"/>
                    </a:lnTo>
                    <a:cubicBezTo>
                      <a:pt x="992" y="446"/>
                      <a:pt x="1017" y="818"/>
                      <a:pt x="1042" y="1215"/>
                    </a:cubicBezTo>
                    <a:cubicBezTo>
                      <a:pt x="670" y="967"/>
                      <a:pt x="323" y="719"/>
                      <a:pt x="1" y="471"/>
                    </a:cubicBezTo>
                    <a:lnTo>
                      <a:pt x="1" y="471"/>
                    </a:lnTo>
                    <a:cubicBezTo>
                      <a:pt x="150" y="1190"/>
                      <a:pt x="521" y="1834"/>
                      <a:pt x="1017" y="2355"/>
                    </a:cubicBezTo>
                    <a:cubicBezTo>
                      <a:pt x="1315" y="2702"/>
                      <a:pt x="1786" y="3272"/>
                      <a:pt x="2232" y="3371"/>
                    </a:cubicBezTo>
                    <a:cubicBezTo>
                      <a:pt x="2312" y="3407"/>
                      <a:pt x="2381" y="3423"/>
                      <a:pt x="2441" y="3423"/>
                    </a:cubicBezTo>
                    <a:cubicBezTo>
                      <a:pt x="2749" y="3423"/>
                      <a:pt x="2798" y="2993"/>
                      <a:pt x="2777" y="2702"/>
                    </a:cubicBezTo>
                    <a:cubicBezTo>
                      <a:pt x="2753" y="2206"/>
                      <a:pt x="2629" y="1710"/>
                      <a:pt x="2430" y="1239"/>
                    </a:cubicBezTo>
                    <a:cubicBezTo>
                      <a:pt x="2356" y="992"/>
                      <a:pt x="2232" y="768"/>
                      <a:pt x="2108" y="570"/>
                    </a:cubicBezTo>
                    <a:cubicBezTo>
                      <a:pt x="2009" y="397"/>
                      <a:pt x="1736" y="149"/>
                      <a:pt x="1687"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160" name="Google Shape;11160;p29"/>
              <p:cNvSpPr/>
              <p:nvPr/>
            </p:nvSpPr>
            <p:spPr>
              <a:xfrm>
                <a:off x="3913525"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161" name="Google Shape;11161;p29"/>
              <p:cNvSpPr/>
              <p:nvPr/>
            </p:nvSpPr>
            <p:spPr>
              <a:xfrm>
                <a:off x="3920950" y="1790375"/>
                <a:ext cx="48975" cy="142550"/>
              </a:xfrm>
              <a:custGeom>
                <a:avLst/>
                <a:gdLst/>
                <a:ahLst/>
                <a:cxnLst/>
                <a:rect l="l" t="t" r="r" b="b"/>
                <a:pathLst>
                  <a:path w="1959" h="5702" extrusionOk="0">
                    <a:moveTo>
                      <a:pt x="1339" y="0"/>
                    </a:moveTo>
                    <a:cubicBezTo>
                      <a:pt x="1067" y="446"/>
                      <a:pt x="843" y="892"/>
                      <a:pt x="620" y="1413"/>
                    </a:cubicBezTo>
                    <a:cubicBezTo>
                      <a:pt x="496" y="1710"/>
                      <a:pt x="323" y="2033"/>
                      <a:pt x="224" y="2330"/>
                    </a:cubicBezTo>
                    <a:cubicBezTo>
                      <a:pt x="1" y="3223"/>
                      <a:pt x="249" y="4437"/>
                      <a:pt x="472" y="5330"/>
                    </a:cubicBezTo>
                    <a:cubicBezTo>
                      <a:pt x="496" y="5503"/>
                      <a:pt x="596" y="5677"/>
                      <a:pt x="744" y="5702"/>
                    </a:cubicBezTo>
                    <a:lnTo>
                      <a:pt x="1488" y="3768"/>
                    </a:lnTo>
                    <a:cubicBezTo>
                      <a:pt x="1686" y="3223"/>
                      <a:pt x="1885" y="2702"/>
                      <a:pt x="1959" y="2157"/>
                    </a:cubicBezTo>
                    <a:lnTo>
                      <a:pt x="1959" y="2157"/>
                    </a:lnTo>
                    <a:cubicBezTo>
                      <a:pt x="1860" y="2281"/>
                      <a:pt x="1736" y="2355"/>
                      <a:pt x="1612" y="2454"/>
                    </a:cubicBezTo>
                    <a:cubicBezTo>
                      <a:pt x="1810" y="1810"/>
                      <a:pt x="1860" y="1165"/>
                      <a:pt x="1860" y="496"/>
                    </a:cubicBezTo>
                    <a:lnTo>
                      <a:pt x="1860" y="496"/>
                    </a:lnTo>
                    <a:cubicBezTo>
                      <a:pt x="1711" y="719"/>
                      <a:pt x="1562" y="967"/>
                      <a:pt x="1463" y="1239"/>
                    </a:cubicBezTo>
                    <a:cubicBezTo>
                      <a:pt x="1463" y="843"/>
                      <a:pt x="1389" y="421"/>
                      <a:pt x="1339"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162" name="Google Shape;11162;p29"/>
              <p:cNvSpPr/>
              <p:nvPr/>
            </p:nvSpPr>
            <p:spPr>
              <a:xfrm>
                <a:off x="3693500" y="1800175"/>
                <a:ext cx="175425" cy="169000"/>
              </a:xfrm>
              <a:custGeom>
                <a:avLst/>
                <a:gdLst/>
                <a:ahLst/>
                <a:cxnLst/>
                <a:rect l="l" t="t" r="r" b="b"/>
                <a:pathLst>
                  <a:path w="7017" h="6760" extrusionOk="0">
                    <a:moveTo>
                      <a:pt x="1582" y="1"/>
                    </a:moveTo>
                    <a:cubicBezTo>
                      <a:pt x="1559" y="1"/>
                      <a:pt x="1536" y="2"/>
                      <a:pt x="1513" y="5"/>
                    </a:cubicBezTo>
                    <a:cubicBezTo>
                      <a:pt x="1315" y="54"/>
                      <a:pt x="1141" y="178"/>
                      <a:pt x="943" y="253"/>
                    </a:cubicBezTo>
                    <a:cubicBezTo>
                      <a:pt x="745" y="376"/>
                      <a:pt x="447" y="426"/>
                      <a:pt x="274" y="575"/>
                    </a:cubicBezTo>
                    <a:cubicBezTo>
                      <a:pt x="75" y="724"/>
                      <a:pt x="75" y="922"/>
                      <a:pt x="75" y="1120"/>
                    </a:cubicBezTo>
                    <a:cubicBezTo>
                      <a:pt x="75" y="1219"/>
                      <a:pt x="125" y="1244"/>
                      <a:pt x="75" y="1343"/>
                    </a:cubicBezTo>
                    <a:cubicBezTo>
                      <a:pt x="75" y="1442"/>
                      <a:pt x="26" y="1542"/>
                      <a:pt x="26" y="1616"/>
                    </a:cubicBezTo>
                    <a:cubicBezTo>
                      <a:pt x="1" y="1988"/>
                      <a:pt x="125" y="2459"/>
                      <a:pt x="373" y="2781"/>
                    </a:cubicBezTo>
                    <a:cubicBezTo>
                      <a:pt x="1761" y="4591"/>
                      <a:pt x="4091" y="5880"/>
                      <a:pt x="6198" y="6673"/>
                    </a:cubicBezTo>
                    <a:cubicBezTo>
                      <a:pt x="6322" y="6723"/>
                      <a:pt x="6459" y="6760"/>
                      <a:pt x="6582" y="6760"/>
                    </a:cubicBezTo>
                    <a:cubicBezTo>
                      <a:pt x="6706" y="6760"/>
                      <a:pt x="6818" y="6723"/>
                      <a:pt x="6892" y="6623"/>
                    </a:cubicBezTo>
                    <a:cubicBezTo>
                      <a:pt x="7016" y="6450"/>
                      <a:pt x="6942" y="6252"/>
                      <a:pt x="6868" y="6053"/>
                    </a:cubicBezTo>
                    <a:cubicBezTo>
                      <a:pt x="6520" y="5260"/>
                      <a:pt x="6000" y="4492"/>
                      <a:pt x="5455" y="3698"/>
                    </a:cubicBezTo>
                    <a:cubicBezTo>
                      <a:pt x="5281" y="3500"/>
                      <a:pt x="5132" y="3302"/>
                      <a:pt x="4984" y="3079"/>
                    </a:cubicBezTo>
                    <a:cubicBezTo>
                      <a:pt x="4165" y="2013"/>
                      <a:pt x="3298" y="922"/>
                      <a:pt x="2133" y="203"/>
                    </a:cubicBezTo>
                    <a:cubicBezTo>
                      <a:pt x="1955" y="92"/>
                      <a:pt x="1777" y="1"/>
                      <a:pt x="15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63" name="Google Shape;11163;p29"/>
              <p:cNvSpPr/>
              <p:nvPr/>
            </p:nvSpPr>
            <p:spPr>
              <a:xfrm>
                <a:off x="3753000" y="1859150"/>
                <a:ext cx="104775" cy="101675"/>
              </a:xfrm>
              <a:custGeom>
                <a:avLst/>
                <a:gdLst/>
                <a:ahLst/>
                <a:cxnLst/>
                <a:rect l="l" t="t" r="r" b="b"/>
                <a:pathLst>
                  <a:path w="4191" h="4067" extrusionOk="0">
                    <a:moveTo>
                      <a:pt x="794" y="1"/>
                    </a:moveTo>
                    <a:cubicBezTo>
                      <a:pt x="801" y="18"/>
                      <a:pt x="811" y="35"/>
                      <a:pt x="824" y="52"/>
                    </a:cubicBezTo>
                    <a:lnTo>
                      <a:pt x="824" y="52"/>
                    </a:lnTo>
                    <a:cubicBezTo>
                      <a:pt x="814" y="35"/>
                      <a:pt x="804" y="18"/>
                      <a:pt x="794" y="1"/>
                    </a:cubicBezTo>
                    <a:close/>
                    <a:moveTo>
                      <a:pt x="348" y="1463"/>
                    </a:moveTo>
                    <a:lnTo>
                      <a:pt x="348" y="1463"/>
                    </a:lnTo>
                    <a:cubicBezTo>
                      <a:pt x="355" y="1465"/>
                      <a:pt x="362" y="1467"/>
                      <a:pt x="369" y="1468"/>
                    </a:cubicBezTo>
                    <a:lnTo>
                      <a:pt x="369" y="1468"/>
                    </a:lnTo>
                    <a:cubicBezTo>
                      <a:pt x="362" y="1466"/>
                      <a:pt x="355" y="1465"/>
                      <a:pt x="348" y="1463"/>
                    </a:cubicBezTo>
                    <a:close/>
                    <a:moveTo>
                      <a:pt x="824" y="52"/>
                    </a:moveTo>
                    <a:cubicBezTo>
                      <a:pt x="982" y="330"/>
                      <a:pt x="1100" y="587"/>
                      <a:pt x="1240" y="843"/>
                    </a:cubicBezTo>
                    <a:cubicBezTo>
                      <a:pt x="868" y="571"/>
                      <a:pt x="422" y="372"/>
                      <a:pt x="1" y="273"/>
                    </a:cubicBezTo>
                    <a:lnTo>
                      <a:pt x="1" y="273"/>
                    </a:lnTo>
                    <a:cubicBezTo>
                      <a:pt x="348" y="695"/>
                      <a:pt x="670" y="1141"/>
                      <a:pt x="1017" y="1538"/>
                    </a:cubicBezTo>
                    <a:cubicBezTo>
                      <a:pt x="802" y="1514"/>
                      <a:pt x="564" y="1513"/>
                      <a:pt x="369" y="1468"/>
                    </a:cubicBezTo>
                    <a:lnTo>
                      <a:pt x="369" y="1468"/>
                    </a:lnTo>
                    <a:cubicBezTo>
                      <a:pt x="621" y="1538"/>
                      <a:pt x="1048" y="1964"/>
                      <a:pt x="1265" y="2133"/>
                    </a:cubicBezTo>
                    <a:cubicBezTo>
                      <a:pt x="1587" y="2306"/>
                      <a:pt x="1860" y="2529"/>
                      <a:pt x="2157" y="2703"/>
                    </a:cubicBezTo>
                    <a:cubicBezTo>
                      <a:pt x="2827" y="3149"/>
                      <a:pt x="3471" y="3620"/>
                      <a:pt x="4116" y="4066"/>
                    </a:cubicBezTo>
                    <a:cubicBezTo>
                      <a:pt x="4190" y="4017"/>
                      <a:pt x="4116" y="3917"/>
                      <a:pt x="4091" y="3818"/>
                    </a:cubicBezTo>
                    <a:cubicBezTo>
                      <a:pt x="3769" y="3322"/>
                      <a:pt x="3570" y="2827"/>
                      <a:pt x="3198" y="2380"/>
                    </a:cubicBezTo>
                    <a:cubicBezTo>
                      <a:pt x="2777" y="1860"/>
                      <a:pt x="2380" y="1414"/>
                      <a:pt x="1909" y="943"/>
                    </a:cubicBezTo>
                    <a:cubicBezTo>
                      <a:pt x="1736" y="744"/>
                      <a:pt x="1538" y="596"/>
                      <a:pt x="1364" y="422"/>
                    </a:cubicBezTo>
                    <a:cubicBezTo>
                      <a:pt x="1230" y="355"/>
                      <a:pt x="935" y="208"/>
                      <a:pt x="824" y="52"/>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164" name="Google Shape;11164;p29"/>
              <p:cNvSpPr/>
              <p:nvPr/>
            </p:nvSpPr>
            <p:spPr>
              <a:xfrm>
                <a:off x="3843475" y="1707050"/>
                <a:ext cx="93625" cy="244625"/>
              </a:xfrm>
              <a:custGeom>
                <a:avLst/>
                <a:gdLst/>
                <a:ahLst/>
                <a:cxnLst/>
                <a:rect l="l" t="t" r="r" b="b"/>
                <a:pathLst>
                  <a:path w="3745" h="9785" extrusionOk="0">
                    <a:moveTo>
                      <a:pt x="2204" y="0"/>
                    </a:moveTo>
                    <a:cubicBezTo>
                      <a:pt x="2000" y="0"/>
                      <a:pt x="1793" y="215"/>
                      <a:pt x="1572" y="215"/>
                    </a:cubicBezTo>
                    <a:cubicBezTo>
                      <a:pt x="1552" y="215"/>
                      <a:pt x="1533" y="213"/>
                      <a:pt x="1513" y="210"/>
                    </a:cubicBezTo>
                    <a:cubicBezTo>
                      <a:pt x="1414" y="185"/>
                      <a:pt x="1364" y="160"/>
                      <a:pt x="1265" y="110"/>
                    </a:cubicBezTo>
                    <a:cubicBezTo>
                      <a:pt x="1249" y="108"/>
                      <a:pt x="1234" y="106"/>
                      <a:pt x="1218" y="106"/>
                    </a:cubicBezTo>
                    <a:cubicBezTo>
                      <a:pt x="1090" y="106"/>
                      <a:pt x="982" y="193"/>
                      <a:pt x="893" y="259"/>
                    </a:cubicBezTo>
                    <a:cubicBezTo>
                      <a:pt x="819" y="358"/>
                      <a:pt x="745" y="507"/>
                      <a:pt x="720" y="631"/>
                    </a:cubicBezTo>
                    <a:cubicBezTo>
                      <a:pt x="398" y="1474"/>
                      <a:pt x="150" y="2341"/>
                      <a:pt x="50" y="3234"/>
                    </a:cubicBezTo>
                    <a:cubicBezTo>
                      <a:pt x="1" y="4052"/>
                      <a:pt x="199" y="4721"/>
                      <a:pt x="373" y="5514"/>
                    </a:cubicBezTo>
                    <a:cubicBezTo>
                      <a:pt x="745" y="7027"/>
                      <a:pt x="1364" y="8539"/>
                      <a:pt x="2480" y="9679"/>
                    </a:cubicBezTo>
                    <a:cubicBezTo>
                      <a:pt x="2521" y="9740"/>
                      <a:pt x="2578" y="9785"/>
                      <a:pt x="2653" y="9785"/>
                    </a:cubicBezTo>
                    <a:cubicBezTo>
                      <a:pt x="2669" y="9785"/>
                      <a:pt x="2685" y="9783"/>
                      <a:pt x="2703" y="9778"/>
                    </a:cubicBezTo>
                    <a:cubicBezTo>
                      <a:pt x="2728" y="9778"/>
                      <a:pt x="2753" y="9754"/>
                      <a:pt x="2802" y="9729"/>
                    </a:cubicBezTo>
                    <a:cubicBezTo>
                      <a:pt x="3050" y="9456"/>
                      <a:pt x="3149" y="9109"/>
                      <a:pt x="3248" y="8737"/>
                    </a:cubicBezTo>
                    <a:cubicBezTo>
                      <a:pt x="3620" y="7374"/>
                      <a:pt x="3695" y="5985"/>
                      <a:pt x="3695" y="4548"/>
                    </a:cubicBezTo>
                    <a:cubicBezTo>
                      <a:pt x="3695" y="4449"/>
                      <a:pt x="3695" y="4399"/>
                      <a:pt x="3744" y="4325"/>
                    </a:cubicBezTo>
                    <a:cubicBezTo>
                      <a:pt x="3744" y="3928"/>
                      <a:pt x="3744" y="3482"/>
                      <a:pt x="3695" y="3085"/>
                    </a:cubicBezTo>
                    <a:cubicBezTo>
                      <a:pt x="3620" y="2713"/>
                      <a:pt x="3521" y="2366"/>
                      <a:pt x="3397" y="2044"/>
                    </a:cubicBezTo>
                    <a:cubicBezTo>
                      <a:pt x="3298" y="1672"/>
                      <a:pt x="3149" y="1251"/>
                      <a:pt x="3025" y="879"/>
                    </a:cubicBezTo>
                    <a:cubicBezTo>
                      <a:pt x="2951" y="606"/>
                      <a:pt x="2703" y="383"/>
                      <a:pt x="2480" y="185"/>
                    </a:cubicBezTo>
                    <a:cubicBezTo>
                      <a:pt x="2406" y="110"/>
                      <a:pt x="2356" y="61"/>
                      <a:pt x="2282" y="11"/>
                    </a:cubicBezTo>
                    <a:cubicBezTo>
                      <a:pt x="2256" y="3"/>
                      <a:pt x="2230" y="0"/>
                      <a:pt x="220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65" name="Google Shape;11165;p29"/>
              <p:cNvSpPr/>
              <p:nvPr/>
            </p:nvSpPr>
            <p:spPr>
              <a:xfrm>
                <a:off x="3871375" y="1763725"/>
                <a:ext cx="49600" cy="165950"/>
              </a:xfrm>
              <a:custGeom>
                <a:avLst/>
                <a:gdLst/>
                <a:ahLst/>
                <a:cxnLst/>
                <a:rect l="l" t="t" r="r" b="b"/>
                <a:pathLst>
                  <a:path w="1984" h="6638" extrusionOk="0">
                    <a:moveTo>
                      <a:pt x="1959" y="2628"/>
                    </a:moveTo>
                    <a:cubicBezTo>
                      <a:pt x="1954" y="2634"/>
                      <a:pt x="1950" y="2641"/>
                      <a:pt x="1947" y="2649"/>
                    </a:cubicBezTo>
                    <a:lnTo>
                      <a:pt x="1947" y="2649"/>
                    </a:lnTo>
                    <a:cubicBezTo>
                      <a:pt x="1951" y="2642"/>
                      <a:pt x="1955" y="2635"/>
                      <a:pt x="1959" y="2628"/>
                    </a:cubicBezTo>
                    <a:close/>
                    <a:moveTo>
                      <a:pt x="248" y="0"/>
                    </a:moveTo>
                    <a:cubicBezTo>
                      <a:pt x="75" y="793"/>
                      <a:pt x="0" y="1636"/>
                      <a:pt x="50" y="2479"/>
                    </a:cubicBezTo>
                    <a:cubicBezTo>
                      <a:pt x="100" y="3173"/>
                      <a:pt x="174" y="3917"/>
                      <a:pt x="372" y="4636"/>
                    </a:cubicBezTo>
                    <a:cubicBezTo>
                      <a:pt x="471" y="5008"/>
                      <a:pt x="595" y="5379"/>
                      <a:pt x="719" y="5726"/>
                    </a:cubicBezTo>
                    <a:cubicBezTo>
                      <a:pt x="794" y="5974"/>
                      <a:pt x="893" y="6470"/>
                      <a:pt x="1141" y="6594"/>
                    </a:cubicBezTo>
                    <a:cubicBezTo>
                      <a:pt x="1197" y="6624"/>
                      <a:pt x="1250" y="6637"/>
                      <a:pt x="1298" y="6637"/>
                    </a:cubicBezTo>
                    <a:cubicBezTo>
                      <a:pt x="1778" y="6637"/>
                      <a:pt x="1862" y="5300"/>
                      <a:pt x="1884" y="5008"/>
                    </a:cubicBezTo>
                    <a:lnTo>
                      <a:pt x="1984" y="3793"/>
                    </a:lnTo>
                    <a:lnTo>
                      <a:pt x="1984" y="3173"/>
                    </a:lnTo>
                    <a:cubicBezTo>
                      <a:pt x="1984" y="3103"/>
                      <a:pt x="1896" y="2771"/>
                      <a:pt x="1947" y="2649"/>
                    </a:cubicBezTo>
                    <a:lnTo>
                      <a:pt x="1947" y="2649"/>
                    </a:lnTo>
                    <a:cubicBezTo>
                      <a:pt x="1826" y="2866"/>
                      <a:pt x="1682" y="3105"/>
                      <a:pt x="1562" y="3297"/>
                    </a:cubicBezTo>
                    <a:cubicBezTo>
                      <a:pt x="1612" y="2305"/>
                      <a:pt x="1562" y="1363"/>
                      <a:pt x="1290" y="397"/>
                    </a:cubicBezTo>
                    <a:cubicBezTo>
                      <a:pt x="1190" y="769"/>
                      <a:pt x="1066" y="1165"/>
                      <a:pt x="942" y="1537"/>
                    </a:cubicBezTo>
                    <a:cubicBezTo>
                      <a:pt x="695" y="1016"/>
                      <a:pt x="471" y="521"/>
                      <a:pt x="248"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166" name="Google Shape;11166;p29"/>
              <p:cNvSpPr/>
              <p:nvPr/>
            </p:nvSpPr>
            <p:spPr>
              <a:xfrm>
                <a:off x="3941400" y="1752650"/>
                <a:ext cx="131425" cy="195800"/>
              </a:xfrm>
              <a:custGeom>
                <a:avLst/>
                <a:gdLst/>
                <a:ahLst/>
                <a:cxnLst/>
                <a:rect l="l" t="t" r="r" b="b"/>
                <a:pathLst>
                  <a:path w="5257" h="7832" extrusionOk="0">
                    <a:moveTo>
                      <a:pt x="4359" y="0"/>
                    </a:moveTo>
                    <a:cubicBezTo>
                      <a:pt x="3935" y="0"/>
                      <a:pt x="3246" y="564"/>
                      <a:pt x="3000" y="765"/>
                    </a:cubicBezTo>
                    <a:cubicBezTo>
                      <a:pt x="2554" y="1137"/>
                      <a:pt x="2157" y="1583"/>
                      <a:pt x="1810" y="2054"/>
                    </a:cubicBezTo>
                    <a:cubicBezTo>
                      <a:pt x="1067" y="2996"/>
                      <a:pt x="521" y="4062"/>
                      <a:pt x="174" y="5227"/>
                    </a:cubicBezTo>
                    <a:cubicBezTo>
                      <a:pt x="50" y="5798"/>
                      <a:pt x="1" y="6343"/>
                      <a:pt x="1" y="6938"/>
                    </a:cubicBezTo>
                    <a:cubicBezTo>
                      <a:pt x="1" y="7139"/>
                      <a:pt x="99" y="7832"/>
                      <a:pt x="362" y="7832"/>
                    </a:cubicBezTo>
                    <a:cubicBezTo>
                      <a:pt x="422" y="7832"/>
                      <a:pt x="492" y="7795"/>
                      <a:pt x="571" y="7706"/>
                    </a:cubicBezTo>
                    <a:cubicBezTo>
                      <a:pt x="1017" y="7260"/>
                      <a:pt x="1488" y="6740"/>
                      <a:pt x="1909" y="6293"/>
                    </a:cubicBezTo>
                    <a:cubicBezTo>
                      <a:pt x="2529" y="5674"/>
                      <a:pt x="3124" y="5029"/>
                      <a:pt x="3645" y="4310"/>
                    </a:cubicBezTo>
                    <a:cubicBezTo>
                      <a:pt x="4215" y="3567"/>
                      <a:pt x="4711" y="2724"/>
                      <a:pt x="5033" y="1831"/>
                    </a:cubicBezTo>
                    <a:cubicBezTo>
                      <a:pt x="5256" y="1385"/>
                      <a:pt x="5157" y="1063"/>
                      <a:pt x="5083" y="592"/>
                    </a:cubicBezTo>
                    <a:cubicBezTo>
                      <a:pt x="5083" y="517"/>
                      <a:pt x="5033" y="443"/>
                      <a:pt x="5008" y="393"/>
                    </a:cubicBezTo>
                    <a:cubicBezTo>
                      <a:pt x="4959" y="344"/>
                      <a:pt x="4835" y="344"/>
                      <a:pt x="4735" y="270"/>
                    </a:cubicBezTo>
                    <a:cubicBezTo>
                      <a:pt x="4636" y="220"/>
                      <a:pt x="4612" y="71"/>
                      <a:pt x="4488" y="22"/>
                    </a:cubicBezTo>
                    <a:cubicBezTo>
                      <a:pt x="4449" y="7"/>
                      <a:pt x="4405" y="0"/>
                      <a:pt x="43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67" name="Google Shape;11167;p29"/>
              <p:cNvSpPr/>
              <p:nvPr/>
            </p:nvSpPr>
            <p:spPr>
              <a:xfrm>
                <a:off x="3956825" y="1780450"/>
                <a:ext cx="73225" cy="146150"/>
              </a:xfrm>
              <a:custGeom>
                <a:avLst/>
                <a:gdLst/>
                <a:ahLst/>
                <a:cxnLst/>
                <a:rect l="l" t="t" r="r" b="b"/>
                <a:pathLst>
                  <a:path w="2929" h="5846" extrusionOk="0">
                    <a:moveTo>
                      <a:pt x="2929" y="1612"/>
                    </a:moveTo>
                    <a:lnTo>
                      <a:pt x="2929" y="1612"/>
                    </a:lnTo>
                    <a:cubicBezTo>
                      <a:pt x="2920" y="1618"/>
                      <a:pt x="2912" y="1625"/>
                      <a:pt x="2903" y="1634"/>
                    </a:cubicBezTo>
                    <a:lnTo>
                      <a:pt x="2903" y="1634"/>
                    </a:lnTo>
                    <a:cubicBezTo>
                      <a:pt x="2912" y="1627"/>
                      <a:pt x="2920" y="1619"/>
                      <a:pt x="2929" y="1612"/>
                    </a:cubicBezTo>
                    <a:close/>
                    <a:moveTo>
                      <a:pt x="2879" y="0"/>
                    </a:moveTo>
                    <a:lnTo>
                      <a:pt x="2879" y="0"/>
                    </a:lnTo>
                    <a:cubicBezTo>
                      <a:pt x="2259" y="645"/>
                      <a:pt x="1739" y="1364"/>
                      <a:pt x="1317" y="2132"/>
                    </a:cubicBezTo>
                    <a:cubicBezTo>
                      <a:pt x="921" y="2826"/>
                      <a:pt x="623" y="3570"/>
                      <a:pt x="350" y="4314"/>
                    </a:cubicBezTo>
                    <a:cubicBezTo>
                      <a:pt x="227" y="4686"/>
                      <a:pt x="103" y="5082"/>
                      <a:pt x="53" y="5454"/>
                    </a:cubicBezTo>
                    <a:cubicBezTo>
                      <a:pt x="0" y="5730"/>
                      <a:pt x="45" y="5846"/>
                      <a:pt x="147" y="5846"/>
                    </a:cubicBezTo>
                    <a:cubicBezTo>
                      <a:pt x="237" y="5846"/>
                      <a:pt x="372" y="5754"/>
                      <a:pt x="524" y="5603"/>
                    </a:cubicBezTo>
                    <a:cubicBezTo>
                      <a:pt x="1069" y="5008"/>
                      <a:pt x="1565" y="4388"/>
                      <a:pt x="1962" y="3719"/>
                    </a:cubicBezTo>
                    <a:cubicBezTo>
                      <a:pt x="2185" y="3372"/>
                      <a:pt x="2383" y="3049"/>
                      <a:pt x="2532" y="2678"/>
                    </a:cubicBezTo>
                    <a:cubicBezTo>
                      <a:pt x="2626" y="2466"/>
                      <a:pt x="2743" y="1805"/>
                      <a:pt x="2903" y="1634"/>
                    </a:cubicBezTo>
                    <a:lnTo>
                      <a:pt x="2903" y="1634"/>
                    </a:lnTo>
                    <a:cubicBezTo>
                      <a:pt x="2662" y="1847"/>
                      <a:pt x="2399" y="2015"/>
                      <a:pt x="2135" y="2207"/>
                    </a:cubicBezTo>
                    <a:cubicBezTo>
                      <a:pt x="2433" y="1488"/>
                      <a:pt x="2681" y="744"/>
                      <a:pt x="2879"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168" name="Google Shape;11168;p29"/>
              <p:cNvSpPr/>
              <p:nvPr/>
            </p:nvSpPr>
            <p:spPr>
              <a:xfrm>
                <a:off x="3656950" y="1972775"/>
                <a:ext cx="200825" cy="79400"/>
              </a:xfrm>
              <a:custGeom>
                <a:avLst/>
                <a:gdLst/>
                <a:ahLst/>
                <a:cxnLst/>
                <a:rect l="l" t="t" r="r" b="b"/>
                <a:pathLst>
                  <a:path w="8033" h="3176" extrusionOk="0">
                    <a:moveTo>
                      <a:pt x="4064" y="0"/>
                    </a:moveTo>
                    <a:cubicBezTo>
                      <a:pt x="2882" y="0"/>
                      <a:pt x="1700" y="114"/>
                      <a:pt x="645" y="612"/>
                    </a:cubicBezTo>
                    <a:cubicBezTo>
                      <a:pt x="496" y="686"/>
                      <a:pt x="298" y="761"/>
                      <a:pt x="223" y="934"/>
                    </a:cubicBezTo>
                    <a:cubicBezTo>
                      <a:pt x="0" y="1207"/>
                      <a:pt x="25" y="1579"/>
                      <a:pt x="124" y="1926"/>
                    </a:cubicBezTo>
                    <a:cubicBezTo>
                      <a:pt x="149" y="2025"/>
                      <a:pt x="223" y="2124"/>
                      <a:pt x="273" y="2248"/>
                    </a:cubicBezTo>
                    <a:cubicBezTo>
                      <a:pt x="372" y="2422"/>
                      <a:pt x="521" y="2570"/>
                      <a:pt x="670" y="2694"/>
                    </a:cubicBezTo>
                    <a:cubicBezTo>
                      <a:pt x="1119" y="3036"/>
                      <a:pt x="1734" y="3176"/>
                      <a:pt x="2324" y="3176"/>
                    </a:cubicBezTo>
                    <a:cubicBezTo>
                      <a:pt x="2418" y="3176"/>
                      <a:pt x="2511" y="3172"/>
                      <a:pt x="2603" y="3165"/>
                    </a:cubicBezTo>
                    <a:cubicBezTo>
                      <a:pt x="3272" y="3091"/>
                      <a:pt x="3942" y="2843"/>
                      <a:pt x="4562" y="2620"/>
                    </a:cubicBezTo>
                    <a:cubicBezTo>
                      <a:pt x="5107" y="2422"/>
                      <a:pt x="5702" y="2223"/>
                      <a:pt x="6247" y="2000"/>
                    </a:cubicBezTo>
                    <a:cubicBezTo>
                      <a:pt x="6693" y="1851"/>
                      <a:pt x="7115" y="1703"/>
                      <a:pt x="7437" y="1380"/>
                    </a:cubicBezTo>
                    <a:cubicBezTo>
                      <a:pt x="7834" y="1009"/>
                      <a:pt x="8032" y="364"/>
                      <a:pt x="7338" y="265"/>
                    </a:cubicBezTo>
                    <a:cubicBezTo>
                      <a:pt x="6569" y="67"/>
                      <a:pt x="5727" y="67"/>
                      <a:pt x="4933" y="17"/>
                    </a:cubicBezTo>
                    <a:cubicBezTo>
                      <a:pt x="4645" y="7"/>
                      <a:pt x="4355" y="0"/>
                      <a:pt x="406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69" name="Google Shape;11169;p29"/>
              <p:cNvSpPr/>
              <p:nvPr/>
            </p:nvSpPr>
            <p:spPr>
              <a:xfrm>
                <a:off x="3682975" y="1979050"/>
                <a:ext cx="165500" cy="51800"/>
              </a:xfrm>
              <a:custGeom>
                <a:avLst/>
                <a:gdLst/>
                <a:ahLst/>
                <a:cxnLst/>
                <a:rect l="l" t="t" r="r" b="b"/>
                <a:pathLst>
                  <a:path w="6620" h="2072" extrusionOk="0">
                    <a:moveTo>
                      <a:pt x="4714" y="0"/>
                    </a:moveTo>
                    <a:cubicBezTo>
                      <a:pt x="4289" y="0"/>
                      <a:pt x="3864" y="33"/>
                      <a:pt x="3446" y="88"/>
                    </a:cubicBezTo>
                    <a:cubicBezTo>
                      <a:pt x="2802" y="138"/>
                      <a:pt x="2182" y="237"/>
                      <a:pt x="1562" y="485"/>
                    </a:cubicBezTo>
                    <a:cubicBezTo>
                      <a:pt x="1042" y="683"/>
                      <a:pt x="496" y="981"/>
                      <a:pt x="0" y="1253"/>
                    </a:cubicBezTo>
                    <a:cubicBezTo>
                      <a:pt x="719" y="1204"/>
                      <a:pt x="1438" y="1105"/>
                      <a:pt x="2157" y="1055"/>
                    </a:cubicBezTo>
                    <a:lnTo>
                      <a:pt x="2157" y="1055"/>
                    </a:lnTo>
                    <a:cubicBezTo>
                      <a:pt x="1736" y="1253"/>
                      <a:pt x="1413" y="1551"/>
                      <a:pt x="1116" y="1873"/>
                    </a:cubicBezTo>
                    <a:cubicBezTo>
                      <a:pt x="1711" y="1724"/>
                      <a:pt x="2331" y="1600"/>
                      <a:pt x="2926" y="1452"/>
                    </a:cubicBezTo>
                    <a:lnTo>
                      <a:pt x="2926" y="1452"/>
                    </a:lnTo>
                    <a:cubicBezTo>
                      <a:pt x="2727" y="1700"/>
                      <a:pt x="2479" y="1923"/>
                      <a:pt x="2231" y="2071"/>
                    </a:cubicBezTo>
                    <a:cubicBezTo>
                      <a:pt x="3669" y="1923"/>
                      <a:pt x="5132" y="1675"/>
                      <a:pt x="6272" y="807"/>
                    </a:cubicBezTo>
                    <a:cubicBezTo>
                      <a:pt x="6446" y="683"/>
                      <a:pt x="6619" y="435"/>
                      <a:pt x="6396" y="212"/>
                    </a:cubicBezTo>
                    <a:cubicBezTo>
                      <a:pt x="6247" y="88"/>
                      <a:pt x="5876" y="88"/>
                      <a:pt x="5702" y="63"/>
                    </a:cubicBezTo>
                    <a:cubicBezTo>
                      <a:pt x="5376" y="20"/>
                      <a:pt x="5045" y="0"/>
                      <a:pt x="4714"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170" name="Google Shape;11170;p29"/>
              <p:cNvSpPr/>
              <p:nvPr/>
            </p:nvSpPr>
            <p:spPr>
              <a:xfrm>
                <a:off x="3686075" y="2021000"/>
                <a:ext cx="187800" cy="148275"/>
              </a:xfrm>
              <a:custGeom>
                <a:avLst/>
                <a:gdLst/>
                <a:ahLst/>
                <a:cxnLst/>
                <a:rect l="l" t="t" r="r" b="b"/>
                <a:pathLst>
                  <a:path w="7512" h="5931" extrusionOk="0">
                    <a:moveTo>
                      <a:pt x="6503" y="0"/>
                    </a:moveTo>
                    <a:cubicBezTo>
                      <a:pt x="6208" y="0"/>
                      <a:pt x="5885" y="173"/>
                      <a:pt x="5652" y="269"/>
                    </a:cubicBezTo>
                    <a:cubicBezTo>
                      <a:pt x="5181" y="493"/>
                      <a:pt x="4710" y="740"/>
                      <a:pt x="4264" y="988"/>
                    </a:cubicBezTo>
                    <a:cubicBezTo>
                      <a:pt x="3719" y="1261"/>
                      <a:pt x="3223" y="1558"/>
                      <a:pt x="2727" y="1906"/>
                    </a:cubicBezTo>
                    <a:cubicBezTo>
                      <a:pt x="2281" y="2228"/>
                      <a:pt x="1810" y="2525"/>
                      <a:pt x="1364" y="2897"/>
                    </a:cubicBezTo>
                    <a:cubicBezTo>
                      <a:pt x="942" y="3269"/>
                      <a:pt x="620" y="3641"/>
                      <a:pt x="248" y="4112"/>
                    </a:cubicBezTo>
                    <a:cubicBezTo>
                      <a:pt x="149" y="4236"/>
                      <a:pt x="75" y="4360"/>
                      <a:pt x="50" y="4508"/>
                    </a:cubicBezTo>
                    <a:cubicBezTo>
                      <a:pt x="0" y="4657"/>
                      <a:pt x="50" y="4855"/>
                      <a:pt x="174" y="4905"/>
                    </a:cubicBezTo>
                    <a:cubicBezTo>
                      <a:pt x="223" y="4955"/>
                      <a:pt x="323" y="4979"/>
                      <a:pt x="347" y="5029"/>
                    </a:cubicBezTo>
                    <a:cubicBezTo>
                      <a:pt x="447" y="5128"/>
                      <a:pt x="372" y="5326"/>
                      <a:pt x="471" y="5401"/>
                    </a:cubicBezTo>
                    <a:cubicBezTo>
                      <a:pt x="546" y="5475"/>
                      <a:pt x="595" y="5475"/>
                      <a:pt x="670" y="5500"/>
                    </a:cubicBezTo>
                    <a:cubicBezTo>
                      <a:pt x="942" y="5574"/>
                      <a:pt x="1116" y="5822"/>
                      <a:pt x="1413" y="5897"/>
                    </a:cubicBezTo>
                    <a:cubicBezTo>
                      <a:pt x="1472" y="5920"/>
                      <a:pt x="1533" y="5931"/>
                      <a:pt x="1596" y="5931"/>
                    </a:cubicBezTo>
                    <a:cubicBezTo>
                      <a:pt x="2063" y="5931"/>
                      <a:pt x="2620" y="5344"/>
                      <a:pt x="2926" y="5103"/>
                    </a:cubicBezTo>
                    <a:lnTo>
                      <a:pt x="4215" y="4087"/>
                    </a:lnTo>
                    <a:cubicBezTo>
                      <a:pt x="4909" y="3393"/>
                      <a:pt x="5528" y="2773"/>
                      <a:pt x="6074" y="2129"/>
                    </a:cubicBezTo>
                    <a:cubicBezTo>
                      <a:pt x="6371" y="1782"/>
                      <a:pt x="7512" y="369"/>
                      <a:pt x="6743" y="46"/>
                    </a:cubicBezTo>
                    <a:cubicBezTo>
                      <a:pt x="6667" y="14"/>
                      <a:pt x="6586" y="0"/>
                      <a:pt x="650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71" name="Google Shape;11171;p29"/>
              <p:cNvSpPr/>
              <p:nvPr/>
            </p:nvSpPr>
            <p:spPr>
              <a:xfrm>
                <a:off x="3715825" y="2028850"/>
                <a:ext cx="141325" cy="104875"/>
              </a:xfrm>
              <a:custGeom>
                <a:avLst/>
                <a:gdLst/>
                <a:ahLst/>
                <a:cxnLst/>
                <a:rect l="l" t="t" r="r" b="b"/>
                <a:pathLst>
                  <a:path w="5653" h="4195" extrusionOk="0">
                    <a:moveTo>
                      <a:pt x="5118" y="0"/>
                    </a:moveTo>
                    <a:cubicBezTo>
                      <a:pt x="4940" y="0"/>
                      <a:pt x="4746" y="81"/>
                      <a:pt x="4586" y="154"/>
                    </a:cubicBezTo>
                    <a:cubicBezTo>
                      <a:pt x="3768" y="451"/>
                      <a:pt x="3124" y="947"/>
                      <a:pt x="2479" y="1443"/>
                    </a:cubicBezTo>
                    <a:cubicBezTo>
                      <a:pt x="1488" y="2186"/>
                      <a:pt x="397" y="3029"/>
                      <a:pt x="0" y="4194"/>
                    </a:cubicBezTo>
                    <a:cubicBezTo>
                      <a:pt x="422" y="3922"/>
                      <a:pt x="893" y="3624"/>
                      <a:pt x="1339" y="3352"/>
                    </a:cubicBezTo>
                    <a:lnTo>
                      <a:pt x="1339" y="3352"/>
                    </a:lnTo>
                    <a:cubicBezTo>
                      <a:pt x="1215" y="3599"/>
                      <a:pt x="1116" y="3872"/>
                      <a:pt x="1091" y="4170"/>
                    </a:cubicBezTo>
                    <a:cubicBezTo>
                      <a:pt x="1612" y="3798"/>
                      <a:pt x="2132" y="3426"/>
                      <a:pt x="2628" y="3029"/>
                    </a:cubicBezTo>
                    <a:cubicBezTo>
                      <a:pt x="2628" y="3178"/>
                      <a:pt x="2628" y="3302"/>
                      <a:pt x="2653" y="3451"/>
                    </a:cubicBezTo>
                    <a:cubicBezTo>
                      <a:pt x="3570" y="2732"/>
                      <a:pt x="4487" y="2013"/>
                      <a:pt x="5156" y="1121"/>
                    </a:cubicBezTo>
                    <a:cubicBezTo>
                      <a:pt x="5355" y="873"/>
                      <a:pt x="5652" y="476"/>
                      <a:pt x="5454" y="154"/>
                    </a:cubicBezTo>
                    <a:cubicBezTo>
                      <a:pt x="5361" y="41"/>
                      <a:pt x="5243" y="0"/>
                      <a:pt x="5118"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172" name="Google Shape;11172;p29"/>
              <p:cNvSpPr/>
              <p:nvPr/>
            </p:nvSpPr>
            <p:spPr>
              <a:xfrm>
                <a:off x="3788325" y="2036275"/>
                <a:ext cx="106625" cy="214100"/>
              </a:xfrm>
              <a:custGeom>
                <a:avLst/>
                <a:gdLst/>
                <a:ahLst/>
                <a:cxnLst/>
                <a:rect l="l" t="t" r="r" b="b"/>
                <a:pathLst>
                  <a:path w="4265" h="8564" extrusionOk="0">
                    <a:moveTo>
                      <a:pt x="3538" y="0"/>
                    </a:moveTo>
                    <a:cubicBezTo>
                      <a:pt x="3516" y="0"/>
                      <a:pt x="3494" y="2"/>
                      <a:pt x="3471" y="5"/>
                    </a:cubicBezTo>
                    <a:cubicBezTo>
                      <a:pt x="3174" y="30"/>
                      <a:pt x="2975" y="526"/>
                      <a:pt x="2802" y="774"/>
                    </a:cubicBezTo>
                    <a:cubicBezTo>
                      <a:pt x="2579" y="1047"/>
                      <a:pt x="2356" y="1344"/>
                      <a:pt x="2157" y="1666"/>
                    </a:cubicBezTo>
                    <a:cubicBezTo>
                      <a:pt x="1736" y="2286"/>
                      <a:pt x="1414" y="2931"/>
                      <a:pt x="1116" y="3625"/>
                    </a:cubicBezTo>
                    <a:cubicBezTo>
                      <a:pt x="546" y="4988"/>
                      <a:pt x="199" y="6401"/>
                      <a:pt x="50" y="7889"/>
                    </a:cubicBezTo>
                    <a:cubicBezTo>
                      <a:pt x="1" y="8087"/>
                      <a:pt x="50" y="8360"/>
                      <a:pt x="224" y="8384"/>
                    </a:cubicBezTo>
                    <a:cubicBezTo>
                      <a:pt x="250" y="8397"/>
                      <a:pt x="272" y="8402"/>
                      <a:pt x="293" y="8402"/>
                    </a:cubicBezTo>
                    <a:cubicBezTo>
                      <a:pt x="340" y="8402"/>
                      <a:pt x="379" y="8379"/>
                      <a:pt x="430" y="8379"/>
                    </a:cubicBezTo>
                    <a:cubicBezTo>
                      <a:pt x="443" y="8379"/>
                      <a:pt x="457" y="8381"/>
                      <a:pt x="472" y="8384"/>
                    </a:cubicBezTo>
                    <a:cubicBezTo>
                      <a:pt x="546" y="8434"/>
                      <a:pt x="596" y="8483"/>
                      <a:pt x="670" y="8508"/>
                    </a:cubicBezTo>
                    <a:cubicBezTo>
                      <a:pt x="728" y="8549"/>
                      <a:pt x="787" y="8564"/>
                      <a:pt x="847" y="8564"/>
                    </a:cubicBezTo>
                    <a:cubicBezTo>
                      <a:pt x="1015" y="8564"/>
                      <a:pt x="1192" y="8446"/>
                      <a:pt x="1369" y="8446"/>
                    </a:cubicBezTo>
                    <a:cubicBezTo>
                      <a:pt x="1401" y="8446"/>
                      <a:pt x="1432" y="8450"/>
                      <a:pt x="1463" y="8459"/>
                    </a:cubicBezTo>
                    <a:cubicBezTo>
                      <a:pt x="1587" y="8483"/>
                      <a:pt x="1686" y="8558"/>
                      <a:pt x="1810" y="8558"/>
                    </a:cubicBezTo>
                    <a:cubicBezTo>
                      <a:pt x="1984" y="8558"/>
                      <a:pt x="2108" y="8384"/>
                      <a:pt x="2207" y="8236"/>
                    </a:cubicBezTo>
                    <a:cubicBezTo>
                      <a:pt x="3471" y="6277"/>
                      <a:pt x="3843" y="3848"/>
                      <a:pt x="4140" y="1493"/>
                    </a:cubicBezTo>
                    <a:cubicBezTo>
                      <a:pt x="4215" y="1171"/>
                      <a:pt x="4264" y="824"/>
                      <a:pt x="4165" y="551"/>
                    </a:cubicBezTo>
                    <a:cubicBezTo>
                      <a:pt x="4073" y="297"/>
                      <a:pt x="3830" y="0"/>
                      <a:pt x="353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73" name="Google Shape;11173;p29"/>
              <p:cNvSpPr/>
              <p:nvPr/>
            </p:nvSpPr>
            <p:spPr>
              <a:xfrm>
                <a:off x="3827375" y="2067600"/>
                <a:ext cx="55800" cy="97100"/>
              </a:xfrm>
              <a:custGeom>
                <a:avLst/>
                <a:gdLst/>
                <a:ahLst/>
                <a:cxnLst/>
                <a:rect l="l" t="t" r="r" b="b"/>
                <a:pathLst>
                  <a:path w="2232" h="3884" extrusionOk="0">
                    <a:moveTo>
                      <a:pt x="1756" y="0"/>
                    </a:moveTo>
                    <a:cubicBezTo>
                      <a:pt x="1574" y="0"/>
                      <a:pt x="1372" y="85"/>
                      <a:pt x="1240" y="190"/>
                    </a:cubicBezTo>
                    <a:cubicBezTo>
                      <a:pt x="843" y="537"/>
                      <a:pt x="595" y="1231"/>
                      <a:pt x="397" y="1702"/>
                    </a:cubicBezTo>
                    <a:cubicBezTo>
                      <a:pt x="174" y="2397"/>
                      <a:pt x="25" y="3115"/>
                      <a:pt x="0" y="3834"/>
                    </a:cubicBezTo>
                    <a:cubicBezTo>
                      <a:pt x="174" y="3215"/>
                      <a:pt x="422" y="2620"/>
                      <a:pt x="794" y="2049"/>
                    </a:cubicBezTo>
                    <a:lnTo>
                      <a:pt x="794" y="2049"/>
                    </a:lnTo>
                    <a:cubicBezTo>
                      <a:pt x="843" y="2620"/>
                      <a:pt x="794" y="3165"/>
                      <a:pt x="769" y="3735"/>
                    </a:cubicBezTo>
                    <a:cubicBezTo>
                      <a:pt x="1091" y="3388"/>
                      <a:pt x="1289" y="2991"/>
                      <a:pt x="1413" y="2545"/>
                    </a:cubicBezTo>
                    <a:cubicBezTo>
                      <a:pt x="1513" y="2991"/>
                      <a:pt x="1537" y="3413"/>
                      <a:pt x="1513" y="3884"/>
                    </a:cubicBezTo>
                    <a:cubicBezTo>
                      <a:pt x="1537" y="3611"/>
                      <a:pt x="1760" y="3264"/>
                      <a:pt x="1835" y="2991"/>
                    </a:cubicBezTo>
                    <a:cubicBezTo>
                      <a:pt x="1909" y="2669"/>
                      <a:pt x="1984" y="2372"/>
                      <a:pt x="2008" y="2025"/>
                    </a:cubicBezTo>
                    <a:cubicBezTo>
                      <a:pt x="2083" y="1727"/>
                      <a:pt x="2107" y="1380"/>
                      <a:pt x="2107" y="1058"/>
                    </a:cubicBezTo>
                    <a:cubicBezTo>
                      <a:pt x="2132" y="860"/>
                      <a:pt x="2231" y="488"/>
                      <a:pt x="2132" y="240"/>
                    </a:cubicBezTo>
                    <a:cubicBezTo>
                      <a:pt x="2063" y="66"/>
                      <a:pt x="1917" y="0"/>
                      <a:pt x="175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174" name="Google Shape;11174;p29"/>
              <p:cNvSpPr/>
              <p:nvPr/>
            </p:nvSpPr>
            <p:spPr>
              <a:xfrm>
                <a:off x="3886875" y="2051850"/>
                <a:ext cx="73150" cy="218300"/>
              </a:xfrm>
              <a:custGeom>
                <a:avLst/>
                <a:gdLst/>
                <a:ahLst/>
                <a:cxnLst/>
                <a:rect l="l" t="t" r="r" b="b"/>
                <a:pathLst>
                  <a:path w="2926" h="8732" extrusionOk="0">
                    <a:moveTo>
                      <a:pt x="1433" y="1"/>
                    </a:moveTo>
                    <a:cubicBezTo>
                      <a:pt x="884" y="1"/>
                      <a:pt x="643" y="1324"/>
                      <a:pt x="570" y="1737"/>
                    </a:cubicBezTo>
                    <a:cubicBezTo>
                      <a:pt x="248" y="3126"/>
                      <a:pt x="0" y="4539"/>
                      <a:pt x="75" y="5976"/>
                    </a:cubicBezTo>
                    <a:cubicBezTo>
                      <a:pt x="99" y="6819"/>
                      <a:pt x="273" y="7637"/>
                      <a:pt x="744" y="8356"/>
                    </a:cubicBezTo>
                    <a:cubicBezTo>
                      <a:pt x="902" y="8614"/>
                      <a:pt x="1192" y="8732"/>
                      <a:pt x="1476" y="8732"/>
                    </a:cubicBezTo>
                    <a:cubicBezTo>
                      <a:pt x="1683" y="8732"/>
                      <a:pt x="1887" y="8669"/>
                      <a:pt x="2033" y="8555"/>
                    </a:cubicBezTo>
                    <a:cubicBezTo>
                      <a:pt x="2083" y="8505"/>
                      <a:pt x="2132" y="8480"/>
                      <a:pt x="2182" y="8480"/>
                    </a:cubicBezTo>
                    <a:cubicBezTo>
                      <a:pt x="2249" y="8480"/>
                      <a:pt x="2337" y="8583"/>
                      <a:pt x="2427" y="8583"/>
                    </a:cubicBezTo>
                    <a:cubicBezTo>
                      <a:pt x="2436" y="8583"/>
                      <a:pt x="2445" y="8582"/>
                      <a:pt x="2454" y="8579"/>
                    </a:cubicBezTo>
                    <a:cubicBezTo>
                      <a:pt x="2504" y="8579"/>
                      <a:pt x="2578" y="8480"/>
                      <a:pt x="2603" y="8431"/>
                    </a:cubicBezTo>
                    <a:cubicBezTo>
                      <a:pt x="2677" y="8257"/>
                      <a:pt x="2727" y="8108"/>
                      <a:pt x="2801" y="7935"/>
                    </a:cubicBezTo>
                    <a:cubicBezTo>
                      <a:pt x="2925" y="7365"/>
                      <a:pt x="2925" y="6770"/>
                      <a:pt x="2876" y="6200"/>
                    </a:cubicBezTo>
                    <a:cubicBezTo>
                      <a:pt x="2826" y="5282"/>
                      <a:pt x="2752" y="4390"/>
                      <a:pt x="2628" y="3522"/>
                    </a:cubicBezTo>
                    <a:cubicBezTo>
                      <a:pt x="2504" y="2704"/>
                      <a:pt x="2454" y="1861"/>
                      <a:pt x="2206" y="1068"/>
                    </a:cubicBezTo>
                    <a:cubicBezTo>
                      <a:pt x="2083" y="696"/>
                      <a:pt x="1884" y="27"/>
                      <a:pt x="1463" y="2"/>
                    </a:cubicBezTo>
                    <a:cubicBezTo>
                      <a:pt x="1453" y="1"/>
                      <a:pt x="1443" y="1"/>
                      <a:pt x="14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75" name="Google Shape;11175;p29"/>
              <p:cNvSpPr/>
              <p:nvPr/>
            </p:nvSpPr>
            <p:spPr>
              <a:xfrm>
                <a:off x="3899875" y="2073000"/>
                <a:ext cx="43425" cy="120225"/>
              </a:xfrm>
              <a:custGeom>
                <a:avLst/>
                <a:gdLst/>
                <a:ahLst/>
                <a:cxnLst/>
                <a:rect l="l" t="t" r="r" b="b"/>
                <a:pathLst>
                  <a:path w="1737" h="4809" extrusionOk="0">
                    <a:moveTo>
                      <a:pt x="946" y="0"/>
                    </a:moveTo>
                    <a:cubicBezTo>
                      <a:pt x="701" y="0"/>
                      <a:pt x="544" y="488"/>
                      <a:pt x="422" y="817"/>
                    </a:cubicBezTo>
                    <a:cubicBezTo>
                      <a:pt x="249" y="1214"/>
                      <a:pt x="150" y="1635"/>
                      <a:pt x="100" y="2032"/>
                    </a:cubicBezTo>
                    <a:cubicBezTo>
                      <a:pt x="50" y="2428"/>
                      <a:pt x="1" y="2875"/>
                      <a:pt x="50" y="3271"/>
                    </a:cubicBezTo>
                    <a:cubicBezTo>
                      <a:pt x="50" y="3494"/>
                      <a:pt x="75" y="3668"/>
                      <a:pt x="100" y="3891"/>
                    </a:cubicBezTo>
                    <a:cubicBezTo>
                      <a:pt x="125" y="4040"/>
                      <a:pt x="249" y="4312"/>
                      <a:pt x="224" y="4436"/>
                    </a:cubicBezTo>
                    <a:cubicBezTo>
                      <a:pt x="323" y="3990"/>
                      <a:pt x="373" y="3519"/>
                      <a:pt x="422" y="3048"/>
                    </a:cubicBezTo>
                    <a:cubicBezTo>
                      <a:pt x="670" y="3643"/>
                      <a:pt x="893" y="4238"/>
                      <a:pt x="1191" y="4808"/>
                    </a:cubicBezTo>
                    <a:cubicBezTo>
                      <a:pt x="1290" y="4065"/>
                      <a:pt x="1315" y="3321"/>
                      <a:pt x="1339" y="2552"/>
                    </a:cubicBezTo>
                    <a:cubicBezTo>
                      <a:pt x="1463" y="2924"/>
                      <a:pt x="1587" y="3296"/>
                      <a:pt x="1686" y="3668"/>
                    </a:cubicBezTo>
                    <a:cubicBezTo>
                      <a:pt x="1736" y="3023"/>
                      <a:pt x="1736" y="2404"/>
                      <a:pt x="1686" y="1759"/>
                    </a:cubicBezTo>
                    <a:cubicBezTo>
                      <a:pt x="1662" y="1263"/>
                      <a:pt x="1563" y="743"/>
                      <a:pt x="1315" y="321"/>
                    </a:cubicBezTo>
                    <a:cubicBezTo>
                      <a:pt x="1173" y="90"/>
                      <a:pt x="1052" y="0"/>
                      <a:pt x="94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176" name="Google Shape;11176;p29"/>
              <p:cNvSpPr/>
              <p:nvPr/>
            </p:nvSpPr>
            <p:spPr>
              <a:xfrm>
                <a:off x="3946975" y="2050825"/>
                <a:ext cx="153725" cy="184800"/>
              </a:xfrm>
              <a:custGeom>
                <a:avLst/>
                <a:gdLst/>
                <a:ahLst/>
                <a:cxnLst/>
                <a:rect l="l" t="t" r="r" b="b"/>
                <a:pathLst>
                  <a:path w="6149" h="7392" extrusionOk="0">
                    <a:moveTo>
                      <a:pt x="550" y="0"/>
                    </a:moveTo>
                    <a:cubicBezTo>
                      <a:pt x="475" y="0"/>
                      <a:pt x="399" y="21"/>
                      <a:pt x="323" y="68"/>
                    </a:cubicBezTo>
                    <a:cubicBezTo>
                      <a:pt x="1" y="242"/>
                      <a:pt x="75" y="613"/>
                      <a:pt x="199" y="936"/>
                    </a:cubicBezTo>
                    <a:cubicBezTo>
                      <a:pt x="571" y="1902"/>
                      <a:pt x="968" y="2844"/>
                      <a:pt x="1414" y="3786"/>
                    </a:cubicBezTo>
                    <a:cubicBezTo>
                      <a:pt x="1662" y="4307"/>
                      <a:pt x="1910" y="4828"/>
                      <a:pt x="2207" y="5323"/>
                    </a:cubicBezTo>
                    <a:cubicBezTo>
                      <a:pt x="2579" y="6017"/>
                      <a:pt x="3025" y="6662"/>
                      <a:pt x="3620" y="7158"/>
                    </a:cubicBezTo>
                    <a:cubicBezTo>
                      <a:pt x="3746" y="7284"/>
                      <a:pt x="3908" y="7392"/>
                      <a:pt x="4090" y="7392"/>
                    </a:cubicBezTo>
                    <a:cubicBezTo>
                      <a:pt x="4123" y="7392"/>
                      <a:pt x="4156" y="7388"/>
                      <a:pt x="4190" y="7381"/>
                    </a:cubicBezTo>
                    <a:cubicBezTo>
                      <a:pt x="4289" y="7331"/>
                      <a:pt x="4389" y="7282"/>
                      <a:pt x="4488" y="7257"/>
                    </a:cubicBezTo>
                    <a:cubicBezTo>
                      <a:pt x="4934" y="7059"/>
                      <a:pt x="5430" y="7257"/>
                      <a:pt x="5405" y="6538"/>
                    </a:cubicBezTo>
                    <a:cubicBezTo>
                      <a:pt x="5405" y="6439"/>
                      <a:pt x="5380" y="6315"/>
                      <a:pt x="5430" y="6265"/>
                    </a:cubicBezTo>
                    <a:cubicBezTo>
                      <a:pt x="5504" y="6166"/>
                      <a:pt x="5628" y="6166"/>
                      <a:pt x="5727" y="6141"/>
                    </a:cubicBezTo>
                    <a:cubicBezTo>
                      <a:pt x="6025" y="6017"/>
                      <a:pt x="6149" y="5621"/>
                      <a:pt x="6099" y="5274"/>
                    </a:cubicBezTo>
                    <a:cubicBezTo>
                      <a:pt x="6000" y="4927"/>
                      <a:pt x="5752" y="4679"/>
                      <a:pt x="5529" y="4406"/>
                    </a:cubicBezTo>
                    <a:cubicBezTo>
                      <a:pt x="5281" y="4084"/>
                      <a:pt x="5058" y="3786"/>
                      <a:pt x="4810" y="3514"/>
                    </a:cubicBezTo>
                    <a:cubicBezTo>
                      <a:pt x="4537" y="3167"/>
                      <a:pt x="4190" y="2894"/>
                      <a:pt x="3893" y="2572"/>
                    </a:cubicBezTo>
                    <a:cubicBezTo>
                      <a:pt x="3075" y="1853"/>
                      <a:pt x="2281" y="1184"/>
                      <a:pt x="1439" y="564"/>
                    </a:cubicBezTo>
                    <a:cubicBezTo>
                      <a:pt x="1178" y="363"/>
                      <a:pt x="868" y="0"/>
                      <a:pt x="55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77" name="Google Shape;11177;p29"/>
              <p:cNvSpPr/>
              <p:nvPr/>
            </p:nvSpPr>
            <p:spPr>
              <a:xfrm>
                <a:off x="3952550" y="2068250"/>
                <a:ext cx="74400" cy="89025"/>
              </a:xfrm>
              <a:custGeom>
                <a:avLst/>
                <a:gdLst/>
                <a:ahLst/>
                <a:cxnLst/>
                <a:rect l="l" t="t" r="r" b="b"/>
                <a:pathLst>
                  <a:path w="2976" h="3561" extrusionOk="0">
                    <a:moveTo>
                      <a:pt x="888" y="1"/>
                    </a:moveTo>
                    <a:cubicBezTo>
                      <a:pt x="856" y="1"/>
                      <a:pt x="824" y="5"/>
                      <a:pt x="794" y="16"/>
                    </a:cubicBezTo>
                    <a:cubicBezTo>
                      <a:pt x="1" y="288"/>
                      <a:pt x="1092" y="2023"/>
                      <a:pt x="1340" y="2395"/>
                    </a:cubicBezTo>
                    <a:cubicBezTo>
                      <a:pt x="1488" y="2618"/>
                      <a:pt x="1662" y="2817"/>
                      <a:pt x="1835" y="2990"/>
                    </a:cubicBezTo>
                    <a:cubicBezTo>
                      <a:pt x="1934" y="3114"/>
                      <a:pt x="2455" y="3486"/>
                      <a:pt x="2455" y="3560"/>
                    </a:cubicBezTo>
                    <a:cubicBezTo>
                      <a:pt x="2455" y="3387"/>
                      <a:pt x="2405" y="3238"/>
                      <a:pt x="2306" y="3089"/>
                    </a:cubicBezTo>
                    <a:cubicBezTo>
                      <a:pt x="2058" y="2643"/>
                      <a:pt x="1835" y="2222"/>
                      <a:pt x="1587" y="1776"/>
                    </a:cubicBezTo>
                    <a:lnTo>
                      <a:pt x="1587" y="1776"/>
                    </a:lnTo>
                    <a:lnTo>
                      <a:pt x="2976" y="3089"/>
                    </a:lnTo>
                    <a:cubicBezTo>
                      <a:pt x="2728" y="2445"/>
                      <a:pt x="2331" y="1850"/>
                      <a:pt x="1835" y="1329"/>
                    </a:cubicBezTo>
                    <a:lnTo>
                      <a:pt x="1835" y="1329"/>
                    </a:lnTo>
                    <a:cubicBezTo>
                      <a:pt x="2182" y="1577"/>
                      <a:pt x="2554" y="1776"/>
                      <a:pt x="2901" y="2023"/>
                    </a:cubicBezTo>
                    <a:cubicBezTo>
                      <a:pt x="2653" y="1602"/>
                      <a:pt x="2306" y="1156"/>
                      <a:pt x="1959" y="784"/>
                    </a:cubicBezTo>
                    <a:cubicBezTo>
                      <a:pt x="1754" y="602"/>
                      <a:pt x="1256" y="1"/>
                      <a:pt x="888"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178" name="Google Shape;11178;p29"/>
              <p:cNvSpPr/>
              <p:nvPr/>
            </p:nvSpPr>
            <p:spPr>
              <a:xfrm>
                <a:off x="3958750" y="1806500"/>
                <a:ext cx="200825" cy="174250"/>
              </a:xfrm>
              <a:custGeom>
                <a:avLst/>
                <a:gdLst/>
                <a:ahLst/>
                <a:cxnLst/>
                <a:rect l="l" t="t" r="r" b="b"/>
                <a:pathLst>
                  <a:path w="8033" h="6970" extrusionOk="0">
                    <a:moveTo>
                      <a:pt x="6973" y="0"/>
                    </a:moveTo>
                    <a:cubicBezTo>
                      <a:pt x="6883" y="0"/>
                      <a:pt x="6786" y="18"/>
                      <a:pt x="6694" y="49"/>
                    </a:cubicBezTo>
                    <a:cubicBezTo>
                      <a:pt x="6322" y="123"/>
                      <a:pt x="6049" y="347"/>
                      <a:pt x="5752" y="545"/>
                    </a:cubicBezTo>
                    <a:cubicBezTo>
                      <a:pt x="5380" y="768"/>
                      <a:pt x="5033" y="966"/>
                      <a:pt x="4686" y="1189"/>
                    </a:cubicBezTo>
                    <a:cubicBezTo>
                      <a:pt x="3298" y="2107"/>
                      <a:pt x="2157" y="3173"/>
                      <a:pt x="1116" y="4511"/>
                    </a:cubicBezTo>
                    <a:cubicBezTo>
                      <a:pt x="596" y="5156"/>
                      <a:pt x="125" y="5899"/>
                      <a:pt x="50" y="6742"/>
                    </a:cubicBezTo>
                    <a:cubicBezTo>
                      <a:pt x="1" y="6792"/>
                      <a:pt x="1" y="6891"/>
                      <a:pt x="75" y="6916"/>
                    </a:cubicBezTo>
                    <a:cubicBezTo>
                      <a:pt x="90" y="6960"/>
                      <a:pt x="132" y="6969"/>
                      <a:pt x="173" y="6969"/>
                    </a:cubicBezTo>
                    <a:cubicBezTo>
                      <a:pt x="201" y="6969"/>
                      <a:pt x="229" y="6965"/>
                      <a:pt x="249" y="6965"/>
                    </a:cubicBezTo>
                    <a:cubicBezTo>
                      <a:pt x="868" y="6817"/>
                      <a:pt x="1538" y="6618"/>
                      <a:pt x="2108" y="6395"/>
                    </a:cubicBezTo>
                    <a:cubicBezTo>
                      <a:pt x="2901" y="6123"/>
                      <a:pt x="3595" y="5726"/>
                      <a:pt x="4265" y="5255"/>
                    </a:cubicBezTo>
                    <a:cubicBezTo>
                      <a:pt x="4810" y="4883"/>
                      <a:pt x="5331" y="4437"/>
                      <a:pt x="5876" y="3966"/>
                    </a:cubicBezTo>
                    <a:cubicBezTo>
                      <a:pt x="6620" y="3321"/>
                      <a:pt x="7239" y="2702"/>
                      <a:pt x="7785" y="1908"/>
                    </a:cubicBezTo>
                    <a:cubicBezTo>
                      <a:pt x="7884" y="1784"/>
                      <a:pt x="7983" y="1611"/>
                      <a:pt x="8008" y="1462"/>
                    </a:cubicBezTo>
                    <a:cubicBezTo>
                      <a:pt x="8033" y="1338"/>
                      <a:pt x="8008" y="1189"/>
                      <a:pt x="7983" y="1065"/>
                    </a:cubicBezTo>
                    <a:cubicBezTo>
                      <a:pt x="7933" y="942"/>
                      <a:pt x="7909" y="818"/>
                      <a:pt x="7859" y="694"/>
                    </a:cubicBezTo>
                    <a:cubicBezTo>
                      <a:pt x="7735" y="545"/>
                      <a:pt x="7537" y="570"/>
                      <a:pt x="7438" y="421"/>
                    </a:cubicBezTo>
                    <a:cubicBezTo>
                      <a:pt x="7388" y="322"/>
                      <a:pt x="7363" y="223"/>
                      <a:pt x="7289" y="123"/>
                    </a:cubicBezTo>
                    <a:cubicBezTo>
                      <a:pt x="7216" y="36"/>
                      <a:pt x="7101" y="0"/>
                      <a:pt x="69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79" name="Google Shape;11179;p29"/>
              <p:cNvSpPr/>
              <p:nvPr/>
            </p:nvSpPr>
            <p:spPr>
              <a:xfrm>
                <a:off x="3974200" y="1870300"/>
                <a:ext cx="94900" cy="90700"/>
              </a:xfrm>
              <a:custGeom>
                <a:avLst/>
                <a:gdLst/>
                <a:ahLst/>
                <a:cxnLst/>
                <a:rect l="l" t="t" r="r" b="b"/>
                <a:pathLst>
                  <a:path w="3796" h="3628" extrusionOk="0">
                    <a:moveTo>
                      <a:pt x="3523" y="1"/>
                    </a:moveTo>
                    <a:lnTo>
                      <a:pt x="3523" y="1"/>
                    </a:lnTo>
                    <a:cubicBezTo>
                      <a:pt x="3052" y="224"/>
                      <a:pt x="2605" y="497"/>
                      <a:pt x="2234" y="769"/>
                    </a:cubicBezTo>
                    <a:cubicBezTo>
                      <a:pt x="1539" y="1339"/>
                      <a:pt x="945" y="2034"/>
                      <a:pt x="498" y="2852"/>
                    </a:cubicBezTo>
                    <a:cubicBezTo>
                      <a:pt x="336" y="3153"/>
                      <a:pt x="1" y="3627"/>
                      <a:pt x="464" y="3627"/>
                    </a:cubicBezTo>
                    <a:cubicBezTo>
                      <a:pt x="496" y="3627"/>
                      <a:pt x="532" y="3625"/>
                      <a:pt x="573" y="3620"/>
                    </a:cubicBezTo>
                    <a:cubicBezTo>
                      <a:pt x="1044" y="3571"/>
                      <a:pt x="1539" y="3347"/>
                      <a:pt x="1936" y="3100"/>
                    </a:cubicBezTo>
                    <a:cubicBezTo>
                      <a:pt x="2457" y="2802"/>
                      <a:pt x="2903" y="2356"/>
                      <a:pt x="3349" y="1959"/>
                    </a:cubicBezTo>
                    <a:lnTo>
                      <a:pt x="3349" y="1959"/>
                    </a:lnTo>
                    <a:cubicBezTo>
                      <a:pt x="2952" y="2108"/>
                      <a:pt x="2531" y="2232"/>
                      <a:pt x="2110" y="2381"/>
                    </a:cubicBezTo>
                    <a:cubicBezTo>
                      <a:pt x="2680" y="1835"/>
                      <a:pt x="3225" y="1315"/>
                      <a:pt x="3795" y="745"/>
                    </a:cubicBezTo>
                    <a:lnTo>
                      <a:pt x="3795" y="745"/>
                    </a:lnTo>
                    <a:cubicBezTo>
                      <a:pt x="3275" y="868"/>
                      <a:pt x="2729" y="1092"/>
                      <a:pt x="2283" y="1364"/>
                    </a:cubicBezTo>
                    <a:cubicBezTo>
                      <a:pt x="2680" y="943"/>
                      <a:pt x="3101" y="472"/>
                      <a:pt x="3523"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180" name="Google Shape;11180;p29"/>
              <p:cNvSpPr/>
              <p:nvPr/>
            </p:nvSpPr>
            <p:spPr>
              <a:xfrm>
                <a:off x="3976725" y="1951025"/>
                <a:ext cx="221900" cy="75800"/>
              </a:xfrm>
              <a:custGeom>
                <a:avLst/>
                <a:gdLst/>
                <a:ahLst/>
                <a:cxnLst/>
                <a:rect l="l" t="t" r="r" b="b"/>
                <a:pathLst>
                  <a:path w="8876" h="3032" extrusionOk="0">
                    <a:moveTo>
                      <a:pt x="6773" y="0"/>
                    </a:moveTo>
                    <a:cubicBezTo>
                      <a:pt x="4855" y="0"/>
                      <a:pt x="2913" y="463"/>
                      <a:pt x="1091" y="1085"/>
                    </a:cubicBezTo>
                    <a:cubicBezTo>
                      <a:pt x="844" y="1135"/>
                      <a:pt x="224" y="1333"/>
                      <a:pt x="125" y="1631"/>
                    </a:cubicBezTo>
                    <a:cubicBezTo>
                      <a:pt x="1" y="2052"/>
                      <a:pt x="1067" y="2300"/>
                      <a:pt x="1315" y="2374"/>
                    </a:cubicBezTo>
                    <a:cubicBezTo>
                      <a:pt x="2133" y="2697"/>
                      <a:pt x="3174" y="2697"/>
                      <a:pt x="3992" y="2821"/>
                    </a:cubicBezTo>
                    <a:cubicBezTo>
                      <a:pt x="4685" y="2936"/>
                      <a:pt x="5404" y="3032"/>
                      <a:pt x="6112" y="3032"/>
                    </a:cubicBezTo>
                    <a:cubicBezTo>
                      <a:pt x="6772" y="3032"/>
                      <a:pt x="7423" y="2949"/>
                      <a:pt x="8033" y="2721"/>
                    </a:cubicBezTo>
                    <a:cubicBezTo>
                      <a:pt x="8181" y="2672"/>
                      <a:pt x="8305" y="2597"/>
                      <a:pt x="8404" y="2473"/>
                    </a:cubicBezTo>
                    <a:cubicBezTo>
                      <a:pt x="8454" y="2350"/>
                      <a:pt x="8454" y="2226"/>
                      <a:pt x="8528" y="2102"/>
                    </a:cubicBezTo>
                    <a:cubicBezTo>
                      <a:pt x="8578" y="1978"/>
                      <a:pt x="8652" y="1953"/>
                      <a:pt x="8702" y="1854"/>
                    </a:cubicBezTo>
                    <a:cubicBezTo>
                      <a:pt x="8875" y="1631"/>
                      <a:pt x="8801" y="1556"/>
                      <a:pt x="8751" y="1259"/>
                    </a:cubicBezTo>
                    <a:cubicBezTo>
                      <a:pt x="8702" y="1085"/>
                      <a:pt x="8751" y="887"/>
                      <a:pt x="8702" y="713"/>
                    </a:cubicBezTo>
                    <a:cubicBezTo>
                      <a:pt x="8702" y="689"/>
                      <a:pt x="8702" y="614"/>
                      <a:pt x="8677" y="589"/>
                    </a:cubicBezTo>
                    <a:cubicBezTo>
                      <a:pt x="8627" y="391"/>
                      <a:pt x="8429" y="242"/>
                      <a:pt x="8206" y="193"/>
                    </a:cubicBezTo>
                    <a:cubicBezTo>
                      <a:pt x="7958" y="69"/>
                      <a:pt x="7685" y="19"/>
                      <a:pt x="7438" y="19"/>
                    </a:cubicBezTo>
                    <a:cubicBezTo>
                      <a:pt x="7217" y="6"/>
                      <a:pt x="6995" y="0"/>
                      <a:pt x="67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81" name="Google Shape;11181;p29"/>
              <p:cNvSpPr/>
              <p:nvPr/>
            </p:nvSpPr>
            <p:spPr>
              <a:xfrm>
                <a:off x="3990975" y="1963825"/>
                <a:ext cx="122750" cy="44700"/>
              </a:xfrm>
              <a:custGeom>
                <a:avLst/>
                <a:gdLst/>
                <a:ahLst/>
                <a:cxnLst/>
                <a:rect l="l" t="t" r="r" b="b"/>
                <a:pathLst>
                  <a:path w="4910" h="1788" extrusionOk="0">
                    <a:moveTo>
                      <a:pt x="4622" y="0"/>
                    </a:moveTo>
                    <a:cubicBezTo>
                      <a:pt x="3742" y="0"/>
                      <a:pt x="2896" y="129"/>
                      <a:pt x="2009" y="425"/>
                    </a:cubicBezTo>
                    <a:cubicBezTo>
                      <a:pt x="1563" y="573"/>
                      <a:pt x="1141" y="747"/>
                      <a:pt x="745" y="970"/>
                    </a:cubicBezTo>
                    <a:cubicBezTo>
                      <a:pt x="621" y="1069"/>
                      <a:pt x="447" y="1094"/>
                      <a:pt x="323" y="1193"/>
                    </a:cubicBezTo>
                    <a:cubicBezTo>
                      <a:pt x="298" y="1218"/>
                      <a:pt x="1" y="1664"/>
                      <a:pt x="75" y="1664"/>
                    </a:cubicBezTo>
                    <a:cubicBezTo>
                      <a:pt x="518" y="1627"/>
                      <a:pt x="958" y="1607"/>
                      <a:pt x="1396" y="1607"/>
                    </a:cubicBezTo>
                    <a:cubicBezTo>
                      <a:pt x="2136" y="1607"/>
                      <a:pt x="2873" y="1663"/>
                      <a:pt x="3620" y="1788"/>
                    </a:cubicBezTo>
                    <a:cubicBezTo>
                      <a:pt x="3397" y="1490"/>
                      <a:pt x="3124" y="1292"/>
                      <a:pt x="2802" y="1119"/>
                    </a:cubicBezTo>
                    <a:cubicBezTo>
                      <a:pt x="3425" y="963"/>
                      <a:pt x="4069" y="867"/>
                      <a:pt x="4696" y="867"/>
                    </a:cubicBezTo>
                    <a:cubicBezTo>
                      <a:pt x="4767" y="867"/>
                      <a:pt x="4838" y="868"/>
                      <a:pt x="4909" y="871"/>
                    </a:cubicBezTo>
                    <a:cubicBezTo>
                      <a:pt x="4488" y="722"/>
                      <a:pt x="4042" y="573"/>
                      <a:pt x="3595" y="474"/>
                    </a:cubicBezTo>
                    <a:cubicBezTo>
                      <a:pt x="4017" y="325"/>
                      <a:pt x="4413" y="152"/>
                      <a:pt x="4860" y="3"/>
                    </a:cubicBezTo>
                    <a:cubicBezTo>
                      <a:pt x="4780" y="1"/>
                      <a:pt x="4701" y="0"/>
                      <a:pt x="4622"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182" name="Google Shape;11182;p29"/>
              <p:cNvSpPr/>
              <p:nvPr/>
            </p:nvSpPr>
            <p:spPr>
              <a:xfrm>
                <a:off x="3965125" y="2018650"/>
                <a:ext cx="212425" cy="132450"/>
              </a:xfrm>
              <a:custGeom>
                <a:avLst/>
                <a:gdLst/>
                <a:ahLst/>
                <a:cxnLst/>
                <a:rect l="l" t="t" r="r" b="b"/>
                <a:pathLst>
                  <a:path w="8497" h="5298" extrusionOk="0">
                    <a:moveTo>
                      <a:pt x="1227" y="0"/>
                    </a:moveTo>
                    <a:cubicBezTo>
                      <a:pt x="682" y="0"/>
                      <a:pt x="0" y="151"/>
                      <a:pt x="366" y="983"/>
                    </a:cubicBezTo>
                    <a:cubicBezTo>
                      <a:pt x="489" y="1231"/>
                      <a:pt x="688" y="1405"/>
                      <a:pt x="861" y="1578"/>
                    </a:cubicBezTo>
                    <a:cubicBezTo>
                      <a:pt x="1184" y="1900"/>
                      <a:pt x="1531" y="2223"/>
                      <a:pt x="1902" y="2495"/>
                    </a:cubicBezTo>
                    <a:cubicBezTo>
                      <a:pt x="3216" y="3561"/>
                      <a:pt x="4704" y="4429"/>
                      <a:pt x="6241" y="5098"/>
                    </a:cubicBezTo>
                    <a:cubicBezTo>
                      <a:pt x="6477" y="5193"/>
                      <a:pt x="6733" y="5297"/>
                      <a:pt x="6984" y="5297"/>
                    </a:cubicBezTo>
                    <a:cubicBezTo>
                      <a:pt x="7128" y="5297"/>
                      <a:pt x="7270" y="5263"/>
                      <a:pt x="7406" y="5173"/>
                    </a:cubicBezTo>
                    <a:cubicBezTo>
                      <a:pt x="7629" y="4999"/>
                      <a:pt x="7778" y="4726"/>
                      <a:pt x="8026" y="4627"/>
                    </a:cubicBezTo>
                    <a:cubicBezTo>
                      <a:pt x="8149" y="4578"/>
                      <a:pt x="8348" y="4578"/>
                      <a:pt x="8422" y="4454"/>
                    </a:cubicBezTo>
                    <a:cubicBezTo>
                      <a:pt x="8497" y="4355"/>
                      <a:pt x="8497" y="4255"/>
                      <a:pt x="8497" y="4131"/>
                    </a:cubicBezTo>
                    <a:lnTo>
                      <a:pt x="8497" y="2768"/>
                    </a:lnTo>
                    <a:cubicBezTo>
                      <a:pt x="8497" y="2371"/>
                      <a:pt x="8174" y="2297"/>
                      <a:pt x="7902" y="2148"/>
                    </a:cubicBezTo>
                    <a:cubicBezTo>
                      <a:pt x="6538" y="1504"/>
                      <a:pt x="5175" y="884"/>
                      <a:pt x="3762" y="438"/>
                    </a:cubicBezTo>
                    <a:cubicBezTo>
                      <a:pt x="3043" y="239"/>
                      <a:pt x="2299" y="91"/>
                      <a:pt x="1555" y="16"/>
                    </a:cubicBezTo>
                    <a:cubicBezTo>
                      <a:pt x="1461" y="7"/>
                      <a:pt x="1348" y="0"/>
                      <a:pt x="122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83" name="Google Shape;11183;p29"/>
              <p:cNvSpPr/>
              <p:nvPr/>
            </p:nvSpPr>
            <p:spPr>
              <a:xfrm>
                <a:off x="3986650" y="2028800"/>
                <a:ext cx="113425" cy="79525"/>
              </a:xfrm>
              <a:custGeom>
                <a:avLst/>
                <a:gdLst/>
                <a:ahLst/>
                <a:cxnLst/>
                <a:rect l="l" t="t" r="r" b="b"/>
                <a:pathLst>
                  <a:path w="4537" h="3181" extrusionOk="0">
                    <a:moveTo>
                      <a:pt x="546" y="0"/>
                    </a:moveTo>
                    <a:cubicBezTo>
                      <a:pt x="382" y="0"/>
                      <a:pt x="237" y="43"/>
                      <a:pt x="174" y="181"/>
                    </a:cubicBezTo>
                    <a:cubicBezTo>
                      <a:pt x="0" y="453"/>
                      <a:pt x="298" y="825"/>
                      <a:pt x="447" y="999"/>
                    </a:cubicBezTo>
                    <a:cubicBezTo>
                      <a:pt x="818" y="1420"/>
                      <a:pt x="1215" y="1742"/>
                      <a:pt x="1612" y="2065"/>
                    </a:cubicBezTo>
                    <a:cubicBezTo>
                      <a:pt x="2281" y="2511"/>
                      <a:pt x="2975" y="2858"/>
                      <a:pt x="3719" y="3180"/>
                    </a:cubicBezTo>
                    <a:cubicBezTo>
                      <a:pt x="3421" y="2808"/>
                      <a:pt x="3049" y="2511"/>
                      <a:pt x="2653" y="2312"/>
                    </a:cubicBezTo>
                    <a:lnTo>
                      <a:pt x="2653" y="2312"/>
                    </a:lnTo>
                    <a:cubicBezTo>
                      <a:pt x="3297" y="2362"/>
                      <a:pt x="3917" y="2461"/>
                      <a:pt x="4537" y="2610"/>
                    </a:cubicBezTo>
                    <a:cubicBezTo>
                      <a:pt x="3892" y="2089"/>
                      <a:pt x="3223" y="1618"/>
                      <a:pt x="2479" y="1222"/>
                    </a:cubicBezTo>
                    <a:cubicBezTo>
                      <a:pt x="2901" y="1197"/>
                      <a:pt x="3273" y="1172"/>
                      <a:pt x="3669" y="1098"/>
                    </a:cubicBezTo>
                    <a:cubicBezTo>
                      <a:pt x="3570" y="1098"/>
                      <a:pt x="3198" y="825"/>
                      <a:pt x="3099" y="800"/>
                    </a:cubicBezTo>
                    <a:cubicBezTo>
                      <a:pt x="2925" y="701"/>
                      <a:pt x="2702" y="602"/>
                      <a:pt x="2479" y="503"/>
                    </a:cubicBezTo>
                    <a:cubicBezTo>
                      <a:pt x="2058" y="329"/>
                      <a:pt x="1612" y="205"/>
                      <a:pt x="1165" y="106"/>
                    </a:cubicBezTo>
                    <a:cubicBezTo>
                      <a:pt x="1023" y="78"/>
                      <a:pt x="767" y="0"/>
                      <a:pt x="54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184" name="Google Shape;11184;p29"/>
              <p:cNvSpPr/>
              <p:nvPr/>
            </p:nvSpPr>
            <p:spPr>
              <a:xfrm>
                <a:off x="3821100" y="1921800"/>
                <a:ext cx="190350" cy="171775"/>
              </a:xfrm>
              <a:custGeom>
                <a:avLst/>
                <a:gdLst/>
                <a:ahLst/>
                <a:cxnLst/>
                <a:rect l="l" t="t" r="r" b="b"/>
                <a:pathLst>
                  <a:path w="7614" h="6871" extrusionOk="0">
                    <a:moveTo>
                      <a:pt x="3831" y="0"/>
                    </a:moveTo>
                    <a:cubicBezTo>
                      <a:pt x="2908" y="0"/>
                      <a:pt x="2038" y="314"/>
                      <a:pt x="1367" y="1040"/>
                    </a:cubicBezTo>
                    <a:cubicBezTo>
                      <a:pt x="1020" y="1436"/>
                      <a:pt x="747" y="1907"/>
                      <a:pt x="598" y="2403"/>
                    </a:cubicBezTo>
                    <a:cubicBezTo>
                      <a:pt x="0" y="4508"/>
                      <a:pt x="1798" y="6870"/>
                      <a:pt x="3939" y="6870"/>
                    </a:cubicBezTo>
                    <a:cubicBezTo>
                      <a:pt x="4194" y="6870"/>
                      <a:pt x="4453" y="6837"/>
                      <a:pt x="4714" y="6766"/>
                    </a:cubicBezTo>
                    <a:cubicBezTo>
                      <a:pt x="5308" y="6617"/>
                      <a:pt x="5804" y="6320"/>
                      <a:pt x="6300" y="5948"/>
                    </a:cubicBezTo>
                    <a:cubicBezTo>
                      <a:pt x="6870" y="5502"/>
                      <a:pt x="7242" y="4832"/>
                      <a:pt x="7366" y="4113"/>
                    </a:cubicBezTo>
                    <a:cubicBezTo>
                      <a:pt x="7614" y="2800"/>
                      <a:pt x="7069" y="1114"/>
                      <a:pt x="5854" y="445"/>
                    </a:cubicBezTo>
                    <a:cubicBezTo>
                      <a:pt x="5556" y="296"/>
                      <a:pt x="5209" y="172"/>
                      <a:pt x="4862" y="122"/>
                    </a:cubicBezTo>
                    <a:cubicBezTo>
                      <a:pt x="4516" y="42"/>
                      <a:pt x="4170" y="0"/>
                      <a:pt x="3831"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185" name="Google Shape;11185;p29"/>
              <p:cNvSpPr/>
              <p:nvPr/>
            </p:nvSpPr>
            <p:spPr>
              <a:xfrm>
                <a:off x="3845975" y="1933800"/>
                <a:ext cx="146275" cy="144925"/>
              </a:xfrm>
              <a:custGeom>
                <a:avLst/>
                <a:gdLst/>
                <a:ahLst/>
                <a:cxnLst/>
                <a:rect l="l" t="t" r="r" b="b"/>
                <a:pathLst>
                  <a:path w="5851" h="5797" extrusionOk="0">
                    <a:moveTo>
                      <a:pt x="2690" y="1"/>
                    </a:moveTo>
                    <a:cubicBezTo>
                      <a:pt x="2499" y="1"/>
                      <a:pt x="2311" y="20"/>
                      <a:pt x="2132" y="64"/>
                    </a:cubicBezTo>
                    <a:cubicBezTo>
                      <a:pt x="1289" y="262"/>
                      <a:pt x="372" y="684"/>
                      <a:pt x="99" y="1551"/>
                    </a:cubicBezTo>
                    <a:cubicBezTo>
                      <a:pt x="0" y="1824"/>
                      <a:pt x="25" y="2146"/>
                      <a:pt x="174" y="2394"/>
                    </a:cubicBezTo>
                    <a:cubicBezTo>
                      <a:pt x="273" y="2518"/>
                      <a:pt x="421" y="2568"/>
                      <a:pt x="521" y="2691"/>
                    </a:cubicBezTo>
                    <a:cubicBezTo>
                      <a:pt x="868" y="3162"/>
                      <a:pt x="347" y="3807"/>
                      <a:pt x="545" y="4352"/>
                    </a:cubicBezTo>
                    <a:cubicBezTo>
                      <a:pt x="769" y="4774"/>
                      <a:pt x="1388" y="4848"/>
                      <a:pt x="1735" y="5170"/>
                    </a:cubicBezTo>
                    <a:cubicBezTo>
                      <a:pt x="1859" y="5294"/>
                      <a:pt x="1909" y="5443"/>
                      <a:pt x="2082" y="5592"/>
                    </a:cubicBezTo>
                    <a:cubicBezTo>
                      <a:pt x="2256" y="5741"/>
                      <a:pt x="2479" y="5765"/>
                      <a:pt x="2727" y="5790"/>
                    </a:cubicBezTo>
                    <a:cubicBezTo>
                      <a:pt x="2781" y="5794"/>
                      <a:pt x="2835" y="5797"/>
                      <a:pt x="2888" y="5797"/>
                    </a:cubicBezTo>
                    <a:cubicBezTo>
                      <a:pt x="3450" y="5797"/>
                      <a:pt x="3989" y="5570"/>
                      <a:pt x="4487" y="5344"/>
                    </a:cubicBezTo>
                    <a:cubicBezTo>
                      <a:pt x="4735" y="5245"/>
                      <a:pt x="4958" y="5146"/>
                      <a:pt x="5132" y="4972"/>
                    </a:cubicBezTo>
                    <a:cubicBezTo>
                      <a:pt x="5355" y="4749"/>
                      <a:pt x="5454" y="4427"/>
                      <a:pt x="5454" y="4154"/>
                    </a:cubicBezTo>
                    <a:cubicBezTo>
                      <a:pt x="5454" y="3832"/>
                      <a:pt x="5429" y="3559"/>
                      <a:pt x="5355" y="3262"/>
                    </a:cubicBezTo>
                    <a:cubicBezTo>
                      <a:pt x="5330" y="3162"/>
                      <a:pt x="5330" y="3063"/>
                      <a:pt x="5330" y="2989"/>
                    </a:cubicBezTo>
                    <a:cubicBezTo>
                      <a:pt x="5355" y="2741"/>
                      <a:pt x="5677" y="2568"/>
                      <a:pt x="5751" y="2320"/>
                    </a:cubicBezTo>
                    <a:cubicBezTo>
                      <a:pt x="5850" y="2072"/>
                      <a:pt x="5702" y="1824"/>
                      <a:pt x="5553" y="1650"/>
                    </a:cubicBezTo>
                    <a:cubicBezTo>
                      <a:pt x="5355" y="1452"/>
                      <a:pt x="5181" y="1303"/>
                      <a:pt x="5057" y="1080"/>
                    </a:cubicBezTo>
                    <a:cubicBezTo>
                      <a:pt x="4983" y="956"/>
                      <a:pt x="4958" y="832"/>
                      <a:pt x="4859" y="733"/>
                    </a:cubicBezTo>
                    <a:cubicBezTo>
                      <a:pt x="4809" y="659"/>
                      <a:pt x="4710" y="634"/>
                      <a:pt x="4611" y="560"/>
                    </a:cubicBezTo>
                    <a:cubicBezTo>
                      <a:pt x="4088" y="250"/>
                      <a:pt x="3369" y="1"/>
                      <a:pt x="2690" y="1"/>
                    </a:cubicBezTo>
                    <a:close/>
                  </a:path>
                </a:pathLst>
              </a:custGeom>
              <a:solidFill>
                <a:srgbClr val="FFB900"/>
              </a:solidFill>
              <a:ln>
                <a:noFill/>
              </a:ln>
            </p:spPr>
            <p:txBody>
              <a:bodyPr spcFirstLastPara="1" wrap="square" lIns="91425" tIns="91425" rIns="91425" bIns="91425" anchor="ctr" anchorCtr="0">
                <a:noAutofit/>
              </a:bodyPr>
              <a:lstStyle/>
              <a:p>
                <a:endParaRPr/>
              </a:p>
            </p:txBody>
          </p:sp>
          <p:sp>
            <p:nvSpPr>
              <p:cNvPr id="11186" name="Google Shape;11186;p29"/>
              <p:cNvSpPr/>
              <p:nvPr/>
            </p:nvSpPr>
            <p:spPr>
              <a:xfrm>
                <a:off x="3889350" y="1984075"/>
                <a:ext cx="13650" cy="13275"/>
              </a:xfrm>
              <a:custGeom>
                <a:avLst/>
                <a:gdLst/>
                <a:ahLst/>
                <a:cxnLst/>
                <a:rect l="l" t="t" r="r" b="b"/>
                <a:pathLst>
                  <a:path w="546" h="531" extrusionOk="0">
                    <a:moveTo>
                      <a:pt x="273" y="1"/>
                    </a:moveTo>
                    <a:cubicBezTo>
                      <a:pt x="185" y="1"/>
                      <a:pt x="100" y="51"/>
                      <a:pt x="50" y="135"/>
                    </a:cubicBezTo>
                    <a:cubicBezTo>
                      <a:pt x="0" y="234"/>
                      <a:pt x="25" y="408"/>
                      <a:pt x="149" y="482"/>
                    </a:cubicBezTo>
                    <a:cubicBezTo>
                      <a:pt x="149" y="482"/>
                      <a:pt x="174" y="482"/>
                      <a:pt x="174" y="507"/>
                    </a:cubicBezTo>
                    <a:cubicBezTo>
                      <a:pt x="213" y="523"/>
                      <a:pt x="257" y="531"/>
                      <a:pt x="301" y="531"/>
                    </a:cubicBezTo>
                    <a:cubicBezTo>
                      <a:pt x="395" y="531"/>
                      <a:pt x="487" y="492"/>
                      <a:pt x="521" y="408"/>
                    </a:cubicBezTo>
                    <a:cubicBezTo>
                      <a:pt x="546" y="309"/>
                      <a:pt x="546" y="135"/>
                      <a:pt x="422" y="61"/>
                    </a:cubicBezTo>
                    <a:cubicBezTo>
                      <a:pt x="422" y="61"/>
                      <a:pt x="397" y="61"/>
                      <a:pt x="397" y="36"/>
                    </a:cubicBezTo>
                    <a:cubicBezTo>
                      <a:pt x="357" y="12"/>
                      <a:pt x="315" y="1"/>
                      <a:pt x="27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87" name="Google Shape;11187;p29"/>
              <p:cNvSpPr/>
              <p:nvPr/>
            </p:nvSpPr>
            <p:spPr>
              <a:xfrm>
                <a:off x="3920325" y="1958925"/>
                <a:ext cx="15525" cy="11175"/>
              </a:xfrm>
              <a:custGeom>
                <a:avLst/>
                <a:gdLst/>
                <a:ahLst/>
                <a:cxnLst/>
                <a:rect l="l" t="t" r="r" b="b"/>
                <a:pathLst>
                  <a:path w="621" h="447" extrusionOk="0">
                    <a:moveTo>
                      <a:pt x="298" y="1"/>
                    </a:moveTo>
                    <a:cubicBezTo>
                      <a:pt x="1" y="1"/>
                      <a:pt x="1" y="447"/>
                      <a:pt x="298" y="447"/>
                    </a:cubicBezTo>
                    <a:cubicBezTo>
                      <a:pt x="621" y="447"/>
                      <a:pt x="621"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88" name="Google Shape;11188;p29"/>
              <p:cNvSpPr/>
              <p:nvPr/>
            </p:nvSpPr>
            <p:spPr>
              <a:xfrm>
                <a:off x="3891825" y="1954600"/>
                <a:ext cx="15525" cy="11800"/>
              </a:xfrm>
              <a:custGeom>
                <a:avLst/>
                <a:gdLst/>
                <a:ahLst/>
                <a:cxnLst/>
                <a:rect l="l" t="t" r="r" b="b"/>
                <a:pathLst>
                  <a:path w="621" h="472" extrusionOk="0">
                    <a:moveTo>
                      <a:pt x="298" y="0"/>
                    </a:moveTo>
                    <a:cubicBezTo>
                      <a:pt x="0" y="0"/>
                      <a:pt x="0" y="471"/>
                      <a:pt x="298" y="471"/>
                    </a:cubicBezTo>
                    <a:cubicBezTo>
                      <a:pt x="620" y="471"/>
                      <a:pt x="620" y="0"/>
                      <a:pt x="29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89" name="Google Shape;11189;p29"/>
              <p:cNvSpPr/>
              <p:nvPr/>
            </p:nvSpPr>
            <p:spPr>
              <a:xfrm>
                <a:off x="3925900" y="1993025"/>
                <a:ext cx="15525" cy="11175"/>
              </a:xfrm>
              <a:custGeom>
                <a:avLst/>
                <a:gdLst/>
                <a:ahLst/>
                <a:cxnLst/>
                <a:rect l="l" t="t" r="r" b="b"/>
                <a:pathLst>
                  <a:path w="621" h="447" extrusionOk="0">
                    <a:moveTo>
                      <a:pt x="298" y="0"/>
                    </a:moveTo>
                    <a:cubicBezTo>
                      <a:pt x="1" y="0"/>
                      <a:pt x="1" y="446"/>
                      <a:pt x="298" y="446"/>
                    </a:cubicBezTo>
                    <a:cubicBezTo>
                      <a:pt x="621" y="446"/>
                      <a:pt x="621" y="0"/>
                      <a:pt x="29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90" name="Google Shape;11190;p29"/>
              <p:cNvSpPr/>
              <p:nvPr/>
            </p:nvSpPr>
            <p:spPr>
              <a:xfrm>
                <a:off x="3958750" y="198125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91" name="Google Shape;11191;p29"/>
              <p:cNvSpPr/>
              <p:nvPr/>
            </p:nvSpPr>
            <p:spPr>
              <a:xfrm>
                <a:off x="3949450" y="2020900"/>
                <a:ext cx="14900" cy="11175"/>
              </a:xfrm>
              <a:custGeom>
                <a:avLst/>
                <a:gdLst/>
                <a:ahLst/>
                <a:cxnLst/>
                <a:rect l="l" t="t" r="r" b="b"/>
                <a:pathLst>
                  <a:path w="596" h="447" extrusionOk="0">
                    <a:moveTo>
                      <a:pt x="323" y="1"/>
                    </a:moveTo>
                    <a:cubicBezTo>
                      <a:pt x="1" y="1"/>
                      <a:pt x="1" y="447"/>
                      <a:pt x="323" y="447"/>
                    </a:cubicBezTo>
                    <a:cubicBezTo>
                      <a:pt x="596" y="447"/>
                      <a:pt x="596"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92" name="Google Shape;11192;p29"/>
              <p:cNvSpPr/>
              <p:nvPr/>
            </p:nvSpPr>
            <p:spPr>
              <a:xfrm>
                <a:off x="3898025" y="2043825"/>
                <a:ext cx="15525" cy="11800"/>
              </a:xfrm>
              <a:custGeom>
                <a:avLst/>
                <a:gdLst/>
                <a:ahLst/>
                <a:cxnLst/>
                <a:rect l="l" t="t" r="r" b="b"/>
                <a:pathLst>
                  <a:path w="621"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93" name="Google Shape;11193;p29"/>
              <p:cNvSpPr/>
              <p:nvPr/>
            </p:nvSpPr>
            <p:spPr>
              <a:xfrm>
                <a:off x="3861450" y="2015325"/>
                <a:ext cx="15525" cy="11800"/>
              </a:xfrm>
              <a:custGeom>
                <a:avLst/>
                <a:gdLst/>
                <a:ahLst/>
                <a:cxnLst/>
                <a:rect l="l" t="t" r="r" b="b"/>
                <a:pathLst>
                  <a:path w="621" h="472" extrusionOk="0">
                    <a:moveTo>
                      <a:pt x="298" y="1"/>
                    </a:moveTo>
                    <a:cubicBezTo>
                      <a:pt x="1" y="1"/>
                      <a:pt x="1" y="472"/>
                      <a:pt x="298" y="472"/>
                    </a:cubicBezTo>
                    <a:cubicBezTo>
                      <a:pt x="621" y="472"/>
                      <a:pt x="621"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94" name="Google Shape;11194;p29"/>
              <p:cNvSpPr/>
              <p:nvPr/>
            </p:nvSpPr>
            <p:spPr>
              <a:xfrm>
                <a:off x="3860850" y="1971950"/>
                <a:ext cx="15500" cy="11175"/>
              </a:xfrm>
              <a:custGeom>
                <a:avLst/>
                <a:gdLst/>
                <a:ahLst/>
                <a:cxnLst/>
                <a:rect l="l" t="t" r="r" b="b"/>
                <a:pathLst>
                  <a:path w="620" h="447" extrusionOk="0">
                    <a:moveTo>
                      <a:pt x="297" y="0"/>
                    </a:moveTo>
                    <a:cubicBezTo>
                      <a:pt x="0" y="0"/>
                      <a:pt x="0" y="447"/>
                      <a:pt x="297" y="447"/>
                    </a:cubicBezTo>
                    <a:cubicBezTo>
                      <a:pt x="620" y="447"/>
                      <a:pt x="620" y="0"/>
                      <a:pt x="29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95" name="Google Shape;11195;p29"/>
              <p:cNvSpPr/>
              <p:nvPr/>
            </p:nvSpPr>
            <p:spPr>
              <a:xfrm>
                <a:off x="3899250" y="20165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96" name="Google Shape;11196;p29"/>
              <p:cNvSpPr/>
              <p:nvPr/>
            </p:nvSpPr>
            <p:spPr>
              <a:xfrm>
                <a:off x="3929000" y="2047550"/>
                <a:ext cx="15525" cy="11825"/>
              </a:xfrm>
              <a:custGeom>
                <a:avLst/>
                <a:gdLst/>
                <a:ahLst/>
                <a:cxnLst/>
                <a:rect l="l" t="t" r="r" b="b"/>
                <a:pathLst>
                  <a:path w="621" h="473" extrusionOk="0">
                    <a:moveTo>
                      <a:pt x="298" y="1"/>
                    </a:moveTo>
                    <a:cubicBezTo>
                      <a:pt x="1" y="1"/>
                      <a:pt x="1" y="472"/>
                      <a:pt x="298" y="472"/>
                    </a:cubicBezTo>
                    <a:cubicBezTo>
                      <a:pt x="306" y="472"/>
                      <a:pt x="314" y="473"/>
                      <a:pt x="321" y="473"/>
                    </a:cubicBezTo>
                    <a:cubicBezTo>
                      <a:pt x="620" y="473"/>
                      <a:pt x="613"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97" name="Google Shape;11197;p29"/>
              <p:cNvSpPr/>
              <p:nvPr/>
            </p:nvSpPr>
            <p:spPr>
              <a:xfrm>
                <a:off x="3941400" y="1965125"/>
                <a:ext cx="15525" cy="11175"/>
              </a:xfrm>
              <a:custGeom>
                <a:avLst/>
                <a:gdLst/>
                <a:ahLst/>
                <a:cxnLst/>
                <a:rect l="l" t="t" r="r" b="b"/>
                <a:pathLst>
                  <a:path w="621" h="447" extrusionOk="0">
                    <a:moveTo>
                      <a:pt x="298" y="1"/>
                    </a:moveTo>
                    <a:cubicBezTo>
                      <a:pt x="1" y="1"/>
                      <a:pt x="1" y="447"/>
                      <a:pt x="298" y="447"/>
                    </a:cubicBezTo>
                    <a:cubicBezTo>
                      <a:pt x="620" y="447"/>
                      <a:pt x="620"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98" name="Google Shape;11198;p29"/>
              <p:cNvSpPr/>
              <p:nvPr/>
            </p:nvSpPr>
            <p:spPr>
              <a:xfrm>
                <a:off x="3909175" y="1940950"/>
                <a:ext cx="15175" cy="11275"/>
              </a:xfrm>
              <a:custGeom>
                <a:avLst/>
                <a:gdLst/>
                <a:ahLst/>
                <a:cxnLst/>
                <a:rect l="l" t="t" r="r" b="b"/>
                <a:pathLst>
                  <a:path w="607" h="451" extrusionOk="0">
                    <a:moveTo>
                      <a:pt x="323" y="1"/>
                    </a:moveTo>
                    <a:cubicBezTo>
                      <a:pt x="1" y="1"/>
                      <a:pt x="1" y="447"/>
                      <a:pt x="323" y="447"/>
                    </a:cubicBezTo>
                    <a:cubicBezTo>
                      <a:pt x="336" y="449"/>
                      <a:pt x="348" y="451"/>
                      <a:pt x="360" y="451"/>
                    </a:cubicBezTo>
                    <a:cubicBezTo>
                      <a:pt x="597" y="451"/>
                      <a:pt x="606"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99" name="Google Shape;11199;p29"/>
              <p:cNvSpPr/>
              <p:nvPr/>
            </p:nvSpPr>
            <p:spPr>
              <a:xfrm>
                <a:off x="3967425" y="20041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200" name="Google Shape;11200;p29"/>
              <p:cNvSpPr/>
              <p:nvPr/>
            </p:nvSpPr>
            <p:spPr>
              <a:xfrm>
                <a:off x="3867025" y="2036400"/>
                <a:ext cx="15525" cy="11175"/>
              </a:xfrm>
              <a:custGeom>
                <a:avLst/>
                <a:gdLst/>
                <a:ahLst/>
                <a:cxnLst/>
                <a:rect l="l" t="t" r="r" b="b"/>
                <a:pathLst>
                  <a:path w="621" h="447" extrusionOk="0">
                    <a:moveTo>
                      <a:pt x="298" y="0"/>
                    </a:moveTo>
                    <a:cubicBezTo>
                      <a:pt x="1" y="0"/>
                      <a:pt x="1" y="447"/>
                      <a:pt x="298" y="447"/>
                    </a:cubicBezTo>
                    <a:cubicBezTo>
                      <a:pt x="621" y="447"/>
                      <a:pt x="621" y="0"/>
                      <a:pt x="29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201" name="Google Shape;11201;p29"/>
              <p:cNvSpPr/>
              <p:nvPr/>
            </p:nvSpPr>
            <p:spPr>
              <a:xfrm>
                <a:off x="3862700" y="1993625"/>
                <a:ext cx="15500" cy="11825"/>
              </a:xfrm>
              <a:custGeom>
                <a:avLst/>
                <a:gdLst/>
                <a:ahLst/>
                <a:cxnLst/>
                <a:rect l="l" t="t" r="r" b="b"/>
                <a:pathLst>
                  <a:path w="620" h="473" extrusionOk="0">
                    <a:moveTo>
                      <a:pt x="323" y="1"/>
                    </a:moveTo>
                    <a:cubicBezTo>
                      <a:pt x="0" y="1"/>
                      <a:pt x="0" y="472"/>
                      <a:pt x="323" y="472"/>
                    </a:cubicBezTo>
                    <a:cubicBezTo>
                      <a:pt x="330" y="473"/>
                      <a:pt x="337" y="473"/>
                      <a:pt x="344" y="473"/>
                    </a:cubicBezTo>
                    <a:cubicBezTo>
                      <a:pt x="620" y="473"/>
                      <a:pt x="613"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202" name="Google Shape;11202;p29"/>
              <p:cNvSpPr/>
              <p:nvPr/>
            </p:nvSpPr>
            <p:spPr>
              <a:xfrm>
                <a:off x="3927775" y="2021525"/>
                <a:ext cx="15500" cy="11825"/>
              </a:xfrm>
              <a:custGeom>
                <a:avLst/>
                <a:gdLst/>
                <a:ahLst/>
                <a:cxnLst/>
                <a:rect l="l" t="t" r="r" b="b"/>
                <a:pathLst>
                  <a:path w="620" h="473" extrusionOk="0">
                    <a:moveTo>
                      <a:pt x="323" y="1"/>
                    </a:moveTo>
                    <a:cubicBezTo>
                      <a:pt x="0" y="1"/>
                      <a:pt x="0" y="472"/>
                      <a:pt x="323" y="472"/>
                    </a:cubicBezTo>
                    <a:cubicBezTo>
                      <a:pt x="330" y="472"/>
                      <a:pt x="337" y="472"/>
                      <a:pt x="344" y="472"/>
                    </a:cubicBezTo>
                    <a:cubicBezTo>
                      <a:pt x="620" y="472"/>
                      <a:pt x="613"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203" name="Google Shape;11203;p29"/>
              <p:cNvSpPr/>
              <p:nvPr/>
            </p:nvSpPr>
            <p:spPr>
              <a:xfrm>
                <a:off x="3955050" y="2046325"/>
                <a:ext cx="15500" cy="11800"/>
              </a:xfrm>
              <a:custGeom>
                <a:avLst/>
                <a:gdLst/>
                <a:ahLst/>
                <a:cxnLst/>
                <a:rect l="l" t="t" r="r" b="b"/>
                <a:pathLst>
                  <a:path w="620" h="472" extrusionOk="0">
                    <a:moveTo>
                      <a:pt x="322" y="0"/>
                    </a:moveTo>
                    <a:cubicBezTo>
                      <a:pt x="0" y="0"/>
                      <a:pt x="0" y="471"/>
                      <a:pt x="322" y="471"/>
                    </a:cubicBezTo>
                    <a:cubicBezTo>
                      <a:pt x="620" y="471"/>
                      <a:pt x="620" y="0"/>
                      <a:pt x="32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204" name="Google Shape;11204;p29"/>
              <p:cNvSpPr/>
              <p:nvPr/>
            </p:nvSpPr>
            <p:spPr>
              <a:xfrm>
                <a:off x="3957525" y="1950875"/>
                <a:ext cx="15500" cy="11800"/>
              </a:xfrm>
              <a:custGeom>
                <a:avLst/>
                <a:gdLst/>
                <a:ahLst/>
                <a:cxnLst/>
                <a:rect l="l" t="t" r="r" b="b"/>
                <a:pathLst>
                  <a:path w="620"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205" name="Google Shape;11205;p29"/>
              <p:cNvSpPr/>
              <p:nvPr/>
            </p:nvSpPr>
            <p:spPr>
              <a:xfrm>
                <a:off x="3912275" y="2058700"/>
                <a:ext cx="15525" cy="11800"/>
              </a:xfrm>
              <a:custGeom>
                <a:avLst/>
                <a:gdLst/>
                <a:ahLst/>
                <a:cxnLst/>
                <a:rect l="l" t="t" r="r" b="b"/>
                <a:pathLst>
                  <a:path w="621" h="472" extrusionOk="0">
                    <a:moveTo>
                      <a:pt x="323" y="1"/>
                    </a:moveTo>
                    <a:cubicBezTo>
                      <a:pt x="1" y="1"/>
                      <a:pt x="1" y="472"/>
                      <a:pt x="323" y="472"/>
                    </a:cubicBezTo>
                    <a:cubicBezTo>
                      <a:pt x="620" y="472"/>
                      <a:pt x="620"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11206" name="Google Shape;11206;p29"/>
            <p:cNvGrpSpPr/>
            <p:nvPr/>
          </p:nvGrpSpPr>
          <p:grpSpPr>
            <a:xfrm rot="1472812" flipH="1">
              <a:off x="754265" y="125031"/>
              <a:ext cx="339458" cy="238798"/>
              <a:chOff x="9221475" y="2460200"/>
              <a:chExt cx="2104828" cy="1480678"/>
            </a:xfrm>
          </p:grpSpPr>
          <p:sp>
            <p:nvSpPr>
              <p:cNvPr id="11207" name="Google Shape;11207;p29"/>
              <p:cNvSpPr/>
              <p:nvPr/>
            </p:nvSpPr>
            <p:spPr>
              <a:xfrm>
                <a:off x="10273804" y="3168072"/>
                <a:ext cx="786229" cy="666432"/>
              </a:xfrm>
              <a:custGeom>
                <a:avLst/>
                <a:gdLst/>
                <a:ahLst/>
                <a:cxnLst/>
                <a:rect l="l" t="t" r="r" b="b"/>
                <a:pathLst>
                  <a:path w="4686" h="3972" extrusionOk="0">
                    <a:moveTo>
                      <a:pt x="1066" y="1"/>
                    </a:moveTo>
                    <a:cubicBezTo>
                      <a:pt x="843" y="1"/>
                      <a:pt x="571" y="1"/>
                      <a:pt x="347" y="100"/>
                    </a:cubicBezTo>
                    <a:cubicBezTo>
                      <a:pt x="0" y="249"/>
                      <a:pt x="471" y="472"/>
                      <a:pt x="620" y="596"/>
                    </a:cubicBezTo>
                    <a:cubicBezTo>
                      <a:pt x="1612" y="1315"/>
                      <a:pt x="2455" y="2207"/>
                      <a:pt x="3099" y="3199"/>
                    </a:cubicBezTo>
                    <a:cubicBezTo>
                      <a:pt x="3198" y="3372"/>
                      <a:pt x="3322" y="3571"/>
                      <a:pt x="3471" y="3719"/>
                    </a:cubicBezTo>
                    <a:cubicBezTo>
                      <a:pt x="3609" y="3838"/>
                      <a:pt x="3810" y="3972"/>
                      <a:pt x="4011" y="3972"/>
                    </a:cubicBezTo>
                    <a:cubicBezTo>
                      <a:pt x="4062" y="3972"/>
                      <a:pt x="4114" y="3963"/>
                      <a:pt x="4165" y="3943"/>
                    </a:cubicBezTo>
                    <a:cubicBezTo>
                      <a:pt x="4388" y="3843"/>
                      <a:pt x="4562" y="3595"/>
                      <a:pt x="4636" y="3372"/>
                    </a:cubicBezTo>
                    <a:cubicBezTo>
                      <a:pt x="4686" y="3075"/>
                      <a:pt x="4636" y="2728"/>
                      <a:pt x="4512" y="2455"/>
                    </a:cubicBezTo>
                    <a:cubicBezTo>
                      <a:pt x="4215" y="1736"/>
                      <a:pt x="3694" y="1141"/>
                      <a:pt x="3049" y="720"/>
                    </a:cubicBezTo>
                    <a:cubicBezTo>
                      <a:pt x="2851" y="596"/>
                      <a:pt x="2678" y="497"/>
                      <a:pt x="2479" y="373"/>
                    </a:cubicBezTo>
                    <a:cubicBezTo>
                      <a:pt x="2058" y="150"/>
                      <a:pt x="1562" y="1"/>
                      <a:pt x="106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08" name="Google Shape;11208;p29"/>
              <p:cNvSpPr/>
              <p:nvPr/>
            </p:nvSpPr>
            <p:spPr>
              <a:xfrm>
                <a:off x="9749653" y="3143240"/>
                <a:ext cx="511737" cy="721633"/>
              </a:xfrm>
              <a:custGeom>
                <a:avLst/>
                <a:gdLst/>
                <a:ahLst/>
                <a:cxnLst/>
                <a:rect l="l" t="t" r="r" b="b"/>
                <a:pathLst>
                  <a:path w="3050" h="4301" extrusionOk="0">
                    <a:moveTo>
                      <a:pt x="2604" y="0"/>
                    </a:moveTo>
                    <a:cubicBezTo>
                      <a:pt x="2579" y="0"/>
                      <a:pt x="2505" y="0"/>
                      <a:pt x="2480" y="25"/>
                    </a:cubicBezTo>
                    <a:cubicBezTo>
                      <a:pt x="1934" y="323"/>
                      <a:pt x="1488" y="794"/>
                      <a:pt x="1092" y="1265"/>
                    </a:cubicBezTo>
                    <a:cubicBezTo>
                      <a:pt x="596" y="1859"/>
                      <a:pt x="150" y="2504"/>
                      <a:pt x="26" y="3223"/>
                    </a:cubicBezTo>
                    <a:cubicBezTo>
                      <a:pt x="1" y="3396"/>
                      <a:pt x="1" y="3620"/>
                      <a:pt x="75" y="3818"/>
                    </a:cubicBezTo>
                    <a:cubicBezTo>
                      <a:pt x="125" y="3991"/>
                      <a:pt x="274" y="4140"/>
                      <a:pt x="472" y="4239"/>
                    </a:cubicBezTo>
                    <a:cubicBezTo>
                      <a:pt x="565" y="4281"/>
                      <a:pt x="667" y="4300"/>
                      <a:pt x="772" y="4300"/>
                    </a:cubicBezTo>
                    <a:cubicBezTo>
                      <a:pt x="918" y="4300"/>
                      <a:pt x="1071" y="4262"/>
                      <a:pt x="1216" y="4190"/>
                    </a:cubicBezTo>
                    <a:cubicBezTo>
                      <a:pt x="1463" y="4066"/>
                      <a:pt x="1637" y="3867"/>
                      <a:pt x="1810" y="3694"/>
                    </a:cubicBezTo>
                    <a:cubicBezTo>
                      <a:pt x="2108" y="3322"/>
                      <a:pt x="2306" y="2901"/>
                      <a:pt x="2455" y="2479"/>
                    </a:cubicBezTo>
                    <a:cubicBezTo>
                      <a:pt x="2604" y="2008"/>
                      <a:pt x="2753" y="1537"/>
                      <a:pt x="2827" y="1116"/>
                    </a:cubicBezTo>
                    <a:cubicBezTo>
                      <a:pt x="2876" y="769"/>
                      <a:pt x="3050" y="323"/>
                      <a:pt x="2728" y="50"/>
                    </a:cubicBezTo>
                    <a:cubicBezTo>
                      <a:pt x="2703" y="25"/>
                      <a:pt x="2629" y="0"/>
                      <a:pt x="260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09" name="Google Shape;11209;p29"/>
              <p:cNvSpPr/>
              <p:nvPr/>
            </p:nvSpPr>
            <p:spPr>
              <a:xfrm>
                <a:off x="10357862" y="2749624"/>
                <a:ext cx="664754" cy="301673"/>
              </a:xfrm>
              <a:custGeom>
                <a:avLst/>
                <a:gdLst/>
                <a:ahLst/>
                <a:cxnLst/>
                <a:rect l="l" t="t" r="r" b="b"/>
                <a:pathLst>
                  <a:path w="3962" h="1798" extrusionOk="0">
                    <a:moveTo>
                      <a:pt x="2836" y="1"/>
                    </a:moveTo>
                    <a:cubicBezTo>
                      <a:pt x="2390" y="1"/>
                      <a:pt x="1926" y="141"/>
                      <a:pt x="1532" y="363"/>
                    </a:cubicBezTo>
                    <a:cubicBezTo>
                      <a:pt x="987" y="636"/>
                      <a:pt x="466" y="1082"/>
                      <a:pt x="119" y="1528"/>
                    </a:cubicBezTo>
                    <a:cubicBezTo>
                      <a:pt x="0" y="1687"/>
                      <a:pt x="40" y="1798"/>
                      <a:pt x="187" y="1798"/>
                    </a:cubicBezTo>
                    <a:cubicBezTo>
                      <a:pt x="224" y="1798"/>
                      <a:pt x="268" y="1791"/>
                      <a:pt x="317" y="1776"/>
                    </a:cubicBezTo>
                    <a:cubicBezTo>
                      <a:pt x="615" y="1677"/>
                      <a:pt x="937" y="1553"/>
                      <a:pt x="1235" y="1503"/>
                    </a:cubicBezTo>
                    <a:cubicBezTo>
                      <a:pt x="1805" y="1379"/>
                      <a:pt x="2425" y="1404"/>
                      <a:pt x="3019" y="1330"/>
                    </a:cubicBezTo>
                    <a:cubicBezTo>
                      <a:pt x="3218" y="1280"/>
                      <a:pt x="3441" y="1256"/>
                      <a:pt x="3639" y="1132"/>
                    </a:cubicBezTo>
                    <a:cubicBezTo>
                      <a:pt x="3813" y="1008"/>
                      <a:pt x="3961" y="834"/>
                      <a:pt x="3961" y="636"/>
                    </a:cubicBezTo>
                    <a:cubicBezTo>
                      <a:pt x="3961" y="363"/>
                      <a:pt x="3689" y="165"/>
                      <a:pt x="3416" y="90"/>
                    </a:cubicBezTo>
                    <a:cubicBezTo>
                      <a:pt x="3232" y="29"/>
                      <a:pt x="3036" y="1"/>
                      <a:pt x="283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10" name="Google Shape;11210;p29"/>
              <p:cNvSpPr/>
              <p:nvPr/>
            </p:nvSpPr>
            <p:spPr>
              <a:xfrm>
                <a:off x="10024144" y="2588553"/>
                <a:ext cx="303854" cy="447308"/>
              </a:xfrm>
              <a:custGeom>
                <a:avLst/>
                <a:gdLst/>
                <a:ahLst/>
                <a:cxnLst/>
                <a:rect l="l" t="t" r="r" b="b"/>
                <a:pathLst>
                  <a:path w="1811" h="2666" extrusionOk="0">
                    <a:moveTo>
                      <a:pt x="463" y="0"/>
                    </a:moveTo>
                    <a:cubicBezTo>
                      <a:pt x="343" y="0"/>
                      <a:pt x="220" y="33"/>
                      <a:pt x="125" y="108"/>
                    </a:cubicBezTo>
                    <a:cubicBezTo>
                      <a:pt x="51" y="208"/>
                      <a:pt x="1" y="332"/>
                      <a:pt x="51" y="455"/>
                    </a:cubicBezTo>
                    <a:cubicBezTo>
                      <a:pt x="75" y="579"/>
                      <a:pt x="100" y="679"/>
                      <a:pt x="174" y="803"/>
                    </a:cubicBezTo>
                    <a:cubicBezTo>
                      <a:pt x="497" y="1422"/>
                      <a:pt x="918" y="1992"/>
                      <a:pt x="1364" y="2538"/>
                    </a:cubicBezTo>
                    <a:cubicBezTo>
                      <a:pt x="1449" y="2622"/>
                      <a:pt x="1519" y="2666"/>
                      <a:pt x="1577" y="2666"/>
                    </a:cubicBezTo>
                    <a:cubicBezTo>
                      <a:pt x="1655" y="2666"/>
                      <a:pt x="1708" y="2585"/>
                      <a:pt x="1736" y="2414"/>
                    </a:cubicBezTo>
                    <a:cubicBezTo>
                      <a:pt x="1811" y="2092"/>
                      <a:pt x="1711" y="1794"/>
                      <a:pt x="1612" y="1497"/>
                    </a:cubicBezTo>
                    <a:cubicBezTo>
                      <a:pt x="1464" y="1050"/>
                      <a:pt x="1290" y="579"/>
                      <a:pt x="943" y="232"/>
                    </a:cubicBezTo>
                    <a:cubicBezTo>
                      <a:pt x="844" y="133"/>
                      <a:pt x="720" y="59"/>
                      <a:pt x="571" y="9"/>
                    </a:cubicBezTo>
                    <a:cubicBezTo>
                      <a:pt x="536" y="3"/>
                      <a:pt x="500" y="0"/>
                      <a:pt x="46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11" name="Google Shape;11211;p29"/>
              <p:cNvSpPr/>
              <p:nvPr/>
            </p:nvSpPr>
            <p:spPr>
              <a:xfrm>
                <a:off x="10273804" y="3168072"/>
                <a:ext cx="786229" cy="666432"/>
              </a:xfrm>
              <a:custGeom>
                <a:avLst/>
                <a:gdLst/>
                <a:ahLst/>
                <a:cxnLst/>
                <a:rect l="l" t="t" r="r" b="b"/>
                <a:pathLst>
                  <a:path w="4686" h="3972" extrusionOk="0">
                    <a:moveTo>
                      <a:pt x="1066" y="1"/>
                    </a:moveTo>
                    <a:cubicBezTo>
                      <a:pt x="843" y="1"/>
                      <a:pt x="571" y="1"/>
                      <a:pt x="347" y="100"/>
                    </a:cubicBezTo>
                    <a:cubicBezTo>
                      <a:pt x="0" y="249"/>
                      <a:pt x="471" y="472"/>
                      <a:pt x="620" y="596"/>
                    </a:cubicBezTo>
                    <a:cubicBezTo>
                      <a:pt x="1612" y="1315"/>
                      <a:pt x="2455" y="2207"/>
                      <a:pt x="3099" y="3199"/>
                    </a:cubicBezTo>
                    <a:cubicBezTo>
                      <a:pt x="3198" y="3372"/>
                      <a:pt x="3322" y="3571"/>
                      <a:pt x="3471" y="3719"/>
                    </a:cubicBezTo>
                    <a:cubicBezTo>
                      <a:pt x="3609" y="3838"/>
                      <a:pt x="3810" y="3972"/>
                      <a:pt x="4011" y="3972"/>
                    </a:cubicBezTo>
                    <a:cubicBezTo>
                      <a:pt x="4062" y="3972"/>
                      <a:pt x="4114" y="3963"/>
                      <a:pt x="4165" y="3943"/>
                    </a:cubicBezTo>
                    <a:cubicBezTo>
                      <a:pt x="4388" y="3843"/>
                      <a:pt x="4562" y="3595"/>
                      <a:pt x="4636" y="3372"/>
                    </a:cubicBezTo>
                    <a:cubicBezTo>
                      <a:pt x="4686" y="3075"/>
                      <a:pt x="4636" y="2728"/>
                      <a:pt x="4512" y="2455"/>
                    </a:cubicBezTo>
                    <a:cubicBezTo>
                      <a:pt x="4215" y="1736"/>
                      <a:pt x="3694" y="1141"/>
                      <a:pt x="3049" y="720"/>
                    </a:cubicBezTo>
                    <a:cubicBezTo>
                      <a:pt x="2851" y="596"/>
                      <a:pt x="2678" y="497"/>
                      <a:pt x="2479" y="373"/>
                    </a:cubicBezTo>
                    <a:cubicBezTo>
                      <a:pt x="2058" y="150"/>
                      <a:pt x="1562" y="1"/>
                      <a:pt x="1066"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12" name="Google Shape;11212;p29"/>
              <p:cNvSpPr/>
              <p:nvPr/>
            </p:nvSpPr>
            <p:spPr>
              <a:xfrm>
                <a:off x="10448465" y="3184850"/>
                <a:ext cx="478516" cy="361907"/>
              </a:xfrm>
              <a:custGeom>
                <a:avLst/>
                <a:gdLst/>
                <a:ahLst/>
                <a:cxnLst/>
                <a:rect l="l" t="t" r="r" b="b"/>
                <a:pathLst>
                  <a:path w="2852" h="2157" extrusionOk="0">
                    <a:moveTo>
                      <a:pt x="603" y="1"/>
                    </a:moveTo>
                    <a:cubicBezTo>
                      <a:pt x="340" y="1"/>
                      <a:pt x="32" y="50"/>
                      <a:pt x="1" y="273"/>
                    </a:cubicBezTo>
                    <a:cubicBezTo>
                      <a:pt x="1" y="322"/>
                      <a:pt x="25" y="397"/>
                      <a:pt x="50" y="446"/>
                    </a:cubicBezTo>
                    <a:cubicBezTo>
                      <a:pt x="199" y="769"/>
                      <a:pt x="496" y="1041"/>
                      <a:pt x="769" y="1289"/>
                    </a:cubicBezTo>
                    <a:cubicBezTo>
                      <a:pt x="1017" y="1537"/>
                      <a:pt x="1290" y="1785"/>
                      <a:pt x="1612" y="2008"/>
                    </a:cubicBezTo>
                    <a:cubicBezTo>
                      <a:pt x="1488" y="1760"/>
                      <a:pt x="1389" y="1512"/>
                      <a:pt x="1314" y="1240"/>
                    </a:cubicBezTo>
                    <a:lnTo>
                      <a:pt x="1314" y="1240"/>
                    </a:lnTo>
                    <a:cubicBezTo>
                      <a:pt x="1661" y="1537"/>
                      <a:pt x="2033" y="1859"/>
                      <a:pt x="2380" y="2157"/>
                    </a:cubicBezTo>
                    <a:cubicBezTo>
                      <a:pt x="2281" y="1884"/>
                      <a:pt x="2182" y="1636"/>
                      <a:pt x="2033" y="1388"/>
                    </a:cubicBezTo>
                    <a:lnTo>
                      <a:pt x="2033" y="1388"/>
                    </a:lnTo>
                    <a:cubicBezTo>
                      <a:pt x="2356" y="1512"/>
                      <a:pt x="2628" y="1711"/>
                      <a:pt x="2851" y="1959"/>
                    </a:cubicBezTo>
                    <a:cubicBezTo>
                      <a:pt x="2727" y="1289"/>
                      <a:pt x="2256" y="769"/>
                      <a:pt x="1661" y="372"/>
                    </a:cubicBezTo>
                    <a:cubicBezTo>
                      <a:pt x="1438" y="223"/>
                      <a:pt x="1190" y="99"/>
                      <a:pt x="943" y="25"/>
                    </a:cubicBezTo>
                    <a:cubicBezTo>
                      <a:pt x="880" y="16"/>
                      <a:pt x="749" y="1"/>
                      <a:pt x="603"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13" name="Google Shape;11213;p29"/>
              <p:cNvSpPr/>
              <p:nvPr/>
            </p:nvSpPr>
            <p:spPr>
              <a:xfrm>
                <a:off x="9749653" y="3143240"/>
                <a:ext cx="511737" cy="721633"/>
              </a:xfrm>
              <a:custGeom>
                <a:avLst/>
                <a:gdLst/>
                <a:ahLst/>
                <a:cxnLst/>
                <a:rect l="l" t="t" r="r" b="b"/>
                <a:pathLst>
                  <a:path w="3050" h="4301" extrusionOk="0">
                    <a:moveTo>
                      <a:pt x="2604" y="0"/>
                    </a:moveTo>
                    <a:cubicBezTo>
                      <a:pt x="2579" y="0"/>
                      <a:pt x="2505" y="0"/>
                      <a:pt x="2480" y="25"/>
                    </a:cubicBezTo>
                    <a:cubicBezTo>
                      <a:pt x="1934" y="323"/>
                      <a:pt x="1488" y="794"/>
                      <a:pt x="1092" y="1265"/>
                    </a:cubicBezTo>
                    <a:cubicBezTo>
                      <a:pt x="596" y="1859"/>
                      <a:pt x="150" y="2504"/>
                      <a:pt x="26" y="3223"/>
                    </a:cubicBezTo>
                    <a:cubicBezTo>
                      <a:pt x="1" y="3396"/>
                      <a:pt x="1" y="3620"/>
                      <a:pt x="75" y="3818"/>
                    </a:cubicBezTo>
                    <a:cubicBezTo>
                      <a:pt x="125" y="3991"/>
                      <a:pt x="274" y="4140"/>
                      <a:pt x="472" y="4239"/>
                    </a:cubicBezTo>
                    <a:cubicBezTo>
                      <a:pt x="565" y="4281"/>
                      <a:pt x="667" y="4300"/>
                      <a:pt x="772" y="4300"/>
                    </a:cubicBezTo>
                    <a:cubicBezTo>
                      <a:pt x="918" y="4300"/>
                      <a:pt x="1071" y="4262"/>
                      <a:pt x="1216" y="4190"/>
                    </a:cubicBezTo>
                    <a:cubicBezTo>
                      <a:pt x="1463" y="4066"/>
                      <a:pt x="1637" y="3867"/>
                      <a:pt x="1810" y="3694"/>
                    </a:cubicBezTo>
                    <a:cubicBezTo>
                      <a:pt x="2108" y="3322"/>
                      <a:pt x="2306" y="2901"/>
                      <a:pt x="2455" y="2479"/>
                    </a:cubicBezTo>
                    <a:cubicBezTo>
                      <a:pt x="2604" y="2008"/>
                      <a:pt x="2753" y="1537"/>
                      <a:pt x="2827" y="1116"/>
                    </a:cubicBezTo>
                    <a:cubicBezTo>
                      <a:pt x="2876" y="769"/>
                      <a:pt x="3050" y="323"/>
                      <a:pt x="2728" y="50"/>
                    </a:cubicBezTo>
                    <a:cubicBezTo>
                      <a:pt x="2703" y="25"/>
                      <a:pt x="2629" y="0"/>
                      <a:pt x="2604"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14" name="Google Shape;11214;p29"/>
              <p:cNvSpPr/>
              <p:nvPr/>
            </p:nvSpPr>
            <p:spPr>
              <a:xfrm>
                <a:off x="9870288" y="3222098"/>
                <a:ext cx="332880" cy="457878"/>
              </a:xfrm>
              <a:custGeom>
                <a:avLst/>
                <a:gdLst/>
                <a:ahLst/>
                <a:cxnLst/>
                <a:rect l="l" t="t" r="r" b="b"/>
                <a:pathLst>
                  <a:path w="1984" h="2729" extrusionOk="0">
                    <a:moveTo>
                      <a:pt x="1644" y="1"/>
                    </a:moveTo>
                    <a:cubicBezTo>
                      <a:pt x="1555" y="1"/>
                      <a:pt x="1460" y="70"/>
                      <a:pt x="1364" y="150"/>
                    </a:cubicBezTo>
                    <a:cubicBezTo>
                      <a:pt x="992" y="472"/>
                      <a:pt x="670" y="819"/>
                      <a:pt x="472" y="1266"/>
                    </a:cubicBezTo>
                    <a:cubicBezTo>
                      <a:pt x="273" y="1588"/>
                      <a:pt x="224" y="1984"/>
                      <a:pt x="1" y="2307"/>
                    </a:cubicBezTo>
                    <a:cubicBezTo>
                      <a:pt x="348" y="1935"/>
                      <a:pt x="720" y="1588"/>
                      <a:pt x="1116" y="1290"/>
                    </a:cubicBezTo>
                    <a:lnTo>
                      <a:pt x="1116" y="1290"/>
                    </a:lnTo>
                    <a:cubicBezTo>
                      <a:pt x="893" y="1687"/>
                      <a:pt x="720" y="2059"/>
                      <a:pt x="521" y="2455"/>
                    </a:cubicBezTo>
                    <a:cubicBezTo>
                      <a:pt x="769" y="2133"/>
                      <a:pt x="1091" y="1786"/>
                      <a:pt x="1364" y="1489"/>
                    </a:cubicBezTo>
                    <a:lnTo>
                      <a:pt x="1364" y="1489"/>
                    </a:lnTo>
                    <a:cubicBezTo>
                      <a:pt x="1265" y="1885"/>
                      <a:pt x="1141" y="2307"/>
                      <a:pt x="968" y="2728"/>
                    </a:cubicBezTo>
                    <a:cubicBezTo>
                      <a:pt x="1240" y="2356"/>
                      <a:pt x="1513" y="1984"/>
                      <a:pt x="1711" y="1563"/>
                    </a:cubicBezTo>
                    <a:cubicBezTo>
                      <a:pt x="1860" y="1241"/>
                      <a:pt x="1984" y="819"/>
                      <a:pt x="1959" y="423"/>
                    </a:cubicBezTo>
                    <a:cubicBezTo>
                      <a:pt x="1959" y="299"/>
                      <a:pt x="1885" y="175"/>
                      <a:pt x="1786" y="76"/>
                    </a:cubicBezTo>
                    <a:cubicBezTo>
                      <a:pt x="1741" y="22"/>
                      <a:pt x="1694" y="1"/>
                      <a:pt x="1644"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15" name="Google Shape;11215;p29"/>
              <p:cNvSpPr/>
              <p:nvPr/>
            </p:nvSpPr>
            <p:spPr>
              <a:xfrm>
                <a:off x="9221475" y="2790898"/>
                <a:ext cx="960890" cy="352511"/>
              </a:xfrm>
              <a:custGeom>
                <a:avLst/>
                <a:gdLst/>
                <a:ahLst/>
                <a:cxnLst/>
                <a:rect l="l" t="t" r="r" b="b"/>
                <a:pathLst>
                  <a:path w="5727" h="2101" extrusionOk="0">
                    <a:moveTo>
                      <a:pt x="1384" y="0"/>
                    </a:moveTo>
                    <a:cubicBezTo>
                      <a:pt x="1122" y="0"/>
                      <a:pt x="861" y="30"/>
                      <a:pt x="620" y="142"/>
                    </a:cubicBezTo>
                    <a:cubicBezTo>
                      <a:pt x="248" y="340"/>
                      <a:pt x="1" y="737"/>
                      <a:pt x="149" y="1084"/>
                    </a:cubicBezTo>
                    <a:cubicBezTo>
                      <a:pt x="199" y="1233"/>
                      <a:pt x="323" y="1332"/>
                      <a:pt x="496" y="1406"/>
                    </a:cubicBezTo>
                    <a:cubicBezTo>
                      <a:pt x="819" y="1654"/>
                      <a:pt x="1215" y="1828"/>
                      <a:pt x="1637" y="1952"/>
                    </a:cubicBezTo>
                    <a:cubicBezTo>
                      <a:pt x="2058" y="2075"/>
                      <a:pt x="2504" y="2100"/>
                      <a:pt x="2926" y="2100"/>
                    </a:cubicBezTo>
                    <a:cubicBezTo>
                      <a:pt x="3347" y="2100"/>
                      <a:pt x="3694" y="2100"/>
                      <a:pt x="4116" y="2075"/>
                    </a:cubicBezTo>
                    <a:cubicBezTo>
                      <a:pt x="4413" y="2075"/>
                      <a:pt x="4760" y="2075"/>
                      <a:pt x="5008" y="1902"/>
                    </a:cubicBezTo>
                    <a:cubicBezTo>
                      <a:pt x="5727" y="1505"/>
                      <a:pt x="4289" y="960"/>
                      <a:pt x="4016" y="786"/>
                    </a:cubicBezTo>
                    <a:cubicBezTo>
                      <a:pt x="3769" y="638"/>
                      <a:pt x="3521" y="514"/>
                      <a:pt x="3248" y="390"/>
                    </a:cubicBezTo>
                    <a:cubicBezTo>
                      <a:pt x="2777" y="216"/>
                      <a:pt x="2306" y="92"/>
                      <a:pt x="1810" y="18"/>
                    </a:cubicBezTo>
                    <a:cubicBezTo>
                      <a:pt x="1670" y="9"/>
                      <a:pt x="1527" y="0"/>
                      <a:pt x="138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16" name="Google Shape;11216;p29"/>
              <p:cNvSpPr/>
              <p:nvPr/>
            </p:nvSpPr>
            <p:spPr>
              <a:xfrm>
                <a:off x="9558381" y="2860360"/>
                <a:ext cx="561736" cy="295465"/>
              </a:xfrm>
              <a:custGeom>
                <a:avLst/>
                <a:gdLst/>
                <a:ahLst/>
                <a:cxnLst/>
                <a:rect l="l" t="t" r="r" b="b"/>
                <a:pathLst>
                  <a:path w="3348" h="1761" extrusionOk="0">
                    <a:moveTo>
                      <a:pt x="422" y="1"/>
                    </a:moveTo>
                    <a:cubicBezTo>
                      <a:pt x="719" y="199"/>
                      <a:pt x="992" y="348"/>
                      <a:pt x="1290" y="496"/>
                    </a:cubicBezTo>
                    <a:cubicBezTo>
                      <a:pt x="1172" y="483"/>
                      <a:pt x="1052" y="476"/>
                      <a:pt x="932" y="476"/>
                    </a:cubicBezTo>
                    <a:cubicBezTo>
                      <a:pt x="621" y="476"/>
                      <a:pt x="304" y="517"/>
                      <a:pt x="1" y="571"/>
                    </a:cubicBezTo>
                    <a:cubicBezTo>
                      <a:pt x="397" y="670"/>
                      <a:pt x="794" y="819"/>
                      <a:pt x="1116" y="1067"/>
                    </a:cubicBezTo>
                    <a:cubicBezTo>
                      <a:pt x="744" y="1116"/>
                      <a:pt x="397" y="1240"/>
                      <a:pt x="100" y="1364"/>
                    </a:cubicBezTo>
                    <a:cubicBezTo>
                      <a:pt x="521" y="1389"/>
                      <a:pt x="918" y="1488"/>
                      <a:pt x="1290" y="1637"/>
                    </a:cubicBezTo>
                    <a:cubicBezTo>
                      <a:pt x="1488" y="1711"/>
                      <a:pt x="1637" y="1761"/>
                      <a:pt x="1835" y="1761"/>
                    </a:cubicBezTo>
                    <a:cubicBezTo>
                      <a:pt x="2083" y="1761"/>
                      <a:pt x="2281" y="1686"/>
                      <a:pt x="2504" y="1562"/>
                    </a:cubicBezTo>
                    <a:cubicBezTo>
                      <a:pt x="3347" y="1067"/>
                      <a:pt x="1612" y="248"/>
                      <a:pt x="1166" y="125"/>
                    </a:cubicBezTo>
                    <a:cubicBezTo>
                      <a:pt x="918" y="75"/>
                      <a:pt x="670" y="1"/>
                      <a:pt x="422"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17" name="Google Shape;11217;p29"/>
              <p:cNvSpPr/>
              <p:nvPr/>
            </p:nvSpPr>
            <p:spPr>
              <a:xfrm>
                <a:off x="9541771" y="3141059"/>
                <a:ext cx="623144" cy="535226"/>
              </a:xfrm>
              <a:custGeom>
                <a:avLst/>
                <a:gdLst/>
                <a:ahLst/>
                <a:cxnLst/>
                <a:rect l="l" t="t" r="r" b="b"/>
                <a:pathLst>
                  <a:path w="3714" h="3190" extrusionOk="0">
                    <a:moveTo>
                      <a:pt x="3497" y="0"/>
                    </a:moveTo>
                    <a:cubicBezTo>
                      <a:pt x="3475" y="0"/>
                      <a:pt x="3450" y="4"/>
                      <a:pt x="3421" y="13"/>
                    </a:cubicBezTo>
                    <a:cubicBezTo>
                      <a:pt x="2058" y="311"/>
                      <a:pt x="818" y="1253"/>
                      <a:pt x="149" y="2393"/>
                    </a:cubicBezTo>
                    <a:cubicBezTo>
                      <a:pt x="75" y="2517"/>
                      <a:pt x="0" y="2641"/>
                      <a:pt x="25" y="2765"/>
                    </a:cubicBezTo>
                    <a:cubicBezTo>
                      <a:pt x="75" y="2889"/>
                      <a:pt x="199" y="3013"/>
                      <a:pt x="323" y="3087"/>
                    </a:cubicBezTo>
                    <a:cubicBezTo>
                      <a:pt x="453" y="3158"/>
                      <a:pt x="606" y="3190"/>
                      <a:pt x="762" y="3190"/>
                    </a:cubicBezTo>
                    <a:cubicBezTo>
                      <a:pt x="933" y="3190"/>
                      <a:pt x="1109" y="3152"/>
                      <a:pt x="1265" y="3087"/>
                    </a:cubicBezTo>
                    <a:cubicBezTo>
                      <a:pt x="1587" y="2963"/>
                      <a:pt x="1835" y="2765"/>
                      <a:pt x="2083" y="2542"/>
                    </a:cubicBezTo>
                    <a:cubicBezTo>
                      <a:pt x="2504" y="2170"/>
                      <a:pt x="2876" y="1773"/>
                      <a:pt x="3173" y="1278"/>
                    </a:cubicBezTo>
                    <a:cubicBezTo>
                      <a:pt x="3322" y="1054"/>
                      <a:pt x="3421" y="807"/>
                      <a:pt x="3496" y="559"/>
                    </a:cubicBezTo>
                    <a:cubicBezTo>
                      <a:pt x="3563" y="423"/>
                      <a:pt x="3713" y="0"/>
                      <a:pt x="349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18" name="Google Shape;11218;p29"/>
              <p:cNvSpPr/>
              <p:nvPr/>
            </p:nvSpPr>
            <p:spPr>
              <a:xfrm>
                <a:off x="9762236" y="3195085"/>
                <a:ext cx="361907" cy="372477"/>
              </a:xfrm>
              <a:custGeom>
                <a:avLst/>
                <a:gdLst/>
                <a:ahLst/>
                <a:cxnLst/>
                <a:rect l="l" t="t" r="r" b="b"/>
                <a:pathLst>
                  <a:path w="2157" h="2220" extrusionOk="0">
                    <a:moveTo>
                      <a:pt x="1795" y="0"/>
                    </a:moveTo>
                    <a:cubicBezTo>
                      <a:pt x="1615" y="0"/>
                      <a:pt x="1410" y="93"/>
                      <a:pt x="1289" y="162"/>
                    </a:cubicBezTo>
                    <a:cubicBezTo>
                      <a:pt x="769" y="361"/>
                      <a:pt x="347" y="782"/>
                      <a:pt x="0" y="1154"/>
                    </a:cubicBezTo>
                    <a:lnTo>
                      <a:pt x="1017" y="683"/>
                    </a:lnTo>
                    <a:lnTo>
                      <a:pt x="1017" y="683"/>
                    </a:lnTo>
                    <a:cubicBezTo>
                      <a:pt x="670" y="1030"/>
                      <a:pt x="372" y="1402"/>
                      <a:pt x="75" y="1798"/>
                    </a:cubicBezTo>
                    <a:lnTo>
                      <a:pt x="1289" y="1154"/>
                    </a:lnTo>
                    <a:lnTo>
                      <a:pt x="1289" y="1154"/>
                    </a:lnTo>
                    <a:cubicBezTo>
                      <a:pt x="1041" y="1526"/>
                      <a:pt x="769" y="1898"/>
                      <a:pt x="496" y="2220"/>
                    </a:cubicBezTo>
                    <a:cubicBezTo>
                      <a:pt x="818" y="1947"/>
                      <a:pt x="1165" y="1674"/>
                      <a:pt x="1488" y="1352"/>
                    </a:cubicBezTo>
                    <a:cubicBezTo>
                      <a:pt x="1661" y="1154"/>
                      <a:pt x="1859" y="906"/>
                      <a:pt x="2008" y="608"/>
                    </a:cubicBezTo>
                    <a:cubicBezTo>
                      <a:pt x="2058" y="460"/>
                      <a:pt x="2157" y="187"/>
                      <a:pt x="2008" y="63"/>
                    </a:cubicBezTo>
                    <a:cubicBezTo>
                      <a:pt x="1948" y="18"/>
                      <a:pt x="1874" y="0"/>
                      <a:pt x="1795"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19" name="Google Shape;11219;p29"/>
              <p:cNvSpPr/>
              <p:nvPr/>
            </p:nvSpPr>
            <p:spPr>
              <a:xfrm>
                <a:off x="9387915" y="3095926"/>
                <a:ext cx="748813" cy="370296"/>
              </a:xfrm>
              <a:custGeom>
                <a:avLst/>
                <a:gdLst/>
                <a:ahLst/>
                <a:cxnLst/>
                <a:rect l="l" t="t" r="r" b="b"/>
                <a:pathLst>
                  <a:path w="4463" h="2207" extrusionOk="0">
                    <a:moveTo>
                      <a:pt x="3585" y="0"/>
                    </a:moveTo>
                    <a:cubicBezTo>
                      <a:pt x="3412" y="0"/>
                      <a:pt x="3239" y="23"/>
                      <a:pt x="3099" y="34"/>
                    </a:cubicBezTo>
                    <a:cubicBezTo>
                      <a:pt x="2727" y="59"/>
                      <a:pt x="2380" y="84"/>
                      <a:pt x="2033" y="183"/>
                    </a:cubicBezTo>
                    <a:cubicBezTo>
                      <a:pt x="1488" y="332"/>
                      <a:pt x="942" y="580"/>
                      <a:pt x="521" y="952"/>
                    </a:cubicBezTo>
                    <a:cubicBezTo>
                      <a:pt x="248" y="1175"/>
                      <a:pt x="0" y="1472"/>
                      <a:pt x="75" y="1794"/>
                    </a:cubicBezTo>
                    <a:cubicBezTo>
                      <a:pt x="149" y="2018"/>
                      <a:pt x="397" y="2166"/>
                      <a:pt x="669" y="2191"/>
                    </a:cubicBezTo>
                    <a:cubicBezTo>
                      <a:pt x="729" y="2202"/>
                      <a:pt x="790" y="2207"/>
                      <a:pt x="852" y="2207"/>
                    </a:cubicBezTo>
                    <a:cubicBezTo>
                      <a:pt x="1070" y="2207"/>
                      <a:pt x="1294" y="2145"/>
                      <a:pt x="1488" y="2067"/>
                    </a:cubicBezTo>
                    <a:cubicBezTo>
                      <a:pt x="2281" y="1770"/>
                      <a:pt x="3000" y="1323"/>
                      <a:pt x="3669" y="828"/>
                    </a:cubicBezTo>
                    <a:cubicBezTo>
                      <a:pt x="3867" y="679"/>
                      <a:pt x="4462" y="332"/>
                      <a:pt x="4115" y="134"/>
                    </a:cubicBezTo>
                    <a:cubicBezTo>
                      <a:pt x="3971" y="29"/>
                      <a:pt x="3778" y="0"/>
                      <a:pt x="358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20" name="Google Shape;11220;p29"/>
              <p:cNvSpPr/>
              <p:nvPr/>
            </p:nvSpPr>
            <p:spPr>
              <a:xfrm>
                <a:off x="9579186" y="3126462"/>
                <a:ext cx="440429" cy="233218"/>
              </a:xfrm>
              <a:custGeom>
                <a:avLst/>
                <a:gdLst/>
                <a:ahLst/>
                <a:cxnLst/>
                <a:rect l="l" t="t" r="r" b="b"/>
                <a:pathLst>
                  <a:path w="2625" h="1390" extrusionOk="0">
                    <a:moveTo>
                      <a:pt x="2113" y="1"/>
                    </a:moveTo>
                    <a:cubicBezTo>
                      <a:pt x="2075" y="1"/>
                      <a:pt x="2039" y="1"/>
                      <a:pt x="2008" y="1"/>
                    </a:cubicBezTo>
                    <a:cubicBezTo>
                      <a:pt x="1513" y="26"/>
                      <a:pt x="1017" y="224"/>
                      <a:pt x="521" y="447"/>
                    </a:cubicBezTo>
                    <a:cubicBezTo>
                      <a:pt x="769" y="373"/>
                      <a:pt x="1042" y="373"/>
                      <a:pt x="1290" y="373"/>
                    </a:cubicBezTo>
                    <a:cubicBezTo>
                      <a:pt x="868" y="497"/>
                      <a:pt x="471" y="695"/>
                      <a:pt x="124" y="943"/>
                    </a:cubicBezTo>
                    <a:cubicBezTo>
                      <a:pt x="496" y="844"/>
                      <a:pt x="893" y="770"/>
                      <a:pt x="1265" y="720"/>
                    </a:cubicBezTo>
                    <a:lnTo>
                      <a:pt x="1265" y="720"/>
                    </a:lnTo>
                    <a:cubicBezTo>
                      <a:pt x="819" y="943"/>
                      <a:pt x="397" y="1117"/>
                      <a:pt x="0" y="1389"/>
                    </a:cubicBezTo>
                    <a:cubicBezTo>
                      <a:pt x="248" y="1389"/>
                      <a:pt x="496" y="1315"/>
                      <a:pt x="744" y="1241"/>
                    </a:cubicBezTo>
                    <a:cubicBezTo>
                      <a:pt x="1116" y="1141"/>
                      <a:pt x="1488" y="1017"/>
                      <a:pt x="1835" y="844"/>
                    </a:cubicBezTo>
                    <a:cubicBezTo>
                      <a:pt x="2033" y="720"/>
                      <a:pt x="2529" y="472"/>
                      <a:pt x="2603" y="249"/>
                    </a:cubicBezTo>
                    <a:cubicBezTo>
                      <a:pt x="2624" y="18"/>
                      <a:pt x="2326" y="1"/>
                      <a:pt x="2113"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21" name="Google Shape;11221;p29"/>
              <p:cNvSpPr/>
              <p:nvPr/>
            </p:nvSpPr>
            <p:spPr>
              <a:xfrm>
                <a:off x="10036728" y="3266057"/>
                <a:ext cx="337075" cy="674821"/>
              </a:xfrm>
              <a:custGeom>
                <a:avLst/>
                <a:gdLst/>
                <a:ahLst/>
                <a:cxnLst/>
                <a:rect l="l" t="t" r="r" b="b"/>
                <a:pathLst>
                  <a:path w="2009" h="4022" extrusionOk="0">
                    <a:moveTo>
                      <a:pt x="1232" y="0"/>
                    </a:moveTo>
                    <a:cubicBezTo>
                      <a:pt x="1147" y="0"/>
                      <a:pt x="1058" y="39"/>
                      <a:pt x="967" y="136"/>
                    </a:cubicBezTo>
                    <a:cubicBezTo>
                      <a:pt x="769" y="309"/>
                      <a:pt x="620" y="656"/>
                      <a:pt x="496" y="904"/>
                    </a:cubicBezTo>
                    <a:cubicBezTo>
                      <a:pt x="347" y="1177"/>
                      <a:pt x="248" y="1450"/>
                      <a:pt x="149" y="1772"/>
                    </a:cubicBezTo>
                    <a:cubicBezTo>
                      <a:pt x="0" y="2392"/>
                      <a:pt x="0" y="3036"/>
                      <a:pt x="223" y="3631"/>
                    </a:cubicBezTo>
                    <a:cubicBezTo>
                      <a:pt x="273" y="3755"/>
                      <a:pt x="347" y="3854"/>
                      <a:pt x="422" y="3929"/>
                    </a:cubicBezTo>
                    <a:cubicBezTo>
                      <a:pt x="521" y="3991"/>
                      <a:pt x="645" y="4022"/>
                      <a:pt x="772" y="4022"/>
                    </a:cubicBezTo>
                    <a:cubicBezTo>
                      <a:pt x="899" y="4022"/>
                      <a:pt x="1029" y="3991"/>
                      <a:pt x="1141" y="3929"/>
                    </a:cubicBezTo>
                    <a:cubicBezTo>
                      <a:pt x="1364" y="3830"/>
                      <a:pt x="1513" y="3631"/>
                      <a:pt x="1636" y="3408"/>
                    </a:cubicBezTo>
                    <a:cubicBezTo>
                      <a:pt x="1959" y="2863"/>
                      <a:pt x="2008" y="2243"/>
                      <a:pt x="1984" y="1648"/>
                    </a:cubicBezTo>
                    <a:cubicBezTo>
                      <a:pt x="1959" y="1301"/>
                      <a:pt x="1884" y="979"/>
                      <a:pt x="1785" y="656"/>
                    </a:cubicBezTo>
                    <a:cubicBezTo>
                      <a:pt x="1747" y="446"/>
                      <a:pt x="1517" y="0"/>
                      <a:pt x="123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22" name="Google Shape;11222;p29"/>
              <p:cNvSpPr/>
              <p:nvPr/>
            </p:nvSpPr>
            <p:spPr>
              <a:xfrm>
                <a:off x="10115753" y="3255487"/>
                <a:ext cx="237244" cy="507542"/>
              </a:xfrm>
              <a:custGeom>
                <a:avLst/>
                <a:gdLst/>
                <a:ahLst/>
                <a:cxnLst/>
                <a:rect l="l" t="t" r="r" b="b"/>
                <a:pathLst>
                  <a:path w="1414" h="3025" extrusionOk="0">
                    <a:moveTo>
                      <a:pt x="670" y="1"/>
                    </a:moveTo>
                    <a:cubicBezTo>
                      <a:pt x="521" y="1"/>
                      <a:pt x="496" y="199"/>
                      <a:pt x="447" y="298"/>
                    </a:cubicBezTo>
                    <a:cubicBezTo>
                      <a:pt x="248" y="967"/>
                      <a:pt x="25" y="1661"/>
                      <a:pt x="0" y="2356"/>
                    </a:cubicBezTo>
                    <a:cubicBezTo>
                      <a:pt x="149" y="2033"/>
                      <a:pt x="372" y="1686"/>
                      <a:pt x="645" y="1364"/>
                    </a:cubicBezTo>
                    <a:lnTo>
                      <a:pt x="645" y="1364"/>
                    </a:lnTo>
                    <a:lnTo>
                      <a:pt x="447" y="2777"/>
                    </a:lnTo>
                    <a:cubicBezTo>
                      <a:pt x="571" y="2480"/>
                      <a:pt x="744" y="2157"/>
                      <a:pt x="942" y="1909"/>
                    </a:cubicBezTo>
                    <a:cubicBezTo>
                      <a:pt x="992" y="2281"/>
                      <a:pt x="942" y="2653"/>
                      <a:pt x="1042" y="3025"/>
                    </a:cubicBezTo>
                    <a:cubicBezTo>
                      <a:pt x="1141" y="2703"/>
                      <a:pt x="1190" y="2430"/>
                      <a:pt x="1265" y="2157"/>
                    </a:cubicBezTo>
                    <a:cubicBezTo>
                      <a:pt x="1265" y="2157"/>
                      <a:pt x="1265" y="2108"/>
                      <a:pt x="1289" y="2083"/>
                    </a:cubicBezTo>
                    <a:cubicBezTo>
                      <a:pt x="1364" y="1810"/>
                      <a:pt x="1413" y="1562"/>
                      <a:pt x="1389" y="1290"/>
                    </a:cubicBezTo>
                    <a:cubicBezTo>
                      <a:pt x="1364" y="918"/>
                      <a:pt x="1116" y="596"/>
                      <a:pt x="918" y="298"/>
                    </a:cubicBezTo>
                    <a:cubicBezTo>
                      <a:pt x="843" y="199"/>
                      <a:pt x="769" y="1"/>
                      <a:pt x="670"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23" name="Google Shape;11223;p29"/>
              <p:cNvSpPr/>
              <p:nvPr/>
            </p:nvSpPr>
            <p:spPr>
              <a:xfrm>
                <a:off x="10248804" y="3227467"/>
                <a:ext cx="449322" cy="672808"/>
              </a:xfrm>
              <a:custGeom>
                <a:avLst/>
                <a:gdLst/>
                <a:ahLst/>
                <a:cxnLst/>
                <a:rect l="l" t="t" r="r" b="b"/>
                <a:pathLst>
                  <a:path w="2678" h="4010" extrusionOk="0">
                    <a:moveTo>
                      <a:pt x="274" y="0"/>
                    </a:moveTo>
                    <a:cubicBezTo>
                      <a:pt x="215" y="0"/>
                      <a:pt x="164" y="13"/>
                      <a:pt x="125" y="44"/>
                    </a:cubicBezTo>
                    <a:cubicBezTo>
                      <a:pt x="25" y="118"/>
                      <a:pt x="1" y="242"/>
                      <a:pt x="25" y="366"/>
                    </a:cubicBezTo>
                    <a:cubicBezTo>
                      <a:pt x="75" y="490"/>
                      <a:pt x="125" y="589"/>
                      <a:pt x="199" y="663"/>
                    </a:cubicBezTo>
                    <a:cubicBezTo>
                      <a:pt x="620" y="1382"/>
                      <a:pt x="645" y="2225"/>
                      <a:pt x="819" y="3018"/>
                    </a:cubicBezTo>
                    <a:cubicBezTo>
                      <a:pt x="843" y="3241"/>
                      <a:pt x="893" y="3489"/>
                      <a:pt x="1067" y="3688"/>
                    </a:cubicBezTo>
                    <a:cubicBezTo>
                      <a:pt x="1215" y="3861"/>
                      <a:pt x="1438" y="4010"/>
                      <a:pt x="1711" y="4010"/>
                    </a:cubicBezTo>
                    <a:cubicBezTo>
                      <a:pt x="2009" y="4010"/>
                      <a:pt x="2306" y="3836"/>
                      <a:pt x="2455" y="3589"/>
                    </a:cubicBezTo>
                    <a:cubicBezTo>
                      <a:pt x="2604" y="3341"/>
                      <a:pt x="2678" y="3068"/>
                      <a:pt x="2678" y="2770"/>
                    </a:cubicBezTo>
                    <a:cubicBezTo>
                      <a:pt x="2678" y="2151"/>
                      <a:pt x="2455" y="1581"/>
                      <a:pt x="2083" y="1085"/>
                    </a:cubicBezTo>
                    <a:cubicBezTo>
                      <a:pt x="1835" y="787"/>
                      <a:pt x="1513" y="515"/>
                      <a:pt x="1141" y="366"/>
                    </a:cubicBezTo>
                    <a:cubicBezTo>
                      <a:pt x="998" y="284"/>
                      <a:pt x="552" y="0"/>
                      <a:pt x="27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24" name="Google Shape;11224;p29"/>
              <p:cNvSpPr/>
              <p:nvPr/>
            </p:nvSpPr>
            <p:spPr>
              <a:xfrm>
                <a:off x="10361050" y="3260520"/>
                <a:ext cx="262244" cy="419456"/>
              </a:xfrm>
              <a:custGeom>
                <a:avLst/>
                <a:gdLst/>
                <a:ahLst/>
                <a:cxnLst/>
                <a:rect l="l" t="t" r="r" b="b"/>
                <a:pathLst>
                  <a:path w="1563" h="2500" extrusionOk="0">
                    <a:moveTo>
                      <a:pt x="331" y="2083"/>
                    </a:moveTo>
                    <a:lnTo>
                      <a:pt x="331" y="2083"/>
                    </a:lnTo>
                    <a:cubicBezTo>
                      <a:pt x="328" y="2106"/>
                      <a:pt x="325" y="2129"/>
                      <a:pt x="323" y="2152"/>
                    </a:cubicBezTo>
                    <a:cubicBezTo>
                      <a:pt x="326" y="2129"/>
                      <a:pt x="329" y="2106"/>
                      <a:pt x="331" y="2083"/>
                    </a:cubicBezTo>
                    <a:close/>
                    <a:moveTo>
                      <a:pt x="263" y="1"/>
                    </a:moveTo>
                    <a:cubicBezTo>
                      <a:pt x="222" y="1"/>
                      <a:pt x="183" y="27"/>
                      <a:pt x="150" y="95"/>
                    </a:cubicBezTo>
                    <a:cubicBezTo>
                      <a:pt x="1" y="367"/>
                      <a:pt x="150" y="838"/>
                      <a:pt x="199" y="1136"/>
                    </a:cubicBezTo>
                    <a:cubicBezTo>
                      <a:pt x="269" y="1413"/>
                      <a:pt x="360" y="1756"/>
                      <a:pt x="331" y="2083"/>
                    </a:cubicBezTo>
                    <a:lnTo>
                      <a:pt x="331" y="2083"/>
                    </a:lnTo>
                    <a:cubicBezTo>
                      <a:pt x="365" y="1837"/>
                      <a:pt x="458" y="1606"/>
                      <a:pt x="571" y="1334"/>
                    </a:cubicBezTo>
                    <a:cubicBezTo>
                      <a:pt x="695" y="1706"/>
                      <a:pt x="819" y="2127"/>
                      <a:pt x="893" y="2499"/>
                    </a:cubicBezTo>
                    <a:cubicBezTo>
                      <a:pt x="968" y="2127"/>
                      <a:pt x="1017" y="1780"/>
                      <a:pt x="968" y="1408"/>
                    </a:cubicBezTo>
                    <a:lnTo>
                      <a:pt x="968" y="1408"/>
                    </a:lnTo>
                    <a:cubicBezTo>
                      <a:pt x="1191" y="1706"/>
                      <a:pt x="1340" y="2053"/>
                      <a:pt x="1513" y="2425"/>
                    </a:cubicBezTo>
                    <a:cubicBezTo>
                      <a:pt x="1563" y="2053"/>
                      <a:pt x="1513" y="1656"/>
                      <a:pt x="1315" y="1309"/>
                    </a:cubicBezTo>
                    <a:cubicBezTo>
                      <a:pt x="1191" y="962"/>
                      <a:pt x="1017" y="689"/>
                      <a:pt x="769" y="442"/>
                    </a:cubicBezTo>
                    <a:lnTo>
                      <a:pt x="422" y="95"/>
                    </a:lnTo>
                    <a:cubicBezTo>
                      <a:pt x="368" y="40"/>
                      <a:pt x="314" y="1"/>
                      <a:pt x="263"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25" name="Google Shape;11225;p29"/>
              <p:cNvSpPr/>
              <p:nvPr/>
            </p:nvSpPr>
            <p:spPr>
              <a:xfrm>
                <a:off x="10415244" y="3064215"/>
                <a:ext cx="886059" cy="495126"/>
              </a:xfrm>
              <a:custGeom>
                <a:avLst/>
                <a:gdLst/>
                <a:ahLst/>
                <a:cxnLst/>
                <a:rect l="l" t="t" r="r" b="b"/>
                <a:pathLst>
                  <a:path w="5281" h="2951" extrusionOk="0">
                    <a:moveTo>
                      <a:pt x="1819" y="0"/>
                    </a:moveTo>
                    <a:cubicBezTo>
                      <a:pt x="1680" y="0"/>
                      <a:pt x="1537" y="9"/>
                      <a:pt x="1388" y="25"/>
                    </a:cubicBezTo>
                    <a:cubicBezTo>
                      <a:pt x="1017" y="25"/>
                      <a:pt x="645" y="99"/>
                      <a:pt x="322" y="174"/>
                    </a:cubicBezTo>
                    <a:cubicBezTo>
                      <a:pt x="248" y="223"/>
                      <a:pt x="0" y="248"/>
                      <a:pt x="0" y="347"/>
                    </a:cubicBezTo>
                    <a:cubicBezTo>
                      <a:pt x="0" y="397"/>
                      <a:pt x="372" y="521"/>
                      <a:pt x="446" y="546"/>
                    </a:cubicBezTo>
                    <a:cubicBezTo>
                      <a:pt x="1190" y="893"/>
                      <a:pt x="1934" y="1265"/>
                      <a:pt x="2554" y="1760"/>
                    </a:cubicBezTo>
                    <a:cubicBezTo>
                      <a:pt x="2851" y="2008"/>
                      <a:pt x="3124" y="2306"/>
                      <a:pt x="3446" y="2504"/>
                    </a:cubicBezTo>
                    <a:cubicBezTo>
                      <a:pt x="3793" y="2727"/>
                      <a:pt x="4165" y="2925"/>
                      <a:pt x="4586" y="2950"/>
                    </a:cubicBezTo>
                    <a:cubicBezTo>
                      <a:pt x="4735" y="2950"/>
                      <a:pt x="4933" y="2925"/>
                      <a:pt x="5057" y="2826"/>
                    </a:cubicBezTo>
                    <a:cubicBezTo>
                      <a:pt x="5280" y="2653"/>
                      <a:pt x="5280" y="2355"/>
                      <a:pt x="5181" y="2132"/>
                    </a:cubicBezTo>
                    <a:cubicBezTo>
                      <a:pt x="5057" y="1810"/>
                      <a:pt x="4859" y="1512"/>
                      <a:pt x="4611" y="1240"/>
                    </a:cubicBezTo>
                    <a:cubicBezTo>
                      <a:pt x="4090" y="694"/>
                      <a:pt x="3372" y="273"/>
                      <a:pt x="2603" y="99"/>
                    </a:cubicBezTo>
                    <a:cubicBezTo>
                      <a:pt x="2355" y="33"/>
                      <a:pt x="2096" y="0"/>
                      <a:pt x="181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26" name="Google Shape;11226;p29"/>
              <p:cNvSpPr/>
              <p:nvPr/>
            </p:nvSpPr>
            <p:spPr>
              <a:xfrm>
                <a:off x="10456854" y="3067403"/>
                <a:ext cx="436738" cy="192447"/>
              </a:xfrm>
              <a:custGeom>
                <a:avLst/>
                <a:gdLst/>
                <a:ahLst/>
                <a:cxnLst/>
                <a:rect l="l" t="t" r="r" b="b"/>
                <a:pathLst>
                  <a:path w="2603" h="1147" extrusionOk="0">
                    <a:moveTo>
                      <a:pt x="1280" y="0"/>
                    </a:moveTo>
                    <a:cubicBezTo>
                      <a:pt x="936" y="0"/>
                      <a:pt x="574" y="62"/>
                      <a:pt x="273" y="204"/>
                    </a:cubicBezTo>
                    <a:cubicBezTo>
                      <a:pt x="0" y="353"/>
                      <a:pt x="248" y="353"/>
                      <a:pt x="422" y="403"/>
                    </a:cubicBezTo>
                    <a:cubicBezTo>
                      <a:pt x="719" y="502"/>
                      <a:pt x="942" y="626"/>
                      <a:pt x="1140" y="775"/>
                    </a:cubicBezTo>
                    <a:cubicBezTo>
                      <a:pt x="1364" y="948"/>
                      <a:pt x="1587" y="1146"/>
                      <a:pt x="1859" y="1146"/>
                    </a:cubicBezTo>
                    <a:cubicBezTo>
                      <a:pt x="1835" y="1072"/>
                      <a:pt x="1735" y="998"/>
                      <a:pt x="1636" y="948"/>
                    </a:cubicBezTo>
                    <a:lnTo>
                      <a:pt x="1636" y="948"/>
                    </a:lnTo>
                    <a:cubicBezTo>
                      <a:pt x="1884" y="998"/>
                      <a:pt x="2182" y="1022"/>
                      <a:pt x="2429" y="1072"/>
                    </a:cubicBezTo>
                    <a:cubicBezTo>
                      <a:pt x="2206" y="824"/>
                      <a:pt x="1934" y="626"/>
                      <a:pt x="1636" y="477"/>
                    </a:cubicBezTo>
                    <a:cubicBezTo>
                      <a:pt x="1983" y="452"/>
                      <a:pt x="2306" y="403"/>
                      <a:pt x="2603" y="403"/>
                    </a:cubicBezTo>
                    <a:cubicBezTo>
                      <a:pt x="2429" y="204"/>
                      <a:pt x="2132" y="105"/>
                      <a:pt x="1835" y="56"/>
                    </a:cubicBezTo>
                    <a:cubicBezTo>
                      <a:pt x="1665" y="20"/>
                      <a:pt x="1475" y="0"/>
                      <a:pt x="1280"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27" name="Google Shape;11227;p29"/>
              <p:cNvSpPr/>
              <p:nvPr/>
            </p:nvSpPr>
            <p:spPr>
              <a:xfrm>
                <a:off x="10357862" y="2749624"/>
                <a:ext cx="664754" cy="301673"/>
              </a:xfrm>
              <a:custGeom>
                <a:avLst/>
                <a:gdLst/>
                <a:ahLst/>
                <a:cxnLst/>
                <a:rect l="l" t="t" r="r" b="b"/>
                <a:pathLst>
                  <a:path w="3962" h="1798" extrusionOk="0">
                    <a:moveTo>
                      <a:pt x="2836" y="1"/>
                    </a:moveTo>
                    <a:cubicBezTo>
                      <a:pt x="2390" y="1"/>
                      <a:pt x="1926" y="141"/>
                      <a:pt x="1532" y="363"/>
                    </a:cubicBezTo>
                    <a:cubicBezTo>
                      <a:pt x="987" y="636"/>
                      <a:pt x="466" y="1082"/>
                      <a:pt x="119" y="1528"/>
                    </a:cubicBezTo>
                    <a:cubicBezTo>
                      <a:pt x="0" y="1687"/>
                      <a:pt x="40" y="1798"/>
                      <a:pt x="187" y="1798"/>
                    </a:cubicBezTo>
                    <a:cubicBezTo>
                      <a:pt x="224" y="1798"/>
                      <a:pt x="268" y="1791"/>
                      <a:pt x="317" y="1776"/>
                    </a:cubicBezTo>
                    <a:cubicBezTo>
                      <a:pt x="615" y="1677"/>
                      <a:pt x="937" y="1553"/>
                      <a:pt x="1235" y="1503"/>
                    </a:cubicBezTo>
                    <a:cubicBezTo>
                      <a:pt x="1805" y="1379"/>
                      <a:pt x="2425" y="1404"/>
                      <a:pt x="3019" y="1330"/>
                    </a:cubicBezTo>
                    <a:cubicBezTo>
                      <a:pt x="3218" y="1280"/>
                      <a:pt x="3441" y="1256"/>
                      <a:pt x="3639" y="1132"/>
                    </a:cubicBezTo>
                    <a:cubicBezTo>
                      <a:pt x="3813" y="1008"/>
                      <a:pt x="3961" y="834"/>
                      <a:pt x="3961" y="636"/>
                    </a:cubicBezTo>
                    <a:cubicBezTo>
                      <a:pt x="3961" y="363"/>
                      <a:pt x="3689" y="165"/>
                      <a:pt x="3416" y="90"/>
                    </a:cubicBezTo>
                    <a:cubicBezTo>
                      <a:pt x="3232" y="29"/>
                      <a:pt x="3036" y="1"/>
                      <a:pt x="2836"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28" name="Google Shape;11228;p29"/>
              <p:cNvSpPr/>
              <p:nvPr/>
            </p:nvSpPr>
            <p:spPr>
              <a:xfrm>
                <a:off x="10400311" y="2802140"/>
                <a:ext cx="364424" cy="219124"/>
              </a:xfrm>
              <a:custGeom>
                <a:avLst/>
                <a:gdLst/>
                <a:ahLst/>
                <a:cxnLst/>
                <a:rect l="l" t="t" r="r" b="b"/>
                <a:pathLst>
                  <a:path w="2172" h="1306" extrusionOk="0">
                    <a:moveTo>
                      <a:pt x="2097" y="1"/>
                    </a:moveTo>
                    <a:cubicBezTo>
                      <a:pt x="1676" y="50"/>
                      <a:pt x="1279" y="199"/>
                      <a:pt x="907" y="422"/>
                    </a:cubicBezTo>
                    <a:cubicBezTo>
                      <a:pt x="659" y="571"/>
                      <a:pt x="337" y="769"/>
                      <a:pt x="188" y="967"/>
                    </a:cubicBezTo>
                    <a:cubicBezTo>
                      <a:pt x="40" y="1136"/>
                      <a:pt x="1" y="1306"/>
                      <a:pt x="161" y="1306"/>
                    </a:cubicBezTo>
                    <a:cubicBezTo>
                      <a:pt x="189" y="1306"/>
                      <a:pt x="223" y="1301"/>
                      <a:pt x="263" y="1290"/>
                    </a:cubicBezTo>
                    <a:cubicBezTo>
                      <a:pt x="585" y="1190"/>
                      <a:pt x="833" y="1042"/>
                      <a:pt x="1155" y="943"/>
                    </a:cubicBezTo>
                    <a:cubicBezTo>
                      <a:pt x="1428" y="843"/>
                      <a:pt x="1701" y="819"/>
                      <a:pt x="2023" y="794"/>
                    </a:cubicBezTo>
                    <a:cubicBezTo>
                      <a:pt x="1800" y="695"/>
                      <a:pt x="1552" y="670"/>
                      <a:pt x="1304" y="620"/>
                    </a:cubicBezTo>
                    <a:cubicBezTo>
                      <a:pt x="1577" y="571"/>
                      <a:pt x="1899" y="472"/>
                      <a:pt x="2172" y="422"/>
                    </a:cubicBezTo>
                    <a:cubicBezTo>
                      <a:pt x="2010" y="410"/>
                      <a:pt x="1855" y="403"/>
                      <a:pt x="1701" y="403"/>
                    </a:cubicBezTo>
                    <a:cubicBezTo>
                      <a:pt x="1546" y="403"/>
                      <a:pt x="1391" y="410"/>
                      <a:pt x="1230" y="422"/>
                    </a:cubicBezTo>
                    <a:cubicBezTo>
                      <a:pt x="1477" y="224"/>
                      <a:pt x="1800" y="100"/>
                      <a:pt x="2097"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29" name="Google Shape;11229;p29"/>
              <p:cNvSpPr/>
              <p:nvPr/>
            </p:nvSpPr>
            <p:spPr>
              <a:xfrm>
                <a:off x="10327829" y="2899453"/>
                <a:ext cx="998474" cy="249493"/>
              </a:xfrm>
              <a:custGeom>
                <a:avLst/>
                <a:gdLst/>
                <a:ahLst/>
                <a:cxnLst/>
                <a:rect l="l" t="t" r="r" b="b"/>
                <a:pathLst>
                  <a:path w="5951" h="1487" extrusionOk="0">
                    <a:moveTo>
                      <a:pt x="3417" y="1"/>
                    </a:moveTo>
                    <a:cubicBezTo>
                      <a:pt x="2791" y="1"/>
                      <a:pt x="2166" y="81"/>
                      <a:pt x="1587" y="263"/>
                    </a:cubicBezTo>
                    <a:cubicBezTo>
                      <a:pt x="1215" y="363"/>
                      <a:pt x="868" y="511"/>
                      <a:pt x="620" y="734"/>
                    </a:cubicBezTo>
                    <a:cubicBezTo>
                      <a:pt x="472" y="834"/>
                      <a:pt x="298" y="908"/>
                      <a:pt x="174" y="1057"/>
                    </a:cubicBezTo>
                    <a:cubicBezTo>
                      <a:pt x="149" y="1081"/>
                      <a:pt x="1" y="1329"/>
                      <a:pt x="25" y="1329"/>
                    </a:cubicBezTo>
                    <a:cubicBezTo>
                      <a:pt x="41" y="1331"/>
                      <a:pt x="56" y="1332"/>
                      <a:pt x="72" y="1332"/>
                    </a:cubicBezTo>
                    <a:cubicBezTo>
                      <a:pt x="265" y="1332"/>
                      <a:pt x="510" y="1203"/>
                      <a:pt x="670" y="1181"/>
                    </a:cubicBezTo>
                    <a:cubicBezTo>
                      <a:pt x="893" y="1106"/>
                      <a:pt x="1141" y="1081"/>
                      <a:pt x="1364" y="1081"/>
                    </a:cubicBezTo>
                    <a:cubicBezTo>
                      <a:pt x="1785" y="1081"/>
                      <a:pt x="2232" y="1131"/>
                      <a:pt x="2653" y="1205"/>
                    </a:cubicBezTo>
                    <a:cubicBezTo>
                      <a:pt x="3374" y="1336"/>
                      <a:pt x="4075" y="1487"/>
                      <a:pt x="4808" y="1487"/>
                    </a:cubicBezTo>
                    <a:cubicBezTo>
                      <a:pt x="4907" y="1487"/>
                      <a:pt x="5007" y="1484"/>
                      <a:pt x="5107" y="1478"/>
                    </a:cubicBezTo>
                    <a:cubicBezTo>
                      <a:pt x="5306" y="1453"/>
                      <a:pt x="5479" y="1453"/>
                      <a:pt x="5628" y="1354"/>
                    </a:cubicBezTo>
                    <a:cubicBezTo>
                      <a:pt x="5777" y="1305"/>
                      <a:pt x="5925" y="1131"/>
                      <a:pt x="5925" y="982"/>
                    </a:cubicBezTo>
                    <a:cubicBezTo>
                      <a:pt x="5950" y="883"/>
                      <a:pt x="5876" y="784"/>
                      <a:pt x="5851" y="734"/>
                    </a:cubicBezTo>
                    <a:cubicBezTo>
                      <a:pt x="5603" y="338"/>
                      <a:pt x="5082" y="189"/>
                      <a:pt x="4587" y="90"/>
                    </a:cubicBezTo>
                    <a:cubicBezTo>
                      <a:pt x="4204" y="32"/>
                      <a:pt x="3810" y="1"/>
                      <a:pt x="341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30" name="Google Shape;11230;p29"/>
              <p:cNvSpPr/>
              <p:nvPr/>
            </p:nvSpPr>
            <p:spPr>
              <a:xfrm>
                <a:off x="10423465" y="2939385"/>
                <a:ext cx="470127" cy="124998"/>
              </a:xfrm>
              <a:custGeom>
                <a:avLst/>
                <a:gdLst/>
                <a:ahLst/>
                <a:cxnLst/>
                <a:rect l="l" t="t" r="r" b="b"/>
                <a:pathLst>
                  <a:path w="2802" h="745" extrusionOk="0">
                    <a:moveTo>
                      <a:pt x="1810" y="1"/>
                    </a:moveTo>
                    <a:lnTo>
                      <a:pt x="1810" y="1"/>
                    </a:lnTo>
                    <a:cubicBezTo>
                      <a:pt x="1191" y="25"/>
                      <a:pt x="447" y="273"/>
                      <a:pt x="1" y="719"/>
                    </a:cubicBezTo>
                    <a:cubicBezTo>
                      <a:pt x="78" y="728"/>
                      <a:pt x="153" y="731"/>
                      <a:pt x="228" y="731"/>
                    </a:cubicBezTo>
                    <a:cubicBezTo>
                      <a:pt x="511" y="731"/>
                      <a:pt x="783" y="683"/>
                      <a:pt x="1077" y="683"/>
                    </a:cubicBezTo>
                    <a:cubicBezTo>
                      <a:pt x="1154" y="683"/>
                      <a:pt x="1233" y="686"/>
                      <a:pt x="1315" y="695"/>
                    </a:cubicBezTo>
                    <a:cubicBezTo>
                      <a:pt x="1563" y="695"/>
                      <a:pt x="1786" y="719"/>
                      <a:pt x="2034" y="744"/>
                    </a:cubicBezTo>
                    <a:lnTo>
                      <a:pt x="2356" y="744"/>
                    </a:lnTo>
                    <a:cubicBezTo>
                      <a:pt x="2430" y="744"/>
                      <a:pt x="2678" y="719"/>
                      <a:pt x="2703" y="719"/>
                    </a:cubicBezTo>
                    <a:cubicBezTo>
                      <a:pt x="2430" y="596"/>
                      <a:pt x="2133" y="472"/>
                      <a:pt x="1810" y="372"/>
                    </a:cubicBezTo>
                    <a:cubicBezTo>
                      <a:pt x="2133" y="273"/>
                      <a:pt x="2455" y="224"/>
                      <a:pt x="2802" y="149"/>
                    </a:cubicBezTo>
                    <a:cubicBezTo>
                      <a:pt x="2591" y="112"/>
                      <a:pt x="2368" y="94"/>
                      <a:pt x="2142" y="94"/>
                    </a:cubicBezTo>
                    <a:cubicBezTo>
                      <a:pt x="1916" y="94"/>
                      <a:pt x="1686" y="112"/>
                      <a:pt x="1463" y="149"/>
                    </a:cubicBezTo>
                    <a:cubicBezTo>
                      <a:pt x="1563" y="100"/>
                      <a:pt x="1686" y="25"/>
                      <a:pt x="1810"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31" name="Google Shape;11231;p29"/>
              <p:cNvSpPr/>
              <p:nvPr/>
            </p:nvSpPr>
            <p:spPr>
              <a:xfrm>
                <a:off x="9425330" y="2546272"/>
                <a:ext cx="687405" cy="483381"/>
              </a:xfrm>
              <a:custGeom>
                <a:avLst/>
                <a:gdLst/>
                <a:ahLst/>
                <a:cxnLst/>
                <a:rect l="l" t="t" r="r" b="b"/>
                <a:pathLst>
                  <a:path w="4097" h="2881" extrusionOk="0">
                    <a:moveTo>
                      <a:pt x="647" y="0"/>
                    </a:moveTo>
                    <a:cubicBezTo>
                      <a:pt x="514" y="0"/>
                      <a:pt x="376" y="27"/>
                      <a:pt x="273" y="113"/>
                    </a:cubicBezTo>
                    <a:cubicBezTo>
                      <a:pt x="50" y="261"/>
                      <a:pt x="0" y="559"/>
                      <a:pt x="75" y="757"/>
                    </a:cubicBezTo>
                    <a:cubicBezTo>
                      <a:pt x="174" y="1104"/>
                      <a:pt x="422" y="1377"/>
                      <a:pt x="719" y="1600"/>
                    </a:cubicBezTo>
                    <a:cubicBezTo>
                      <a:pt x="1041" y="1823"/>
                      <a:pt x="1388" y="1947"/>
                      <a:pt x="1760" y="2096"/>
                    </a:cubicBezTo>
                    <a:cubicBezTo>
                      <a:pt x="2380" y="2344"/>
                      <a:pt x="2950" y="2666"/>
                      <a:pt x="3620" y="2864"/>
                    </a:cubicBezTo>
                    <a:cubicBezTo>
                      <a:pt x="3660" y="2875"/>
                      <a:pt x="3695" y="2880"/>
                      <a:pt x="3725" y="2880"/>
                    </a:cubicBezTo>
                    <a:cubicBezTo>
                      <a:pt x="4097" y="2880"/>
                      <a:pt x="3688" y="2086"/>
                      <a:pt x="3620" y="1972"/>
                    </a:cubicBezTo>
                    <a:cubicBezTo>
                      <a:pt x="3396" y="1674"/>
                      <a:pt x="3173" y="1426"/>
                      <a:pt x="2950" y="1154"/>
                    </a:cubicBezTo>
                    <a:cubicBezTo>
                      <a:pt x="2405" y="608"/>
                      <a:pt x="1686" y="137"/>
                      <a:pt x="818" y="13"/>
                    </a:cubicBezTo>
                    <a:cubicBezTo>
                      <a:pt x="765" y="6"/>
                      <a:pt x="706" y="0"/>
                      <a:pt x="64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32" name="Google Shape;11232;p29"/>
              <p:cNvSpPr/>
              <p:nvPr/>
            </p:nvSpPr>
            <p:spPr>
              <a:xfrm>
                <a:off x="9583381" y="2660699"/>
                <a:ext cx="474321" cy="357880"/>
              </a:xfrm>
              <a:custGeom>
                <a:avLst/>
                <a:gdLst/>
                <a:ahLst/>
                <a:cxnLst/>
                <a:rect l="l" t="t" r="r" b="b"/>
                <a:pathLst>
                  <a:path w="2827" h="2133" extrusionOk="0">
                    <a:moveTo>
                      <a:pt x="1116" y="1"/>
                    </a:moveTo>
                    <a:lnTo>
                      <a:pt x="1116" y="1"/>
                    </a:lnTo>
                    <a:cubicBezTo>
                      <a:pt x="1190" y="125"/>
                      <a:pt x="1265" y="273"/>
                      <a:pt x="1339" y="397"/>
                    </a:cubicBezTo>
                    <a:cubicBezTo>
                      <a:pt x="1240" y="323"/>
                      <a:pt x="1141" y="298"/>
                      <a:pt x="1091" y="273"/>
                    </a:cubicBezTo>
                    <a:cubicBezTo>
                      <a:pt x="843" y="174"/>
                      <a:pt x="570" y="125"/>
                      <a:pt x="323" y="25"/>
                    </a:cubicBezTo>
                    <a:lnTo>
                      <a:pt x="323" y="25"/>
                    </a:lnTo>
                    <a:cubicBezTo>
                      <a:pt x="496" y="199"/>
                      <a:pt x="645" y="422"/>
                      <a:pt x="818" y="670"/>
                    </a:cubicBezTo>
                    <a:cubicBezTo>
                      <a:pt x="644" y="641"/>
                      <a:pt x="478" y="629"/>
                      <a:pt x="321" y="629"/>
                    </a:cubicBezTo>
                    <a:cubicBezTo>
                      <a:pt x="210" y="629"/>
                      <a:pt x="103" y="635"/>
                      <a:pt x="0" y="645"/>
                    </a:cubicBezTo>
                    <a:cubicBezTo>
                      <a:pt x="323" y="844"/>
                      <a:pt x="595" y="1042"/>
                      <a:pt x="967" y="1191"/>
                    </a:cubicBezTo>
                    <a:cubicBezTo>
                      <a:pt x="1612" y="1488"/>
                      <a:pt x="2231" y="1786"/>
                      <a:pt x="2826" y="2133"/>
                    </a:cubicBezTo>
                    <a:cubicBezTo>
                      <a:pt x="2628" y="1662"/>
                      <a:pt x="2380" y="1166"/>
                      <a:pt x="2083" y="769"/>
                    </a:cubicBezTo>
                    <a:cubicBezTo>
                      <a:pt x="1835" y="422"/>
                      <a:pt x="1512" y="149"/>
                      <a:pt x="1116"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33" name="Google Shape;11233;p29"/>
              <p:cNvSpPr/>
              <p:nvPr/>
            </p:nvSpPr>
            <p:spPr>
              <a:xfrm>
                <a:off x="10024144" y="2588553"/>
                <a:ext cx="303854" cy="447308"/>
              </a:xfrm>
              <a:custGeom>
                <a:avLst/>
                <a:gdLst/>
                <a:ahLst/>
                <a:cxnLst/>
                <a:rect l="l" t="t" r="r" b="b"/>
                <a:pathLst>
                  <a:path w="1811" h="2666" extrusionOk="0">
                    <a:moveTo>
                      <a:pt x="463" y="0"/>
                    </a:moveTo>
                    <a:cubicBezTo>
                      <a:pt x="343" y="0"/>
                      <a:pt x="220" y="33"/>
                      <a:pt x="125" y="108"/>
                    </a:cubicBezTo>
                    <a:cubicBezTo>
                      <a:pt x="51" y="208"/>
                      <a:pt x="1" y="332"/>
                      <a:pt x="51" y="455"/>
                    </a:cubicBezTo>
                    <a:cubicBezTo>
                      <a:pt x="75" y="579"/>
                      <a:pt x="100" y="679"/>
                      <a:pt x="174" y="803"/>
                    </a:cubicBezTo>
                    <a:cubicBezTo>
                      <a:pt x="497" y="1422"/>
                      <a:pt x="918" y="1992"/>
                      <a:pt x="1364" y="2538"/>
                    </a:cubicBezTo>
                    <a:cubicBezTo>
                      <a:pt x="1449" y="2622"/>
                      <a:pt x="1519" y="2666"/>
                      <a:pt x="1577" y="2666"/>
                    </a:cubicBezTo>
                    <a:cubicBezTo>
                      <a:pt x="1655" y="2666"/>
                      <a:pt x="1708" y="2585"/>
                      <a:pt x="1736" y="2414"/>
                    </a:cubicBezTo>
                    <a:cubicBezTo>
                      <a:pt x="1811" y="2092"/>
                      <a:pt x="1711" y="1794"/>
                      <a:pt x="1612" y="1497"/>
                    </a:cubicBezTo>
                    <a:cubicBezTo>
                      <a:pt x="1464" y="1050"/>
                      <a:pt x="1290" y="579"/>
                      <a:pt x="943" y="232"/>
                    </a:cubicBezTo>
                    <a:cubicBezTo>
                      <a:pt x="844" y="133"/>
                      <a:pt x="720" y="59"/>
                      <a:pt x="571" y="9"/>
                    </a:cubicBezTo>
                    <a:cubicBezTo>
                      <a:pt x="536" y="3"/>
                      <a:pt x="500" y="0"/>
                      <a:pt x="463"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34" name="Google Shape;11234;p29"/>
              <p:cNvSpPr/>
              <p:nvPr/>
            </p:nvSpPr>
            <p:spPr>
              <a:xfrm>
                <a:off x="10148974" y="2752308"/>
                <a:ext cx="158219" cy="246137"/>
              </a:xfrm>
              <a:custGeom>
                <a:avLst/>
                <a:gdLst/>
                <a:ahLst/>
                <a:cxnLst/>
                <a:rect l="l" t="t" r="r" b="b"/>
                <a:pathLst>
                  <a:path w="943" h="1467" extrusionOk="0">
                    <a:moveTo>
                      <a:pt x="125" y="0"/>
                    </a:moveTo>
                    <a:lnTo>
                      <a:pt x="125" y="0"/>
                    </a:lnTo>
                    <a:cubicBezTo>
                      <a:pt x="174" y="273"/>
                      <a:pt x="249" y="521"/>
                      <a:pt x="373" y="769"/>
                    </a:cubicBezTo>
                    <a:cubicBezTo>
                      <a:pt x="298" y="694"/>
                      <a:pt x="174" y="620"/>
                      <a:pt x="1" y="595"/>
                    </a:cubicBezTo>
                    <a:lnTo>
                      <a:pt x="1" y="595"/>
                    </a:lnTo>
                    <a:cubicBezTo>
                      <a:pt x="83" y="615"/>
                      <a:pt x="453" y="1466"/>
                      <a:pt x="690" y="1466"/>
                    </a:cubicBezTo>
                    <a:cubicBezTo>
                      <a:pt x="740" y="1466"/>
                      <a:pt x="784" y="1429"/>
                      <a:pt x="819" y="1339"/>
                    </a:cubicBezTo>
                    <a:cubicBezTo>
                      <a:pt x="943" y="967"/>
                      <a:pt x="695" y="471"/>
                      <a:pt x="546" y="149"/>
                    </a:cubicBezTo>
                    <a:lnTo>
                      <a:pt x="546" y="149"/>
                    </a:lnTo>
                    <a:cubicBezTo>
                      <a:pt x="571" y="322"/>
                      <a:pt x="596" y="471"/>
                      <a:pt x="596" y="620"/>
                    </a:cubicBezTo>
                    <a:cubicBezTo>
                      <a:pt x="447" y="446"/>
                      <a:pt x="298" y="223"/>
                      <a:pt x="125"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35" name="Google Shape;11235;p29"/>
              <p:cNvSpPr/>
              <p:nvPr/>
            </p:nvSpPr>
            <p:spPr>
              <a:xfrm>
                <a:off x="10227999" y="2547950"/>
                <a:ext cx="603346" cy="491435"/>
              </a:xfrm>
              <a:custGeom>
                <a:avLst/>
                <a:gdLst/>
                <a:ahLst/>
                <a:cxnLst/>
                <a:rect l="l" t="t" r="r" b="b"/>
                <a:pathLst>
                  <a:path w="3596" h="2929" extrusionOk="0">
                    <a:moveTo>
                      <a:pt x="2525" y="1"/>
                    </a:moveTo>
                    <a:cubicBezTo>
                      <a:pt x="2428" y="1"/>
                      <a:pt x="2329" y="10"/>
                      <a:pt x="2232" y="28"/>
                    </a:cubicBezTo>
                    <a:cubicBezTo>
                      <a:pt x="2083" y="78"/>
                      <a:pt x="1959" y="127"/>
                      <a:pt x="1810" y="152"/>
                    </a:cubicBezTo>
                    <a:cubicBezTo>
                      <a:pt x="1732" y="172"/>
                      <a:pt x="1653" y="179"/>
                      <a:pt x="1575" y="179"/>
                    </a:cubicBezTo>
                    <a:cubicBezTo>
                      <a:pt x="1357" y="179"/>
                      <a:pt x="1143" y="121"/>
                      <a:pt x="943" y="103"/>
                    </a:cubicBezTo>
                    <a:cubicBezTo>
                      <a:pt x="885" y="98"/>
                      <a:pt x="826" y="95"/>
                      <a:pt x="768" y="95"/>
                    </a:cubicBezTo>
                    <a:cubicBezTo>
                      <a:pt x="525" y="95"/>
                      <a:pt x="285" y="146"/>
                      <a:pt x="125" y="326"/>
                    </a:cubicBezTo>
                    <a:cubicBezTo>
                      <a:pt x="1" y="450"/>
                      <a:pt x="1" y="623"/>
                      <a:pt x="1" y="772"/>
                    </a:cubicBezTo>
                    <a:cubicBezTo>
                      <a:pt x="1" y="945"/>
                      <a:pt x="100" y="1094"/>
                      <a:pt x="149" y="1243"/>
                    </a:cubicBezTo>
                    <a:cubicBezTo>
                      <a:pt x="273" y="1565"/>
                      <a:pt x="373" y="1887"/>
                      <a:pt x="447" y="2234"/>
                    </a:cubicBezTo>
                    <a:cubicBezTo>
                      <a:pt x="472" y="2358"/>
                      <a:pt x="447" y="2929"/>
                      <a:pt x="645" y="2929"/>
                    </a:cubicBezTo>
                    <a:cubicBezTo>
                      <a:pt x="794" y="2929"/>
                      <a:pt x="1240" y="2358"/>
                      <a:pt x="1364" y="2234"/>
                    </a:cubicBezTo>
                    <a:cubicBezTo>
                      <a:pt x="1810" y="1937"/>
                      <a:pt x="2182" y="1615"/>
                      <a:pt x="2554" y="1317"/>
                    </a:cubicBezTo>
                    <a:cubicBezTo>
                      <a:pt x="2728" y="1193"/>
                      <a:pt x="2876" y="1020"/>
                      <a:pt x="3075" y="896"/>
                    </a:cubicBezTo>
                    <a:cubicBezTo>
                      <a:pt x="3322" y="747"/>
                      <a:pt x="3595" y="524"/>
                      <a:pt x="3322" y="276"/>
                    </a:cubicBezTo>
                    <a:cubicBezTo>
                      <a:pt x="3117" y="89"/>
                      <a:pt x="2826" y="1"/>
                      <a:pt x="252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36" name="Google Shape;11236;p29"/>
              <p:cNvSpPr/>
              <p:nvPr/>
            </p:nvSpPr>
            <p:spPr>
              <a:xfrm>
                <a:off x="10307024" y="2635700"/>
                <a:ext cx="399490" cy="362075"/>
              </a:xfrm>
              <a:custGeom>
                <a:avLst/>
                <a:gdLst/>
                <a:ahLst/>
                <a:cxnLst/>
                <a:rect l="l" t="t" r="r" b="b"/>
                <a:pathLst>
                  <a:path w="2381" h="2158" extrusionOk="0">
                    <a:moveTo>
                      <a:pt x="1414" y="1"/>
                    </a:moveTo>
                    <a:cubicBezTo>
                      <a:pt x="1166" y="174"/>
                      <a:pt x="918" y="373"/>
                      <a:pt x="769" y="621"/>
                    </a:cubicBezTo>
                    <a:cubicBezTo>
                      <a:pt x="670" y="447"/>
                      <a:pt x="620" y="274"/>
                      <a:pt x="521" y="100"/>
                    </a:cubicBezTo>
                    <a:cubicBezTo>
                      <a:pt x="422" y="298"/>
                      <a:pt x="373" y="522"/>
                      <a:pt x="348" y="720"/>
                    </a:cubicBezTo>
                    <a:cubicBezTo>
                      <a:pt x="224" y="596"/>
                      <a:pt x="125" y="472"/>
                      <a:pt x="1" y="348"/>
                    </a:cubicBezTo>
                    <a:lnTo>
                      <a:pt x="1" y="348"/>
                    </a:lnTo>
                    <a:cubicBezTo>
                      <a:pt x="50" y="422"/>
                      <a:pt x="25" y="695"/>
                      <a:pt x="50" y="794"/>
                    </a:cubicBezTo>
                    <a:cubicBezTo>
                      <a:pt x="149" y="1216"/>
                      <a:pt x="149" y="1662"/>
                      <a:pt x="348" y="2083"/>
                    </a:cubicBezTo>
                    <a:cubicBezTo>
                      <a:pt x="348" y="2133"/>
                      <a:pt x="373" y="2158"/>
                      <a:pt x="422" y="2158"/>
                    </a:cubicBezTo>
                    <a:cubicBezTo>
                      <a:pt x="472" y="2158"/>
                      <a:pt x="472" y="2133"/>
                      <a:pt x="496" y="2133"/>
                    </a:cubicBezTo>
                    <a:cubicBezTo>
                      <a:pt x="670" y="1935"/>
                      <a:pt x="844" y="1711"/>
                      <a:pt x="992" y="1538"/>
                    </a:cubicBezTo>
                    <a:cubicBezTo>
                      <a:pt x="1364" y="968"/>
                      <a:pt x="1835" y="522"/>
                      <a:pt x="2380" y="51"/>
                    </a:cubicBezTo>
                    <a:lnTo>
                      <a:pt x="2380" y="51"/>
                    </a:lnTo>
                    <a:cubicBezTo>
                      <a:pt x="2033" y="75"/>
                      <a:pt x="1736" y="150"/>
                      <a:pt x="1414" y="274"/>
                    </a:cubicBezTo>
                    <a:lnTo>
                      <a:pt x="1414" y="1"/>
                    </a:ln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37" name="Google Shape;11237;p29"/>
              <p:cNvSpPr/>
              <p:nvPr/>
            </p:nvSpPr>
            <p:spPr>
              <a:xfrm>
                <a:off x="9699821" y="2460200"/>
                <a:ext cx="569957" cy="633211"/>
              </a:xfrm>
              <a:custGeom>
                <a:avLst/>
                <a:gdLst/>
                <a:ahLst/>
                <a:cxnLst/>
                <a:rect l="l" t="t" r="r" b="b"/>
                <a:pathLst>
                  <a:path w="3397" h="3774" extrusionOk="0">
                    <a:moveTo>
                      <a:pt x="437" y="1"/>
                    </a:moveTo>
                    <a:cubicBezTo>
                      <a:pt x="400" y="1"/>
                      <a:pt x="362" y="3"/>
                      <a:pt x="323" y="6"/>
                    </a:cubicBezTo>
                    <a:cubicBezTo>
                      <a:pt x="273" y="6"/>
                      <a:pt x="174" y="31"/>
                      <a:pt x="149" y="55"/>
                    </a:cubicBezTo>
                    <a:cubicBezTo>
                      <a:pt x="0" y="179"/>
                      <a:pt x="50" y="427"/>
                      <a:pt x="149" y="601"/>
                    </a:cubicBezTo>
                    <a:cubicBezTo>
                      <a:pt x="496" y="1245"/>
                      <a:pt x="1017" y="1766"/>
                      <a:pt x="1562" y="2262"/>
                    </a:cubicBezTo>
                    <a:cubicBezTo>
                      <a:pt x="2132" y="2757"/>
                      <a:pt x="2702" y="3278"/>
                      <a:pt x="3273" y="3774"/>
                    </a:cubicBezTo>
                    <a:cubicBezTo>
                      <a:pt x="3397" y="3650"/>
                      <a:pt x="3273" y="3402"/>
                      <a:pt x="3248" y="3253"/>
                    </a:cubicBezTo>
                    <a:cubicBezTo>
                      <a:pt x="3173" y="3055"/>
                      <a:pt x="3149" y="2782"/>
                      <a:pt x="3050" y="2584"/>
                    </a:cubicBezTo>
                    <a:cubicBezTo>
                      <a:pt x="2926" y="2138"/>
                      <a:pt x="2727" y="1716"/>
                      <a:pt x="2479" y="1320"/>
                    </a:cubicBezTo>
                    <a:cubicBezTo>
                      <a:pt x="2355" y="1097"/>
                      <a:pt x="2182" y="898"/>
                      <a:pt x="2033" y="725"/>
                    </a:cubicBezTo>
                    <a:cubicBezTo>
                      <a:pt x="1760" y="477"/>
                      <a:pt x="1413" y="303"/>
                      <a:pt x="1066" y="155"/>
                    </a:cubicBezTo>
                    <a:cubicBezTo>
                      <a:pt x="894" y="68"/>
                      <a:pt x="684" y="1"/>
                      <a:pt x="43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38" name="Google Shape;11238;p29"/>
              <p:cNvSpPr/>
              <p:nvPr/>
            </p:nvSpPr>
            <p:spPr>
              <a:xfrm>
                <a:off x="9870288" y="2610868"/>
                <a:ext cx="295465" cy="374491"/>
              </a:xfrm>
              <a:custGeom>
                <a:avLst/>
                <a:gdLst/>
                <a:ahLst/>
                <a:cxnLst/>
                <a:rect l="l" t="t" r="r" b="b"/>
                <a:pathLst>
                  <a:path w="1761" h="2232" extrusionOk="0">
                    <a:moveTo>
                      <a:pt x="174" y="0"/>
                    </a:moveTo>
                    <a:cubicBezTo>
                      <a:pt x="273" y="223"/>
                      <a:pt x="373" y="446"/>
                      <a:pt x="521" y="620"/>
                    </a:cubicBezTo>
                    <a:cubicBezTo>
                      <a:pt x="323" y="570"/>
                      <a:pt x="174" y="521"/>
                      <a:pt x="1" y="471"/>
                    </a:cubicBezTo>
                    <a:lnTo>
                      <a:pt x="1" y="471"/>
                    </a:lnTo>
                    <a:lnTo>
                      <a:pt x="1761" y="2231"/>
                    </a:lnTo>
                    <a:cubicBezTo>
                      <a:pt x="1761" y="1735"/>
                      <a:pt x="1736" y="1314"/>
                      <a:pt x="1488" y="868"/>
                    </a:cubicBezTo>
                    <a:cubicBezTo>
                      <a:pt x="1290" y="570"/>
                      <a:pt x="1067" y="322"/>
                      <a:pt x="868" y="50"/>
                    </a:cubicBezTo>
                    <a:lnTo>
                      <a:pt x="868" y="50"/>
                    </a:lnTo>
                    <a:cubicBezTo>
                      <a:pt x="968" y="248"/>
                      <a:pt x="1017" y="471"/>
                      <a:pt x="1042" y="719"/>
                    </a:cubicBezTo>
                    <a:cubicBezTo>
                      <a:pt x="794" y="446"/>
                      <a:pt x="521" y="199"/>
                      <a:pt x="174"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39" name="Google Shape;11239;p29"/>
              <p:cNvSpPr/>
              <p:nvPr/>
            </p:nvSpPr>
            <p:spPr>
              <a:xfrm>
                <a:off x="9961897" y="2906165"/>
                <a:ext cx="607373" cy="410564"/>
              </a:xfrm>
              <a:custGeom>
                <a:avLst/>
                <a:gdLst/>
                <a:ahLst/>
                <a:cxnLst/>
                <a:rect l="l" t="t" r="r" b="b"/>
                <a:pathLst>
                  <a:path w="3620" h="2447" extrusionOk="0">
                    <a:moveTo>
                      <a:pt x="1552" y="1"/>
                    </a:moveTo>
                    <a:cubicBezTo>
                      <a:pt x="1396" y="1"/>
                      <a:pt x="1240" y="17"/>
                      <a:pt x="1091" y="50"/>
                    </a:cubicBezTo>
                    <a:cubicBezTo>
                      <a:pt x="694" y="124"/>
                      <a:pt x="347" y="397"/>
                      <a:pt x="174" y="694"/>
                    </a:cubicBezTo>
                    <a:cubicBezTo>
                      <a:pt x="50" y="967"/>
                      <a:pt x="0" y="1289"/>
                      <a:pt x="174" y="1562"/>
                    </a:cubicBezTo>
                    <a:cubicBezTo>
                      <a:pt x="446" y="1959"/>
                      <a:pt x="843" y="2107"/>
                      <a:pt x="1289" y="2306"/>
                    </a:cubicBezTo>
                    <a:cubicBezTo>
                      <a:pt x="1518" y="2390"/>
                      <a:pt x="1846" y="2446"/>
                      <a:pt x="2182" y="2446"/>
                    </a:cubicBezTo>
                    <a:cubicBezTo>
                      <a:pt x="2828" y="2446"/>
                      <a:pt x="3505" y="2240"/>
                      <a:pt x="3570" y="1636"/>
                    </a:cubicBezTo>
                    <a:cubicBezTo>
                      <a:pt x="3619" y="1190"/>
                      <a:pt x="3347" y="794"/>
                      <a:pt x="3000" y="521"/>
                    </a:cubicBezTo>
                    <a:cubicBezTo>
                      <a:pt x="2653" y="193"/>
                      <a:pt x="2097" y="1"/>
                      <a:pt x="1552"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240" name="Google Shape;11240;p29"/>
              <p:cNvSpPr/>
              <p:nvPr/>
            </p:nvSpPr>
            <p:spPr>
              <a:xfrm>
                <a:off x="10024144" y="2936701"/>
                <a:ext cx="491099" cy="306706"/>
              </a:xfrm>
              <a:custGeom>
                <a:avLst/>
                <a:gdLst/>
                <a:ahLst/>
                <a:cxnLst/>
                <a:rect l="l" t="t" r="r" b="b"/>
                <a:pathLst>
                  <a:path w="2927" h="1828" extrusionOk="0">
                    <a:moveTo>
                      <a:pt x="1314" y="0"/>
                    </a:moveTo>
                    <a:cubicBezTo>
                      <a:pt x="1177" y="0"/>
                      <a:pt x="1037" y="6"/>
                      <a:pt x="893" y="17"/>
                    </a:cubicBezTo>
                    <a:cubicBezTo>
                      <a:pt x="720" y="41"/>
                      <a:pt x="571" y="41"/>
                      <a:pt x="398" y="116"/>
                    </a:cubicBezTo>
                    <a:cubicBezTo>
                      <a:pt x="249" y="165"/>
                      <a:pt x="100" y="289"/>
                      <a:pt x="26" y="413"/>
                    </a:cubicBezTo>
                    <a:cubicBezTo>
                      <a:pt x="1" y="488"/>
                      <a:pt x="1" y="512"/>
                      <a:pt x="1" y="537"/>
                    </a:cubicBezTo>
                    <a:cubicBezTo>
                      <a:pt x="1" y="760"/>
                      <a:pt x="373" y="735"/>
                      <a:pt x="497" y="909"/>
                    </a:cubicBezTo>
                    <a:cubicBezTo>
                      <a:pt x="596" y="1083"/>
                      <a:pt x="497" y="1256"/>
                      <a:pt x="621" y="1380"/>
                    </a:cubicBezTo>
                    <a:cubicBezTo>
                      <a:pt x="677" y="1427"/>
                      <a:pt x="752" y="1438"/>
                      <a:pt x="832" y="1438"/>
                    </a:cubicBezTo>
                    <a:cubicBezTo>
                      <a:pt x="906" y="1438"/>
                      <a:pt x="985" y="1429"/>
                      <a:pt x="1059" y="1429"/>
                    </a:cubicBezTo>
                    <a:cubicBezTo>
                      <a:pt x="1115" y="1429"/>
                      <a:pt x="1169" y="1434"/>
                      <a:pt x="1216" y="1454"/>
                    </a:cubicBezTo>
                    <a:cubicBezTo>
                      <a:pt x="1431" y="1502"/>
                      <a:pt x="1531" y="1827"/>
                      <a:pt x="1761" y="1827"/>
                    </a:cubicBezTo>
                    <a:cubicBezTo>
                      <a:pt x="1769" y="1827"/>
                      <a:pt x="1777" y="1827"/>
                      <a:pt x="1786" y="1826"/>
                    </a:cubicBezTo>
                    <a:cubicBezTo>
                      <a:pt x="1976" y="1779"/>
                      <a:pt x="2098" y="1502"/>
                      <a:pt x="2305" y="1502"/>
                    </a:cubicBezTo>
                    <a:cubicBezTo>
                      <a:pt x="2314" y="1502"/>
                      <a:pt x="2322" y="1503"/>
                      <a:pt x="2331" y="1504"/>
                    </a:cubicBezTo>
                    <a:cubicBezTo>
                      <a:pt x="2455" y="1529"/>
                      <a:pt x="2530" y="1727"/>
                      <a:pt x="2678" y="1727"/>
                    </a:cubicBezTo>
                    <a:lnTo>
                      <a:pt x="2777" y="1727"/>
                    </a:lnTo>
                    <a:cubicBezTo>
                      <a:pt x="2926" y="1702"/>
                      <a:pt x="2926" y="1529"/>
                      <a:pt x="2926" y="1405"/>
                    </a:cubicBezTo>
                    <a:cubicBezTo>
                      <a:pt x="2901" y="785"/>
                      <a:pt x="2579" y="289"/>
                      <a:pt x="1885" y="41"/>
                    </a:cubicBezTo>
                    <a:cubicBezTo>
                      <a:pt x="1696" y="12"/>
                      <a:pt x="1507" y="0"/>
                      <a:pt x="131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241" name="Google Shape;11241;p29"/>
              <p:cNvSpPr/>
              <p:nvPr/>
            </p:nvSpPr>
            <p:spPr>
              <a:xfrm>
                <a:off x="10370782" y="3003981"/>
                <a:ext cx="37248" cy="23154"/>
              </a:xfrm>
              <a:custGeom>
                <a:avLst/>
                <a:gdLst/>
                <a:ahLst/>
                <a:cxnLst/>
                <a:rect l="l" t="t" r="r" b="b"/>
                <a:pathLst>
                  <a:path w="222" h="138" extrusionOk="0">
                    <a:moveTo>
                      <a:pt x="137" y="1"/>
                    </a:moveTo>
                    <a:cubicBezTo>
                      <a:pt x="80" y="1"/>
                      <a:pt x="1" y="91"/>
                      <a:pt x="42" y="111"/>
                    </a:cubicBezTo>
                    <a:cubicBezTo>
                      <a:pt x="61" y="130"/>
                      <a:pt x="82" y="138"/>
                      <a:pt x="103" y="138"/>
                    </a:cubicBezTo>
                    <a:cubicBezTo>
                      <a:pt x="166" y="138"/>
                      <a:pt x="222" y="68"/>
                      <a:pt x="166" y="12"/>
                    </a:cubicBezTo>
                    <a:cubicBezTo>
                      <a:pt x="158" y="4"/>
                      <a:pt x="148" y="1"/>
                      <a:pt x="137"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242" name="Google Shape;11242;p29"/>
              <p:cNvSpPr/>
              <p:nvPr/>
            </p:nvSpPr>
            <p:spPr>
              <a:xfrm>
                <a:off x="10433364" y="3107671"/>
                <a:ext cx="37080" cy="23490"/>
              </a:xfrm>
              <a:custGeom>
                <a:avLst/>
                <a:gdLst/>
                <a:ahLst/>
                <a:cxnLst/>
                <a:rect l="l" t="t" r="r" b="b"/>
                <a:pathLst>
                  <a:path w="221" h="140" extrusionOk="0">
                    <a:moveTo>
                      <a:pt x="130" y="0"/>
                    </a:moveTo>
                    <a:cubicBezTo>
                      <a:pt x="74" y="0"/>
                      <a:pt x="1" y="73"/>
                      <a:pt x="41" y="113"/>
                    </a:cubicBezTo>
                    <a:cubicBezTo>
                      <a:pt x="60" y="132"/>
                      <a:pt x="81" y="139"/>
                      <a:pt x="102" y="139"/>
                    </a:cubicBezTo>
                    <a:cubicBezTo>
                      <a:pt x="165" y="139"/>
                      <a:pt x="221" y="70"/>
                      <a:pt x="165" y="14"/>
                    </a:cubicBezTo>
                    <a:cubicBezTo>
                      <a:pt x="155" y="4"/>
                      <a:pt x="143" y="0"/>
                      <a:pt x="130"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243" name="Google Shape;11243;p29"/>
              <p:cNvSpPr/>
              <p:nvPr/>
            </p:nvSpPr>
            <p:spPr>
              <a:xfrm>
                <a:off x="10276824" y="3159515"/>
                <a:ext cx="37080" cy="23490"/>
              </a:xfrm>
              <a:custGeom>
                <a:avLst/>
                <a:gdLst/>
                <a:ahLst/>
                <a:cxnLst/>
                <a:rect l="l" t="t" r="r" b="b"/>
                <a:pathLst>
                  <a:path w="221" h="140" extrusionOk="0">
                    <a:moveTo>
                      <a:pt x="119" y="1"/>
                    </a:moveTo>
                    <a:cubicBezTo>
                      <a:pt x="57" y="1"/>
                      <a:pt x="1" y="71"/>
                      <a:pt x="57" y="126"/>
                    </a:cubicBezTo>
                    <a:cubicBezTo>
                      <a:pt x="66" y="136"/>
                      <a:pt x="78" y="140"/>
                      <a:pt x="92" y="140"/>
                    </a:cubicBezTo>
                    <a:cubicBezTo>
                      <a:pt x="147" y="140"/>
                      <a:pt x="221" y="67"/>
                      <a:pt x="181" y="27"/>
                    </a:cubicBezTo>
                    <a:cubicBezTo>
                      <a:pt x="162" y="9"/>
                      <a:pt x="140" y="1"/>
                      <a:pt x="119"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244" name="Google Shape;11244;p29"/>
              <p:cNvSpPr/>
              <p:nvPr/>
            </p:nvSpPr>
            <p:spPr>
              <a:xfrm>
                <a:off x="10200315" y="2999787"/>
                <a:ext cx="37583" cy="22651"/>
              </a:xfrm>
              <a:custGeom>
                <a:avLst/>
                <a:gdLst/>
                <a:ahLst/>
                <a:cxnLst/>
                <a:rect l="l" t="t" r="r" b="b"/>
                <a:pathLst>
                  <a:path w="224" h="135" extrusionOk="0">
                    <a:moveTo>
                      <a:pt x="136" y="1"/>
                    </a:moveTo>
                    <a:cubicBezTo>
                      <a:pt x="80" y="1"/>
                      <a:pt x="0" y="91"/>
                      <a:pt x="42" y="112"/>
                    </a:cubicBezTo>
                    <a:cubicBezTo>
                      <a:pt x="58" y="128"/>
                      <a:pt x="77" y="135"/>
                      <a:pt x="96" y="135"/>
                    </a:cubicBezTo>
                    <a:cubicBezTo>
                      <a:pt x="161" y="135"/>
                      <a:pt x="224" y="51"/>
                      <a:pt x="166" y="12"/>
                    </a:cubicBezTo>
                    <a:cubicBezTo>
                      <a:pt x="158" y="4"/>
                      <a:pt x="147" y="1"/>
                      <a:pt x="136"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245" name="Google Shape;11245;p29"/>
              <p:cNvSpPr/>
              <p:nvPr/>
            </p:nvSpPr>
            <p:spPr>
              <a:xfrm>
                <a:off x="10330011" y="3076463"/>
                <a:ext cx="37248" cy="23490"/>
              </a:xfrm>
              <a:custGeom>
                <a:avLst/>
                <a:gdLst/>
                <a:ahLst/>
                <a:cxnLst/>
                <a:rect l="l" t="t" r="r" b="b"/>
                <a:pathLst>
                  <a:path w="222" h="140" extrusionOk="0">
                    <a:moveTo>
                      <a:pt x="114" y="0"/>
                    </a:moveTo>
                    <a:cubicBezTo>
                      <a:pt x="60" y="0"/>
                      <a:pt x="0" y="70"/>
                      <a:pt x="37" y="126"/>
                    </a:cubicBezTo>
                    <a:cubicBezTo>
                      <a:pt x="51" y="135"/>
                      <a:pt x="67" y="139"/>
                      <a:pt x="84" y="139"/>
                    </a:cubicBezTo>
                    <a:cubicBezTo>
                      <a:pt x="152" y="139"/>
                      <a:pt x="221" y="67"/>
                      <a:pt x="161" y="26"/>
                    </a:cubicBezTo>
                    <a:cubicBezTo>
                      <a:pt x="149" y="8"/>
                      <a:pt x="132" y="0"/>
                      <a:pt x="114"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246" name="Google Shape;11246;p29"/>
              <p:cNvSpPr/>
              <p:nvPr/>
            </p:nvSpPr>
            <p:spPr>
              <a:xfrm>
                <a:off x="10163403" y="3103141"/>
                <a:ext cx="37415" cy="21644"/>
              </a:xfrm>
              <a:custGeom>
                <a:avLst/>
                <a:gdLst/>
                <a:ahLst/>
                <a:cxnLst/>
                <a:rect l="l" t="t" r="r" b="b"/>
                <a:pathLst>
                  <a:path w="223" h="129" extrusionOk="0">
                    <a:moveTo>
                      <a:pt x="121" y="0"/>
                    </a:moveTo>
                    <a:cubicBezTo>
                      <a:pt x="66" y="0"/>
                      <a:pt x="0" y="58"/>
                      <a:pt x="39" y="115"/>
                    </a:cubicBezTo>
                    <a:cubicBezTo>
                      <a:pt x="53" y="125"/>
                      <a:pt x="69" y="129"/>
                      <a:pt x="85" y="129"/>
                    </a:cubicBezTo>
                    <a:cubicBezTo>
                      <a:pt x="153" y="129"/>
                      <a:pt x="223" y="56"/>
                      <a:pt x="163" y="16"/>
                    </a:cubicBezTo>
                    <a:cubicBezTo>
                      <a:pt x="151" y="5"/>
                      <a:pt x="136" y="0"/>
                      <a:pt x="121"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247" name="Google Shape;11247;p29"/>
              <p:cNvSpPr/>
              <p:nvPr/>
            </p:nvSpPr>
            <p:spPr>
              <a:xfrm>
                <a:off x="10089411" y="3002136"/>
                <a:ext cx="36912" cy="25000"/>
              </a:xfrm>
              <a:custGeom>
                <a:avLst/>
                <a:gdLst/>
                <a:ahLst/>
                <a:cxnLst/>
                <a:rect l="l" t="t" r="r" b="b"/>
                <a:pathLst>
                  <a:path w="220" h="149" extrusionOk="0">
                    <a:moveTo>
                      <a:pt x="128" y="0"/>
                    </a:moveTo>
                    <a:cubicBezTo>
                      <a:pt x="63" y="0"/>
                      <a:pt x="0" y="84"/>
                      <a:pt x="58" y="122"/>
                    </a:cubicBezTo>
                    <a:cubicBezTo>
                      <a:pt x="71" y="141"/>
                      <a:pt x="88" y="149"/>
                      <a:pt x="105" y="149"/>
                    </a:cubicBezTo>
                    <a:cubicBezTo>
                      <a:pt x="159" y="149"/>
                      <a:pt x="219" y="79"/>
                      <a:pt x="182" y="23"/>
                    </a:cubicBezTo>
                    <a:cubicBezTo>
                      <a:pt x="166" y="7"/>
                      <a:pt x="147" y="0"/>
                      <a:pt x="128"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248" name="Google Shape;11248;p29"/>
              <p:cNvSpPr/>
              <p:nvPr/>
            </p:nvSpPr>
            <p:spPr>
              <a:xfrm>
                <a:off x="10283699" y="2985359"/>
                <a:ext cx="30201" cy="21644"/>
              </a:xfrm>
              <a:custGeom>
                <a:avLst/>
                <a:gdLst/>
                <a:ahLst/>
                <a:cxnLst/>
                <a:rect l="l" t="t" r="r" b="b"/>
                <a:pathLst>
                  <a:path w="180" h="129" extrusionOk="0">
                    <a:moveTo>
                      <a:pt x="87" y="0"/>
                    </a:moveTo>
                    <a:cubicBezTo>
                      <a:pt x="37" y="0"/>
                      <a:pt x="0" y="65"/>
                      <a:pt x="19" y="101"/>
                    </a:cubicBezTo>
                    <a:cubicBezTo>
                      <a:pt x="31" y="120"/>
                      <a:pt x="49" y="128"/>
                      <a:pt x="67" y="128"/>
                    </a:cubicBezTo>
                    <a:cubicBezTo>
                      <a:pt x="120" y="128"/>
                      <a:pt x="180" y="64"/>
                      <a:pt x="143" y="27"/>
                    </a:cubicBezTo>
                    <a:cubicBezTo>
                      <a:pt x="124" y="8"/>
                      <a:pt x="104" y="0"/>
                      <a:pt x="87"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grpSp>
        <p:grpSp>
          <p:nvGrpSpPr>
            <p:cNvPr id="11249" name="Google Shape;11249;p29"/>
            <p:cNvGrpSpPr/>
            <p:nvPr/>
          </p:nvGrpSpPr>
          <p:grpSpPr>
            <a:xfrm rot="3659209" flipH="1">
              <a:off x="34320" y="702646"/>
              <a:ext cx="339369" cy="238735"/>
              <a:chOff x="9221475" y="2460200"/>
              <a:chExt cx="2104828" cy="1480678"/>
            </a:xfrm>
          </p:grpSpPr>
          <p:sp>
            <p:nvSpPr>
              <p:cNvPr id="11250" name="Google Shape;11250;p29"/>
              <p:cNvSpPr/>
              <p:nvPr/>
            </p:nvSpPr>
            <p:spPr>
              <a:xfrm>
                <a:off x="10273804" y="3168072"/>
                <a:ext cx="786229" cy="666432"/>
              </a:xfrm>
              <a:custGeom>
                <a:avLst/>
                <a:gdLst/>
                <a:ahLst/>
                <a:cxnLst/>
                <a:rect l="l" t="t" r="r" b="b"/>
                <a:pathLst>
                  <a:path w="4686" h="3972" extrusionOk="0">
                    <a:moveTo>
                      <a:pt x="1066" y="1"/>
                    </a:moveTo>
                    <a:cubicBezTo>
                      <a:pt x="843" y="1"/>
                      <a:pt x="571" y="1"/>
                      <a:pt x="347" y="100"/>
                    </a:cubicBezTo>
                    <a:cubicBezTo>
                      <a:pt x="0" y="249"/>
                      <a:pt x="471" y="472"/>
                      <a:pt x="620" y="596"/>
                    </a:cubicBezTo>
                    <a:cubicBezTo>
                      <a:pt x="1612" y="1315"/>
                      <a:pt x="2455" y="2207"/>
                      <a:pt x="3099" y="3199"/>
                    </a:cubicBezTo>
                    <a:cubicBezTo>
                      <a:pt x="3198" y="3372"/>
                      <a:pt x="3322" y="3571"/>
                      <a:pt x="3471" y="3719"/>
                    </a:cubicBezTo>
                    <a:cubicBezTo>
                      <a:pt x="3609" y="3838"/>
                      <a:pt x="3810" y="3972"/>
                      <a:pt x="4011" y="3972"/>
                    </a:cubicBezTo>
                    <a:cubicBezTo>
                      <a:pt x="4062" y="3972"/>
                      <a:pt x="4114" y="3963"/>
                      <a:pt x="4165" y="3943"/>
                    </a:cubicBezTo>
                    <a:cubicBezTo>
                      <a:pt x="4388" y="3843"/>
                      <a:pt x="4562" y="3595"/>
                      <a:pt x="4636" y="3372"/>
                    </a:cubicBezTo>
                    <a:cubicBezTo>
                      <a:pt x="4686" y="3075"/>
                      <a:pt x="4636" y="2728"/>
                      <a:pt x="4512" y="2455"/>
                    </a:cubicBezTo>
                    <a:cubicBezTo>
                      <a:pt x="4215" y="1736"/>
                      <a:pt x="3694" y="1141"/>
                      <a:pt x="3049" y="720"/>
                    </a:cubicBezTo>
                    <a:cubicBezTo>
                      <a:pt x="2851" y="596"/>
                      <a:pt x="2678" y="497"/>
                      <a:pt x="2479" y="373"/>
                    </a:cubicBezTo>
                    <a:cubicBezTo>
                      <a:pt x="2058" y="150"/>
                      <a:pt x="1562" y="1"/>
                      <a:pt x="106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51" name="Google Shape;11251;p29"/>
              <p:cNvSpPr/>
              <p:nvPr/>
            </p:nvSpPr>
            <p:spPr>
              <a:xfrm>
                <a:off x="9749653" y="3143240"/>
                <a:ext cx="511737" cy="721633"/>
              </a:xfrm>
              <a:custGeom>
                <a:avLst/>
                <a:gdLst/>
                <a:ahLst/>
                <a:cxnLst/>
                <a:rect l="l" t="t" r="r" b="b"/>
                <a:pathLst>
                  <a:path w="3050" h="4301" extrusionOk="0">
                    <a:moveTo>
                      <a:pt x="2604" y="0"/>
                    </a:moveTo>
                    <a:cubicBezTo>
                      <a:pt x="2579" y="0"/>
                      <a:pt x="2505" y="0"/>
                      <a:pt x="2480" y="25"/>
                    </a:cubicBezTo>
                    <a:cubicBezTo>
                      <a:pt x="1934" y="323"/>
                      <a:pt x="1488" y="794"/>
                      <a:pt x="1092" y="1265"/>
                    </a:cubicBezTo>
                    <a:cubicBezTo>
                      <a:pt x="596" y="1859"/>
                      <a:pt x="150" y="2504"/>
                      <a:pt x="26" y="3223"/>
                    </a:cubicBezTo>
                    <a:cubicBezTo>
                      <a:pt x="1" y="3396"/>
                      <a:pt x="1" y="3620"/>
                      <a:pt x="75" y="3818"/>
                    </a:cubicBezTo>
                    <a:cubicBezTo>
                      <a:pt x="125" y="3991"/>
                      <a:pt x="274" y="4140"/>
                      <a:pt x="472" y="4239"/>
                    </a:cubicBezTo>
                    <a:cubicBezTo>
                      <a:pt x="565" y="4281"/>
                      <a:pt x="667" y="4300"/>
                      <a:pt x="772" y="4300"/>
                    </a:cubicBezTo>
                    <a:cubicBezTo>
                      <a:pt x="918" y="4300"/>
                      <a:pt x="1071" y="4262"/>
                      <a:pt x="1216" y="4190"/>
                    </a:cubicBezTo>
                    <a:cubicBezTo>
                      <a:pt x="1463" y="4066"/>
                      <a:pt x="1637" y="3867"/>
                      <a:pt x="1810" y="3694"/>
                    </a:cubicBezTo>
                    <a:cubicBezTo>
                      <a:pt x="2108" y="3322"/>
                      <a:pt x="2306" y="2901"/>
                      <a:pt x="2455" y="2479"/>
                    </a:cubicBezTo>
                    <a:cubicBezTo>
                      <a:pt x="2604" y="2008"/>
                      <a:pt x="2753" y="1537"/>
                      <a:pt x="2827" y="1116"/>
                    </a:cubicBezTo>
                    <a:cubicBezTo>
                      <a:pt x="2876" y="769"/>
                      <a:pt x="3050" y="323"/>
                      <a:pt x="2728" y="50"/>
                    </a:cubicBezTo>
                    <a:cubicBezTo>
                      <a:pt x="2703" y="25"/>
                      <a:pt x="2629" y="0"/>
                      <a:pt x="260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52" name="Google Shape;11252;p29"/>
              <p:cNvSpPr/>
              <p:nvPr/>
            </p:nvSpPr>
            <p:spPr>
              <a:xfrm>
                <a:off x="10357862" y="2749624"/>
                <a:ext cx="664754" cy="301673"/>
              </a:xfrm>
              <a:custGeom>
                <a:avLst/>
                <a:gdLst/>
                <a:ahLst/>
                <a:cxnLst/>
                <a:rect l="l" t="t" r="r" b="b"/>
                <a:pathLst>
                  <a:path w="3962" h="1798" extrusionOk="0">
                    <a:moveTo>
                      <a:pt x="2836" y="1"/>
                    </a:moveTo>
                    <a:cubicBezTo>
                      <a:pt x="2390" y="1"/>
                      <a:pt x="1926" y="141"/>
                      <a:pt x="1532" y="363"/>
                    </a:cubicBezTo>
                    <a:cubicBezTo>
                      <a:pt x="987" y="636"/>
                      <a:pt x="466" y="1082"/>
                      <a:pt x="119" y="1528"/>
                    </a:cubicBezTo>
                    <a:cubicBezTo>
                      <a:pt x="0" y="1687"/>
                      <a:pt x="40" y="1798"/>
                      <a:pt x="187" y="1798"/>
                    </a:cubicBezTo>
                    <a:cubicBezTo>
                      <a:pt x="224" y="1798"/>
                      <a:pt x="268" y="1791"/>
                      <a:pt x="317" y="1776"/>
                    </a:cubicBezTo>
                    <a:cubicBezTo>
                      <a:pt x="615" y="1677"/>
                      <a:pt x="937" y="1553"/>
                      <a:pt x="1235" y="1503"/>
                    </a:cubicBezTo>
                    <a:cubicBezTo>
                      <a:pt x="1805" y="1379"/>
                      <a:pt x="2425" y="1404"/>
                      <a:pt x="3019" y="1330"/>
                    </a:cubicBezTo>
                    <a:cubicBezTo>
                      <a:pt x="3218" y="1280"/>
                      <a:pt x="3441" y="1256"/>
                      <a:pt x="3639" y="1132"/>
                    </a:cubicBezTo>
                    <a:cubicBezTo>
                      <a:pt x="3813" y="1008"/>
                      <a:pt x="3961" y="834"/>
                      <a:pt x="3961" y="636"/>
                    </a:cubicBezTo>
                    <a:cubicBezTo>
                      <a:pt x="3961" y="363"/>
                      <a:pt x="3689" y="165"/>
                      <a:pt x="3416" y="90"/>
                    </a:cubicBezTo>
                    <a:cubicBezTo>
                      <a:pt x="3232" y="29"/>
                      <a:pt x="3036" y="1"/>
                      <a:pt x="283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53" name="Google Shape;11253;p29"/>
              <p:cNvSpPr/>
              <p:nvPr/>
            </p:nvSpPr>
            <p:spPr>
              <a:xfrm>
                <a:off x="10024144" y="2588553"/>
                <a:ext cx="303854" cy="447308"/>
              </a:xfrm>
              <a:custGeom>
                <a:avLst/>
                <a:gdLst/>
                <a:ahLst/>
                <a:cxnLst/>
                <a:rect l="l" t="t" r="r" b="b"/>
                <a:pathLst>
                  <a:path w="1811" h="2666" extrusionOk="0">
                    <a:moveTo>
                      <a:pt x="463" y="0"/>
                    </a:moveTo>
                    <a:cubicBezTo>
                      <a:pt x="343" y="0"/>
                      <a:pt x="220" y="33"/>
                      <a:pt x="125" y="108"/>
                    </a:cubicBezTo>
                    <a:cubicBezTo>
                      <a:pt x="51" y="208"/>
                      <a:pt x="1" y="332"/>
                      <a:pt x="51" y="455"/>
                    </a:cubicBezTo>
                    <a:cubicBezTo>
                      <a:pt x="75" y="579"/>
                      <a:pt x="100" y="679"/>
                      <a:pt x="174" y="803"/>
                    </a:cubicBezTo>
                    <a:cubicBezTo>
                      <a:pt x="497" y="1422"/>
                      <a:pt x="918" y="1992"/>
                      <a:pt x="1364" y="2538"/>
                    </a:cubicBezTo>
                    <a:cubicBezTo>
                      <a:pt x="1449" y="2622"/>
                      <a:pt x="1519" y="2666"/>
                      <a:pt x="1577" y="2666"/>
                    </a:cubicBezTo>
                    <a:cubicBezTo>
                      <a:pt x="1655" y="2666"/>
                      <a:pt x="1708" y="2585"/>
                      <a:pt x="1736" y="2414"/>
                    </a:cubicBezTo>
                    <a:cubicBezTo>
                      <a:pt x="1811" y="2092"/>
                      <a:pt x="1711" y="1794"/>
                      <a:pt x="1612" y="1497"/>
                    </a:cubicBezTo>
                    <a:cubicBezTo>
                      <a:pt x="1464" y="1050"/>
                      <a:pt x="1290" y="579"/>
                      <a:pt x="943" y="232"/>
                    </a:cubicBezTo>
                    <a:cubicBezTo>
                      <a:pt x="844" y="133"/>
                      <a:pt x="720" y="59"/>
                      <a:pt x="571" y="9"/>
                    </a:cubicBezTo>
                    <a:cubicBezTo>
                      <a:pt x="536" y="3"/>
                      <a:pt x="500" y="0"/>
                      <a:pt x="46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54" name="Google Shape;11254;p29"/>
              <p:cNvSpPr/>
              <p:nvPr/>
            </p:nvSpPr>
            <p:spPr>
              <a:xfrm>
                <a:off x="10273804" y="3168072"/>
                <a:ext cx="786229" cy="666432"/>
              </a:xfrm>
              <a:custGeom>
                <a:avLst/>
                <a:gdLst/>
                <a:ahLst/>
                <a:cxnLst/>
                <a:rect l="l" t="t" r="r" b="b"/>
                <a:pathLst>
                  <a:path w="4686" h="3972" extrusionOk="0">
                    <a:moveTo>
                      <a:pt x="1066" y="1"/>
                    </a:moveTo>
                    <a:cubicBezTo>
                      <a:pt x="843" y="1"/>
                      <a:pt x="571" y="1"/>
                      <a:pt x="347" y="100"/>
                    </a:cubicBezTo>
                    <a:cubicBezTo>
                      <a:pt x="0" y="249"/>
                      <a:pt x="471" y="472"/>
                      <a:pt x="620" y="596"/>
                    </a:cubicBezTo>
                    <a:cubicBezTo>
                      <a:pt x="1612" y="1315"/>
                      <a:pt x="2455" y="2207"/>
                      <a:pt x="3099" y="3199"/>
                    </a:cubicBezTo>
                    <a:cubicBezTo>
                      <a:pt x="3198" y="3372"/>
                      <a:pt x="3322" y="3571"/>
                      <a:pt x="3471" y="3719"/>
                    </a:cubicBezTo>
                    <a:cubicBezTo>
                      <a:pt x="3609" y="3838"/>
                      <a:pt x="3810" y="3972"/>
                      <a:pt x="4011" y="3972"/>
                    </a:cubicBezTo>
                    <a:cubicBezTo>
                      <a:pt x="4062" y="3972"/>
                      <a:pt x="4114" y="3963"/>
                      <a:pt x="4165" y="3943"/>
                    </a:cubicBezTo>
                    <a:cubicBezTo>
                      <a:pt x="4388" y="3843"/>
                      <a:pt x="4562" y="3595"/>
                      <a:pt x="4636" y="3372"/>
                    </a:cubicBezTo>
                    <a:cubicBezTo>
                      <a:pt x="4686" y="3075"/>
                      <a:pt x="4636" y="2728"/>
                      <a:pt x="4512" y="2455"/>
                    </a:cubicBezTo>
                    <a:cubicBezTo>
                      <a:pt x="4215" y="1736"/>
                      <a:pt x="3694" y="1141"/>
                      <a:pt x="3049" y="720"/>
                    </a:cubicBezTo>
                    <a:cubicBezTo>
                      <a:pt x="2851" y="596"/>
                      <a:pt x="2678" y="497"/>
                      <a:pt x="2479" y="373"/>
                    </a:cubicBezTo>
                    <a:cubicBezTo>
                      <a:pt x="2058" y="150"/>
                      <a:pt x="1562" y="1"/>
                      <a:pt x="1066"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55" name="Google Shape;11255;p29"/>
              <p:cNvSpPr/>
              <p:nvPr/>
            </p:nvSpPr>
            <p:spPr>
              <a:xfrm>
                <a:off x="10448465" y="3184850"/>
                <a:ext cx="478516" cy="361907"/>
              </a:xfrm>
              <a:custGeom>
                <a:avLst/>
                <a:gdLst/>
                <a:ahLst/>
                <a:cxnLst/>
                <a:rect l="l" t="t" r="r" b="b"/>
                <a:pathLst>
                  <a:path w="2852" h="2157" extrusionOk="0">
                    <a:moveTo>
                      <a:pt x="603" y="1"/>
                    </a:moveTo>
                    <a:cubicBezTo>
                      <a:pt x="340" y="1"/>
                      <a:pt x="32" y="50"/>
                      <a:pt x="1" y="273"/>
                    </a:cubicBezTo>
                    <a:cubicBezTo>
                      <a:pt x="1" y="322"/>
                      <a:pt x="25" y="397"/>
                      <a:pt x="50" y="446"/>
                    </a:cubicBezTo>
                    <a:cubicBezTo>
                      <a:pt x="199" y="769"/>
                      <a:pt x="496" y="1041"/>
                      <a:pt x="769" y="1289"/>
                    </a:cubicBezTo>
                    <a:cubicBezTo>
                      <a:pt x="1017" y="1537"/>
                      <a:pt x="1290" y="1785"/>
                      <a:pt x="1612" y="2008"/>
                    </a:cubicBezTo>
                    <a:cubicBezTo>
                      <a:pt x="1488" y="1760"/>
                      <a:pt x="1389" y="1512"/>
                      <a:pt x="1314" y="1240"/>
                    </a:cubicBezTo>
                    <a:lnTo>
                      <a:pt x="1314" y="1240"/>
                    </a:lnTo>
                    <a:cubicBezTo>
                      <a:pt x="1661" y="1537"/>
                      <a:pt x="2033" y="1859"/>
                      <a:pt x="2380" y="2157"/>
                    </a:cubicBezTo>
                    <a:cubicBezTo>
                      <a:pt x="2281" y="1884"/>
                      <a:pt x="2182" y="1636"/>
                      <a:pt x="2033" y="1388"/>
                    </a:cubicBezTo>
                    <a:lnTo>
                      <a:pt x="2033" y="1388"/>
                    </a:lnTo>
                    <a:cubicBezTo>
                      <a:pt x="2356" y="1512"/>
                      <a:pt x="2628" y="1711"/>
                      <a:pt x="2851" y="1959"/>
                    </a:cubicBezTo>
                    <a:cubicBezTo>
                      <a:pt x="2727" y="1289"/>
                      <a:pt x="2256" y="769"/>
                      <a:pt x="1661" y="372"/>
                    </a:cubicBezTo>
                    <a:cubicBezTo>
                      <a:pt x="1438" y="223"/>
                      <a:pt x="1190" y="99"/>
                      <a:pt x="943" y="25"/>
                    </a:cubicBezTo>
                    <a:cubicBezTo>
                      <a:pt x="880" y="16"/>
                      <a:pt x="749" y="1"/>
                      <a:pt x="603"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56" name="Google Shape;11256;p29"/>
              <p:cNvSpPr/>
              <p:nvPr/>
            </p:nvSpPr>
            <p:spPr>
              <a:xfrm>
                <a:off x="9749653" y="3143240"/>
                <a:ext cx="511737" cy="721633"/>
              </a:xfrm>
              <a:custGeom>
                <a:avLst/>
                <a:gdLst/>
                <a:ahLst/>
                <a:cxnLst/>
                <a:rect l="l" t="t" r="r" b="b"/>
                <a:pathLst>
                  <a:path w="3050" h="4301" extrusionOk="0">
                    <a:moveTo>
                      <a:pt x="2604" y="0"/>
                    </a:moveTo>
                    <a:cubicBezTo>
                      <a:pt x="2579" y="0"/>
                      <a:pt x="2505" y="0"/>
                      <a:pt x="2480" y="25"/>
                    </a:cubicBezTo>
                    <a:cubicBezTo>
                      <a:pt x="1934" y="323"/>
                      <a:pt x="1488" y="794"/>
                      <a:pt x="1092" y="1265"/>
                    </a:cubicBezTo>
                    <a:cubicBezTo>
                      <a:pt x="596" y="1859"/>
                      <a:pt x="150" y="2504"/>
                      <a:pt x="26" y="3223"/>
                    </a:cubicBezTo>
                    <a:cubicBezTo>
                      <a:pt x="1" y="3396"/>
                      <a:pt x="1" y="3620"/>
                      <a:pt x="75" y="3818"/>
                    </a:cubicBezTo>
                    <a:cubicBezTo>
                      <a:pt x="125" y="3991"/>
                      <a:pt x="274" y="4140"/>
                      <a:pt x="472" y="4239"/>
                    </a:cubicBezTo>
                    <a:cubicBezTo>
                      <a:pt x="565" y="4281"/>
                      <a:pt x="667" y="4300"/>
                      <a:pt x="772" y="4300"/>
                    </a:cubicBezTo>
                    <a:cubicBezTo>
                      <a:pt x="918" y="4300"/>
                      <a:pt x="1071" y="4262"/>
                      <a:pt x="1216" y="4190"/>
                    </a:cubicBezTo>
                    <a:cubicBezTo>
                      <a:pt x="1463" y="4066"/>
                      <a:pt x="1637" y="3867"/>
                      <a:pt x="1810" y="3694"/>
                    </a:cubicBezTo>
                    <a:cubicBezTo>
                      <a:pt x="2108" y="3322"/>
                      <a:pt x="2306" y="2901"/>
                      <a:pt x="2455" y="2479"/>
                    </a:cubicBezTo>
                    <a:cubicBezTo>
                      <a:pt x="2604" y="2008"/>
                      <a:pt x="2753" y="1537"/>
                      <a:pt x="2827" y="1116"/>
                    </a:cubicBezTo>
                    <a:cubicBezTo>
                      <a:pt x="2876" y="769"/>
                      <a:pt x="3050" y="323"/>
                      <a:pt x="2728" y="50"/>
                    </a:cubicBezTo>
                    <a:cubicBezTo>
                      <a:pt x="2703" y="25"/>
                      <a:pt x="2629" y="0"/>
                      <a:pt x="2604"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57" name="Google Shape;11257;p29"/>
              <p:cNvSpPr/>
              <p:nvPr/>
            </p:nvSpPr>
            <p:spPr>
              <a:xfrm>
                <a:off x="9870288" y="3222098"/>
                <a:ext cx="332880" cy="457878"/>
              </a:xfrm>
              <a:custGeom>
                <a:avLst/>
                <a:gdLst/>
                <a:ahLst/>
                <a:cxnLst/>
                <a:rect l="l" t="t" r="r" b="b"/>
                <a:pathLst>
                  <a:path w="1984" h="2729" extrusionOk="0">
                    <a:moveTo>
                      <a:pt x="1644" y="1"/>
                    </a:moveTo>
                    <a:cubicBezTo>
                      <a:pt x="1555" y="1"/>
                      <a:pt x="1460" y="70"/>
                      <a:pt x="1364" y="150"/>
                    </a:cubicBezTo>
                    <a:cubicBezTo>
                      <a:pt x="992" y="472"/>
                      <a:pt x="670" y="819"/>
                      <a:pt x="472" y="1266"/>
                    </a:cubicBezTo>
                    <a:cubicBezTo>
                      <a:pt x="273" y="1588"/>
                      <a:pt x="224" y="1984"/>
                      <a:pt x="1" y="2307"/>
                    </a:cubicBezTo>
                    <a:cubicBezTo>
                      <a:pt x="348" y="1935"/>
                      <a:pt x="720" y="1588"/>
                      <a:pt x="1116" y="1290"/>
                    </a:cubicBezTo>
                    <a:lnTo>
                      <a:pt x="1116" y="1290"/>
                    </a:lnTo>
                    <a:cubicBezTo>
                      <a:pt x="893" y="1687"/>
                      <a:pt x="720" y="2059"/>
                      <a:pt x="521" y="2455"/>
                    </a:cubicBezTo>
                    <a:cubicBezTo>
                      <a:pt x="769" y="2133"/>
                      <a:pt x="1091" y="1786"/>
                      <a:pt x="1364" y="1489"/>
                    </a:cubicBezTo>
                    <a:lnTo>
                      <a:pt x="1364" y="1489"/>
                    </a:lnTo>
                    <a:cubicBezTo>
                      <a:pt x="1265" y="1885"/>
                      <a:pt x="1141" y="2307"/>
                      <a:pt x="968" y="2728"/>
                    </a:cubicBezTo>
                    <a:cubicBezTo>
                      <a:pt x="1240" y="2356"/>
                      <a:pt x="1513" y="1984"/>
                      <a:pt x="1711" y="1563"/>
                    </a:cubicBezTo>
                    <a:cubicBezTo>
                      <a:pt x="1860" y="1241"/>
                      <a:pt x="1984" y="819"/>
                      <a:pt x="1959" y="423"/>
                    </a:cubicBezTo>
                    <a:cubicBezTo>
                      <a:pt x="1959" y="299"/>
                      <a:pt x="1885" y="175"/>
                      <a:pt x="1786" y="76"/>
                    </a:cubicBezTo>
                    <a:cubicBezTo>
                      <a:pt x="1741" y="22"/>
                      <a:pt x="1694" y="1"/>
                      <a:pt x="1644"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58" name="Google Shape;11258;p29"/>
              <p:cNvSpPr/>
              <p:nvPr/>
            </p:nvSpPr>
            <p:spPr>
              <a:xfrm>
                <a:off x="9221475" y="2790898"/>
                <a:ext cx="960890" cy="352511"/>
              </a:xfrm>
              <a:custGeom>
                <a:avLst/>
                <a:gdLst/>
                <a:ahLst/>
                <a:cxnLst/>
                <a:rect l="l" t="t" r="r" b="b"/>
                <a:pathLst>
                  <a:path w="5727" h="2101" extrusionOk="0">
                    <a:moveTo>
                      <a:pt x="1384" y="0"/>
                    </a:moveTo>
                    <a:cubicBezTo>
                      <a:pt x="1122" y="0"/>
                      <a:pt x="861" y="30"/>
                      <a:pt x="620" y="142"/>
                    </a:cubicBezTo>
                    <a:cubicBezTo>
                      <a:pt x="248" y="340"/>
                      <a:pt x="1" y="737"/>
                      <a:pt x="149" y="1084"/>
                    </a:cubicBezTo>
                    <a:cubicBezTo>
                      <a:pt x="199" y="1233"/>
                      <a:pt x="323" y="1332"/>
                      <a:pt x="496" y="1406"/>
                    </a:cubicBezTo>
                    <a:cubicBezTo>
                      <a:pt x="819" y="1654"/>
                      <a:pt x="1215" y="1828"/>
                      <a:pt x="1637" y="1952"/>
                    </a:cubicBezTo>
                    <a:cubicBezTo>
                      <a:pt x="2058" y="2075"/>
                      <a:pt x="2504" y="2100"/>
                      <a:pt x="2926" y="2100"/>
                    </a:cubicBezTo>
                    <a:cubicBezTo>
                      <a:pt x="3347" y="2100"/>
                      <a:pt x="3694" y="2100"/>
                      <a:pt x="4116" y="2075"/>
                    </a:cubicBezTo>
                    <a:cubicBezTo>
                      <a:pt x="4413" y="2075"/>
                      <a:pt x="4760" y="2075"/>
                      <a:pt x="5008" y="1902"/>
                    </a:cubicBezTo>
                    <a:cubicBezTo>
                      <a:pt x="5727" y="1505"/>
                      <a:pt x="4289" y="960"/>
                      <a:pt x="4016" y="786"/>
                    </a:cubicBezTo>
                    <a:cubicBezTo>
                      <a:pt x="3769" y="638"/>
                      <a:pt x="3521" y="514"/>
                      <a:pt x="3248" y="390"/>
                    </a:cubicBezTo>
                    <a:cubicBezTo>
                      <a:pt x="2777" y="216"/>
                      <a:pt x="2306" y="92"/>
                      <a:pt x="1810" y="18"/>
                    </a:cubicBezTo>
                    <a:cubicBezTo>
                      <a:pt x="1670" y="9"/>
                      <a:pt x="1527" y="0"/>
                      <a:pt x="138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59" name="Google Shape;11259;p29"/>
              <p:cNvSpPr/>
              <p:nvPr/>
            </p:nvSpPr>
            <p:spPr>
              <a:xfrm>
                <a:off x="9558381" y="2860360"/>
                <a:ext cx="561736" cy="295465"/>
              </a:xfrm>
              <a:custGeom>
                <a:avLst/>
                <a:gdLst/>
                <a:ahLst/>
                <a:cxnLst/>
                <a:rect l="l" t="t" r="r" b="b"/>
                <a:pathLst>
                  <a:path w="3348" h="1761" extrusionOk="0">
                    <a:moveTo>
                      <a:pt x="422" y="1"/>
                    </a:moveTo>
                    <a:cubicBezTo>
                      <a:pt x="719" y="199"/>
                      <a:pt x="992" y="348"/>
                      <a:pt x="1290" y="496"/>
                    </a:cubicBezTo>
                    <a:cubicBezTo>
                      <a:pt x="1172" y="483"/>
                      <a:pt x="1052" y="476"/>
                      <a:pt x="932" y="476"/>
                    </a:cubicBezTo>
                    <a:cubicBezTo>
                      <a:pt x="621" y="476"/>
                      <a:pt x="304" y="517"/>
                      <a:pt x="1" y="571"/>
                    </a:cubicBezTo>
                    <a:cubicBezTo>
                      <a:pt x="397" y="670"/>
                      <a:pt x="794" y="819"/>
                      <a:pt x="1116" y="1067"/>
                    </a:cubicBezTo>
                    <a:cubicBezTo>
                      <a:pt x="744" y="1116"/>
                      <a:pt x="397" y="1240"/>
                      <a:pt x="100" y="1364"/>
                    </a:cubicBezTo>
                    <a:cubicBezTo>
                      <a:pt x="521" y="1389"/>
                      <a:pt x="918" y="1488"/>
                      <a:pt x="1290" y="1637"/>
                    </a:cubicBezTo>
                    <a:cubicBezTo>
                      <a:pt x="1488" y="1711"/>
                      <a:pt x="1637" y="1761"/>
                      <a:pt x="1835" y="1761"/>
                    </a:cubicBezTo>
                    <a:cubicBezTo>
                      <a:pt x="2083" y="1761"/>
                      <a:pt x="2281" y="1686"/>
                      <a:pt x="2504" y="1562"/>
                    </a:cubicBezTo>
                    <a:cubicBezTo>
                      <a:pt x="3347" y="1067"/>
                      <a:pt x="1612" y="248"/>
                      <a:pt x="1166" y="125"/>
                    </a:cubicBezTo>
                    <a:cubicBezTo>
                      <a:pt x="918" y="75"/>
                      <a:pt x="670" y="1"/>
                      <a:pt x="422"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60" name="Google Shape;11260;p29"/>
              <p:cNvSpPr/>
              <p:nvPr/>
            </p:nvSpPr>
            <p:spPr>
              <a:xfrm>
                <a:off x="9541771" y="3141059"/>
                <a:ext cx="623144" cy="535226"/>
              </a:xfrm>
              <a:custGeom>
                <a:avLst/>
                <a:gdLst/>
                <a:ahLst/>
                <a:cxnLst/>
                <a:rect l="l" t="t" r="r" b="b"/>
                <a:pathLst>
                  <a:path w="3714" h="3190" extrusionOk="0">
                    <a:moveTo>
                      <a:pt x="3497" y="0"/>
                    </a:moveTo>
                    <a:cubicBezTo>
                      <a:pt x="3475" y="0"/>
                      <a:pt x="3450" y="4"/>
                      <a:pt x="3421" y="13"/>
                    </a:cubicBezTo>
                    <a:cubicBezTo>
                      <a:pt x="2058" y="311"/>
                      <a:pt x="818" y="1253"/>
                      <a:pt x="149" y="2393"/>
                    </a:cubicBezTo>
                    <a:cubicBezTo>
                      <a:pt x="75" y="2517"/>
                      <a:pt x="0" y="2641"/>
                      <a:pt x="25" y="2765"/>
                    </a:cubicBezTo>
                    <a:cubicBezTo>
                      <a:pt x="75" y="2889"/>
                      <a:pt x="199" y="3013"/>
                      <a:pt x="323" y="3087"/>
                    </a:cubicBezTo>
                    <a:cubicBezTo>
                      <a:pt x="453" y="3158"/>
                      <a:pt x="606" y="3190"/>
                      <a:pt x="762" y="3190"/>
                    </a:cubicBezTo>
                    <a:cubicBezTo>
                      <a:pt x="933" y="3190"/>
                      <a:pt x="1109" y="3152"/>
                      <a:pt x="1265" y="3087"/>
                    </a:cubicBezTo>
                    <a:cubicBezTo>
                      <a:pt x="1587" y="2963"/>
                      <a:pt x="1835" y="2765"/>
                      <a:pt x="2083" y="2542"/>
                    </a:cubicBezTo>
                    <a:cubicBezTo>
                      <a:pt x="2504" y="2170"/>
                      <a:pt x="2876" y="1773"/>
                      <a:pt x="3173" y="1278"/>
                    </a:cubicBezTo>
                    <a:cubicBezTo>
                      <a:pt x="3322" y="1054"/>
                      <a:pt x="3421" y="807"/>
                      <a:pt x="3496" y="559"/>
                    </a:cubicBezTo>
                    <a:cubicBezTo>
                      <a:pt x="3563" y="423"/>
                      <a:pt x="3713" y="0"/>
                      <a:pt x="349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61" name="Google Shape;11261;p29"/>
              <p:cNvSpPr/>
              <p:nvPr/>
            </p:nvSpPr>
            <p:spPr>
              <a:xfrm>
                <a:off x="9762236" y="3195085"/>
                <a:ext cx="361907" cy="372477"/>
              </a:xfrm>
              <a:custGeom>
                <a:avLst/>
                <a:gdLst/>
                <a:ahLst/>
                <a:cxnLst/>
                <a:rect l="l" t="t" r="r" b="b"/>
                <a:pathLst>
                  <a:path w="2157" h="2220" extrusionOk="0">
                    <a:moveTo>
                      <a:pt x="1795" y="0"/>
                    </a:moveTo>
                    <a:cubicBezTo>
                      <a:pt x="1615" y="0"/>
                      <a:pt x="1410" y="93"/>
                      <a:pt x="1289" y="162"/>
                    </a:cubicBezTo>
                    <a:cubicBezTo>
                      <a:pt x="769" y="361"/>
                      <a:pt x="347" y="782"/>
                      <a:pt x="0" y="1154"/>
                    </a:cubicBezTo>
                    <a:lnTo>
                      <a:pt x="1017" y="683"/>
                    </a:lnTo>
                    <a:lnTo>
                      <a:pt x="1017" y="683"/>
                    </a:lnTo>
                    <a:cubicBezTo>
                      <a:pt x="670" y="1030"/>
                      <a:pt x="372" y="1402"/>
                      <a:pt x="75" y="1798"/>
                    </a:cubicBezTo>
                    <a:lnTo>
                      <a:pt x="1289" y="1154"/>
                    </a:lnTo>
                    <a:lnTo>
                      <a:pt x="1289" y="1154"/>
                    </a:lnTo>
                    <a:cubicBezTo>
                      <a:pt x="1041" y="1526"/>
                      <a:pt x="769" y="1898"/>
                      <a:pt x="496" y="2220"/>
                    </a:cubicBezTo>
                    <a:cubicBezTo>
                      <a:pt x="818" y="1947"/>
                      <a:pt x="1165" y="1674"/>
                      <a:pt x="1488" y="1352"/>
                    </a:cubicBezTo>
                    <a:cubicBezTo>
                      <a:pt x="1661" y="1154"/>
                      <a:pt x="1859" y="906"/>
                      <a:pt x="2008" y="608"/>
                    </a:cubicBezTo>
                    <a:cubicBezTo>
                      <a:pt x="2058" y="460"/>
                      <a:pt x="2157" y="187"/>
                      <a:pt x="2008" y="63"/>
                    </a:cubicBezTo>
                    <a:cubicBezTo>
                      <a:pt x="1948" y="18"/>
                      <a:pt x="1874" y="0"/>
                      <a:pt x="1795"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62" name="Google Shape;11262;p29"/>
              <p:cNvSpPr/>
              <p:nvPr/>
            </p:nvSpPr>
            <p:spPr>
              <a:xfrm>
                <a:off x="9387915" y="3095926"/>
                <a:ext cx="748813" cy="370296"/>
              </a:xfrm>
              <a:custGeom>
                <a:avLst/>
                <a:gdLst/>
                <a:ahLst/>
                <a:cxnLst/>
                <a:rect l="l" t="t" r="r" b="b"/>
                <a:pathLst>
                  <a:path w="4463" h="2207" extrusionOk="0">
                    <a:moveTo>
                      <a:pt x="3585" y="0"/>
                    </a:moveTo>
                    <a:cubicBezTo>
                      <a:pt x="3412" y="0"/>
                      <a:pt x="3239" y="23"/>
                      <a:pt x="3099" y="34"/>
                    </a:cubicBezTo>
                    <a:cubicBezTo>
                      <a:pt x="2727" y="59"/>
                      <a:pt x="2380" y="84"/>
                      <a:pt x="2033" y="183"/>
                    </a:cubicBezTo>
                    <a:cubicBezTo>
                      <a:pt x="1488" y="332"/>
                      <a:pt x="942" y="580"/>
                      <a:pt x="521" y="952"/>
                    </a:cubicBezTo>
                    <a:cubicBezTo>
                      <a:pt x="248" y="1175"/>
                      <a:pt x="0" y="1472"/>
                      <a:pt x="75" y="1794"/>
                    </a:cubicBezTo>
                    <a:cubicBezTo>
                      <a:pt x="149" y="2018"/>
                      <a:pt x="397" y="2166"/>
                      <a:pt x="669" y="2191"/>
                    </a:cubicBezTo>
                    <a:cubicBezTo>
                      <a:pt x="729" y="2202"/>
                      <a:pt x="790" y="2207"/>
                      <a:pt x="852" y="2207"/>
                    </a:cubicBezTo>
                    <a:cubicBezTo>
                      <a:pt x="1070" y="2207"/>
                      <a:pt x="1294" y="2145"/>
                      <a:pt x="1488" y="2067"/>
                    </a:cubicBezTo>
                    <a:cubicBezTo>
                      <a:pt x="2281" y="1770"/>
                      <a:pt x="3000" y="1323"/>
                      <a:pt x="3669" y="828"/>
                    </a:cubicBezTo>
                    <a:cubicBezTo>
                      <a:pt x="3867" y="679"/>
                      <a:pt x="4462" y="332"/>
                      <a:pt x="4115" y="134"/>
                    </a:cubicBezTo>
                    <a:cubicBezTo>
                      <a:pt x="3971" y="29"/>
                      <a:pt x="3778" y="0"/>
                      <a:pt x="358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63" name="Google Shape;11263;p29"/>
              <p:cNvSpPr/>
              <p:nvPr/>
            </p:nvSpPr>
            <p:spPr>
              <a:xfrm>
                <a:off x="9579186" y="3126462"/>
                <a:ext cx="440429" cy="233218"/>
              </a:xfrm>
              <a:custGeom>
                <a:avLst/>
                <a:gdLst/>
                <a:ahLst/>
                <a:cxnLst/>
                <a:rect l="l" t="t" r="r" b="b"/>
                <a:pathLst>
                  <a:path w="2625" h="1390" extrusionOk="0">
                    <a:moveTo>
                      <a:pt x="2113" y="1"/>
                    </a:moveTo>
                    <a:cubicBezTo>
                      <a:pt x="2075" y="1"/>
                      <a:pt x="2039" y="1"/>
                      <a:pt x="2008" y="1"/>
                    </a:cubicBezTo>
                    <a:cubicBezTo>
                      <a:pt x="1513" y="26"/>
                      <a:pt x="1017" y="224"/>
                      <a:pt x="521" y="447"/>
                    </a:cubicBezTo>
                    <a:cubicBezTo>
                      <a:pt x="769" y="373"/>
                      <a:pt x="1042" y="373"/>
                      <a:pt x="1290" y="373"/>
                    </a:cubicBezTo>
                    <a:cubicBezTo>
                      <a:pt x="868" y="497"/>
                      <a:pt x="471" y="695"/>
                      <a:pt x="124" y="943"/>
                    </a:cubicBezTo>
                    <a:cubicBezTo>
                      <a:pt x="496" y="844"/>
                      <a:pt x="893" y="770"/>
                      <a:pt x="1265" y="720"/>
                    </a:cubicBezTo>
                    <a:lnTo>
                      <a:pt x="1265" y="720"/>
                    </a:lnTo>
                    <a:cubicBezTo>
                      <a:pt x="819" y="943"/>
                      <a:pt x="397" y="1117"/>
                      <a:pt x="0" y="1389"/>
                    </a:cubicBezTo>
                    <a:cubicBezTo>
                      <a:pt x="248" y="1389"/>
                      <a:pt x="496" y="1315"/>
                      <a:pt x="744" y="1241"/>
                    </a:cubicBezTo>
                    <a:cubicBezTo>
                      <a:pt x="1116" y="1141"/>
                      <a:pt x="1488" y="1017"/>
                      <a:pt x="1835" y="844"/>
                    </a:cubicBezTo>
                    <a:cubicBezTo>
                      <a:pt x="2033" y="720"/>
                      <a:pt x="2529" y="472"/>
                      <a:pt x="2603" y="249"/>
                    </a:cubicBezTo>
                    <a:cubicBezTo>
                      <a:pt x="2624" y="18"/>
                      <a:pt x="2326" y="1"/>
                      <a:pt x="2113"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64" name="Google Shape;11264;p29"/>
              <p:cNvSpPr/>
              <p:nvPr/>
            </p:nvSpPr>
            <p:spPr>
              <a:xfrm>
                <a:off x="10036728" y="3266057"/>
                <a:ext cx="337075" cy="674821"/>
              </a:xfrm>
              <a:custGeom>
                <a:avLst/>
                <a:gdLst/>
                <a:ahLst/>
                <a:cxnLst/>
                <a:rect l="l" t="t" r="r" b="b"/>
                <a:pathLst>
                  <a:path w="2009" h="4022" extrusionOk="0">
                    <a:moveTo>
                      <a:pt x="1232" y="0"/>
                    </a:moveTo>
                    <a:cubicBezTo>
                      <a:pt x="1147" y="0"/>
                      <a:pt x="1058" y="39"/>
                      <a:pt x="967" y="136"/>
                    </a:cubicBezTo>
                    <a:cubicBezTo>
                      <a:pt x="769" y="309"/>
                      <a:pt x="620" y="656"/>
                      <a:pt x="496" y="904"/>
                    </a:cubicBezTo>
                    <a:cubicBezTo>
                      <a:pt x="347" y="1177"/>
                      <a:pt x="248" y="1450"/>
                      <a:pt x="149" y="1772"/>
                    </a:cubicBezTo>
                    <a:cubicBezTo>
                      <a:pt x="0" y="2392"/>
                      <a:pt x="0" y="3036"/>
                      <a:pt x="223" y="3631"/>
                    </a:cubicBezTo>
                    <a:cubicBezTo>
                      <a:pt x="273" y="3755"/>
                      <a:pt x="347" y="3854"/>
                      <a:pt x="422" y="3929"/>
                    </a:cubicBezTo>
                    <a:cubicBezTo>
                      <a:pt x="521" y="3991"/>
                      <a:pt x="645" y="4022"/>
                      <a:pt x="772" y="4022"/>
                    </a:cubicBezTo>
                    <a:cubicBezTo>
                      <a:pt x="899" y="4022"/>
                      <a:pt x="1029" y="3991"/>
                      <a:pt x="1141" y="3929"/>
                    </a:cubicBezTo>
                    <a:cubicBezTo>
                      <a:pt x="1364" y="3830"/>
                      <a:pt x="1513" y="3631"/>
                      <a:pt x="1636" y="3408"/>
                    </a:cubicBezTo>
                    <a:cubicBezTo>
                      <a:pt x="1959" y="2863"/>
                      <a:pt x="2008" y="2243"/>
                      <a:pt x="1984" y="1648"/>
                    </a:cubicBezTo>
                    <a:cubicBezTo>
                      <a:pt x="1959" y="1301"/>
                      <a:pt x="1884" y="979"/>
                      <a:pt x="1785" y="656"/>
                    </a:cubicBezTo>
                    <a:cubicBezTo>
                      <a:pt x="1747" y="446"/>
                      <a:pt x="1517" y="0"/>
                      <a:pt x="123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65" name="Google Shape;11265;p29"/>
              <p:cNvSpPr/>
              <p:nvPr/>
            </p:nvSpPr>
            <p:spPr>
              <a:xfrm>
                <a:off x="10115753" y="3255487"/>
                <a:ext cx="237244" cy="507542"/>
              </a:xfrm>
              <a:custGeom>
                <a:avLst/>
                <a:gdLst/>
                <a:ahLst/>
                <a:cxnLst/>
                <a:rect l="l" t="t" r="r" b="b"/>
                <a:pathLst>
                  <a:path w="1414" h="3025" extrusionOk="0">
                    <a:moveTo>
                      <a:pt x="670" y="1"/>
                    </a:moveTo>
                    <a:cubicBezTo>
                      <a:pt x="521" y="1"/>
                      <a:pt x="496" y="199"/>
                      <a:pt x="447" y="298"/>
                    </a:cubicBezTo>
                    <a:cubicBezTo>
                      <a:pt x="248" y="967"/>
                      <a:pt x="25" y="1661"/>
                      <a:pt x="0" y="2356"/>
                    </a:cubicBezTo>
                    <a:cubicBezTo>
                      <a:pt x="149" y="2033"/>
                      <a:pt x="372" y="1686"/>
                      <a:pt x="645" y="1364"/>
                    </a:cubicBezTo>
                    <a:lnTo>
                      <a:pt x="645" y="1364"/>
                    </a:lnTo>
                    <a:lnTo>
                      <a:pt x="447" y="2777"/>
                    </a:lnTo>
                    <a:cubicBezTo>
                      <a:pt x="571" y="2480"/>
                      <a:pt x="744" y="2157"/>
                      <a:pt x="942" y="1909"/>
                    </a:cubicBezTo>
                    <a:cubicBezTo>
                      <a:pt x="992" y="2281"/>
                      <a:pt x="942" y="2653"/>
                      <a:pt x="1042" y="3025"/>
                    </a:cubicBezTo>
                    <a:cubicBezTo>
                      <a:pt x="1141" y="2703"/>
                      <a:pt x="1190" y="2430"/>
                      <a:pt x="1265" y="2157"/>
                    </a:cubicBezTo>
                    <a:cubicBezTo>
                      <a:pt x="1265" y="2157"/>
                      <a:pt x="1265" y="2108"/>
                      <a:pt x="1289" y="2083"/>
                    </a:cubicBezTo>
                    <a:cubicBezTo>
                      <a:pt x="1364" y="1810"/>
                      <a:pt x="1413" y="1562"/>
                      <a:pt x="1389" y="1290"/>
                    </a:cubicBezTo>
                    <a:cubicBezTo>
                      <a:pt x="1364" y="918"/>
                      <a:pt x="1116" y="596"/>
                      <a:pt x="918" y="298"/>
                    </a:cubicBezTo>
                    <a:cubicBezTo>
                      <a:pt x="843" y="199"/>
                      <a:pt x="769" y="1"/>
                      <a:pt x="670"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66" name="Google Shape;11266;p29"/>
              <p:cNvSpPr/>
              <p:nvPr/>
            </p:nvSpPr>
            <p:spPr>
              <a:xfrm>
                <a:off x="10248804" y="3227467"/>
                <a:ext cx="449322" cy="672808"/>
              </a:xfrm>
              <a:custGeom>
                <a:avLst/>
                <a:gdLst/>
                <a:ahLst/>
                <a:cxnLst/>
                <a:rect l="l" t="t" r="r" b="b"/>
                <a:pathLst>
                  <a:path w="2678" h="4010" extrusionOk="0">
                    <a:moveTo>
                      <a:pt x="274" y="0"/>
                    </a:moveTo>
                    <a:cubicBezTo>
                      <a:pt x="215" y="0"/>
                      <a:pt x="164" y="13"/>
                      <a:pt x="125" y="44"/>
                    </a:cubicBezTo>
                    <a:cubicBezTo>
                      <a:pt x="25" y="118"/>
                      <a:pt x="1" y="242"/>
                      <a:pt x="25" y="366"/>
                    </a:cubicBezTo>
                    <a:cubicBezTo>
                      <a:pt x="75" y="490"/>
                      <a:pt x="125" y="589"/>
                      <a:pt x="199" y="663"/>
                    </a:cubicBezTo>
                    <a:cubicBezTo>
                      <a:pt x="620" y="1382"/>
                      <a:pt x="645" y="2225"/>
                      <a:pt x="819" y="3018"/>
                    </a:cubicBezTo>
                    <a:cubicBezTo>
                      <a:pt x="843" y="3241"/>
                      <a:pt x="893" y="3489"/>
                      <a:pt x="1067" y="3688"/>
                    </a:cubicBezTo>
                    <a:cubicBezTo>
                      <a:pt x="1215" y="3861"/>
                      <a:pt x="1438" y="4010"/>
                      <a:pt x="1711" y="4010"/>
                    </a:cubicBezTo>
                    <a:cubicBezTo>
                      <a:pt x="2009" y="4010"/>
                      <a:pt x="2306" y="3836"/>
                      <a:pt x="2455" y="3589"/>
                    </a:cubicBezTo>
                    <a:cubicBezTo>
                      <a:pt x="2604" y="3341"/>
                      <a:pt x="2678" y="3068"/>
                      <a:pt x="2678" y="2770"/>
                    </a:cubicBezTo>
                    <a:cubicBezTo>
                      <a:pt x="2678" y="2151"/>
                      <a:pt x="2455" y="1581"/>
                      <a:pt x="2083" y="1085"/>
                    </a:cubicBezTo>
                    <a:cubicBezTo>
                      <a:pt x="1835" y="787"/>
                      <a:pt x="1513" y="515"/>
                      <a:pt x="1141" y="366"/>
                    </a:cubicBezTo>
                    <a:cubicBezTo>
                      <a:pt x="998" y="284"/>
                      <a:pt x="552" y="0"/>
                      <a:pt x="27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67" name="Google Shape;11267;p29"/>
              <p:cNvSpPr/>
              <p:nvPr/>
            </p:nvSpPr>
            <p:spPr>
              <a:xfrm>
                <a:off x="10361050" y="3260520"/>
                <a:ext cx="262244" cy="419456"/>
              </a:xfrm>
              <a:custGeom>
                <a:avLst/>
                <a:gdLst/>
                <a:ahLst/>
                <a:cxnLst/>
                <a:rect l="l" t="t" r="r" b="b"/>
                <a:pathLst>
                  <a:path w="1563" h="2500" extrusionOk="0">
                    <a:moveTo>
                      <a:pt x="331" y="2083"/>
                    </a:moveTo>
                    <a:lnTo>
                      <a:pt x="331" y="2083"/>
                    </a:lnTo>
                    <a:cubicBezTo>
                      <a:pt x="328" y="2106"/>
                      <a:pt x="325" y="2129"/>
                      <a:pt x="323" y="2152"/>
                    </a:cubicBezTo>
                    <a:cubicBezTo>
                      <a:pt x="326" y="2129"/>
                      <a:pt x="329" y="2106"/>
                      <a:pt x="331" y="2083"/>
                    </a:cubicBezTo>
                    <a:close/>
                    <a:moveTo>
                      <a:pt x="263" y="1"/>
                    </a:moveTo>
                    <a:cubicBezTo>
                      <a:pt x="222" y="1"/>
                      <a:pt x="183" y="27"/>
                      <a:pt x="150" y="95"/>
                    </a:cubicBezTo>
                    <a:cubicBezTo>
                      <a:pt x="1" y="367"/>
                      <a:pt x="150" y="838"/>
                      <a:pt x="199" y="1136"/>
                    </a:cubicBezTo>
                    <a:cubicBezTo>
                      <a:pt x="269" y="1413"/>
                      <a:pt x="360" y="1756"/>
                      <a:pt x="331" y="2083"/>
                    </a:cubicBezTo>
                    <a:lnTo>
                      <a:pt x="331" y="2083"/>
                    </a:lnTo>
                    <a:cubicBezTo>
                      <a:pt x="365" y="1837"/>
                      <a:pt x="458" y="1606"/>
                      <a:pt x="571" y="1334"/>
                    </a:cubicBezTo>
                    <a:cubicBezTo>
                      <a:pt x="695" y="1706"/>
                      <a:pt x="819" y="2127"/>
                      <a:pt x="893" y="2499"/>
                    </a:cubicBezTo>
                    <a:cubicBezTo>
                      <a:pt x="968" y="2127"/>
                      <a:pt x="1017" y="1780"/>
                      <a:pt x="968" y="1408"/>
                    </a:cubicBezTo>
                    <a:lnTo>
                      <a:pt x="968" y="1408"/>
                    </a:lnTo>
                    <a:cubicBezTo>
                      <a:pt x="1191" y="1706"/>
                      <a:pt x="1340" y="2053"/>
                      <a:pt x="1513" y="2425"/>
                    </a:cubicBezTo>
                    <a:cubicBezTo>
                      <a:pt x="1563" y="2053"/>
                      <a:pt x="1513" y="1656"/>
                      <a:pt x="1315" y="1309"/>
                    </a:cubicBezTo>
                    <a:cubicBezTo>
                      <a:pt x="1191" y="962"/>
                      <a:pt x="1017" y="689"/>
                      <a:pt x="769" y="442"/>
                    </a:cubicBezTo>
                    <a:lnTo>
                      <a:pt x="422" y="95"/>
                    </a:lnTo>
                    <a:cubicBezTo>
                      <a:pt x="368" y="40"/>
                      <a:pt x="314" y="1"/>
                      <a:pt x="263"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68" name="Google Shape;11268;p29"/>
              <p:cNvSpPr/>
              <p:nvPr/>
            </p:nvSpPr>
            <p:spPr>
              <a:xfrm>
                <a:off x="10415244" y="3064215"/>
                <a:ext cx="886059" cy="495126"/>
              </a:xfrm>
              <a:custGeom>
                <a:avLst/>
                <a:gdLst/>
                <a:ahLst/>
                <a:cxnLst/>
                <a:rect l="l" t="t" r="r" b="b"/>
                <a:pathLst>
                  <a:path w="5281" h="2951" extrusionOk="0">
                    <a:moveTo>
                      <a:pt x="1819" y="0"/>
                    </a:moveTo>
                    <a:cubicBezTo>
                      <a:pt x="1680" y="0"/>
                      <a:pt x="1537" y="9"/>
                      <a:pt x="1388" y="25"/>
                    </a:cubicBezTo>
                    <a:cubicBezTo>
                      <a:pt x="1017" y="25"/>
                      <a:pt x="645" y="99"/>
                      <a:pt x="322" y="174"/>
                    </a:cubicBezTo>
                    <a:cubicBezTo>
                      <a:pt x="248" y="223"/>
                      <a:pt x="0" y="248"/>
                      <a:pt x="0" y="347"/>
                    </a:cubicBezTo>
                    <a:cubicBezTo>
                      <a:pt x="0" y="397"/>
                      <a:pt x="372" y="521"/>
                      <a:pt x="446" y="546"/>
                    </a:cubicBezTo>
                    <a:cubicBezTo>
                      <a:pt x="1190" y="893"/>
                      <a:pt x="1934" y="1265"/>
                      <a:pt x="2554" y="1760"/>
                    </a:cubicBezTo>
                    <a:cubicBezTo>
                      <a:pt x="2851" y="2008"/>
                      <a:pt x="3124" y="2306"/>
                      <a:pt x="3446" y="2504"/>
                    </a:cubicBezTo>
                    <a:cubicBezTo>
                      <a:pt x="3793" y="2727"/>
                      <a:pt x="4165" y="2925"/>
                      <a:pt x="4586" y="2950"/>
                    </a:cubicBezTo>
                    <a:cubicBezTo>
                      <a:pt x="4735" y="2950"/>
                      <a:pt x="4933" y="2925"/>
                      <a:pt x="5057" y="2826"/>
                    </a:cubicBezTo>
                    <a:cubicBezTo>
                      <a:pt x="5280" y="2653"/>
                      <a:pt x="5280" y="2355"/>
                      <a:pt x="5181" y="2132"/>
                    </a:cubicBezTo>
                    <a:cubicBezTo>
                      <a:pt x="5057" y="1810"/>
                      <a:pt x="4859" y="1512"/>
                      <a:pt x="4611" y="1240"/>
                    </a:cubicBezTo>
                    <a:cubicBezTo>
                      <a:pt x="4090" y="694"/>
                      <a:pt x="3372" y="273"/>
                      <a:pt x="2603" y="99"/>
                    </a:cubicBezTo>
                    <a:cubicBezTo>
                      <a:pt x="2355" y="33"/>
                      <a:pt x="2096" y="0"/>
                      <a:pt x="181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69" name="Google Shape;11269;p29"/>
              <p:cNvSpPr/>
              <p:nvPr/>
            </p:nvSpPr>
            <p:spPr>
              <a:xfrm>
                <a:off x="10456854" y="3067403"/>
                <a:ext cx="436738" cy="192447"/>
              </a:xfrm>
              <a:custGeom>
                <a:avLst/>
                <a:gdLst/>
                <a:ahLst/>
                <a:cxnLst/>
                <a:rect l="l" t="t" r="r" b="b"/>
                <a:pathLst>
                  <a:path w="2603" h="1147" extrusionOk="0">
                    <a:moveTo>
                      <a:pt x="1280" y="0"/>
                    </a:moveTo>
                    <a:cubicBezTo>
                      <a:pt x="936" y="0"/>
                      <a:pt x="574" y="62"/>
                      <a:pt x="273" y="204"/>
                    </a:cubicBezTo>
                    <a:cubicBezTo>
                      <a:pt x="0" y="353"/>
                      <a:pt x="248" y="353"/>
                      <a:pt x="422" y="403"/>
                    </a:cubicBezTo>
                    <a:cubicBezTo>
                      <a:pt x="719" y="502"/>
                      <a:pt x="942" y="626"/>
                      <a:pt x="1140" y="775"/>
                    </a:cubicBezTo>
                    <a:cubicBezTo>
                      <a:pt x="1364" y="948"/>
                      <a:pt x="1587" y="1146"/>
                      <a:pt x="1859" y="1146"/>
                    </a:cubicBezTo>
                    <a:cubicBezTo>
                      <a:pt x="1835" y="1072"/>
                      <a:pt x="1735" y="998"/>
                      <a:pt x="1636" y="948"/>
                    </a:cubicBezTo>
                    <a:lnTo>
                      <a:pt x="1636" y="948"/>
                    </a:lnTo>
                    <a:cubicBezTo>
                      <a:pt x="1884" y="998"/>
                      <a:pt x="2182" y="1022"/>
                      <a:pt x="2429" y="1072"/>
                    </a:cubicBezTo>
                    <a:cubicBezTo>
                      <a:pt x="2206" y="824"/>
                      <a:pt x="1934" y="626"/>
                      <a:pt x="1636" y="477"/>
                    </a:cubicBezTo>
                    <a:cubicBezTo>
                      <a:pt x="1983" y="452"/>
                      <a:pt x="2306" y="403"/>
                      <a:pt x="2603" y="403"/>
                    </a:cubicBezTo>
                    <a:cubicBezTo>
                      <a:pt x="2429" y="204"/>
                      <a:pt x="2132" y="105"/>
                      <a:pt x="1835" y="56"/>
                    </a:cubicBezTo>
                    <a:cubicBezTo>
                      <a:pt x="1665" y="20"/>
                      <a:pt x="1475" y="0"/>
                      <a:pt x="1280"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70" name="Google Shape;11270;p29"/>
              <p:cNvSpPr/>
              <p:nvPr/>
            </p:nvSpPr>
            <p:spPr>
              <a:xfrm>
                <a:off x="10357862" y="2749624"/>
                <a:ext cx="664754" cy="301673"/>
              </a:xfrm>
              <a:custGeom>
                <a:avLst/>
                <a:gdLst/>
                <a:ahLst/>
                <a:cxnLst/>
                <a:rect l="l" t="t" r="r" b="b"/>
                <a:pathLst>
                  <a:path w="3962" h="1798" extrusionOk="0">
                    <a:moveTo>
                      <a:pt x="2836" y="1"/>
                    </a:moveTo>
                    <a:cubicBezTo>
                      <a:pt x="2390" y="1"/>
                      <a:pt x="1926" y="141"/>
                      <a:pt x="1532" y="363"/>
                    </a:cubicBezTo>
                    <a:cubicBezTo>
                      <a:pt x="987" y="636"/>
                      <a:pt x="466" y="1082"/>
                      <a:pt x="119" y="1528"/>
                    </a:cubicBezTo>
                    <a:cubicBezTo>
                      <a:pt x="0" y="1687"/>
                      <a:pt x="40" y="1798"/>
                      <a:pt x="187" y="1798"/>
                    </a:cubicBezTo>
                    <a:cubicBezTo>
                      <a:pt x="224" y="1798"/>
                      <a:pt x="268" y="1791"/>
                      <a:pt x="317" y="1776"/>
                    </a:cubicBezTo>
                    <a:cubicBezTo>
                      <a:pt x="615" y="1677"/>
                      <a:pt x="937" y="1553"/>
                      <a:pt x="1235" y="1503"/>
                    </a:cubicBezTo>
                    <a:cubicBezTo>
                      <a:pt x="1805" y="1379"/>
                      <a:pt x="2425" y="1404"/>
                      <a:pt x="3019" y="1330"/>
                    </a:cubicBezTo>
                    <a:cubicBezTo>
                      <a:pt x="3218" y="1280"/>
                      <a:pt x="3441" y="1256"/>
                      <a:pt x="3639" y="1132"/>
                    </a:cubicBezTo>
                    <a:cubicBezTo>
                      <a:pt x="3813" y="1008"/>
                      <a:pt x="3961" y="834"/>
                      <a:pt x="3961" y="636"/>
                    </a:cubicBezTo>
                    <a:cubicBezTo>
                      <a:pt x="3961" y="363"/>
                      <a:pt x="3689" y="165"/>
                      <a:pt x="3416" y="90"/>
                    </a:cubicBezTo>
                    <a:cubicBezTo>
                      <a:pt x="3232" y="29"/>
                      <a:pt x="3036" y="1"/>
                      <a:pt x="2836"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71" name="Google Shape;11271;p29"/>
              <p:cNvSpPr/>
              <p:nvPr/>
            </p:nvSpPr>
            <p:spPr>
              <a:xfrm>
                <a:off x="10400311" y="2802140"/>
                <a:ext cx="364424" cy="219124"/>
              </a:xfrm>
              <a:custGeom>
                <a:avLst/>
                <a:gdLst/>
                <a:ahLst/>
                <a:cxnLst/>
                <a:rect l="l" t="t" r="r" b="b"/>
                <a:pathLst>
                  <a:path w="2172" h="1306" extrusionOk="0">
                    <a:moveTo>
                      <a:pt x="2097" y="1"/>
                    </a:moveTo>
                    <a:cubicBezTo>
                      <a:pt x="1676" y="50"/>
                      <a:pt x="1279" y="199"/>
                      <a:pt x="907" y="422"/>
                    </a:cubicBezTo>
                    <a:cubicBezTo>
                      <a:pt x="659" y="571"/>
                      <a:pt x="337" y="769"/>
                      <a:pt x="188" y="967"/>
                    </a:cubicBezTo>
                    <a:cubicBezTo>
                      <a:pt x="40" y="1136"/>
                      <a:pt x="1" y="1306"/>
                      <a:pt x="161" y="1306"/>
                    </a:cubicBezTo>
                    <a:cubicBezTo>
                      <a:pt x="189" y="1306"/>
                      <a:pt x="223" y="1301"/>
                      <a:pt x="263" y="1290"/>
                    </a:cubicBezTo>
                    <a:cubicBezTo>
                      <a:pt x="585" y="1190"/>
                      <a:pt x="833" y="1042"/>
                      <a:pt x="1155" y="943"/>
                    </a:cubicBezTo>
                    <a:cubicBezTo>
                      <a:pt x="1428" y="843"/>
                      <a:pt x="1701" y="819"/>
                      <a:pt x="2023" y="794"/>
                    </a:cubicBezTo>
                    <a:cubicBezTo>
                      <a:pt x="1800" y="695"/>
                      <a:pt x="1552" y="670"/>
                      <a:pt x="1304" y="620"/>
                    </a:cubicBezTo>
                    <a:cubicBezTo>
                      <a:pt x="1577" y="571"/>
                      <a:pt x="1899" y="472"/>
                      <a:pt x="2172" y="422"/>
                    </a:cubicBezTo>
                    <a:cubicBezTo>
                      <a:pt x="2010" y="410"/>
                      <a:pt x="1855" y="403"/>
                      <a:pt x="1701" y="403"/>
                    </a:cubicBezTo>
                    <a:cubicBezTo>
                      <a:pt x="1546" y="403"/>
                      <a:pt x="1391" y="410"/>
                      <a:pt x="1230" y="422"/>
                    </a:cubicBezTo>
                    <a:cubicBezTo>
                      <a:pt x="1477" y="224"/>
                      <a:pt x="1800" y="100"/>
                      <a:pt x="2097"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72" name="Google Shape;11272;p29"/>
              <p:cNvSpPr/>
              <p:nvPr/>
            </p:nvSpPr>
            <p:spPr>
              <a:xfrm>
                <a:off x="10327829" y="2899453"/>
                <a:ext cx="998474" cy="249493"/>
              </a:xfrm>
              <a:custGeom>
                <a:avLst/>
                <a:gdLst/>
                <a:ahLst/>
                <a:cxnLst/>
                <a:rect l="l" t="t" r="r" b="b"/>
                <a:pathLst>
                  <a:path w="5951" h="1487" extrusionOk="0">
                    <a:moveTo>
                      <a:pt x="3417" y="1"/>
                    </a:moveTo>
                    <a:cubicBezTo>
                      <a:pt x="2791" y="1"/>
                      <a:pt x="2166" y="81"/>
                      <a:pt x="1587" y="263"/>
                    </a:cubicBezTo>
                    <a:cubicBezTo>
                      <a:pt x="1215" y="363"/>
                      <a:pt x="868" y="511"/>
                      <a:pt x="620" y="734"/>
                    </a:cubicBezTo>
                    <a:cubicBezTo>
                      <a:pt x="472" y="834"/>
                      <a:pt x="298" y="908"/>
                      <a:pt x="174" y="1057"/>
                    </a:cubicBezTo>
                    <a:cubicBezTo>
                      <a:pt x="149" y="1081"/>
                      <a:pt x="1" y="1329"/>
                      <a:pt x="25" y="1329"/>
                    </a:cubicBezTo>
                    <a:cubicBezTo>
                      <a:pt x="41" y="1331"/>
                      <a:pt x="56" y="1332"/>
                      <a:pt x="72" y="1332"/>
                    </a:cubicBezTo>
                    <a:cubicBezTo>
                      <a:pt x="265" y="1332"/>
                      <a:pt x="510" y="1203"/>
                      <a:pt x="670" y="1181"/>
                    </a:cubicBezTo>
                    <a:cubicBezTo>
                      <a:pt x="893" y="1106"/>
                      <a:pt x="1141" y="1081"/>
                      <a:pt x="1364" y="1081"/>
                    </a:cubicBezTo>
                    <a:cubicBezTo>
                      <a:pt x="1785" y="1081"/>
                      <a:pt x="2232" y="1131"/>
                      <a:pt x="2653" y="1205"/>
                    </a:cubicBezTo>
                    <a:cubicBezTo>
                      <a:pt x="3374" y="1336"/>
                      <a:pt x="4075" y="1487"/>
                      <a:pt x="4808" y="1487"/>
                    </a:cubicBezTo>
                    <a:cubicBezTo>
                      <a:pt x="4907" y="1487"/>
                      <a:pt x="5007" y="1484"/>
                      <a:pt x="5107" y="1478"/>
                    </a:cubicBezTo>
                    <a:cubicBezTo>
                      <a:pt x="5306" y="1453"/>
                      <a:pt x="5479" y="1453"/>
                      <a:pt x="5628" y="1354"/>
                    </a:cubicBezTo>
                    <a:cubicBezTo>
                      <a:pt x="5777" y="1305"/>
                      <a:pt x="5925" y="1131"/>
                      <a:pt x="5925" y="982"/>
                    </a:cubicBezTo>
                    <a:cubicBezTo>
                      <a:pt x="5950" y="883"/>
                      <a:pt x="5876" y="784"/>
                      <a:pt x="5851" y="734"/>
                    </a:cubicBezTo>
                    <a:cubicBezTo>
                      <a:pt x="5603" y="338"/>
                      <a:pt x="5082" y="189"/>
                      <a:pt x="4587" y="90"/>
                    </a:cubicBezTo>
                    <a:cubicBezTo>
                      <a:pt x="4204" y="32"/>
                      <a:pt x="3810" y="1"/>
                      <a:pt x="341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73" name="Google Shape;11273;p29"/>
              <p:cNvSpPr/>
              <p:nvPr/>
            </p:nvSpPr>
            <p:spPr>
              <a:xfrm>
                <a:off x="10423465" y="2939385"/>
                <a:ext cx="470127" cy="124998"/>
              </a:xfrm>
              <a:custGeom>
                <a:avLst/>
                <a:gdLst/>
                <a:ahLst/>
                <a:cxnLst/>
                <a:rect l="l" t="t" r="r" b="b"/>
                <a:pathLst>
                  <a:path w="2802" h="745" extrusionOk="0">
                    <a:moveTo>
                      <a:pt x="1810" y="1"/>
                    </a:moveTo>
                    <a:lnTo>
                      <a:pt x="1810" y="1"/>
                    </a:lnTo>
                    <a:cubicBezTo>
                      <a:pt x="1191" y="25"/>
                      <a:pt x="447" y="273"/>
                      <a:pt x="1" y="719"/>
                    </a:cubicBezTo>
                    <a:cubicBezTo>
                      <a:pt x="78" y="728"/>
                      <a:pt x="153" y="731"/>
                      <a:pt x="228" y="731"/>
                    </a:cubicBezTo>
                    <a:cubicBezTo>
                      <a:pt x="511" y="731"/>
                      <a:pt x="783" y="683"/>
                      <a:pt x="1077" y="683"/>
                    </a:cubicBezTo>
                    <a:cubicBezTo>
                      <a:pt x="1154" y="683"/>
                      <a:pt x="1233" y="686"/>
                      <a:pt x="1315" y="695"/>
                    </a:cubicBezTo>
                    <a:cubicBezTo>
                      <a:pt x="1563" y="695"/>
                      <a:pt x="1786" y="719"/>
                      <a:pt x="2034" y="744"/>
                    </a:cubicBezTo>
                    <a:lnTo>
                      <a:pt x="2356" y="744"/>
                    </a:lnTo>
                    <a:cubicBezTo>
                      <a:pt x="2430" y="744"/>
                      <a:pt x="2678" y="719"/>
                      <a:pt x="2703" y="719"/>
                    </a:cubicBezTo>
                    <a:cubicBezTo>
                      <a:pt x="2430" y="596"/>
                      <a:pt x="2133" y="472"/>
                      <a:pt x="1810" y="372"/>
                    </a:cubicBezTo>
                    <a:cubicBezTo>
                      <a:pt x="2133" y="273"/>
                      <a:pt x="2455" y="224"/>
                      <a:pt x="2802" y="149"/>
                    </a:cubicBezTo>
                    <a:cubicBezTo>
                      <a:pt x="2591" y="112"/>
                      <a:pt x="2368" y="94"/>
                      <a:pt x="2142" y="94"/>
                    </a:cubicBezTo>
                    <a:cubicBezTo>
                      <a:pt x="1916" y="94"/>
                      <a:pt x="1686" y="112"/>
                      <a:pt x="1463" y="149"/>
                    </a:cubicBezTo>
                    <a:cubicBezTo>
                      <a:pt x="1563" y="100"/>
                      <a:pt x="1686" y="25"/>
                      <a:pt x="1810"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74" name="Google Shape;11274;p29"/>
              <p:cNvSpPr/>
              <p:nvPr/>
            </p:nvSpPr>
            <p:spPr>
              <a:xfrm>
                <a:off x="9425330" y="2546272"/>
                <a:ext cx="687405" cy="483381"/>
              </a:xfrm>
              <a:custGeom>
                <a:avLst/>
                <a:gdLst/>
                <a:ahLst/>
                <a:cxnLst/>
                <a:rect l="l" t="t" r="r" b="b"/>
                <a:pathLst>
                  <a:path w="4097" h="2881" extrusionOk="0">
                    <a:moveTo>
                      <a:pt x="647" y="0"/>
                    </a:moveTo>
                    <a:cubicBezTo>
                      <a:pt x="514" y="0"/>
                      <a:pt x="376" y="27"/>
                      <a:pt x="273" y="113"/>
                    </a:cubicBezTo>
                    <a:cubicBezTo>
                      <a:pt x="50" y="261"/>
                      <a:pt x="0" y="559"/>
                      <a:pt x="75" y="757"/>
                    </a:cubicBezTo>
                    <a:cubicBezTo>
                      <a:pt x="174" y="1104"/>
                      <a:pt x="422" y="1377"/>
                      <a:pt x="719" y="1600"/>
                    </a:cubicBezTo>
                    <a:cubicBezTo>
                      <a:pt x="1041" y="1823"/>
                      <a:pt x="1388" y="1947"/>
                      <a:pt x="1760" y="2096"/>
                    </a:cubicBezTo>
                    <a:cubicBezTo>
                      <a:pt x="2380" y="2344"/>
                      <a:pt x="2950" y="2666"/>
                      <a:pt x="3620" y="2864"/>
                    </a:cubicBezTo>
                    <a:cubicBezTo>
                      <a:pt x="3660" y="2875"/>
                      <a:pt x="3695" y="2880"/>
                      <a:pt x="3725" y="2880"/>
                    </a:cubicBezTo>
                    <a:cubicBezTo>
                      <a:pt x="4097" y="2880"/>
                      <a:pt x="3688" y="2086"/>
                      <a:pt x="3620" y="1972"/>
                    </a:cubicBezTo>
                    <a:cubicBezTo>
                      <a:pt x="3396" y="1674"/>
                      <a:pt x="3173" y="1426"/>
                      <a:pt x="2950" y="1154"/>
                    </a:cubicBezTo>
                    <a:cubicBezTo>
                      <a:pt x="2405" y="608"/>
                      <a:pt x="1686" y="137"/>
                      <a:pt x="818" y="13"/>
                    </a:cubicBezTo>
                    <a:cubicBezTo>
                      <a:pt x="765" y="6"/>
                      <a:pt x="706" y="0"/>
                      <a:pt x="64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75" name="Google Shape;11275;p29"/>
              <p:cNvSpPr/>
              <p:nvPr/>
            </p:nvSpPr>
            <p:spPr>
              <a:xfrm>
                <a:off x="9583381" y="2660699"/>
                <a:ext cx="474321" cy="357880"/>
              </a:xfrm>
              <a:custGeom>
                <a:avLst/>
                <a:gdLst/>
                <a:ahLst/>
                <a:cxnLst/>
                <a:rect l="l" t="t" r="r" b="b"/>
                <a:pathLst>
                  <a:path w="2827" h="2133" extrusionOk="0">
                    <a:moveTo>
                      <a:pt x="1116" y="1"/>
                    </a:moveTo>
                    <a:lnTo>
                      <a:pt x="1116" y="1"/>
                    </a:lnTo>
                    <a:cubicBezTo>
                      <a:pt x="1190" y="125"/>
                      <a:pt x="1265" y="273"/>
                      <a:pt x="1339" y="397"/>
                    </a:cubicBezTo>
                    <a:cubicBezTo>
                      <a:pt x="1240" y="323"/>
                      <a:pt x="1141" y="298"/>
                      <a:pt x="1091" y="273"/>
                    </a:cubicBezTo>
                    <a:cubicBezTo>
                      <a:pt x="843" y="174"/>
                      <a:pt x="570" y="125"/>
                      <a:pt x="323" y="25"/>
                    </a:cubicBezTo>
                    <a:lnTo>
                      <a:pt x="323" y="25"/>
                    </a:lnTo>
                    <a:cubicBezTo>
                      <a:pt x="496" y="199"/>
                      <a:pt x="645" y="422"/>
                      <a:pt x="818" y="670"/>
                    </a:cubicBezTo>
                    <a:cubicBezTo>
                      <a:pt x="644" y="641"/>
                      <a:pt x="478" y="629"/>
                      <a:pt x="321" y="629"/>
                    </a:cubicBezTo>
                    <a:cubicBezTo>
                      <a:pt x="210" y="629"/>
                      <a:pt x="103" y="635"/>
                      <a:pt x="0" y="645"/>
                    </a:cubicBezTo>
                    <a:cubicBezTo>
                      <a:pt x="323" y="844"/>
                      <a:pt x="595" y="1042"/>
                      <a:pt x="967" y="1191"/>
                    </a:cubicBezTo>
                    <a:cubicBezTo>
                      <a:pt x="1612" y="1488"/>
                      <a:pt x="2231" y="1786"/>
                      <a:pt x="2826" y="2133"/>
                    </a:cubicBezTo>
                    <a:cubicBezTo>
                      <a:pt x="2628" y="1662"/>
                      <a:pt x="2380" y="1166"/>
                      <a:pt x="2083" y="769"/>
                    </a:cubicBezTo>
                    <a:cubicBezTo>
                      <a:pt x="1835" y="422"/>
                      <a:pt x="1512" y="149"/>
                      <a:pt x="1116"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76" name="Google Shape;11276;p29"/>
              <p:cNvSpPr/>
              <p:nvPr/>
            </p:nvSpPr>
            <p:spPr>
              <a:xfrm>
                <a:off x="10024144" y="2588553"/>
                <a:ext cx="303854" cy="447308"/>
              </a:xfrm>
              <a:custGeom>
                <a:avLst/>
                <a:gdLst/>
                <a:ahLst/>
                <a:cxnLst/>
                <a:rect l="l" t="t" r="r" b="b"/>
                <a:pathLst>
                  <a:path w="1811" h="2666" extrusionOk="0">
                    <a:moveTo>
                      <a:pt x="463" y="0"/>
                    </a:moveTo>
                    <a:cubicBezTo>
                      <a:pt x="343" y="0"/>
                      <a:pt x="220" y="33"/>
                      <a:pt x="125" y="108"/>
                    </a:cubicBezTo>
                    <a:cubicBezTo>
                      <a:pt x="51" y="208"/>
                      <a:pt x="1" y="332"/>
                      <a:pt x="51" y="455"/>
                    </a:cubicBezTo>
                    <a:cubicBezTo>
                      <a:pt x="75" y="579"/>
                      <a:pt x="100" y="679"/>
                      <a:pt x="174" y="803"/>
                    </a:cubicBezTo>
                    <a:cubicBezTo>
                      <a:pt x="497" y="1422"/>
                      <a:pt x="918" y="1992"/>
                      <a:pt x="1364" y="2538"/>
                    </a:cubicBezTo>
                    <a:cubicBezTo>
                      <a:pt x="1449" y="2622"/>
                      <a:pt x="1519" y="2666"/>
                      <a:pt x="1577" y="2666"/>
                    </a:cubicBezTo>
                    <a:cubicBezTo>
                      <a:pt x="1655" y="2666"/>
                      <a:pt x="1708" y="2585"/>
                      <a:pt x="1736" y="2414"/>
                    </a:cubicBezTo>
                    <a:cubicBezTo>
                      <a:pt x="1811" y="2092"/>
                      <a:pt x="1711" y="1794"/>
                      <a:pt x="1612" y="1497"/>
                    </a:cubicBezTo>
                    <a:cubicBezTo>
                      <a:pt x="1464" y="1050"/>
                      <a:pt x="1290" y="579"/>
                      <a:pt x="943" y="232"/>
                    </a:cubicBezTo>
                    <a:cubicBezTo>
                      <a:pt x="844" y="133"/>
                      <a:pt x="720" y="59"/>
                      <a:pt x="571" y="9"/>
                    </a:cubicBezTo>
                    <a:cubicBezTo>
                      <a:pt x="536" y="3"/>
                      <a:pt x="500" y="0"/>
                      <a:pt x="463"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77" name="Google Shape;11277;p29"/>
              <p:cNvSpPr/>
              <p:nvPr/>
            </p:nvSpPr>
            <p:spPr>
              <a:xfrm>
                <a:off x="10148974" y="2752308"/>
                <a:ext cx="158219" cy="246137"/>
              </a:xfrm>
              <a:custGeom>
                <a:avLst/>
                <a:gdLst/>
                <a:ahLst/>
                <a:cxnLst/>
                <a:rect l="l" t="t" r="r" b="b"/>
                <a:pathLst>
                  <a:path w="943" h="1467" extrusionOk="0">
                    <a:moveTo>
                      <a:pt x="125" y="0"/>
                    </a:moveTo>
                    <a:lnTo>
                      <a:pt x="125" y="0"/>
                    </a:lnTo>
                    <a:cubicBezTo>
                      <a:pt x="174" y="273"/>
                      <a:pt x="249" y="521"/>
                      <a:pt x="373" y="769"/>
                    </a:cubicBezTo>
                    <a:cubicBezTo>
                      <a:pt x="298" y="694"/>
                      <a:pt x="174" y="620"/>
                      <a:pt x="1" y="595"/>
                    </a:cubicBezTo>
                    <a:lnTo>
                      <a:pt x="1" y="595"/>
                    </a:lnTo>
                    <a:cubicBezTo>
                      <a:pt x="83" y="615"/>
                      <a:pt x="453" y="1466"/>
                      <a:pt x="690" y="1466"/>
                    </a:cubicBezTo>
                    <a:cubicBezTo>
                      <a:pt x="740" y="1466"/>
                      <a:pt x="784" y="1429"/>
                      <a:pt x="819" y="1339"/>
                    </a:cubicBezTo>
                    <a:cubicBezTo>
                      <a:pt x="943" y="967"/>
                      <a:pt x="695" y="471"/>
                      <a:pt x="546" y="149"/>
                    </a:cubicBezTo>
                    <a:lnTo>
                      <a:pt x="546" y="149"/>
                    </a:lnTo>
                    <a:cubicBezTo>
                      <a:pt x="571" y="322"/>
                      <a:pt x="596" y="471"/>
                      <a:pt x="596" y="620"/>
                    </a:cubicBezTo>
                    <a:cubicBezTo>
                      <a:pt x="447" y="446"/>
                      <a:pt x="298" y="223"/>
                      <a:pt x="125"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78" name="Google Shape;11278;p29"/>
              <p:cNvSpPr/>
              <p:nvPr/>
            </p:nvSpPr>
            <p:spPr>
              <a:xfrm>
                <a:off x="10227999" y="2547950"/>
                <a:ext cx="603346" cy="491435"/>
              </a:xfrm>
              <a:custGeom>
                <a:avLst/>
                <a:gdLst/>
                <a:ahLst/>
                <a:cxnLst/>
                <a:rect l="l" t="t" r="r" b="b"/>
                <a:pathLst>
                  <a:path w="3596" h="2929" extrusionOk="0">
                    <a:moveTo>
                      <a:pt x="2525" y="1"/>
                    </a:moveTo>
                    <a:cubicBezTo>
                      <a:pt x="2428" y="1"/>
                      <a:pt x="2329" y="10"/>
                      <a:pt x="2232" y="28"/>
                    </a:cubicBezTo>
                    <a:cubicBezTo>
                      <a:pt x="2083" y="78"/>
                      <a:pt x="1959" y="127"/>
                      <a:pt x="1810" y="152"/>
                    </a:cubicBezTo>
                    <a:cubicBezTo>
                      <a:pt x="1732" y="172"/>
                      <a:pt x="1653" y="179"/>
                      <a:pt x="1575" y="179"/>
                    </a:cubicBezTo>
                    <a:cubicBezTo>
                      <a:pt x="1357" y="179"/>
                      <a:pt x="1143" y="121"/>
                      <a:pt x="943" y="103"/>
                    </a:cubicBezTo>
                    <a:cubicBezTo>
                      <a:pt x="885" y="98"/>
                      <a:pt x="826" y="95"/>
                      <a:pt x="768" y="95"/>
                    </a:cubicBezTo>
                    <a:cubicBezTo>
                      <a:pt x="525" y="95"/>
                      <a:pt x="285" y="146"/>
                      <a:pt x="125" y="326"/>
                    </a:cubicBezTo>
                    <a:cubicBezTo>
                      <a:pt x="1" y="450"/>
                      <a:pt x="1" y="623"/>
                      <a:pt x="1" y="772"/>
                    </a:cubicBezTo>
                    <a:cubicBezTo>
                      <a:pt x="1" y="945"/>
                      <a:pt x="100" y="1094"/>
                      <a:pt x="149" y="1243"/>
                    </a:cubicBezTo>
                    <a:cubicBezTo>
                      <a:pt x="273" y="1565"/>
                      <a:pt x="373" y="1887"/>
                      <a:pt x="447" y="2234"/>
                    </a:cubicBezTo>
                    <a:cubicBezTo>
                      <a:pt x="472" y="2358"/>
                      <a:pt x="447" y="2929"/>
                      <a:pt x="645" y="2929"/>
                    </a:cubicBezTo>
                    <a:cubicBezTo>
                      <a:pt x="794" y="2929"/>
                      <a:pt x="1240" y="2358"/>
                      <a:pt x="1364" y="2234"/>
                    </a:cubicBezTo>
                    <a:cubicBezTo>
                      <a:pt x="1810" y="1937"/>
                      <a:pt x="2182" y="1615"/>
                      <a:pt x="2554" y="1317"/>
                    </a:cubicBezTo>
                    <a:cubicBezTo>
                      <a:pt x="2728" y="1193"/>
                      <a:pt x="2876" y="1020"/>
                      <a:pt x="3075" y="896"/>
                    </a:cubicBezTo>
                    <a:cubicBezTo>
                      <a:pt x="3322" y="747"/>
                      <a:pt x="3595" y="524"/>
                      <a:pt x="3322" y="276"/>
                    </a:cubicBezTo>
                    <a:cubicBezTo>
                      <a:pt x="3117" y="89"/>
                      <a:pt x="2826" y="1"/>
                      <a:pt x="252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79" name="Google Shape;11279;p29"/>
              <p:cNvSpPr/>
              <p:nvPr/>
            </p:nvSpPr>
            <p:spPr>
              <a:xfrm>
                <a:off x="10307024" y="2635700"/>
                <a:ext cx="399490" cy="362075"/>
              </a:xfrm>
              <a:custGeom>
                <a:avLst/>
                <a:gdLst/>
                <a:ahLst/>
                <a:cxnLst/>
                <a:rect l="l" t="t" r="r" b="b"/>
                <a:pathLst>
                  <a:path w="2381" h="2158" extrusionOk="0">
                    <a:moveTo>
                      <a:pt x="1414" y="1"/>
                    </a:moveTo>
                    <a:cubicBezTo>
                      <a:pt x="1166" y="174"/>
                      <a:pt x="918" y="373"/>
                      <a:pt x="769" y="621"/>
                    </a:cubicBezTo>
                    <a:cubicBezTo>
                      <a:pt x="670" y="447"/>
                      <a:pt x="620" y="274"/>
                      <a:pt x="521" y="100"/>
                    </a:cubicBezTo>
                    <a:cubicBezTo>
                      <a:pt x="422" y="298"/>
                      <a:pt x="373" y="522"/>
                      <a:pt x="348" y="720"/>
                    </a:cubicBezTo>
                    <a:cubicBezTo>
                      <a:pt x="224" y="596"/>
                      <a:pt x="125" y="472"/>
                      <a:pt x="1" y="348"/>
                    </a:cubicBezTo>
                    <a:lnTo>
                      <a:pt x="1" y="348"/>
                    </a:lnTo>
                    <a:cubicBezTo>
                      <a:pt x="50" y="422"/>
                      <a:pt x="25" y="695"/>
                      <a:pt x="50" y="794"/>
                    </a:cubicBezTo>
                    <a:cubicBezTo>
                      <a:pt x="149" y="1216"/>
                      <a:pt x="149" y="1662"/>
                      <a:pt x="348" y="2083"/>
                    </a:cubicBezTo>
                    <a:cubicBezTo>
                      <a:pt x="348" y="2133"/>
                      <a:pt x="373" y="2158"/>
                      <a:pt x="422" y="2158"/>
                    </a:cubicBezTo>
                    <a:cubicBezTo>
                      <a:pt x="472" y="2158"/>
                      <a:pt x="472" y="2133"/>
                      <a:pt x="496" y="2133"/>
                    </a:cubicBezTo>
                    <a:cubicBezTo>
                      <a:pt x="670" y="1935"/>
                      <a:pt x="844" y="1711"/>
                      <a:pt x="992" y="1538"/>
                    </a:cubicBezTo>
                    <a:cubicBezTo>
                      <a:pt x="1364" y="968"/>
                      <a:pt x="1835" y="522"/>
                      <a:pt x="2380" y="51"/>
                    </a:cubicBezTo>
                    <a:lnTo>
                      <a:pt x="2380" y="51"/>
                    </a:lnTo>
                    <a:cubicBezTo>
                      <a:pt x="2033" y="75"/>
                      <a:pt x="1736" y="150"/>
                      <a:pt x="1414" y="274"/>
                    </a:cubicBezTo>
                    <a:lnTo>
                      <a:pt x="1414" y="1"/>
                    </a:ln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80" name="Google Shape;11280;p29"/>
              <p:cNvSpPr/>
              <p:nvPr/>
            </p:nvSpPr>
            <p:spPr>
              <a:xfrm>
                <a:off x="9699821" y="2460200"/>
                <a:ext cx="569957" cy="633211"/>
              </a:xfrm>
              <a:custGeom>
                <a:avLst/>
                <a:gdLst/>
                <a:ahLst/>
                <a:cxnLst/>
                <a:rect l="l" t="t" r="r" b="b"/>
                <a:pathLst>
                  <a:path w="3397" h="3774" extrusionOk="0">
                    <a:moveTo>
                      <a:pt x="437" y="1"/>
                    </a:moveTo>
                    <a:cubicBezTo>
                      <a:pt x="400" y="1"/>
                      <a:pt x="362" y="3"/>
                      <a:pt x="323" y="6"/>
                    </a:cubicBezTo>
                    <a:cubicBezTo>
                      <a:pt x="273" y="6"/>
                      <a:pt x="174" y="31"/>
                      <a:pt x="149" y="55"/>
                    </a:cubicBezTo>
                    <a:cubicBezTo>
                      <a:pt x="0" y="179"/>
                      <a:pt x="50" y="427"/>
                      <a:pt x="149" y="601"/>
                    </a:cubicBezTo>
                    <a:cubicBezTo>
                      <a:pt x="496" y="1245"/>
                      <a:pt x="1017" y="1766"/>
                      <a:pt x="1562" y="2262"/>
                    </a:cubicBezTo>
                    <a:cubicBezTo>
                      <a:pt x="2132" y="2757"/>
                      <a:pt x="2702" y="3278"/>
                      <a:pt x="3273" y="3774"/>
                    </a:cubicBezTo>
                    <a:cubicBezTo>
                      <a:pt x="3397" y="3650"/>
                      <a:pt x="3273" y="3402"/>
                      <a:pt x="3248" y="3253"/>
                    </a:cubicBezTo>
                    <a:cubicBezTo>
                      <a:pt x="3173" y="3055"/>
                      <a:pt x="3149" y="2782"/>
                      <a:pt x="3050" y="2584"/>
                    </a:cubicBezTo>
                    <a:cubicBezTo>
                      <a:pt x="2926" y="2138"/>
                      <a:pt x="2727" y="1716"/>
                      <a:pt x="2479" y="1320"/>
                    </a:cubicBezTo>
                    <a:cubicBezTo>
                      <a:pt x="2355" y="1097"/>
                      <a:pt x="2182" y="898"/>
                      <a:pt x="2033" y="725"/>
                    </a:cubicBezTo>
                    <a:cubicBezTo>
                      <a:pt x="1760" y="477"/>
                      <a:pt x="1413" y="303"/>
                      <a:pt x="1066" y="155"/>
                    </a:cubicBezTo>
                    <a:cubicBezTo>
                      <a:pt x="894" y="68"/>
                      <a:pt x="684" y="1"/>
                      <a:pt x="43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81" name="Google Shape;11281;p29"/>
              <p:cNvSpPr/>
              <p:nvPr/>
            </p:nvSpPr>
            <p:spPr>
              <a:xfrm>
                <a:off x="9870288" y="2610868"/>
                <a:ext cx="295465" cy="374491"/>
              </a:xfrm>
              <a:custGeom>
                <a:avLst/>
                <a:gdLst/>
                <a:ahLst/>
                <a:cxnLst/>
                <a:rect l="l" t="t" r="r" b="b"/>
                <a:pathLst>
                  <a:path w="1761" h="2232" extrusionOk="0">
                    <a:moveTo>
                      <a:pt x="174" y="0"/>
                    </a:moveTo>
                    <a:cubicBezTo>
                      <a:pt x="273" y="223"/>
                      <a:pt x="373" y="446"/>
                      <a:pt x="521" y="620"/>
                    </a:cubicBezTo>
                    <a:cubicBezTo>
                      <a:pt x="323" y="570"/>
                      <a:pt x="174" y="521"/>
                      <a:pt x="1" y="471"/>
                    </a:cubicBezTo>
                    <a:lnTo>
                      <a:pt x="1" y="471"/>
                    </a:lnTo>
                    <a:lnTo>
                      <a:pt x="1761" y="2231"/>
                    </a:lnTo>
                    <a:cubicBezTo>
                      <a:pt x="1761" y="1735"/>
                      <a:pt x="1736" y="1314"/>
                      <a:pt x="1488" y="868"/>
                    </a:cubicBezTo>
                    <a:cubicBezTo>
                      <a:pt x="1290" y="570"/>
                      <a:pt x="1067" y="322"/>
                      <a:pt x="868" y="50"/>
                    </a:cubicBezTo>
                    <a:lnTo>
                      <a:pt x="868" y="50"/>
                    </a:lnTo>
                    <a:cubicBezTo>
                      <a:pt x="968" y="248"/>
                      <a:pt x="1017" y="471"/>
                      <a:pt x="1042" y="719"/>
                    </a:cubicBezTo>
                    <a:cubicBezTo>
                      <a:pt x="794" y="446"/>
                      <a:pt x="521" y="199"/>
                      <a:pt x="174"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282" name="Google Shape;11282;p29"/>
              <p:cNvSpPr/>
              <p:nvPr/>
            </p:nvSpPr>
            <p:spPr>
              <a:xfrm>
                <a:off x="9961897" y="2906165"/>
                <a:ext cx="607373" cy="410564"/>
              </a:xfrm>
              <a:custGeom>
                <a:avLst/>
                <a:gdLst/>
                <a:ahLst/>
                <a:cxnLst/>
                <a:rect l="l" t="t" r="r" b="b"/>
                <a:pathLst>
                  <a:path w="3620" h="2447" extrusionOk="0">
                    <a:moveTo>
                      <a:pt x="1552" y="1"/>
                    </a:moveTo>
                    <a:cubicBezTo>
                      <a:pt x="1396" y="1"/>
                      <a:pt x="1240" y="17"/>
                      <a:pt x="1091" y="50"/>
                    </a:cubicBezTo>
                    <a:cubicBezTo>
                      <a:pt x="694" y="124"/>
                      <a:pt x="347" y="397"/>
                      <a:pt x="174" y="694"/>
                    </a:cubicBezTo>
                    <a:cubicBezTo>
                      <a:pt x="50" y="967"/>
                      <a:pt x="0" y="1289"/>
                      <a:pt x="174" y="1562"/>
                    </a:cubicBezTo>
                    <a:cubicBezTo>
                      <a:pt x="446" y="1959"/>
                      <a:pt x="843" y="2107"/>
                      <a:pt x="1289" y="2306"/>
                    </a:cubicBezTo>
                    <a:cubicBezTo>
                      <a:pt x="1518" y="2390"/>
                      <a:pt x="1846" y="2446"/>
                      <a:pt x="2182" y="2446"/>
                    </a:cubicBezTo>
                    <a:cubicBezTo>
                      <a:pt x="2828" y="2446"/>
                      <a:pt x="3505" y="2240"/>
                      <a:pt x="3570" y="1636"/>
                    </a:cubicBezTo>
                    <a:cubicBezTo>
                      <a:pt x="3619" y="1190"/>
                      <a:pt x="3347" y="794"/>
                      <a:pt x="3000" y="521"/>
                    </a:cubicBezTo>
                    <a:cubicBezTo>
                      <a:pt x="2653" y="193"/>
                      <a:pt x="2097" y="1"/>
                      <a:pt x="1552"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283" name="Google Shape;11283;p29"/>
              <p:cNvSpPr/>
              <p:nvPr/>
            </p:nvSpPr>
            <p:spPr>
              <a:xfrm>
                <a:off x="10024144" y="2936701"/>
                <a:ext cx="491099" cy="306706"/>
              </a:xfrm>
              <a:custGeom>
                <a:avLst/>
                <a:gdLst/>
                <a:ahLst/>
                <a:cxnLst/>
                <a:rect l="l" t="t" r="r" b="b"/>
                <a:pathLst>
                  <a:path w="2927" h="1828" extrusionOk="0">
                    <a:moveTo>
                      <a:pt x="1314" y="0"/>
                    </a:moveTo>
                    <a:cubicBezTo>
                      <a:pt x="1177" y="0"/>
                      <a:pt x="1037" y="6"/>
                      <a:pt x="893" y="17"/>
                    </a:cubicBezTo>
                    <a:cubicBezTo>
                      <a:pt x="720" y="41"/>
                      <a:pt x="571" y="41"/>
                      <a:pt x="398" y="116"/>
                    </a:cubicBezTo>
                    <a:cubicBezTo>
                      <a:pt x="249" y="165"/>
                      <a:pt x="100" y="289"/>
                      <a:pt x="26" y="413"/>
                    </a:cubicBezTo>
                    <a:cubicBezTo>
                      <a:pt x="1" y="488"/>
                      <a:pt x="1" y="512"/>
                      <a:pt x="1" y="537"/>
                    </a:cubicBezTo>
                    <a:cubicBezTo>
                      <a:pt x="1" y="760"/>
                      <a:pt x="373" y="735"/>
                      <a:pt x="497" y="909"/>
                    </a:cubicBezTo>
                    <a:cubicBezTo>
                      <a:pt x="596" y="1083"/>
                      <a:pt x="497" y="1256"/>
                      <a:pt x="621" y="1380"/>
                    </a:cubicBezTo>
                    <a:cubicBezTo>
                      <a:pt x="677" y="1427"/>
                      <a:pt x="752" y="1438"/>
                      <a:pt x="832" y="1438"/>
                    </a:cubicBezTo>
                    <a:cubicBezTo>
                      <a:pt x="906" y="1438"/>
                      <a:pt x="985" y="1429"/>
                      <a:pt x="1059" y="1429"/>
                    </a:cubicBezTo>
                    <a:cubicBezTo>
                      <a:pt x="1115" y="1429"/>
                      <a:pt x="1169" y="1434"/>
                      <a:pt x="1216" y="1454"/>
                    </a:cubicBezTo>
                    <a:cubicBezTo>
                      <a:pt x="1431" y="1502"/>
                      <a:pt x="1531" y="1827"/>
                      <a:pt x="1761" y="1827"/>
                    </a:cubicBezTo>
                    <a:cubicBezTo>
                      <a:pt x="1769" y="1827"/>
                      <a:pt x="1777" y="1827"/>
                      <a:pt x="1786" y="1826"/>
                    </a:cubicBezTo>
                    <a:cubicBezTo>
                      <a:pt x="1976" y="1779"/>
                      <a:pt x="2098" y="1502"/>
                      <a:pt x="2305" y="1502"/>
                    </a:cubicBezTo>
                    <a:cubicBezTo>
                      <a:pt x="2314" y="1502"/>
                      <a:pt x="2322" y="1503"/>
                      <a:pt x="2331" y="1504"/>
                    </a:cubicBezTo>
                    <a:cubicBezTo>
                      <a:pt x="2455" y="1529"/>
                      <a:pt x="2530" y="1727"/>
                      <a:pt x="2678" y="1727"/>
                    </a:cubicBezTo>
                    <a:lnTo>
                      <a:pt x="2777" y="1727"/>
                    </a:lnTo>
                    <a:cubicBezTo>
                      <a:pt x="2926" y="1702"/>
                      <a:pt x="2926" y="1529"/>
                      <a:pt x="2926" y="1405"/>
                    </a:cubicBezTo>
                    <a:cubicBezTo>
                      <a:pt x="2901" y="785"/>
                      <a:pt x="2579" y="289"/>
                      <a:pt x="1885" y="41"/>
                    </a:cubicBezTo>
                    <a:cubicBezTo>
                      <a:pt x="1696" y="12"/>
                      <a:pt x="1507" y="0"/>
                      <a:pt x="131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284" name="Google Shape;11284;p29"/>
              <p:cNvSpPr/>
              <p:nvPr/>
            </p:nvSpPr>
            <p:spPr>
              <a:xfrm>
                <a:off x="10370782" y="3003981"/>
                <a:ext cx="37248" cy="23154"/>
              </a:xfrm>
              <a:custGeom>
                <a:avLst/>
                <a:gdLst/>
                <a:ahLst/>
                <a:cxnLst/>
                <a:rect l="l" t="t" r="r" b="b"/>
                <a:pathLst>
                  <a:path w="222" h="138" extrusionOk="0">
                    <a:moveTo>
                      <a:pt x="137" y="1"/>
                    </a:moveTo>
                    <a:cubicBezTo>
                      <a:pt x="80" y="1"/>
                      <a:pt x="1" y="91"/>
                      <a:pt x="42" y="111"/>
                    </a:cubicBezTo>
                    <a:cubicBezTo>
                      <a:pt x="61" y="130"/>
                      <a:pt x="82" y="138"/>
                      <a:pt x="103" y="138"/>
                    </a:cubicBezTo>
                    <a:cubicBezTo>
                      <a:pt x="166" y="138"/>
                      <a:pt x="222" y="68"/>
                      <a:pt x="166" y="12"/>
                    </a:cubicBezTo>
                    <a:cubicBezTo>
                      <a:pt x="158" y="4"/>
                      <a:pt x="148" y="1"/>
                      <a:pt x="137"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285" name="Google Shape;11285;p29"/>
              <p:cNvSpPr/>
              <p:nvPr/>
            </p:nvSpPr>
            <p:spPr>
              <a:xfrm>
                <a:off x="10433364" y="3107671"/>
                <a:ext cx="37080" cy="23490"/>
              </a:xfrm>
              <a:custGeom>
                <a:avLst/>
                <a:gdLst/>
                <a:ahLst/>
                <a:cxnLst/>
                <a:rect l="l" t="t" r="r" b="b"/>
                <a:pathLst>
                  <a:path w="221" h="140" extrusionOk="0">
                    <a:moveTo>
                      <a:pt x="130" y="0"/>
                    </a:moveTo>
                    <a:cubicBezTo>
                      <a:pt x="74" y="0"/>
                      <a:pt x="1" y="73"/>
                      <a:pt x="41" y="113"/>
                    </a:cubicBezTo>
                    <a:cubicBezTo>
                      <a:pt x="60" y="132"/>
                      <a:pt x="81" y="139"/>
                      <a:pt x="102" y="139"/>
                    </a:cubicBezTo>
                    <a:cubicBezTo>
                      <a:pt x="165" y="139"/>
                      <a:pt x="221" y="70"/>
                      <a:pt x="165" y="14"/>
                    </a:cubicBezTo>
                    <a:cubicBezTo>
                      <a:pt x="155" y="4"/>
                      <a:pt x="143" y="0"/>
                      <a:pt x="130"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286" name="Google Shape;11286;p29"/>
              <p:cNvSpPr/>
              <p:nvPr/>
            </p:nvSpPr>
            <p:spPr>
              <a:xfrm>
                <a:off x="10276824" y="3159515"/>
                <a:ext cx="37080" cy="23490"/>
              </a:xfrm>
              <a:custGeom>
                <a:avLst/>
                <a:gdLst/>
                <a:ahLst/>
                <a:cxnLst/>
                <a:rect l="l" t="t" r="r" b="b"/>
                <a:pathLst>
                  <a:path w="221" h="140" extrusionOk="0">
                    <a:moveTo>
                      <a:pt x="119" y="1"/>
                    </a:moveTo>
                    <a:cubicBezTo>
                      <a:pt x="57" y="1"/>
                      <a:pt x="1" y="71"/>
                      <a:pt x="57" y="126"/>
                    </a:cubicBezTo>
                    <a:cubicBezTo>
                      <a:pt x="66" y="136"/>
                      <a:pt x="78" y="140"/>
                      <a:pt x="92" y="140"/>
                    </a:cubicBezTo>
                    <a:cubicBezTo>
                      <a:pt x="147" y="140"/>
                      <a:pt x="221" y="67"/>
                      <a:pt x="181" y="27"/>
                    </a:cubicBezTo>
                    <a:cubicBezTo>
                      <a:pt x="162" y="9"/>
                      <a:pt x="140" y="1"/>
                      <a:pt x="119"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287" name="Google Shape;11287;p29"/>
              <p:cNvSpPr/>
              <p:nvPr/>
            </p:nvSpPr>
            <p:spPr>
              <a:xfrm>
                <a:off x="10200315" y="2999787"/>
                <a:ext cx="37583" cy="22651"/>
              </a:xfrm>
              <a:custGeom>
                <a:avLst/>
                <a:gdLst/>
                <a:ahLst/>
                <a:cxnLst/>
                <a:rect l="l" t="t" r="r" b="b"/>
                <a:pathLst>
                  <a:path w="224" h="135" extrusionOk="0">
                    <a:moveTo>
                      <a:pt x="136" y="1"/>
                    </a:moveTo>
                    <a:cubicBezTo>
                      <a:pt x="80" y="1"/>
                      <a:pt x="0" y="91"/>
                      <a:pt x="42" y="112"/>
                    </a:cubicBezTo>
                    <a:cubicBezTo>
                      <a:pt x="58" y="128"/>
                      <a:pt x="77" y="135"/>
                      <a:pt x="96" y="135"/>
                    </a:cubicBezTo>
                    <a:cubicBezTo>
                      <a:pt x="161" y="135"/>
                      <a:pt x="224" y="51"/>
                      <a:pt x="166" y="12"/>
                    </a:cubicBezTo>
                    <a:cubicBezTo>
                      <a:pt x="158" y="4"/>
                      <a:pt x="147" y="1"/>
                      <a:pt x="136"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288" name="Google Shape;11288;p29"/>
              <p:cNvSpPr/>
              <p:nvPr/>
            </p:nvSpPr>
            <p:spPr>
              <a:xfrm>
                <a:off x="10330011" y="3076463"/>
                <a:ext cx="37248" cy="23490"/>
              </a:xfrm>
              <a:custGeom>
                <a:avLst/>
                <a:gdLst/>
                <a:ahLst/>
                <a:cxnLst/>
                <a:rect l="l" t="t" r="r" b="b"/>
                <a:pathLst>
                  <a:path w="222" h="140" extrusionOk="0">
                    <a:moveTo>
                      <a:pt x="114" y="0"/>
                    </a:moveTo>
                    <a:cubicBezTo>
                      <a:pt x="60" y="0"/>
                      <a:pt x="0" y="70"/>
                      <a:pt x="37" y="126"/>
                    </a:cubicBezTo>
                    <a:cubicBezTo>
                      <a:pt x="51" y="135"/>
                      <a:pt x="67" y="139"/>
                      <a:pt x="84" y="139"/>
                    </a:cubicBezTo>
                    <a:cubicBezTo>
                      <a:pt x="152" y="139"/>
                      <a:pt x="221" y="67"/>
                      <a:pt x="161" y="26"/>
                    </a:cubicBezTo>
                    <a:cubicBezTo>
                      <a:pt x="149" y="8"/>
                      <a:pt x="132" y="0"/>
                      <a:pt x="114"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289" name="Google Shape;11289;p29"/>
              <p:cNvSpPr/>
              <p:nvPr/>
            </p:nvSpPr>
            <p:spPr>
              <a:xfrm>
                <a:off x="10163403" y="3103141"/>
                <a:ext cx="37415" cy="21644"/>
              </a:xfrm>
              <a:custGeom>
                <a:avLst/>
                <a:gdLst/>
                <a:ahLst/>
                <a:cxnLst/>
                <a:rect l="l" t="t" r="r" b="b"/>
                <a:pathLst>
                  <a:path w="223" h="129" extrusionOk="0">
                    <a:moveTo>
                      <a:pt x="121" y="0"/>
                    </a:moveTo>
                    <a:cubicBezTo>
                      <a:pt x="66" y="0"/>
                      <a:pt x="0" y="58"/>
                      <a:pt x="39" y="115"/>
                    </a:cubicBezTo>
                    <a:cubicBezTo>
                      <a:pt x="53" y="125"/>
                      <a:pt x="69" y="129"/>
                      <a:pt x="85" y="129"/>
                    </a:cubicBezTo>
                    <a:cubicBezTo>
                      <a:pt x="153" y="129"/>
                      <a:pt x="223" y="56"/>
                      <a:pt x="163" y="16"/>
                    </a:cubicBezTo>
                    <a:cubicBezTo>
                      <a:pt x="151" y="5"/>
                      <a:pt x="136" y="0"/>
                      <a:pt x="121"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290" name="Google Shape;11290;p29"/>
              <p:cNvSpPr/>
              <p:nvPr/>
            </p:nvSpPr>
            <p:spPr>
              <a:xfrm>
                <a:off x="10089411" y="3002136"/>
                <a:ext cx="36912" cy="25000"/>
              </a:xfrm>
              <a:custGeom>
                <a:avLst/>
                <a:gdLst/>
                <a:ahLst/>
                <a:cxnLst/>
                <a:rect l="l" t="t" r="r" b="b"/>
                <a:pathLst>
                  <a:path w="220" h="149" extrusionOk="0">
                    <a:moveTo>
                      <a:pt x="128" y="0"/>
                    </a:moveTo>
                    <a:cubicBezTo>
                      <a:pt x="63" y="0"/>
                      <a:pt x="0" y="84"/>
                      <a:pt x="58" y="122"/>
                    </a:cubicBezTo>
                    <a:cubicBezTo>
                      <a:pt x="71" y="141"/>
                      <a:pt x="88" y="149"/>
                      <a:pt x="105" y="149"/>
                    </a:cubicBezTo>
                    <a:cubicBezTo>
                      <a:pt x="159" y="149"/>
                      <a:pt x="219" y="79"/>
                      <a:pt x="182" y="23"/>
                    </a:cubicBezTo>
                    <a:cubicBezTo>
                      <a:pt x="166" y="7"/>
                      <a:pt x="147" y="0"/>
                      <a:pt x="128"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291" name="Google Shape;11291;p29"/>
              <p:cNvSpPr/>
              <p:nvPr/>
            </p:nvSpPr>
            <p:spPr>
              <a:xfrm>
                <a:off x="10283699" y="2985359"/>
                <a:ext cx="30201" cy="21644"/>
              </a:xfrm>
              <a:custGeom>
                <a:avLst/>
                <a:gdLst/>
                <a:ahLst/>
                <a:cxnLst/>
                <a:rect l="l" t="t" r="r" b="b"/>
                <a:pathLst>
                  <a:path w="180" h="129" extrusionOk="0">
                    <a:moveTo>
                      <a:pt x="87" y="0"/>
                    </a:moveTo>
                    <a:cubicBezTo>
                      <a:pt x="37" y="0"/>
                      <a:pt x="0" y="65"/>
                      <a:pt x="19" y="101"/>
                    </a:cubicBezTo>
                    <a:cubicBezTo>
                      <a:pt x="31" y="120"/>
                      <a:pt x="49" y="128"/>
                      <a:pt x="67" y="128"/>
                    </a:cubicBezTo>
                    <a:cubicBezTo>
                      <a:pt x="120" y="128"/>
                      <a:pt x="180" y="64"/>
                      <a:pt x="143" y="27"/>
                    </a:cubicBezTo>
                    <a:cubicBezTo>
                      <a:pt x="124" y="8"/>
                      <a:pt x="104" y="0"/>
                      <a:pt x="87"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grpSp>
      </p:grpSp>
      <p:grpSp>
        <p:nvGrpSpPr>
          <p:cNvPr id="11292" name="Google Shape;11292;p29"/>
          <p:cNvGrpSpPr/>
          <p:nvPr/>
        </p:nvGrpSpPr>
        <p:grpSpPr>
          <a:xfrm>
            <a:off x="7380835" y="-6373"/>
            <a:ext cx="2367140" cy="1947751"/>
            <a:chOff x="7380835" y="-6373"/>
            <a:chExt cx="2367140" cy="1947751"/>
          </a:xfrm>
        </p:grpSpPr>
        <p:pic>
          <p:nvPicPr>
            <p:cNvPr id="11293" name="Google Shape;11293;p29"/>
            <p:cNvPicPr preferRelativeResize="0"/>
            <p:nvPr/>
          </p:nvPicPr>
          <p:blipFill rotWithShape="1">
            <a:blip r:embed="rId2">
              <a:alphaModFix/>
            </a:blip>
            <a:srcRect t="38931"/>
            <a:stretch/>
          </p:blipFill>
          <p:spPr>
            <a:xfrm>
              <a:off x="8047685" y="1"/>
              <a:ext cx="1360075" cy="981874"/>
            </a:xfrm>
            <a:prstGeom prst="rect">
              <a:avLst/>
            </a:prstGeom>
            <a:noFill/>
            <a:ln>
              <a:noFill/>
            </a:ln>
          </p:spPr>
        </p:pic>
        <p:pic>
          <p:nvPicPr>
            <p:cNvPr id="11294" name="Google Shape;11294;p29"/>
            <p:cNvPicPr preferRelativeResize="0"/>
            <p:nvPr/>
          </p:nvPicPr>
          <p:blipFill>
            <a:blip r:embed="rId2">
              <a:alphaModFix/>
            </a:blip>
            <a:stretch>
              <a:fillRect/>
            </a:stretch>
          </p:blipFill>
          <p:spPr>
            <a:xfrm flipH="1">
              <a:off x="8387920" y="333572"/>
              <a:ext cx="1360055" cy="1607807"/>
            </a:xfrm>
            <a:prstGeom prst="rect">
              <a:avLst/>
            </a:prstGeom>
            <a:noFill/>
            <a:ln>
              <a:noFill/>
            </a:ln>
          </p:spPr>
        </p:pic>
        <p:pic>
          <p:nvPicPr>
            <p:cNvPr id="11295" name="Google Shape;11295;p29"/>
            <p:cNvPicPr preferRelativeResize="0"/>
            <p:nvPr/>
          </p:nvPicPr>
          <p:blipFill rotWithShape="1">
            <a:blip r:embed="rId2">
              <a:alphaModFix/>
            </a:blip>
            <a:srcRect t="64547"/>
            <a:stretch/>
          </p:blipFill>
          <p:spPr>
            <a:xfrm>
              <a:off x="7380835" y="-6373"/>
              <a:ext cx="1360075" cy="570000"/>
            </a:xfrm>
            <a:prstGeom prst="rect">
              <a:avLst/>
            </a:prstGeom>
            <a:noFill/>
            <a:ln>
              <a:noFill/>
            </a:ln>
          </p:spPr>
        </p:pic>
        <p:grpSp>
          <p:nvGrpSpPr>
            <p:cNvPr id="11296" name="Google Shape;11296;p29"/>
            <p:cNvGrpSpPr/>
            <p:nvPr/>
          </p:nvGrpSpPr>
          <p:grpSpPr>
            <a:xfrm flipH="1">
              <a:off x="8718214" y="1028292"/>
              <a:ext cx="407984" cy="415906"/>
              <a:chOff x="3646250" y="1707050"/>
              <a:chExt cx="552375" cy="563100"/>
            </a:xfrm>
          </p:grpSpPr>
          <p:sp>
            <p:nvSpPr>
              <p:cNvPr id="11297" name="Google Shape;11297;p29"/>
              <p:cNvSpPr/>
              <p:nvPr/>
            </p:nvSpPr>
            <p:spPr>
              <a:xfrm>
                <a:off x="3931325"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298" name="Google Shape;11298;p29"/>
              <p:cNvSpPr/>
              <p:nvPr/>
            </p:nvSpPr>
            <p:spPr>
              <a:xfrm>
                <a:off x="3850150"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299" name="Google Shape;11299;p29"/>
              <p:cNvSpPr/>
              <p:nvPr/>
            </p:nvSpPr>
            <p:spPr>
              <a:xfrm>
                <a:off x="3729925"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00" name="Google Shape;11300;p29"/>
              <p:cNvSpPr/>
              <p:nvPr/>
            </p:nvSpPr>
            <p:spPr>
              <a:xfrm>
                <a:off x="3646250"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01" name="Google Shape;11301;p29"/>
              <p:cNvSpPr/>
              <p:nvPr/>
            </p:nvSpPr>
            <p:spPr>
              <a:xfrm>
                <a:off x="3966188"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02" name="Google Shape;11302;p29"/>
              <p:cNvSpPr/>
              <p:nvPr/>
            </p:nvSpPr>
            <p:spPr>
              <a:xfrm>
                <a:off x="3983088"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03" name="Google Shape;11303;p29"/>
              <p:cNvSpPr/>
              <p:nvPr/>
            </p:nvSpPr>
            <p:spPr>
              <a:xfrm>
                <a:off x="3979363"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04" name="Google Shape;11304;p29"/>
              <p:cNvSpPr/>
              <p:nvPr/>
            </p:nvSpPr>
            <p:spPr>
              <a:xfrm>
                <a:off x="3659875"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05" name="Google Shape;11305;p29"/>
              <p:cNvSpPr/>
              <p:nvPr/>
            </p:nvSpPr>
            <p:spPr>
              <a:xfrm>
                <a:off x="3961388"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06" name="Google Shape;11306;p29"/>
              <p:cNvSpPr/>
              <p:nvPr/>
            </p:nvSpPr>
            <p:spPr>
              <a:xfrm>
                <a:off x="3772363"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07" name="Google Shape;11307;p29"/>
              <p:cNvSpPr/>
              <p:nvPr/>
            </p:nvSpPr>
            <p:spPr>
              <a:xfrm>
                <a:off x="3913063"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08" name="Google Shape;11308;p29"/>
              <p:cNvSpPr/>
              <p:nvPr/>
            </p:nvSpPr>
            <p:spPr>
              <a:xfrm>
                <a:off x="3931325" y="2051863"/>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09" name="Google Shape;11309;p29"/>
              <p:cNvSpPr/>
              <p:nvPr/>
            </p:nvSpPr>
            <p:spPr>
              <a:xfrm>
                <a:off x="3850150" y="2054588"/>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10" name="Google Shape;11310;p29"/>
              <p:cNvSpPr/>
              <p:nvPr/>
            </p:nvSpPr>
            <p:spPr>
              <a:xfrm>
                <a:off x="3729925" y="2031463"/>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11" name="Google Shape;11311;p29"/>
              <p:cNvSpPr/>
              <p:nvPr/>
            </p:nvSpPr>
            <p:spPr>
              <a:xfrm>
                <a:off x="3646250" y="2001413"/>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12" name="Google Shape;11312;p29"/>
              <p:cNvSpPr/>
              <p:nvPr/>
            </p:nvSpPr>
            <p:spPr>
              <a:xfrm>
                <a:off x="3966188" y="2036188"/>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13" name="Google Shape;11313;p29"/>
              <p:cNvSpPr/>
              <p:nvPr/>
            </p:nvSpPr>
            <p:spPr>
              <a:xfrm>
                <a:off x="3983088" y="1997688"/>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14" name="Google Shape;11314;p29"/>
              <p:cNvSpPr/>
              <p:nvPr/>
            </p:nvSpPr>
            <p:spPr>
              <a:xfrm>
                <a:off x="3979363" y="1881938"/>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15" name="Google Shape;11315;p29"/>
              <p:cNvSpPr/>
              <p:nvPr/>
            </p:nvSpPr>
            <p:spPr>
              <a:xfrm>
                <a:off x="3659875" y="1890463"/>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16" name="Google Shape;11316;p29"/>
              <p:cNvSpPr/>
              <p:nvPr/>
            </p:nvSpPr>
            <p:spPr>
              <a:xfrm>
                <a:off x="3961388" y="1771013"/>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17" name="Google Shape;11317;p29"/>
              <p:cNvSpPr/>
              <p:nvPr/>
            </p:nvSpPr>
            <p:spPr>
              <a:xfrm>
                <a:off x="3772363" y="1758688"/>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18" name="Google Shape;11318;p29"/>
              <p:cNvSpPr/>
              <p:nvPr/>
            </p:nvSpPr>
            <p:spPr>
              <a:xfrm>
                <a:off x="3913063" y="1718788"/>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19" name="Google Shape;11319;p29"/>
              <p:cNvSpPr/>
              <p:nvPr/>
            </p:nvSpPr>
            <p:spPr>
              <a:xfrm>
                <a:off x="3931788"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320" name="Google Shape;11320;p29"/>
              <p:cNvSpPr/>
              <p:nvPr/>
            </p:nvSpPr>
            <p:spPr>
              <a:xfrm>
                <a:off x="3936450" y="2075725"/>
                <a:ext cx="57650" cy="128650"/>
              </a:xfrm>
              <a:custGeom>
                <a:avLst/>
                <a:gdLst/>
                <a:ahLst/>
                <a:cxnLst/>
                <a:rect l="l" t="t" r="r" b="b"/>
                <a:pathLst>
                  <a:path w="2306" h="5146" extrusionOk="0">
                    <a:moveTo>
                      <a:pt x="625" y="0"/>
                    </a:moveTo>
                    <a:cubicBezTo>
                      <a:pt x="445" y="0"/>
                      <a:pt x="278" y="129"/>
                      <a:pt x="149" y="460"/>
                    </a:cubicBezTo>
                    <a:cubicBezTo>
                      <a:pt x="0" y="882"/>
                      <a:pt x="50" y="1452"/>
                      <a:pt x="124" y="1923"/>
                    </a:cubicBezTo>
                    <a:cubicBezTo>
                      <a:pt x="199" y="2443"/>
                      <a:pt x="273" y="2964"/>
                      <a:pt x="447" y="3509"/>
                    </a:cubicBezTo>
                    <a:lnTo>
                      <a:pt x="719" y="4327"/>
                    </a:lnTo>
                    <a:cubicBezTo>
                      <a:pt x="827" y="4543"/>
                      <a:pt x="1030" y="4835"/>
                      <a:pt x="1080" y="5054"/>
                    </a:cubicBezTo>
                    <a:lnTo>
                      <a:pt x="1080" y="5054"/>
                    </a:lnTo>
                    <a:cubicBezTo>
                      <a:pt x="1009" y="4490"/>
                      <a:pt x="933" y="3926"/>
                      <a:pt x="769" y="3385"/>
                    </a:cubicBezTo>
                    <a:lnTo>
                      <a:pt x="769" y="3385"/>
                    </a:lnTo>
                    <a:cubicBezTo>
                      <a:pt x="1017" y="3931"/>
                      <a:pt x="1389" y="4427"/>
                      <a:pt x="1835" y="4823"/>
                    </a:cubicBezTo>
                    <a:cubicBezTo>
                      <a:pt x="1711" y="4079"/>
                      <a:pt x="1438" y="3410"/>
                      <a:pt x="1141" y="2691"/>
                    </a:cubicBezTo>
                    <a:lnTo>
                      <a:pt x="1141" y="2691"/>
                    </a:lnTo>
                    <a:cubicBezTo>
                      <a:pt x="1463" y="3187"/>
                      <a:pt x="1835" y="3658"/>
                      <a:pt x="2231" y="4055"/>
                    </a:cubicBezTo>
                    <a:cubicBezTo>
                      <a:pt x="2306" y="3137"/>
                      <a:pt x="2132" y="2195"/>
                      <a:pt x="1835" y="1328"/>
                    </a:cubicBezTo>
                    <a:cubicBezTo>
                      <a:pt x="1673" y="913"/>
                      <a:pt x="1104" y="0"/>
                      <a:pt x="625" y="0"/>
                    </a:cubicBezTo>
                    <a:close/>
                    <a:moveTo>
                      <a:pt x="1080" y="5054"/>
                    </a:moveTo>
                    <a:cubicBezTo>
                      <a:pt x="1083" y="5084"/>
                      <a:pt x="1087" y="5115"/>
                      <a:pt x="1091" y="5145"/>
                    </a:cubicBezTo>
                    <a:cubicBezTo>
                      <a:pt x="1091" y="5117"/>
                      <a:pt x="1087" y="5086"/>
                      <a:pt x="1080" y="5054"/>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321" name="Google Shape;11321;p29"/>
              <p:cNvSpPr/>
              <p:nvPr/>
            </p:nvSpPr>
            <p:spPr>
              <a:xfrm>
                <a:off x="3850613"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322" name="Google Shape;11322;p29"/>
              <p:cNvSpPr/>
              <p:nvPr/>
            </p:nvSpPr>
            <p:spPr>
              <a:xfrm>
                <a:off x="3854650" y="2077050"/>
                <a:ext cx="60750" cy="136000"/>
              </a:xfrm>
              <a:custGeom>
                <a:avLst/>
                <a:gdLst/>
                <a:ahLst/>
                <a:cxnLst/>
                <a:rect l="l" t="t" r="r" b="b"/>
                <a:pathLst>
                  <a:path w="2430" h="5440" extrusionOk="0">
                    <a:moveTo>
                      <a:pt x="1578" y="0"/>
                    </a:moveTo>
                    <a:cubicBezTo>
                      <a:pt x="1353" y="0"/>
                      <a:pt x="1226" y="188"/>
                      <a:pt x="1066" y="407"/>
                    </a:cubicBezTo>
                    <a:cubicBezTo>
                      <a:pt x="694" y="1002"/>
                      <a:pt x="496" y="1647"/>
                      <a:pt x="322" y="2366"/>
                    </a:cubicBezTo>
                    <a:cubicBezTo>
                      <a:pt x="124" y="3258"/>
                      <a:pt x="50" y="4200"/>
                      <a:pt x="0" y="5117"/>
                    </a:cubicBezTo>
                    <a:cubicBezTo>
                      <a:pt x="124" y="4572"/>
                      <a:pt x="298" y="4026"/>
                      <a:pt x="620" y="3580"/>
                    </a:cubicBezTo>
                    <a:cubicBezTo>
                      <a:pt x="669" y="4200"/>
                      <a:pt x="744" y="4820"/>
                      <a:pt x="818" y="5439"/>
                    </a:cubicBezTo>
                    <a:cubicBezTo>
                      <a:pt x="1016" y="4696"/>
                      <a:pt x="1190" y="3977"/>
                      <a:pt x="1388" y="3233"/>
                    </a:cubicBezTo>
                    <a:cubicBezTo>
                      <a:pt x="1661" y="3704"/>
                      <a:pt x="1909" y="4150"/>
                      <a:pt x="2107" y="4646"/>
                    </a:cubicBezTo>
                    <a:cubicBezTo>
                      <a:pt x="2405" y="3704"/>
                      <a:pt x="2405" y="2663"/>
                      <a:pt x="2430" y="1671"/>
                    </a:cubicBezTo>
                    <a:cubicBezTo>
                      <a:pt x="2430" y="1374"/>
                      <a:pt x="2430" y="1027"/>
                      <a:pt x="2355" y="754"/>
                    </a:cubicBezTo>
                    <a:cubicBezTo>
                      <a:pt x="2256" y="482"/>
                      <a:pt x="2033" y="159"/>
                      <a:pt x="1760" y="35"/>
                    </a:cubicBezTo>
                    <a:cubicBezTo>
                      <a:pt x="1693" y="11"/>
                      <a:pt x="1632" y="0"/>
                      <a:pt x="1578"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323" name="Google Shape;11323;p29"/>
              <p:cNvSpPr/>
              <p:nvPr/>
            </p:nvSpPr>
            <p:spPr>
              <a:xfrm>
                <a:off x="3730388"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324" name="Google Shape;11324;p29"/>
              <p:cNvSpPr/>
              <p:nvPr/>
            </p:nvSpPr>
            <p:spPr>
              <a:xfrm>
                <a:off x="3753625" y="2059025"/>
                <a:ext cx="106000" cy="121175"/>
              </a:xfrm>
              <a:custGeom>
                <a:avLst/>
                <a:gdLst/>
                <a:ahLst/>
                <a:cxnLst/>
                <a:rect l="l" t="t" r="r" b="b"/>
                <a:pathLst>
                  <a:path w="4240" h="4847" extrusionOk="0">
                    <a:moveTo>
                      <a:pt x="20" y="4329"/>
                    </a:moveTo>
                    <a:cubicBezTo>
                      <a:pt x="13" y="4336"/>
                      <a:pt x="7" y="4344"/>
                      <a:pt x="0" y="4351"/>
                    </a:cubicBezTo>
                    <a:cubicBezTo>
                      <a:pt x="7" y="4344"/>
                      <a:pt x="14" y="4337"/>
                      <a:pt x="20" y="4329"/>
                    </a:cubicBezTo>
                    <a:close/>
                    <a:moveTo>
                      <a:pt x="3699" y="1"/>
                    </a:moveTo>
                    <a:cubicBezTo>
                      <a:pt x="3413" y="1"/>
                      <a:pt x="3055" y="189"/>
                      <a:pt x="2851" y="335"/>
                    </a:cubicBezTo>
                    <a:cubicBezTo>
                      <a:pt x="2231" y="781"/>
                      <a:pt x="1686" y="1450"/>
                      <a:pt x="1215" y="2070"/>
                    </a:cubicBezTo>
                    <a:cubicBezTo>
                      <a:pt x="942" y="2442"/>
                      <a:pt x="719" y="2814"/>
                      <a:pt x="496" y="3211"/>
                    </a:cubicBezTo>
                    <a:cubicBezTo>
                      <a:pt x="397" y="3384"/>
                      <a:pt x="273" y="3607"/>
                      <a:pt x="199" y="3830"/>
                    </a:cubicBezTo>
                    <a:cubicBezTo>
                      <a:pt x="152" y="3947"/>
                      <a:pt x="127" y="4197"/>
                      <a:pt x="20" y="4329"/>
                    </a:cubicBezTo>
                    <a:lnTo>
                      <a:pt x="20" y="4329"/>
                    </a:lnTo>
                    <a:cubicBezTo>
                      <a:pt x="460" y="3841"/>
                      <a:pt x="900" y="3352"/>
                      <a:pt x="1364" y="2888"/>
                    </a:cubicBezTo>
                    <a:lnTo>
                      <a:pt x="1364" y="2888"/>
                    </a:lnTo>
                    <a:cubicBezTo>
                      <a:pt x="1240" y="3508"/>
                      <a:pt x="1066" y="4103"/>
                      <a:pt x="843" y="4698"/>
                    </a:cubicBezTo>
                    <a:cubicBezTo>
                      <a:pt x="1364" y="4177"/>
                      <a:pt x="1810" y="3558"/>
                      <a:pt x="2132" y="2888"/>
                    </a:cubicBezTo>
                    <a:lnTo>
                      <a:pt x="2132" y="2888"/>
                    </a:lnTo>
                    <a:lnTo>
                      <a:pt x="1959" y="4847"/>
                    </a:lnTo>
                    <a:cubicBezTo>
                      <a:pt x="2455" y="4177"/>
                      <a:pt x="2950" y="3458"/>
                      <a:pt x="3347" y="2715"/>
                    </a:cubicBezTo>
                    <a:cubicBezTo>
                      <a:pt x="3694" y="2095"/>
                      <a:pt x="4239" y="1079"/>
                      <a:pt x="4115" y="360"/>
                    </a:cubicBezTo>
                    <a:cubicBezTo>
                      <a:pt x="4064" y="94"/>
                      <a:pt x="3899" y="1"/>
                      <a:pt x="3699"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325" name="Google Shape;11325;p29"/>
              <p:cNvSpPr/>
              <p:nvPr/>
            </p:nvSpPr>
            <p:spPr>
              <a:xfrm>
                <a:off x="3646713"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326" name="Google Shape;11326;p29"/>
              <p:cNvSpPr/>
              <p:nvPr/>
            </p:nvSpPr>
            <p:spPr>
              <a:xfrm>
                <a:off x="3687925" y="2004575"/>
                <a:ext cx="155575" cy="74000"/>
              </a:xfrm>
              <a:custGeom>
                <a:avLst/>
                <a:gdLst/>
                <a:ahLst/>
                <a:cxnLst/>
                <a:rect l="l" t="t" r="r" b="b"/>
                <a:pathLst>
                  <a:path w="6223" h="2960" extrusionOk="0">
                    <a:moveTo>
                      <a:pt x="5606" y="0"/>
                    </a:moveTo>
                    <a:cubicBezTo>
                      <a:pt x="5499" y="0"/>
                      <a:pt x="5382" y="27"/>
                      <a:pt x="5256" y="59"/>
                    </a:cubicBezTo>
                    <a:cubicBezTo>
                      <a:pt x="4314" y="208"/>
                      <a:pt x="3347" y="356"/>
                      <a:pt x="2405" y="579"/>
                    </a:cubicBezTo>
                    <a:cubicBezTo>
                      <a:pt x="1538" y="802"/>
                      <a:pt x="645" y="1075"/>
                      <a:pt x="1" y="1695"/>
                    </a:cubicBezTo>
                    <a:cubicBezTo>
                      <a:pt x="645" y="1645"/>
                      <a:pt x="1339" y="1571"/>
                      <a:pt x="1984" y="1521"/>
                    </a:cubicBezTo>
                    <a:lnTo>
                      <a:pt x="1984" y="1521"/>
                    </a:lnTo>
                    <a:cubicBezTo>
                      <a:pt x="1587" y="1819"/>
                      <a:pt x="1166" y="2191"/>
                      <a:pt x="868" y="2637"/>
                    </a:cubicBezTo>
                    <a:cubicBezTo>
                      <a:pt x="1488" y="2463"/>
                      <a:pt x="2133" y="2290"/>
                      <a:pt x="2752" y="2067"/>
                    </a:cubicBezTo>
                    <a:lnTo>
                      <a:pt x="2752" y="2067"/>
                    </a:lnTo>
                    <a:cubicBezTo>
                      <a:pt x="2628" y="2389"/>
                      <a:pt x="2455" y="2686"/>
                      <a:pt x="2257" y="2959"/>
                    </a:cubicBezTo>
                    <a:cubicBezTo>
                      <a:pt x="3496" y="2612"/>
                      <a:pt x="4686" y="1968"/>
                      <a:pt x="5678" y="1150"/>
                    </a:cubicBezTo>
                    <a:cubicBezTo>
                      <a:pt x="5950" y="902"/>
                      <a:pt x="6223" y="579"/>
                      <a:pt x="5975" y="208"/>
                    </a:cubicBezTo>
                    <a:cubicBezTo>
                      <a:pt x="5875" y="50"/>
                      <a:pt x="5750" y="0"/>
                      <a:pt x="560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327" name="Google Shape;11327;p29"/>
              <p:cNvSpPr/>
              <p:nvPr/>
            </p:nvSpPr>
            <p:spPr>
              <a:xfrm>
                <a:off x="3966650"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328" name="Google Shape;11328;p29"/>
              <p:cNvSpPr/>
              <p:nvPr/>
            </p:nvSpPr>
            <p:spPr>
              <a:xfrm>
                <a:off x="3974250" y="2051050"/>
                <a:ext cx="108475" cy="95675"/>
              </a:xfrm>
              <a:custGeom>
                <a:avLst/>
                <a:gdLst/>
                <a:ahLst/>
                <a:cxnLst/>
                <a:rect l="l" t="t" r="r" b="b"/>
                <a:pathLst>
                  <a:path w="4339" h="3827" extrusionOk="0">
                    <a:moveTo>
                      <a:pt x="294" y="1"/>
                    </a:moveTo>
                    <a:cubicBezTo>
                      <a:pt x="190" y="1"/>
                      <a:pt x="110" y="52"/>
                      <a:pt x="100" y="208"/>
                    </a:cubicBezTo>
                    <a:cubicBezTo>
                      <a:pt x="1" y="480"/>
                      <a:pt x="323" y="827"/>
                      <a:pt x="472" y="1001"/>
                    </a:cubicBezTo>
                    <a:cubicBezTo>
                      <a:pt x="1314" y="2141"/>
                      <a:pt x="2331" y="3083"/>
                      <a:pt x="3521" y="3827"/>
                    </a:cubicBezTo>
                    <a:cubicBezTo>
                      <a:pt x="3446" y="3579"/>
                      <a:pt x="3347" y="3381"/>
                      <a:pt x="3273" y="3158"/>
                    </a:cubicBezTo>
                    <a:lnTo>
                      <a:pt x="3273" y="3158"/>
                    </a:lnTo>
                    <a:cubicBezTo>
                      <a:pt x="3595" y="3282"/>
                      <a:pt x="3967" y="3406"/>
                      <a:pt x="4314" y="3530"/>
                    </a:cubicBezTo>
                    <a:cubicBezTo>
                      <a:pt x="4140" y="3158"/>
                      <a:pt x="3892" y="2811"/>
                      <a:pt x="3645" y="2513"/>
                    </a:cubicBezTo>
                    <a:cubicBezTo>
                      <a:pt x="3892" y="2513"/>
                      <a:pt x="4091" y="2538"/>
                      <a:pt x="4339" y="2538"/>
                    </a:cubicBezTo>
                    <a:cubicBezTo>
                      <a:pt x="4091" y="2191"/>
                      <a:pt x="3769" y="1918"/>
                      <a:pt x="3421" y="1670"/>
                    </a:cubicBezTo>
                    <a:cubicBezTo>
                      <a:pt x="2579" y="1075"/>
                      <a:pt x="1686" y="580"/>
                      <a:pt x="744" y="158"/>
                    </a:cubicBezTo>
                    <a:cubicBezTo>
                      <a:pt x="629" y="100"/>
                      <a:pt x="438" y="1"/>
                      <a:pt x="294"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329" name="Google Shape;11329;p29"/>
              <p:cNvSpPr/>
              <p:nvPr/>
            </p:nvSpPr>
            <p:spPr>
              <a:xfrm>
                <a:off x="3983550"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330" name="Google Shape;11330;p29"/>
              <p:cNvSpPr/>
              <p:nvPr/>
            </p:nvSpPr>
            <p:spPr>
              <a:xfrm>
                <a:off x="3987875" y="1992150"/>
                <a:ext cx="128325" cy="75250"/>
              </a:xfrm>
              <a:custGeom>
                <a:avLst/>
                <a:gdLst/>
                <a:ahLst/>
                <a:cxnLst/>
                <a:rect l="l" t="t" r="r" b="b"/>
                <a:pathLst>
                  <a:path w="5133" h="3010" extrusionOk="0">
                    <a:moveTo>
                      <a:pt x="862" y="1"/>
                    </a:moveTo>
                    <a:cubicBezTo>
                      <a:pt x="573" y="1"/>
                      <a:pt x="172" y="56"/>
                      <a:pt x="75" y="308"/>
                    </a:cubicBezTo>
                    <a:cubicBezTo>
                      <a:pt x="1" y="581"/>
                      <a:pt x="422" y="952"/>
                      <a:pt x="571" y="1126"/>
                    </a:cubicBezTo>
                    <a:cubicBezTo>
                      <a:pt x="1166" y="1696"/>
                      <a:pt x="1885" y="2043"/>
                      <a:pt x="2554" y="2390"/>
                    </a:cubicBezTo>
                    <a:cubicBezTo>
                      <a:pt x="3025" y="2589"/>
                      <a:pt x="3471" y="2812"/>
                      <a:pt x="3918" y="3010"/>
                    </a:cubicBezTo>
                    <a:cubicBezTo>
                      <a:pt x="3645" y="2589"/>
                      <a:pt x="3347" y="2217"/>
                      <a:pt x="2976" y="1919"/>
                    </a:cubicBezTo>
                    <a:lnTo>
                      <a:pt x="2976" y="1919"/>
                    </a:lnTo>
                    <a:lnTo>
                      <a:pt x="4909" y="2291"/>
                    </a:lnTo>
                    <a:cubicBezTo>
                      <a:pt x="4513" y="1944"/>
                      <a:pt x="4017" y="1671"/>
                      <a:pt x="3496" y="1473"/>
                    </a:cubicBezTo>
                    <a:cubicBezTo>
                      <a:pt x="4042" y="1374"/>
                      <a:pt x="4587" y="1299"/>
                      <a:pt x="5132" y="1176"/>
                    </a:cubicBezTo>
                    <a:cubicBezTo>
                      <a:pt x="3918" y="432"/>
                      <a:pt x="2505" y="110"/>
                      <a:pt x="1067" y="10"/>
                    </a:cubicBezTo>
                    <a:cubicBezTo>
                      <a:pt x="1013" y="5"/>
                      <a:pt x="942" y="1"/>
                      <a:pt x="862"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331" name="Google Shape;11331;p29"/>
              <p:cNvSpPr/>
              <p:nvPr/>
            </p:nvSpPr>
            <p:spPr>
              <a:xfrm>
                <a:off x="3979825"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332" name="Google Shape;11332;p29"/>
              <p:cNvSpPr/>
              <p:nvPr/>
            </p:nvSpPr>
            <p:spPr>
              <a:xfrm>
                <a:off x="3992000" y="1909350"/>
                <a:ext cx="131025" cy="71525"/>
              </a:xfrm>
              <a:custGeom>
                <a:avLst/>
                <a:gdLst/>
                <a:ahLst/>
                <a:cxnLst/>
                <a:rect l="l" t="t" r="r" b="b"/>
                <a:pathLst>
                  <a:path w="5241" h="2861" extrusionOk="0">
                    <a:moveTo>
                      <a:pt x="4546" y="1"/>
                    </a:moveTo>
                    <a:lnTo>
                      <a:pt x="4546" y="1"/>
                    </a:lnTo>
                    <a:cubicBezTo>
                      <a:pt x="4075" y="125"/>
                      <a:pt x="3604" y="298"/>
                      <a:pt x="3133" y="447"/>
                    </a:cubicBezTo>
                    <a:cubicBezTo>
                      <a:pt x="2364" y="819"/>
                      <a:pt x="1621" y="1265"/>
                      <a:pt x="951" y="1810"/>
                    </a:cubicBezTo>
                    <a:cubicBezTo>
                      <a:pt x="728" y="1984"/>
                      <a:pt x="34" y="2430"/>
                      <a:pt x="9" y="2678"/>
                    </a:cubicBezTo>
                    <a:cubicBezTo>
                      <a:pt x="0" y="2815"/>
                      <a:pt x="126" y="2861"/>
                      <a:pt x="296" y="2861"/>
                    </a:cubicBezTo>
                    <a:cubicBezTo>
                      <a:pt x="589" y="2861"/>
                      <a:pt x="1015" y="2725"/>
                      <a:pt x="1125" y="2678"/>
                    </a:cubicBezTo>
                    <a:cubicBezTo>
                      <a:pt x="2439" y="2356"/>
                      <a:pt x="3753" y="2033"/>
                      <a:pt x="5067" y="1686"/>
                    </a:cubicBezTo>
                    <a:cubicBezTo>
                      <a:pt x="4571" y="1637"/>
                      <a:pt x="4075" y="1538"/>
                      <a:pt x="3579" y="1488"/>
                    </a:cubicBezTo>
                    <a:lnTo>
                      <a:pt x="5240" y="546"/>
                    </a:lnTo>
                    <a:lnTo>
                      <a:pt x="5240" y="546"/>
                    </a:lnTo>
                    <a:cubicBezTo>
                      <a:pt x="4571" y="769"/>
                      <a:pt x="3877" y="893"/>
                      <a:pt x="3207" y="992"/>
                    </a:cubicBezTo>
                    <a:cubicBezTo>
                      <a:pt x="3579" y="546"/>
                      <a:pt x="4001" y="199"/>
                      <a:pt x="4546"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333" name="Google Shape;11333;p29"/>
              <p:cNvSpPr/>
              <p:nvPr/>
            </p:nvSpPr>
            <p:spPr>
              <a:xfrm>
                <a:off x="3660338"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334" name="Google Shape;11334;p29"/>
              <p:cNvSpPr/>
              <p:nvPr/>
            </p:nvSpPr>
            <p:spPr>
              <a:xfrm>
                <a:off x="3732550" y="1916175"/>
                <a:ext cx="114050" cy="65100"/>
              </a:xfrm>
              <a:custGeom>
                <a:avLst/>
                <a:gdLst/>
                <a:ahLst/>
                <a:cxnLst/>
                <a:rect l="l" t="t" r="r" b="b"/>
                <a:pathLst>
                  <a:path w="4562" h="2604" extrusionOk="0">
                    <a:moveTo>
                      <a:pt x="174" y="0"/>
                    </a:moveTo>
                    <a:cubicBezTo>
                      <a:pt x="194" y="3"/>
                      <a:pt x="214" y="6"/>
                      <a:pt x="235" y="9"/>
                    </a:cubicBezTo>
                    <a:lnTo>
                      <a:pt x="235" y="9"/>
                    </a:lnTo>
                    <a:cubicBezTo>
                      <a:pt x="216" y="4"/>
                      <a:pt x="196" y="0"/>
                      <a:pt x="174" y="0"/>
                    </a:cubicBezTo>
                    <a:close/>
                    <a:moveTo>
                      <a:pt x="235" y="9"/>
                    </a:moveTo>
                    <a:cubicBezTo>
                      <a:pt x="318" y="34"/>
                      <a:pt x="366" y="108"/>
                      <a:pt x="447" y="149"/>
                    </a:cubicBezTo>
                    <a:cubicBezTo>
                      <a:pt x="719" y="422"/>
                      <a:pt x="992" y="719"/>
                      <a:pt x="1240" y="992"/>
                    </a:cubicBezTo>
                    <a:cubicBezTo>
                      <a:pt x="937" y="916"/>
                      <a:pt x="634" y="884"/>
                      <a:pt x="309" y="884"/>
                    </a:cubicBezTo>
                    <a:cubicBezTo>
                      <a:pt x="208" y="884"/>
                      <a:pt x="106" y="887"/>
                      <a:pt x="1" y="893"/>
                    </a:cubicBezTo>
                    <a:cubicBezTo>
                      <a:pt x="546" y="1190"/>
                      <a:pt x="1067" y="1488"/>
                      <a:pt x="1612" y="1736"/>
                    </a:cubicBezTo>
                    <a:cubicBezTo>
                      <a:pt x="1508" y="1722"/>
                      <a:pt x="1404" y="1716"/>
                      <a:pt x="1300" y="1716"/>
                    </a:cubicBezTo>
                    <a:cubicBezTo>
                      <a:pt x="1032" y="1716"/>
                      <a:pt x="764" y="1756"/>
                      <a:pt x="496" y="1810"/>
                    </a:cubicBezTo>
                    <a:cubicBezTo>
                      <a:pt x="1091" y="2281"/>
                      <a:pt x="1835" y="2603"/>
                      <a:pt x="2579" y="2603"/>
                    </a:cubicBezTo>
                    <a:cubicBezTo>
                      <a:pt x="3198" y="2603"/>
                      <a:pt x="3818" y="2405"/>
                      <a:pt x="4413" y="2182"/>
                    </a:cubicBezTo>
                    <a:cubicBezTo>
                      <a:pt x="4463" y="2157"/>
                      <a:pt x="4562" y="2132"/>
                      <a:pt x="4562" y="2058"/>
                    </a:cubicBezTo>
                    <a:cubicBezTo>
                      <a:pt x="4562" y="1983"/>
                      <a:pt x="3942" y="1537"/>
                      <a:pt x="3843" y="1438"/>
                    </a:cubicBezTo>
                    <a:cubicBezTo>
                      <a:pt x="3521" y="1165"/>
                      <a:pt x="3099" y="942"/>
                      <a:pt x="2703" y="769"/>
                    </a:cubicBezTo>
                    <a:cubicBezTo>
                      <a:pt x="1952" y="357"/>
                      <a:pt x="1083" y="135"/>
                      <a:pt x="235" y="9"/>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335" name="Google Shape;11335;p29"/>
              <p:cNvSpPr/>
              <p:nvPr/>
            </p:nvSpPr>
            <p:spPr>
              <a:xfrm>
                <a:off x="3961850"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336" name="Google Shape;11336;p29"/>
              <p:cNvSpPr/>
              <p:nvPr/>
            </p:nvSpPr>
            <p:spPr>
              <a:xfrm>
                <a:off x="3964950" y="1805850"/>
                <a:ext cx="120875" cy="146350"/>
              </a:xfrm>
              <a:custGeom>
                <a:avLst/>
                <a:gdLst/>
                <a:ahLst/>
                <a:cxnLst/>
                <a:rect l="l" t="t" r="r" b="b"/>
                <a:pathLst>
                  <a:path w="4835" h="5854" extrusionOk="0">
                    <a:moveTo>
                      <a:pt x="4289" y="1"/>
                    </a:moveTo>
                    <a:lnTo>
                      <a:pt x="4289" y="1"/>
                    </a:lnTo>
                    <a:cubicBezTo>
                      <a:pt x="3446" y="546"/>
                      <a:pt x="2703" y="1240"/>
                      <a:pt x="2083" y="2058"/>
                    </a:cubicBezTo>
                    <a:cubicBezTo>
                      <a:pt x="1364" y="2951"/>
                      <a:pt x="744" y="3942"/>
                      <a:pt x="298" y="4934"/>
                    </a:cubicBezTo>
                    <a:cubicBezTo>
                      <a:pt x="125" y="5207"/>
                      <a:pt x="1" y="5504"/>
                      <a:pt x="75" y="5802"/>
                    </a:cubicBezTo>
                    <a:cubicBezTo>
                      <a:pt x="112" y="5839"/>
                      <a:pt x="158" y="5853"/>
                      <a:pt x="208" y="5853"/>
                    </a:cubicBezTo>
                    <a:cubicBezTo>
                      <a:pt x="324" y="5853"/>
                      <a:pt x="459" y="5772"/>
                      <a:pt x="546" y="5702"/>
                    </a:cubicBezTo>
                    <a:cubicBezTo>
                      <a:pt x="1463" y="4983"/>
                      <a:pt x="2281" y="4215"/>
                      <a:pt x="3099" y="3372"/>
                    </a:cubicBezTo>
                    <a:cubicBezTo>
                      <a:pt x="3793" y="2703"/>
                      <a:pt x="4463" y="1959"/>
                      <a:pt x="4835" y="1067"/>
                    </a:cubicBezTo>
                    <a:lnTo>
                      <a:pt x="4835" y="1067"/>
                    </a:lnTo>
                    <a:cubicBezTo>
                      <a:pt x="4661" y="1116"/>
                      <a:pt x="4438" y="1191"/>
                      <a:pt x="4264" y="1240"/>
                    </a:cubicBezTo>
                    <a:cubicBezTo>
                      <a:pt x="4463" y="992"/>
                      <a:pt x="4686" y="720"/>
                      <a:pt x="4810" y="422"/>
                    </a:cubicBezTo>
                    <a:lnTo>
                      <a:pt x="4810" y="422"/>
                    </a:lnTo>
                    <a:cubicBezTo>
                      <a:pt x="4512" y="546"/>
                      <a:pt x="4215" y="645"/>
                      <a:pt x="3942" y="844"/>
                    </a:cubicBezTo>
                    <a:cubicBezTo>
                      <a:pt x="4091" y="571"/>
                      <a:pt x="4190" y="273"/>
                      <a:pt x="4289"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337" name="Google Shape;11337;p29"/>
              <p:cNvSpPr/>
              <p:nvPr/>
            </p:nvSpPr>
            <p:spPr>
              <a:xfrm>
                <a:off x="3772825"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338" name="Google Shape;11338;p29"/>
              <p:cNvSpPr/>
              <p:nvPr/>
            </p:nvSpPr>
            <p:spPr>
              <a:xfrm>
                <a:off x="3808150" y="1849250"/>
                <a:ext cx="69975" cy="85600"/>
              </a:xfrm>
              <a:custGeom>
                <a:avLst/>
                <a:gdLst/>
                <a:ahLst/>
                <a:cxnLst/>
                <a:rect l="l" t="t" r="r" b="b"/>
                <a:pathLst>
                  <a:path w="2799" h="3424" extrusionOk="0">
                    <a:moveTo>
                      <a:pt x="1687" y="0"/>
                    </a:moveTo>
                    <a:lnTo>
                      <a:pt x="1687" y="0"/>
                    </a:lnTo>
                    <a:cubicBezTo>
                      <a:pt x="1786" y="397"/>
                      <a:pt x="1811" y="843"/>
                      <a:pt x="1811" y="1239"/>
                    </a:cubicBezTo>
                    <a:cubicBezTo>
                      <a:pt x="1563" y="768"/>
                      <a:pt x="1265" y="372"/>
                      <a:pt x="893" y="25"/>
                    </a:cubicBezTo>
                    <a:lnTo>
                      <a:pt x="893" y="25"/>
                    </a:lnTo>
                    <a:cubicBezTo>
                      <a:pt x="992" y="446"/>
                      <a:pt x="1017" y="818"/>
                      <a:pt x="1042" y="1215"/>
                    </a:cubicBezTo>
                    <a:cubicBezTo>
                      <a:pt x="670" y="967"/>
                      <a:pt x="323" y="719"/>
                      <a:pt x="1" y="471"/>
                    </a:cubicBezTo>
                    <a:lnTo>
                      <a:pt x="1" y="471"/>
                    </a:lnTo>
                    <a:cubicBezTo>
                      <a:pt x="150" y="1190"/>
                      <a:pt x="521" y="1834"/>
                      <a:pt x="1017" y="2355"/>
                    </a:cubicBezTo>
                    <a:cubicBezTo>
                      <a:pt x="1315" y="2702"/>
                      <a:pt x="1786" y="3272"/>
                      <a:pt x="2232" y="3371"/>
                    </a:cubicBezTo>
                    <a:cubicBezTo>
                      <a:pt x="2312" y="3407"/>
                      <a:pt x="2381" y="3423"/>
                      <a:pt x="2441" y="3423"/>
                    </a:cubicBezTo>
                    <a:cubicBezTo>
                      <a:pt x="2749" y="3423"/>
                      <a:pt x="2798" y="2993"/>
                      <a:pt x="2777" y="2702"/>
                    </a:cubicBezTo>
                    <a:cubicBezTo>
                      <a:pt x="2753" y="2206"/>
                      <a:pt x="2629" y="1710"/>
                      <a:pt x="2430" y="1239"/>
                    </a:cubicBezTo>
                    <a:cubicBezTo>
                      <a:pt x="2356" y="992"/>
                      <a:pt x="2232" y="768"/>
                      <a:pt x="2108" y="570"/>
                    </a:cubicBezTo>
                    <a:cubicBezTo>
                      <a:pt x="2009" y="397"/>
                      <a:pt x="1736" y="149"/>
                      <a:pt x="1687"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339" name="Google Shape;11339;p29"/>
              <p:cNvSpPr/>
              <p:nvPr/>
            </p:nvSpPr>
            <p:spPr>
              <a:xfrm>
                <a:off x="3913525"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340" name="Google Shape;11340;p29"/>
              <p:cNvSpPr/>
              <p:nvPr/>
            </p:nvSpPr>
            <p:spPr>
              <a:xfrm>
                <a:off x="3920950" y="1790375"/>
                <a:ext cx="48975" cy="142550"/>
              </a:xfrm>
              <a:custGeom>
                <a:avLst/>
                <a:gdLst/>
                <a:ahLst/>
                <a:cxnLst/>
                <a:rect l="l" t="t" r="r" b="b"/>
                <a:pathLst>
                  <a:path w="1959" h="5702" extrusionOk="0">
                    <a:moveTo>
                      <a:pt x="1339" y="0"/>
                    </a:moveTo>
                    <a:cubicBezTo>
                      <a:pt x="1067" y="446"/>
                      <a:pt x="843" y="892"/>
                      <a:pt x="620" y="1413"/>
                    </a:cubicBezTo>
                    <a:cubicBezTo>
                      <a:pt x="496" y="1710"/>
                      <a:pt x="323" y="2033"/>
                      <a:pt x="224" y="2330"/>
                    </a:cubicBezTo>
                    <a:cubicBezTo>
                      <a:pt x="1" y="3223"/>
                      <a:pt x="249" y="4437"/>
                      <a:pt x="472" y="5330"/>
                    </a:cubicBezTo>
                    <a:cubicBezTo>
                      <a:pt x="496" y="5503"/>
                      <a:pt x="596" y="5677"/>
                      <a:pt x="744" y="5702"/>
                    </a:cubicBezTo>
                    <a:lnTo>
                      <a:pt x="1488" y="3768"/>
                    </a:lnTo>
                    <a:cubicBezTo>
                      <a:pt x="1686" y="3223"/>
                      <a:pt x="1885" y="2702"/>
                      <a:pt x="1959" y="2157"/>
                    </a:cubicBezTo>
                    <a:lnTo>
                      <a:pt x="1959" y="2157"/>
                    </a:lnTo>
                    <a:cubicBezTo>
                      <a:pt x="1860" y="2281"/>
                      <a:pt x="1736" y="2355"/>
                      <a:pt x="1612" y="2454"/>
                    </a:cubicBezTo>
                    <a:cubicBezTo>
                      <a:pt x="1810" y="1810"/>
                      <a:pt x="1860" y="1165"/>
                      <a:pt x="1860" y="496"/>
                    </a:cubicBezTo>
                    <a:lnTo>
                      <a:pt x="1860" y="496"/>
                    </a:lnTo>
                    <a:cubicBezTo>
                      <a:pt x="1711" y="719"/>
                      <a:pt x="1562" y="967"/>
                      <a:pt x="1463" y="1239"/>
                    </a:cubicBezTo>
                    <a:cubicBezTo>
                      <a:pt x="1463" y="843"/>
                      <a:pt x="1389" y="421"/>
                      <a:pt x="1339"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341" name="Google Shape;11341;p29"/>
              <p:cNvSpPr/>
              <p:nvPr/>
            </p:nvSpPr>
            <p:spPr>
              <a:xfrm>
                <a:off x="3693500" y="1800175"/>
                <a:ext cx="175425" cy="169000"/>
              </a:xfrm>
              <a:custGeom>
                <a:avLst/>
                <a:gdLst/>
                <a:ahLst/>
                <a:cxnLst/>
                <a:rect l="l" t="t" r="r" b="b"/>
                <a:pathLst>
                  <a:path w="7017" h="6760" extrusionOk="0">
                    <a:moveTo>
                      <a:pt x="1582" y="1"/>
                    </a:moveTo>
                    <a:cubicBezTo>
                      <a:pt x="1559" y="1"/>
                      <a:pt x="1536" y="2"/>
                      <a:pt x="1513" y="5"/>
                    </a:cubicBezTo>
                    <a:cubicBezTo>
                      <a:pt x="1315" y="54"/>
                      <a:pt x="1141" y="178"/>
                      <a:pt x="943" y="253"/>
                    </a:cubicBezTo>
                    <a:cubicBezTo>
                      <a:pt x="745" y="376"/>
                      <a:pt x="447" y="426"/>
                      <a:pt x="274" y="575"/>
                    </a:cubicBezTo>
                    <a:cubicBezTo>
                      <a:pt x="75" y="724"/>
                      <a:pt x="75" y="922"/>
                      <a:pt x="75" y="1120"/>
                    </a:cubicBezTo>
                    <a:cubicBezTo>
                      <a:pt x="75" y="1219"/>
                      <a:pt x="125" y="1244"/>
                      <a:pt x="75" y="1343"/>
                    </a:cubicBezTo>
                    <a:cubicBezTo>
                      <a:pt x="75" y="1442"/>
                      <a:pt x="26" y="1542"/>
                      <a:pt x="26" y="1616"/>
                    </a:cubicBezTo>
                    <a:cubicBezTo>
                      <a:pt x="1" y="1988"/>
                      <a:pt x="125" y="2459"/>
                      <a:pt x="373" y="2781"/>
                    </a:cubicBezTo>
                    <a:cubicBezTo>
                      <a:pt x="1761" y="4591"/>
                      <a:pt x="4091" y="5880"/>
                      <a:pt x="6198" y="6673"/>
                    </a:cubicBezTo>
                    <a:cubicBezTo>
                      <a:pt x="6322" y="6723"/>
                      <a:pt x="6459" y="6760"/>
                      <a:pt x="6582" y="6760"/>
                    </a:cubicBezTo>
                    <a:cubicBezTo>
                      <a:pt x="6706" y="6760"/>
                      <a:pt x="6818" y="6723"/>
                      <a:pt x="6892" y="6623"/>
                    </a:cubicBezTo>
                    <a:cubicBezTo>
                      <a:pt x="7016" y="6450"/>
                      <a:pt x="6942" y="6252"/>
                      <a:pt x="6868" y="6053"/>
                    </a:cubicBezTo>
                    <a:cubicBezTo>
                      <a:pt x="6520" y="5260"/>
                      <a:pt x="6000" y="4492"/>
                      <a:pt x="5455" y="3698"/>
                    </a:cubicBezTo>
                    <a:cubicBezTo>
                      <a:pt x="5281" y="3500"/>
                      <a:pt x="5132" y="3302"/>
                      <a:pt x="4984" y="3079"/>
                    </a:cubicBezTo>
                    <a:cubicBezTo>
                      <a:pt x="4165" y="2013"/>
                      <a:pt x="3298" y="922"/>
                      <a:pt x="2133" y="203"/>
                    </a:cubicBezTo>
                    <a:cubicBezTo>
                      <a:pt x="1955" y="92"/>
                      <a:pt x="1777" y="1"/>
                      <a:pt x="15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42" name="Google Shape;11342;p29"/>
              <p:cNvSpPr/>
              <p:nvPr/>
            </p:nvSpPr>
            <p:spPr>
              <a:xfrm>
                <a:off x="3753000" y="1859150"/>
                <a:ext cx="104775" cy="101675"/>
              </a:xfrm>
              <a:custGeom>
                <a:avLst/>
                <a:gdLst/>
                <a:ahLst/>
                <a:cxnLst/>
                <a:rect l="l" t="t" r="r" b="b"/>
                <a:pathLst>
                  <a:path w="4191" h="4067" extrusionOk="0">
                    <a:moveTo>
                      <a:pt x="794" y="1"/>
                    </a:moveTo>
                    <a:cubicBezTo>
                      <a:pt x="801" y="18"/>
                      <a:pt x="811" y="35"/>
                      <a:pt x="824" y="52"/>
                    </a:cubicBezTo>
                    <a:lnTo>
                      <a:pt x="824" y="52"/>
                    </a:lnTo>
                    <a:cubicBezTo>
                      <a:pt x="814" y="35"/>
                      <a:pt x="804" y="18"/>
                      <a:pt x="794" y="1"/>
                    </a:cubicBezTo>
                    <a:close/>
                    <a:moveTo>
                      <a:pt x="348" y="1463"/>
                    </a:moveTo>
                    <a:lnTo>
                      <a:pt x="348" y="1463"/>
                    </a:lnTo>
                    <a:cubicBezTo>
                      <a:pt x="355" y="1465"/>
                      <a:pt x="362" y="1467"/>
                      <a:pt x="369" y="1468"/>
                    </a:cubicBezTo>
                    <a:lnTo>
                      <a:pt x="369" y="1468"/>
                    </a:lnTo>
                    <a:cubicBezTo>
                      <a:pt x="362" y="1466"/>
                      <a:pt x="355" y="1465"/>
                      <a:pt x="348" y="1463"/>
                    </a:cubicBezTo>
                    <a:close/>
                    <a:moveTo>
                      <a:pt x="824" y="52"/>
                    </a:moveTo>
                    <a:cubicBezTo>
                      <a:pt x="982" y="330"/>
                      <a:pt x="1100" y="587"/>
                      <a:pt x="1240" y="843"/>
                    </a:cubicBezTo>
                    <a:cubicBezTo>
                      <a:pt x="868" y="571"/>
                      <a:pt x="422" y="372"/>
                      <a:pt x="1" y="273"/>
                    </a:cubicBezTo>
                    <a:lnTo>
                      <a:pt x="1" y="273"/>
                    </a:lnTo>
                    <a:cubicBezTo>
                      <a:pt x="348" y="695"/>
                      <a:pt x="670" y="1141"/>
                      <a:pt x="1017" y="1538"/>
                    </a:cubicBezTo>
                    <a:cubicBezTo>
                      <a:pt x="802" y="1514"/>
                      <a:pt x="564" y="1513"/>
                      <a:pt x="369" y="1468"/>
                    </a:cubicBezTo>
                    <a:lnTo>
                      <a:pt x="369" y="1468"/>
                    </a:lnTo>
                    <a:cubicBezTo>
                      <a:pt x="621" y="1538"/>
                      <a:pt x="1048" y="1964"/>
                      <a:pt x="1265" y="2133"/>
                    </a:cubicBezTo>
                    <a:cubicBezTo>
                      <a:pt x="1587" y="2306"/>
                      <a:pt x="1860" y="2529"/>
                      <a:pt x="2157" y="2703"/>
                    </a:cubicBezTo>
                    <a:cubicBezTo>
                      <a:pt x="2827" y="3149"/>
                      <a:pt x="3471" y="3620"/>
                      <a:pt x="4116" y="4066"/>
                    </a:cubicBezTo>
                    <a:cubicBezTo>
                      <a:pt x="4190" y="4017"/>
                      <a:pt x="4116" y="3917"/>
                      <a:pt x="4091" y="3818"/>
                    </a:cubicBezTo>
                    <a:cubicBezTo>
                      <a:pt x="3769" y="3322"/>
                      <a:pt x="3570" y="2827"/>
                      <a:pt x="3198" y="2380"/>
                    </a:cubicBezTo>
                    <a:cubicBezTo>
                      <a:pt x="2777" y="1860"/>
                      <a:pt x="2380" y="1414"/>
                      <a:pt x="1909" y="943"/>
                    </a:cubicBezTo>
                    <a:cubicBezTo>
                      <a:pt x="1736" y="744"/>
                      <a:pt x="1538" y="596"/>
                      <a:pt x="1364" y="422"/>
                    </a:cubicBezTo>
                    <a:cubicBezTo>
                      <a:pt x="1230" y="355"/>
                      <a:pt x="935" y="208"/>
                      <a:pt x="824" y="52"/>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343" name="Google Shape;11343;p29"/>
              <p:cNvSpPr/>
              <p:nvPr/>
            </p:nvSpPr>
            <p:spPr>
              <a:xfrm>
                <a:off x="3843475" y="1707050"/>
                <a:ext cx="93625" cy="244625"/>
              </a:xfrm>
              <a:custGeom>
                <a:avLst/>
                <a:gdLst/>
                <a:ahLst/>
                <a:cxnLst/>
                <a:rect l="l" t="t" r="r" b="b"/>
                <a:pathLst>
                  <a:path w="3745" h="9785" extrusionOk="0">
                    <a:moveTo>
                      <a:pt x="2204" y="0"/>
                    </a:moveTo>
                    <a:cubicBezTo>
                      <a:pt x="2000" y="0"/>
                      <a:pt x="1793" y="215"/>
                      <a:pt x="1572" y="215"/>
                    </a:cubicBezTo>
                    <a:cubicBezTo>
                      <a:pt x="1552" y="215"/>
                      <a:pt x="1533" y="213"/>
                      <a:pt x="1513" y="210"/>
                    </a:cubicBezTo>
                    <a:cubicBezTo>
                      <a:pt x="1414" y="185"/>
                      <a:pt x="1364" y="160"/>
                      <a:pt x="1265" y="110"/>
                    </a:cubicBezTo>
                    <a:cubicBezTo>
                      <a:pt x="1249" y="108"/>
                      <a:pt x="1234" y="106"/>
                      <a:pt x="1218" y="106"/>
                    </a:cubicBezTo>
                    <a:cubicBezTo>
                      <a:pt x="1090" y="106"/>
                      <a:pt x="982" y="193"/>
                      <a:pt x="893" y="259"/>
                    </a:cubicBezTo>
                    <a:cubicBezTo>
                      <a:pt x="819" y="358"/>
                      <a:pt x="745" y="507"/>
                      <a:pt x="720" y="631"/>
                    </a:cubicBezTo>
                    <a:cubicBezTo>
                      <a:pt x="398" y="1474"/>
                      <a:pt x="150" y="2341"/>
                      <a:pt x="50" y="3234"/>
                    </a:cubicBezTo>
                    <a:cubicBezTo>
                      <a:pt x="1" y="4052"/>
                      <a:pt x="199" y="4721"/>
                      <a:pt x="373" y="5514"/>
                    </a:cubicBezTo>
                    <a:cubicBezTo>
                      <a:pt x="745" y="7027"/>
                      <a:pt x="1364" y="8539"/>
                      <a:pt x="2480" y="9679"/>
                    </a:cubicBezTo>
                    <a:cubicBezTo>
                      <a:pt x="2521" y="9740"/>
                      <a:pt x="2578" y="9785"/>
                      <a:pt x="2653" y="9785"/>
                    </a:cubicBezTo>
                    <a:cubicBezTo>
                      <a:pt x="2669" y="9785"/>
                      <a:pt x="2685" y="9783"/>
                      <a:pt x="2703" y="9778"/>
                    </a:cubicBezTo>
                    <a:cubicBezTo>
                      <a:pt x="2728" y="9778"/>
                      <a:pt x="2753" y="9754"/>
                      <a:pt x="2802" y="9729"/>
                    </a:cubicBezTo>
                    <a:cubicBezTo>
                      <a:pt x="3050" y="9456"/>
                      <a:pt x="3149" y="9109"/>
                      <a:pt x="3248" y="8737"/>
                    </a:cubicBezTo>
                    <a:cubicBezTo>
                      <a:pt x="3620" y="7374"/>
                      <a:pt x="3695" y="5985"/>
                      <a:pt x="3695" y="4548"/>
                    </a:cubicBezTo>
                    <a:cubicBezTo>
                      <a:pt x="3695" y="4449"/>
                      <a:pt x="3695" y="4399"/>
                      <a:pt x="3744" y="4325"/>
                    </a:cubicBezTo>
                    <a:cubicBezTo>
                      <a:pt x="3744" y="3928"/>
                      <a:pt x="3744" y="3482"/>
                      <a:pt x="3695" y="3085"/>
                    </a:cubicBezTo>
                    <a:cubicBezTo>
                      <a:pt x="3620" y="2713"/>
                      <a:pt x="3521" y="2366"/>
                      <a:pt x="3397" y="2044"/>
                    </a:cubicBezTo>
                    <a:cubicBezTo>
                      <a:pt x="3298" y="1672"/>
                      <a:pt x="3149" y="1251"/>
                      <a:pt x="3025" y="879"/>
                    </a:cubicBezTo>
                    <a:cubicBezTo>
                      <a:pt x="2951" y="606"/>
                      <a:pt x="2703" y="383"/>
                      <a:pt x="2480" y="185"/>
                    </a:cubicBezTo>
                    <a:cubicBezTo>
                      <a:pt x="2406" y="110"/>
                      <a:pt x="2356" y="61"/>
                      <a:pt x="2282" y="11"/>
                    </a:cubicBezTo>
                    <a:cubicBezTo>
                      <a:pt x="2256" y="3"/>
                      <a:pt x="2230" y="0"/>
                      <a:pt x="220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44" name="Google Shape;11344;p29"/>
              <p:cNvSpPr/>
              <p:nvPr/>
            </p:nvSpPr>
            <p:spPr>
              <a:xfrm>
                <a:off x="3871375" y="1763725"/>
                <a:ext cx="49600" cy="165950"/>
              </a:xfrm>
              <a:custGeom>
                <a:avLst/>
                <a:gdLst/>
                <a:ahLst/>
                <a:cxnLst/>
                <a:rect l="l" t="t" r="r" b="b"/>
                <a:pathLst>
                  <a:path w="1984" h="6638" extrusionOk="0">
                    <a:moveTo>
                      <a:pt x="1959" y="2628"/>
                    </a:moveTo>
                    <a:cubicBezTo>
                      <a:pt x="1954" y="2634"/>
                      <a:pt x="1950" y="2641"/>
                      <a:pt x="1947" y="2649"/>
                    </a:cubicBezTo>
                    <a:lnTo>
                      <a:pt x="1947" y="2649"/>
                    </a:lnTo>
                    <a:cubicBezTo>
                      <a:pt x="1951" y="2642"/>
                      <a:pt x="1955" y="2635"/>
                      <a:pt x="1959" y="2628"/>
                    </a:cubicBezTo>
                    <a:close/>
                    <a:moveTo>
                      <a:pt x="248" y="0"/>
                    </a:moveTo>
                    <a:cubicBezTo>
                      <a:pt x="75" y="793"/>
                      <a:pt x="0" y="1636"/>
                      <a:pt x="50" y="2479"/>
                    </a:cubicBezTo>
                    <a:cubicBezTo>
                      <a:pt x="100" y="3173"/>
                      <a:pt x="174" y="3917"/>
                      <a:pt x="372" y="4636"/>
                    </a:cubicBezTo>
                    <a:cubicBezTo>
                      <a:pt x="471" y="5008"/>
                      <a:pt x="595" y="5379"/>
                      <a:pt x="719" y="5726"/>
                    </a:cubicBezTo>
                    <a:cubicBezTo>
                      <a:pt x="794" y="5974"/>
                      <a:pt x="893" y="6470"/>
                      <a:pt x="1141" y="6594"/>
                    </a:cubicBezTo>
                    <a:cubicBezTo>
                      <a:pt x="1197" y="6624"/>
                      <a:pt x="1250" y="6637"/>
                      <a:pt x="1298" y="6637"/>
                    </a:cubicBezTo>
                    <a:cubicBezTo>
                      <a:pt x="1778" y="6637"/>
                      <a:pt x="1862" y="5300"/>
                      <a:pt x="1884" y="5008"/>
                    </a:cubicBezTo>
                    <a:lnTo>
                      <a:pt x="1984" y="3793"/>
                    </a:lnTo>
                    <a:lnTo>
                      <a:pt x="1984" y="3173"/>
                    </a:lnTo>
                    <a:cubicBezTo>
                      <a:pt x="1984" y="3103"/>
                      <a:pt x="1896" y="2771"/>
                      <a:pt x="1947" y="2649"/>
                    </a:cubicBezTo>
                    <a:lnTo>
                      <a:pt x="1947" y="2649"/>
                    </a:lnTo>
                    <a:cubicBezTo>
                      <a:pt x="1826" y="2866"/>
                      <a:pt x="1682" y="3105"/>
                      <a:pt x="1562" y="3297"/>
                    </a:cubicBezTo>
                    <a:cubicBezTo>
                      <a:pt x="1612" y="2305"/>
                      <a:pt x="1562" y="1363"/>
                      <a:pt x="1290" y="397"/>
                    </a:cubicBezTo>
                    <a:cubicBezTo>
                      <a:pt x="1190" y="769"/>
                      <a:pt x="1066" y="1165"/>
                      <a:pt x="942" y="1537"/>
                    </a:cubicBezTo>
                    <a:cubicBezTo>
                      <a:pt x="695" y="1016"/>
                      <a:pt x="471" y="521"/>
                      <a:pt x="248"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345" name="Google Shape;11345;p29"/>
              <p:cNvSpPr/>
              <p:nvPr/>
            </p:nvSpPr>
            <p:spPr>
              <a:xfrm>
                <a:off x="3941400" y="1752650"/>
                <a:ext cx="131425" cy="195800"/>
              </a:xfrm>
              <a:custGeom>
                <a:avLst/>
                <a:gdLst/>
                <a:ahLst/>
                <a:cxnLst/>
                <a:rect l="l" t="t" r="r" b="b"/>
                <a:pathLst>
                  <a:path w="5257" h="7832" extrusionOk="0">
                    <a:moveTo>
                      <a:pt x="4359" y="0"/>
                    </a:moveTo>
                    <a:cubicBezTo>
                      <a:pt x="3935" y="0"/>
                      <a:pt x="3246" y="564"/>
                      <a:pt x="3000" y="765"/>
                    </a:cubicBezTo>
                    <a:cubicBezTo>
                      <a:pt x="2554" y="1137"/>
                      <a:pt x="2157" y="1583"/>
                      <a:pt x="1810" y="2054"/>
                    </a:cubicBezTo>
                    <a:cubicBezTo>
                      <a:pt x="1067" y="2996"/>
                      <a:pt x="521" y="4062"/>
                      <a:pt x="174" y="5227"/>
                    </a:cubicBezTo>
                    <a:cubicBezTo>
                      <a:pt x="50" y="5798"/>
                      <a:pt x="1" y="6343"/>
                      <a:pt x="1" y="6938"/>
                    </a:cubicBezTo>
                    <a:cubicBezTo>
                      <a:pt x="1" y="7139"/>
                      <a:pt x="99" y="7832"/>
                      <a:pt x="362" y="7832"/>
                    </a:cubicBezTo>
                    <a:cubicBezTo>
                      <a:pt x="422" y="7832"/>
                      <a:pt x="492" y="7795"/>
                      <a:pt x="571" y="7706"/>
                    </a:cubicBezTo>
                    <a:cubicBezTo>
                      <a:pt x="1017" y="7260"/>
                      <a:pt x="1488" y="6740"/>
                      <a:pt x="1909" y="6293"/>
                    </a:cubicBezTo>
                    <a:cubicBezTo>
                      <a:pt x="2529" y="5674"/>
                      <a:pt x="3124" y="5029"/>
                      <a:pt x="3645" y="4310"/>
                    </a:cubicBezTo>
                    <a:cubicBezTo>
                      <a:pt x="4215" y="3567"/>
                      <a:pt x="4711" y="2724"/>
                      <a:pt x="5033" y="1831"/>
                    </a:cubicBezTo>
                    <a:cubicBezTo>
                      <a:pt x="5256" y="1385"/>
                      <a:pt x="5157" y="1063"/>
                      <a:pt x="5083" y="592"/>
                    </a:cubicBezTo>
                    <a:cubicBezTo>
                      <a:pt x="5083" y="517"/>
                      <a:pt x="5033" y="443"/>
                      <a:pt x="5008" y="393"/>
                    </a:cubicBezTo>
                    <a:cubicBezTo>
                      <a:pt x="4959" y="344"/>
                      <a:pt x="4835" y="344"/>
                      <a:pt x="4735" y="270"/>
                    </a:cubicBezTo>
                    <a:cubicBezTo>
                      <a:pt x="4636" y="220"/>
                      <a:pt x="4612" y="71"/>
                      <a:pt x="4488" y="22"/>
                    </a:cubicBezTo>
                    <a:cubicBezTo>
                      <a:pt x="4449" y="7"/>
                      <a:pt x="4405" y="0"/>
                      <a:pt x="43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46" name="Google Shape;11346;p29"/>
              <p:cNvSpPr/>
              <p:nvPr/>
            </p:nvSpPr>
            <p:spPr>
              <a:xfrm>
                <a:off x="3956825" y="1780450"/>
                <a:ext cx="73225" cy="146150"/>
              </a:xfrm>
              <a:custGeom>
                <a:avLst/>
                <a:gdLst/>
                <a:ahLst/>
                <a:cxnLst/>
                <a:rect l="l" t="t" r="r" b="b"/>
                <a:pathLst>
                  <a:path w="2929" h="5846" extrusionOk="0">
                    <a:moveTo>
                      <a:pt x="2929" y="1612"/>
                    </a:moveTo>
                    <a:lnTo>
                      <a:pt x="2929" y="1612"/>
                    </a:lnTo>
                    <a:cubicBezTo>
                      <a:pt x="2920" y="1618"/>
                      <a:pt x="2912" y="1625"/>
                      <a:pt x="2903" y="1634"/>
                    </a:cubicBezTo>
                    <a:lnTo>
                      <a:pt x="2903" y="1634"/>
                    </a:lnTo>
                    <a:cubicBezTo>
                      <a:pt x="2912" y="1627"/>
                      <a:pt x="2920" y="1619"/>
                      <a:pt x="2929" y="1612"/>
                    </a:cubicBezTo>
                    <a:close/>
                    <a:moveTo>
                      <a:pt x="2879" y="0"/>
                    </a:moveTo>
                    <a:lnTo>
                      <a:pt x="2879" y="0"/>
                    </a:lnTo>
                    <a:cubicBezTo>
                      <a:pt x="2259" y="645"/>
                      <a:pt x="1739" y="1364"/>
                      <a:pt x="1317" y="2132"/>
                    </a:cubicBezTo>
                    <a:cubicBezTo>
                      <a:pt x="921" y="2826"/>
                      <a:pt x="623" y="3570"/>
                      <a:pt x="350" y="4314"/>
                    </a:cubicBezTo>
                    <a:cubicBezTo>
                      <a:pt x="227" y="4686"/>
                      <a:pt x="103" y="5082"/>
                      <a:pt x="53" y="5454"/>
                    </a:cubicBezTo>
                    <a:cubicBezTo>
                      <a:pt x="0" y="5730"/>
                      <a:pt x="45" y="5846"/>
                      <a:pt x="147" y="5846"/>
                    </a:cubicBezTo>
                    <a:cubicBezTo>
                      <a:pt x="237" y="5846"/>
                      <a:pt x="372" y="5754"/>
                      <a:pt x="524" y="5603"/>
                    </a:cubicBezTo>
                    <a:cubicBezTo>
                      <a:pt x="1069" y="5008"/>
                      <a:pt x="1565" y="4388"/>
                      <a:pt x="1962" y="3719"/>
                    </a:cubicBezTo>
                    <a:cubicBezTo>
                      <a:pt x="2185" y="3372"/>
                      <a:pt x="2383" y="3049"/>
                      <a:pt x="2532" y="2678"/>
                    </a:cubicBezTo>
                    <a:cubicBezTo>
                      <a:pt x="2626" y="2466"/>
                      <a:pt x="2743" y="1805"/>
                      <a:pt x="2903" y="1634"/>
                    </a:cubicBezTo>
                    <a:lnTo>
                      <a:pt x="2903" y="1634"/>
                    </a:lnTo>
                    <a:cubicBezTo>
                      <a:pt x="2662" y="1847"/>
                      <a:pt x="2399" y="2015"/>
                      <a:pt x="2135" y="2207"/>
                    </a:cubicBezTo>
                    <a:cubicBezTo>
                      <a:pt x="2433" y="1488"/>
                      <a:pt x="2681" y="744"/>
                      <a:pt x="2879"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347" name="Google Shape;11347;p29"/>
              <p:cNvSpPr/>
              <p:nvPr/>
            </p:nvSpPr>
            <p:spPr>
              <a:xfrm>
                <a:off x="3656950" y="1972775"/>
                <a:ext cx="200825" cy="79400"/>
              </a:xfrm>
              <a:custGeom>
                <a:avLst/>
                <a:gdLst/>
                <a:ahLst/>
                <a:cxnLst/>
                <a:rect l="l" t="t" r="r" b="b"/>
                <a:pathLst>
                  <a:path w="8033" h="3176" extrusionOk="0">
                    <a:moveTo>
                      <a:pt x="4064" y="0"/>
                    </a:moveTo>
                    <a:cubicBezTo>
                      <a:pt x="2882" y="0"/>
                      <a:pt x="1700" y="114"/>
                      <a:pt x="645" y="612"/>
                    </a:cubicBezTo>
                    <a:cubicBezTo>
                      <a:pt x="496" y="686"/>
                      <a:pt x="298" y="761"/>
                      <a:pt x="223" y="934"/>
                    </a:cubicBezTo>
                    <a:cubicBezTo>
                      <a:pt x="0" y="1207"/>
                      <a:pt x="25" y="1579"/>
                      <a:pt x="124" y="1926"/>
                    </a:cubicBezTo>
                    <a:cubicBezTo>
                      <a:pt x="149" y="2025"/>
                      <a:pt x="223" y="2124"/>
                      <a:pt x="273" y="2248"/>
                    </a:cubicBezTo>
                    <a:cubicBezTo>
                      <a:pt x="372" y="2422"/>
                      <a:pt x="521" y="2570"/>
                      <a:pt x="670" y="2694"/>
                    </a:cubicBezTo>
                    <a:cubicBezTo>
                      <a:pt x="1119" y="3036"/>
                      <a:pt x="1734" y="3176"/>
                      <a:pt x="2324" y="3176"/>
                    </a:cubicBezTo>
                    <a:cubicBezTo>
                      <a:pt x="2418" y="3176"/>
                      <a:pt x="2511" y="3172"/>
                      <a:pt x="2603" y="3165"/>
                    </a:cubicBezTo>
                    <a:cubicBezTo>
                      <a:pt x="3272" y="3091"/>
                      <a:pt x="3942" y="2843"/>
                      <a:pt x="4562" y="2620"/>
                    </a:cubicBezTo>
                    <a:cubicBezTo>
                      <a:pt x="5107" y="2422"/>
                      <a:pt x="5702" y="2223"/>
                      <a:pt x="6247" y="2000"/>
                    </a:cubicBezTo>
                    <a:cubicBezTo>
                      <a:pt x="6693" y="1851"/>
                      <a:pt x="7115" y="1703"/>
                      <a:pt x="7437" y="1380"/>
                    </a:cubicBezTo>
                    <a:cubicBezTo>
                      <a:pt x="7834" y="1009"/>
                      <a:pt x="8032" y="364"/>
                      <a:pt x="7338" y="265"/>
                    </a:cubicBezTo>
                    <a:cubicBezTo>
                      <a:pt x="6569" y="67"/>
                      <a:pt x="5727" y="67"/>
                      <a:pt x="4933" y="17"/>
                    </a:cubicBezTo>
                    <a:cubicBezTo>
                      <a:pt x="4645" y="7"/>
                      <a:pt x="4355" y="0"/>
                      <a:pt x="406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48" name="Google Shape;11348;p29"/>
              <p:cNvSpPr/>
              <p:nvPr/>
            </p:nvSpPr>
            <p:spPr>
              <a:xfrm>
                <a:off x="3682975" y="1979050"/>
                <a:ext cx="165500" cy="51800"/>
              </a:xfrm>
              <a:custGeom>
                <a:avLst/>
                <a:gdLst/>
                <a:ahLst/>
                <a:cxnLst/>
                <a:rect l="l" t="t" r="r" b="b"/>
                <a:pathLst>
                  <a:path w="6620" h="2072" extrusionOk="0">
                    <a:moveTo>
                      <a:pt x="4714" y="0"/>
                    </a:moveTo>
                    <a:cubicBezTo>
                      <a:pt x="4289" y="0"/>
                      <a:pt x="3864" y="33"/>
                      <a:pt x="3446" y="88"/>
                    </a:cubicBezTo>
                    <a:cubicBezTo>
                      <a:pt x="2802" y="138"/>
                      <a:pt x="2182" y="237"/>
                      <a:pt x="1562" y="485"/>
                    </a:cubicBezTo>
                    <a:cubicBezTo>
                      <a:pt x="1042" y="683"/>
                      <a:pt x="496" y="981"/>
                      <a:pt x="0" y="1253"/>
                    </a:cubicBezTo>
                    <a:cubicBezTo>
                      <a:pt x="719" y="1204"/>
                      <a:pt x="1438" y="1105"/>
                      <a:pt x="2157" y="1055"/>
                    </a:cubicBezTo>
                    <a:lnTo>
                      <a:pt x="2157" y="1055"/>
                    </a:lnTo>
                    <a:cubicBezTo>
                      <a:pt x="1736" y="1253"/>
                      <a:pt x="1413" y="1551"/>
                      <a:pt x="1116" y="1873"/>
                    </a:cubicBezTo>
                    <a:cubicBezTo>
                      <a:pt x="1711" y="1724"/>
                      <a:pt x="2331" y="1600"/>
                      <a:pt x="2926" y="1452"/>
                    </a:cubicBezTo>
                    <a:lnTo>
                      <a:pt x="2926" y="1452"/>
                    </a:lnTo>
                    <a:cubicBezTo>
                      <a:pt x="2727" y="1700"/>
                      <a:pt x="2479" y="1923"/>
                      <a:pt x="2231" y="2071"/>
                    </a:cubicBezTo>
                    <a:cubicBezTo>
                      <a:pt x="3669" y="1923"/>
                      <a:pt x="5132" y="1675"/>
                      <a:pt x="6272" y="807"/>
                    </a:cubicBezTo>
                    <a:cubicBezTo>
                      <a:pt x="6446" y="683"/>
                      <a:pt x="6619" y="435"/>
                      <a:pt x="6396" y="212"/>
                    </a:cubicBezTo>
                    <a:cubicBezTo>
                      <a:pt x="6247" y="88"/>
                      <a:pt x="5876" y="88"/>
                      <a:pt x="5702" y="63"/>
                    </a:cubicBezTo>
                    <a:cubicBezTo>
                      <a:pt x="5376" y="20"/>
                      <a:pt x="5045" y="0"/>
                      <a:pt x="4714"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349" name="Google Shape;11349;p29"/>
              <p:cNvSpPr/>
              <p:nvPr/>
            </p:nvSpPr>
            <p:spPr>
              <a:xfrm>
                <a:off x="3686075" y="2021000"/>
                <a:ext cx="187800" cy="148275"/>
              </a:xfrm>
              <a:custGeom>
                <a:avLst/>
                <a:gdLst/>
                <a:ahLst/>
                <a:cxnLst/>
                <a:rect l="l" t="t" r="r" b="b"/>
                <a:pathLst>
                  <a:path w="7512" h="5931" extrusionOk="0">
                    <a:moveTo>
                      <a:pt x="6503" y="0"/>
                    </a:moveTo>
                    <a:cubicBezTo>
                      <a:pt x="6208" y="0"/>
                      <a:pt x="5885" y="173"/>
                      <a:pt x="5652" y="269"/>
                    </a:cubicBezTo>
                    <a:cubicBezTo>
                      <a:pt x="5181" y="493"/>
                      <a:pt x="4710" y="740"/>
                      <a:pt x="4264" y="988"/>
                    </a:cubicBezTo>
                    <a:cubicBezTo>
                      <a:pt x="3719" y="1261"/>
                      <a:pt x="3223" y="1558"/>
                      <a:pt x="2727" y="1906"/>
                    </a:cubicBezTo>
                    <a:cubicBezTo>
                      <a:pt x="2281" y="2228"/>
                      <a:pt x="1810" y="2525"/>
                      <a:pt x="1364" y="2897"/>
                    </a:cubicBezTo>
                    <a:cubicBezTo>
                      <a:pt x="942" y="3269"/>
                      <a:pt x="620" y="3641"/>
                      <a:pt x="248" y="4112"/>
                    </a:cubicBezTo>
                    <a:cubicBezTo>
                      <a:pt x="149" y="4236"/>
                      <a:pt x="75" y="4360"/>
                      <a:pt x="50" y="4508"/>
                    </a:cubicBezTo>
                    <a:cubicBezTo>
                      <a:pt x="0" y="4657"/>
                      <a:pt x="50" y="4855"/>
                      <a:pt x="174" y="4905"/>
                    </a:cubicBezTo>
                    <a:cubicBezTo>
                      <a:pt x="223" y="4955"/>
                      <a:pt x="323" y="4979"/>
                      <a:pt x="347" y="5029"/>
                    </a:cubicBezTo>
                    <a:cubicBezTo>
                      <a:pt x="447" y="5128"/>
                      <a:pt x="372" y="5326"/>
                      <a:pt x="471" y="5401"/>
                    </a:cubicBezTo>
                    <a:cubicBezTo>
                      <a:pt x="546" y="5475"/>
                      <a:pt x="595" y="5475"/>
                      <a:pt x="670" y="5500"/>
                    </a:cubicBezTo>
                    <a:cubicBezTo>
                      <a:pt x="942" y="5574"/>
                      <a:pt x="1116" y="5822"/>
                      <a:pt x="1413" y="5897"/>
                    </a:cubicBezTo>
                    <a:cubicBezTo>
                      <a:pt x="1472" y="5920"/>
                      <a:pt x="1533" y="5931"/>
                      <a:pt x="1596" y="5931"/>
                    </a:cubicBezTo>
                    <a:cubicBezTo>
                      <a:pt x="2063" y="5931"/>
                      <a:pt x="2620" y="5344"/>
                      <a:pt x="2926" y="5103"/>
                    </a:cubicBezTo>
                    <a:lnTo>
                      <a:pt x="4215" y="4087"/>
                    </a:lnTo>
                    <a:cubicBezTo>
                      <a:pt x="4909" y="3393"/>
                      <a:pt x="5528" y="2773"/>
                      <a:pt x="6074" y="2129"/>
                    </a:cubicBezTo>
                    <a:cubicBezTo>
                      <a:pt x="6371" y="1782"/>
                      <a:pt x="7512" y="369"/>
                      <a:pt x="6743" y="46"/>
                    </a:cubicBezTo>
                    <a:cubicBezTo>
                      <a:pt x="6667" y="14"/>
                      <a:pt x="6586" y="0"/>
                      <a:pt x="650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50" name="Google Shape;11350;p29"/>
              <p:cNvSpPr/>
              <p:nvPr/>
            </p:nvSpPr>
            <p:spPr>
              <a:xfrm>
                <a:off x="3715825" y="2028850"/>
                <a:ext cx="141325" cy="104875"/>
              </a:xfrm>
              <a:custGeom>
                <a:avLst/>
                <a:gdLst/>
                <a:ahLst/>
                <a:cxnLst/>
                <a:rect l="l" t="t" r="r" b="b"/>
                <a:pathLst>
                  <a:path w="5653" h="4195" extrusionOk="0">
                    <a:moveTo>
                      <a:pt x="5118" y="0"/>
                    </a:moveTo>
                    <a:cubicBezTo>
                      <a:pt x="4940" y="0"/>
                      <a:pt x="4746" y="81"/>
                      <a:pt x="4586" y="154"/>
                    </a:cubicBezTo>
                    <a:cubicBezTo>
                      <a:pt x="3768" y="451"/>
                      <a:pt x="3124" y="947"/>
                      <a:pt x="2479" y="1443"/>
                    </a:cubicBezTo>
                    <a:cubicBezTo>
                      <a:pt x="1488" y="2186"/>
                      <a:pt x="397" y="3029"/>
                      <a:pt x="0" y="4194"/>
                    </a:cubicBezTo>
                    <a:cubicBezTo>
                      <a:pt x="422" y="3922"/>
                      <a:pt x="893" y="3624"/>
                      <a:pt x="1339" y="3352"/>
                    </a:cubicBezTo>
                    <a:lnTo>
                      <a:pt x="1339" y="3352"/>
                    </a:lnTo>
                    <a:cubicBezTo>
                      <a:pt x="1215" y="3599"/>
                      <a:pt x="1116" y="3872"/>
                      <a:pt x="1091" y="4170"/>
                    </a:cubicBezTo>
                    <a:cubicBezTo>
                      <a:pt x="1612" y="3798"/>
                      <a:pt x="2132" y="3426"/>
                      <a:pt x="2628" y="3029"/>
                    </a:cubicBezTo>
                    <a:cubicBezTo>
                      <a:pt x="2628" y="3178"/>
                      <a:pt x="2628" y="3302"/>
                      <a:pt x="2653" y="3451"/>
                    </a:cubicBezTo>
                    <a:cubicBezTo>
                      <a:pt x="3570" y="2732"/>
                      <a:pt x="4487" y="2013"/>
                      <a:pt x="5156" y="1121"/>
                    </a:cubicBezTo>
                    <a:cubicBezTo>
                      <a:pt x="5355" y="873"/>
                      <a:pt x="5652" y="476"/>
                      <a:pt x="5454" y="154"/>
                    </a:cubicBezTo>
                    <a:cubicBezTo>
                      <a:pt x="5361" y="41"/>
                      <a:pt x="5243" y="0"/>
                      <a:pt x="5118"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351" name="Google Shape;11351;p29"/>
              <p:cNvSpPr/>
              <p:nvPr/>
            </p:nvSpPr>
            <p:spPr>
              <a:xfrm>
                <a:off x="3788325" y="2036275"/>
                <a:ext cx="106625" cy="214100"/>
              </a:xfrm>
              <a:custGeom>
                <a:avLst/>
                <a:gdLst/>
                <a:ahLst/>
                <a:cxnLst/>
                <a:rect l="l" t="t" r="r" b="b"/>
                <a:pathLst>
                  <a:path w="4265" h="8564" extrusionOk="0">
                    <a:moveTo>
                      <a:pt x="3538" y="0"/>
                    </a:moveTo>
                    <a:cubicBezTo>
                      <a:pt x="3516" y="0"/>
                      <a:pt x="3494" y="2"/>
                      <a:pt x="3471" y="5"/>
                    </a:cubicBezTo>
                    <a:cubicBezTo>
                      <a:pt x="3174" y="30"/>
                      <a:pt x="2975" y="526"/>
                      <a:pt x="2802" y="774"/>
                    </a:cubicBezTo>
                    <a:cubicBezTo>
                      <a:pt x="2579" y="1047"/>
                      <a:pt x="2356" y="1344"/>
                      <a:pt x="2157" y="1666"/>
                    </a:cubicBezTo>
                    <a:cubicBezTo>
                      <a:pt x="1736" y="2286"/>
                      <a:pt x="1414" y="2931"/>
                      <a:pt x="1116" y="3625"/>
                    </a:cubicBezTo>
                    <a:cubicBezTo>
                      <a:pt x="546" y="4988"/>
                      <a:pt x="199" y="6401"/>
                      <a:pt x="50" y="7889"/>
                    </a:cubicBezTo>
                    <a:cubicBezTo>
                      <a:pt x="1" y="8087"/>
                      <a:pt x="50" y="8360"/>
                      <a:pt x="224" y="8384"/>
                    </a:cubicBezTo>
                    <a:cubicBezTo>
                      <a:pt x="250" y="8397"/>
                      <a:pt x="272" y="8402"/>
                      <a:pt x="293" y="8402"/>
                    </a:cubicBezTo>
                    <a:cubicBezTo>
                      <a:pt x="340" y="8402"/>
                      <a:pt x="379" y="8379"/>
                      <a:pt x="430" y="8379"/>
                    </a:cubicBezTo>
                    <a:cubicBezTo>
                      <a:pt x="443" y="8379"/>
                      <a:pt x="457" y="8381"/>
                      <a:pt x="472" y="8384"/>
                    </a:cubicBezTo>
                    <a:cubicBezTo>
                      <a:pt x="546" y="8434"/>
                      <a:pt x="596" y="8483"/>
                      <a:pt x="670" y="8508"/>
                    </a:cubicBezTo>
                    <a:cubicBezTo>
                      <a:pt x="728" y="8549"/>
                      <a:pt x="787" y="8564"/>
                      <a:pt x="847" y="8564"/>
                    </a:cubicBezTo>
                    <a:cubicBezTo>
                      <a:pt x="1015" y="8564"/>
                      <a:pt x="1192" y="8446"/>
                      <a:pt x="1369" y="8446"/>
                    </a:cubicBezTo>
                    <a:cubicBezTo>
                      <a:pt x="1401" y="8446"/>
                      <a:pt x="1432" y="8450"/>
                      <a:pt x="1463" y="8459"/>
                    </a:cubicBezTo>
                    <a:cubicBezTo>
                      <a:pt x="1587" y="8483"/>
                      <a:pt x="1686" y="8558"/>
                      <a:pt x="1810" y="8558"/>
                    </a:cubicBezTo>
                    <a:cubicBezTo>
                      <a:pt x="1984" y="8558"/>
                      <a:pt x="2108" y="8384"/>
                      <a:pt x="2207" y="8236"/>
                    </a:cubicBezTo>
                    <a:cubicBezTo>
                      <a:pt x="3471" y="6277"/>
                      <a:pt x="3843" y="3848"/>
                      <a:pt x="4140" y="1493"/>
                    </a:cubicBezTo>
                    <a:cubicBezTo>
                      <a:pt x="4215" y="1171"/>
                      <a:pt x="4264" y="824"/>
                      <a:pt x="4165" y="551"/>
                    </a:cubicBezTo>
                    <a:cubicBezTo>
                      <a:pt x="4073" y="297"/>
                      <a:pt x="3830" y="0"/>
                      <a:pt x="353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52" name="Google Shape;11352;p29"/>
              <p:cNvSpPr/>
              <p:nvPr/>
            </p:nvSpPr>
            <p:spPr>
              <a:xfrm>
                <a:off x="3827375" y="2067600"/>
                <a:ext cx="55800" cy="97100"/>
              </a:xfrm>
              <a:custGeom>
                <a:avLst/>
                <a:gdLst/>
                <a:ahLst/>
                <a:cxnLst/>
                <a:rect l="l" t="t" r="r" b="b"/>
                <a:pathLst>
                  <a:path w="2232" h="3884" extrusionOk="0">
                    <a:moveTo>
                      <a:pt x="1756" y="0"/>
                    </a:moveTo>
                    <a:cubicBezTo>
                      <a:pt x="1574" y="0"/>
                      <a:pt x="1372" y="85"/>
                      <a:pt x="1240" y="190"/>
                    </a:cubicBezTo>
                    <a:cubicBezTo>
                      <a:pt x="843" y="537"/>
                      <a:pt x="595" y="1231"/>
                      <a:pt x="397" y="1702"/>
                    </a:cubicBezTo>
                    <a:cubicBezTo>
                      <a:pt x="174" y="2397"/>
                      <a:pt x="25" y="3115"/>
                      <a:pt x="0" y="3834"/>
                    </a:cubicBezTo>
                    <a:cubicBezTo>
                      <a:pt x="174" y="3215"/>
                      <a:pt x="422" y="2620"/>
                      <a:pt x="794" y="2049"/>
                    </a:cubicBezTo>
                    <a:lnTo>
                      <a:pt x="794" y="2049"/>
                    </a:lnTo>
                    <a:cubicBezTo>
                      <a:pt x="843" y="2620"/>
                      <a:pt x="794" y="3165"/>
                      <a:pt x="769" y="3735"/>
                    </a:cubicBezTo>
                    <a:cubicBezTo>
                      <a:pt x="1091" y="3388"/>
                      <a:pt x="1289" y="2991"/>
                      <a:pt x="1413" y="2545"/>
                    </a:cubicBezTo>
                    <a:cubicBezTo>
                      <a:pt x="1513" y="2991"/>
                      <a:pt x="1537" y="3413"/>
                      <a:pt x="1513" y="3884"/>
                    </a:cubicBezTo>
                    <a:cubicBezTo>
                      <a:pt x="1537" y="3611"/>
                      <a:pt x="1760" y="3264"/>
                      <a:pt x="1835" y="2991"/>
                    </a:cubicBezTo>
                    <a:cubicBezTo>
                      <a:pt x="1909" y="2669"/>
                      <a:pt x="1984" y="2372"/>
                      <a:pt x="2008" y="2025"/>
                    </a:cubicBezTo>
                    <a:cubicBezTo>
                      <a:pt x="2083" y="1727"/>
                      <a:pt x="2107" y="1380"/>
                      <a:pt x="2107" y="1058"/>
                    </a:cubicBezTo>
                    <a:cubicBezTo>
                      <a:pt x="2132" y="860"/>
                      <a:pt x="2231" y="488"/>
                      <a:pt x="2132" y="240"/>
                    </a:cubicBezTo>
                    <a:cubicBezTo>
                      <a:pt x="2063" y="66"/>
                      <a:pt x="1917" y="0"/>
                      <a:pt x="175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353" name="Google Shape;11353;p29"/>
              <p:cNvSpPr/>
              <p:nvPr/>
            </p:nvSpPr>
            <p:spPr>
              <a:xfrm>
                <a:off x="3886875" y="2051850"/>
                <a:ext cx="73150" cy="218300"/>
              </a:xfrm>
              <a:custGeom>
                <a:avLst/>
                <a:gdLst/>
                <a:ahLst/>
                <a:cxnLst/>
                <a:rect l="l" t="t" r="r" b="b"/>
                <a:pathLst>
                  <a:path w="2926" h="8732" extrusionOk="0">
                    <a:moveTo>
                      <a:pt x="1433" y="1"/>
                    </a:moveTo>
                    <a:cubicBezTo>
                      <a:pt x="884" y="1"/>
                      <a:pt x="643" y="1324"/>
                      <a:pt x="570" y="1737"/>
                    </a:cubicBezTo>
                    <a:cubicBezTo>
                      <a:pt x="248" y="3126"/>
                      <a:pt x="0" y="4539"/>
                      <a:pt x="75" y="5976"/>
                    </a:cubicBezTo>
                    <a:cubicBezTo>
                      <a:pt x="99" y="6819"/>
                      <a:pt x="273" y="7637"/>
                      <a:pt x="744" y="8356"/>
                    </a:cubicBezTo>
                    <a:cubicBezTo>
                      <a:pt x="902" y="8614"/>
                      <a:pt x="1192" y="8732"/>
                      <a:pt x="1476" y="8732"/>
                    </a:cubicBezTo>
                    <a:cubicBezTo>
                      <a:pt x="1683" y="8732"/>
                      <a:pt x="1887" y="8669"/>
                      <a:pt x="2033" y="8555"/>
                    </a:cubicBezTo>
                    <a:cubicBezTo>
                      <a:pt x="2083" y="8505"/>
                      <a:pt x="2132" y="8480"/>
                      <a:pt x="2182" y="8480"/>
                    </a:cubicBezTo>
                    <a:cubicBezTo>
                      <a:pt x="2249" y="8480"/>
                      <a:pt x="2337" y="8583"/>
                      <a:pt x="2427" y="8583"/>
                    </a:cubicBezTo>
                    <a:cubicBezTo>
                      <a:pt x="2436" y="8583"/>
                      <a:pt x="2445" y="8582"/>
                      <a:pt x="2454" y="8579"/>
                    </a:cubicBezTo>
                    <a:cubicBezTo>
                      <a:pt x="2504" y="8579"/>
                      <a:pt x="2578" y="8480"/>
                      <a:pt x="2603" y="8431"/>
                    </a:cubicBezTo>
                    <a:cubicBezTo>
                      <a:pt x="2677" y="8257"/>
                      <a:pt x="2727" y="8108"/>
                      <a:pt x="2801" y="7935"/>
                    </a:cubicBezTo>
                    <a:cubicBezTo>
                      <a:pt x="2925" y="7365"/>
                      <a:pt x="2925" y="6770"/>
                      <a:pt x="2876" y="6200"/>
                    </a:cubicBezTo>
                    <a:cubicBezTo>
                      <a:pt x="2826" y="5282"/>
                      <a:pt x="2752" y="4390"/>
                      <a:pt x="2628" y="3522"/>
                    </a:cubicBezTo>
                    <a:cubicBezTo>
                      <a:pt x="2504" y="2704"/>
                      <a:pt x="2454" y="1861"/>
                      <a:pt x="2206" y="1068"/>
                    </a:cubicBezTo>
                    <a:cubicBezTo>
                      <a:pt x="2083" y="696"/>
                      <a:pt x="1884" y="27"/>
                      <a:pt x="1463" y="2"/>
                    </a:cubicBezTo>
                    <a:cubicBezTo>
                      <a:pt x="1453" y="1"/>
                      <a:pt x="1443" y="1"/>
                      <a:pt x="14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54" name="Google Shape;11354;p29"/>
              <p:cNvSpPr/>
              <p:nvPr/>
            </p:nvSpPr>
            <p:spPr>
              <a:xfrm>
                <a:off x="3899875" y="2073000"/>
                <a:ext cx="43425" cy="120225"/>
              </a:xfrm>
              <a:custGeom>
                <a:avLst/>
                <a:gdLst/>
                <a:ahLst/>
                <a:cxnLst/>
                <a:rect l="l" t="t" r="r" b="b"/>
                <a:pathLst>
                  <a:path w="1737" h="4809" extrusionOk="0">
                    <a:moveTo>
                      <a:pt x="946" y="0"/>
                    </a:moveTo>
                    <a:cubicBezTo>
                      <a:pt x="701" y="0"/>
                      <a:pt x="544" y="488"/>
                      <a:pt x="422" y="817"/>
                    </a:cubicBezTo>
                    <a:cubicBezTo>
                      <a:pt x="249" y="1214"/>
                      <a:pt x="150" y="1635"/>
                      <a:pt x="100" y="2032"/>
                    </a:cubicBezTo>
                    <a:cubicBezTo>
                      <a:pt x="50" y="2428"/>
                      <a:pt x="1" y="2875"/>
                      <a:pt x="50" y="3271"/>
                    </a:cubicBezTo>
                    <a:cubicBezTo>
                      <a:pt x="50" y="3494"/>
                      <a:pt x="75" y="3668"/>
                      <a:pt x="100" y="3891"/>
                    </a:cubicBezTo>
                    <a:cubicBezTo>
                      <a:pt x="125" y="4040"/>
                      <a:pt x="249" y="4312"/>
                      <a:pt x="224" y="4436"/>
                    </a:cubicBezTo>
                    <a:cubicBezTo>
                      <a:pt x="323" y="3990"/>
                      <a:pt x="373" y="3519"/>
                      <a:pt x="422" y="3048"/>
                    </a:cubicBezTo>
                    <a:cubicBezTo>
                      <a:pt x="670" y="3643"/>
                      <a:pt x="893" y="4238"/>
                      <a:pt x="1191" y="4808"/>
                    </a:cubicBezTo>
                    <a:cubicBezTo>
                      <a:pt x="1290" y="4065"/>
                      <a:pt x="1315" y="3321"/>
                      <a:pt x="1339" y="2552"/>
                    </a:cubicBezTo>
                    <a:cubicBezTo>
                      <a:pt x="1463" y="2924"/>
                      <a:pt x="1587" y="3296"/>
                      <a:pt x="1686" y="3668"/>
                    </a:cubicBezTo>
                    <a:cubicBezTo>
                      <a:pt x="1736" y="3023"/>
                      <a:pt x="1736" y="2404"/>
                      <a:pt x="1686" y="1759"/>
                    </a:cubicBezTo>
                    <a:cubicBezTo>
                      <a:pt x="1662" y="1263"/>
                      <a:pt x="1563" y="743"/>
                      <a:pt x="1315" y="321"/>
                    </a:cubicBezTo>
                    <a:cubicBezTo>
                      <a:pt x="1173" y="90"/>
                      <a:pt x="1052" y="0"/>
                      <a:pt x="94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355" name="Google Shape;11355;p29"/>
              <p:cNvSpPr/>
              <p:nvPr/>
            </p:nvSpPr>
            <p:spPr>
              <a:xfrm>
                <a:off x="3946975" y="2050825"/>
                <a:ext cx="153725" cy="184800"/>
              </a:xfrm>
              <a:custGeom>
                <a:avLst/>
                <a:gdLst/>
                <a:ahLst/>
                <a:cxnLst/>
                <a:rect l="l" t="t" r="r" b="b"/>
                <a:pathLst>
                  <a:path w="6149" h="7392" extrusionOk="0">
                    <a:moveTo>
                      <a:pt x="550" y="0"/>
                    </a:moveTo>
                    <a:cubicBezTo>
                      <a:pt x="475" y="0"/>
                      <a:pt x="399" y="21"/>
                      <a:pt x="323" y="68"/>
                    </a:cubicBezTo>
                    <a:cubicBezTo>
                      <a:pt x="1" y="242"/>
                      <a:pt x="75" y="613"/>
                      <a:pt x="199" y="936"/>
                    </a:cubicBezTo>
                    <a:cubicBezTo>
                      <a:pt x="571" y="1902"/>
                      <a:pt x="968" y="2844"/>
                      <a:pt x="1414" y="3786"/>
                    </a:cubicBezTo>
                    <a:cubicBezTo>
                      <a:pt x="1662" y="4307"/>
                      <a:pt x="1910" y="4828"/>
                      <a:pt x="2207" y="5323"/>
                    </a:cubicBezTo>
                    <a:cubicBezTo>
                      <a:pt x="2579" y="6017"/>
                      <a:pt x="3025" y="6662"/>
                      <a:pt x="3620" y="7158"/>
                    </a:cubicBezTo>
                    <a:cubicBezTo>
                      <a:pt x="3746" y="7284"/>
                      <a:pt x="3908" y="7392"/>
                      <a:pt x="4090" y="7392"/>
                    </a:cubicBezTo>
                    <a:cubicBezTo>
                      <a:pt x="4123" y="7392"/>
                      <a:pt x="4156" y="7388"/>
                      <a:pt x="4190" y="7381"/>
                    </a:cubicBezTo>
                    <a:cubicBezTo>
                      <a:pt x="4289" y="7331"/>
                      <a:pt x="4389" y="7282"/>
                      <a:pt x="4488" y="7257"/>
                    </a:cubicBezTo>
                    <a:cubicBezTo>
                      <a:pt x="4934" y="7059"/>
                      <a:pt x="5430" y="7257"/>
                      <a:pt x="5405" y="6538"/>
                    </a:cubicBezTo>
                    <a:cubicBezTo>
                      <a:pt x="5405" y="6439"/>
                      <a:pt x="5380" y="6315"/>
                      <a:pt x="5430" y="6265"/>
                    </a:cubicBezTo>
                    <a:cubicBezTo>
                      <a:pt x="5504" y="6166"/>
                      <a:pt x="5628" y="6166"/>
                      <a:pt x="5727" y="6141"/>
                    </a:cubicBezTo>
                    <a:cubicBezTo>
                      <a:pt x="6025" y="6017"/>
                      <a:pt x="6149" y="5621"/>
                      <a:pt x="6099" y="5274"/>
                    </a:cubicBezTo>
                    <a:cubicBezTo>
                      <a:pt x="6000" y="4927"/>
                      <a:pt x="5752" y="4679"/>
                      <a:pt x="5529" y="4406"/>
                    </a:cubicBezTo>
                    <a:cubicBezTo>
                      <a:pt x="5281" y="4084"/>
                      <a:pt x="5058" y="3786"/>
                      <a:pt x="4810" y="3514"/>
                    </a:cubicBezTo>
                    <a:cubicBezTo>
                      <a:pt x="4537" y="3167"/>
                      <a:pt x="4190" y="2894"/>
                      <a:pt x="3893" y="2572"/>
                    </a:cubicBezTo>
                    <a:cubicBezTo>
                      <a:pt x="3075" y="1853"/>
                      <a:pt x="2281" y="1184"/>
                      <a:pt x="1439" y="564"/>
                    </a:cubicBezTo>
                    <a:cubicBezTo>
                      <a:pt x="1178" y="363"/>
                      <a:pt x="868" y="0"/>
                      <a:pt x="55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56" name="Google Shape;11356;p29"/>
              <p:cNvSpPr/>
              <p:nvPr/>
            </p:nvSpPr>
            <p:spPr>
              <a:xfrm>
                <a:off x="3952550" y="2068250"/>
                <a:ext cx="74400" cy="89025"/>
              </a:xfrm>
              <a:custGeom>
                <a:avLst/>
                <a:gdLst/>
                <a:ahLst/>
                <a:cxnLst/>
                <a:rect l="l" t="t" r="r" b="b"/>
                <a:pathLst>
                  <a:path w="2976" h="3561" extrusionOk="0">
                    <a:moveTo>
                      <a:pt x="888" y="1"/>
                    </a:moveTo>
                    <a:cubicBezTo>
                      <a:pt x="856" y="1"/>
                      <a:pt x="824" y="5"/>
                      <a:pt x="794" y="16"/>
                    </a:cubicBezTo>
                    <a:cubicBezTo>
                      <a:pt x="1" y="288"/>
                      <a:pt x="1092" y="2023"/>
                      <a:pt x="1340" y="2395"/>
                    </a:cubicBezTo>
                    <a:cubicBezTo>
                      <a:pt x="1488" y="2618"/>
                      <a:pt x="1662" y="2817"/>
                      <a:pt x="1835" y="2990"/>
                    </a:cubicBezTo>
                    <a:cubicBezTo>
                      <a:pt x="1934" y="3114"/>
                      <a:pt x="2455" y="3486"/>
                      <a:pt x="2455" y="3560"/>
                    </a:cubicBezTo>
                    <a:cubicBezTo>
                      <a:pt x="2455" y="3387"/>
                      <a:pt x="2405" y="3238"/>
                      <a:pt x="2306" y="3089"/>
                    </a:cubicBezTo>
                    <a:cubicBezTo>
                      <a:pt x="2058" y="2643"/>
                      <a:pt x="1835" y="2222"/>
                      <a:pt x="1587" y="1776"/>
                    </a:cubicBezTo>
                    <a:lnTo>
                      <a:pt x="1587" y="1776"/>
                    </a:lnTo>
                    <a:lnTo>
                      <a:pt x="2976" y="3089"/>
                    </a:lnTo>
                    <a:cubicBezTo>
                      <a:pt x="2728" y="2445"/>
                      <a:pt x="2331" y="1850"/>
                      <a:pt x="1835" y="1329"/>
                    </a:cubicBezTo>
                    <a:lnTo>
                      <a:pt x="1835" y="1329"/>
                    </a:lnTo>
                    <a:cubicBezTo>
                      <a:pt x="2182" y="1577"/>
                      <a:pt x="2554" y="1776"/>
                      <a:pt x="2901" y="2023"/>
                    </a:cubicBezTo>
                    <a:cubicBezTo>
                      <a:pt x="2653" y="1602"/>
                      <a:pt x="2306" y="1156"/>
                      <a:pt x="1959" y="784"/>
                    </a:cubicBezTo>
                    <a:cubicBezTo>
                      <a:pt x="1754" y="602"/>
                      <a:pt x="1256" y="1"/>
                      <a:pt x="888"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357" name="Google Shape;11357;p29"/>
              <p:cNvSpPr/>
              <p:nvPr/>
            </p:nvSpPr>
            <p:spPr>
              <a:xfrm>
                <a:off x="3958750" y="1806500"/>
                <a:ext cx="200825" cy="174250"/>
              </a:xfrm>
              <a:custGeom>
                <a:avLst/>
                <a:gdLst/>
                <a:ahLst/>
                <a:cxnLst/>
                <a:rect l="l" t="t" r="r" b="b"/>
                <a:pathLst>
                  <a:path w="8033" h="6970" extrusionOk="0">
                    <a:moveTo>
                      <a:pt x="6973" y="0"/>
                    </a:moveTo>
                    <a:cubicBezTo>
                      <a:pt x="6883" y="0"/>
                      <a:pt x="6786" y="18"/>
                      <a:pt x="6694" y="49"/>
                    </a:cubicBezTo>
                    <a:cubicBezTo>
                      <a:pt x="6322" y="123"/>
                      <a:pt x="6049" y="347"/>
                      <a:pt x="5752" y="545"/>
                    </a:cubicBezTo>
                    <a:cubicBezTo>
                      <a:pt x="5380" y="768"/>
                      <a:pt x="5033" y="966"/>
                      <a:pt x="4686" y="1189"/>
                    </a:cubicBezTo>
                    <a:cubicBezTo>
                      <a:pt x="3298" y="2107"/>
                      <a:pt x="2157" y="3173"/>
                      <a:pt x="1116" y="4511"/>
                    </a:cubicBezTo>
                    <a:cubicBezTo>
                      <a:pt x="596" y="5156"/>
                      <a:pt x="125" y="5899"/>
                      <a:pt x="50" y="6742"/>
                    </a:cubicBezTo>
                    <a:cubicBezTo>
                      <a:pt x="1" y="6792"/>
                      <a:pt x="1" y="6891"/>
                      <a:pt x="75" y="6916"/>
                    </a:cubicBezTo>
                    <a:cubicBezTo>
                      <a:pt x="90" y="6960"/>
                      <a:pt x="132" y="6969"/>
                      <a:pt x="173" y="6969"/>
                    </a:cubicBezTo>
                    <a:cubicBezTo>
                      <a:pt x="201" y="6969"/>
                      <a:pt x="229" y="6965"/>
                      <a:pt x="249" y="6965"/>
                    </a:cubicBezTo>
                    <a:cubicBezTo>
                      <a:pt x="868" y="6817"/>
                      <a:pt x="1538" y="6618"/>
                      <a:pt x="2108" y="6395"/>
                    </a:cubicBezTo>
                    <a:cubicBezTo>
                      <a:pt x="2901" y="6123"/>
                      <a:pt x="3595" y="5726"/>
                      <a:pt x="4265" y="5255"/>
                    </a:cubicBezTo>
                    <a:cubicBezTo>
                      <a:pt x="4810" y="4883"/>
                      <a:pt x="5331" y="4437"/>
                      <a:pt x="5876" y="3966"/>
                    </a:cubicBezTo>
                    <a:cubicBezTo>
                      <a:pt x="6620" y="3321"/>
                      <a:pt x="7239" y="2702"/>
                      <a:pt x="7785" y="1908"/>
                    </a:cubicBezTo>
                    <a:cubicBezTo>
                      <a:pt x="7884" y="1784"/>
                      <a:pt x="7983" y="1611"/>
                      <a:pt x="8008" y="1462"/>
                    </a:cubicBezTo>
                    <a:cubicBezTo>
                      <a:pt x="8033" y="1338"/>
                      <a:pt x="8008" y="1189"/>
                      <a:pt x="7983" y="1065"/>
                    </a:cubicBezTo>
                    <a:cubicBezTo>
                      <a:pt x="7933" y="942"/>
                      <a:pt x="7909" y="818"/>
                      <a:pt x="7859" y="694"/>
                    </a:cubicBezTo>
                    <a:cubicBezTo>
                      <a:pt x="7735" y="545"/>
                      <a:pt x="7537" y="570"/>
                      <a:pt x="7438" y="421"/>
                    </a:cubicBezTo>
                    <a:cubicBezTo>
                      <a:pt x="7388" y="322"/>
                      <a:pt x="7363" y="223"/>
                      <a:pt x="7289" y="123"/>
                    </a:cubicBezTo>
                    <a:cubicBezTo>
                      <a:pt x="7216" y="36"/>
                      <a:pt x="7101" y="0"/>
                      <a:pt x="69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58" name="Google Shape;11358;p29"/>
              <p:cNvSpPr/>
              <p:nvPr/>
            </p:nvSpPr>
            <p:spPr>
              <a:xfrm>
                <a:off x="3974200" y="1870300"/>
                <a:ext cx="94900" cy="90700"/>
              </a:xfrm>
              <a:custGeom>
                <a:avLst/>
                <a:gdLst/>
                <a:ahLst/>
                <a:cxnLst/>
                <a:rect l="l" t="t" r="r" b="b"/>
                <a:pathLst>
                  <a:path w="3796" h="3628" extrusionOk="0">
                    <a:moveTo>
                      <a:pt x="3523" y="1"/>
                    </a:moveTo>
                    <a:lnTo>
                      <a:pt x="3523" y="1"/>
                    </a:lnTo>
                    <a:cubicBezTo>
                      <a:pt x="3052" y="224"/>
                      <a:pt x="2605" y="497"/>
                      <a:pt x="2234" y="769"/>
                    </a:cubicBezTo>
                    <a:cubicBezTo>
                      <a:pt x="1539" y="1339"/>
                      <a:pt x="945" y="2034"/>
                      <a:pt x="498" y="2852"/>
                    </a:cubicBezTo>
                    <a:cubicBezTo>
                      <a:pt x="336" y="3153"/>
                      <a:pt x="1" y="3627"/>
                      <a:pt x="464" y="3627"/>
                    </a:cubicBezTo>
                    <a:cubicBezTo>
                      <a:pt x="496" y="3627"/>
                      <a:pt x="532" y="3625"/>
                      <a:pt x="573" y="3620"/>
                    </a:cubicBezTo>
                    <a:cubicBezTo>
                      <a:pt x="1044" y="3571"/>
                      <a:pt x="1539" y="3347"/>
                      <a:pt x="1936" y="3100"/>
                    </a:cubicBezTo>
                    <a:cubicBezTo>
                      <a:pt x="2457" y="2802"/>
                      <a:pt x="2903" y="2356"/>
                      <a:pt x="3349" y="1959"/>
                    </a:cubicBezTo>
                    <a:lnTo>
                      <a:pt x="3349" y="1959"/>
                    </a:lnTo>
                    <a:cubicBezTo>
                      <a:pt x="2952" y="2108"/>
                      <a:pt x="2531" y="2232"/>
                      <a:pt x="2110" y="2381"/>
                    </a:cubicBezTo>
                    <a:cubicBezTo>
                      <a:pt x="2680" y="1835"/>
                      <a:pt x="3225" y="1315"/>
                      <a:pt x="3795" y="745"/>
                    </a:cubicBezTo>
                    <a:lnTo>
                      <a:pt x="3795" y="745"/>
                    </a:lnTo>
                    <a:cubicBezTo>
                      <a:pt x="3275" y="868"/>
                      <a:pt x="2729" y="1092"/>
                      <a:pt x="2283" y="1364"/>
                    </a:cubicBezTo>
                    <a:cubicBezTo>
                      <a:pt x="2680" y="943"/>
                      <a:pt x="3101" y="472"/>
                      <a:pt x="3523"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359" name="Google Shape;11359;p29"/>
              <p:cNvSpPr/>
              <p:nvPr/>
            </p:nvSpPr>
            <p:spPr>
              <a:xfrm>
                <a:off x="3976725" y="1951025"/>
                <a:ext cx="221900" cy="75800"/>
              </a:xfrm>
              <a:custGeom>
                <a:avLst/>
                <a:gdLst/>
                <a:ahLst/>
                <a:cxnLst/>
                <a:rect l="l" t="t" r="r" b="b"/>
                <a:pathLst>
                  <a:path w="8876" h="3032" extrusionOk="0">
                    <a:moveTo>
                      <a:pt x="6773" y="0"/>
                    </a:moveTo>
                    <a:cubicBezTo>
                      <a:pt x="4855" y="0"/>
                      <a:pt x="2913" y="463"/>
                      <a:pt x="1091" y="1085"/>
                    </a:cubicBezTo>
                    <a:cubicBezTo>
                      <a:pt x="844" y="1135"/>
                      <a:pt x="224" y="1333"/>
                      <a:pt x="125" y="1631"/>
                    </a:cubicBezTo>
                    <a:cubicBezTo>
                      <a:pt x="1" y="2052"/>
                      <a:pt x="1067" y="2300"/>
                      <a:pt x="1315" y="2374"/>
                    </a:cubicBezTo>
                    <a:cubicBezTo>
                      <a:pt x="2133" y="2697"/>
                      <a:pt x="3174" y="2697"/>
                      <a:pt x="3992" y="2821"/>
                    </a:cubicBezTo>
                    <a:cubicBezTo>
                      <a:pt x="4685" y="2936"/>
                      <a:pt x="5404" y="3032"/>
                      <a:pt x="6112" y="3032"/>
                    </a:cubicBezTo>
                    <a:cubicBezTo>
                      <a:pt x="6772" y="3032"/>
                      <a:pt x="7423" y="2949"/>
                      <a:pt x="8033" y="2721"/>
                    </a:cubicBezTo>
                    <a:cubicBezTo>
                      <a:pt x="8181" y="2672"/>
                      <a:pt x="8305" y="2597"/>
                      <a:pt x="8404" y="2473"/>
                    </a:cubicBezTo>
                    <a:cubicBezTo>
                      <a:pt x="8454" y="2350"/>
                      <a:pt x="8454" y="2226"/>
                      <a:pt x="8528" y="2102"/>
                    </a:cubicBezTo>
                    <a:cubicBezTo>
                      <a:pt x="8578" y="1978"/>
                      <a:pt x="8652" y="1953"/>
                      <a:pt x="8702" y="1854"/>
                    </a:cubicBezTo>
                    <a:cubicBezTo>
                      <a:pt x="8875" y="1631"/>
                      <a:pt x="8801" y="1556"/>
                      <a:pt x="8751" y="1259"/>
                    </a:cubicBezTo>
                    <a:cubicBezTo>
                      <a:pt x="8702" y="1085"/>
                      <a:pt x="8751" y="887"/>
                      <a:pt x="8702" y="713"/>
                    </a:cubicBezTo>
                    <a:cubicBezTo>
                      <a:pt x="8702" y="689"/>
                      <a:pt x="8702" y="614"/>
                      <a:pt x="8677" y="589"/>
                    </a:cubicBezTo>
                    <a:cubicBezTo>
                      <a:pt x="8627" y="391"/>
                      <a:pt x="8429" y="242"/>
                      <a:pt x="8206" y="193"/>
                    </a:cubicBezTo>
                    <a:cubicBezTo>
                      <a:pt x="7958" y="69"/>
                      <a:pt x="7685" y="19"/>
                      <a:pt x="7438" y="19"/>
                    </a:cubicBezTo>
                    <a:cubicBezTo>
                      <a:pt x="7217" y="6"/>
                      <a:pt x="6995" y="0"/>
                      <a:pt x="67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60" name="Google Shape;11360;p29"/>
              <p:cNvSpPr/>
              <p:nvPr/>
            </p:nvSpPr>
            <p:spPr>
              <a:xfrm>
                <a:off x="3990975" y="1963825"/>
                <a:ext cx="122750" cy="44700"/>
              </a:xfrm>
              <a:custGeom>
                <a:avLst/>
                <a:gdLst/>
                <a:ahLst/>
                <a:cxnLst/>
                <a:rect l="l" t="t" r="r" b="b"/>
                <a:pathLst>
                  <a:path w="4910" h="1788" extrusionOk="0">
                    <a:moveTo>
                      <a:pt x="4622" y="0"/>
                    </a:moveTo>
                    <a:cubicBezTo>
                      <a:pt x="3742" y="0"/>
                      <a:pt x="2896" y="129"/>
                      <a:pt x="2009" y="425"/>
                    </a:cubicBezTo>
                    <a:cubicBezTo>
                      <a:pt x="1563" y="573"/>
                      <a:pt x="1141" y="747"/>
                      <a:pt x="745" y="970"/>
                    </a:cubicBezTo>
                    <a:cubicBezTo>
                      <a:pt x="621" y="1069"/>
                      <a:pt x="447" y="1094"/>
                      <a:pt x="323" y="1193"/>
                    </a:cubicBezTo>
                    <a:cubicBezTo>
                      <a:pt x="298" y="1218"/>
                      <a:pt x="1" y="1664"/>
                      <a:pt x="75" y="1664"/>
                    </a:cubicBezTo>
                    <a:cubicBezTo>
                      <a:pt x="518" y="1627"/>
                      <a:pt x="958" y="1607"/>
                      <a:pt x="1396" y="1607"/>
                    </a:cubicBezTo>
                    <a:cubicBezTo>
                      <a:pt x="2136" y="1607"/>
                      <a:pt x="2873" y="1663"/>
                      <a:pt x="3620" y="1788"/>
                    </a:cubicBezTo>
                    <a:cubicBezTo>
                      <a:pt x="3397" y="1490"/>
                      <a:pt x="3124" y="1292"/>
                      <a:pt x="2802" y="1119"/>
                    </a:cubicBezTo>
                    <a:cubicBezTo>
                      <a:pt x="3425" y="963"/>
                      <a:pt x="4069" y="867"/>
                      <a:pt x="4696" y="867"/>
                    </a:cubicBezTo>
                    <a:cubicBezTo>
                      <a:pt x="4767" y="867"/>
                      <a:pt x="4838" y="868"/>
                      <a:pt x="4909" y="871"/>
                    </a:cubicBezTo>
                    <a:cubicBezTo>
                      <a:pt x="4488" y="722"/>
                      <a:pt x="4042" y="573"/>
                      <a:pt x="3595" y="474"/>
                    </a:cubicBezTo>
                    <a:cubicBezTo>
                      <a:pt x="4017" y="325"/>
                      <a:pt x="4413" y="152"/>
                      <a:pt x="4860" y="3"/>
                    </a:cubicBezTo>
                    <a:cubicBezTo>
                      <a:pt x="4780" y="1"/>
                      <a:pt x="4701" y="0"/>
                      <a:pt x="4622"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361" name="Google Shape;11361;p29"/>
              <p:cNvSpPr/>
              <p:nvPr/>
            </p:nvSpPr>
            <p:spPr>
              <a:xfrm>
                <a:off x="3965125" y="2018650"/>
                <a:ext cx="212425" cy="132450"/>
              </a:xfrm>
              <a:custGeom>
                <a:avLst/>
                <a:gdLst/>
                <a:ahLst/>
                <a:cxnLst/>
                <a:rect l="l" t="t" r="r" b="b"/>
                <a:pathLst>
                  <a:path w="8497" h="5298" extrusionOk="0">
                    <a:moveTo>
                      <a:pt x="1227" y="0"/>
                    </a:moveTo>
                    <a:cubicBezTo>
                      <a:pt x="682" y="0"/>
                      <a:pt x="0" y="151"/>
                      <a:pt x="366" y="983"/>
                    </a:cubicBezTo>
                    <a:cubicBezTo>
                      <a:pt x="489" y="1231"/>
                      <a:pt x="688" y="1405"/>
                      <a:pt x="861" y="1578"/>
                    </a:cubicBezTo>
                    <a:cubicBezTo>
                      <a:pt x="1184" y="1900"/>
                      <a:pt x="1531" y="2223"/>
                      <a:pt x="1902" y="2495"/>
                    </a:cubicBezTo>
                    <a:cubicBezTo>
                      <a:pt x="3216" y="3561"/>
                      <a:pt x="4704" y="4429"/>
                      <a:pt x="6241" y="5098"/>
                    </a:cubicBezTo>
                    <a:cubicBezTo>
                      <a:pt x="6477" y="5193"/>
                      <a:pt x="6733" y="5297"/>
                      <a:pt x="6984" y="5297"/>
                    </a:cubicBezTo>
                    <a:cubicBezTo>
                      <a:pt x="7128" y="5297"/>
                      <a:pt x="7270" y="5263"/>
                      <a:pt x="7406" y="5173"/>
                    </a:cubicBezTo>
                    <a:cubicBezTo>
                      <a:pt x="7629" y="4999"/>
                      <a:pt x="7778" y="4726"/>
                      <a:pt x="8026" y="4627"/>
                    </a:cubicBezTo>
                    <a:cubicBezTo>
                      <a:pt x="8149" y="4578"/>
                      <a:pt x="8348" y="4578"/>
                      <a:pt x="8422" y="4454"/>
                    </a:cubicBezTo>
                    <a:cubicBezTo>
                      <a:pt x="8497" y="4355"/>
                      <a:pt x="8497" y="4255"/>
                      <a:pt x="8497" y="4131"/>
                    </a:cubicBezTo>
                    <a:lnTo>
                      <a:pt x="8497" y="2768"/>
                    </a:lnTo>
                    <a:cubicBezTo>
                      <a:pt x="8497" y="2371"/>
                      <a:pt x="8174" y="2297"/>
                      <a:pt x="7902" y="2148"/>
                    </a:cubicBezTo>
                    <a:cubicBezTo>
                      <a:pt x="6538" y="1504"/>
                      <a:pt x="5175" y="884"/>
                      <a:pt x="3762" y="438"/>
                    </a:cubicBezTo>
                    <a:cubicBezTo>
                      <a:pt x="3043" y="239"/>
                      <a:pt x="2299" y="91"/>
                      <a:pt x="1555" y="16"/>
                    </a:cubicBezTo>
                    <a:cubicBezTo>
                      <a:pt x="1461" y="7"/>
                      <a:pt x="1348" y="0"/>
                      <a:pt x="122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62" name="Google Shape;11362;p29"/>
              <p:cNvSpPr/>
              <p:nvPr/>
            </p:nvSpPr>
            <p:spPr>
              <a:xfrm>
                <a:off x="3986650" y="2028800"/>
                <a:ext cx="113425" cy="79525"/>
              </a:xfrm>
              <a:custGeom>
                <a:avLst/>
                <a:gdLst/>
                <a:ahLst/>
                <a:cxnLst/>
                <a:rect l="l" t="t" r="r" b="b"/>
                <a:pathLst>
                  <a:path w="4537" h="3181" extrusionOk="0">
                    <a:moveTo>
                      <a:pt x="546" y="0"/>
                    </a:moveTo>
                    <a:cubicBezTo>
                      <a:pt x="382" y="0"/>
                      <a:pt x="237" y="43"/>
                      <a:pt x="174" y="181"/>
                    </a:cubicBezTo>
                    <a:cubicBezTo>
                      <a:pt x="0" y="453"/>
                      <a:pt x="298" y="825"/>
                      <a:pt x="447" y="999"/>
                    </a:cubicBezTo>
                    <a:cubicBezTo>
                      <a:pt x="818" y="1420"/>
                      <a:pt x="1215" y="1742"/>
                      <a:pt x="1612" y="2065"/>
                    </a:cubicBezTo>
                    <a:cubicBezTo>
                      <a:pt x="2281" y="2511"/>
                      <a:pt x="2975" y="2858"/>
                      <a:pt x="3719" y="3180"/>
                    </a:cubicBezTo>
                    <a:cubicBezTo>
                      <a:pt x="3421" y="2808"/>
                      <a:pt x="3049" y="2511"/>
                      <a:pt x="2653" y="2312"/>
                    </a:cubicBezTo>
                    <a:lnTo>
                      <a:pt x="2653" y="2312"/>
                    </a:lnTo>
                    <a:cubicBezTo>
                      <a:pt x="3297" y="2362"/>
                      <a:pt x="3917" y="2461"/>
                      <a:pt x="4537" y="2610"/>
                    </a:cubicBezTo>
                    <a:cubicBezTo>
                      <a:pt x="3892" y="2089"/>
                      <a:pt x="3223" y="1618"/>
                      <a:pt x="2479" y="1222"/>
                    </a:cubicBezTo>
                    <a:cubicBezTo>
                      <a:pt x="2901" y="1197"/>
                      <a:pt x="3273" y="1172"/>
                      <a:pt x="3669" y="1098"/>
                    </a:cubicBezTo>
                    <a:cubicBezTo>
                      <a:pt x="3570" y="1098"/>
                      <a:pt x="3198" y="825"/>
                      <a:pt x="3099" y="800"/>
                    </a:cubicBezTo>
                    <a:cubicBezTo>
                      <a:pt x="2925" y="701"/>
                      <a:pt x="2702" y="602"/>
                      <a:pt x="2479" y="503"/>
                    </a:cubicBezTo>
                    <a:cubicBezTo>
                      <a:pt x="2058" y="329"/>
                      <a:pt x="1612" y="205"/>
                      <a:pt x="1165" y="106"/>
                    </a:cubicBezTo>
                    <a:cubicBezTo>
                      <a:pt x="1023" y="78"/>
                      <a:pt x="767" y="0"/>
                      <a:pt x="54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363" name="Google Shape;11363;p29"/>
              <p:cNvSpPr/>
              <p:nvPr/>
            </p:nvSpPr>
            <p:spPr>
              <a:xfrm>
                <a:off x="3821100" y="1921800"/>
                <a:ext cx="190350" cy="171775"/>
              </a:xfrm>
              <a:custGeom>
                <a:avLst/>
                <a:gdLst/>
                <a:ahLst/>
                <a:cxnLst/>
                <a:rect l="l" t="t" r="r" b="b"/>
                <a:pathLst>
                  <a:path w="7614" h="6871" extrusionOk="0">
                    <a:moveTo>
                      <a:pt x="3831" y="0"/>
                    </a:moveTo>
                    <a:cubicBezTo>
                      <a:pt x="2908" y="0"/>
                      <a:pt x="2038" y="314"/>
                      <a:pt x="1367" y="1040"/>
                    </a:cubicBezTo>
                    <a:cubicBezTo>
                      <a:pt x="1020" y="1436"/>
                      <a:pt x="747" y="1907"/>
                      <a:pt x="598" y="2403"/>
                    </a:cubicBezTo>
                    <a:cubicBezTo>
                      <a:pt x="0" y="4508"/>
                      <a:pt x="1798" y="6870"/>
                      <a:pt x="3939" y="6870"/>
                    </a:cubicBezTo>
                    <a:cubicBezTo>
                      <a:pt x="4194" y="6870"/>
                      <a:pt x="4453" y="6837"/>
                      <a:pt x="4714" y="6766"/>
                    </a:cubicBezTo>
                    <a:cubicBezTo>
                      <a:pt x="5308" y="6617"/>
                      <a:pt x="5804" y="6320"/>
                      <a:pt x="6300" y="5948"/>
                    </a:cubicBezTo>
                    <a:cubicBezTo>
                      <a:pt x="6870" y="5502"/>
                      <a:pt x="7242" y="4832"/>
                      <a:pt x="7366" y="4113"/>
                    </a:cubicBezTo>
                    <a:cubicBezTo>
                      <a:pt x="7614" y="2800"/>
                      <a:pt x="7069" y="1114"/>
                      <a:pt x="5854" y="445"/>
                    </a:cubicBezTo>
                    <a:cubicBezTo>
                      <a:pt x="5556" y="296"/>
                      <a:pt x="5209" y="172"/>
                      <a:pt x="4862" y="122"/>
                    </a:cubicBezTo>
                    <a:cubicBezTo>
                      <a:pt x="4516" y="42"/>
                      <a:pt x="4170" y="0"/>
                      <a:pt x="3831"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364" name="Google Shape;11364;p29"/>
              <p:cNvSpPr/>
              <p:nvPr/>
            </p:nvSpPr>
            <p:spPr>
              <a:xfrm>
                <a:off x="3845975" y="1933800"/>
                <a:ext cx="146275" cy="144925"/>
              </a:xfrm>
              <a:custGeom>
                <a:avLst/>
                <a:gdLst/>
                <a:ahLst/>
                <a:cxnLst/>
                <a:rect l="l" t="t" r="r" b="b"/>
                <a:pathLst>
                  <a:path w="5851" h="5797" extrusionOk="0">
                    <a:moveTo>
                      <a:pt x="2690" y="1"/>
                    </a:moveTo>
                    <a:cubicBezTo>
                      <a:pt x="2499" y="1"/>
                      <a:pt x="2311" y="20"/>
                      <a:pt x="2132" y="64"/>
                    </a:cubicBezTo>
                    <a:cubicBezTo>
                      <a:pt x="1289" y="262"/>
                      <a:pt x="372" y="684"/>
                      <a:pt x="99" y="1551"/>
                    </a:cubicBezTo>
                    <a:cubicBezTo>
                      <a:pt x="0" y="1824"/>
                      <a:pt x="25" y="2146"/>
                      <a:pt x="174" y="2394"/>
                    </a:cubicBezTo>
                    <a:cubicBezTo>
                      <a:pt x="273" y="2518"/>
                      <a:pt x="421" y="2568"/>
                      <a:pt x="521" y="2691"/>
                    </a:cubicBezTo>
                    <a:cubicBezTo>
                      <a:pt x="868" y="3162"/>
                      <a:pt x="347" y="3807"/>
                      <a:pt x="545" y="4352"/>
                    </a:cubicBezTo>
                    <a:cubicBezTo>
                      <a:pt x="769" y="4774"/>
                      <a:pt x="1388" y="4848"/>
                      <a:pt x="1735" y="5170"/>
                    </a:cubicBezTo>
                    <a:cubicBezTo>
                      <a:pt x="1859" y="5294"/>
                      <a:pt x="1909" y="5443"/>
                      <a:pt x="2082" y="5592"/>
                    </a:cubicBezTo>
                    <a:cubicBezTo>
                      <a:pt x="2256" y="5741"/>
                      <a:pt x="2479" y="5765"/>
                      <a:pt x="2727" y="5790"/>
                    </a:cubicBezTo>
                    <a:cubicBezTo>
                      <a:pt x="2781" y="5794"/>
                      <a:pt x="2835" y="5797"/>
                      <a:pt x="2888" y="5797"/>
                    </a:cubicBezTo>
                    <a:cubicBezTo>
                      <a:pt x="3450" y="5797"/>
                      <a:pt x="3989" y="5570"/>
                      <a:pt x="4487" y="5344"/>
                    </a:cubicBezTo>
                    <a:cubicBezTo>
                      <a:pt x="4735" y="5245"/>
                      <a:pt x="4958" y="5146"/>
                      <a:pt x="5132" y="4972"/>
                    </a:cubicBezTo>
                    <a:cubicBezTo>
                      <a:pt x="5355" y="4749"/>
                      <a:pt x="5454" y="4427"/>
                      <a:pt x="5454" y="4154"/>
                    </a:cubicBezTo>
                    <a:cubicBezTo>
                      <a:pt x="5454" y="3832"/>
                      <a:pt x="5429" y="3559"/>
                      <a:pt x="5355" y="3262"/>
                    </a:cubicBezTo>
                    <a:cubicBezTo>
                      <a:pt x="5330" y="3162"/>
                      <a:pt x="5330" y="3063"/>
                      <a:pt x="5330" y="2989"/>
                    </a:cubicBezTo>
                    <a:cubicBezTo>
                      <a:pt x="5355" y="2741"/>
                      <a:pt x="5677" y="2568"/>
                      <a:pt x="5751" y="2320"/>
                    </a:cubicBezTo>
                    <a:cubicBezTo>
                      <a:pt x="5850" y="2072"/>
                      <a:pt x="5702" y="1824"/>
                      <a:pt x="5553" y="1650"/>
                    </a:cubicBezTo>
                    <a:cubicBezTo>
                      <a:pt x="5355" y="1452"/>
                      <a:pt x="5181" y="1303"/>
                      <a:pt x="5057" y="1080"/>
                    </a:cubicBezTo>
                    <a:cubicBezTo>
                      <a:pt x="4983" y="956"/>
                      <a:pt x="4958" y="832"/>
                      <a:pt x="4859" y="733"/>
                    </a:cubicBezTo>
                    <a:cubicBezTo>
                      <a:pt x="4809" y="659"/>
                      <a:pt x="4710" y="634"/>
                      <a:pt x="4611" y="560"/>
                    </a:cubicBezTo>
                    <a:cubicBezTo>
                      <a:pt x="4088" y="250"/>
                      <a:pt x="3369" y="1"/>
                      <a:pt x="2690" y="1"/>
                    </a:cubicBezTo>
                    <a:close/>
                  </a:path>
                </a:pathLst>
              </a:custGeom>
              <a:solidFill>
                <a:srgbClr val="FFB900"/>
              </a:solidFill>
              <a:ln>
                <a:noFill/>
              </a:ln>
            </p:spPr>
            <p:txBody>
              <a:bodyPr spcFirstLastPara="1" wrap="square" lIns="91425" tIns="91425" rIns="91425" bIns="91425" anchor="ctr" anchorCtr="0">
                <a:noAutofit/>
              </a:bodyPr>
              <a:lstStyle/>
              <a:p>
                <a:endParaRPr/>
              </a:p>
            </p:txBody>
          </p:sp>
          <p:sp>
            <p:nvSpPr>
              <p:cNvPr id="11365" name="Google Shape;11365;p29"/>
              <p:cNvSpPr/>
              <p:nvPr/>
            </p:nvSpPr>
            <p:spPr>
              <a:xfrm>
                <a:off x="3889350" y="1984075"/>
                <a:ext cx="13650" cy="13275"/>
              </a:xfrm>
              <a:custGeom>
                <a:avLst/>
                <a:gdLst/>
                <a:ahLst/>
                <a:cxnLst/>
                <a:rect l="l" t="t" r="r" b="b"/>
                <a:pathLst>
                  <a:path w="546" h="531" extrusionOk="0">
                    <a:moveTo>
                      <a:pt x="273" y="1"/>
                    </a:moveTo>
                    <a:cubicBezTo>
                      <a:pt x="185" y="1"/>
                      <a:pt x="100" y="51"/>
                      <a:pt x="50" y="135"/>
                    </a:cubicBezTo>
                    <a:cubicBezTo>
                      <a:pt x="0" y="234"/>
                      <a:pt x="25" y="408"/>
                      <a:pt x="149" y="482"/>
                    </a:cubicBezTo>
                    <a:cubicBezTo>
                      <a:pt x="149" y="482"/>
                      <a:pt x="174" y="482"/>
                      <a:pt x="174" y="507"/>
                    </a:cubicBezTo>
                    <a:cubicBezTo>
                      <a:pt x="213" y="523"/>
                      <a:pt x="257" y="531"/>
                      <a:pt x="301" y="531"/>
                    </a:cubicBezTo>
                    <a:cubicBezTo>
                      <a:pt x="395" y="531"/>
                      <a:pt x="487" y="492"/>
                      <a:pt x="521" y="408"/>
                    </a:cubicBezTo>
                    <a:cubicBezTo>
                      <a:pt x="546" y="309"/>
                      <a:pt x="546" y="135"/>
                      <a:pt x="422" y="61"/>
                    </a:cubicBezTo>
                    <a:cubicBezTo>
                      <a:pt x="422" y="61"/>
                      <a:pt x="397" y="61"/>
                      <a:pt x="397" y="36"/>
                    </a:cubicBezTo>
                    <a:cubicBezTo>
                      <a:pt x="357" y="12"/>
                      <a:pt x="315" y="1"/>
                      <a:pt x="27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366" name="Google Shape;11366;p29"/>
              <p:cNvSpPr/>
              <p:nvPr/>
            </p:nvSpPr>
            <p:spPr>
              <a:xfrm>
                <a:off x="3920325" y="1958925"/>
                <a:ext cx="15525" cy="11175"/>
              </a:xfrm>
              <a:custGeom>
                <a:avLst/>
                <a:gdLst/>
                <a:ahLst/>
                <a:cxnLst/>
                <a:rect l="l" t="t" r="r" b="b"/>
                <a:pathLst>
                  <a:path w="621" h="447" extrusionOk="0">
                    <a:moveTo>
                      <a:pt x="298" y="1"/>
                    </a:moveTo>
                    <a:cubicBezTo>
                      <a:pt x="1" y="1"/>
                      <a:pt x="1" y="447"/>
                      <a:pt x="298" y="447"/>
                    </a:cubicBezTo>
                    <a:cubicBezTo>
                      <a:pt x="621" y="447"/>
                      <a:pt x="621"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367" name="Google Shape;11367;p29"/>
              <p:cNvSpPr/>
              <p:nvPr/>
            </p:nvSpPr>
            <p:spPr>
              <a:xfrm>
                <a:off x="3891825" y="1954600"/>
                <a:ext cx="15525" cy="11800"/>
              </a:xfrm>
              <a:custGeom>
                <a:avLst/>
                <a:gdLst/>
                <a:ahLst/>
                <a:cxnLst/>
                <a:rect l="l" t="t" r="r" b="b"/>
                <a:pathLst>
                  <a:path w="621" h="472" extrusionOk="0">
                    <a:moveTo>
                      <a:pt x="298" y="0"/>
                    </a:moveTo>
                    <a:cubicBezTo>
                      <a:pt x="0" y="0"/>
                      <a:pt x="0" y="471"/>
                      <a:pt x="298" y="471"/>
                    </a:cubicBezTo>
                    <a:cubicBezTo>
                      <a:pt x="620" y="471"/>
                      <a:pt x="620" y="0"/>
                      <a:pt x="29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368" name="Google Shape;11368;p29"/>
              <p:cNvSpPr/>
              <p:nvPr/>
            </p:nvSpPr>
            <p:spPr>
              <a:xfrm>
                <a:off x="3925900" y="1993025"/>
                <a:ext cx="15525" cy="11175"/>
              </a:xfrm>
              <a:custGeom>
                <a:avLst/>
                <a:gdLst/>
                <a:ahLst/>
                <a:cxnLst/>
                <a:rect l="l" t="t" r="r" b="b"/>
                <a:pathLst>
                  <a:path w="621" h="447" extrusionOk="0">
                    <a:moveTo>
                      <a:pt x="298" y="0"/>
                    </a:moveTo>
                    <a:cubicBezTo>
                      <a:pt x="1" y="0"/>
                      <a:pt x="1" y="446"/>
                      <a:pt x="298" y="446"/>
                    </a:cubicBezTo>
                    <a:cubicBezTo>
                      <a:pt x="621" y="446"/>
                      <a:pt x="621" y="0"/>
                      <a:pt x="29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369" name="Google Shape;11369;p29"/>
              <p:cNvSpPr/>
              <p:nvPr/>
            </p:nvSpPr>
            <p:spPr>
              <a:xfrm>
                <a:off x="3958750" y="198125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370" name="Google Shape;11370;p29"/>
              <p:cNvSpPr/>
              <p:nvPr/>
            </p:nvSpPr>
            <p:spPr>
              <a:xfrm>
                <a:off x="3949450" y="2020900"/>
                <a:ext cx="14900" cy="11175"/>
              </a:xfrm>
              <a:custGeom>
                <a:avLst/>
                <a:gdLst/>
                <a:ahLst/>
                <a:cxnLst/>
                <a:rect l="l" t="t" r="r" b="b"/>
                <a:pathLst>
                  <a:path w="596" h="447" extrusionOk="0">
                    <a:moveTo>
                      <a:pt x="323" y="1"/>
                    </a:moveTo>
                    <a:cubicBezTo>
                      <a:pt x="1" y="1"/>
                      <a:pt x="1" y="447"/>
                      <a:pt x="323" y="447"/>
                    </a:cubicBezTo>
                    <a:cubicBezTo>
                      <a:pt x="596" y="447"/>
                      <a:pt x="596"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371" name="Google Shape;11371;p29"/>
              <p:cNvSpPr/>
              <p:nvPr/>
            </p:nvSpPr>
            <p:spPr>
              <a:xfrm>
                <a:off x="3898025" y="2043825"/>
                <a:ext cx="15525" cy="11800"/>
              </a:xfrm>
              <a:custGeom>
                <a:avLst/>
                <a:gdLst/>
                <a:ahLst/>
                <a:cxnLst/>
                <a:rect l="l" t="t" r="r" b="b"/>
                <a:pathLst>
                  <a:path w="621"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372" name="Google Shape;11372;p29"/>
              <p:cNvSpPr/>
              <p:nvPr/>
            </p:nvSpPr>
            <p:spPr>
              <a:xfrm>
                <a:off x="3861450" y="2015325"/>
                <a:ext cx="15525" cy="11800"/>
              </a:xfrm>
              <a:custGeom>
                <a:avLst/>
                <a:gdLst/>
                <a:ahLst/>
                <a:cxnLst/>
                <a:rect l="l" t="t" r="r" b="b"/>
                <a:pathLst>
                  <a:path w="621" h="472" extrusionOk="0">
                    <a:moveTo>
                      <a:pt x="298" y="1"/>
                    </a:moveTo>
                    <a:cubicBezTo>
                      <a:pt x="1" y="1"/>
                      <a:pt x="1" y="472"/>
                      <a:pt x="298" y="472"/>
                    </a:cubicBezTo>
                    <a:cubicBezTo>
                      <a:pt x="621" y="472"/>
                      <a:pt x="621"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373" name="Google Shape;11373;p29"/>
              <p:cNvSpPr/>
              <p:nvPr/>
            </p:nvSpPr>
            <p:spPr>
              <a:xfrm>
                <a:off x="3860850" y="1971950"/>
                <a:ext cx="15500" cy="11175"/>
              </a:xfrm>
              <a:custGeom>
                <a:avLst/>
                <a:gdLst/>
                <a:ahLst/>
                <a:cxnLst/>
                <a:rect l="l" t="t" r="r" b="b"/>
                <a:pathLst>
                  <a:path w="620" h="447" extrusionOk="0">
                    <a:moveTo>
                      <a:pt x="297" y="0"/>
                    </a:moveTo>
                    <a:cubicBezTo>
                      <a:pt x="0" y="0"/>
                      <a:pt x="0" y="447"/>
                      <a:pt x="297" y="447"/>
                    </a:cubicBezTo>
                    <a:cubicBezTo>
                      <a:pt x="620" y="447"/>
                      <a:pt x="620" y="0"/>
                      <a:pt x="29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374" name="Google Shape;11374;p29"/>
              <p:cNvSpPr/>
              <p:nvPr/>
            </p:nvSpPr>
            <p:spPr>
              <a:xfrm>
                <a:off x="3899250" y="20165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375" name="Google Shape;11375;p29"/>
              <p:cNvSpPr/>
              <p:nvPr/>
            </p:nvSpPr>
            <p:spPr>
              <a:xfrm>
                <a:off x="3929000" y="2047550"/>
                <a:ext cx="15525" cy="11825"/>
              </a:xfrm>
              <a:custGeom>
                <a:avLst/>
                <a:gdLst/>
                <a:ahLst/>
                <a:cxnLst/>
                <a:rect l="l" t="t" r="r" b="b"/>
                <a:pathLst>
                  <a:path w="621" h="473" extrusionOk="0">
                    <a:moveTo>
                      <a:pt x="298" y="1"/>
                    </a:moveTo>
                    <a:cubicBezTo>
                      <a:pt x="1" y="1"/>
                      <a:pt x="1" y="472"/>
                      <a:pt x="298" y="472"/>
                    </a:cubicBezTo>
                    <a:cubicBezTo>
                      <a:pt x="306" y="472"/>
                      <a:pt x="314" y="473"/>
                      <a:pt x="321" y="473"/>
                    </a:cubicBezTo>
                    <a:cubicBezTo>
                      <a:pt x="620" y="473"/>
                      <a:pt x="613"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376" name="Google Shape;11376;p29"/>
              <p:cNvSpPr/>
              <p:nvPr/>
            </p:nvSpPr>
            <p:spPr>
              <a:xfrm>
                <a:off x="3941400" y="1965125"/>
                <a:ext cx="15525" cy="11175"/>
              </a:xfrm>
              <a:custGeom>
                <a:avLst/>
                <a:gdLst/>
                <a:ahLst/>
                <a:cxnLst/>
                <a:rect l="l" t="t" r="r" b="b"/>
                <a:pathLst>
                  <a:path w="621" h="447" extrusionOk="0">
                    <a:moveTo>
                      <a:pt x="298" y="1"/>
                    </a:moveTo>
                    <a:cubicBezTo>
                      <a:pt x="1" y="1"/>
                      <a:pt x="1" y="447"/>
                      <a:pt x="298" y="447"/>
                    </a:cubicBezTo>
                    <a:cubicBezTo>
                      <a:pt x="620" y="447"/>
                      <a:pt x="620"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377" name="Google Shape;11377;p29"/>
              <p:cNvSpPr/>
              <p:nvPr/>
            </p:nvSpPr>
            <p:spPr>
              <a:xfrm>
                <a:off x="3909175" y="1940950"/>
                <a:ext cx="15175" cy="11275"/>
              </a:xfrm>
              <a:custGeom>
                <a:avLst/>
                <a:gdLst/>
                <a:ahLst/>
                <a:cxnLst/>
                <a:rect l="l" t="t" r="r" b="b"/>
                <a:pathLst>
                  <a:path w="607" h="451" extrusionOk="0">
                    <a:moveTo>
                      <a:pt x="323" y="1"/>
                    </a:moveTo>
                    <a:cubicBezTo>
                      <a:pt x="1" y="1"/>
                      <a:pt x="1" y="447"/>
                      <a:pt x="323" y="447"/>
                    </a:cubicBezTo>
                    <a:cubicBezTo>
                      <a:pt x="336" y="449"/>
                      <a:pt x="348" y="451"/>
                      <a:pt x="360" y="451"/>
                    </a:cubicBezTo>
                    <a:cubicBezTo>
                      <a:pt x="597" y="451"/>
                      <a:pt x="606"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378" name="Google Shape;11378;p29"/>
              <p:cNvSpPr/>
              <p:nvPr/>
            </p:nvSpPr>
            <p:spPr>
              <a:xfrm>
                <a:off x="3967425" y="20041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379" name="Google Shape;11379;p29"/>
              <p:cNvSpPr/>
              <p:nvPr/>
            </p:nvSpPr>
            <p:spPr>
              <a:xfrm>
                <a:off x="3867025" y="2036400"/>
                <a:ext cx="15525" cy="11175"/>
              </a:xfrm>
              <a:custGeom>
                <a:avLst/>
                <a:gdLst/>
                <a:ahLst/>
                <a:cxnLst/>
                <a:rect l="l" t="t" r="r" b="b"/>
                <a:pathLst>
                  <a:path w="621" h="447" extrusionOk="0">
                    <a:moveTo>
                      <a:pt x="298" y="0"/>
                    </a:moveTo>
                    <a:cubicBezTo>
                      <a:pt x="1" y="0"/>
                      <a:pt x="1" y="447"/>
                      <a:pt x="298" y="447"/>
                    </a:cubicBezTo>
                    <a:cubicBezTo>
                      <a:pt x="621" y="447"/>
                      <a:pt x="621" y="0"/>
                      <a:pt x="29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380" name="Google Shape;11380;p29"/>
              <p:cNvSpPr/>
              <p:nvPr/>
            </p:nvSpPr>
            <p:spPr>
              <a:xfrm>
                <a:off x="3862700" y="1993625"/>
                <a:ext cx="15500" cy="11825"/>
              </a:xfrm>
              <a:custGeom>
                <a:avLst/>
                <a:gdLst/>
                <a:ahLst/>
                <a:cxnLst/>
                <a:rect l="l" t="t" r="r" b="b"/>
                <a:pathLst>
                  <a:path w="620" h="473" extrusionOk="0">
                    <a:moveTo>
                      <a:pt x="323" y="1"/>
                    </a:moveTo>
                    <a:cubicBezTo>
                      <a:pt x="0" y="1"/>
                      <a:pt x="0" y="472"/>
                      <a:pt x="323" y="472"/>
                    </a:cubicBezTo>
                    <a:cubicBezTo>
                      <a:pt x="330" y="473"/>
                      <a:pt x="337" y="473"/>
                      <a:pt x="344" y="473"/>
                    </a:cubicBezTo>
                    <a:cubicBezTo>
                      <a:pt x="620" y="473"/>
                      <a:pt x="613"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381" name="Google Shape;11381;p29"/>
              <p:cNvSpPr/>
              <p:nvPr/>
            </p:nvSpPr>
            <p:spPr>
              <a:xfrm>
                <a:off x="3927775" y="2021525"/>
                <a:ext cx="15500" cy="11825"/>
              </a:xfrm>
              <a:custGeom>
                <a:avLst/>
                <a:gdLst/>
                <a:ahLst/>
                <a:cxnLst/>
                <a:rect l="l" t="t" r="r" b="b"/>
                <a:pathLst>
                  <a:path w="620" h="473" extrusionOk="0">
                    <a:moveTo>
                      <a:pt x="323" y="1"/>
                    </a:moveTo>
                    <a:cubicBezTo>
                      <a:pt x="0" y="1"/>
                      <a:pt x="0" y="472"/>
                      <a:pt x="323" y="472"/>
                    </a:cubicBezTo>
                    <a:cubicBezTo>
                      <a:pt x="330" y="472"/>
                      <a:pt x="337" y="472"/>
                      <a:pt x="344" y="472"/>
                    </a:cubicBezTo>
                    <a:cubicBezTo>
                      <a:pt x="620" y="472"/>
                      <a:pt x="613"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382" name="Google Shape;11382;p29"/>
              <p:cNvSpPr/>
              <p:nvPr/>
            </p:nvSpPr>
            <p:spPr>
              <a:xfrm>
                <a:off x="3955050" y="2046325"/>
                <a:ext cx="15500" cy="11800"/>
              </a:xfrm>
              <a:custGeom>
                <a:avLst/>
                <a:gdLst/>
                <a:ahLst/>
                <a:cxnLst/>
                <a:rect l="l" t="t" r="r" b="b"/>
                <a:pathLst>
                  <a:path w="620" h="472" extrusionOk="0">
                    <a:moveTo>
                      <a:pt x="322" y="0"/>
                    </a:moveTo>
                    <a:cubicBezTo>
                      <a:pt x="0" y="0"/>
                      <a:pt x="0" y="471"/>
                      <a:pt x="322" y="471"/>
                    </a:cubicBezTo>
                    <a:cubicBezTo>
                      <a:pt x="620" y="471"/>
                      <a:pt x="620" y="0"/>
                      <a:pt x="32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383" name="Google Shape;11383;p29"/>
              <p:cNvSpPr/>
              <p:nvPr/>
            </p:nvSpPr>
            <p:spPr>
              <a:xfrm>
                <a:off x="3957525" y="1950875"/>
                <a:ext cx="15500" cy="11800"/>
              </a:xfrm>
              <a:custGeom>
                <a:avLst/>
                <a:gdLst/>
                <a:ahLst/>
                <a:cxnLst/>
                <a:rect l="l" t="t" r="r" b="b"/>
                <a:pathLst>
                  <a:path w="620"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384" name="Google Shape;11384;p29"/>
              <p:cNvSpPr/>
              <p:nvPr/>
            </p:nvSpPr>
            <p:spPr>
              <a:xfrm>
                <a:off x="3912275" y="2058700"/>
                <a:ext cx="15525" cy="11800"/>
              </a:xfrm>
              <a:custGeom>
                <a:avLst/>
                <a:gdLst/>
                <a:ahLst/>
                <a:cxnLst/>
                <a:rect l="l" t="t" r="r" b="b"/>
                <a:pathLst>
                  <a:path w="621" h="472" extrusionOk="0">
                    <a:moveTo>
                      <a:pt x="323" y="1"/>
                    </a:moveTo>
                    <a:cubicBezTo>
                      <a:pt x="1" y="1"/>
                      <a:pt x="1" y="472"/>
                      <a:pt x="323" y="472"/>
                    </a:cubicBezTo>
                    <a:cubicBezTo>
                      <a:pt x="620" y="472"/>
                      <a:pt x="620"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11385" name="Google Shape;11385;p29"/>
            <p:cNvGrpSpPr/>
            <p:nvPr/>
          </p:nvGrpSpPr>
          <p:grpSpPr>
            <a:xfrm flipH="1">
              <a:off x="8319785" y="1175175"/>
              <a:ext cx="552375" cy="563100"/>
              <a:chOff x="3646250" y="1707050"/>
              <a:chExt cx="552375" cy="563100"/>
            </a:xfrm>
          </p:grpSpPr>
          <p:sp>
            <p:nvSpPr>
              <p:cNvPr id="11386" name="Google Shape;11386;p29"/>
              <p:cNvSpPr/>
              <p:nvPr/>
            </p:nvSpPr>
            <p:spPr>
              <a:xfrm>
                <a:off x="3931325"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87" name="Google Shape;11387;p29"/>
              <p:cNvSpPr/>
              <p:nvPr/>
            </p:nvSpPr>
            <p:spPr>
              <a:xfrm>
                <a:off x="3850150"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88" name="Google Shape;11388;p29"/>
              <p:cNvSpPr/>
              <p:nvPr/>
            </p:nvSpPr>
            <p:spPr>
              <a:xfrm>
                <a:off x="3729925"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89" name="Google Shape;11389;p29"/>
              <p:cNvSpPr/>
              <p:nvPr/>
            </p:nvSpPr>
            <p:spPr>
              <a:xfrm>
                <a:off x="3646250"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90" name="Google Shape;11390;p29"/>
              <p:cNvSpPr/>
              <p:nvPr/>
            </p:nvSpPr>
            <p:spPr>
              <a:xfrm>
                <a:off x="3966188"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91" name="Google Shape;11391;p29"/>
              <p:cNvSpPr/>
              <p:nvPr/>
            </p:nvSpPr>
            <p:spPr>
              <a:xfrm>
                <a:off x="3983088"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92" name="Google Shape;11392;p29"/>
              <p:cNvSpPr/>
              <p:nvPr/>
            </p:nvSpPr>
            <p:spPr>
              <a:xfrm>
                <a:off x="3979363"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93" name="Google Shape;11393;p29"/>
              <p:cNvSpPr/>
              <p:nvPr/>
            </p:nvSpPr>
            <p:spPr>
              <a:xfrm>
                <a:off x="3659875"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94" name="Google Shape;11394;p29"/>
              <p:cNvSpPr/>
              <p:nvPr/>
            </p:nvSpPr>
            <p:spPr>
              <a:xfrm>
                <a:off x="3961388"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95" name="Google Shape;11395;p29"/>
              <p:cNvSpPr/>
              <p:nvPr/>
            </p:nvSpPr>
            <p:spPr>
              <a:xfrm>
                <a:off x="3772363"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96" name="Google Shape;11396;p29"/>
              <p:cNvSpPr/>
              <p:nvPr/>
            </p:nvSpPr>
            <p:spPr>
              <a:xfrm>
                <a:off x="3913063"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97" name="Google Shape;11397;p29"/>
              <p:cNvSpPr/>
              <p:nvPr/>
            </p:nvSpPr>
            <p:spPr>
              <a:xfrm>
                <a:off x="3931325" y="2051863"/>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98" name="Google Shape;11398;p29"/>
              <p:cNvSpPr/>
              <p:nvPr/>
            </p:nvSpPr>
            <p:spPr>
              <a:xfrm>
                <a:off x="3850150" y="2054588"/>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99" name="Google Shape;11399;p29"/>
              <p:cNvSpPr/>
              <p:nvPr/>
            </p:nvSpPr>
            <p:spPr>
              <a:xfrm>
                <a:off x="3729925" y="2031463"/>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00" name="Google Shape;11400;p29"/>
              <p:cNvSpPr/>
              <p:nvPr/>
            </p:nvSpPr>
            <p:spPr>
              <a:xfrm>
                <a:off x="3646250" y="2001413"/>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01" name="Google Shape;11401;p29"/>
              <p:cNvSpPr/>
              <p:nvPr/>
            </p:nvSpPr>
            <p:spPr>
              <a:xfrm>
                <a:off x="3966188" y="2036188"/>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02" name="Google Shape;11402;p29"/>
              <p:cNvSpPr/>
              <p:nvPr/>
            </p:nvSpPr>
            <p:spPr>
              <a:xfrm>
                <a:off x="3983088" y="1997688"/>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03" name="Google Shape;11403;p29"/>
              <p:cNvSpPr/>
              <p:nvPr/>
            </p:nvSpPr>
            <p:spPr>
              <a:xfrm>
                <a:off x="3979363" y="1881938"/>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04" name="Google Shape;11404;p29"/>
              <p:cNvSpPr/>
              <p:nvPr/>
            </p:nvSpPr>
            <p:spPr>
              <a:xfrm>
                <a:off x="3659875" y="1890463"/>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05" name="Google Shape;11405;p29"/>
              <p:cNvSpPr/>
              <p:nvPr/>
            </p:nvSpPr>
            <p:spPr>
              <a:xfrm>
                <a:off x="3961388" y="1771013"/>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06" name="Google Shape;11406;p29"/>
              <p:cNvSpPr/>
              <p:nvPr/>
            </p:nvSpPr>
            <p:spPr>
              <a:xfrm>
                <a:off x="3772363" y="1758688"/>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07" name="Google Shape;11407;p29"/>
              <p:cNvSpPr/>
              <p:nvPr/>
            </p:nvSpPr>
            <p:spPr>
              <a:xfrm>
                <a:off x="3913063" y="1718788"/>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08" name="Google Shape;11408;p29"/>
              <p:cNvSpPr/>
              <p:nvPr/>
            </p:nvSpPr>
            <p:spPr>
              <a:xfrm>
                <a:off x="3931788"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409" name="Google Shape;11409;p29"/>
              <p:cNvSpPr/>
              <p:nvPr/>
            </p:nvSpPr>
            <p:spPr>
              <a:xfrm>
                <a:off x="3936450" y="2075725"/>
                <a:ext cx="57650" cy="128650"/>
              </a:xfrm>
              <a:custGeom>
                <a:avLst/>
                <a:gdLst/>
                <a:ahLst/>
                <a:cxnLst/>
                <a:rect l="l" t="t" r="r" b="b"/>
                <a:pathLst>
                  <a:path w="2306" h="5146" extrusionOk="0">
                    <a:moveTo>
                      <a:pt x="625" y="0"/>
                    </a:moveTo>
                    <a:cubicBezTo>
                      <a:pt x="445" y="0"/>
                      <a:pt x="278" y="129"/>
                      <a:pt x="149" y="460"/>
                    </a:cubicBezTo>
                    <a:cubicBezTo>
                      <a:pt x="0" y="882"/>
                      <a:pt x="50" y="1452"/>
                      <a:pt x="124" y="1923"/>
                    </a:cubicBezTo>
                    <a:cubicBezTo>
                      <a:pt x="199" y="2443"/>
                      <a:pt x="273" y="2964"/>
                      <a:pt x="447" y="3509"/>
                    </a:cubicBezTo>
                    <a:lnTo>
                      <a:pt x="719" y="4327"/>
                    </a:lnTo>
                    <a:cubicBezTo>
                      <a:pt x="827" y="4543"/>
                      <a:pt x="1030" y="4835"/>
                      <a:pt x="1080" y="5054"/>
                    </a:cubicBezTo>
                    <a:lnTo>
                      <a:pt x="1080" y="5054"/>
                    </a:lnTo>
                    <a:cubicBezTo>
                      <a:pt x="1009" y="4490"/>
                      <a:pt x="933" y="3926"/>
                      <a:pt x="769" y="3385"/>
                    </a:cubicBezTo>
                    <a:lnTo>
                      <a:pt x="769" y="3385"/>
                    </a:lnTo>
                    <a:cubicBezTo>
                      <a:pt x="1017" y="3931"/>
                      <a:pt x="1389" y="4427"/>
                      <a:pt x="1835" y="4823"/>
                    </a:cubicBezTo>
                    <a:cubicBezTo>
                      <a:pt x="1711" y="4079"/>
                      <a:pt x="1438" y="3410"/>
                      <a:pt x="1141" y="2691"/>
                    </a:cubicBezTo>
                    <a:lnTo>
                      <a:pt x="1141" y="2691"/>
                    </a:lnTo>
                    <a:cubicBezTo>
                      <a:pt x="1463" y="3187"/>
                      <a:pt x="1835" y="3658"/>
                      <a:pt x="2231" y="4055"/>
                    </a:cubicBezTo>
                    <a:cubicBezTo>
                      <a:pt x="2306" y="3137"/>
                      <a:pt x="2132" y="2195"/>
                      <a:pt x="1835" y="1328"/>
                    </a:cubicBezTo>
                    <a:cubicBezTo>
                      <a:pt x="1673" y="913"/>
                      <a:pt x="1104" y="0"/>
                      <a:pt x="625" y="0"/>
                    </a:cubicBezTo>
                    <a:close/>
                    <a:moveTo>
                      <a:pt x="1080" y="5054"/>
                    </a:moveTo>
                    <a:cubicBezTo>
                      <a:pt x="1083" y="5084"/>
                      <a:pt x="1087" y="5115"/>
                      <a:pt x="1091" y="5145"/>
                    </a:cubicBezTo>
                    <a:cubicBezTo>
                      <a:pt x="1091" y="5117"/>
                      <a:pt x="1087" y="5086"/>
                      <a:pt x="1080" y="5054"/>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410" name="Google Shape;11410;p29"/>
              <p:cNvSpPr/>
              <p:nvPr/>
            </p:nvSpPr>
            <p:spPr>
              <a:xfrm>
                <a:off x="3850613"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411" name="Google Shape;11411;p29"/>
              <p:cNvSpPr/>
              <p:nvPr/>
            </p:nvSpPr>
            <p:spPr>
              <a:xfrm>
                <a:off x="3854650" y="2077050"/>
                <a:ext cx="60750" cy="136000"/>
              </a:xfrm>
              <a:custGeom>
                <a:avLst/>
                <a:gdLst/>
                <a:ahLst/>
                <a:cxnLst/>
                <a:rect l="l" t="t" r="r" b="b"/>
                <a:pathLst>
                  <a:path w="2430" h="5440" extrusionOk="0">
                    <a:moveTo>
                      <a:pt x="1578" y="0"/>
                    </a:moveTo>
                    <a:cubicBezTo>
                      <a:pt x="1353" y="0"/>
                      <a:pt x="1226" y="188"/>
                      <a:pt x="1066" y="407"/>
                    </a:cubicBezTo>
                    <a:cubicBezTo>
                      <a:pt x="694" y="1002"/>
                      <a:pt x="496" y="1647"/>
                      <a:pt x="322" y="2366"/>
                    </a:cubicBezTo>
                    <a:cubicBezTo>
                      <a:pt x="124" y="3258"/>
                      <a:pt x="50" y="4200"/>
                      <a:pt x="0" y="5117"/>
                    </a:cubicBezTo>
                    <a:cubicBezTo>
                      <a:pt x="124" y="4572"/>
                      <a:pt x="298" y="4026"/>
                      <a:pt x="620" y="3580"/>
                    </a:cubicBezTo>
                    <a:cubicBezTo>
                      <a:pt x="669" y="4200"/>
                      <a:pt x="744" y="4820"/>
                      <a:pt x="818" y="5439"/>
                    </a:cubicBezTo>
                    <a:cubicBezTo>
                      <a:pt x="1016" y="4696"/>
                      <a:pt x="1190" y="3977"/>
                      <a:pt x="1388" y="3233"/>
                    </a:cubicBezTo>
                    <a:cubicBezTo>
                      <a:pt x="1661" y="3704"/>
                      <a:pt x="1909" y="4150"/>
                      <a:pt x="2107" y="4646"/>
                    </a:cubicBezTo>
                    <a:cubicBezTo>
                      <a:pt x="2405" y="3704"/>
                      <a:pt x="2405" y="2663"/>
                      <a:pt x="2430" y="1671"/>
                    </a:cubicBezTo>
                    <a:cubicBezTo>
                      <a:pt x="2430" y="1374"/>
                      <a:pt x="2430" y="1027"/>
                      <a:pt x="2355" y="754"/>
                    </a:cubicBezTo>
                    <a:cubicBezTo>
                      <a:pt x="2256" y="482"/>
                      <a:pt x="2033" y="159"/>
                      <a:pt x="1760" y="35"/>
                    </a:cubicBezTo>
                    <a:cubicBezTo>
                      <a:pt x="1693" y="11"/>
                      <a:pt x="1632" y="0"/>
                      <a:pt x="1578"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412" name="Google Shape;11412;p29"/>
              <p:cNvSpPr/>
              <p:nvPr/>
            </p:nvSpPr>
            <p:spPr>
              <a:xfrm>
                <a:off x="3730388"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413" name="Google Shape;11413;p29"/>
              <p:cNvSpPr/>
              <p:nvPr/>
            </p:nvSpPr>
            <p:spPr>
              <a:xfrm>
                <a:off x="3753625" y="2059025"/>
                <a:ext cx="106000" cy="121175"/>
              </a:xfrm>
              <a:custGeom>
                <a:avLst/>
                <a:gdLst/>
                <a:ahLst/>
                <a:cxnLst/>
                <a:rect l="l" t="t" r="r" b="b"/>
                <a:pathLst>
                  <a:path w="4240" h="4847" extrusionOk="0">
                    <a:moveTo>
                      <a:pt x="20" y="4329"/>
                    </a:moveTo>
                    <a:cubicBezTo>
                      <a:pt x="13" y="4336"/>
                      <a:pt x="7" y="4344"/>
                      <a:pt x="0" y="4351"/>
                    </a:cubicBezTo>
                    <a:cubicBezTo>
                      <a:pt x="7" y="4344"/>
                      <a:pt x="14" y="4337"/>
                      <a:pt x="20" y="4329"/>
                    </a:cubicBezTo>
                    <a:close/>
                    <a:moveTo>
                      <a:pt x="3699" y="1"/>
                    </a:moveTo>
                    <a:cubicBezTo>
                      <a:pt x="3413" y="1"/>
                      <a:pt x="3055" y="189"/>
                      <a:pt x="2851" y="335"/>
                    </a:cubicBezTo>
                    <a:cubicBezTo>
                      <a:pt x="2231" y="781"/>
                      <a:pt x="1686" y="1450"/>
                      <a:pt x="1215" y="2070"/>
                    </a:cubicBezTo>
                    <a:cubicBezTo>
                      <a:pt x="942" y="2442"/>
                      <a:pt x="719" y="2814"/>
                      <a:pt x="496" y="3211"/>
                    </a:cubicBezTo>
                    <a:cubicBezTo>
                      <a:pt x="397" y="3384"/>
                      <a:pt x="273" y="3607"/>
                      <a:pt x="199" y="3830"/>
                    </a:cubicBezTo>
                    <a:cubicBezTo>
                      <a:pt x="152" y="3947"/>
                      <a:pt x="127" y="4197"/>
                      <a:pt x="20" y="4329"/>
                    </a:cubicBezTo>
                    <a:lnTo>
                      <a:pt x="20" y="4329"/>
                    </a:lnTo>
                    <a:cubicBezTo>
                      <a:pt x="460" y="3841"/>
                      <a:pt x="900" y="3352"/>
                      <a:pt x="1364" y="2888"/>
                    </a:cubicBezTo>
                    <a:lnTo>
                      <a:pt x="1364" y="2888"/>
                    </a:lnTo>
                    <a:cubicBezTo>
                      <a:pt x="1240" y="3508"/>
                      <a:pt x="1066" y="4103"/>
                      <a:pt x="843" y="4698"/>
                    </a:cubicBezTo>
                    <a:cubicBezTo>
                      <a:pt x="1364" y="4177"/>
                      <a:pt x="1810" y="3558"/>
                      <a:pt x="2132" y="2888"/>
                    </a:cubicBezTo>
                    <a:lnTo>
                      <a:pt x="2132" y="2888"/>
                    </a:lnTo>
                    <a:lnTo>
                      <a:pt x="1959" y="4847"/>
                    </a:lnTo>
                    <a:cubicBezTo>
                      <a:pt x="2455" y="4177"/>
                      <a:pt x="2950" y="3458"/>
                      <a:pt x="3347" y="2715"/>
                    </a:cubicBezTo>
                    <a:cubicBezTo>
                      <a:pt x="3694" y="2095"/>
                      <a:pt x="4239" y="1079"/>
                      <a:pt x="4115" y="360"/>
                    </a:cubicBezTo>
                    <a:cubicBezTo>
                      <a:pt x="4064" y="94"/>
                      <a:pt x="3899" y="1"/>
                      <a:pt x="3699"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414" name="Google Shape;11414;p29"/>
              <p:cNvSpPr/>
              <p:nvPr/>
            </p:nvSpPr>
            <p:spPr>
              <a:xfrm>
                <a:off x="3646713"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415" name="Google Shape;11415;p29"/>
              <p:cNvSpPr/>
              <p:nvPr/>
            </p:nvSpPr>
            <p:spPr>
              <a:xfrm>
                <a:off x="3687925" y="2004575"/>
                <a:ext cx="155575" cy="74000"/>
              </a:xfrm>
              <a:custGeom>
                <a:avLst/>
                <a:gdLst/>
                <a:ahLst/>
                <a:cxnLst/>
                <a:rect l="l" t="t" r="r" b="b"/>
                <a:pathLst>
                  <a:path w="6223" h="2960" extrusionOk="0">
                    <a:moveTo>
                      <a:pt x="5606" y="0"/>
                    </a:moveTo>
                    <a:cubicBezTo>
                      <a:pt x="5499" y="0"/>
                      <a:pt x="5382" y="27"/>
                      <a:pt x="5256" y="59"/>
                    </a:cubicBezTo>
                    <a:cubicBezTo>
                      <a:pt x="4314" y="208"/>
                      <a:pt x="3347" y="356"/>
                      <a:pt x="2405" y="579"/>
                    </a:cubicBezTo>
                    <a:cubicBezTo>
                      <a:pt x="1538" y="802"/>
                      <a:pt x="645" y="1075"/>
                      <a:pt x="1" y="1695"/>
                    </a:cubicBezTo>
                    <a:cubicBezTo>
                      <a:pt x="645" y="1645"/>
                      <a:pt x="1339" y="1571"/>
                      <a:pt x="1984" y="1521"/>
                    </a:cubicBezTo>
                    <a:lnTo>
                      <a:pt x="1984" y="1521"/>
                    </a:lnTo>
                    <a:cubicBezTo>
                      <a:pt x="1587" y="1819"/>
                      <a:pt x="1166" y="2191"/>
                      <a:pt x="868" y="2637"/>
                    </a:cubicBezTo>
                    <a:cubicBezTo>
                      <a:pt x="1488" y="2463"/>
                      <a:pt x="2133" y="2290"/>
                      <a:pt x="2752" y="2067"/>
                    </a:cubicBezTo>
                    <a:lnTo>
                      <a:pt x="2752" y="2067"/>
                    </a:lnTo>
                    <a:cubicBezTo>
                      <a:pt x="2628" y="2389"/>
                      <a:pt x="2455" y="2686"/>
                      <a:pt x="2257" y="2959"/>
                    </a:cubicBezTo>
                    <a:cubicBezTo>
                      <a:pt x="3496" y="2612"/>
                      <a:pt x="4686" y="1968"/>
                      <a:pt x="5678" y="1150"/>
                    </a:cubicBezTo>
                    <a:cubicBezTo>
                      <a:pt x="5950" y="902"/>
                      <a:pt x="6223" y="579"/>
                      <a:pt x="5975" y="208"/>
                    </a:cubicBezTo>
                    <a:cubicBezTo>
                      <a:pt x="5875" y="50"/>
                      <a:pt x="5750" y="0"/>
                      <a:pt x="560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416" name="Google Shape;11416;p29"/>
              <p:cNvSpPr/>
              <p:nvPr/>
            </p:nvSpPr>
            <p:spPr>
              <a:xfrm>
                <a:off x="3966650"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417" name="Google Shape;11417;p29"/>
              <p:cNvSpPr/>
              <p:nvPr/>
            </p:nvSpPr>
            <p:spPr>
              <a:xfrm>
                <a:off x="3974250" y="2051050"/>
                <a:ext cx="108475" cy="95675"/>
              </a:xfrm>
              <a:custGeom>
                <a:avLst/>
                <a:gdLst/>
                <a:ahLst/>
                <a:cxnLst/>
                <a:rect l="l" t="t" r="r" b="b"/>
                <a:pathLst>
                  <a:path w="4339" h="3827" extrusionOk="0">
                    <a:moveTo>
                      <a:pt x="294" y="1"/>
                    </a:moveTo>
                    <a:cubicBezTo>
                      <a:pt x="190" y="1"/>
                      <a:pt x="110" y="52"/>
                      <a:pt x="100" y="208"/>
                    </a:cubicBezTo>
                    <a:cubicBezTo>
                      <a:pt x="1" y="480"/>
                      <a:pt x="323" y="827"/>
                      <a:pt x="472" y="1001"/>
                    </a:cubicBezTo>
                    <a:cubicBezTo>
                      <a:pt x="1314" y="2141"/>
                      <a:pt x="2331" y="3083"/>
                      <a:pt x="3521" y="3827"/>
                    </a:cubicBezTo>
                    <a:cubicBezTo>
                      <a:pt x="3446" y="3579"/>
                      <a:pt x="3347" y="3381"/>
                      <a:pt x="3273" y="3158"/>
                    </a:cubicBezTo>
                    <a:lnTo>
                      <a:pt x="3273" y="3158"/>
                    </a:lnTo>
                    <a:cubicBezTo>
                      <a:pt x="3595" y="3282"/>
                      <a:pt x="3967" y="3406"/>
                      <a:pt x="4314" y="3530"/>
                    </a:cubicBezTo>
                    <a:cubicBezTo>
                      <a:pt x="4140" y="3158"/>
                      <a:pt x="3892" y="2811"/>
                      <a:pt x="3645" y="2513"/>
                    </a:cubicBezTo>
                    <a:cubicBezTo>
                      <a:pt x="3892" y="2513"/>
                      <a:pt x="4091" y="2538"/>
                      <a:pt x="4339" y="2538"/>
                    </a:cubicBezTo>
                    <a:cubicBezTo>
                      <a:pt x="4091" y="2191"/>
                      <a:pt x="3769" y="1918"/>
                      <a:pt x="3421" y="1670"/>
                    </a:cubicBezTo>
                    <a:cubicBezTo>
                      <a:pt x="2579" y="1075"/>
                      <a:pt x="1686" y="580"/>
                      <a:pt x="744" y="158"/>
                    </a:cubicBezTo>
                    <a:cubicBezTo>
                      <a:pt x="629" y="100"/>
                      <a:pt x="438" y="1"/>
                      <a:pt x="294"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418" name="Google Shape;11418;p29"/>
              <p:cNvSpPr/>
              <p:nvPr/>
            </p:nvSpPr>
            <p:spPr>
              <a:xfrm>
                <a:off x="3983550"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419" name="Google Shape;11419;p29"/>
              <p:cNvSpPr/>
              <p:nvPr/>
            </p:nvSpPr>
            <p:spPr>
              <a:xfrm>
                <a:off x="3987875" y="1992150"/>
                <a:ext cx="128325" cy="75250"/>
              </a:xfrm>
              <a:custGeom>
                <a:avLst/>
                <a:gdLst/>
                <a:ahLst/>
                <a:cxnLst/>
                <a:rect l="l" t="t" r="r" b="b"/>
                <a:pathLst>
                  <a:path w="5133" h="3010" extrusionOk="0">
                    <a:moveTo>
                      <a:pt x="862" y="1"/>
                    </a:moveTo>
                    <a:cubicBezTo>
                      <a:pt x="573" y="1"/>
                      <a:pt x="172" y="56"/>
                      <a:pt x="75" y="308"/>
                    </a:cubicBezTo>
                    <a:cubicBezTo>
                      <a:pt x="1" y="581"/>
                      <a:pt x="422" y="952"/>
                      <a:pt x="571" y="1126"/>
                    </a:cubicBezTo>
                    <a:cubicBezTo>
                      <a:pt x="1166" y="1696"/>
                      <a:pt x="1885" y="2043"/>
                      <a:pt x="2554" y="2390"/>
                    </a:cubicBezTo>
                    <a:cubicBezTo>
                      <a:pt x="3025" y="2589"/>
                      <a:pt x="3471" y="2812"/>
                      <a:pt x="3918" y="3010"/>
                    </a:cubicBezTo>
                    <a:cubicBezTo>
                      <a:pt x="3645" y="2589"/>
                      <a:pt x="3347" y="2217"/>
                      <a:pt x="2976" y="1919"/>
                    </a:cubicBezTo>
                    <a:lnTo>
                      <a:pt x="2976" y="1919"/>
                    </a:lnTo>
                    <a:lnTo>
                      <a:pt x="4909" y="2291"/>
                    </a:lnTo>
                    <a:cubicBezTo>
                      <a:pt x="4513" y="1944"/>
                      <a:pt x="4017" y="1671"/>
                      <a:pt x="3496" y="1473"/>
                    </a:cubicBezTo>
                    <a:cubicBezTo>
                      <a:pt x="4042" y="1374"/>
                      <a:pt x="4587" y="1299"/>
                      <a:pt x="5132" y="1176"/>
                    </a:cubicBezTo>
                    <a:cubicBezTo>
                      <a:pt x="3918" y="432"/>
                      <a:pt x="2505" y="110"/>
                      <a:pt x="1067" y="10"/>
                    </a:cubicBezTo>
                    <a:cubicBezTo>
                      <a:pt x="1013" y="5"/>
                      <a:pt x="942" y="1"/>
                      <a:pt x="862"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420" name="Google Shape;11420;p29"/>
              <p:cNvSpPr/>
              <p:nvPr/>
            </p:nvSpPr>
            <p:spPr>
              <a:xfrm>
                <a:off x="3979825"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421" name="Google Shape;11421;p29"/>
              <p:cNvSpPr/>
              <p:nvPr/>
            </p:nvSpPr>
            <p:spPr>
              <a:xfrm>
                <a:off x="3992000" y="1909350"/>
                <a:ext cx="131025" cy="71525"/>
              </a:xfrm>
              <a:custGeom>
                <a:avLst/>
                <a:gdLst/>
                <a:ahLst/>
                <a:cxnLst/>
                <a:rect l="l" t="t" r="r" b="b"/>
                <a:pathLst>
                  <a:path w="5241" h="2861" extrusionOk="0">
                    <a:moveTo>
                      <a:pt x="4546" y="1"/>
                    </a:moveTo>
                    <a:lnTo>
                      <a:pt x="4546" y="1"/>
                    </a:lnTo>
                    <a:cubicBezTo>
                      <a:pt x="4075" y="125"/>
                      <a:pt x="3604" y="298"/>
                      <a:pt x="3133" y="447"/>
                    </a:cubicBezTo>
                    <a:cubicBezTo>
                      <a:pt x="2364" y="819"/>
                      <a:pt x="1621" y="1265"/>
                      <a:pt x="951" y="1810"/>
                    </a:cubicBezTo>
                    <a:cubicBezTo>
                      <a:pt x="728" y="1984"/>
                      <a:pt x="34" y="2430"/>
                      <a:pt x="9" y="2678"/>
                    </a:cubicBezTo>
                    <a:cubicBezTo>
                      <a:pt x="0" y="2815"/>
                      <a:pt x="126" y="2861"/>
                      <a:pt x="296" y="2861"/>
                    </a:cubicBezTo>
                    <a:cubicBezTo>
                      <a:pt x="589" y="2861"/>
                      <a:pt x="1015" y="2725"/>
                      <a:pt x="1125" y="2678"/>
                    </a:cubicBezTo>
                    <a:cubicBezTo>
                      <a:pt x="2439" y="2356"/>
                      <a:pt x="3753" y="2033"/>
                      <a:pt x="5067" y="1686"/>
                    </a:cubicBezTo>
                    <a:cubicBezTo>
                      <a:pt x="4571" y="1637"/>
                      <a:pt x="4075" y="1538"/>
                      <a:pt x="3579" y="1488"/>
                    </a:cubicBezTo>
                    <a:lnTo>
                      <a:pt x="5240" y="546"/>
                    </a:lnTo>
                    <a:lnTo>
                      <a:pt x="5240" y="546"/>
                    </a:lnTo>
                    <a:cubicBezTo>
                      <a:pt x="4571" y="769"/>
                      <a:pt x="3877" y="893"/>
                      <a:pt x="3207" y="992"/>
                    </a:cubicBezTo>
                    <a:cubicBezTo>
                      <a:pt x="3579" y="546"/>
                      <a:pt x="4001" y="199"/>
                      <a:pt x="4546"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422" name="Google Shape;11422;p29"/>
              <p:cNvSpPr/>
              <p:nvPr/>
            </p:nvSpPr>
            <p:spPr>
              <a:xfrm>
                <a:off x="3660338"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423" name="Google Shape;11423;p29"/>
              <p:cNvSpPr/>
              <p:nvPr/>
            </p:nvSpPr>
            <p:spPr>
              <a:xfrm>
                <a:off x="3732550" y="1916175"/>
                <a:ext cx="114050" cy="65100"/>
              </a:xfrm>
              <a:custGeom>
                <a:avLst/>
                <a:gdLst/>
                <a:ahLst/>
                <a:cxnLst/>
                <a:rect l="l" t="t" r="r" b="b"/>
                <a:pathLst>
                  <a:path w="4562" h="2604" extrusionOk="0">
                    <a:moveTo>
                      <a:pt x="174" y="0"/>
                    </a:moveTo>
                    <a:cubicBezTo>
                      <a:pt x="194" y="3"/>
                      <a:pt x="214" y="6"/>
                      <a:pt x="235" y="9"/>
                    </a:cubicBezTo>
                    <a:lnTo>
                      <a:pt x="235" y="9"/>
                    </a:lnTo>
                    <a:cubicBezTo>
                      <a:pt x="216" y="4"/>
                      <a:pt x="196" y="0"/>
                      <a:pt x="174" y="0"/>
                    </a:cubicBezTo>
                    <a:close/>
                    <a:moveTo>
                      <a:pt x="235" y="9"/>
                    </a:moveTo>
                    <a:cubicBezTo>
                      <a:pt x="318" y="34"/>
                      <a:pt x="366" y="108"/>
                      <a:pt x="447" y="149"/>
                    </a:cubicBezTo>
                    <a:cubicBezTo>
                      <a:pt x="719" y="422"/>
                      <a:pt x="992" y="719"/>
                      <a:pt x="1240" y="992"/>
                    </a:cubicBezTo>
                    <a:cubicBezTo>
                      <a:pt x="937" y="916"/>
                      <a:pt x="634" y="884"/>
                      <a:pt x="309" y="884"/>
                    </a:cubicBezTo>
                    <a:cubicBezTo>
                      <a:pt x="208" y="884"/>
                      <a:pt x="106" y="887"/>
                      <a:pt x="1" y="893"/>
                    </a:cubicBezTo>
                    <a:cubicBezTo>
                      <a:pt x="546" y="1190"/>
                      <a:pt x="1067" y="1488"/>
                      <a:pt x="1612" y="1736"/>
                    </a:cubicBezTo>
                    <a:cubicBezTo>
                      <a:pt x="1508" y="1722"/>
                      <a:pt x="1404" y="1716"/>
                      <a:pt x="1300" y="1716"/>
                    </a:cubicBezTo>
                    <a:cubicBezTo>
                      <a:pt x="1032" y="1716"/>
                      <a:pt x="764" y="1756"/>
                      <a:pt x="496" y="1810"/>
                    </a:cubicBezTo>
                    <a:cubicBezTo>
                      <a:pt x="1091" y="2281"/>
                      <a:pt x="1835" y="2603"/>
                      <a:pt x="2579" y="2603"/>
                    </a:cubicBezTo>
                    <a:cubicBezTo>
                      <a:pt x="3198" y="2603"/>
                      <a:pt x="3818" y="2405"/>
                      <a:pt x="4413" y="2182"/>
                    </a:cubicBezTo>
                    <a:cubicBezTo>
                      <a:pt x="4463" y="2157"/>
                      <a:pt x="4562" y="2132"/>
                      <a:pt x="4562" y="2058"/>
                    </a:cubicBezTo>
                    <a:cubicBezTo>
                      <a:pt x="4562" y="1983"/>
                      <a:pt x="3942" y="1537"/>
                      <a:pt x="3843" y="1438"/>
                    </a:cubicBezTo>
                    <a:cubicBezTo>
                      <a:pt x="3521" y="1165"/>
                      <a:pt x="3099" y="942"/>
                      <a:pt x="2703" y="769"/>
                    </a:cubicBezTo>
                    <a:cubicBezTo>
                      <a:pt x="1952" y="357"/>
                      <a:pt x="1083" y="135"/>
                      <a:pt x="235" y="9"/>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424" name="Google Shape;11424;p29"/>
              <p:cNvSpPr/>
              <p:nvPr/>
            </p:nvSpPr>
            <p:spPr>
              <a:xfrm>
                <a:off x="3961850"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425" name="Google Shape;11425;p29"/>
              <p:cNvSpPr/>
              <p:nvPr/>
            </p:nvSpPr>
            <p:spPr>
              <a:xfrm>
                <a:off x="3964950" y="1805850"/>
                <a:ext cx="120875" cy="146350"/>
              </a:xfrm>
              <a:custGeom>
                <a:avLst/>
                <a:gdLst/>
                <a:ahLst/>
                <a:cxnLst/>
                <a:rect l="l" t="t" r="r" b="b"/>
                <a:pathLst>
                  <a:path w="4835" h="5854" extrusionOk="0">
                    <a:moveTo>
                      <a:pt x="4289" y="1"/>
                    </a:moveTo>
                    <a:lnTo>
                      <a:pt x="4289" y="1"/>
                    </a:lnTo>
                    <a:cubicBezTo>
                      <a:pt x="3446" y="546"/>
                      <a:pt x="2703" y="1240"/>
                      <a:pt x="2083" y="2058"/>
                    </a:cubicBezTo>
                    <a:cubicBezTo>
                      <a:pt x="1364" y="2951"/>
                      <a:pt x="744" y="3942"/>
                      <a:pt x="298" y="4934"/>
                    </a:cubicBezTo>
                    <a:cubicBezTo>
                      <a:pt x="125" y="5207"/>
                      <a:pt x="1" y="5504"/>
                      <a:pt x="75" y="5802"/>
                    </a:cubicBezTo>
                    <a:cubicBezTo>
                      <a:pt x="112" y="5839"/>
                      <a:pt x="158" y="5853"/>
                      <a:pt x="208" y="5853"/>
                    </a:cubicBezTo>
                    <a:cubicBezTo>
                      <a:pt x="324" y="5853"/>
                      <a:pt x="459" y="5772"/>
                      <a:pt x="546" y="5702"/>
                    </a:cubicBezTo>
                    <a:cubicBezTo>
                      <a:pt x="1463" y="4983"/>
                      <a:pt x="2281" y="4215"/>
                      <a:pt x="3099" y="3372"/>
                    </a:cubicBezTo>
                    <a:cubicBezTo>
                      <a:pt x="3793" y="2703"/>
                      <a:pt x="4463" y="1959"/>
                      <a:pt x="4835" y="1067"/>
                    </a:cubicBezTo>
                    <a:lnTo>
                      <a:pt x="4835" y="1067"/>
                    </a:lnTo>
                    <a:cubicBezTo>
                      <a:pt x="4661" y="1116"/>
                      <a:pt x="4438" y="1191"/>
                      <a:pt x="4264" y="1240"/>
                    </a:cubicBezTo>
                    <a:cubicBezTo>
                      <a:pt x="4463" y="992"/>
                      <a:pt x="4686" y="720"/>
                      <a:pt x="4810" y="422"/>
                    </a:cubicBezTo>
                    <a:lnTo>
                      <a:pt x="4810" y="422"/>
                    </a:lnTo>
                    <a:cubicBezTo>
                      <a:pt x="4512" y="546"/>
                      <a:pt x="4215" y="645"/>
                      <a:pt x="3942" y="844"/>
                    </a:cubicBezTo>
                    <a:cubicBezTo>
                      <a:pt x="4091" y="571"/>
                      <a:pt x="4190" y="273"/>
                      <a:pt x="4289"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426" name="Google Shape;11426;p29"/>
              <p:cNvSpPr/>
              <p:nvPr/>
            </p:nvSpPr>
            <p:spPr>
              <a:xfrm>
                <a:off x="3772825"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427" name="Google Shape;11427;p29"/>
              <p:cNvSpPr/>
              <p:nvPr/>
            </p:nvSpPr>
            <p:spPr>
              <a:xfrm>
                <a:off x="3808150" y="1849250"/>
                <a:ext cx="69975" cy="85600"/>
              </a:xfrm>
              <a:custGeom>
                <a:avLst/>
                <a:gdLst/>
                <a:ahLst/>
                <a:cxnLst/>
                <a:rect l="l" t="t" r="r" b="b"/>
                <a:pathLst>
                  <a:path w="2799" h="3424" extrusionOk="0">
                    <a:moveTo>
                      <a:pt x="1687" y="0"/>
                    </a:moveTo>
                    <a:lnTo>
                      <a:pt x="1687" y="0"/>
                    </a:lnTo>
                    <a:cubicBezTo>
                      <a:pt x="1786" y="397"/>
                      <a:pt x="1811" y="843"/>
                      <a:pt x="1811" y="1239"/>
                    </a:cubicBezTo>
                    <a:cubicBezTo>
                      <a:pt x="1563" y="768"/>
                      <a:pt x="1265" y="372"/>
                      <a:pt x="893" y="25"/>
                    </a:cubicBezTo>
                    <a:lnTo>
                      <a:pt x="893" y="25"/>
                    </a:lnTo>
                    <a:cubicBezTo>
                      <a:pt x="992" y="446"/>
                      <a:pt x="1017" y="818"/>
                      <a:pt x="1042" y="1215"/>
                    </a:cubicBezTo>
                    <a:cubicBezTo>
                      <a:pt x="670" y="967"/>
                      <a:pt x="323" y="719"/>
                      <a:pt x="1" y="471"/>
                    </a:cubicBezTo>
                    <a:lnTo>
                      <a:pt x="1" y="471"/>
                    </a:lnTo>
                    <a:cubicBezTo>
                      <a:pt x="150" y="1190"/>
                      <a:pt x="521" y="1834"/>
                      <a:pt x="1017" y="2355"/>
                    </a:cubicBezTo>
                    <a:cubicBezTo>
                      <a:pt x="1315" y="2702"/>
                      <a:pt x="1786" y="3272"/>
                      <a:pt x="2232" y="3371"/>
                    </a:cubicBezTo>
                    <a:cubicBezTo>
                      <a:pt x="2312" y="3407"/>
                      <a:pt x="2381" y="3423"/>
                      <a:pt x="2441" y="3423"/>
                    </a:cubicBezTo>
                    <a:cubicBezTo>
                      <a:pt x="2749" y="3423"/>
                      <a:pt x="2798" y="2993"/>
                      <a:pt x="2777" y="2702"/>
                    </a:cubicBezTo>
                    <a:cubicBezTo>
                      <a:pt x="2753" y="2206"/>
                      <a:pt x="2629" y="1710"/>
                      <a:pt x="2430" y="1239"/>
                    </a:cubicBezTo>
                    <a:cubicBezTo>
                      <a:pt x="2356" y="992"/>
                      <a:pt x="2232" y="768"/>
                      <a:pt x="2108" y="570"/>
                    </a:cubicBezTo>
                    <a:cubicBezTo>
                      <a:pt x="2009" y="397"/>
                      <a:pt x="1736" y="149"/>
                      <a:pt x="1687"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428" name="Google Shape;11428;p29"/>
              <p:cNvSpPr/>
              <p:nvPr/>
            </p:nvSpPr>
            <p:spPr>
              <a:xfrm>
                <a:off x="3913525"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429" name="Google Shape;11429;p29"/>
              <p:cNvSpPr/>
              <p:nvPr/>
            </p:nvSpPr>
            <p:spPr>
              <a:xfrm>
                <a:off x="3920950" y="1790375"/>
                <a:ext cx="48975" cy="142550"/>
              </a:xfrm>
              <a:custGeom>
                <a:avLst/>
                <a:gdLst/>
                <a:ahLst/>
                <a:cxnLst/>
                <a:rect l="l" t="t" r="r" b="b"/>
                <a:pathLst>
                  <a:path w="1959" h="5702" extrusionOk="0">
                    <a:moveTo>
                      <a:pt x="1339" y="0"/>
                    </a:moveTo>
                    <a:cubicBezTo>
                      <a:pt x="1067" y="446"/>
                      <a:pt x="843" y="892"/>
                      <a:pt x="620" y="1413"/>
                    </a:cubicBezTo>
                    <a:cubicBezTo>
                      <a:pt x="496" y="1710"/>
                      <a:pt x="323" y="2033"/>
                      <a:pt x="224" y="2330"/>
                    </a:cubicBezTo>
                    <a:cubicBezTo>
                      <a:pt x="1" y="3223"/>
                      <a:pt x="249" y="4437"/>
                      <a:pt x="472" y="5330"/>
                    </a:cubicBezTo>
                    <a:cubicBezTo>
                      <a:pt x="496" y="5503"/>
                      <a:pt x="596" y="5677"/>
                      <a:pt x="744" y="5702"/>
                    </a:cubicBezTo>
                    <a:lnTo>
                      <a:pt x="1488" y="3768"/>
                    </a:lnTo>
                    <a:cubicBezTo>
                      <a:pt x="1686" y="3223"/>
                      <a:pt x="1885" y="2702"/>
                      <a:pt x="1959" y="2157"/>
                    </a:cubicBezTo>
                    <a:lnTo>
                      <a:pt x="1959" y="2157"/>
                    </a:lnTo>
                    <a:cubicBezTo>
                      <a:pt x="1860" y="2281"/>
                      <a:pt x="1736" y="2355"/>
                      <a:pt x="1612" y="2454"/>
                    </a:cubicBezTo>
                    <a:cubicBezTo>
                      <a:pt x="1810" y="1810"/>
                      <a:pt x="1860" y="1165"/>
                      <a:pt x="1860" y="496"/>
                    </a:cubicBezTo>
                    <a:lnTo>
                      <a:pt x="1860" y="496"/>
                    </a:lnTo>
                    <a:cubicBezTo>
                      <a:pt x="1711" y="719"/>
                      <a:pt x="1562" y="967"/>
                      <a:pt x="1463" y="1239"/>
                    </a:cubicBezTo>
                    <a:cubicBezTo>
                      <a:pt x="1463" y="843"/>
                      <a:pt x="1389" y="421"/>
                      <a:pt x="1339"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430" name="Google Shape;11430;p29"/>
              <p:cNvSpPr/>
              <p:nvPr/>
            </p:nvSpPr>
            <p:spPr>
              <a:xfrm>
                <a:off x="3693500" y="1800175"/>
                <a:ext cx="175425" cy="169000"/>
              </a:xfrm>
              <a:custGeom>
                <a:avLst/>
                <a:gdLst/>
                <a:ahLst/>
                <a:cxnLst/>
                <a:rect l="l" t="t" r="r" b="b"/>
                <a:pathLst>
                  <a:path w="7017" h="6760" extrusionOk="0">
                    <a:moveTo>
                      <a:pt x="1582" y="1"/>
                    </a:moveTo>
                    <a:cubicBezTo>
                      <a:pt x="1559" y="1"/>
                      <a:pt x="1536" y="2"/>
                      <a:pt x="1513" y="5"/>
                    </a:cubicBezTo>
                    <a:cubicBezTo>
                      <a:pt x="1315" y="54"/>
                      <a:pt x="1141" y="178"/>
                      <a:pt x="943" y="253"/>
                    </a:cubicBezTo>
                    <a:cubicBezTo>
                      <a:pt x="745" y="376"/>
                      <a:pt x="447" y="426"/>
                      <a:pt x="274" y="575"/>
                    </a:cubicBezTo>
                    <a:cubicBezTo>
                      <a:pt x="75" y="724"/>
                      <a:pt x="75" y="922"/>
                      <a:pt x="75" y="1120"/>
                    </a:cubicBezTo>
                    <a:cubicBezTo>
                      <a:pt x="75" y="1219"/>
                      <a:pt x="125" y="1244"/>
                      <a:pt x="75" y="1343"/>
                    </a:cubicBezTo>
                    <a:cubicBezTo>
                      <a:pt x="75" y="1442"/>
                      <a:pt x="26" y="1542"/>
                      <a:pt x="26" y="1616"/>
                    </a:cubicBezTo>
                    <a:cubicBezTo>
                      <a:pt x="1" y="1988"/>
                      <a:pt x="125" y="2459"/>
                      <a:pt x="373" y="2781"/>
                    </a:cubicBezTo>
                    <a:cubicBezTo>
                      <a:pt x="1761" y="4591"/>
                      <a:pt x="4091" y="5880"/>
                      <a:pt x="6198" y="6673"/>
                    </a:cubicBezTo>
                    <a:cubicBezTo>
                      <a:pt x="6322" y="6723"/>
                      <a:pt x="6459" y="6760"/>
                      <a:pt x="6582" y="6760"/>
                    </a:cubicBezTo>
                    <a:cubicBezTo>
                      <a:pt x="6706" y="6760"/>
                      <a:pt x="6818" y="6723"/>
                      <a:pt x="6892" y="6623"/>
                    </a:cubicBezTo>
                    <a:cubicBezTo>
                      <a:pt x="7016" y="6450"/>
                      <a:pt x="6942" y="6252"/>
                      <a:pt x="6868" y="6053"/>
                    </a:cubicBezTo>
                    <a:cubicBezTo>
                      <a:pt x="6520" y="5260"/>
                      <a:pt x="6000" y="4492"/>
                      <a:pt x="5455" y="3698"/>
                    </a:cubicBezTo>
                    <a:cubicBezTo>
                      <a:pt x="5281" y="3500"/>
                      <a:pt x="5132" y="3302"/>
                      <a:pt x="4984" y="3079"/>
                    </a:cubicBezTo>
                    <a:cubicBezTo>
                      <a:pt x="4165" y="2013"/>
                      <a:pt x="3298" y="922"/>
                      <a:pt x="2133" y="203"/>
                    </a:cubicBezTo>
                    <a:cubicBezTo>
                      <a:pt x="1955" y="92"/>
                      <a:pt x="1777" y="1"/>
                      <a:pt x="15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31" name="Google Shape;11431;p29"/>
              <p:cNvSpPr/>
              <p:nvPr/>
            </p:nvSpPr>
            <p:spPr>
              <a:xfrm>
                <a:off x="3753000" y="1859150"/>
                <a:ext cx="104775" cy="101675"/>
              </a:xfrm>
              <a:custGeom>
                <a:avLst/>
                <a:gdLst/>
                <a:ahLst/>
                <a:cxnLst/>
                <a:rect l="l" t="t" r="r" b="b"/>
                <a:pathLst>
                  <a:path w="4191" h="4067" extrusionOk="0">
                    <a:moveTo>
                      <a:pt x="794" y="1"/>
                    </a:moveTo>
                    <a:cubicBezTo>
                      <a:pt x="801" y="18"/>
                      <a:pt x="811" y="35"/>
                      <a:pt x="824" y="52"/>
                    </a:cubicBezTo>
                    <a:lnTo>
                      <a:pt x="824" y="52"/>
                    </a:lnTo>
                    <a:cubicBezTo>
                      <a:pt x="814" y="35"/>
                      <a:pt x="804" y="18"/>
                      <a:pt x="794" y="1"/>
                    </a:cubicBezTo>
                    <a:close/>
                    <a:moveTo>
                      <a:pt x="348" y="1463"/>
                    </a:moveTo>
                    <a:lnTo>
                      <a:pt x="348" y="1463"/>
                    </a:lnTo>
                    <a:cubicBezTo>
                      <a:pt x="355" y="1465"/>
                      <a:pt x="362" y="1467"/>
                      <a:pt x="369" y="1468"/>
                    </a:cubicBezTo>
                    <a:lnTo>
                      <a:pt x="369" y="1468"/>
                    </a:lnTo>
                    <a:cubicBezTo>
                      <a:pt x="362" y="1466"/>
                      <a:pt x="355" y="1465"/>
                      <a:pt x="348" y="1463"/>
                    </a:cubicBezTo>
                    <a:close/>
                    <a:moveTo>
                      <a:pt x="824" y="52"/>
                    </a:moveTo>
                    <a:cubicBezTo>
                      <a:pt x="982" y="330"/>
                      <a:pt x="1100" y="587"/>
                      <a:pt x="1240" y="843"/>
                    </a:cubicBezTo>
                    <a:cubicBezTo>
                      <a:pt x="868" y="571"/>
                      <a:pt x="422" y="372"/>
                      <a:pt x="1" y="273"/>
                    </a:cubicBezTo>
                    <a:lnTo>
                      <a:pt x="1" y="273"/>
                    </a:lnTo>
                    <a:cubicBezTo>
                      <a:pt x="348" y="695"/>
                      <a:pt x="670" y="1141"/>
                      <a:pt x="1017" y="1538"/>
                    </a:cubicBezTo>
                    <a:cubicBezTo>
                      <a:pt x="802" y="1514"/>
                      <a:pt x="564" y="1513"/>
                      <a:pt x="369" y="1468"/>
                    </a:cubicBezTo>
                    <a:lnTo>
                      <a:pt x="369" y="1468"/>
                    </a:lnTo>
                    <a:cubicBezTo>
                      <a:pt x="621" y="1538"/>
                      <a:pt x="1048" y="1964"/>
                      <a:pt x="1265" y="2133"/>
                    </a:cubicBezTo>
                    <a:cubicBezTo>
                      <a:pt x="1587" y="2306"/>
                      <a:pt x="1860" y="2529"/>
                      <a:pt x="2157" y="2703"/>
                    </a:cubicBezTo>
                    <a:cubicBezTo>
                      <a:pt x="2827" y="3149"/>
                      <a:pt x="3471" y="3620"/>
                      <a:pt x="4116" y="4066"/>
                    </a:cubicBezTo>
                    <a:cubicBezTo>
                      <a:pt x="4190" y="4017"/>
                      <a:pt x="4116" y="3917"/>
                      <a:pt x="4091" y="3818"/>
                    </a:cubicBezTo>
                    <a:cubicBezTo>
                      <a:pt x="3769" y="3322"/>
                      <a:pt x="3570" y="2827"/>
                      <a:pt x="3198" y="2380"/>
                    </a:cubicBezTo>
                    <a:cubicBezTo>
                      <a:pt x="2777" y="1860"/>
                      <a:pt x="2380" y="1414"/>
                      <a:pt x="1909" y="943"/>
                    </a:cubicBezTo>
                    <a:cubicBezTo>
                      <a:pt x="1736" y="744"/>
                      <a:pt x="1538" y="596"/>
                      <a:pt x="1364" y="422"/>
                    </a:cubicBezTo>
                    <a:cubicBezTo>
                      <a:pt x="1230" y="355"/>
                      <a:pt x="935" y="208"/>
                      <a:pt x="824" y="52"/>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432" name="Google Shape;11432;p29"/>
              <p:cNvSpPr/>
              <p:nvPr/>
            </p:nvSpPr>
            <p:spPr>
              <a:xfrm>
                <a:off x="3843475" y="1707050"/>
                <a:ext cx="93625" cy="244625"/>
              </a:xfrm>
              <a:custGeom>
                <a:avLst/>
                <a:gdLst/>
                <a:ahLst/>
                <a:cxnLst/>
                <a:rect l="l" t="t" r="r" b="b"/>
                <a:pathLst>
                  <a:path w="3745" h="9785" extrusionOk="0">
                    <a:moveTo>
                      <a:pt x="2204" y="0"/>
                    </a:moveTo>
                    <a:cubicBezTo>
                      <a:pt x="2000" y="0"/>
                      <a:pt x="1793" y="215"/>
                      <a:pt x="1572" y="215"/>
                    </a:cubicBezTo>
                    <a:cubicBezTo>
                      <a:pt x="1552" y="215"/>
                      <a:pt x="1533" y="213"/>
                      <a:pt x="1513" y="210"/>
                    </a:cubicBezTo>
                    <a:cubicBezTo>
                      <a:pt x="1414" y="185"/>
                      <a:pt x="1364" y="160"/>
                      <a:pt x="1265" y="110"/>
                    </a:cubicBezTo>
                    <a:cubicBezTo>
                      <a:pt x="1249" y="108"/>
                      <a:pt x="1234" y="106"/>
                      <a:pt x="1218" y="106"/>
                    </a:cubicBezTo>
                    <a:cubicBezTo>
                      <a:pt x="1090" y="106"/>
                      <a:pt x="982" y="193"/>
                      <a:pt x="893" y="259"/>
                    </a:cubicBezTo>
                    <a:cubicBezTo>
                      <a:pt x="819" y="358"/>
                      <a:pt x="745" y="507"/>
                      <a:pt x="720" y="631"/>
                    </a:cubicBezTo>
                    <a:cubicBezTo>
                      <a:pt x="398" y="1474"/>
                      <a:pt x="150" y="2341"/>
                      <a:pt x="50" y="3234"/>
                    </a:cubicBezTo>
                    <a:cubicBezTo>
                      <a:pt x="1" y="4052"/>
                      <a:pt x="199" y="4721"/>
                      <a:pt x="373" y="5514"/>
                    </a:cubicBezTo>
                    <a:cubicBezTo>
                      <a:pt x="745" y="7027"/>
                      <a:pt x="1364" y="8539"/>
                      <a:pt x="2480" y="9679"/>
                    </a:cubicBezTo>
                    <a:cubicBezTo>
                      <a:pt x="2521" y="9740"/>
                      <a:pt x="2578" y="9785"/>
                      <a:pt x="2653" y="9785"/>
                    </a:cubicBezTo>
                    <a:cubicBezTo>
                      <a:pt x="2669" y="9785"/>
                      <a:pt x="2685" y="9783"/>
                      <a:pt x="2703" y="9778"/>
                    </a:cubicBezTo>
                    <a:cubicBezTo>
                      <a:pt x="2728" y="9778"/>
                      <a:pt x="2753" y="9754"/>
                      <a:pt x="2802" y="9729"/>
                    </a:cubicBezTo>
                    <a:cubicBezTo>
                      <a:pt x="3050" y="9456"/>
                      <a:pt x="3149" y="9109"/>
                      <a:pt x="3248" y="8737"/>
                    </a:cubicBezTo>
                    <a:cubicBezTo>
                      <a:pt x="3620" y="7374"/>
                      <a:pt x="3695" y="5985"/>
                      <a:pt x="3695" y="4548"/>
                    </a:cubicBezTo>
                    <a:cubicBezTo>
                      <a:pt x="3695" y="4449"/>
                      <a:pt x="3695" y="4399"/>
                      <a:pt x="3744" y="4325"/>
                    </a:cubicBezTo>
                    <a:cubicBezTo>
                      <a:pt x="3744" y="3928"/>
                      <a:pt x="3744" y="3482"/>
                      <a:pt x="3695" y="3085"/>
                    </a:cubicBezTo>
                    <a:cubicBezTo>
                      <a:pt x="3620" y="2713"/>
                      <a:pt x="3521" y="2366"/>
                      <a:pt x="3397" y="2044"/>
                    </a:cubicBezTo>
                    <a:cubicBezTo>
                      <a:pt x="3298" y="1672"/>
                      <a:pt x="3149" y="1251"/>
                      <a:pt x="3025" y="879"/>
                    </a:cubicBezTo>
                    <a:cubicBezTo>
                      <a:pt x="2951" y="606"/>
                      <a:pt x="2703" y="383"/>
                      <a:pt x="2480" y="185"/>
                    </a:cubicBezTo>
                    <a:cubicBezTo>
                      <a:pt x="2406" y="110"/>
                      <a:pt x="2356" y="61"/>
                      <a:pt x="2282" y="11"/>
                    </a:cubicBezTo>
                    <a:cubicBezTo>
                      <a:pt x="2256" y="3"/>
                      <a:pt x="2230" y="0"/>
                      <a:pt x="220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33" name="Google Shape;11433;p29"/>
              <p:cNvSpPr/>
              <p:nvPr/>
            </p:nvSpPr>
            <p:spPr>
              <a:xfrm>
                <a:off x="3871375" y="1763725"/>
                <a:ext cx="49600" cy="165950"/>
              </a:xfrm>
              <a:custGeom>
                <a:avLst/>
                <a:gdLst/>
                <a:ahLst/>
                <a:cxnLst/>
                <a:rect l="l" t="t" r="r" b="b"/>
                <a:pathLst>
                  <a:path w="1984" h="6638" extrusionOk="0">
                    <a:moveTo>
                      <a:pt x="1959" y="2628"/>
                    </a:moveTo>
                    <a:cubicBezTo>
                      <a:pt x="1954" y="2634"/>
                      <a:pt x="1950" y="2641"/>
                      <a:pt x="1947" y="2649"/>
                    </a:cubicBezTo>
                    <a:lnTo>
                      <a:pt x="1947" y="2649"/>
                    </a:lnTo>
                    <a:cubicBezTo>
                      <a:pt x="1951" y="2642"/>
                      <a:pt x="1955" y="2635"/>
                      <a:pt x="1959" y="2628"/>
                    </a:cubicBezTo>
                    <a:close/>
                    <a:moveTo>
                      <a:pt x="248" y="0"/>
                    </a:moveTo>
                    <a:cubicBezTo>
                      <a:pt x="75" y="793"/>
                      <a:pt x="0" y="1636"/>
                      <a:pt x="50" y="2479"/>
                    </a:cubicBezTo>
                    <a:cubicBezTo>
                      <a:pt x="100" y="3173"/>
                      <a:pt x="174" y="3917"/>
                      <a:pt x="372" y="4636"/>
                    </a:cubicBezTo>
                    <a:cubicBezTo>
                      <a:pt x="471" y="5008"/>
                      <a:pt x="595" y="5379"/>
                      <a:pt x="719" y="5726"/>
                    </a:cubicBezTo>
                    <a:cubicBezTo>
                      <a:pt x="794" y="5974"/>
                      <a:pt x="893" y="6470"/>
                      <a:pt x="1141" y="6594"/>
                    </a:cubicBezTo>
                    <a:cubicBezTo>
                      <a:pt x="1197" y="6624"/>
                      <a:pt x="1250" y="6637"/>
                      <a:pt x="1298" y="6637"/>
                    </a:cubicBezTo>
                    <a:cubicBezTo>
                      <a:pt x="1778" y="6637"/>
                      <a:pt x="1862" y="5300"/>
                      <a:pt x="1884" y="5008"/>
                    </a:cubicBezTo>
                    <a:lnTo>
                      <a:pt x="1984" y="3793"/>
                    </a:lnTo>
                    <a:lnTo>
                      <a:pt x="1984" y="3173"/>
                    </a:lnTo>
                    <a:cubicBezTo>
                      <a:pt x="1984" y="3103"/>
                      <a:pt x="1896" y="2771"/>
                      <a:pt x="1947" y="2649"/>
                    </a:cubicBezTo>
                    <a:lnTo>
                      <a:pt x="1947" y="2649"/>
                    </a:lnTo>
                    <a:cubicBezTo>
                      <a:pt x="1826" y="2866"/>
                      <a:pt x="1682" y="3105"/>
                      <a:pt x="1562" y="3297"/>
                    </a:cubicBezTo>
                    <a:cubicBezTo>
                      <a:pt x="1612" y="2305"/>
                      <a:pt x="1562" y="1363"/>
                      <a:pt x="1290" y="397"/>
                    </a:cubicBezTo>
                    <a:cubicBezTo>
                      <a:pt x="1190" y="769"/>
                      <a:pt x="1066" y="1165"/>
                      <a:pt x="942" y="1537"/>
                    </a:cubicBezTo>
                    <a:cubicBezTo>
                      <a:pt x="695" y="1016"/>
                      <a:pt x="471" y="521"/>
                      <a:pt x="248"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434" name="Google Shape;11434;p29"/>
              <p:cNvSpPr/>
              <p:nvPr/>
            </p:nvSpPr>
            <p:spPr>
              <a:xfrm>
                <a:off x="3941400" y="1752650"/>
                <a:ext cx="131425" cy="195800"/>
              </a:xfrm>
              <a:custGeom>
                <a:avLst/>
                <a:gdLst/>
                <a:ahLst/>
                <a:cxnLst/>
                <a:rect l="l" t="t" r="r" b="b"/>
                <a:pathLst>
                  <a:path w="5257" h="7832" extrusionOk="0">
                    <a:moveTo>
                      <a:pt x="4359" y="0"/>
                    </a:moveTo>
                    <a:cubicBezTo>
                      <a:pt x="3935" y="0"/>
                      <a:pt x="3246" y="564"/>
                      <a:pt x="3000" y="765"/>
                    </a:cubicBezTo>
                    <a:cubicBezTo>
                      <a:pt x="2554" y="1137"/>
                      <a:pt x="2157" y="1583"/>
                      <a:pt x="1810" y="2054"/>
                    </a:cubicBezTo>
                    <a:cubicBezTo>
                      <a:pt x="1067" y="2996"/>
                      <a:pt x="521" y="4062"/>
                      <a:pt x="174" y="5227"/>
                    </a:cubicBezTo>
                    <a:cubicBezTo>
                      <a:pt x="50" y="5798"/>
                      <a:pt x="1" y="6343"/>
                      <a:pt x="1" y="6938"/>
                    </a:cubicBezTo>
                    <a:cubicBezTo>
                      <a:pt x="1" y="7139"/>
                      <a:pt x="99" y="7832"/>
                      <a:pt x="362" y="7832"/>
                    </a:cubicBezTo>
                    <a:cubicBezTo>
                      <a:pt x="422" y="7832"/>
                      <a:pt x="492" y="7795"/>
                      <a:pt x="571" y="7706"/>
                    </a:cubicBezTo>
                    <a:cubicBezTo>
                      <a:pt x="1017" y="7260"/>
                      <a:pt x="1488" y="6740"/>
                      <a:pt x="1909" y="6293"/>
                    </a:cubicBezTo>
                    <a:cubicBezTo>
                      <a:pt x="2529" y="5674"/>
                      <a:pt x="3124" y="5029"/>
                      <a:pt x="3645" y="4310"/>
                    </a:cubicBezTo>
                    <a:cubicBezTo>
                      <a:pt x="4215" y="3567"/>
                      <a:pt x="4711" y="2724"/>
                      <a:pt x="5033" y="1831"/>
                    </a:cubicBezTo>
                    <a:cubicBezTo>
                      <a:pt x="5256" y="1385"/>
                      <a:pt x="5157" y="1063"/>
                      <a:pt x="5083" y="592"/>
                    </a:cubicBezTo>
                    <a:cubicBezTo>
                      <a:pt x="5083" y="517"/>
                      <a:pt x="5033" y="443"/>
                      <a:pt x="5008" y="393"/>
                    </a:cubicBezTo>
                    <a:cubicBezTo>
                      <a:pt x="4959" y="344"/>
                      <a:pt x="4835" y="344"/>
                      <a:pt x="4735" y="270"/>
                    </a:cubicBezTo>
                    <a:cubicBezTo>
                      <a:pt x="4636" y="220"/>
                      <a:pt x="4612" y="71"/>
                      <a:pt x="4488" y="22"/>
                    </a:cubicBezTo>
                    <a:cubicBezTo>
                      <a:pt x="4449" y="7"/>
                      <a:pt x="4405" y="0"/>
                      <a:pt x="43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35" name="Google Shape;11435;p29"/>
              <p:cNvSpPr/>
              <p:nvPr/>
            </p:nvSpPr>
            <p:spPr>
              <a:xfrm>
                <a:off x="3956825" y="1780450"/>
                <a:ext cx="73225" cy="146150"/>
              </a:xfrm>
              <a:custGeom>
                <a:avLst/>
                <a:gdLst/>
                <a:ahLst/>
                <a:cxnLst/>
                <a:rect l="l" t="t" r="r" b="b"/>
                <a:pathLst>
                  <a:path w="2929" h="5846" extrusionOk="0">
                    <a:moveTo>
                      <a:pt x="2929" y="1612"/>
                    </a:moveTo>
                    <a:lnTo>
                      <a:pt x="2929" y="1612"/>
                    </a:lnTo>
                    <a:cubicBezTo>
                      <a:pt x="2920" y="1618"/>
                      <a:pt x="2912" y="1625"/>
                      <a:pt x="2903" y="1634"/>
                    </a:cubicBezTo>
                    <a:lnTo>
                      <a:pt x="2903" y="1634"/>
                    </a:lnTo>
                    <a:cubicBezTo>
                      <a:pt x="2912" y="1627"/>
                      <a:pt x="2920" y="1619"/>
                      <a:pt x="2929" y="1612"/>
                    </a:cubicBezTo>
                    <a:close/>
                    <a:moveTo>
                      <a:pt x="2879" y="0"/>
                    </a:moveTo>
                    <a:lnTo>
                      <a:pt x="2879" y="0"/>
                    </a:lnTo>
                    <a:cubicBezTo>
                      <a:pt x="2259" y="645"/>
                      <a:pt x="1739" y="1364"/>
                      <a:pt x="1317" y="2132"/>
                    </a:cubicBezTo>
                    <a:cubicBezTo>
                      <a:pt x="921" y="2826"/>
                      <a:pt x="623" y="3570"/>
                      <a:pt x="350" y="4314"/>
                    </a:cubicBezTo>
                    <a:cubicBezTo>
                      <a:pt x="227" y="4686"/>
                      <a:pt x="103" y="5082"/>
                      <a:pt x="53" y="5454"/>
                    </a:cubicBezTo>
                    <a:cubicBezTo>
                      <a:pt x="0" y="5730"/>
                      <a:pt x="45" y="5846"/>
                      <a:pt x="147" y="5846"/>
                    </a:cubicBezTo>
                    <a:cubicBezTo>
                      <a:pt x="237" y="5846"/>
                      <a:pt x="372" y="5754"/>
                      <a:pt x="524" y="5603"/>
                    </a:cubicBezTo>
                    <a:cubicBezTo>
                      <a:pt x="1069" y="5008"/>
                      <a:pt x="1565" y="4388"/>
                      <a:pt x="1962" y="3719"/>
                    </a:cubicBezTo>
                    <a:cubicBezTo>
                      <a:pt x="2185" y="3372"/>
                      <a:pt x="2383" y="3049"/>
                      <a:pt x="2532" y="2678"/>
                    </a:cubicBezTo>
                    <a:cubicBezTo>
                      <a:pt x="2626" y="2466"/>
                      <a:pt x="2743" y="1805"/>
                      <a:pt x="2903" y="1634"/>
                    </a:cubicBezTo>
                    <a:lnTo>
                      <a:pt x="2903" y="1634"/>
                    </a:lnTo>
                    <a:cubicBezTo>
                      <a:pt x="2662" y="1847"/>
                      <a:pt x="2399" y="2015"/>
                      <a:pt x="2135" y="2207"/>
                    </a:cubicBezTo>
                    <a:cubicBezTo>
                      <a:pt x="2433" y="1488"/>
                      <a:pt x="2681" y="744"/>
                      <a:pt x="2879"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436" name="Google Shape;11436;p29"/>
              <p:cNvSpPr/>
              <p:nvPr/>
            </p:nvSpPr>
            <p:spPr>
              <a:xfrm>
                <a:off x="3656950" y="1972775"/>
                <a:ext cx="200825" cy="79400"/>
              </a:xfrm>
              <a:custGeom>
                <a:avLst/>
                <a:gdLst/>
                <a:ahLst/>
                <a:cxnLst/>
                <a:rect l="l" t="t" r="r" b="b"/>
                <a:pathLst>
                  <a:path w="8033" h="3176" extrusionOk="0">
                    <a:moveTo>
                      <a:pt x="4064" y="0"/>
                    </a:moveTo>
                    <a:cubicBezTo>
                      <a:pt x="2882" y="0"/>
                      <a:pt x="1700" y="114"/>
                      <a:pt x="645" y="612"/>
                    </a:cubicBezTo>
                    <a:cubicBezTo>
                      <a:pt x="496" y="686"/>
                      <a:pt x="298" y="761"/>
                      <a:pt x="223" y="934"/>
                    </a:cubicBezTo>
                    <a:cubicBezTo>
                      <a:pt x="0" y="1207"/>
                      <a:pt x="25" y="1579"/>
                      <a:pt x="124" y="1926"/>
                    </a:cubicBezTo>
                    <a:cubicBezTo>
                      <a:pt x="149" y="2025"/>
                      <a:pt x="223" y="2124"/>
                      <a:pt x="273" y="2248"/>
                    </a:cubicBezTo>
                    <a:cubicBezTo>
                      <a:pt x="372" y="2422"/>
                      <a:pt x="521" y="2570"/>
                      <a:pt x="670" y="2694"/>
                    </a:cubicBezTo>
                    <a:cubicBezTo>
                      <a:pt x="1119" y="3036"/>
                      <a:pt x="1734" y="3176"/>
                      <a:pt x="2324" y="3176"/>
                    </a:cubicBezTo>
                    <a:cubicBezTo>
                      <a:pt x="2418" y="3176"/>
                      <a:pt x="2511" y="3172"/>
                      <a:pt x="2603" y="3165"/>
                    </a:cubicBezTo>
                    <a:cubicBezTo>
                      <a:pt x="3272" y="3091"/>
                      <a:pt x="3942" y="2843"/>
                      <a:pt x="4562" y="2620"/>
                    </a:cubicBezTo>
                    <a:cubicBezTo>
                      <a:pt x="5107" y="2422"/>
                      <a:pt x="5702" y="2223"/>
                      <a:pt x="6247" y="2000"/>
                    </a:cubicBezTo>
                    <a:cubicBezTo>
                      <a:pt x="6693" y="1851"/>
                      <a:pt x="7115" y="1703"/>
                      <a:pt x="7437" y="1380"/>
                    </a:cubicBezTo>
                    <a:cubicBezTo>
                      <a:pt x="7834" y="1009"/>
                      <a:pt x="8032" y="364"/>
                      <a:pt x="7338" y="265"/>
                    </a:cubicBezTo>
                    <a:cubicBezTo>
                      <a:pt x="6569" y="67"/>
                      <a:pt x="5727" y="67"/>
                      <a:pt x="4933" y="17"/>
                    </a:cubicBezTo>
                    <a:cubicBezTo>
                      <a:pt x="4645" y="7"/>
                      <a:pt x="4355" y="0"/>
                      <a:pt x="406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37" name="Google Shape;11437;p29"/>
              <p:cNvSpPr/>
              <p:nvPr/>
            </p:nvSpPr>
            <p:spPr>
              <a:xfrm>
                <a:off x="3682975" y="1979050"/>
                <a:ext cx="165500" cy="51800"/>
              </a:xfrm>
              <a:custGeom>
                <a:avLst/>
                <a:gdLst/>
                <a:ahLst/>
                <a:cxnLst/>
                <a:rect l="l" t="t" r="r" b="b"/>
                <a:pathLst>
                  <a:path w="6620" h="2072" extrusionOk="0">
                    <a:moveTo>
                      <a:pt x="4714" y="0"/>
                    </a:moveTo>
                    <a:cubicBezTo>
                      <a:pt x="4289" y="0"/>
                      <a:pt x="3864" y="33"/>
                      <a:pt x="3446" y="88"/>
                    </a:cubicBezTo>
                    <a:cubicBezTo>
                      <a:pt x="2802" y="138"/>
                      <a:pt x="2182" y="237"/>
                      <a:pt x="1562" y="485"/>
                    </a:cubicBezTo>
                    <a:cubicBezTo>
                      <a:pt x="1042" y="683"/>
                      <a:pt x="496" y="981"/>
                      <a:pt x="0" y="1253"/>
                    </a:cubicBezTo>
                    <a:cubicBezTo>
                      <a:pt x="719" y="1204"/>
                      <a:pt x="1438" y="1105"/>
                      <a:pt x="2157" y="1055"/>
                    </a:cubicBezTo>
                    <a:lnTo>
                      <a:pt x="2157" y="1055"/>
                    </a:lnTo>
                    <a:cubicBezTo>
                      <a:pt x="1736" y="1253"/>
                      <a:pt x="1413" y="1551"/>
                      <a:pt x="1116" y="1873"/>
                    </a:cubicBezTo>
                    <a:cubicBezTo>
                      <a:pt x="1711" y="1724"/>
                      <a:pt x="2331" y="1600"/>
                      <a:pt x="2926" y="1452"/>
                    </a:cubicBezTo>
                    <a:lnTo>
                      <a:pt x="2926" y="1452"/>
                    </a:lnTo>
                    <a:cubicBezTo>
                      <a:pt x="2727" y="1700"/>
                      <a:pt x="2479" y="1923"/>
                      <a:pt x="2231" y="2071"/>
                    </a:cubicBezTo>
                    <a:cubicBezTo>
                      <a:pt x="3669" y="1923"/>
                      <a:pt x="5132" y="1675"/>
                      <a:pt x="6272" y="807"/>
                    </a:cubicBezTo>
                    <a:cubicBezTo>
                      <a:pt x="6446" y="683"/>
                      <a:pt x="6619" y="435"/>
                      <a:pt x="6396" y="212"/>
                    </a:cubicBezTo>
                    <a:cubicBezTo>
                      <a:pt x="6247" y="88"/>
                      <a:pt x="5876" y="88"/>
                      <a:pt x="5702" y="63"/>
                    </a:cubicBezTo>
                    <a:cubicBezTo>
                      <a:pt x="5376" y="20"/>
                      <a:pt x="5045" y="0"/>
                      <a:pt x="4714"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438" name="Google Shape;11438;p29"/>
              <p:cNvSpPr/>
              <p:nvPr/>
            </p:nvSpPr>
            <p:spPr>
              <a:xfrm>
                <a:off x="3686075" y="2021000"/>
                <a:ext cx="187800" cy="148275"/>
              </a:xfrm>
              <a:custGeom>
                <a:avLst/>
                <a:gdLst/>
                <a:ahLst/>
                <a:cxnLst/>
                <a:rect l="l" t="t" r="r" b="b"/>
                <a:pathLst>
                  <a:path w="7512" h="5931" extrusionOk="0">
                    <a:moveTo>
                      <a:pt x="6503" y="0"/>
                    </a:moveTo>
                    <a:cubicBezTo>
                      <a:pt x="6208" y="0"/>
                      <a:pt x="5885" y="173"/>
                      <a:pt x="5652" y="269"/>
                    </a:cubicBezTo>
                    <a:cubicBezTo>
                      <a:pt x="5181" y="493"/>
                      <a:pt x="4710" y="740"/>
                      <a:pt x="4264" y="988"/>
                    </a:cubicBezTo>
                    <a:cubicBezTo>
                      <a:pt x="3719" y="1261"/>
                      <a:pt x="3223" y="1558"/>
                      <a:pt x="2727" y="1906"/>
                    </a:cubicBezTo>
                    <a:cubicBezTo>
                      <a:pt x="2281" y="2228"/>
                      <a:pt x="1810" y="2525"/>
                      <a:pt x="1364" y="2897"/>
                    </a:cubicBezTo>
                    <a:cubicBezTo>
                      <a:pt x="942" y="3269"/>
                      <a:pt x="620" y="3641"/>
                      <a:pt x="248" y="4112"/>
                    </a:cubicBezTo>
                    <a:cubicBezTo>
                      <a:pt x="149" y="4236"/>
                      <a:pt x="75" y="4360"/>
                      <a:pt x="50" y="4508"/>
                    </a:cubicBezTo>
                    <a:cubicBezTo>
                      <a:pt x="0" y="4657"/>
                      <a:pt x="50" y="4855"/>
                      <a:pt x="174" y="4905"/>
                    </a:cubicBezTo>
                    <a:cubicBezTo>
                      <a:pt x="223" y="4955"/>
                      <a:pt x="323" y="4979"/>
                      <a:pt x="347" y="5029"/>
                    </a:cubicBezTo>
                    <a:cubicBezTo>
                      <a:pt x="447" y="5128"/>
                      <a:pt x="372" y="5326"/>
                      <a:pt x="471" y="5401"/>
                    </a:cubicBezTo>
                    <a:cubicBezTo>
                      <a:pt x="546" y="5475"/>
                      <a:pt x="595" y="5475"/>
                      <a:pt x="670" y="5500"/>
                    </a:cubicBezTo>
                    <a:cubicBezTo>
                      <a:pt x="942" y="5574"/>
                      <a:pt x="1116" y="5822"/>
                      <a:pt x="1413" y="5897"/>
                    </a:cubicBezTo>
                    <a:cubicBezTo>
                      <a:pt x="1472" y="5920"/>
                      <a:pt x="1533" y="5931"/>
                      <a:pt x="1596" y="5931"/>
                    </a:cubicBezTo>
                    <a:cubicBezTo>
                      <a:pt x="2063" y="5931"/>
                      <a:pt x="2620" y="5344"/>
                      <a:pt x="2926" y="5103"/>
                    </a:cubicBezTo>
                    <a:lnTo>
                      <a:pt x="4215" y="4087"/>
                    </a:lnTo>
                    <a:cubicBezTo>
                      <a:pt x="4909" y="3393"/>
                      <a:pt x="5528" y="2773"/>
                      <a:pt x="6074" y="2129"/>
                    </a:cubicBezTo>
                    <a:cubicBezTo>
                      <a:pt x="6371" y="1782"/>
                      <a:pt x="7512" y="369"/>
                      <a:pt x="6743" y="46"/>
                    </a:cubicBezTo>
                    <a:cubicBezTo>
                      <a:pt x="6667" y="14"/>
                      <a:pt x="6586" y="0"/>
                      <a:pt x="650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39" name="Google Shape;11439;p29"/>
              <p:cNvSpPr/>
              <p:nvPr/>
            </p:nvSpPr>
            <p:spPr>
              <a:xfrm>
                <a:off x="3715825" y="2028850"/>
                <a:ext cx="141325" cy="104875"/>
              </a:xfrm>
              <a:custGeom>
                <a:avLst/>
                <a:gdLst/>
                <a:ahLst/>
                <a:cxnLst/>
                <a:rect l="l" t="t" r="r" b="b"/>
                <a:pathLst>
                  <a:path w="5653" h="4195" extrusionOk="0">
                    <a:moveTo>
                      <a:pt x="5118" y="0"/>
                    </a:moveTo>
                    <a:cubicBezTo>
                      <a:pt x="4940" y="0"/>
                      <a:pt x="4746" y="81"/>
                      <a:pt x="4586" y="154"/>
                    </a:cubicBezTo>
                    <a:cubicBezTo>
                      <a:pt x="3768" y="451"/>
                      <a:pt x="3124" y="947"/>
                      <a:pt x="2479" y="1443"/>
                    </a:cubicBezTo>
                    <a:cubicBezTo>
                      <a:pt x="1488" y="2186"/>
                      <a:pt x="397" y="3029"/>
                      <a:pt x="0" y="4194"/>
                    </a:cubicBezTo>
                    <a:cubicBezTo>
                      <a:pt x="422" y="3922"/>
                      <a:pt x="893" y="3624"/>
                      <a:pt x="1339" y="3352"/>
                    </a:cubicBezTo>
                    <a:lnTo>
                      <a:pt x="1339" y="3352"/>
                    </a:lnTo>
                    <a:cubicBezTo>
                      <a:pt x="1215" y="3599"/>
                      <a:pt x="1116" y="3872"/>
                      <a:pt x="1091" y="4170"/>
                    </a:cubicBezTo>
                    <a:cubicBezTo>
                      <a:pt x="1612" y="3798"/>
                      <a:pt x="2132" y="3426"/>
                      <a:pt x="2628" y="3029"/>
                    </a:cubicBezTo>
                    <a:cubicBezTo>
                      <a:pt x="2628" y="3178"/>
                      <a:pt x="2628" y="3302"/>
                      <a:pt x="2653" y="3451"/>
                    </a:cubicBezTo>
                    <a:cubicBezTo>
                      <a:pt x="3570" y="2732"/>
                      <a:pt x="4487" y="2013"/>
                      <a:pt x="5156" y="1121"/>
                    </a:cubicBezTo>
                    <a:cubicBezTo>
                      <a:pt x="5355" y="873"/>
                      <a:pt x="5652" y="476"/>
                      <a:pt x="5454" y="154"/>
                    </a:cubicBezTo>
                    <a:cubicBezTo>
                      <a:pt x="5361" y="41"/>
                      <a:pt x="5243" y="0"/>
                      <a:pt x="5118"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440" name="Google Shape;11440;p29"/>
              <p:cNvSpPr/>
              <p:nvPr/>
            </p:nvSpPr>
            <p:spPr>
              <a:xfrm>
                <a:off x="3788325" y="2036275"/>
                <a:ext cx="106625" cy="214100"/>
              </a:xfrm>
              <a:custGeom>
                <a:avLst/>
                <a:gdLst/>
                <a:ahLst/>
                <a:cxnLst/>
                <a:rect l="l" t="t" r="r" b="b"/>
                <a:pathLst>
                  <a:path w="4265" h="8564" extrusionOk="0">
                    <a:moveTo>
                      <a:pt x="3538" y="0"/>
                    </a:moveTo>
                    <a:cubicBezTo>
                      <a:pt x="3516" y="0"/>
                      <a:pt x="3494" y="2"/>
                      <a:pt x="3471" y="5"/>
                    </a:cubicBezTo>
                    <a:cubicBezTo>
                      <a:pt x="3174" y="30"/>
                      <a:pt x="2975" y="526"/>
                      <a:pt x="2802" y="774"/>
                    </a:cubicBezTo>
                    <a:cubicBezTo>
                      <a:pt x="2579" y="1047"/>
                      <a:pt x="2356" y="1344"/>
                      <a:pt x="2157" y="1666"/>
                    </a:cubicBezTo>
                    <a:cubicBezTo>
                      <a:pt x="1736" y="2286"/>
                      <a:pt x="1414" y="2931"/>
                      <a:pt x="1116" y="3625"/>
                    </a:cubicBezTo>
                    <a:cubicBezTo>
                      <a:pt x="546" y="4988"/>
                      <a:pt x="199" y="6401"/>
                      <a:pt x="50" y="7889"/>
                    </a:cubicBezTo>
                    <a:cubicBezTo>
                      <a:pt x="1" y="8087"/>
                      <a:pt x="50" y="8360"/>
                      <a:pt x="224" y="8384"/>
                    </a:cubicBezTo>
                    <a:cubicBezTo>
                      <a:pt x="250" y="8397"/>
                      <a:pt x="272" y="8402"/>
                      <a:pt x="293" y="8402"/>
                    </a:cubicBezTo>
                    <a:cubicBezTo>
                      <a:pt x="340" y="8402"/>
                      <a:pt x="379" y="8379"/>
                      <a:pt x="430" y="8379"/>
                    </a:cubicBezTo>
                    <a:cubicBezTo>
                      <a:pt x="443" y="8379"/>
                      <a:pt x="457" y="8381"/>
                      <a:pt x="472" y="8384"/>
                    </a:cubicBezTo>
                    <a:cubicBezTo>
                      <a:pt x="546" y="8434"/>
                      <a:pt x="596" y="8483"/>
                      <a:pt x="670" y="8508"/>
                    </a:cubicBezTo>
                    <a:cubicBezTo>
                      <a:pt x="728" y="8549"/>
                      <a:pt x="787" y="8564"/>
                      <a:pt x="847" y="8564"/>
                    </a:cubicBezTo>
                    <a:cubicBezTo>
                      <a:pt x="1015" y="8564"/>
                      <a:pt x="1192" y="8446"/>
                      <a:pt x="1369" y="8446"/>
                    </a:cubicBezTo>
                    <a:cubicBezTo>
                      <a:pt x="1401" y="8446"/>
                      <a:pt x="1432" y="8450"/>
                      <a:pt x="1463" y="8459"/>
                    </a:cubicBezTo>
                    <a:cubicBezTo>
                      <a:pt x="1587" y="8483"/>
                      <a:pt x="1686" y="8558"/>
                      <a:pt x="1810" y="8558"/>
                    </a:cubicBezTo>
                    <a:cubicBezTo>
                      <a:pt x="1984" y="8558"/>
                      <a:pt x="2108" y="8384"/>
                      <a:pt x="2207" y="8236"/>
                    </a:cubicBezTo>
                    <a:cubicBezTo>
                      <a:pt x="3471" y="6277"/>
                      <a:pt x="3843" y="3848"/>
                      <a:pt x="4140" y="1493"/>
                    </a:cubicBezTo>
                    <a:cubicBezTo>
                      <a:pt x="4215" y="1171"/>
                      <a:pt x="4264" y="824"/>
                      <a:pt x="4165" y="551"/>
                    </a:cubicBezTo>
                    <a:cubicBezTo>
                      <a:pt x="4073" y="297"/>
                      <a:pt x="3830" y="0"/>
                      <a:pt x="353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41" name="Google Shape;11441;p29"/>
              <p:cNvSpPr/>
              <p:nvPr/>
            </p:nvSpPr>
            <p:spPr>
              <a:xfrm>
                <a:off x="3827375" y="2067600"/>
                <a:ext cx="55800" cy="97100"/>
              </a:xfrm>
              <a:custGeom>
                <a:avLst/>
                <a:gdLst/>
                <a:ahLst/>
                <a:cxnLst/>
                <a:rect l="l" t="t" r="r" b="b"/>
                <a:pathLst>
                  <a:path w="2232" h="3884" extrusionOk="0">
                    <a:moveTo>
                      <a:pt x="1756" y="0"/>
                    </a:moveTo>
                    <a:cubicBezTo>
                      <a:pt x="1574" y="0"/>
                      <a:pt x="1372" y="85"/>
                      <a:pt x="1240" y="190"/>
                    </a:cubicBezTo>
                    <a:cubicBezTo>
                      <a:pt x="843" y="537"/>
                      <a:pt x="595" y="1231"/>
                      <a:pt x="397" y="1702"/>
                    </a:cubicBezTo>
                    <a:cubicBezTo>
                      <a:pt x="174" y="2397"/>
                      <a:pt x="25" y="3115"/>
                      <a:pt x="0" y="3834"/>
                    </a:cubicBezTo>
                    <a:cubicBezTo>
                      <a:pt x="174" y="3215"/>
                      <a:pt x="422" y="2620"/>
                      <a:pt x="794" y="2049"/>
                    </a:cubicBezTo>
                    <a:lnTo>
                      <a:pt x="794" y="2049"/>
                    </a:lnTo>
                    <a:cubicBezTo>
                      <a:pt x="843" y="2620"/>
                      <a:pt x="794" y="3165"/>
                      <a:pt x="769" y="3735"/>
                    </a:cubicBezTo>
                    <a:cubicBezTo>
                      <a:pt x="1091" y="3388"/>
                      <a:pt x="1289" y="2991"/>
                      <a:pt x="1413" y="2545"/>
                    </a:cubicBezTo>
                    <a:cubicBezTo>
                      <a:pt x="1513" y="2991"/>
                      <a:pt x="1537" y="3413"/>
                      <a:pt x="1513" y="3884"/>
                    </a:cubicBezTo>
                    <a:cubicBezTo>
                      <a:pt x="1537" y="3611"/>
                      <a:pt x="1760" y="3264"/>
                      <a:pt x="1835" y="2991"/>
                    </a:cubicBezTo>
                    <a:cubicBezTo>
                      <a:pt x="1909" y="2669"/>
                      <a:pt x="1984" y="2372"/>
                      <a:pt x="2008" y="2025"/>
                    </a:cubicBezTo>
                    <a:cubicBezTo>
                      <a:pt x="2083" y="1727"/>
                      <a:pt x="2107" y="1380"/>
                      <a:pt x="2107" y="1058"/>
                    </a:cubicBezTo>
                    <a:cubicBezTo>
                      <a:pt x="2132" y="860"/>
                      <a:pt x="2231" y="488"/>
                      <a:pt x="2132" y="240"/>
                    </a:cubicBezTo>
                    <a:cubicBezTo>
                      <a:pt x="2063" y="66"/>
                      <a:pt x="1917" y="0"/>
                      <a:pt x="175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442" name="Google Shape;11442;p29"/>
              <p:cNvSpPr/>
              <p:nvPr/>
            </p:nvSpPr>
            <p:spPr>
              <a:xfrm>
                <a:off x="3886875" y="2051850"/>
                <a:ext cx="73150" cy="218300"/>
              </a:xfrm>
              <a:custGeom>
                <a:avLst/>
                <a:gdLst/>
                <a:ahLst/>
                <a:cxnLst/>
                <a:rect l="l" t="t" r="r" b="b"/>
                <a:pathLst>
                  <a:path w="2926" h="8732" extrusionOk="0">
                    <a:moveTo>
                      <a:pt x="1433" y="1"/>
                    </a:moveTo>
                    <a:cubicBezTo>
                      <a:pt x="884" y="1"/>
                      <a:pt x="643" y="1324"/>
                      <a:pt x="570" y="1737"/>
                    </a:cubicBezTo>
                    <a:cubicBezTo>
                      <a:pt x="248" y="3126"/>
                      <a:pt x="0" y="4539"/>
                      <a:pt x="75" y="5976"/>
                    </a:cubicBezTo>
                    <a:cubicBezTo>
                      <a:pt x="99" y="6819"/>
                      <a:pt x="273" y="7637"/>
                      <a:pt x="744" y="8356"/>
                    </a:cubicBezTo>
                    <a:cubicBezTo>
                      <a:pt x="902" y="8614"/>
                      <a:pt x="1192" y="8732"/>
                      <a:pt x="1476" y="8732"/>
                    </a:cubicBezTo>
                    <a:cubicBezTo>
                      <a:pt x="1683" y="8732"/>
                      <a:pt x="1887" y="8669"/>
                      <a:pt x="2033" y="8555"/>
                    </a:cubicBezTo>
                    <a:cubicBezTo>
                      <a:pt x="2083" y="8505"/>
                      <a:pt x="2132" y="8480"/>
                      <a:pt x="2182" y="8480"/>
                    </a:cubicBezTo>
                    <a:cubicBezTo>
                      <a:pt x="2249" y="8480"/>
                      <a:pt x="2337" y="8583"/>
                      <a:pt x="2427" y="8583"/>
                    </a:cubicBezTo>
                    <a:cubicBezTo>
                      <a:pt x="2436" y="8583"/>
                      <a:pt x="2445" y="8582"/>
                      <a:pt x="2454" y="8579"/>
                    </a:cubicBezTo>
                    <a:cubicBezTo>
                      <a:pt x="2504" y="8579"/>
                      <a:pt x="2578" y="8480"/>
                      <a:pt x="2603" y="8431"/>
                    </a:cubicBezTo>
                    <a:cubicBezTo>
                      <a:pt x="2677" y="8257"/>
                      <a:pt x="2727" y="8108"/>
                      <a:pt x="2801" y="7935"/>
                    </a:cubicBezTo>
                    <a:cubicBezTo>
                      <a:pt x="2925" y="7365"/>
                      <a:pt x="2925" y="6770"/>
                      <a:pt x="2876" y="6200"/>
                    </a:cubicBezTo>
                    <a:cubicBezTo>
                      <a:pt x="2826" y="5282"/>
                      <a:pt x="2752" y="4390"/>
                      <a:pt x="2628" y="3522"/>
                    </a:cubicBezTo>
                    <a:cubicBezTo>
                      <a:pt x="2504" y="2704"/>
                      <a:pt x="2454" y="1861"/>
                      <a:pt x="2206" y="1068"/>
                    </a:cubicBezTo>
                    <a:cubicBezTo>
                      <a:pt x="2083" y="696"/>
                      <a:pt x="1884" y="27"/>
                      <a:pt x="1463" y="2"/>
                    </a:cubicBezTo>
                    <a:cubicBezTo>
                      <a:pt x="1453" y="1"/>
                      <a:pt x="1443" y="1"/>
                      <a:pt x="14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43" name="Google Shape;11443;p29"/>
              <p:cNvSpPr/>
              <p:nvPr/>
            </p:nvSpPr>
            <p:spPr>
              <a:xfrm>
                <a:off x="3899875" y="2073000"/>
                <a:ext cx="43425" cy="120225"/>
              </a:xfrm>
              <a:custGeom>
                <a:avLst/>
                <a:gdLst/>
                <a:ahLst/>
                <a:cxnLst/>
                <a:rect l="l" t="t" r="r" b="b"/>
                <a:pathLst>
                  <a:path w="1737" h="4809" extrusionOk="0">
                    <a:moveTo>
                      <a:pt x="946" y="0"/>
                    </a:moveTo>
                    <a:cubicBezTo>
                      <a:pt x="701" y="0"/>
                      <a:pt x="544" y="488"/>
                      <a:pt x="422" y="817"/>
                    </a:cubicBezTo>
                    <a:cubicBezTo>
                      <a:pt x="249" y="1214"/>
                      <a:pt x="150" y="1635"/>
                      <a:pt x="100" y="2032"/>
                    </a:cubicBezTo>
                    <a:cubicBezTo>
                      <a:pt x="50" y="2428"/>
                      <a:pt x="1" y="2875"/>
                      <a:pt x="50" y="3271"/>
                    </a:cubicBezTo>
                    <a:cubicBezTo>
                      <a:pt x="50" y="3494"/>
                      <a:pt x="75" y="3668"/>
                      <a:pt x="100" y="3891"/>
                    </a:cubicBezTo>
                    <a:cubicBezTo>
                      <a:pt x="125" y="4040"/>
                      <a:pt x="249" y="4312"/>
                      <a:pt x="224" y="4436"/>
                    </a:cubicBezTo>
                    <a:cubicBezTo>
                      <a:pt x="323" y="3990"/>
                      <a:pt x="373" y="3519"/>
                      <a:pt x="422" y="3048"/>
                    </a:cubicBezTo>
                    <a:cubicBezTo>
                      <a:pt x="670" y="3643"/>
                      <a:pt x="893" y="4238"/>
                      <a:pt x="1191" y="4808"/>
                    </a:cubicBezTo>
                    <a:cubicBezTo>
                      <a:pt x="1290" y="4065"/>
                      <a:pt x="1315" y="3321"/>
                      <a:pt x="1339" y="2552"/>
                    </a:cubicBezTo>
                    <a:cubicBezTo>
                      <a:pt x="1463" y="2924"/>
                      <a:pt x="1587" y="3296"/>
                      <a:pt x="1686" y="3668"/>
                    </a:cubicBezTo>
                    <a:cubicBezTo>
                      <a:pt x="1736" y="3023"/>
                      <a:pt x="1736" y="2404"/>
                      <a:pt x="1686" y="1759"/>
                    </a:cubicBezTo>
                    <a:cubicBezTo>
                      <a:pt x="1662" y="1263"/>
                      <a:pt x="1563" y="743"/>
                      <a:pt x="1315" y="321"/>
                    </a:cubicBezTo>
                    <a:cubicBezTo>
                      <a:pt x="1173" y="90"/>
                      <a:pt x="1052" y="0"/>
                      <a:pt x="94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444" name="Google Shape;11444;p29"/>
              <p:cNvSpPr/>
              <p:nvPr/>
            </p:nvSpPr>
            <p:spPr>
              <a:xfrm>
                <a:off x="3946975" y="2050825"/>
                <a:ext cx="153725" cy="184800"/>
              </a:xfrm>
              <a:custGeom>
                <a:avLst/>
                <a:gdLst/>
                <a:ahLst/>
                <a:cxnLst/>
                <a:rect l="l" t="t" r="r" b="b"/>
                <a:pathLst>
                  <a:path w="6149" h="7392" extrusionOk="0">
                    <a:moveTo>
                      <a:pt x="550" y="0"/>
                    </a:moveTo>
                    <a:cubicBezTo>
                      <a:pt x="475" y="0"/>
                      <a:pt x="399" y="21"/>
                      <a:pt x="323" y="68"/>
                    </a:cubicBezTo>
                    <a:cubicBezTo>
                      <a:pt x="1" y="242"/>
                      <a:pt x="75" y="613"/>
                      <a:pt x="199" y="936"/>
                    </a:cubicBezTo>
                    <a:cubicBezTo>
                      <a:pt x="571" y="1902"/>
                      <a:pt x="968" y="2844"/>
                      <a:pt x="1414" y="3786"/>
                    </a:cubicBezTo>
                    <a:cubicBezTo>
                      <a:pt x="1662" y="4307"/>
                      <a:pt x="1910" y="4828"/>
                      <a:pt x="2207" y="5323"/>
                    </a:cubicBezTo>
                    <a:cubicBezTo>
                      <a:pt x="2579" y="6017"/>
                      <a:pt x="3025" y="6662"/>
                      <a:pt x="3620" y="7158"/>
                    </a:cubicBezTo>
                    <a:cubicBezTo>
                      <a:pt x="3746" y="7284"/>
                      <a:pt x="3908" y="7392"/>
                      <a:pt x="4090" y="7392"/>
                    </a:cubicBezTo>
                    <a:cubicBezTo>
                      <a:pt x="4123" y="7392"/>
                      <a:pt x="4156" y="7388"/>
                      <a:pt x="4190" y="7381"/>
                    </a:cubicBezTo>
                    <a:cubicBezTo>
                      <a:pt x="4289" y="7331"/>
                      <a:pt x="4389" y="7282"/>
                      <a:pt x="4488" y="7257"/>
                    </a:cubicBezTo>
                    <a:cubicBezTo>
                      <a:pt x="4934" y="7059"/>
                      <a:pt x="5430" y="7257"/>
                      <a:pt x="5405" y="6538"/>
                    </a:cubicBezTo>
                    <a:cubicBezTo>
                      <a:pt x="5405" y="6439"/>
                      <a:pt x="5380" y="6315"/>
                      <a:pt x="5430" y="6265"/>
                    </a:cubicBezTo>
                    <a:cubicBezTo>
                      <a:pt x="5504" y="6166"/>
                      <a:pt x="5628" y="6166"/>
                      <a:pt x="5727" y="6141"/>
                    </a:cubicBezTo>
                    <a:cubicBezTo>
                      <a:pt x="6025" y="6017"/>
                      <a:pt x="6149" y="5621"/>
                      <a:pt x="6099" y="5274"/>
                    </a:cubicBezTo>
                    <a:cubicBezTo>
                      <a:pt x="6000" y="4927"/>
                      <a:pt x="5752" y="4679"/>
                      <a:pt x="5529" y="4406"/>
                    </a:cubicBezTo>
                    <a:cubicBezTo>
                      <a:pt x="5281" y="4084"/>
                      <a:pt x="5058" y="3786"/>
                      <a:pt x="4810" y="3514"/>
                    </a:cubicBezTo>
                    <a:cubicBezTo>
                      <a:pt x="4537" y="3167"/>
                      <a:pt x="4190" y="2894"/>
                      <a:pt x="3893" y="2572"/>
                    </a:cubicBezTo>
                    <a:cubicBezTo>
                      <a:pt x="3075" y="1853"/>
                      <a:pt x="2281" y="1184"/>
                      <a:pt x="1439" y="564"/>
                    </a:cubicBezTo>
                    <a:cubicBezTo>
                      <a:pt x="1178" y="363"/>
                      <a:pt x="868" y="0"/>
                      <a:pt x="55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45" name="Google Shape;11445;p29"/>
              <p:cNvSpPr/>
              <p:nvPr/>
            </p:nvSpPr>
            <p:spPr>
              <a:xfrm>
                <a:off x="3952550" y="2068250"/>
                <a:ext cx="74400" cy="89025"/>
              </a:xfrm>
              <a:custGeom>
                <a:avLst/>
                <a:gdLst/>
                <a:ahLst/>
                <a:cxnLst/>
                <a:rect l="l" t="t" r="r" b="b"/>
                <a:pathLst>
                  <a:path w="2976" h="3561" extrusionOk="0">
                    <a:moveTo>
                      <a:pt x="888" y="1"/>
                    </a:moveTo>
                    <a:cubicBezTo>
                      <a:pt x="856" y="1"/>
                      <a:pt x="824" y="5"/>
                      <a:pt x="794" y="16"/>
                    </a:cubicBezTo>
                    <a:cubicBezTo>
                      <a:pt x="1" y="288"/>
                      <a:pt x="1092" y="2023"/>
                      <a:pt x="1340" y="2395"/>
                    </a:cubicBezTo>
                    <a:cubicBezTo>
                      <a:pt x="1488" y="2618"/>
                      <a:pt x="1662" y="2817"/>
                      <a:pt x="1835" y="2990"/>
                    </a:cubicBezTo>
                    <a:cubicBezTo>
                      <a:pt x="1934" y="3114"/>
                      <a:pt x="2455" y="3486"/>
                      <a:pt x="2455" y="3560"/>
                    </a:cubicBezTo>
                    <a:cubicBezTo>
                      <a:pt x="2455" y="3387"/>
                      <a:pt x="2405" y="3238"/>
                      <a:pt x="2306" y="3089"/>
                    </a:cubicBezTo>
                    <a:cubicBezTo>
                      <a:pt x="2058" y="2643"/>
                      <a:pt x="1835" y="2222"/>
                      <a:pt x="1587" y="1776"/>
                    </a:cubicBezTo>
                    <a:lnTo>
                      <a:pt x="1587" y="1776"/>
                    </a:lnTo>
                    <a:lnTo>
                      <a:pt x="2976" y="3089"/>
                    </a:lnTo>
                    <a:cubicBezTo>
                      <a:pt x="2728" y="2445"/>
                      <a:pt x="2331" y="1850"/>
                      <a:pt x="1835" y="1329"/>
                    </a:cubicBezTo>
                    <a:lnTo>
                      <a:pt x="1835" y="1329"/>
                    </a:lnTo>
                    <a:cubicBezTo>
                      <a:pt x="2182" y="1577"/>
                      <a:pt x="2554" y="1776"/>
                      <a:pt x="2901" y="2023"/>
                    </a:cubicBezTo>
                    <a:cubicBezTo>
                      <a:pt x="2653" y="1602"/>
                      <a:pt x="2306" y="1156"/>
                      <a:pt x="1959" y="784"/>
                    </a:cubicBezTo>
                    <a:cubicBezTo>
                      <a:pt x="1754" y="602"/>
                      <a:pt x="1256" y="1"/>
                      <a:pt x="888"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446" name="Google Shape;11446;p29"/>
              <p:cNvSpPr/>
              <p:nvPr/>
            </p:nvSpPr>
            <p:spPr>
              <a:xfrm>
                <a:off x="3958750" y="1806500"/>
                <a:ext cx="200825" cy="174250"/>
              </a:xfrm>
              <a:custGeom>
                <a:avLst/>
                <a:gdLst/>
                <a:ahLst/>
                <a:cxnLst/>
                <a:rect l="l" t="t" r="r" b="b"/>
                <a:pathLst>
                  <a:path w="8033" h="6970" extrusionOk="0">
                    <a:moveTo>
                      <a:pt x="6973" y="0"/>
                    </a:moveTo>
                    <a:cubicBezTo>
                      <a:pt x="6883" y="0"/>
                      <a:pt x="6786" y="18"/>
                      <a:pt x="6694" y="49"/>
                    </a:cubicBezTo>
                    <a:cubicBezTo>
                      <a:pt x="6322" y="123"/>
                      <a:pt x="6049" y="347"/>
                      <a:pt x="5752" y="545"/>
                    </a:cubicBezTo>
                    <a:cubicBezTo>
                      <a:pt x="5380" y="768"/>
                      <a:pt x="5033" y="966"/>
                      <a:pt x="4686" y="1189"/>
                    </a:cubicBezTo>
                    <a:cubicBezTo>
                      <a:pt x="3298" y="2107"/>
                      <a:pt x="2157" y="3173"/>
                      <a:pt x="1116" y="4511"/>
                    </a:cubicBezTo>
                    <a:cubicBezTo>
                      <a:pt x="596" y="5156"/>
                      <a:pt x="125" y="5899"/>
                      <a:pt x="50" y="6742"/>
                    </a:cubicBezTo>
                    <a:cubicBezTo>
                      <a:pt x="1" y="6792"/>
                      <a:pt x="1" y="6891"/>
                      <a:pt x="75" y="6916"/>
                    </a:cubicBezTo>
                    <a:cubicBezTo>
                      <a:pt x="90" y="6960"/>
                      <a:pt x="132" y="6969"/>
                      <a:pt x="173" y="6969"/>
                    </a:cubicBezTo>
                    <a:cubicBezTo>
                      <a:pt x="201" y="6969"/>
                      <a:pt x="229" y="6965"/>
                      <a:pt x="249" y="6965"/>
                    </a:cubicBezTo>
                    <a:cubicBezTo>
                      <a:pt x="868" y="6817"/>
                      <a:pt x="1538" y="6618"/>
                      <a:pt x="2108" y="6395"/>
                    </a:cubicBezTo>
                    <a:cubicBezTo>
                      <a:pt x="2901" y="6123"/>
                      <a:pt x="3595" y="5726"/>
                      <a:pt x="4265" y="5255"/>
                    </a:cubicBezTo>
                    <a:cubicBezTo>
                      <a:pt x="4810" y="4883"/>
                      <a:pt x="5331" y="4437"/>
                      <a:pt x="5876" y="3966"/>
                    </a:cubicBezTo>
                    <a:cubicBezTo>
                      <a:pt x="6620" y="3321"/>
                      <a:pt x="7239" y="2702"/>
                      <a:pt x="7785" y="1908"/>
                    </a:cubicBezTo>
                    <a:cubicBezTo>
                      <a:pt x="7884" y="1784"/>
                      <a:pt x="7983" y="1611"/>
                      <a:pt x="8008" y="1462"/>
                    </a:cubicBezTo>
                    <a:cubicBezTo>
                      <a:pt x="8033" y="1338"/>
                      <a:pt x="8008" y="1189"/>
                      <a:pt x="7983" y="1065"/>
                    </a:cubicBezTo>
                    <a:cubicBezTo>
                      <a:pt x="7933" y="942"/>
                      <a:pt x="7909" y="818"/>
                      <a:pt x="7859" y="694"/>
                    </a:cubicBezTo>
                    <a:cubicBezTo>
                      <a:pt x="7735" y="545"/>
                      <a:pt x="7537" y="570"/>
                      <a:pt x="7438" y="421"/>
                    </a:cubicBezTo>
                    <a:cubicBezTo>
                      <a:pt x="7388" y="322"/>
                      <a:pt x="7363" y="223"/>
                      <a:pt x="7289" y="123"/>
                    </a:cubicBezTo>
                    <a:cubicBezTo>
                      <a:pt x="7216" y="36"/>
                      <a:pt x="7101" y="0"/>
                      <a:pt x="69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47" name="Google Shape;11447;p29"/>
              <p:cNvSpPr/>
              <p:nvPr/>
            </p:nvSpPr>
            <p:spPr>
              <a:xfrm>
                <a:off x="3974200" y="1870300"/>
                <a:ext cx="94900" cy="90700"/>
              </a:xfrm>
              <a:custGeom>
                <a:avLst/>
                <a:gdLst/>
                <a:ahLst/>
                <a:cxnLst/>
                <a:rect l="l" t="t" r="r" b="b"/>
                <a:pathLst>
                  <a:path w="3796" h="3628" extrusionOk="0">
                    <a:moveTo>
                      <a:pt x="3523" y="1"/>
                    </a:moveTo>
                    <a:lnTo>
                      <a:pt x="3523" y="1"/>
                    </a:lnTo>
                    <a:cubicBezTo>
                      <a:pt x="3052" y="224"/>
                      <a:pt x="2605" y="497"/>
                      <a:pt x="2234" y="769"/>
                    </a:cubicBezTo>
                    <a:cubicBezTo>
                      <a:pt x="1539" y="1339"/>
                      <a:pt x="945" y="2034"/>
                      <a:pt x="498" y="2852"/>
                    </a:cubicBezTo>
                    <a:cubicBezTo>
                      <a:pt x="336" y="3153"/>
                      <a:pt x="1" y="3627"/>
                      <a:pt x="464" y="3627"/>
                    </a:cubicBezTo>
                    <a:cubicBezTo>
                      <a:pt x="496" y="3627"/>
                      <a:pt x="532" y="3625"/>
                      <a:pt x="573" y="3620"/>
                    </a:cubicBezTo>
                    <a:cubicBezTo>
                      <a:pt x="1044" y="3571"/>
                      <a:pt x="1539" y="3347"/>
                      <a:pt x="1936" y="3100"/>
                    </a:cubicBezTo>
                    <a:cubicBezTo>
                      <a:pt x="2457" y="2802"/>
                      <a:pt x="2903" y="2356"/>
                      <a:pt x="3349" y="1959"/>
                    </a:cubicBezTo>
                    <a:lnTo>
                      <a:pt x="3349" y="1959"/>
                    </a:lnTo>
                    <a:cubicBezTo>
                      <a:pt x="2952" y="2108"/>
                      <a:pt x="2531" y="2232"/>
                      <a:pt x="2110" y="2381"/>
                    </a:cubicBezTo>
                    <a:cubicBezTo>
                      <a:pt x="2680" y="1835"/>
                      <a:pt x="3225" y="1315"/>
                      <a:pt x="3795" y="745"/>
                    </a:cubicBezTo>
                    <a:lnTo>
                      <a:pt x="3795" y="745"/>
                    </a:lnTo>
                    <a:cubicBezTo>
                      <a:pt x="3275" y="868"/>
                      <a:pt x="2729" y="1092"/>
                      <a:pt x="2283" y="1364"/>
                    </a:cubicBezTo>
                    <a:cubicBezTo>
                      <a:pt x="2680" y="943"/>
                      <a:pt x="3101" y="472"/>
                      <a:pt x="3523"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448" name="Google Shape;11448;p29"/>
              <p:cNvSpPr/>
              <p:nvPr/>
            </p:nvSpPr>
            <p:spPr>
              <a:xfrm>
                <a:off x="3976725" y="1951025"/>
                <a:ext cx="221900" cy="75800"/>
              </a:xfrm>
              <a:custGeom>
                <a:avLst/>
                <a:gdLst/>
                <a:ahLst/>
                <a:cxnLst/>
                <a:rect l="l" t="t" r="r" b="b"/>
                <a:pathLst>
                  <a:path w="8876" h="3032" extrusionOk="0">
                    <a:moveTo>
                      <a:pt x="6773" y="0"/>
                    </a:moveTo>
                    <a:cubicBezTo>
                      <a:pt x="4855" y="0"/>
                      <a:pt x="2913" y="463"/>
                      <a:pt x="1091" y="1085"/>
                    </a:cubicBezTo>
                    <a:cubicBezTo>
                      <a:pt x="844" y="1135"/>
                      <a:pt x="224" y="1333"/>
                      <a:pt x="125" y="1631"/>
                    </a:cubicBezTo>
                    <a:cubicBezTo>
                      <a:pt x="1" y="2052"/>
                      <a:pt x="1067" y="2300"/>
                      <a:pt x="1315" y="2374"/>
                    </a:cubicBezTo>
                    <a:cubicBezTo>
                      <a:pt x="2133" y="2697"/>
                      <a:pt x="3174" y="2697"/>
                      <a:pt x="3992" y="2821"/>
                    </a:cubicBezTo>
                    <a:cubicBezTo>
                      <a:pt x="4685" y="2936"/>
                      <a:pt x="5404" y="3032"/>
                      <a:pt x="6112" y="3032"/>
                    </a:cubicBezTo>
                    <a:cubicBezTo>
                      <a:pt x="6772" y="3032"/>
                      <a:pt x="7423" y="2949"/>
                      <a:pt x="8033" y="2721"/>
                    </a:cubicBezTo>
                    <a:cubicBezTo>
                      <a:pt x="8181" y="2672"/>
                      <a:pt x="8305" y="2597"/>
                      <a:pt x="8404" y="2473"/>
                    </a:cubicBezTo>
                    <a:cubicBezTo>
                      <a:pt x="8454" y="2350"/>
                      <a:pt x="8454" y="2226"/>
                      <a:pt x="8528" y="2102"/>
                    </a:cubicBezTo>
                    <a:cubicBezTo>
                      <a:pt x="8578" y="1978"/>
                      <a:pt x="8652" y="1953"/>
                      <a:pt x="8702" y="1854"/>
                    </a:cubicBezTo>
                    <a:cubicBezTo>
                      <a:pt x="8875" y="1631"/>
                      <a:pt x="8801" y="1556"/>
                      <a:pt x="8751" y="1259"/>
                    </a:cubicBezTo>
                    <a:cubicBezTo>
                      <a:pt x="8702" y="1085"/>
                      <a:pt x="8751" y="887"/>
                      <a:pt x="8702" y="713"/>
                    </a:cubicBezTo>
                    <a:cubicBezTo>
                      <a:pt x="8702" y="689"/>
                      <a:pt x="8702" y="614"/>
                      <a:pt x="8677" y="589"/>
                    </a:cubicBezTo>
                    <a:cubicBezTo>
                      <a:pt x="8627" y="391"/>
                      <a:pt x="8429" y="242"/>
                      <a:pt x="8206" y="193"/>
                    </a:cubicBezTo>
                    <a:cubicBezTo>
                      <a:pt x="7958" y="69"/>
                      <a:pt x="7685" y="19"/>
                      <a:pt x="7438" y="19"/>
                    </a:cubicBezTo>
                    <a:cubicBezTo>
                      <a:pt x="7217" y="6"/>
                      <a:pt x="6995" y="0"/>
                      <a:pt x="67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49" name="Google Shape;11449;p29"/>
              <p:cNvSpPr/>
              <p:nvPr/>
            </p:nvSpPr>
            <p:spPr>
              <a:xfrm>
                <a:off x="3990975" y="1963825"/>
                <a:ext cx="122750" cy="44700"/>
              </a:xfrm>
              <a:custGeom>
                <a:avLst/>
                <a:gdLst/>
                <a:ahLst/>
                <a:cxnLst/>
                <a:rect l="l" t="t" r="r" b="b"/>
                <a:pathLst>
                  <a:path w="4910" h="1788" extrusionOk="0">
                    <a:moveTo>
                      <a:pt x="4622" y="0"/>
                    </a:moveTo>
                    <a:cubicBezTo>
                      <a:pt x="3742" y="0"/>
                      <a:pt x="2896" y="129"/>
                      <a:pt x="2009" y="425"/>
                    </a:cubicBezTo>
                    <a:cubicBezTo>
                      <a:pt x="1563" y="573"/>
                      <a:pt x="1141" y="747"/>
                      <a:pt x="745" y="970"/>
                    </a:cubicBezTo>
                    <a:cubicBezTo>
                      <a:pt x="621" y="1069"/>
                      <a:pt x="447" y="1094"/>
                      <a:pt x="323" y="1193"/>
                    </a:cubicBezTo>
                    <a:cubicBezTo>
                      <a:pt x="298" y="1218"/>
                      <a:pt x="1" y="1664"/>
                      <a:pt x="75" y="1664"/>
                    </a:cubicBezTo>
                    <a:cubicBezTo>
                      <a:pt x="518" y="1627"/>
                      <a:pt x="958" y="1607"/>
                      <a:pt x="1396" y="1607"/>
                    </a:cubicBezTo>
                    <a:cubicBezTo>
                      <a:pt x="2136" y="1607"/>
                      <a:pt x="2873" y="1663"/>
                      <a:pt x="3620" y="1788"/>
                    </a:cubicBezTo>
                    <a:cubicBezTo>
                      <a:pt x="3397" y="1490"/>
                      <a:pt x="3124" y="1292"/>
                      <a:pt x="2802" y="1119"/>
                    </a:cubicBezTo>
                    <a:cubicBezTo>
                      <a:pt x="3425" y="963"/>
                      <a:pt x="4069" y="867"/>
                      <a:pt x="4696" y="867"/>
                    </a:cubicBezTo>
                    <a:cubicBezTo>
                      <a:pt x="4767" y="867"/>
                      <a:pt x="4838" y="868"/>
                      <a:pt x="4909" y="871"/>
                    </a:cubicBezTo>
                    <a:cubicBezTo>
                      <a:pt x="4488" y="722"/>
                      <a:pt x="4042" y="573"/>
                      <a:pt x="3595" y="474"/>
                    </a:cubicBezTo>
                    <a:cubicBezTo>
                      <a:pt x="4017" y="325"/>
                      <a:pt x="4413" y="152"/>
                      <a:pt x="4860" y="3"/>
                    </a:cubicBezTo>
                    <a:cubicBezTo>
                      <a:pt x="4780" y="1"/>
                      <a:pt x="4701" y="0"/>
                      <a:pt x="4622"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450" name="Google Shape;11450;p29"/>
              <p:cNvSpPr/>
              <p:nvPr/>
            </p:nvSpPr>
            <p:spPr>
              <a:xfrm>
                <a:off x="3965125" y="2018650"/>
                <a:ext cx="212425" cy="132450"/>
              </a:xfrm>
              <a:custGeom>
                <a:avLst/>
                <a:gdLst/>
                <a:ahLst/>
                <a:cxnLst/>
                <a:rect l="l" t="t" r="r" b="b"/>
                <a:pathLst>
                  <a:path w="8497" h="5298" extrusionOk="0">
                    <a:moveTo>
                      <a:pt x="1227" y="0"/>
                    </a:moveTo>
                    <a:cubicBezTo>
                      <a:pt x="682" y="0"/>
                      <a:pt x="0" y="151"/>
                      <a:pt x="366" y="983"/>
                    </a:cubicBezTo>
                    <a:cubicBezTo>
                      <a:pt x="489" y="1231"/>
                      <a:pt x="688" y="1405"/>
                      <a:pt x="861" y="1578"/>
                    </a:cubicBezTo>
                    <a:cubicBezTo>
                      <a:pt x="1184" y="1900"/>
                      <a:pt x="1531" y="2223"/>
                      <a:pt x="1902" y="2495"/>
                    </a:cubicBezTo>
                    <a:cubicBezTo>
                      <a:pt x="3216" y="3561"/>
                      <a:pt x="4704" y="4429"/>
                      <a:pt x="6241" y="5098"/>
                    </a:cubicBezTo>
                    <a:cubicBezTo>
                      <a:pt x="6477" y="5193"/>
                      <a:pt x="6733" y="5297"/>
                      <a:pt x="6984" y="5297"/>
                    </a:cubicBezTo>
                    <a:cubicBezTo>
                      <a:pt x="7128" y="5297"/>
                      <a:pt x="7270" y="5263"/>
                      <a:pt x="7406" y="5173"/>
                    </a:cubicBezTo>
                    <a:cubicBezTo>
                      <a:pt x="7629" y="4999"/>
                      <a:pt x="7778" y="4726"/>
                      <a:pt x="8026" y="4627"/>
                    </a:cubicBezTo>
                    <a:cubicBezTo>
                      <a:pt x="8149" y="4578"/>
                      <a:pt x="8348" y="4578"/>
                      <a:pt x="8422" y="4454"/>
                    </a:cubicBezTo>
                    <a:cubicBezTo>
                      <a:pt x="8497" y="4355"/>
                      <a:pt x="8497" y="4255"/>
                      <a:pt x="8497" y="4131"/>
                    </a:cubicBezTo>
                    <a:lnTo>
                      <a:pt x="8497" y="2768"/>
                    </a:lnTo>
                    <a:cubicBezTo>
                      <a:pt x="8497" y="2371"/>
                      <a:pt x="8174" y="2297"/>
                      <a:pt x="7902" y="2148"/>
                    </a:cubicBezTo>
                    <a:cubicBezTo>
                      <a:pt x="6538" y="1504"/>
                      <a:pt x="5175" y="884"/>
                      <a:pt x="3762" y="438"/>
                    </a:cubicBezTo>
                    <a:cubicBezTo>
                      <a:pt x="3043" y="239"/>
                      <a:pt x="2299" y="91"/>
                      <a:pt x="1555" y="16"/>
                    </a:cubicBezTo>
                    <a:cubicBezTo>
                      <a:pt x="1461" y="7"/>
                      <a:pt x="1348" y="0"/>
                      <a:pt x="122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51" name="Google Shape;11451;p29"/>
              <p:cNvSpPr/>
              <p:nvPr/>
            </p:nvSpPr>
            <p:spPr>
              <a:xfrm>
                <a:off x="3986650" y="2028800"/>
                <a:ext cx="113425" cy="79525"/>
              </a:xfrm>
              <a:custGeom>
                <a:avLst/>
                <a:gdLst/>
                <a:ahLst/>
                <a:cxnLst/>
                <a:rect l="l" t="t" r="r" b="b"/>
                <a:pathLst>
                  <a:path w="4537" h="3181" extrusionOk="0">
                    <a:moveTo>
                      <a:pt x="546" y="0"/>
                    </a:moveTo>
                    <a:cubicBezTo>
                      <a:pt x="382" y="0"/>
                      <a:pt x="237" y="43"/>
                      <a:pt x="174" y="181"/>
                    </a:cubicBezTo>
                    <a:cubicBezTo>
                      <a:pt x="0" y="453"/>
                      <a:pt x="298" y="825"/>
                      <a:pt x="447" y="999"/>
                    </a:cubicBezTo>
                    <a:cubicBezTo>
                      <a:pt x="818" y="1420"/>
                      <a:pt x="1215" y="1742"/>
                      <a:pt x="1612" y="2065"/>
                    </a:cubicBezTo>
                    <a:cubicBezTo>
                      <a:pt x="2281" y="2511"/>
                      <a:pt x="2975" y="2858"/>
                      <a:pt x="3719" y="3180"/>
                    </a:cubicBezTo>
                    <a:cubicBezTo>
                      <a:pt x="3421" y="2808"/>
                      <a:pt x="3049" y="2511"/>
                      <a:pt x="2653" y="2312"/>
                    </a:cubicBezTo>
                    <a:lnTo>
                      <a:pt x="2653" y="2312"/>
                    </a:lnTo>
                    <a:cubicBezTo>
                      <a:pt x="3297" y="2362"/>
                      <a:pt x="3917" y="2461"/>
                      <a:pt x="4537" y="2610"/>
                    </a:cubicBezTo>
                    <a:cubicBezTo>
                      <a:pt x="3892" y="2089"/>
                      <a:pt x="3223" y="1618"/>
                      <a:pt x="2479" y="1222"/>
                    </a:cubicBezTo>
                    <a:cubicBezTo>
                      <a:pt x="2901" y="1197"/>
                      <a:pt x="3273" y="1172"/>
                      <a:pt x="3669" y="1098"/>
                    </a:cubicBezTo>
                    <a:cubicBezTo>
                      <a:pt x="3570" y="1098"/>
                      <a:pt x="3198" y="825"/>
                      <a:pt x="3099" y="800"/>
                    </a:cubicBezTo>
                    <a:cubicBezTo>
                      <a:pt x="2925" y="701"/>
                      <a:pt x="2702" y="602"/>
                      <a:pt x="2479" y="503"/>
                    </a:cubicBezTo>
                    <a:cubicBezTo>
                      <a:pt x="2058" y="329"/>
                      <a:pt x="1612" y="205"/>
                      <a:pt x="1165" y="106"/>
                    </a:cubicBezTo>
                    <a:cubicBezTo>
                      <a:pt x="1023" y="78"/>
                      <a:pt x="767" y="0"/>
                      <a:pt x="54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452" name="Google Shape;11452;p29"/>
              <p:cNvSpPr/>
              <p:nvPr/>
            </p:nvSpPr>
            <p:spPr>
              <a:xfrm>
                <a:off x="3821100" y="1921800"/>
                <a:ext cx="190350" cy="171775"/>
              </a:xfrm>
              <a:custGeom>
                <a:avLst/>
                <a:gdLst/>
                <a:ahLst/>
                <a:cxnLst/>
                <a:rect l="l" t="t" r="r" b="b"/>
                <a:pathLst>
                  <a:path w="7614" h="6871" extrusionOk="0">
                    <a:moveTo>
                      <a:pt x="3831" y="0"/>
                    </a:moveTo>
                    <a:cubicBezTo>
                      <a:pt x="2908" y="0"/>
                      <a:pt x="2038" y="314"/>
                      <a:pt x="1367" y="1040"/>
                    </a:cubicBezTo>
                    <a:cubicBezTo>
                      <a:pt x="1020" y="1436"/>
                      <a:pt x="747" y="1907"/>
                      <a:pt x="598" y="2403"/>
                    </a:cubicBezTo>
                    <a:cubicBezTo>
                      <a:pt x="0" y="4508"/>
                      <a:pt x="1798" y="6870"/>
                      <a:pt x="3939" y="6870"/>
                    </a:cubicBezTo>
                    <a:cubicBezTo>
                      <a:pt x="4194" y="6870"/>
                      <a:pt x="4453" y="6837"/>
                      <a:pt x="4714" y="6766"/>
                    </a:cubicBezTo>
                    <a:cubicBezTo>
                      <a:pt x="5308" y="6617"/>
                      <a:pt x="5804" y="6320"/>
                      <a:pt x="6300" y="5948"/>
                    </a:cubicBezTo>
                    <a:cubicBezTo>
                      <a:pt x="6870" y="5502"/>
                      <a:pt x="7242" y="4832"/>
                      <a:pt x="7366" y="4113"/>
                    </a:cubicBezTo>
                    <a:cubicBezTo>
                      <a:pt x="7614" y="2800"/>
                      <a:pt x="7069" y="1114"/>
                      <a:pt x="5854" y="445"/>
                    </a:cubicBezTo>
                    <a:cubicBezTo>
                      <a:pt x="5556" y="296"/>
                      <a:pt x="5209" y="172"/>
                      <a:pt x="4862" y="122"/>
                    </a:cubicBezTo>
                    <a:cubicBezTo>
                      <a:pt x="4516" y="42"/>
                      <a:pt x="4170" y="0"/>
                      <a:pt x="3831"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453" name="Google Shape;11453;p29"/>
              <p:cNvSpPr/>
              <p:nvPr/>
            </p:nvSpPr>
            <p:spPr>
              <a:xfrm>
                <a:off x="3845975" y="1933800"/>
                <a:ext cx="146275" cy="144925"/>
              </a:xfrm>
              <a:custGeom>
                <a:avLst/>
                <a:gdLst/>
                <a:ahLst/>
                <a:cxnLst/>
                <a:rect l="l" t="t" r="r" b="b"/>
                <a:pathLst>
                  <a:path w="5851" h="5797" extrusionOk="0">
                    <a:moveTo>
                      <a:pt x="2690" y="1"/>
                    </a:moveTo>
                    <a:cubicBezTo>
                      <a:pt x="2499" y="1"/>
                      <a:pt x="2311" y="20"/>
                      <a:pt x="2132" y="64"/>
                    </a:cubicBezTo>
                    <a:cubicBezTo>
                      <a:pt x="1289" y="262"/>
                      <a:pt x="372" y="684"/>
                      <a:pt x="99" y="1551"/>
                    </a:cubicBezTo>
                    <a:cubicBezTo>
                      <a:pt x="0" y="1824"/>
                      <a:pt x="25" y="2146"/>
                      <a:pt x="174" y="2394"/>
                    </a:cubicBezTo>
                    <a:cubicBezTo>
                      <a:pt x="273" y="2518"/>
                      <a:pt x="421" y="2568"/>
                      <a:pt x="521" y="2691"/>
                    </a:cubicBezTo>
                    <a:cubicBezTo>
                      <a:pt x="868" y="3162"/>
                      <a:pt x="347" y="3807"/>
                      <a:pt x="545" y="4352"/>
                    </a:cubicBezTo>
                    <a:cubicBezTo>
                      <a:pt x="769" y="4774"/>
                      <a:pt x="1388" y="4848"/>
                      <a:pt x="1735" y="5170"/>
                    </a:cubicBezTo>
                    <a:cubicBezTo>
                      <a:pt x="1859" y="5294"/>
                      <a:pt x="1909" y="5443"/>
                      <a:pt x="2082" y="5592"/>
                    </a:cubicBezTo>
                    <a:cubicBezTo>
                      <a:pt x="2256" y="5741"/>
                      <a:pt x="2479" y="5765"/>
                      <a:pt x="2727" y="5790"/>
                    </a:cubicBezTo>
                    <a:cubicBezTo>
                      <a:pt x="2781" y="5794"/>
                      <a:pt x="2835" y="5797"/>
                      <a:pt x="2888" y="5797"/>
                    </a:cubicBezTo>
                    <a:cubicBezTo>
                      <a:pt x="3450" y="5797"/>
                      <a:pt x="3989" y="5570"/>
                      <a:pt x="4487" y="5344"/>
                    </a:cubicBezTo>
                    <a:cubicBezTo>
                      <a:pt x="4735" y="5245"/>
                      <a:pt x="4958" y="5146"/>
                      <a:pt x="5132" y="4972"/>
                    </a:cubicBezTo>
                    <a:cubicBezTo>
                      <a:pt x="5355" y="4749"/>
                      <a:pt x="5454" y="4427"/>
                      <a:pt x="5454" y="4154"/>
                    </a:cubicBezTo>
                    <a:cubicBezTo>
                      <a:pt x="5454" y="3832"/>
                      <a:pt x="5429" y="3559"/>
                      <a:pt x="5355" y="3262"/>
                    </a:cubicBezTo>
                    <a:cubicBezTo>
                      <a:pt x="5330" y="3162"/>
                      <a:pt x="5330" y="3063"/>
                      <a:pt x="5330" y="2989"/>
                    </a:cubicBezTo>
                    <a:cubicBezTo>
                      <a:pt x="5355" y="2741"/>
                      <a:pt x="5677" y="2568"/>
                      <a:pt x="5751" y="2320"/>
                    </a:cubicBezTo>
                    <a:cubicBezTo>
                      <a:pt x="5850" y="2072"/>
                      <a:pt x="5702" y="1824"/>
                      <a:pt x="5553" y="1650"/>
                    </a:cubicBezTo>
                    <a:cubicBezTo>
                      <a:pt x="5355" y="1452"/>
                      <a:pt x="5181" y="1303"/>
                      <a:pt x="5057" y="1080"/>
                    </a:cubicBezTo>
                    <a:cubicBezTo>
                      <a:pt x="4983" y="956"/>
                      <a:pt x="4958" y="832"/>
                      <a:pt x="4859" y="733"/>
                    </a:cubicBezTo>
                    <a:cubicBezTo>
                      <a:pt x="4809" y="659"/>
                      <a:pt x="4710" y="634"/>
                      <a:pt x="4611" y="560"/>
                    </a:cubicBezTo>
                    <a:cubicBezTo>
                      <a:pt x="4088" y="250"/>
                      <a:pt x="3369" y="1"/>
                      <a:pt x="2690" y="1"/>
                    </a:cubicBezTo>
                    <a:close/>
                  </a:path>
                </a:pathLst>
              </a:custGeom>
              <a:solidFill>
                <a:srgbClr val="FFB900"/>
              </a:solidFill>
              <a:ln>
                <a:noFill/>
              </a:ln>
            </p:spPr>
            <p:txBody>
              <a:bodyPr spcFirstLastPara="1" wrap="square" lIns="91425" tIns="91425" rIns="91425" bIns="91425" anchor="ctr" anchorCtr="0">
                <a:noAutofit/>
              </a:bodyPr>
              <a:lstStyle/>
              <a:p>
                <a:endParaRPr/>
              </a:p>
            </p:txBody>
          </p:sp>
          <p:sp>
            <p:nvSpPr>
              <p:cNvPr id="11454" name="Google Shape;11454;p29"/>
              <p:cNvSpPr/>
              <p:nvPr/>
            </p:nvSpPr>
            <p:spPr>
              <a:xfrm>
                <a:off x="3889350" y="1984075"/>
                <a:ext cx="13650" cy="13275"/>
              </a:xfrm>
              <a:custGeom>
                <a:avLst/>
                <a:gdLst/>
                <a:ahLst/>
                <a:cxnLst/>
                <a:rect l="l" t="t" r="r" b="b"/>
                <a:pathLst>
                  <a:path w="546" h="531" extrusionOk="0">
                    <a:moveTo>
                      <a:pt x="273" y="1"/>
                    </a:moveTo>
                    <a:cubicBezTo>
                      <a:pt x="185" y="1"/>
                      <a:pt x="100" y="51"/>
                      <a:pt x="50" y="135"/>
                    </a:cubicBezTo>
                    <a:cubicBezTo>
                      <a:pt x="0" y="234"/>
                      <a:pt x="25" y="408"/>
                      <a:pt x="149" y="482"/>
                    </a:cubicBezTo>
                    <a:cubicBezTo>
                      <a:pt x="149" y="482"/>
                      <a:pt x="174" y="482"/>
                      <a:pt x="174" y="507"/>
                    </a:cubicBezTo>
                    <a:cubicBezTo>
                      <a:pt x="213" y="523"/>
                      <a:pt x="257" y="531"/>
                      <a:pt x="301" y="531"/>
                    </a:cubicBezTo>
                    <a:cubicBezTo>
                      <a:pt x="395" y="531"/>
                      <a:pt x="487" y="492"/>
                      <a:pt x="521" y="408"/>
                    </a:cubicBezTo>
                    <a:cubicBezTo>
                      <a:pt x="546" y="309"/>
                      <a:pt x="546" y="135"/>
                      <a:pt x="422" y="61"/>
                    </a:cubicBezTo>
                    <a:cubicBezTo>
                      <a:pt x="422" y="61"/>
                      <a:pt x="397" y="61"/>
                      <a:pt x="397" y="36"/>
                    </a:cubicBezTo>
                    <a:cubicBezTo>
                      <a:pt x="357" y="12"/>
                      <a:pt x="315" y="1"/>
                      <a:pt x="27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455" name="Google Shape;11455;p29"/>
              <p:cNvSpPr/>
              <p:nvPr/>
            </p:nvSpPr>
            <p:spPr>
              <a:xfrm>
                <a:off x="3920325" y="1958925"/>
                <a:ext cx="15525" cy="11175"/>
              </a:xfrm>
              <a:custGeom>
                <a:avLst/>
                <a:gdLst/>
                <a:ahLst/>
                <a:cxnLst/>
                <a:rect l="l" t="t" r="r" b="b"/>
                <a:pathLst>
                  <a:path w="621" h="447" extrusionOk="0">
                    <a:moveTo>
                      <a:pt x="298" y="1"/>
                    </a:moveTo>
                    <a:cubicBezTo>
                      <a:pt x="1" y="1"/>
                      <a:pt x="1" y="447"/>
                      <a:pt x="298" y="447"/>
                    </a:cubicBezTo>
                    <a:cubicBezTo>
                      <a:pt x="621" y="447"/>
                      <a:pt x="621"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456" name="Google Shape;11456;p29"/>
              <p:cNvSpPr/>
              <p:nvPr/>
            </p:nvSpPr>
            <p:spPr>
              <a:xfrm>
                <a:off x="3891825" y="1954600"/>
                <a:ext cx="15525" cy="11800"/>
              </a:xfrm>
              <a:custGeom>
                <a:avLst/>
                <a:gdLst/>
                <a:ahLst/>
                <a:cxnLst/>
                <a:rect l="l" t="t" r="r" b="b"/>
                <a:pathLst>
                  <a:path w="621" h="472" extrusionOk="0">
                    <a:moveTo>
                      <a:pt x="298" y="0"/>
                    </a:moveTo>
                    <a:cubicBezTo>
                      <a:pt x="0" y="0"/>
                      <a:pt x="0" y="471"/>
                      <a:pt x="298" y="471"/>
                    </a:cubicBezTo>
                    <a:cubicBezTo>
                      <a:pt x="620" y="471"/>
                      <a:pt x="620" y="0"/>
                      <a:pt x="29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457" name="Google Shape;11457;p29"/>
              <p:cNvSpPr/>
              <p:nvPr/>
            </p:nvSpPr>
            <p:spPr>
              <a:xfrm>
                <a:off x="3925900" y="1993025"/>
                <a:ext cx="15525" cy="11175"/>
              </a:xfrm>
              <a:custGeom>
                <a:avLst/>
                <a:gdLst/>
                <a:ahLst/>
                <a:cxnLst/>
                <a:rect l="l" t="t" r="r" b="b"/>
                <a:pathLst>
                  <a:path w="621" h="447" extrusionOk="0">
                    <a:moveTo>
                      <a:pt x="298" y="0"/>
                    </a:moveTo>
                    <a:cubicBezTo>
                      <a:pt x="1" y="0"/>
                      <a:pt x="1" y="446"/>
                      <a:pt x="298" y="446"/>
                    </a:cubicBezTo>
                    <a:cubicBezTo>
                      <a:pt x="621" y="446"/>
                      <a:pt x="621" y="0"/>
                      <a:pt x="29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458" name="Google Shape;11458;p29"/>
              <p:cNvSpPr/>
              <p:nvPr/>
            </p:nvSpPr>
            <p:spPr>
              <a:xfrm>
                <a:off x="3958750" y="198125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459" name="Google Shape;11459;p29"/>
              <p:cNvSpPr/>
              <p:nvPr/>
            </p:nvSpPr>
            <p:spPr>
              <a:xfrm>
                <a:off x="3949450" y="2020900"/>
                <a:ext cx="14900" cy="11175"/>
              </a:xfrm>
              <a:custGeom>
                <a:avLst/>
                <a:gdLst/>
                <a:ahLst/>
                <a:cxnLst/>
                <a:rect l="l" t="t" r="r" b="b"/>
                <a:pathLst>
                  <a:path w="596" h="447" extrusionOk="0">
                    <a:moveTo>
                      <a:pt x="323" y="1"/>
                    </a:moveTo>
                    <a:cubicBezTo>
                      <a:pt x="1" y="1"/>
                      <a:pt x="1" y="447"/>
                      <a:pt x="323" y="447"/>
                    </a:cubicBezTo>
                    <a:cubicBezTo>
                      <a:pt x="596" y="447"/>
                      <a:pt x="596"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460" name="Google Shape;11460;p29"/>
              <p:cNvSpPr/>
              <p:nvPr/>
            </p:nvSpPr>
            <p:spPr>
              <a:xfrm>
                <a:off x="3898025" y="2043825"/>
                <a:ext cx="15525" cy="11800"/>
              </a:xfrm>
              <a:custGeom>
                <a:avLst/>
                <a:gdLst/>
                <a:ahLst/>
                <a:cxnLst/>
                <a:rect l="l" t="t" r="r" b="b"/>
                <a:pathLst>
                  <a:path w="621"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461" name="Google Shape;11461;p29"/>
              <p:cNvSpPr/>
              <p:nvPr/>
            </p:nvSpPr>
            <p:spPr>
              <a:xfrm>
                <a:off x="3861450" y="2015325"/>
                <a:ext cx="15525" cy="11800"/>
              </a:xfrm>
              <a:custGeom>
                <a:avLst/>
                <a:gdLst/>
                <a:ahLst/>
                <a:cxnLst/>
                <a:rect l="l" t="t" r="r" b="b"/>
                <a:pathLst>
                  <a:path w="621" h="472" extrusionOk="0">
                    <a:moveTo>
                      <a:pt x="298" y="1"/>
                    </a:moveTo>
                    <a:cubicBezTo>
                      <a:pt x="1" y="1"/>
                      <a:pt x="1" y="472"/>
                      <a:pt x="298" y="472"/>
                    </a:cubicBezTo>
                    <a:cubicBezTo>
                      <a:pt x="621" y="472"/>
                      <a:pt x="621"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462" name="Google Shape;11462;p29"/>
              <p:cNvSpPr/>
              <p:nvPr/>
            </p:nvSpPr>
            <p:spPr>
              <a:xfrm>
                <a:off x="3860850" y="1971950"/>
                <a:ext cx="15500" cy="11175"/>
              </a:xfrm>
              <a:custGeom>
                <a:avLst/>
                <a:gdLst/>
                <a:ahLst/>
                <a:cxnLst/>
                <a:rect l="l" t="t" r="r" b="b"/>
                <a:pathLst>
                  <a:path w="620" h="447" extrusionOk="0">
                    <a:moveTo>
                      <a:pt x="297" y="0"/>
                    </a:moveTo>
                    <a:cubicBezTo>
                      <a:pt x="0" y="0"/>
                      <a:pt x="0" y="447"/>
                      <a:pt x="297" y="447"/>
                    </a:cubicBezTo>
                    <a:cubicBezTo>
                      <a:pt x="620" y="447"/>
                      <a:pt x="620" y="0"/>
                      <a:pt x="29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463" name="Google Shape;11463;p29"/>
              <p:cNvSpPr/>
              <p:nvPr/>
            </p:nvSpPr>
            <p:spPr>
              <a:xfrm>
                <a:off x="3899250" y="20165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464" name="Google Shape;11464;p29"/>
              <p:cNvSpPr/>
              <p:nvPr/>
            </p:nvSpPr>
            <p:spPr>
              <a:xfrm>
                <a:off x="3929000" y="2047550"/>
                <a:ext cx="15525" cy="11825"/>
              </a:xfrm>
              <a:custGeom>
                <a:avLst/>
                <a:gdLst/>
                <a:ahLst/>
                <a:cxnLst/>
                <a:rect l="l" t="t" r="r" b="b"/>
                <a:pathLst>
                  <a:path w="621" h="473" extrusionOk="0">
                    <a:moveTo>
                      <a:pt x="298" y="1"/>
                    </a:moveTo>
                    <a:cubicBezTo>
                      <a:pt x="1" y="1"/>
                      <a:pt x="1" y="472"/>
                      <a:pt x="298" y="472"/>
                    </a:cubicBezTo>
                    <a:cubicBezTo>
                      <a:pt x="306" y="472"/>
                      <a:pt x="314" y="473"/>
                      <a:pt x="321" y="473"/>
                    </a:cubicBezTo>
                    <a:cubicBezTo>
                      <a:pt x="620" y="473"/>
                      <a:pt x="613"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465" name="Google Shape;11465;p29"/>
              <p:cNvSpPr/>
              <p:nvPr/>
            </p:nvSpPr>
            <p:spPr>
              <a:xfrm>
                <a:off x="3941400" y="1965125"/>
                <a:ext cx="15525" cy="11175"/>
              </a:xfrm>
              <a:custGeom>
                <a:avLst/>
                <a:gdLst/>
                <a:ahLst/>
                <a:cxnLst/>
                <a:rect l="l" t="t" r="r" b="b"/>
                <a:pathLst>
                  <a:path w="621" h="447" extrusionOk="0">
                    <a:moveTo>
                      <a:pt x="298" y="1"/>
                    </a:moveTo>
                    <a:cubicBezTo>
                      <a:pt x="1" y="1"/>
                      <a:pt x="1" y="447"/>
                      <a:pt x="298" y="447"/>
                    </a:cubicBezTo>
                    <a:cubicBezTo>
                      <a:pt x="620" y="447"/>
                      <a:pt x="620"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466" name="Google Shape;11466;p29"/>
              <p:cNvSpPr/>
              <p:nvPr/>
            </p:nvSpPr>
            <p:spPr>
              <a:xfrm>
                <a:off x="3909175" y="1940950"/>
                <a:ext cx="15175" cy="11275"/>
              </a:xfrm>
              <a:custGeom>
                <a:avLst/>
                <a:gdLst/>
                <a:ahLst/>
                <a:cxnLst/>
                <a:rect l="l" t="t" r="r" b="b"/>
                <a:pathLst>
                  <a:path w="607" h="451" extrusionOk="0">
                    <a:moveTo>
                      <a:pt x="323" y="1"/>
                    </a:moveTo>
                    <a:cubicBezTo>
                      <a:pt x="1" y="1"/>
                      <a:pt x="1" y="447"/>
                      <a:pt x="323" y="447"/>
                    </a:cubicBezTo>
                    <a:cubicBezTo>
                      <a:pt x="336" y="449"/>
                      <a:pt x="348" y="451"/>
                      <a:pt x="360" y="451"/>
                    </a:cubicBezTo>
                    <a:cubicBezTo>
                      <a:pt x="597" y="451"/>
                      <a:pt x="606"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467" name="Google Shape;11467;p29"/>
              <p:cNvSpPr/>
              <p:nvPr/>
            </p:nvSpPr>
            <p:spPr>
              <a:xfrm>
                <a:off x="3967425" y="20041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468" name="Google Shape;11468;p29"/>
              <p:cNvSpPr/>
              <p:nvPr/>
            </p:nvSpPr>
            <p:spPr>
              <a:xfrm>
                <a:off x="3867025" y="2036400"/>
                <a:ext cx="15525" cy="11175"/>
              </a:xfrm>
              <a:custGeom>
                <a:avLst/>
                <a:gdLst/>
                <a:ahLst/>
                <a:cxnLst/>
                <a:rect l="l" t="t" r="r" b="b"/>
                <a:pathLst>
                  <a:path w="621" h="447" extrusionOk="0">
                    <a:moveTo>
                      <a:pt x="298" y="0"/>
                    </a:moveTo>
                    <a:cubicBezTo>
                      <a:pt x="1" y="0"/>
                      <a:pt x="1" y="447"/>
                      <a:pt x="298" y="447"/>
                    </a:cubicBezTo>
                    <a:cubicBezTo>
                      <a:pt x="621" y="447"/>
                      <a:pt x="621" y="0"/>
                      <a:pt x="29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469" name="Google Shape;11469;p29"/>
              <p:cNvSpPr/>
              <p:nvPr/>
            </p:nvSpPr>
            <p:spPr>
              <a:xfrm>
                <a:off x="3862700" y="1993625"/>
                <a:ext cx="15500" cy="11825"/>
              </a:xfrm>
              <a:custGeom>
                <a:avLst/>
                <a:gdLst/>
                <a:ahLst/>
                <a:cxnLst/>
                <a:rect l="l" t="t" r="r" b="b"/>
                <a:pathLst>
                  <a:path w="620" h="473" extrusionOk="0">
                    <a:moveTo>
                      <a:pt x="323" y="1"/>
                    </a:moveTo>
                    <a:cubicBezTo>
                      <a:pt x="0" y="1"/>
                      <a:pt x="0" y="472"/>
                      <a:pt x="323" y="472"/>
                    </a:cubicBezTo>
                    <a:cubicBezTo>
                      <a:pt x="330" y="473"/>
                      <a:pt x="337" y="473"/>
                      <a:pt x="344" y="473"/>
                    </a:cubicBezTo>
                    <a:cubicBezTo>
                      <a:pt x="620" y="473"/>
                      <a:pt x="613"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470" name="Google Shape;11470;p29"/>
              <p:cNvSpPr/>
              <p:nvPr/>
            </p:nvSpPr>
            <p:spPr>
              <a:xfrm>
                <a:off x="3927775" y="2021525"/>
                <a:ext cx="15500" cy="11825"/>
              </a:xfrm>
              <a:custGeom>
                <a:avLst/>
                <a:gdLst/>
                <a:ahLst/>
                <a:cxnLst/>
                <a:rect l="l" t="t" r="r" b="b"/>
                <a:pathLst>
                  <a:path w="620" h="473" extrusionOk="0">
                    <a:moveTo>
                      <a:pt x="323" y="1"/>
                    </a:moveTo>
                    <a:cubicBezTo>
                      <a:pt x="0" y="1"/>
                      <a:pt x="0" y="472"/>
                      <a:pt x="323" y="472"/>
                    </a:cubicBezTo>
                    <a:cubicBezTo>
                      <a:pt x="330" y="472"/>
                      <a:pt x="337" y="472"/>
                      <a:pt x="344" y="472"/>
                    </a:cubicBezTo>
                    <a:cubicBezTo>
                      <a:pt x="620" y="472"/>
                      <a:pt x="613"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471" name="Google Shape;11471;p29"/>
              <p:cNvSpPr/>
              <p:nvPr/>
            </p:nvSpPr>
            <p:spPr>
              <a:xfrm>
                <a:off x="3955050" y="2046325"/>
                <a:ext cx="15500" cy="11800"/>
              </a:xfrm>
              <a:custGeom>
                <a:avLst/>
                <a:gdLst/>
                <a:ahLst/>
                <a:cxnLst/>
                <a:rect l="l" t="t" r="r" b="b"/>
                <a:pathLst>
                  <a:path w="620" h="472" extrusionOk="0">
                    <a:moveTo>
                      <a:pt x="322" y="0"/>
                    </a:moveTo>
                    <a:cubicBezTo>
                      <a:pt x="0" y="0"/>
                      <a:pt x="0" y="471"/>
                      <a:pt x="322" y="471"/>
                    </a:cubicBezTo>
                    <a:cubicBezTo>
                      <a:pt x="620" y="471"/>
                      <a:pt x="620" y="0"/>
                      <a:pt x="32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472" name="Google Shape;11472;p29"/>
              <p:cNvSpPr/>
              <p:nvPr/>
            </p:nvSpPr>
            <p:spPr>
              <a:xfrm>
                <a:off x="3957525" y="1950875"/>
                <a:ext cx="15500" cy="11800"/>
              </a:xfrm>
              <a:custGeom>
                <a:avLst/>
                <a:gdLst/>
                <a:ahLst/>
                <a:cxnLst/>
                <a:rect l="l" t="t" r="r" b="b"/>
                <a:pathLst>
                  <a:path w="620"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473" name="Google Shape;11473;p29"/>
              <p:cNvSpPr/>
              <p:nvPr/>
            </p:nvSpPr>
            <p:spPr>
              <a:xfrm>
                <a:off x="3912275" y="2058700"/>
                <a:ext cx="15525" cy="11800"/>
              </a:xfrm>
              <a:custGeom>
                <a:avLst/>
                <a:gdLst/>
                <a:ahLst/>
                <a:cxnLst/>
                <a:rect l="l" t="t" r="r" b="b"/>
                <a:pathLst>
                  <a:path w="621" h="472" extrusionOk="0">
                    <a:moveTo>
                      <a:pt x="323" y="1"/>
                    </a:moveTo>
                    <a:cubicBezTo>
                      <a:pt x="1" y="1"/>
                      <a:pt x="1" y="472"/>
                      <a:pt x="323" y="472"/>
                    </a:cubicBezTo>
                    <a:cubicBezTo>
                      <a:pt x="620" y="472"/>
                      <a:pt x="620"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11474" name="Google Shape;11474;p29"/>
            <p:cNvGrpSpPr/>
            <p:nvPr/>
          </p:nvGrpSpPr>
          <p:grpSpPr>
            <a:xfrm flipH="1">
              <a:off x="8232185" y="292900"/>
              <a:ext cx="552375" cy="563100"/>
              <a:chOff x="3646250" y="1707050"/>
              <a:chExt cx="552375" cy="563100"/>
            </a:xfrm>
          </p:grpSpPr>
          <p:sp>
            <p:nvSpPr>
              <p:cNvPr id="11475" name="Google Shape;11475;p29"/>
              <p:cNvSpPr/>
              <p:nvPr/>
            </p:nvSpPr>
            <p:spPr>
              <a:xfrm>
                <a:off x="3931325"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76" name="Google Shape;11476;p29"/>
              <p:cNvSpPr/>
              <p:nvPr/>
            </p:nvSpPr>
            <p:spPr>
              <a:xfrm>
                <a:off x="3850150"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77" name="Google Shape;11477;p29"/>
              <p:cNvSpPr/>
              <p:nvPr/>
            </p:nvSpPr>
            <p:spPr>
              <a:xfrm>
                <a:off x="3729925"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78" name="Google Shape;11478;p29"/>
              <p:cNvSpPr/>
              <p:nvPr/>
            </p:nvSpPr>
            <p:spPr>
              <a:xfrm>
                <a:off x="3646250"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79" name="Google Shape;11479;p29"/>
              <p:cNvSpPr/>
              <p:nvPr/>
            </p:nvSpPr>
            <p:spPr>
              <a:xfrm>
                <a:off x="3966188"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80" name="Google Shape;11480;p29"/>
              <p:cNvSpPr/>
              <p:nvPr/>
            </p:nvSpPr>
            <p:spPr>
              <a:xfrm>
                <a:off x="3983088"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81" name="Google Shape;11481;p29"/>
              <p:cNvSpPr/>
              <p:nvPr/>
            </p:nvSpPr>
            <p:spPr>
              <a:xfrm>
                <a:off x="3979363"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82" name="Google Shape;11482;p29"/>
              <p:cNvSpPr/>
              <p:nvPr/>
            </p:nvSpPr>
            <p:spPr>
              <a:xfrm>
                <a:off x="3659875"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83" name="Google Shape;11483;p29"/>
              <p:cNvSpPr/>
              <p:nvPr/>
            </p:nvSpPr>
            <p:spPr>
              <a:xfrm>
                <a:off x="3961388"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84" name="Google Shape;11484;p29"/>
              <p:cNvSpPr/>
              <p:nvPr/>
            </p:nvSpPr>
            <p:spPr>
              <a:xfrm>
                <a:off x="3772363"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85" name="Google Shape;11485;p29"/>
              <p:cNvSpPr/>
              <p:nvPr/>
            </p:nvSpPr>
            <p:spPr>
              <a:xfrm>
                <a:off x="3913063"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86" name="Google Shape;11486;p29"/>
              <p:cNvSpPr/>
              <p:nvPr/>
            </p:nvSpPr>
            <p:spPr>
              <a:xfrm>
                <a:off x="3931325" y="2051863"/>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87" name="Google Shape;11487;p29"/>
              <p:cNvSpPr/>
              <p:nvPr/>
            </p:nvSpPr>
            <p:spPr>
              <a:xfrm>
                <a:off x="3850150" y="2054588"/>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88" name="Google Shape;11488;p29"/>
              <p:cNvSpPr/>
              <p:nvPr/>
            </p:nvSpPr>
            <p:spPr>
              <a:xfrm>
                <a:off x="3729925" y="2031463"/>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89" name="Google Shape;11489;p29"/>
              <p:cNvSpPr/>
              <p:nvPr/>
            </p:nvSpPr>
            <p:spPr>
              <a:xfrm>
                <a:off x="3646250" y="2001413"/>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90" name="Google Shape;11490;p29"/>
              <p:cNvSpPr/>
              <p:nvPr/>
            </p:nvSpPr>
            <p:spPr>
              <a:xfrm>
                <a:off x="3966188" y="2036188"/>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91" name="Google Shape;11491;p29"/>
              <p:cNvSpPr/>
              <p:nvPr/>
            </p:nvSpPr>
            <p:spPr>
              <a:xfrm>
                <a:off x="3983088" y="1997688"/>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92" name="Google Shape;11492;p29"/>
              <p:cNvSpPr/>
              <p:nvPr/>
            </p:nvSpPr>
            <p:spPr>
              <a:xfrm>
                <a:off x="3979363" y="1881938"/>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93" name="Google Shape;11493;p29"/>
              <p:cNvSpPr/>
              <p:nvPr/>
            </p:nvSpPr>
            <p:spPr>
              <a:xfrm>
                <a:off x="3659875" y="1890463"/>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94" name="Google Shape;11494;p29"/>
              <p:cNvSpPr/>
              <p:nvPr/>
            </p:nvSpPr>
            <p:spPr>
              <a:xfrm>
                <a:off x="3961388" y="1771013"/>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95" name="Google Shape;11495;p29"/>
              <p:cNvSpPr/>
              <p:nvPr/>
            </p:nvSpPr>
            <p:spPr>
              <a:xfrm>
                <a:off x="3772363" y="1758688"/>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96" name="Google Shape;11496;p29"/>
              <p:cNvSpPr/>
              <p:nvPr/>
            </p:nvSpPr>
            <p:spPr>
              <a:xfrm>
                <a:off x="3913063" y="1718788"/>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97" name="Google Shape;11497;p29"/>
              <p:cNvSpPr/>
              <p:nvPr/>
            </p:nvSpPr>
            <p:spPr>
              <a:xfrm>
                <a:off x="3931788"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498" name="Google Shape;11498;p29"/>
              <p:cNvSpPr/>
              <p:nvPr/>
            </p:nvSpPr>
            <p:spPr>
              <a:xfrm>
                <a:off x="3936450" y="2075725"/>
                <a:ext cx="57650" cy="128650"/>
              </a:xfrm>
              <a:custGeom>
                <a:avLst/>
                <a:gdLst/>
                <a:ahLst/>
                <a:cxnLst/>
                <a:rect l="l" t="t" r="r" b="b"/>
                <a:pathLst>
                  <a:path w="2306" h="5146" extrusionOk="0">
                    <a:moveTo>
                      <a:pt x="625" y="0"/>
                    </a:moveTo>
                    <a:cubicBezTo>
                      <a:pt x="445" y="0"/>
                      <a:pt x="278" y="129"/>
                      <a:pt x="149" y="460"/>
                    </a:cubicBezTo>
                    <a:cubicBezTo>
                      <a:pt x="0" y="882"/>
                      <a:pt x="50" y="1452"/>
                      <a:pt x="124" y="1923"/>
                    </a:cubicBezTo>
                    <a:cubicBezTo>
                      <a:pt x="199" y="2443"/>
                      <a:pt x="273" y="2964"/>
                      <a:pt x="447" y="3509"/>
                    </a:cubicBezTo>
                    <a:lnTo>
                      <a:pt x="719" y="4327"/>
                    </a:lnTo>
                    <a:cubicBezTo>
                      <a:pt x="827" y="4543"/>
                      <a:pt x="1030" y="4835"/>
                      <a:pt x="1080" y="5054"/>
                    </a:cubicBezTo>
                    <a:lnTo>
                      <a:pt x="1080" y="5054"/>
                    </a:lnTo>
                    <a:cubicBezTo>
                      <a:pt x="1009" y="4490"/>
                      <a:pt x="933" y="3926"/>
                      <a:pt x="769" y="3385"/>
                    </a:cubicBezTo>
                    <a:lnTo>
                      <a:pt x="769" y="3385"/>
                    </a:lnTo>
                    <a:cubicBezTo>
                      <a:pt x="1017" y="3931"/>
                      <a:pt x="1389" y="4427"/>
                      <a:pt x="1835" y="4823"/>
                    </a:cubicBezTo>
                    <a:cubicBezTo>
                      <a:pt x="1711" y="4079"/>
                      <a:pt x="1438" y="3410"/>
                      <a:pt x="1141" y="2691"/>
                    </a:cubicBezTo>
                    <a:lnTo>
                      <a:pt x="1141" y="2691"/>
                    </a:lnTo>
                    <a:cubicBezTo>
                      <a:pt x="1463" y="3187"/>
                      <a:pt x="1835" y="3658"/>
                      <a:pt x="2231" y="4055"/>
                    </a:cubicBezTo>
                    <a:cubicBezTo>
                      <a:pt x="2306" y="3137"/>
                      <a:pt x="2132" y="2195"/>
                      <a:pt x="1835" y="1328"/>
                    </a:cubicBezTo>
                    <a:cubicBezTo>
                      <a:pt x="1673" y="913"/>
                      <a:pt x="1104" y="0"/>
                      <a:pt x="625" y="0"/>
                    </a:cubicBezTo>
                    <a:close/>
                    <a:moveTo>
                      <a:pt x="1080" y="5054"/>
                    </a:moveTo>
                    <a:cubicBezTo>
                      <a:pt x="1083" y="5084"/>
                      <a:pt x="1087" y="5115"/>
                      <a:pt x="1091" y="5145"/>
                    </a:cubicBezTo>
                    <a:cubicBezTo>
                      <a:pt x="1091" y="5117"/>
                      <a:pt x="1087" y="5086"/>
                      <a:pt x="1080" y="5054"/>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499" name="Google Shape;11499;p29"/>
              <p:cNvSpPr/>
              <p:nvPr/>
            </p:nvSpPr>
            <p:spPr>
              <a:xfrm>
                <a:off x="3850613"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500" name="Google Shape;11500;p29"/>
              <p:cNvSpPr/>
              <p:nvPr/>
            </p:nvSpPr>
            <p:spPr>
              <a:xfrm>
                <a:off x="3854650" y="2077050"/>
                <a:ext cx="60750" cy="136000"/>
              </a:xfrm>
              <a:custGeom>
                <a:avLst/>
                <a:gdLst/>
                <a:ahLst/>
                <a:cxnLst/>
                <a:rect l="l" t="t" r="r" b="b"/>
                <a:pathLst>
                  <a:path w="2430" h="5440" extrusionOk="0">
                    <a:moveTo>
                      <a:pt x="1578" y="0"/>
                    </a:moveTo>
                    <a:cubicBezTo>
                      <a:pt x="1353" y="0"/>
                      <a:pt x="1226" y="188"/>
                      <a:pt x="1066" y="407"/>
                    </a:cubicBezTo>
                    <a:cubicBezTo>
                      <a:pt x="694" y="1002"/>
                      <a:pt x="496" y="1647"/>
                      <a:pt x="322" y="2366"/>
                    </a:cubicBezTo>
                    <a:cubicBezTo>
                      <a:pt x="124" y="3258"/>
                      <a:pt x="50" y="4200"/>
                      <a:pt x="0" y="5117"/>
                    </a:cubicBezTo>
                    <a:cubicBezTo>
                      <a:pt x="124" y="4572"/>
                      <a:pt x="298" y="4026"/>
                      <a:pt x="620" y="3580"/>
                    </a:cubicBezTo>
                    <a:cubicBezTo>
                      <a:pt x="669" y="4200"/>
                      <a:pt x="744" y="4820"/>
                      <a:pt x="818" y="5439"/>
                    </a:cubicBezTo>
                    <a:cubicBezTo>
                      <a:pt x="1016" y="4696"/>
                      <a:pt x="1190" y="3977"/>
                      <a:pt x="1388" y="3233"/>
                    </a:cubicBezTo>
                    <a:cubicBezTo>
                      <a:pt x="1661" y="3704"/>
                      <a:pt x="1909" y="4150"/>
                      <a:pt x="2107" y="4646"/>
                    </a:cubicBezTo>
                    <a:cubicBezTo>
                      <a:pt x="2405" y="3704"/>
                      <a:pt x="2405" y="2663"/>
                      <a:pt x="2430" y="1671"/>
                    </a:cubicBezTo>
                    <a:cubicBezTo>
                      <a:pt x="2430" y="1374"/>
                      <a:pt x="2430" y="1027"/>
                      <a:pt x="2355" y="754"/>
                    </a:cubicBezTo>
                    <a:cubicBezTo>
                      <a:pt x="2256" y="482"/>
                      <a:pt x="2033" y="159"/>
                      <a:pt x="1760" y="35"/>
                    </a:cubicBezTo>
                    <a:cubicBezTo>
                      <a:pt x="1693" y="11"/>
                      <a:pt x="1632" y="0"/>
                      <a:pt x="1578"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501" name="Google Shape;11501;p29"/>
              <p:cNvSpPr/>
              <p:nvPr/>
            </p:nvSpPr>
            <p:spPr>
              <a:xfrm>
                <a:off x="3730388"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502" name="Google Shape;11502;p29"/>
              <p:cNvSpPr/>
              <p:nvPr/>
            </p:nvSpPr>
            <p:spPr>
              <a:xfrm>
                <a:off x="3753625" y="2059025"/>
                <a:ext cx="106000" cy="121175"/>
              </a:xfrm>
              <a:custGeom>
                <a:avLst/>
                <a:gdLst/>
                <a:ahLst/>
                <a:cxnLst/>
                <a:rect l="l" t="t" r="r" b="b"/>
                <a:pathLst>
                  <a:path w="4240" h="4847" extrusionOk="0">
                    <a:moveTo>
                      <a:pt x="20" y="4329"/>
                    </a:moveTo>
                    <a:cubicBezTo>
                      <a:pt x="13" y="4336"/>
                      <a:pt x="7" y="4344"/>
                      <a:pt x="0" y="4351"/>
                    </a:cubicBezTo>
                    <a:cubicBezTo>
                      <a:pt x="7" y="4344"/>
                      <a:pt x="14" y="4337"/>
                      <a:pt x="20" y="4329"/>
                    </a:cubicBezTo>
                    <a:close/>
                    <a:moveTo>
                      <a:pt x="3699" y="1"/>
                    </a:moveTo>
                    <a:cubicBezTo>
                      <a:pt x="3413" y="1"/>
                      <a:pt x="3055" y="189"/>
                      <a:pt x="2851" y="335"/>
                    </a:cubicBezTo>
                    <a:cubicBezTo>
                      <a:pt x="2231" y="781"/>
                      <a:pt x="1686" y="1450"/>
                      <a:pt x="1215" y="2070"/>
                    </a:cubicBezTo>
                    <a:cubicBezTo>
                      <a:pt x="942" y="2442"/>
                      <a:pt x="719" y="2814"/>
                      <a:pt x="496" y="3211"/>
                    </a:cubicBezTo>
                    <a:cubicBezTo>
                      <a:pt x="397" y="3384"/>
                      <a:pt x="273" y="3607"/>
                      <a:pt x="199" y="3830"/>
                    </a:cubicBezTo>
                    <a:cubicBezTo>
                      <a:pt x="152" y="3947"/>
                      <a:pt x="127" y="4197"/>
                      <a:pt x="20" y="4329"/>
                    </a:cubicBezTo>
                    <a:lnTo>
                      <a:pt x="20" y="4329"/>
                    </a:lnTo>
                    <a:cubicBezTo>
                      <a:pt x="460" y="3841"/>
                      <a:pt x="900" y="3352"/>
                      <a:pt x="1364" y="2888"/>
                    </a:cubicBezTo>
                    <a:lnTo>
                      <a:pt x="1364" y="2888"/>
                    </a:lnTo>
                    <a:cubicBezTo>
                      <a:pt x="1240" y="3508"/>
                      <a:pt x="1066" y="4103"/>
                      <a:pt x="843" y="4698"/>
                    </a:cubicBezTo>
                    <a:cubicBezTo>
                      <a:pt x="1364" y="4177"/>
                      <a:pt x="1810" y="3558"/>
                      <a:pt x="2132" y="2888"/>
                    </a:cubicBezTo>
                    <a:lnTo>
                      <a:pt x="2132" y="2888"/>
                    </a:lnTo>
                    <a:lnTo>
                      <a:pt x="1959" y="4847"/>
                    </a:lnTo>
                    <a:cubicBezTo>
                      <a:pt x="2455" y="4177"/>
                      <a:pt x="2950" y="3458"/>
                      <a:pt x="3347" y="2715"/>
                    </a:cubicBezTo>
                    <a:cubicBezTo>
                      <a:pt x="3694" y="2095"/>
                      <a:pt x="4239" y="1079"/>
                      <a:pt x="4115" y="360"/>
                    </a:cubicBezTo>
                    <a:cubicBezTo>
                      <a:pt x="4064" y="94"/>
                      <a:pt x="3899" y="1"/>
                      <a:pt x="3699"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503" name="Google Shape;11503;p29"/>
              <p:cNvSpPr/>
              <p:nvPr/>
            </p:nvSpPr>
            <p:spPr>
              <a:xfrm>
                <a:off x="3646713"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504" name="Google Shape;11504;p29"/>
              <p:cNvSpPr/>
              <p:nvPr/>
            </p:nvSpPr>
            <p:spPr>
              <a:xfrm>
                <a:off x="3687925" y="2004575"/>
                <a:ext cx="155575" cy="74000"/>
              </a:xfrm>
              <a:custGeom>
                <a:avLst/>
                <a:gdLst/>
                <a:ahLst/>
                <a:cxnLst/>
                <a:rect l="l" t="t" r="r" b="b"/>
                <a:pathLst>
                  <a:path w="6223" h="2960" extrusionOk="0">
                    <a:moveTo>
                      <a:pt x="5606" y="0"/>
                    </a:moveTo>
                    <a:cubicBezTo>
                      <a:pt x="5499" y="0"/>
                      <a:pt x="5382" y="27"/>
                      <a:pt x="5256" y="59"/>
                    </a:cubicBezTo>
                    <a:cubicBezTo>
                      <a:pt x="4314" y="208"/>
                      <a:pt x="3347" y="356"/>
                      <a:pt x="2405" y="579"/>
                    </a:cubicBezTo>
                    <a:cubicBezTo>
                      <a:pt x="1538" y="802"/>
                      <a:pt x="645" y="1075"/>
                      <a:pt x="1" y="1695"/>
                    </a:cubicBezTo>
                    <a:cubicBezTo>
                      <a:pt x="645" y="1645"/>
                      <a:pt x="1339" y="1571"/>
                      <a:pt x="1984" y="1521"/>
                    </a:cubicBezTo>
                    <a:lnTo>
                      <a:pt x="1984" y="1521"/>
                    </a:lnTo>
                    <a:cubicBezTo>
                      <a:pt x="1587" y="1819"/>
                      <a:pt x="1166" y="2191"/>
                      <a:pt x="868" y="2637"/>
                    </a:cubicBezTo>
                    <a:cubicBezTo>
                      <a:pt x="1488" y="2463"/>
                      <a:pt x="2133" y="2290"/>
                      <a:pt x="2752" y="2067"/>
                    </a:cubicBezTo>
                    <a:lnTo>
                      <a:pt x="2752" y="2067"/>
                    </a:lnTo>
                    <a:cubicBezTo>
                      <a:pt x="2628" y="2389"/>
                      <a:pt x="2455" y="2686"/>
                      <a:pt x="2257" y="2959"/>
                    </a:cubicBezTo>
                    <a:cubicBezTo>
                      <a:pt x="3496" y="2612"/>
                      <a:pt x="4686" y="1968"/>
                      <a:pt x="5678" y="1150"/>
                    </a:cubicBezTo>
                    <a:cubicBezTo>
                      <a:pt x="5950" y="902"/>
                      <a:pt x="6223" y="579"/>
                      <a:pt x="5975" y="208"/>
                    </a:cubicBezTo>
                    <a:cubicBezTo>
                      <a:pt x="5875" y="50"/>
                      <a:pt x="5750" y="0"/>
                      <a:pt x="560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505" name="Google Shape;11505;p29"/>
              <p:cNvSpPr/>
              <p:nvPr/>
            </p:nvSpPr>
            <p:spPr>
              <a:xfrm>
                <a:off x="3966650"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506" name="Google Shape;11506;p29"/>
              <p:cNvSpPr/>
              <p:nvPr/>
            </p:nvSpPr>
            <p:spPr>
              <a:xfrm>
                <a:off x="3974250" y="2051050"/>
                <a:ext cx="108475" cy="95675"/>
              </a:xfrm>
              <a:custGeom>
                <a:avLst/>
                <a:gdLst/>
                <a:ahLst/>
                <a:cxnLst/>
                <a:rect l="l" t="t" r="r" b="b"/>
                <a:pathLst>
                  <a:path w="4339" h="3827" extrusionOk="0">
                    <a:moveTo>
                      <a:pt x="294" y="1"/>
                    </a:moveTo>
                    <a:cubicBezTo>
                      <a:pt x="190" y="1"/>
                      <a:pt x="110" y="52"/>
                      <a:pt x="100" y="208"/>
                    </a:cubicBezTo>
                    <a:cubicBezTo>
                      <a:pt x="1" y="480"/>
                      <a:pt x="323" y="827"/>
                      <a:pt x="472" y="1001"/>
                    </a:cubicBezTo>
                    <a:cubicBezTo>
                      <a:pt x="1314" y="2141"/>
                      <a:pt x="2331" y="3083"/>
                      <a:pt x="3521" y="3827"/>
                    </a:cubicBezTo>
                    <a:cubicBezTo>
                      <a:pt x="3446" y="3579"/>
                      <a:pt x="3347" y="3381"/>
                      <a:pt x="3273" y="3158"/>
                    </a:cubicBezTo>
                    <a:lnTo>
                      <a:pt x="3273" y="3158"/>
                    </a:lnTo>
                    <a:cubicBezTo>
                      <a:pt x="3595" y="3282"/>
                      <a:pt x="3967" y="3406"/>
                      <a:pt x="4314" y="3530"/>
                    </a:cubicBezTo>
                    <a:cubicBezTo>
                      <a:pt x="4140" y="3158"/>
                      <a:pt x="3892" y="2811"/>
                      <a:pt x="3645" y="2513"/>
                    </a:cubicBezTo>
                    <a:cubicBezTo>
                      <a:pt x="3892" y="2513"/>
                      <a:pt x="4091" y="2538"/>
                      <a:pt x="4339" y="2538"/>
                    </a:cubicBezTo>
                    <a:cubicBezTo>
                      <a:pt x="4091" y="2191"/>
                      <a:pt x="3769" y="1918"/>
                      <a:pt x="3421" y="1670"/>
                    </a:cubicBezTo>
                    <a:cubicBezTo>
                      <a:pt x="2579" y="1075"/>
                      <a:pt x="1686" y="580"/>
                      <a:pt x="744" y="158"/>
                    </a:cubicBezTo>
                    <a:cubicBezTo>
                      <a:pt x="629" y="100"/>
                      <a:pt x="438" y="1"/>
                      <a:pt x="294"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507" name="Google Shape;11507;p29"/>
              <p:cNvSpPr/>
              <p:nvPr/>
            </p:nvSpPr>
            <p:spPr>
              <a:xfrm>
                <a:off x="3983550"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508" name="Google Shape;11508;p29"/>
              <p:cNvSpPr/>
              <p:nvPr/>
            </p:nvSpPr>
            <p:spPr>
              <a:xfrm>
                <a:off x="3987875" y="1992150"/>
                <a:ext cx="128325" cy="75250"/>
              </a:xfrm>
              <a:custGeom>
                <a:avLst/>
                <a:gdLst/>
                <a:ahLst/>
                <a:cxnLst/>
                <a:rect l="l" t="t" r="r" b="b"/>
                <a:pathLst>
                  <a:path w="5133" h="3010" extrusionOk="0">
                    <a:moveTo>
                      <a:pt x="862" y="1"/>
                    </a:moveTo>
                    <a:cubicBezTo>
                      <a:pt x="573" y="1"/>
                      <a:pt x="172" y="56"/>
                      <a:pt x="75" y="308"/>
                    </a:cubicBezTo>
                    <a:cubicBezTo>
                      <a:pt x="1" y="581"/>
                      <a:pt x="422" y="952"/>
                      <a:pt x="571" y="1126"/>
                    </a:cubicBezTo>
                    <a:cubicBezTo>
                      <a:pt x="1166" y="1696"/>
                      <a:pt x="1885" y="2043"/>
                      <a:pt x="2554" y="2390"/>
                    </a:cubicBezTo>
                    <a:cubicBezTo>
                      <a:pt x="3025" y="2589"/>
                      <a:pt x="3471" y="2812"/>
                      <a:pt x="3918" y="3010"/>
                    </a:cubicBezTo>
                    <a:cubicBezTo>
                      <a:pt x="3645" y="2589"/>
                      <a:pt x="3347" y="2217"/>
                      <a:pt x="2976" y="1919"/>
                    </a:cubicBezTo>
                    <a:lnTo>
                      <a:pt x="2976" y="1919"/>
                    </a:lnTo>
                    <a:lnTo>
                      <a:pt x="4909" y="2291"/>
                    </a:lnTo>
                    <a:cubicBezTo>
                      <a:pt x="4513" y="1944"/>
                      <a:pt x="4017" y="1671"/>
                      <a:pt x="3496" y="1473"/>
                    </a:cubicBezTo>
                    <a:cubicBezTo>
                      <a:pt x="4042" y="1374"/>
                      <a:pt x="4587" y="1299"/>
                      <a:pt x="5132" y="1176"/>
                    </a:cubicBezTo>
                    <a:cubicBezTo>
                      <a:pt x="3918" y="432"/>
                      <a:pt x="2505" y="110"/>
                      <a:pt x="1067" y="10"/>
                    </a:cubicBezTo>
                    <a:cubicBezTo>
                      <a:pt x="1013" y="5"/>
                      <a:pt x="942" y="1"/>
                      <a:pt x="862"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509" name="Google Shape;11509;p29"/>
              <p:cNvSpPr/>
              <p:nvPr/>
            </p:nvSpPr>
            <p:spPr>
              <a:xfrm>
                <a:off x="3979825"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510" name="Google Shape;11510;p29"/>
              <p:cNvSpPr/>
              <p:nvPr/>
            </p:nvSpPr>
            <p:spPr>
              <a:xfrm>
                <a:off x="3992000" y="1909350"/>
                <a:ext cx="131025" cy="71525"/>
              </a:xfrm>
              <a:custGeom>
                <a:avLst/>
                <a:gdLst/>
                <a:ahLst/>
                <a:cxnLst/>
                <a:rect l="l" t="t" r="r" b="b"/>
                <a:pathLst>
                  <a:path w="5241" h="2861" extrusionOk="0">
                    <a:moveTo>
                      <a:pt x="4546" y="1"/>
                    </a:moveTo>
                    <a:lnTo>
                      <a:pt x="4546" y="1"/>
                    </a:lnTo>
                    <a:cubicBezTo>
                      <a:pt x="4075" y="125"/>
                      <a:pt x="3604" y="298"/>
                      <a:pt x="3133" y="447"/>
                    </a:cubicBezTo>
                    <a:cubicBezTo>
                      <a:pt x="2364" y="819"/>
                      <a:pt x="1621" y="1265"/>
                      <a:pt x="951" y="1810"/>
                    </a:cubicBezTo>
                    <a:cubicBezTo>
                      <a:pt x="728" y="1984"/>
                      <a:pt x="34" y="2430"/>
                      <a:pt x="9" y="2678"/>
                    </a:cubicBezTo>
                    <a:cubicBezTo>
                      <a:pt x="0" y="2815"/>
                      <a:pt x="126" y="2861"/>
                      <a:pt x="296" y="2861"/>
                    </a:cubicBezTo>
                    <a:cubicBezTo>
                      <a:pt x="589" y="2861"/>
                      <a:pt x="1015" y="2725"/>
                      <a:pt x="1125" y="2678"/>
                    </a:cubicBezTo>
                    <a:cubicBezTo>
                      <a:pt x="2439" y="2356"/>
                      <a:pt x="3753" y="2033"/>
                      <a:pt x="5067" y="1686"/>
                    </a:cubicBezTo>
                    <a:cubicBezTo>
                      <a:pt x="4571" y="1637"/>
                      <a:pt x="4075" y="1538"/>
                      <a:pt x="3579" y="1488"/>
                    </a:cubicBezTo>
                    <a:lnTo>
                      <a:pt x="5240" y="546"/>
                    </a:lnTo>
                    <a:lnTo>
                      <a:pt x="5240" y="546"/>
                    </a:lnTo>
                    <a:cubicBezTo>
                      <a:pt x="4571" y="769"/>
                      <a:pt x="3877" y="893"/>
                      <a:pt x="3207" y="992"/>
                    </a:cubicBezTo>
                    <a:cubicBezTo>
                      <a:pt x="3579" y="546"/>
                      <a:pt x="4001" y="199"/>
                      <a:pt x="4546"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511" name="Google Shape;11511;p29"/>
              <p:cNvSpPr/>
              <p:nvPr/>
            </p:nvSpPr>
            <p:spPr>
              <a:xfrm>
                <a:off x="3660338"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512" name="Google Shape;11512;p29"/>
              <p:cNvSpPr/>
              <p:nvPr/>
            </p:nvSpPr>
            <p:spPr>
              <a:xfrm>
                <a:off x="3732550" y="1916175"/>
                <a:ext cx="114050" cy="65100"/>
              </a:xfrm>
              <a:custGeom>
                <a:avLst/>
                <a:gdLst/>
                <a:ahLst/>
                <a:cxnLst/>
                <a:rect l="l" t="t" r="r" b="b"/>
                <a:pathLst>
                  <a:path w="4562" h="2604" extrusionOk="0">
                    <a:moveTo>
                      <a:pt x="174" y="0"/>
                    </a:moveTo>
                    <a:cubicBezTo>
                      <a:pt x="194" y="3"/>
                      <a:pt x="214" y="6"/>
                      <a:pt x="235" y="9"/>
                    </a:cubicBezTo>
                    <a:lnTo>
                      <a:pt x="235" y="9"/>
                    </a:lnTo>
                    <a:cubicBezTo>
                      <a:pt x="216" y="4"/>
                      <a:pt x="196" y="0"/>
                      <a:pt x="174" y="0"/>
                    </a:cubicBezTo>
                    <a:close/>
                    <a:moveTo>
                      <a:pt x="235" y="9"/>
                    </a:moveTo>
                    <a:cubicBezTo>
                      <a:pt x="318" y="34"/>
                      <a:pt x="366" y="108"/>
                      <a:pt x="447" y="149"/>
                    </a:cubicBezTo>
                    <a:cubicBezTo>
                      <a:pt x="719" y="422"/>
                      <a:pt x="992" y="719"/>
                      <a:pt x="1240" y="992"/>
                    </a:cubicBezTo>
                    <a:cubicBezTo>
                      <a:pt x="937" y="916"/>
                      <a:pt x="634" y="884"/>
                      <a:pt x="309" y="884"/>
                    </a:cubicBezTo>
                    <a:cubicBezTo>
                      <a:pt x="208" y="884"/>
                      <a:pt x="106" y="887"/>
                      <a:pt x="1" y="893"/>
                    </a:cubicBezTo>
                    <a:cubicBezTo>
                      <a:pt x="546" y="1190"/>
                      <a:pt x="1067" y="1488"/>
                      <a:pt x="1612" y="1736"/>
                    </a:cubicBezTo>
                    <a:cubicBezTo>
                      <a:pt x="1508" y="1722"/>
                      <a:pt x="1404" y="1716"/>
                      <a:pt x="1300" y="1716"/>
                    </a:cubicBezTo>
                    <a:cubicBezTo>
                      <a:pt x="1032" y="1716"/>
                      <a:pt x="764" y="1756"/>
                      <a:pt x="496" y="1810"/>
                    </a:cubicBezTo>
                    <a:cubicBezTo>
                      <a:pt x="1091" y="2281"/>
                      <a:pt x="1835" y="2603"/>
                      <a:pt x="2579" y="2603"/>
                    </a:cubicBezTo>
                    <a:cubicBezTo>
                      <a:pt x="3198" y="2603"/>
                      <a:pt x="3818" y="2405"/>
                      <a:pt x="4413" y="2182"/>
                    </a:cubicBezTo>
                    <a:cubicBezTo>
                      <a:pt x="4463" y="2157"/>
                      <a:pt x="4562" y="2132"/>
                      <a:pt x="4562" y="2058"/>
                    </a:cubicBezTo>
                    <a:cubicBezTo>
                      <a:pt x="4562" y="1983"/>
                      <a:pt x="3942" y="1537"/>
                      <a:pt x="3843" y="1438"/>
                    </a:cubicBezTo>
                    <a:cubicBezTo>
                      <a:pt x="3521" y="1165"/>
                      <a:pt x="3099" y="942"/>
                      <a:pt x="2703" y="769"/>
                    </a:cubicBezTo>
                    <a:cubicBezTo>
                      <a:pt x="1952" y="357"/>
                      <a:pt x="1083" y="135"/>
                      <a:pt x="235" y="9"/>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513" name="Google Shape;11513;p29"/>
              <p:cNvSpPr/>
              <p:nvPr/>
            </p:nvSpPr>
            <p:spPr>
              <a:xfrm>
                <a:off x="3961850"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514" name="Google Shape;11514;p29"/>
              <p:cNvSpPr/>
              <p:nvPr/>
            </p:nvSpPr>
            <p:spPr>
              <a:xfrm>
                <a:off x="3964950" y="1805850"/>
                <a:ext cx="120875" cy="146350"/>
              </a:xfrm>
              <a:custGeom>
                <a:avLst/>
                <a:gdLst/>
                <a:ahLst/>
                <a:cxnLst/>
                <a:rect l="l" t="t" r="r" b="b"/>
                <a:pathLst>
                  <a:path w="4835" h="5854" extrusionOk="0">
                    <a:moveTo>
                      <a:pt x="4289" y="1"/>
                    </a:moveTo>
                    <a:lnTo>
                      <a:pt x="4289" y="1"/>
                    </a:lnTo>
                    <a:cubicBezTo>
                      <a:pt x="3446" y="546"/>
                      <a:pt x="2703" y="1240"/>
                      <a:pt x="2083" y="2058"/>
                    </a:cubicBezTo>
                    <a:cubicBezTo>
                      <a:pt x="1364" y="2951"/>
                      <a:pt x="744" y="3942"/>
                      <a:pt x="298" y="4934"/>
                    </a:cubicBezTo>
                    <a:cubicBezTo>
                      <a:pt x="125" y="5207"/>
                      <a:pt x="1" y="5504"/>
                      <a:pt x="75" y="5802"/>
                    </a:cubicBezTo>
                    <a:cubicBezTo>
                      <a:pt x="112" y="5839"/>
                      <a:pt x="158" y="5853"/>
                      <a:pt x="208" y="5853"/>
                    </a:cubicBezTo>
                    <a:cubicBezTo>
                      <a:pt x="324" y="5853"/>
                      <a:pt x="459" y="5772"/>
                      <a:pt x="546" y="5702"/>
                    </a:cubicBezTo>
                    <a:cubicBezTo>
                      <a:pt x="1463" y="4983"/>
                      <a:pt x="2281" y="4215"/>
                      <a:pt x="3099" y="3372"/>
                    </a:cubicBezTo>
                    <a:cubicBezTo>
                      <a:pt x="3793" y="2703"/>
                      <a:pt x="4463" y="1959"/>
                      <a:pt x="4835" y="1067"/>
                    </a:cubicBezTo>
                    <a:lnTo>
                      <a:pt x="4835" y="1067"/>
                    </a:lnTo>
                    <a:cubicBezTo>
                      <a:pt x="4661" y="1116"/>
                      <a:pt x="4438" y="1191"/>
                      <a:pt x="4264" y="1240"/>
                    </a:cubicBezTo>
                    <a:cubicBezTo>
                      <a:pt x="4463" y="992"/>
                      <a:pt x="4686" y="720"/>
                      <a:pt x="4810" y="422"/>
                    </a:cubicBezTo>
                    <a:lnTo>
                      <a:pt x="4810" y="422"/>
                    </a:lnTo>
                    <a:cubicBezTo>
                      <a:pt x="4512" y="546"/>
                      <a:pt x="4215" y="645"/>
                      <a:pt x="3942" y="844"/>
                    </a:cubicBezTo>
                    <a:cubicBezTo>
                      <a:pt x="4091" y="571"/>
                      <a:pt x="4190" y="273"/>
                      <a:pt x="4289"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515" name="Google Shape;11515;p29"/>
              <p:cNvSpPr/>
              <p:nvPr/>
            </p:nvSpPr>
            <p:spPr>
              <a:xfrm>
                <a:off x="3772825"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516" name="Google Shape;11516;p29"/>
              <p:cNvSpPr/>
              <p:nvPr/>
            </p:nvSpPr>
            <p:spPr>
              <a:xfrm>
                <a:off x="3808150" y="1849250"/>
                <a:ext cx="69975" cy="85600"/>
              </a:xfrm>
              <a:custGeom>
                <a:avLst/>
                <a:gdLst/>
                <a:ahLst/>
                <a:cxnLst/>
                <a:rect l="l" t="t" r="r" b="b"/>
                <a:pathLst>
                  <a:path w="2799" h="3424" extrusionOk="0">
                    <a:moveTo>
                      <a:pt x="1687" y="0"/>
                    </a:moveTo>
                    <a:lnTo>
                      <a:pt x="1687" y="0"/>
                    </a:lnTo>
                    <a:cubicBezTo>
                      <a:pt x="1786" y="397"/>
                      <a:pt x="1811" y="843"/>
                      <a:pt x="1811" y="1239"/>
                    </a:cubicBezTo>
                    <a:cubicBezTo>
                      <a:pt x="1563" y="768"/>
                      <a:pt x="1265" y="372"/>
                      <a:pt x="893" y="25"/>
                    </a:cubicBezTo>
                    <a:lnTo>
                      <a:pt x="893" y="25"/>
                    </a:lnTo>
                    <a:cubicBezTo>
                      <a:pt x="992" y="446"/>
                      <a:pt x="1017" y="818"/>
                      <a:pt x="1042" y="1215"/>
                    </a:cubicBezTo>
                    <a:cubicBezTo>
                      <a:pt x="670" y="967"/>
                      <a:pt x="323" y="719"/>
                      <a:pt x="1" y="471"/>
                    </a:cubicBezTo>
                    <a:lnTo>
                      <a:pt x="1" y="471"/>
                    </a:lnTo>
                    <a:cubicBezTo>
                      <a:pt x="150" y="1190"/>
                      <a:pt x="521" y="1834"/>
                      <a:pt x="1017" y="2355"/>
                    </a:cubicBezTo>
                    <a:cubicBezTo>
                      <a:pt x="1315" y="2702"/>
                      <a:pt x="1786" y="3272"/>
                      <a:pt x="2232" y="3371"/>
                    </a:cubicBezTo>
                    <a:cubicBezTo>
                      <a:pt x="2312" y="3407"/>
                      <a:pt x="2381" y="3423"/>
                      <a:pt x="2441" y="3423"/>
                    </a:cubicBezTo>
                    <a:cubicBezTo>
                      <a:pt x="2749" y="3423"/>
                      <a:pt x="2798" y="2993"/>
                      <a:pt x="2777" y="2702"/>
                    </a:cubicBezTo>
                    <a:cubicBezTo>
                      <a:pt x="2753" y="2206"/>
                      <a:pt x="2629" y="1710"/>
                      <a:pt x="2430" y="1239"/>
                    </a:cubicBezTo>
                    <a:cubicBezTo>
                      <a:pt x="2356" y="992"/>
                      <a:pt x="2232" y="768"/>
                      <a:pt x="2108" y="570"/>
                    </a:cubicBezTo>
                    <a:cubicBezTo>
                      <a:pt x="2009" y="397"/>
                      <a:pt x="1736" y="149"/>
                      <a:pt x="1687"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517" name="Google Shape;11517;p29"/>
              <p:cNvSpPr/>
              <p:nvPr/>
            </p:nvSpPr>
            <p:spPr>
              <a:xfrm>
                <a:off x="3913525"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518" name="Google Shape;11518;p29"/>
              <p:cNvSpPr/>
              <p:nvPr/>
            </p:nvSpPr>
            <p:spPr>
              <a:xfrm>
                <a:off x="3920950" y="1790375"/>
                <a:ext cx="48975" cy="142550"/>
              </a:xfrm>
              <a:custGeom>
                <a:avLst/>
                <a:gdLst/>
                <a:ahLst/>
                <a:cxnLst/>
                <a:rect l="l" t="t" r="r" b="b"/>
                <a:pathLst>
                  <a:path w="1959" h="5702" extrusionOk="0">
                    <a:moveTo>
                      <a:pt x="1339" y="0"/>
                    </a:moveTo>
                    <a:cubicBezTo>
                      <a:pt x="1067" y="446"/>
                      <a:pt x="843" y="892"/>
                      <a:pt x="620" y="1413"/>
                    </a:cubicBezTo>
                    <a:cubicBezTo>
                      <a:pt x="496" y="1710"/>
                      <a:pt x="323" y="2033"/>
                      <a:pt x="224" y="2330"/>
                    </a:cubicBezTo>
                    <a:cubicBezTo>
                      <a:pt x="1" y="3223"/>
                      <a:pt x="249" y="4437"/>
                      <a:pt x="472" y="5330"/>
                    </a:cubicBezTo>
                    <a:cubicBezTo>
                      <a:pt x="496" y="5503"/>
                      <a:pt x="596" y="5677"/>
                      <a:pt x="744" y="5702"/>
                    </a:cubicBezTo>
                    <a:lnTo>
                      <a:pt x="1488" y="3768"/>
                    </a:lnTo>
                    <a:cubicBezTo>
                      <a:pt x="1686" y="3223"/>
                      <a:pt x="1885" y="2702"/>
                      <a:pt x="1959" y="2157"/>
                    </a:cubicBezTo>
                    <a:lnTo>
                      <a:pt x="1959" y="2157"/>
                    </a:lnTo>
                    <a:cubicBezTo>
                      <a:pt x="1860" y="2281"/>
                      <a:pt x="1736" y="2355"/>
                      <a:pt x="1612" y="2454"/>
                    </a:cubicBezTo>
                    <a:cubicBezTo>
                      <a:pt x="1810" y="1810"/>
                      <a:pt x="1860" y="1165"/>
                      <a:pt x="1860" y="496"/>
                    </a:cubicBezTo>
                    <a:lnTo>
                      <a:pt x="1860" y="496"/>
                    </a:lnTo>
                    <a:cubicBezTo>
                      <a:pt x="1711" y="719"/>
                      <a:pt x="1562" y="967"/>
                      <a:pt x="1463" y="1239"/>
                    </a:cubicBezTo>
                    <a:cubicBezTo>
                      <a:pt x="1463" y="843"/>
                      <a:pt x="1389" y="421"/>
                      <a:pt x="1339"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519" name="Google Shape;11519;p29"/>
              <p:cNvSpPr/>
              <p:nvPr/>
            </p:nvSpPr>
            <p:spPr>
              <a:xfrm>
                <a:off x="3693500" y="1800175"/>
                <a:ext cx="175425" cy="169000"/>
              </a:xfrm>
              <a:custGeom>
                <a:avLst/>
                <a:gdLst/>
                <a:ahLst/>
                <a:cxnLst/>
                <a:rect l="l" t="t" r="r" b="b"/>
                <a:pathLst>
                  <a:path w="7017" h="6760" extrusionOk="0">
                    <a:moveTo>
                      <a:pt x="1582" y="1"/>
                    </a:moveTo>
                    <a:cubicBezTo>
                      <a:pt x="1559" y="1"/>
                      <a:pt x="1536" y="2"/>
                      <a:pt x="1513" y="5"/>
                    </a:cubicBezTo>
                    <a:cubicBezTo>
                      <a:pt x="1315" y="54"/>
                      <a:pt x="1141" y="178"/>
                      <a:pt x="943" y="253"/>
                    </a:cubicBezTo>
                    <a:cubicBezTo>
                      <a:pt x="745" y="376"/>
                      <a:pt x="447" y="426"/>
                      <a:pt x="274" y="575"/>
                    </a:cubicBezTo>
                    <a:cubicBezTo>
                      <a:pt x="75" y="724"/>
                      <a:pt x="75" y="922"/>
                      <a:pt x="75" y="1120"/>
                    </a:cubicBezTo>
                    <a:cubicBezTo>
                      <a:pt x="75" y="1219"/>
                      <a:pt x="125" y="1244"/>
                      <a:pt x="75" y="1343"/>
                    </a:cubicBezTo>
                    <a:cubicBezTo>
                      <a:pt x="75" y="1442"/>
                      <a:pt x="26" y="1542"/>
                      <a:pt x="26" y="1616"/>
                    </a:cubicBezTo>
                    <a:cubicBezTo>
                      <a:pt x="1" y="1988"/>
                      <a:pt x="125" y="2459"/>
                      <a:pt x="373" y="2781"/>
                    </a:cubicBezTo>
                    <a:cubicBezTo>
                      <a:pt x="1761" y="4591"/>
                      <a:pt x="4091" y="5880"/>
                      <a:pt x="6198" y="6673"/>
                    </a:cubicBezTo>
                    <a:cubicBezTo>
                      <a:pt x="6322" y="6723"/>
                      <a:pt x="6459" y="6760"/>
                      <a:pt x="6582" y="6760"/>
                    </a:cubicBezTo>
                    <a:cubicBezTo>
                      <a:pt x="6706" y="6760"/>
                      <a:pt x="6818" y="6723"/>
                      <a:pt x="6892" y="6623"/>
                    </a:cubicBezTo>
                    <a:cubicBezTo>
                      <a:pt x="7016" y="6450"/>
                      <a:pt x="6942" y="6252"/>
                      <a:pt x="6868" y="6053"/>
                    </a:cubicBezTo>
                    <a:cubicBezTo>
                      <a:pt x="6520" y="5260"/>
                      <a:pt x="6000" y="4492"/>
                      <a:pt x="5455" y="3698"/>
                    </a:cubicBezTo>
                    <a:cubicBezTo>
                      <a:pt x="5281" y="3500"/>
                      <a:pt x="5132" y="3302"/>
                      <a:pt x="4984" y="3079"/>
                    </a:cubicBezTo>
                    <a:cubicBezTo>
                      <a:pt x="4165" y="2013"/>
                      <a:pt x="3298" y="922"/>
                      <a:pt x="2133" y="203"/>
                    </a:cubicBezTo>
                    <a:cubicBezTo>
                      <a:pt x="1955" y="92"/>
                      <a:pt x="1777" y="1"/>
                      <a:pt x="15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20" name="Google Shape;11520;p29"/>
              <p:cNvSpPr/>
              <p:nvPr/>
            </p:nvSpPr>
            <p:spPr>
              <a:xfrm>
                <a:off x="3753000" y="1859150"/>
                <a:ext cx="104775" cy="101675"/>
              </a:xfrm>
              <a:custGeom>
                <a:avLst/>
                <a:gdLst/>
                <a:ahLst/>
                <a:cxnLst/>
                <a:rect l="l" t="t" r="r" b="b"/>
                <a:pathLst>
                  <a:path w="4191" h="4067" extrusionOk="0">
                    <a:moveTo>
                      <a:pt x="794" y="1"/>
                    </a:moveTo>
                    <a:cubicBezTo>
                      <a:pt x="801" y="18"/>
                      <a:pt x="811" y="35"/>
                      <a:pt x="824" y="52"/>
                    </a:cubicBezTo>
                    <a:lnTo>
                      <a:pt x="824" y="52"/>
                    </a:lnTo>
                    <a:cubicBezTo>
                      <a:pt x="814" y="35"/>
                      <a:pt x="804" y="18"/>
                      <a:pt x="794" y="1"/>
                    </a:cubicBezTo>
                    <a:close/>
                    <a:moveTo>
                      <a:pt x="348" y="1463"/>
                    </a:moveTo>
                    <a:lnTo>
                      <a:pt x="348" y="1463"/>
                    </a:lnTo>
                    <a:cubicBezTo>
                      <a:pt x="355" y="1465"/>
                      <a:pt x="362" y="1467"/>
                      <a:pt x="369" y="1468"/>
                    </a:cubicBezTo>
                    <a:lnTo>
                      <a:pt x="369" y="1468"/>
                    </a:lnTo>
                    <a:cubicBezTo>
                      <a:pt x="362" y="1466"/>
                      <a:pt x="355" y="1465"/>
                      <a:pt x="348" y="1463"/>
                    </a:cubicBezTo>
                    <a:close/>
                    <a:moveTo>
                      <a:pt x="824" y="52"/>
                    </a:moveTo>
                    <a:cubicBezTo>
                      <a:pt x="982" y="330"/>
                      <a:pt x="1100" y="587"/>
                      <a:pt x="1240" y="843"/>
                    </a:cubicBezTo>
                    <a:cubicBezTo>
                      <a:pt x="868" y="571"/>
                      <a:pt x="422" y="372"/>
                      <a:pt x="1" y="273"/>
                    </a:cubicBezTo>
                    <a:lnTo>
                      <a:pt x="1" y="273"/>
                    </a:lnTo>
                    <a:cubicBezTo>
                      <a:pt x="348" y="695"/>
                      <a:pt x="670" y="1141"/>
                      <a:pt x="1017" y="1538"/>
                    </a:cubicBezTo>
                    <a:cubicBezTo>
                      <a:pt x="802" y="1514"/>
                      <a:pt x="564" y="1513"/>
                      <a:pt x="369" y="1468"/>
                    </a:cubicBezTo>
                    <a:lnTo>
                      <a:pt x="369" y="1468"/>
                    </a:lnTo>
                    <a:cubicBezTo>
                      <a:pt x="621" y="1538"/>
                      <a:pt x="1048" y="1964"/>
                      <a:pt x="1265" y="2133"/>
                    </a:cubicBezTo>
                    <a:cubicBezTo>
                      <a:pt x="1587" y="2306"/>
                      <a:pt x="1860" y="2529"/>
                      <a:pt x="2157" y="2703"/>
                    </a:cubicBezTo>
                    <a:cubicBezTo>
                      <a:pt x="2827" y="3149"/>
                      <a:pt x="3471" y="3620"/>
                      <a:pt x="4116" y="4066"/>
                    </a:cubicBezTo>
                    <a:cubicBezTo>
                      <a:pt x="4190" y="4017"/>
                      <a:pt x="4116" y="3917"/>
                      <a:pt x="4091" y="3818"/>
                    </a:cubicBezTo>
                    <a:cubicBezTo>
                      <a:pt x="3769" y="3322"/>
                      <a:pt x="3570" y="2827"/>
                      <a:pt x="3198" y="2380"/>
                    </a:cubicBezTo>
                    <a:cubicBezTo>
                      <a:pt x="2777" y="1860"/>
                      <a:pt x="2380" y="1414"/>
                      <a:pt x="1909" y="943"/>
                    </a:cubicBezTo>
                    <a:cubicBezTo>
                      <a:pt x="1736" y="744"/>
                      <a:pt x="1538" y="596"/>
                      <a:pt x="1364" y="422"/>
                    </a:cubicBezTo>
                    <a:cubicBezTo>
                      <a:pt x="1230" y="355"/>
                      <a:pt x="935" y="208"/>
                      <a:pt x="824" y="52"/>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521" name="Google Shape;11521;p29"/>
              <p:cNvSpPr/>
              <p:nvPr/>
            </p:nvSpPr>
            <p:spPr>
              <a:xfrm>
                <a:off x="3843475" y="1707050"/>
                <a:ext cx="93625" cy="244625"/>
              </a:xfrm>
              <a:custGeom>
                <a:avLst/>
                <a:gdLst/>
                <a:ahLst/>
                <a:cxnLst/>
                <a:rect l="l" t="t" r="r" b="b"/>
                <a:pathLst>
                  <a:path w="3745" h="9785" extrusionOk="0">
                    <a:moveTo>
                      <a:pt x="2204" y="0"/>
                    </a:moveTo>
                    <a:cubicBezTo>
                      <a:pt x="2000" y="0"/>
                      <a:pt x="1793" y="215"/>
                      <a:pt x="1572" y="215"/>
                    </a:cubicBezTo>
                    <a:cubicBezTo>
                      <a:pt x="1552" y="215"/>
                      <a:pt x="1533" y="213"/>
                      <a:pt x="1513" y="210"/>
                    </a:cubicBezTo>
                    <a:cubicBezTo>
                      <a:pt x="1414" y="185"/>
                      <a:pt x="1364" y="160"/>
                      <a:pt x="1265" y="110"/>
                    </a:cubicBezTo>
                    <a:cubicBezTo>
                      <a:pt x="1249" y="108"/>
                      <a:pt x="1234" y="106"/>
                      <a:pt x="1218" y="106"/>
                    </a:cubicBezTo>
                    <a:cubicBezTo>
                      <a:pt x="1090" y="106"/>
                      <a:pt x="982" y="193"/>
                      <a:pt x="893" y="259"/>
                    </a:cubicBezTo>
                    <a:cubicBezTo>
                      <a:pt x="819" y="358"/>
                      <a:pt x="745" y="507"/>
                      <a:pt x="720" y="631"/>
                    </a:cubicBezTo>
                    <a:cubicBezTo>
                      <a:pt x="398" y="1474"/>
                      <a:pt x="150" y="2341"/>
                      <a:pt x="50" y="3234"/>
                    </a:cubicBezTo>
                    <a:cubicBezTo>
                      <a:pt x="1" y="4052"/>
                      <a:pt x="199" y="4721"/>
                      <a:pt x="373" y="5514"/>
                    </a:cubicBezTo>
                    <a:cubicBezTo>
                      <a:pt x="745" y="7027"/>
                      <a:pt x="1364" y="8539"/>
                      <a:pt x="2480" y="9679"/>
                    </a:cubicBezTo>
                    <a:cubicBezTo>
                      <a:pt x="2521" y="9740"/>
                      <a:pt x="2578" y="9785"/>
                      <a:pt x="2653" y="9785"/>
                    </a:cubicBezTo>
                    <a:cubicBezTo>
                      <a:pt x="2669" y="9785"/>
                      <a:pt x="2685" y="9783"/>
                      <a:pt x="2703" y="9778"/>
                    </a:cubicBezTo>
                    <a:cubicBezTo>
                      <a:pt x="2728" y="9778"/>
                      <a:pt x="2753" y="9754"/>
                      <a:pt x="2802" y="9729"/>
                    </a:cubicBezTo>
                    <a:cubicBezTo>
                      <a:pt x="3050" y="9456"/>
                      <a:pt x="3149" y="9109"/>
                      <a:pt x="3248" y="8737"/>
                    </a:cubicBezTo>
                    <a:cubicBezTo>
                      <a:pt x="3620" y="7374"/>
                      <a:pt x="3695" y="5985"/>
                      <a:pt x="3695" y="4548"/>
                    </a:cubicBezTo>
                    <a:cubicBezTo>
                      <a:pt x="3695" y="4449"/>
                      <a:pt x="3695" y="4399"/>
                      <a:pt x="3744" y="4325"/>
                    </a:cubicBezTo>
                    <a:cubicBezTo>
                      <a:pt x="3744" y="3928"/>
                      <a:pt x="3744" y="3482"/>
                      <a:pt x="3695" y="3085"/>
                    </a:cubicBezTo>
                    <a:cubicBezTo>
                      <a:pt x="3620" y="2713"/>
                      <a:pt x="3521" y="2366"/>
                      <a:pt x="3397" y="2044"/>
                    </a:cubicBezTo>
                    <a:cubicBezTo>
                      <a:pt x="3298" y="1672"/>
                      <a:pt x="3149" y="1251"/>
                      <a:pt x="3025" y="879"/>
                    </a:cubicBezTo>
                    <a:cubicBezTo>
                      <a:pt x="2951" y="606"/>
                      <a:pt x="2703" y="383"/>
                      <a:pt x="2480" y="185"/>
                    </a:cubicBezTo>
                    <a:cubicBezTo>
                      <a:pt x="2406" y="110"/>
                      <a:pt x="2356" y="61"/>
                      <a:pt x="2282" y="11"/>
                    </a:cubicBezTo>
                    <a:cubicBezTo>
                      <a:pt x="2256" y="3"/>
                      <a:pt x="2230" y="0"/>
                      <a:pt x="220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22" name="Google Shape;11522;p29"/>
              <p:cNvSpPr/>
              <p:nvPr/>
            </p:nvSpPr>
            <p:spPr>
              <a:xfrm>
                <a:off x="3871375" y="1763725"/>
                <a:ext cx="49600" cy="165950"/>
              </a:xfrm>
              <a:custGeom>
                <a:avLst/>
                <a:gdLst/>
                <a:ahLst/>
                <a:cxnLst/>
                <a:rect l="l" t="t" r="r" b="b"/>
                <a:pathLst>
                  <a:path w="1984" h="6638" extrusionOk="0">
                    <a:moveTo>
                      <a:pt x="1959" y="2628"/>
                    </a:moveTo>
                    <a:cubicBezTo>
                      <a:pt x="1954" y="2634"/>
                      <a:pt x="1950" y="2641"/>
                      <a:pt x="1947" y="2649"/>
                    </a:cubicBezTo>
                    <a:lnTo>
                      <a:pt x="1947" y="2649"/>
                    </a:lnTo>
                    <a:cubicBezTo>
                      <a:pt x="1951" y="2642"/>
                      <a:pt x="1955" y="2635"/>
                      <a:pt x="1959" y="2628"/>
                    </a:cubicBezTo>
                    <a:close/>
                    <a:moveTo>
                      <a:pt x="248" y="0"/>
                    </a:moveTo>
                    <a:cubicBezTo>
                      <a:pt x="75" y="793"/>
                      <a:pt x="0" y="1636"/>
                      <a:pt x="50" y="2479"/>
                    </a:cubicBezTo>
                    <a:cubicBezTo>
                      <a:pt x="100" y="3173"/>
                      <a:pt x="174" y="3917"/>
                      <a:pt x="372" y="4636"/>
                    </a:cubicBezTo>
                    <a:cubicBezTo>
                      <a:pt x="471" y="5008"/>
                      <a:pt x="595" y="5379"/>
                      <a:pt x="719" y="5726"/>
                    </a:cubicBezTo>
                    <a:cubicBezTo>
                      <a:pt x="794" y="5974"/>
                      <a:pt x="893" y="6470"/>
                      <a:pt x="1141" y="6594"/>
                    </a:cubicBezTo>
                    <a:cubicBezTo>
                      <a:pt x="1197" y="6624"/>
                      <a:pt x="1250" y="6637"/>
                      <a:pt x="1298" y="6637"/>
                    </a:cubicBezTo>
                    <a:cubicBezTo>
                      <a:pt x="1778" y="6637"/>
                      <a:pt x="1862" y="5300"/>
                      <a:pt x="1884" y="5008"/>
                    </a:cubicBezTo>
                    <a:lnTo>
                      <a:pt x="1984" y="3793"/>
                    </a:lnTo>
                    <a:lnTo>
                      <a:pt x="1984" y="3173"/>
                    </a:lnTo>
                    <a:cubicBezTo>
                      <a:pt x="1984" y="3103"/>
                      <a:pt x="1896" y="2771"/>
                      <a:pt x="1947" y="2649"/>
                    </a:cubicBezTo>
                    <a:lnTo>
                      <a:pt x="1947" y="2649"/>
                    </a:lnTo>
                    <a:cubicBezTo>
                      <a:pt x="1826" y="2866"/>
                      <a:pt x="1682" y="3105"/>
                      <a:pt x="1562" y="3297"/>
                    </a:cubicBezTo>
                    <a:cubicBezTo>
                      <a:pt x="1612" y="2305"/>
                      <a:pt x="1562" y="1363"/>
                      <a:pt x="1290" y="397"/>
                    </a:cubicBezTo>
                    <a:cubicBezTo>
                      <a:pt x="1190" y="769"/>
                      <a:pt x="1066" y="1165"/>
                      <a:pt x="942" y="1537"/>
                    </a:cubicBezTo>
                    <a:cubicBezTo>
                      <a:pt x="695" y="1016"/>
                      <a:pt x="471" y="521"/>
                      <a:pt x="248"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523" name="Google Shape;11523;p29"/>
              <p:cNvSpPr/>
              <p:nvPr/>
            </p:nvSpPr>
            <p:spPr>
              <a:xfrm>
                <a:off x="3941400" y="1752650"/>
                <a:ext cx="131425" cy="195800"/>
              </a:xfrm>
              <a:custGeom>
                <a:avLst/>
                <a:gdLst/>
                <a:ahLst/>
                <a:cxnLst/>
                <a:rect l="l" t="t" r="r" b="b"/>
                <a:pathLst>
                  <a:path w="5257" h="7832" extrusionOk="0">
                    <a:moveTo>
                      <a:pt x="4359" y="0"/>
                    </a:moveTo>
                    <a:cubicBezTo>
                      <a:pt x="3935" y="0"/>
                      <a:pt x="3246" y="564"/>
                      <a:pt x="3000" y="765"/>
                    </a:cubicBezTo>
                    <a:cubicBezTo>
                      <a:pt x="2554" y="1137"/>
                      <a:pt x="2157" y="1583"/>
                      <a:pt x="1810" y="2054"/>
                    </a:cubicBezTo>
                    <a:cubicBezTo>
                      <a:pt x="1067" y="2996"/>
                      <a:pt x="521" y="4062"/>
                      <a:pt x="174" y="5227"/>
                    </a:cubicBezTo>
                    <a:cubicBezTo>
                      <a:pt x="50" y="5798"/>
                      <a:pt x="1" y="6343"/>
                      <a:pt x="1" y="6938"/>
                    </a:cubicBezTo>
                    <a:cubicBezTo>
                      <a:pt x="1" y="7139"/>
                      <a:pt x="99" y="7832"/>
                      <a:pt x="362" y="7832"/>
                    </a:cubicBezTo>
                    <a:cubicBezTo>
                      <a:pt x="422" y="7832"/>
                      <a:pt x="492" y="7795"/>
                      <a:pt x="571" y="7706"/>
                    </a:cubicBezTo>
                    <a:cubicBezTo>
                      <a:pt x="1017" y="7260"/>
                      <a:pt x="1488" y="6740"/>
                      <a:pt x="1909" y="6293"/>
                    </a:cubicBezTo>
                    <a:cubicBezTo>
                      <a:pt x="2529" y="5674"/>
                      <a:pt x="3124" y="5029"/>
                      <a:pt x="3645" y="4310"/>
                    </a:cubicBezTo>
                    <a:cubicBezTo>
                      <a:pt x="4215" y="3567"/>
                      <a:pt x="4711" y="2724"/>
                      <a:pt x="5033" y="1831"/>
                    </a:cubicBezTo>
                    <a:cubicBezTo>
                      <a:pt x="5256" y="1385"/>
                      <a:pt x="5157" y="1063"/>
                      <a:pt x="5083" y="592"/>
                    </a:cubicBezTo>
                    <a:cubicBezTo>
                      <a:pt x="5083" y="517"/>
                      <a:pt x="5033" y="443"/>
                      <a:pt x="5008" y="393"/>
                    </a:cubicBezTo>
                    <a:cubicBezTo>
                      <a:pt x="4959" y="344"/>
                      <a:pt x="4835" y="344"/>
                      <a:pt x="4735" y="270"/>
                    </a:cubicBezTo>
                    <a:cubicBezTo>
                      <a:pt x="4636" y="220"/>
                      <a:pt x="4612" y="71"/>
                      <a:pt x="4488" y="22"/>
                    </a:cubicBezTo>
                    <a:cubicBezTo>
                      <a:pt x="4449" y="7"/>
                      <a:pt x="4405" y="0"/>
                      <a:pt x="43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24" name="Google Shape;11524;p29"/>
              <p:cNvSpPr/>
              <p:nvPr/>
            </p:nvSpPr>
            <p:spPr>
              <a:xfrm>
                <a:off x="3956825" y="1780450"/>
                <a:ext cx="73225" cy="146150"/>
              </a:xfrm>
              <a:custGeom>
                <a:avLst/>
                <a:gdLst/>
                <a:ahLst/>
                <a:cxnLst/>
                <a:rect l="l" t="t" r="r" b="b"/>
                <a:pathLst>
                  <a:path w="2929" h="5846" extrusionOk="0">
                    <a:moveTo>
                      <a:pt x="2929" y="1612"/>
                    </a:moveTo>
                    <a:lnTo>
                      <a:pt x="2929" y="1612"/>
                    </a:lnTo>
                    <a:cubicBezTo>
                      <a:pt x="2920" y="1618"/>
                      <a:pt x="2912" y="1625"/>
                      <a:pt x="2903" y="1634"/>
                    </a:cubicBezTo>
                    <a:lnTo>
                      <a:pt x="2903" y="1634"/>
                    </a:lnTo>
                    <a:cubicBezTo>
                      <a:pt x="2912" y="1627"/>
                      <a:pt x="2920" y="1619"/>
                      <a:pt x="2929" y="1612"/>
                    </a:cubicBezTo>
                    <a:close/>
                    <a:moveTo>
                      <a:pt x="2879" y="0"/>
                    </a:moveTo>
                    <a:lnTo>
                      <a:pt x="2879" y="0"/>
                    </a:lnTo>
                    <a:cubicBezTo>
                      <a:pt x="2259" y="645"/>
                      <a:pt x="1739" y="1364"/>
                      <a:pt x="1317" y="2132"/>
                    </a:cubicBezTo>
                    <a:cubicBezTo>
                      <a:pt x="921" y="2826"/>
                      <a:pt x="623" y="3570"/>
                      <a:pt x="350" y="4314"/>
                    </a:cubicBezTo>
                    <a:cubicBezTo>
                      <a:pt x="227" y="4686"/>
                      <a:pt x="103" y="5082"/>
                      <a:pt x="53" y="5454"/>
                    </a:cubicBezTo>
                    <a:cubicBezTo>
                      <a:pt x="0" y="5730"/>
                      <a:pt x="45" y="5846"/>
                      <a:pt x="147" y="5846"/>
                    </a:cubicBezTo>
                    <a:cubicBezTo>
                      <a:pt x="237" y="5846"/>
                      <a:pt x="372" y="5754"/>
                      <a:pt x="524" y="5603"/>
                    </a:cubicBezTo>
                    <a:cubicBezTo>
                      <a:pt x="1069" y="5008"/>
                      <a:pt x="1565" y="4388"/>
                      <a:pt x="1962" y="3719"/>
                    </a:cubicBezTo>
                    <a:cubicBezTo>
                      <a:pt x="2185" y="3372"/>
                      <a:pt x="2383" y="3049"/>
                      <a:pt x="2532" y="2678"/>
                    </a:cubicBezTo>
                    <a:cubicBezTo>
                      <a:pt x="2626" y="2466"/>
                      <a:pt x="2743" y="1805"/>
                      <a:pt x="2903" y="1634"/>
                    </a:cubicBezTo>
                    <a:lnTo>
                      <a:pt x="2903" y="1634"/>
                    </a:lnTo>
                    <a:cubicBezTo>
                      <a:pt x="2662" y="1847"/>
                      <a:pt x="2399" y="2015"/>
                      <a:pt x="2135" y="2207"/>
                    </a:cubicBezTo>
                    <a:cubicBezTo>
                      <a:pt x="2433" y="1488"/>
                      <a:pt x="2681" y="744"/>
                      <a:pt x="2879"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525" name="Google Shape;11525;p29"/>
              <p:cNvSpPr/>
              <p:nvPr/>
            </p:nvSpPr>
            <p:spPr>
              <a:xfrm>
                <a:off x="3656950" y="1972775"/>
                <a:ext cx="200825" cy="79400"/>
              </a:xfrm>
              <a:custGeom>
                <a:avLst/>
                <a:gdLst/>
                <a:ahLst/>
                <a:cxnLst/>
                <a:rect l="l" t="t" r="r" b="b"/>
                <a:pathLst>
                  <a:path w="8033" h="3176" extrusionOk="0">
                    <a:moveTo>
                      <a:pt x="4064" y="0"/>
                    </a:moveTo>
                    <a:cubicBezTo>
                      <a:pt x="2882" y="0"/>
                      <a:pt x="1700" y="114"/>
                      <a:pt x="645" y="612"/>
                    </a:cubicBezTo>
                    <a:cubicBezTo>
                      <a:pt x="496" y="686"/>
                      <a:pt x="298" y="761"/>
                      <a:pt x="223" y="934"/>
                    </a:cubicBezTo>
                    <a:cubicBezTo>
                      <a:pt x="0" y="1207"/>
                      <a:pt x="25" y="1579"/>
                      <a:pt x="124" y="1926"/>
                    </a:cubicBezTo>
                    <a:cubicBezTo>
                      <a:pt x="149" y="2025"/>
                      <a:pt x="223" y="2124"/>
                      <a:pt x="273" y="2248"/>
                    </a:cubicBezTo>
                    <a:cubicBezTo>
                      <a:pt x="372" y="2422"/>
                      <a:pt x="521" y="2570"/>
                      <a:pt x="670" y="2694"/>
                    </a:cubicBezTo>
                    <a:cubicBezTo>
                      <a:pt x="1119" y="3036"/>
                      <a:pt x="1734" y="3176"/>
                      <a:pt x="2324" y="3176"/>
                    </a:cubicBezTo>
                    <a:cubicBezTo>
                      <a:pt x="2418" y="3176"/>
                      <a:pt x="2511" y="3172"/>
                      <a:pt x="2603" y="3165"/>
                    </a:cubicBezTo>
                    <a:cubicBezTo>
                      <a:pt x="3272" y="3091"/>
                      <a:pt x="3942" y="2843"/>
                      <a:pt x="4562" y="2620"/>
                    </a:cubicBezTo>
                    <a:cubicBezTo>
                      <a:pt x="5107" y="2422"/>
                      <a:pt x="5702" y="2223"/>
                      <a:pt x="6247" y="2000"/>
                    </a:cubicBezTo>
                    <a:cubicBezTo>
                      <a:pt x="6693" y="1851"/>
                      <a:pt x="7115" y="1703"/>
                      <a:pt x="7437" y="1380"/>
                    </a:cubicBezTo>
                    <a:cubicBezTo>
                      <a:pt x="7834" y="1009"/>
                      <a:pt x="8032" y="364"/>
                      <a:pt x="7338" y="265"/>
                    </a:cubicBezTo>
                    <a:cubicBezTo>
                      <a:pt x="6569" y="67"/>
                      <a:pt x="5727" y="67"/>
                      <a:pt x="4933" y="17"/>
                    </a:cubicBezTo>
                    <a:cubicBezTo>
                      <a:pt x="4645" y="7"/>
                      <a:pt x="4355" y="0"/>
                      <a:pt x="406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26" name="Google Shape;11526;p29"/>
              <p:cNvSpPr/>
              <p:nvPr/>
            </p:nvSpPr>
            <p:spPr>
              <a:xfrm>
                <a:off x="3682975" y="1979050"/>
                <a:ext cx="165500" cy="51800"/>
              </a:xfrm>
              <a:custGeom>
                <a:avLst/>
                <a:gdLst/>
                <a:ahLst/>
                <a:cxnLst/>
                <a:rect l="l" t="t" r="r" b="b"/>
                <a:pathLst>
                  <a:path w="6620" h="2072" extrusionOk="0">
                    <a:moveTo>
                      <a:pt x="4714" y="0"/>
                    </a:moveTo>
                    <a:cubicBezTo>
                      <a:pt x="4289" y="0"/>
                      <a:pt x="3864" y="33"/>
                      <a:pt x="3446" y="88"/>
                    </a:cubicBezTo>
                    <a:cubicBezTo>
                      <a:pt x="2802" y="138"/>
                      <a:pt x="2182" y="237"/>
                      <a:pt x="1562" y="485"/>
                    </a:cubicBezTo>
                    <a:cubicBezTo>
                      <a:pt x="1042" y="683"/>
                      <a:pt x="496" y="981"/>
                      <a:pt x="0" y="1253"/>
                    </a:cubicBezTo>
                    <a:cubicBezTo>
                      <a:pt x="719" y="1204"/>
                      <a:pt x="1438" y="1105"/>
                      <a:pt x="2157" y="1055"/>
                    </a:cubicBezTo>
                    <a:lnTo>
                      <a:pt x="2157" y="1055"/>
                    </a:lnTo>
                    <a:cubicBezTo>
                      <a:pt x="1736" y="1253"/>
                      <a:pt x="1413" y="1551"/>
                      <a:pt x="1116" y="1873"/>
                    </a:cubicBezTo>
                    <a:cubicBezTo>
                      <a:pt x="1711" y="1724"/>
                      <a:pt x="2331" y="1600"/>
                      <a:pt x="2926" y="1452"/>
                    </a:cubicBezTo>
                    <a:lnTo>
                      <a:pt x="2926" y="1452"/>
                    </a:lnTo>
                    <a:cubicBezTo>
                      <a:pt x="2727" y="1700"/>
                      <a:pt x="2479" y="1923"/>
                      <a:pt x="2231" y="2071"/>
                    </a:cubicBezTo>
                    <a:cubicBezTo>
                      <a:pt x="3669" y="1923"/>
                      <a:pt x="5132" y="1675"/>
                      <a:pt x="6272" y="807"/>
                    </a:cubicBezTo>
                    <a:cubicBezTo>
                      <a:pt x="6446" y="683"/>
                      <a:pt x="6619" y="435"/>
                      <a:pt x="6396" y="212"/>
                    </a:cubicBezTo>
                    <a:cubicBezTo>
                      <a:pt x="6247" y="88"/>
                      <a:pt x="5876" y="88"/>
                      <a:pt x="5702" y="63"/>
                    </a:cubicBezTo>
                    <a:cubicBezTo>
                      <a:pt x="5376" y="20"/>
                      <a:pt x="5045" y="0"/>
                      <a:pt x="4714"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527" name="Google Shape;11527;p29"/>
              <p:cNvSpPr/>
              <p:nvPr/>
            </p:nvSpPr>
            <p:spPr>
              <a:xfrm>
                <a:off x="3686075" y="2021000"/>
                <a:ext cx="187800" cy="148275"/>
              </a:xfrm>
              <a:custGeom>
                <a:avLst/>
                <a:gdLst/>
                <a:ahLst/>
                <a:cxnLst/>
                <a:rect l="l" t="t" r="r" b="b"/>
                <a:pathLst>
                  <a:path w="7512" h="5931" extrusionOk="0">
                    <a:moveTo>
                      <a:pt x="6503" y="0"/>
                    </a:moveTo>
                    <a:cubicBezTo>
                      <a:pt x="6208" y="0"/>
                      <a:pt x="5885" y="173"/>
                      <a:pt x="5652" y="269"/>
                    </a:cubicBezTo>
                    <a:cubicBezTo>
                      <a:pt x="5181" y="493"/>
                      <a:pt x="4710" y="740"/>
                      <a:pt x="4264" y="988"/>
                    </a:cubicBezTo>
                    <a:cubicBezTo>
                      <a:pt x="3719" y="1261"/>
                      <a:pt x="3223" y="1558"/>
                      <a:pt x="2727" y="1906"/>
                    </a:cubicBezTo>
                    <a:cubicBezTo>
                      <a:pt x="2281" y="2228"/>
                      <a:pt x="1810" y="2525"/>
                      <a:pt x="1364" y="2897"/>
                    </a:cubicBezTo>
                    <a:cubicBezTo>
                      <a:pt x="942" y="3269"/>
                      <a:pt x="620" y="3641"/>
                      <a:pt x="248" y="4112"/>
                    </a:cubicBezTo>
                    <a:cubicBezTo>
                      <a:pt x="149" y="4236"/>
                      <a:pt x="75" y="4360"/>
                      <a:pt x="50" y="4508"/>
                    </a:cubicBezTo>
                    <a:cubicBezTo>
                      <a:pt x="0" y="4657"/>
                      <a:pt x="50" y="4855"/>
                      <a:pt x="174" y="4905"/>
                    </a:cubicBezTo>
                    <a:cubicBezTo>
                      <a:pt x="223" y="4955"/>
                      <a:pt x="323" y="4979"/>
                      <a:pt x="347" y="5029"/>
                    </a:cubicBezTo>
                    <a:cubicBezTo>
                      <a:pt x="447" y="5128"/>
                      <a:pt x="372" y="5326"/>
                      <a:pt x="471" y="5401"/>
                    </a:cubicBezTo>
                    <a:cubicBezTo>
                      <a:pt x="546" y="5475"/>
                      <a:pt x="595" y="5475"/>
                      <a:pt x="670" y="5500"/>
                    </a:cubicBezTo>
                    <a:cubicBezTo>
                      <a:pt x="942" y="5574"/>
                      <a:pt x="1116" y="5822"/>
                      <a:pt x="1413" y="5897"/>
                    </a:cubicBezTo>
                    <a:cubicBezTo>
                      <a:pt x="1472" y="5920"/>
                      <a:pt x="1533" y="5931"/>
                      <a:pt x="1596" y="5931"/>
                    </a:cubicBezTo>
                    <a:cubicBezTo>
                      <a:pt x="2063" y="5931"/>
                      <a:pt x="2620" y="5344"/>
                      <a:pt x="2926" y="5103"/>
                    </a:cubicBezTo>
                    <a:lnTo>
                      <a:pt x="4215" y="4087"/>
                    </a:lnTo>
                    <a:cubicBezTo>
                      <a:pt x="4909" y="3393"/>
                      <a:pt x="5528" y="2773"/>
                      <a:pt x="6074" y="2129"/>
                    </a:cubicBezTo>
                    <a:cubicBezTo>
                      <a:pt x="6371" y="1782"/>
                      <a:pt x="7512" y="369"/>
                      <a:pt x="6743" y="46"/>
                    </a:cubicBezTo>
                    <a:cubicBezTo>
                      <a:pt x="6667" y="14"/>
                      <a:pt x="6586" y="0"/>
                      <a:pt x="650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28" name="Google Shape;11528;p29"/>
              <p:cNvSpPr/>
              <p:nvPr/>
            </p:nvSpPr>
            <p:spPr>
              <a:xfrm>
                <a:off x="3715825" y="2028850"/>
                <a:ext cx="141325" cy="104875"/>
              </a:xfrm>
              <a:custGeom>
                <a:avLst/>
                <a:gdLst/>
                <a:ahLst/>
                <a:cxnLst/>
                <a:rect l="l" t="t" r="r" b="b"/>
                <a:pathLst>
                  <a:path w="5653" h="4195" extrusionOk="0">
                    <a:moveTo>
                      <a:pt x="5118" y="0"/>
                    </a:moveTo>
                    <a:cubicBezTo>
                      <a:pt x="4940" y="0"/>
                      <a:pt x="4746" y="81"/>
                      <a:pt x="4586" y="154"/>
                    </a:cubicBezTo>
                    <a:cubicBezTo>
                      <a:pt x="3768" y="451"/>
                      <a:pt x="3124" y="947"/>
                      <a:pt x="2479" y="1443"/>
                    </a:cubicBezTo>
                    <a:cubicBezTo>
                      <a:pt x="1488" y="2186"/>
                      <a:pt x="397" y="3029"/>
                      <a:pt x="0" y="4194"/>
                    </a:cubicBezTo>
                    <a:cubicBezTo>
                      <a:pt x="422" y="3922"/>
                      <a:pt x="893" y="3624"/>
                      <a:pt x="1339" y="3352"/>
                    </a:cubicBezTo>
                    <a:lnTo>
                      <a:pt x="1339" y="3352"/>
                    </a:lnTo>
                    <a:cubicBezTo>
                      <a:pt x="1215" y="3599"/>
                      <a:pt x="1116" y="3872"/>
                      <a:pt x="1091" y="4170"/>
                    </a:cubicBezTo>
                    <a:cubicBezTo>
                      <a:pt x="1612" y="3798"/>
                      <a:pt x="2132" y="3426"/>
                      <a:pt x="2628" y="3029"/>
                    </a:cubicBezTo>
                    <a:cubicBezTo>
                      <a:pt x="2628" y="3178"/>
                      <a:pt x="2628" y="3302"/>
                      <a:pt x="2653" y="3451"/>
                    </a:cubicBezTo>
                    <a:cubicBezTo>
                      <a:pt x="3570" y="2732"/>
                      <a:pt x="4487" y="2013"/>
                      <a:pt x="5156" y="1121"/>
                    </a:cubicBezTo>
                    <a:cubicBezTo>
                      <a:pt x="5355" y="873"/>
                      <a:pt x="5652" y="476"/>
                      <a:pt x="5454" y="154"/>
                    </a:cubicBezTo>
                    <a:cubicBezTo>
                      <a:pt x="5361" y="41"/>
                      <a:pt x="5243" y="0"/>
                      <a:pt x="5118"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529" name="Google Shape;11529;p29"/>
              <p:cNvSpPr/>
              <p:nvPr/>
            </p:nvSpPr>
            <p:spPr>
              <a:xfrm>
                <a:off x="3788325" y="2036275"/>
                <a:ext cx="106625" cy="214100"/>
              </a:xfrm>
              <a:custGeom>
                <a:avLst/>
                <a:gdLst/>
                <a:ahLst/>
                <a:cxnLst/>
                <a:rect l="l" t="t" r="r" b="b"/>
                <a:pathLst>
                  <a:path w="4265" h="8564" extrusionOk="0">
                    <a:moveTo>
                      <a:pt x="3538" y="0"/>
                    </a:moveTo>
                    <a:cubicBezTo>
                      <a:pt x="3516" y="0"/>
                      <a:pt x="3494" y="2"/>
                      <a:pt x="3471" y="5"/>
                    </a:cubicBezTo>
                    <a:cubicBezTo>
                      <a:pt x="3174" y="30"/>
                      <a:pt x="2975" y="526"/>
                      <a:pt x="2802" y="774"/>
                    </a:cubicBezTo>
                    <a:cubicBezTo>
                      <a:pt x="2579" y="1047"/>
                      <a:pt x="2356" y="1344"/>
                      <a:pt x="2157" y="1666"/>
                    </a:cubicBezTo>
                    <a:cubicBezTo>
                      <a:pt x="1736" y="2286"/>
                      <a:pt x="1414" y="2931"/>
                      <a:pt x="1116" y="3625"/>
                    </a:cubicBezTo>
                    <a:cubicBezTo>
                      <a:pt x="546" y="4988"/>
                      <a:pt x="199" y="6401"/>
                      <a:pt x="50" y="7889"/>
                    </a:cubicBezTo>
                    <a:cubicBezTo>
                      <a:pt x="1" y="8087"/>
                      <a:pt x="50" y="8360"/>
                      <a:pt x="224" y="8384"/>
                    </a:cubicBezTo>
                    <a:cubicBezTo>
                      <a:pt x="250" y="8397"/>
                      <a:pt x="272" y="8402"/>
                      <a:pt x="293" y="8402"/>
                    </a:cubicBezTo>
                    <a:cubicBezTo>
                      <a:pt x="340" y="8402"/>
                      <a:pt x="379" y="8379"/>
                      <a:pt x="430" y="8379"/>
                    </a:cubicBezTo>
                    <a:cubicBezTo>
                      <a:pt x="443" y="8379"/>
                      <a:pt x="457" y="8381"/>
                      <a:pt x="472" y="8384"/>
                    </a:cubicBezTo>
                    <a:cubicBezTo>
                      <a:pt x="546" y="8434"/>
                      <a:pt x="596" y="8483"/>
                      <a:pt x="670" y="8508"/>
                    </a:cubicBezTo>
                    <a:cubicBezTo>
                      <a:pt x="728" y="8549"/>
                      <a:pt x="787" y="8564"/>
                      <a:pt x="847" y="8564"/>
                    </a:cubicBezTo>
                    <a:cubicBezTo>
                      <a:pt x="1015" y="8564"/>
                      <a:pt x="1192" y="8446"/>
                      <a:pt x="1369" y="8446"/>
                    </a:cubicBezTo>
                    <a:cubicBezTo>
                      <a:pt x="1401" y="8446"/>
                      <a:pt x="1432" y="8450"/>
                      <a:pt x="1463" y="8459"/>
                    </a:cubicBezTo>
                    <a:cubicBezTo>
                      <a:pt x="1587" y="8483"/>
                      <a:pt x="1686" y="8558"/>
                      <a:pt x="1810" y="8558"/>
                    </a:cubicBezTo>
                    <a:cubicBezTo>
                      <a:pt x="1984" y="8558"/>
                      <a:pt x="2108" y="8384"/>
                      <a:pt x="2207" y="8236"/>
                    </a:cubicBezTo>
                    <a:cubicBezTo>
                      <a:pt x="3471" y="6277"/>
                      <a:pt x="3843" y="3848"/>
                      <a:pt x="4140" y="1493"/>
                    </a:cubicBezTo>
                    <a:cubicBezTo>
                      <a:pt x="4215" y="1171"/>
                      <a:pt x="4264" y="824"/>
                      <a:pt x="4165" y="551"/>
                    </a:cubicBezTo>
                    <a:cubicBezTo>
                      <a:pt x="4073" y="297"/>
                      <a:pt x="3830" y="0"/>
                      <a:pt x="353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30" name="Google Shape;11530;p29"/>
              <p:cNvSpPr/>
              <p:nvPr/>
            </p:nvSpPr>
            <p:spPr>
              <a:xfrm>
                <a:off x="3827375" y="2067600"/>
                <a:ext cx="55800" cy="97100"/>
              </a:xfrm>
              <a:custGeom>
                <a:avLst/>
                <a:gdLst/>
                <a:ahLst/>
                <a:cxnLst/>
                <a:rect l="l" t="t" r="r" b="b"/>
                <a:pathLst>
                  <a:path w="2232" h="3884" extrusionOk="0">
                    <a:moveTo>
                      <a:pt x="1756" y="0"/>
                    </a:moveTo>
                    <a:cubicBezTo>
                      <a:pt x="1574" y="0"/>
                      <a:pt x="1372" y="85"/>
                      <a:pt x="1240" y="190"/>
                    </a:cubicBezTo>
                    <a:cubicBezTo>
                      <a:pt x="843" y="537"/>
                      <a:pt x="595" y="1231"/>
                      <a:pt x="397" y="1702"/>
                    </a:cubicBezTo>
                    <a:cubicBezTo>
                      <a:pt x="174" y="2397"/>
                      <a:pt x="25" y="3115"/>
                      <a:pt x="0" y="3834"/>
                    </a:cubicBezTo>
                    <a:cubicBezTo>
                      <a:pt x="174" y="3215"/>
                      <a:pt x="422" y="2620"/>
                      <a:pt x="794" y="2049"/>
                    </a:cubicBezTo>
                    <a:lnTo>
                      <a:pt x="794" y="2049"/>
                    </a:lnTo>
                    <a:cubicBezTo>
                      <a:pt x="843" y="2620"/>
                      <a:pt x="794" y="3165"/>
                      <a:pt x="769" y="3735"/>
                    </a:cubicBezTo>
                    <a:cubicBezTo>
                      <a:pt x="1091" y="3388"/>
                      <a:pt x="1289" y="2991"/>
                      <a:pt x="1413" y="2545"/>
                    </a:cubicBezTo>
                    <a:cubicBezTo>
                      <a:pt x="1513" y="2991"/>
                      <a:pt x="1537" y="3413"/>
                      <a:pt x="1513" y="3884"/>
                    </a:cubicBezTo>
                    <a:cubicBezTo>
                      <a:pt x="1537" y="3611"/>
                      <a:pt x="1760" y="3264"/>
                      <a:pt x="1835" y="2991"/>
                    </a:cubicBezTo>
                    <a:cubicBezTo>
                      <a:pt x="1909" y="2669"/>
                      <a:pt x="1984" y="2372"/>
                      <a:pt x="2008" y="2025"/>
                    </a:cubicBezTo>
                    <a:cubicBezTo>
                      <a:pt x="2083" y="1727"/>
                      <a:pt x="2107" y="1380"/>
                      <a:pt x="2107" y="1058"/>
                    </a:cubicBezTo>
                    <a:cubicBezTo>
                      <a:pt x="2132" y="860"/>
                      <a:pt x="2231" y="488"/>
                      <a:pt x="2132" y="240"/>
                    </a:cubicBezTo>
                    <a:cubicBezTo>
                      <a:pt x="2063" y="66"/>
                      <a:pt x="1917" y="0"/>
                      <a:pt x="175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531" name="Google Shape;11531;p29"/>
              <p:cNvSpPr/>
              <p:nvPr/>
            </p:nvSpPr>
            <p:spPr>
              <a:xfrm>
                <a:off x="3886875" y="2051850"/>
                <a:ext cx="73150" cy="218300"/>
              </a:xfrm>
              <a:custGeom>
                <a:avLst/>
                <a:gdLst/>
                <a:ahLst/>
                <a:cxnLst/>
                <a:rect l="l" t="t" r="r" b="b"/>
                <a:pathLst>
                  <a:path w="2926" h="8732" extrusionOk="0">
                    <a:moveTo>
                      <a:pt x="1433" y="1"/>
                    </a:moveTo>
                    <a:cubicBezTo>
                      <a:pt x="884" y="1"/>
                      <a:pt x="643" y="1324"/>
                      <a:pt x="570" y="1737"/>
                    </a:cubicBezTo>
                    <a:cubicBezTo>
                      <a:pt x="248" y="3126"/>
                      <a:pt x="0" y="4539"/>
                      <a:pt x="75" y="5976"/>
                    </a:cubicBezTo>
                    <a:cubicBezTo>
                      <a:pt x="99" y="6819"/>
                      <a:pt x="273" y="7637"/>
                      <a:pt x="744" y="8356"/>
                    </a:cubicBezTo>
                    <a:cubicBezTo>
                      <a:pt x="902" y="8614"/>
                      <a:pt x="1192" y="8732"/>
                      <a:pt x="1476" y="8732"/>
                    </a:cubicBezTo>
                    <a:cubicBezTo>
                      <a:pt x="1683" y="8732"/>
                      <a:pt x="1887" y="8669"/>
                      <a:pt x="2033" y="8555"/>
                    </a:cubicBezTo>
                    <a:cubicBezTo>
                      <a:pt x="2083" y="8505"/>
                      <a:pt x="2132" y="8480"/>
                      <a:pt x="2182" y="8480"/>
                    </a:cubicBezTo>
                    <a:cubicBezTo>
                      <a:pt x="2249" y="8480"/>
                      <a:pt x="2337" y="8583"/>
                      <a:pt x="2427" y="8583"/>
                    </a:cubicBezTo>
                    <a:cubicBezTo>
                      <a:pt x="2436" y="8583"/>
                      <a:pt x="2445" y="8582"/>
                      <a:pt x="2454" y="8579"/>
                    </a:cubicBezTo>
                    <a:cubicBezTo>
                      <a:pt x="2504" y="8579"/>
                      <a:pt x="2578" y="8480"/>
                      <a:pt x="2603" y="8431"/>
                    </a:cubicBezTo>
                    <a:cubicBezTo>
                      <a:pt x="2677" y="8257"/>
                      <a:pt x="2727" y="8108"/>
                      <a:pt x="2801" y="7935"/>
                    </a:cubicBezTo>
                    <a:cubicBezTo>
                      <a:pt x="2925" y="7365"/>
                      <a:pt x="2925" y="6770"/>
                      <a:pt x="2876" y="6200"/>
                    </a:cubicBezTo>
                    <a:cubicBezTo>
                      <a:pt x="2826" y="5282"/>
                      <a:pt x="2752" y="4390"/>
                      <a:pt x="2628" y="3522"/>
                    </a:cubicBezTo>
                    <a:cubicBezTo>
                      <a:pt x="2504" y="2704"/>
                      <a:pt x="2454" y="1861"/>
                      <a:pt x="2206" y="1068"/>
                    </a:cubicBezTo>
                    <a:cubicBezTo>
                      <a:pt x="2083" y="696"/>
                      <a:pt x="1884" y="27"/>
                      <a:pt x="1463" y="2"/>
                    </a:cubicBezTo>
                    <a:cubicBezTo>
                      <a:pt x="1453" y="1"/>
                      <a:pt x="1443" y="1"/>
                      <a:pt x="14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32" name="Google Shape;11532;p29"/>
              <p:cNvSpPr/>
              <p:nvPr/>
            </p:nvSpPr>
            <p:spPr>
              <a:xfrm>
                <a:off x="3899875" y="2073000"/>
                <a:ext cx="43425" cy="120225"/>
              </a:xfrm>
              <a:custGeom>
                <a:avLst/>
                <a:gdLst/>
                <a:ahLst/>
                <a:cxnLst/>
                <a:rect l="l" t="t" r="r" b="b"/>
                <a:pathLst>
                  <a:path w="1737" h="4809" extrusionOk="0">
                    <a:moveTo>
                      <a:pt x="946" y="0"/>
                    </a:moveTo>
                    <a:cubicBezTo>
                      <a:pt x="701" y="0"/>
                      <a:pt x="544" y="488"/>
                      <a:pt x="422" y="817"/>
                    </a:cubicBezTo>
                    <a:cubicBezTo>
                      <a:pt x="249" y="1214"/>
                      <a:pt x="150" y="1635"/>
                      <a:pt x="100" y="2032"/>
                    </a:cubicBezTo>
                    <a:cubicBezTo>
                      <a:pt x="50" y="2428"/>
                      <a:pt x="1" y="2875"/>
                      <a:pt x="50" y="3271"/>
                    </a:cubicBezTo>
                    <a:cubicBezTo>
                      <a:pt x="50" y="3494"/>
                      <a:pt x="75" y="3668"/>
                      <a:pt x="100" y="3891"/>
                    </a:cubicBezTo>
                    <a:cubicBezTo>
                      <a:pt x="125" y="4040"/>
                      <a:pt x="249" y="4312"/>
                      <a:pt x="224" y="4436"/>
                    </a:cubicBezTo>
                    <a:cubicBezTo>
                      <a:pt x="323" y="3990"/>
                      <a:pt x="373" y="3519"/>
                      <a:pt x="422" y="3048"/>
                    </a:cubicBezTo>
                    <a:cubicBezTo>
                      <a:pt x="670" y="3643"/>
                      <a:pt x="893" y="4238"/>
                      <a:pt x="1191" y="4808"/>
                    </a:cubicBezTo>
                    <a:cubicBezTo>
                      <a:pt x="1290" y="4065"/>
                      <a:pt x="1315" y="3321"/>
                      <a:pt x="1339" y="2552"/>
                    </a:cubicBezTo>
                    <a:cubicBezTo>
                      <a:pt x="1463" y="2924"/>
                      <a:pt x="1587" y="3296"/>
                      <a:pt x="1686" y="3668"/>
                    </a:cubicBezTo>
                    <a:cubicBezTo>
                      <a:pt x="1736" y="3023"/>
                      <a:pt x="1736" y="2404"/>
                      <a:pt x="1686" y="1759"/>
                    </a:cubicBezTo>
                    <a:cubicBezTo>
                      <a:pt x="1662" y="1263"/>
                      <a:pt x="1563" y="743"/>
                      <a:pt x="1315" y="321"/>
                    </a:cubicBezTo>
                    <a:cubicBezTo>
                      <a:pt x="1173" y="90"/>
                      <a:pt x="1052" y="0"/>
                      <a:pt x="94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533" name="Google Shape;11533;p29"/>
              <p:cNvSpPr/>
              <p:nvPr/>
            </p:nvSpPr>
            <p:spPr>
              <a:xfrm>
                <a:off x="3946975" y="2050825"/>
                <a:ext cx="153725" cy="184800"/>
              </a:xfrm>
              <a:custGeom>
                <a:avLst/>
                <a:gdLst/>
                <a:ahLst/>
                <a:cxnLst/>
                <a:rect l="l" t="t" r="r" b="b"/>
                <a:pathLst>
                  <a:path w="6149" h="7392" extrusionOk="0">
                    <a:moveTo>
                      <a:pt x="550" y="0"/>
                    </a:moveTo>
                    <a:cubicBezTo>
                      <a:pt x="475" y="0"/>
                      <a:pt x="399" y="21"/>
                      <a:pt x="323" y="68"/>
                    </a:cubicBezTo>
                    <a:cubicBezTo>
                      <a:pt x="1" y="242"/>
                      <a:pt x="75" y="613"/>
                      <a:pt x="199" y="936"/>
                    </a:cubicBezTo>
                    <a:cubicBezTo>
                      <a:pt x="571" y="1902"/>
                      <a:pt x="968" y="2844"/>
                      <a:pt x="1414" y="3786"/>
                    </a:cubicBezTo>
                    <a:cubicBezTo>
                      <a:pt x="1662" y="4307"/>
                      <a:pt x="1910" y="4828"/>
                      <a:pt x="2207" y="5323"/>
                    </a:cubicBezTo>
                    <a:cubicBezTo>
                      <a:pt x="2579" y="6017"/>
                      <a:pt x="3025" y="6662"/>
                      <a:pt x="3620" y="7158"/>
                    </a:cubicBezTo>
                    <a:cubicBezTo>
                      <a:pt x="3746" y="7284"/>
                      <a:pt x="3908" y="7392"/>
                      <a:pt x="4090" y="7392"/>
                    </a:cubicBezTo>
                    <a:cubicBezTo>
                      <a:pt x="4123" y="7392"/>
                      <a:pt x="4156" y="7388"/>
                      <a:pt x="4190" y="7381"/>
                    </a:cubicBezTo>
                    <a:cubicBezTo>
                      <a:pt x="4289" y="7331"/>
                      <a:pt x="4389" y="7282"/>
                      <a:pt x="4488" y="7257"/>
                    </a:cubicBezTo>
                    <a:cubicBezTo>
                      <a:pt x="4934" y="7059"/>
                      <a:pt x="5430" y="7257"/>
                      <a:pt x="5405" y="6538"/>
                    </a:cubicBezTo>
                    <a:cubicBezTo>
                      <a:pt x="5405" y="6439"/>
                      <a:pt x="5380" y="6315"/>
                      <a:pt x="5430" y="6265"/>
                    </a:cubicBezTo>
                    <a:cubicBezTo>
                      <a:pt x="5504" y="6166"/>
                      <a:pt x="5628" y="6166"/>
                      <a:pt x="5727" y="6141"/>
                    </a:cubicBezTo>
                    <a:cubicBezTo>
                      <a:pt x="6025" y="6017"/>
                      <a:pt x="6149" y="5621"/>
                      <a:pt x="6099" y="5274"/>
                    </a:cubicBezTo>
                    <a:cubicBezTo>
                      <a:pt x="6000" y="4927"/>
                      <a:pt x="5752" y="4679"/>
                      <a:pt x="5529" y="4406"/>
                    </a:cubicBezTo>
                    <a:cubicBezTo>
                      <a:pt x="5281" y="4084"/>
                      <a:pt x="5058" y="3786"/>
                      <a:pt x="4810" y="3514"/>
                    </a:cubicBezTo>
                    <a:cubicBezTo>
                      <a:pt x="4537" y="3167"/>
                      <a:pt x="4190" y="2894"/>
                      <a:pt x="3893" y="2572"/>
                    </a:cubicBezTo>
                    <a:cubicBezTo>
                      <a:pt x="3075" y="1853"/>
                      <a:pt x="2281" y="1184"/>
                      <a:pt x="1439" y="564"/>
                    </a:cubicBezTo>
                    <a:cubicBezTo>
                      <a:pt x="1178" y="363"/>
                      <a:pt x="868" y="0"/>
                      <a:pt x="55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34" name="Google Shape;11534;p29"/>
              <p:cNvSpPr/>
              <p:nvPr/>
            </p:nvSpPr>
            <p:spPr>
              <a:xfrm>
                <a:off x="3952550" y="2068250"/>
                <a:ext cx="74400" cy="89025"/>
              </a:xfrm>
              <a:custGeom>
                <a:avLst/>
                <a:gdLst/>
                <a:ahLst/>
                <a:cxnLst/>
                <a:rect l="l" t="t" r="r" b="b"/>
                <a:pathLst>
                  <a:path w="2976" h="3561" extrusionOk="0">
                    <a:moveTo>
                      <a:pt x="888" y="1"/>
                    </a:moveTo>
                    <a:cubicBezTo>
                      <a:pt x="856" y="1"/>
                      <a:pt x="824" y="5"/>
                      <a:pt x="794" y="16"/>
                    </a:cubicBezTo>
                    <a:cubicBezTo>
                      <a:pt x="1" y="288"/>
                      <a:pt x="1092" y="2023"/>
                      <a:pt x="1340" y="2395"/>
                    </a:cubicBezTo>
                    <a:cubicBezTo>
                      <a:pt x="1488" y="2618"/>
                      <a:pt x="1662" y="2817"/>
                      <a:pt x="1835" y="2990"/>
                    </a:cubicBezTo>
                    <a:cubicBezTo>
                      <a:pt x="1934" y="3114"/>
                      <a:pt x="2455" y="3486"/>
                      <a:pt x="2455" y="3560"/>
                    </a:cubicBezTo>
                    <a:cubicBezTo>
                      <a:pt x="2455" y="3387"/>
                      <a:pt x="2405" y="3238"/>
                      <a:pt x="2306" y="3089"/>
                    </a:cubicBezTo>
                    <a:cubicBezTo>
                      <a:pt x="2058" y="2643"/>
                      <a:pt x="1835" y="2222"/>
                      <a:pt x="1587" y="1776"/>
                    </a:cubicBezTo>
                    <a:lnTo>
                      <a:pt x="1587" y="1776"/>
                    </a:lnTo>
                    <a:lnTo>
                      <a:pt x="2976" y="3089"/>
                    </a:lnTo>
                    <a:cubicBezTo>
                      <a:pt x="2728" y="2445"/>
                      <a:pt x="2331" y="1850"/>
                      <a:pt x="1835" y="1329"/>
                    </a:cubicBezTo>
                    <a:lnTo>
                      <a:pt x="1835" y="1329"/>
                    </a:lnTo>
                    <a:cubicBezTo>
                      <a:pt x="2182" y="1577"/>
                      <a:pt x="2554" y="1776"/>
                      <a:pt x="2901" y="2023"/>
                    </a:cubicBezTo>
                    <a:cubicBezTo>
                      <a:pt x="2653" y="1602"/>
                      <a:pt x="2306" y="1156"/>
                      <a:pt x="1959" y="784"/>
                    </a:cubicBezTo>
                    <a:cubicBezTo>
                      <a:pt x="1754" y="602"/>
                      <a:pt x="1256" y="1"/>
                      <a:pt x="888"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535" name="Google Shape;11535;p29"/>
              <p:cNvSpPr/>
              <p:nvPr/>
            </p:nvSpPr>
            <p:spPr>
              <a:xfrm>
                <a:off x="3958750" y="1806500"/>
                <a:ext cx="200825" cy="174250"/>
              </a:xfrm>
              <a:custGeom>
                <a:avLst/>
                <a:gdLst/>
                <a:ahLst/>
                <a:cxnLst/>
                <a:rect l="l" t="t" r="r" b="b"/>
                <a:pathLst>
                  <a:path w="8033" h="6970" extrusionOk="0">
                    <a:moveTo>
                      <a:pt x="6973" y="0"/>
                    </a:moveTo>
                    <a:cubicBezTo>
                      <a:pt x="6883" y="0"/>
                      <a:pt x="6786" y="18"/>
                      <a:pt x="6694" y="49"/>
                    </a:cubicBezTo>
                    <a:cubicBezTo>
                      <a:pt x="6322" y="123"/>
                      <a:pt x="6049" y="347"/>
                      <a:pt x="5752" y="545"/>
                    </a:cubicBezTo>
                    <a:cubicBezTo>
                      <a:pt x="5380" y="768"/>
                      <a:pt x="5033" y="966"/>
                      <a:pt x="4686" y="1189"/>
                    </a:cubicBezTo>
                    <a:cubicBezTo>
                      <a:pt x="3298" y="2107"/>
                      <a:pt x="2157" y="3173"/>
                      <a:pt x="1116" y="4511"/>
                    </a:cubicBezTo>
                    <a:cubicBezTo>
                      <a:pt x="596" y="5156"/>
                      <a:pt x="125" y="5899"/>
                      <a:pt x="50" y="6742"/>
                    </a:cubicBezTo>
                    <a:cubicBezTo>
                      <a:pt x="1" y="6792"/>
                      <a:pt x="1" y="6891"/>
                      <a:pt x="75" y="6916"/>
                    </a:cubicBezTo>
                    <a:cubicBezTo>
                      <a:pt x="90" y="6960"/>
                      <a:pt x="132" y="6969"/>
                      <a:pt x="173" y="6969"/>
                    </a:cubicBezTo>
                    <a:cubicBezTo>
                      <a:pt x="201" y="6969"/>
                      <a:pt x="229" y="6965"/>
                      <a:pt x="249" y="6965"/>
                    </a:cubicBezTo>
                    <a:cubicBezTo>
                      <a:pt x="868" y="6817"/>
                      <a:pt x="1538" y="6618"/>
                      <a:pt x="2108" y="6395"/>
                    </a:cubicBezTo>
                    <a:cubicBezTo>
                      <a:pt x="2901" y="6123"/>
                      <a:pt x="3595" y="5726"/>
                      <a:pt x="4265" y="5255"/>
                    </a:cubicBezTo>
                    <a:cubicBezTo>
                      <a:pt x="4810" y="4883"/>
                      <a:pt x="5331" y="4437"/>
                      <a:pt x="5876" y="3966"/>
                    </a:cubicBezTo>
                    <a:cubicBezTo>
                      <a:pt x="6620" y="3321"/>
                      <a:pt x="7239" y="2702"/>
                      <a:pt x="7785" y="1908"/>
                    </a:cubicBezTo>
                    <a:cubicBezTo>
                      <a:pt x="7884" y="1784"/>
                      <a:pt x="7983" y="1611"/>
                      <a:pt x="8008" y="1462"/>
                    </a:cubicBezTo>
                    <a:cubicBezTo>
                      <a:pt x="8033" y="1338"/>
                      <a:pt x="8008" y="1189"/>
                      <a:pt x="7983" y="1065"/>
                    </a:cubicBezTo>
                    <a:cubicBezTo>
                      <a:pt x="7933" y="942"/>
                      <a:pt x="7909" y="818"/>
                      <a:pt x="7859" y="694"/>
                    </a:cubicBezTo>
                    <a:cubicBezTo>
                      <a:pt x="7735" y="545"/>
                      <a:pt x="7537" y="570"/>
                      <a:pt x="7438" y="421"/>
                    </a:cubicBezTo>
                    <a:cubicBezTo>
                      <a:pt x="7388" y="322"/>
                      <a:pt x="7363" y="223"/>
                      <a:pt x="7289" y="123"/>
                    </a:cubicBezTo>
                    <a:cubicBezTo>
                      <a:pt x="7216" y="36"/>
                      <a:pt x="7101" y="0"/>
                      <a:pt x="69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36" name="Google Shape;11536;p29"/>
              <p:cNvSpPr/>
              <p:nvPr/>
            </p:nvSpPr>
            <p:spPr>
              <a:xfrm>
                <a:off x="3974200" y="1870300"/>
                <a:ext cx="94900" cy="90700"/>
              </a:xfrm>
              <a:custGeom>
                <a:avLst/>
                <a:gdLst/>
                <a:ahLst/>
                <a:cxnLst/>
                <a:rect l="l" t="t" r="r" b="b"/>
                <a:pathLst>
                  <a:path w="3796" h="3628" extrusionOk="0">
                    <a:moveTo>
                      <a:pt x="3523" y="1"/>
                    </a:moveTo>
                    <a:lnTo>
                      <a:pt x="3523" y="1"/>
                    </a:lnTo>
                    <a:cubicBezTo>
                      <a:pt x="3052" y="224"/>
                      <a:pt x="2605" y="497"/>
                      <a:pt x="2234" y="769"/>
                    </a:cubicBezTo>
                    <a:cubicBezTo>
                      <a:pt x="1539" y="1339"/>
                      <a:pt x="945" y="2034"/>
                      <a:pt x="498" y="2852"/>
                    </a:cubicBezTo>
                    <a:cubicBezTo>
                      <a:pt x="336" y="3153"/>
                      <a:pt x="1" y="3627"/>
                      <a:pt x="464" y="3627"/>
                    </a:cubicBezTo>
                    <a:cubicBezTo>
                      <a:pt x="496" y="3627"/>
                      <a:pt x="532" y="3625"/>
                      <a:pt x="573" y="3620"/>
                    </a:cubicBezTo>
                    <a:cubicBezTo>
                      <a:pt x="1044" y="3571"/>
                      <a:pt x="1539" y="3347"/>
                      <a:pt x="1936" y="3100"/>
                    </a:cubicBezTo>
                    <a:cubicBezTo>
                      <a:pt x="2457" y="2802"/>
                      <a:pt x="2903" y="2356"/>
                      <a:pt x="3349" y="1959"/>
                    </a:cubicBezTo>
                    <a:lnTo>
                      <a:pt x="3349" y="1959"/>
                    </a:lnTo>
                    <a:cubicBezTo>
                      <a:pt x="2952" y="2108"/>
                      <a:pt x="2531" y="2232"/>
                      <a:pt x="2110" y="2381"/>
                    </a:cubicBezTo>
                    <a:cubicBezTo>
                      <a:pt x="2680" y="1835"/>
                      <a:pt x="3225" y="1315"/>
                      <a:pt x="3795" y="745"/>
                    </a:cubicBezTo>
                    <a:lnTo>
                      <a:pt x="3795" y="745"/>
                    </a:lnTo>
                    <a:cubicBezTo>
                      <a:pt x="3275" y="868"/>
                      <a:pt x="2729" y="1092"/>
                      <a:pt x="2283" y="1364"/>
                    </a:cubicBezTo>
                    <a:cubicBezTo>
                      <a:pt x="2680" y="943"/>
                      <a:pt x="3101" y="472"/>
                      <a:pt x="3523"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537" name="Google Shape;11537;p29"/>
              <p:cNvSpPr/>
              <p:nvPr/>
            </p:nvSpPr>
            <p:spPr>
              <a:xfrm>
                <a:off x="3976725" y="1951025"/>
                <a:ext cx="221900" cy="75800"/>
              </a:xfrm>
              <a:custGeom>
                <a:avLst/>
                <a:gdLst/>
                <a:ahLst/>
                <a:cxnLst/>
                <a:rect l="l" t="t" r="r" b="b"/>
                <a:pathLst>
                  <a:path w="8876" h="3032" extrusionOk="0">
                    <a:moveTo>
                      <a:pt x="6773" y="0"/>
                    </a:moveTo>
                    <a:cubicBezTo>
                      <a:pt x="4855" y="0"/>
                      <a:pt x="2913" y="463"/>
                      <a:pt x="1091" y="1085"/>
                    </a:cubicBezTo>
                    <a:cubicBezTo>
                      <a:pt x="844" y="1135"/>
                      <a:pt x="224" y="1333"/>
                      <a:pt x="125" y="1631"/>
                    </a:cubicBezTo>
                    <a:cubicBezTo>
                      <a:pt x="1" y="2052"/>
                      <a:pt x="1067" y="2300"/>
                      <a:pt x="1315" y="2374"/>
                    </a:cubicBezTo>
                    <a:cubicBezTo>
                      <a:pt x="2133" y="2697"/>
                      <a:pt x="3174" y="2697"/>
                      <a:pt x="3992" y="2821"/>
                    </a:cubicBezTo>
                    <a:cubicBezTo>
                      <a:pt x="4685" y="2936"/>
                      <a:pt x="5404" y="3032"/>
                      <a:pt x="6112" y="3032"/>
                    </a:cubicBezTo>
                    <a:cubicBezTo>
                      <a:pt x="6772" y="3032"/>
                      <a:pt x="7423" y="2949"/>
                      <a:pt x="8033" y="2721"/>
                    </a:cubicBezTo>
                    <a:cubicBezTo>
                      <a:pt x="8181" y="2672"/>
                      <a:pt x="8305" y="2597"/>
                      <a:pt x="8404" y="2473"/>
                    </a:cubicBezTo>
                    <a:cubicBezTo>
                      <a:pt x="8454" y="2350"/>
                      <a:pt x="8454" y="2226"/>
                      <a:pt x="8528" y="2102"/>
                    </a:cubicBezTo>
                    <a:cubicBezTo>
                      <a:pt x="8578" y="1978"/>
                      <a:pt x="8652" y="1953"/>
                      <a:pt x="8702" y="1854"/>
                    </a:cubicBezTo>
                    <a:cubicBezTo>
                      <a:pt x="8875" y="1631"/>
                      <a:pt x="8801" y="1556"/>
                      <a:pt x="8751" y="1259"/>
                    </a:cubicBezTo>
                    <a:cubicBezTo>
                      <a:pt x="8702" y="1085"/>
                      <a:pt x="8751" y="887"/>
                      <a:pt x="8702" y="713"/>
                    </a:cubicBezTo>
                    <a:cubicBezTo>
                      <a:pt x="8702" y="689"/>
                      <a:pt x="8702" y="614"/>
                      <a:pt x="8677" y="589"/>
                    </a:cubicBezTo>
                    <a:cubicBezTo>
                      <a:pt x="8627" y="391"/>
                      <a:pt x="8429" y="242"/>
                      <a:pt x="8206" y="193"/>
                    </a:cubicBezTo>
                    <a:cubicBezTo>
                      <a:pt x="7958" y="69"/>
                      <a:pt x="7685" y="19"/>
                      <a:pt x="7438" y="19"/>
                    </a:cubicBezTo>
                    <a:cubicBezTo>
                      <a:pt x="7217" y="6"/>
                      <a:pt x="6995" y="0"/>
                      <a:pt x="67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38" name="Google Shape;11538;p29"/>
              <p:cNvSpPr/>
              <p:nvPr/>
            </p:nvSpPr>
            <p:spPr>
              <a:xfrm>
                <a:off x="3990975" y="1963825"/>
                <a:ext cx="122750" cy="44700"/>
              </a:xfrm>
              <a:custGeom>
                <a:avLst/>
                <a:gdLst/>
                <a:ahLst/>
                <a:cxnLst/>
                <a:rect l="l" t="t" r="r" b="b"/>
                <a:pathLst>
                  <a:path w="4910" h="1788" extrusionOk="0">
                    <a:moveTo>
                      <a:pt x="4622" y="0"/>
                    </a:moveTo>
                    <a:cubicBezTo>
                      <a:pt x="3742" y="0"/>
                      <a:pt x="2896" y="129"/>
                      <a:pt x="2009" y="425"/>
                    </a:cubicBezTo>
                    <a:cubicBezTo>
                      <a:pt x="1563" y="573"/>
                      <a:pt x="1141" y="747"/>
                      <a:pt x="745" y="970"/>
                    </a:cubicBezTo>
                    <a:cubicBezTo>
                      <a:pt x="621" y="1069"/>
                      <a:pt x="447" y="1094"/>
                      <a:pt x="323" y="1193"/>
                    </a:cubicBezTo>
                    <a:cubicBezTo>
                      <a:pt x="298" y="1218"/>
                      <a:pt x="1" y="1664"/>
                      <a:pt x="75" y="1664"/>
                    </a:cubicBezTo>
                    <a:cubicBezTo>
                      <a:pt x="518" y="1627"/>
                      <a:pt x="958" y="1607"/>
                      <a:pt x="1396" y="1607"/>
                    </a:cubicBezTo>
                    <a:cubicBezTo>
                      <a:pt x="2136" y="1607"/>
                      <a:pt x="2873" y="1663"/>
                      <a:pt x="3620" y="1788"/>
                    </a:cubicBezTo>
                    <a:cubicBezTo>
                      <a:pt x="3397" y="1490"/>
                      <a:pt x="3124" y="1292"/>
                      <a:pt x="2802" y="1119"/>
                    </a:cubicBezTo>
                    <a:cubicBezTo>
                      <a:pt x="3425" y="963"/>
                      <a:pt x="4069" y="867"/>
                      <a:pt x="4696" y="867"/>
                    </a:cubicBezTo>
                    <a:cubicBezTo>
                      <a:pt x="4767" y="867"/>
                      <a:pt x="4838" y="868"/>
                      <a:pt x="4909" y="871"/>
                    </a:cubicBezTo>
                    <a:cubicBezTo>
                      <a:pt x="4488" y="722"/>
                      <a:pt x="4042" y="573"/>
                      <a:pt x="3595" y="474"/>
                    </a:cubicBezTo>
                    <a:cubicBezTo>
                      <a:pt x="4017" y="325"/>
                      <a:pt x="4413" y="152"/>
                      <a:pt x="4860" y="3"/>
                    </a:cubicBezTo>
                    <a:cubicBezTo>
                      <a:pt x="4780" y="1"/>
                      <a:pt x="4701" y="0"/>
                      <a:pt x="4622"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539" name="Google Shape;11539;p29"/>
              <p:cNvSpPr/>
              <p:nvPr/>
            </p:nvSpPr>
            <p:spPr>
              <a:xfrm>
                <a:off x="3965125" y="2018650"/>
                <a:ext cx="212425" cy="132450"/>
              </a:xfrm>
              <a:custGeom>
                <a:avLst/>
                <a:gdLst/>
                <a:ahLst/>
                <a:cxnLst/>
                <a:rect l="l" t="t" r="r" b="b"/>
                <a:pathLst>
                  <a:path w="8497" h="5298" extrusionOk="0">
                    <a:moveTo>
                      <a:pt x="1227" y="0"/>
                    </a:moveTo>
                    <a:cubicBezTo>
                      <a:pt x="682" y="0"/>
                      <a:pt x="0" y="151"/>
                      <a:pt x="366" y="983"/>
                    </a:cubicBezTo>
                    <a:cubicBezTo>
                      <a:pt x="489" y="1231"/>
                      <a:pt x="688" y="1405"/>
                      <a:pt x="861" y="1578"/>
                    </a:cubicBezTo>
                    <a:cubicBezTo>
                      <a:pt x="1184" y="1900"/>
                      <a:pt x="1531" y="2223"/>
                      <a:pt x="1902" y="2495"/>
                    </a:cubicBezTo>
                    <a:cubicBezTo>
                      <a:pt x="3216" y="3561"/>
                      <a:pt x="4704" y="4429"/>
                      <a:pt x="6241" y="5098"/>
                    </a:cubicBezTo>
                    <a:cubicBezTo>
                      <a:pt x="6477" y="5193"/>
                      <a:pt x="6733" y="5297"/>
                      <a:pt x="6984" y="5297"/>
                    </a:cubicBezTo>
                    <a:cubicBezTo>
                      <a:pt x="7128" y="5297"/>
                      <a:pt x="7270" y="5263"/>
                      <a:pt x="7406" y="5173"/>
                    </a:cubicBezTo>
                    <a:cubicBezTo>
                      <a:pt x="7629" y="4999"/>
                      <a:pt x="7778" y="4726"/>
                      <a:pt x="8026" y="4627"/>
                    </a:cubicBezTo>
                    <a:cubicBezTo>
                      <a:pt x="8149" y="4578"/>
                      <a:pt x="8348" y="4578"/>
                      <a:pt x="8422" y="4454"/>
                    </a:cubicBezTo>
                    <a:cubicBezTo>
                      <a:pt x="8497" y="4355"/>
                      <a:pt x="8497" y="4255"/>
                      <a:pt x="8497" y="4131"/>
                    </a:cubicBezTo>
                    <a:lnTo>
                      <a:pt x="8497" y="2768"/>
                    </a:lnTo>
                    <a:cubicBezTo>
                      <a:pt x="8497" y="2371"/>
                      <a:pt x="8174" y="2297"/>
                      <a:pt x="7902" y="2148"/>
                    </a:cubicBezTo>
                    <a:cubicBezTo>
                      <a:pt x="6538" y="1504"/>
                      <a:pt x="5175" y="884"/>
                      <a:pt x="3762" y="438"/>
                    </a:cubicBezTo>
                    <a:cubicBezTo>
                      <a:pt x="3043" y="239"/>
                      <a:pt x="2299" y="91"/>
                      <a:pt x="1555" y="16"/>
                    </a:cubicBezTo>
                    <a:cubicBezTo>
                      <a:pt x="1461" y="7"/>
                      <a:pt x="1348" y="0"/>
                      <a:pt x="122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40" name="Google Shape;11540;p29"/>
              <p:cNvSpPr/>
              <p:nvPr/>
            </p:nvSpPr>
            <p:spPr>
              <a:xfrm>
                <a:off x="3986650" y="2028800"/>
                <a:ext cx="113425" cy="79525"/>
              </a:xfrm>
              <a:custGeom>
                <a:avLst/>
                <a:gdLst/>
                <a:ahLst/>
                <a:cxnLst/>
                <a:rect l="l" t="t" r="r" b="b"/>
                <a:pathLst>
                  <a:path w="4537" h="3181" extrusionOk="0">
                    <a:moveTo>
                      <a:pt x="546" y="0"/>
                    </a:moveTo>
                    <a:cubicBezTo>
                      <a:pt x="382" y="0"/>
                      <a:pt x="237" y="43"/>
                      <a:pt x="174" y="181"/>
                    </a:cubicBezTo>
                    <a:cubicBezTo>
                      <a:pt x="0" y="453"/>
                      <a:pt x="298" y="825"/>
                      <a:pt x="447" y="999"/>
                    </a:cubicBezTo>
                    <a:cubicBezTo>
                      <a:pt x="818" y="1420"/>
                      <a:pt x="1215" y="1742"/>
                      <a:pt x="1612" y="2065"/>
                    </a:cubicBezTo>
                    <a:cubicBezTo>
                      <a:pt x="2281" y="2511"/>
                      <a:pt x="2975" y="2858"/>
                      <a:pt x="3719" y="3180"/>
                    </a:cubicBezTo>
                    <a:cubicBezTo>
                      <a:pt x="3421" y="2808"/>
                      <a:pt x="3049" y="2511"/>
                      <a:pt x="2653" y="2312"/>
                    </a:cubicBezTo>
                    <a:lnTo>
                      <a:pt x="2653" y="2312"/>
                    </a:lnTo>
                    <a:cubicBezTo>
                      <a:pt x="3297" y="2362"/>
                      <a:pt x="3917" y="2461"/>
                      <a:pt x="4537" y="2610"/>
                    </a:cubicBezTo>
                    <a:cubicBezTo>
                      <a:pt x="3892" y="2089"/>
                      <a:pt x="3223" y="1618"/>
                      <a:pt x="2479" y="1222"/>
                    </a:cubicBezTo>
                    <a:cubicBezTo>
                      <a:pt x="2901" y="1197"/>
                      <a:pt x="3273" y="1172"/>
                      <a:pt x="3669" y="1098"/>
                    </a:cubicBezTo>
                    <a:cubicBezTo>
                      <a:pt x="3570" y="1098"/>
                      <a:pt x="3198" y="825"/>
                      <a:pt x="3099" y="800"/>
                    </a:cubicBezTo>
                    <a:cubicBezTo>
                      <a:pt x="2925" y="701"/>
                      <a:pt x="2702" y="602"/>
                      <a:pt x="2479" y="503"/>
                    </a:cubicBezTo>
                    <a:cubicBezTo>
                      <a:pt x="2058" y="329"/>
                      <a:pt x="1612" y="205"/>
                      <a:pt x="1165" y="106"/>
                    </a:cubicBezTo>
                    <a:cubicBezTo>
                      <a:pt x="1023" y="78"/>
                      <a:pt x="767" y="0"/>
                      <a:pt x="54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541" name="Google Shape;11541;p29"/>
              <p:cNvSpPr/>
              <p:nvPr/>
            </p:nvSpPr>
            <p:spPr>
              <a:xfrm>
                <a:off x="3821100" y="1921800"/>
                <a:ext cx="190350" cy="171775"/>
              </a:xfrm>
              <a:custGeom>
                <a:avLst/>
                <a:gdLst/>
                <a:ahLst/>
                <a:cxnLst/>
                <a:rect l="l" t="t" r="r" b="b"/>
                <a:pathLst>
                  <a:path w="7614" h="6871" extrusionOk="0">
                    <a:moveTo>
                      <a:pt x="3831" y="0"/>
                    </a:moveTo>
                    <a:cubicBezTo>
                      <a:pt x="2908" y="0"/>
                      <a:pt x="2038" y="314"/>
                      <a:pt x="1367" y="1040"/>
                    </a:cubicBezTo>
                    <a:cubicBezTo>
                      <a:pt x="1020" y="1436"/>
                      <a:pt x="747" y="1907"/>
                      <a:pt x="598" y="2403"/>
                    </a:cubicBezTo>
                    <a:cubicBezTo>
                      <a:pt x="0" y="4508"/>
                      <a:pt x="1798" y="6870"/>
                      <a:pt x="3939" y="6870"/>
                    </a:cubicBezTo>
                    <a:cubicBezTo>
                      <a:pt x="4194" y="6870"/>
                      <a:pt x="4453" y="6837"/>
                      <a:pt x="4714" y="6766"/>
                    </a:cubicBezTo>
                    <a:cubicBezTo>
                      <a:pt x="5308" y="6617"/>
                      <a:pt x="5804" y="6320"/>
                      <a:pt x="6300" y="5948"/>
                    </a:cubicBezTo>
                    <a:cubicBezTo>
                      <a:pt x="6870" y="5502"/>
                      <a:pt x="7242" y="4832"/>
                      <a:pt x="7366" y="4113"/>
                    </a:cubicBezTo>
                    <a:cubicBezTo>
                      <a:pt x="7614" y="2800"/>
                      <a:pt x="7069" y="1114"/>
                      <a:pt x="5854" y="445"/>
                    </a:cubicBezTo>
                    <a:cubicBezTo>
                      <a:pt x="5556" y="296"/>
                      <a:pt x="5209" y="172"/>
                      <a:pt x="4862" y="122"/>
                    </a:cubicBezTo>
                    <a:cubicBezTo>
                      <a:pt x="4516" y="42"/>
                      <a:pt x="4170" y="0"/>
                      <a:pt x="3831"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542" name="Google Shape;11542;p29"/>
              <p:cNvSpPr/>
              <p:nvPr/>
            </p:nvSpPr>
            <p:spPr>
              <a:xfrm>
                <a:off x="3845975" y="1933800"/>
                <a:ext cx="146275" cy="144925"/>
              </a:xfrm>
              <a:custGeom>
                <a:avLst/>
                <a:gdLst/>
                <a:ahLst/>
                <a:cxnLst/>
                <a:rect l="l" t="t" r="r" b="b"/>
                <a:pathLst>
                  <a:path w="5851" h="5797" extrusionOk="0">
                    <a:moveTo>
                      <a:pt x="2690" y="1"/>
                    </a:moveTo>
                    <a:cubicBezTo>
                      <a:pt x="2499" y="1"/>
                      <a:pt x="2311" y="20"/>
                      <a:pt x="2132" y="64"/>
                    </a:cubicBezTo>
                    <a:cubicBezTo>
                      <a:pt x="1289" y="262"/>
                      <a:pt x="372" y="684"/>
                      <a:pt x="99" y="1551"/>
                    </a:cubicBezTo>
                    <a:cubicBezTo>
                      <a:pt x="0" y="1824"/>
                      <a:pt x="25" y="2146"/>
                      <a:pt x="174" y="2394"/>
                    </a:cubicBezTo>
                    <a:cubicBezTo>
                      <a:pt x="273" y="2518"/>
                      <a:pt x="421" y="2568"/>
                      <a:pt x="521" y="2691"/>
                    </a:cubicBezTo>
                    <a:cubicBezTo>
                      <a:pt x="868" y="3162"/>
                      <a:pt x="347" y="3807"/>
                      <a:pt x="545" y="4352"/>
                    </a:cubicBezTo>
                    <a:cubicBezTo>
                      <a:pt x="769" y="4774"/>
                      <a:pt x="1388" y="4848"/>
                      <a:pt x="1735" y="5170"/>
                    </a:cubicBezTo>
                    <a:cubicBezTo>
                      <a:pt x="1859" y="5294"/>
                      <a:pt x="1909" y="5443"/>
                      <a:pt x="2082" y="5592"/>
                    </a:cubicBezTo>
                    <a:cubicBezTo>
                      <a:pt x="2256" y="5741"/>
                      <a:pt x="2479" y="5765"/>
                      <a:pt x="2727" y="5790"/>
                    </a:cubicBezTo>
                    <a:cubicBezTo>
                      <a:pt x="2781" y="5794"/>
                      <a:pt x="2835" y="5797"/>
                      <a:pt x="2888" y="5797"/>
                    </a:cubicBezTo>
                    <a:cubicBezTo>
                      <a:pt x="3450" y="5797"/>
                      <a:pt x="3989" y="5570"/>
                      <a:pt x="4487" y="5344"/>
                    </a:cubicBezTo>
                    <a:cubicBezTo>
                      <a:pt x="4735" y="5245"/>
                      <a:pt x="4958" y="5146"/>
                      <a:pt x="5132" y="4972"/>
                    </a:cubicBezTo>
                    <a:cubicBezTo>
                      <a:pt x="5355" y="4749"/>
                      <a:pt x="5454" y="4427"/>
                      <a:pt x="5454" y="4154"/>
                    </a:cubicBezTo>
                    <a:cubicBezTo>
                      <a:pt x="5454" y="3832"/>
                      <a:pt x="5429" y="3559"/>
                      <a:pt x="5355" y="3262"/>
                    </a:cubicBezTo>
                    <a:cubicBezTo>
                      <a:pt x="5330" y="3162"/>
                      <a:pt x="5330" y="3063"/>
                      <a:pt x="5330" y="2989"/>
                    </a:cubicBezTo>
                    <a:cubicBezTo>
                      <a:pt x="5355" y="2741"/>
                      <a:pt x="5677" y="2568"/>
                      <a:pt x="5751" y="2320"/>
                    </a:cubicBezTo>
                    <a:cubicBezTo>
                      <a:pt x="5850" y="2072"/>
                      <a:pt x="5702" y="1824"/>
                      <a:pt x="5553" y="1650"/>
                    </a:cubicBezTo>
                    <a:cubicBezTo>
                      <a:pt x="5355" y="1452"/>
                      <a:pt x="5181" y="1303"/>
                      <a:pt x="5057" y="1080"/>
                    </a:cubicBezTo>
                    <a:cubicBezTo>
                      <a:pt x="4983" y="956"/>
                      <a:pt x="4958" y="832"/>
                      <a:pt x="4859" y="733"/>
                    </a:cubicBezTo>
                    <a:cubicBezTo>
                      <a:pt x="4809" y="659"/>
                      <a:pt x="4710" y="634"/>
                      <a:pt x="4611" y="560"/>
                    </a:cubicBezTo>
                    <a:cubicBezTo>
                      <a:pt x="4088" y="250"/>
                      <a:pt x="3369" y="1"/>
                      <a:pt x="2690" y="1"/>
                    </a:cubicBezTo>
                    <a:close/>
                  </a:path>
                </a:pathLst>
              </a:custGeom>
              <a:solidFill>
                <a:srgbClr val="FFB900"/>
              </a:solidFill>
              <a:ln>
                <a:noFill/>
              </a:ln>
            </p:spPr>
            <p:txBody>
              <a:bodyPr spcFirstLastPara="1" wrap="square" lIns="91425" tIns="91425" rIns="91425" bIns="91425" anchor="ctr" anchorCtr="0">
                <a:noAutofit/>
              </a:bodyPr>
              <a:lstStyle/>
              <a:p>
                <a:endParaRPr/>
              </a:p>
            </p:txBody>
          </p:sp>
          <p:sp>
            <p:nvSpPr>
              <p:cNvPr id="11543" name="Google Shape;11543;p29"/>
              <p:cNvSpPr/>
              <p:nvPr/>
            </p:nvSpPr>
            <p:spPr>
              <a:xfrm>
                <a:off x="3889350" y="1984075"/>
                <a:ext cx="13650" cy="13275"/>
              </a:xfrm>
              <a:custGeom>
                <a:avLst/>
                <a:gdLst/>
                <a:ahLst/>
                <a:cxnLst/>
                <a:rect l="l" t="t" r="r" b="b"/>
                <a:pathLst>
                  <a:path w="546" h="531" extrusionOk="0">
                    <a:moveTo>
                      <a:pt x="273" y="1"/>
                    </a:moveTo>
                    <a:cubicBezTo>
                      <a:pt x="185" y="1"/>
                      <a:pt x="100" y="51"/>
                      <a:pt x="50" y="135"/>
                    </a:cubicBezTo>
                    <a:cubicBezTo>
                      <a:pt x="0" y="234"/>
                      <a:pt x="25" y="408"/>
                      <a:pt x="149" y="482"/>
                    </a:cubicBezTo>
                    <a:cubicBezTo>
                      <a:pt x="149" y="482"/>
                      <a:pt x="174" y="482"/>
                      <a:pt x="174" y="507"/>
                    </a:cubicBezTo>
                    <a:cubicBezTo>
                      <a:pt x="213" y="523"/>
                      <a:pt x="257" y="531"/>
                      <a:pt x="301" y="531"/>
                    </a:cubicBezTo>
                    <a:cubicBezTo>
                      <a:pt x="395" y="531"/>
                      <a:pt x="487" y="492"/>
                      <a:pt x="521" y="408"/>
                    </a:cubicBezTo>
                    <a:cubicBezTo>
                      <a:pt x="546" y="309"/>
                      <a:pt x="546" y="135"/>
                      <a:pt x="422" y="61"/>
                    </a:cubicBezTo>
                    <a:cubicBezTo>
                      <a:pt x="422" y="61"/>
                      <a:pt x="397" y="61"/>
                      <a:pt x="397" y="36"/>
                    </a:cubicBezTo>
                    <a:cubicBezTo>
                      <a:pt x="357" y="12"/>
                      <a:pt x="315" y="1"/>
                      <a:pt x="27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544" name="Google Shape;11544;p29"/>
              <p:cNvSpPr/>
              <p:nvPr/>
            </p:nvSpPr>
            <p:spPr>
              <a:xfrm>
                <a:off x="3920325" y="1958925"/>
                <a:ext cx="15525" cy="11175"/>
              </a:xfrm>
              <a:custGeom>
                <a:avLst/>
                <a:gdLst/>
                <a:ahLst/>
                <a:cxnLst/>
                <a:rect l="l" t="t" r="r" b="b"/>
                <a:pathLst>
                  <a:path w="621" h="447" extrusionOk="0">
                    <a:moveTo>
                      <a:pt x="298" y="1"/>
                    </a:moveTo>
                    <a:cubicBezTo>
                      <a:pt x="1" y="1"/>
                      <a:pt x="1" y="447"/>
                      <a:pt x="298" y="447"/>
                    </a:cubicBezTo>
                    <a:cubicBezTo>
                      <a:pt x="621" y="447"/>
                      <a:pt x="621"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545" name="Google Shape;11545;p29"/>
              <p:cNvSpPr/>
              <p:nvPr/>
            </p:nvSpPr>
            <p:spPr>
              <a:xfrm>
                <a:off x="3891825" y="1954600"/>
                <a:ext cx="15525" cy="11800"/>
              </a:xfrm>
              <a:custGeom>
                <a:avLst/>
                <a:gdLst/>
                <a:ahLst/>
                <a:cxnLst/>
                <a:rect l="l" t="t" r="r" b="b"/>
                <a:pathLst>
                  <a:path w="621" h="472" extrusionOk="0">
                    <a:moveTo>
                      <a:pt x="298" y="0"/>
                    </a:moveTo>
                    <a:cubicBezTo>
                      <a:pt x="0" y="0"/>
                      <a:pt x="0" y="471"/>
                      <a:pt x="298" y="471"/>
                    </a:cubicBezTo>
                    <a:cubicBezTo>
                      <a:pt x="620" y="471"/>
                      <a:pt x="620" y="0"/>
                      <a:pt x="29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546" name="Google Shape;11546;p29"/>
              <p:cNvSpPr/>
              <p:nvPr/>
            </p:nvSpPr>
            <p:spPr>
              <a:xfrm>
                <a:off x="3925900" y="1993025"/>
                <a:ext cx="15525" cy="11175"/>
              </a:xfrm>
              <a:custGeom>
                <a:avLst/>
                <a:gdLst/>
                <a:ahLst/>
                <a:cxnLst/>
                <a:rect l="l" t="t" r="r" b="b"/>
                <a:pathLst>
                  <a:path w="621" h="447" extrusionOk="0">
                    <a:moveTo>
                      <a:pt x="298" y="0"/>
                    </a:moveTo>
                    <a:cubicBezTo>
                      <a:pt x="1" y="0"/>
                      <a:pt x="1" y="446"/>
                      <a:pt x="298" y="446"/>
                    </a:cubicBezTo>
                    <a:cubicBezTo>
                      <a:pt x="621" y="446"/>
                      <a:pt x="621" y="0"/>
                      <a:pt x="29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547" name="Google Shape;11547;p29"/>
              <p:cNvSpPr/>
              <p:nvPr/>
            </p:nvSpPr>
            <p:spPr>
              <a:xfrm>
                <a:off x="3958750" y="198125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548" name="Google Shape;11548;p29"/>
              <p:cNvSpPr/>
              <p:nvPr/>
            </p:nvSpPr>
            <p:spPr>
              <a:xfrm>
                <a:off x="3949450" y="2020900"/>
                <a:ext cx="14900" cy="11175"/>
              </a:xfrm>
              <a:custGeom>
                <a:avLst/>
                <a:gdLst/>
                <a:ahLst/>
                <a:cxnLst/>
                <a:rect l="l" t="t" r="r" b="b"/>
                <a:pathLst>
                  <a:path w="596" h="447" extrusionOk="0">
                    <a:moveTo>
                      <a:pt x="323" y="1"/>
                    </a:moveTo>
                    <a:cubicBezTo>
                      <a:pt x="1" y="1"/>
                      <a:pt x="1" y="447"/>
                      <a:pt x="323" y="447"/>
                    </a:cubicBezTo>
                    <a:cubicBezTo>
                      <a:pt x="596" y="447"/>
                      <a:pt x="596"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549" name="Google Shape;11549;p29"/>
              <p:cNvSpPr/>
              <p:nvPr/>
            </p:nvSpPr>
            <p:spPr>
              <a:xfrm>
                <a:off x="3898025" y="2043825"/>
                <a:ext cx="15525" cy="11800"/>
              </a:xfrm>
              <a:custGeom>
                <a:avLst/>
                <a:gdLst/>
                <a:ahLst/>
                <a:cxnLst/>
                <a:rect l="l" t="t" r="r" b="b"/>
                <a:pathLst>
                  <a:path w="621"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550" name="Google Shape;11550;p29"/>
              <p:cNvSpPr/>
              <p:nvPr/>
            </p:nvSpPr>
            <p:spPr>
              <a:xfrm>
                <a:off x="3861450" y="2015325"/>
                <a:ext cx="15525" cy="11800"/>
              </a:xfrm>
              <a:custGeom>
                <a:avLst/>
                <a:gdLst/>
                <a:ahLst/>
                <a:cxnLst/>
                <a:rect l="l" t="t" r="r" b="b"/>
                <a:pathLst>
                  <a:path w="621" h="472" extrusionOk="0">
                    <a:moveTo>
                      <a:pt x="298" y="1"/>
                    </a:moveTo>
                    <a:cubicBezTo>
                      <a:pt x="1" y="1"/>
                      <a:pt x="1" y="472"/>
                      <a:pt x="298" y="472"/>
                    </a:cubicBezTo>
                    <a:cubicBezTo>
                      <a:pt x="621" y="472"/>
                      <a:pt x="621"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551" name="Google Shape;11551;p29"/>
              <p:cNvSpPr/>
              <p:nvPr/>
            </p:nvSpPr>
            <p:spPr>
              <a:xfrm>
                <a:off x="3860850" y="1971950"/>
                <a:ext cx="15500" cy="11175"/>
              </a:xfrm>
              <a:custGeom>
                <a:avLst/>
                <a:gdLst/>
                <a:ahLst/>
                <a:cxnLst/>
                <a:rect l="l" t="t" r="r" b="b"/>
                <a:pathLst>
                  <a:path w="620" h="447" extrusionOk="0">
                    <a:moveTo>
                      <a:pt x="297" y="0"/>
                    </a:moveTo>
                    <a:cubicBezTo>
                      <a:pt x="0" y="0"/>
                      <a:pt x="0" y="447"/>
                      <a:pt x="297" y="447"/>
                    </a:cubicBezTo>
                    <a:cubicBezTo>
                      <a:pt x="620" y="447"/>
                      <a:pt x="620" y="0"/>
                      <a:pt x="29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552" name="Google Shape;11552;p29"/>
              <p:cNvSpPr/>
              <p:nvPr/>
            </p:nvSpPr>
            <p:spPr>
              <a:xfrm>
                <a:off x="3899250" y="20165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553" name="Google Shape;11553;p29"/>
              <p:cNvSpPr/>
              <p:nvPr/>
            </p:nvSpPr>
            <p:spPr>
              <a:xfrm>
                <a:off x="3929000" y="2047550"/>
                <a:ext cx="15525" cy="11825"/>
              </a:xfrm>
              <a:custGeom>
                <a:avLst/>
                <a:gdLst/>
                <a:ahLst/>
                <a:cxnLst/>
                <a:rect l="l" t="t" r="r" b="b"/>
                <a:pathLst>
                  <a:path w="621" h="473" extrusionOk="0">
                    <a:moveTo>
                      <a:pt x="298" y="1"/>
                    </a:moveTo>
                    <a:cubicBezTo>
                      <a:pt x="1" y="1"/>
                      <a:pt x="1" y="472"/>
                      <a:pt x="298" y="472"/>
                    </a:cubicBezTo>
                    <a:cubicBezTo>
                      <a:pt x="306" y="472"/>
                      <a:pt x="314" y="473"/>
                      <a:pt x="321" y="473"/>
                    </a:cubicBezTo>
                    <a:cubicBezTo>
                      <a:pt x="620" y="473"/>
                      <a:pt x="613"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554" name="Google Shape;11554;p29"/>
              <p:cNvSpPr/>
              <p:nvPr/>
            </p:nvSpPr>
            <p:spPr>
              <a:xfrm>
                <a:off x="3941400" y="1965125"/>
                <a:ext cx="15525" cy="11175"/>
              </a:xfrm>
              <a:custGeom>
                <a:avLst/>
                <a:gdLst/>
                <a:ahLst/>
                <a:cxnLst/>
                <a:rect l="l" t="t" r="r" b="b"/>
                <a:pathLst>
                  <a:path w="621" h="447" extrusionOk="0">
                    <a:moveTo>
                      <a:pt x="298" y="1"/>
                    </a:moveTo>
                    <a:cubicBezTo>
                      <a:pt x="1" y="1"/>
                      <a:pt x="1" y="447"/>
                      <a:pt x="298" y="447"/>
                    </a:cubicBezTo>
                    <a:cubicBezTo>
                      <a:pt x="620" y="447"/>
                      <a:pt x="620"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555" name="Google Shape;11555;p29"/>
              <p:cNvSpPr/>
              <p:nvPr/>
            </p:nvSpPr>
            <p:spPr>
              <a:xfrm>
                <a:off x="3909175" y="1940950"/>
                <a:ext cx="15175" cy="11275"/>
              </a:xfrm>
              <a:custGeom>
                <a:avLst/>
                <a:gdLst/>
                <a:ahLst/>
                <a:cxnLst/>
                <a:rect l="l" t="t" r="r" b="b"/>
                <a:pathLst>
                  <a:path w="607" h="451" extrusionOk="0">
                    <a:moveTo>
                      <a:pt x="323" y="1"/>
                    </a:moveTo>
                    <a:cubicBezTo>
                      <a:pt x="1" y="1"/>
                      <a:pt x="1" y="447"/>
                      <a:pt x="323" y="447"/>
                    </a:cubicBezTo>
                    <a:cubicBezTo>
                      <a:pt x="336" y="449"/>
                      <a:pt x="348" y="451"/>
                      <a:pt x="360" y="451"/>
                    </a:cubicBezTo>
                    <a:cubicBezTo>
                      <a:pt x="597" y="451"/>
                      <a:pt x="606"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556" name="Google Shape;11556;p29"/>
              <p:cNvSpPr/>
              <p:nvPr/>
            </p:nvSpPr>
            <p:spPr>
              <a:xfrm>
                <a:off x="3967425" y="20041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557" name="Google Shape;11557;p29"/>
              <p:cNvSpPr/>
              <p:nvPr/>
            </p:nvSpPr>
            <p:spPr>
              <a:xfrm>
                <a:off x="3867025" y="2036400"/>
                <a:ext cx="15525" cy="11175"/>
              </a:xfrm>
              <a:custGeom>
                <a:avLst/>
                <a:gdLst/>
                <a:ahLst/>
                <a:cxnLst/>
                <a:rect l="l" t="t" r="r" b="b"/>
                <a:pathLst>
                  <a:path w="621" h="447" extrusionOk="0">
                    <a:moveTo>
                      <a:pt x="298" y="0"/>
                    </a:moveTo>
                    <a:cubicBezTo>
                      <a:pt x="1" y="0"/>
                      <a:pt x="1" y="447"/>
                      <a:pt x="298" y="447"/>
                    </a:cubicBezTo>
                    <a:cubicBezTo>
                      <a:pt x="621" y="447"/>
                      <a:pt x="621" y="0"/>
                      <a:pt x="29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558" name="Google Shape;11558;p29"/>
              <p:cNvSpPr/>
              <p:nvPr/>
            </p:nvSpPr>
            <p:spPr>
              <a:xfrm>
                <a:off x="3862700" y="1993625"/>
                <a:ext cx="15500" cy="11825"/>
              </a:xfrm>
              <a:custGeom>
                <a:avLst/>
                <a:gdLst/>
                <a:ahLst/>
                <a:cxnLst/>
                <a:rect l="l" t="t" r="r" b="b"/>
                <a:pathLst>
                  <a:path w="620" h="473" extrusionOk="0">
                    <a:moveTo>
                      <a:pt x="323" y="1"/>
                    </a:moveTo>
                    <a:cubicBezTo>
                      <a:pt x="0" y="1"/>
                      <a:pt x="0" y="472"/>
                      <a:pt x="323" y="472"/>
                    </a:cubicBezTo>
                    <a:cubicBezTo>
                      <a:pt x="330" y="473"/>
                      <a:pt x="337" y="473"/>
                      <a:pt x="344" y="473"/>
                    </a:cubicBezTo>
                    <a:cubicBezTo>
                      <a:pt x="620" y="473"/>
                      <a:pt x="613"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559" name="Google Shape;11559;p29"/>
              <p:cNvSpPr/>
              <p:nvPr/>
            </p:nvSpPr>
            <p:spPr>
              <a:xfrm>
                <a:off x="3927775" y="2021525"/>
                <a:ext cx="15500" cy="11825"/>
              </a:xfrm>
              <a:custGeom>
                <a:avLst/>
                <a:gdLst/>
                <a:ahLst/>
                <a:cxnLst/>
                <a:rect l="l" t="t" r="r" b="b"/>
                <a:pathLst>
                  <a:path w="620" h="473" extrusionOk="0">
                    <a:moveTo>
                      <a:pt x="323" y="1"/>
                    </a:moveTo>
                    <a:cubicBezTo>
                      <a:pt x="0" y="1"/>
                      <a:pt x="0" y="472"/>
                      <a:pt x="323" y="472"/>
                    </a:cubicBezTo>
                    <a:cubicBezTo>
                      <a:pt x="330" y="472"/>
                      <a:pt x="337" y="472"/>
                      <a:pt x="344" y="472"/>
                    </a:cubicBezTo>
                    <a:cubicBezTo>
                      <a:pt x="620" y="472"/>
                      <a:pt x="613"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560" name="Google Shape;11560;p29"/>
              <p:cNvSpPr/>
              <p:nvPr/>
            </p:nvSpPr>
            <p:spPr>
              <a:xfrm>
                <a:off x="3955050" y="2046325"/>
                <a:ext cx="15500" cy="11800"/>
              </a:xfrm>
              <a:custGeom>
                <a:avLst/>
                <a:gdLst/>
                <a:ahLst/>
                <a:cxnLst/>
                <a:rect l="l" t="t" r="r" b="b"/>
                <a:pathLst>
                  <a:path w="620" h="472" extrusionOk="0">
                    <a:moveTo>
                      <a:pt x="322" y="0"/>
                    </a:moveTo>
                    <a:cubicBezTo>
                      <a:pt x="0" y="0"/>
                      <a:pt x="0" y="471"/>
                      <a:pt x="322" y="471"/>
                    </a:cubicBezTo>
                    <a:cubicBezTo>
                      <a:pt x="620" y="471"/>
                      <a:pt x="620" y="0"/>
                      <a:pt x="32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561" name="Google Shape;11561;p29"/>
              <p:cNvSpPr/>
              <p:nvPr/>
            </p:nvSpPr>
            <p:spPr>
              <a:xfrm>
                <a:off x="3957525" y="1950875"/>
                <a:ext cx="15500" cy="11800"/>
              </a:xfrm>
              <a:custGeom>
                <a:avLst/>
                <a:gdLst/>
                <a:ahLst/>
                <a:cxnLst/>
                <a:rect l="l" t="t" r="r" b="b"/>
                <a:pathLst>
                  <a:path w="620"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562" name="Google Shape;11562;p29"/>
              <p:cNvSpPr/>
              <p:nvPr/>
            </p:nvSpPr>
            <p:spPr>
              <a:xfrm>
                <a:off x="3912275" y="2058700"/>
                <a:ext cx="15525" cy="11800"/>
              </a:xfrm>
              <a:custGeom>
                <a:avLst/>
                <a:gdLst/>
                <a:ahLst/>
                <a:cxnLst/>
                <a:rect l="l" t="t" r="r" b="b"/>
                <a:pathLst>
                  <a:path w="621" h="472" extrusionOk="0">
                    <a:moveTo>
                      <a:pt x="323" y="1"/>
                    </a:moveTo>
                    <a:cubicBezTo>
                      <a:pt x="1" y="1"/>
                      <a:pt x="1" y="472"/>
                      <a:pt x="323" y="472"/>
                    </a:cubicBezTo>
                    <a:cubicBezTo>
                      <a:pt x="620" y="472"/>
                      <a:pt x="620"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11563" name="Google Shape;11563;p29"/>
            <p:cNvGrpSpPr/>
            <p:nvPr/>
          </p:nvGrpSpPr>
          <p:grpSpPr>
            <a:xfrm flipH="1">
              <a:off x="7581864" y="332417"/>
              <a:ext cx="407984" cy="415906"/>
              <a:chOff x="3646250" y="1707050"/>
              <a:chExt cx="552375" cy="563100"/>
            </a:xfrm>
          </p:grpSpPr>
          <p:sp>
            <p:nvSpPr>
              <p:cNvPr id="11564" name="Google Shape;11564;p29"/>
              <p:cNvSpPr/>
              <p:nvPr/>
            </p:nvSpPr>
            <p:spPr>
              <a:xfrm>
                <a:off x="3931325"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65" name="Google Shape;11565;p29"/>
              <p:cNvSpPr/>
              <p:nvPr/>
            </p:nvSpPr>
            <p:spPr>
              <a:xfrm>
                <a:off x="3850150"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66" name="Google Shape;11566;p29"/>
              <p:cNvSpPr/>
              <p:nvPr/>
            </p:nvSpPr>
            <p:spPr>
              <a:xfrm>
                <a:off x="3729925"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67" name="Google Shape;11567;p29"/>
              <p:cNvSpPr/>
              <p:nvPr/>
            </p:nvSpPr>
            <p:spPr>
              <a:xfrm>
                <a:off x="3646250"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68" name="Google Shape;11568;p29"/>
              <p:cNvSpPr/>
              <p:nvPr/>
            </p:nvSpPr>
            <p:spPr>
              <a:xfrm>
                <a:off x="3966188"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69" name="Google Shape;11569;p29"/>
              <p:cNvSpPr/>
              <p:nvPr/>
            </p:nvSpPr>
            <p:spPr>
              <a:xfrm>
                <a:off x="3983088"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70" name="Google Shape;11570;p29"/>
              <p:cNvSpPr/>
              <p:nvPr/>
            </p:nvSpPr>
            <p:spPr>
              <a:xfrm>
                <a:off x="3979363"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71" name="Google Shape;11571;p29"/>
              <p:cNvSpPr/>
              <p:nvPr/>
            </p:nvSpPr>
            <p:spPr>
              <a:xfrm>
                <a:off x="3659875"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72" name="Google Shape;11572;p29"/>
              <p:cNvSpPr/>
              <p:nvPr/>
            </p:nvSpPr>
            <p:spPr>
              <a:xfrm>
                <a:off x="3961388"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73" name="Google Shape;11573;p29"/>
              <p:cNvSpPr/>
              <p:nvPr/>
            </p:nvSpPr>
            <p:spPr>
              <a:xfrm>
                <a:off x="3772363"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74" name="Google Shape;11574;p29"/>
              <p:cNvSpPr/>
              <p:nvPr/>
            </p:nvSpPr>
            <p:spPr>
              <a:xfrm>
                <a:off x="3913063"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75" name="Google Shape;11575;p29"/>
              <p:cNvSpPr/>
              <p:nvPr/>
            </p:nvSpPr>
            <p:spPr>
              <a:xfrm>
                <a:off x="3931325" y="2051863"/>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76" name="Google Shape;11576;p29"/>
              <p:cNvSpPr/>
              <p:nvPr/>
            </p:nvSpPr>
            <p:spPr>
              <a:xfrm>
                <a:off x="3850150" y="2054588"/>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77" name="Google Shape;11577;p29"/>
              <p:cNvSpPr/>
              <p:nvPr/>
            </p:nvSpPr>
            <p:spPr>
              <a:xfrm>
                <a:off x="3729925" y="2031463"/>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78" name="Google Shape;11578;p29"/>
              <p:cNvSpPr/>
              <p:nvPr/>
            </p:nvSpPr>
            <p:spPr>
              <a:xfrm>
                <a:off x="3646250" y="2001413"/>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79" name="Google Shape;11579;p29"/>
              <p:cNvSpPr/>
              <p:nvPr/>
            </p:nvSpPr>
            <p:spPr>
              <a:xfrm>
                <a:off x="3966188" y="2036188"/>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80" name="Google Shape;11580;p29"/>
              <p:cNvSpPr/>
              <p:nvPr/>
            </p:nvSpPr>
            <p:spPr>
              <a:xfrm>
                <a:off x="3983088" y="1997688"/>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81" name="Google Shape;11581;p29"/>
              <p:cNvSpPr/>
              <p:nvPr/>
            </p:nvSpPr>
            <p:spPr>
              <a:xfrm>
                <a:off x="3979363" y="1881938"/>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82" name="Google Shape;11582;p29"/>
              <p:cNvSpPr/>
              <p:nvPr/>
            </p:nvSpPr>
            <p:spPr>
              <a:xfrm>
                <a:off x="3659875" y="1890463"/>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83" name="Google Shape;11583;p29"/>
              <p:cNvSpPr/>
              <p:nvPr/>
            </p:nvSpPr>
            <p:spPr>
              <a:xfrm>
                <a:off x="3961388" y="1771013"/>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84" name="Google Shape;11584;p29"/>
              <p:cNvSpPr/>
              <p:nvPr/>
            </p:nvSpPr>
            <p:spPr>
              <a:xfrm>
                <a:off x="3772363" y="1758688"/>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85" name="Google Shape;11585;p29"/>
              <p:cNvSpPr/>
              <p:nvPr/>
            </p:nvSpPr>
            <p:spPr>
              <a:xfrm>
                <a:off x="3913063" y="1718788"/>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86" name="Google Shape;11586;p29"/>
              <p:cNvSpPr/>
              <p:nvPr/>
            </p:nvSpPr>
            <p:spPr>
              <a:xfrm>
                <a:off x="3931788"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587" name="Google Shape;11587;p29"/>
              <p:cNvSpPr/>
              <p:nvPr/>
            </p:nvSpPr>
            <p:spPr>
              <a:xfrm>
                <a:off x="3936450" y="2075725"/>
                <a:ext cx="57650" cy="128650"/>
              </a:xfrm>
              <a:custGeom>
                <a:avLst/>
                <a:gdLst/>
                <a:ahLst/>
                <a:cxnLst/>
                <a:rect l="l" t="t" r="r" b="b"/>
                <a:pathLst>
                  <a:path w="2306" h="5146" extrusionOk="0">
                    <a:moveTo>
                      <a:pt x="625" y="0"/>
                    </a:moveTo>
                    <a:cubicBezTo>
                      <a:pt x="445" y="0"/>
                      <a:pt x="278" y="129"/>
                      <a:pt x="149" y="460"/>
                    </a:cubicBezTo>
                    <a:cubicBezTo>
                      <a:pt x="0" y="882"/>
                      <a:pt x="50" y="1452"/>
                      <a:pt x="124" y="1923"/>
                    </a:cubicBezTo>
                    <a:cubicBezTo>
                      <a:pt x="199" y="2443"/>
                      <a:pt x="273" y="2964"/>
                      <a:pt x="447" y="3509"/>
                    </a:cubicBezTo>
                    <a:lnTo>
                      <a:pt x="719" y="4327"/>
                    </a:lnTo>
                    <a:cubicBezTo>
                      <a:pt x="827" y="4543"/>
                      <a:pt x="1030" y="4835"/>
                      <a:pt x="1080" y="5054"/>
                    </a:cubicBezTo>
                    <a:lnTo>
                      <a:pt x="1080" y="5054"/>
                    </a:lnTo>
                    <a:cubicBezTo>
                      <a:pt x="1009" y="4490"/>
                      <a:pt x="933" y="3926"/>
                      <a:pt x="769" y="3385"/>
                    </a:cubicBezTo>
                    <a:lnTo>
                      <a:pt x="769" y="3385"/>
                    </a:lnTo>
                    <a:cubicBezTo>
                      <a:pt x="1017" y="3931"/>
                      <a:pt x="1389" y="4427"/>
                      <a:pt x="1835" y="4823"/>
                    </a:cubicBezTo>
                    <a:cubicBezTo>
                      <a:pt x="1711" y="4079"/>
                      <a:pt x="1438" y="3410"/>
                      <a:pt x="1141" y="2691"/>
                    </a:cubicBezTo>
                    <a:lnTo>
                      <a:pt x="1141" y="2691"/>
                    </a:lnTo>
                    <a:cubicBezTo>
                      <a:pt x="1463" y="3187"/>
                      <a:pt x="1835" y="3658"/>
                      <a:pt x="2231" y="4055"/>
                    </a:cubicBezTo>
                    <a:cubicBezTo>
                      <a:pt x="2306" y="3137"/>
                      <a:pt x="2132" y="2195"/>
                      <a:pt x="1835" y="1328"/>
                    </a:cubicBezTo>
                    <a:cubicBezTo>
                      <a:pt x="1673" y="913"/>
                      <a:pt x="1104" y="0"/>
                      <a:pt x="625" y="0"/>
                    </a:cubicBezTo>
                    <a:close/>
                    <a:moveTo>
                      <a:pt x="1080" y="5054"/>
                    </a:moveTo>
                    <a:cubicBezTo>
                      <a:pt x="1083" y="5084"/>
                      <a:pt x="1087" y="5115"/>
                      <a:pt x="1091" y="5145"/>
                    </a:cubicBezTo>
                    <a:cubicBezTo>
                      <a:pt x="1091" y="5117"/>
                      <a:pt x="1087" y="5086"/>
                      <a:pt x="1080" y="5054"/>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588" name="Google Shape;11588;p29"/>
              <p:cNvSpPr/>
              <p:nvPr/>
            </p:nvSpPr>
            <p:spPr>
              <a:xfrm>
                <a:off x="3850613"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589" name="Google Shape;11589;p29"/>
              <p:cNvSpPr/>
              <p:nvPr/>
            </p:nvSpPr>
            <p:spPr>
              <a:xfrm>
                <a:off x="3854650" y="2077050"/>
                <a:ext cx="60750" cy="136000"/>
              </a:xfrm>
              <a:custGeom>
                <a:avLst/>
                <a:gdLst/>
                <a:ahLst/>
                <a:cxnLst/>
                <a:rect l="l" t="t" r="r" b="b"/>
                <a:pathLst>
                  <a:path w="2430" h="5440" extrusionOk="0">
                    <a:moveTo>
                      <a:pt x="1578" y="0"/>
                    </a:moveTo>
                    <a:cubicBezTo>
                      <a:pt x="1353" y="0"/>
                      <a:pt x="1226" y="188"/>
                      <a:pt x="1066" y="407"/>
                    </a:cubicBezTo>
                    <a:cubicBezTo>
                      <a:pt x="694" y="1002"/>
                      <a:pt x="496" y="1647"/>
                      <a:pt x="322" y="2366"/>
                    </a:cubicBezTo>
                    <a:cubicBezTo>
                      <a:pt x="124" y="3258"/>
                      <a:pt x="50" y="4200"/>
                      <a:pt x="0" y="5117"/>
                    </a:cubicBezTo>
                    <a:cubicBezTo>
                      <a:pt x="124" y="4572"/>
                      <a:pt x="298" y="4026"/>
                      <a:pt x="620" y="3580"/>
                    </a:cubicBezTo>
                    <a:cubicBezTo>
                      <a:pt x="669" y="4200"/>
                      <a:pt x="744" y="4820"/>
                      <a:pt x="818" y="5439"/>
                    </a:cubicBezTo>
                    <a:cubicBezTo>
                      <a:pt x="1016" y="4696"/>
                      <a:pt x="1190" y="3977"/>
                      <a:pt x="1388" y="3233"/>
                    </a:cubicBezTo>
                    <a:cubicBezTo>
                      <a:pt x="1661" y="3704"/>
                      <a:pt x="1909" y="4150"/>
                      <a:pt x="2107" y="4646"/>
                    </a:cubicBezTo>
                    <a:cubicBezTo>
                      <a:pt x="2405" y="3704"/>
                      <a:pt x="2405" y="2663"/>
                      <a:pt x="2430" y="1671"/>
                    </a:cubicBezTo>
                    <a:cubicBezTo>
                      <a:pt x="2430" y="1374"/>
                      <a:pt x="2430" y="1027"/>
                      <a:pt x="2355" y="754"/>
                    </a:cubicBezTo>
                    <a:cubicBezTo>
                      <a:pt x="2256" y="482"/>
                      <a:pt x="2033" y="159"/>
                      <a:pt x="1760" y="35"/>
                    </a:cubicBezTo>
                    <a:cubicBezTo>
                      <a:pt x="1693" y="11"/>
                      <a:pt x="1632" y="0"/>
                      <a:pt x="1578"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590" name="Google Shape;11590;p29"/>
              <p:cNvSpPr/>
              <p:nvPr/>
            </p:nvSpPr>
            <p:spPr>
              <a:xfrm>
                <a:off x="3730388"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591" name="Google Shape;11591;p29"/>
              <p:cNvSpPr/>
              <p:nvPr/>
            </p:nvSpPr>
            <p:spPr>
              <a:xfrm>
                <a:off x="3753625" y="2059025"/>
                <a:ext cx="106000" cy="121175"/>
              </a:xfrm>
              <a:custGeom>
                <a:avLst/>
                <a:gdLst/>
                <a:ahLst/>
                <a:cxnLst/>
                <a:rect l="l" t="t" r="r" b="b"/>
                <a:pathLst>
                  <a:path w="4240" h="4847" extrusionOk="0">
                    <a:moveTo>
                      <a:pt x="20" y="4329"/>
                    </a:moveTo>
                    <a:cubicBezTo>
                      <a:pt x="13" y="4336"/>
                      <a:pt x="7" y="4344"/>
                      <a:pt x="0" y="4351"/>
                    </a:cubicBezTo>
                    <a:cubicBezTo>
                      <a:pt x="7" y="4344"/>
                      <a:pt x="14" y="4337"/>
                      <a:pt x="20" y="4329"/>
                    </a:cubicBezTo>
                    <a:close/>
                    <a:moveTo>
                      <a:pt x="3699" y="1"/>
                    </a:moveTo>
                    <a:cubicBezTo>
                      <a:pt x="3413" y="1"/>
                      <a:pt x="3055" y="189"/>
                      <a:pt x="2851" y="335"/>
                    </a:cubicBezTo>
                    <a:cubicBezTo>
                      <a:pt x="2231" y="781"/>
                      <a:pt x="1686" y="1450"/>
                      <a:pt x="1215" y="2070"/>
                    </a:cubicBezTo>
                    <a:cubicBezTo>
                      <a:pt x="942" y="2442"/>
                      <a:pt x="719" y="2814"/>
                      <a:pt x="496" y="3211"/>
                    </a:cubicBezTo>
                    <a:cubicBezTo>
                      <a:pt x="397" y="3384"/>
                      <a:pt x="273" y="3607"/>
                      <a:pt x="199" y="3830"/>
                    </a:cubicBezTo>
                    <a:cubicBezTo>
                      <a:pt x="152" y="3947"/>
                      <a:pt x="127" y="4197"/>
                      <a:pt x="20" y="4329"/>
                    </a:cubicBezTo>
                    <a:lnTo>
                      <a:pt x="20" y="4329"/>
                    </a:lnTo>
                    <a:cubicBezTo>
                      <a:pt x="460" y="3841"/>
                      <a:pt x="900" y="3352"/>
                      <a:pt x="1364" y="2888"/>
                    </a:cubicBezTo>
                    <a:lnTo>
                      <a:pt x="1364" y="2888"/>
                    </a:lnTo>
                    <a:cubicBezTo>
                      <a:pt x="1240" y="3508"/>
                      <a:pt x="1066" y="4103"/>
                      <a:pt x="843" y="4698"/>
                    </a:cubicBezTo>
                    <a:cubicBezTo>
                      <a:pt x="1364" y="4177"/>
                      <a:pt x="1810" y="3558"/>
                      <a:pt x="2132" y="2888"/>
                    </a:cubicBezTo>
                    <a:lnTo>
                      <a:pt x="2132" y="2888"/>
                    </a:lnTo>
                    <a:lnTo>
                      <a:pt x="1959" y="4847"/>
                    </a:lnTo>
                    <a:cubicBezTo>
                      <a:pt x="2455" y="4177"/>
                      <a:pt x="2950" y="3458"/>
                      <a:pt x="3347" y="2715"/>
                    </a:cubicBezTo>
                    <a:cubicBezTo>
                      <a:pt x="3694" y="2095"/>
                      <a:pt x="4239" y="1079"/>
                      <a:pt x="4115" y="360"/>
                    </a:cubicBezTo>
                    <a:cubicBezTo>
                      <a:pt x="4064" y="94"/>
                      <a:pt x="3899" y="1"/>
                      <a:pt x="3699"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592" name="Google Shape;11592;p29"/>
              <p:cNvSpPr/>
              <p:nvPr/>
            </p:nvSpPr>
            <p:spPr>
              <a:xfrm>
                <a:off x="3646713"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593" name="Google Shape;11593;p29"/>
              <p:cNvSpPr/>
              <p:nvPr/>
            </p:nvSpPr>
            <p:spPr>
              <a:xfrm>
                <a:off x="3687925" y="2004575"/>
                <a:ext cx="155575" cy="74000"/>
              </a:xfrm>
              <a:custGeom>
                <a:avLst/>
                <a:gdLst/>
                <a:ahLst/>
                <a:cxnLst/>
                <a:rect l="l" t="t" r="r" b="b"/>
                <a:pathLst>
                  <a:path w="6223" h="2960" extrusionOk="0">
                    <a:moveTo>
                      <a:pt x="5606" y="0"/>
                    </a:moveTo>
                    <a:cubicBezTo>
                      <a:pt x="5499" y="0"/>
                      <a:pt x="5382" y="27"/>
                      <a:pt x="5256" y="59"/>
                    </a:cubicBezTo>
                    <a:cubicBezTo>
                      <a:pt x="4314" y="208"/>
                      <a:pt x="3347" y="356"/>
                      <a:pt x="2405" y="579"/>
                    </a:cubicBezTo>
                    <a:cubicBezTo>
                      <a:pt x="1538" y="802"/>
                      <a:pt x="645" y="1075"/>
                      <a:pt x="1" y="1695"/>
                    </a:cubicBezTo>
                    <a:cubicBezTo>
                      <a:pt x="645" y="1645"/>
                      <a:pt x="1339" y="1571"/>
                      <a:pt x="1984" y="1521"/>
                    </a:cubicBezTo>
                    <a:lnTo>
                      <a:pt x="1984" y="1521"/>
                    </a:lnTo>
                    <a:cubicBezTo>
                      <a:pt x="1587" y="1819"/>
                      <a:pt x="1166" y="2191"/>
                      <a:pt x="868" y="2637"/>
                    </a:cubicBezTo>
                    <a:cubicBezTo>
                      <a:pt x="1488" y="2463"/>
                      <a:pt x="2133" y="2290"/>
                      <a:pt x="2752" y="2067"/>
                    </a:cubicBezTo>
                    <a:lnTo>
                      <a:pt x="2752" y="2067"/>
                    </a:lnTo>
                    <a:cubicBezTo>
                      <a:pt x="2628" y="2389"/>
                      <a:pt x="2455" y="2686"/>
                      <a:pt x="2257" y="2959"/>
                    </a:cubicBezTo>
                    <a:cubicBezTo>
                      <a:pt x="3496" y="2612"/>
                      <a:pt x="4686" y="1968"/>
                      <a:pt x="5678" y="1150"/>
                    </a:cubicBezTo>
                    <a:cubicBezTo>
                      <a:pt x="5950" y="902"/>
                      <a:pt x="6223" y="579"/>
                      <a:pt x="5975" y="208"/>
                    </a:cubicBezTo>
                    <a:cubicBezTo>
                      <a:pt x="5875" y="50"/>
                      <a:pt x="5750" y="0"/>
                      <a:pt x="560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594" name="Google Shape;11594;p29"/>
              <p:cNvSpPr/>
              <p:nvPr/>
            </p:nvSpPr>
            <p:spPr>
              <a:xfrm>
                <a:off x="3966650"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595" name="Google Shape;11595;p29"/>
              <p:cNvSpPr/>
              <p:nvPr/>
            </p:nvSpPr>
            <p:spPr>
              <a:xfrm>
                <a:off x="3974250" y="2051050"/>
                <a:ext cx="108475" cy="95675"/>
              </a:xfrm>
              <a:custGeom>
                <a:avLst/>
                <a:gdLst/>
                <a:ahLst/>
                <a:cxnLst/>
                <a:rect l="l" t="t" r="r" b="b"/>
                <a:pathLst>
                  <a:path w="4339" h="3827" extrusionOk="0">
                    <a:moveTo>
                      <a:pt x="294" y="1"/>
                    </a:moveTo>
                    <a:cubicBezTo>
                      <a:pt x="190" y="1"/>
                      <a:pt x="110" y="52"/>
                      <a:pt x="100" y="208"/>
                    </a:cubicBezTo>
                    <a:cubicBezTo>
                      <a:pt x="1" y="480"/>
                      <a:pt x="323" y="827"/>
                      <a:pt x="472" y="1001"/>
                    </a:cubicBezTo>
                    <a:cubicBezTo>
                      <a:pt x="1314" y="2141"/>
                      <a:pt x="2331" y="3083"/>
                      <a:pt x="3521" y="3827"/>
                    </a:cubicBezTo>
                    <a:cubicBezTo>
                      <a:pt x="3446" y="3579"/>
                      <a:pt x="3347" y="3381"/>
                      <a:pt x="3273" y="3158"/>
                    </a:cubicBezTo>
                    <a:lnTo>
                      <a:pt x="3273" y="3158"/>
                    </a:lnTo>
                    <a:cubicBezTo>
                      <a:pt x="3595" y="3282"/>
                      <a:pt x="3967" y="3406"/>
                      <a:pt x="4314" y="3530"/>
                    </a:cubicBezTo>
                    <a:cubicBezTo>
                      <a:pt x="4140" y="3158"/>
                      <a:pt x="3892" y="2811"/>
                      <a:pt x="3645" y="2513"/>
                    </a:cubicBezTo>
                    <a:cubicBezTo>
                      <a:pt x="3892" y="2513"/>
                      <a:pt x="4091" y="2538"/>
                      <a:pt x="4339" y="2538"/>
                    </a:cubicBezTo>
                    <a:cubicBezTo>
                      <a:pt x="4091" y="2191"/>
                      <a:pt x="3769" y="1918"/>
                      <a:pt x="3421" y="1670"/>
                    </a:cubicBezTo>
                    <a:cubicBezTo>
                      <a:pt x="2579" y="1075"/>
                      <a:pt x="1686" y="580"/>
                      <a:pt x="744" y="158"/>
                    </a:cubicBezTo>
                    <a:cubicBezTo>
                      <a:pt x="629" y="100"/>
                      <a:pt x="438" y="1"/>
                      <a:pt x="294"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596" name="Google Shape;11596;p29"/>
              <p:cNvSpPr/>
              <p:nvPr/>
            </p:nvSpPr>
            <p:spPr>
              <a:xfrm>
                <a:off x="3983550"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597" name="Google Shape;11597;p29"/>
              <p:cNvSpPr/>
              <p:nvPr/>
            </p:nvSpPr>
            <p:spPr>
              <a:xfrm>
                <a:off x="3987875" y="1992150"/>
                <a:ext cx="128325" cy="75250"/>
              </a:xfrm>
              <a:custGeom>
                <a:avLst/>
                <a:gdLst/>
                <a:ahLst/>
                <a:cxnLst/>
                <a:rect l="l" t="t" r="r" b="b"/>
                <a:pathLst>
                  <a:path w="5133" h="3010" extrusionOk="0">
                    <a:moveTo>
                      <a:pt x="862" y="1"/>
                    </a:moveTo>
                    <a:cubicBezTo>
                      <a:pt x="573" y="1"/>
                      <a:pt x="172" y="56"/>
                      <a:pt x="75" y="308"/>
                    </a:cubicBezTo>
                    <a:cubicBezTo>
                      <a:pt x="1" y="581"/>
                      <a:pt x="422" y="952"/>
                      <a:pt x="571" y="1126"/>
                    </a:cubicBezTo>
                    <a:cubicBezTo>
                      <a:pt x="1166" y="1696"/>
                      <a:pt x="1885" y="2043"/>
                      <a:pt x="2554" y="2390"/>
                    </a:cubicBezTo>
                    <a:cubicBezTo>
                      <a:pt x="3025" y="2589"/>
                      <a:pt x="3471" y="2812"/>
                      <a:pt x="3918" y="3010"/>
                    </a:cubicBezTo>
                    <a:cubicBezTo>
                      <a:pt x="3645" y="2589"/>
                      <a:pt x="3347" y="2217"/>
                      <a:pt x="2976" y="1919"/>
                    </a:cubicBezTo>
                    <a:lnTo>
                      <a:pt x="2976" y="1919"/>
                    </a:lnTo>
                    <a:lnTo>
                      <a:pt x="4909" y="2291"/>
                    </a:lnTo>
                    <a:cubicBezTo>
                      <a:pt x="4513" y="1944"/>
                      <a:pt x="4017" y="1671"/>
                      <a:pt x="3496" y="1473"/>
                    </a:cubicBezTo>
                    <a:cubicBezTo>
                      <a:pt x="4042" y="1374"/>
                      <a:pt x="4587" y="1299"/>
                      <a:pt x="5132" y="1176"/>
                    </a:cubicBezTo>
                    <a:cubicBezTo>
                      <a:pt x="3918" y="432"/>
                      <a:pt x="2505" y="110"/>
                      <a:pt x="1067" y="10"/>
                    </a:cubicBezTo>
                    <a:cubicBezTo>
                      <a:pt x="1013" y="5"/>
                      <a:pt x="942" y="1"/>
                      <a:pt x="862"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598" name="Google Shape;11598;p29"/>
              <p:cNvSpPr/>
              <p:nvPr/>
            </p:nvSpPr>
            <p:spPr>
              <a:xfrm>
                <a:off x="3979825"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599" name="Google Shape;11599;p29"/>
              <p:cNvSpPr/>
              <p:nvPr/>
            </p:nvSpPr>
            <p:spPr>
              <a:xfrm>
                <a:off x="3992000" y="1909350"/>
                <a:ext cx="131025" cy="71525"/>
              </a:xfrm>
              <a:custGeom>
                <a:avLst/>
                <a:gdLst/>
                <a:ahLst/>
                <a:cxnLst/>
                <a:rect l="l" t="t" r="r" b="b"/>
                <a:pathLst>
                  <a:path w="5241" h="2861" extrusionOk="0">
                    <a:moveTo>
                      <a:pt x="4546" y="1"/>
                    </a:moveTo>
                    <a:lnTo>
                      <a:pt x="4546" y="1"/>
                    </a:lnTo>
                    <a:cubicBezTo>
                      <a:pt x="4075" y="125"/>
                      <a:pt x="3604" y="298"/>
                      <a:pt x="3133" y="447"/>
                    </a:cubicBezTo>
                    <a:cubicBezTo>
                      <a:pt x="2364" y="819"/>
                      <a:pt x="1621" y="1265"/>
                      <a:pt x="951" y="1810"/>
                    </a:cubicBezTo>
                    <a:cubicBezTo>
                      <a:pt x="728" y="1984"/>
                      <a:pt x="34" y="2430"/>
                      <a:pt x="9" y="2678"/>
                    </a:cubicBezTo>
                    <a:cubicBezTo>
                      <a:pt x="0" y="2815"/>
                      <a:pt x="126" y="2861"/>
                      <a:pt x="296" y="2861"/>
                    </a:cubicBezTo>
                    <a:cubicBezTo>
                      <a:pt x="589" y="2861"/>
                      <a:pt x="1015" y="2725"/>
                      <a:pt x="1125" y="2678"/>
                    </a:cubicBezTo>
                    <a:cubicBezTo>
                      <a:pt x="2439" y="2356"/>
                      <a:pt x="3753" y="2033"/>
                      <a:pt x="5067" y="1686"/>
                    </a:cubicBezTo>
                    <a:cubicBezTo>
                      <a:pt x="4571" y="1637"/>
                      <a:pt x="4075" y="1538"/>
                      <a:pt x="3579" y="1488"/>
                    </a:cubicBezTo>
                    <a:lnTo>
                      <a:pt x="5240" y="546"/>
                    </a:lnTo>
                    <a:lnTo>
                      <a:pt x="5240" y="546"/>
                    </a:lnTo>
                    <a:cubicBezTo>
                      <a:pt x="4571" y="769"/>
                      <a:pt x="3877" y="893"/>
                      <a:pt x="3207" y="992"/>
                    </a:cubicBezTo>
                    <a:cubicBezTo>
                      <a:pt x="3579" y="546"/>
                      <a:pt x="4001" y="199"/>
                      <a:pt x="4546"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600" name="Google Shape;11600;p29"/>
              <p:cNvSpPr/>
              <p:nvPr/>
            </p:nvSpPr>
            <p:spPr>
              <a:xfrm>
                <a:off x="3660338"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601" name="Google Shape;11601;p29"/>
              <p:cNvSpPr/>
              <p:nvPr/>
            </p:nvSpPr>
            <p:spPr>
              <a:xfrm>
                <a:off x="3732550" y="1916175"/>
                <a:ext cx="114050" cy="65100"/>
              </a:xfrm>
              <a:custGeom>
                <a:avLst/>
                <a:gdLst/>
                <a:ahLst/>
                <a:cxnLst/>
                <a:rect l="l" t="t" r="r" b="b"/>
                <a:pathLst>
                  <a:path w="4562" h="2604" extrusionOk="0">
                    <a:moveTo>
                      <a:pt x="174" y="0"/>
                    </a:moveTo>
                    <a:cubicBezTo>
                      <a:pt x="194" y="3"/>
                      <a:pt x="214" y="6"/>
                      <a:pt x="235" y="9"/>
                    </a:cubicBezTo>
                    <a:lnTo>
                      <a:pt x="235" y="9"/>
                    </a:lnTo>
                    <a:cubicBezTo>
                      <a:pt x="216" y="4"/>
                      <a:pt x="196" y="0"/>
                      <a:pt x="174" y="0"/>
                    </a:cubicBezTo>
                    <a:close/>
                    <a:moveTo>
                      <a:pt x="235" y="9"/>
                    </a:moveTo>
                    <a:cubicBezTo>
                      <a:pt x="318" y="34"/>
                      <a:pt x="366" y="108"/>
                      <a:pt x="447" y="149"/>
                    </a:cubicBezTo>
                    <a:cubicBezTo>
                      <a:pt x="719" y="422"/>
                      <a:pt x="992" y="719"/>
                      <a:pt x="1240" y="992"/>
                    </a:cubicBezTo>
                    <a:cubicBezTo>
                      <a:pt x="937" y="916"/>
                      <a:pt x="634" y="884"/>
                      <a:pt x="309" y="884"/>
                    </a:cubicBezTo>
                    <a:cubicBezTo>
                      <a:pt x="208" y="884"/>
                      <a:pt x="106" y="887"/>
                      <a:pt x="1" y="893"/>
                    </a:cubicBezTo>
                    <a:cubicBezTo>
                      <a:pt x="546" y="1190"/>
                      <a:pt x="1067" y="1488"/>
                      <a:pt x="1612" y="1736"/>
                    </a:cubicBezTo>
                    <a:cubicBezTo>
                      <a:pt x="1508" y="1722"/>
                      <a:pt x="1404" y="1716"/>
                      <a:pt x="1300" y="1716"/>
                    </a:cubicBezTo>
                    <a:cubicBezTo>
                      <a:pt x="1032" y="1716"/>
                      <a:pt x="764" y="1756"/>
                      <a:pt x="496" y="1810"/>
                    </a:cubicBezTo>
                    <a:cubicBezTo>
                      <a:pt x="1091" y="2281"/>
                      <a:pt x="1835" y="2603"/>
                      <a:pt x="2579" y="2603"/>
                    </a:cubicBezTo>
                    <a:cubicBezTo>
                      <a:pt x="3198" y="2603"/>
                      <a:pt x="3818" y="2405"/>
                      <a:pt x="4413" y="2182"/>
                    </a:cubicBezTo>
                    <a:cubicBezTo>
                      <a:pt x="4463" y="2157"/>
                      <a:pt x="4562" y="2132"/>
                      <a:pt x="4562" y="2058"/>
                    </a:cubicBezTo>
                    <a:cubicBezTo>
                      <a:pt x="4562" y="1983"/>
                      <a:pt x="3942" y="1537"/>
                      <a:pt x="3843" y="1438"/>
                    </a:cubicBezTo>
                    <a:cubicBezTo>
                      <a:pt x="3521" y="1165"/>
                      <a:pt x="3099" y="942"/>
                      <a:pt x="2703" y="769"/>
                    </a:cubicBezTo>
                    <a:cubicBezTo>
                      <a:pt x="1952" y="357"/>
                      <a:pt x="1083" y="135"/>
                      <a:pt x="235" y="9"/>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602" name="Google Shape;11602;p29"/>
              <p:cNvSpPr/>
              <p:nvPr/>
            </p:nvSpPr>
            <p:spPr>
              <a:xfrm>
                <a:off x="3961850"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603" name="Google Shape;11603;p29"/>
              <p:cNvSpPr/>
              <p:nvPr/>
            </p:nvSpPr>
            <p:spPr>
              <a:xfrm>
                <a:off x="3964950" y="1805850"/>
                <a:ext cx="120875" cy="146350"/>
              </a:xfrm>
              <a:custGeom>
                <a:avLst/>
                <a:gdLst/>
                <a:ahLst/>
                <a:cxnLst/>
                <a:rect l="l" t="t" r="r" b="b"/>
                <a:pathLst>
                  <a:path w="4835" h="5854" extrusionOk="0">
                    <a:moveTo>
                      <a:pt x="4289" y="1"/>
                    </a:moveTo>
                    <a:lnTo>
                      <a:pt x="4289" y="1"/>
                    </a:lnTo>
                    <a:cubicBezTo>
                      <a:pt x="3446" y="546"/>
                      <a:pt x="2703" y="1240"/>
                      <a:pt x="2083" y="2058"/>
                    </a:cubicBezTo>
                    <a:cubicBezTo>
                      <a:pt x="1364" y="2951"/>
                      <a:pt x="744" y="3942"/>
                      <a:pt x="298" y="4934"/>
                    </a:cubicBezTo>
                    <a:cubicBezTo>
                      <a:pt x="125" y="5207"/>
                      <a:pt x="1" y="5504"/>
                      <a:pt x="75" y="5802"/>
                    </a:cubicBezTo>
                    <a:cubicBezTo>
                      <a:pt x="112" y="5839"/>
                      <a:pt x="158" y="5853"/>
                      <a:pt x="208" y="5853"/>
                    </a:cubicBezTo>
                    <a:cubicBezTo>
                      <a:pt x="324" y="5853"/>
                      <a:pt x="459" y="5772"/>
                      <a:pt x="546" y="5702"/>
                    </a:cubicBezTo>
                    <a:cubicBezTo>
                      <a:pt x="1463" y="4983"/>
                      <a:pt x="2281" y="4215"/>
                      <a:pt x="3099" y="3372"/>
                    </a:cubicBezTo>
                    <a:cubicBezTo>
                      <a:pt x="3793" y="2703"/>
                      <a:pt x="4463" y="1959"/>
                      <a:pt x="4835" y="1067"/>
                    </a:cubicBezTo>
                    <a:lnTo>
                      <a:pt x="4835" y="1067"/>
                    </a:lnTo>
                    <a:cubicBezTo>
                      <a:pt x="4661" y="1116"/>
                      <a:pt x="4438" y="1191"/>
                      <a:pt x="4264" y="1240"/>
                    </a:cubicBezTo>
                    <a:cubicBezTo>
                      <a:pt x="4463" y="992"/>
                      <a:pt x="4686" y="720"/>
                      <a:pt x="4810" y="422"/>
                    </a:cubicBezTo>
                    <a:lnTo>
                      <a:pt x="4810" y="422"/>
                    </a:lnTo>
                    <a:cubicBezTo>
                      <a:pt x="4512" y="546"/>
                      <a:pt x="4215" y="645"/>
                      <a:pt x="3942" y="844"/>
                    </a:cubicBezTo>
                    <a:cubicBezTo>
                      <a:pt x="4091" y="571"/>
                      <a:pt x="4190" y="273"/>
                      <a:pt x="4289"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604" name="Google Shape;11604;p29"/>
              <p:cNvSpPr/>
              <p:nvPr/>
            </p:nvSpPr>
            <p:spPr>
              <a:xfrm>
                <a:off x="3772825"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605" name="Google Shape;11605;p29"/>
              <p:cNvSpPr/>
              <p:nvPr/>
            </p:nvSpPr>
            <p:spPr>
              <a:xfrm>
                <a:off x="3808150" y="1849250"/>
                <a:ext cx="69975" cy="85600"/>
              </a:xfrm>
              <a:custGeom>
                <a:avLst/>
                <a:gdLst/>
                <a:ahLst/>
                <a:cxnLst/>
                <a:rect l="l" t="t" r="r" b="b"/>
                <a:pathLst>
                  <a:path w="2799" h="3424" extrusionOk="0">
                    <a:moveTo>
                      <a:pt x="1687" y="0"/>
                    </a:moveTo>
                    <a:lnTo>
                      <a:pt x="1687" y="0"/>
                    </a:lnTo>
                    <a:cubicBezTo>
                      <a:pt x="1786" y="397"/>
                      <a:pt x="1811" y="843"/>
                      <a:pt x="1811" y="1239"/>
                    </a:cubicBezTo>
                    <a:cubicBezTo>
                      <a:pt x="1563" y="768"/>
                      <a:pt x="1265" y="372"/>
                      <a:pt x="893" y="25"/>
                    </a:cubicBezTo>
                    <a:lnTo>
                      <a:pt x="893" y="25"/>
                    </a:lnTo>
                    <a:cubicBezTo>
                      <a:pt x="992" y="446"/>
                      <a:pt x="1017" y="818"/>
                      <a:pt x="1042" y="1215"/>
                    </a:cubicBezTo>
                    <a:cubicBezTo>
                      <a:pt x="670" y="967"/>
                      <a:pt x="323" y="719"/>
                      <a:pt x="1" y="471"/>
                    </a:cubicBezTo>
                    <a:lnTo>
                      <a:pt x="1" y="471"/>
                    </a:lnTo>
                    <a:cubicBezTo>
                      <a:pt x="150" y="1190"/>
                      <a:pt x="521" y="1834"/>
                      <a:pt x="1017" y="2355"/>
                    </a:cubicBezTo>
                    <a:cubicBezTo>
                      <a:pt x="1315" y="2702"/>
                      <a:pt x="1786" y="3272"/>
                      <a:pt x="2232" y="3371"/>
                    </a:cubicBezTo>
                    <a:cubicBezTo>
                      <a:pt x="2312" y="3407"/>
                      <a:pt x="2381" y="3423"/>
                      <a:pt x="2441" y="3423"/>
                    </a:cubicBezTo>
                    <a:cubicBezTo>
                      <a:pt x="2749" y="3423"/>
                      <a:pt x="2798" y="2993"/>
                      <a:pt x="2777" y="2702"/>
                    </a:cubicBezTo>
                    <a:cubicBezTo>
                      <a:pt x="2753" y="2206"/>
                      <a:pt x="2629" y="1710"/>
                      <a:pt x="2430" y="1239"/>
                    </a:cubicBezTo>
                    <a:cubicBezTo>
                      <a:pt x="2356" y="992"/>
                      <a:pt x="2232" y="768"/>
                      <a:pt x="2108" y="570"/>
                    </a:cubicBezTo>
                    <a:cubicBezTo>
                      <a:pt x="2009" y="397"/>
                      <a:pt x="1736" y="149"/>
                      <a:pt x="1687"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606" name="Google Shape;11606;p29"/>
              <p:cNvSpPr/>
              <p:nvPr/>
            </p:nvSpPr>
            <p:spPr>
              <a:xfrm>
                <a:off x="3913525"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rgbClr val="000000">
                  <a:alpha val="36370"/>
                </a:srgbClr>
              </a:solidFill>
              <a:ln>
                <a:noFill/>
              </a:ln>
            </p:spPr>
            <p:txBody>
              <a:bodyPr spcFirstLastPara="1" wrap="square" lIns="91425" tIns="91425" rIns="91425" bIns="91425" anchor="ctr" anchorCtr="0">
                <a:noAutofit/>
              </a:bodyPr>
              <a:lstStyle/>
              <a:p>
                <a:endParaRPr/>
              </a:p>
            </p:txBody>
          </p:sp>
          <p:sp>
            <p:nvSpPr>
              <p:cNvPr id="11607" name="Google Shape;11607;p29"/>
              <p:cNvSpPr/>
              <p:nvPr/>
            </p:nvSpPr>
            <p:spPr>
              <a:xfrm>
                <a:off x="3920950" y="1790375"/>
                <a:ext cx="48975" cy="142550"/>
              </a:xfrm>
              <a:custGeom>
                <a:avLst/>
                <a:gdLst/>
                <a:ahLst/>
                <a:cxnLst/>
                <a:rect l="l" t="t" r="r" b="b"/>
                <a:pathLst>
                  <a:path w="1959" h="5702" extrusionOk="0">
                    <a:moveTo>
                      <a:pt x="1339" y="0"/>
                    </a:moveTo>
                    <a:cubicBezTo>
                      <a:pt x="1067" y="446"/>
                      <a:pt x="843" y="892"/>
                      <a:pt x="620" y="1413"/>
                    </a:cubicBezTo>
                    <a:cubicBezTo>
                      <a:pt x="496" y="1710"/>
                      <a:pt x="323" y="2033"/>
                      <a:pt x="224" y="2330"/>
                    </a:cubicBezTo>
                    <a:cubicBezTo>
                      <a:pt x="1" y="3223"/>
                      <a:pt x="249" y="4437"/>
                      <a:pt x="472" y="5330"/>
                    </a:cubicBezTo>
                    <a:cubicBezTo>
                      <a:pt x="496" y="5503"/>
                      <a:pt x="596" y="5677"/>
                      <a:pt x="744" y="5702"/>
                    </a:cubicBezTo>
                    <a:lnTo>
                      <a:pt x="1488" y="3768"/>
                    </a:lnTo>
                    <a:cubicBezTo>
                      <a:pt x="1686" y="3223"/>
                      <a:pt x="1885" y="2702"/>
                      <a:pt x="1959" y="2157"/>
                    </a:cubicBezTo>
                    <a:lnTo>
                      <a:pt x="1959" y="2157"/>
                    </a:lnTo>
                    <a:cubicBezTo>
                      <a:pt x="1860" y="2281"/>
                      <a:pt x="1736" y="2355"/>
                      <a:pt x="1612" y="2454"/>
                    </a:cubicBezTo>
                    <a:cubicBezTo>
                      <a:pt x="1810" y="1810"/>
                      <a:pt x="1860" y="1165"/>
                      <a:pt x="1860" y="496"/>
                    </a:cubicBezTo>
                    <a:lnTo>
                      <a:pt x="1860" y="496"/>
                    </a:lnTo>
                    <a:cubicBezTo>
                      <a:pt x="1711" y="719"/>
                      <a:pt x="1562" y="967"/>
                      <a:pt x="1463" y="1239"/>
                    </a:cubicBezTo>
                    <a:cubicBezTo>
                      <a:pt x="1463" y="843"/>
                      <a:pt x="1389" y="421"/>
                      <a:pt x="1339"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608" name="Google Shape;11608;p29"/>
              <p:cNvSpPr/>
              <p:nvPr/>
            </p:nvSpPr>
            <p:spPr>
              <a:xfrm>
                <a:off x="3693500" y="1800175"/>
                <a:ext cx="175425" cy="169000"/>
              </a:xfrm>
              <a:custGeom>
                <a:avLst/>
                <a:gdLst/>
                <a:ahLst/>
                <a:cxnLst/>
                <a:rect l="l" t="t" r="r" b="b"/>
                <a:pathLst>
                  <a:path w="7017" h="6760" extrusionOk="0">
                    <a:moveTo>
                      <a:pt x="1582" y="1"/>
                    </a:moveTo>
                    <a:cubicBezTo>
                      <a:pt x="1559" y="1"/>
                      <a:pt x="1536" y="2"/>
                      <a:pt x="1513" y="5"/>
                    </a:cubicBezTo>
                    <a:cubicBezTo>
                      <a:pt x="1315" y="54"/>
                      <a:pt x="1141" y="178"/>
                      <a:pt x="943" y="253"/>
                    </a:cubicBezTo>
                    <a:cubicBezTo>
                      <a:pt x="745" y="376"/>
                      <a:pt x="447" y="426"/>
                      <a:pt x="274" y="575"/>
                    </a:cubicBezTo>
                    <a:cubicBezTo>
                      <a:pt x="75" y="724"/>
                      <a:pt x="75" y="922"/>
                      <a:pt x="75" y="1120"/>
                    </a:cubicBezTo>
                    <a:cubicBezTo>
                      <a:pt x="75" y="1219"/>
                      <a:pt x="125" y="1244"/>
                      <a:pt x="75" y="1343"/>
                    </a:cubicBezTo>
                    <a:cubicBezTo>
                      <a:pt x="75" y="1442"/>
                      <a:pt x="26" y="1542"/>
                      <a:pt x="26" y="1616"/>
                    </a:cubicBezTo>
                    <a:cubicBezTo>
                      <a:pt x="1" y="1988"/>
                      <a:pt x="125" y="2459"/>
                      <a:pt x="373" y="2781"/>
                    </a:cubicBezTo>
                    <a:cubicBezTo>
                      <a:pt x="1761" y="4591"/>
                      <a:pt x="4091" y="5880"/>
                      <a:pt x="6198" y="6673"/>
                    </a:cubicBezTo>
                    <a:cubicBezTo>
                      <a:pt x="6322" y="6723"/>
                      <a:pt x="6459" y="6760"/>
                      <a:pt x="6582" y="6760"/>
                    </a:cubicBezTo>
                    <a:cubicBezTo>
                      <a:pt x="6706" y="6760"/>
                      <a:pt x="6818" y="6723"/>
                      <a:pt x="6892" y="6623"/>
                    </a:cubicBezTo>
                    <a:cubicBezTo>
                      <a:pt x="7016" y="6450"/>
                      <a:pt x="6942" y="6252"/>
                      <a:pt x="6868" y="6053"/>
                    </a:cubicBezTo>
                    <a:cubicBezTo>
                      <a:pt x="6520" y="5260"/>
                      <a:pt x="6000" y="4492"/>
                      <a:pt x="5455" y="3698"/>
                    </a:cubicBezTo>
                    <a:cubicBezTo>
                      <a:pt x="5281" y="3500"/>
                      <a:pt x="5132" y="3302"/>
                      <a:pt x="4984" y="3079"/>
                    </a:cubicBezTo>
                    <a:cubicBezTo>
                      <a:pt x="4165" y="2013"/>
                      <a:pt x="3298" y="922"/>
                      <a:pt x="2133" y="203"/>
                    </a:cubicBezTo>
                    <a:cubicBezTo>
                      <a:pt x="1955" y="92"/>
                      <a:pt x="1777" y="1"/>
                      <a:pt x="15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609" name="Google Shape;11609;p29"/>
              <p:cNvSpPr/>
              <p:nvPr/>
            </p:nvSpPr>
            <p:spPr>
              <a:xfrm>
                <a:off x="3753000" y="1859150"/>
                <a:ext cx="104775" cy="101675"/>
              </a:xfrm>
              <a:custGeom>
                <a:avLst/>
                <a:gdLst/>
                <a:ahLst/>
                <a:cxnLst/>
                <a:rect l="l" t="t" r="r" b="b"/>
                <a:pathLst>
                  <a:path w="4191" h="4067" extrusionOk="0">
                    <a:moveTo>
                      <a:pt x="794" y="1"/>
                    </a:moveTo>
                    <a:cubicBezTo>
                      <a:pt x="801" y="18"/>
                      <a:pt x="811" y="35"/>
                      <a:pt x="824" y="52"/>
                    </a:cubicBezTo>
                    <a:lnTo>
                      <a:pt x="824" y="52"/>
                    </a:lnTo>
                    <a:cubicBezTo>
                      <a:pt x="814" y="35"/>
                      <a:pt x="804" y="18"/>
                      <a:pt x="794" y="1"/>
                    </a:cubicBezTo>
                    <a:close/>
                    <a:moveTo>
                      <a:pt x="348" y="1463"/>
                    </a:moveTo>
                    <a:lnTo>
                      <a:pt x="348" y="1463"/>
                    </a:lnTo>
                    <a:cubicBezTo>
                      <a:pt x="355" y="1465"/>
                      <a:pt x="362" y="1467"/>
                      <a:pt x="369" y="1468"/>
                    </a:cubicBezTo>
                    <a:lnTo>
                      <a:pt x="369" y="1468"/>
                    </a:lnTo>
                    <a:cubicBezTo>
                      <a:pt x="362" y="1466"/>
                      <a:pt x="355" y="1465"/>
                      <a:pt x="348" y="1463"/>
                    </a:cubicBezTo>
                    <a:close/>
                    <a:moveTo>
                      <a:pt x="824" y="52"/>
                    </a:moveTo>
                    <a:cubicBezTo>
                      <a:pt x="982" y="330"/>
                      <a:pt x="1100" y="587"/>
                      <a:pt x="1240" y="843"/>
                    </a:cubicBezTo>
                    <a:cubicBezTo>
                      <a:pt x="868" y="571"/>
                      <a:pt x="422" y="372"/>
                      <a:pt x="1" y="273"/>
                    </a:cubicBezTo>
                    <a:lnTo>
                      <a:pt x="1" y="273"/>
                    </a:lnTo>
                    <a:cubicBezTo>
                      <a:pt x="348" y="695"/>
                      <a:pt x="670" y="1141"/>
                      <a:pt x="1017" y="1538"/>
                    </a:cubicBezTo>
                    <a:cubicBezTo>
                      <a:pt x="802" y="1514"/>
                      <a:pt x="564" y="1513"/>
                      <a:pt x="369" y="1468"/>
                    </a:cubicBezTo>
                    <a:lnTo>
                      <a:pt x="369" y="1468"/>
                    </a:lnTo>
                    <a:cubicBezTo>
                      <a:pt x="621" y="1538"/>
                      <a:pt x="1048" y="1964"/>
                      <a:pt x="1265" y="2133"/>
                    </a:cubicBezTo>
                    <a:cubicBezTo>
                      <a:pt x="1587" y="2306"/>
                      <a:pt x="1860" y="2529"/>
                      <a:pt x="2157" y="2703"/>
                    </a:cubicBezTo>
                    <a:cubicBezTo>
                      <a:pt x="2827" y="3149"/>
                      <a:pt x="3471" y="3620"/>
                      <a:pt x="4116" y="4066"/>
                    </a:cubicBezTo>
                    <a:cubicBezTo>
                      <a:pt x="4190" y="4017"/>
                      <a:pt x="4116" y="3917"/>
                      <a:pt x="4091" y="3818"/>
                    </a:cubicBezTo>
                    <a:cubicBezTo>
                      <a:pt x="3769" y="3322"/>
                      <a:pt x="3570" y="2827"/>
                      <a:pt x="3198" y="2380"/>
                    </a:cubicBezTo>
                    <a:cubicBezTo>
                      <a:pt x="2777" y="1860"/>
                      <a:pt x="2380" y="1414"/>
                      <a:pt x="1909" y="943"/>
                    </a:cubicBezTo>
                    <a:cubicBezTo>
                      <a:pt x="1736" y="744"/>
                      <a:pt x="1538" y="596"/>
                      <a:pt x="1364" y="422"/>
                    </a:cubicBezTo>
                    <a:cubicBezTo>
                      <a:pt x="1230" y="355"/>
                      <a:pt x="935" y="208"/>
                      <a:pt x="824" y="52"/>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610" name="Google Shape;11610;p29"/>
              <p:cNvSpPr/>
              <p:nvPr/>
            </p:nvSpPr>
            <p:spPr>
              <a:xfrm>
                <a:off x="3843475" y="1707050"/>
                <a:ext cx="93625" cy="244625"/>
              </a:xfrm>
              <a:custGeom>
                <a:avLst/>
                <a:gdLst/>
                <a:ahLst/>
                <a:cxnLst/>
                <a:rect l="l" t="t" r="r" b="b"/>
                <a:pathLst>
                  <a:path w="3745" h="9785" extrusionOk="0">
                    <a:moveTo>
                      <a:pt x="2204" y="0"/>
                    </a:moveTo>
                    <a:cubicBezTo>
                      <a:pt x="2000" y="0"/>
                      <a:pt x="1793" y="215"/>
                      <a:pt x="1572" y="215"/>
                    </a:cubicBezTo>
                    <a:cubicBezTo>
                      <a:pt x="1552" y="215"/>
                      <a:pt x="1533" y="213"/>
                      <a:pt x="1513" y="210"/>
                    </a:cubicBezTo>
                    <a:cubicBezTo>
                      <a:pt x="1414" y="185"/>
                      <a:pt x="1364" y="160"/>
                      <a:pt x="1265" y="110"/>
                    </a:cubicBezTo>
                    <a:cubicBezTo>
                      <a:pt x="1249" y="108"/>
                      <a:pt x="1234" y="106"/>
                      <a:pt x="1218" y="106"/>
                    </a:cubicBezTo>
                    <a:cubicBezTo>
                      <a:pt x="1090" y="106"/>
                      <a:pt x="982" y="193"/>
                      <a:pt x="893" y="259"/>
                    </a:cubicBezTo>
                    <a:cubicBezTo>
                      <a:pt x="819" y="358"/>
                      <a:pt x="745" y="507"/>
                      <a:pt x="720" y="631"/>
                    </a:cubicBezTo>
                    <a:cubicBezTo>
                      <a:pt x="398" y="1474"/>
                      <a:pt x="150" y="2341"/>
                      <a:pt x="50" y="3234"/>
                    </a:cubicBezTo>
                    <a:cubicBezTo>
                      <a:pt x="1" y="4052"/>
                      <a:pt x="199" y="4721"/>
                      <a:pt x="373" y="5514"/>
                    </a:cubicBezTo>
                    <a:cubicBezTo>
                      <a:pt x="745" y="7027"/>
                      <a:pt x="1364" y="8539"/>
                      <a:pt x="2480" y="9679"/>
                    </a:cubicBezTo>
                    <a:cubicBezTo>
                      <a:pt x="2521" y="9740"/>
                      <a:pt x="2578" y="9785"/>
                      <a:pt x="2653" y="9785"/>
                    </a:cubicBezTo>
                    <a:cubicBezTo>
                      <a:pt x="2669" y="9785"/>
                      <a:pt x="2685" y="9783"/>
                      <a:pt x="2703" y="9778"/>
                    </a:cubicBezTo>
                    <a:cubicBezTo>
                      <a:pt x="2728" y="9778"/>
                      <a:pt x="2753" y="9754"/>
                      <a:pt x="2802" y="9729"/>
                    </a:cubicBezTo>
                    <a:cubicBezTo>
                      <a:pt x="3050" y="9456"/>
                      <a:pt x="3149" y="9109"/>
                      <a:pt x="3248" y="8737"/>
                    </a:cubicBezTo>
                    <a:cubicBezTo>
                      <a:pt x="3620" y="7374"/>
                      <a:pt x="3695" y="5985"/>
                      <a:pt x="3695" y="4548"/>
                    </a:cubicBezTo>
                    <a:cubicBezTo>
                      <a:pt x="3695" y="4449"/>
                      <a:pt x="3695" y="4399"/>
                      <a:pt x="3744" y="4325"/>
                    </a:cubicBezTo>
                    <a:cubicBezTo>
                      <a:pt x="3744" y="3928"/>
                      <a:pt x="3744" y="3482"/>
                      <a:pt x="3695" y="3085"/>
                    </a:cubicBezTo>
                    <a:cubicBezTo>
                      <a:pt x="3620" y="2713"/>
                      <a:pt x="3521" y="2366"/>
                      <a:pt x="3397" y="2044"/>
                    </a:cubicBezTo>
                    <a:cubicBezTo>
                      <a:pt x="3298" y="1672"/>
                      <a:pt x="3149" y="1251"/>
                      <a:pt x="3025" y="879"/>
                    </a:cubicBezTo>
                    <a:cubicBezTo>
                      <a:pt x="2951" y="606"/>
                      <a:pt x="2703" y="383"/>
                      <a:pt x="2480" y="185"/>
                    </a:cubicBezTo>
                    <a:cubicBezTo>
                      <a:pt x="2406" y="110"/>
                      <a:pt x="2356" y="61"/>
                      <a:pt x="2282" y="11"/>
                    </a:cubicBezTo>
                    <a:cubicBezTo>
                      <a:pt x="2256" y="3"/>
                      <a:pt x="2230" y="0"/>
                      <a:pt x="220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611" name="Google Shape;11611;p29"/>
              <p:cNvSpPr/>
              <p:nvPr/>
            </p:nvSpPr>
            <p:spPr>
              <a:xfrm>
                <a:off x="3871375" y="1763725"/>
                <a:ext cx="49600" cy="165950"/>
              </a:xfrm>
              <a:custGeom>
                <a:avLst/>
                <a:gdLst/>
                <a:ahLst/>
                <a:cxnLst/>
                <a:rect l="l" t="t" r="r" b="b"/>
                <a:pathLst>
                  <a:path w="1984" h="6638" extrusionOk="0">
                    <a:moveTo>
                      <a:pt x="1959" y="2628"/>
                    </a:moveTo>
                    <a:cubicBezTo>
                      <a:pt x="1954" y="2634"/>
                      <a:pt x="1950" y="2641"/>
                      <a:pt x="1947" y="2649"/>
                    </a:cubicBezTo>
                    <a:lnTo>
                      <a:pt x="1947" y="2649"/>
                    </a:lnTo>
                    <a:cubicBezTo>
                      <a:pt x="1951" y="2642"/>
                      <a:pt x="1955" y="2635"/>
                      <a:pt x="1959" y="2628"/>
                    </a:cubicBezTo>
                    <a:close/>
                    <a:moveTo>
                      <a:pt x="248" y="0"/>
                    </a:moveTo>
                    <a:cubicBezTo>
                      <a:pt x="75" y="793"/>
                      <a:pt x="0" y="1636"/>
                      <a:pt x="50" y="2479"/>
                    </a:cubicBezTo>
                    <a:cubicBezTo>
                      <a:pt x="100" y="3173"/>
                      <a:pt x="174" y="3917"/>
                      <a:pt x="372" y="4636"/>
                    </a:cubicBezTo>
                    <a:cubicBezTo>
                      <a:pt x="471" y="5008"/>
                      <a:pt x="595" y="5379"/>
                      <a:pt x="719" y="5726"/>
                    </a:cubicBezTo>
                    <a:cubicBezTo>
                      <a:pt x="794" y="5974"/>
                      <a:pt x="893" y="6470"/>
                      <a:pt x="1141" y="6594"/>
                    </a:cubicBezTo>
                    <a:cubicBezTo>
                      <a:pt x="1197" y="6624"/>
                      <a:pt x="1250" y="6637"/>
                      <a:pt x="1298" y="6637"/>
                    </a:cubicBezTo>
                    <a:cubicBezTo>
                      <a:pt x="1778" y="6637"/>
                      <a:pt x="1862" y="5300"/>
                      <a:pt x="1884" y="5008"/>
                    </a:cubicBezTo>
                    <a:lnTo>
                      <a:pt x="1984" y="3793"/>
                    </a:lnTo>
                    <a:lnTo>
                      <a:pt x="1984" y="3173"/>
                    </a:lnTo>
                    <a:cubicBezTo>
                      <a:pt x="1984" y="3103"/>
                      <a:pt x="1896" y="2771"/>
                      <a:pt x="1947" y="2649"/>
                    </a:cubicBezTo>
                    <a:lnTo>
                      <a:pt x="1947" y="2649"/>
                    </a:lnTo>
                    <a:cubicBezTo>
                      <a:pt x="1826" y="2866"/>
                      <a:pt x="1682" y="3105"/>
                      <a:pt x="1562" y="3297"/>
                    </a:cubicBezTo>
                    <a:cubicBezTo>
                      <a:pt x="1612" y="2305"/>
                      <a:pt x="1562" y="1363"/>
                      <a:pt x="1290" y="397"/>
                    </a:cubicBezTo>
                    <a:cubicBezTo>
                      <a:pt x="1190" y="769"/>
                      <a:pt x="1066" y="1165"/>
                      <a:pt x="942" y="1537"/>
                    </a:cubicBezTo>
                    <a:cubicBezTo>
                      <a:pt x="695" y="1016"/>
                      <a:pt x="471" y="521"/>
                      <a:pt x="248"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612" name="Google Shape;11612;p29"/>
              <p:cNvSpPr/>
              <p:nvPr/>
            </p:nvSpPr>
            <p:spPr>
              <a:xfrm>
                <a:off x="3941400" y="1752650"/>
                <a:ext cx="131425" cy="195800"/>
              </a:xfrm>
              <a:custGeom>
                <a:avLst/>
                <a:gdLst/>
                <a:ahLst/>
                <a:cxnLst/>
                <a:rect l="l" t="t" r="r" b="b"/>
                <a:pathLst>
                  <a:path w="5257" h="7832" extrusionOk="0">
                    <a:moveTo>
                      <a:pt x="4359" y="0"/>
                    </a:moveTo>
                    <a:cubicBezTo>
                      <a:pt x="3935" y="0"/>
                      <a:pt x="3246" y="564"/>
                      <a:pt x="3000" y="765"/>
                    </a:cubicBezTo>
                    <a:cubicBezTo>
                      <a:pt x="2554" y="1137"/>
                      <a:pt x="2157" y="1583"/>
                      <a:pt x="1810" y="2054"/>
                    </a:cubicBezTo>
                    <a:cubicBezTo>
                      <a:pt x="1067" y="2996"/>
                      <a:pt x="521" y="4062"/>
                      <a:pt x="174" y="5227"/>
                    </a:cubicBezTo>
                    <a:cubicBezTo>
                      <a:pt x="50" y="5798"/>
                      <a:pt x="1" y="6343"/>
                      <a:pt x="1" y="6938"/>
                    </a:cubicBezTo>
                    <a:cubicBezTo>
                      <a:pt x="1" y="7139"/>
                      <a:pt x="99" y="7832"/>
                      <a:pt x="362" y="7832"/>
                    </a:cubicBezTo>
                    <a:cubicBezTo>
                      <a:pt x="422" y="7832"/>
                      <a:pt x="492" y="7795"/>
                      <a:pt x="571" y="7706"/>
                    </a:cubicBezTo>
                    <a:cubicBezTo>
                      <a:pt x="1017" y="7260"/>
                      <a:pt x="1488" y="6740"/>
                      <a:pt x="1909" y="6293"/>
                    </a:cubicBezTo>
                    <a:cubicBezTo>
                      <a:pt x="2529" y="5674"/>
                      <a:pt x="3124" y="5029"/>
                      <a:pt x="3645" y="4310"/>
                    </a:cubicBezTo>
                    <a:cubicBezTo>
                      <a:pt x="4215" y="3567"/>
                      <a:pt x="4711" y="2724"/>
                      <a:pt x="5033" y="1831"/>
                    </a:cubicBezTo>
                    <a:cubicBezTo>
                      <a:pt x="5256" y="1385"/>
                      <a:pt x="5157" y="1063"/>
                      <a:pt x="5083" y="592"/>
                    </a:cubicBezTo>
                    <a:cubicBezTo>
                      <a:pt x="5083" y="517"/>
                      <a:pt x="5033" y="443"/>
                      <a:pt x="5008" y="393"/>
                    </a:cubicBezTo>
                    <a:cubicBezTo>
                      <a:pt x="4959" y="344"/>
                      <a:pt x="4835" y="344"/>
                      <a:pt x="4735" y="270"/>
                    </a:cubicBezTo>
                    <a:cubicBezTo>
                      <a:pt x="4636" y="220"/>
                      <a:pt x="4612" y="71"/>
                      <a:pt x="4488" y="22"/>
                    </a:cubicBezTo>
                    <a:cubicBezTo>
                      <a:pt x="4449" y="7"/>
                      <a:pt x="4405" y="0"/>
                      <a:pt x="43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613" name="Google Shape;11613;p29"/>
              <p:cNvSpPr/>
              <p:nvPr/>
            </p:nvSpPr>
            <p:spPr>
              <a:xfrm>
                <a:off x="3956825" y="1780450"/>
                <a:ext cx="73225" cy="146150"/>
              </a:xfrm>
              <a:custGeom>
                <a:avLst/>
                <a:gdLst/>
                <a:ahLst/>
                <a:cxnLst/>
                <a:rect l="l" t="t" r="r" b="b"/>
                <a:pathLst>
                  <a:path w="2929" h="5846" extrusionOk="0">
                    <a:moveTo>
                      <a:pt x="2929" y="1612"/>
                    </a:moveTo>
                    <a:lnTo>
                      <a:pt x="2929" y="1612"/>
                    </a:lnTo>
                    <a:cubicBezTo>
                      <a:pt x="2920" y="1618"/>
                      <a:pt x="2912" y="1625"/>
                      <a:pt x="2903" y="1634"/>
                    </a:cubicBezTo>
                    <a:lnTo>
                      <a:pt x="2903" y="1634"/>
                    </a:lnTo>
                    <a:cubicBezTo>
                      <a:pt x="2912" y="1627"/>
                      <a:pt x="2920" y="1619"/>
                      <a:pt x="2929" y="1612"/>
                    </a:cubicBezTo>
                    <a:close/>
                    <a:moveTo>
                      <a:pt x="2879" y="0"/>
                    </a:moveTo>
                    <a:lnTo>
                      <a:pt x="2879" y="0"/>
                    </a:lnTo>
                    <a:cubicBezTo>
                      <a:pt x="2259" y="645"/>
                      <a:pt x="1739" y="1364"/>
                      <a:pt x="1317" y="2132"/>
                    </a:cubicBezTo>
                    <a:cubicBezTo>
                      <a:pt x="921" y="2826"/>
                      <a:pt x="623" y="3570"/>
                      <a:pt x="350" y="4314"/>
                    </a:cubicBezTo>
                    <a:cubicBezTo>
                      <a:pt x="227" y="4686"/>
                      <a:pt x="103" y="5082"/>
                      <a:pt x="53" y="5454"/>
                    </a:cubicBezTo>
                    <a:cubicBezTo>
                      <a:pt x="0" y="5730"/>
                      <a:pt x="45" y="5846"/>
                      <a:pt x="147" y="5846"/>
                    </a:cubicBezTo>
                    <a:cubicBezTo>
                      <a:pt x="237" y="5846"/>
                      <a:pt x="372" y="5754"/>
                      <a:pt x="524" y="5603"/>
                    </a:cubicBezTo>
                    <a:cubicBezTo>
                      <a:pt x="1069" y="5008"/>
                      <a:pt x="1565" y="4388"/>
                      <a:pt x="1962" y="3719"/>
                    </a:cubicBezTo>
                    <a:cubicBezTo>
                      <a:pt x="2185" y="3372"/>
                      <a:pt x="2383" y="3049"/>
                      <a:pt x="2532" y="2678"/>
                    </a:cubicBezTo>
                    <a:cubicBezTo>
                      <a:pt x="2626" y="2466"/>
                      <a:pt x="2743" y="1805"/>
                      <a:pt x="2903" y="1634"/>
                    </a:cubicBezTo>
                    <a:lnTo>
                      <a:pt x="2903" y="1634"/>
                    </a:lnTo>
                    <a:cubicBezTo>
                      <a:pt x="2662" y="1847"/>
                      <a:pt x="2399" y="2015"/>
                      <a:pt x="2135" y="2207"/>
                    </a:cubicBezTo>
                    <a:cubicBezTo>
                      <a:pt x="2433" y="1488"/>
                      <a:pt x="2681" y="744"/>
                      <a:pt x="2879"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614" name="Google Shape;11614;p29"/>
              <p:cNvSpPr/>
              <p:nvPr/>
            </p:nvSpPr>
            <p:spPr>
              <a:xfrm>
                <a:off x="3656950" y="1972775"/>
                <a:ext cx="200825" cy="79400"/>
              </a:xfrm>
              <a:custGeom>
                <a:avLst/>
                <a:gdLst/>
                <a:ahLst/>
                <a:cxnLst/>
                <a:rect l="l" t="t" r="r" b="b"/>
                <a:pathLst>
                  <a:path w="8033" h="3176" extrusionOk="0">
                    <a:moveTo>
                      <a:pt x="4064" y="0"/>
                    </a:moveTo>
                    <a:cubicBezTo>
                      <a:pt x="2882" y="0"/>
                      <a:pt x="1700" y="114"/>
                      <a:pt x="645" y="612"/>
                    </a:cubicBezTo>
                    <a:cubicBezTo>
                      <a:pt x="496" y="686"/>
                      <a:pt x="298" y="761"/>
                      <a:pt x="223" y="934"/>
                    </a:cubicBezTo>
                    <a:cubicBezTo>
                      <a:pt x="0" y="1207"/>
                      <a:pt x="25" y="1579"/>
                      <a:pt x="124" y="1926"/>
                    </a:cubicBezTo>
                    <a:cubicBezTo>
                      <a:pt x="149" y="2025"/>
                      <a:pt x="223" y="2124"/>
                      <a:pt x="273" y="2248"/>
                    </a:cubicBezTo>
                    <a:cubicBezTo>
                      <a:pt x="372" y="2422"/>
                      <a:pt x="521" y="2570"/>
                      <a:pt x="670" y="2694"/>
                    </a:cubicBezTo>
                    <a:cubicBezTo>
                      <a:pt x="1119" y="3036"/>
                      <a:pt x="1734" y="3176"/>
                      <a:pt x="2324" y="3176"/>
                    </a:cubicBezTo>
                    <a:cubicBezTo>
                      <a:pt x="2418" y="3176"/>
                      <a:pt x="2511" y="3172"/>
                      <a:pt x="2603" y="3165"/>
                    </a:cubicBezTo>
                    <a:cubicBezTo>
                      <a:pt x="3272" y="3091"/>
                      <a:pt x="3942" y="2843"/>
                      <a:pt x="4562" y="2620"/>
                    </a:cubicBezTo>
                    <a:cubicBezTo>
                      <a:pt x="5107" y="2422"/>
                      <a:pt x="5702" y="2223"/>
                      <a:pt x="6247" y="2000"/>
                    </a:cubicBezTo>
                    <a:cubicBezTo>
                      <a:pt x="6693" y="1851"/>
                      <a:pt x="7115" y="1703"/>
                      <a:pt x="7437" y="1380"/>
                    </a:cubicBezTo>
                    <a:cubicBezTo>
                      <a:pt x="7834" y="1009"/>
                      <a:pt x="8032" y="364"/>
                      <a:pt x="7338" y="265"/>
                    </a:cubicBezTo>
                    <a:cubicBezTo>
                      <a:pt x="6569" y="67"/>
                      <a:pt x="5727" y="67"/>
                      <a:pt x="4933" y="17"/>
                    </a:cubicBezTo>
                    <a:cubicBezTo>
                      <a:pt x="4645" y="7"/>
                      <a:pt x="4355" y="0"/>
                      <a:pt x="406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615" name="Google Shape;11615;p29"/>
              <p:cNvSpPr/>
              <p:nvPr/>
            </p:nvSpPr>
            <p:spPr>
              <a:xfrm>
                <a:off x="3682975" y="1979050"/>
                <a:ext cx="165500" cy="51800"/>
              </a:xfrm>
              <a:custGeom>
                <a:avLst/>
                <a:gdLst/>
                <a:ahLst/>
                <a:cxnLst/>
                <a:rect l="l" t="t" r="r" b="b"/>
                <a:pathLst>
                  <a:path w="6620" h="2072" extrusionOk="0">
                    <a:moveTo>
                      <a:pt x="4714" y="0"/>
                    </a:moveTo>
                    <a:cubicBezTo>
                      <a:pt x="4289" y="0"/>
                      <a:pt x="3864" y="33"/>
                      <a:pt x="3446" y="88"/>
                    </a:cubicBezTo>
                    <a:cubicBezTo>
                      <a:pt x="2802" y="138"/>
                      <a:pt x="2182" y="237"/>
                      <a:pt x="1562" y="485"/>
                    </a:cubicBezTo>
                    <a:cubicBezTo>
                      <a:pt x="1042" y="683"/>
                      <a:pt x="496" y="981"/>
                      <a:pt x="0" y="1253"/>
                    </a:cubicBezTo>
                    <a:cubicBezTo>
                      <a:pt x="719" y="1204"/>
                      <a:pt x="1438" y="1105"/>
                      <a:pt x="2157" y="1055"/>
                    </a:cubicBezTo>
                    <a:lnTo>
                      <a:pt x="2157" y="1055"/>
                    </a:lnTo>
                    <a:cubicBezTo>
                      <a:pt x="1736" y="1253"/>
                      <a:pt x="1413" y="1551"/>
                      <a:pt x="1116" y="1873"/>
                    </a:cubicBezTo>
                    <a:cubicBezTo>
                      <a:pt x="1711" y="1724"/>
                      <a:pt x="2331" y="1600"/>
                      <a:pt x="2926" y="1452"/>
                    </a:cubicBezTo>
                    <a:lnTo>
                      <a:pt x="2926" y="1452"/>
                    </a:lnTo>
                    <a:cubicBezTo>
                      <a:pt x="2727" y="1700"/>
                      <a:pt x="2479" y="1923"/>
                      <a:pt x="2231" y="2071"/>
                    </a:cubicBezTo>
                    <a:cubicBezTo>
                      <a:pt x="3669" y="1923"/>
                      <a:pt x="5132" y="1675"/>
                      <a:pt x="6272" y="807"/>
                    </a:cubicBezTo>
                    <a:cubicBezTo>
                      <a:pt x="6446" y="683"/>
                      <a:pt x="6619" y="435"/>
                      <a:pt x="6396" y="212"/>
                    </a:cubicBezTo>
                    <a:cubicBezTo>
                      <a:pt x="6247" y="88"/>
                      <a:pt x="5876" y="88"/>
                      <a:pt x="5702" y="63"/>
                    </a:cubicBezTo>
                    <a:cubicBezTo>
                      <a:pt x="5376" y="20"/>
                      <a:pt x="5045" y="0"/>
                      <a:pt x="4714"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616" name="Google Shape;11616;p29"/>
              <p:cNvSpPr/>
              <p:nvPr/>
            </p:nvSpPr>
            <p:spPr>
              <a:xfrm>
                <a:off x="3686075" y="2021000"/>
                <a:ext cx="187800" cy="148275"/>
              </a:xfrm>
              <a:custGeom>
                <a:avLst/>
                <a:gdLst/>
                <a:ahLst/>
                <a:cxnLst/>
                <a:rect l="l" t="t" r="r" b="b"/>
                <a:pathLst>
                  <a:path w="7512" h="5931" extrusionOk="0">
                    <a:moveTo>
                      <a:pt x="6503" y="0"/>
                    </a:moveTo>
                    <a:cubicBezTo>
                      <a:pt x="6208" y="0"/>
                      <a:pt x="5885" y="173"/>
                      <a:pt x="5652" y="269"/>
                    </a:cubicBezTo>
                    <a:cubicBezTo>
                      <a:pt x="5181" y="493"/>
                      <a:pt x="4710" y="740"/>
                      <a:pt x="4264" y="988"/>
                    </a:cubicBezTo>
                    <a:cubicBezTo>
                      <a:pt x="3719" y="1261"/>
                      <a:pt x="3223" y="1558"/>
                      <a:pt x="2727" y="1906"/>
                    </a:cubicBezTo>
                    <a:cubicBezTo>
                      <a:pt x="2281" y="2228"/>
                      <a:pt x="1810" y="2525"/>
                      <a:pt x="1364" y="2897"/>
                    </a:cubicBezTo>
                    <a:cubicBezTo>
                      <a:pt x="942" y="3269"/>
                      <a:pt x="620" y="3641"/>
                      <a:pt x="248" y="4112"/>
                    </a:cubicBezTo>
                    <a:cubicBezTo>
                      <a:pt x="149" y="4236"/>
                      <a:pt x="75" y="4360"/>
                      <a:pt x="50" y="4508"/>
                    </a:cubicBezTo>
                    <a:cubicBezTo>
                      <a:pt x="0" y="4657"/>
                      <a:pt x="50" y="4855"/>
                      <a:pt x="174" y="4905"/>
                    </a:cubicBezTo>
                    <a:cubicBezTo>
                      <a:pt x="223" y="4955"/>
                      <a:pt x="323" y="4979"/>
                      <a:pt x="347" y="5029"/>
                    </a:cubicBezTo>
                    <a:cubicBezTo>
                      <a:pt x="447" y="5128"/>
                      <a:pt x="372" y="5326"/>
                      <a:pt x="471" y="5401"/>
                    </a:cubicBezTo>
                    <a:cubicBezTo>
                      <a:pt x="546" y="5475"/>
                      <a:pt x="595" y="5475"/>
                      <a:pt x="670" y="5500"/>
                    </a:cubicBezTo>
                    <a:cubicBezTo>
                      <a:pt x="942" y="5574"/>
                      <a:pt x="1116" y="5822"/>
                      <a:pt x="1413" y="5897"/>
                    </a:cubicBezTo>
                    <a:cubicBezTo>
                      <a:pt x="1472" y="5920"/>
                      <a:pt x="1533" y="5931"/>
                      <a:pt x="1596" y="5931"/>
                    </a:cubicBezTo>
                    <a:cubicBezTo>
                      <a:pt x="2063" y="5931"/>
                      <a:pt x="2620" y="5344"/>
                      <a:pt x="2926" y="5103"/>
                    </a:cubicBezTo>
                    <a:lnTo>
                      <a:pt x="4215" y="4087"/>
                    </a:lnTo>
                    <a:cubicBezTo>
                      <a:pt x="4909" y="3393"/>
                      <a:pt x="5528" y="2773"/>
                      <a:pt x="6074" y="2129"/>
                    </a:cubicBezTo>
                    <a:cubicBezTo>
                      <a:pt x="6371" y="1782"/>
                      <a:pt x="7512" y="369"/>
                      <a:pt x="6743" y="46"/>
                    </a:cubicBezTo>
                    <a:cubicBezTo>
                      <a:pt x="6667" y="14"/>
                      <a:pt x="6586" y="0"/>
                      <a:pt x="650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617" name="Google Shape;11617;p29"/>
              <p:cNvSpPr/>
              <p:nvPr/>
            </p:nvSpPr>
            <p:spPr>
              <a:xfrm>
                <a:off x="3715825" y="2028850"/>
                <a:ext cx="141325" cy="104875"/>
              </a:xfrm>
              <a:custGeom>
                <a:avLst/>
                <a:gdLst/>
                <a:ahLst/>
                <a:cxnLst/>
                <a:rect l="l" t="t" r="r" b="b"/>
                <a:pathLst>
                  <a:path w="5653" h="4195" extrusionOk="0">
                    <a:moveTo>
                      <a:pt x="5118" y="0"/>
                    </a:moveTo>
                    <a:cubicBezTo>
                      <a:pt x="4940" y="0"/>
                      <a:pt x="4746" y="81"/>
                      <a:pt x="4586" y="154"/>
                    </a:cubicBezTo>
                    <a:cubicBezTo>
                      <a:pt x="3768" y="451"/>
                      <a:pt x="3124" y="947"/>
                      <a:pt x="2479" y="1443"/>
                    </a:cubicBezTo>
                    <a:cubicBezTo>
                      <a:pt x="1488" y="2186"/>
                      <a:pt x="397" y="3029"/>
                      <a:pt x="0" y="4194"/>
                    </a:cubicBezTo>
                    <a:cubicBezTo>
                      <a:pt x="422" y="3922"/>
                      <a:pt x="893" y="3624"/>
                      <a:pt x="1339" y="3352"/>
                    </a:cubicBezTo>
                    <a:lnTo>
                      <a:pt x="1339" y="3352"/>
                    </a:lnTo>
                    <a:cubicBezTo>
                      <a:pt x="1215" y="3599"/>
                      <a:pt x="1116" y="3872"/>
                      <a:pt x="1091" y="4170"/>
                    </a:cubicBezTo>
                    <a:cubicBezTo>
                      <a:pt x="1612" y="3798"/>
                      <a:pt x="2132" y="3426"/>
                      <a:pt x="2628" y="3029"/>
                    </a:cubicBezTo>
                    <a:cubicBezTo>
                      <a:pt x="2628" y="3178"/>
                      <a:pt x="2628" y="3302"/>
                      <a:pt x="2653" y="3451"/>
                    </a:cubicBezTo>
                    <a:cubicBezTo>
                      <a:pt x="3570" y="2732"/>
                      <a:pt x="4487" y="2013"/>
                      <a:pt x="5156" y="1121"/>
                    </a:cubicBezTo>
                    <a:cubicBezTo>
                      <a:pt x="5355" y="873"/>
                      <a:pt x="5652" y="476"/>
                      <a:pt x="5454" y="154"/>
                    </a:cubicBezTo>
                    <a:cubicBezTo>
                      <a:pt x="5361" y="41"/>
                      <a:pt x="5243" y="0"/>
                      <a:pt x="5118"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618" name="Google Shape;11618;p29"/>
              <p:cNvSpPr/>
              <p:nvPr/>
            </p:nvSpPr>
            <p:spPr>
              <a:xfrm>
                <a:off x="3788325" y="2036275"/>
                <a:ext cx="106625" cy="214100"/>
              </a:xfrm>
              <a:custGeom>
                <a:avLst/>
                <a:gdLst/>
                <a:ahLst/>
                <a:cxnLst/>
                <a:rect l="l" t="t" r="r" b="b"/>
                <a:pathLst>
                  <a:path w="4265" h="8564" extrusionOk="0">
                    <a:moveTo>
                      <a:pt x="3538" y="0"/>
                    </a:moveTo>
                    <a:cubicBezTo>
                      <a:pt x="3516" y="0"/>
                      <a:pt x="3494" y="2"/>
                      <a:pt x="3471" y="5"/>
                    </a:cubicBezTo>
                    <a:cubicBezTo>
                      <a:pt x="3174" y="30"/>
                      <a:pt x="2975" y="526"/>
                      <a:pt x="2802" y="774"/>
                    </a:cubicBezTo>
                    <a:cubicBezTo>
                      <a:pt x="2579" y="1047"/>
                      <a:pt x="2356" y="1344"/>
                      <a:pt x="2157" y="1666"/>
                    </a:cubicBezTo>
                    <a:cubicBezTo>
                      <a:pt x="1736" y="2286"/>
                      <a:pt x="1414" y="2931"/>
                      <a:pt x="1116" y="3625"/>
                    </a:cubicBezTo>
                    <a:cubicBezTo>
                      <a:pt x="546" y="4988"/>
                      <a:pt x="199" y="6401"/>
                      <a:pt x="50" y="7889"/>
                    </a:cubicBezTo>
                    <a:cubicBezTo>
                      <a:pt x="1" y="8087"/>
                      <a:pt x="50" y="8360"/>
                      <a:pt x="224" y="8384"/>
                    </a:cubicBezTo>
                    <a:cubicBezTo>
                      <a:pt x="250" y="8397"/>
                      <a:pt x="272" y="8402"/>
                      <a:pt x="293" y="8402"/>
                    </a:cubicBezTo>
                    <a:cubicBezTo>
                      <a:pt x="340" y="8402"/>
                      <a:pt x="379" y="8379"/>
                      <a:pt x="430" y="8379"/>
                    </a:cubicBezTo>
                    <a:cubicBezTo>
                      <a:pt x="443" y="8379"/>
                      <a:pt x="457" y="8381"/>
                      <a:pt x="472" y="8384"/>
                    </a:cubicBezTo>
                    <a:cubicBezTo>
                      <a:pt x="546" y="8434"/>
                      <a:pt x="596" y="8483"/>
                      <a:pt x="670" y="8508"/>
                    </a:cubicBezTo>
                    <a:cubicBezTo>
                      <a:pt x="728" y="8549"/>
                      <a:pt x="787" y="8564"/>
                      <a:pt x="847" y="8564"/>
                    </a:cubicBezTo>
                    <a:cubicBezTo>
                      <a:pt x="1015" y="8564"/>
                      <a:pt x="1192" y="8446"/>
                      <a:pt x="1369" y="8446"/>
                    </a:cubicBezTo>
                    <a:cubicBezTo>
                      <a:pt x="1401" y="8446"/>
                      <a:pt x="1432" y="8450"/>
                      <a:pt x="1463" y="8459"/>
                    </a:cubicBezTo>
                    <a:cubicBezTo>
                      <a:pt x="1587" y="8483"/>
                      <a:pt x="1686" y="8558"/>
                      <a:pt x="1810" y="8558"/>
                    </a:cubicBezTo>
                    <a:cubicBezTo>
                      <a:pt x="1984" y="8558"/>
                      <a:pt x="2108" y="8384"/>
                      <a:pt x="2207" y="8236"/>
                    </a:cubicBezTo>
                    <a:cubicBezTo>
                      <a:pt x="3471" y="6277"/>
                      <a:pt x="3843" y="3848"/>
                      <a:pt x="4140" y="1493"/>
                    </a:cubicBezTo>
                    <a:cubicBezTo>
                      <a:pt x="4215" y="1171"/>
                      <a:pt x="4264" y="824"/>
                      <a:pt x="4165" y="551"/>
                    </a:cubicBezTo>
                    <a:cubicBezTo>
                      <a:pt x="4073" y="297"/>
                      <a:pt x="3830" y="0"/>
                      <a:pt x="353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619" name="Google Shape;11619;p29"/>
              <p:cNvSpPr/>
              <p:nvPr/>
            </p:nvSpPr>
            <p:spPr>
              <a:xfrm>
                <a:off x="3827375" y="2067600"/>
                <a:ext cx="55800" cy="97100"/>
              </a:xfrm>
              <a:custGeom>
                <a:avLst/>
                <a:gdLst/>
                <a:ahLst/>
                <a:cxnLst/>
                <a:rect l="l" t="t" r="r" b="b"/>
                <a:pathLst>
                  <a:path w="2232" h="3884" extrusionOk="0">
                    <a:moveTo>
                      <a:pt x="1756" y="0"/>
                    </a:moveTo>
                    <a:cubicBezTo>
                      <a:pt x="1574" y="0"/>
                      <a:pt x="1372" y="85"/>
                      <a:pt x="1240" y="190"/>
                    </a:cubicBezTo>
                    <a:cubicBezTo>
                      <a:pt x="843" y="537"/>
                      <a:pt x="595" y="1231"/>
                      <a:pt x="397" y="1702"/>
                    </a:cubicBezTo>
                    <a:cubicBezTo>
                      <a:pt x="174" y="2397"/>
                      <a:pt x="25" y="3115"/>
                      <a:pt x="0" y="3834"/>
                    </a:cubicBezTo>
                    <a:cubicBezTo>
                      <a:pt x="174" y="3215"/>
                      <a:pt x="422" y="2620"/>
                      <a:pt x="794" y="2049"/>
                    </a:cubicBezTo>
                    <a:lnTo>
                      <a:pt x="794" y="2049"/>
                    </a:lnTo>
                    <a:cubicBezTo>
                      <a:pt x="843" y="2620"/>
                      <a:pt x="794" y="3165"/>
                      <a:pt x="769" y="3735"/>
                    </a:cubicBezTo>
                    <a:cubicBezTo>
                      <a:pt x="1091" y="3388"/>
                      <a:pt x="1289" y="2991"/>
                      <a:pt x="1413" y="2545"/>
                    </a:cubicBezTo>
                    <a:cubicBezTo>
                      <a:pt x="1513" y="2991"/>
                      <a:pt x="1537" y="3413"/>
                      <a:pt x="1513" y="3884"/>
                    </a:cubicBezTo>
                    <a:cubicBezTo>
                      <a:pt x="1537" y="3611"/>
                      <a:pt x="1760" y="3264"/>
                      <a:pt x="1835" y="2991"/>
                    </a:cubicBezTo>
                    <a:cubicBezTo>
                      <a:pt x="1909" y="2669"/>
                      <a:pt x="1984" y="2372"/>
                      <a:pt x="2008" y="2025"/>
                    </a:cubicBezTo>
                    <a:cubicBezTo>
                      <a:pt x="2083" y="1727"/>
                      <a:pt x="2107" y="1380"/>
                      <a:pt x="2107" y="1058"/>
                    </a:cubicBezTo>
                    <a:cubicBezTo>
                      <a:pt x="2132" y="860"/>
                      <a:pt x="2231" y="488"/>
                      <a:pt x="2132" y="240"/>
                    </a:cubicBezTo>
                    <a:cubicBezTo>
                      <a:pt x="2063" y="66"/>
                      <a:pt x="1917" y="0"/>
                      <a:pt x="175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620" name="Google Shape;11620;p29"/>
              <p:cNvSpPr/>
              <p:nvPr/>
            </p:nvSpPr>
            <p:spPr>
              <a:xfrm>
                <a:off x="3886875" y="2051850"/>
                <a:ext cx="73150" cy="218300"/>
              </a:xfrm>
              <a:custGeom>
                <a:avLst/>
                <a:gdLst/>
                <a:ahLst/>
                <a:cxnLst/>
                <a:rect l="l" t="t" r="r" b="b"/>
                <a:pathLst>
                  <a:path w="2926" h="8732" extrusionOk="0">
                    <a:moveTo>
                      <a:pt x="1433" y="1"/>
                    </a:moveTo>
                    <a:cubicBezTo>
                      <a:pt x="884" y="1"/>
                      <a:pt x="643" y="1324"/>
                      <a:pt x="570" y="1737"/>
                    </a:cubicBezTo>
                    <a:cubicBezTo>
                      <a:pt x="248" y="3126"/>
                      <a:pt x="0" y="4539"/>
                      <a:pt x="75" y="5976"/>
                    </a:cubicBezTo>
                    <a:cubicBezTo>
                      <a:pt x="99" y="6819"/>
                      <a:pt x="273" y="7637"/>
                      <a:pt x="744" y="8356"/>
                    </a:cubicBezTo>
                    <a:cubicBezTo>
                      <a:pt x="902" y="8614"/>
                      <a:pt x="1192" y="8732"/>
                      <a:pt x="1476" y="8732"/>
                    </a:cubicBezTo>
                    <a:cubicBezTo>
                      <a:pt x="1683" y="8732"/>
                      <a:pt x="1887" y="8669"/>
                      <a:pt x="2033" y="8555"/>
                    </a:cubicBezTo>
                    <a:cubicBezTo>
                      <a:pt x="2083" y="8505"/>
                      <a:pt x="2132" y="8480"/>
                      <a:pt x="2182" y="8480"/>
                    </a:cubicBezTo>
                    <a:cubicBezTo>
                      <a:pt x="2249" y="8480"/>
                      <a:pt x="2337" y="8583"/>
                      <a:pt x="2427" y="8583"/>
                    </a:cubicBezTo>
                    <a:cubicBezTo>
                      <a:pt x="2436" y="8583"/>
                      <a:pt x="2445" y="8582"/>
                      <a:pt x="2454" y="8579"/>
                    </a:cubicBezTo>
                    <a:cubicBezTo>
                      <a:pt x="2504" y="8579"/>
                      <a:pt x="2578" y="8480"/>
                      <a:pt x="2603" y="8431"/>
                    </a:cubicBezTo>
                    <a:cubicBezTo>
                      <a:pt x="2677" y="8257"/>
                      <a:pt x="2727" y="8108"/>
                      <a:pt x="2801" y="7935"/>
                    </a:cubicBezTo>
                    <a:cubicBezTo>
                      <a:pt x="2925" y="7365"/>
                      <a:pt x="2925" y="6770"/>
                      <a:pt x="2876" y="6200"/>
                    </a:cubicBezTo>
                    <a:cubicBezTo>
                      <a:pt x="2826" y="5282"/>
                      <a:pt x="2752" y="4390"/>
                      <a:pt x="2628" y="3522"/>
                    </a:cubicBezTo>
                    <a:cubicBezTo>
                      <a:pt x="2504" y="2704"/>
                      <a:pt x="2454" y="1861"/>
                      <a:pt x="2206" y="1068"/>
                    </a:cubicBezTo>
                    <a:cubicBezTo>
                      <a:pt x="2083" y="696"/>
                      <a:pt x="1884" y="27"/>
                      <a:pt x="1463" y="2"/>
                    </a:cubicBezTo>
                    <a:cubicBezTo>
                      <a:pt x="1453" y="1"/>
                      <a:pt x="1443" y="1"/>
                      <a:pt x="14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621" name="Google Shape;11621;p29"/>
              <p:cNvSpPr/>
              <p:nvPr/>
            </p:nvSpPr>
            <p:spPr>
              <a:xfrm>
                <a:off x="3899875" y="2073000"/>
                <a:ext cx="43425" cy="120225"/>
              </a:xfrm>
              <a:custGeom>
                <a:avLst/>
                <a:gdLst/>
                <a:ahLst/>
                <a:cxnLst/>
                <a:rect l="l" t="t" r="r" b="b"/>
                <a:pathLst>
                  <a:path w="1737" h="4809" extrusionOk="0">
                    <a:moveTo>
                      <a:pt x="946" y="0"/>
                    </a:moveTo>
                    <a:cubicBezTo>
                      <a:pt x="701" y="0"/>
                      <a:pt x="544" y="488"/>
                      <a:pt x="422" y="817"/>
                    </a:cubicBezTo>
                    <a:cubicBezTo>
                      <a:pt x="249" y="1214"/>
                      <a:pt x="150" y="1635"/>
                      <a:pt x="100" y="2032"/>
                    </a:cubicBezTo>
                    <a:cubicBezTo>
                      <a:pt x="50" y="2428"/>
                      <a:pt x="1" y="2875"/>
                      <a:pt x="50" y="3271"/>
                    </a:cubicBezTo>
                    <a:cubicBezTo>
                      <a:pt x="50" y="3494"/>
                      <a:pt x="75" y="3668"/>
                      <a:pt x="100" y="3891"/>
                    </a:cubicBezTo>
                    <a:cubicBezTo>
                      <a:pt x="125" y="4040"/>
                      <a:pt x="249" y="4312"/>
                      <a:pt x="224" y="4436"/>
                    </a:cubicBezTo>
                    <a:cubicBezTo>
                      <a:pt x="323" y="3990"/>
                      <a:pt x="373" y="3519"/>
                      <a:pt x="422" y="3048"/>
                    </a:cubicBezTo>
                    <a:cubicBezTo>
                      <a:pt x="670" y="3643"/>
                      <a:pt x="893" y="4238"/>
                      <a:pt x="1191" y="4808"/>
                    </a:cubicBezTo>
                    <a:cubicBezTo>
                      <a:pt x="1290" y="4065"/>
                      <a:pt x="1315" y="3321"/>
                      <a:pt x="1339" y="2552"/>
                    </a:cubicBezTo>
                    <a:cubicBezTo>
                      <a:pt x="1463" y="2924"/>
                      <a:pt x="1587" y="3296"/>
                      <a:pt x="1686" y="3668"/>
                    </a:cubicBezTo>
                    <a:cubicBezTo>
                      <a:pt x="1736" y="3023"/>
                      <a:pt x="1736" y="2404"/>
                      <a:pt x="1686" y="1759"/>
                    </a:cubicBezTo>
                    <a:cubicBezTo>
                      <a:pt x="1662" y="1263"/>
                      <a:pt x="1563" y="743"/>
                      <a:pt x="1315" y="321"/>
                    </a:cubicBezTo>
                    <a:cubicBezTo>
                      <a:pt x="1173" y="90"/>
                      <a:pt x="1052" y="0"/>
                      <a:pt x="94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622" name="Google Shape;11622;p29"/>
              <p:cNvSpPr/>
              <p:nvPr/>
            </p:nvSpPr>
            <p:spPr>
              <a:xfrm>
                <a:off x="3946975" y="2050825"/>
                <a:ext cx="153725" cy="184800"/>
              </a:xfrm>
              <a:custGeom>
                <a:avLst/>
                <a:gdLst/>
                <a:ahLst/>
                <a:cxnLst/>
                <a:rect l="l" t="t" r="r" b="b"/>
                <a:pathLst>
                  <a:path w="6149" h="7392" extrusionOk="0">
                    <a:moveTo>
                      <a:pt x="550" y="0"/>
                    </a:moveTo>
                    <a:cubicBezTo>
                      <a:pt x="475" y="0"/>
                      <a:pt x="399" y="21"/>
                      <a:pt x="323" y="68"/>
                    </a:cubicBezTo>
                    <a:cubicBezTo>
                      <a:pt x="1" y="242"/>
                      <a:pt x="75" y="613"/>
                      <a:pt x="199" y="936"/>
                    </a:cubicBezTo>
                    <a:cubicBezTo>
                      <a:pt x="571" y="1902"/>
                      <a:pt x="968" y="2844"/>
                      <a:pt x="1414" y="3786"/>
                    </a:cubicBezTo>
                    <a:cubicBezTo>
                      <a:pt x="1662" y="4307"/>
                      <a:pt x="1910" y="4828"/>
                      <a:pt x="2207" y="5323"/>
                    </a:cubicBezTo>
                    <a:cubicBezTo>
                      <a:pt x="2579" y="6017"/>
                      <a:pt x="3025" y="6662"/>
                      <a:pt x="3620" y="7158"/>
                    </a:cubicBezTo>
                    <a:cubicBezTo>
                      <a:pt x="3746" y="7284"/>
                      <a:pt x="3908" y="7392"/>
                      <a:pt x="4090" y="7392"/>
                    </a:cubicBezTo>
                    <a:cubicBezTo>
                      <a:pt x="4123" y="7392"/>
                      <a:pt x="4156" y="7388"/>
                      <a:pt x="4190" y="7381"/>
                    </a:cubicBezTo>
                    <a:cubicBezTo>
                      <a:pt x="4289" y="7331"/>
                      <a:pt x="4389" y="7282"/>
                      <a:pt x="4488" y="7257"/>
                    </a:cubicBezTo>
                    <a:cubicBezTo>
                      <a:pt x="4934" y="7059"/>
                      <a:pt x="5430" y="7257"/>
                      <a:pt x="5405" y="6538"/>
                    </a:cubicBezTo>
                    <a:cubicBezTo>
                      <a:pt x="5405" y="6439"/>
                      <a:pt x="5380" y="6315"/>
                      <a:pt x="5430" y="6265"/>
                    </a:cubicBezTo>
                    <a:cubicBezTo>
                      <a:pt x="5504" y="6166"/>
                      <a:pt x="5628" y="6166"/>
                      <a:pt x="5727" y="6141"/>
                    </a:cubicBezTo>
                    <a:cubicBezTo>
                      <a:pt x="6025" y="6017"/>
                      <a:pt x="6149" y="5621"/>
                      <a:pt x="6099" y="5274"/>
                    </a:cubicBezTo>
                    <a:cubicBezTo>
                      <a:pt x="6000" y="4927"/>
                      <a:pt x="5752" y="4679"/>
                      <a:pt x="5529" y="4406"/>
                    </a:cubicBezTo>
                    <a:cubicBezTo>
                      <a:pt x="5281" y="4084"/>
                      <a:pt x="5058" y="3786"/>
                      <a:pt x="4810" y="3514"/>
                    </a:cubicBezTo>
                    <a:cubicBezTo>
                      <a:pt x="4537" y="3167"/>
                      <a:pt x="4190" y="2894"/>
                      <a:pt x="3893" y="2572"/>
                    </a:cubicBezTo>
                    <a:cubicBezTo>
                      <a:pt x="3075" y="1853"/>
                      <a:pt x="2281" y="1184"/>
                      <a:pt x="1439" y="564"/>
                    </a:cubicBezTo>
                    <a:cubicBezTo>
                      <a:pt x="1178" y="363"/>
                      <a:pt x="868" y="0"/>
                      <a:pt x="55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623" name="Google Shape;11623;p29"/>
              <p:cNvSpPr/>
              <p:nvPr/>
            </p:nvSpPr>
            <p:spPr>
              <a:xfrm>
                <a:off x="3952550" y="2068250"/>
                <a:ext cx="74400" cy="89025"/>
              </a:xfrm>
              <a:custGeom>
                <a:avLst/>
                <a:gdLst/>
                <a:ahLst/>
                <a:cxnLst/>
                <a:rect l="l" t="t" r="r" b="b"/>
                <a:pathLst>
                  <a:path w="2976" h="3561" extrusionOk="0">
                    <a:moveTo>
                      <a:pt x="888" y="1"/>
                    </a:moveTo>
                    <a:cubicBezTo>
                      <a:pt x="856" y="1"/>
                      <a:pt x="824" y="5"/>
                      <a:pt x="794" y="16"/>
                    </a:cubicBezTo>
                    <a:cubicBezTo>
                      <a:pt x="1" y="288"/>
                      <a:pt x="1092" y="2023"/>
                      <a:pt x="1340" y="2395"/>
                    </a:cubicBezTo>
                    <a:cubicBezTo>
                      <a:pt x="1488" y="2618"/>
                      <a:pt x="1662" y="2817"/>
                      <a:pt x="1835" y="2990"/>
                    </a:cubicBezTo>
                    <a:cubicBezTo>
                      <a:pt x="1934" y="3114"/>
                      <a:pt x="2455" y="3486"/>
                      <a:pt x="2455" y="3560"/>
                    </a:cubicBezTo>
                    <a:cubicBezTo>
                      <a:pt x="2455" y="3387"/>
                      <a:pt x="2405" y="3238"/>
                      <a:pt x="2306" y="3089"/>
                    </a:cubicBezTo>
                    <a:cubicBezTo>
                      <a:pt x="2058" y="2643"/>
                      <a:pt x="1835" y="2222"/>
                      <a:pt x="1587" y="1776"/>
                    </a:cubicBezTo>
                    <a:lnTo>
                      <a:pt x="1587" y="1776"/>
                    </a:lnTo>
                    <a:lnTo>
                      <a:pt x="2976" y="3089"/>
                    </a:lnTo>
                    <a:cubicBezTo>
                      <a:pt x="2728" y="2445"/>
                      <a:pt x="2331" y="1850"/>
                      <a:pt x="1835" y="1329"/>
                    </a:cubicBezTo>
                    <a:lnTo>
                      <a:pt x="1835" y="1329"/>
                    </a:lnTo>
                    <a:cubicBezTo>
                      <a:pt x="2182" y="1577"/>
                      <a:pt x="2554" y="1776"/>
                      <a:pt x="2901" y="2023"/>
                    </a:cubicBezTo>
                    <a:cubicBezTo>
                      <a:pt x="2653" y="1602"/>
                      <a:pt x="2306" y="1156"/>
                      <a:pt x="1959" y="784"/>
                    </a:cubicBezTo>
                    <a:cubicBezTo>
                      <a:pt x="1754" y="602"/>
                      <a:pt x="1256" y="1"/>
                      <a:pt x="888"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624" name="Google Shape;11624;p29"/>
              <p:cNvSpPr/>
              <p:nvPr/>
            </p:nvSpPr>
            <p:spPr>
              <a:xfrm>
                <a:off x="3958750" y="1806500"/>
                <a:ext cx="200825" cy="174250"/>
              </a:xfrm>
              <a:custGeom>
                <a:avLst/>
                <a:gdLst/>
                <a:ahLst/>
                <a:cxnLst/>
                <a:rect l="l" t="t" r="r" b="b"/>
                <a:pathLst>
                  <a:path w="8033" h="6970" extrusionOk="0">
                    <a:moveTo>
                      <a:pt x="6973" y="0"/>
                    </a:moveTo>
                    <a:cubicBezTo>
                      <a:pt x="6883" y="0"/>
                      <a:pt x="6786" y="18"/>
                      <a:pt x="6694" y="49"/>
                    </a:cubicBezTo>
                    <a:cubicBezTo>
                      <a:pt x="6322" y="123"/>
                      <a:pt x="6049" y="347"/>
                      <a:pt x="5752" y="545"/>
                    </a:cubicBezTo>
                    <a:cubicBezTo>
                      <a:pt x="5380" y="768"/>
                      <a:pt x="5033" y="966"/>
                      <a:pt x="4686" y="1189"/>
                    </a:cubicBezTo>
                    <a:cubicBezTo>
                      <a:pt x="3298" y="2107"/>
                      <a:pt x="2157" y="3173"/>
                      <a:pt x="1116" y="4511"/>
                    </a:cubicBezTo>
                    <a:cubicBezTo>
                      <a:pt x="596" y="5156"/>
                      <a:pt x="125" y="5899"/>
                      <a:pt x="50" y="6742"/>
                    </a:cubicBezTo>
                    <a:cubicBezTo>
                      <a:pt x="1" y="6792"/>
                      <a:pt x="1" y="6891"/>
                      <a:pt x="75" y="6916"/>
                    </a:cubicBezTo>
                    <a:cubicBezTo>
                      <a:pt x="90" y="6960"/>
                      <a:pt x="132" y="6969"/>
                      <a:pt x="173" y="6969"/>
                    </a:cubicBezTo>
                    <a:cubicBezTo>
                      <a:pt x="201" y="6969"/>
                      <a:pt x="229" y="6965"/>
                      <a:pt x="249" y="6965"/>
                    </a:cubicBezTo>
                    <a:cubicBezTo>
                      <a:pt x="868" y="6817"/>
                      <a:pt x="1538" y="6618"/>
                      <a:pt x="2108" y="6395"/>
                    </a:cubicBezTo>
                    <a:cubicBezTo>
                      <a:pt x="2901" y="6123"/>
                      <a:pt x="3595" y="5726"/>
                      <a:pt x="4265" y="5255"/>
                    </a:cubicBezTo>
                    <a:cubicBezTo>
                      <a:pt x="4810" y="4883"/>
                      <a:pt x="5331" y="4437"/>
                      <a:pt x="5876" y="3966"/>
                    </a:cubicBezTo>
                    <a:cubicBezTo>
                      <a:pt x="6620" y="3321"/>
                      <a:pt x="7239" y="2702"/>
                      <a:pt x="7785" y="1908"/>
                    </a:cubicBezTo>
                    <a:cubicBezTo>
                      <a:pt x="7884" y="1784"/>
                      <a:pt x="7983" y="1611"/>
                      <a:pt x="8008" y="1462"/>
                    </a:cubicBezTo>
                    <a:cubicBezTo>
                      <a:pt x="8033" y="1338"/>
                      <a:pt x="8008" y="1189"/>
                      <a:pt x="7983" y="1065"/>
                    </a:cubicBezTo>
                    <a:cubicBezTo>
                      <a:pt x="7933" y="942"/>
                      <a:pt x="7909" y="818"/>
                      <a:pt x="7859" y="694"/>
                    </a:cubicBezTo>
                    <a:cubicBezTo>
                      <a:pt x="7735" y="545"/>
                      <a:pt x="7537" y="570"/>
                      <a:pt x="7438" y="421"/>
                    </a:cubicBezTo>
                    <a:cubicBezTo>
                      <a:pt x="7388" y="322"/>
                      <a:pt x="7363" y="223"/>
                      <a:pt x="7289" y="123"/>
                    </a:cubicBezTo>
                    <a:cubicBezTo>
                      <a:pt x="7216" y="36"/>
                      <a:pt x="7101" y="0"/>
                      <a:pt x="69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625" name="Google Shape;11625;p29"/>
              <p:cNvSpPr/>
              <p:nvPr/>
            </p:nvSpPr>
            <p:spPr>
              <a:xfrm>
                <a:off x="3974200" y="1870300"/>
                <a:ext cx="94900" cy="90700"/>
              </a:xfrm>
              <a:custGeom>
                <a:avLst/>
                <a:gdLst/>
                <a:ahLst/>
                <a:cxnLst/>
                <a:rect l="l" t="t" r="r" b="b"/>
                <a:pathLst>
                  <a:path w="3796" h="3628" extrusionOk="0">
                    <a:moveTo>
                      <a:pt x="3523" y="1"/>
                    </a:moveTo>
                    <a:lnTo>
                      <a:pt x="3523" y="1"/>
                    </a:lnTo>
                    <a:cubicBezTo>
                      <a:pt x="3052" y="224"/>
                      <a:pt x="2605" y="497"/>
                      <a:pt x="2234" y="769"/>
                    </a:cubicBezTo>
                    <a:cubicBezTo>
                      <a:pt x="1539" y="1339"/>
                      <a:pt x="945" y="2034"/>
                      <a:pt x="498" y="2852"/>
                    </a:cubicBezTo>
                    <a:cubicBezTo>
                      <a:pt x="336" y="3153"/>
                      <a:pt x="1" y="3627"/>
                      <a:pt x="464" y="3627"/>
                    </a:cubicBezTo>
                    <a:cubicBezTo>
                      <a:pt x="496" y="3627"/>
                      <a:pt x="532" y="3625"/>
                      <a:pt x="573" y="3620"/>
                    </a:cubicBezTo>
                    <a:cubicBezTo>
                      <a:pt x="1044" y="3571"/>
                      <a:pt x="1539" y="3347"/>
                      <a:pt x="1936" y="3100"/>
                    </a:cubicBezTo>
                    <a:cubicBezTo>
                      <a:pt x="2457" y="2802"/>
                      <a:pt x="2903" y="2356"/>
                      <a:pt x="3349" y="1959"/>
                    </a:cubicBezTo>
                    <a:lnTo>
                      <a:pt x="3349" y="1959"/>
                    </a:lnTo>
                    <a:cubicBezTo>
                      <a:pt x="2952" y="2108"/>
                      <a:pt x="2531" y="2232"/>
                      <a:pt x="2110" y="2381"/>
                    </a:cubicBezTo>
                    <a:cubicBezTo>
                      <a:pt x="2680" y="1835"/>
                      <a:pt x="3225" y="1315"/>
                      <a:pt x="3795" y="745"/>
                    </a:cubicBezTo>
                    <a:lnTo>
                      <a:pt x="3795" y="745"/>
                    </a:lnTo>
                    <a:cubicBezTo>
                      <a:pt x="3275" y="868"/>
                      <a:pt x="2729" y="1092"/>
                      <a:pt x="2283" y="1364"/>
                    </a:cubicBezTo>
                    <a:cubicBezTo>
                      <a:pt x="2680" y="943"/>
                      <a:pt x="3101" y="472"/>
                      <a:pt x="3523" y="1"/>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626" name="Google Shape;11626;p29"/>
              <p:cNvSpPr/>
              <p:nvPr/>
            </p:nvSpPr>
            <p:spPr>
              <a:xfrm>
                <a:off x="3976725" y="1951025"/>
                <a:ext cx="221900" cy="75800"/>
              </a:xfrm>
              <a:custGeom>
                <a:avLst/>
                <a:gdLst/>
                <a:ahLst/>
                <a:cxnLst/>
                <a:rect l="l" t="t" r="r" b="b"/>
                <a:pathLst>
                  <a:path w="8876" h="3032" extrusionOk="0">
                    <a:moveTo>
                      <a:pt x="6773" y="0"/>
                    </a:moveTo>
                    <a:cubicBezTo>
                      <a:pt x="4855" y="0"/>
                      <a:pt x="2913" y="463"/>
                      <a:pt x="1091" y="1085"/>
                    </a:cubicBezTo>
                    <a:cubicBezTo>
                      <a:pt x="844" y="1135"/>
                      <a:pt x="224" y="1333"/>
                      <a:pt x="125" y="1631"/>
                    </a:cubicBezTo>
                    <a:cubicBezTo>
                      <a:pt x="1" y="2052"/>
                      <a:pt x="1067" y="2300"/>
                      <a:pt x="1315" y="2374"/>
                    </a:cubicBezTo>
                    <a:cubicBezTo>
                      <a:pt x="2133" y="2697"/>
                      <a:pt x="3174" y="2697"/>
                      <a:pt x="3992" y="2821"/>
                    </a:cubicBezTo>
                    <a:cubicBezTo>
                      <a:pt x="4685" y="2936"/>
                      <a:pt x="5404" y="3032"/>
                      <a:pt x="6112" y="3032"/>
                    </a:cubicBezTo>
                    <a:cubicBezTo>
                      <a:pt x="6772" y="3032"/>
                      <a:pt x="7423" y="2949"/>
                      <a:pt x="8033" y="2721"/>
                    </a:cubicBezTo>
                    <a:cubicBezTo>
                      <a:pt x="8181" y="2672"/>
                      <a:pt x="8305" y="2597"/>
                      <a:pt x="8404" y="2473"/>
                    </a:cubicBezTo>
                    <a:cubicBezTo>
                      <a:pt x="8454" y="2350"/>
                      <a:pt x="8454" y="2226"/>
                      <a:pt x="8528" y="2102"/>
                    </a:cubicBezTo>
                    <a:cubicBezTo>
                      <a:pt x="8578" y="1978"/>
                      <a:pt x="8652" y="1953"/>
                      <a:pt x="8702" y="1854"/>
                    </a:cubicBezTo>
                    <a:cubicBezTo>
                      <a:pt x="8875" y="1631"/>
                      <a:pt x="8801" y="1556"/>
                      <a:pt x="8751" y="1259"/>
                    </a:cubicBezTo>
                    <a:cubicBezTo>
                      <a:pt x="8702" y="1085"/>
                      <a:pt x="8751" y="887"/>
                      <a:pt x="8702" y="713"/>
                    </a:cubicBezTo>
                    <a:cubicBezTo>
                      <a:pt x="8702" y="689"/>
                      <a:pt x="8702" y="614"/>
                      <a:pt x="8677" y="589"/>
                    </a:cubicBezTo>
                    <a:cubicBezTo>
                      <a:pt x="8627" y="391"/>
                      <a:pt x="8429" y="242"/>
                      <a:pt x="8206" y="193"/>
                    </a:cubicBezTo>
                    <a:cubicBezTo>
                      <a:pt x="7958" y="69"/>
                      <a:pt x="7685" y="19"/>
                      <a:pt x="7438" y="19"/>
                    </a:cubicBezTo>
                    <a:cubicBezTo>
                      <a:pt x="7217" y="6"/>
                      <a:pt x="6995" y="0"/>
                      <a:pt x="67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627" name="Google Shape;11627;p29"/>
              <p:cNvSpPr/>
              <p:nvPr/>
            </p:nvSpPr>
            <p:spPr>
              <a:xfrm>
                <a:off x="3990975" y="1963825"/>
                <a:ext cx="122750" cy="44700"/>
              </a:xfrm>
              <a:custGeom>
                <a:avLst/>
                <a:gdLst/>
                <a:ahLst/>
                <a:cxnLst/>
                <a:rect l="l" t="t" r="r" b="b"/>
                <a:pathLst>
                  <a:path w="4910" h="1788" extrusionOk="0">
                    <a:moveTo>
                      <a:pt x="4622" y="0"/>
                    </a:moveTo>
                    <a:cubicBezTo>
                      <a:pt x="3742" y="0"/>
                      <a:pt x="2896" y="129"/>
                      <a:pt x="2009" y="425"/>
                    </a:cubicBezTo>
                    <a:cubicBezTo>
                      <a:pt x="1563" y="573"/>
                      <a:pt x="1141" y="747"/>
                      <a:pt x="745" y="970"/>
                    </a:cubicBezTo>
                    <a:cubicBezTo>
                      <a:pt x="621" y="1069"/>
                      <a:pt x="447" y="1094"/>
                      <a:pt x="323" y="1193"/>
                    </a:cubicBezTo>
                    <a:cubicBezTo>
                      <a:pt x="298" y="1218"/>
                      <a:pt x="1" y="1664"/>
                      <a:pt x="75" y="1664"/>
                    </a:cubicBezTo>
                    <a:cubicBezTo>
                      <a:pt x="518" y="1627"/>
                      <a:pt x="958" y="1607"/>
                      <a:pt x="1396" y="1607"/>
                    </a:cubicBezTo>
                    <a:cubicBezTo>
                      <a:pt x="2136" y="1607"/>
                      <a:pt x="2873" y="1663"/>
                      <a:pt x="3620" y="1788"/>
                    </a:cubicBezTo>
                    <a:cubicBezTo>
                      <a:pt x="3397" y="1490"/>
                      <a:pt x="3124" y="1292"/>
                      <a:pt x="2802" y="1119"/>
                    </a:cubicBezTo>
                    <a:cubicBezTo>
                      <a:pt x="3425" y="963"/>
                      <a:pt x="4069" y="867"/>
                      <a:pt x="4696" y="867"/>
                    </a:cubicBezTo>
                    <a:cubicBezTo>
                      <a:pt x="4767" y="867"/>
                      <a:pt x="4838" y="868"/>
                      <a:pt x="4909" y="871"/>
                    </a:cubicBezTo>
                    <a:cubicBezTo>
                      <a:pt x="4488" y="722"/>
                      <a:pt x="4042" y="573"/>
                      <a:pt x="3595" y="474"/>
                    </a:cubicBezTo>
                    <a:cubicBezTo>
                      <a:pt x="4017" y="325"/>
                      <a:pt x="4413" y="152"/>
                      <a:pt x="4860" y="3"/>
                    </a:cubicBezTo>
                    <a:cubicBezTo>
                      <a:pt x="4780" y="1"/>
                      <a:pt x="4701" y="0"/>
                      <a:pt x="4622"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628" name="Google Shape;11628;p29"/>
              <p:cNvSpPr/>
              <p:nvPr/>
            </p:nvSpPr>
            <p:spPr>
              <a:xfrm>
                <a:off x="3965125" y="2018650"/>
                <a:ext cx="212425" cy="132450"/>
              </a:xfrm>
              <a:custGeom>
                <a:avLst/>
                <a:gdLst/>
                <a:ahLst/>
                <a:cxnLst/>
                <a:rect l="l" t="t" r="r" b="b"/>
                <a:pathLst>
                  <a:path w="8497" h="5298" extrusionOk="0">
                    <a:moveTo>
                      <a:pt x="1227" y="0"/>
                    </a:moveTo>
                    <a:cubicBezTo>
                      <a:pt x="682" y="0"/>
                      <a:pt x="0" y="151"/>
                      <a:pt x="366" y="983"/>
                    </a:cubicBezTo>
                    <a:cubicBezTo>
                      <a:pt x="489" y="1231"/>
                      <a:pt x="688" y="1405"/>
                      <a:pt x="861" y="1578"/>
                    </a:cubicBezTo>
                    <a:cubicBezTo>
                      <a:pt x="1184" y="1900"/>
                      <a:pt x="1531" y="2223"/>
                      <a:pt x="1902" y="2495"/>
                    </a:cubicBezTo>
                    <a:cubicBezTo>
                      <a:pt x="3216" y="3561"/>
                      <a:pt x="4704" y="4429"/>
                      <a:pt x="6241" y="5098"/>
                    </a:cubicBezTo>
                    <a:cubicBezTo>
                      <a:pt x="6477" y="5193"/>
                      <a:pt x="6733" y="5297"/>
                      <a:pt x="6984" y="5297"/>
                    </a:cubicBezTo>
                    <a:cubicBezTo>
                      <a:pt x="7128" y="5297"/>
                      <a:pt x="7270" y="5263"/>
                      <a:pt x="7406" y="5173"/>
                    </a:cubicBezTo>
                    <a:cubicBezTo>
                      <a:pt x="7629" y="4999"/>
                      <a:pt x="7778" y="4726"/>
                      <a:pt x="8026" y="4627"/>
                    </a:cubicBezTo>
                    <a:cubicBezTo>
                      <a:pt x="8149" y="4578"/>
                      <a:pt x="8348" y="4578"/>
                      <a:pt x="8422" y="4454"/>
                    </a:cubicBezTo>
                    <a:cubicBezTo>
                      <a:pt x="8497" y="4355"/>
                      <a:pt x="8497" y="4255"/>
                      <a:pt x="8497" y="4131"/>
                    </a:cubicBezTo>
                    <a:lnTo>
                      <a:pt x="8497" y="2768"/>
                    </a:lnTo>
                    <a:cubicBezTo>
                      <a:pt x="8497" y="2371"/>
                      <a:pt x="8174" y="2297"/>
                      <a:pt x="7902" y="2148"/>
                    </a:cubicBezTo>
                    <a:cubicBezTo>
                      <a:pt x="6538" y="1504"/>
                      <a:pt x="5175" y="884"/>
                      <a:pt x="3762" y="438"/>
                    </a:cubicBezTo>
                    <a:cubicBezTo>
                      <a:pt x="3043" y="239"/>
                      <a:pt x="2299" y="91"/>
                      <a:pt x="1555" y="16"/>
                    </a:cubicBezTo>
                    <a:cubicBezTo>
                      <a:pt x="1461" y="7"/>
                      <a:pt x="1348" y="0"/>
                      <a:pt x="122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629" name="Google Shape;11629;p29"/>
              <p:cNvSpPr/>
              <p:nvPr/>
            </p:nvSpPr>
            <p:spPr>
              <a:xfrm>
                <a:off x="3986650" y="2028800"/>
                <a:ext cx="113425" cy="79525"/>
              </a:xfrm>
              <a:custGeom>
                <a:avLst/>
                <a:gdLst/>
                <a:ahLst/>
                <a:cxnLst/>
                <a:rect l="l" t="t" r="r" b="b"/>
                <a:pathLst>
                  <a:path w="4537" h="3181" extrusionOk="0">
                    <a:moveTo>
                      <a:pt x="546" y="0"/>
                    </a:moveTo>
                    <a:cubicBezTo>
                      <a:pt x="382" y="0"/>
                      <a:pt x="237" y="43"/>
                      <a:pt x="174" y="181"/>
                    </a:cubicBezTo>
                    <a:cubicBezTo>
                      <a:pt x="0" y="453"/>
                      <a:pt x="298" y="825"/>
                      <a:pt x="447" y="999"/>
                    </a:cubicBezTo>
                    <a:cubicBezTo>
                      <a:pt x="818" y="1420"/>
                      <a:pt x="1215" y="1742"/>
                      <a:pt x="1612" y="2065"/>
                    </a:cubicBezTo>
                    <a:cubicBezTo>
                      <a:pt x="2281" y="2511"/>
                      <a:pt x="2975" y="2858"/>
                      <a:pt x="3719" y="3180"/>
                    </a:cubicBezTo>
                    <a:cubicBezTo>
                      <a:pt x="3421" y="2808"/>
                      <a:pt x="3049" y="2511"/>
                      <a:pt x="2653" y="2312"/>
                    </a:cubicBezTo>
                    <a:lnTo>
                      <a:pt x="2653" y="2312"/>
                    </a:lnTo>
                    <a:cubicBezTo>
                      <a:pt x="3297" y="2362"/>
                      <a:pt x="3917" y="2461"/>
                      <a:pt x="4537" y="2610"/>
                    </a:cubicBezTo>
                    <a:cubicBezTo>
                      <a:pt x="3892" y="2089"/>
                      <a:pt x="3223" y="1618"/>
                      <a:pt x="2479" y="1222"/>
                    </a:cubicBezTo>
                    <a:cubicBezTo>
                      <a:pt x="2901" y="1197"/>
                      <a:pt x="3273" y="1172"/>
                      <a:pt x="3669" y="1098"/>
                    </a:cubicBezTo>
                    <a:cubicBezTo>
                      <a:pt x="3570" y="1098"/>
                      <a:pt x="3198" y="825"/>
                      <a:pt x="3099" y="800"/>
                    </a:cubicBezTo>
                    <a:cubicBezTo>
                      <a:pt x="2925" y="701"/>
                      <a:pt x="2702" y="602"/>
                      <a:pt x="2479" y="503"/>
                    </a:cubicBezTo>
                    <a:cubicBezTo>
                      <a:pt x="2058" y="329"/>
                      <a:pt x="1612" y="205"/>
                      <a:pt x="1165" y="106"/>
                    </a:cubicBezTo>
                    <a:cubicBezTo>
                      <a:pt x="1023" y="78"/>
                      <a:pt x="767" y="0"/>
                      <a:pt x="546" y="0"/>
                    </a:cubicBezTo>
                    <a:close/>
                  </a:path>
                </a:pathLst>
              </a:custGeom>
              <a:solidFill>
                <a:srgbClr val="000000">
                  <a:alpha val="21330"/>
                </a:srgbClr>
              </a:solidFill>
              <a:ln>
                <a:noFill/>
              </a:ln>
            </p:spPr>
            <p:txBody>
              <a:bodyPr spcFirstLastPara="1" wrap="square" lIns="91425" tIns="91425" rIns="91425" bIns="91425" anchor="ctr" anchorCtr="0">
                <a:noAutofit/>
              </a:bodyPr>
              <a:lstStyle/>
              <a:p>
                <a:endParaRPr/>
              </a:p>
            </p:txBody>
          </p:sp>
          <p:sp>
            <p:nvSpPr>
              <p:cNvPr id="11630" name="Google Shape;11630;p29"/>
              <p:cNvSpPr/>
              <p:nvPr/>
            </p:nvSpPr>
            <p:spPr>
              <a:xfrm>
                <a:off x="3821100" y="1921800"/>
                <a:ext cx="190350" cy="171775"/>
              </a:xfrm>
              <a:custGeom>
                <a:avLst/>
                <a:gdLst/>
                <a:ahLst/>
                <a:cxnLst/>
                <a:rect l="l" t="t" r="r" b="b"/>
                <a:pathLst>
                  <a:path w="7614" h="6871" extrusionOk="0">
                    <a:moveTo>
                      <a:pt x="3831" y="0"/>
                    </a:moveTo>
                    <a:cubicBezTo>
                      <a:pt x="2908" y="0"/>
                      <a:pt x="2038" y="314"/>
                      <a:pt x="1367" y="1040"/>
                    </a:cubicBezTo>
                    <a:cubicBezTo>
                      <a:pt x="1020" y="1436"/>
                      <a:pt x="747" y="1907"/>
                      <a:pt x="598" y="2403"/>
                    </a:cubicBezTo>
                    <a:cubicBezTo>
                      <a:pt x="0" y="4508"/>
                      <a:pt x="1798" y="6870"/>
                      <a:pt x="3939" y="6870"/>
                    </a:cubicBezTo>
                    <a:cubicBezTo>
                      <a:pt x="4194" y="6870"/>
                      <a:pt x="4453" y="6837"/>
                      <a:pt x="4714" y="6766"/>
                    </a:cubicBezTo>
                    <a:cubicBezTo>
                      <a:pt x="5308" y="6617"/>
                      <a:pt x="5804" y="6320"/>
                      <a:pt x="6300" y="5948"/>
                    </a:cubicBezTo>
                    <a:cubicBezTo>
                      <a:pt x="6870" y="5502"/>
                      <a:pt x="7242" y="4832"/>
                      <a:pt x="7366" y="4113"/>
                    </a:cubicBezTo>
                    <a:cubicBezTo>
                      <a:pt x="7614" y="2800"/>
                      <a:pt x="7069" y="1114"/>
                      <a:pt x="5854" y="445"/>
                    </a:cubicBezTo>
                    <a:cubicBezTo>
                      <a:pt x="5556" y="296"/>
                      <a:pt x="5209" y="172"/>
                      <a:pt x="4862" y="122"/>
                    </a:cubicBezTo>
                    <a:cubicBezTo>
                      <a:pt x="4516" y="42"/>
                      <a:pt x="4170" y="0"/>
                      <a:pt x="3831"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631" name="Google Shape;11631;p29"/>
              <p:cNvSpPr/>
              <p:nvPr/>
            </p:nvSpPr>
            <p:spPr>
              <a:xfrm>
                <a:off x="3845975" y="1933800"/>
                <a:ext cx="146275" cy="144925"/>
              </a:xfrm>
              <a:custGeom>
                <a:avLst/>
                <a:gdLst/>
                <a:ahLst/>
                <a:cxnLst/>
                <a:rect l="l" t="t" r="r" b="b"/>
                <a:pathLst>
                  <a:path w="5851" h="5797" extrusionOk="0">
                    <a:moveTo>
                      <a:pt x="2690" y="1"/>
                    </a:moveTo>
                    <a:cubicBezTo>
                      <a:pt x="2499" y="1"/>
                      <a:pt x="2311" y="20"/>
                      <a:pt x="2132" y="64"/>
                    </a:cubicBezTo>
                    <a:cubicBezTo>
                      <a:pt x="1289" y="262"/>
                      <a:pt x="372" y="684"/>
                      <a:pt x="99" y="1551"/>
                    </a:cubicBezTo>
                    <a:cubicBezTo>
                      <a:pt x="0" y="1824"/>
                      <a:pt x="25" y="2146"/>
                      <a:pt x="174" y="2394"/>
                    </a:cubicBezTo>
                    <a:cubicBezTo>
                      <a:pt x="273" y="2518"/>
                      <a:pt x="421" y="2568"/>
                      <a:pt x="521" y="2691"/>
                    </a:cubicBezTo>
                    <a:cubicBezTo>
                      <a:pt x="868" y="3162"/>
                      <a:pt x="347" y="3807"/>
                      <a:pt x="545" y="4352"/>
                    </a:cubicBezTo>
                    <a:cubicBezTo>
                      <a:pt x="769" y="4774"/>
                      <a:pt x="1388" y="4848"/>
                      <a:pt x="1735" y="5170"/>
                    </a:cubicBezTo>
                    <a:cubicBezTo>
                      <a:pt x="1859" y="5294"/>
                      <a:pt x="1909" y="5443"/>
                      <a:pt x="2082" y="5592"/>
                    </a:cubicBezTo>
                    <a:cubicBezTo>
                      <a:pt x="2256" y="5741"/>
                      <a:pt x="2479" y="5765"/>
                      <a:pt x="2727" y="5790"/>
                    </a:cubicBezTo>
                    <a:cubicBezTo>
                      <a:pt x="2781" y="5794"/>
                      <a:pt x="2835" y="5797"/>
                      <a:pt x="2888" y="5797"/>
                    </a:cubicBezTo>
                    <a:cubicBezTo>
                      <a:pt x="3450" y="5797"/>
                      <a:pt x="3989" y="5570"/>
                      <a:pt x="4487" y="5344"/>
                    </a:cubicBezTo>
                    <a:cubicBezTo>
                      <a:pt x="4735" y="5245"/>
                      <a:pt x="4958" y="5146"/>
                      <a:pt x="5132" y="4972"/>
                    </a:cubicBezTo>
                    <a:cubicBezTo>
                      <a:pt x="5355" y="4749"/>
                      <a:pt x="5454" y="4427"/>
                      <a:pt x="5454" y="4154"/>
                    </a:cubicBezTo>
                    <a:cubicBezTo>
                      <a:pt x="5454" y="3832"/>
                      <a:pt x="5429" y="3559"/>
                      <a:pt x="5355" y="3262"/>
                    </a:cubicBezTo>
                    <a:cubicBezTo>
                      <a:pt x="5330" y="3162"/>
                      <a:pt x="5330" y="3063"/>
                      <a:pt x="5330" y="2989"/>
                    </a:cubicBezTo>
                    <a:cubicBezTo>
                      <a:pt x="5355" y="2741"/>
                      <a:pt x="5677" y="2568"/>
                      <a:pt x="5751" y="2320"/>
                    </a:cubicBezTo>
                    <a:cubicBezTo>
                      <a:pt x="5850" y="2072"/>
                      <a:pt x="5702" y="1824"/>
                      <a:pt x="5553" y="1650"/>
                    </a:cubicBezTo>
                    <a:cubicBezTo>
                      <a:pt x="5355" y="1452"/>
                      <a:pt x="5181" y="1303"/>
                      <a:pt x="5057" y="1080"/>
                    </a:cubicBezTo>
                    <a:cubicBezTo>
                      <a:pt x="4983" y="956"/>
                      <a:pt x="4958" y="832"/>
                      <a:pt x="4859" y="733"/>
                    </a:cubicBezTo>
                    <a:cubicBezTo>
                      <a:pt x="4809" y="659"/>
                      <a:pt x="4710" y="634"/>
                      <a:pt x="4611" y="560"/>
                    </a:cubicBezTo>
                    <a:cubicBezTo>
                      <a:pt x="4088" y="250"/>
                      <a:pt x="3369" y="1"/>
                      <a:pt x="2690" y="1"/>
                    </a:cubicBezTo>
                    <a:close/>
                  </a:path>
                </a:pathLst>
              </a:custGeom>
              <a:solidFill>
                <a:srgbClr val="FFB900"/>
              </a:solidFill>
              <a:ln>
                <a:noFill/>
              </a:ln>
            </p:spPr>
            <p:txBody>
              <a:bodyPr spcFirstLastPara="1" wrap="square" lIns="91425" tIns="91425" rIns="91425" bIns="91425" anchor="ctr" anchorCtr="0">
                <a:noAutofit/>
              </a:bodyPr>
              <a:lstStyle/>
              <a:p>
                <a:endParaRPr/>
              </a:p>
            </p:txBody>
          </p:sp>
          <p:sp>
            <p:nvSpPr>
              <p:cNvPr id="11632" name="Google Shape;11632;p29"/>
              <p:cNvSpPr/>
              <p:nvPr/>
            </p:nvSpPr>
            <p:spPr>
              <a:xfrm>
                <a:off x="3889350" y="1984075"/>
                <a:ext cx="13650" cy="13275"/>
              </a:xfrm>
              <a:custGeom>
                <a:avLst/>
                <a:gdLst/>
                <a:ahLst/>
                <a:cxnLst/>
                <a:rect l="l" t="t" r="r" b="b"/>
                <a:pathLst>
                  <a:path w="546" h="531" extrusionOk="0">
                    <a:moveTo>
                      <a:pt x="273" y="1"/>
                    </a:moveTo>
                    <a:cubicBezTo>
                      <a:pt x="185" y="1"/>
                      <a:pt x="100" y="51"/>
                      <a:pt x="50" y="135"/>
                    </a:cubicBezTo>
                    <a:cubicBezTo>
                      <a:pt x="0" y="234"/>
                      <a:pt x="25" y="408"/>
                      <a:pt x="149" y="482"/>
                    </a:cubicBezTo>
                    <a:cubicBezTo>
                      <a:pt x="149" y="482"/>
                      <a:pt x="174" y="482"/>
                      <a:pt x="174" y="507"/>
                    </a:cubicBezTo>
                    <a:cubicBezTo>
                      <a:pt x="213" y="523"/>
                      <a:pt x="257" y="531"/>
                      <a:pt x="301" y="531"/>
                    </a:cubicBezTo>
                    <a:cubicBezTo>
                      <a:pt x="395" y="531"/>
                      <a:pt x="487" y="492"/>
                      <a:pt x="521" y="408"/>
                    </a:cubicBezTo>
                    <a:cubicBezTo>
                      <a:pt x="546" y="309"/>
                      <a:pt x="546" y="135"/>
                      <a:pt x="422" y="61"/>
                    </a:cubicBezTo>
                    <a:cubicBezTo>
                      <a:pt x="422" y="61"/>
                      <a:pt x="397" y="61"/>
                      <a:pt x="397" y="36"/>
                    </a:cubicBezTo>
                    <a:cubicBezTo>
                      <a:pt x="357" y="12"/>
                      <a:pt x="315" y="1"/>
                      <a:pt x="27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633" name="Google Shape;11633;p29"/>
              <p:cNvSpPr/>
              <p:nvPr/>
            </p:nvSpPr>
            <p:spPr>
              <a:xfrm>
                <a:off x="3920325" y="1958925"/>
                <a:ext cx="15525" cy="11175"/>
              </a:xfrm>
              <a:custGeom>
                <a:avLst/>
                <a:gdLst/>
                <a:ahLst/>
                <a:cxnLst/>
                <a:rect l="l" t="t" r="r" b="b"/>
                <a:pathLst>
                  <a:path w="621" h="447" extrusionOk="0">
                    <a:moveTo>
                      <a:pt x="298" y="1"/>
                    </a:moveTo>
                    <a:cubicBezTo>
                      <a:pt x="1" y="1"/>
                      <a:pt x="1" y="447"/>
                      <a:pt x="298" y="447"/>
                    </a:cubicBezTo>
                    <a:cubicBezTo>
                      <a:pt x="621" y="447"/>
                      <a:pt x="621"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634" name="Google Shape;11634;p29"/>
              <p:cNvSpPr/>
              <p:nvPr/>
            </p:nvSpPr>
            <p:spPr>
              <a:xfrm>
                <a:off x="3891825" y="1954600"/>
                <a:ext cx="15525" cy="11800"/>
              </a:xfrm>
              <a:custGeom>
                <a:avLst/>
                <a:gdLst/>
                <a:ahLst/>
                <a:cxnLst/>
                <a:rect l="l" t="t" r="r" b="b"/>
                <a:pathLst>
                  <a:path w="621" h="472" extrusionOk="0">
                    <a:moveTo>
                      <a:pt x="298" y="0"/>
                    </a:moveTo>
                    <a:cubicBezTo>
                      <a:pt x="0" y="0"/>
                      <a:pt x="0" y="471"/>
                      <a:pt x="298" y="471"/>
                    </a:cubicBezTo>
                    <a:cubicBezTo>
                      <a:pt x="620" y="471"/>
                      <a:pt x="620" y="0"/>
                      <a:pt x="29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635" name="Google Shape;11635;p29"/>
              <p:cNvSpPr/>
              <p:nvPr/>
            </p:nvSpPr>
            <p:spPr>
              <a:xfrm>
                <a:off x="3925900" y="1993025"/>
                <a:ext cx="15525" cy="11175"/>
              </a:xfrm>
              <a:custGeom>
                <a:avLst/>
                <a:gdLst/>
                <a:ahLst/>
                <a:cxnLst/>
                <a:rect l="l" t="t" r="r" b="b"/>
                <a:pathLst>
                  <a:path w="621" h="447" extrusionOk="0">
                    <a:moveTo>
                      <a:pt x="298" y="0"/>
                    </a:moveTo>
                    <a:cubicBezTo>
                      <a:pt x="1" y="0"/>
                      <a:pt x="1" y="446"/>
                      <a:pt x="298" y="446"/>
                    </a:cubicBezTo>
                    <a:cubicBezTo>
                      <a:pt x="621" y="446"/>
                      <a:pt x="621" y="0"/>
                      <a:pt x="29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636" name="Google Shape;11636;p29"/>
              <p:cNvSpPr/>
              <p:nvPr/>
            </p:nvSpPr>
            <p:spPr>
              <a:xfrm>
                <a:off x="3958750" y="198125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637" name="Google Shape;11637;p29"/>
              <p:cNvSpPr/>
              <p:nvPr/>
            </p:nvSpPr>
            <p:spPr>
              <a:xfrm>
                <a:off x="3949450" y="2020900"/>
                <a:ext cx="14900" cy="11175"/>
              </a:xfrm>
              <a:custGeom>
                <a:avLst/>
                <a:gdLst/>
                <a:ahLst/>
                <a:cxnLst/>
                <a:rect l="l" t="t" r="r" b="b"/>
                <a:pathLst>
                  <a:path w="596" h="447" extrusionOk="0">
                    <a:moveTo>
                      <a:pt x="323" y="1"/>
                    </a:moveTo>
                    <a:cubicBezTo>
                      <a:pt x="1" y="1"/>
                      <a:pt x="1" y="447"/>
                      <a:pt x="323" y="447"/>
                    </a:cubicBezTo>
                    <a:cubicBezTo>
                      <a:pt x="596" y="447"/>
                      <a:pt x="596"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638" name="Google Shape;11638;p29"/>
              <p:cNvSpPr/>
              <p:nvPr/>
            </p:nvSpPr>
            <p:spPr>
              <a:xfrm>
                <a:off x="3898025" y="2043825"/>
                <a:ext cx="15525" cy="11800"/>
              </a:xfrm>
              <a:custGeom>
                <a:avLst/>
                <a:gdLst/>
                <a:ahLst/>
                <a:cxnLst/>
                <a:rect l="l" t="t" r="r" b="b"/>
                <a:pathLst>
                  <a:path w="621"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639" name="Google Shape;11639;p29"/>
              <p:cNvSpPr/>
              <p:nvPr/>
            </p:nvSpPr>
            <p:spPr>
              <a:xfrm>
                <a:off x="3861450" y="2015325"/>
                <a:ext cx="15525" cy="11800"/>
              </a:xfrm>
              <a:custGeom>
                <a:avLst/>
                <a:gdLst/>
                <a:ahLst/>
                <a:cxnLst/>
                <a:rect l="l" t="t" r="r" b="b"/>
                <a:pathLst>
                  <a:path w="621" h="472" extrusionOk="0">
                    <a:moveTo>
                      <a:pt x="298" y="1"/>
                    </a:moveTo>
                    <a:cubicBezTo>
                      <a:pt x="1" y="1"/>
                      <a:pt x="1" y="472"/>
                      <a:pt x="298" y="472"/>
                    </a:cubicBezTo>
                    <a:cubicBezTo>
                      <a:pt x="621" y="472"/>
                      <a:pt x="621"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640" name="Google Shape;11640;p29"/>
              <p:cNvSpPr/>
              <p:nvPr/>
            </p:nvSpPr>
            <p:spPr>
              <a:xfrm>
                <a:off x="3860850" y="1971950"/>
                <a:ext cx="15500" cy="11175"/>
              </a:xfrm>
              <a:custGeom>
                <a:avLst/>
                <a:gdLst/>
                <a:ahLst/>
                <a:cxnLst/>
                <a:rect l="l" t="t" r="r" b="b"/>
                <a:pathLst>
                  <a:path w="620" h="447" extrusionOk="0">
                    <a:moveTo>
                      <a:pt x="297" y="0"/>
                    </a:moveTo>
                    <a:cubicBezTo>
                      <a:pt x="0" y="0"/>
                      <a:pt x="0" y="447"/>
                      <a:pt x="297" y="447"/>
                    </a:cubicBezTo>
                    <a:cubicBezTo>
                      <a:pt x="620" y="447"/>
                      <a:pt x="620" y="0"/>
                      <a:pt x="29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641" name="Google Shape;11641;p29"/>
              <p:cNvSpPr/>
              <p:nvPr/>
            </p:nvSpPr>
            <p:spPr>
              <a:xfrm>
                <a:off x="3899250" y="20165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642" name="Google Shape;11642;p29"/>
              <p:cNvSpPr/>
              <p:nvPr/>
            </p:nvSpPr>
            <p:spPr>
              <a:xfrm>
                <a:off x="3929000" y="2047550"/>
                <a:ext cx="15525" cy="11825"/>
              </a:xfrm>
              <a:custGeom>
                <a:avLst/>
                <a:gdLst/>
                <a:ahLst/>
                <a:cxnLst/>
                <a:rect l="l" t="t" r="r" b="b"/>
                <a:pathLst>
                  <a:path w="621" h="473" extrusionOk="0">
                    <a:moveTo>
                      <a:pt x="298" y="1"/>
                    </a:moveTo>
                    <a:cubicBezTo>
                      <a:pt x="1" y="1"/>
                      <a:pt x="1" y="472"/>
                      <a:pt x="298" y="472"/>
                    </a:cubicBezTo>
                    <a:cubicBezTo>
                      <a:pt x="306" y="472"/>
                      <a:pt x="314" y="473"/>
                      <a:pt x="321" y="473"/>
                    </a:cubicBezTo>
                    <a:cubicBezTo>
                      <a:pt x="620" y="473"/>
                      <a:pt x="613"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643" name="Google Shape;11643;p29"/>
              <p:cNvSpPr/>
              <p:nvPr/>
            </p:nvSpPr>
            <p:spPr>
              <a:xfrm>
                <a:off x="3941400" y="1965125"/>
                <a:ext cx="15525" cy="11175"/>
              </a:xfrm>
              <a:custGeom>
                <a:avLst/>
                <a:gdLst/>
                <a:ahLst/>
                <a:cxnLst/>
                <a:rect l="l" t="t" r="r" b="b"/>
                <a:pathLst>
                  <a:path w="621" h="447" extrusionOk="0">
                    <a:moveTo>
                      <a:pt x="298" y="1"/>
                    </a:moveTo>
                    <a:cubicBezTo>
                      <a:pt x="1" y="1"/>
                      <a:pt x="1" y="447"/>
                      <a:pt x="298" y="447"/>
                    </a:cubicBezTo>
                    <a:cubicBezTo>
                      <a:pt x="620" y="447"/>
                      <a:pt x="620"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644" name="Google Shape;11644;p29"/>
              <p:cNvSpPr/>
              <p:nvPr/>
            </p:nvSpPr>
            <p:spPr>
              <a:xfrm>
                <a:off x="3909175" y="1940950"/>
                <a:ext cx="15175" cy="11275"/>
              </a:xfrm>
              <a:custGeom>
                <a:avLst/>
                <a:gdLst/>
                <a:ahLst/>
                <a:cxnLst/>
                <a:rect l="l" t="t" r="r" b="b"/>
                <a:pathLst>
                  <a:path w="607" h="451" extrusionOk="0">
                    <a:moveTo>
                      <a:pt x="323" y="1"/>
                    </a:moveTo>
                    <a:cubicBezTo>
                      <a:pt x="1" y="1"/>
                      <a:pt x="1" y="447"/>
                      <a:pt x="323" y="447"/>
                    </a:cubicBezTo>
                    <a:cubicBezTo>
                      <a:pt x="336" y="449"/>
                      <a:pt x="348" y="451"/>
                      <a:pt x="360" y="451"/>
                    </a:cubicBezTo>
                    <a:cubicBezTo>
                      <a:pt x="597" y="451"/>
                      <a:pt x="606"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645" name="Google Shape;11645;p29"/>
              <p:cNvSpPr/>
              <p:nvPr/>
            </p:nvSpPr>
            <p:spPr>
              <a:xfrm>
                <a:off x="3967425" y="20041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646" name="Google Shape;11646;p29"/>
              <p:cNvSpPr/>
              <p:nvPr/>
            </p:nvSpPr>
            <p:spPr>
              <a:xfrm>
                <a:off x="3867025" y="2036400"/>
                <a:ext cx="15525" cy="11175"/>
              </a:xfrm>
              <a:custGeom>
                <a:avLst/>
                <a:gdLst/>
                <a:ahLst/>
                <a:cxnLst/>
                <a:rect l="l" t="t" r="r" b="b"/>
                <a:pathLst>
                  <a:path w="621" h="447" extrusionOk="0">
                    <a:moveTo>
                      <a:pt x="298" y="0"/>
                    </a:moveTo>
                    <a:cubicBezTo>
                      <a:pt x="1" y="0"/>
                      <a:pt x="1" y="447"/>
                      <a:pt x="298" y="447"/>
                    </a:cubicBezTo>
                    <a:cubicBezTo>
                      <a:pt x="621" y="447"/>
                      <a:pt x="621" y="0"/>
                      <a:pt x="29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647" name="Google Shape;11647;p29"/>
              <p:cNvSpPr/>
              <p:nvPr/>
            </p:nvSpPr>
            <p:spPr>
              <a:xfrm>
                <a:off x="3862700" y="1993625"/>
                <a:ext cx="15500" cy="11825"/>
              </a:xfrm>
              <a:custGeom>
                <a:avLst/>
                <a:gdLst/>
                <a:ahLst/>
                <a:cxnLst/>
                <a:rect l="l" t="t" r="r" b="b"/>
                <a:pathLst>
                  <a:path w="620" h="473" extrusionOk="0">
                    <a:moveTo>
                      <a:pt x="323" y="1"/>
                    </a:moveTo>
                    <a:cubicBezTo>
                      <a:pt x="0" y="1"/>
                      <a:pt x="0" y="472"/>
                      <a:pt x="323" y="472"/>
                    </a:cubicBezTo>
                    <a:cubicBezTo>
                      <a:pt x="330" y="473"/>
                      <a:pt x="337" y="473"/>
                      <a:pt x="344" y="473"/>
                    </a:cubicBezTo>
                    <a:cubicBezTo>
                      <a:pt x="620" y="473"/>
                      <a:pt x="613"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648" name="Google Shape;11648;p29"/>
              <p:cNvSpPr/>
              <p:nvPr/>
            </p:nvSpPr>
            <p:spPr>
              <a:xfrm>
                <a:off x="3927775" y="2021525"/>
                <a:ext cx="15500" cy="11825"/>
              </a:xfrm>
              <a:custGeom>
                <a:avLst/>
                <a:gdLst/>
                <a:ahLst/>
                <a:cxnLst/>
                <a:rect l="l" t="t" r="r" b="b"/>
                <a:pathLst>
                  <a:path w="620" h="473" extrusionOk="0">
                    <a:moveTo>
                      <a:pt x="323" y="1"/>
                    </a:moveTo>
                    <a:cubicBezTo>
                      <a:pt x="0" y="1"/>
                      <a:pt x="0" y="472"/>
                      <a:pt x="323" y="472"/>
                    </a:cubicBezTo>
                    <a:cubicBezTo>
                      <a:pt x="330" y="472"/>
                      <a:pt x="337" y="472"/>
                      <a:pt x="344" y="472"/>
                    </a:cubicBezTo>
                    <a:cubicBezTo>
                      <a:pt x="620" y="472"/>
                      <a:pt x="613"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649" name="Google Shape;11649;p29"/>
              <p:cNvSpPr/>
              <p:nvPr/>
            </p:nvSpPr>
            <p:spPr>
              <a:xfrm>
                <a:off x="3955050" y="2046325"/>
                <a:ext cx="15500" cy="11800"/>
              </a:xfrm>
              <a:custGeom>
                <a:avLst/>
                <a:gdLst/>
                <a:ahLst/>
                <a:cxnLst/>
                <a:rect l="l" t="t" r="r" b="b"/>
                <a:pathLst>
                  <a:path w="620" h="472" extrusionOk="0">
                    <a:moveTo>
                      <a:pt x="322" y="0"/>
                    </a:moveTo>
                    <a:cubicBezTo>
                      <a:pt x="0" y="0"/>
                      <a:pt x="0" y="471"/>
                      <a:pt x="322" y="471"/>
                    </a:cubicBezTo>
                    <a:cubicBezTo>
                      <a:pt x="620" y="471"/>
                      <a:pt x="620" y="0"/>
                      <a:pt x="32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650" name="Google Shape;11650;p29"/>
              <p:cNvSpPr/>
              <p:nvPr/>
            </p:nvSpPr>
            <p:spPr>
              <a:xfrm>
                <a:off x="3957525" y="1950875"/>
                <a:ext cx="15500" cy="11800"/>
              </a:xfrm>
              <a:custGeom>
                <a:avLst/>
                <a:gdLst/>
                <a:ahLst/>
                <a:cxnLst/>
                <a:rect l="l" t="t" r="r" b="b"/>
                <a:pathLst>
                  <a:path w="620"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651" name="Google Shape;11651;p29"/>
              <p:cNvSpPr/>
              <p:nvPr/>
            </p:nvSpPr>
            <p:spPr>
              <a:xfrm>
                <a:off x="3912275" y="2058700"/>
                <a:ext cx="15525" cy="11800"/>
              </a:xfrm>
              <a:custGeom>
                <a:avLst/>
                <a:gdLst/>
                <a:ahLst/>
                <a:cxnLst/>
                <a:rect l="l" t="t" r="r" b="b"/>
                <a:pathLst>
                  <a:path w="621" h="472" extrusionOk="0">
                    <a:moveTo>
                      <a:pt x="323" y="1"/>
                    </a:moveTo>
                    <a:cubicBezTo>
                      <a:pt x="1" y="1"/>
                      <a:pt x="1" y="472"/>
                      <a:pt x="323" y="472"/>
                    </a:cubicBezTo>
                    <a:cubicBezTo>
                      <a:pt x="620" y="472"/>
                      <a:pt x="620" y="1"/>
                      <a:pt x="323"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11652" name="Google Shape;11652;p29"/>
            <p:cNvGrpSpPr/>
            <p:nvPr/>
          </p:nvGrpSpPr>
          <p:grpSpPr>
            <a:xfrm rot="-1472812">
              <a:off x="8032487" y="125031"/>
              <a:ext cx="339458" cy="238798"/>
              <a:chOff x="9221475" y="2460200"/>
              <a:chExt cx="2104828" cy="1480678"/>
            </a:xfrm>
          </p:grpSpPr>
          <p:sp>
            <p:nvSpPr>
              <p:cNvPr id="11653" name="Google Shape;11653;p29"/>
              <p:cNvSpPr/>
              <p:nvPr/>
            </p:nvSpPr>
            <p:spPr>
              <a:xfrm>
                <a:off x="10273804" y="3168072"/>
                <a:ext cx="786229" cy="666432"/>
              </a:xfrm>
              <a:custGeom>
                <a:avLst/>
                <a:gdLst/>
                <a:ahLst/>
                <a:cxnLst/>
                <a:rect l="l" t="t" r="r" b="b"/>
                <a:pathLst>
                  <a:path w="4686" h="3972" extrusionOk="0">
                    <a:moveTo>
                      <a:pt x="1066" y="1"/>
                    </a:moveTo>
                    <a:cubicBezTo>
                      <a:pt x="843" y="1"/>
                      <a:pt x="571" y="1"/>
                      <a:pt x="347" y="100"/>
                    </a:cubicBezTo>
                    <a:cubicBezTo>
                      <a:pt x="0" y="249"/>
                      <a:pt x="471" y="472"/>
                      <a:pt x="620" y="596"/>
                    </a:cubicBezTo>
                    <a:cubicBezTo>
                      <a:pt x="1612" y="1315"/>
                      <a:pt x="2455" y="2207"/>
                      <a:pt x="3099" y="3199"/>
                    </a:cubicBezTo>
                    <a:cubicBezTo>
                      <a:pt x="3198" y="3372"/>
                      <a:pt x="3322" y="3571"/>
                      <a:pt x="3471" y="3719"/>
                    </a:cubicBezTo>
                    <a:cubicBezTo>
                      <a:pt x="3609" y="3838"/>
                      <a:pt x="3810" y="3972"/>
                      <a:pt x="4011" y="3972"/>
                    </a:cubicBezTo>
                    <a:cubicBezTo>
                      <a:pt x="4062" y="3972"/>
                      <a:pt x="4114" y="3963"/>
                      <a:pt x="4165" y="3943"/>
                    </a:cubicBezTo>
                    <a:cubicBezTo>
                      <a:pt x="4388" y="3843"/>
                      <a:pt x="4562" y="3595"/>
                      <a:pt x="4636" y="3372"/>
                    </a:cubicBezTo>
                    <a:cubicBezTo>
                      <a:pt x="4686" y="3075"/>
                      <a:pt x="4636" y="2728"/>
                      <a:pt x="4512" y="2455"/>
                    </a:cubicBezTo>
                    <a:cubicBezTo>
                      <a:pt x="4215" y="1736"/>
                      <a:pt x="3694" y="1141"/>
                      <a:pt x="3049" y="720"/>
                    </a:cubicBezTo>
                    <a:cubicBezTo>
                      <a:pt x="2851" y="596"/>
                      <a:pt x="2678" y="497"/>
                      <a:pt x="2479" y="373"/>
                    </a:cubicBezTo>
                    <a:cubicBezTo>
                      <a:pt x="2058" y="150"/>
                      <a:pt x="1562" y="1"/>
                      <a:pt x="106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654" name="Google Shape;11654;p29"/>
              <p:cNvSpPr/>
              <p:nvPr/>
            </p:nvSpPr>
            <p:spPr>
              <a:xfrm>
                <a:off x="9749653" y="3143240"/>
                <a:ext cx="511737" cy="721633"/>
              </a:xfrm>
              <a:custGeom>
                <a:avLst/>
                <a:gdLst/>
                <a:ahLst/>
                <a:cxnLst/>
                <a:rect l="l" t="t" r="r" b="b"/>
                <a:pathLst>
                  <a:path w="3050" h="4301" extrusionOk="0">
                    <a:moveTo>
                      <a:pt x="2604" y="0"/>
                    </a:moveTo>
                    <a:cubicBezTo>
                      <a:pt x="2579" y="0"/>
                      <a:pt x="2505" y="0"/>
                      <a:pt x="2480" y="25"/>
                    </a:cubicBezTo>
                    <a:cubicBezTo>
                      <a:pt x="1934" y="323"/>
                      <a:pt x="1488" y="794"/>
                      <a:pt x="1092" y="1265"/>
                    </a:cubicBezTo>
                    <a:cubicBezTo>
                      <a:pt x="596" y="1859"/>
                      <a:pt x="150" y="2504"/>
                      <a:pt x="26" y="3223"/>
                    </a:cubicBezTo>
                    <a:cubicBezTo>
                      <a:pt x="1" y="3396"/>
                      <a:pt x="1" y="3620"/>
                      <a:pt x="75" y="3818"/>
                    </a:cubicBezTo>
                    <a:cubicBezTo>
                      <a:pt x="125" y="3991"/>
                      <a:pt x="274" y="4140"/>
                      <a:pt x="472" y="4239"/>
                    </a:cubicBezTo>
                    <a:cubicBezTo>
                      <a:pt x="565" y="4281"/>
                      <a:pt x="667" y="4300"/>
                      <a:pt x="772" y="4300"/>
                    </a:cubicBezTo>
                    <a:cubicBezTo>
                      <a:pt x="918" y="4300"/>
                      <a:pt x="1071" y="4262"/>
                      <a:pt x="1216" y="4190"/>
                    </a:cubicBezTo>
                    <a:cubicBezTo>
                      <a:pt x="1463" y="4066"/>
                      <a:pt x="1637" y="3867"/>
                      <a:pt x="1810" y="3694"/>
                    </a:cubicBezTo>
                    <a:cubicBezTo>
                      <a:pt x="2108" y="3322"/>
                      <a:pt x="2306" y="2901"/>
                      <a:pt x="2455" y="2479"/>
                    </a:cubicBezTo>
                    <a:cubicBezTo>
                      <a:pt x="2604" y="2008"/>
                      <a:pt x="2753" y="1537"/>
                      <a:pt x="2827" y="1116"/>
                    </a:cubicBezTo>
                    <a:cubicBezTo>
                      <a:pt x="2876" y="769"/>
                      <a:pt x="3050" y="323"/>
                      <a:pt x="2728" y="50"/>
                    </a:cubicBezTo>
                    <a:cubicBezTo>
                      <a:pt x="2703" y="25"/>
                      <a:pt x="2629" y="0"/>
                      <a:pt x="260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655" name="Google Shape;11655;p29"/>
              <p:cNvSpPr/>
              <p:nvPr/>
            </p:nvSpPr>
            <p:spPr>
              <a:xfrm>
                <a:off x="10357862" y="2749624"/>
                <a:ext cx="664754" cy="301673"/>
              </a:xfrm>
              <a:custGeom>
                <a:avLst/>
                <a:gdLst/>
                <a:ahLst/>
                <a:cxnLst/>
                <a:rect l="l" t="t" r="r" b="b"/>
                <a:pathLst>
                  <a:path w="3962" h="1798" extrusionOk="0">
                    <a:moveTo>
                      <a:pt x="2836" y="1"/>
                    </a:moveTo>
                    <a:cubicBezTo>
                      <a:pt x="2390" y="1"/>
                      <a:pt x="1926" y="141"/>
                      <a:pt x="1532" y="363"/>
                    </a:cubicBezTo>
                    <a:cubicBezTo>
                      <a:pt x="987" y="636"/>
                      <a:pt x="466" y="1082"/>
                      <a:pt x="119" y="1528"/>
                    </a:cubicBezTo>
                    <a:cubicBezTo>
                      <a:pt x="0" y="1687"/>
                      <a:pt x="40" y="1798"/>
                      <a:pt x="187" y="1798"/>
                    </a:cubicBezTo>
                    <a:cubicBezTo>
                      <a:pt x="224" y="1798"/>
                      <a:pt x="268" y="1791"/>
                      <a:pt x="317" y="1776"/>
                    </a:cubicBezTo>
                    <a:cubicBezTo>
                      <a:pt x="615" y="1677"/>
                      <a:pt x="937" y="1553"/>
                      <a:pt x="1235" y="1503"/>
                    </a:cubicBezTo>
                    <a:cubicBezTo>
                      <a:pt x="1805" y="1379"/>
                      <a:pt x="2425" y="1404"/>
                      <a:pt x="3019" y="1330"/>
                    </a:cubicBezTo>
                    <a:cubicBezTo>
                      <a:pt x="3218" y="1280"/>
                      <a:pt x="3441" y="1256"/>
                      <a:pt x="3639" y="1132"/>
                    </a:cubicBezTo>
                    <a:cubicBezTo>
                      <a:pt x="3813" y="1008"/>
                      <a:pt x="3961" y="834"/>
                      <a:pt x="3961" y="636"/>
                    </a:cubicBezTo>
                    <a:cubicBezTo>
                      <a:pt x="3961" y="363"/>
                      <a:pt x="3689" y="165"/>
                      <a:pt x="3416" y="90"/>
                    </a:cubicBezTo>
                    <a:cubicBezTo>
                      <a:pt x="3232" y="29"/>
                      <a:pt x="3036" y="1"/>
                      <a:pt x="283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656" name="Google Shape;11656;p29"/>
              <p:cNvSpPr/>
              <p:nvPr/>
            </p:nvSpPr>
            <p:spPr>
              <a:xfrm>
                <a:off x="10024144" y="2588553"/>
                <a:ext cx="303854" cy="447308"/>
              </a:xfrm>
              <a:custGeom>
                <a:avLst/>
                <a:gdLst/>
                <a:ahLst/>
                <a:cxnLst/>
                <a:rect l="l" t="t" r="r" b="b"/>
                <a:pathLst>
                  <a:path w="1811" h="2666" extrusionOk="0">
                    <a:moveTo>
                      <a:pt x="463" y="0"/>
                    </a:moveTo>
                    <a:cubicBezTo>
                      <a:pt x="343" y="0"/>
                      <a:pt x="220" y="33"/>
                      <a:pt x="125" y="108"/>
                    </a:cubicBezTo>
                    <a:cubicBezTo>
                      <a:pt x="51" y="208"/>
                      <a:pt x="1" y="332"/>
                      <a:pt x="51" y="455"/>
                    </a:cubicBezTo>
                    <a:cubicBezTo>
                      <a:pt x="75" y="579"/>
                      <a:pt x="100" y="679"/>
                      <a:pt x="174" y="803"/>
                    </a:cubicBezTo>
                    <a:cubicBezTo>
                      <a:pt x="497" y="1422"/>
                      <a:pt x="918" y="1992"/>
                      <a:pt x="1364" y="2538"/>
                    </a:cubicBezTo>
                    <a:cubicBezTo>
                      <a:pt x="1449" y="2622"/>
                      <a:pt x="1519" y="2666"/>
                      <a:pt x="1577" y="2666"/>
                    </a:cubicBezTo>
                    <a:cubicBezTo>
                      <a:pt x="1655" y="2666"/>
                      <a:pt x="1708" y="2585"/>
                      <a:pt x="1736" y="2414"/>
                    </a:cubicBezTo>
                    <a:cubicBezTo>
                      <a:pt x="1811" y="2092"/>
                      <a:pt x="1711" y="1794"/>
                      <a:pt x="1612" y="1497"/>
                    </a:cubicBezTo>
                    <a:cubicBezTo>
                      <a:pt x="1464" y="1050"/>
                      <a:pt x="1290" y="579"/>
                      <a:pt x="943" y="232"/>
                    </a:cubicBezTo>
                    <a:cubicBezTo>
                      <a:pt x="844" y="133"/>
                      <a:pt x="720" y="59"/>
                      <a:pt x="571" y="9"/>
                    </a:cubicBezTo>
                    <a:cubicBezTo>
                      <a:pt x="536" y="3"/>
                      <a:pt x="500" y="0"/>
                      <a:pt x="46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657" name="Google Shape;11657;p29"/>
              <p:cNvSpPr/>
              <p:nvPr/>
            </p:nvSpPr>
            <p:spPr>
              <a:xfrm>
                <a:off x="10273804" y="3168072"/>
                <a:ext cx="786229" cy="666432"/>
              </a:xfrm>
              <a:custGeom>
                <a:avLst/>
                <a:gdLst/>
                <a:ahLst/>
                <a:cxnLst/>
                <a:rect l="l" t="t" r="r" b="b"/>
                <a:pathLst>
                  <a:path w="4686" h="3972" extrusionOk="0">
                    <a:moveTo>
                      <a:pt x="1066" y="1"/>
                    </a:moveTo>
                    <a:cubicBezTo>
                      <a:pt x="843" y="1"/>
                      <a:pt x="571" y="1"/>
                      <a:pt x="347" y="100"/>
                    </a:cubicBezTo>
                    <a:cubicBezTo>
                      <a:pt x="0" y="249"/>
                      <a:pt x="471" y="472"/>
                      <a:pt x="620" y="596"/>
                    </a:cubicBezTo>
                    <a:cubicBezTo>
                      <a:pt x="1612" y="1315"/>
                      <a:pt x="2455" y="2207"/>
                      <a:pt x="3099" y="3199"/>
                    </a:cubicBezTo>
                    <a:cubicBezTo>
                      <a:pt x="3198" y="3372"/>
                      <a:pt x="3322" y="3571"/>
                      <a:pt x="3471" y="3719"/>
                    </a:cubicBezTo>
                    <a:cubicBezTo>
                      <a:pt x="3609" y="3838"/>
                      <a:pt x="3810" y="3972"/>
                      <a:pt x="4011" y="3972"/>
                    </a:cubicBezTo>
                    <a:cubicBezTo>
                      <a:pt x="4062" y="3972"/>
                      <a:pt x="4114" y="3963"/>
                      <a:pt x="4165" y="3943"/>
                    </a:cubicBezTo>
                    <a:cubicBezTo>
                      <a:pt x="4388" y="3843"/>
                      <a:pt x="4562" y="3595"/>
                      <a:pt x="4636" y="3372"/>
                    </a:cubicBezTo>
                    <a:cubicBezTo>
                      <a:pt x="4686" y="3075"/>
                      <a:pt x="4636" y="2728"/>
                      <a:pt x="4512" y="2455"/>
                    </a:cubicBezTo>
                    <a:cubicBezTo>
                      <a:pt x="4215" y="1736"/>
                      <a:pt x="3694" y="1141"/>
                      <a:pt x="3049" y="720"/>
                    </a:cubicBezTo>
                    <a:cubicBezTo>
                      <a:pt x="2851" y="596"/>
                      <a:pt x="2678" y="497"/>
                      <a:pt x="2479" y="373"/>
                    </a:cubicBezTo>
                    <a:cubicBezTo>
                      <a:pt x="2058" y="150"/>
                      <a:pt x="1562" y="1"/>
                      <a:pt x="1066"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658" name="Google Shape;11658;p29"/>
              <p:cNvSpPr/>
              <p:nvPr/>
            </p:nvSpPr>
            <p:spPr>
              <a:xfrm>
                <a:off x="10448465" y="3184850"/>
                <a:ext cx="478516" cy="361907"/>
              </a:xfrm>
              <a:custGeom>
                <a:avLst/>
                <a:gdLst/>
                <a:ahLst/>
                <a:cxnLst/>
                <a:rect l="l" t="t" r="r" b="b"/>
                <a:pathLst>
                  <a:path w="2852" h="2157" extrusionOk="0">
                    <a:moveTo>
                      <a:pt x="603" y="1"/>
                    </a:moveTo>
                    <a:cubicBezTo>
                      <a:pt x="340" y="1"/>
                      <a:pt x="32" y="50"/>
                      <a:pt x="1" y="273"/>
                    </a:cubicBezTo>
                    <a:cubicBezTo>
                      <a:pt x="1" y="322"/>
                      <a:pt x="25" y="397"/>
                      <a:pt x="50" y="446"/>
                    </a:cubicBezTo>
                    <a:cubicBezTo>
                      <a:pt x="199" y="769"/>
                      <a:pt x="496" y="1041"/>
                      <a:pt x="769" y="1289"/>
                    </a:cubicBezTo>
                    <a:cubicBezTo>
                      <a:pt x="1017" y="1537"/>
                      <a:pt x="1290" y="1785"/>
                      <a:pt x="1612" y="2008"/>
                    </a:cubicBezTo>
                    <a:cubicBezTo>
                      <a:pt x="1488" y="1760"/>
                      <a:pt x="1389" y="1512"/>
                      <a:pt x="1314" y="1240"/>
                    </a:cubicBezTo>
                    <a:lnTo>
                      <a:pt x="1314" y="1240"/>
                    </a:lnTo>
                    <a:cubicBezTo>
                      <a:pt x="1661" y="1537"/>
                      <a:pt x="2033" y="1859"/>
                      <a:pt x="2380" y="2157"/>
                    </a:cubicBezTo>
                    <a:cubicBezTo>
                      <a:pt x="2281" y="1884"/>
                      <a:pt x="2182" y="1636"/>
                      <a:pt x="2033" y="1388"/>
                    </a:cubicBezTo>
                    <a:lnTo>
                      <a:pt x="2033" y="1388"/>
                    </a:lnTo>
                    <a:cubicBezTo>
                      <a:pt x="2356" y="1512"/>
                      <a:pt x="2628" y="1711"/>
                      <a:pt x="2851" y="1959"/>
                    </a:cubicBezTo>
                    <a:cubicBezTo>
                      <a:pt x="2727" y="1289"/>
                      <a:pt x="2256" y="769"/>
                      <a:pt x="1661" y="372"/>
                    </a:cubicBezTo>
                    <a:cubicBezTo>
                      <a:pt x="1438" y="223"/>
                      <a:pt x="1190" y="99"/>
                      <a:pt x="943" y="25"/>
                    </a:cubicBezTo>
                    <a:cubicBezTo>
                      <a:pt x="880" y="16"/>
                      <a:pt x="749" y="1"/>
                      <a:pt x="603"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659" name="Google Shape;11659;p29"/>
              <p:cNvSpPr/>
              <p:nvPr/>
            </p:nvSpPr>
            <p:spPr>
              <a:xfrm>
                <a:off x="9749653" y="3143240"/>
                <a:ext cx="511737" cy="721633"/>
              </a:xfrm>
              <a:custGeom>
                <a:avLst/>
                <a:gdLst/>
                <a:ahLst/>
                <a:cxnLst/>
                <a:rect l="l" t="t" r="r" b="b"/>
                <a:pathLst>
                  <a:path w="3050" h="4301" extrusionOk="0">
                    <a:moveTo>
                      <a:pt x="2604" y="0"/>
                    </a:moveTo>
                    <a:cubicBezTo>
                      <a:pt x="2579" y="0"/>
                      <a:pt x="2505" y="0"/>
                      <a:pt x="2480" y="25"/>
                    </a:cubicBezTo>
                    <a:cubicBezTo>
                      <a:pt x="1934" y="323"/>
                      <a:pt x="1488" y="794"/>
                      <a:pt x="1092" y="1265"/>
                    </a:cubicBezTo>
                    <a:cubicBezTo>
                      <a:pt x="596" y="1859"/>
                      <a:pt x="150" y="2504"/>
                      <a:pt x="26" y="3223"/>
                    </a:cubicBezTo>
                    <a:cubicBezTo>
                      <a:pt x="1" y="3396"/>
                      <a:pt x="1" y="3620"/>
                      <a:pt x="75" y="3818"/>
                    </a:cubicBezTo>
                    <a:cubicBezTo>
                      <a:pt x="125" y="3991"/>
                      <a:pt x="274" y="4140"/>
                      <a:pt x="472" y="4239"/>
                    </a:cubicBezTo>
                    <a:cubicBezTo>
                      <a:pt x="565" y="4281"/>
                      <a:pt x="667" y="4300"/>
                      <a:pt x="772" y="4300"/>
                    </a:cubicBezTo>
                    <a:cubicBezTo>
                      <a:pt x="918" y="4300"/>
                      <a:pt x="1071" y="4262"/>
                      <a:pt x="1216" y="4190"/>
                    </a:cubicBezTo>
                    <a:cubicBezTo>
                      <a:pt x="1463" y="4066"/>
                      <a:pt x="1637" y="3867"/>
                      <a:pt x="1810" y="3694"/>
                    </a:cubicBezTo>
                    <a:cubicBezTo>
                      <a:pt x="2108" y="3322"/>
                      <a:pt x="2306" y="2901"/>
                      <a:pt x="2455" y="2479"/>
                    </a:cubicBezTo>
                    <a:cubicBezTo>
                      <a:pt x="2604" y="2008"/>
                      <a:pt x="2753" y="1537"/>
                      <a:pt x="2827" y="1116"/>
                    </a:cubicBezTo>
                    <a:cubicBezTo>
                      <a:pt x="2876" y="769"/>
                      <a:pt x="3050" y="323"/>
                      <a:pt x="2728" y="50"/>
                    </a:cubicBezTo>
                    <a:cubicBezTo>
                      <a:pt x="2703" y="25"/>
                      <a:pt x="2629" y="0"/>
                      <a:pt x="2604"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660" name="Google Shape;11660;p29"/>
              <p:cNvSpPr/>
              <p:nvPr/>
            </p:nvSpPr>
            <p:spPr>
              <a:xfrm>
                <a:off x="9870288" y="3222098"/>
                <a:ext cx="332880" cy="457878"/>
              </a:xfrm>
              <a:custGeom>
                <a:avLst/>
                <a:gdLst/>
                <a:ahLst/>
                <a:cxnLst/>
                <a:rect l="l" t="t" r="r" b="b"/>
                <a:pathLst>
                  <a:path w="1984" h="2729" extrusionOk="0">
                    <a:moveTo>
                      <a:pt x="1644" y="1"/>
                    </a:moveTo>
                    <a:cubicBezTo>
                      <a:pt x="1555" y="1"/>
                      <a:pt x="1460" y="70"/>
                      <a:pt x="1364" y="150"/>
                    </a:cubicBezTo>
                    <a:cubicBezTo>
                      <a:pt x="992" y="472"/>
                      <a:pt x="670" y="819"/>
                      <a:pt x="472" y="1266"/>
                    </a:cubicBezTo>
                    <a:cubicBezTo>
                      <a:pt x="273" y="1588"/>
                      <a:pt x="224" y="1984"/>
                      <a:pt x="1" y="2307"/>
                    </a:cubicBezTo>
                    <a:cubicBezTo>
                      <a:pt x="348" y="1935"/>
                      <a:pt x="720" y="1588"/>
                      <a:pt x="1116" y="1290"/>
                    </a:cubicBezTo>
                    <a:lnTo>
                      <a:pt x="1116" y="1290"/>
                    </a:lnTo>
                    <a:cubicBezTo>
                      <a:pt x="893" y="1687"/>
                      <a:pt x="720" y="2059"/>
                      <a:pt x="521" y="2455"/>
                    </a:cubicBezTo>
                    <a:cubicBezTo>
                      <a:pt x="769" y="2133"/>
                      <a:pt x="1091" y="1786"/>
                      <a:pt x="1364" y="1489"/>
                    </a:cubicBezTo>
                    <a:lnTo>
                      <a:pt x="1364" y="1489"/>
                    </a:lnTo>
                    <a:cubicBezTo>
                      <a:pt x="1265" y="1885"/>
                      <a:pt x="1141" y="2307"/>
                      <a:pt x="968" y="2728"/>
                    </a:cubicBezTo>
                    <a:cubicBezTo>
                      <a:pt x="1240" y="2356"/>
                      <a:pt x="1513" y="1984"/>
                      <a:pt x="1711" y="1563"/>
                    </a:cubicBezTo>
                    <a:cubicBezTo>
                      <a:pt x="1860" y="1241"/>
                      <a:pt x="1984" y="819"/>
                      <a:pt x="1959" y="423"/>
                    </a:cubicBezTo>
                    <a:cubicBezTo>
                      <a:pt x="1959" y="299"/>
                      <a:pt x="1885" y="175"/>
                      <a:pt x="1786" y="76"/>
                    </a:cubicBezTo>
                    <a:cubicBezTo>
                      <a:pt x="1741" y="22"/>
                      <a:pt x="1694" y="1"/>
                      <a:pt x="1644"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661" name="Google Shape;11661;p29"/>
              <p:cNvSpPr/>
              <p:nvPr/>
            </p:nvSpPr>
            <p:spPr>
              <a:xfrm>
                <a:off x="9221475" y="2790898"/>
                <a:ext cx="960890" cy="352511"/>
              </a:xfrm>
              <a:custGeom>
                <a:avLst/>
                <a:gdLst/>
                <a:ahLst/>
                <a:cxnLst/>
                <a:rect l="l" t="t" r="r" b="b"/>
                <a:pathLst>
                  <a:path w="5727" h="2101" extrusionOk="0">
                    <a:moveTo>
                      <a:pt x="1384" y="0"/>
                    </a:moveTo>
                    <a:cubicBezTo>
                      <a:pt x="1122" y="0"/>
                      <a:pt x="861" y="30"/>
                      <a:pt x="620" y="142"/>
                    </a:cubicBezTo>
                    <a:cubicBezTo>
                      <a:pt x="248" y="340"/>
                      <a:pt x="1" y="737"/>
                      <a:pt x="149" y="1084"/>
                    </a:cubicBezTo>
                    <a:cubicBezTo>
                      <a:pt x="199" y="1233"/>
                      <a:pt x="323" y="1332"/>
                      <a:pt x="496" y="1406"/>
                    </a:cubicBezTo>
                    <a:cubicBezTo>
                      <a:pt x="819" y="1654"/>
                      <a:pt x="1215" y="1828"/>
                      <a:pt x="1637" y="1952"/>
                    </a:cubicBezTo>
                    <a:cubicBezTo>
                      <a:pt x="2058" y="2075"/>
                      <a:pt x="2504" y="2100"/>
                      <a:pt x="2926" y="2100"/>
                    </a:cubicBezTo>
                    <a:cubicBezTo>
                      <a:pt x="3347" y="2100"/>
                      <a:pt x="3694" y="2100"/>
                      <a:pt x="4116" y="2075"/>
                    </a:cubicBezTo>
                    <a:cubicBezTo>
                      <a:pt x="4413" y="2075"/>
                      <a:pt x="4760" y="2075"/>
                      <a:pt x="5008" y="1902"/>
                    </a:cubicBezTo>
                    <a:cubicBezTo>
                      <a:pt x="5727" y="1505"/>
                      <a:pt x="4289" y="960"/>
                      <a:pt x="4016" y="786"/>
                    </a:cubicBezTo>
                    <a:cubicBezTo>
                      <a:pt x="3769" y="638"/>
                      <a:pt x="3521" y="514"/>
                      <a:pt x="3248" y="390"/>
                    </a:cubicBezTo>
                    <a:cubicBezTo>
                      <a:pt x="2777" y="216"/>
                      <a:pt x="2306" y="92"/>
                      <a:pt x="1810" y="18"/>
                    </a:cubicBezTo>
                    <a:cubicBezTo>
                      <a:pt x="1670" y="9"/>
                      <a:pt x="1527" y="0"/>
                      <a:pt x="138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662" name="Google Shape;11662;p29"/>
              <p:cNvSpPr/>
              <p:nvPr/>
            </p:nvSpPr>
            <p:spPr>
              <a:xfrm>
                <a:off x="9558381" y="2860360"/>
                <a:ext cx="561736" cy="295465"/>
              </a:xfrm>
              <a:custGeom>
                <a:avLst/>
                <a:gdLst/>
                <a:ahLst/>
                <a:cxnLst/>
                <a:rect l="l" t="t" r="r" b="b"/>
                <a:pathLst>
                  <a:path w="3348" h="1761" extrusionOk="0">
                    <a:moveTo>
                      <a:pt x="422" y="1"/>
                    </a:moveTo>
                    <a:cubicBezTo>
                      <a:pt x="719" y="199"/>
                      <a:pt x="992" y="348"/>
                      <a:pt x="1290" y="496"/>
                    </a:cubicBezTo>
                    <a:cubicBezTo>
                      <a:pt x="1172" y="483"/>
                      <a:pt x="1052" y="476"/>
                      <a:pt x="932" y="476"/>
                    </a:cubicBezTo>
                    <a:cubicBezTo>
                      <a:pt x="621" y="476"/>
                      <a:pt x="304" y="517"/>
                      <a:pt x="1" y="571"/>
                    </a:cubicBezTo>
                    <a:cubicBezTo>
                      <a:pt x="397" y="670"/>
                      <a:pt x="794" y="819"/>
                      <a:pt x="1116" y="1067"/>
                    </a:cubicBezTo>
                    <a:cubicBezTo>
                      <a:pt x="744" y="1116"/>
                      <a:pt x="397" y="1240"/>
                      <a:pt x="100" y="1364"/>
                    </a:cubicBezTo>
                    <a:cubicBezTo>
                      <a:pt x="521" y="1389"/>
                      <a:pt x="918" y="1488"/>
                      <a:pt x="1290" y="1637"/>
                    </a:cubicBezTo>
                    <a:cubicBezTo>
                      <a:pt x="1488" y="1711"/>
                      <a:pt x="1637" y="1761"/>
                      <a:pt x="1835" y="1761"/>
                    </a:cubicBezTo>
                    <a:cubicBezTo>
                      <a:pt x="2083" y="1761"/>
                      <a:pt x="2281" y="1686"/>
                      <a:pt x="2504" y="1562"/>
                    </a:cubicBezTo>
                    <a:cubicBezTo>
                      <a:pt x="3347" y="1067"/>
                      <a:pt x="1612" y="248"/>
                      <a:pt x="1166" y="125"/>
                    </a:cubicBezTo>
                    <a:cubicBezTo>
                      <a:pt x="918" y="75"/>
                      <a:pt x="670" y="1"/>
                      <a:pt x="422"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663" name="Google Shape;11663;p29"/>
              <p:cNvSpPr/>
              <p:nvPr/>
            </p:nvSpPr>
            <p:spPr>
              <a:xfrm>
                <a:off x="9541771" y="3141059"/>
                <a:ext cx="623144" cy="535226"/>
              </a:xfrm>
              <a:custGeom>
                <a:avLst/>
                <a:gdLst/>
                <a:ahLst/>
                <a:cxnLst/>
                <a:rect l="l" t="t" r="r" b="b"/>
                <a:pathLst>
                  <a:path w="3714" h="3190" extrusionOk="0">
                    <a:moveTo>
                      <a:pt x="3497" y="0"/>
                    </a:moveTo>
                    <a:cubicBezTo>
                      <a:pt x="3475" y="0"/>
                      <a:pt x="3450" y="4"/>
                      <a:pt x="3421" y="13"/>
                    </a:cubicBezTo>
                    <a:cubicBezTo>
                      <a:pt x="2058" y="311"/>
                      <a:pt x="818" y="1253"/>
                      <a:pt x="149" y="2393"/>
                    </a:cubicBezTo>
                    <a:cubicBezTo>
                      <a:pt x="75" y="2517"/>
                      <a:pt x="0" y="2641"/>
                      <a:pt x="25" y="2765"/>
                    </a:cubicBezTo>
                    <a:cubicBezTo>
                      <a:pt x="75" y="2889"/>
                      <a:pt x="199" y="3013"/>
                      <a:pt x="323" y="3087"/>
                    </a:cubicBezTo>
                    <a:cubicBezTo>
                      <a:pt x="453" y="3158"/>
                      <a:pt x="606" y="3190"/>
                      <a:pt x="762" y="3190"/>
                    </a:cubicBezTo>
                    <a:cubicBezTo>
                      <a:pt x="933" y="3190"/>
                      <a:pt x="1109" y="3152"/>
                      <a:pt x="1265" y="3087"/>
                    </a:cubicBezTo>
                    <a:cubicBezTo>
                      <a:pt x="1587" y="2963"/>
                      <a:pt x="1835" y="2765"/>
                      <a:pt x="2083" y="2542"/>
                    </a:cubicBezTo>
                    <a:cubicBezTo>
                      <a:pt x="2504" y="2170"/>
                      <a:pt x="2876" y="1773"/>
                      <a:pt x="3173" y="1278"/>
                    </a:cubicBezTo>
                    <a:cubicBezTo>
                      <a:pt x="3322" y="1054"/>
                      <a:pt x="3421" y="807"/>
                      <a:pt x="3496" y="559"/>
                    </a:cubicBezTo>
                    <a:cubicBezTo>
                      <a:pt x="3563" y="423"/>
                      <a:pt x="3713" y="0"/>
                      <a:pt x="349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664" name="Google Shape;11664;p29"/>
              <p:cNvSpPr/>
              <p:nvPr/>
            </p:nvSpPr>
            <p:spPr>
              <a:xfrm>
                <a:off x="9762236" y="3195085"/>
                <a:ext cx="361907" cy="372477"/>
              </a:xfrm>
              <a:custGeom>
                <a:avLst/>
                <a:gdLst/>
                <a:ahLst/>
                <a:cxnLst/>
                <a:rect l="l" t="t" r="r" b="b"/>
                <a:pathLst>
                  <a:path w="2157" h="2220" extrusionOk="0">
                    <a:moveTo>
                      <a:pt x="1795" y="0"/>
                    </a:moveTo>
                    <a:cubicBezTo>
                      <a:pt x="1615" y="0"/>
                      <a:pt x="1410" y="93"/>
                      <a:pt x="1289" y="162"/>
                    </a:cubicBezTo>
                    <a:cubicBezTo>
                      <a:pt x="769" y="361"/>
                      <a:pt x="347" y="782"/>
                      <a:pt x="0" y="1154"/>
                    </a:cubicBezTo>
                    <a:lnTo>
                      <a:pt x="1017" y="683"/>
                    </a:lnTo>
                    <a:lnTo>
                      <a:pt x="1017" y="683"/>
                    </a:lnTo>
                    <a:cubicBezTo>
                      <a:pt x="670" y="1030"/>
                      <a:pt x="372" y="1402"/>
                      <a:pt x="75" y="1798"/>
                    </a:cubicBezTo>
                    <a:lnTo>
                      <a:pt x="1289" y="1154"/>
                    </a:lnTo>
                    <a:lnTo>
                      <a:pt x="1289" y="1154"/>
                    </a:lnTo>
                    <a:cubicBezTo>
                      <a:pt x="1041" y="1526"/>
                      <a:pt x="769" y="1898"/>
                      <a:pt x="496" y="2220"/>
                    </a:cubicBezTo>
                    <a:cubicBezTo>
                      <a:pt x="818" y="1947"/>
                      <a:pt x="1165" y="1674"/>
                      <a:pt x="1488" y="1352"/>
                    </a:cubicBezTo>
                    <a:cubicBezTo>
                      <a:pt x="1661" y="1154"/>
                      <a:pt x="1859" y="906"/>
                      <a:pt x="2008" y="608"/>
                    </a:cubicBezTo>
                    <a:cubicBezTo>
                      <a:pt x="2058" y="460"/>
                      <a:pt x="2157" y="187"/>
                      <a:pt x="2008" y="63"/>
                    </a:cubicBezTo>
                    <a:cubicBezTo>
                      <a:pt x="1948" y="18"/>
                      <a:pt x="1874" y="0"/>
                      <a:pt x="1795"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665" name="Google Shape;11665;p29"/>
              <p:cNvSpPr/>
              <p:nvPr/>
            </p:nvSpPr>
            <p:spPr>
              <a:xfrm>
                <a:off x="9387915" y="3095926"/>
                <a:ext cx="748813" cy="370296"/>
              </a:xfrm>
              <a:custGeom>
                <a:avLst/>
                <a:gdLst/>
                <a:ahLst/>
                <a:cxnLst/>
                <a:rect l="l" t="t" r="r" b="b"/>
                <a:pathLst>
                  <a:path w="4463" h="2207" extrusionOk="0">
                    <a:moveTo>
                      <a:pt x="3585" y="0"/>
                    </a:moveTo>
                    <a:cubicBezTo>
                      <a:pt x="3412" y="0"/>
                      <a:pt x="3239" y="23"/>
                      <a:pt x="3099" y="34"/>
                    </a:cubicBezTo>
                    <a:cubicBezTo>
                      <a:pt x="2727" y="59"/>
                      <a:pt x="2380" y="84"/>
                      <a:pt x="2033" y="183"/>
                    </a:cubicBezTo>
                    <a:cubicBezTo>
                      <a:pt x="1488" y="332"/>
                      <a:pt x="942" y="580"/>
                      <a:pt x="521" y="952"/>
                    </a:cubicBezTo>
                    <a:cubicBezTo>
                      <a:pt x="248" y="1175"/>
                      <a:pt x="0" y="1472"/>
                      <a:pt x="75" y="1794"/>
                    </a:cubicBezTo>
                    <a:cubicBezTo>
                      <a:pt x="149" y="2018"/>
                      <a:pt x="397" y="2166"/>
                      <a:pt x="669" y="2191"/>
                    </a:cubicBezTo>
                    <a:cubicBezTo>
                      <a:pt x="729" y="2202"/>
                      <a:pt x="790" y="2207"/>
                      <a:pt x="852" y="2207"/>
                    </a:cubicBezTo>
                    <a:cubicBezTo>
                      <a:pt x="1070" y="2207"/>
                      <a:pt x="1294" y="2145"/>
                      <a:pt x="1488" y="2067"/>
                    </a:cubicBezTo>
                    <a:cubicBezTo>
                      <a:pt x="2281" y="1770"/>
                      <a:pt x="3000" y="1323"/>
                      <a:pt x="3669" y="828"/>
                    </a:cubicBezTo>
                    <a:cubicBezTo>
                      <a:pt x="3867" y="679"/>
                      <a:pt x="4462" y="332"/>
                      <a:pt x="4115" y="134"/>
                    </a:cubicBezTo>
                    <a:cubicBezTo>
                      <a:pt x="3971" y="29"/>
                      <a:pt x="3778" y="0"/>
                      <a:pt x="358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666" name="Google Shape;11666;p29"/>
              <p:cNvSpPr/>
              <p:nvPr/>
            </p:nvSpPr>
            <p:spPr>
              <a:xfrm>
                <a:off x="9579186" y="3126462"/>
                <a:ext cx="440429" cy="233218"/>
              </a:xfrm>
              <a:custGeom>
                <a:avLst/>
                <a:gdLst/>
                <a:ahLst/>
                <a:cxnLst/>
                <a:rect l="l" t="t" r="r" b="b"/>
                <a:pathLst>
                  <a:path w="2625" h="1390" extrusionOk="0">
                    <a:moveTo>
                      <a:pt x="2113" y="1"/>
                    </a:moveTo>
                    <a:cubicBezTo>
                      <a:pt x="2075" y="1"/>
                      <a:pt x="2039" y="1"/>
                      <a:pt x="2008" y="1"/>
                    </a:cubicBezTo>
                    <a:cubicBezTo>
                      <a:pt x="1513" y="26"/>
                      <a:pt x="1017" y="224"/>
                      <a:pt x="521" y="447"/>
                    </a:cubicBezTo>
                    <a:cubicBezTo>
                      <a:pt x="769" y="373"/>
                      <a:pt x="1042" y="373"/>
                      <a:pt x="1290" y="373"/>
                    </a:cubicBezTo>
                    <a:cubicBezTo>
                      <a:pt x="868" y="497"/>
                      <a:pt x="471" y="695"/>
                      <a:pt x="124" y="943"/>
                    </a:cubicBezTo>
                    <a:cubicBezTo>
                      <a:pt x="496" y="844"/>
                      <a:pt x="893" y="770"/>
                      <a:pt x="1265" y="720"/>
                    </a:cubicBezTo>
                    <a:lnTo>
                      <a:pt x="1265" y="720"/>
                    </a:lnTo>
                    <a:cubicBezTo>
                      <a:pt x="819" y="943"/>
                      <a:pt x="397" y="1117"/>
                      <a:pt x="0" y="1389"/>
                    </a:cubicBezTo>
                    <a:cubicBezTo>
                      <a:pt x="248" y="1389"/>
                      <a:pt x="496" y="1315"/>
                      <a:pt x="744" y="1241"/>
                    </a:cubicBezTo>
                    <a:cubicBezTo>
                      <a:pt x="1116" y="1141"/>
                      <a:pt x="1488" y="1017"/>
                      <a:pt x="1835" y="844"/>
                    </a:cubicBezTo>
                    <a:cubicBezTo>
                      <a:pt x="2033" y="720"/>
                      <a:pt x="2529" y="472"/>
                      <a:pt x="2603" y="249"/>
                    </a:cubicBezTo>
                    <a:cubicBezTo>
                      <a:pt x="2624" y="18"/>
                      <a:pt x="2326" y="1"/>
                      <a:pt x="2113"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667" name="Google Shape;11667;p29"/>
              <p:cNvSpPr/>
              <p:nvPr/>
            </p:nvSpPr>
            <p:spPr>
              <a:xfrm>
                <a:off x="10036728" y="3266057"/>
                <a:ext cx="337075" cy="674821"/>
              </a:xfrm>
              <a:custGeom>
                <a:avLst/>
                <a:gdLst/>
                <a:ahLst/>
                <a:cxnLst/>
                <a:rect l="l" t="t" r="r" b="b"/>
                <a:pathLst>
                  <a:path w="2009" h="4022" extrusionOk="0">
                    <a:moveTo>
                      <a:pt x="1232" y="0"/>
                    </a:moveTo>
                    <a:cubicBezTo>
                      <a:pt x="1147" y="0"/>
                      <a:pt x="1058" y="39"/>
                      <a:pt x="967" y="136"/>
                    </a:cubicBezTo>
                    <a:cubicBezTo>
                      <a:pt x="769" y="309"/>
                      <a:pt x="620" y="656"/>
                      <a:pt x="496" y="904"/>
                    </a:cubicBezTo>
                    <a:cubicBezTo>
                      <a:pt x="347" y="1177"/>
                      <a:pt x="248" y="1450"/>
                      <a:pt x="149" y="1772"/>
                    </a:cubicBezTo>
                    <a:cubicBezTo>
                      <a:pt x="0" y="2392"/>
                      <a:pt x="0" y="3036"/>
                      <a:pt x="223" y="3631"/>
                    </a:cubicBezTo>
                    <a:cubicBezTo>
                      <a:pt x="273" y="3755"/>
                      <a:pt x="347" y="3854"/>
                      <a:pt x="422" y="3929"/>
                    </a:cubicBezTo>
                    <a:cubicBezTo>
                      <a:pt x="521" y="3991"/>
                      <a:pt x="645" y="4022"/>
                      <a:pt x="772" y="4022"/>
                    </a:cubicBezTo>
                    <a:cubicBezTo>
                      <a:pt x="899" y="4022"/>
                      <a:pt x="1029" y="3991"/>
                      <a:pt x="1141" y="3929"/>
                    </a:cubicBezTo>
                    <a:cubicBezTo>
                      <a:pt x="1364" y="3830"/>
                      <a:pt x="1513" y="3631"/>
                      <a:pt x="1636" y="3408"/>
                    </a:cubicBezTo>
                    <a:cubicBezTo>
                      <a:pt x="1959" y="2863"/>
                      <a:pt x="2008" y="2243"/>
                      <a:pt x="1984" y="1648"/>
                    </a:cubicBezTo>
                    <a:cubicBezTo>
                      <a:pt x="1959" y="1301"/>
                      <a:pt x="1884" y="979"/>
                      <a:pt x="1785" y="656"/>
                    </a:cubicBezTo>
                    <a:cubicBezTo>
                      <a:pt x="1747" y="446"/>
                      <a:pt x="1517" y="0"/>
                      <a:pt x="123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668" name="Google Shape;11668;p29"/>
              <p:cNvSpPr/>
              <p:nvPr/>
            </p:nvSpPr>
            <p:spPr>
              <a:xfrm>
                <a:off x="10115753" y="3255487"/>
                <a:ext cx="237244" cy="507542"/>
              </a:xfrm>
              <a:custGeom>
                <a:avLst/>
                <a:gdLst/>
                <a:ahLst/>
                <a:cxnLst/>
                <a:rect l="l" t="t" r="r" b="b"/>
                <a:pathLst>
                  <a:path w="1414" h="3025" extrusionOk="0">
                    <a:moveTo>
                      <a:pt x="670" y="1"/>
                    </a:moveTo>
                    <a:cubicBezTo>
                      <a:pt x="521" y="1"/>
                      <a:pt x="496" y="199"/>
                      <a:pt x="447" y="298"/>
                    </a:cubicBezTo>
                    <a:cubicBezTo>
                      <a:pt x="248" y="967"/>
                      <a:pt x="25" y="1661"/>
                      <a:pt x="0" y="2356"/>
                    </a:cubicBezTo>
                    <a:cubicBezTo>
                      <a:pt x="149" y="2033"/>
                      <a:pt x="372" y="1686"/>
                      <a:pt x="645" y="1364"/>
                    </a:cubicBezTo>
                    <a:lnTo>
                      <a:pt x="645" y="1364"/>
                    </a:lnTo>
                    <a:lnTo>
                      <a:pt x="447" y="2777"/>
                    </a:lnTo>
                    <a:cubicBezTo>
                      <a:pt x="571" y="2480"/>
                      <a:pt x="744" y="2157"/>
                      <a:pt x="942" y="1909"/>
                    </a:cubicBezTo>
                    <a:cubicBezTo>
                      <a:pt x="992" y="2281"/>
                      <a:pt x="942" y="2653"/>
                      <a:pt x="1042" y="3025"/>
                    </a:cubicBezTo>
                    <a:cubicBezTo>
                      <a:pt x="1141" y="2703"/>
                      <a:pt x="1190" y="2430"/>
                      <a:pt x="1265" y="2157"/>
                    </a:cubicBezTo>
                    <a:cubicBezTo>
                      <a:pt x="1265" y="2157"/>
                      <a:pt x="1265" y="2108"/>
                      <a:pt x="1289" y="2083"/>
                    </a:cubicBezTo>
                    <a:cubicBezTo>
                      <a:pt x="1364" y="1810"/>
                      <a:pt x="1413" y="1562"/>
                      <a:pt x="1389" y="1290"/>
                    </a:cubicBezTo>
                    <a:cubicBezTo>
                      <a:pt x="1364" y="918"/>
                      <a:pt x="1116" y="596"/>
                      <a:pt x="918" y="298"/>
                    </a:cubicBezTo>
                    <a:cubicBezTo>
                      <a:pt x="843" y="199"/>
                      <a:pt x="769" y="1"/>
                      <a:pt x="670"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669" name="Google Shape;11669;p29"/>
              <p:cNvSpPr/>
              <p:nvPr/>
            </p:nvSpPr>
            <p:spPr>
              <a:xfrm>
                <a:off x="10248804" y="3227467"/>
                <a:ext cx="449322" cy="672808"/>
              </a:xfrm>
              <a:custGeom>
                <a:avLst/>
                <a:gdLst/>
                <a:ahLst/>
                <a:cxnLst/>
                <a:rect l="l" t="t" r="r" b="b"/>
                <a:pathLst>
                  <a:path w="2678" h="4010" extrusionOk="0">
                    <a:moveTo>
                      <a:pt x="274" y="0"/>
                    </a:moveTo>
                    <a:cubicBezTo>
                      <a:pt x="215" y="0"/>
                      <a:pt x="164" y="13"/>
                      <a:pt x="125" y="44"/>
                    </a:cubicBezTo>
                    <a:cubicBezTo>
                      <a:pt x="25" y="118"/>
                      <a:pt x="1" y="242"/>
                      <a:pt x="25" y="366"/>
                    </a:cubicBezTo>
                    <a:cubicBezTo>
                      <a:pt x="75" y="490"/>
                      <a:pt x="125" y="589"/>
                      <a:pt x="199" y="663"/>
                    </a:cubicBezTo>
                    <a:cubicBezTo>
                      <a:pt x="620" y="1382"/>
                      <a:pt x="645" y="2225"/>
                      <a:pt x="819" y="3018"/>
                    </a:cubicBezTo>
                    <a:cubicBezTo>
                      <a:pt x="843" y="3241"/>
                      <a:pt x="893" y="3489"/>
                      <a:pt x="1067" y="3688"/>
                    </a:cubicBezTo>
                    <a:cubicBezTo>
                      <a:pt x="1215" y="3861"/>
                      <a:pt x="1438" y="4010"/>
                      <a:pt x="1711" y="4010"/>
                    </a:cubicBezTo>
                    <a:cubicBezTo>
                      <a:pt x="2009" y="4010"/>
                      <a:pt x="2306" y="3836"/>
                      <a:pt x="2455" y="3589"/>
                    </a:cubicBezTo>
                    <a:cubicBezTo>
                      <a:pt x="2604" y="3341"/>
                      <a:pt x="2678" y="3068"/>
                      <a:pt x="2678" y="2770"/>
                    </a:cubicBezTo>
                    <a:cubicBezTo>
                      <a:pt x="2678" y="2151"/>
                      <a:pt x="2455" y="1581"/>
                      <a:pt x="2083" y="1085"/>
                    </a:cubicBezTo>
                    <a:cubicBezTo>
                      <a:pt x="1835" y="787"/>
                      <a:pt x="1513" y="515"/>
                      <a:pt x="1141" y="366"/>
                    </a:cubicBezTo>
                    <a:cubicBezTo>
                      <a:pt x="998" y="284"/>
                      <a:pt x="552" y="0"/>
                      <a:pt x="27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670" name="Google Shape;11670;p29"/>
              <p:cNvSpPr/>
              <p:nvPr/>
            </p:nvSpPr>
            <p:spPr>
              <a:xfrm>
                <a:off x="10361050" y="3260520"/>
                <a:ext cx="262244" cy="419456"/>
              </a:xfrm>
              <a:custGeom>
                <a:avLst/>
                <a:gdLst/>
                <a:ahLst/>
                <a:cxnLst/>
                <a:rect l="l" t="t" r="r" b="b"/>
                <a:pathLst>
                  <a:path w="1563" h="2500" extrusionOk="0">
                    <a:moveTo>
                      <a:pt x="331" y="2083"/>
                    </a:moveTo>
                    <a:lnTo>
                      <a:pt x="331" y="2083"/>
                    </a:lnTo>
                    <a:cubicBezTo>
                      <a:pt x="328" y="2106"/>
                      <a:pt x="325" y="2129"/>
                      <a:pt x="323" y="2152"/>
                    </a:cubicBezTo>
                    <a:cubicBezTo>
                      <a:pt x="326" y="2129"/>
                      <a:pt x="329" y="2106"/>
                      <a:pt x="331" y="2083"/>
                    </a:cubicBezTo>
                    <a:close/>
                    <a:moveTo>
                      <a:pt x="263" y="1"/>
                    </a:moveTo>
                    <a:cubicBezTo>
                      <a:pt x="222" y="1"/>
                      <a:pt x="183" y="27"/>
                      <a:pt x="150" y="95"/>
                    </a:cubicBezTo>
                    <a:cubicBezTo>
                      <a:pt x="1" y="367"/>
                      <a:pt x="150" y="838"/>
                      <a:pt x="199" y="1136"/>
                    </a:cubicBezTo>
                    <a:cubicBezTo>
                      <a:pt x="269" y="1413"/>
                      <a:pt x="360" y="1756"/>
                      <a:pt x="331" y="2083"/>
                    </a:cubicBezTo>
                    <a:lnTo>
                      <a:pt x="331" y="2083"/>
                    </a:lnTo>
                    <a:cubicBezTo>
                      <a:pt x="365" y="1837"/>
                      <a:pt x="458" y="1606"/>
                      <a:pt x="571" y="1334"/>
                    </a:cubicBezTo>
                    <a:cubicBezTo>
                      <a:pt x="695" y="1706"/>
                      <a:pt x="819" y="2127"/>
                      <a:pt x="893" y="2499"/>
                    </a:cubicBezTo>
                    <a:cubicBezTo>
                      <a:pt x="968" y="2127"/>
                      <a:pt x="1017" y="1780"/>
                      <a:pt x="968" y="1408"/>
                    </a:cubicBezTo>
                    <a:lnTo>
                      <a:pt x="968" y="1408"/>
                    </a:lnTo>
                    <a:cubicBezTo>
                      <a:pt x="1191" y="1706"/>
                      <a:pt x="1340" y="2053"/>
                      <a:pt x="1513" y="2425"/>
                    </a:cubicBezTo>
                    <a:cubicBezTo>
                      <a:pt x="1563" y="2053"/>
                      <a:pt x="1513" y="1656"/>
                      <a:pt x="1315" y="1309"/>
                    </a:cubicBezTo>
                    <a:cubicBezTo>
                      <a:pt x="1191" y="962"/>
                      <a:pt x="1017" y="689"/>
                      <a:pt x="769" y="442"/>
                    </a:cubicBezTo>
                    <a:lnTo>
                      <a:pt x="422" y="95"/>
                    </a:lnTo>
                    <a:cubicBezTo>
                      <a:pt x="368" y="40"/>
                      <a:pt x="314" y="1"/>
                      <a:pt x="263"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671" name="Google Shape;11671;p29"/>
              <p:cNvSpPr/>
              <p:nvPr/>
            </p:nvSpPr>
            <p:spPr>
              <a:xfrm>
                <a:off x="10415244" y="3064215"/>
                <a:ext cx="886059" cy="495126"/>
              </a:xfrm>
              <a:custGeom>
                <a:avLst/>
                <a:gdLst/>
                <a:ahLst/>
                <a:cxnLst/>
                <a:rect l="l" t="t" r="r" b="b"/>
                <a:pathLst>
                  <a:path w="5281" h="2951" extrusionOk="0">
                    <a:moveTo>
                      <a:pt x="1819" y="0"/>
                    </a:moveTo>
                    <a:cubicBezTo>
                      <a:pt x="1680" y="0"/>
                      <a:pt x="1537" y="9"/>
                      <a:pt x="1388" y="25"/>
                    </a:cubicBezTo>
                    <a:cubicBezTo>
                      <a:pt x="1017" y="25"/>
                      <a:pt x="645" y="99"/>
                      <a:pt x="322" y="174"/>
                    </a:cubicBezTo>
                    <a:cubicBezTo>
                      <a:pt x="248" y="223"/>
                      <a:pt x="0" y="248"/>
                      <a:pt x="0" y="347"/>
                    </a:cubicBezTo>
                    <a:cubicBezTo>
                      <a:pt x="0" y="397"/>
                      <a:pt x="372" y="521"/>
                      <a:pt x="446" y="546"/>
                    </a:cubicBezTo>
                    <a:cubicBezTo>
                      <a:pt x="1190" y="893"/>
                      <a:pt x="1934" y="1265"/>
                      <a:pt x="2554" y="1760"/>
                    </a:cubicBezTo>
                    <a:cubicBezTo>
                      <a:pt x="2851" y="2008"/>
                      <a:pt x="3124" y="2306"/>
                      <a:pt x="3446" y="2504"/>
                    </a:cubicBezTo>
                    <a:cubicBezTo>
                      <a:pt x="3793" y="2727"/>
                      <a:pt x="4165" y="2925"/>
                      <a:pt x="4586" y="2950"/>
                    </a:cubicBezTo>
                    <a:cubicBezTo>
                      <a:pt x="4735" y="2950"/>
                      <a:pt x="4933" y="2925"/>
                      <a:pt x="5057" y="2826"/>
                    </a:cubicBezTo>
                    <a:cubicBezTo>
                      <a:pt x="5280" y="2653"/>
                      <a:pt x="5280" y="2355"/>
                      <a:pt x="5181" y="2132"/>
                    </a:cubicBezTo>
                    <a:cubicBezTo>
                      <a:pt x="5057" y="1810"/>
                      <a:pt x="4859" y="1512"/>
                      <a:pt x="4611" y="1240"/>
                    </a:cubicBezTo>
                    <a:cubicBezTo>
                      <a:pt x="4090" y="694"/>
                      <a:pt x="3372" y="273"/>
                      <a:pt x="2603" y="99"/>
                    </a:cubicBezTo>
                    <a:cubicBezTo>
                      <a:pt x="2355" y="33"/>
                      <a:pt x="2096" y="0"/>
                      <a:pt x="181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672" name="Google Shape;11672;p29"/>
              <p:cNvSpPr/>
              <p:nvPr/>
            </p:nvSpPr>
            <p:spPr>
              <a:xfrm>
                <a:off x="10456854" y="3067403"/>
                <a:ext cx="436738" cy="192447"/>
              </a:xfrm>
              <a:custGeom>
                <a:avLst/>
                <a:gdLst/>
                <a:ahLst/>
                <a:cxnLst/>
                <a:rect l="l" t="t" r="r" b="b"/>
                <a:pathLst>
                  <a:path w="2603" h="1147" extrusionOk="0">
                    <a:moveTo>
                      <a:pt x="1280" y="0"/>
                    </a:moveTo>
                    <a:cubicBezTo>
                      <a:pt x="936" y="0"/>
                      <a:pt x="574" y="62"/>
                      <a:pt x="273" y="204"/>
                    </a:cubicBezTo>
                    <a:cubicBezTo>
                      <a:pt x="0" y="353"/>
                      <a:pt x="248" y="353"/>
                      <a:pt x="422" y="403"/>
                    </a:cubicBezTo>
                    <a:cubicBezTo>
                      <a:pt x="719" y="502"/>
                      <a:pt x="942" y="626"/>
                      <a:pt x="1140" y="775"/>
                    </a:cubicBezTo>
                    <a:cubicBezTo>
                      <a:pt x="1364" y="948"/>
                      <a:pt x="1587" y="1146"/>
                      <a:pt x="1859" y="1146"/>
                    </a:cubicBezTo>
                    <a:cubicBezTo>
                      <a:pt x="1835" y="1072"/>
                      <a:pt x="1735" y="998"/>
                      <a:pt x="1636" y="948"/>
                    </a:cubicBezTo>
                    <a:lnTo>
                      <a:pt x="1636" y="948"/>
                    </a:lnTo>
                    <a:cubicBezTo>
                      <a:pt x="1884" y="998"/>
                      <a:pt x="2182" y="1022"/>
                      <a:pt x="2429" y="1072"/>
                    </a:cubicBezTo>
                    <a:cubicBezTo>
                      <a:pt x="2206" y="824"/>
                      <a:pt x="1934" y="626"/>
                      <a:pt x="1636" y="477"/>
                    </a:cubicBezTo>
                    <a:cubicBezTo>
                      <a:pt x="1983" y="452"/>
                      <a:pt x="2306" y="403"/>
                      <a:pt x="2603" y="403"/>
                    </a:cubicBezTo>
                    <a:cubicBezTo>
                      <a:pt x="2429" y="204"/>
                      <a:pt x="2132" y="105"/>
                      <a:pt x="1835" y="56"/>
                    </a:cubicBezTo>
                    <a:cubicBezTo>
                      <a:pt x="1665" y="20"/>
                      <a:pt x="1475" y="0"/>
                      <a:pt x="1280"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673" name="Google Shape;11673;p29"/>
              <p:cNvSpPr/>
              <p:nvPr/>
            </p:nvSpPr>
            <p:spPr>
              <a:xfrm>
                <a:off x="10357862" y="2749624"/>
                <a:ext cx="664754" cy="301673"/>
              </a:xfrm>
              <a:custGeom>
                <a:avLst/>
                <a:gdLst/>
                <a:ahLst/>
                <a:cxnLst/>
                <a:rect l="l" t="t" r="r" b="b"/>
                <a:pathLst>
                  <a:path w="3962" h="1798" extrusionOk="0">
                    <a:moveTo>
                      <a:pt x="2836" y="1"/>
                    </a:moveTo>
                    <a:cubicBezTo>
                      <a:pt x="2390" y="1"/>
                      <a:pt x="1926" y="141"/>
                      <a:pt x="1532" y="363"/>
                    </a:cubicBezTo>
                    <a:cubicBezTo>
                      <a:pt x="987" y="636"/>
                      <a:pt x="466" y="1082"/>
                      <a:pt x="119" y="1528"/>
                    </a:cubicBezTo>
                    <a:cubicBezTo>
                      <a:pt x="0" y="1687"/>
                      <a:pt x="40" y="1798"/>
                      <a:pt x="187" y="1798"/>
                    </a:cubicBezTo>
                    <a:cubicBezTo>
                      <a:pt x="224" y="1798"/>
                      <a:pt x="268" y="1791"/>
                      <a:pt x="317" y="1776"/>
                    </a:cubicBezTo>
                    <a:cubicBezTo>
                      <a:pt x="615" y="1677"/>
                      <a:pt x="937" y="1553"/>
                      <a:pt x="1235" y="1503"/>
                    </a:cubicBezTo>
                    <a:cubicBezTo>
                      <a:pt x="1805" y="1379"/>
                      <a:pt x="2425" y="1404"/>
                      <a:pt x="3019" y="1330"/>
                    </a:cubicBezTo>
                    <a:cubicBezTo>
                      <a:pt x="3218" y="1280"/>
                      <a:pt x="3441" y="1256"/>
                      <a:pt x="3639" y="1132"/>
                    </a:cubicBezTo>
                    <a:cubicBezTo>
                      <a:pt x="3813" y="1008"/>
                      <a:pt x="3961" y="834"/>
                      <a:pt x="3961" y="636"/>
                    </a:cubicBezTo>
                    <a:cubicBezTo>
                      <a:pt x="3961" y="363"/>
                      <a:pt x="3689" y="165"/>
                      <a:pt x="3416" y="90"/>
                    </a:cubicBezTo>
                    <a:cubicBezTo>
                      <a:pt x="3232" y="29"/>
                      <a:pt x="3036" y="1"/>
                      <a:pt x="2836"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674" name="Google Shape;11674;p29"/>
              <p:cNvSpPr/>
              <p:nvPr/>
            </p:nvSpPr>
            <p:spPr>
              <a:xfrm>
                <a:off x="10400311" y="2802140"/>
                <a:ext cx="364424" cy="219124"/>
              </a:xfrm>
              <a:custGeom>
                <a:avLst/>
                <a:gdLst/>
                <a:ahLst/>
                <a:cxnLst/>
                <a:rect l="l" t="t" r="r" b="b"/>
                <a:pathLst>
                  <a:path w="2172" h="1306" extrusionOk="0">
                    <a:moveTo>
                      <a:pt x="2097" y="1"/>
                    </a:moveTo>
                    <a:cubicBezTo>
                      <a:pt x="1676" y="50"/>
                      <a:pt x="1279" y="199"/>
                      <a:pt x="907" y="422"/>
                    </a:cubicBezTo>
                    <a:cubicBezTo>
                      <a:pt x="659" y="571"/>
                      <a:pt x="337" y="769"/>
                      <a:pt x="188" y="967"/>
                    </a:cubicBezTo>
                    <a:cubicBezTo>
                      <a:pt x="40" y="1136"/>
                      <a:pt x="1" y="1306"/>
                      <a:pt x="161" y="1306"/>
                    </a:cubicBezTo>
                    <a:cubicBezTo>
                      <a:pt x="189" y="1306"/>
                      <a:pt x="223" y="1301"/>
                      <a:pt x="263" y="1290"/>
                    </a:cubicBezTo>
                    <a:cubicBezTo>
                      <a:pt x="585" y="1190"/>
                      <a:pt x="833" y="1042"/>
                      <a:pt x="1155" y="943"/>
                    </a:cubicBezTo>
                    <a:cubicBezTo>
                      <a:pt x="1428" y="843"/>
                      <a:pt x="1701" y="819"/>
                      <a:pt x="2023" y="794"/>
                    </a:cubicBezTo>
                    <a:cubicBezTo>
                      <a:pt x="1800" y="695"/>
                      <a:pt x="1552" y="670"/>
                      <a:pt x="1304" y="620"/>
                    </a:cubicBezTo>
                    <a:cubicBezTo>
                      <a:pt x="1577" y="571"/>
                      <a:pt x="1899" y="472"/>
                      <a:pt x="2172" y="422"/>
                    </a:cubicBezTo>
                    <a:cubicBezTo>
                      <a:pt x="2010" y="410"/>
                      <a:pt x="1855" y="403"/>
                      <a:pt x="1701" y="403"/>
                    </a:cubicBezTo>
                    <a:cubicBezTo>
                      <a:pt x="1546" y="403"/>
                      <a:pt x="1391" y="410"/>
                      <a:pt x="1230" y="422"/>
                    </a:cubicBezTo>
                    <a:cubicBezTo>
                      <a:pt x="1477" y="224"/>
                      <a:pt x="1800" y="100"/>
                      <a:pt x="2097"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675" name="Google Shape;11675;p29"/>
              <p:cNvSpPr/>
              <p:nvPr/>
            </p:nvSpPr>
            <p:spPr>
              <a:xfrm>
                <a:off x="10327829" y="2899453"/>
                <a:ext cx="998474" cy="249493"/>
              </a:xfrm>
              <a:custGeom>
                <a:avLst/>
                <a:gdLst/>
                <a:ahLst/>
                <a:cxnLst/>
                <a:rect l="l" t="t" r="r" b="b"/>
                <a:pathLst>
                  <a:path w="5951" h="1487" extrusionOk="0">
                    <a:moveTo>
                      <a:pt x="3417" y="1"/>
                    </a:moveTo>
                    <a:cubicBezTo>
                      <a:pt x="2791" y="1"/>
                      <a:pt x="2166" y="81"/>
                      <a:pt x="1587" y="263"/>
                    </a:cubicBezTo>
                    <a:cubicBezTo>
                      <a:pt x="1215" y="363"/>
                      <a:pt x="868" y="511"/>
                      <a:pt x="620" y="734"/>
                    </a:cubicBezTo>
                    <a:cubicBezTo>
                      <a:pt x="472" y="834"/>
                      <a:pt x="298" y="908"/>
                      <a:pt x="174" y="1057"/>
                    </a:cubicBezTo>
                    <a:cubicBezTo>
                      <a:pt x="149" y="1081"/>
                      <a:pt x="1" y="1329"/>
                      <a:pt x="25" y="1329"/>
                    </a:cubicBezTo>
                    <a:cubicBezTo>
                      <a:pt x="41" y="1331"/>
                      <a:pt x="56" y="1332"/>
                      <a:pt x="72" y="1332"/>
                    </a:cubicBezTo>
                    <a:cubicBezTo>
                      <a:pt x="265" y="1332"/>
                      <a:pt x="510" y="1203"/>
                      <a:pt x="670" y="1181"/>
                    </a:cubicBezTo>
                    <a:cubicBezTo>
                      <a:pt x="893" y="1106"/>
                      <a:pt x="1141" y="1081"/>
                      <a:pt x="1364" y="1081"/>
                    </a:cubicBezTo>
                    <a:cubicBezTo>
                      <a:pt x="1785" y="1081"/>
                      <a:pt x="2232" y="1131"/>
                      <a:pt x="2653" y="1205"/>
                    </a:cubicBezTo>
                    <a:cubicBezTo>
                      <a:pt x="3374" y="1336"/>
                      <a:pt x="4075" y="1487"/>
                      <a:pt x="4808" y="1487"/>
                    </a:cubicBezTo>
                    <a:cubicBezTo>
                      <a:pt x="4907" y="1487"/>
                      <a:pt x="5007" y="1484"/>
                      <a:pt x="5107" y="1478"/>
                    </a:cubicBezTo>
                    <a:cubicBezTo>
                      <a:pt x="5306" y="1453"/>
                      <a:pt x="5479" y="1453"/>
                      <a:pt x="5628" y="1354"/>
                    </a:cubicBezTo>
                    <a:cubicBezTo>
                      <a:pt x="5777" y="1305"/>
                      <a:pt x="5925" y="1131"/>
                      <a:pt x="5925" y="982"/>
                    </a:cubicBezTo>
                    <a:cubicBezTo>
                      <a:pt x="5950" y="883"/>
                      <a:pt x="5876" y="784"/>
                      <a:pt x="5851" y="734"/>
                    </a:cubicBezTo>
                    <a:cubicBezTo>
                      <a:pt x="5603" y="338"/>
                      <a:pt x="5082" y="189"/>
                      <a:pt x="4587" y="90"/>
                    </a:cubicBezTo>
                    <a:cubicBezTo>
                      <a:pt x="4204" y="32"/>
                      <a:pt x="3810" y="1"/>
                      <a:pt x="341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676" name="Google Shape;11676;p29"/>
              <p:cNvSpPr/>
              <p:nvPr/>
            </p:nvSpPr>
            <p:spPr>
              <a:xfrm>
                <a:off x="10423465" y="2939385"/>
                <a:ext cx="470127" cy="124998"/>
              </a:xfrm>
              <a:custGeom>
                <a:avLst/>
                <a:gdLst/>
                <a:ahLst/>
                <a:cxnLst/>
                <a:rect l="l" t="t" r="r" b="b"/>
                <a:pathLst>
                  <a:path w="2802" h="745" extrusionOk="0">
                    <a:moveTo>
                      <a:pt x="1810" y="1"/>
                    </a:moveTo>
                    <a:lnTo>
                      <a:pt x="1810" y="1"/>
                    </a:lnTo>
                    <a:cubicBezTo>
                      <a:pt x="1191" y="25"/>
                      <a:pt x="447" y="273"/>
                      <a:pt x="1" y="719"/>
                    </a:cubicBezTo>
                    <a:cubicBezTo>
                      <a:pt x="78" y="728"/>
                      <a:pt x="153" y="731"/>
                      <a:pt x="228" y="731"/>
                    </a:cubicBezTo>
                    <a:cubicBezTo>
                      <a:pt x="511" y="731"/>
                      <a:pt x="783" y="683"/>
                      <a:pt x="1077" y="683"/>
                    </a:cubicBezTo>
                    <a:cubicBezTo>
                      <a:pt x="1154" y="683"/>
                      <a:pt x="1233" y="686"/>
                      <a:pt x="1315" y="695"/>
                    </a:cubicBezTo>
                    <a:cubicBezTo>
                      <a:pt x="1563" y="695"/>
                      <a:pt x="1786" y="719"/>
                      <a:pt x="2034" y="744"/>
                    </a:cubicBezTo>
                    <a:lnTo>
                      <a:pt x="2356" y="744"/>
                    </a:lnTo>
                    <a:cubicBezTo>
                      <a:pt x="2430" y="744"/>
                      <a:pt x="2678" y="719"/>
                      <a:pt x="2703" y="719"/>
                    </a:cubicBezTo>
                    <a:cubicBezTo>
                      <a:pt x="2430" y="596"/>
                      <a:pt x="2133" y="472"/>
                      <a:pt x="1810" y="372"/>
                    </a:cubicBezTo>
                    <a:cubicBezTo>
                      <a:pt x="2133" y="273"/>
                      <a:pt x="2455" y="224"/>
                      <a:pt x="2802" y="149"/>
                    </a:cubicBezTo>
                    <a:cubicBezTo>
                      <a:pt x="2591" y="112"/>
                      <a:pt x="2368" y="94"/>
                      <a:pt x="2142" y="94"/>
                    </a:cubicBezTo>
                    <a:cubicBezTo>
                      <a:pt x="1916" y="94"/>
                      <a:pt x="1686" y="112"/>
                      <a:pt x="1463" y="149"/>
                    </a:cubicBezTo>
                    <a:cubicBezTo>
                      <a:pt x="1563" y="100"/>
                      <a:pt x="1686" y="25"/>
                      <a:pt x="1810"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677" name="Google Shape;11677;p29"/>
              <p:cNvSpPr/>
              <p:nvPr/>
            </p:nvSpPr>
            <p:spPr>
              <a:xfrm>
                <a:off x="9425330" y="2546272"/>
                <a:ext cx="687405" cy="483381"/>
              </a:xfrm>
              <a:custGeom>
                <a:avLst/>
                <a:gdLst/>
                <a:ahLst/>
                <a:cxnLst/>
                <a:rect l="l" t="t" r="r" b="b"/>
                <a:pathLst>
                  <a:path w="4097" h="2881" extrusionOk="0">
                    <a:moveTo>
                      <a:pt x="647" y="0"/>
                    </a:moveTo>
                    <a:cubicBezTo>
                      <a:pt x="514" y="0"/>
                      <a:pt x="376" y="27"/>
                      <a:pt x="273" y="113"/>
                    </a:cubicBezTo>
                    <a:cubicBezTo>
                      <a:pt x="50" y="261"/>
                      <a:pt x="0" y="559"/>
                      <a:pt x="75" y="757"/>
                    </a:cubicBezTo>
                    <a:cubicBezTo>
                      <a:pt x="174" y="1104"/>
                      <a:pt x="422" y="1377"/>
                      <a:pt x="719" y="1600"/>
                    </a:cubicBezTo>
                    <a:cubicBezTo>
                      <a:pt x="1041" y="1823"/>
                      <a:pt x="1388" y="1947"/>
                      <a:pt x="1760" y="2096"/>
                    </a:cubicBezTo>
                    <a:cubicBezTo>
                      <a:pt x="2380" y="2344"/>
                      <a:pt x="2950" y="2666"/>
                      <a:pt x="3620" y="2864"/>
                    </a:cubicBezTo>
                    <a:cubicBezTo>
                      <a:pt x="3660" y="2875"/>
                      <a:pt x="3695" y="2880"/>
                      <a:pt x="3725" y="2880"/>
                    </a:cubicBezTo>
                    <a:cubicBezTo>
                      <a:pt x="4097" y="2880"/>
                      <a:pt x="3688" y="2086"/>
                      <a:pt x="3620" y="1972"/>
                    </a:cubicBezTo>
                    <a:cubicBezTo>
                      <a:pt x="3396" y="1674"/>
                      <a:pt x="3173" y="1426"/>
                      <a:pt x="2950" y="1154"/>
                    </a:cubicBezTo>
                    <a:cubicBezTo>
                      <a:pt x="2405" y="608"/>
                      <a:pt x="1686" y="137"/>
                      <a:pt x="818" y="13"/>
                    </a:cubicBezTo>
                    <a:cubicBezTo>
                      <a:pt x="765" y="6"/>
                      <a:pt x="706" y="0"/>
                      <a:pt x="64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678" name="Google Shape;11678;p29"/>
              <p:cNvSpPr/>
              <p:nvPr/>
            </p:nvSpPr>
            <p:spPr>
              <a:xfrm>
                <a:off x="9583381" y="2660699"/>
                <a:ext cx="474321" cy="357880"/>
              </a:xfrm>
              <a:custGeom>
                <a:avLst/>
                <a:gdLst/>
                <a:ahLst/>
                <a:cxnLst/>
                <a:rect l="l" t="t" r="r" b="b"/>
                <a:pathLst>
                  <a:path w="2827" h="2133" extrusionOk="0">
                    <a:moveTo>
                      <a:pt x="1116" y="1"/>
                    </a:moveTo>
                    <a:lnTo>
                      <a:pt x="1116" y="1"/>
                    </a:lnTo>
                    <a:cubicBezTo>
                      <a:pt x="1190" y="125"/>
                      <a:pt x="1265" y="273"/>
                      <a:pt x="1339" y="397"/>
                    </a:cubicBezTo>
                    <a:cubicBezTo>
                      <a:pt x="1240" y="323"/>
                      <a:pt x="1141" y="298"/>
                      <a:pt x="1091" y="273"/>
                    </a:cubicBezTo>
                    <a:cubicBezTo>
                      <a:pt x="843" y="174"/>
                      <a:pt x="570" y="125"/>
                      <a:pt x="323" y="25"/>
                    </a:cubicBezTo>
                    <a:lnTo>
                      <a:pt x="323" y="25"/>
                    </a:lnTo>
                    <a:cubicBezTo>
                      <a:pt x="496" y="199"/>
                      <a:pt x="645" y="422"/>
                      <a:pt x="818" y="670"/>
                    </a:cubicBezTo>
                    <a:cubicBezTo>
                      <a:pt x="644" y="641"/>
                      <a:pt x="478" y="629"/>
                      <a:pt x="321" y="629"/>
                    </a:cubicBezTo>
                    <a:cubicBezTo>
                      <a:pt x="210" y="629"/>
                      <a:pt x="103" y="635"/>
                      <a:pt x="0" y="645"/>
                    </a:cubicBezTo>
                    <a:cubicBezTo>
                      <a:pt x="323" y="844"/>
                      <a:pt x="595" y="1042"/>
                      <a:pt x="967" y="1191"/>
                    </a:cubicBezTo>
                    <a:cubicBezTo>
                      <a:pt x="1612" y="1488"/>
                      <a:pt x="2231" y="1786"/>
                      <a:pt x="2826" y="2133"/>
                    </a:cubicBezTo>
                    <a:cubicBezTo>
                      <a:pt x="2628" y="1662"/>
                      <a:pt x="2380" y="1166"/>
                      <a:pt x="2083" y="769"/>
                    </a:cubicBezTo>
                    <a:cubicBezTo>
                      <a:pt x="1835" y="422"/>
                      <a:pt x="1512" y="149"/>
                      <a:pt x="1116"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679" name="Google Shape;11679;p29"/>
              <p:cNvSpPr/>
              <p:nvPr/>
            </p:nvSpPr>
            <p:spPr>
              <a:xfrm>
                <a:off x="10024144" y="2588553"/>
                <a:ext cx="303854" cy="447308"/>
              </a:xfrm>
              <a:custGeom>
                <a:avLst/>
                <a:gdLst/>
                <a:ahLst/>
                <a:cxnLst/>
                <a:rect l="l" t="t" r="r" b="b"/>
                <a:pathLst>
                  <a:path w="1811" h="2666" extrusionOk="0">
                    <a:moveTo>
                      <a:pt x="463" y="0"/>
                    </a:moveTo>
                    <a:cubicBezTo>
                      <a:pt x="343" y="0"/>
                      <a:pt x="220" y="33"/>
                      <a:pt x="125" y="108"/>
                    </a:cubicBezTo>
                    <a:cubicBezTo>
                      <a:pt x="51" y="208"/>
                      <a:pt x="1" y="332"/>
                      <a:pt x="51" y="455"/>
                    </a:cubicBezTo>
                    <a:cubicBezTo>
                      <a:pt x="75" y="579"/>
                      <a:pt x="100" y="679"/>
                      <a:pt x="174" y="803"/>
                    </a:cubicBezTo>
                    <a:cubicBezTo>
                      <a:pt x="497" y="1422"/>
                      <a:pt x="918" y="1992"/>
                      <a:pt x="1364" y="2538"/>
                    </a:cubicBezTo>
                    <a:cubicBezTo>
                      <a:pt x="1449" y="2622"/>
                      <a:pt x="1519" y="2666"/>
                      <a:pt x="1577" y="2666"/>
                    </a:cubicBezTo>
                    <a:cubicBezTo>
                      <a:pt x="1655" y="2666"/>
                      <a:pt x="1708" y="2585"/>
                      <a:pt x="1736" y="2414"/>
                    </a:cubicBezTo>
                    <a:cubicBezTo>
                      <a:pt x="1811" y="2092"/>
                      <a:pt x="1711" y="1794"/>
                      <a:pt x="1612" y="1497"/>
                    </a:cubicBezTo>
                    <a:cubicBezTo>
                      <a:pt x="1464" y="1050"/>
                      <a:pt x="1290" y="579"/>
                      <a:pt x="943" y="232"/>
                    </a:cubicBezTo>
                    <a:cubicBezTo>
                      <a:pt x="844" y="133"/>
                      <a:pt x="720" y="59"/>
                      <a:pt x="571" y="9"/>
                    </a:cubicBezTo>
                    <a:cubicBezTo>
                      <a:pt x="536" y="3"/>
                      <a:pt x="500" y="0"/>
                      <a:pt x="463"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680" name="Google Shape;11680;p29"/>
              <p:cNvSpPr/>
              <p:nvPr/>
            </p:nvSpPr>
            <p:spPr>
              <a:xfrm>
                <a:off x="10148974" y="2752308"/>
                <a:ext cx="158219" cy="246137"/>
              </a:xfrm>
              <a:custGeom>
                <a:avLst/>
                <a:gdLst/>
                <a:ahLst/>
                <a:cxnLst/>
                <a:rect l="l" t="t" r="r" b="b"/>
                <a:pathLst>
                  <a:path w="943" h="1467" extrusionOk="0">
                    <a:moveTo>
                      <a:pt x="125" y="0"/>
                    </a:moveTo>
                    <a:lnTo>
                      <a:pt x="125" y="0"/>
                    </a:lnTo>
                    <a:cubicBezTo>
                      <a:pt x="174" y="273"/>
                      <a:pt x="249" y="521"/>
                      <a:pt x="373" y="769"/>
                    </a:cubicBezTo>
                    <a:cubicBezTo>
                      <a:pt x="298" y="694"/>
                      <a:pt x="174" y="620"/>
                      <a:pt x="1" y="595"/>
                    </a:cubicBezTo>
                    <a:lnTo>
                      <a:pt x="1" y="595"/>
                    </a:lnTo>
                    <a:cubicBezTo>
                      <a:pt x="83" y="615"/>
                      <a:pt x="453" y="1466"/>
                      <a:pt x="690" y="1466"/>
                    </a:cubicBezTo>
                    <a:cubicBezTo>
                      <a:pt x="740" y="1466"/>
                      <a:pt x="784" y="1429"/>
                      <a:pt x="819" y="1339"/>
                    </a:cubicBezTo>
                    <a:cubicBezTo>
                      <a:pt x="943" y="967"/>
                      <a:pt x="695" y="471"/>
                      <a:pt x="546" y="149"/>
                    </a:cubicBezTo>
                    <a:lnTo>
                      <a:pt x="546" y="149"/>
                    </a:lnTo>
                    <a:cubicBezTo>
                      <a:pt x="571" y="322"/>
                      <a:pt x="596" y="471"/>
                      <a:pt x="596" y="620"/>
                    </a:cubicBezTo>
                    <a:cubicBezTo>
                      <a:pt x="447" y="446"/>
                      <a:pt x="298" y="223"/>
                      <a:pt x="125"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681" name="Google Shape;11681;p29"/>
              <p:cNvSpPr/>
              <p:nvPr/>
            </p:nvSpPr>
            <p:spPr>
              <a:xfrm>
                <a:off x="10227999" y="2547950"/>
                <a:ext cx="603346" cy="491435"/>
              </a:xfrm>
              <a:custGeom>
                <a:avLst/>
                <a:gdLst/>
                <a:ahLst/>
                <a:cxnLst/>
                <a:rect l="l" t="t" r="r" b="b"/>
                <a:pathLst>
                  <a:path w="3596" h="2929" extrusionOk="0">
                    <a:moveTo>
                      <a:pt x="2525" y="1"/>
                    </a:moveTo>
                    <a:cubicBezTo>
                      <a:pt x="2428" y="1"/>
                      <a:pt x="2329" y="10"/>
                      <a:pt x="2232" y="28"/>
                    </a:cubicBezTo>
                    <a:cubicBezTo>
                      <a:pt x="2083" y="78"/>
                      <a:pt x="1959" y="127"/>
                      <a:pt x="1810" y="152"/>
                    </a:cubicBezTo>
                    <a:cubicBezTo>
                      <a:pt x="1732" y="172"/>
                      <a:pt x="1653" y="179"/>
                      <a:pt x="1575" y="179"/>
                    </a:cubicBezTo>
                    <a:cubicBezTo>
                      <a:pt x="1357" y="179"/>
                      <a:pt x="1143" y="121"/>
                      <a:pt x="943" y="103"/>
                    </a:cubicBezTo>
                    <a:cubicBezTo>
                      <a:pt x="885" y="98"/>
                      <a:pt x="826" y="95"/>
                      <a:pt x="768" y="95"/>
                    </a:cubicBezTo>
                    <a:cubicBezTo>
                      <a:pt x="525" y="95"/>
                      <a:pt x="285" y="146"/>
                      <a:pt x="125" y="326"/>
                    </a:cubicBezTo>
                    <a:cubicBezTo>
                      <a:pt x="1" y="450"/>
                      <a:pt x="1" y="623"/>
                      <a:pt x="1" y="772"/>
                    </a:cubicBezTo>
                    <a:cubicBezTo>
                      <a:pt x="1" y="945"/>
                      <a:pt x="100" y="1094"/>
                      <a:pt x="149" y="1243"/>
                    </a:cubicBezTo>
                    <a:cubicBezTo>
                      <a:pt x="273" y="1565"/>
                      <a:pt x="373" y="1887"/>
                      <a:pt x="447" y="2234"/>
                    </a:cubicBezTo>
                    <a:cubicBezTo>
                      <a:pt x="472" y="2358"/>
                      <a:pt x="447" y="2929"/>
                      <a:pt x="645" y="2929"/>
                    </a:cubicBezTo>
                    <a:cubicBezTo>
                      <a:pt x="794" y="2929"/>
                      <a:pt x="1240" y="2358"/>
                      <a:pt x="1364" y="2234"/>
                    </a:cubicBezTo>
                    <a:cubicBezTo>
                      <a:pt x="1810" y="1937"/>
                      <a:pt x="2182" y="1615"/>
                      <a:pt x="2554" y="1317"/>
                    </a:cubicBezTo>
                    <a:cubicBezTo>
                      <a:pt x="2728" y="1193"/>
                      <a:pt x="2876" y="1020"/>
                      <a:pt x="3075" y="896"/>
                    </a:cubicBezTo>
                    <a:cubicBezTo>
                      <a:pt x="3322" y="747"/>
                      <a:pt x="3595" y="524"/>
                      <a:pt x="3322" y="276"/>
                    </a:cubicBezTo>
                    <a:cubicBezTo>
                      <a:pt x="3117" y="89"/>
                      <a:pt x="2826" y="1"/>
                      <a:pt x="252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682" name="Google Shape;11682;p29"/>
              <p:cNvSpPr/>
              <p:nvPr/>
            </p:nvSpPr>
            <p:spPr>
              <a:xfrm>
                <a:off x="10307024" y="2635700"/>
                <a:ext cx="399490" cy="362075"/>
              </a:xfrm>
              <a:custGeom>
                <a:avLst/>
                <a:gdLst/>
                <a:ahLst/>
                <a:cxnLst/>
                <a:rect l="l" t="t" r="r" b="b"/>
                <a:pathLst>
                  <a:path w="2381" h="2158" extrusionOk="0">
                    <a:moveTo>
                      <a:pt x="1414" y="1"/>
                    </a:moveTo>
                    <a:cubicBezTo>
                      <a:pt x="1166" y="174"/>
                      <a:pt x="918" y="373"/>
                      <a:pt x="769" y="621"/>
                    </a:cubicBezTo>
                    <a:cubicBezTo>
                      <a:pt x="670" y="447"/>
                      <a:pt x="620" y="274"/>
                      <a:pt x="521" y="100"/>
                    </a:cubicBezTo>
                    <a:cubicBezTo>
                      <a:pt x="422" y="298"/>
                      <a:pt x="373" y="522"/>
                      <a:pt x="348" y="720"/>
                    </a:cubicBezTo>
                    <a:cubicBezTo>
                      <a:pt x="224" y="596"/>
                      <a:pt x="125" y="472"/>
                      <a:pt x="1" y="348"/>
                    </a:cubicBezTo>
                    <a:lnTo>
                      <a:pt x="1" y="348"/>
                    </a:lnTo>
                    <a:cubicBezTo>
                      <a:pt x="50" y="422"/>
                      <a:pt x="25" y="695"/>
                      <a:pt x="50" y="794"/>
                    </a:cubicBezTo>
                    <a:cubicBezTo>
                      <a:pt x="149" y="1216"/>
                      <a:pt x="149" y="1662"/>
                      <a:pt x="348" y="2083"/>
                    </a:cubicBezTo>
                    <a:cubicBezTo>
                      <a:pt x="348" y="2133"/>
                      <a:pt x="373" y="2158"/>
                      <a:pt x="422" y="2158"/>
                    </a:cubicBezTo>
                    <a:cubicBezTo>
                      <a:pt x="472" y="2158"/>
                      <a:pt x="472" y="2133"/>
                      <a:pt x="496" y="2133"/>
                    </a:cubicBezTo>
                    <a:cubicBezTo>
                      <a:pt x="670" y="1935"/>
                      <a:pt x="844" y="1711"/>
                      <a:pt x="992" y="1538"/>
                    </a:cubicBezTo>
                    <a:cubicBezTo>
                      <a:pt x="1364" y="968"/>
                      <a:pt x="1835" y="522"/>
                      <a:pt x="2380" y="51"/>
                    </a:cubicBezTo>
                    <a:lnTo>
                      <a:pt x="2380" y="51"/>
                    </a:lnTo>
                    <a:cubicBezTo>
                      <a:pt x="2033" y="75"/>
                      <a:pt x="1736" y="150"/>
                      <a:pt x="1414" y="274"/>
                    </a:cubicBezTo>
                    <a:lnTo>
                      <a:pt x="1414" y="1"/>
                    </a:ln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683" name="Google Shape;11683;p29"/>
              <p:cNvSpPr/>
              <p:nvPr/>
            </p:nvSpPr>
            <p:spPr>
              <a:xfrm>
                <a:off x="9699821" y="2460200"/>
                <a:ext cx="569957" cy="633211"/>
              </a:xfrm>
              <a:custGeom>
                <a:avLst/>
                <a:gdLst/>
                <a:ahLst/>
                <a:cxnLst/>
                <a:rect l="l" t="t" r="r" b="b"/>
                <a:pathLst>
                  <a:path w="3397" h="3774" extrusionOk="0">
                    <a:moveTo>
                      <a:pt x="437" y="1"/>
                    </a:moveTo>
                    <a:cubicBezTo>
                      <a:pt x="400" y="1"/>
                      <a:pt x="362" y="3"/>
                      <a:pt x="323" y="6"/>
                    </a:cubicBezTo>
                    <a:cubicBezTo>
                      <a:pt x="273" y="6"/>
                      <a:pt x="174" y="31"/>
                      <a:pt x="149" y="55"/>
                    </a:cubicBezTo>
                    <a:cubicBezTo>
                      <a:pt x="0" y="179"/>
                      <a:pt x="50" y="427"/>
                      <a:pt x="149" y="601"/>
                    </a:cubicBezTo>
                    <a:cubicBezTo>
                      <a:pt x="496" y="1245"/>
                      <a:pt x="1017" y="1766"/>
                      <a:pt x="1562" y="2262"/>
                    </a:cubicBezTo>
                    <a:cubicBezTo>
                      <a:pt x="2132" y="2757"/>
                      <a:pt x="2702" y="3278"/>
                      <a:pt x="3273" y="3774"/>
                    </a:cubicBezTo>
                    <a:cubicBezTo>
                      <a:pt x="3397" y="3650"/>
                      <a:pt x="3273" y="3402"/>
                      <a:pt x="3248" y="3253"/>
                    </a:cubicBezTo>
                    <a:cubicBezTo>
                      <a:pt x="3173" y="3055"/>
                      <a:pt x="3149" y="2782"/>
                      <a:pt x="3050" y="2584"/>
                    </a:cubicBezTo>
                    <a:cubicBezTo>
                      <a:pt x="2926" y="2138"/>
                      <a:pt x="2727" y="1716"/>
                      <a:pt x="2479" y="1320"/>
                    </a:cubicBezTo>
                    <a:cubicBezTo>
                      <a:pt x="2355" y="1097"/>
                      <a:pt x="2182" y="898"/>
                      <a:pt x="2033" y="725"/>
                    </a:cubicBezTo>
                    <a:cubicBezTo>
                      <a:pt x="1760" y="477"/>
                      <a:pt x="1413" y="303"/>
                      <a:pt x="1066" y="155"/>
                    </a:cubicBezTo>
                    <a:cubicBezTo>
                      <a:pt x="894" y="68"/>
                      <a:pt x="684" y="1"/>
                      <a:pt x="43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684" name="Google Shape;11684;p29"/>
              <p:cNvSpPr/>
              <p:nvPr/>
            </p:nvSpPr>
            <p:spPr>
              <a:xfrm>
                <a:off x="9870288" y="2610868"/>
                <a:ext cx="295465" cy="374491"/>
              </a:xfrm>
              <a:custGeom>
                <a:avLst/>
                <a:gdLst/>
                <a:ahLst/>
                <a:cxnLst/>
                <a:rect l="l" t="t" r="r" b="b"/>
                <a:pathLst>
                  <a:path w="1761" h="2232" extrusionOk="0">
                    <a:moveTo>
                      <a:pt x="174" y="0"/>
                    </a:moveTo>
                    <a:cubicBezTo>
                      <a:pt x="273" y="223"/>
                      <a:pt x="373" y="446"/>
                      <a:pt x="521" y="620"/>
                    </a:cubicBezTo>
                    <a:cubicBezTo>
                      <a:pt x="323" y="570"/>
                      <a:pt x="174" y="521"/>
                      <a:pt x="1" y="471"/>
                    </a:cubicBezTo>
                    <a:lnTo>
                      <a:pt x="1" y="471"/>
                    </a:lnTo>
                    <a:lnTo>
                      <a:pt x="1761" y="2231"/>
                    </a:lnTo>
                    <a:cubicBezTo>
                      <a:pt x="1761" y="1735"/>
                      <a:pt x="1736" y="1314"/>
                      <a:pt x="1488" y="868"/>
                    </a:cubicBezTo>
                    <a:cubicBezTo>
                      <a:pt x="1290" y="570"/>
                      <a:pt x="1067" y="322"/>
                      <a:pt x="868" y="50"/>
                    </a:cubicBezTo>
                    <a:lnTo>
                      <a:pt x="868" y="50"/>
                    </a:lnTo>
                    <a:cubicBezTo>
                      <a:pt x="968" y="248"/>
                      <a:pt x="1017" y="471"/>
                      <a:pt x="1042" y="719"/>
                    </a:cubicBezTo>
                    <a:cubicBezTo>
                      <a:pt x="794" y="446"/>
                      <a:pt x="521" y="199"/>
                      <a:pt x="174"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685" name="Google Shape;11685;p29"/>
              <p:cNvSpPr/>
              <p:nvPr/>
            </p:nvSpPr>
            <p:spPr>
              <a:xfrm>
                <a:off x="9961897" y="2906165"/>
                <a:ext cx="607373" cy="410564"/>
              </a:xfrm>
              <a:custGeom>
                <a:avLst/>
                <a:gdLst/>
                <a:ahLst/>
                <a:cxnLst/>
                <a:rect l="l" t="t" r="r" b="b"/>
                <a:pathLst>
                  <a:path w="3620" h="2447" extrusionOk="0">
                    <a:moveTo>
                      <a:pt x="1552" y="1"/>
                    </a:moveTo>
                    <a:cubicBezTo>
                      <a:pt x="1396" y="1"/>
                      <a:pt x="1240" y="17"/>
                      <a:pt x="1091" y="50"/>
                    </a:cubicBezTo>
                    <a:cubicBezTo>
                      <a:pt x="694" y="124"/>
                      <a:pt x="347" y="397"/>
                      <a:pt x="174" y="694"/>
                    </a:cubicBezTo>
                    <a:cubicBezTo>
                      <a:pt x="50" y="967"/>
                      <a:pt x="0" y="1289"/>
                      <a:pt x="174" y="1562"/>
                    </a:cubicBezTo>
                    <a:cubicBezTo>
                      <a:pt x="446" y="1959"/>
                      <a:pt x="843" y="2107"/>
                      <a:pt x="1289" y="2306"/>
                    </a:cubicBezTo>
                    <a:cubicBezTo>
                      <a:pt x="1518" y="2390"/>
                      <a:pt x="1846" y="2446"/>
                      <a:pt x="2182" y="2446"/>
                    </a:cubicBezTo>
                    <a:cubicBezTo>
                      <a:pt x="2828" y="2446"/>
                      <a:pt x="3505" y="2240"/>
                      <a:pt x="3570" y="1636"/>
                    </a:cubicBezTo>
                    <a:cubicBezTo>
                      <a:pt x="3619" y="1190"/>
                      <a:pt x="3347" y="794"/>
                      <a:pt x="3000" y="521"/>
                    </a:cubicBezTo>
                    <a:cubicBezTo>
                      <a:pt x="2653" y="193"/>
                      <a:pt x="2097" y="1"/>
                      <a:pt x="1552"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686" name="Google Shape;11686;p29"/>
              <p:cNvSpPr/>
              <p:nvPr/>
            </p:nvSpPr>
            <p:spPr>
              <a:xfrm>
                <a:off x="10024144" y="2936701"/>
                <a:ext cx="491099" cy="306706"/>
              </a:xfrm>
              <a:custGeom>
                <a:avLst/>
                <a:gdLst/>
                <a:ahLst/>
                <a:cxnLst/>
                <a:rect l="l" t="t" r="r" b="b"/>
                <a:pathLst>
                  <a:path w="2927" h="1828" extrusionOk="0">
                    <a:moveTo>
                      <a:pt x="1314" y="0"/>
                    </a:moveTo>
                    <a:cubicBezTo>
                      <a:pt x="1177" y="0"/>
                      <a:pt x="1037" y="6"/>
                      <a:pt x="893" y="17"/>
                    </a:cubicBezTo>
                    <a:cubicBezTo>
                      <a:pt x="720" y="41"/>
                      <a:pt x="571" y="41"/>
                      <a:pt x="398" y="116"/>
                    </a:cubicBezTo>
                    <a:cubicBezTo>
                      <a:pt x="249" y="165"/>
                      <a:pt x="100" y="289"/>
                      <a:pt x="26" y="413"/>
                    </a:cubicBezTo>
                    <a:cubicBezTo>
                      <a:pt x="1" y="488"/>
                      <a:pt x="1" y="512"/>
                      <a:pt x="1" y="537"/>
                    </a:cubicBezTo>
                    <a:cubicBezTo>
                      <a:pt x="1" y="760"/>
                      <a:pt x="373" y="735"/>
                      <a:pt x="497" y="909"/>
                    </a:cubicBezTo>
                    <a:cubicBezTo>
                      <a:pt x="596" y="1083"/>
                      <a:pt x="497" y="1256"/>
                      <a:pt x="621" y="1380"/>
                    </a:cubicBezTo>
                    <a:cubicBezTo>
                      <a:pt x="677" y="1427"/>
                      <a:pt x="752" y="1438"/>
                      <a:pt x="832" y="1438"/>
                    </a:cubicBezTo>
                    <a:cubicBezTo>
                      <a:pt x="906" y="1438"/>
                      <a:pt x="985" y="1429"/>
                      <a:pt x="1059" y="1429"/>
                    </a:cubicBezTo>
                    <a:cubicBezTo>
                      <a:pt x="1115" y="1429"/>
                      <a:pt x="1169" y="1434"/>
                      <a:pt x="1216" y="1454"/>
                    </a:cubicBezTo>
                    <a:cubicBezTo>
                      <a:pt x="1431" y="1502"/>
                      <a:pt x="1531" y="1827"/>
                      <a:pt x="1761" y="1827"/>
                    </a:cubicBezTo>
                    <a:cubicBezTo>
                      <a:pt x="1769" y="1827"/>
                      <a:pt x="1777" y="1827"/>
                      <a:pt x="1786" y="1826"/>
                    </a:cubicBezTo>
                    <a:cubicBezTo>
                      <a:pt x="1976" y="1779"/>
                      <a:pt x="2098" y="1502"/>
                      <a:pt x="2305" y="1502"/>
                    </a:cubicBezTo>
                    <a:cubicBezTo>
                      <a:pt x="2314" y="1502"/>
                      <a:pt x="2322" y="1503"/>
                      <a:pt x="2331" y="1504"/>
                    </a:cubicBezTo>
                    <a:cubicBezTo>
                      <a:pt x="2455" y="1529"/>
                      <a:pt x="2530" y="1727"/>
                      <a:pt x="2678" y="1727"/>
                    </a:cubicBezTo>
                    <a:lnTo>
                      <a:pt x="2777" y="1727"/>
                    </a:lnTo>
                    <a:cubicBezTo>
                      <a:pt x="2926" y="1702"/>
                      <a:pt x="2926" y="1529"/>
                      <a:pt x="2926" y="1405"/>
                    </a:cubicBezTo>
                    <a:cubicBezTo>
                      <a:pt x="2901" y="785"/>
                      <a:pt x="2579" y="289"/>
                      <a:pt x="1885" y="41"/>
                    </a:cubicBezTo>
                    <a:cubicBezTo>
                      <a:pt x="1696" y="12"/>
                      <a:pt x="1507" y="0"/>
                      <a:pt x="131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687" name="Google Shape;11687;p29"/>
              <p:cNvSpPr/>
              <p:nvPr/>
            </p:nvSpPr>
            <p:spPr>
              <a:xfrm>
                <a:off x="10370782" y="3003981"/>
                <a:ext cx="37248" cy="23154"/>
              </a:xfrm>
              <a:custGeom>
                <a:avLst/>
                <a:gdLst/>
                <a:ahLst/>
                <a:cxnLst/>
                <a:rect l="l" t="t" r="r" b="b"/>
                <a:pathLst>
                  <a:path w="222" h="138" extrusionOk="0">
                    <a:moveTo>
                      <a:pt x="137" y="1"/>
                    </a:moveTo>
                    <a:cubicBezTo>
                      <a:pt x="80" y="1"/>
                      <a:pt x="1" y="91"/>
                      <a:pt x="42" y="111"/>
                    </a:cubicBezTo>
                    <a:cubicBezTo>
                      <a:pt x="61" y="130"/>
                      <a:pt x="82" y="138"/>
                      <a:pt x="103" y="138"/>
                    </a:cubicBezTo>
                    <a:cubicBezTo>
                      <a:pt x="166" y="138"/>
                      <a:pt x="222" y="68"/>
                      <a:pt x="166" y="12"/>
                    </a:cubicBezTo>
                    <a:cubicBezTo>
                      <a:pt x="158" y="4"/>
                      <a:pt x="148" y="1"/>
                      <a:pt x="137"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688" name="Google Shape;11688;p29"/>
              <p:cNvSpPr/>
              <p:nvPr/>
            </p:nvSpPr>
            <p:spPr>
              <a:xfrm>
                <a:off x="10433364" y="3107671"/>
                <a:ext cx="37080" cy="23490"/>
              </a:xfrm>
              <a:custGeom>
                <a:avLst/>
                <a:gdLst/>
                <a:ahLst/>
                <a:cxnLst/>
                <a:rect l="l" t="t" r="r" b="b"/>
                <a:pathLst>
                  <a:path w="221" h="140" extrusionOk="0">
                    <a:moveTo>
                      <a:pt x="130" y="0"/>
                    </a:moveTo>
                    <a:cubicBezTo>
                      <a:pt x="74" y="0"/>
                      <a:pt x="1" y="73"/>
                      <a:pt x="41" y="113"/>
                    </a:cubicBezTo>
                    <a:cubicBezTo>
                      <a:pt x="60" y="132"/>
                      <a:pt x="81" y="139"/>
                      <a:pt x="102" y="139"/>
                    </a:cubicBezTo>
                    <a:cubicBezTo>
                      <a:pt x="165" y="139"/>
                      <a:pt x="221" y="70"/>
                      <a:pt x="165" y="14"/>
                    </a:cubicBezTo>
                    <a:cubicBezTo>
                      <a:pt x="155" y="4"/>
                      <a:pt x="143" y="0"/>
                      <a:pt x="130"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689" name="Google Shape;11689;p29"/>
              <p:cNvSpPr/>
              <p:nvPr/>
            </p:nvSpPr>
            <p:spPr>
              <a:xfrm>
                <a:off x="10276824" y="3159515"/>
                <a:ext cx="37080" cy="23490"/>
              </a:xfrm>
              <a:custGeom>
                <a:avLst/>
                <a:gdLst/>
                <a:ahLst/>
                <a:cxnLst/>
                <a:rect l="l" t="t" r="r" b="b"/>
                <a:pathLst>
                  <a:path w="221" h="140" extrusionOk="0">
                    <a:moveTo>
                      <a:pt x="119" y="1"/>
                    </a:moveTo>
                    <a:cubicBezTo>
                      <a:pt x="57" y="1"/>
                      <a:pt x="1" y="71"/>
                      <a:pt x="57" y="126"/>
                    </a:cubicBezTo>
                    <a:cubicBezTo>
                      <a:pt x="66" y="136"/>
                      <a:pt x="78" y="140"/>
                      <a:pt x="92" y="140"/>
                    </a:cubicBezTo>
                    <a:cubicBezTo>
                      <a:pt x="147" y="140"/>
                      <a:pt x="221" y="67"/>
                      <a:pt x="181" y="27"/>
                    </a:cubicBezTo>
                    <a:cubicBezTo>
                      <a:pt x="162" y="9"/>
                      <a:pt x="140" y="1"/>
                      <a:pt x="119"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690" name="Google Shape;11690;p29"/>
              <p:cNvSpPr/>
              <p:nvPr/>
            </p:nvSpPr>
            <p:spPr>
              <a:xfrm>
                <a:off x="10200315" y="2999787"/>
                <a:ext cx="37583" cy="22651"/>
              </a:xfrm>
              <a:custGeom>
                <a:avLst/>
                <a:gdLst/>
                <a:ahLst/>
                <a:cxnLst/>
                <a:rect l="l" t="t" r="r" b="b"/>
                <a:pathLst>
                  <a:path w="224" h="135" extrusionOk="0">
                    <a:moveTo>
                      <a:pt x="136" y="1"/>
                    </a:moveTo>
                    <a:cubicBezTo>
                      <a:pt x="80" y="1"/>
                      <a:pt x="0" y="91"/>
                      <a:pt x="42" y="112"/>
                    </a:cubicBezTo>
                    <a:cubicBezTo>
                      <a:pt x="58" y="128"/>
                      <a:pt x="77" y="135"/>
                      <a:pt x="96" y="135"/>
                    </a:cubicBezTo>
                    <a:cubicBezTo>
                      <a:pt x="161" y="135"/>
                      <a:pt x="224" y="51"/>
                      <a:pt x="166" y="12"/>
                    </a:cubicBezTo>
                    <a:cubicBezTo>
                      <a:pt x="158" y="4"/>
                      <a:pt x="147" y="1"/>
                      <a:pt x="136"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691" name="Google Shape;11691;p29"/>
              <p:cNvSpPr/>
              <p:nvPr/>
            </p:nvSpPr>
            <p:spPr>
              <a:xfrm>
                <a:off x="10330011" y="3076463"/>
                <a:ext cx="37248" cy="23490"/>
              </a:xfrm>
              <a:custGeom>
                <a:avLst/>
                <a:gdLst/>
                <a:ahLst/>
                <a:cxnLst/>
                <a:rect l="l" t="t" r="r" b="b"/>
                <a:pathLst>
                  <a:path w="222" h="140" extrusionOk="0">
                    <a:moveTo>
                      <a:pt x="114" y="0"/>
                    </a:moveTo>
                    <a:cubicBezTo>
                      <a:pt x="60" y="0"/>
                      <a:pt x="0" y="70"/>
                      <a:pt x="37" y="126"/>
                    </a:cubicBezTo>
                    <a:cubicBezTo>
                      <a:pt x="51" y="135"/>
                      <a:pt x="67" y="139"/>
                      <a:pt x="84" y="139"/>
                    </a:cubicBezTo>
                    <a:cubicBezTo>
                      <a:pt x="152" y="139"/>
                      <a:pt x="221" y="67"/>
                      <a:pt x="161" y="26"/>
                    </a:cubicBezTo>
                    <a:cubicBezTo>
                      <a:pt x="149" y="8"/>
                      <a:pt x="132" y="0"/>
                      <a:pt x="114"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692" name="Google Shape;11692;p29"/>
              <p:cNvSpPr/>
              <p:nvPr/>
            </p:nvSpPr>
            <p:spPr>
              <a:xfrm>
                <a:off x="10163403" y="3103141"/>
                <a:ext cx="37415" cy="21644"/>
              </a:xfrm>
              <a:custGeom>
                <a:avLst/>
                <a:gdLst/>
                <a:ahLst/>
                <a:cxnLst/>
                <a:rect l="l" t="t" r="r" b="b"/>
                <a:pathLst>
                  <a:path w="223" h="129" extrusionOk="0">
                    <a:moveTo>
                      <a:pt x="121" y="0"/>
                    </a:moveTo>
                    <a:cubicBezTo>
                      <a:pt x="66" y="0"/>
                      <a:pt x="0" y="58"/>
                      <a:pt x="39" y="115"/>
                    </a:cubicBezTo>
                    <a:cubicBezTo>
                      <a:pt x="53" y="125"/>
                      <a:pt x="69" y="129"/>
                      <a:pt x="85" y="129"/>
                    </a:cubicBezTo>
                    <a:cubicBezTo>
                      <a:pt x="153" y="129"/>
                      <a:pt x="223" y="56"/>
                      <a:pt x="163" y="16"/>
                    </a:cubicBezTo>
                    <a:cubicBezTo>
                      <a:pt x="151" y="5"/>
                      <a:pt x="136" y="0"/>
                      <a:pt x="121"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693" name="Google Shape;11693;p29"/>
              <p:cNvSpPr/>
              <p:nvPr/>
            </p:nvSpPr>
            <p:spPr>
              <a:xfrm>
                <a:off x="10089411" y="3002136"/>
                <a:ext cx="36912" cy="25000"/>
              </a:xfrm>
              <a:custGeom>
                <a:avLst/>
                <a:gdLst/>
                <a:ahLst/>
                <a:cxnLst/>
                <a:rect l="l" t="t" r="r" b="b"/>
                <a:pathLst>
                  <a:path w="220" h="149" extrusionOk="0">
                    <a:moveTo>
                      <a:pt x="128" y="0"/>
                    </a:moveTo>
                    <a:cubicBezTo>
                      <a:pt x="63" y="0"/>
                      <a:pt x="0" y="84"/>
                      <a:pt x="58" y="122"/>
                    </a:cubicBezTo>
                    <a:cubicBezTo>
                      <a:pt x="71" y="141"/>
                      <a:pt x="88" y="149"/>
                      <a:pt x="105" y="149"/>
                    </a:cubicBezTo>
                    <a:cubicBezTo>
                      <a:pt x="159" y="149"/>
                      <a:pt x="219" y="79"/>
                      <a:pt x="182" y="23"/>
                    </a:cubicBezTo>
                    <a:cubicBezTo>
                      <a:pt x="166" y="7"/>
                      <a:pt x="147" y="0"/>
                      <a:pt x="128"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694" name="Google Shape;11694;p29"/>
              <p:cNvSpPr/>
              <p:nvPr/>
            </p:nvSpPr>
            <p:spPr>
              <a:xfrm>
                <a:off x="10283699" y="2985359"/>
                <a:ext cx="30201" cy="21644"/>
              </a:xfrm>
              <a:custGeom>
                <a:avLst/>
                <a:gdLst/>
                <a:ahLst/>
                <a:cxnLst/>
                <a:rect l="l" t="t" r="r" b="b"/>
                <a:pathLst>
                  <a:path w="180" h="129" extrusionOk="0">
                    <a:moveTo>
                      <a:pt x="87" y="0"/>
                    </a:moveTo>
                    <a:cubicBezTo>
                      <a:pt x="37" y="0"/>
                      <a:pt x="0" y="65"/>
                      <a:pt x="19" y="101"/>
                    </a:cubicBezTo>
                    <a:cubicBezTo>
                      <a:pt x="31" y="120"/>
                      <a:pt x="49" y="128"/>
                      <a:pt x="67" y="128"/>
                    </a:cubicBezTo>
                    <a:cubicBezTo>
                      <a:pt x="120" y="128"/>
                      <a:pt x="180" y="64"/>
                      <a:pt x="143" y="27"/>
                    </a:cubicBezTo>
                    <a:cubicBezTo>
                      <a:pt x="124" y="8"/>
                      <a:pt x="104" y="0"/>
                      <a:pt x="87"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grpSp>
        <p:grpSp>
          <p:nvGrpSpPr>
            <p:cNvPr id="11695" name="Google Shape;11695;p29"/>
            <p:cNvGrpSpPr/>
            <p:nvPr/>
          </p:nvGrpSpPr>
          <p:grpSpPr>
            <a:xfrm rot="-3659209">
              <a:off x="8752520" y="702646"/>
              <a:ext cx="339369" cy="238735"/>
              <a:chOff x="9221475" y="2460200"/>
              <a:chExt cx="2104828" cy="1480678"/>
            </a:xfrm>
          </p:grpSpPr>
          <p:sp>
            <p:nvSpPr>
              <p:cNvPr id="11696" name="Google Shape;11696;p29"/>
              <p:cNvSpPr/>
              <p:nvPr/>
            </p:nvSpPr>
            <p:spPr>
              <a:xfrm>
                <a:off x="10273804" y="3168072"/>
                <a:ext cx="786229" cy="666432"/>
              </a:xfrm>
              <a:custGeom>
                <a:avLst/>
                <a:gdLst/>
                <a:ahLst/>
                <a:cxnLst/>
                <a:rect l="l" t="t" r="r" b="b"/>
                <a:pathLst>
                  <a:path w="4686" h="3972" extrusionOk="0">
                    <a:moveTo>
                      <a:pt x="1066" y="1"/>
                    </a:moveTo>
                    <a:cubicBezTo>
                      <a:pt x="843" y="1"/>
                      <a:pt x="571" y="1"/>
                      <a:pt x="347" y="100"/>
                    </a:cubicBezTo>
                    <a:cubicBezTo>
                      <a:pt x="0" y="249"/>
                      <a:pt x="471" y="472"/>
                      <a:pt x="620" y="596"/>
                    </a:cubicBezTo>
                    <a:cubicBezTo>
                      <a:pt x="1612" y="1315"/>
                      <a:pt x="2455" y="2207"/>
                      <a:pt x="3099" y="3199"/>
                    </a:cubicBezTo>
                    <a:cubicBezTo>
                      <a:pt x="3198" y="3372"/>
                      <a:pt x="3322" y="3571"/>
                      <a:pt x="3471" y="3719"/>
                    </a:cubicBezTo>
                    <a:cubicBezTo>
                      <a:pt x="3609" y="3838"/>
                      <a:pt x="3810" y="3972"/>
                      <a:pt x="4011" y="3972"/>
                    </a:cubicBezTo>
                    <a:cubicBezTo>
                      <a:pt x="4062" y="3972"/>
                      <a:pt x="4114" y="3963"/>
                      <a:pt x="4165" y="3943"/>
                    </a:cubicBezTo>
                    <a:cubicBezTo>
                      <a:pt x="4388" y="3843"/>
                      <a:pt x="4562" y="3595"/>
                      <a:pt x="4636" y="3372"/>
                    </a:cubicBezTo>
                    <a:cubicBezTo>
                      <a:pt x="4686" y="3075"/>
                      <a:pt x="4636" y="2728"/>
                      <a:pt x="4512" y="2455"/>
                    </a:cubicBezTo>
                    <a:cubicBezTo>
                      <a:pt x="4215" y="1736"/>
                      <a:pt x="3694" y="1141"/>
                      <a:pt x="3049" y="720"/>
                    </a:cubicBezTo>
                    <a:cubicBezTo>
                      <a:pt x="2851" y="596"/>
                      <a:pt x="2678" y="497"/>
                      <a:pt x="2479" y="373"/>
                    </a:cubicBezTo>
                    <a:cubicBezTo>
                      <a:pt x="2058" y="150"/>
                      <a:pt x="1562" y="1"/>
                      <a:pt x="106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697" name="Google Shape;11697;p29"/>
              <p:cNvSpPr/>
              <p:nvPr/>
            </p:nvSpPr>
            <p:spPr>
              <a:xfrm>
                <a:off x="9749653" y="3143240"/>
                <a:ext cx="511737" cy="721633"/>
              </a:xfrm>
              <a:custGeom>
                <a:avLst/>
                <a:gdLst/>
                <a:ahLst/>
                <a:cxnLst/>
                <a:rect l="l" t="t" r="r" b="b"/>
                <a:pathLst>
                  <a:path w="3050" h="4301" extrusionOk="0">
                    <a:moveTo>
                      <a:pt x="2604" y="0"/>
                    </a:moveTo>
                    <a:cubicBezTo>
                      <a:pt x="2579" y="0"/>
                      <a:pt x="2505" y="0"/>
                      <a:pt x="2480" y="25"/>
                    </a:cubicBezTo>
                    <a:cubicBezTo>
                      <a:pt x="1934" y="323"/>
                      <a:pt x="1488" y="794"/>
                      <a:pt x="1092" y="1265"/>
                    </a:cubicBezTo>
                    <a:cubicBezTo>
                      <a:pt x="596" y="1859"/>
                      <a:pt x="150" y="2504"/>
                      <a:pt x="26" y="3223"/>
                    </a:cubicBezTo>
                    <a:cubicBezTo>
                      <a:pt x="1" y="3396"/>
                      <a:pt x="1" y="3620"/>
                      <a:pt x="75" y="3818"/>
                    </a:cubicBezTo>
                    <a:cubicBezTo>
                      <a:pt x="125" y="3991"/>
                      <a:pt x="274" y="4140"/>
                      <a:pt x="472" y="4239"/>
                    </a:cubicBezTo>
                    <a:cubicBezTo>
                      <a:pt x="565" y="4281"/>
                      <a:pt x="667" y="4300"/>
                      <a:pt x="772" y="4300"/>
                    </a:cubicBezTo>
                    <a:cubicBezTo>
                      <a:pt x="918" y="4300"/>
                      <a:pt x="1071" y="4262"/>
                      <a:pt x="1216" y="4190"/>
                    </a:cubicBezTo>
                    <a:cubicBezTo>
                      <a:pt x="1463" y="4066"/>
                      <a:pt x="1637" y="3867"/>
                      <a:pt x="1810" y="3694"/>
                    </a:cubicBezTo>
                    <a:cubicBezTo>
                      <a:pt x="2108" y="3322"/>
                      <a:pt x="2306" y="2901"/>
                      <a:pt x="2455" y="2479"/>
                    </a:cubicBezTo>
                    <a:cubicBezTo>
                      <a:pt x="2604" y="2008"/>
                      <a:pt x="2753" y="1537"/>
                      <a:pt x="2827" y="1116"/>
                    </a:cubicBezTo>
                    <a:cubicBezTo>
                      <a:pt x="2876" y="769"/>
                      <a:pt x="3050" y="323"/>
                      <a:pt x="2728" y="50"/>
                    </a:cubicBezTo>
                    <a:cubicBezTo>
                      <a:pt x="2703" y="25"/>
                      <a:pt x="2629" y="0"/>
                      <a:pt x="260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698" name="Google Shape;11698;p29"/>
              <p:cNvSpPr/>
              <p:nvPr/>
            </p:nvSpPr>
            <p:spPr>
              <a:xfrm>
                <a:off x="10357862" y="2749624"/>
                <a:ext cx="664754" cy="301673"/>
              </a:xfrm>
              <a:custGeom>
                <a:avLst/>
                <a:gdLst/>
                <a:ahLst/>
                <a:cxnLst/>
                <a:rect l="l" t="t" r="r" b="b"/>
                <a:pathLst>
                  <a:path w="3962" h="1798" extrusionOk="0">
                    <a:moveTo>
                      <a:pt x="2836" y="1"/>
                    </a:moveTo>
                    <a:cubicBezTo>
                      <a:pt x="2390" y="1"/>
                      <a:pt x="1926" y="141"/>
                      <a:pt x="1532" y="363"/>
                    </a:cubicBezTo>
                    <a:cubicBezTo>
                      <a:pt x="987" y="636"/>
                      <a:pt x="466" y="1082"/>
                      <a:pt x="119" y="1528"/>
                    </a:cubicBezTo>
                    <a:cubicBezTo>
                      <a:pt x="0" y="1687"/>
                      <a:pt x="40" y="1798"/>
                      <a:pt x="187" y="1798"/>
                    </a:cubicBezTo>
                    <a:cubicBezTo>
                      <a:pt x="224" y="1798"/>
                      <a:pt x="268" y="1791"/>
                      <a:pt x="317" y="1776"/>
                    </a:cubicBezTo>
                    <a:cubicBezTo>
                      <a:pt x="615" y="1677"/>
                      <a:pt x="937" y="1553"/>
                      <a:pt x="1235" y="1503"/>
                    </a:cubicBezTo>
                    <a:cubicBezTo>
                      <a:pt x="1805" y="1379"/>
                      <a:pt x="2425" y="1404"/>
                      <a:pt x="3019" y="1330"/>
                    </a:cubicBezTo>
                    <a:cubicBezTo>
                      <a:pt x="3218" y="1280"/>
                      <a:pt x="3441" y="1256"/>
                      <a:pt x="3639" y="1132"/>
                    </a:cubicBezTo>
                    <a:cubicBezTo>
                      <a:pt x="3813" y="1008"/>
                      <a:pt x="3961" y="834"/>
                      <a:pt x="3961" y="636"/>
                    </a:cubicBezTo>
                    <a:cubicBezTo>
                      <a:pt x="3961" y="363"/>
                      <a:pt x="3689" y="165"/>
                      <a:pt x="3416" y="90"/>
                    </a:cubicBezTo>
                    <a:cubicBezTo>
                      <a:pt x="3232" y="29"/>
                      <a:pt x="3036" y="1"/>
                      <a:pt x="283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699" name="Google Shape;11699;p29"/>
              <p:cNvSpPr/>
              <p:nvPr/>
            </p:nvSpPr>
            <p:spPr>
              <a:xfrm>
                <a:off x="10024144" y="2588553"/>
                <a:ext cx="303854" cy="447308"/>
              </a:xfrm>
              <a:custGeom>
                <a:avLst/>
                <a:gdLst/>
                <a:ahLst/>
                <a:cxnLst/>
                <a:rect l="l" t="t" r="r" b="b"/>
                <a:pathLst>
                  <a:path w="1811" h="2666" extrusionOk="0">
                    <a:moveTo>
                      <a:pt x="463" y="0"/>
                    </a:moveTo>
                    <a:cubicBezTo>
                      <a:pt x="343" y="0"/>
                      <a:pt x="220" y="33"/>
                      <a:pt x="125" y="108"/>
                    </a:cubicBezTo>
                    <a:cubicBezTo>
                      <a:pt x="51" y="208"/>
                      <a:pt x="1" y="332"/>
                      <a:pt x="51" y="455"/>
                    </a:cubicBezTo>
                    <a:cubicBezTo>
                      <a:pt x="75" y="579"/>
                      <a:pt x="100" y="679"/>
                      <a:pt x="174" y="803"/>
                    </a:cubicBezTo>
                    <a:cubicBezTo>
                      <a:pt x="497" y="1422"/>
                      <a:pt x="918" y="1992"/>
                      <a:pt x="1364" y="2538"/>
                    </a:cubicBezTo>
                    <a:cubicBezTo>
                      <a:pt x="1449" y="2622"/>
                      <a:pt x="1519" y="2666"/>
                      <a:pt x="1577" y="2666"/>
                    </a:cubicBezTo>
                    <a:cubicBezTo>
                      <a:pt x="1655" y="2666"/>
                      <a:pt x="1708" y="2585"/>
                      <a:pt x="1736" y="2414"/>
                    </a:cubicBezTo>
                    <a:cubicBezTo>
                      <a:pt x="1811" y="2092"/>
                      <a:pt x="1711" y="1794"/>
                      <a:pt x="1612" y="1497"/>
                    </a:cubicBezTo>
                    <a:cubicBezTo>
                      <a:pt x="1464" y="1050"/>
                      <a:pt x="1290" y="579"/>
                      <a:pt x="943" y="232"/>
                    </a:cubicBezTo>
                    <a:cubicBezTo>
                      <a:pt x="844" y="133"/>
                      <a:pt x="720" y="59"/>
                      <a:pt x="571" y="9"/>
                    </a:cubicBezTo>
                    <a:cubicBezTo>
                      <a:pt x="536" y="3"/>
                      <a:pt x="500" y="0"/>
                      <a:pt x="46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700" name="Google Shape;11700;p29"/>
              <p:cNvSpPr/>
              <p:nvPr/>
            </p:nvSpPr>
            <p:spPr>
              <a:xfrm>
                <a:off x="10273804" y="3168072"/>
                <a:ext cx="786229" cy="666432"/>
              </a:xfrm>
              <a:custGeom>
                <a:avLst/>
                <a:gdLst/>
                <a:ahLst/>
                <a:cxnLst/>
                <a:rect l="l" t="t" r="r" b="b"/>
                <a:pathLst>
                  <a:path w="4686" h="3972" extrusionOk="0">
                    <a:moveTo>
                      <a:pt x="1066" y="1"/>
                    </a:moveTo>
                    <a:cubicBezTo>
                      <a:pt x="843" y="1"/>
                      <a:pt x="571" y="1"/>
                      <a:pt x="347" y="100"/>
                    </a:cubicBezTo>
                    <a:cubicBezTo>
                      <a:pt x="0" y="249"/>
                      <a:pt x="471" y="472"/>
                      <a:pt x="620" y="596"/>
                    </a:cubicBezTo>
                    <a:cubicBezTo>
                      <a:pt x="1612" y="1315"/>
                      <a:pt x="2455" y="2207"/>
                      <a:pt x="3099" y="3199"/>
                    </a:cubicBezTo>
                    <a:cubicBezTo>
                      <a:pt x="3198" y="3372"/>
                      <a:pt x="3322" y="3571"/>
                      <a:pt x="3471" y="3719"/>
                    </a:cubicBezTo>
                    <a:cubicBezTo>
                      <a:pt x="3609" y="3838"/>
                      <a:pt x="3810" y="3972"/>
                      <a:pt x="4011" y="3972"/>
                    </a:cubicBezTo>
                    <a:cubicBezTo>
                      <a:pt x="4062" y="3972"/>
                      <a:pt x="4114" y="3963"/>
                      <a:pt x="4165" y="3943"/>
                    </a:cubicBezTo>
                    <a:cubicBezTo>
                      <a:pt x="4388" y="3843"/>
                      <a:pt x="4562" y="3595"/>
                      <a:pt x="4636" y="3372"/>
                    </a:cubicBezTo>
                    <a:cubicBezTo>
                      <a:pt x="4686" y="3075"/>
                      <a:pt x="4636" y="2728"/>
                      <a:pt x="4512" y="2455"/>
                    </a:cubicBezTo>
                    <a:cubicBezTo>
                      <a:pt x="4215" y="1736"/>
                      <a:pt x="3694" y="1141"/>
                      <a:pt x="3049" y="720"/>
                    </a:cubicBezTo>
                    <a:cubicBezTo>
                      <a:pt x="2851" y="596"/>
                      <a:pt x="2678" y="497"/>
                      <a:pt x="2479" y="373"/>
                    </a:cubicBezTo>
                    <a:cubicBezTo>
                      <a:pt x="2058" y="150"/>
                      <a:pt x="1562" y="1"/>
                      <a:pt x="1066"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701" name="Google Shape;11701;p29"/>
              <p:cNvSpPr/>
              <p:nvPr/>
            </p:nvSpPr>
            <p:spPr>
              <a:xfrm>
                <a:off x="10448465" y="3184850"/>
                <a:ext cx="478516" cy="361907"/>
              </a:xfrm>
              <a:custGeom>
                <a:avLst/>
                <a:gdLst/>
                <a:ahLst/>
                <a:cxnLst/>
                <a:rect l="l" t="t" r="r" b="b"/>
                <a:pathLst>
                  <a:path w="2852" h="2157" extrusionOk="0">
                    <a:moveTo>
                      <a:pt x="603" y="1"/>
                    </a:moveTo>
                    <a:cubicBezTo>
                      <a:pt x="340" y="1"/>
                      <a:pt x="32" y="50"/>
                      <a:pt x="1" y="273"/>
                    </a:cubicBezTo>
                    <a:cubicBezTo>
                      <a:pt x="1" y="322"/>
                      <a:pt x="25" y="397"/>
                      <a:pt x="50" y="446"/>
                    </a:cubicBezTo>
                    <a:cubicBezTo>
                      <a:pt x="199" y="769"/>
                      <a:pt x="496" y="1041"/>
                      <a:pt x="769" y="1289"/>
                    </a:cubicBezTo>
                    <a:cubicBezTo>
                      <a:pt x="1017" y="1537"/>
                      <a:pt x="1290" y="1785"/>
                      <a:pt x="1612" y="2008"/>
                    </a:cubicBezTo>
                    <a:cubicBezTo>
                      <a:pt x="1488" y="1760"/>
                      <a:pt x="1389" y="1512"/>
                      <a:pt x="1314" y="1240"/>
                    </a:cubicBezTo>
                    <a:lnTo>
                      <a:pt x="1314" y="1240"/>
                    </a:lnTo>
                    <a:cubicBezTo>
                      <a:pt x="1661" y="1537"/>
                      <a:pt x="2033" y="1859"/>
                      <a:pt x="2380" y="2157"/>
                    </a:cubicBezTo>
                    <a:cubicBezTo>
                      <a:pt x="2281" y="1884"/>
                      <a:pt x="2182" y="1636"/>
                      <a:pt x="2033" y="1388"/>
                    </a:cubicBezTo>
                    <a:lnTo>
                      <a:pt x="2033" y="1388"/>
                    </a:lnTo>
                    <a:cubicBezTo>
                      <a:pt x="2356" y="1512"/>
                      <a:pt x="2628" y="1711"/>
                      <a:pt x="2851" y="1959"/>
                    </a:cubicBezTo>
                    <a:cubicBezTo>
                      <a:pt x="2727" y="1289"/>
                      <a:pt x="2256" y="769"/>
                      <a:pt x="1661" y="372"/>
                    </a:cubicBezTo>
                    <a:cubicBezTo>
                      <a:pt x="1438" y="223"/>
                      <a:pt x="1190" y="99"/>
                      <a:pt x="943" y="25"/>
                    </a:cubicBezTo>
                    <a:cubicBezTo>
                      <a:pt x="880" y="16"/>
                      <a:pt x="749" y="1"/>
                      <a:pt x="603"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702" name="Google Shape;11702;p29"/>
              <p:cNvSpPr/>
              <p:nvPr/>
            </p:nvSpPr>
            <p:spPr>
              <a:xfrm>
                <a:off x="9749653" y="3143240"/>
                <a:ext cx="511737" cy="721633"/>
              </a:xfrm>
              <a:custGeom>
                <a:avLst/>
                <a:gdLst/>
                <a:ahLst/>
                <a:cxnLst/>
                <a:rect l="l" t="t" r="r" b="b"/>
                <a:pathLst>
                  <a:path w="3050" h="4301" extrusionOk="0">
                    <a:moveTo>
                      <a:pt x="2604" y="0"/>
                    </a:moveTo>
                    <a:cubicBezTo>
                      <a:pt x="2579" y="0"/>
                      <a:pt x="2505" y="0"/>
                      <a:pt x="2480" y="25"/>
                    </a:cubicBezTo>
                    <a:cubicBezTo>
                      <a:pt x="1934" y="323"/>
                      <a:pt x="1488" y="794"/>
                      <a:pt x="1092" y="1265"/>
                    </a:cubicBezTo>
                    <a:cubicBezTo>
                      <a:pt x="596" y="1859"/>
                      <a:pt x="150" y="2504"/>
                      <a:pt x="26" y="3223"/>
                    </a:cubicBezTo>
                    <a:cubicBezTo>
                      <a:pt x="1" y="3396"/>
                      <a:pt x="1" y="3620"/>
                      <a:pt x="75" y="3818"/>
                    </a:cubicBezTo>
                    <a:cubicBezTo>
                      <a:pt x="125" y="3991"/>
                      <a:pt x="274" y="4140"/>
                      <a:pt x="472" y="4239"/>
                    </a:cubicBezTo>
                    <a:cubicBezTo>
                      <a:pt x="565" y="4281"/>
                      <a:pt x="667" y="4300"/>
                      <a:pt x="772" y="4300"/>
                    </a:cubicBezTo>
                    <a:cubicBezTo>
                      <a:pt x="918" y="4300"/>
                      <a:pt x="1071" y="4262"/>
                      <a:pt x="1216" y="4190"/>
                    </a:cubicBezTo>
                    <a:cubicBezTo>
                      <a:pt x="1463" y="4066"/>
                      <a:pt x="1637" y="3867"/>
                      <a:pt x="1810" y="3694"/>
                    </a:cubicBezTo>
                    <a:cubicBezTo>
                      <a:pt x="2108" y="3322"/>
                      <a:pt x="2306" y="2901"/>
                      <a:pt x="2455" y="2479"/>
                    </a:cubicBezTo>
                    <a:cubicBezTo>
                      <a:pt x="2604" y="2008"/>
                      <a:pt x="2753" y="1537"/>
                      <a:pt x="2827" y="1116"/>
                    </a:cubicBezTo>
                    <a:cubicBezTo>
                      <a:pt x="2876" y="769"/>
                      <a:pt x="3050" y="323"/>
                      <a:pt x="2728" y="50"/>
                    </a:cubicBezTo>
                    <a:cubicBezTo>
                      <a:pt x="2703" y="25"/>
                      <a:pt x="2629" y="0"/>
                      <a:pt x="2604"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703" name="Google Shape;11703;p29"/>
              <p:cNvSpPr/>
              <p:nvPr/>
            </p:nvSpPr>
            <p:spPr>
              <a:xfrm>
                <a:off x="9870288" y="3222098"/>
                <a:ext cx="332880" cy="457878"/>
              </a:xfrm>
              <a:custGeom>
                <a:avLst/>
                <a:gdLst/>
                <a:ahLst/>
                <a:cxnLst/>
                <a:rect l="l" t="t" r="r" b="b"/>
                <a:pathLst>
                  <a:path w="1984" h="2729" extrusionOk="0">
                    <a:moveTo>
                      <a:pt x="1644" y="1"/>
                    </a:moveTo>
                    <a:cubicBezTo>
                      <a:pt x="1555" y="1"/>
                      <a:pt x="1460" y="70"/>
                      <a:pt x="1364" y="150"/>
                    </a:cubicBezTo>
                    <a:cubicBezTo>
                      <a:pt x="992" y="472"/>
                      <a:pt x="670" y="819"/>
                      <a:pt x="472" y="1266"/>
                    </a:cubicBezTo>
                    <a:cubicBezTo>
                      <a:pt x="273" y="1588"/>
                      <a:pt x="224" y="1984"/>
                      <a:pt x="1" y="2307"/>
                    </a:cubicBezTo>
                    <a:cubicBezTo>
                      <a:pt x="348" y="1935"/>
                      <a:pt x="720" y="1588"/>
                      <a:pt x="1116" y="1290"/>
                    </a:cubicBezTo>
                    <a:lnTo>
                      <a:pt x="1116" y="1290"/>
                    </a:lnTo>
                    <a:cubicBezTo>
                      <a:pt x="893" y="1687"/>
                      <a:pt x="720" y="2059"/>
                      <a:pt x="521" y="2455"/>
                    </a:cubicBezTo>
                    <a:cubicBezTo>
                      <a:pt x="769" y="2133"/>
                      <a:pt x="1091" y="1786"/>
                      <a:pt x="1364" y="1489"/>
                    </a:cubicBezTo>
                    <a:lnTo>
                      <a:pt x="1364" y="1489"/>
                    </a:lnTo>
                    <a:cubicBezTo>
                      <a:pt x="1265" y="1885"/>
                      <a:pt x="1141" y="2307"/>
                      <a:pt x="968" y="2728"/>
                    </a:cubicBezTo>
                    <a:cubicBezTo>
                      <a:pt x="1240" y="2356"/>
                      <a:pt x="1513" y="1984"/>
                      <a:pt x="1711" y="1563"/>
                    </a:cubicBezTo>
                    <a:cubicBezTo>
                      <a:pt x="1860" y="1241"/>
                      <a:pt x="1984" y="819"/>
                      <a:pt x="1959" y="423"/>
                    </a:cubicBezTo>
                    <a:cubicBezTo>
                      <a:pt x="1959" y="299"/>
                      <a:pt x="1885" y="175"/>
                      <a:pt x="1786" y="76"/>
                    </a:cubicBezTo>
                    <a:cubicBezTo>
                      <a:pt x="1741" y="22"/>
                      <a:pt x="1694" y="1"/>
                      <a:pt x="1644"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704" name="Google Shape;11704;p29"/>
              <p:cNvSpPr/>
              <p:nvPr/>
            </p:nvSpPr>
            <p:spPr>
              <a:xfrm>
                <a:off x="9221475" y="2790898"/>
                <a:ext cx="960890" cy="352511"/>
              </a:xfrm>
              <a:custGeom>
                <a:avLst/>
                <a:gdLst/>
                <a:ahLst/>
                <a:cxnLst/>
                <a:rect l="l" t="t" r="r" b="b"/>
                <a:pathLst>
                  <a:path w="5727" h="2101" extrusionOk="0">
                    <a:moveTo>
                      <a:pt x="1384" y="0"/>
                    </a:moveTo>
                    <a:cubicBezTo>
                      <a:pt x="1122" y="0"/>
                      <a:pt x="861" y="30"/>
                      <a:pt x="620" y="142"/>
                    </a:cubicBezTo>
                    <a:cubicBezTo>
                      <a:pt x="248" y="340"/>
                      <a:pt x="1" y="737"/>
                      <a:pt x="149" y="1084"/>
                    </a:cubicBezTo>
                    <a:cubicBezTo>
                      <a:pt x="199" y="1233"/>
                      <a:pt x="323" y="1332"/>
                      <a:pt x="496" y="1406"/>
                    </a:cubicBezTo>
                    <a:cubicBezTo>
                      <a:pt x="819" y="1654"/>
                      <a:pt x="1215" y="1828"/>
                      <a:pt x="1637" y="1952"/>
                    </a:cubicBezTo>
                    <a:cubicBezTo>
                      <a:pt x="2058" y="2075"/>
                      <a:pt x="2504" y="2100"/>
                      <a:pt x="2926" y="2100"/>
                    </a:cubicBezTo>
                    <a:cubicBezTo>
                      <a:pt x="3347" y="2100"/>
                      <a:pt x="3694" y="2100"/>
                      <a:pt x="4116" y="2075"/>
                    </a:cubicBezTo>
                    <a:cubicBezTo>
                      <a:pt x="4413" y="2075"/>
                      <a:pt x="4760" y="2075"/>
                      <a:pt x="5008" y="1902"/>
                    </a:cubicBezTo>
                    <a:cubicBezTo>
                      <a:pt x="5727" y="1505"/>
                      <a:pt x="4289" y="960"/>
                      <a:pt x="4016" y="786"/>
                    </a:cubicBezTo>
                    <a:cubicBezTo>
                      <a:pt x="3769" y="638"/>
                      <a:pt x="3521" y="514"/>
                      <a:pt x="3248" y="390"/>
                    </a:cubicBezTo>
                    <a:cubicBezTo>
                      <a:pt x="2777" y="216"/>
                      <a:pt x="2306" y="92"/>
                      <a:pt x="1810" y="18"/>
                    </a:cubicBezTo>
                    <a:cubicBezTo>
                      <a:pt x="1670" y="9"/>
                      <a:pt x="1527" y="0"/>
                      <a:pt x="138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705" name="Google Shape;11705;p29"/>
              <p:cNvSpPr/>
              <p:nvPr/>
            </p:nvSpPr>
            <p:spPr>
              <a:xfrm>
                <a:off x="9558381" y="2860360"/>
                <a:ext cx="561736" cy="295465"/>
              </a:xfrm>
              <a:custGeom>
                <a:avLst/>
                <a:gdLst/>
                <a:ahLst/>
                <a:cxnLst/>
                <a:rect l="l" t="t" r="r" b="b"/>
                <a:pathLst>
                  <a:path w="3348" h="1761" extrusionOk="0">
                    <a:moveTo>
                      <a:pt x="422" y="1"/>
                    </a:moveTo>
                    <a:cubicBezTo>
                      <a:pt x="719" y="199"/>
                      <a:pt x="992" y="348"/>
                      <a:pt x="1290" y="496"/>
                    </a:cubicBezTo>
                    <a:cubicBezTo>
                      <a:pt x="1172" y="483"/>
                      <a:pt x="1052" y="476"/>
                      <a:pt x="932" y="476"/>
                    </a:cubicBezTo>
                    <a:cubicBezTo>
                      <a:pt x="621" y="476"/>
                      <a:pt x="304" y="517"/>
                      <a:pt x="1" y="571"/>
                    </a:cubicBezTo>
                    <a:cubicBezTo>
                      <a:pt x="397" y="670"/>
                      <a:pt x="794" y="819"/>
                      <a:pt x="1116" y="1067"/>
                    </a:cubicBezTo>
                    <a:cubicBezTo>
                      <a:pt x="744" y="1116"/>
                      <a:pt x="397" y="1240"/>
                      <a:pt x="100" y="1364"/>
                    </a:cubicBezTo>
                    <a:cubicBezTo>
                      <a:pt x="521" y="1389"/>
                      <a:pt x="918" y="1488"/>
                      <a:pt x="1290" y="1637"/>
                    </a:cubicBezTo>
                    <a:cubicBezTo>
                      <a:pt x="1488" y="1711"/>
                      <a:pt x="1637" y="1761"/>
                      <a:pt x="1835" y="1761"/>
                    </a:cubicBezTo>
                    <a:cubicBezTo>
                      <a:pt x="2083" y="1761"/>
                      <a:pt x="2281" y="1686"/>
                      <a:pt x="2504" y="1562"/>
                    </a:cubicBezTo>
                    <a:cubicBezTo>
                      <a:pt x="3347" y="1067"/>
                      <a:pt x="1612" y="248"/>
                      <a:pt x="1166" y="125"/>
                    </a:cubicBezTo>
                    <a:cubicBezTo>
                      <a:pt x="918" y="75"/>
                      <a:pt x="670" y="1"/>
                      <a:pt x="422"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706" name="Google Shape;11706;p29"/>
              <p:cNvSpPr/>
              <p:nvPr/>
            </p:nvSpPr>
            <p:spPr>
              <a:xfrm>
                <a:off x="9541771" y="3141059"/>
                <a:ext cx="623144" cy="535226"/>
              </a:xfrm>
              <a:custGeom>
                <a:avLst/>
                <a:gdLst/>
                <a:ahLst/>
                <a:cxnLst/>
                <a:rect l="l" t="t" r="r" b="b"/>
                <a:pathLst>
                  <a:path w="3714" h="3190" extrusionOk="0">
                    <a:moveTo>
                      <a:pt x="3497" y="0"/>
                    </a:moveTo>
                    <a:cubicBezTo>
                      <a:pt x="3475" y="0"/>
                      <a:pt x="3450" y="4"/>
                      <a:pt x="3421" y="13"/>
                    </a:cubicBezTo>
                    <a:cubicBezTo>
                      <a:pt x="2058" y="311"/>
                      <a:pt x="818" y="1253"/>
                      <a:pt x="149" y="2393"/>
                    </a:cubicBezTo>
                    <a:cubicBezTo>
                      <a:pt x="75" y="2517"/>
                      <a:pt x="0" y="2641"/>
                      <a:pt x="25" y="2765"/>
                    </a:cubicBezTo>
                    <a:cubicBezTo>
                      <a:pt x="75" y="2889"/>
                      <a:pt x="199" y="3013"/>
                      <a:pt x="323" y="3087"/>
                    </a:cubicBezTo>
                    <a:cubicBezTo>
                      <a:pt x="453" y="3158"/>
                      <a:pt x="606" y="3190"/>
                      <a:pt x="762" y="3190"/>
                    </a:cubicBezTo>
                    <a:cubicBezTo>
                      <a:pt x="933" y="3190"/>
                      <a:pt x="1109" y="3152"/>
                      <a:pt x="1265" y="3087"/>
                    </a:cubicBezTo>
                    <a:cubicBezTo>
                      <a:pt x="1587" y="2963"/>
                      <a:pt x="1835" y="2765"/>
                      <a:pt x="2083" y="2542"/>
                    </a:cubicBezTo>
                    <a:cubicBezTo>
                      <a:pt x="2504" y="2170"/>
                      <a:pt x="2876" y="1773"/>
                      <a:pt x="3173" y="1278"/>
                    </a:cubicBezTo>
                    <a:cubicBezTo>
                      <a:pt x="3322" y="1054"/>
                      <a:pt x="3421" y="807"/>
                      <a:pt x="3496" y="559"/>
                    </a:cubicBezTo>
                    <a:cubicBezTo>
                      <a:pt x="3563" y="423"/>
                      <a:pt x="3713" y="0"/>
                      <a:pt x="349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707" name="Google Shape;11707;p29"/>
              <p:cNvSpPr/>
              <p:nvPr/>
            </p:nvSpPr>
            <p:spPr>
              <a:xfrm>
                <a:off x="9762236" y="3195085"/>
                <a:ext cx="361907" cy="372477"/>
              </a:xfrm>
              <a:custGeom>
                <a:avLst/>
                <a:gdLst/>
                <a:ahLst/>
                <a:cxnLst/>
                <a:rect l="l" t="t" r="r" b="b"/>
                <a:pathLst>
                  <a:path w="2157" h="2220" extrusionOk="0">
                    <a:moveTo>
                      <a:pt x="1795" y="0"/>
                    </a:moveTo>
                    <a:cubicBezTo>
                      <a:pt x="1615" y="0"/>
                      <a:pt x="1410" y="93"/>
                      <a:pt x="1289" y="162"/>
                    </a:cubicBezTo>
                    <a:cubicBezTo>
                      <a:pt x="769" y="361"/>
                      <a:pt x="347" y="782"/>
                      <a:pt x="0" y="1154"/>
                    </a:cubicBezTo>
                    <a:lnTo>
                      <a:pt x="1017" y="683"/>
                    </a:lnTo>
                    <a:lnTo>
                      <a:pt x="1017" y="683"/>
                    </a:lnTo>
                    <a:cubicBezTo>
                      <a:pt x="670" y="1030"/>
                      <a:pt x="372" y="1402"/>
                      <a:pt x="75" y="1798"/>
                    </a:cubicBezTo>
                    <a:lnTo>
                      <a:pt x="1289" y="1154"/>
                    </a:lnTo>
                    <a:lnTo>
                      <a:pt x="1289" y="1154"/>
                    </a:lnTo>
                    <a:cubicBezTo>
                      <a:pt x="1041" y="1526"/>
                      <a:pt x="769" y="1898"/>
                      <a:pt x="496" y="2220"/>
                    </a:cubicBezTo>
                    <a:cubicBezTo>
                      <a:pt x="818" y="1947"/>
                      <a:pt x="1165" y="1674"/>
                      <a:pt x="1488" y="1352"/>
                    </a:cubicBezTo>
                    <a:cubicBezTo>
                      <a:pt x="1661" y="1154"/>
                      <a:pt x="1859" y="906"/>
                      <a:pt x="2008" y="608"/>
                    </a:cubicBezTo>
                    <a:cubicBezTo>
                      <a:pt x="2058" y="460"/>
                      <a:pt x="2157" y="187"/>
                      <a:pt x="2008" y="63"/>
                    </a:cubicBezTo>
                    <a:cubicBezTo>
                      <a:pt x="1948" y="18"/>
                      <a:pt x="1874" y="0"/>
                      <a:pt x="1795"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708" name="Google Shape;11708;p29"/>
              <p:cNvSpPr/>
              <p:nvPr/>
            </p:nvSpPr>
            <p:spPr>
              <a:xfrm>
                <a:off x="9387915" y="3095926"/>
                <a:ext cx="748813" cy="370296"/>
              </a:xfrm>
              <a:custGeom>
                <a:avLst/>
                <a:gdLst/>
                <a:ahLst/>
                <a:cxnLst/>
                <a:rect l="l" t="t" r="r" b="b"/>
                <a:pathLst>
                  <a:path w="4463" h="2207" extrusionOk="0">
                    <a:moveTo>
                      <a:pt x="3585" y="0"/>
                    </a:moveTo>
                    <a:cubicBezTo>
                      <a:pt x="3412" y="0"/>
                      <a:pt x="3239" y="23"/>
                      <a:pt x="3099" y="34"/>
                    </a:cubicBezTo>
                    <a:cubicBezTo>
                      <a:pt x="2727" y="59"/>
                      <a:pt x="2380" y="84"/>
                      <a:pt x="2033" y="183"/>
                    </a:cubicBezTo>
                    <a:cubicBezTo>
                      <a:pt x="1488" y="332"/>
                      <a:pt x="942" y="580"/>
                      <a:pt x="521" y="952"/>
                    </a:cubicBezTo>
                    <a:cubicBezTo>
                      <a:pt x="248" y="1175"/>
                      <a:pt x="0" y="1472"/>
                      <a:pt x="75" y="1794"/>
                    </a:cubicBezTo>
                    <a:cubicBezTo>
                      <a:pt x="149" y="2018"/>
                      <a:pt x="397" y="2166"/>
                      <a:pt x="669" y="2191"/>
                    </a:cubicBezTo>
                    <a:cubicBezTo>
                      <a:pt x="729" y="2202"/>
                      <a:pt x="790" y="2207"/>
                      <a:pt x="852" y="2207"/>
                    </a:cubicBezTo>
                    <a:cubicBezTo>
                      <a:pt x="1070" y="2207"/>
                      <a:pt x="1294" y="2145"/>
                      <a:pt x="1488" y="2067"/>
                    </a:cubicBezTo>
                    <a:cubicBezTo>
                      <a:pt x="2281" y="1770"/>
                      <a:pt x="3000" y="1323"/>
                      <a:pt x="3669" y="828"/>
                    </a:cubicBezTo>
                    <a:cubicBezTo>
                      <a:pt x="3867" y="679"/>
                      <a:pt x="4462" y="332"/>
                      <a:pt x="4115" y="134"/>
                    </a:cubicBezTo>
                    <a:cubicBezTo>
                      <a:pt x="3971" y="29"/>
                      <a:pt x="3778" y="0"/>
                      <a:pt x="358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709" name="Google Shape;11709;p29"/>
              <p:cNvSpPr/>
              <p:nvPr/>
            </p:nvSpPr>
            <p:spPr>
              <a:xfrm>
                <a:off x="9579186" y="3126462"/>
                <a:ext cx="440429" cy="233218"/>
              </a:xfrm>
              <a:custGeom>
                <a:avLst/>
                <a:gdLst/>
                <a:ahLst/>
                <a:cxnLst/>
                <a:rect l="l" t="t" r="r" b="b"/>
                <a:pathLst>
                  <a:path w="2625" h="1390" extrusionOk="0">
                    <a:moveTo>
                      <a:pt x="2113" y="1"/>
                    </a:moveTo>
                    <a:cubicBezTo>
                      <a:pt x="2075" y="1"/>
                      <a:pt x="2039" y="1"/>
                      <a:pt x="2008" y="1"/>
                    </a:cubicBezTo>
                    <a:cubicBezTo>
                      <a:pt x="1513" y="26"/>
                      <a:pt x="1017" y="224"/>
                      <a:pt x="521" y="447"/>
                    </a:cubicBezTo>
                    <a:cubicBezTo>
                      <a:pt x="769" y="373"/>
                      <a:pt x="1042" y="373"/>
                      <a:pt x="1290" y="373"/>
                    </a:cubicBezTo>
                    <a:cubicBezTo>
                      <a:pt x="868" y="497"/>
                      <a:pt x="471" y="695"/>
                      <a:pt x="124" y="943"/>
                    </a:cubicBezTo>
                    <a:cubicBezTo>
                      <a:pt x="496" y="844"/>
                      <a:pt x="893" y="770"/>
                      <a:pt x="1265" y="720"/>
                    </a:cubicBezTo>
                    <a:lnTo>
                      <a:pt x="1265" y="720"/>
                    </a:lnTo>
                    <a:cubicBezTo>
                      <a:pt x="819" y="943"/>
                      <a:pt x="397" y="1117"/>
                      <a:pt x="0" y="1389"/>
                    </a:cubicBezTo>
                    <a:cubicBezTo>
                      <a:pt x="248" y="1389"/>
                      <a:pt x="496" y="1315"/>
                      <a:pt x="744" y="1241"/>
                    </a:cubicBezTo>
                    <a:cubicBezTo>
                      <a:pt x="1116" y="1141"/>
                      <a:pt x="1488" y="1017"/>
                      <a:pt x="1835" y="844"/>
                    </a:cubicBezTo>
                    <a:cubicBezTo>
                      <a:pt x="2033" y="720"/>
                      <a:pt x="2529" y="472"/>
                      <a:pt x="2603" y="249"/>
                    </a:cubicBezTo>
                    <a:cubicBezTo>
                      <a:pt x="2624" y="18"/>
                      <a:pt x="2326" y="1"/>
                      <a:pt x="2113"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710" name="Google Shape;11710;p29"/>
              <p:cNvSpPr/>
              <p:nvPr/>
            </p:nvSpPr>
            <p:spPr>
              <a:xfrm>
                <a:off x="10036728" y="3266057"/>
                <a:ext cx="337075" cy="674821"/>
              </a:xfrm>
              <a:custGeom>
                <a:avLst/>
                <a:gdLst/>
                <a:ahLst/>
                <a:cxnLst/>
                <a:rect l="l" t="t" r="r" b="b"/>
                <a:pathLst>
                  <a:path w="2009" h="4022" extrusionOk="0">
                    <a:moveTo>
                      <a:pt x="1232" y="0"/>
                    </a:moveTo>
                    <a:cubicBezTo>
                      <a:pt x="1147" y="0"/>
                      <a:pt x="1058" y="39"/>
                      <a:pt x="967" y="136"/>
                    </a:cubicBezTo>
                    <a:cubicBezTo>
                      <a:pt x="769" y="309"/>
                      <a:pt x="620" y="656"/>
                      <a:pt x="496" y="904"/>
                    </a:cubicBezTo>
                    <a:cubicBezTo>
                      <a:pt x="347" y="1177"/>
                      <a:pt x="248" y="1450"/>
                      <a:pt x="149" y="1772"/>
                    </a:cubicBezTo>
                    <a:cubicBezTo>
                      <a:pt x="0" y="2392"/>
                      <a:pt x="0" y="3036"/>
                      <a:pt x="223" y="3631"/>
                    </a:cubicBezTo>
                    <a:cubicBezTo>
                      <a:pt x="273" y="3755"/>
                      <a:pt x="347" y="3854"/>
                      <a:pt x="422" y="3929"/>
                    </a:cubicBezTo>
                    <a:cubicBezTo>
                      <a:pt x="521" y="3991"/>
                      <a:pt x="645" y="4022"/>
                      <a:pt x="772" y="4022"/>
                    </a:cubicBezTo>
                    <a:cubicBezTo>
                      <a:pt x="899" y="4022"/>
                      <a:pt x="1029" y="3991"/>
                      <a:pt x="1141" y="3929"/>
                    </a:cubicBezTo>
                    <a:cubicBezTo>
                      <a:pt x="1364" y="3830"/>
                      <a:pt x="1513" y="3631"/>
                      <a:pt x="1636" y="3408"/>
                    </a:cubicBezTo>
                    <a:cubicBezTo>
                      <a:pt x="1959" y="2863"/>
                      <a:pt x="2008" y="2243"/>
                      <a:pt x="1984" y="1648"/>
                    </a:cubicBezTo>
                    <a:cubicBezTo>
                      <a:pt x="1959" y="1301"/>
                      <a:pt x="1884" y="979"/>
                      <a:pt x="1785" y="656"/>
                    </a:cubicBezTo>
                    <a:cubicBezTo>
                      <a:pt x="1747" y="446"/>
                      <a:pt x="1517" y="0"/>
                      <a:pt x="123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711" name="Google Shape;11711;p29"/>
              <p:cNvSpPr/>
              <p:nvPr/>
            </p:nvSpPr>
            <p:spPr>
              <a:xfrm>
                <a:off x="10115753" y="3255487"/>
                <a:ext cx="237244" cy="507542"/>
              </a:xfrm>
              <a:custGeom>
                <a:avLst/>
                <a:gdLst/>
                <a:ahLst/>
                <a:cxnLst/>
                <a:rect l="l" t="t" r="r" b="b"/>
                <a:pathLst>
                  <a:path w="1414" h="3025" extrusionOk="0">
                    <a:moveTo>
                      <a:pt x="670" y="1"/>
                    </a:moveTo>
                    <a:cubicBezTo>
                      <a:pt x="521" y="1"/>
                      <a:pt x="496" y="199"/>
                      <a:pt x="447" y="298"/>
                    </a:cubicBezTo>
                    <a:cubicBezTo>
                      <a:pt x="248" y="967"/>
                      <a:pt x="25" y="1661"/>
                      <a:pt x="0" y="2356"/>
                    </a:cubicBezTo>
                    <a:cubicBezTo>
                      <a:pt x="149" y="2033"/>
                      <a:pt x="372" y="1686"/>
                      <a:pt x="645" y="1364"/>
                    </a:cubicBezTo>
                    <a:lnTo>
                      <a:pt x="645" y="1364"/>
                    </a:lnTo>
                    <a:lnTo>
                      <a:pt x="447" y="2777"/>
                    </a:lnTo>
                    <a:cubicBezTo>
                      <a:pt x="571" y="2480"/>
                      <a:pt x="744" y="2157"/>
                      <a:pt x="942" y="1909"/>
                    </a:cubicBezTo>
                    <a:cubicBezTo>
                      <a:pt x="992" y="2281"/>
                      <a:pt x="942" y="2653"/>
                      <a:pt x="1042" y="3025"/>
                    </a:cubicBezTo>
                    <a:cubicBezTo>
                      <a:pt x="1141" y="2703"/>
                      <a:pt x="1190" y="2430"/>
                      <a:pt x="1265" y="2157"/>
                    </a:cubicBezTo>
                    <a:cubicBezTo>
                      <a:pt x="1265" y="2157"/>
                      <a:pt x="1265" y="2108"/>
                      <a:pt x="1289" y="2083"/>
                    </a:cubicBezTo>
                    <a:cubicBezTo>
                      <a:pt x="1364" y="1810"/>
                      <a:pt x="1413" y="1562"/>
                      <a:pt x="1389" y="1290"/>
                    </a:cubicBezTo>
                    <a:cubicBezTo>
                      <a:pt x="1364" y="918"/>
                      <a:pt x="1116" y="596"/>
                      <a:pt x="918" y="298"/>
                    </a:cubicBezTo>
                    <a:cubicBezTo>
                      <a:pt x="843" y="199"/>
                      <a:pt x="769" y="1"/>
                      <a:pt x="670"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712" name="Google Shape;11712;p29"/>
              <p:cNvSpPr/>
              <p:nvPr/>
            </p:nvSpPr>
            <p:spPr>
              <a:xfrm>
                <a:off x="10248804" y="3227467"/>
                <a:ext cx="449322" cy="672808"/>
              </a:xfrm>
              <a:custGeom>
                <a:avLst/>
                <a:gdLst/>
                <a:ahLst/>
                <a:cxnLst/>
                <a:rect l="l" t="t" r="r" b="b"/>
                <a:pathLst>
                  <a:path w="2678" h="4010" extrusionOk="0">
                    <a:moveTo>
                      <a:pt x="274" y="0"/>
                    </a:moveTo>
                    <a:cubicBezTo>
                      <a:pt x="215" y="0"/>
                      <a:pt x="164" y="13"/>
                      <a:pt x="125" y="44"/>
                    </a:cubicBezTo>
                    <a:cubicBezTo>
                      <a:pt x="25" y="118"/>
                      <a:pt x="1" y="242"/>
                      <a:pt x="25" y="366"/>
                    </a:cubicBezTo>
                    <a:cubicBezTo>
                      <a:pt x="75" y="490"/>
                      <a:pt x="125" y="589"/>
                      <a:pt x="199" y="663"/>
                    </a:cubicBezTo>
                    <a:cubicBezTo>
                      <a:pt x="620" y="1382"/>
                      <a:pt x="645" y="2225"/>
                      <a:pt x="819" y="3018"/>
                    </a:cubicBezTo>
                    <a:cubicBezTo>
                      <a:pt x="843" y="3241"/>
                      <a:pt x="893" y="3489"/>
                      <a:pt x="1067" y="3688"/>
                    </a:cubicBezTo>
                    <a:cubicBezTo>
                      <a:pt x="1215" y="3861"/>
                      <a:pt x="1438" y="4010"/>
                      <a:pt x="1711" y="4010"/>
                    </a:cubicBezTo>
                    <a:cubicBezTo>
                      <a:pt x="2009" y="4010"/>
                      <a:pt x="2306" y="3836"/>
                      <a:pt x="2455" y="3589"/>
                    </a:cubicBezTo>
                    <a:cubicBezTo>
                      <a:pt x="2604" y="3341"/>
                      <a:pt x="2678" y="3068"/>
                      <a:pt x="2678" y="2770"/>
                    </a:cubicBezTo>
                    <a:cubicBezTo>
                      <a:pt x="2678" y="2151"/>
                      <a:pt x="2455" y="1581"/>
                      <a:pt x="2083" y="1085"/>
                    </a:cubicBezTo>
                    <a:cubicBezTo>
                      <a:pt x="1835" y="787"/>
                      <a:pt x="1513" y="515"/>
                      <a:pt x="1141" y="366"/>
                    </a:cubicBezTo>
                    <a:cubicBezTo>
                      <a:pt x="998" y="284"/>
                      <a:pt x="552" y="0"/>
                      <a:pt x="27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713" name="Google Shape;11713;p29"/>
              <p:cNvSpPr/>
              <p:nvPr/>
            </p:nvSpPr>
            <p:spPr>
              <a:xfrm>
                <a:off x="10361050" y="3260520"/>
                <a:ext cx="262244" cy="419456"/>
              </a:xfrm>
              <a:custGeom>
                <a:avLst/>
                <a:gdLst/>
                <a:ahLst/>
                <a:cxnLst/>
                <a:rect l="l" t="t" r="r" b="b"/>
                <a:pathLst>
                  <a:path w="1563" h="2500" extrusionOk="0">
                    <a:moveTo>
                      <a:pt x="331" y="2083"/>
                    </a:moveTo>
                    <a:lnTo>
                      <a:pt x="331" y="2083"/>
                    </a:lnTo>
                    <a:cubicBezTo>
                      <a:pt x="328" y="2106"/>
                      <a:pt x="325" y="2129"/>
                      <a:pt x="323" y="2152"/>
                    </a:cubicBezTo>
                    <a:cubicBezTo>
                      <a:pt x="326" y="2129"/>
                      <a:pt x="329" y="2106"/>
                      <a:pt x="331" y="2083"/>
                    </a:cubicBezTo>
                    <a:close/>
                    <a:moveTo>
                      <a:pt x="263" y="1"/>
                    </a:moveTo>
                    <a:cubicBezTo>
                      <a:pt x="222" y="1"/>
                      <a:pt x="183" y="27"/>
                      <a:pt x="150" y="95"/>
                    </a:cubicBezTo>
                    <a:cubicBezTo>
                      <a:pt x="1" y="367"/>
                      <a:pt x="150" y="838"/>
                      <a:pt x="199" y="1136"/>
                    </a:cubicBezTo>
                    <a:cubicBezTo>
                      <a:pt x="269" y="1413"/>
                      <a:pt x="360" y="1756"/>
                      <a:pt x="331" y="2083"/>
                    </a:cubicBezTo>
                    <a:lnTo>
                      <a:pt x="331" y="2083"/>
                    </a:lnTo>
                    <a:cubicBezTo>
                      <a:pt x="365" y="1837"/>
                      <a:pt x="458" y="1606"/>
                      <a:pt x="571" y="1334"/>
                    </a:cubicBezTo>
                    <a:cubicBezTo>
                      <a:pt x="695" y="1706"/>
                      <a:pt x="819" y="2127"/>
                      <a:pt x="893" y="2499"/>
                    </a:cubicBezTo>
                    <a:cubicBezTo>
                      <a:pt x="968" y="2127"/>
                      <a:pt x="1017" y="1780"/>
                      <a:pt x="968" y="1408"/>
                    </a:cubicBezTo>
                    <a:lnTo>
                      <a:pt x="968" y="1408"/>
                    </a:lnTo>
                    <a:cubicBezTo>
                      <a:pt x="1191" y="1706"/>
                      <a:pt x="1340" y="2053"/>
                      <a:pt x="1513" y="2425"/>
                    </a:cubicBezTo>
                    <a:cubicBezTo>
                      <a:pt x="1563" y="2053"/>
                      <a:pt x="1513" y="1656"/>
                      <a:pt x="1315" y="1309"/>
                    </a:cubicBezTo>
                    <a:cubicBezTo>
                      <a:pt x="1191" y="962"/>
                      <a:pt x="1017" y="689"/>
                      <a:pt x="769" y="442"/>
                    </a:cubicBezTo>
                    <a:lnTo>
                      <a:pt x="422" y="95"/>
                    </a:lnTo>
                    <a:cubicBezTo>
                      <a:pt x="368" y="40"/>
                      <a:pt x="314" y="1"/>
                      <a:pt x="263"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714" name="Google Shape;11714;p29"/>
              <p:cNvSpPr/>
              <p:nvPr/>
            </p:nvSpPr>
            <p:spPr>
              <a:xfrm>
                <a:off x="10415244" y="3064215"/>
                <a:ext cx="886059" cy="495126"/>
              </a:xfrm>
              <a:custGeom>
                <a:avLst/>
                <a:gdLst/>
                <a:ahLst/>
                <a:cxnLst/>
                <a:rect l="l" t="t" r="r" b="b"/>
                <a:pathLst>
                  <a:path w="5281" h="2951" extrusionOk="0">
                    <a:moveTo>
                      <a:pt x="1819" y="0"/>
                    </a:moveTo>
                    <a:cubicBezTo>
                      <a:pt x="1680" y="0"/>
                      <a:pt x="1537" y="9"/>
                      <a:pt x="1388" y="25"/>
                    </a:cubicBezTo>
                    <a:cubicBezTo>
                      <a:pt x="1017" y="25"/>
                      <a:pt x="645" y="99"/>
                      <a:pt x="322" y="174"/>
                    </a:cubicBezTo>
                    <a:cubicBezTo>
                      <a:pt x="248" y="223"/>
                      <a:pt x="0" y="248"/>
                      <a:pt x="0" y="347"/>
                    </a:cubicBezTo>
                    <a:cubicBezTo>
                      <a:pt x="0" y="397"/>
                      <a:pt x="372" y="521"/>
                      <a:pt x="446" y="546"/>
                    </a:cubicBezTo>
                    <a:cubicBezTo>
                      <a:pt x="1190" y="893"/>
                      <a:pt x="1934" y="1265"/>
                      <a:pt x="2554" y="1760"/>
                    </a:cubicBezTo>
                    <a:cubicBezTo>
                      <a:pt x="2851" y="2008"/>
                      <a:pt x="3124" y="2306"/>
                      <a:pt x="3446" y="2504"/>
                    </a:cubicBezTo>
                    <a:cubicBezTo>
                      <a:pt x="3793" y="2727"/>
                      <a:pt x="4165" y="2925"/>
                      <a:pt x="4586" y="2950"/>
                    </a:cubicBezTo>
                    <a:cubicBezTo>
                      <a:pt x="4735" y="2950"/>
                      <a:pt x="4933" y="2925"/>
                      <a:pt x="5057" y="2826"/>
                    </a:cubicBezTo>
                    <a:cubicBezTo>
                      <a:pt x="5280" y="2653"/>
                      <a:pt x="5280" y="2355"/>
                      <a:pt x="5181" y="2132"/>
                    </a:cubicBezTo>
                    <a:cubicBezTo>
                      <a:pt x="5057" y="1810"/>
                      <a:pt x="4859" y="1512"/>
                      <a:pt x="4611" y="1240"/>
                    </a:cubicBezTo>
                    <a:cubicBezTo>
                      <a:pt x="4090" y="694"/>
                      <a:pt x="3372" y="273"/>
                      <a:pt x="2603" y="99"/>
                    </a:cubicBezTo>
                    <a:cubicBezTo>
                      <a:pt x="2355" y="33"/>
                      <a:pt x="2096" y="0"/>
                      <a:pt x="181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715" name="Google Shape;11715;p29"/>
              <p:cNvSpPr/>
              <p:nvPr/>
            </p:nvSpPr>
            <p:spPr>
              <a:xfrm>
                <a:off x="10456854" y="3067403"/>
                <a:ext cx="436738" cy="192447"/>
              </a:xfrm>
              <a:custGeom>
                <a:avLst/>
                <a:gdLst/>
                <a:ahLst/>
                <a:cxnLst/>
                <a:rect l="l" t="t" r="r" b="b"/>
                <a:pathLst>
                  <a:path w="2603" h="1147" extrusionOk="0">
                    <a:moveTo>
                      <a:pt x="1280" y="0"/>
                    </a:moveTo>
                    <a:cubicBezTo>
                      <a:pt x="936" y="0"/>
                      <a:pt x="574" y="62"/>
                      <a:pt x="273" y="204"/>
                    </a:cubicBezTo>
                    <a:cubicBezTo>
                      <a:pt x="0" y="353"/>
                      <a:pt x="248" y="353"/>
                      <a:pt x="422" y="403"/>
                    </a:cubicBezTo>
                    <a:cubicBezTo>
                      <a:pt x="719" y="502"/>
                      <a:pt x="942" y="626"/>
                      <a:pt x="1140" y="775"/>
                    </a:cubicBezTo>
                    <a:cubicBezTo>
                      <a:pt x="1364" y="948"/>
                      <a:pt x="1587" y="1146"/>
                      <a:pt x="1859" y="1146"/>
                    </a:cubicBezTo>
                    <a:cubicBezTo>
                      <a:pt x="1835" y="1072"/>
                      <a:pt x="1735" y="998"/>
                      <a:pt x="1636" y="948"/>
                    </a:cubicBezTo>
                    <a:lnTo>
                      <a:pt x="1636" y="948"/>
                    </a:lnTo>
                    <a:cubicBezTo>
                      <a:pt x="1884" y="998"/>
                      <a:pt x="2182" y="1022"/>
                      <a:pt x="2429" y="1072"/>
                    </a:cubicBezTo>
                    <a:cubicBezTo>
                      <a:pt x="2206" y="824"/>
                      <a:pt x="1934" y="626"/>
                      <a:pt x="1636" y="477"/>
                    </a:cubicBezTo>
                    <a:cubicBezTo>
                      <a:pt x="1983" y="452"/>
                      <a:pt x="2306" y="403"/>
                      <a:pt x="2603" y="403"/>
                    </a:cubicBezTo>
                    <a:cubicBezTo>
                      <a:pt x="2429" y="204"/>
                      <a:pt x="2132" y="105"/>
                      <a:pt x="1835" y="56"/>
                    </a:cubicBezTo>
                    <a:cubicBezTo>
                      <a:pt x="1665" y="20"/>
                      <a:pt x="1475" y="0"/>
                      <a:pt x="1280"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716" name="Google Shape;11716;p29"/>
              <p:cNvSpPr/>
              <p:nvPr/>
            </p:nvSpPr>
            <p:spPr>
              <a:xfrm>
                <a:off x="10357862" y="2749624"/>
                <a:ext cx="664754" cy="301673"/>
              </a:xfrm>
              <a:custGeom>
                <a:avLst/>
                <a:gdLst/>
                <a:ahLst/>
                <a:cxnLst/>
                <a:rect l="l" t="t" r="r" b="b"/>
                <a:pathLst>
                  <a:path w="3962" h="1798" extrusionOk="0">
                    <a:moveTo>
                      <a:pt x="2836" y="1"/>
                    </a:moveTo>
                    <a:cubicBezTo>
                      <a:pt x="2390" y="1"/>
                      <a:pt x="1926" y="141"/>
                      <a:pt x="1532" y="363"/>
                    </a:cubicBezTo>
                    <a:cubicBezTo>
                      <a:pt x="987" y="636"/>
                      <a:pt x="466" y="1082"/>
                      <a:pt x="119" y="1528"/>
                    </a:cubicBezTo>
                    <a:cubicBezTo>
                      <a:pt x="0" y="1687"/>
                      <a:pt x="40" y="1798"/>
                      <a:pt x="187" y="1798"/>
                    </a:cubicBezTo>
                    <a:cubicBezTo>
                      <a:pt x="224" y="1798"/>
                      <a:pt x="268" y="1791"/>
                      <a:pt x="317" y="1776"/>
                    </a:cubicBezTo>
                    <a:cubicBezTo>
                      <a:pt x="615" y="1677"/>
                      <a:pt x="937" y="1553"/>
                      <a:pt x="1235" y="1503"/>
                    </a:cubicBezTo>
                    <a:cubicBezTo>
                      <a:pt x="1805" y="1379"/>
                      <a:pt x="2425" y="1404"/>
                      <a:pt x="3019" y="1330"/>
                    </a:cubicBezTo>
                    <a:cubicBezTo>
                      <a:pt x="3218" y="1280"/>
                      <a:pt x="3441" y="1256"/>
                      <a:pt x="3639" y="1132"/>
                    </a:cubicBezTo>
                    <a:cubicBezTo>
                      <a:pt x="3813" y="1008"/>
                      <a:pt x="3961" y="834"/>
                      <a:pt x="3961" y="636"/>
                    </a:cubicBezTo>
                    <a:cubicBezTo>
                      <a:pt x="3961" y="363"/>
                      <a:pt x="3689" y="165"/>
                      <a:pt x="3416" y="90"/>
                    </a:cubicBezTo>
                    <a:cubicBezTo>
                      <a:pt x="3232" y="29"/>
                      <a:pt x="3036" y="1"/>
                      <a:pt x="2836"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717" name="Google Shape;11717;p29"/>
              <p:cNvSpPr/>
              <p:nvPr/>
            </p:nvSpPr>
            <p:spPr>
              <a:xfrm>
                <a:off x="10400311" y="2802140"/>
                <a:ext cx="364424" cy="219124"/>
              </a:xfrm>
              <a:custGeom>
                <a:avLst/>
                <a:gdLst/>
                <a:ahLst/>
                <a:cxnLst/>
                <a:rect l="l" t="t" r="r" b="b"/>
                <a:pathLst>
                  <a:path w="2172" h="1306" extrusionOk="0">
                    <a:moveTo>
                      <a:pt x="2097" y="1"/>
                    </a:moveTo>
                    <a:cubicBezTo>
                      <a:pt x="1676" y="50"/>
                      <a:pt x="1279" y="199"/>
                      <a:pt x="907" y="422"/>
                    </a:cubicBezTo>
                    <a:cubicBezTo>
                      <a:pt x="659" y="571"/>
                      <a:pt x="337" y="769"/>
                      <a:pt x="188" y="967"/>
                    </a:cubicBezTo>
                    <a:cubicBezTo>
                      <a:pt x="40" y="1136"/>
                      <a:pt x="1" y="1306"/>
                      <a:pt x="161" y="1306"/>
                    </a:cubicBezTo>
                    <a:cubicBezTo>
                      <a:pt x="189" y="1306"/>
                      <a:pt x="223" y="1301"/>
                      <a:pt x="263" y="1290"/>
                    </a:cubicBezTo>
                    <a:cubicBezTo>
                      <a:pt x="585" y="1190"/>
                      <a:pt x="833" y="1042"/>
                      <a:pt x="1155" y="943"/>
                    </a:cubicBezTo>
                    <a:cubicBezTo>
                      <a:pt x="1428" y="843"/>
                      <a:pt x="1701" y="819"/>
                      <a:pt x="2023" y="794"/>
                    </a:cubicBezTo>
                    <a:cubicBezTo>
                      <a:pt x="1800" y="695"/>
                      <a:pt x="1552" y="670"/>
                      <a:pt x="1304" y="620"/>
                    </a:cubicBezTo>
                    <a:cubicBezTo>
                      <a:pt x="1577" y="571"/>
                      <a:pt x="1899" y="472"/>
                      <a:pt x="2172" y="422"/>
                    </a:cubicBezTo>
                    <a:cubicBezTo>
                      <a:pt x="2010" y="410"/>
                      <a:pt x="1855" y="403"/>
                      <a:pt x="1701" y="403"/>
                    </a:cubicBezTo>
                    <a:cubicBezTo>
                      <a:pt x="1546" y="403"/>
                      <a:pt x="1391" y="410"/>
                      <a:pt x="1230" y="422"/>
                    </a:cubicBezTo>
                    <a:cubicBezTo>
                      <a:pt x="1477" y="224"/>
                      <a:pt x="1800" y="100"/>
                      <a:pt x="2097"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718" name="Google Shape;11718;p29"/>
              <p:cNvSpPr/>
              <p:nvPr/>
            </p:nvSpPr>
            <p:spPr>
              <a:xfrm>
                <a:off x="10327829" y="2899453"/>
                <a:ext cx="998474" cy="249493"/>
              </a:xfrm>
              <a:custGeom>
                <a:avLst/>
                <a:gdLst/>
                <a:ahLst/>
                <a:cxnLst/>
                <a:rect l="l" t="t" r="r" b="b"/>
                <a:pathLst>
                  <a:path w="5951" h="1487" extrusionOk="0">
                    <a:moveTo>
                      <a:pt x="3417" y="1"/>
                    </a:moveTo>
                    <a:cubicBezTo>
                      <a:pt x="2791" y="1"/>
                      <a:pt x="2166" y="81"/>
                      <a:pt x="1587" y="263"/>
                    </a:cubicBezTo>
                    <a:cubicBezTo>
                      <a:pt x="1215" y="363"/>
                      <a:pt x="868" y="511"/>
                      <a:pt x="620" y="734"/>
                    </a:cubicBezTo>
                    <a:cubicBezTo>
                      <a:pt x="472" y="834"/>
                      <a:pt x="298" y="908"/>
                      <a:pt x="174" y="1057"/>
                    </a:cubicBezTo>
                    <a:cubicBezTo>
                      <a:pt x="149" y="1081"/>
                      <a:pt x="1" y="1329"/>
                      <a:pt x="25" y="1329"/>
                    </a:cubicBezTo>
                    <a:cubicBezTo>
                      <a:pt x="41" y="1331"/>
                      <a:pt x="56" y="1332"/>
                      <a:pt x="72" y="1332"/>
                    </a:cubicBezTo>
                    <a:cubicBezTo>
                      <a:pt x="265" y="1332"/>
                      <a:pt x="510" y="1203"/>
                      <a:pt x="670" y="1181"/>
                    </a:cubicBezTo>
                    <a:cubicBezTo>
                      <a:pt x="893" y="1106"/>
                      <a:pt x="1141" y="1081"/>
                      <a:pt x="1364" y="1081"/>
                    </a:cubicBezTo>
                    <a:cubicBezTo>
                      <a:pt x="1785" y="1081"/>
                      <a:pt x="2232" y="1131"/>
                      <a:pt x="2653" y="1205"/>
                    </a:cubicBezTo>
                    <a:cubicBezTo>
                      <a:pt x="3374" y="1336"/>
                      <a:pt x="4075" y="1487"/>
                      <a:pt x="4808" y="1487"/>
                    </a:cubicBezTo>
                    <a:cubicBezTo>
                      <a:pt x="4907" y="1487"/>
                      <a:pt x="5007" y="1484"/>
                      <a:pt x="5107" y="1478"/>
                    </a:cubicBezTo>
                    <a:cubicBezTo>
                      <a:pt x="5306" y="1453"/>
                      <a:pt x="5479" y="1453"/>
                      <a:pt x="5628" y="1354"/>
                    </a:cubicBezTo>
                    <a:cubicBezTo>
                      <a:pt x="5777" y="1305"/>
                      <a:pt x="5925" y="1131"/>
                      <a:pt x="5925" y="982"/>
                    </a:cubicBezTo>
                    <a:cubicBezTo>
                      <a:pt x="5950" y="883"/>
                      <a:pt x="5876" y="784"/>
                      <a:pt x="5851" y="734"/>
                    </a:cubicBezTo>
                    <a:cubicBezTo>
                      <a:pt x="5603" y="338"/>
                      <a:pt x="5082" y="189"/>
                      <a:pt x="4587" y="90"/>
                    </a:cubicBezTo>
                    <a:cubicBezTo>
                      <a:pt x="4204" y="32"/>
                      <a:pt x="3810" y="1"/>
                      <a:pt x="341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719" name="Google Shape;11719;p29"/>
              <p:cNvSpPr/>
              <p:nvPr/>
            </p:nvSpPr>
            <p:spPr>
              <a:xfrm>
                <a:off x="10423465" y="2939385"/>
                <a:ext cx="470127" cy="124998"/>
              </a:xfrm>
              <a:custGeom>
                <a:avLst/>
                <a:gdLst/>
                <a:ahLst/>
                <a:cxnLst/>
                <a:rect l="l" t="t" r="r" b="b"/>
                <a:pathLst>
                  <a:path w="2802" h="745" extrusionOk="0">
                    <a:moveTo>
                      <a:pt x="1810" y="1"/>
                    </a:moveTo>
                    <a:lnTo>
                      <a:pt x="1810" y="1"/>
                    </a:lnTo>
                    <a:cubicBezTo>
                      <a:pt x="1191" y="25"/>
                      <a:pt x="447" y="273"/>
                      <a:pt x="1" y="719"/>
                    </a:cubicBezTo>
                    <a:cubicBezTo>
                      <a:pt x="78" y="728"/>
                      <a:pt x="153" y="731"/>
                      <a:pt x="228" y="731"/>
                    </a:cubicBezTo>
                    <a:cubicBezTo>
                      <a:pt x="511" y="731"/>
                      <a:pt x="783" y="683"/>
                      <a:pt x="1077" y="683"/>
                    </a:cubicBezTo>
                    <a:cubicBezTo>
                      <a:pt x="1154" y="683"/>
                      <a:pt x="1233" y="686"/>
                      <a:pt x="1315" y="695"/>
                    </a:cubicBezTo>
                    <a:cubicBezTo>
                      <a:pt x="1563" y="695"/>
                      <a:pt x="1786" y="719"/>
                      <a:pt x="2034" y="744"/>
                    </a:cubicBezTo>
                    <a:lnTo>
                      <a:pt x="2356" y="744"/>
                    </a:lnTo>
                    <a:cubicBezTo>
                      <a:pt x="2430" y="744"/>
                      <a:pt x="2678" y="719"/>
                      <a:pt x="2703" y="719"/>
                    </a:cubicBezTo>
                    <a:cubicBezTo>
                      <a:pt x="2430" y="596"/>
                      <a:pt x="2133" y="472"/>
                      <a:pt x="1810" y="372"/>
                    </a:cubicBezTo>
                    <a:cubicBezTo>
                      <a:pt x="2133" y="273"/>
                      <a:pt x="2455" y="224"/>
                      <a:pt x="2802" y="149"/>
                    </a:cubicBezTo>
                    <a:cubicBezTo>
                      <a:pt x="2591" y="112"/>
                      <a:pt x="2368" y="94"/>
                      <a:pt x="2142" y="94"/>
                    </a:cubicBezTo>
                    <a:cubicBezTo>
                      <a:pt x="1916" y="94"/>
                      <a:pt x="1686" y="112"/>
                      <a:pt x="1463" y="149"/>
                    </a:cubicBezTo>
                    <a:cubicBezTo>
                      <a:pt x="1563" y="100"/>
                      <a:pt x="1686" y="25"/>
                      <a:pt x="1810"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720" name="Google Shape;11720;p29"/>
              <p:cNvSpPr/>
              <p:nvPr/>
            </p:nvSpPr>
            <p:spPr>
              <a:xfrm>
                <a:off x="9425330" y="2546272"/>
                <a:ext cx="687405" cy="483381"/>
              </a:xfrm>
              <a:custGeom>
                <a:avLst/>
                <a:gdLst/>
                <a:ahLst/>
                <a:cxnLst/>
                <a:rect l="l" t="t" r="r" b="b"/>
                <a:pathLst>
                  <a:path w="4097" h="2881" extrusionOk="0">
                    <a:moveTo>
                      <a:pt x="647" y="0"/>
                    </a:moveTo>
                    <a:cubicBezTo>
                      <a:pt x="514" y="0"/>
                      <a:pt x="376" y="27"/>
                      <a:pt x="273" y="113"/>
                    </a:cubicBezTo>
                    <a:cubicBezTo>
                      <a:pt x="50" y="261"/>
                      <a:pt x="0" y="559"/>
                      <a:pt x="75" y="757"/>
                    </a:cubicBezTo>
                    <a:cubicBezTo>
                      <a:pt x="174" y="1104"/>
                      <a:pt x="422" y="1377"/>
                      <a:pt x="719" y="1600"/>
                    </a:cubicBezTo>
                    <a:cubicBezTo>
                      <a:pt x="1041" y="1823"/>
                      <a:pt x="1388" y="1947"/>
                      <a:pt x="1760" y="2096"/>
                    </a:cubicBezTo>
                    <a:cubicBezTo>
                      <a:pt x="2380" y="2344"/>
                      <a:pt x="2950" y="2666"/>
                      <a:pt x="3620" y="2864"/>
                    </a:cubicBezTo>
                    <a:cubicBezTo>
                      <a:pt x="3660" y="2875"/>
                      <a:pt x="3695" y="2880"/>
                      <a:pt x="3725" y="2880"/>
                    </a:cubicBezTo>
                    <a:cubicBezTo>
                      <a:pt x="4097" y="2880"/>
                      <a:pt x="3688" y="2086"/>
                      <a:pt x="3620" y="1972"/>
                    </a:cubicBezTo>
                    <a:cubicBezTo>
                      <a:pt x="3396" y="1674"/>
                      <a:pt x="3173" y="1426"/>
                      <a:pt x="2950" y="1154"/>
                    </a:cubicBezTo>
                    <a:cubicBezTo>
                      <a:pt x="2405" y="608"/>
                      <a:pt x="1686" y="137"/>
                      <a:pt x="818" y="13"/>
                    </a:cubicBezTo>
                    <a:cubicBezTo>
                      <a:pt x="765" y="6"/>
                      <a:pt x="706" y="0"/>
                      <a:pt x="64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721" name="Google Shape;11721;p29"/>
              <p:cNvSpPr/>
              <p:nvPr/>
            </p:nvSpPr>
            <p:spPr>
              <a:xfrm>
                <a:off x="9583381" y="2660699"/>
                <a:ext cx="474321" cy="357880"/>
              </a:xfrm>
              <a:custGeom>
                <a:avLst/>
                <a:gdLst/>
                <a:ahLst/>
                <a:cxnLst/>
                <a:rect l="l" t="t" r="r" b="b"/>
                <a:pathLst>
                  <a:path w="2827" h="2133" extrusionOk="0">
                    <a:moveTo>
                      <a:pt x="1116" y="1"/>
                    </a:moveTo>
                    <a:lnTo>
                      <a:pt x="1116" y="1"/>
                    </a:lnTo>
                    <a:cubicBezTo>
                      <a:pt x="1190" y="125"/>
                      <a:pt x="1265" y="273"/>
                      <a:pt x="1339" y="397"/>
                    </a:cubicBezTo>
                    <a:cubicBezTo>
                      <a:pt x="1240" y="323"/>
                      <a:pt x="1141" y="298"/>
                      <a:pt x="1091" y="273"/>
                    </a:cubicBezTo>
                    <a:cubicBezTo>
                      <a:pt x="843" y="174"/>
                      <a:pt x="570" y="125"/>
                      <a:pt x="323" y="25"/>
                    </a:cubicBezTo>
                    <a:lnTo>
                      <a:pt x="323" y="25"/>
                    </a:lnTo>
                    <a:cubicBezTo>
                      <a:pt x="496" y="199"/>
                      <a:pt x="645" y="422"/>
                      <a:pt x="818" y="670"/>
                    </a:cubicBezTo>
                    <a:cubicBezTo>
                      <a:pt x="644" y="641"/>
                      <a:pt x="478" y="629"/>
                      <a:pt x="321" y="629"/>
                    </a:cubicBezTo>
                    <a:cubicBezTo>
                      <a:pt x="210" y="629"/>
                      <a:pt x="103" y="635"/>
                      <a:pt x="0" y="645"/>
                    </a:cubicBezTo>
                    <a:cubicBezTo>
                      <a:pt x="323" y="844"/>
                      <a:pt x="595" y="1042"/>
                      <a:pt x="967" y="1191"/>
                    </a:cubicBezTo>
                    <a:cubicBezTo>
                      <a:pt x="1612" y="1488"/>
                      <a:pt x="2231" y="1786"/>
                      <a:pt x="2826" y="2133"/>
                    </a:cubicBezTo>
                    <a:cubicBezTo>
                      <a:pt x="2628" y="1662"/>
                      <a:pt x="2380" y="1166"/>
                      <a:pt x="2083" y="769"/>
                    </a:cubicBezTo>
                    <a:cubicBezTo>
                      <a:pt x="1835" y="422"/>
                      <a:pt x="1512" y="149"/>
                      <a:pt x="1116"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722" name="Google Shape;11722;p29"/>
              <p:cNvSpPr/>
              <p:nvPr/>
            </p:nvSpPr>
            <p:spPr>
              <a:xfrm>
                <a:off x="10024144" y="2588553"/>
                <a:ext cx="303854" cy="447308"/>
              </a:xfrm>
              <a:custGeom>
                <a:avLst/>
                <a:gdLst/>
                <a:ahLst/>
                <a:cxnLst/>
                <a:rect l="l" t="t" r="r" b="b"/>
                <a:pathLst>
                  <a:path w="1811" h="2666" extrusionOk="0">
                    <a:moveTo>
                      <a:pt x="463" y="0"/>
                    </a:moveTo>
                    <a:cubicBezTo>
                      <a:pt x="343" y="0"/>
                      <a:pt x="220" y="33"/>
                      <a:pt x="125" y="108"/>
                    </a:cubicBezTo>
                    <a:cubicBezTo>
                      <a:pt x="51" y="208"/>
                      <a:pt x="1" y="332"/>
                      <a:pt x="51" y="455"/>
                    </a:cubicBezTo>
                    <a:cubicBezTo>
                      <a:pt x="75" y="579"/>
                      <a:pt x="100" y="679"/>
                      <a:pt x="174" y="803"/>
                    </a:cubicBezTo>
                    <a:cubicBezTo>
                      <a:pt x="497" y="1422"/>
                      <a:pt x="918" y="1992"/>
                      <a:pt x="1364" y="2538"/>
                    </a:cubicBezTo>
                    <a:cubicBezTo>
                      <a:pt x="1449" y="2622"/>
                      <a:pt x="1519" y="2666"/>
                      <a:pt x="1577" y="2666"/>
                    </a:cubicBezTo>
                    <a:cubicBezTo>
                      <a:pt x="1655" y="2666"/>
                      <a:pt x="1708" y="2585"/>
                      <a:pt x="1736" y="2414"/>
                    </a:cubicBezTo>
                    <a:cubicBezTo>
                      <a:pt x="1811" y="2092"/>
                      <a:pt x="1711" y="1794"/>
                      <a:pt x="1612" y="1497"/>
                    </a:cubicBezTo>
                    <a:cubicBezTo>
                      <a:pt x="1464" y="1050"/>
                      <a:pt x="1290" y="579"/>
                      <a:pt x="943" y="232"/>
                    </a:cubicBezTo>
                    <a:cubicBezTo>
                      <a:pt x="844" y="133"/>
                      <a:pt x="720" y="59"/>
                      <a:pt x="571" y="9"/>
                    </a:cubicBezTo>
                    <a:cubicBezTo>
                      <a:pt x="536" y="3"/>
                      <a:pt x="500" y="0"/>
                      <a:pt x="463"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723" name="Google Shape;11723;p29"/>
              <p:cNvSpPr/>
              <p:nvPr/>
            </p:nvSpPr>
            <p:spPr>
              <a:xfrm>
                <a:off x="10148974" y="2752308"/>
                <a:ext cx="158219" cy="246137"/>
              </a:xfrm>
              <a:custGeom>
                <a:avLst/>
                <a:gdLst/>
                <a:ahLst/>
                <a:cxnLst/>
                <a:rect l="l" t="t" r="r" b="b"/>
                <a:pathLst>
                  <a:path w="943" h="1467" extrusionOk="0">
                    <a:moveTo>
                      <a:pt x="125" y="0"/>
                    </a:moveTo>
                    <a:lnTo>
                      <a:pt x="125" y="0"/>
                    </a:lnTo>
                    <a:cubicBezTo>
                      <a:pt x="174" y="273"/>
                      <a:pt x="249" y="521"/>
                      <a:pt x="373" y="769"/>
                    </a:cubicBezTo>
                    <a:cubicBezTo>
                      <a:pt x="298" y="694"/>
                      <a:pt x="174" y="620"/>
                      <a:pt x="1" y="595"/>
                    </a:cubicBezTo>
                    <a:lnTo>
                      <a:pt x="1" y="595"/>
                    </a:lnTo>
                    <a:cubicBezTo>
                      <a:pt x="83" y="615"/>
                      <a:pt x="453" y="1466"/>
                      <a:pt x="690" y="1466"/>
                    </a:cubicBezTo>
                    <a:cubicBezTo>
                      <a:pt x="740" y="1466"/>
                      <a:pt x="784" y="1429"/>
                      <a:pt x="819" y="1339"/>
                    </a:cubicBezTo>
                    <a:cubicBezTo>
                      <a:pt x="943" y="967"/>
                      <a:pt x="695" y="471"/>
                      <a:pt x="546" y="149"/>
                    </a:cubicBezTo>
                    <a:lnTo>
                      <a:pt x="546" y="149"/>
                    </a:lnTo>
                    <a:cubicBezTo>
                      <a:pt x="571" y="322"/>
                      <a:pt x="596" y="471"/>
                      <a:pt x="596" y="620"/>
                    </a:cubicBezTo>
                    <a:cubicBezTo>
                      <a:pt x="447" y="446"/>
                      <a:pt x="298" y="223"/>
                      <a:pt x="125"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724" name="Google Shape;11724;p29"/>
              <p:cNvSpPr/>
              <p:nvPr/>
            </p:nvSpPr>
            <p:spPr>
              <a:xfrm>
                <a:off x="10227999" y="2547950"/>
                <a:ext cx="603346" cy="491435"/>
              </a:xfrm>
              <a:custGeom>
                <a:avLst/>
                <a:gdLst/>
                <a:ahLst/>
                <a:cxnLst/>
                <a:rect l="l" t="t" r="r" b="b"/>
                <a:pathLst>
                  <a:path w="3596" h="2929" extrusionOk="0">
                    <a:moveTo>
                      <a:pt x="2525" y="1"/>
                    </a:moveTo>
                    <a:cubicBezTo>
                      <a:pt x="2428" y="1"/>
                      <a:pt x="2329" y="10"/>
                      <a:pt x="2232" y="28"/>
                    </a:cubicBezTo>
                    <a:cubicBezTo>
                      <a:pt x="2083" y="78"/>
                      <a:pt x="1959" y="127"/>
                      <a:pt x="1810" y="152"/>
                    </a:cubicBezTo>
                    <a:cubicBezTo>
                      <a:pt x="1732" y="172"/>
                      <a:pt x="1653" y="179"/>
                      <a:pt x="1575" y="179"/>
                    </a:cubicBezTo>
                    <a:cubicBezTo>
                      <a:pt x="1357" y="179"/>
                      <a:pt x="1143" y="121"/>
                      <a:pt x="943" y="103"/>
                    </a:cubicBezTo>
                    <a:cubicBezTo>
                      <a:pt x="885" y="98"/>
                      <a:pt x="826" y="95"/>
                      <a:pt x="768" y="95"/>
                    </a:cubicBezTo>
                    <a:cubicBezTo>
                      <a:pt x="525" y="95"/>
                      <a:pt x="285" y="146"/>
                      <a:pt x="125" y="326"/>
                    </a:cubicBezTo>
                    <a:cubicBezTo>
                      <a:pt x="1" y="450"/>
                      <a:pt x="1" y="623"/>
                      <a:pt x="1" y="772"/>
                    </a:cubicBezTo>
                    <a:cubicBezTo>
                      <a:pt x="1" y="945"/>
                      <a:pt x="100" y="1094"/>
                      <a:pt x="149" y="1243"/>
                    </a:cubicBezTo>
                    <a:cubicBezTo>
                      <a:pt x="273" y="1565"/>
                      <a:pt x="373" y="1887"/>
                      <a:pt x="447" y="2234"/>
                    </a:cubicBezTo>
                    <a:cubicBezTo>
                      <a:pt x="472" y="2358"/>
                      <a:pt x="447" y="2929"/>
                      <a:pt x="645" y="2929"/>
                    </a:cubicBezTo>
                    <a:cubicBezTo>
                      <a:pt x="794" y="2929"/>
                      <a:pt x="1240" y="2358"/>
                      <a:pt x="1364" y="2234"/>
                    </a:cubicBezTo>
                    <a:cubicBezTo>
                      <a:pt x="1810" y="1937"/>
                      <a:pt x="2182" y="1615"/>
                      <a:pt x="2554" y="1317"/>
                    </a:cubicBezTo>
                    <a:cubicBezTo>
                      <a:pt x="2728" y="1193"/>
                      <a:pt x="2876" y="1020"/>
                      <a:pt x="3075" y="896"/>
                    </a:cubicBezTo>
                    <a:cubicBezTo>
                      <a:pt x="3322" y="747"/>
                      <a:pt x="3595" y="524"/>
                      <a:pt x="3322" y="276"/>
                    </a:cubicBezTo>
                    <a:cubicBezTo>
                      <a:pt x="3117" y="89"/>
                      <a:pt x="2826" y="1"/>
                      <a:pt x="252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725" name="Google Shape;11725;p29"/>
              <p:cNvSpPr/>
              <p:nvPr/>
            </p:nvSpPr>
            <p:spPr>
              <a:xfrm>
                <a:off x="10307024" y="2635700"/>
                <a:ext cx="399490" cy="362075"/>
              </a:xfrm>
              <a:custGeom>
                <a:avLst/>
                <a:gdLst/>
                <a:ahLst/>
                <a:cxnLst/>
                <a:rect l="l" t="t" r="r" b="b"/>
                <a:pathLst>
                  <a:path w="2381" h="2158" extrusionOk="0">
                    <a:moveTo>
                      <a:pt x="1414" y="1"/>
                    </a:moveTo>
                    <a:cubicBezTo>
                      <a:pt x="1166" y="174"/>
                      <a:pt x="918" y="373"/>
                      <a:pt x="769" y="621"/>
                    </a:cubicBezTo>
                    <a:cubicBezTo>
                      <a:pt x="670" y="447"/>
                      <a:pt x="620" y="274"/>
                      <a:pt x="521" y="100"/>
                    </a:cubicBezTo>
                    <a:cubicBezTo>
                      <a:pt x="422" y="298"/>
                      <a:pt x="373" y="522"/>
                      <a:pt x="348" y="720"/>
                    </a:cubicBezTo>
                    <a:cubicBezTo>
                      <a:pt x="224" y="596"/>
                      <a:pt x="125" y="472"/>
                      <a:pt x="1" y="348"/>
                    </a:cubicBezTo>
                    <a:lnTo>
                      <a:pt x="1" y="348"/>
                    </a:lnTo>
                    <a:cubicBezTo>
                      <a:pt x="50" y="422"/>
                      <a:pt x="25" y="695"/>
                      <a:pt x="50" y="794"/>
                    </a:cubicBezTo>
                    <a:cubicBezTo>
                      <a:pt x="149" y="1216"/>
                      <a:pt x="149" y="1662"/>
                      <a:pt x="348" y="2083"/>
                    </a:cubicBezTo>
                    <a:cubicBezTo>
                      <a:pt x="348" y="2133"/>
                      <a:pt x="373" y="2158"/>
                      <a:pt x="422" y="2158"/>
                    </a:cubicBezTo>
                    <a:cubicBezTo>
                      <a:pt x="472" y="2158"/>
                      <a:pt x="472" y="2133"/>
                      <a:pt x="496" y="2133"/>
                    </a:cubicBezTo>
                    <a:cubicBezTo>
                      <a:pt x="670" y="1935"/>
                      <a:pt x="844" y="1711"/>
                      <a:pt x="992" y="1538"/>
                    </a:cubicBezTo>
                    <a:cubicBezTo>
                      <a:pt x="1364" y="968"/>
                      <a:pt x="1835" y="522"/>
                      <a:pt x="2380" y="51"/>
                    </a:cubicBezTo>
                    <a:lnTo>
                      <a:pt x="2380" y="51"/>
                    </a:lnTo>
                    <a:cubicBezTo>
                      <a:pt x="2033" y="75"/>
                      <a:pt x="1736" y="150"/>
                      <a:pt x="1414" y="274"/>
                    </a:cubicBezTo>
                    <a:lnTo>
                      <a:pt x="1414" y="1"/>
                    </a:ln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726" name="Google Shape;11726;p29"/>
              <p:cNvSpPr/>
              <p:nvPr/>
            </p:nvSpPr>
            <p:spPr>
              <a:xfrm>
                <a:off x="9699821" y="2460200"/>
                <a:ext cx="569957" cy="633211"/>
              </a:xfrm>
              <a:custGeom>
                <a:avLst/>
                <a:gdLst/>
                <a:ahLst/>
                <a:cxnLst/>
                <a:rect l="l" t="t" r="r" b="b"/>
                <a:pathLst>
                  <a:path w="3397" h="3774" extrusionOk="0">
                    <a:moveTo>
                      <a:pt x="437" y="1"/>
                    </a:moveTo>
                    <a:cubicBezTo>
                      <a:pt x="400" y="1"/>
                      <a:pt x="362" y="3"/>
                      <a:pt x="323" y="6"/>
                    </a:cubicBezTo>
                    <a:cubicBezTo>
                      <a:pt x="273" y="6"/>
                      <a:pt x="174" y="31"/>
                      <a:pt x="149" y="55"/>
                    </a:cubicBezTo>
                    <a:cubicBezTo>
                      <a:pt x="0" y="179"/>
                      <a:pt x="50" y="427"/>
                      <a:pt x="149" y="601"/>
                    </a:cubicBezTo>
                    <a:cubicBezTo>
                      <a:pt x="496" y="1245"/>
                      <a:pt x="1017" y="1766"/>
                      <a:pt x="1562" y="2262"/>
                    </a:cubicBezTo>
                    <a:cubicBezTo>
                      <a:pt x="2132" y="2757"/>
                      <a:pt x="2702" y="3278"/>
                      <a:pt x="3273" y="3774"/>
                    </a:cubicBezTo>
                    <a:cubicBezTo>
                      <a:pt x="3397" y="3650"/>
                      <a:pt x="3273" y="3402"/>
                      <a:pt x="3248" y="3253"/>
                    </a:cubicBezTo>
                    <a:cubicBezTo>
                      <a:pt x="3173" y="3055"/>
                      <a:pt x="3149" y="2782"/>
                      <a:pt x="3050" y="2584"/>
                    </a:cubicBezTo>
                    <a:cubicBezTo>
                      <a:pt x="2926" y="2138"/>
                      <a:pt x="2727" y="1716"/>
                      <a:pt x="2479" y="1320"/>
                    </a:cubicBezTo>
                    <a:cubicBezTo>
                      <a:pt x="2355" y="1097"/>
                      <a:pt x="2182" y="898"/>
                      <a:pt x="2033" y="725"/>
                    </a:cubicBezTo>
                    <a:cubicBezTo>
                      <a:pt x="1760" y="477"/>
                      <a:pt x="1413" y="303"/>
                      <a:pt x="1066" y="155"/>
                    </a:cubicBezTo>
                    <a:cubicBezTo>
                      <a:pt x="894" y="68"/>
                      <a:pt x="684" y="1"/>
                      <a:pt x="43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727" name="Google Shape;11727;p29"/>
              <p:cNvSpPr/>
              <p:nvPr/>
            </p:nvSpPr>
            <p:spPr>
              <a:xfrm>
                <a:off x="9870288" y="2610868"/>
                <a:ext cx="295465" cy="374491"/>
              </a:xfrm>
              <a:custGeom>
                <a:avLst/>
                <a:gdLst/>
                <a:ahLst/>
                <a:cxnLst/>
                <a:rect l="l" t="t" r="r" b="b"/>
                <a:pathLst>
                  <a:path w="1761" h="2232" extrusionOk="0">
                    <a:moveTo>
                      <a:pt x="174" y="0"/>
                    </a:moveTo>
                    <a:cubicBezTo>
                      <a:pt x="273" y="223"/>
                      <a:pt x="373" y="446"/>
                      <a:pt x="521" y="620"/>
                    </a:cubicBezTo>
                    <a:cubicBezTo>
                      <a:pt x="323" y="570"/>
                      <a:pt x="174" y="521"/>
                      <a:pt x="1" y="471"/>
                    </a:cubicBezTo>
                    <a:lnTo>
                      <a:pt x="1" y="471"/>
                    </a:lnTo>
                    <a:lnTo>
                      <a:pt x="1761" y="2231"/>
                    </a:lnTo>
                    <a:cubicBezTo>
                      <a:pt x="1761" y="1735"/>
                      <a:pt x="1736" y="1314"/>
                      <a:pt x="1488" y="868"/>
                    </a:cubicBezTo>
                    <a:cubicBezTo>
                      <a:pt x="1290" y="570"/>
                      <a:pt x="1067" y="322"/>
                      <a:pt x="868" y="50"/>
                    </a:cubicBezTo>
                    <a:lnTo>
                      <a:pt x="868" y="50"/>
                    </a:lnTo>
                    <a:cubicBezTo>
                      <a:pt x="968" y="248"/>
                      <a:pt x="1017" y="471"/>
                      <a:pt x="1042" y="719"/>
                    </a:cubicBezTo>
                    <a:cubicBezTo>
                      <a:pt x="794" y="446"/>
                      <a:pt x="521" y="199"/>
                      <a:pt x="174"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1728" name="Google Shape;11728;p29"/>
              <p:cNvSpPr/>
              <p:nvPr/>
            </p:nvSpPr>
            <p:spPr>
              <a:xfrm>
                <a:off x="9961897" y="2906165"/>
                <a:ext cx="607373" cy="410564"/>
              </a:xfrm>
              <a:custGeom>
                <a:avLst/>
                <a:gdLst/>
                <a:ahLst/>
                <a:cxnLst/>
                <a:rect l="l" t="t" r="r" b="b"/>
                <a:pathLst>
                  <a:path w="3620" h="2447" extrusionOk="0">
                    <a:moveTo>
                      <a:pt x="1552" y="1"/>
                    </a:moveTo>
                    <a:cubicBezTo>
                      <a:pt x="1396" y="1"/>
                      <a:pt x="1240" y="17"/>
                      <a:pt x="1091" y="50"/>
                    </a:cubicBezTo>
                    <a:cubicBezTo>
                      <a:pt x="694" y="124"/>
                      <a:pt x="347" y="397"/>
                      <a:pt x="174" y="694"/>
                    </a:cubicBezTo>
                    <a:cubicBezTo>
                      <a:pt x="50" y="967"/>
                      <a:pt x="0" y="1289"/>
                      <a:pt x="174" y="1562"/>
                    </a:cubicBezTo>
                    <a:cubicBezTo>
                      <a:pt x="446" y="1959"/>
                      <a:pt x="843" y="2107"/>
                      <a:pt x="1289" y="2306"/>
                    </a:cubicBezTo>
                    <a:cubicBezTo>
                      <a:pt x="1518" y="2390"/>
                      <a:pt x="1846" y="2446"/>
                      <a:pt x="2182" y="2446"/>
                    </a:cubicBezTo>
                    <a:cubicBezTo>
                      <a:pt x="2828" y="2446"/>
                      <a:pt x="3505" y="2240"/>
                      <a:pt x="3570" y="1636"/>
                    </a:cubicBezTo>
                    <a:cubicBezTo>
                      <a:pt x="3619" y="1190"/>
                      <a:pt x="3347" y="794"/>
                      <a:pt x="3000" y="521"/>
                    </a:cubicBezTo>
                    <a:cubicBezTo>
                      <a:pt x="2653" y="193"/>
                      <a:pt x="2097" y="1"/>
                      <a:pt x="1552"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729" name="Google Shape;11729;p29"/>
              <p:cNvSpPr/>
              <p:nvPr/>
            </p:nvSpPr>
            <p:spPr>
              <a:xfrm>
                <a:off x="10024144" y="2936701"/>
                <a:ext cx="491099" cy="306706"/>
              </a:xfrm>
              <a:custGeom>
                <a:avLst/>
                <a:gdLst/>
                <a:ahLst/>
                <a:cxnLst/>
                <a:rect l="l" t="t" r="r" b="b"/>
                <a:pathLst>
                  <a:path w="2927" h="1828" extrusionOk="0">
                    <a:moveTo>
                      <a:pt x="1314" y="0"/>
                    </a:moveTo>
                    <a:cubicBezTo>
                      <a:pt x="1177" y="0"/>
                      <a:pt x="1037" y="6"/>
                      <a:pt x="893" y="17"/>
                    </a:cubicBezTo>
                    <a:cubicBezTo>
                      <a:pt x="720" y="41"/>
                      <a:pt x="571" y="41"/>
                      <a:pt x="398" y="116"/>
                    </a:cubicBezTo>
                    <a:cubicBezTo>
                      <a:pt x="249" y="165"/>
                      <a:pt x="100" y="289"/>
                      <a:pt x="26" y="413"/>
                    </a:cubicBezTo>
                    <a:cubicBezTo>
                      <a:pt x="1" y="488"/>
                      <a:pt x="1" y="512"/>
                      <a:pt x="1" y="537"/>
                    </a:cubicBezTo>
                    <a:cubicBezTo>
                      <a:pt x="1" y="760"/>
                      <a:pt x="373" y="735"/>
                      <a:pt x="497" y="909"/>
                    </a:cubicBezTo>
                    <a:cubicBezTo>
                      <a:pt x="596" y="1083"/>
                      <a:pt x="497" y="1256"/>
                      <a:pt x="621" y="1380"/>
                    </a:cubicBezTo>
                    <a:cubicBezTo>
                      <a:pt x="677" y="1427"/>
                      <a:pt x="752" y="1438"/>
                      <a:pt x="832" y="1438"/>
                    </a:cubicBezTo>
                    <a:cubicBezTo>
                      <a:pt x="906" y="1438"/>
                      <a:pt x="985" y="1429"/>
                      <a:pt x="1059" y="1429"/>
                    </a:cubicBezTo>
                    <a:cubicBezTo>
                      <a:pt x="1115" y="1429"/>
                      <a:pt x="1169" y="1434"/>
                      <a:pt x="1216" y="1454"/>
                    </a:cubicBezTo>
                    <a:cubicBezTo>
                      <a:pt x="1431" y="1502"/>
                      <a:pt x="1531" y="1827"/>
                      <a:pt x="1761" y="1827"/>
                    </a:cubicBezTo>
                    <a:cubicBezTo>
                      <a:pt x="1769" y="1827"/>
                      <a:pt x="1777" y="1827"/>
                      <a:pt x="1786" y="1826"/>
                    </a:cubicBezTo>
                    <a:cubicBezTo>
                      <a:pt x="1976" y="1779"/>
                      <a:pt x="2098" y="1502"/>
                      <a:pt x="2305" y="1502"/>
                    </a:cubicBezTo>
                    <a:cubicBezTo>
                      <a:pt x="2314" y="1502"/>
                      <a:pt x="2322" y="1503"/>
                      <a:pt x="2331" y="1504"/>
                    </a:cubicBezTo>
                    <a:cubicBezTo>
                      <a:pt x="2455" y="1529"/>
                      <a:pt x="2530" y="1727"/>
                      <a:pt x="2678" y="1727"/>
                    </a:cubicBezTo>
                    <a:lnTo>
                      <a:pt x="2777" y="1727"/>
                    </a:lnTo>
                    <a:cubicBezTo>
                      <a:pt x="2926" y="1702"/>
                      <a:pt x="2926" y="1529"/>
                      <a:pt x="2926" y="1405"/>
                    </a:cubicBezTo>
                    <a:cubicBezTo>
                      <a:pt x="2901" y="785"/>
                      <a:pt x="2579" y="289"/>
                      <a:pt x="1885" y="41"/>
                    </a:cubicBezTo>
                    <a:cubicBezTo>
                      <a:pt x="1696" y="12"/>
                      <a:pt x="1507" y="0"/>
                      <a:pt x="131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730" name="Google Shape;11730;p29"/>
              <p:cNvSpPr/>
              <p:nvPr/>
            </p:nvSpPr>
            <p:spPr>
              <a:xfrm>
                <a:off x="10370782" y="3003981"/>
                <a:ext cx="37248" cy="23154"/>
              </a:xfrm>
              <a:custGeom>
                <a:avLst/>
                <a:gdLst/>
                <a:ahLst/>
                <a:cxnLst/>
                <a:rect l="l" t="t" r="r" b="b"/>
                <a:pathLst>
                  <a:path w="222" h="138" extrusionOk="0">
                    <a:moveTo>
                      <a:pt x="137" y="1"/>
                    </a:moveTo>
                    <a:cubicBezTo>
                      <a:pt x="80" y="1"/>
                      <a:pt x="1" y="91"/>
                      <a:pt x="42" y="111"/>
                    </a:cubicBezTo>
                    <a:cubicBezTo>
                      <a:pt x="61" y="130"/>
                      <a:pt x="82" y="138"/>
                      <a:pt x="103" y="138"/>
                    </a:cubicBezTo>
                    <a:cubicBezTo>
                      <a:pt x="166" y="138"/>
                      <a:pt x="222" y="68"/>
                      <a:pt x="166" y="12"/>
                    </a:cubicBezTo>
                    <a:cubicBezTo>
                      <a:pt x="158" y="4"/>
                      <a:pt x="148" y="1"/>
                      <a:pt x="137"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731" name="Google Shape;11731;p29"/>
              <p:cNvSpPr/>
              <p:nvPr/>
            </p:nvSpPr>
            <p:spPr>
              <a:xfrm>
                <a:off x="10433364" y="3107671"/>
                <a:ext cx="37080" cy="23490"/>
              </a:xfrm>
              <a:custGeom>
                <a:avLst/>
                <a:gdLst/>
                <a:ahLst/>
                <a:cxnLst/>
                <a:rect l="l" t="t" r="r" b="b"/>
                <a:pathLst>
                  <a:path w="221" h="140" extrusionOk="0">
                    <a:moveTo>
                      <a:pt x="130" y="0"/>
                    </a:moveTo>
                    <a:cubicBezTo>
                      <a:pt x="74" y="0"/>
                      <a:pt x="1" y="73"/>
                      <a:pt x="41" y="113"/>
                    </a:cubicBezTo>
                    <a:cubicBezTo>
                      <a:pt x="60" y="132"/>
                      <a:pt x="81" y="139"/>
                      <a:pt x="102" y="139"/>
                    </a:cubicBezTo>
                    <a:cubicBezTo>
                      <a:pt x="165" y="139"/>
                      <a:pt x="221" y="70"/>
                      <a:pt x="165" y="14"/>
                    </a:cubicBezTo>
                    <a:cubicBezTo>
                      <a:pt x="155" y="4"/>
                      <a:pt x="143" y="0"/>
                      <a:pt x="130"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732" name="Google Shape;11732;p29"/>
              <p:cNvSpPr/>
              <p:nvPr/>
            </p:nvSpPr>
            <p:spPr>
              <a:xfrm>
                <a:off x="10276824" y="3159515"/>
                <a:ext cx="37080" cy="23490"/>
              </a:xfrm>
              <a:custGeom>
                <a:avLst/>
                <a:gdLst/>
                <a:ahLst/>
                <a:cxnLst/>
                <a:rect l="l" t="t" r="r" b="b"/>
                <a:pathLst>
                  <a:path w="221" h="140" extrusionOk="0">
                    <a:moveTo>
                      <a:pt x="119" y="1"/>
                    </a:moveTo>
                    <a:cubicBezTo>
                      <a:pt x="57" y="1"/>
                      <a:pt x="1" y="71"/>
                      <a:pt x="57" y="126"/>
                    </a:cubicBezTo>
                    <a:cubicBezTo>
                      <a:pt x="66" y="136"/>
                      <a:pt x="78" y="140"/>
                      <a:pt x="92" y="140"/>
                    </a:cubicBezTo>
                    <a:cubicBezTo>
                      <a:pt x="147" y="140"/>
                      <a:pt x="221" y="67"/>
                      <a:pt x="181" y="27"/>
                    </a:cubicBezTo>
                    <a:cubicBezTo>
                      <a:pt x="162" y="9"/>
                      <a:pt x="140" y="1"/>
                      <a:pt x="119"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733" name="Google Shape;11733;p29"/>
              <p:cNvSpPr/>
              <p:nvPr/>
            </p:nvSpPr>
            <p:spPr>
              <a:xfrm>
                <a:off x="10200315" y="2999787"/>
                <a:ext cx="37583" cy="22651"/>
              </a:xfrm>
              <a:custGeom>
                <a:avLst/>
                <a:gdLst/>
                <a:ahLst/>
                <a:cxnLst/>
                <a:rect l="l" t="t" r="r" b="b"/>
                <a:pathLst>
                  <a:path w="224" h="135" extrusionOk="0">
                    <a:moveTo>
                      <a:pt x="136" y="1"/>
                    </a:moveTo>
                    <a:cubicBezTo>
                      <a:pt x="80" y="1"/>
                      <a:pt x="0" y="91"/>
                      <a:pt x="42" y="112"/>
                    </a:cubicBezTo>
                    <a:cubicBezTo>
                      <a:pt x="58" y="128"/>
                      <a:pt x="77" y="135"/>
                      <a:pt x="96" y="135"/>
                    </a:cubicBezTo>
                    <a:cubicBezTo>
                      <a:pt x="161" y="135"/>
                      <a:pt x="224" y="51"/>
                      <a:pt x="166" y="12"/>
                    </a:cubicBezTo>
                    <a:cubicBezTo>
                      <a:pt x="158" y="4"/>
                      <a:pt x="147" y="1"/>
                      <a:pt x="136"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734" name="Google Shape;11734;p29"/>
              <p:cNvSpPr/>
              <p:nvPr/>
            </p:nvSpPr>
            <p:spPr>
              <a:xfrm>
                <a:off x="10330011" y="3076463"/>
                <a:ext cx="37248" cy="23490"/>
              </a:xfrm>
              <a:custGeom>
                <a:avLst/>
                <a:gdLst/>
                <a:ahLst/>
                <a:cxnLst/>
                <a:rect l="l" t="t" r="r" b="b"/>
                <a:pathLst>
                  <a:path w="222" h="140" extrusionOk="0">
                    <a:moveTo>
                      <a:pt x="114" y="0"/>
                    </a:moveTo>
                    <a:cubicBezTo>
                      <a:pt x="60" y="0"/>
                      <a:pt x="0" y="70"/>
                      <a:pt x="37" y="126"/>
                    </a:cubicBezTo>
                    <a:cubicBezTo>
                      <a:pt x="51" y="135"/>
                      <a:pt x="67" y="139"/>
                      <a:pt x="84" y="139"/>
                    </a:cubicBezTo>
                    <a:cubicBezTo>
                      <a:pt x="152" y="139"/>
                      <a:pt x="221" y="67"/>
                      <a:pt x="161" y="26"/>
                    </a:cubicBezTo>
                    <a:cubicBezTo>
                      <a:pt x="149" y="8"/>
                      <a:pt x="132" y="0"/>
                      <a:pt x="114"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735" name="Google Shape;11735;p29"/>
              <p:cNvSpPr/>
              <p:nvPr/>
            </p:nvSpPr>
            <p:spPr>
              <a:xfrm>
                <a:off x="10163403" y="3103141"/>
                <a:ext cx="37415" cy="21644"/>
              </a:xfrm>
              <a:custGeom>
                <a:avLst/>
                <a:gdLst/>
                <a:ahLst/>
                <a:cxnLst/>
                <a:rect l="l" t="t" r="r" b="b"/>
                <a:pathLst>
                  <a:path w="223" h="129" extrusionOk="0">
                    <a:moveTo>
                      <a:pt x="121" y="0"/>
                    </a:moveTo>
                    <a:cubicBezTo>
                      <a:pt x="66" y="0"/>
                      <a:pt x="0" y="58"/>
                      <a:pt x="39" y="115"/>
                    </a:cubicBezTo>
                    <a:cubicBezTo>
                      <a:pt x="53" y="125"/>
                      <a:pt x="69" y="129"/>
                      <a:pt x="85" y="129"/>
                    </a:cubicBezTo>
                    <a:cubicBezTo>
                      <a:pt x="153" y="129"/>
                      <a:pt x="223" y="56"/>
                      <a:pt x="163" y="16"/>
                    </a:cubicBezTo>
                    <a:cubicBezTo>
                      <a:pt x="151" y="5"/>
                      <a:pt x="136" y="0"/>
                      <a:pt x="121"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736" name="Google Shape;11736;p29"/>
              <p:cNvSpPr/>
              <p:nvPr/>
            </p:nvSpPr>
            <p:spPr>
              <a:xfrm>
                <a:off x="10089411" y="3002136"/>
                <a:ext cx="36912" cy="25000"/>
              </a:xfrm>
              <a:custGeom>
                <a:avLst/>
                <a:gdLst/>
                <a:ahLst/>
                <a:cxnLst/>
                <a:rect l="l" t="t" r="r" b="b"/>
                <a:pathLst>
                  <a:path w="220" h="149" extrusionOk="0">
                    <a:moveTo>
                      <a:pt x="128" y="0"/>
                    </a:moveTo>
                    <a:cubicBezTo>
                      <a:pt x="63" y="0"/>
                      <a:pt x="0" y="84"/>
                      <a:pt x="58" y="122"/>
                    </a:cubicBezTo>
                    <a:cubicBezTo>
                      <a:pt x="71" y="141"/>
                      <a:pt x="88" y="149"/>
                      <a:pt x="105" y="149"/>
                    </a:cubicBezTo>
                    <a:cubicBezTo>
                      <a:pt x="159" y="149"/>
                      <a:pt x="219" y="79"/>
                      <a:pt x="182" y="23"/>
                    </a:cubicBezTo>
                    <a:cubicBezTo>
                      <a:pt x="166" y="7"/>
                      <a:pt x="147" y="0"/>
                      <a:pt x="128"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737" name="Google Shape;11737;p29"/>
              <p:cNvSpPr/>
              <p:nvPr/>
            </p:nvSpPr>
            <p:spPr>
              <a:xfrm>
                <a:off x="10283699" y="2985359"/>
                <a:ext cx="30201" cy="21644"/>
              </a:xfrm>
              <a:custGeom>
                <a:avLst/>
                <a:gdLst/>
                <a:ahLst/>
                <a:cxnLst/>
                <a:rect l="l" t="t" r="r" b="b"/>
                <a:pathLst>
                  <a:path w="180" h="129" extrusionOk="0">
                    <a:moveTo>
                      <a:pt x="87" y="0"/>
                    </a:moveTo>
                    <a:cubicBezTo>
                      <a:pt x="37" y="0"/>
                      <a:pt x="0" y="65"/>
                      <a:pt x="19" y="101"/>
                    </a:cubicBezTo>
                    <a:cubicBezTo>
                      <a:pt x="31" y="120"/>
                      <a:pt x="49" y="128"/>
                      <a:pt x="67" y="128"/>
                    </a:cubicBezTo>
                    <a:cubicBezTo>
                      <a:pt x="120" y="128"/>
                      <a:pt x="180" y="64"/>
                      <a:pt x="143" y="27"/>
                    </a:cubicBezTo>
                    <a:cubicBezTo>
                      <a:pt x="124" y="8"/>
                      <a:pt x="104" y="0"/>
                      <a:pt x="87"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grpSp>
      </p:grpSp>
    </p:spTree>
    <p:extLst>
      <p:ext uri="{BB962C8B-B14F-4D97-AF65-F5344CB8AC3E}">
        <p14:creationId xmlns:p14="http://schemas.microsoft.com/office/powerpoint/2010/main" val="26618646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738"/>
        <p:cNvGrpSpPr/>
        <p:nvPr/>
      </p:nvGrpSpPr>
      <p:grpSpPr>
        <a:xfrm>
          <a:off x="0" y="0"/>
          <a:ext cx="0" cy="0"/>
          <a:chOff x="0" y="0"/>
          <a:chExt cx="0" cy="0"/>
        </a:xfrm>
      </p:grpSpPr>
      <p:sp>
        <p:nvSpPr>
          <p:cNvPr id="11739" name="Google Shape;11739;p30"/>
          <p:cNvSpPr/>
          <p:nvPr/>
        </p:nvSpPr>
        <p:spPr>
          <a:xfrm>
            <a:off x="0" y="0"/>
            <a:ext cx="9144300" cy="5143500"/>
          </a:xfrm>
          <a:prstGeom prst="rect">
            <a:avLst/>
          </a:prstGeom>
          <a:solidFill>
            <a:srgbClr val="63C6E0">
              <a:alpha val="13330"/>
            </a:srgbClr>
          </a:solidFill>
          <a:ln>
            <a:noFill/>
          </a:ln>
        </p:spPr>
        <p:txBody>
          <a:bodyPr spcFirstLastPara="1" wrap="square" lIns="91425" tIns="91425" rIns="91425" bIns="91425" anchor="ctr" anchorCtr="0">
            <a:noAutofit/>
          </a:bodyPr>
          <a:lstStyle/>
          <a:p>
            <a:endParaRPr/>
          </a:p>
        </p:txBody>
      </p:sp>
      <p:sp>
        <p:nvSpPr>
          <p:cNvPr id="11740" name="Google Shape;11740;p30"/>
          <p:cNvSpPr/>
          <p:nvPr/>
        </p:nvSpPr>
        <p:spPr>
          <a:xfrm>
            <a:off x="0" y="0"/>
            <a:ext cx="9144300" cy="5143500"/>
          </a:xfrm>
          <a:prstGeom prst="rect">
            <a:avLst/>
          </a:prstGeom>
          <a:solidFill>
            <a:srgbClr val="63C6E0">
              <a:alpha val="13330"/>
            </a:srgbClr>
          </a:solidFill>
          <a:ln>
            <a:noFill/>
          </a:ln>
        </p:spPr>
        <p:txBody>
          <a:bodyPr spcFirstLastPara="1" wrap="square" lIns="91425" tIns="91425" rIns="91425" bIns="91425" anchor="ctr" anchorCtr="0">
            <a:noAutofit/>
          </a:bodyPr>
          <a:lstStyle/>
          <a:p>
            <a:endParaRPr/>
          </a:p>
        </p:txBody>
      </p:sp>
      <p:sp>
        <p:nvSpPr>
          <p:cNvPr id="11741" name="Google Shape;11741;p30"/>
          <p:cNvSpPr/>
          <p:nvPr/>
        </p:nvSpPr>
        <p:spPr>
          <a:xfrm>
            <a:off x="376729" y="364937"/>
            <a:ext cx="8562895" cy="4398940"/>
          </a:xfrm>
          <a:custGeom>
            <a:avLst/>
            <a:gdLst/>
            <a:ahLst/>
            <a:cxnLst/>
            <a:rect l="l" t="t" r="r" b="b"/>
            <a:pathLst>
              <a:path w="104292" h="53577" extrusionOk="0">
                <a:moveTo>
                  <a:pt x="0" y="53357"/>
                </a:moveTo>
                <a:lnTo>
                  <a:pt x="0" y="1540"/>
                </a:lnTo>
                <a:lnTo>
                  <a:pt x="0" y="884"/>
                </a:lnTo>
                <a:cubicBezTo>
                  <a:pt x="133" y="853"/>
                  <a:pt x="250" y="845"/>
                  <a:pt x="375" y="837"/>
                </a:cubicBezTo>
                <a:lnTo>
                  <a:pt x="508" y="837"/>
                </a:lnTo>
                <a:cubicBezTo>
                  <a:pt x="602" y="837"/>
                  <a:pt x="688" y="837"/>
                  <a:pt x="766" y="845"/>
                </a:cubicBezTo>
                <a:cubicBezTo>
                  <a:pt x="1048" y="868"/>
                  <a:pt x="1290" y="892"/>
                  <a:pt x="1516" y="946"/>
                </a:cubicBezTo>
                <a:cubicBezTo>
                  <a:pt x="1751" y="1001"/>
                  <a:pt x="1977" y="1079"/>
                  <a:pt x="2181" y="1181"/>
                </a:cubicBezTo>
                <a:cubicBezTo>
                  <a:pt x="2376" y="1267"/>
                  <a:pt x="2564" y="1384"/>
                  <a:pt x="2759" y="1540"/>
                </a:cubicBezTo>
                <a:cubicBezTo>
                  <a:pt x="2993" y="1712"/>
                  <a:pt x="3220" y="1931"/>
                  <a:pt x="3493" y="2204"/>
                </a:cubicBezTo>
                <a:lnTo>
                  <a:pt x="3517" y="2228"/>
                </a:lnTo>
                <a:cubicBezTo>
                  <a:pt x="3579" y="2181"/>
                  <a:pt x="3626" y="2134"/>
                  <a:pt x="3673" y="2087"/>
                </a:cubicBezTo>
                <a:cubicBezTo>
                  <a:pt x="3767" y="2009"/>
                  <a:pt x="3853" y="1939"/>
                  <a:pt x="3978" y="1853"/>
                </a:cubicBezTo>
                <a:cubicBezTo>
                  <a:pt x="4173" y="1712"/>
                  <a:pt x="4392" y="1611"/>
                  <a:pt x="4595" y="1501"/>
                </a:cubicBezTo>
                <a:lnTo>
                  <a:pt x="4611" y="1485"/>
                </a:lnTo>
                <a:cubicBezTo>
                  <a:pt x="4845" y="1368"/>
                  <a:pt x="5080" y="1267"/>
                  <a:pt x="5345" y="1157"/>
                </a:cubicBezTo>
                <a:cubicBezTo>
                  <a:pt x="5611" y="1040"/>
                  <a:pt x="5877" y="938"/>
                  <a:pt x="6080" y="876"/>
                </a:cubicBezTo>
                <a:cubicBezTo>
                  <a:pt x="6565" y="696"/>
                  <a:pt x="7096" y="532"/>
                  <a:pt x="7635" y="399"/>
                </a:cubicBezTo>
                <a:cubicBezTo>
                  <a:pt x="8127" y="266"/>
                  <a:pt x="8635" y="173"/>
                  <a:pt x="9128" y="110"/>
                </a:cubicBezTo>
                <a:cubicBezTo>
                  <a:pt x="9651" y="40"/>
                  <a:pt x="10198" y="32"/>
                  <a:pt x="10722" y="16"/>
                </a:cubicBezTo>
                <a:lnTo>
                  <a:pt x="10730" y="16"/>
                </a:lnTo>
                <a:cubicBezTo>
                  <a:pt x="10933" y="1"/>
                  <a:pt x="11136" y="1"/>
                  <a:pt x="11323" y="1"/>
                </a:cubicBezTo>
                <a:lnTo>
                  <a:pt x="11511" y="1"/>
                </a:lnTo>
                <a:cubicBezTo>
                  <a:pt x="11785" y="1"/>
                  <a:pt x="12058" y="24"/>
                  <a:pt x="12300" y="32"/>
                </a:cubicBezTo>
                <a:cubicBezTo>
                  <a:pt x="12808" y="63"/>
                  <a:pt x="13355" y="110"/>
                  <a:pt x="13902" y="204"/>
                </a:cubicBezTo>
                <a:cubicBezTo>
                  <a:pt x="14184" y="243"/>
                  <a:pt x="14465" y="306"/>
                  <a:pt x="14715" y="360"/>
                </a:cubicBezTo>
                <a:cubicBezTo>
                  <a:pt x="14973" y="415"/>
                  <a:pt x="15246" y="493"/>
                  <a:pt x="15496" y="571"/>
                </a:cubicBezTo>
                <a:cubicBezTo>
                  <a:pt x="15739" y="649"/>
                  <a:pt x="15989" y="735"/>
                  <a:pt x="16223" y="813"/>
                </a:cubicBezTo>
                <a:lnTo>
                  <a:pt x="16239" y="813"/>
                </a:lnTo>
                <a:lnTo>
                  <a:pt x="16286" y="837"/>
                </a:lnTo>
                <a:cubicBezTo>
                  <a:pt x="16520" y="915"/>
                  <a:pt x="16762" y="1001"/>
                  <a:pt x="16997" y="1103"/>
                </a:cubicBezTo>
                <a:cubicBezTo>
                  <a:pt x="17262" y="1196"/>
                  <a:pt x="17505" y="1306"/>
                  <a:pt x="17731" y="1400"/>
                </a:cubicBezTo>
                <a:cubicBezTo>
                  <a:pt x="17942" y="1501"/>
                  <a:pt x="18161" y="1611"/>
                  <a:pt x="18388" y="1743"/>
                </a:cubicBezTo>
                <a:cubicBezTo>
                  <a:pt x="18802" y="1978"/>
                  <a:pt x="19232" y="2259"/>
                  <a:pt x="19685" y="2587"/>
                </a:cubicBezTo>
                <a:cubicBezTo>
                  <a:pt x="20083" y="2876"/>
                  <a:pt x="20474" y="3197"/>
                  <a:pt x="20834" y="3541"/>
                </a:cubicBezTo>
                <a:cubicBezTo>
                  <a:pt x="21045" y="3736"/>
                  <a:pt x="21256" y="3963"/>
                  <a:pt x="21521" y="4267"/>
                </a:cubicBezTo>
                <a:cubicBezTo>
                  <a:pt x="21771" y="4557"/>
                  <a:pt x="21998" y="4877"/>
                  <a:pt x="22193" y="5166"/>
                </a:cubicBezTo>
                <a:cubicBezTo>
                  <a:pt x="22357" y="5408"/>
                  <a:pt x="22537" y="5690"/>
                  <a:pt x="22733" y="6033"/>
                </a:cubicBezTo>
                <a:cubicBezTo>
                  <a:pt x="22803" y="6158"/>
                  <a:pt x="22881" y="6299"/>
                  <a:pt x="22936" y="6416"/>
                </a:cubicBezTo>
                <a:cubicBezTo>
                  <a:pt x="22959" y="6455"/>
                  <a:pt x="22975" y="6502"/>
                  <a:pt x="22998" y="6541"/>
                </a:cubicBezTo>
                <a:lnTo>
                  <a:pt x="23006" y="6557"/>
                </a:lnTo>
                <a:cubicBezTo>
                  <a:pt x="23014" y="6588"/>
                  <a:pt x="23037" y="6620"/>
                  <a:pt x="23045" y="6651"/>
                </a:cubicBezTo>
                <a:lnTo>
                  <a:pt x="23061" y="6635"/>
                </a:lnTo>
                <a:cubicBezTo>
                  <a:pt x="23092" y="6620"/>
                  <a:pt x="23115" y="6612"/>
                  <a:pt x="23139" y="6588"/>
                </a:cubicBezTo>
                <a:cubicBezTo>
                  <a:pt x="23170" y="6573"/>
                  <a:pt x="23201" y="6549"/>
                  <a:pt x="23217" y="6534"/>
                </a:cubicBezTo>
                <a:lnTo>
                  <a:pt x="23240" y="6518"/>
                </a:lnTo>
                <a:lnTo>
                  <a:pt x="23248" y="6510"/>
                </a:lnTo>
                <a:cubicBezTo>
                  <a:pt x="23295" y="6479"/>
                  <a:pt x="23334" y="6455"/>
                  <a:pt x="23389" y="6424"/>
                </a:cubicBezTo>
                <a:cubicBezTo>
                  <a:pt x="23569" y="6307"/>
                  <a:pt x="23795" y="6205"/>
                  <a:pt x="24038" y="6127"/>
                </a:cubicBezTo>
                <a:cubicBezTo>
                  <a:pt x="24249" y="6065"/>
                  <a:pt x="24460" y="6026"/>
                  <a:pt x="24702" y="5994"/>
                </a:cubicBezTo>
                <a:cubicBezTo>
                  <a:pt x="24882" y="5971"/>
                  <a:pt x="25053" y="5963"/>
                  <a:pt x="25233" y="5963"/>
                </a:cubicBezTo>
                <a:cubicBezTo>
                  <a:pt x="25303" y="5963"/>
                  <a:pt x="25366" y="5963"/>
                  <a:pt x="25429" y="5971"/>
                </a:cubicBezTo>
                <a:cubicBezTo>
                  <a:pt x="25554" y="5987"/>
                  <a:pt x="25679" y="5994"/>
                  <a:pt x="25811" y="6010"/>
                </a:cubicBezTo>
                <a:cubicBezTo>
                  <a:pt x="25968" y="6041"/>
                  <a:pt x="26108" y="6080"/>
                  <a:pt x="26241" y="6127"/>
                </a:cubicBezTo>
                <a:cubicBezTo>
                  <a:pt x="26476" y="6205"/>
                  <a:pt x="26718" y="6315"/>
                  <a:pt x="26960" y="6455"/>
                </a:cubicBezTo>
                <a:cubicBezTo>
                  <a:pt x="27140" y="6549"/>
                  <a:pt x="27312" y="6666"/>
                  <a:pt x="27531" y="6831"/>
                </a:cubicBezTo>
                <a:cubicBezTo>
                  <a:pt x="27726" y="6979"/>
                  <a:pt x="27898" y="7143"/>
                  <a:pt x="28062" y="7338"/>
                </a:cubicBezTo>
                <a:cubicBezTo>
                  <a:pt x="28132" y="7417"/>
                  <a:pt x="28203" y="7510"/>
                  <a:pt x="28250" y="7573"/>
                </a:cubicBezTo>
                <a:lnTo>
                  <a:pt x="28281" y="7612"/>
                </a:lnTo>
                <a:lnTo>
                  <a:pt x="28289" y="7628"/>
                </a:lnTo>
                <a:cubicBezTo>
                  <a:pt x="28304" y="7643"/>
                  <a:pt x="28312" y="7651"/>
                  <a:pt x="28328" y="7674"/>
                </a:cubicBezTo>
                <a:cubicBezTo>
                  <a:pt x="28398" y="7628"/>
                  <a:pt x="28468" y="7588"/>
                  <a:pt x="28523" y="7549"/>
                </a:cubicBezTo>
                <a:cubicBezTo>
                  <a:pt x="28632" y="7479"/>
                  <a:pt x="28734" y="7417"/>
                  <a:pt x="28828" y="7362"/>
                </a:cubicBezTo>
                <a:cubicBezTo>
                  <a:pt x="29031" y="7245"/>
                  <a:pt x="29265" y="7143"/>
                  <a:pt x="29539" y="7049"/>
                </a:cubicBezTo>
                <a:cubicBezTo>
                  <a:pt x="29805" y="6948"/>
                  <a:pt x="30023" y="6893"/>
                  <a:pt x="30227" y="6854"/>
                </a:cubicBezTo>
                <a:cubicBezTo>
                  <a:pt x="30453" y="6815"/>
                  <a:pt x="30688" y="6776"/>
                  <a:pt x="30977" y="6752"/>
                </a:cubicBezTo>
                <a:cubicBezTo>
                  <a:pt x="31211" y="6737"/>
                  <a:pt x="31438" y="6729"/>
                  <a:pt x="31649" y="6729"/>
                </a:cubicBezTo>
                <a:lnTo>
                  <a:pt x="31727" y="6729"/>
                </a:lnTo>
                <a:cubicBezTo>
                  <a:pt x="31954" y="6729"/>
                  <a:pt x="32235" y="6737"/>
                  <a:pt x="32501" y="6768"/>
                </a:cubicBezTo>
                <a:cubicBezTo>
                  <a:pt x="32798" y="6791"/>
                  <a:pt x="33040" y="6846"/>
                  <a:pt x="33251" y="6893"/>
                </a:cubicBezTo>
                <a:cubicBezTo>
                  <a:pt x="33501" y="6948"/>
                  <a:pt x="33751" y="7018"/>
                  <a:pt x="34048" y="7104"/>
                </a:cubicBezTo>
                <a:cubicBezTo>
                  <a:pt x="34501" y="7245"/>
                  <a:pt x="34993" y="7440"/>
                  <a:pt x="35540" y="7682"/>
                </a:cubicBezTo>
                <a:cubicBezTo>
                  <a:pt x="36025" y="7909"/>
                  <a:pt x="36494" y="8175"/>
                  <a:pt x="36916" y="8456"/>
                </a:cubicBezTo>
                <a:cubicBezTo>
                  <a:pt x="37111" y="8589"/>
                  <a:pt x="37314" y="8737"/>
                  <a:pt x="37525" y="8925"/>
                </a:cubicBezTo>
                <a:cubicBezTo>
                  <a:pt x="37744" y="9112"/>
                  <a:pt x="37939" y="9331"/>
                  <a:pt x="38080" y="9503"/>
                </a:cubicBezTo>
                <a:cubicBezTo>
                  <a:pt x="38377" y="9855"/>
                  <a:pt x="38643" y="10261"/>
                  <a:pt x="38901" y="10761"/>
                </a:cubicBezTo>
                <a:cubicBezTo>
                  <a:pt x="38994" y="10949"/>
                  <a:pt x="39073" y="11152"/>
                  <a:pt x="39151" y="11324"/>
                </a:cubicBezTo>
                <a:cubicBezTo>
                  <a:pt x="39174" y="11308"/>
                  <a:pt x="39182" y="11277"/>
                  <a:pt x="39198" y="11261"/>
                </a:cubicBezTo>
                <a:cubicBezTo>
                  <a:pt x="39307" y="11089"/>
                  <a:pt x="39455" y="10894"/>
                  <a:pt x="39620" y="10738"/>
                </a:cubicBezTo>
                <a:cubicBezTo>
                  <a:pt x="39784" y="10581"/>
                  <a:pt x="39979" y="10425"/>
                  <a:pt x="40190" y="10300"/>
                </a:cubicBezTo>
                <a:cubicBezTo>
                  <a:pt x="40401" y="10167"/>
                  <a:pt x="40612" y="10050"/>
                  <a:pt x="40807" y="9948"/>
                </a:cubicBezTo>
                <a:cubicBezTo>
                  <a:pt x="41292" y="9706"/>
                  <a:pt x="41808" y="9558"/>
                  <a:pt x="42300" y="9433"/>
                </a:cubicBezTo>
                <a:cubicBezTo>
                  <a:pt x="42566" y="9362"/>
                  <a:pt x="42823" y="9308"/>
                  <a:pt x="43097" y="9269"/>
                </a:cubicBezTo>
                <a:cubicBezTo>
                  <a:pt x="43370" y="9214"/>
                  <a:pt x="43644" y="9198"/>
                  <a:pt x="43878" y="9175"/>
                </a:cubicBezTo>
                <a:cubicBezTo>
                  <a:pt x="44027" y="9167"/>
                  <a:pt x="44183" y="9159"/>
                  <a:pt x="44347" y="9159"/>
                </a:cubicBezTo>
                <a:cubicBezTo>
                  <a:pt x="44457" y="9159"/>
                  <a:pt x="44574" y="9159"/>
                  <a:pt x="44699" y="9167"/>
                </a:cubicBezTo>
                <a:cubicBezTo>
                  <a:pt x="44988" y="9175"/>
                  <a:pt x="45269" y="9214"/>
                  <a:pt x="45519" y="9269"/>
                </a:cubicBezTo>
                <a:cubicBezTo>
                  <a:pt x="46066" y="9355"/>
                  <a:pt x="46613" y="9503"/>
                  <a:pt x="47121" y="9628"/>
                </a:cubicBezTo>
                <a:cubicBezTo>
                  <a:pt x="47606" y="9753"/>
                  <a:pt x="48114" y="9909"/>
                  <a:pt x="48551" y="10191"/>
                </a:cubicBezTo>
                <a:cubicBezTo>
                  <a:pt x="48661" y="10261"/>
                  <a:pt x="48762" y="10339"/>
                  <a:pt x="48872" y="10417"/>
                </a:cubicBezTo>
                <a:cubicBezTo>
                  <a:pt x="48981" y="10495"/>
                  <a:pt x="49075" y="10581"/>
                  <a:pt x="49177" y="10675"/>
                </a:cubicBezTo>
                <a:lnTo>
                  <a:pt x="49192" y="10691"/>
                </a:lnTo>
                <a:cubicBezTo>
                  <a:pt x="49372" y="10847"/>
                  <a:pt x="49536" y="11027"/>
                  <a:pt x="49700" y="11191"/>
                </a:cubicBezTo>
                <a:lnTo>
                  <a:pt x="49755" y="11238"/>
                </a:lnTo>
                <a:cubicBezTo>
                  <a:pt x="49849" y="11339"/>
                  <a:pt x="49927" y="11425"/>
                  <a:pt x="50005" y="11511"/>
                </a:cubicBezTo>
                <a:lnTo>
                  <a:pt x="50013" y="11519"/>
                </a:lnTo>
                <a:cubicBezTo>
                  <a:pt x="50106" y="11613"/>
                  <a:pt x="50192" y="11707"/>
                  <a:pt x="50271" y="11808"/>
                </a:cubicBezTo>
                <a:cubicBezTo>
                  <a:pt x="50310" y="11855"/>
                  <a:pt x="50357" y="11925"/>
                  <a:pt x="50403" y="11988"/>
                </a:cubicBezTo>
                <a:cubicBezTo>
                  <a:pt x="50442" y="12051"/>
                  <a:pt x="50497" y="12121"/>
                  <a:pt x="50544" y="12199"/>
                </a:cubicBezTo>
                <a:cubicBezTo>
                  <a:pt x="50583" y="12254"/>
                  <a:pt x="50622" y="12324"/>
                  <a:pt x="50653" y="12394"/>
                </a:cubicBezTo>
                <a:lnTo>
                  <a:pt x="50669" y="12418"/>
                </a:lnTo>
                <a:cubicBezTo>
                  <a:pt x="50700" y="12480"/>
                  <a:pt x="50724" y="12535"/>
                  <a:pt x="50747" y="12598"/>
                </a:cubicBezTo>
                <a:cubicBezTo>
                  <a:pt x="50810" y="12730"/>
                  <a:pt x="50857" y="12871"/>
                  <a:pt x="50904" y="13043"/>
                </a:cubicBezTo>
                <a:cubicBezTo>
                  <a:pt x="50943" y="13184"/>
                  <a:pt x="50974" y="13316"/>
                  <a:pt x="51005" y="13457"/>
                </a:cubicBezTo>
                <a:lnTo>
                  <a:pt x="51005" y="13473"/>
                </a:lnTo>
                <a:cubicBezTo>
                  <a:pt x="51021" y="13551"/>
                  <a:pt x="51029" y="13629"/>
                  <a:pt x="51052" y="13723"/>
                </a:cubicBezTo>
                <a:lnTo>
                  <a:pt x="51052" y="13723"/>
                </a:lnTo>
                <a:lnTo>
                  <a:pt x="51052" y="13723"/>
                </a:lnTo>
                <a:cubicBezTo>
                  <a:pt x="51115" y="13629"/>
                  <a:pt x="51185" y="13543"/>
                  <a:pt x="51263" y="13457"/>
                </a:cubicBezTo>
                <a:cubicBezTo>
                  <a:pt x="51341" y="13371"/>
                  <a:pt x="51427" y="13277"/>
                  <a:pt x="51529" y="13184"/>
                </a:cubicBezTo>
                <a:cubicBezTo>
                  <a:pt x="51701" y="13019"/>
                  <a:pt x="51888" y="12879"/>
                  <a:pt x="52076" y="12785"/>
                </a:cubicBezTo>
                <a:cubicBezTo>
                  <a:pt x="52169" y="12730"/>
                  <a:pt x="52271" y="12683"/>
                  <a:pt x="52365" y="12644"/>
                </a:cubicBezTo>
                <a:cubicBezTo>
                  <a:pt x="52474" y="12605"/>
                  <a:pt x="52599" y="12566"/>
                  <a:pt x="52771" y="12535"/>
                </a:cubicBezTo>
                <a:cubicBezTo>
                  <a:pt x="52888" y="12519"/>
                  <a:pt x="53006" y="12512"/>
                  <a:pt x="53138" y="12512"/>
                </a:cubicBezTo>
                <a:lnTo>
                  <a:pt x="53162" y="12512"/>
                </a:lnTo>
                <a:cubicBezTo>
                  <a:pt x="53295" y="12512"/>
                  <a:pt x="53412" y="12519"/>
                  <a:pt x="53521" y="12527"/>
                </a:cubicBezTo>
                <a:cubicBezTo>
                  <a:pt x="53670" y="12551"/>
                  <a:pt x="53795" y="12590"/>
                  <a:pt x="53904" y="12637"/>
                </a:cubicBezTo>
                <a:cubicBezTo>
                  <a:pt x="54006" y="12683"/>
                  <a:pt x="54123" y="12754"/>
                  <a:pt x="54256" y="12840"/>
                </a:cubicBezTo>
                <a:cubicBezTo>
                  <a:pt x="54451" y="12980"/>
                  <a:pt x="54615" y="13176"/>
                  <a:pt x="54725" y="13301"/>
                </a:cubicBezTo>
                <a:cubicBezTo>
                  <a:pt x="54740" y="13332"/>
                  <a:pt x="54764" y="13348"/>
                  <a:pt x="54787" y="13379"/>
                </a:cubicBezTo>
                <a:lnTo>
                  <a:pt x="54787" y="13379"/>
                </a:lnTo>
                <a:lnTo>
                  <a:pt x="54803" y="13395"/>
                </a:lnTo>
                <a:cubicBezTo>
                  <a:pt x="54811" y="13418"/>
                  <a:pt x="54826" y="13426"/>
                  <a:pt x="54842" y="13449"/>
                </a:cubicBezTo>
                <a:lnTo>
                  <a:pt x="54881" y="13410"/>
                </a:lnTo>
                <a:lnTo>
                  <a:pt x="54881" y="13410"/>
                </a:lnTo>
                <a:cubicBezTo>
                  <a:pt x="54936" y="13356"/>
                  <a:pt x="54998" y="13301"/>
                  <a:pt x="55053" y="13254"/>
                </a:cubicBezTo>
                <a:cubicBezTo>
                  <a:pt x="55139" y="13176"/>
                  <a:pt x="55248" y="13098"/>
                  <a:pt x="55366" y="13027"/>
                </a:cubicBezTo>
                <a:cubicBezTo>
                  <a:pt x="55584" y="12902"/>
                  <a:pt x="55819" y="12793"/>
                  <a:pt x="56100" y="12668"/>
                </a:cubicBezTo>
                <a:cubicBezTo>
                  <a:pt x="56342" y="12558"/>
                  <a:pt x="56616" y="12472"/>
                  <a:pt x="56913" y="12394"/>
                </a:cubicBezTo>
                <a:cubicBezTo>
                  <a:pt x="57171" y="12324"/>
                  <a:pt x="57444" y="12285"/>
                  <a:pt x="57679" y="12246"/>
                </a:cubicBezTo>
                <a:cubicBezTo>
                  <a:pt x="57968" y="12207"/>
                  <a:pt x="58249" y="12207"/>
                  <a:pt x="58460" y="12207"/>
                </a:cubicBezTo>
                <a:cubicBezTo>
                  <a:pt x="58710" y="12207"/>
                  <a:pt x="58984" y="12222"/>
                  <a:pt x="59296" y="12254"/>
                </a:cubicBezTo>
                <a:cubicBezTo>
                  <a:pt x="59585" y="12285"/>
                  <a:pt x="59859" y="12332"/>
                  <a:pt x="60101" y="12394"/>
                </a:cubicBezTo>
                <a:cubicBezTo>
                  <a:pt x="60367" y="12457"/>
                  <a:pt x="60601" y="12527"/>
                  <a:pt x="60797" y="12629"/>
                </a:cubicBezTo>
                <a:cubicBezTo>
                  <a:pt x="61101" y="12762"/>
                  <a:pt x="61367" y="12926"/>
                  <a:pt x="61578" y="13105"/>
                </a:cubicBezTo>
                <a:cubicBezTo>
                  <a:pt x="61695" y="13199"/>
                  <a:pt x="61805" y="13293"/>
                  <a:pt x="61891" y="13387"/>
                </a:cubicBezTo>
                <a:cubicBezTo>
                  <a:pt x="61969" y="13465"/>
                  <a:pt x="62055" y="13566"/>
                  <a:pt x="62156" y="13692"/>
                </a:cubicBezTo>
                <a:cubicBezTo>
                  <a:pt x="62359" y="13934"/>
                  <a:pt x="62524" y="14168"/>
                  <a:pt x="62664" y="14410"/>
                </a:cubicBezTo>
                <a:cubicBezTo>
                  <a:pt x="62774" y="14590"/>
                  <a:pt x="62860" y="14786"/>
                  <a:pt x="62953" y="14957"/>
                </a:cubicBezTo>
                <a:lnTo>
                  <a:pt x="62953" y="14957"/>
                </a:lnTo>
                <a:lnTo>
                  <a:pt x="62953" y="14973"/>
                </a:lnTo>
                <a:cubicBezTo>
                  <a:pt x="62977" y="15012"/>
                  <a:pt x="62992" y="15036"/>
                  <a:pt x="63016" y="15067"/>
                </a:cubicBezTo>
                <a:lnTo>
                  <a:pt x="63024" y="15075"/>
                </a:lnTo>
                <a:lnTo>
                  <a:pt x="63055" y="15075"/>
                </a:lnTo>
                <a:cubicBezTo>
                  <a:pt x="63125" y="15075"/>
                  <a:pt x="63203" y="15075"/>
                  <a:pt x="63266" y="15067"/>
                </a:cubicBezTo>
                <a:cubicBezTo>
                  <a:pt x="63360" y="15059"/>
                  <a:pt x="63454" y="15051"/>
                  <a:pt x="63539" y="15036"/>
                </a:cubicBezTo>
                <a:lnTo>
                  <a:pt x="63571" y="15036"/>
                </a:lnTo>
                <a:cubicBezTo>
                  <a:pt x="63672" y="15028"/>
                  <a:pt x="63774" y="15020"/>
                  <a:pt x="63875" y="15012"/>
                </a:cubicBezTo>
                <a:cubicBezTo>
                  <a:pt x="64110" y="14989"/>
                  <a:pt x="64313" y="14981"/>
                  <a:pt x="64516" y="14973"/>
                </a:cubicBezTo>
                <a:lnTo>
                  <a:pt x="64649" y="14973"/>
                </a:lnTo>
                <a:cubicBezTo>
                  <a:pt x="65040" y="14973"/>
                  <a:pt x="65454" y="15020"/>
                  <a:pt x="65876" y="15129"/>
                </a:cubicBezTo>
                <a:cubicBezTo>
                  <a:pt x="66275" y="15223"/>
                  <a:pt x="66665" y="15387"/>
                  <a:pt x="67033" y="15606"/>
                </a:cubicBezTo>
                <a:cubicBezTo>
                  <a:pt x="67150" y="15684"/>
                  <a:pt x="67275" y="15762"/>
                  <a:pt x="67423" y="15872"/>
                </a:cubicBezTo>
                <a:cubicBezTo>
                  <a:pt x="67447" y="15887"/>
                  <a:pt x="67478" y="15911"/>
                  <a:pt x="67501" y="15934"/>
                </a:cubicBezTo>
                <a:cubicBezTo>
                  <a:pt x="67540" y="15966"/>
                  <a:pt x="67580" y="16005"/>
                  <a:pt x="67626" y="16036"/>
                </a:cubicBezTo>
                <a:lnTo>
                  <a:pt x="67626" y="16036"/>
                </a:lnTo>
                <a:lnTo>
                  <a:pt x="67634" y="16036"/>
                </a:lnTo>
                <a:cubicBezTo>
                  <a:pt x="67681" y="16028"/>
                  <a:pt x="67736" y="16012"/>
                  <a:pt x="67775" y="16012"/>
                </a:cubicBezTo>
                <a:cubicBezTo>
                  <a:pt x="67869" y="15997"/>
                  <a:pt x="67970" y="15966"/>
                  <a:pt x="68056" y="15934"/>
                </a:cubicBezTo>
                <a:lnTo>
                  <a:pt x="68103" y="15926"/>
                </a:lnTo>
                <a:cubicBezTo>
                  <a:pt x="68212" y="15895"/>
                  <a:pt x="68322" y="15856"/>
                  <a:pt x="68455" y="15817"/>
                </a:cubicBezTo>
                <a:cubicBezTo>
                  <a:pt x="68674" y="15762"/>
                  <a:pt x="68916" y="15700"/>
                  <a:pt x="69205" y="15637"/>
                </a:cubicBezTo>
                <a:cubicBezTo>
                  <a:pt x="69713" y="15528"/>
                  <a:pt x="70252" y="15450"/>
                  <a:pt x="70783" y="15418"/>
                </a:cubicBezTo>
                <a:cubicBezTo>
                  <a:pt x="70987" y="15411"/>
                  <a:pt x="71229" y="15387"/>
                  <a:pt x="71471" y="15387"/>
                </a:cubicBezTo>
                <a:lnTo>
                  <a:pt x="71573" y="15387"/>
                </a:lnTo>
                <a:cubicBezTo>
                  <a:pt x="71854" y="15387"/>
                  <a:pt x="72128" y="15411"/>
                  <a:pt x="72401" y="15426"/>
                </a:cubicBezTo>
                <a:cubicBezTo>
                  <a:pt x="72675" y="15450"/>
                  <a:pt x="72948" y="15481"/>
                  <a:pt x="73253" y="15528"/>
                </a:cubicBezTo>
                <a:cubicBezTo>
                  <a:pt x="73479" y="15559"/>
                  <a:pt x="73753" y="15606"/>
                  <a:pt x="74011" y="15676"/>
                </a:cubicBezTo>
                <a:cubicBezTo>
                  <a:pt x="74269" y="15739"/>
                  <a:pt x="74519" y="15817"/>
                  <a:pt x="74745" y="15911"/>
                </a:cubicBezTo>
                <a:cubicBezTo>
                  <a:pt x="74870" y="15950"/>
                  <a:pt x="74988" y="15997"/>
                  <a:pt x="75120" y="16036"/>
                </a:cubicBezTo>
                <a:lnTo>
                  <a:pt x="75128" y="16036"/>
                </a:lnTo>
                <a:cubicBezTo>
                  <a:pt x="75253" y="16083"/>
                  <a:pt x="75394" y="16122"/>
                  <a:pt x="75519" y="16169"/>
                </a:cubicBezTo>
                <a:cubicBezTo>
                  <a:pt x="75730" y="16247"/>
                  <a:pt x="75964" y="16325"/>
                  <a:pt x="76191" y="16427"/>
                </a:cubicBezTo>
                <a:cubicBezTo>
                  <a:pt x="76425" y="16520"/>
                  <a:pt x="76660" y="16638"/>
                  <a:pt x="76879" y="16770"/>
                </a:cubicBezTo>
                <a:cubicBezTo>
                  <a:pt x="77043" y="16864"/>
                  <a:pt x="77215" y="16981"/>
                  <a:pt x="77434" y="17130"/>
                </a:cubicBezTo>
                <a:cubicBezTo>
                  <a:pt x="77582" y="17239"/>
                  <a:pt x="77723" y="17341"/>
                  <a:pt x="77856" y="17458"/>
                </a:cubicBezTo>
                <a:cubicBezTo>
                  <a:pt x="77988" y="17591"/>
                  <a:pt x="78113" y="17724"/>
                  <a:pt x="78223" y="17849"/>
                </a:cubicBezTo>
                <a:cubicBezTo>
                  <a:pt x="78254" y="17888"/>
                  <a:pt x="78293" y="17927"/>
                  <a:pt x="78324" y="17966"/>
                </a:cubicBezTo>
                <a:cubicBezTo>
                  <a:pt x="78418" y="18083"/>
                  <a:pt x="78520" y="18200"/>
                  <a:pt x="78614" y="18333"/>
                </a:cubicBezTo>
                <a:cubicBezTo>
                  <a:pt x="78660" y="18388"/>
                  <a:pt x="78715" y="18458"/>
                  <a:pt x="78770" y="18536"/>
                </a:cubicBezTo>
                <a:lnTo>
                  <a:pt x="78778" y="18552"/>
                </a:lnTo>
                <a:cubicBezTo>
                  <a:pt x="78817" y="18607"/>
                  <a:pt x="78848" y="18654"/>
                  <a:pt x="78887" y="18701"/>
                </a:cubicBezTo>
                <a:lnTo>
                  <a:pt x="78910" y="18716"/>
                </a:lnTo>
                <a:cubicBezTo>
                  <a:pt x="78910" y="18716"/>
                  <a:pt x="78918" y="18716"/>
                  <a:pt x="78918" y="18732"/>
                </a:cubicBezTo>
                <a:lnTo>
                  <a:pt x="78926" y="18732"/>
                </a:lnTo>
                <a:lnTo>
                  <a:pt x="78934" y="18732"/>
                </a:lnTo>
                <a:cubicBezTo>
                  <a:pt x="78950" y="18732"/>
                  <a:pt x="78957" y="18740"/>
                  <a:pt x="78965" y="18740"/>
                </a:cubicBezTo>
                <a:cubicBezTo>
                  <a:pt x="78989" y="18747"/>
                  <a:pt x="79004" y="18747"/>
                  <a:pt x="79028" y="18755"/>
                </a:cubicBezTo>
                <a:cubicBezTo>
                  <a:pt x="79067" y="18771"/>
                  <a:pt x="79114" y="18771"/>
                  <a:pt x="79161" y="18779"/>
                </a:cubicBezTo>
                <a:lnTo>
                  <a:pt x="79278" y="18779"/>
                </a:lnTo>
                <a:cubicBezTo>
                  <a:pt x="79434" y="18779"/>
                  <a:pt x="79590" y="18771"/>
                  <a:pt x="79739" y="18771"/>
                </a:cubicBezTo>
                <a:lnTo>
                  <a:pt x="79825" y="18771"/>
                </a:lnTo>
                <a:cubicBezTo>
                  <a:pt x="80129" y="18755"/>
                  <a:pt x="80372" y="18747"/>
                  <a:pt x="80606" y="18740"/>
                </a:cubicBezTo>
                <a:cubicBezTo>
                  <a:pt x="80887" y="18732"/>
                  <a:pt x="81161" y="18732"/>
                  <a:pt x="81419" y="18732"/>
                </a:cubicBezTo>
                <a:lnTo>
                  <a:pt x="81513" y="18732"/>
                </a:lnTo>
                <a:cubicBezTo>
                  <a:pt x="81724" y="18732"/>
                  <a:pt x="81942" y="18740"/>
                  <a:pt x="82239" y="18747"/>
                </a:cubicBezTo>
                <a:cubicBezTo>
                  <a:pt x="82544" y="18755"/>
                  <a:pt x="82802" y="18786"/>
                  <a:pt x="83068" y="18818"/>
                </a:cubicBezTo>
                <a:cubicBezTo>
                  <a:pt x="83326" y="18849"/>
                  <a:pt x="83576" y="18896"/>
                  <a:pt x="83834" y="18951"/>
                </a:cubicBezTo>
                <a:cubicBezTo>
                  <a:pt x="84427" y="19091"/>
                  <a:pt x="84912" y="19216"/>
                  <a:pt x="85357" y="19373"/>
                </a:cubicBezTo>
                <a:cubicBezTo>
                  <a:pt x="85881" y="19560"/>
                  <a:pt x="86334" y="19763"/>
                  <a:pt x="86709" y="20006"/>
                </a:cubicBezTo>
                <a:cubicBezTo>
                  <a:pt x="86936" y="20146"/>
                  <a:pt x="87162" y="20302"/>
                  <a:pt x="87405" y="20490"/>
                </a:cubicBezTo>
                <a:cubicBezTo>
                  <a:pt x="87608" y="20646"/>
                  <a:pt x="87803" y="20803"/>
                  <a:pt x="87983" y="20967"/>
                </a:cubicBezTo>
                <a:cubicBezTo>
                  <a:pt x="88061" y="21037"/>
                  <a:pt x="88131" y="21115"/>
                  <a:pt x="88210" y="21178"/>
                </a:cubicBezTo>
                <a:lnTo>
                  <a:pt x="88225" y="21201"/>
                </a:lnTo>
                <a:lnTo>
                  <a:pt x="88272" y="21248"/>
                </a:lnTo>
                <a:cubicBezTo>
                  <a:pt x="88366" y="21334"/>
                  <a:pt x="88444" y="21436"/>
                  <a:pt x="88530" y="21545"/>
                </a:cubicBezTo>
                <a:cubicBezTo>
                  <a:pt x="88600" y="21623"/>
                  <a:pt x="88655" y="21701"/>
                  <a:pt x="88718" y="21764"/>
                </a:cubicBezTo>
                <a:lnTo>
                  <a:pt x="88741" y="21803"/>
                </a:lnTo>
                <a:lnTo>
                  <a:pt x="88741" y="21818"/>
                </a:lnTo>
                <a:cubicBezTo>
                  <a:pt x="88788" y="21865"/>
                  <a:pt x="88811" y="21904"/>
                  <a:pt x="88843" y="21943"/>
                </a:cubicBezTo>
                <a:cubicBezTo>
                  <a:pt x="88850" y="21951"/>
                  <a:pt x="88858" y="21951"/>
                  <a:pt x="88858" y="21959"/>
                </a:cubicBezTo>
                <a:lnTo>
                  <a:pt x="88874" y="21975"/>
                </a:lnTo>
                <a:lnTo>
                  <a:pt x="88882" y="21983"/>
                </a:lnTo>
                <a:cubicBezTo>
                  <a:pt x="88889" y="21990"/>
                  <a:pt x="88897" y="21990"/>
                  <a:pt x="88913" y="22006"/>
                </a:cubicBezTo>
                <a:lnTo>
                  <a:pt x="88968" y="22029"/>
                </a:lnTo>
                <a:cubicBezTo>
                  <a:pt x="89007" y="22045"/>
                  <a:pt x="89054" y="22053"/>
                  <a:pt x="89108" y="22061"/>
                </a:cubicBezTo>
                <a:cubicBezTo>
                  <a:pt x="89272" y="22092"/>
                  <a:pt x="89444" y="22100"/>
                  <a:pt x="89577" y="22108"/>
                </a:cubicBezTo>
                <a:cubicBezTo>
                  <a:pt x="89749" y="22123"/>
                  <a:pt x="89937" y="22123"/>
                  <a:pt x="90093" y="22131"/>
                </a:cubicBezTo>
                <a:lnTo>
                  <a:pt x="90155" y="22131"/>
                </a:lnTo>
                <a:cubicBezTo>
                  <a:pt x="90234" y="22131"/>
                  <a:pt x="90304" y="22131"/>
                  <a:pt x="90374" y="22139"/>
                </a:cubicBezTo>
                <a:cubicBezTo>
                  <a:pt x="90624" y="22147"/>
                  <a:pt x="90882" y="22162"/>
                  <a:pt x="91171" y="22178"/>
                </a:cubicBezTo>
                <a:lnTo>
                  <a:pt x="92250" y="22264"/>
                </a:lnTo>
                <a:lnTo>
                  <a:pt x="92257" y="22264"/>
                </a:lnTo>
                <a:lnTo>
                  <a:pt x="92281" y="22264"/>
                </a:lnTo>
                <a:cubicBezTo>
                  <a:pt x="92453" y="22287"/>
                  <a:pt x="92640" y="22295"/>
                  <a:pt x="92820" y="22319"/>
                </a:cubicBezTo>
                <a:cubicBezTo>
                  <a:pt x="93078" y="22334"/>
                  <a:pt x="93344" y="22350"/>
                  <a:pt x="93602" y="22373"/>
                </a:cubicBezTo>
                <a:lnTo>
                  <a:pt x="93664" y="22381"/>
                </a:lnTo>
                <a:cubicBezTo>
                  <a:pt x="93938" y="22405"/>
                  <a:pt x="94203" y="22420"/>
                  <a:pt x="94477" y="22451"/>
                </a:cubicBezTo>
                <a:cubicBezTo>
                  <a:pt x="95024" y="22498"/>
                  <a:pt x="95571" y="22561"/>
                  <a:pt x="96110" y="22631"/>
                </a:cubicBezTo>
                <a:cubicBezTo>
                  <a:pt x="96696" y="22709"/>
                  <a:pt x="97282" y="22795"/>
                  <a:pt x="97837" y="22881"/>
                </a:cubicBezTo>
                <a:lnTo>
                  <a:pt x="98064" y="22920"/>
                </a:lnTo>
                <a:cubicBezTo>
                  <a:pt x="98532" y="22991"/>
                  <a:pt x="99009" y="23069"/>
                  <a:pt x="99478" y="23163"/>
                </a:cubicBezTo>
                <a:cubicBezTo>
                  <a:pt x="100017" y="23280"/>
                  <a:pt x="100556" y="23413"/>
                  <a:pt x="101103" y="23553"/>
                </a:cubicBezTo>
                <a:lnTo>
                  <a:pt x="101541" y="23670"/>
                </a:lnTo>
                <a:cubicBezTo>
                  <a:pt x="101650" y="23702"/>
                  <a:pt x="101752" y="23733"/>
                  <a:pt x="101854" y="23764"/>
                </a:cubicBezTo>
                <a:lnTo>
                  <a:pt x="101947" y="23788"/>
                </a:lnTo>
                <a:cubicBezTo>
                  <a:pt x="102182" y="23858"/>
                  <a:pt x="102432" y="23921"/>
                  <a:pt x="102666" y="23999"/>
                </a:cubicBezTo>
                <a:cubicBezTo>
                  <a:pt x="102901" y="24061"/>
                  <a:pt x="103135" y="24155"/>
                  <a:pt x="103377" y="24241"/>
                </a:cubicBezTo>
                <a:cubicBezTo>
                  <a:pt x="103604" y="24327"/>
                  <a:pt x="103815" y="24413"/>
                  <a:pt x="104073" y="24522"/>
                </a:cubicBezTo>
                <a:cubicBezTo>
                  <a:pt x="104151" y="24553"/>
                  <a:pt x="104214" y="24593"/>
                  <a:pt x="104292" y="24624"/>
                </a:cubicBezTo>
                <a:lnTo>
                  <a:pt x="104292" y="53576"/>
                </a:lnTo>
                <a:lnTo>
                  <a:pt x="104292" y="53474"/>
                </a:lnTo>
                <a:lnTo>
                  <a:pt x="0" y="53474"/>
                </a:lnTo>
                <a:close/>
              </a:path>
            </a:pathLst>
          </a:custGeom>
          <a:solidFill>
            <a:srgbClr val="63C6E0">
              <a:alpha val="11110"/>
            </a:srgbClr>
          </a:solidFill>
          <a:ln>
            <a:noFill/>
          </a:ln>
        </p:spPr>
        <p:txBody>
          <a:bodyPr spcFirstLastPara="1" wrap="square" lIns="91425" tIns="91425" rIns="91425" bIns="91425" anchor="ctr" anchorCtr="0">
            <a:noAutofit/>
          </a:bodyPr>
          <a:lstStyle/>
          <a:p>
            <a:endParaRPr/>
          </a:p>
        </p:txBody>
      </p:sp>
      <p:sp>
        <p:nvSpPr>
          <p:cNvPr id="11742" name="Google Shape;11742;p30"/>
          <p:cNvSpPr/>
          <p:nvPr/>
        </p:nvSpPr>
        <p:spPr>
          <a:xfrm>
            <a:off x="376729" y="1183604"/>
            <a:ext cx="8594998" cy="3594967"/>
          </a:xfrm>
          <a:custGeom>
            <a:avLst/>
            <a:gdLst/>
            <a:ahLst/>
            <a:cxnLst/>
            <a:rect l="l" t="t" r="r" b="b"/>
            <a:pathLst>
              <a:path w="104683" h="43785" extrusionOk="0">
                <a:moveTo>
                  <a:pt x="0" y="43386"/>
                </a:moveTo>
                <a:lnTo>
                  <a:pt x="0" y="21819"/>
                </a:lnTo>
                <a:lnTo>
                  <a:pt x="0" y="21506"/>
                </a:lnTo>
                <a:cubicBezTo>
                  <a:pt x="32" y="21498"/>
                  <a:pt x="55" y="21498"/>
                  <a:pt x="79" y="21490"/>
                </a:cubicBezTo>
                <a:cubicBezTo>
                  <a:pt x="391" y="21412"/>
                  <a:pt x="688" y="21342"/>
                  <a:pt x="969" y="21295"/>
                </a:cubicBezTo>
                <a:cubicBezTo>
                  <a:pt x="1524" y="21178"/>
                  <a:pt x="2102" y="21068"/>
                  <a:pt x="2689" y="20959"/>
                </a:cubicBezTo>
                <a:cubicBezTo>
                  <a:pt x="3228" y="20865"/>
                  <a:pt x="3837" y="20756"/>
                  <a:pt x="4470" y="20670"/>
                </a:cubicBezTo>
                <a:cubicBezTo>
                  <a:pt x="5041" y="20592"/>
                  <a:pt x="5619" y="20553"/>
                  <a:pt x="6268" y="20521"/>
                </a:cubicBezTo>
                <a:cubicBezTo>
                  <a:pt x="6588" y="20498"/>
                  <a:pt x="6901" y="20490"/>
                  <a:pt x="7205" y="20475"/>
                </a:cubicBezTo>
                <a:lnTo>
                  <a:pt x="7260" y="20475"/>
                </a:lnTo>
                <a:lnTo>
                  <a:pt x="7330" y="20475"/>
                </a:lnTo>
                <a:lnTo>
                  <a:pt x="7338" y="20475"/>
                </a:lnTo>
                <a:cubicBezTo>
                  <a:pt x="7565" y="20459"/>
                  <a:pt x="7784" y="20451"/>
                  <a:pt x="8018" y="20443"/>
                </a:cubicBezTo>
                <a:cubicBezTo>
                  <a:pt x="8432" y="20420"/>
                  <a:pt x="8870" y="20404"/>
                  <a:pt x="9182" y="20381"/>
                </a:cubicBezTo>
                <a:lnTo>
                  <a:pt x="9206" y="20381"/>
                </a:lnTo>
                <a:lnTo>
                  <a:pt x="9253" y="20381"/>
                </a:lnTo>
                <a:lnTo>
                  <a:pt x="9276" y="20381"/>
                </a:lnTo>
                <a:lnTo>
                  <a:pt x="9284" y="20381"/>
                </a:lnTo>
                <a:cubicBezTo>
                  <a:pt x="9948" y="20342"/>
                  <a:pt x="10769" y="20303"/>
                  <a:pt x="11527" y="20279"/>
                </a:cubicBezTo>
                <a:cubicBezTo>
                  <a:pt x="11777" y="20264"/>
                  <a:pt x="12011" y="20256"/>
                  <a:pt x="12253" y="20248"/>
                </a:cubicBezTo>
                <a:cubicBezTo>
                  <a:pt x="12441" y="20232"/>
                  <a:pt x="12636" y="20232"/>
                  <a:pt x="12816" y="20224"/>
                </a:cubicBezTo>
                <a:cubicBezTo>
                  <a:pt x="13230" y="20217"/>
                  <a:pt x="13652" y="20185"/>
                  <a:pt x="14090" y="20162"/>
                </a:cubicBezTo>
                <a:lnTo>
                  <a:pt x="14184" y="20146"/>
                </a:lnTo>
                <a:lnTo>
                  <a:pt x="14191" y="20146"/>
                </a:lnTo>
                <a:lnTo>
                  <a:pt x="14207" y="20146"/>
                </a:lnTo>
                <a:lnTo>
                  <a:pt x="14215" y="20146"/>
                </a:lnTo>
                <a:lnTo>
                  <a:pt x="14223" y="20146"/>
                </a:lnTo>
                <a:cubicBezTo>
                  <a:pt x="14449" y="20131"/>
                  <a:pt x="14684" y="20107"/>
                  <a:pt x="14918" y="20084"/>
                </a:cubicBezTo>
                <a:lnTo>
                  <a:pt x="14934" y="20084"/>
                </a:lnTo>
                <a:cubicBezTo>
                  <a:pt x="15184" y="20053"/>
                  <a:pt x="15496" y="20013"/>
                  <a:pt x="15786" y="19967"/>
                </a:cubicBezTo>
                <a:cubicBezTo>
                  <a:pt x="16379" y="19865"/>
                  <a:pt x="16966" y="19771"/>
                  <a:pt x="17536" y="19662"/>
                </a:cubicBezTo>
                <a:cubicBezTo>
                  <a:pt x="18216" y="19529"/>
                  <a:pt x="18935" y="19388"/>
                  <a:pt x="19716" y="19224"/>
                </a:cubicBezTo>
                <a:cubicBezTo>
                  <a:pt x="20162" y="19123"/>
                  <a:pt x="20630" y="19013"/>
                  <a:pt x="21084" y="18888"/>
                </a:cubicBezTo>
                <a:cubicBezTo>
                  <a:pt x="21303" y="18834"/>
                  <a:pt x="21537" y="18763"/>
                  <a:pt x="21810" y="18677"/>
                </a:cubicBezTo>
                <a:cubicBezTo>
                  <a:pt x="22037" y="18607"/>
                  <a:pt x="22256" y="18529"/>
                  <a:pt x="22467" y="18451"/>
                </a:cubicBezTo>
                <a:cubicBezTo>
                  <a:pt x="22623" y="18388"/>
                  <a:pt x="22787" y="18326"/>
                  <a:pt x="22959" y="18255"/>
                </a:cubicBezTo>
                <a:cubicBezTo>
                  <a:pt x="23100" y="18185"/>
                  <a:pt x="23256" y="18115"/>
                  <a:pt x="23444" y="18021"/>
                </a:cubicBezTo>
                <a:cubicBezTo>
                  <a:pt x="23631" y="17919"/>
                  <a:pt x="23788" y="17841"/>
                  <a:pt x="23944" y="17747"/>
                </a:cubicBezTo>
                <a:cubicBezTo>
                  <a:pt x="24108" y="17646"/>
                  <a:pt x="24288" y="17536"/>
                  <a:pt x="24452" y="17435"/>
                </a:cubicBezTo>
                <a:lnTo>
                  <a:pt x="24491" y="17411"/>
                </a:lnTo>
                <a:lnTo>
                  <a:pt x="24530" y="17396"/>
                </a:lnTo>
                <a:cubicBezTo>
                  <a:pt x="24577" y="17364"/>
                  <a:pt x="24624" y="17333"/>
                  <a:pt x="24678" y="17294"/>
                </a:cubicBezTo>
                <a:lnTo>
                  <a:pt x="24678" y="17294"/>
                </a:lnTo>
                <a:cubicBezTo>
                  <a:pt x="24686" y="17286"/>
                  <a:pt x="24694" y="17278"/>
                  <a:pt x="24717" y="17278"/>
                </a:cubicBezTo>
                <a:cubicBezTo>
                  <a:pt x="24725" y="17208"/>
                  <a:pt x="24764" y="17138"/>
                  <a:pt x="24811" y="17114"/>
                </a:cubicBezTo>
                <a:cubicBezTo>
                  <a:pt x="24889" y="17052"/>
                  <a:pt x="24967" y="17005"/>
                  <a:pt x="25038" y="16942"/>
                </a:cubicBezTo>
                <a:lnTo>
                  <a:pt x="25046" y="16942"/>
                </a:lnTo>
                <a:cubicBezTo>
                  <a:pt x="25163" y="16856"/>
                  <a:pt x="25288" y="16771"/>
                  <a:pt x="25429" y="16669"/>
                </a:cubicBezTo>
                <a:cubicBezTo>
                  <a:pt x="25788" y="16419"/>
                  <a:pt x="26132" y="16200"/>
                  <a:pt x="26476" y="16020"/>
                </a:cubicBezTo>
                <a:cubicBezTo>
                  <a:pt x="26687" y="15887"/>
                  <a:pt x="26890" y="15794"/>
                  <a:pt x="27101" y="15708"/>
                </a:cubicBezTo>
                <a:cubicBezTo>
                  <a:pt x="27296" y="15614"/>
                  <a:pt x="27507" y="15536"/>
                  <a:pt x="27749" y="15458"/>
                </a:cubicBezTo>
                <a:cubicBezTo>
                  <a:pt x="28164" y="15325"/>
                  <a:pt x="28625" y="15215"/>
                  <a:pt x="29140" y="15129"/>
                </a:cubicBezTo>
                <a:cubicBezTo>
                  <a:pt x="29570" y="15059"/>
                  <a:pt x="30000" y="15020"/>
                  <a:pt x="30430" y="15020"/>
                </a:cubicBezTo>
                <a:lnTo>
                  <a:pt x="30477" y="15020"/>
                </a:lnTo>
                <a:cubicBezTo>
                  <a:pt x="30711" y="15020"/>
                  <a:pt x="30946" y="15028"/>
                  <a:pt x="31149" y="15051"/>
                </a:cubicBezTo>
                <a:cubicBezTo>
                  <a:pt x="31414" y="15067"/>
                  <a:pt x="31633" y="15083"/>
                  <a:pt x="31836" y="15106"/>
                </a:cubicBezTo>
                <a:cubicBezTo>
                  <a:pt x="32258" y="15161"/>
                  <a:pt x="32696" y="15239"/>
                  <a:pt x="33212" y="15340"/>
                </a:cubicBezTo>
                <a:cubicBezTo>
                  <a:pt x="33438" y="15395"/>
                  <a:pt x="33649" y="15450"/>
                  <a:pt x="33860" y="15512"/>
                </a:cubicBezTo>
                <a:cubicBezTo>
                  <a:pt x="34071" y="15567"/>
                  <a:pt x="34274" y="15645"/>
                  <a:pt x="34470" y="15716"/>
                </a:cubicBezTo>
                <a:cubicBezTo>
                  <a:pt x="34587" y="15755"/>
                  <a:pt x="34704" y="15802"/>
                  <a:pt x="34821" y="15841"/>
                </a:cubicBezTo>
                <a:lnTo>
                  <a:pt x="34884" y="15864"/>
                </a:lnTo>
                <a:cubicBezTo>
                  <a:pt x="34931" y="15880"/>
                  <a:pt x="35001" y="15911"/>
                  <a:pt x="35072" y="15927"/>
                </a:cubicBezTo>
                <a:cubicBezTo>
                  <a:pt x="35087" y="15927"/>
                  <a:pt x="35095" y="15942"/>
                  <a:pt x="35118" y="15942"/>
                </a:cubicBezTo>
                <a:lnTo>
                  <a:pt x="35126" y="15942"/>
                </a:lnTo>
                <a:lnTo>
                  <a:pt x="35134" y="15942"/>
                </a:lnTo>
                <a:lnTo>
                  <a:pt x="35134" y="15942"/>
                </a:lnTo>
                <a:lnTo>
                  <a:pt x="35134" y="15942"/>
                </a:lnTo>
                <a:lnTo>
                  <a:pt x="35150" y="15942"/>
                </a:lnTo>
                <a:lnTo>
                  <a:pt x="35150" y="15942"/>
                </a:lnTo>
                <a:cubicBezTo>
                  <a:pt x="35165" y="15927"/>
                  <a:pt x="35197" y="15919"/>
                  <a:pt x="35228" y="15903"/>
                </a:cubicBezTo>
                <a:cubicBezTo>
                  <a:pt x="35314" y="15848"/>
                  <a:pt x="35400" y="15794"/>
                  <a:pt x="35478" y="15747"/>
                </a:cubicBezTo>
                <a:lnTo>
                  <a:pt x="35486" y="15747"/>
                </a:lnTo>
                <a:cubicBezTo>
                  <a:pt x="35548" y="15716"/>
                  <a:pt x="35595" y="15677"/>
                  <a:pt x="35658" y="15645"/>
                </a:cubicBezTo>
                <a:cubicBezTo>
                  <a:pt x="35830" y="15536"/>
                  <a:pt x="36017" y="15442"/>
                  <a:pt x="36205" y="15364"/>
                </a:cubicBezTo>
                <a:cubicBezTo>
                  <a:pt x="36408" y="15262"/>
                  <a:pt x="36634" y="15200"/>
                  <a:pt x="36830" y="15137"/>
                </a:cubicBezTo>
                <a:cubicBezTo>
                  <a:pt x="37033" y="15067"/>
                  <a:pt x="37228" y="15020"/>
                  <a:pt x="37424" y="14981"/>
                </a:cubicBezTo>
                <a:cubicBezTo>
                  <a:pt x="37846" y="14895"/>
                  <a:pt x="38275" y="14825"/>
                  <a:pt x="38713" y="14793"/>
                </a:cubicBezTo>
                <a:cubicBezTo>
                  <a:pt x="38877" y="14786"/>
                  <a:pt x="39057" y="14778"/>
                  <a:pt x="39237" y="14778"/>
                </a:cubicBezTo>
                <a:cubicBezTo>
                  <a:pt x="39487" y="14778"/>
                  <a:pt x="39760" y="14786"/>
                  <a:pt x="40073" y="14809"/>
                </a:cubicBezTo>
                <a:cubicBezTo>
                  <a:pt x="40471" y="14833"/>
                  <a:pt x="40831" y="14872"/>
                  <a:pt x="41182" y="14934"/>
                </a:cubicBezTo>
                <a:cubicBezTo>
                  <a:pt x="41362" y="14965"/>
                  <a:pt x="41526" y="14989"/>
                  <a:pt x="41683" y="15028"/>
                </a:cubicBezTo>
                <a:cubicBezTo>
                  <a:pt x="41753" y="15051"/>
                  <a:pt x="41831" y="15067"/>
                  <a:pt x="41894" y="15090"/>
                </a:cubicBezTo>
                <a:lnTo>
                  <a:pt x="41909" y="15090"/>
                </a:lnTo>
                <a:lnTo>
                  <a:pt x="41909" y="15090"/>
                </a:lnTo>
                <a:cubicBezTo>
                  <a:pt x="41995" y="15106"/>
                  <a:pt x="42081" y="15137"/>
                  <a:pt x="42183" y="15161"/>
                </a:cubicBezTo>
                <a:lnTo>
                  <a:pt x="42190" y="15161"/>
                </a:lnTo>
                <a:lnTo>
                  <a:pt x="42198" y="15161"/>
                </a:lnTo>
                <a:lnTo>
                  <a:pt x="42222" y="15161"/>
                </a:lnTo>
                <a:lnTo>
                  <a:pt x="42230" y="15161"/>
                </a:lnTo>
                <a:lnTo>
                  <a:pt x="42237" y="15161"/>
                </a:lnTo>
                <a:cubicBezTo>
                  <a:pt x="42245" y="15145"/>
                  <a:pt x="42261" y="15145"/>
                  <a:pt x="42269" y="15137"/>
                </a:cubicBezTo>
                <a:cubicBezTo>
                  <a:pt x="42315" y="15098"/>
                  <a:pt x="42362" y="15059"/>
                  <a:pt x="42425" y="15004"/>
                </a:cubicBezTo>
                <a:lnTo>
                  <a:pt x="42691" y="14739"/>
                </a:lnTo>
                <a:lnTo>
                  <a:pt x="42698" y="14731"/>
                </a:lnTo>
                <a:lnTo>
                  <a:pt x="42698" y="14715"/>
                </a:lnTo>
                <a:cubicBezTo>
                  <a:pt x="42737" y="14676"/>
                  <a:pt x="42777" y="14629"/>
                  <a:pt x="42823" y="14590"/>
                </a:cubicBezTo>
                <a:cubicBezTo>
                  <a:pt x="42948" y="14465"/>
                  <a:pt x="43128" y="14286"/>
                  <a:pt x="43324" y="14129"/>
                </a:cubicBezTo>
                <a:cubicBezTo>
                  <a:pt x="43480" y="14004"/>
                  <a:pt x="43644" y="13887"/>
                  <a:pt x="43863" y="13754"/>
                </a:cubicBezTo>
                <a:cubicBezTo>
                  <a:pt x="44042" y="13637"/>
                  <a:pt x="44238" y="13528"/>
                  <a:pt x="44449" y="13426"/>
                </a:cubicBezTo>
                <a:cubicBezTo>
                  <a:pt x="44652" y="13340"/>
                  <a:pt x="44847" y="13262"/>
                  <a:pt x="45051" y="13207"/>
                </a:cubicBezTo>
                <a:cubicBezTo>
                  <a:pt x="45246" y="13145"/>
                  <a:pt x="45465" y="13098"/>
                  <a:pt x="45707" y="13059"/>
                </a:cubicBezTo>
                <a:cubicBezTo>
                  <a:pt x="45949" y="13020"/>
                  <a:pt x="46191" y="12996"/>
                  <a:pt x="46426" y="12988"/>
                </a:cubicBezTo>
                <a:lnTo>
                  <a:pt x="46543" y="12988"/>
                </a:lnTo>
                <a:cubicBezTo>
                  <a:pt x="46699" y="12988"/>
                  <a:pt x="46871" y="12996"/>
                  <a:pt x="47090" y="13012"/>
                </a:cubicBezTo>
                <a:cubicBezTo>
                  <a:pt x="47395" y="13027"/>
                  <a:pt x="47668" y="13059"/>
                  <a:pt x="47926" y="13098"/>
                </a:cubicBezTo>
                <a:cubicBezTo>
                  <a:pt x="48059" y="13113"/>
                  <a:pt x="48215" y="13145"/>
                  <a:pt x="48372" y="13184"/>
                </a:cubicBezTo>
                <a:cubicBezTo>
                  <a:pt x="48434" y="13192"/>
                  <a:pt x="48489" y="13215"/>
                  <a:pt x="48551" y="13223"/>
                </a:cubicBezTo>
                <a:lnTo>
                  <a:pt x="48567" y="13223"/>
                </a:lnTo>
                <a:lnTo>
                  <a:pt x="48567" y="13223"/>
                </a:lnTo>
                <a:cubicBezTo>
                  <a:pt x="48637" y="13246"/>
                  <a:pt x="48716" y="13254"/>
                  <a:pt x="48786" y="13270"/>
                </a:cubicBezTo>
                <a:cubicBezTo>
                  <a:pt x="48848" y="13285"/>
                  <a:pt x="48958" y="13301"/>
                  <a:pt x="49067" y="13309"/>
                </a:cubicBezTo>
                <a:lnTo>
                  <a:pt x="49106" y="13309"/>
                </a:lnTo>
                <a:lnTo>
                  <a:pt x="49145" y="13309"/>
                </a:lnTo>
                <a:cubicBezTo>
                  <a:pt x="49153" y="13309"/>
                  <a:pt x="49161" y="13309"/>
                  <a:pt x="49177" y="13301"/>
                </a:cubicBezTo>
                <a:lnTo>
                  <a:pt x="49184" y="13301"/>
                </a:lnTo>
                <a:lnTo>
                  <a:pt x="49184" y="13301"/>
                </a:lnTo>
                <a:lnTo>
                  <a:pt x="49192" y="13293"/>
                </a:lnTo>
                <a:cubicBezTo>
                  <a:pt x="49200" y="13293"/>
                  <a:pt x="49200" y="13285"/>
                  <a:pt x="49216" y="13285"/>
                </a:cubicBezTo>
                <a:cubicBezTo>
                  <a:pt x="49231" y="13270"/>
                  <a:pt x="49239" y="13262"/>
                  <a:pt x="49263" y="13246"/>
                </a:cubicBezTo>
                <a:lnTo>
                  <a:pt x="49388" y="13113"/>
                </a:lnTo>
                <a:cubicBezTo>
                  <a:pt x="49466" y="13020"/>
                  <a:pt x="49544" y="12918"/>
                  <a:pt x="49606" y="12832"/>
                </a:cubicBezTo>
                <a:lnTo>
                  <a:pt x="49606" y="12824"/>
                </a:lnTo>
                <a:lnTo>
                  <a:pt x="49614" y="12816"/>
                </a:lnTo>
                <a:lnTo>
                  <a:pt x="49622" y="12801"/>
                </a:lnTo>
                <a:lnTo>
                  <a:pt x="49630" y="12793"/>
                </a:lnTo>
                <a:cubicBezTo>
                  <a:pt x="49661" y="12746"/>
                  <a:pt x="49700" y="12707"/>
                  <a:pt x="49731" y="12668"/>
                </a:cubicBezTo>
                <a:cubicBezTo>
                  <a:pt x="49864" y="12480"/>
                  <a:pt x="50005" y="12316"/>
                  <a:pt x="50138" y="12160"/>
                </a:cubicBezTo>
                <a:cubicBezTo>
                  <a:pt x="50442" y="11816"/>
                  <a:pt x="50763" y="11496"/>
                  <a:pt x="51099" y="11222"/>
                </a:cubicBezTo>
                <a:cubicBezTo>
                  <a:pt x="51263" y="11074"/>
                  <a:pt x="51443" y="10957"/>
                  <a:pt x="51638" y="10808"/>
                </a:cubicBezTo>
                <a:cubicBezTo>
                  <a:pt x="51802" y="10691"/>
                  <a:pt x="51990" y="10566"/>
                  <a:pt x="52224" y="10417"/>
                </a:cubicBezTo>
                <a:cubicBezTo>
                  <a:pt x="52560" y="10191"/>
                  <a:pt x="52951" y="9972"/>
                  <a:pt x="53412" y="9738"/>
                </a:cubicBezTo>
                <a:cubicBezTo>
                  <a:pt x="54217" y="9316"/>
                  <a:pt x="55076" y="8878"/>
                  <a:pt x="55983" y="8612"/>
                </a:cubicBezTo>
                <a:cubicBezTo>
                  <a:pt x="56178" y="8550"/>
                  <a:pt x="56405" y="8503"/>
                  <a:pt x="56678" y="8456"/>
                </a:cubicBezTo>
                <a:cubicBezTo>
                  <a:pt x="56897" y="8417"/>
                  <a:pt x="57132" y="8386"/>
                  <a:pt x="57366" y="8370"/>
                </a:cubicBezTo>
                <a:cubicBezTo>
                  <a:pt x="57554" y="8354"/>
                  <a:pt x="57741" y="8347"/>
                  <a:pt x="57937" y="8347"/>
                </a:cubicBezTo>
                <a:cubicBezTo>
                  <a:pt x="58202" y="8347"/>
                  <a:pt x="58484" y="8354"/>
                  <a:pt x="58796" y="8386"/>
                </a:cubicBezTo>
                <a:cubicBezTo>
                  <a:pt x="59031" y="8409"/>
                  <a:pt x="59257" y="8425"/>
                  <a:pt x="59492" y="8456"/>
                </a:cubicBezTo>
                <a:cubicBezTo>
                  <a:pt x="59710" y="8487"/>
                  <a:pt x="59929" y="8526"/>
                  <a:pt x="60164" y="8565"/>
                </a:cubicBezTo>
                <a:cubicBezTo>
                  <a:pt x="60547" y="8628"/>
                  <a:pt x="60953" y="8730"/>
                  <a:pt x="61406" y="8855"/>
                </a:cubicBezTo>
                <a:cubicBezTo>
                  <a:pt x="61812" y="8972"/>
                  <a:pt x="62227" y="9120"/>
                  <a:pt x="62602" y="9277"/>
                </a:cubicBezTo>
                <a:cubicBezTo>
                  <a:pt x="62797" y="9355"/>
                  <a:pt x="62977" y="9441"/>
                  <a:pt x="63149" y="9527"/>
                </a:cubicBezTo>
                <a:cubicBezTo>
                  <a:pt x="63227" y="9566"/>
                  <a:pt x="63305" y="9620"/>
                  <a:pt x="63375" y="9644"/>
                </a:cubicBezTo>
                <a:lnTo>
                  <a:pt x="63383" y="9644"/>
                </a:lnTo>
                <a:cubicBezTo>
                  <a:pt x="63454" y="9683"/>
                  <a:pt x="63532" y="9722"/>
                  <a:pt x="63602" y="9761"/>
                </a:cubicBezTo>
                <a:lnTo>
                  <a:pt x="63610" y="9753"/>
                </a:lnTo>
                <a:lnTo>
                  <a:pt x="63610" y="9753"/>
                </a:lnTo>
                <a:cubicBezTo>
                  <a:pt x="63649" y="9706"/>
                  <a:pt x="63688" y="9667"/>
                  <a:pt x="63719" y="9620"/>
                </a:cubicBezTo>
                <a:lnTo>
                  <a:pt x="63727" y="9605"/>
                </a:lnTo>
                <a:lnTo>
                  <a:pt x="63735" y="9597"/>
                </a:lnTo>
                <a:cubicBezTo>
                  <a:pt x="63797" y="9519"/>
                  <a:pt x="63875" y="9433"/>
                  <a:pt x="63946" y="9355"/>
                </a:cubicBezTo>
                <a:cubicBezTo>
                  <a:pt x="64071" y="9206"/>
                  <a:pt x="64227" y="9058"/>
                  <a:pt x="64391" y="8917"/>
                </a:cubicBezTo>
                <a:cubicBezTo>
                  <a:pt x="64727" y="8628"/>
                  <a:pt x="65087" y="8378"/>
                  <a:pt x="65477" y="8159"/>
                </a:cubicBezTo>
                <a:cubicBezTo>
                  <a:pt x="65688" y="8034"/>
                  <a:pt x="65915" y="7940"/>
                  <a:pt x="66095" y="7847"/>
                </a:cubicBezTo>
                <a:cubicBezTo>
                  <a:pt x="66298" y="7753"/>
                  <a:pt x="66525" y="7667"/>
                  <a:pt x="66736" y="7589"/>
                </a:cubicBezTo>
                <a:cubicBezTo>
                  <a:pt x="66954" y="7518"/>
                  <a:pt x="67173" y="7471"/>
                  <a:pt x="67361" y="7432"/>
                </a:cubicBezTo>
                <a:cubicBezTo>
                  <a:pt x="67580" y="7393"/>
                  <a:pt x="67798" y="7370"/>
                  <a:pt x="68056" y="7354"/>
                </a:cubicBezTo>
                <a:cubicBezTo>
                  <a:pt x="68181" y="7339"/>
                  <a:pt x="68322" y="7339"/>
                  <a:pt x="68447" y="7339"/>
                </a:cubicBezTo>
                <a:cubicBezTo>
                  <a:pt x="68908" y="7339"/>
                  <a:pt x="69385" y="7378"/>
                  <a:pt x="69869" y="7456"/>
                </a:cubicBezTo>
                <a:cubicBezTo>
                  <a:pt x="70127" y="7495"/>
                  <a:pt x="70377" y="7565"/>
                  <a:pt x="70690" y="7651"/>
                </a:cubicBezTo>
                <a:cubicBezTo>
                  <a:pt x="70830" y="7690"/>
                  <a:pt x="70963" y="7745"/>
                  <a:pt x="71080" y="7792"/>
                </a:cubicBezTo>
                <a:cubicBezTo>
                  <a:pt x="71112" y="7800"/>
                  <a:pt x="71143" y="7823"/>
                  <a:pt x="71182" y="7831"/>
                </a:cubicBezTo>
                <a:cubicBezTo>
                  <a:pt x="71190" y="7800"/>
                  <a:pt x="71221" y="7729"/>
                  <a:pt x="71252" y="7675"/>
                </a:cubicBezTo>
                <a:cubicBezTo>
                  <a:pt x="71291" y="7589"/>
                  <a:pt x="71338" y="7495"/>
                  <a:pt x="71377" y="7440"/>
                </a:cubicBezTo>
                <a:cubicBezTo>
                  <a:pt x="71455" y="7292"/>
                  <a:pt x="71549" y="7159"/>
                  <a:pt x="71643" y="7018"/>
                </a:cubicBezTo>
                <a:cubicBezTo>
                  <a:pt x="71745" y="6870"/>
                  <a:pt x="71846" y="6737"/>
                  <a:pt x="71956" y="6596"/>
                </a:cubicBezTo>
                <a:lnTo>
                  <a:pt x="71956" y="6588"/>
                </a:lnTo>
                <a:cubicBezTo>
                  <a:pt x="72049" y="6471"/>
                  <a:pt x="72159" y="6338"/>
                  <a:pt x="72276" y="6205"/>
                </a:cubicBezTo>
                <a:cubicBezTo>
                  <a:pt x="72542" y="5924"/>
                  <a:pt x="72831" y="5674"/>
                  <a:pt x="73057" y="5479"/>
                </a:cubicBezTo>
                <a:cubicBezTo>
                  <a:pt x="73323" y="5252"/>
                  <a:pt x="73581" y="5049"/>
                  <a:pt x="73847" y="4861"/>
                </a:cubicBezTo>
                <a:cubicBezTo>
                  <a:pt x="74151" y="4643"/>
                  <a:pt x="74417" y="4471"/>
                  <a:pt x="74698" y="4314"/>
                </a:cubicBezTo>
                <a:cubicBezTo>
                  <a:pt x="75011" y="4150"/>
                  <a:pt x="75339" y="3994"/>
                  <a:pt x="75675" y="3853"/>
                </a:cubicBezTo>
                <a:cubicBezTo>
                  <a:pt x="76003" y="3721"/>
                  <a:pt x="76339" y="3619"/>
                  <a:pt x="76683" y="3549"/>
                </a:cubicBezTo>
                <a:cubicBezTo>
                  <a:pt x="76980" y="3494"/>
                  <a:pt x="77316" y="3463"/>
                  <a:pt x="77684" y="3463"/>
                </a:cubicBezTo>
                <a:lnTo>
                  <a:pt x="77715" y="3463"/>
                </a:lnTo>
                <a:cubicBezTo>
                  <a:pt x="78324" y="3463"/>
                  <a:pt x="78973" y="3549"/>
                  <a:pt x="79739" y="3736"/>
                </a:cubicBezTo>
                <a:cubicBezTo>
                  <a:pt x="80067" y="3814"/>
                  <a:pt x="80403" y="3924"/>
                  <a:pt x="80716" y="4041"/>
                </a:cubicBezTo>
                <a:cubicBezTo>
                  <a:pt x="80966" y="4135"/>
                  <a:pt x="81239" y="4283"/>
                  <a:pt x="81575" y="4479"/>
                </a:cubicBezTo>
                <a:cubicBezTo>
                  <a:pt x="81771" y="4596"/>
                  <a:pt x="81958" y="4713"/>
                  <a:pt x="82122" y="4861"/>
                </a:cubicBezTo>
                <a:cubicBezTo>
                  <a:pt x="82200" y="4932"/>
                  <a:pt x="82271" y="4994"/>
                  <a:pt x="82364" y="5096"/>
                </a:cubicBezTo>
                <a:lnTo>
                  <a:pt x="82364" y="5096"/>
                </a:lnTo>
                <a:cubicBezTo>
                  <a:pt x="82372" y="5057"/>
                  <a:pt x="82396" y="5026"/>
                  <a:pt x="82411" y="4994"/>
                </a:cubicBezTo>
                <a:cubicBezTo>
                  <a:pt x="82513" y="4783"/>
                  <a:pt x="82638" y="4564"/>
                  <a:pt x="82763" y="4361"/>
                </a:cubicBezTo>
                <a:lnTo>
                  <a:pt x="82747" y="4393"/>
                </a:lnTo>
                <a:cubicBezTo>
                  <a:pt x="82935" y="4103"/>
                  <a:pt x="83115" y="3838"/>
                  <a:pt x="83326" y="3595"/>
                </a:cubicBezTo>
                <a:cubicBezTo>
                  <a:pt x="83568" y="3299"/>
                  <a:pt x="83779" y="3064"/>
                  <a:pt x="83990" y="2869"/>
                </a:cubicBezTo>
                <a:cubicBezTo>
                  <a:pt x="84427" y="2439"/>
                  <a:pt x="84967" y="2048"/>
                  <a:pt x="85631" y="1681"/>
                </a:cubicBezTo>
                <a:cubicBezTo>
                  <a:pt x="85928" y="1509"/>
                  <a:pt x="86256" y="1368"/>
                  <a:pt x="86592" y="1236"/>
                </a:cubicBezTo>
                <a:cubicBezTo>
                  <a:pt x="86772" y="1173"/>
                  <a:pt x="86959" y="1118"/>
                  <a:pt x="87116" y="1071"/>
                </a:cubicBezTo>
                <a:cubicBezTo>
                  <a:pt x="87295" y="1025"/>
                  <a:pt x="87467" y="985"/>
                  <a:pt x="87624" y="954"/>
                </a:cubicBezTo>
                <a:cubicBezTo>
                  <a:pt x="87999" y="884"/>
                  <a:pt x="88335" y="845"/>
                  <a:pt x="88655" y="845"/>
                </a:cubicBezTo>
                <a:lnTo>
                  <a:pt x="88655" y="845"/>
                </a:lnTo>
                <a:lnTo>
                  <a:pt x="88741" y="845"/>
                </a:lnTo>
                <a:cubicBezTo>
                  <a:pt x="89054" y="845"/>
                  <a:pt x="89382" y="868"/>
                  <a:pt x="89718" y="907"/>
                </a:cubicBezTo>
                <a:cubicBezTo>
                  <a:pt x="90382" y="985"/>
                  <a:pt x="91078" y="1150"/>
                  <a:pt x="91781" y="1384"/>
                </a:cubicBezTo>
                <a:cubicBezTo>
                  <a:pt x="92101" y="1493"/>
                  <a:pt x="92429" y="1626"/>
                  <a:pt x="92742" y="1798"/>
                </a:cubicBezTo>
                <a:cubicBezTo>
                  <a:pt x="92883" y="1876"/>
                  <a:pt x="93039" y="1962"/>
                  <a:pt x="93180" y="2072"/>
                </a:cubicBezTo>
                <a:cubicBezTo>
                  <a:pt x="93336" y="2189"/>
                  <a:pt x="93461" y="2290"/>
                  <a:pt x="93547" y="2423"/>
                </a:cubicBezTo>
                <a:lnTo>
                  <a:pt x="93547" y="2423"/>
                </a:lnTo>
                <a:cubicBezTo>
                  <a:pt x="93586" y="2345"/>
                  <a:pt x="93617" y="2267"/>
                  <a:pt x="93656" y="2197"/>
                </a:cubicBezTo>
                <a:cubicBezTo>
                  <a:pt x="93813" y="1915"/>
                  <a:pt x="94016" y="1650"/>
                  <a:pt x="94242" y="1423"/>
                </a:cubicBezTo>
                <a:cubicBezTo>
                  <a:pt x="94446" y="1220"/>
                  <a:pt x="94696" y="1025"/>
                  <a:pt x="95032" y="798"/>
                </a:cubicBezTo>
                <a:cubicBezTo>
                  <a:pt x="95329" y="603"/>
                  <a:pt x="95641" y="446"/>
                  <a:pt x="95962" y="329"/>
                </a:cubicBezTo>
                <a:cubicBezTo>
                  <a:pt x="96305" y="204"/>
                  <a:pt x="96649" y="118"/>
                  <a:pt x="96977" y="63"/>
                </a:cubicBezTo>
                <a:cubicBezTo>
                  <a:pt x="97290" y="17"/>
                  <a:pt x="97626" y="1"/>
                  <a:pt x="98001" y="1"/>
                </a:cubicBezTo>
                <a:lnTo>
                  <a:pt x="98056" y="1"/>
                </a:lnTo>
                <a:cubicBezTo>
                  <a:pt x="98220" y="1"/>
                  <a:pt x="98392" y="9"/>
                  <a:pt x="98548" y="24"/>
                </a:cubicBezTo>
                <a:cubicBezTo>
                  <a:pt x="98720" y="40"/>
                  <a:pt x="98892" y="56"/>
                  <a:pt x="99056" y="87"/>
                </a:cubicBezTo>
                <a:cubicBezTo>
                  <a:pt x="99431" y="142"/>
                  <a:pt x="99744" y="212"/>
                  <a:pt x="100025" y="290"/>
                </a:cubicBezTo>
                <a:cubicBezTo>
                  <a:pt x="100533" y="446"/>
                  <a:pt x="101010" y="665"/>
                  <a:pt x="101455" y="946"/>
                </a:cubicBezTo>
                <a:cubicBezTo>
                  <a:pt x="101650" y="1071"/>
                  <a:pt x="101885" y="1220"/>
                  <a:pt x="102080" y="1415"/>
                </a:cubicBezTo>
                <a:cubicBezTo>
                  <a:pt x="102174" y="1509"/>
                  <a:pt x="102252" y="1611"/>
                  <a:pt x="102315" y="1720"/>
                </a:cubicBezTo>
                <a:lnTo>
                  <a:pt x="102338" y="1775"/>
                </a:lnTo>
                <a:lnTo>
                  <a:pt x="102377" y="1736"/>
                </a:lnTo>
                <a:lnTo>
                  <a:pt x="102393" y="1728"/>
                </a:lnTo>
                <a:cubicBezTo>
                  <a:pt x="102432" y="1681"/>
                  <a:pt x="102471" y="1642"/>
                  <a:pt x="102518" y="1587"/>
                </a:cubicBezTo>
                <a:cubicBezTo>
                  <a:pt x="102721" y="1361"/>
                  <a:pt x="102955" y="1181"/>
                  <a:pt x="103198" y="1032"/>
                </a:cubicBezTo>
                <a:cubicBezTo>
                  <a:pt x="103307" y="962"/>
                  <a:pt x="103432" y="907"/>
                  <a:pt x="103604" y="829"/>
                </a:cubicBezTo>
                <a:cubicBezTo>
                  <a:pt x="103737" y="767"/>
                  <a:pt x="103885" y="712"/>
                  <a:pt x="104018" y="673"/>
                </a:cubicBezTo>
                <a:cubicBezTo>
                  <a:pt x="104135" y="634"/>
                  <a:pt x="104268" y="603"/>
                  <a:pt x="104385" y="587"/>
                </a:cubicBezTo>
                <a:lnTo>
                  <a:pt x="104385" y="43488"/>
                </a:lnTo>
                <a:lnTo>
                  <a:pt x="104385" y="43488"/>
                </a:lnTo>
                <a:cubicBezTo>
                  <a:pt x="104385" y="43785"/>
                  <a:pt x="104682" y="43386"/>
                  <a:pt x="104385" y="43386"/>
                </a:cubicBezTo>
                <a:close/>
              </a:path>
            </a:pathLst>
          </a:custGeom>
          <a:solidFill>
            <a:srgbClr val="FFFFFF">
              <a:alpha val="50669"/>
            </a:srgbClr>
          </a:solidFill>
          <a:ln>
            <a:noFill/>
          </a:ln>
        </p:spPr>
        <p:txBody>
          <a:bodyPr spcFirstLastPara="1" wrap="square" lIns="91425" tIns="91425" rIns="91425" bIns="91425" anchor="ctr" anchorCtr="0">
            <a:noAutofit/>
          </a:bodyPr>
          <a:lstStyle/>
          <a:p>
            <a:endParaRPr/>
          </a:p>
        </p:txBody>
      </p:sp>
      <p:grpSp>
        <p:nvGrpSpPr>
          <p:cNvPr id="11743" name="Google Shape;11743;p30"/>
          <p:cNvGrpSpPr/>
          <p:nvPr/>
        </p:nvGrpSpPr>
        <p:grpSpPr>
          <a:xfrm>
            <a:off x="13" y="0"/>
            <a:ext cx="9144201" cy="5143610"/>
            <a:chOff x="13" y="0"/>
            <a:chExt cx="9144201" cy="5143610"/>
          </a:xfrm>
        </p:grpSpPr>
        <p:sp>
          <p:nvSpPr>
            <p:cNvPr id="11744" name="Google Shape;11744;p30"/>
            <p:cNvSpPr/>
            <p:nvPr/>
          </p:nvSpPr>
          <p:spPr>
            <a:xfrm>
              <a:off x="2047939" y="2245289"/>
              <a:ext cx="25004" cy="200"/>
            </a:xfrm>
            <a:custGeom>
              <a:avLst/>
              <a:gdLst/>
              <a:ahLst/>
              <a:cxnLst/>
              <a:rect l="l" t="t" r="r" b="b"/>
              <a:pathLst>
                <a:path w="125" h="1" extrusionOk="0">
                  <a:moveTo>
                    <a:pt x="1" y="1"/>
                  </a:moveTo>
                  <a:lnTo>
                    <a:pt x="125" y="1"/>
                  </a:lnTo>
                  <a:lnTo>
                    <a:pt x="125" y="1"/>
                  </a:lnTo>
                  <a:lnTo>
                    <a:pt x="125" y="1"/>
                  </a:lnTo>
                  <a:lnTo>
                    <a:pt x="125" y="1"/>
                  </a:lnTo>
                  <a:lnTo>
                    <a:pt x="125" y="1"/>
                  </a:lnTo>
                  <a:close/>
                </a:path>
              </a:pathLst>
            </a:custGeom>
            <a:solidFill>
              <a:srgbClr val="F1F3B1"/>
            </a:solidFill>
            <a:ln>
              <a:noFill/>
            </a:ln>
          </p:spPr>
          <p:txBody>
            <a:bodyPr spcFirstLastPara="1" wrap="square" lIns="91425" tIns="91425" rIns="91425" bIns="91425" anchor="ctr" anchorCtr="0">
              <a:noAutofit/>
            </a:bodyPr>
            <a:lstStyle/>
            <a:p>
              <a:endParaRPr/>
            </a:p>
          </p:txBody>
        </p:sp>
        <p:sp>
          <p:nvSpPr>
            <p:cNvPr id="11745" name="Google Shape;11745;p30"/>
            <p:cNvSpPr/>
            <p:nvPr/>
          </p:nvSpPr>
          <p:spPr>
            <a:xfrm>
              <a:off x="2385190" y="2220485"/>
              <a:ext cx="10202" cy="200"/>
            </a:xfrm>
            <a:custGeom>
              <a:avLst/>
              <a:gdLst/>
              <a:ahLst/>
              <a:cxnLst/>
              <a:rect l="l" t="t" r="r" b="b"/>
              <a:pathLst>
                <a:path w="51" h="1" extrusionOk="0">
                  <a:moveTo>
                    <a:pt x="0" y="1"/>
                  </a:moveTo>
                  <a:lnTo>
                    <a:pt x="50" y="1"/>
                  </a:lnTo>
                  <a:lnTo>
                    <a:pt x="50" y="1"/>
                  </a:lnTo>
                  <a:close/>
                </a:path>
              </a:pathLst>
            </a:custGeom>
            <a:solidFill>
              <a:srgbClr val="F1F3B1"/>
            </a:solidFill>
            <a:ln>
              <a:noFill/>
            </a:ln>
          </p:spPr>
          <p:txBody>
            <a:bodyPr spcFirstLastPara="1" wrap="square" lIns="91425" tIns="91425" rIns="91425" bIns="91425" anchor="ctr" anchorCtr="0">
              <a:noAutofit/>
            </a:bodyPr>
            <a:lstStyle/>
            <a:p>
              <a:endParaRPr/>
            </a:p>
          </p:txBody>
        </p:sp>
        <p:sp>
          <p:nvSpPr>
            <p:cNvPr id="11746" name="Google Shape;11746;p30"/>
            <p:cNvSpPr/>
            <p:nvPr/>
          </p:nvSpPr>
          <p:spPr>
            <a:xfrm>
              <a:off x="1973527" y="2101467"/>
              <a:ext cx="20203" cy="5201"/>
            </a:xfrm>
            <a:custGeom>
              <a:avLst/>
              <a:gdLst/>
              <a:ahLst/>
              <a:cxnLst/>
              <a:rect l="l" t="t" r="r" b="b"/>
              <a:pathLst>
                <a:path w="101" h="26" extrusionOk="0">
                  <a:moveTo>
                    <a:pt x="100" y="26"/>
                  </a:moveTo>
                  <a:cubicBezTo>
                    <a:pt x="75" y="26"/>
                    <a:pt x="26" y="1"/>
                    <a:pt x="1" y="1"/>
                  </a:cubicBezTo>
                  <a:lnTo>
                    <a:pt x="1" y="1"/>
                  </a:lnTo>
                  <a:lnTo>
                    <a:pt x="1" y="1"/>
                  </a:lnTo>
                  <a:lnTo>
                    <a:pt x="1" y="1"/>
                  </a:lnTo>
                  <a:lnTo>
                    <a:pt x="1" y="1"/>
                  </a:lnTo>
                  <a:cubicBezTo>
                    <a:pt x="26" y="1"/>
                    <a:pt x="75" y="26"/>
                    <a:pt x="100" y="26"/>
                  </a:cubicBezTo>
                  <a:close/>
                </a:path>
              </a:pathLst>
            </a:custGeom>
            <a:solidFill>
              <a:srgbClr val="F1F3B1"/>
            </a:solidFill>
            <a:ln>
              <a:noFill/>
            </a:ln>
          </p:spPr>
          <p:txBody>
            <a:bodyPr spcFirstLastPara="1" wrap="square" lIns="91425" tIns="91425" rIns="91425" bIns="91425" anchor="ctr" anchorCtr="0">
              <a:noAutofit/>
            </a:bodyPr>
            <a:lstStyle/>
            <a:p>
              <a:endParaRPr/>
            </a:p>
          </p:txBody>
        </p:sp>
        <p:sp>
          <p:nvSpPr>
            <p:cNvPr id="11747" name="Google Shape;11747;p30"/>
            <p:cNvSpPr/>
            <p:nvPr/>
          </p:nvSpPr>
          <p:spPr>
            <a:xfrm>
              <a:off x="2474404" y="2379309"/>
              <a:ext cx="200" cy="200"/>
            </a:xfrm>
            <a:custGeom>
              <a:avLst/>
              <a:gdLst/>
              <a:ahLst/>
              <a:cxnLst/>
              <a:rect l="l" t="t" r="r" b="b"/>
              <a:pathLst>
                <a:path w="1" h="1" extrusionOk="0">
                  <a:moveTo>
                    <a:pt x="1" y="0"/>
                  </a:moveTo>
                  <a:close/>
                </a:path>
              </a:pathLst>
            </a:custGeom>
            <a:solidFill>
              <a:srgbClr val="D8DB6F"/>
            </a:solidFill>
            <a:ln>
              <a:noFill/>
            </a:ln>
          </p:spPr>
          <p:txBody>
            <a:bodyPr spcFirstLastPara="1" wrap="square" lIns="91425" tIns="91425" rIns="91425" bIns="91425" anchor="ctr" anchorCtr="0">
              <a:noAutofit/>
            </a:bodyPr>
            <a:lstStyle/>
            <a:p>
              <a:endParaRPr/>
            </a:p>
          </p:txBody>
        </p:sp>
        <p:sp>
          <p:nvSpPr>
            <p:cNvPr id="11748" name="Google Shape;11748;p30"/>
            <p:cNvSpPr/>
            <p:nvPr/>
          </p:nvSpPr>
          <p:spPr>
            <a:xfrm>
              <a:off x="3193514" y="2344504"/>
              <a:ext cx="200" cy="200"/>
            </a:xfrm>
            <a:custGeom>
              <a:avLst/>
              <a:gdLst/>
              <a:ahLst/>
              <a:cxnLst/>
              <a:rect l="l" t="t" r="r" b="b"/>
              <a:pathLst>
                <a:path w="1" h="1" extrusionOk="0">
                  <a:moveTo>
                    <a:pt x="0" y="1"/>
                  </a:moveTo>
                  <a:close/>
                </a:path>
              </a:pathLst>
            </a:custGeom>
            <a:solidFill>
              <a:srgbClr val="D8DB6F"/>
            </a:solidFill>
            <a:ln>
              <a:noFill/>
            </a:ln>
          </p:spPr>
          <p:txBody>
            <a:bodyPr spcFirstLastPara="1" wrap="square" lIns="91425" tIns="91425" rIns="91425" bIns="91425" anchor="ctr" anchorCtr="0">
              <a:noAutofit/>
            </a:bodyPr>
            <a:lstStyle/>
            <a:p>
              <a:endParaRPr/>
            </a:p>
          </p:txBody>
        </p:sp>
        <p:sp>
          <p:nvSpPr>
            <p:cNvPr id="11749" name="Google Shape;11749;p30"/>
            <p:cNvSpPr/>
            <p:nvPr/>
          </p:nvSpPr>
          <p:spPr>
            <a:xfrm>
              <a:off x="4086051" y="2349505"/>
              <a:ext cx="200" cy="200"/>
            </a:xfrm>
            <a:custGeom>
              <a:avLst/>
              <a:gdLst/>
              <a:ahLst/>
              <a:cxnLst/>
              <a:rect l="l" t="t" r="r" b="b"/>
              <a:pathLst>
                <a:path w="1" h="1" extrusionOk="0">
                  <a:moveTo>
                    <a:pt x="0" y="0"/>
                  </a:moveTo>
                  <a:close/>
                </a:path>
              </a:pathLst>
            </a:custGeom>
            <a:solidFill>
              <a:srgbClr val="D8DB6F"/>
            </a:solidFill>
            <a:ln>
              <a:noFill/>
            </a:ln>
          </p:spPr>
          <p:txBody>
            <a:bodyPr spcFirstLastPara="1" wrap="square" lIns="91425" tIns="91425" rIns="91425" bIns="91425" anchor="ctr" anchorCtr="0">
              <a:noAutofit/>
            </a:bodyPr>
            <a:lstStyle/>
            <a:p>
              <a:endParaRPr/>
            </a:p>
          </p:txBody>
        </p:sp>
        <p:sp>
          <p:nvSpPr>
            <p:cNvPr id="11750" name="Google Shape;11750;p30"/>
            <p:cNvSpPr/>
            <p:nvPr/>
          </p:nvSpPr>
          <p:spPr>
            <a:xfrm>
              <a:off x="13" y="12"/>
              <a:ext cx="9144189" cy="4620346"/>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751" name="Google Shape;11751;p30"/>
            <p:cNvSpPr/>
            <p:nvPr/>
          </p:nvSpPr>
          <p:spPr>
            <a:xfrm>
              <a:off x="13" y="4893389"/>
              <a:ext cx="9144189" cy="250222"/>
            </a:xfrm>
            <a:custGeom>
              <a:avLst/>
              <a:gdLst/>
              <a:ahLst/>
              <a:cxnLst/>
              <a:rect l="l" t="t" r="r" b="b"/>
              <a:pathLst>
                <a:path w="284644" h="7789" extrusionOk="0">
                  <a:moveTo>
                    <a:pt x="0" y="0"/>
                  </a:moveTo>
                  <a:lnTo>
                    <a:pt x="0" y="7789"/>
                  </a:lnTo>
                  <a:lnTo>
                    <a:pt x="284643" y="7789"/>
                  </a:lnTo>
                  <a:lnTo>
                    <a:pt x="284643" y="0"/>
                  </a:lnTo>
                  <a:close/>
                </a:path>
              </a:pathLst>
            </a:custGeom>
            <a:solidFill>
              <a:srgbClr val="736357"/>
            </a:solidFill>
            <a:ln>
              <a:noFill/>
            </a:ln>
          </p:spPr>
          <p:txBody>
            <a:bodyPr spcFirstLastPara="1" wrap="square" lIns="91425" tIns="91425" rIns="91425" bIns="91425" anchor="ctr" anchorCtr="0">
              <a:noAutofit/>
            </a:bodyPr>
            <a:lstStyle/>
            <a:p>
              <a:endParaRPr/>
            </a:p>
          </p:txBody>
        </p:sp>
        <p:sp>
          <p:nvSpPr>
            <p:cNvPr id="11752" name="Google Shape;11752;p30"/>
            <p:cNvSpPr/>
            <p:nvPr/>
          </p:nvSpPr>
          <p:spPr>
            <a:xfrm>
              <a:off x="435525" y="249075"/>
              <a:ext cx="2258131" cy="2221692"/>
            </a:xfrm>
            <a:custGeom>
              <a:avLst/>
              <a:gdLst/>
              <a:ahLst/>
              <a:cxnLst/>
              <a:rect l="l" t="t" r="r" b="b"/>
              <a:pathLst>
                <a:path w="70292" h="69936" extrusionOk="0">
                  <a:moveTo>
                    <a:pt x="52620" y="0"/>
                  </a:moveTo>
                  <a:lnTo>
                    <a:pt x="1" y="52382"/>
                  </a:lnTo>
                  <a:lnTo>
                    <a:pt x="1" y="69935"/>
                  </a:lnTo>
                  <a:lnTo>
                    <a:pt x="70292" y="0"/>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11753" name="Google Shape;11753;p30"/>
            <p:cNvSpPr/>
            <p:nvPr/>
          </p:nvSpPr>
          <p:spPr>
            <a:xfrm>
              <a:off x="435525" y="249075"/>
              <a:ext cx="2858868" cy="2813203"/>
            </a:xfrm>
            <a:custGeom>
              <a:avLst/>
              <a:gdLst/>
              <a:ahLst/>
              <a:cxnLst/>
              <a:rect l="l" t="t" r="r" b="b"/>
              <a:pathLst>
                <a:path w="88992" h="88556" extrusionOk="0">
                  <a:moveTo>
                    <a:pt x="81717" y="0"/>
                  </a:moveTo>
                  <a:lnTo>
                    <a:pt x="1" y="81321"/>
                  </a:lnTo>
                  <a:lnTo>
                    <a:pt x="1" y="88556"/>
                  </a:lnTo>
                  <a:lnTo>
                    <a:pt x="88991" y="0"/>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11754" name="Google Shape;11754;p30"/>
            <p:cNvSpPr/>
            <p:nvPr/>
          </p:nvSpPr>
          <p:spPr>
            <a:xfrm>
              <a:off x="5951725" y="1912651"/>
              <a:ext cx="2759377" cy="2681452"/>
            </a:xfrm>
            <a:custGeom>
              <a:avLst/>
              <a:gdLst/>
              <a:ahLst/>
              <a:cxnLst/>
              <a:rect l="l" t="t" r="r" b="b"/>
              <a:pathLst>
                <a:path w="76895" h="76460" extrusionOk="0">
                  <a:moveTo>
                    <a:pt x="76894" y="1"/>
                  </a:moveTo>
                  <a:lnTo>
                    <a:pt x="1" y="76459"/>
                  </a:lnTo>
                  <a:lnTo>
                    <a:pt x="8540" y="76459"/>
                  </a:lnTo>
                  <a:lnTo>
                    <a:pt x="76894" y="8501"/>
                  </a:lnTo>
                  <a:lnTo>
                    <a:pt x="76894" y="1"/>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11755" name="Google Shape;11755;p30"/>
            <p:cNvSpPr/>
            <p:nvPr/>
          </p:nvSpPr>
          <p:spPr>
            <a:xfrm>
              <a:off x="219225" y="236825"/>
              <a:ext cx="216300" cy="4357200"/>
            </a:xfrm>
            <a:prstGeom prst="rect">
              <a:avLst/>
            </a:prstGeom>
            <a:solidFill>
              <a:schemeClr val="dk1"/>
            </a:solidFill>
            <a:ln>
              <a:noFill/>
            </a:ln>
          </p:spPr>
          <p:txBody>
            <a:bodyPr spcFirstLastPara="1" wrap="square" lIns="91425" tIns="91425" rIns="91425" bIns="91425" anchor="ctr" anchorCtr="0">
              <a:noAutofit/>
            </a:bodyPr>
            <a:lstStyle/>
            <a:p>
              <a:endParaRPr/>
            </a:p>
          </p:txBody>
        </p:sp>
        <p:sp>
          <p:nvSpPr>
            <p:cNvPr id="11756" name="Google Shape;11756;p30"/>
            <p:cNvSpPr/>
            <p:nvPr/>
          </p:nvSpPr>
          <p:spPr>
            <a:xfrm>
              <a:off x="25" y="0"/>
              <a:ext cx="9144189" cy="4594817"/>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11757" name="Google Shape;11757;p30"/>
            <p:cNvSpPr/>
            <p:nvPr/>
          </p:nvSpPr>
          <p:spPr>
            <a:xfrm>
              <a:off x="8711100" y="236825"/>
              <a:ext cx="216300" cy="4357200"/>
            </a:xfrm>
            <a:prstGeom prst="rect">
              <a:avLst/>
            </a:prstGeom>
            <a:solidFill>
              <a:schemeClr val="dk1"/>
            </a:solidFill>
            <a:ln>
              <a:noFill/>
            </a:ln>
          </p:spPr>
          <p:txBody>
            <a:bodyPr spcFirstLastPara="1" wrap="square" lIns="91425" tIns="91425" rIns="91425" bIns="91425" anchor="ctr" anchorCtr="0">
              <a:noAutofit/>
            </a:bodyPr>
            <a:lstStyle/>
            <a:p>
              <a:endParaRPr/>
            </a:p>
          </p:txBody>
        </p:sp>
        <p:sp>
          <p:nvSpPr>
            <p:cNvPr id="11758" name="Google Shape;11758;p30"/>
            <p:cNvSpPr/>
            <p:nvPr/>
          </p:nvSpPr>
          <p:spPr>
            <a:xfrm rot="-5400000">
              <a:off x="4471766" y="4726309"/>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925D37"/>
            </a:solidFill>
            <a:ln>
              <a:noFill/>
            </a:ln>
          </p:spPr>
          <p:txBody>
            <a:bodyPr spcFirstLastPara="1" wrap="square" lIns="91425" tIns="91425" rIns="91425" bIns="91425" anchor="ctr" anchorCtr="0">
              <a:noAutofit/>
            </a:bodyPr>
            <a:lstStyle/>
            <a:p>
              <a:endParaRPr/>
            </a:p>
          </p:txBody>
        </p:sp>
        <p:sp>
          <p:nvSpPr>
            <p:cNvPr id="11759" name="Google Shape;11759;p30"/>
            <p:cNvSpPr/>
            <p:nvPr/>
          </p:nvSpPr>
          <p:spPr>
            <a:xfrm>
              <a:off x="25" y="4588025"/>
              <a:ext cx="9144189" cy="555528"/>
            </a:xfrm>
            <a:custGeom>
              <a:avLst/>
              <a:gdLst/>
              <a:ahLst/>
              <a:cxnLst/>
              <a:rect l="l" t="t" r="r" b="b"/>
              <a:pathLst>
                <a:path w="284644" h="2808" extrusionOk="0">
                  <a:moveTo>
                    <a:pt x="0" y="1"/>
                  </a:moveTo>
                  <a:lnTo>
                    <a:pt x="0" y="2808"/>
                  </a:lnTo>
                  <a:lnTo>
                    <a:pt x="284643" y="2808"/>
                  </a:lnTo>
                  <a:lnTo>
                    <a:pt x="284643"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760" name="Google Shape;11760;p30"/>
            <p:cNvSpPr/>
            <p:nvPr/>
          </p:nvSpPr>
          <p:spPr>
            <a:xfrm>
              <a:off x="13" y="4723191"/>
              <a:ext cx="9144189" cy="171483"/>
            </a:xfrm>
            <a:custGeom>
              <a:avLst/>
              <a:gdLst/>
              <a:ahLst/>
              <a:cxnLst/>
              <a:rect l="l" t="t" r="r" b="b"/>
              <a:pathLst>
                <a:path w="284644" h="5338" extrusionOk="0">
                  <a:moveTo>
                    <a:pt x="0" y="1"/>
                  </a:moveTo>
                  <a:lnTo>
                    <a:pt x="0" y="5338"/>
                  </a:lnTo>
                  <a:lnTo>
                    <a:pt x="284643" y="5338"/>
                  </a:lnTo>
                  <a:lnTo>
                    <a:pt x="284643" y="1"/>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11761" name="Google Shape;11761;p30"/>
            <p:cNvSpPr/>
            <p:nvPr/>
          </p:nvSpPr>
          <p:spPr>
            <a:xfrm>
              <a:off x="25" y="4588025"/>
              <a:ext cx="9144189" cy="135202"/>
            </a:xfrm>
            <a:custGeom>
              <a:avLst/>
              <a:gdLst/>
              <a:ahLst/>
              <a:cxnLst/>
              <a:rect l="l" t="t" r="r" b="b"/>
              <a:pathLst>
                <a:path w="284644" h="4191" extrusionOk="0">
                  <a:moveTo>
                    <a:pt x="0" y="0"/>
                  </a:moveTo>
                  <a:lnTo>
                    <a:pt x="0" y="4191"/>
                  </a:lnTo>
                  <a:lnTo>
                    <a:pt x="284643" y="4191"/>
                  </a:lnTo>
                  <a:lnTo>
                    <a:pt x="284643" y="0"/>
                  </a:lnTo>
                  <a:close/>
                </a:path>
              </a:pathLst>
            </a:custGeom>
            <a:solidFill>
              <a:srgbClr val="FFFFFF">
                <a:alpha val="35250"/>
              </a:srgbClr>
            </a:solidFill>
            <a:ln>
              <a:noFill/>
            </a:ln>
          </p:spPr>
          <p:txBody>
            <a:bodyPr spcFirstLastPara="1" wrap="square" lIns="91425" tIns="91425" rIns="91425" bIns="91425" anchor="ctr" anchorCtr="0">
              <a:noAutofit/>
            </a:bodyPr>
            <a:lstStyle/>
            <a:p>
              <a:endParaRPr/>
            </a:p>
          </p:txBody>
        </p:sp>
        <p:sp>
          <p:nvSpPr>
            <p:cNvPr id="11762" name="Google Shape;11762;p30"/>
            <p:cNvSpPr/>
            <p:nvPr/>
          </p:nvSpPr>
          <p:spPr>
            <a:xfrm rot="-5400000">
              <a:off x="4471766" y="4779074"/>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000000">
                <a:alpha val="32890"/>
              </a:srgbClr>
            </a:solidFill>
            <a:ln>
              <a:noFill/>
            </a:ln>
          </p:spPr>
          <p:txBody>
            <a:bodyPr spcFirstLastPara="1" wrap="square" lIns="91425" tIns="91425" rIns="91425" bIns="91425" anchor="ctr" anchorCtr="0">
              <a:noAutofit/>
            </a:bodyPr>
            <a:lstStyle/>
            <a:p>
              <a:endParaRPr/>
            </a:p>
          </p:txBody>
        </p:sp>
        <p:sp>
          <p:nvSpPr>
            <p:cNvPr id="11763" name="Google Shape;11763;p30"/>
            <p:cNvSpPr/>
            <p:nvPr/>
          </p:nvSpPr>
          <p:spPr>
            <a:xfrm rot="-5400000">
              <a:off x="4471766" y="4726312"/>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764" name="Google Shape;11764;p30"/>
            <p:cNvSpPr/>
            <p:nvPr/>
          </p:nvSpPr>
          <p:spPr>
            <a:xfrm>
              <a:off x="640045" y="1788068"/>
              <a:ext cx="16" cy="16"/>
            </a:xfrm>
            <a:custGeom>
              <a:avLst/>
              <a:gdLst/>
              <a:ahLst/>
              <a:cxnLst/>
              <a:rect l="l" t="t" r="r" b="b"/>
              <a:pathLst>
                <a:path w="1" h="1" extrusionOk="0">
                  <a:moveTo>
                    <a:pt x="1" y="0"/>
                  </a:moveTo>
                  <a:close/>
                </a:path>
              </a:pathLst>
            </a:custGeom>
            <a:solidFill>
              <a:srgbClr val="FE6E5C"/>
            </a:solidFill>
            <a:ln>
              <a:noFill/>
            </a:ln>
          </p:spPr>
          <p:txBody>
            <a:bodyPr spcFirstLastPara="1" wrap="square" lIns="91425" tIns="91425" rIns="91425" bIns="91425" anchor="ctr" anchorCtr="0">
              <a:noAutofit/>
            </a:bodyPr>
            <a:lstStyle/>
            <a:p>
              <a:endParaRPr/>
            </a:p>
          </p:txBody>
        </p:sp>
        <p:sp>
          <p:nvSpPr>
            <p:cNvPr id="11765" name="Google Shape;11765;p30"/>
            <p:cNvSpPr/>
            <p:nvPr/>
          </p:nvSpPr>
          <p:spPr>
            <a:xfrm>
              <a:off x="8341841" y="4135479"/>
              <a:ext cx="24469" cy="2674"/>
            </a:xfrm>
            <a:custGeom>
              <a:avLst/>
              <a:gdLst/>
              <a:ahLst/>
              <a:cxnLst/>
              <a:rect l="l" t="t" r="r" b="b"/>
              <a:pathLst>
                <a:path w="366" h="40" extrusionOk="0">
                  <a:moveTo>
                    <a:pt x="364" y="0"/>
                  </a:moveTo>
                  <a:lnTo>
                    <a:pt x="364" y="0"/>
                  </a:lnTo>
                  <a:cubicBezTo>
                    <a:pt x="363" y="0"/>
                    <a:pt x="136" y="25"/>
                    <a:pt x="0" y="40"/>
                  </a:cubicBezTo>
                  <a:cubicBezTo>
                    <a:pt x="272" y="11"/>
                    <a:pt x="365" y="0"/>
                    <a:pt x="364" y="0"/>
                  </a:cubicBezTo>
                  <a:close/>
                </a:path>
              </a:pathLst>
            </a:custGeom>
            <a:solidFill>
              <a:srgbClr val="22B573"/>
            </a:solidFill>
            <a:ln>
              <a:noFill/>
            </a:ln>
          </p:spPr>
          <p:txBody>
            <a:bodyPr spcFirstLastPara="1" wrap="square" lIns="91425" tIns="91425" rIns="91425" bIns="91425" anchor="ctr" anchorCtr="0">
              <a:noAutofit/>
            </a:bodyPr>
            <a:lstStyle/>
            <a:p>
              <a:endParaRPr/>
            </a:p>
          </p:txBody>
        </p:sp>
        <p:sp>
          <p:nvSpPr>
            <p:cNvPr id="11766" name="Google Shape;11766;p30"/>
            <p:cNvSpPr/>
            <p:nvPr/>
          </p:nvSpPr>
          <p:spPr>
            <a:xfrm rot="-5400000">
              <a:off x="4433880" y="4767447"/>
              <a:ext cx="148599" cy="403058"/>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11767" name="Google Shape;11767;p30"/>
            <p:cNvSpPr/>
            <p:nvPr/>
          </p:nvSpPr>
          <p:spPr>
            <a:xfrm rot="-5400000">
              <a:off x="4471766" y="4729549"/>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grpSp>
      <p:grpSp>
        <p:nvGrpSpPr>
          <p:cNvPr id="11768" name="Google Shape;11768;p30"/>
          <p:cNvGrpSpPr/>
          <p:nvPr/>
        </p:nvGrpSpPr>
        <p:grpSpPr>
          <a:xfrm>
            <a:off x="7175309" y="-79702"/>
            <a:ext cx="2447777" cy="2918376"/>
            <a:chOff x="7175309" y="-79702"/>
            <a:chExt cx="2447777" cy="2918376"/>
          </a:xfrm>
        </p:grpSpPr>
        <p:pic>
          <p:nvPicPr>
            <p:cNvPr id="11769" name="Google Shape;11769;p30"/>
            <p:cNvPicPr preferRelativeResize="0"/>
            <p:nvPr/>
          </p:nvPicPr>
          <p:blipFill>
            <a:blip r:embed="rId2">
              <a:alphaModFix/>
            </a:blip>
            <a:stretch>
              <a:fillRect/>
            </a:stretch>
          </p:blipFill>
          <p:spPr>
            <a:xfrm flipH="1">
              <a:off x="8116236" y="-79702"/>
              <a:ext cx="1371525" cy="1957401"/>
            </a:xfrm>
            <a:prstGeom prst="rect">
              <a:avLst/>
            </a:prstGeom>
            <a:noFill/>
            <a:ln>
              <a:noFill/>
            </a:ln>
          </p:spPr>
        </p:pic>
        <p:pic>
          <p:nvPicPr>
            <p:cNvPr id="11770" name="Google Shape;11770;p30"/>
            <p:cNvPicPr preferRelativeResize="0"/>
            <p:nvPr/>
          </p:nvPicPr>
          <p:blipFill rotWithShape="1">
            <a:blip r:embed="rId2">
              <a:alphaModFix/>
            </a:blip>
            <a:srcRect t="30603"/>
            <a:stretch/>
          </p:blipFill>
          <p:spPr>
            <a:xfrm flipH="1">
              <a:off x="7588284" y="0"/>
              <a:ext cx="1371525" cy="1358351"/>
            </a:xfrm>
            <a:prstGeom prst="rect">
              <a:avLst/>
            </a:prstGeom>
            <a:noFill/>
            <a:ln>
              <a:noFill/>
            </a:ln>
          </p:spPr>
        </p:pic>
        <p:pic>
          <p:nvPicPr>
            <p:cNvPr id="11771" name="Google Shape;11771;p30"/>
            <p:cNvPicPr preferRelativeResize="0"/>
            <p:nvPr/>
          </p:nvPicPr>
          <p:blipFill rotWithShape="1">
            <a:blip r:embed="rId2">
              <a:alphaModFix/>
            </a:blip>
            <a:srcRect t="56636"/>
            <a:stretch/>
          </p:blipFill>
          <p:spPr>
            <a:xfrm flipH="1">
              <a:off x="7175309" y="-1"/>
              <a:ext cx="1371525" cy="848775"/>
            </a:xfrm>
            <a:prstGeom prst="rect">
              <a:avLst/>
            </a:prstGeom>
            <a:noFill/>
            <a:ln>
              <a:noFill/>
            </a:ln>
          </p:spPr>
        </p:pic>
        <p:pic>
          <p:nvPicPr>
            <p:cNvPr id="11772" name="Google Shape;11772;p30"/>
            <p:cNvPicPr preferRelativeResize="0"/>
            <p:nvPr/>
          </p:nvPicPr>
          <p:blipFill>
            <a:blip r:embed="rId2">
              <a:alphaModFix/>
            </a:blip>
            <a:stretch>
              <a:fillRect/>
            </a:stretch>
          </p:blipFill>
          <p:spPr>
            <a:xfrm flipH="1">
              <a:off x="8251561" y="881273"/>
              <a:ext cx="1371525" cy="1957401"/>
            </a:xfrm>
            <a:prstGeom prst="rect">
              <a:avLst/>
            </a:prstGeom>
            <a:noFill/>
            <a:ln>
              <a:noFill/>
            </a:ln>
          </p:spPr>
        </p:pic>
        <p:grpSp>
          <p:nvGrpSpPr>
            <p:cNvPr id="11773" name="Google Shape;11773;p30"/>
            <p:cNvGrpSpPr/>
            <p:nvPr/>
          </p:nvGrpSpPr>
          <p:grpSpPr>
            <a:xfrm rot="-7420510" flipH="1">
              <a:off x="7491636" y="353484"/>
              <a:ext cx="800232" cy="593080"/>
              <a:chOff x="3748050" y="180275"/>
              <a:chExt cx="394800" cy="292600"/>
            </a:xfrm>
          </p:grpSpPr>
          <p:sp>
            <p:nvSpPr>
              <p:cNvPr id="11774" name="Google Shape;11774;p30"/>
              <p:cNvSpPr/>
              <p:nvPr/>
            </p:nvSpPr>
            <p:spPr>
              <a:xfrm>
                <a:off x="3896775" y="358500"/>
                <a:ext cx="66975" cy="114375"/>
              </a:xfrm>
              <a:custGeom>
                <a:avLst/>
                <a:gdLst/>
                <a:ahLst/>
                <a:cxnLst/>
                <a:rect l="l" t="t" r="r" b="b"/>
                <a:pathLst>
                  <a:path w="2679" h="4575" extrusionOk="0">
                    <a:moveTo>
                      <a:pt x="2292" y="1"/>
                    </a:moveTo>
                    <a:cubicBezTo>
                      <a:pt x="2137" y="1"/>
                      <a:pt x="1948" y="192"/>
                      <a:pt x="1860" y="333"/>
                    </a:cubicBezTo>
                    <a:cubicBezTo>
                      <a:pt x="1736" y="557"/>
                      <a:pt x="1711" y="755"/>
                      <a:pt x="1662" y="978"/>
                    </a:cubicBezTo>
                    <a:cubicBezTo>
                      <a:pt x="1463" y="1474"/>
                      <a:pt x="1116" y="2044"/>
                      <a:pt x="720" y="2565"/>
                    </a:cubicBezTo>
                    <a:cubicBezTo>
                      <a:pt x="546" y="2812"/>
                      <a:pt x="348" y="3060"/>
                      <a:pt x="199" y="3308"/>
                    </a:cubicBezTo>
                    <a:cubicBezTo>
                      <a:pt x="75" y="3556"/>
                      <a:pt x="1" y="3854"/>
                      <a:pt x="75" y="4101"/>
                    </a:cubicBezTo>
                    <a:cubicBezTo>
                      <a:pt x="174" y="4349"/>
                      <a:pt x="447" y="4572"/>
                      <a:pt x="794" y="4572"/>
                    </a:cubicBezTo>
                    <a:cubicBezTo>
                      <a:pt x="815" y="4574"/>
                      <a:pt x="836" y="4575"/>
                      <a:pt x="857" y="4575"/>
                    </a:cubicBezTo>
                    <a:cubicBezTo>
                      <a:pt x="1163" y="4575"/>
                      <a:pt x="1504" y="4409"/>
                      <a:pt x="1736" y="4201"/>
                    </a:cubicBezTo>
                    <a:cubicBezTo>
                      <a:pt x="1984" y="3978"/>
                      <a:pt x="2108" y="3705"/>
                      <a:pt x="2207" y="3457"/>
                    </a:cubicBezTo>
                    <a:cubicBezTo>
                      <a:pt x="2455" y="2788"/>
                      <a:pt x="2554" y="2094"/>
                      <a:pt x="2604" y="1449"/>
                    </a:cubicBezTo>
                    <a:cubicBezTo>
                      <a:pt x="2653" y="978"/>
                      <a:pt x="2678" y="507"/>
                      <a:pt x="2455" y="110"/>
                    </a:cubicBezTo>
                    <a:cubicBezTo>
                      <a:pt x="2412" y="32"/>
                      <a:pt x="2355" y="1"/>
                      <a:pt x="229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775" name="Google Shape;11775;p30"/>
              <p:cNvSpPr/>
              <p:nvPr/>
            </p:nvSpPr>
            <p:spPr>
              <a:xfrm>
                <a:off x="3920325" y="370950"/>
                <a:ext cx="41550" cy="52925"/>
              </a:xfrm>
              <a:custGeom>
                <a:avLst/>
                <a:gdLst/>
                <a:ahLst/>
                <a:cxnLst/>
                <a:rect l="l" t="t" r="r" b="b"/>
                <a:pathLst>
                  <a:path w="1662" h="2117" extrusionOk="0">
                    <a:moveTo>
                      <a:pt x="1327" y="0"/>
                    </a:moveTo>
                    <a:cubicBezTo>
                      <a:pt x="1115" y="0"/>
                      <a:pt x="937" y="151"/>
                      <a:pt x="893" y="282"/>
                    </a:cubicBezTo>
                    <a:cubicBezTo>
                      <a:pt x="794" y="530"/>
                      <a:pt x="695" y="777"/>
                      <a:pt x="571" y="1050"/>
                    </a:cubicBezTo>
                    <a:cubicBezTo>
                      <a:pt x="422" y="1422"/>
                      <a:pt x="249" y="1744"/>
                      <a:pt x="1" y="2116"/>
                    </a:cubicBezTo>
                    <a:cubicBezTo>
                      <a:pt x="373" y="1843"/>
                      <a:pt x="596" y="1496"/>
                      <a:pt x="794" y="1125"/>
                    </a:cubicBezTo>
                    <a:cubicBezTo>
                      <a:pt x="844" y="1372"/>
                      <a:pt x="868" y="1596"/>
                      <a:pt x="868" y="1843"/>
                    </a:cubicBezTo>
                    <a:cubicBezTo>
                      <a:pt x="918" y="1521"/>
                      <a:pt x="1042" y="1224"/>
                      <a:pt x="1240" y="951"/>
                    </a:cubicBezTo>
                    <a:cubicBezTo>
                      <a:pt x="1315" y="1125"/>
                      <a:pt x="1414" y="1348"/>
                      <a:pt x="1563" y="1496"/>
                    </a:cubicBezTo>
                    <a:cubicBezTo>
                      <a:pt x="1414" y="1323"/>
                      <a:pt x="1488" y="951"/>
                      <a:pt x="1513" y="728"/>
                    </a:cubicBezTo>
                    <a:cubicBezTo>
                      <a:pt x="1513" y="579"/>
                      <a:pt x="1662" y="83"/>
                      <a:pt x="1414" y="9"/>
                    </a:cubicBezTo>
                    <a:cubicBezTo>
                      <a:pt x="1384" y="3"/>
                      <a:pt x="1355" y="0"/>
                      <a:pt x="1327"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1776" name="Google Shape;11776;p30"/>
              <p:cNvSpPr/>
              <p:nvPr/>
            </p:nvSpPr>
            <p:spPr>
              <a:xfrm>
                <a:off x="3832950" y="360775"/>
                <a:ext cx="114675" cy="96675"/>
              </a:xfrm>
              <a:custGeom>
                <a:avLst/>
                <a:gdLst/>
                <a:ahLst/>
                <a:cxnLst/>
                <a:rect l="l" t="t" r="r" b="b"/>
                <a:pathLst>
                  <a:path w="4587" h="3867" extrusionOk="0">
                    <a:moveTo>
                      <a:pt x="4371" y="0"/>
                    </a:moveTo>
                    <a:cubicBezTo>
                      <a:pt x="4333" y="0"/>
                      <a:pt x="4296" y="7"/>
                      <a:pt x="4264" y="19"/>
                    </a:cubicBezTo>
                    <a:cubicBezTo>
                      <a:pt x="4240" y="19"/>
                      <a:pt x="4215" y="44"/>
                      <a:pt x="4165" y="44"/>
                    </a:cubicBezTo>
                    <a:cubicBezTo>
                      <a:pt x="3967" y="168"/>
                      <a:pt x="3744" y="267"/>
                      <a:pt x="3570" y="416"/>
                    </a:cubicBezTo>
                    <a:cubicBezTo>
                      <a:pt x="3397" y="590"/>
                      <a:pt x="3174" y="763"/>
                      <a:pt x="3000" y="912"/>
                    </a:cubicBezTo>
                    <a:cubicBezTo>
                      <a:pt x="2603" y="1284"/>
                      <a:pt x="2157" y="1606"/>
                      <a:pt x="1736" y="1879"/>
                    </a:cubicBezTo>
                    <a:cubicBezTo>
                      <a:pt x="1190" y="2226"/>
                      <a:pt x="645" y="2523"/>
                      <a:pt x="273" y="2969"/>
                    </a:cubicBezTo>
                    <a:cubicBezTo>
                      <a:pt x="124" y="3143"/>
                      <a:pt x="0" y="3366"/>
                      <a:pt x="75" y="3564"/>
                    </a:cubicBezTo>
                    <a:cubicBezTo>
                      <a:pt x="149" y="3688"/>
                      <a:pt x="273" y="3738"/>
                      <a:pt x="422" y="3812"/>
                    </a:cubicBezTo>
                    <a:cubicBezTo>
                      <a:pt x="535" y="3850"/>
                      <a:pt x="659" y="3867"/>
                      <a:pt x="788" y="3867"/>
                    </a:cubicBezTo>
                    <a:cubicBezTo>
                      <a:pt x="1085" y="3867"/>
                      <a:pt x="1410" y="3777"/>
                      <a:pt x="1686" y="3639"/>
                    </a:cubicBezTo>
                    <a:cubicBezTo>
                      <a:pt x="2108" y="3465"/>
                      <a:pt x="2405" y="3192"/>
                      <a:pt x="2678" y="2895"/>
                    </a:cubicBezTo>
                    <a:cubicBezTo>
                      <a:pt x="3223" y="2399"/>
                      <a:pt x="3645" y="1854"/>
                      <a:pt x="3992" y="1259"/>
                    </a:cubicBezTo>
                    <a:cubicBezTo>
                      <a:pt x="4165" y="986"/>
                      <a:pt x="4264" y="664"/>
                      <a:pt x="4413" y="391"/>
                    </a:cubicBezTo>
                    <a:cubicBezTo>
                      <a:pt x="4463" y="342"/>
                      <a:pt x="4587" y="242"/>
                      <a:pt x="4587" y="143"/>
                    </a:cubicBezTo>
                    <a:cubicBezTo>
                      <a:pt x="4587" y="51"/>
                      <a:pt x="4477" y="0"/>
                      <a:pt x="437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777" name="Google Shape;11777;p30"/>
              <p:cNvSpPr/>
              <p:nvPr/>
            </p:nvSpPr>
            <p:spPr>
              <a:xfrm>
                <a:off x="3886875" y="368075"/>
                <a:ext cx="58275" cy="52075"/>
              </a:xfrm>
              <a:custGeom>
                <a:avLst/>
                <a:gdLst/>
                <a:ahLst/>
                <a:cxnLst/>
                <a:rect l="l" t="t" r="r" b="b"/>
                <a:pathLst>
                  <a:path w="2331" h="2083" extrusionOk="0">
                    <a:moveTo>
                      <a:pt x="2206" y="0"/>
                    </a:moveTo>
                    <a:cubicBezTo>
                      <a:pt x="1711" y="74"/>
                      <a:pt x="1190" y="471"/>
                      <a:pt x="843" y="793"/>
                    </a:cubicBezTo>
                    <a:cubicBezTo>
                      <a:pt x="570" y="1041"/>
                      <a:pt x="273" y="1240"/>
                      <a:pt x="0" y="1487"/>
                    </a:cubicBezTo>
                    <a:cubicBezTo>
                      <a:pt x="322" y="1339"/>
                      <a:pt x="620" y="1165"/>
                      <a:pt x="942" y="967"/>
                    </a:cubicBezTo>
                    <a:lnTo>
                      <a:pt x="942" y="967"/>
                    </a:lnTo>
                    <a:cubicBezTo>
                      <a:pt x="645" y="1314"/>
                      <a:pt x="372" y="1611"/>
                      <a:pt x="75" y="1958"/>
                    </a:cubicBezTo>
                    <a:cubicBezTo>
                      <a:pt x="397" y="1686"/>
                      <a:pt x="744" y="1438"/>
                      <a:pt x="1116" y="1190"/>
                    </a:cubicBezTo>
                    <a:lnTo>
                      <a:pt x="1116" y="1190"/>
                    </a:lnTo>
                    <a:cubicBezTo>
                      <a:pt x="1017" y="1487"/>
                      <a:pt x="868" y="1785"/>
                      <a:pt x="719" y="2082"/>
                    </a:cubicBezTo>
                    <a:cubicBezTo>
                      <a:pt x="1388" y="1487"/>
                      <a:pt x="1859" y="793"/>
                      <a:pt x="2306" y="74"/>
                    </a:cubicBezTo>
                    <a:cubicBezTo>
                      <a:pt x="2306" y="74"/>
                      <a:pt x="2330" y="50"/>
                      <a:pt x="2306" y="50"/>
                    </a:cubicBezTo>
                    <a:cubicBezTo>
                      <a:pt x="2306" y="0"/>
                      <a:pt x="2231" y="0"/>
                      <a:pt x="2206"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1778" name="Google Shape;11778;p30"/>
              <p:cNvSpPr/>
              <p:nvPr/>
            </p:nvSpPr>
            <p:spPr>
              <a:xfrm>
                <a:off x="3971150" y="346325"/>
                <a:ext cx="98575" cy="76925"/>
              </a:xfrm>
              <a:custGeom>
                <a:avLst/>
                <a:gdLst/>
                <a:ahLst/>
                <a:cxnLst/>
                <a:rect l="l" t="t" r="r" b="b"/>
                <a:pathLst>
                  <a:path w="3943" h="3077" extrusionOk="0">
                    <a:moveTo>
                      <a:pt x="666" y="1"/>
                    </a:moveTo>
                    <a:cubicBezTo>
                      <a:pt x="651" y="1"/>
                      <a:pt x="636" y="1"/>
                      <a:pt x="620" y="2"/>
                    </a:cubicBezTo>
                    <a:cubicBezTo>
                      <a:pt x="1" y="27"/>
                      <a:pt x="620" y="1168"/>
                      <a:pt x="719" y="1341"/>
                    </a:cubicBezTo>
                    <a:cubicBezTo>
                      <a:pt x="819" y="1564"/>
                      <a:pt x="943" y="1812"/>
                      <a:pt x="1091" y="2035"/>
                    </a:cubicBezTo>
                    <a:cubicBezTo>
                      <a:pt x="1414" y="2432"/>
                      <a:pt x="1860" y="2779"/>
                      <a:pt x="2430" y="2952"/>
                    </a:cubicBezTo>
                    <a:cubicBezTo>
                      <a:pt x="2603" y="3027"/>
                      <a:pt x="2802" y="3076"/>
                      <a:pt x="3025" y="3076"/>
                    </a:cubicBezTo>
                    <a:cubicBezTo>
                      <a:pt x="3198" y="3076"/>
                      <a:pt x="3446" y="3052"/>
                      <a:pt x="3595" y="2928"/>
                    </a:cubicBezTo>
                    <a:cubicBezTo>
                      <a:pt x="3893" y="2704"/>
                      <a:pt x="3942" y="2407"/>
                      <a:pt x="3818" y="2159"/>
                    </a:cubicBezTo>
                    <a:cubicBezTo>
                      <a:pt x="3694" y="1886"/>
                      <a:pt x="3446" y="1713"/>
                      <a:pt x="3198" y="1564"/>
                    </a:cubicBezTo>
                    <a:cubicBezTo>
                      <a:pt x="2901" y="1316"/>
                      <a:pt x="2579" y="1093"/>
                      <a:pt x="2207" y="920"/>
                    </a:cubicBezTo>
                    <a:cubicBezTo>
                      <a:pt x="1934" y="697"/>
                      <a:pt x="1661" y="498"/>
                      <a:pt x="1339" y="325"/>
                    </a:cubicBezTo>
                    <a:cubicBezTo>
                      <a:pt x="1151" y="207"/>
                      <a:pt x="941" y="1"/>
                      <a:pt x="66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779" name="Google Shape;11779;p30"/>
              <p:cNvSpPr/>
              <p:nvPr/>
            </p:nvSpPr>
            <p:spPr>
              <a:xfrm>
                <a:off x="3960000" y="353700"/>
                <a:ext cx="59525" cy="87275"/>
              </a:xfrm>
              <a:custGeom>
                <a:avLst/>
                <a:gdLst/>
                <a:ahLst/>
                <a:cxnLst/>
                <a:rect l="l" t="t" r="r" b="b"/>
                <a:pathLst>
                  <a:path w="2381" h="3491" extrusionOk="0">
                    <a:moveTo>
                      <a:pt x="623" y="0"/>
                    </a:moveTo>
                    <a:cubicBezTo>
                      <a:pt x="394" y="0"/>
                      <a:pt x="269" y="236"/>
                      <a:pt x="248" y="402"/>
                    </a:cubicBezTo>
                    <a:cubicBezTo>
                      <a:pt x="199" y="699"/>
                      <a:pt x="149" y="1021"/>
                      <a:pt x="124" y="1319"/>
                    </a:cubicBezTo>
                    <a:cubicBezTo>
                      <a:pt x="50" y="1765"/>
                      <a:pt x="0" y="2236"/>
                      <a:pt x="124" y="2633"/>
                    </a:cubicBezTo>
                    <a:cubicBezTo>
                      <a:pt x="248" y="3029"/>
                      <a:pt x="620" y="3401"/>
                      <a:pt x="1165" y="3475"/>
                    </a:cubicBezTo>
                    <a:cubicBezTo>
                      <a:pt x="1238" y="3485"/>
                      <a:pt x="1307" y="3490"/>
                      <a:pt x="1373" y="3490"/>
                    </a:cubicBezTo>
                    <a:cubicBezTo>
                      <a:pt x="1487" y="3490"/>
                      <a:pt x="1592" y="3473"/>
                      <a:pt x="1686" y="3426"/>
                    </a:cubicBezTo>
                    <a:cubicBezTo>
                      <a:pt x="2008" y="3351"/>
                      <a:pt x="2256" y="3104"/>
                      <a:pt x="2306" y="2856"/>
                    </a:cubicBezTo>
                    <a:cubicBezTo>
                      <a:pt x="2380" y="2608"/>
                      <a:pt x="2306" y="2360"/>
                      <a:pt x="2231" y="2137"/>
                    </a:cubicBezTo>
                    <a:cubicBezTo>
                      <a:pt x="1984" y="1567"/>
                      <a:pt x="1513" y="1145"/>
                      <a:pt x="1190" y="625"/>
                    </a:cubicBezTo>
                    <a:cubicBezTo>
                      <a:pt x="1116" y="426"/>
                      <a:pt x="1017" y="129"/>
                      <a:pt x="769" y="30"/>
                    </a:cubicBezTo>
                    <a:cubicBezTo>
                      <a:pt x="716" y="9"/>
                      <a:pt x="667" y="0"/>
                      <a:pt x="6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780" name="Google Shape;11780;p30"/>
              <p:cNvSpPr/>
              <p:nvPr/>
            </p:nvSpPr>
            <p:spPr>
              <a:xfrm>
                <a:off x="3964325" y="361875"/>
                <a:ext cx="34750" cy="42775"/>
              </a:xfrm>
              <a:custGeom>
                <a:avLst/>
                <a:gdLst/>
                <a:ahLst/>
                <a:cxnLst/>
                <a:rect l="l" t="t" r="r" b="b"/>
                <a:pathLst>
                  <a:path w="1390" h="1711" extrusionOk="0">
                    <a:moveTo>
                      <a:pt x="348" y="0"/>
                    </a:moveTo>
                    <a:cubicBezTo>
                      <a:pt x="100" y="25"/>
                      <a:pt x="100" y="223"/>
                      <a:pt x="75" y="347"/>
                    </a:cubicBezTo>
                    <a:cubicBezTo>
                      <a:pt x="1" y="719"/>
                      <a:pt x="1" y="1066"/>
                      <a:pt x="100" y="1413"/>
                    </a:cubicBezTo>
                    <a:cubicBezTo>
                      <a:pt x="125" y="1537"/>
                      <a:pt x="199" y="1661"/>
                      <a:pt x="323" y="1711"/>
                    </a:cubicBezTo>
                    <a:cubicBezTo>
                      <a:pt x="323" y="1463"/>
                      <a:pt x="323" y="1190"/>
                      <a:pt x="348" y="917"/>
                    </a:cubicBezTo>
                    <a:cubicBezTo>
                      <a:pt x="497" y="1165"/>
                      <a:pt x="695" y="1413"/>
                      <a:pt x="893" y="1611"/>
                    </a:cubicBezTo>
                    <a:cubicBezTo>
                      <a:pt x="992" y="1314"/>
                      <a:pt x="745" y="1066"/>
                      <a:pt x="769" y="744"/>
                    </a:cubicBezTo>
                    <a:lnTo>
                      <a:pt x="769" y="744"/>
                    </a:lnTo>
                    <a:cubicBezTo>
                      <a:pt x="968" y="967"/>
                      <a:pt x="1191" y="1190"/>
                      <a:pt x="1389" y="1364"/>
                    </a:cubicBezTo>
                    <a:cubicBezTo>
                      <a:pt x="1265" y="992"/>
                      <a:pt x="1092" y="620"/>
                      <a:pt x="819" y="322"/>
                    </a:cubicBezTo>
                    <a:cubicBezTo>
                      <a:pt x="720" y="198"/>
                      <a:pt x="596" y="50"/>
                      <a:pt x="348"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1781" name="Google Shape;11781;p30"/>
              <p:cNvSpPr/>
              <p:nvPr/>
            </p:nvSpPr>
            <p:spPr>
              <a:xfrm>
                <a:off x="3748050" y="320350"/>
                <a:ext cx="191525" cy="67575"/>
              </a:xfrm>
              <a:custGeom>
                <a:avLst/>
                <a:gdLst/>
                <a:ahLst/>
                <a:cxnLst/>
                <a:rect l="l" t="t" r="r" b="b"/>
                <a:pathLst>
                  <a:path w="7661" h="2703" extrusionOk="0">
                    <a:moveTo>
                      <a:pt x="7660" y="0"/>
                    </a:moveTo>
                    <a:lnTo>
                      <a:pt x="7660" y="0"/>
                    </a:lnTo>
                    <a:cubicBezTo>
                      <a:pt x="5892" y="489"/>
                      <a:pt x="3992" y="1174"/>
                      <a:pt x="2207" y="1174"/>
                    </a:cubicBezTo>
                    <a:cubicBezTo>
                      <a:pt x="2091" y="1174"/>
                      <a:pt x="1975" y="1171"/>
                      <a:pt x="1860" y="1165"/>
                    </a:cubicBezTo>
                    <a:cubicBezTo>
                      <a:pt x="1661" y="1165"/>
                      <a:pt x="1452" y="1143"/>
                      <a:pt x="1239" y="1143"/>
                    </a:cubicBezTo>
                    <a:cubicBezTo>
                      <a:pt x="1132" y="1143"/>
                      <a:pt x="1025" y="1149"/>
                      <a:pt x="918" y="1165"/>
                    </a:cubicBezTo>
                    <a:cubicBezTo>
                      <a:pt x="570" y="1240"/>
                      <a:pt x="223" y="1413"/>
                      <a:pt x="99" y="1661"/>
                    </a:cubicBezTo>
                    <a:cubicBezTo>
                      <a:pt x="0" y="1859"/>
                      <a:pt x="75" y="2083"/>
                      <a:pt x="199" y="2207"/>
                    </a:cubicBezTo>
                    <a:cubicBezTo>
                      <a:pt x="323" y="2355"/>
                      <a:pt x="496" y="2454"/>
                      <a:pt x="694" y="2504"/>
                    </a:cubicBezTo>
                    <a:cubicBezTo>
                      <a:pt x="1025" y="2636"/>
                      <a:pt x="1344" y="2702"/>
                      <a:pt x="1704" y="2702"/>
                    </a:cubicBezTo>
                    <a:cubicBezTo>
                      <a:pt x="1884" y="2702"/>
                      <a:pt x="2074" y="2686"/>
                      <a:pt x="2281" y="2653"/>
                    </a:cubicBezTo>
                    <a:cubicBezTo>
                      <a:pt x="2802" y="2628"/>
                      <a:pt x="3322" y="2504"/>
                      <a:pt x="3818" y="2355"/>
                    </a:cubicBezTo>
                    <a:cubicBezTo>
                      <a:pt x="3843" y="2355"/>
                      <a:pt x="3843" y="2355"/>
                      <a:pt x="3867" y="2330"/>
                    </a:cubicBezTo>
                    <a:cubicBezTo>
                      <a:pt x="4933" y="1983"/>
                      <a:pt x="5950" y="1488"/>
                      <a:pt x="6842" y="868"/>
                    </a:cubicBezTo>
                    <a:cubicBezTo>
                      <a:pt x="7214" y="620"/>
                      <a:pt x="7586" y="347"/>
                      <a:pt x="76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782" name="Google Shape;11782;p30"/>
              <p:cNvSpPr/>
              <p:nvPr/>
            </p:nvSpPr>
            <p:spPr>
              <a:xfrm>
                <a:off x="3821800" y="339700"/>
                <a:ext cx="91750" cy="32875"/>
              </a:xfrm>
              <a:custGeom>
                <a:avLst/>
                <a:gdLst/>
                <a:ahLst/>
                <a:cxnLst/>
                <a:rect l="l" t="t" r="r" b="b"/>
                <a:pathLst>
                  <a:path w="3670" h="1315" extrusionOk="0">
                    <a:moveTo>
                      <a:pt x="3231" y="0"/>
                    </a:moveTo>
                    <a:cubicBezTo>
                      <a:pt x="2812" y="0"/>
                      <a:pt x="2303" y="122"/>
                      <a:pt x="1983" y="193"/>
                    </a:cubicBezTo>
                    <a:cubicBezTo>
                      <a:pt x="1314" y="317"/>
                      <a:pt x="645" y="515"/>
                      <a:pt x="25" y="763"/>
                    </a:cubicBezTo>
                    <a:cubicBezTo>
                      <a:pt x="521" y="763"/>
                      <a:pt x="1017" y="714"/>
                      <a:pt x="1512" y="639"/>
                    </a:cubicBezTo>
                    <a:lnTo>
                      <a:pt x="1512" y="639"/>
                    </a:lnTo>
                    <a:cubicBezTo>
                      <a:pt x="1017" y="862"/>
                      <a:pt x="521" y="1085"/>
                      <a:pt x="0" y="1309"/>
                    </a:cubicBezTo>
                    <a:cubicBezTo>
                      <a:pt x="52" y="1313"/>
                      <a:pt x="105" y="1315"/>
                      <a:pt x="157" y="1315"/>
                    </a:cubicBezTo>
                    <a:cubicBezTo>
                      <a:pt x="703" y="1315"/>
                      <a:pt x="1263" y="1091"/>
                      <a:pt x="1760" y="887"/>
                    </a:cubicBezTo>
                    <a:cubicBezTo>
                      <a:pt x="2380" y="639"/>
                      <a:pt x="3099" y="391"/>
                      <a:pt x="3669" y="69"/>
                    </a:cubicBezTo>
                    <a:cubicBezTo>
                      <a:pt x="3549" y="20"/>
                      <a:pt x="3397" y="0"/>
                      <a:pt x="3231" y="0"/>
                    </a:cubicBezTo>
                    <a:close/>
                  </a:path>
                </a:pathLst>
              </a:custGeom>
              <a:solidFill>
                <a:srgbClr val="CADCDC"/>
              </a:solidFill>
              <a:ln>
                <a:noFill/>
              </a:ln>
            </p:spPr>
            <p:txBody>
              <a:bodyPr spcFirstLastPara="1" wrap="square" lIns="91425" tIns="91425" rIns="91425" bIns="91425" anchor="ctr" anchorCtr="0">
                <a:noAutofit/>
              </a:bodyPr>
              <a:lstStyle/>
              <a:p>
                <a:endParaRPr/>
              </a:p>
            </p:txBody>
          </p:sp>
          <p:sp>
            <p:nvSpPr>
              <p:cNvPr id="11783" name="Google Shape;11783;p30"/>
              <p:cNvSpPr/>
              <p:nvPr/>
            </p:nvSpPr>
            <p:spPr>
              <a:xfrm>
                <a:off x="3787700" y="336450"/>
                <a:ext cx="158675" cy="96475"/>
              </a:xfrm>
              <a:custGeom>
                <a:avLst/>
                <a:gdLst/>
                <a:ahLst/>
                <a:cxnLst/>
                <a:rect l="l" t="t" r="r" b="b"/>
                <a:pathLst>
                  <a:path w="6347" h="3859" extrusionOk="0">
                    <a:moveTo>
                      <a:pt x="6347" y="1"/>
                    </a:moveTo>
                    <a:cubicBezTo>
                      <a:pt x="5876" y="224"/>
                      <a:pt x="5380" y="397"/>
                      <a:pt x="4934" y="621"/>
                    </a:cubicBezTo>
                    <a:cubicBezTo>
                      <a:pt x="4463" y="868"/>
                      <a:pt x="4017" y="1116"/>
                      <a:pt x="3521" y="1339"/>
                    </a:cubicBezTo>
                    <a:cubicBezTo>
                      <a:pt x="2629" y="1686"/>
                      <a:pt x="1711" y="1959"/>
                      <a:pt x="844" y="2331"/>
                    </a:cubicBezTo>
                    <a:cubicBezTo>
                      <a:pt x="521" y="2455"/>
                      <a:pt x="224" y="2628"/>
                      <a:pt x="100" y="2876"/>
                    </a:cubicBezTo>
                    <a:cubicBezTo>
                      <a:pt x="1" y="3050"/>
                      <a:pt x="26" y="3223"/>
                      <a:pt x="100" y="3422"/>
                    </a:cubicBezTo>
                    <a:cubicBezTo>
                      <a:pt x="150" y="3570"/>
                      <a:pt x="249" y="3719"/>
                      <a:pt x="422" y="3818"/>
                    </a:cubicBezTo>
                    <a:cubicBezTo>
                      <a:pt x="502" y="3847"/>
                      <a:pt x="590" y="3859"/>
                      <a:pt x="683" y="3859"/>
                    </a:cubicBezTo>
                    <a:cubicBezTo>
                      <a:pt x="1079" y="3859"/>
                      <a:pt x="1563" y="3637"/>
                      <a:pt x="1885" y="3496"/>
                    </a:cubicBezTo>
                    <a:cubicBezTo>
                      <a:pt x="2356" y="3323"/>
                      <a:pt x="2827" y="3099"/>
                      <a:pt x="3273" y="2852"/>
                    </a:cubicBezTo>
                    <a:cubicBezTo>
                      <a:pt x="4141" y="2381"/>
                      <a:pt x="4959" y="1810"/>
                      <a:pt x="5603" y="1191"/>
                    </a:cubicBezTo>
                    <a:cubicBezTo>
                      <a:pt x="5975" y="819"/>
                      <a:pt x="6322" y="397"/>
                      <a:pt x="63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784" name="Google Shape;11784;p30"/>
              <p:cNvSpPr/>
              <p:nvPr/>
            </p:nvSpPr>
            <p:spPr>
              <a:xfrm>
                <a:off x="3853400" y="354275"/>
                <a:ext cx="74025" cy="46050"/>
              </a:xfrm>
              <a:custGeom>
                <a:avLst/>
                <a:gdLst/>
                <a:ahLst/>
                <a:cxnLst/>
                <a:rect l="l" t="t" r="r" b="b"/>
                <a:pathLst>
                  <a:path w="2961" h="1842" extrusionOk="0">
                    <a:moveTo>
                      <a:pt x="2754" y="0"/>
                    </a:moveTo>
                    <a:cubicBezTo>
                      <a:pt x="2734" y="0"/>
                      <a:pt x="2709" y="2"/>
                      <a:pt x="2678" y="7"/>
                    </a:cubicBezTo>
                    <a:cubicBezTo>
                      <a:pt x="2108" y="56"/>
                      <a:pt x="1463" y="552"/>
                      <a:pt x="992" y="800"/>
                    </a:cubicBezTo>
                    <a:cubicBezTo>
                      <a:pt x="819" y="899"/>
                      <a:pt x="298" y="1246"/>
                      <a:pt x="1" y="1246"/>
                    </a:cubicBezTo>
                    <a:cubicBezTo>
                      <a:pt x="29" y="1248"/>
                      <a:pt x="58" y="1249"/>
                      <a:pt x="87" y="1249"/>
                    </a:cubicBezTo>
                    <a:cubicBezTo>
                      <a:pt x="501" y="1249"/>
                      <a:pt x="895" y="1086"/>
                      <a:pt x="1290" y="924"/>
                    </a:cubicBezTo>
                    <a:lnTo>
                      <a:pt x="1290" y="924"/>
                    </a:lnTo>
                    <a:cubicBezTo>
                      <a:pt x="918" y="1246"/>
                      <a:pt x="546" y="1519"/>
                      <a:pt x="174" y="1841"/>
                    </a:cubicBezTo>
                    <a:cubicBezTo>
                      <a:pt x="719" y="1668"/>
                      <a:pt x="1215" y="1395"/>
                      <a:pt x="1661" y="1097"/>
                    </a:cubicBezTo>
                    <a:cubicBezTo>
                      <a:pt x="1959" y="850"/>
                      <a:pt x="2232" y="602"/>
                      <a:pt x="2529" y="329"/>
                    </a:cubicBezTo>
                    <a:cubicBezTo>
                      <a:pt x="2642" y="216"/>
                      <a:pt x="2961" y="0"/>
                      <a:pt x="2754"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1785" name="Google Shape;11785;p30"/>
              <p:cNvSpPr/>
              <p:nvPr/>
            </p:nvSpPr>
            <p:spPr>
              <a:xfrm>
                <a:off x="3982300" y="331650"/>
                <a:ext cx="138850" cy="57125"/>
              </a:xfrm>
              <a:custGeom>
                <a:avLst/>
                <a:gdLst/>
                <a:ahLst/>
                <a:cxnLst/>
                <a:rect l="l" t="t" r="r" b="b"/>
                <a:pathLst>
                  <a:path w="5554" h="2285" extrusionOk="0">
                    <a:moveTo>
                      <a:pt x="579" y="0"/>
                    </a:moveTo>
                    <a:cubicBezTo>
                      <a:pt x="496" y="0"/>
                      <a:pt x="417" y="13"/>
                      <a:pt x="348" y="44"/>
                    </a:cubicBezTo>
                    <a:cubicBezTo>
                      <a:pt x="1" y="193"/>
                      <a:pt x="224" y="515"/>
                      <a:pt x="397" y="664"/>
                    </a:cubicBezTo>
                    <a:cubicBezTo>
                      <a:pt x="794" y="1011"/>
                      <a:pt x="1265" y="1308"/>
                      <a:pt x="1761" y="1556"/>
                    </a:cubicBezTo>
                    <a:cubicBezTo>
                      <a:pt x="2331" y="1829"/>
                      <a:pt x="2951" y="2077"/>
                      <a:pt x="3620" y="2201"/>
                    </a:cubicBezTo>
                    <a:cubicBezTo>
                      <a:pt x="3825" y="2257"/>
                      <a:pt x="4043" y="2284"/>
                      <a:pt x="4265" y="2284"/>
                    </a:cubicBezTo>
                    <a:cubicBezTo>
                      <a:pt x="4339" y="2284"/>
                      <a:pt x="4413" y="2281"/>
                      <a:pt x="4488" y="2275"/>
                    </a:cubicBezTo>
                    <a:cubicBezTo>
                      <a:pt x="4810" y="2250"/>
                      <a:pt x="5083" y="2151"/>
                      <a:pt x="5256" y="1953"/>
                    </a:cubicBezTo>
                    <a:cubicBezTo>
                      <a:pt x="5355" y="1878"/>
                      <a:pt x="5430" y="1755"/>
                      <a:pt x="5455" y="1655"/>
                    </a:cubicBezTo>
                    <a:cubicBezTo>
                      <a:pt x="5479" y="1531"/>
                      <a:pt x="5554" y="1383"/>
                      <a:pt x="5504" y="1259"/>
                    </a:cubicBezTo>
                    <a:cubicBezTo>
                      <a:pt x="5479" y="1036"/>
                      <a:pt x="5306" y="837"/>
                      <a:pt x="5083" y="713"/>
                    </a:cubicBezTo>
                    <a:cubicBezTo>
                      <a:pt x="4835" y="565"/>
                      <a:pt x="4562" y="515"/>
                      <a:pt x="4265" y="441"/>
                    </a:cubicBezTo>
                    <a:cubicBezTo>
                      <a:pt x="3323" y="267"/>
                      <a:pt x="2257" y="317"/>
                      <a:pt x="1290" y="143"/>
                    </a:cubicBezTo>
                    <a:cubicBezTo>
                      <a:pt x="1105" y="106"/>
                      <a:pt x="823" y="0"/>
                      <a:pt x="57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786" name="Google Shape;11786;p30"/>
              <p:cNvSpPr/>
              <p:nvPr/>
            </p:nvSpPr>
            <p:spPr>
              <a:xfrm>
                <a:off x="3995325" y="338950"/>
                <a:ext cx="89275" cy="34725"/>
              </a:xfrm>
              <a:custGeom>
                <a:avLst/>
                <a:gdLst/>
                <a:ahLst/>
                <a:cxnLst/>
                <a:rect l="l" t="t" r="r" b="b"/>
                <a:pathLst>
                  <a:path w="3571" h="1389" extrusionOk="0">
                    <a:moveTo>
                      <a:pt x="3570" y="521"/>
                    </a:moveTo>
                    <a:cubicBezTo>
                      <a:pt x="3539" y="521"/>
                      <a:pt x="3508" y="521"/>
                      <a:pt x="3477" y="521"/>
                    </a:cubicBezTo>
                    <a:lnTo>
                      <a:pt x="3477" y="521"/>
                    </a:lnTo>
                    <a:cubicBezTo>
                      <a:pt x="3493" y="522"/>
                      <a:pt x="3509" y="523"/>
                      <a:pt x="3525" y="523"/>
                    </a:cubicBezTo>
                    <a:cubicBezTo>
                      <a:pt x="3540" y="523"/>
                      <a:pt x="3555" y="522"/>
                      <a:pt x="3570" y="521"/>
                    </a:cubicBezTo>
                    <a:close/>
                    <a:moveTo>
                      <a:pt x="687" y="1"/>
                    </a:moveTo>
                    <a:cubicBezTo>
                      <a:pt x="492" y="1"/>
                      <a:pt x="296" y="9"/>
                      <a:pt x="100" y="25"/>
                    </a:cubicBezTo>
                    <a:lnTo>
                      <a:pt x="75" y="25"/>
                    </a:lnTo>
                    <a:cubicBezTo>
                      <a:pt x="0" y="50"/>
                      <a:pt x="25" y="124"/>
                      <a:pt x="75" y="173"/>
                    </a:cubicBezTo>
                    <a:cubicBezTo>
                      <a:pt x="223" y="372"/>
                      <a:pt x="347" y="545"/>
                      <a:pt x="595" y="669"/>
                    </a:cubicBezTo>
                    <a:cubicBezTo>
                      <a:pt x="769" y="768"/>
                      <a:pt x="1017" y="868"/>
                      <a:pt x="1240" y="967"/>
                    </a:cubicBezTo>
                    <a:cubicBezTo>
                      <a:pt x="1463" y="1041"/>
                      <a:pt x="1636" y="1140"/>
                      <a:pt x="1860" y="1215"/>
                    </a:cubicBezTo>
                    <a:cubicBezTo>
                      <a:pt x="1991" y="1258"/>
                      <a:pt x="2295" y="1283"/>
                      <a:pt x="2433" y="1356"/>
                    </a:cubicBezTo>
                    <a:lnTo>
                      <a:pt x="2433" y="1356"/>
                    </a:lnTo>
                    <a:cubicBezTo>
                      <a:pt x="2198" y="1190"/>
                      <a:pt x="1942" y="1006"/>
                      <a:pt x="1686" y="843"/>
                    </a:cubicBezTo>
                    <a:lnTo>
                      <a:pt x="1686" y="843"/>
                    </a:lnTo>
                    <a:cubicBezTo>
                      <a:pt x="2132" y="967"/>
                      <a:pt x="2603" y="1041"/>
                      <a:pt x="3099" y="1140"/>
                    </a:cubicBezTo>
                    <a:cubicBezTo>
                      <a:pt x="2702" y="917"/>
                      <a:pt x="2331" y="744"/>
                      <a:pt x="1934" y="521"/>
                    </a:cubicBezTo>
                    <a:lnTo>
                      <a:pt x="1934" y="521"/>
                    </a:lnTo>
                    <a:cubicBezTo>
                      <a:pt x="2107" y="529"/>
                      <a:pt x="2284" y="532"/>
                      <a:pt x="2463" y="532"/>
                    </a:cubicBezTo>
                    <a:cubicBezTo>
                      <a:pt x="2792" y="532"/>
                      <a:pt x="3130" y="522"/>
                      <a:pt x="3477" y="521"/>
                    </a:cubicBezTo>
                    <a:lnTo>
                      <a:pt x="3477" y="521"/>
                    </a:lnTo>
                    <a:cubicBezTo>
                      <a:pt x="3258" y="501"/>
                      <a:pt x="2964" y="359"/>
                      <a:pt x="2727" y="273"/>
                    </a:cubicBezTo>
                    <a:cubicBezTo>
                      <a:pt x="2455" y="223"/>
                      <a:pt x="2207" y="173"/>
                      <a:pt x="1934" y="124"/>
                    </a:cubicBezTo>
                    <a:cubicBezTo>
                      <a:pt x="1527" y="39"/>
                      <a:pt x="1109" y="1"/>
                      <a:pt x="687" y="1"/>
                    </a:cubicBezTo>
                    <a:close/>
                    <a:moveTo>
                      <a:pt x="2433" y="1356"/>
                    </a:moveTo>
                    <a:cubicBezTo>
                      <a:pt x="2449" y="1367"/>
                      <a:pt x="2464" y="1377"/>
                      <a:pt x="2479" y="1388"/>
                    </a:cubicBezTo>
                    <a:cubicBezTo>
                      <a:pt x="2467" y="1376"/>
                      <a:pt x="2452" y="1366"/>
                      <a:pt x="2433" y="1356"/>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1787" name="Google Shape;11787;p30"/>
              <p:cNvSpPr/>
              <p:nvPr/>
            </p:nvSpPr>
            <p:spPr>
              <a:xfrm>
                <a:off x="3966200" y="285650"/>
                <a:ext cx="176650" cy="50825"/>
              </a:xfrm>
              <a:custGeom>
                <a:avLst/>
                <a:gdLst/>
                <a:ahLst/>
                <a:cxnLst/>
                <a:rect l="l" t="t" r="r" b="b"/>
                <a:pathLst>
                  <a:path w="7066" h="2033" extrusionOk="0">
                    <a:moveTo>
                      <a:pt x="6099" y="0"/>
                    </a:moveTo>
                    <a:cubicBezTo>
                      <a:pt x="5355" y="0"/>
                      <a:pt x="4611" y="174"/>
                      <a:pt x="3867" y="372"/>
                    </a:cubicBezTo>
                    <a:cubicBezTo>
                      <a:pt x="3272" y="545"/>
                      <a:pt x="2653" y="694"/>
                      <a:pt x="2058" y="892"/>
                    </a:cubicBezTo>
                    <a:cubicBezTo>
                      <a:pt x="1686" y="1016"/>
                      <a:pt x="0" y="1537"/>
                      <a:pt x="1041" y="1760"/>
                    </a:cubicBezTo>
                    <a:cubicBezTo>
                      <a:pt x="1364" y="1810"/>
                      <a:pt x="1661" y="1884"/>
                      <a:pt x="1934" y="1909"/>
                    </a:cubicBezTo>
                    <a:cubicBezTo>
                      <a:pt x="2479" y="1983"/>
                      <a:pt x="3000" y="2033"/>
                      <a:pt x="3545" y="2033"/>
                    </a:cubicBezTo>
                    <a:cubicBezTo>
                      <a:pt x="4165" y="2033"/>
                      <a:pt x="4785" y="2008"/>
                      <a:pt x="5404" y="1810"/>
                    </a:cubicBezTo>
                    <a:cubicBezTo>
                      <a:pt x="6024" y="1636"/>
                      <a:pt x="6619" y="1289"/>
                      <a:pt x="6892" y="868"/>
                    </a:cubicBezTo>
                    <a:cubicBezTo>
                      <a:pt x="6991" y="744"/>
                      <a:pt x="7065" y="570"/>
                      <a:pt x="7016" y="421"/>
                    </a:cubicBezTo>
                    <a:cubicBezTo>
                      <a:pt x="6966" y="124"/>
                      <a:pt x="6495" y="0"/>
                      <a:pt x="609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788" name="Google Shape;11788;p30"/>
              <p:cNvSpPr/>
              <p:nvPr/>
            </p:nvSpPr>
            <p:spPr>
              <a:xfrm>
                <a:off x="4002150" y="298650"/>
                <a:ext cx="79350" cy="32000"/>
              </a:xfrm>
              <a:custGeom>
                <a:avLst/>
                <a:gdLst/>
                <a:ahLst/>
                <a:cxnLst/>
                <a:rect l="l" t="t" r="r" b="b"/>
                <a:pathLst>
                  <a:path w="3174" h="1280" extrusionOk="0">
                    <a:moveTo>
                      <a:pt x="3173" y="1"/>
                    </a:moveTo>
                    <a:lnTo>
                      <a:pt x="3173" y="1"/>
                    </a:lnTo>
                    <a:cubicBezTo>
                      <a:pt x="2950" y="50"/>
                      <a:pt x="2653" y="50"/>
                      <a:pt x="2454" y="125"/>
                    </a:cubicBezTo>
                    <a:cubicBezTo>
                      <a:pt x="1686" y="249"/>
                      <a:pt x="818" y="546"/>
                      <a:pt x="124" y="893"/>
                    </a:cubicBezTo>
                    <a:cubicBezTo>
                      <a:pt x="99" y="893"/>
                      <a:pt x="74" y="918"/>
                      <a:pt x="50" y="967"/>
                    </a:cubicBezTo>
                    <a:cubicBezTo>
                      <a:pt x="0" y="1017"/>
                      <a:pt x="99" y="1042"/>
                      <a:pt x="174" y="1091"/>
                    </a:cubicBezTo>
                    <a:cubicBezTo>
                      <a:pt x="595" y="1240"/>
                      <a:pt x="1116" y="1240"/>
                      <a:pt x="1611" y="1265"/>
                    </a:cubicBezTo>
                    <a:cubicBezTo>
                      <a:pt x="1766" y="1274"/>
                      <a:pt x="1923" y="1280"/>
                      <a:pt x="2083" y="1280"/>
                    </a:cubicBezTo>
                    <a:cubicBezTo>
                      <a:pt x="2359" y="1280"/>
                      <a:pt x="2642" y="1262"/>
                      <a:pt x="2925" y="1215"/>
                    </a:cubicBezTo>
                    <a:cubicBezTo>
                      <a:pt x="2429" y="1141"/>
                      <a:pt x="1958" y="1091"/>
                      <a:pt x="1537" y="967"/>
                    </a:cubicBezTo>
                    <a:cubicBezTo>
                      <a:pt x="2033" y="843"/>
                      <a:pt x="2529" y="720"/>
                      <a:pt x="3024" y="546"/>
                    </a:cubicBezTo>
                    <a:lnTo>
                      <a:pt x="3024" y="546"/>
                    </a:lnTo>
                    <a:cubicBezTo>
                      <a:pt x="2779" y="568"/>
                      <a:pt x="2544" y="581"/>
                      <a:pt x="2315" y="581"/>
                    </a:cubicBezTo>
                    <a:cubicBezTo>
                      <a:pt x="2033" y="581"/>
                      <a:pt x="1760" y="562"/>
                      <a:pt x="1487" y="521"/>
                    </a:cubicBezTo>
                    <a:cubicBezTo>
                      <a:pt x="2058" y="348"/>
                      <a:pt x="2603" y="174"/>
                      <a:pt x="3173"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1789" name="Google Shape;11789;p30"/>
              <p:cNvSpPr/>
              <p:nvPr/>
            </p:nvSpPr>
            <p:spPr>
              <a:xfrm>
                <a:off x="3902350" y="193300"/>
                <a:ext cx="53325" cy="112900"/>
              </a:xfrm>
              <a:custGeom>
                <a:avLst/>
                <a:gdLst/>
                <a:ahLst/>
                <a:cxnLst/>
                <a:rect l="l" t="t" r="r" b="b"/>
                <a:pathLst>
                  <a:path w="2133" h="4516" extrusionOk="0">
                    <a:moveTo>
                      <a:pt x="1340" y="0"/>
                    </a:moveTo>
                    <a:cubicBezTo>
                      <a:pt x="1191" y="0"/>
                      <a:pt x="993" y="50"/>
                      <a:pt x="869" y="149"/>
                    </a:cubicBezTo>
                    <a:cubicBezTo>
                      <a:pt x="348" y="496"/>
                      <a:pt x="26" y="992"/>
                      <a:pt x="1" y="1488"/>
                    </a:cubicBezTo>
                    <a:cubicBezTo>
                      <a:pt x="1" y="1711"/>
                      <a:pt x="75" y="1909"/>
                      <a:pt x="125" y="2132"/>
                    </a:cubicBezTo>
                    <a:cubicBezTo>
                      <a:pt x="348" y="2777"/>
                      <a:pt x="720" y="3347"/>
                      <a:pt x="1067" y="3892"/>
                    </a:cubicBezTo>
                    <a:cubicBezTo>
                      <a:pt x="1191" y="4066"/>
                      <a:pt x="1364" y="4487"/>
                      <a:pt x="1687" y="4512"/>
                    </a:cubicBezTo>
                    <a:cubicBezTo>
                      <a:pt x="1701" y="4514"/>
                      <a:pt x="1714" y="4515"/>
                      <a:pt x="1727" y="4515"/>
                    </a:cubicBezTo>
                    <a:cubicBezTo>
                      <a:pt x="2017" y="4515"/>
                      <a:pt x="2108" y="4009"/>
                      <a:pt x="2108" y="3843"/>
                    </a:cubicBezTo>
                    <a:cubicBezTo>
                      <a:pt x="2133" y="3644"/>
                      <a:pt x="2058" y="3471"/>
                      <a:pt x="2009" y="3273"/>
                    </a:cubicBezTo>
                    <a:cubicBezTo>
                      <a:pt x="1885" y="2777"/>
                      <a:pt x="1984" y="2281"/>
                      <a:pt x="2009" y="1760"/>
                    </a:cubicBezTo>
                    <a:cubicBezTo>
                      <a:pt x="2058" y="1240"/>
                      <a:pt x="2058" y="719"/>
                      <a:pt x="1761" y="273"/>
                    </a:cubicBezTo>
                    <a:cubicBezTo>
                      <a:pt x="1711" y="149"/>
                      <a:pt x="1563" y="0"/>
                      <a:pt x="134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1790" name="Google Shape;11790;p30"/>
              <p:cNvSpPr/>
              <p:nvPr/>
            </p:nvSpPr>
            <p:spPr>
              <a:xfrm>
                <a:off x="3907950" y="216225"/>
                <a:ext cx="44025" cy="79400"/>
              </a:xfrm>
              <a:custGeom>
                <a:avLst/>
                <a:gdLst/>
                <a:ahLst/>
                <a:cxnLst/>
                <a:rect l="l" t="t" r="r" b="b"/>
                <a:pathLst>
                  <a:path w="1761" h="3176" extrusionOk="0">
                    <a:moveTo>
                      <a:pt x="719" y="1"/>
                    </a:moveTo>
                    <a:cubicBezTo>
                      <a:pt x="521" y="298"/>
                      <a:pt x="471" y="596"/>
                      <a:pt x="496" y="918"/>
                    </a:cubicBezTo>
                    <a:cubicBezTo>
                      <a:pt x="298" y="720"/>
                      <a:pt x="149" y="571"/>
                      <a:pt x="0" y="372"/>
                    </a:cubicBezTo>
                    <a:lnTo>
                      <a:pt x="0" y="372"/>
                    </a:lnTo>
                    <a:cubicBezTo>
                      <a:pt x="174" y="918"/>
                      <a:pt x="347" y="1414"/>
                      <a:pt x="521" y="1934"/>
                    </a:cubicBezTo>
                    <a:cubicBezTo>
                      <a:pt x="620" y="2232"/>
                      <a:pt x="719" y="2529"/>
                      <a:pt x="892" y="2802"/>
                    </a:cubicBezTo>
                    <a:cubicBezTo>
                      <a:pt x="1010" y="2966"/>
                      <a:pt x="1217" y="3176"/>
                      <a:pt x="1492" y="3176"/>
                    </a:cubicBezTo>
                    <a:cubicBezTo>
                      <a:pt x="1506" y="3176"/>
                      <a:pt x="1522" y="3175"/>
                      <a:pt x="1537" y="3174"/>
                    </a:cubicBezTo>
                    <a:cubicBezTo>
                      <a:pt x="1611" y="3174"/>
                      <a:pt x="1661" y="3149"/>
                      <a:pt x="1711" y="3099"/>
                    </a:cubicBezTo>
                    <a:cubicBezTo>
                      <a:pt x="1760" y="3050"/>
                      <a:pt x="1760" y="2975"/>
                      <a:pt x="1760" y="2926"/>
                    </a:cubicBezTo>
                    <a:cubicBezTo>
                      <a:pt x="1735" y="2529"/>
                      <a:pt x="1711" y="2108"/>
                      <a:pt x="1587" y="1711"/>
                    </a:cubicBezTo>
                    <a:cubicBezTo>
                      <a:pt x="1487" y="1314"/>
                      <a:pt x="1512" y="843"/>
                      <a:pt x="1487" y="422"/>
                    </a:cubicBezTo>
                    <a:cubicBezTo>
                      <a:pt x="1487" y="298"/>
                      <a:pt x="1463" y="125"/>
                      <a:pt x="1339" y="75"/>
                    </a:cubicBezTo>
                    <a:cubicBezTo>
                      <a:pt x="1165" y="323"/>
                      <a:pt x="1091" y="596"/>
                      <a:pt x="992" y="843"/>
                    </a:cubicBezTo>
                    <a:cubicBezTo>
                      <a:pt x="868" y="670"/>
                      <a:pt x="793" y="447"/>
                      <a:pt x="769" y="224"/>
                    </a:cubicBezTo>
                    <a:cubicBezTo>
                      <a:pt x="769" y="174"/>
                      <a:pt x="744" y="75"/>
                      <a:pt x="719"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1791" name="Google Shape;11791;p30"/>
              <p:cNvSpPr/>
              <p:nvPr/>
            </p:nvSpPr>
            <p:spPr>
              <a:xfrm>
                <a:off x="3930250" y="180275"/>
                <a:ext cx="71925" cy="121325"/>
              </a:xfrm>
              <a:custGeom>
                <a:avLst/>
                <a:gdLst/>
                <a:ahLst/>
                <a:cxnLst/>
                <a:rect l="l" t="t" r="r" b="b"/>
                <a:pathLst>
                  <a:path w="2877" h="4853" extrusionOk="0">
                    <a:moveTo>
                      <a:pt x="1711" y="1"/>
                    </a:moveTo>
                    <a:cubicBezTo>
                      <a:pt x="1587" y="26"/>
                      <a:pt x="1488" y="75"/>
                      <a:pt x="1438" y="174"/>
                    </a:cubicBezTo>
                    <a:cubicBezTo>
                      <a:pt x="323" y="1414"/>
                      <a:pt x="0" y="3000"/>
                      <a:pt x="620" y="4240"/>
                    </a:cubicBezTo>
                    <a:cubicBezTo>
                      <a:pt x="710" y="4374"/>
                      <a:pt x="820" y="4852"/>
                      <a:pt x="1059" y="4852"/>
                    </a:cubicBezTo>
                    <a:cubicBezTo>
                      <a:pt x="1085" y="4852"/>
                      <a:pt x="1112" y="4847"/>
                      <a:pt x="1141" y="4835"/>
                    </a:cubicBezTo>
                    <a:cubicBezTo>
                      <a:pt x="1438" y="4736"/>
                      <a:pt x="1637" y="4339"/>
                      <a:pt x="1761" y="4141"/>
                    </a:cubicBezTo>
                    <a:cubicBezTo>
                      <a:pt x="2256" y="3298"/>
                      <a:pt x="2752" y="2430"/>
                      <a:pt x="2851" y="1538"/>
                    </a:cubicBezTo>
                    <a:cubicBezTo>
                      <a:pt x="2876" y="1240"/>
                      <a:pt x="2851" y="893"/>
                      <a:pt x="2727" y="621"/>
                    </a:cubicBezTo>
                    <a:cubicBezTo>
                      <a:pt x="2579" y="323"/>
                      <a:pt x="2306" y="75"/>
                      <a:pt x="193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792" name="Google Shape;11792;p30"/>
              <p:cNvSpPr/>
              <p:nvPr/>
            </p:nvSpPr>
            <p:spPr>
              <a:xfrm>
                <a:off x="3944500" y="206925"/>
                <a:ext cx="47750" cy="90825"/>
              </a:xfrm>
              <a:custGeom>
                <a:avLst/>
                <a:gdLst/>
                <a:ahLst/>
                <a:cxnLst/>
                <a:rect l="l" t="t" r="r" b="b"/>
                <a:pathLst>
                  <a:path w="1910" h="3633" extrusionOk="0">
                    <a:moveTo>
                      <a:pt x="1414" y="1"/>
                    </a:moveTo>
                    <a:lnTo>
                      <a:pt x="1414" y="1"/>
                    </a:lnTo>
                    <a:cubicBezTo>
                      <a:pt x="1166" y="348"/>
                      <a:pt x="918" y="695"/>
                      <a:pt x="744" y="1042"/>
                    </a:cubicBezTo>
                    <a:cubicBezTo>
                      <a:pt x="695" y="720"/>
                      <a:pt x="645" y="447"/>
                      <a:pt x="620" y="125"/>
                    </a:cubicBezTo>
                    <a:cubicBezTo>
                      <a:pt x="620" y="199"/>
                      <a:pt x="447" y="373"/>
                      <a:pt x="397" y="472"/>
                    </a:cubicBezTo>
                    <a:cubicBezTo>
                      <a:pt x="323" y="596"/>
                      <a:pt x="273" y="720"/>
                      <a:pt x="249" y="844"/>
                    </a:cubicBezTo>
                    <a:cubicBezTo>
                      <a:pt x="149" y="1067"/>
                      <a:pt x="75" y="1315"/>
                      <a:pt x="50" y="1563"/>
                    </a:cubicBezTo>
                    <a:cubicBezTo>
                      <a:pt x="1" y="1984"/>
                      <a:pt x="25" y="2430"/>
                      <a:pt x="125" y="2827"/>
                    </a:cubicBezTo>
                    <a:cubicBezTo>
                      <a:pt x="174" y="3025"/>
                      <a:pt x="224" y="3223"/>
                      <a:pt x="323" y="3422"/>
                    </a:cubicBezTo>
                    <a:cubicBezTo>
                      <a:pt x="375" y="3527"/>
                      <a:pt x="416" y="3632"/>
                      <a:pt x="505" y="3632"/>
                    </a:cubicBezTo>
                    <a:cubicBezTo>
                      <a:pt x="542" y="3632"/>
                      <a:pt x="587" y="3614"/>
                      <a:pt x="645" y="3570"/>
                    </a:cubicBezTo>
                    <a:cubicBezTo>
                      <a:pt x="819" y="3422"/>
                      <a:pt x="943" y="3050"/>
                      <a:pt x="1042" y="2827"/>
                    </a:cubicBezTo>
                    <a:cubicBezTo>
                      <a:pt x="1166" y="2579"/>
                      <a:pt x="1290" y="2331"/>
                      <a:pt x="1389" y="2083"/>
                    </a:cubicBezTo>
                    <a:cubicBezTo>
                      <a:pt x="1587" y="1563"/>
                      <a:pt x="1785" y="1067"/>
                      <a:pt x="1909" y="546"/>
                    </a:cubicBezTo>
                    <a:lnTo>
                      <a:pt x="1909" y="546"/>
                    </a:lnTo>
                    <a:cubicBezTo>
                      <a:pt x="1686" y="670"/>
                      <a:pt x="1513" y="819"/>
                      <a:pt x="1314" y="992"/>
                    </a:cubicBezTo>
                    <a:cubicBezTo>
                      <a:pt x="1364" y="695"/>
                      <a:pt x="1389" y="348"/>
                      <a:pt x="1414"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1793" name="Google Shape;11793;p30"/>
              <p:cNvSpPr/>
              <p:nvPr/>
            </p:nvSpPr>
            <p:spPr>
              <a:xfrm>
                <a:off x="3761675" y="297625"/>
                <a:ext cx="145675" cy="48775"/>
              </a:xfrm>
              <a:custGeom>
                <a:avLst/>
                <a:gdLst/>
                <a:ahLst/>
                <a:cxnLst/>
                <a:rect l="l" t="t" r="r" b="b"/>
                <a:pathLst>
                  <a:path w="5827" h="1951" extrusionOk="0">
                    <a:moveTo>
                      <a:pt x="853" y="0"/>
                    </a:moveTo>
                    <a:cubicBezTo>
                      <a:pt x="740" y="0"/>
                      <a:pt x="627" y="18"/>
                      <a:pt x="521" y="66"/>
                    </a:cubicBezTo>
                    <a:cubicBezTo>
                      <a:pt x="249" y="190"/>
                      <a:pt x="25" y="513"/>
                      <a:pt x="25" y="761"/>
                    </a:cubicBezTo>
                    <a:cubicBezTo>
                      <a:pt x="1" y="1008"/>
                      <a:pt x="149" y="1207"/>
                      <a:pt x="323" y="1331"/>
                    </a:cubicBezTo>
                    <a:cubicBezTo>
                      <a:pt x="521" y="1455"/>
                      <a:pt x="769" y="1554"/>
                      <a:pt x="1017" y="1628"/>
                    </a:cubicBezTo>
                    <a:cubicBezTo>
                      <a:pt x="1736" y="1802"/>
                      <a:pt x="2504" y="1950"/>
                      <a:pt x="3298" y="1950"/>
                    </a:cubicBezTo>
                    <a:cubicBezTo>
                      <a:pt x="3645" y="1950"/>
                      <a:pt x="5727" y="1826"/>
                      <a:pt x="5777" y="1331"/>
                    </a:cubicBezTo>
                    <a:cubicBezTo>
                      <a:pt x="5826" y="1033"/>
                      <a:pt x="5206" y="1033"/>
                      <a:pt x="4983" y="1033"/>
                    </a:cubicBezTo>
                    <a:cubicBezTo>
                      <a:pt x="4413" y="1008"/>
                      <a:pt x="3917" y="934"/>
                      <a:pt x="3471" y="810"/>
                    </a:cubicBezTo>
                    <a:cubicBezTo>
                      <a:pt x="2728" y="637"/>
                      <a:pt x="2033" y="339"/>
                      <a:pt x="1364" y="91"/>
                    </a:cubicBezTo>
                    <a:cubicBezTo>
                      <a:pt x="1212" y="46"/>
                      <a:pt x="1033" y="0"/>
                      <a:pt x="85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794" name="Google Shape;11794;p30"/>
              <p:cNvSpPr/>
              <p:nvPr/>
            </p:nvSpPr>
            <p:spPr>
              <a:xfrm>
                <a:off x="3824900" y="320350"/>
                <a:ext cx="75000" cy="19750"/>
              </a:xfrm>
              <a:custGeom>
                <a:avLst/>
                <a:gdLst/>
                <a:ahLst/>
                <a:cxnLst/>
                <a:rect l="l" t="t" r="r" b="b"/>
                <a:pathLst>
                  <a:path w="3000" h="790" extrusionOk="0">
                    <a:moveTo>
                      <a:pt x="25" y="0"/>
                    </a:moveTo>
                    <a:cubicBezTo>
                      <a:pt x="347" y="174"/>
                      <a:pt x="719" y="347"/>
                      <a:pt x="1116" y="471"/>
                    </a:cubicBezTo>
                    <a:cubicBezTo>
                      <a:pt x="744" y="496"/>
                      <a:pt x="372" y="496"/>
                      <a:pt x="0" y="521"/>
                    </a:cubicBezTo>
                    <a:cubicBezTo>
                      <a:pt x="573" y="689"/>
                      <a:pt x="1111" y="789"/>
                      <a:pt x="1701" y="789"/>
                    </a:cubicBezTo>
                    <a:cubicBezTo>
                      <a:pt x="1979" y="789"/>
                      <a:pt x="2268" y="767"/>
                      <a:pt x="2578" y="719"/>
                    </a:cubicBezTo>
                    <a:cubicBezTo>
                      <a:pt x="2677" y="670"/>
                      <a:pt x="2752" y="670"/>
                      <a:pt x="2851" y="620"/>
                    </a:cubicBezTo>
                    <a:cubicBezTo>
                      <a:pt x="2950" y="595"/>
                      <a:pt x="3000" y="496"/>
                      <a:pt x="2975" y="422"/>
                    </a:cubicBezTo>
                    <a:cubicBezTo>
                      <a:pt x="2950" y="347"/>
                      <a:pt x="2826" y="298"/>
                      <a:pt x="2702" y="273"/>
                    </a:cubicBezTo>
                    <a:cubicBezTo>
                      <a:pt x="2454" y="223"/>
                      <a:pt x="2256" y="174"/>
                      <a:pt x="2058" y="174"/>
                    </a:cubicBezTo>
                    <a:lnTo>
                      <a:pt x="1934" y="174"/>
                    </a:lnTo>
                    <a:cubicBezTo>
                      <a:pt x="1826" y="190"/>
                      <a:pt x="1722" y="196"/>
                      <a:pt x="1619" y="196"/>
                    </a:cubicBezTo>
                    <a:cubicBezTo>
                      <a:pt x="1413" y="196"/>
                      <a:pt x="1215" y="174"/>
                      <a:pt x="1017" y="174"/>
                    </a:cubicBezTo>
                    <a:cubicBezTo>
                      <a:pt x="694" y="149"/>
                      <a:pt x="347" y="99"/>
                      <a:pt x="25"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1795" name="Google Shape;11795;p30"/>
              <p:cNvSpPr/>
              <p:nvPr/>
            </p:nvSpPr>
            <p:spPr>
              <a:xfrm>
                <a:off x="3820550" y="232725"/>
                <a:ext cx="100425" cy="79600"/>
              </a:xfrm>
              <a:custGeom>
                <a:avLst/>
                <a:gdLst/>
                <a:ahLst/>
                <a:cxnLst/>
                <a:rect l="l" t="t" r="r" b="b"/>
                <a:pathLst>
                  <a:path w="4017" h="3184" extrusionOk="0">
                    <a:moveTo>
                      <a:pt x="572" y="0"/>
                    </a:moveTo>
                    <a:cubicBezTo>
                      <a:pt x="485" y="0"/>
                      <a:pt x="402" y="15"/>
                      <a:pt x="323" y="60"/>
                    </a:cubicBezTo>
                    <a:cubicBezTo>
                      <a:pt x="273" y="84"/>
                      <a:pt x="199" y="159"/>
                      <a:pt x="174" y="208"/>
                    </a:cubicBezTo>
                    <a:cubicBezTo>
                      <a:pt x="50" y="407"/>
                      <a:pt x="1" y="654"/>
                      <a:pt x="25" y="828"/>
                    </a:cubicBezTo>
                    <a:cubicBezTo>
                      <a:pt x="75" y="1051"/>
                      <a:pt x="249" y="1249"/>
                      <a:pt x="397" y="1423"/>
                    </a:cubicBezTo>
                    <a:cubicBezTo>
                      <a:pt x="1042" y="2117"/>
                      <a:pt x="1934" y="2613"/>
                      <a:pt x="2975" y="2985"/>
                    </a:cubicBezTo>
                    <a:cubicBezTo>
                      <a:pt x="3104" y="3017"/>
                      <a:pt x="3501" y="3184"/>
                      <a:pt x="3766" y="3184"/>
                    </a:cubicBezTo>
                    <a:cubicBezTo>
                      <a:pt x="3911" y="3184"/>
                      <a:pt x="4017" y="3134"/>
                      <a:pt x="4017" y="2985"/>
                    </a:cubicBezTo>
                    <a:cubicBezTo>
                      <a:pt x="4017" y="2786"/>
                      <a:pt x="3769" y="2638"/>
                      <a:pt x="3670" y="2514"/>
                    </a:cubicBezTo>
                    <a:lnTo>
                      <a:pt x="3223" y="1944"/>
                    </a:lnTo>
                    <a:cubicBezTo>
                      <a:pt x="2901" y="1572"/>
                      <a:pt x="2604" y="1150"/>
                      <a:pt x="2182" y="778"/>
                    </a:cubicBezTo>
                    <a:cubicBezTo>
                      <a:pt x="1860" y="431"/>
                      <a:pt x="1438" y="159"/>
                      <a:pt x="893" y="35"/>
                    </a:cubicBezTo>
                    <a:cubicBezTo>
                      <a:pt x="785" y="21"/>
                      <a:pt x="676" y="0"/>
                      <a:pt x="57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796" name="Google Shape;11796;p30"/>
              <p:cNvSpPr/>
              <p:nvPr/>
            </p:nvSpPr>
            <p:spPr>
              <a:xfrm>
                <a:off x="3851550" y="255900"/>
                <a:ext cx="64475" cy="51925"/>
              </a:xfrm>
              <a:custGeom>
                <a:avLst/>
                <a:gdLst/>
                <a:ahLst/>
                <a:cxnLst/>
                <a:rect l="l" t="t" r="r" b="b"/>
                <a:pathLst>
                  <a:path w="2579" h="2077" extrusionOk="0">
                    <a:moveTo>
                      <a:pt x="546" y="0"/>
                    </a:moveTo>
                    <a:cubicBezTo>
                      <a:pt x="546" y="347"/>
                      <a:pt x="793" y="645"/>
                      <a:pt x="1017" y="942"/>
                    </a:cubicBezTo>
                    <a:cubicBezTo>
                      <a:pt x="645" y="769"/>
                      <a:pt x="298" y="595"/>
                      <a:pt x="0" y="372"/>
                    </a:cubicBezTo>
                    <a:lnTo>
                      <a:pt x="0" y="372"/>
                    </a:lnTo>
                    <a:cubicBezTo>
                      <a:pt x="50" y="843"/>
                      <a:pt x="397" y="1240"/>
                      <a:pt x="818" y="1512"/>
                    </a:cubicBezTo>
                    <a:cubicBezTo>
                      <a:pt x="994" y="1610"/>
                      <a:pt x="1862" y="2077"/>
                      <a:pt x="2295" y="2077"/>
                    </a:cubicBezTo>
                    <a:cubicBezTo>
                      <a:pt x="2412" y="2077"/>
                      <a:pt x="2497" y="2043"/>
                      <a:pt x="2529" y="1959"/>
                    </a:cubicBezTo>
                    <a:cubicBezTo>
                      <a:pt x="2578" y="1735"/>
                      <a:pt x="2256" y="1463"/>
                      <a:pt x="2083" y="1314"/>
                    </a:cubicBezTo>
                    <a:cubicBezTo>
                      <a:pt x="1884" y="1091"/>
                      <a:pt x="1636" y="843"/>
                      <a:pt x="1388" y="620"/>
                    </a:cubicBezTo>
                    <a:cubicBezTo>
                      <a:pt x="1264" y="496"/>
                      <a:pt x="1091" y="397"/>
                      <a:pt x="942" y="273"/>
                    </a:cubicBezTo>
                    <a:cubicBezTo>
                      <a:pt x="917" y="248"/>
                      <a:pt x="546" y="75"/>
                      <a:pt x="546"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1797" name="Google Shape;11797;p30"/>
              <p:cNvSpPr/>
              <p:nvPr/>
            </p:nvSpPr>
            <p:spPr>
              <a:xfrm>
                <a:off x="3788325" y="253150"/>
                <a:ext cx="127075" cy="69325"/>
              </a:xfrm>
              <a:custGeom>
                <a:avLst/>
                <a:gdLst/>
                <a:ahLst/>
                <a:cxnLst/>
                <a:rect l="l" t="t" r="r" b="b"/>
                <a:pathLst>
                  <a:path w="5083" h="2773" extrusionOk="0">
                    <a:moveTo>
                      <a:pt x="949" y="0"/>
                    </a:moveTo>
                    <a:cubicBezTo>
                      <a:pt x="608" y="0"/>
                      <a:pt x="227" y="125"/>
                      <a:pt x="100" y="358"/>
                    </a:cubicBezTo>
                    <a:cubicBezTo>
                      <a:pt x="1" y="507"/>
                      <a:pt x="1" y="705"/>
                      <a:pt x="75" y="854"/>
                    </a:cubicBezTo>
                    <a:cubicBezTo>
                      <a:pt x="249" y="1275"/>
                      <a:pt x="744" y="1598"/>
                      <a:pt x="1215" y="1870"/>
                    </a:cubicBezTo>
                    <a:cubicBezTo>
                      <a:pt x="1686" y="2118"/>
                      <a:pt x="2133" y="2366"/>
                      <a:pt x="2628" y="2515"/>
                    </a:cubicBezTo>
                    <a:cubicBezTo>
                      <a:pt x="2975" y="2639"/>
                      <a:pt x="3322" y="2713"/>
                      <a:pt x="3694" y="2738"/>
                    </a:cubicBezTo>
                    <a:cubicBezTo>
                      <a:pt x="3823" y="2750"/>
                      <a:pt x="4023" y="2772"/>
                      <a:pt x="4224" y="2772"/>
                    </a:cubicBezTo>
                    <a:cubicBezTo>
                      <a:pt x="4450" y="2772"/>
                      <a:pt x="4679" y="2744"/>
                      <a:pt x="4810" y="2639"/>
                    </a:cubicBezTo>
                    <a:cubicBezTo>
                      <a:pt x="5083" y="2440"/>
                      <a:pt x="4686" y="2217"/>
                      <a:pt x="4488" y="2118"/>
                    </a:cubicBezTo>
                    <a:cubicBezTo>
                      <a:pt x="4190" y="1969"/>
                      <a:pt x="3917" y="1746"/>
                      <a:pt x="3595" y="1548"/>
                    </a:cubicBezTo>
                    <a:cubicBezTo>
                      <a:pt x="3075" y="1176"/>
                      <a:pt x="2579" y="804"/>
                      <a:pt x="2058" y="457"/>
                    </a:cubicBezTo>
                    <a:cubicBezTo>
                      <a:pt x="1785" y="259"/>
                      <a:pt x="1488" y="85"/>
                      <a:pt x="1116" y="11"/>
                    </a:cubicBezTo>
                    <a:cubicBezTo>
                      <a:pt x="1062" y="4"/>
                      <a:pt x="1006" y="0"/>
                      <a:pt x="94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798" name="Google Shape;11798;p30"/>
              <p:cNvSpPr/>
              <p:nvPr/>
            </p:nvSpPr>
            <p:spPr>
              <a:xfrm>
                <a:off x="3832950" y="279450"/>
                <a:ext cx="71650" cy="40975"/>
              </a:xfrm>
              <a:custGeom>
                <a:avLst/>
                <a:gdLst/>
                <a:ahLst/>
                <a:cxnLst/>
                <a:rect l="l" t="t" r="r" b="b"/>
                <a:pathLst>
                  <a:path w="2866" h="1639" extrusionOk="0">
                    <a:moveTo>
                      <a:pt x="571" y="0"/>
                    </a:moveTo>
                    <a:cubicBezTo>
                      <a:pt x="670" y="322"/>
                      <a:pt x="893" y="645"/>
                      <a:pt x="1190" y="868"/>
                    </a:cubicBezTo>
                    <a:cubicBezTo>
                      <a:pt x="769" y="793"/>
                      <a:pt x="323" y="645"/>
                      <a:pt x="0" y="446"/>
                    </a:cubicBezTo>
                    <a:lnTo>
                      <a:pt x="0" y="446"/>
                    </a:lnTo>
                    <a:cubicBezTo>
                      <a:pt x="149" y="669"/>
                      <a:pt x="298" y="893"/>
                      <a:pt x="546" y="1041"/>
                    </a:cubicBezTo>
                    <a:cubicBezTo>
                      <a:pt x="744" y="1165"/>
                      <a:pt x="942" y="1240"/>
                      <a:pt x="1166" y="1314"/>
                    </a:cubicBezTo>
                    <a:cubicBezTo>
                      <a:pt x="1562" y="1438"/>
                      <a:pt x="2008" y="1562"/>
                      <a:pt x="2430" y="1636"/>
                    </a:cubicBezTo>
                    <a:cubicBezTo>
                      <a:pt x="2449" y="1638"/>
                      <a:pt x="2467" y="1638"/>
                      <a:pt x="2485" y="1638"/>
                    </a:cubicBezTo>
                    <a:cubicBezTo>
                      <a:pt x="2809" y="1638"/>
                      <a:pt x="2866" y="1429"/>
                      <a:pt x="2678" y="1264"/>
                    </a:cubicBezTo>
                    <a:cubicBezTo>
                      <a:pt x="2430" y="1017"/>
                      <a:pt x="1984" y="818"/>
                      <a:pt x="1661" y="645"/>
                    </a:cubicBezTo>
                    <a:cubicBezTo>
                      <a:pt x="1314" y="422"/>
                      <a:pt x="942" y="198"/>
                      <a:pt x="571"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1799" name="Google Shape;11799;p30"/>
              <p:cNvSpPr/>
              <p:nvPr/>
            </p:nvSpPr>
            <p:spPr>
              <a:xfrm>
                <a:off x="3863925" y="210375"/>
                <a:ext cx="76875" cy="99000"/>
              </a:xfrm>
              <a:custGeom>
                <a:avLst/>
                <a:gdLst/>
                <a:ahLst/>
                <a:cxnLst/>
                <a:rect l="l" t="t" r="r" b="b"/>
                <a:pathLst>
                  <a:path w="3075" h="3960" extrusionOk="0">
                    <a:moveTo>
                      <a:pt x="735" y="0"/>
                    </a:moveTo>
                    <a:cubicBezTo>
                      <a:pt x="673" y="0"/>
                      <a:pt x="609" y="11"/>
                      <a:pt x="546" y="36"/>
                    </a:cubicBezTo>
                    <a:cubicBezTo>
                      <a:pt x="422" y="86"/>
                      <a:pt x="323" y="210"/>
                      <a:pt x="274" y="309"/>
                    </a:cubicBezTo>
                    <a:cubicBezTo>
                      <a:pt x="1" y="805"/>
                      <a:pt x="1" y="1201"/>
                      <a:pt x="174" y="1672"/>
                    </a:cubicBezTo>
                    <a:cubicBezTo>
                      <a:pt x="546" y="2540"/>
                      <a:pt x="1364" y="3383"/>
                      <a:pt x="2381" y="3879"/>
                    </a:cubicBezTo>
                    <a:cubicBezTo>
                      <a:pt x="2467" y="3913"/>
                      <a:pt x="2589" y="3960"/>
                      <a:pt x="2714" y="3960"/>
                    </a:cubicBezTo>
                    <a:cubicBezTo>
                      <a:pt x="2769" y="3960"/>
                      <a:pt x="2824" y="3951"/>
                      <a:pt x="2877" y="3928"/>
                    </a:cubicBezTo>
                    <a:cubicBezTo>
                      <a:pt x="3075" y="3829"/>
                      <a:pt x="3025" y="3581"/>
                      <a:pt x="3025" y="3432"/>
                    </a:cubicBezTo>
                    <a:cubicBezTo>
                      <a:pt x="3001" y="2937"/>
                      <a:pt x="2777" y="2416"/>
                      <a:pt x="2530" y="1945"/>
                    </a:cubicBezTo>
                    <a:cubicBezTo>
                      <a:pt x="2430" y="1772"/>
                      <a:pt x="2356" y="1598"/>
                      <a:pt x="2257" y="1425"/>
                    </a:cubicBezTo>
                    <a:cubicBezTo>
                      <a:pt x="2009" y="954"/>
                      <a:pt x="1736" y="557"/>
                      <a:pt x="1240" y="185"/>
                    </a:cubicBezTo>
                    <a:cubicBezTo>
                      <a:pt x="1093" y="93"/>
                      <a:pt x="917" y="0"/>
                      <a:pt x="73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00" name="Google Shape;11800;p30"/>
              <p:cNvSpPr/>
              <p:nvPr/>
            </p:nvSpPr>
            <p:spPr>
              <a:xfrm>
                <a:off x="3887475" y="245350"/>
                <a:ext cx="45625" cy="58625"/>
              </a:xfrm>
              <a:custGeom>
                <a:avLst/>
                <a:gdLst/>
                <a:ahLst/>
                <a:cxnLst/>
                <a:rect l="l" t="t" r="r" b="b"/>
                <a:pathLst>
                  <a:path w="1825" h="2345" extrusionOk="0">
                    <a:moveTo>
                      <a:pt x="1" y="620"/>
                    </a:moveTo>
                    <a:lnTo>
                      <a:pt x="1" y="620"/>
                    </a:lnTo>
                    <a:cubicBezTo>
                      <a:pt x="6" y="623"/>
                      <a:pt x="11" y="626"/>
                      <a:pt x="16" y="629"/>
                    </a:cubicBezTo>
                    <a:lnTo>
                      <a:pt x="16" y="629"/>
                    </a:lnTo>
                    <a:cubicBezTo>
                      <a:pt x="11" y="625"/>
                      <a:pt x="6" y="622"/>
                      <a:pt x="1" y="620"/>
                    </a:cubicBezTo>
                    <a:close/>
                    <a:moveTo>
                      <a:pt x="670" y="1"/>
                    </a:moveTo>
                    <a:lnTo>
                      <a:pt x="670" y="1"/>
                    </a:lnTo>
                    <a:cubicBezTo>
                      <a:pt x="695" y="397"/>
                      <a:pt x="720" y="794"/>
                      <a:pt x="918" y="1166"/>
                    </a:cubicBezTo>
                    <a:cubicBezTo>
                      <a:pt x="601" y="995"/>
                      <a:pt x="309" y="801"/>
                      <a:pt x="16" y="629"/>
                    </a:cubicBezTo>
                    <a:lnTo>
                      <a:pt x="16" y="629"/>
                    </a:lnTo>
                    <a:cubicBezTo>
                      <a:pt x="75" y="681"/>
                      <a:pt x="77" y="897"/>
                      <a:pt x="100" y="943"/>
                    </a:cubicBezTo>
                    <a:cubicBezTo>
                      <a:pt x="125" y="1067"/>
                      <a:pt x="199" y="1166"/>
                      <a:pt x="249" y="1265"/>
                    </a:cubicBezTo>
                    <a:cubicBezTo>
                      <a:pt x="373" y="1488"/>
                      <a:pt x="546" y="1662"/>
                      <a:pt x="720" y="1860"/>
                    </a:cubicBezTo>
                    <a:cubicBezTo>
                      <a:pt x="918" y="2033"/>
                      <a:pt x="1117" y="2182"/>
                      <a:pt x="1414" y="2306"/>
                    </a:cubicBezTo>
                    <a:cubicBezTo>
                      <a:pt x="1477" y="2332"/>
                      <a:pt x="1532" y="2344"/>
                      <a:pt x="1579" y="2344"/>
                    </a:cubicBezTo>
                    <a:cubicBezTo>
                      <a:pt x="1756" y="2344"/>
                      <a:pt x="1825" y="2179"/>
                      <a:pt x="1786" y="1984"/>
                    </a:cubicBezTo>
                    <a:cubicBezTo>
                      <a:pt x="1612" y="1240"/>
                      <a:pt x="1216" y="546"/>
                      <a:pt x="670"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1801" name="Google Shape;11801;p30"/>
              <p:cNvSpPr/>
              <p:nvPr/>
            </p:nvSpPr>
            <p:spPr>
              <a:xfrm>
                <a:off x="3943275" y="194050"/>
                <a:ext cx="132650" cy="117125"/>
              </a:xfrm>
              <a:custGeom>
                <a:avLst/>
                <a:gdLst/>
                <a:ahLst/>
                <a:cxnLst/>
                <a:rect l="l" t="t" r="r" b="b"/>
                <a:pathLst>
                  <a:path w="5306" h="4685" extrusionOk="0">
                    <a:moveTo>
                      <a:pt x="4819" y="1"/>
                    </a:moveTo>
                    <a:cubicBezTo>
                      <a:pt x="4640" y="1"/>
                      <a:pt x="4445" y="47"/>
                      <a:pt x="4264" y="119"/>
                    </a:cubicBezTo>
                    <a:cubicBezTo>
                      <a:pt x="3595" y="367"/>
                      <a:pt x="3074" y="838"/>
                      <a:pt x="2653" y="1309"/>
                    </a:cubicBezTo>
                    <a:cubicBezTo>
                      <a:pt x="2330" y="1607"/>
                      <a:pt x="0" y="4581"/>
                      <a:pt x="719" y="4680"/>
                    </a:cubicBezTo>
                    <a:cubicBezTo>
                      <a:pt x="735" y="4683"/>
                      <a:pt x="751" y="4684"/>
                      <a:pt x="767" y="4684"/>
                    </a:cubicBezTo>
                    <a:cubicBezTo>
                      <a:pt x="900" y="4684"/>
                      <a:pt x="1033" y="4601"/>
                      <a:pt x="1165" y="4556"/>
                    </a:cubicBezTo>
                    <a:cubicBezTo>
                      <a:pt x="2727" y="3714"/>
                      <a:pt x="4041" y="2573"/>
                      <a:pt x="4933" y="1309"/>
                    </a:cubicBezTo>
                    <a:cubicBezTo>
                      <a:pt x="5057" y="1111"/>
                      <a:pt x="5181" y="937"/>
                      <a:pt x="5231" y="739"/>
                    </a:cubicBezTo>
                    <a:cubicBezTo>
                      <a:pt x="5305" y="565"/>
                      <a:pt x="5305" y="342"/>
                      <a:pt x="5181" y="194"/>
                    </a:cubicBezTo>
                    <a:cubicBezTo>
                      <a:pt x="5156" y="119"/>
                      <a:pt x="5082" y="70"/>
                      <a:pt x="5008" y="20"/>
                    </a:cubicBezTo>
                    <a:cubicBezTo>
                      <a:pt x="4948" y="7"/>
                      <a:pt x="4884" y="1"/>
                      <a:pt x="481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02" name="Google Shape;11802;p30"/>
              <p:cNvSpPr/>
              <p:nvPr/>
            </p:nvSpPr>
            <p:spPr>
              <a:xfrm>
                <a:off x="3964725" y="229875"/>
                <a:ext cx="65325" cy="74425"/>
              </a:xfrm>
              <a:custGeom>
                <a:avLst/>
                <a:gdLst/>
                <a:ahLst/>
                <a:cxnLst/>
                <a:rect l="l" t="t" r="r" b="b"/>
                <a:pathLst>
                  <a:path w="2613" h="2977" extrusionOk="0">
                    <a:moveTo>
                      <a:pt x="2464" y="0"/>
                    </a:moveTo>
                    <a:lnTo>
                      <a:pt x="2464" y="0"/>
                    </a:lnTo>
                    <a:cubicBezTo>
                      <a:pt x="2365" y="124"/>
                      <a:pt x="2092" y="273"/>
                      <a:pt x="1993" y="397"/>
                    </a:cubicBezTo>
                    <a:cubicBezTo>
                      <a:pt x="1819" y="521"/>
                      <a:pt x="1695" y="669"/>
                      <a:pt x="1547" y="793"/>
                    </a:cubicBezTo>
                    <a:cubicBezTo>
                      <a:pt x="1249" y="1066"/>
                      <a:pt x="1001" y="1363"/>
                      <a:pt x="753" y="1661"/>
                    </a:cubicBezTo>
                    <a:cubicBezTo>
                      <a:pt x="505" y="1934"/>
                      <a:pt x="332" y="2206"/>
                      <a:pt x="134" y="2529"/>
                    </a:cubicBezTo>
                    <a:cubicBezTo>
                      <a:pt x="36" y="2684"/>
                      <a:pt x="0" y="2976"/>
                      <a:pt x="204" y="2976"/>
                    </a:cubicBezTo>
                    <a:cubicBezTo>
                      <a:pt x="260" y="2976"/>
                      <a:pt x="335" y="2954"/>
                      <a:pt x="431" y="2900"/>
                    </a:cubicBezTo>
                    <a:cubicBezTo>
                      <a:pt x="1224" y="2429"/>
                      <a:pt x="1943" y="1884"/>
                      <a:pt x="2538" y="1264"/>
                    </a:cubicBezTo>
                    <a:lnTo>
                      <a:pt x="2538" y="1264"/>
                    </a:lnTo>
                    <a:cubicBezTo>
                      <a:pt x="2216" y="1388"/>
                      <a:pt x="1869" y="1512"/>
                      <a:pt x="1571" y="1636"/>
                    </a:cubicBezTo>
                    <a:cubicBezTo>
                      <a:pt x="1943" y="1314"/>
                      <a:pt x="2315" y="967"/>
                      <a:pt x="2613" y="645"/>
                    </a:cubicBezTo>
                    <a:lnTo>
                      <a:pt x="2613" y="645"/>
                    </a:lnTo>
                    <a:cubicBezTo>
                      <a:pt x="2216" y="818"/>
                      <a:pt x="1844" y="1041"/>
                      <a:pt x="1497" y="1264"/>
                    </a:cubicBezTo>
                    <a:cubicBezTo>
                      <a:pt x="1869" y="868"/>
                      <a:pt x="2191" y="421"/>
                      <a:pt x="2464"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1803" name="Google Shape;11803;p30"/>
              <p:cNvSpPr/>
              <p:nvPr/>
            </p:nvSpPr>
            <p:spPr>
              <a:xfrm>
                <a:off x="3979825" y="219250"/>
                <a:ext cx="136375" cy="96100"/>
              </a:xfrm>
              <a:custGeom>
                <a:avLst/>
                <a:gdLst/>
                <a:ahLst/>
                <a:cxnLst/>
                <a:rect l="l" t="t" r="r" b="b"/>
                <a:pathLst>
                  <a:path w="5455" h="3844" extrusionOk="0">
                    <a:moveTo>
                      <a:pt x="4664" y="1"/>
                    </a:moveTo>
                    <a:cubicBezTo>
                      <a:pt x="4639" y="1"/>
                      <a:pt x="4614" y="2"/>
                      <a:pt x="4587" y="4"/>
                    </a:cubicBezTo>
                    <a:cubicBezTo>
                      <a:pt x="4240" y="53"/>
                      <a:pt x="4041" y="177"/>
                      <a:pt x="3793" y="375"/>
                    </a:cubicBezTo>
                    <a:cubicBezTo>
                      <a:pt x="3099" y="946"/>
                      <a:pt x="2430" y="1491"/>
                      <a:pt x="1761" y="2061"/>
                    </a:cubicBezTo>
                    <a:lnTo>
                      <a:pt x="744" y="2904"/>
                    </a:lnTo>
                    <a:cubicBezTo>
                      <a:pt x="496" y="3102"/>
                      <a:pt x="1" y="3350"/>
                      <a:pt x="75" y="3672"/>
                    </a:cubicBezTo>
                    <a:cubicBezTo>
                      <a:pt x="87" y="3804"/>
                      <a:pt x="208" y="3843"/>
                      <a:pt x="355" y="3843"/>
                    </a:cubicBezTo>
                    <a:cubicBezTo>
                      <a:pt x="514" y="3843"/>
                      <a:pt x="703" y="3797"/>
                      <a:pt x="819" y="3772"/>
                    </a:cubicBezTo>
                    <a:cubicBezTo>
                      <a:pt x="2058" y="3449"/>
                      <a:pt x="3223" y="2954"/>
                      <a:pt x="4240" y="2309"/>
                    </a:cubicBezTo>
                    <a:cubicBezTo>
                      <a:pt x="4537" y="2111"/>
                      <a:pt x="4810" y="1937"/>
                      <a:pt x="5033" y="1714"/>
                    </a:cubicBezTo>
                    <a:cubicBezTo>
                      <a:pt x="5454" y="1293"/>
                      <a:pt x="5430" y="822"/>
                      <a:pt x="5206" y="375"/>
                    </a:cubicBezTo>
                    <a:cubicBezTo>
                      <a:pt x="5114" y="146"/>
                      <a:pt x="4980" y="1"/>
                      <a:pt x="46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04" name="Google Shape;11804;p30"/>
              <p:cNvSpPr/>
              <p:nvPr/>
            </p:nvSpPr>
            <p:spPr>
              <a:xfrm>
                <a:off x="3983900" y="256500"/>
                <a:ext cx="86425" cy="55650"/>
              </a:xfrm>
              <a:custGeom>
                <a:avLst/>
                <a:gdLst/>
                <a:ahLst/>
                <a:cxnLst/>
                <a:rect l="l" t="t" r="r" b="b"/>
                <a:pathLst>
                  <a:path w="3457" h="2226" extrusionOk="0">
                    <a:moveTo>
                      <a:pt x="2961" y="1"/>
                    </a:moveTo>
                    <a:lnTo>
                      <a:pt x="2961" y="1"/>
                    </a:lnTo>
                    <a:cubicBezTo>
                      <a:pt x="2193" y="373"/>
                      <a:pt x="1523" y="869"/>
                      <a:pt x="804" y="1364"/>
                    </a:cubicBezTo>
                    <a:cubicBezTo>
                      <a:pt x="606" y="1538"/>
                      <a:pt x="110" y="1786"/>
                      <a:pt x="61" y="1959"/>
                    </a:cubicBezTo>
                    <a:cubicBezTo>
                      <a:pt x="1" y="2170"/>
                      <a:pt x="168" y="2225"/>
                      <a:pt x="365" y="2225"/>
                    </a:cubicBezTo>
                    <a:cubicBezTo>
                      <a:pt x="493" y="2225"/>
                      <a:pt x="633" y="2202"/>
                      <a:pt x="730" y="2182"/>
                    </a:cubicBezTo>
                    <a:cubicBezTo>
                      <a:pt x="1697" y="1860"/>
                      <a:pt x="2564" y="1439"/>
                      <a:pt x="3457" y="993"/>
                    </a:cubicBezTo>
                    <a:lnTo>
                      <a:pt x="3457" y="993"/>
                    </a:lnTo>
                    <a:cubicBezTo>
                      <a:pt x="2912" y="1092"/>
                      <a:pt x="2341" y="1216"/>
                      <a:pt x="1796" y="1364"/>
                    </a:cubicBezTo>
                    <a:cubicBezTo>
                      <a:pt x="2267" y="1092"/>
                      <a:pt x="2688" y="794"/>
                      <a:pt x="3135" y="472"/>
                    </a:cubicBezTo>
                    <a:lnTo>
                      <a:pt x="3135" y="472"/>
                    </a:lnTo>
                    <a:cubicBezTo>
                      <a:pt x="2589" y="720"/>
                      <a:pt x="2069" y="968"/>
                      <a:pt x="1523" y="1191"/>
                    </a:cubicBezTo>
                    <a:cubicBezTo>
                      <a:pt x="2019" y="794"/>
                      <a:pt x="2465" y="422"/>
                      <a:pt x="2961"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1805" name="Google Shape;11805;p30"/>
              <p:cNvSpPr/>
              <p:nvPr/>
            </p:nvSpPr>
            <p:spPr>
              <a:xfrm>
                <a:off x="3881300" y="287075"/>
                <a:ext cx="138825" cy="91775"/>
              </a:xfrm>
              <a:custGeom>
                <a:avLst/>
                <a:gdLst/>
                <a:ahLst/>
                <a:cxnLst/>
                <a:rect l="l" t="t" r="r" b="b"/>
                <a:pathLst>
                  <a:path w="5553" h="3671" extrusionOk="0">
                    <a:moveTo>
                      <a:pt x="3255" y="0"/>
                    </a:moveTo>
                    <a:cubicBezTo>
                      <a:pt x="3149" y="0"/>
                      <a:pt x="3039" y="6"/>
                      <a:pt x="2925" y="17"/>
                    </a:cubicBezTo>
                    <a:cubicBezTo>
                      <a:pt x="2801" y="17"/>
                      <a:pt x="2677" y="67"/>
                      <a:pt x="2553" y="92"/>
                    </a:cubicBezTo>
                    <a:cubicBezTo>
                      <a:pt x="2033" y="191"/>
                      <a:pt x="1537" y="389"/>
                      <a:pt x="1165" y="712"/>
                    </a:cubicBezTo>
                    <a:cubicBezTo>
                      <a:pt x="744" y="984"/>
                      <a:pt x="446" y="1381"/>
                      <a:pt x="248" y="1728"/>
                    </a:cubicBezTo>
                    <a:cubicBezTo>
                      <a:pt x="74" y="2075"/>
                      <a:pt x="0" y="2447"/>
                      <a:pt x="174" y="2744"/>
                    </a:cubicBezTo>
                    <a:cubicBezTo>
                      <a:pt x="372" y="3190"/>
                      <a:pt x="868" y="3488"/>
                      <a:pt x="1463" y="3612"/>
                    </a:cubicBezTo>
                    <a:cubicBezTo>
                      <a:pt x="1660" y="3651"/>
                      <a:pt x="1878" y="3671"/>
                      <a:pt x="2102" y="3671"/>
                    </a:cubicBezTo>
                    <a:cubicBezTo>
                      <a:pt x="2579" y="3671"/>
                      <a:pt x="3082" y="3582"/>
                      <a:pt x="3471" y="3414"/>
                    </a:cubicBezTo>
                    <a:cubicBezTo>
                      <a:pt x="3768" y="3290"/>
                      <a:pt x="4016" y="3116"/>
                      <a:pt x="4264" y="2967"/>
                    </a:cubicBezTo>
                    <a:cubicBezTo>
                      <a:pt x="4661" y="2719"/>
                      <a:pt x="5032" y="2397"/>
                      <a:pt x="5280" y="2075"/>
                    </a:cubicBezTo>
                    <a:cubicBezTo>
                      <a:pt x="5503" y="1753"/>
                      <a:pt x="5553" y="1430"/>
                      <a:pt x="5454" y="1108"/>
                    </a:cubicBezTo>
                    <a:cubicBezTo>
                      <a:pt x="5330" y="811"/>
                      <a:pt x="5082" y="513"/>
                      <a:pt x="4760" y="364"/>
                    </a:cubicBezTo>
                    <a:cubicBezTo>
                      <a:pt x="4280" y="156"/>
                      <a:pt x="3818" y="0"/>
                      <a:pt x="325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806" name="Google Shape;11806;p30"/>
              <p:cNvSpPr/>
              <p:nvPr/>
            </p:nvSpPr>
            <p:spPr>
              <a:xfrm>
                <a:off x="3892450" y="289975"/>
                <a:ext cx="115300" cy="78625"/>
              </a:xfrm>
              <a:custGeom>
                <a:avLst/>
                <a:gdLst/>
                <a:ahLst/>
                <a:cxnLst/>
                <a:rect l="l" t="t" r="r" b="b"/>
                <a:pathLst>
                  <a:path w="4612" h="3145" extrusionOk="0">
                    <a:moveTo>
                      <a:pt x="2727" y="1"/>
                    </a:moveTo>
                    <a:cubicBezTo>
                      <a:pt x="2107" y="75"/>
                      <a:pt x="1661" y="323"/>
                      <a:pt x="1141" y="571"/>
                    </a:cubicBezTo>
                    <a:cubicBezTo>
                      <a:pt x="595" y="843"/>
                      <a:pt x="347" y="1240"/>
                      <a:pt x="124" y="1686"/>
                    </a:cubicBezTo>
                    <a:cubicBezTo>
                      <a:pt x="50" y="1810"/>
                      <a:pt x="0" y="1959"/>
                      <a:pt x="99" y="2058"/>
                    </a:cubicBezTo>
                    <a:cubicBezTo>
                      <a:pt x="149" y="2108"/>
                      <a:pt x="248" y="2132"/>
                      <a:pt x="273" y="2207"/>
                    </a:cubicBezTo>
                    <a:cubicBezTo>
                      <a:pt x="273" y="2256"/>
                      <a:pt x="273" y="2306"/>
                      <a:pt x="248" y="2331"/>
                    </a:cubicBezTo>
                    <a:cubicBezTo>
                      <a:pt x="174" y="2455"/>
                      <a:pt x="149" y="2603"/>
                      <a:pt x="298" y="2678"/>
                    </a:cubicBezTo>
                    <a:cubicBezTo>
                      <a:pt x="340" y="2699"/>
                      <a:pt x="390" y="2706"/>
                      <a:pt x="444" y="2706"/>
                    </a:cubicBezTo>
                    <a:cubicBezTo>
                      <a:pt x="518" y="2706"/>
                      <a:pt x="598" y="2692"/>
                      <a:pt x="670" y="2678"/>
                    </a:cubicBezTo>
                    <a:cubicBezTo>
                      <a:pt x="732" y="2678"/>
                      <a:pt x="806" y="2665"/>
                      <a:pt x="871" y="2665"/>
                    </a:cubicBezTo>
                    <a:cubicBezTo>
                      <a:pt x="936" y="2665"/>
                      <a:pt x="992" y="2678"/>
                      <a:pt x="1017" y="2727"/>
                    </a:cubicBezTo>
                    <a:cubicBezTo>
                      <a:pt x="1116" y="2827"/>
                      <a:pt x="1017" y="2951"/>
                      <a:pt x="1041" y="3050"/>
                    </a:cubicBezTo>
                    <a:cubicBezTo>
                      <a:pt x="1077" y="3103"/>
                      <a:pt x="1190" y="3144"/>
                      <a:pt x="1325" y="3144"/>
                    </a:cubicBezTo>
                    <a:cubicBezTo>
                      <a:pt x="1377" y="3144"/>
                      <a:pt x="1432" y="3138"/>
                      <a:pt x="1488" y="3124"/>
                    </a:cubicBezTo>
                    <a:cubicBezTo>
                      <a:pt x="2479" y="3000"/>
                      <a:pt x="3446" y="2579"/>
                      <a:pt x="4239" y="2058"/>
                    </a:cubicBezTo>
                    <a:cubicBezTo>
                      <a:pt x="4388" y="1959"/>
                      <a:pt x="4562" y="1810"/>
                      <a:pt x="4487" y="1686"/>
                    </a:cubicBezTo>
                    <a:cubicBezTo>
                      <a:pt x="4462" y="1612"/>
                      <a:pt x="4338" y="1587"/>
                      <a:pt x="4215" y="1562"/>
                    </a:cubicBezTo>
                    <a:cubicBezTo>
                      <a:pt x="4091" y="1513"/>
                      <a:pt x="3967" y="1488"/>
                      <a:pt x="3967" y="1389"/>
                    </a:cubicBezTo>
                    <a:cubicBezTo>
                      <a:pt x="3967" y="1314"/>
                      <a:pt x="4066" y="1240"/>
                      <a:pt x="4190" y="1190"/>
                    </a:cubicBezTo>
                    <a:cubicBezTo>
                      <a:pt x="4314" y="1141"/>
                      <a:pt x="4438" y="1116"/>
                      <a:pt x="4512" y="1017"/>
                    </a:cubicBezTo>
                    <a:cubicBezTo>
                      <a:pt x="4611" y="943"/>
                      <a:pt x="4586" y="769"/>
                      <a:pt x="4487" y="719"/>
                    </a:cubicBezTo>
                    <a:cubicBezTo>
                      <a:pt x="4438" y="695"/>
                      <a:pt x="4363" y="645"/>
                      <a:pt x="4314" y="645"/>
                    </a:cubicBezTo>
                    <a:cubicBezTo>
                      <a:pt x="4091" y="620"/>
                      <a:pt x="3892" y="571"/>
                      <a:pt x="3719" y="521"/>
                    </a:cubicBezTo>
                    <a:cubicBezTo>
                      <a:pt x="3644" y="521"/>
                      <a:pt x="3595" y="496"/>
                      <a:pt x="3595" y="472"/>
                    </a:cubicBezTo>
                    <a:cubicBezTo>
                      <a:pt x="3545" y="397"/>
                      <a:pt x="3744" y="348"/>
                      <a:pt x="3818" y="248"/>
                    </a:cubicBezTo>
                    <a:cubicBezTo>
                      <a:pt x="3843" y="149"/>
                      <a:pt x="3719" y="100"/>
                      <a:pt x="3595" y="75"/>
                    </a:cubicBezTo>
                    <a:cubicBezTo>
                      <a:pt x="3273" y="1"/>
                      <a:pt x="2975" y="1"/>
                      <a:pt x="272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807" name="Google Shape;11807;p30"/>
              <p:cNvSpPr/>
              <p:nvPr/>
            </p:nvSpPr>
            <p:spPr>
              <a:xfrm>
                <a:off x="3935925" y="302250"/>
                <a:ext cx="4275" cy="3300"/>
              </a:xfrm>
              <a:custGeom>
                <a:avLst/>
                <a:gdLst/>
                <a:ahLst/>
                <a:cxnLst/>
                <a:rect l="l" t="t" r="r" b="b"/>
                <a:pathLst>
                  <a:path w="171" h="132" extrusionOk="0">
                    <a:moveTo>
                      <a:pt x="93" y="1"/>
                    </a:moveTo>
                    <a:cubicBezTo>
                      <a:pt x="48" y="1"/>
                      <a:pt x="1" y="45"/>
                      <a:pt x="21" y="107"/>
                    </a:cubicBezTo>
                    <a:cubicBezTo>
                      <a:pt x="46" y="107"/>
                      <a:pt x="46" y="131"/>
                      <a:pt x="121" y="131"/>
                    </a:cubicBezTo>
                    <a:cubicBezTo>
                      <a:pt x="170" y="107"/>
                      <a:pt x="170" y="7"/>
                      <a:pt x="121" y="7"/>
                    </a:cubicBezTo>
                    <a:cubicBezTo>
                      <a:pt x="112" y="3"/>
                      <a:pt x="102" y="1"/>
                      <a:pt x="9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08" name="Google Shape;11808;p30"/>
              <p:cNvSpPr/>
              <p:nvPr/>
            </p:nvSpPr>
            <p:spPr>
              <a:xfrm>
                <a:off x="3905100" y="326475"/>
                <a:ext cx="3875" cy="2450"/>
              </a:xfrm>
              <a:custGeom>
                <a:avLst/>
                <a:gdLst/>
                <a:ahLst/>
                <a:cxnLst/>
                <a:rect l="l" t="t" r="r" b="b"/>
                <a:pathLst>
                  <a:path w="155" h="98" extrusionOk="0">
                    <a:moveTo>
                      <a:pt x="73" y="1"/>
                    </a:moveTo>
                    <a:cubicBezTo>
                      <a:pt x="48" y="1"/>
                      <a:pt x="24" y="9"/>
                      <a:pt x="15" y="28"/>
                    </a:cubicBezTo>
                    <a:cubicBezTo>
                      <a:pt x="0" y="71"/>
                      <a:pt x="36" y="98"/>
                      <a:pt x="74" y="98"/>
                    </a:cubicBezTo>
                    <a:cubicBezTo>
                      <a:pt x="101" y="98"/>
                      <a:pt x="128" y="84"/>
                      <a:pt x="139" y="53"/>
                    </a:cubicBezTo>
                    <a:cubicBezTo>
                      <a:pt x="154" y="22"/>
                      <a:pt x="113" y="1"/>
                      <a:pt x="7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09" name="Google Shape;11809;p30"/>
              <p:cNvSpPr/>
              <p:nvPr/>
            </p:nvSpPr>
            <p:spPr>
              <a:xfrm>
                <a:off x="3958750" y="300775"/>
                <a:ext cx="12425" cy="7400"/>
              </a:xfrm>
              <a:custGeom>
                <a:avLst/>
                <a:gdLst/>
                <a:ahLst/>
                <a:cxnLst/>
                <a:rect l="l" t="t" r="r" b="b"/>
                <a:pathLst>
                  <a:path w="497" h="296" extrusionOk="0">
                    <a:moveTo>
                      <a:pt x="263" y="0"/>
                    </a:moveTo>
                    <a:cubicBezTo>
                      <a:pt x="172" y="0"/>
                      <a:pt x="94" y="53"/>
                      <a:pt x="75" y="91"/>
                    </a:cubicBezTo>
                    <a:cubicBezTo>
                      <a:pt x="1" y="166"/>
                      <a:pt x="75" y="265"/>
                      <a:pt x="174" y="289"/>
                    </a:cubicBezTo>
                    <a:cubicBezTo>
                      <a:pt x="196" y="294"/>
                      <a:pt x="218" y="296"/>
                      <a:pt x="240" y="296"/>
                    </a:cubicBezTo>
                    <a:cubicBezTo>
                      <a:pt x="339" y="296"/>
                      <a:pt x="427" y="252"/>
                      <a:pt x="447" y="190"/>
                    </a:cubicBezTo>
                    <a:cubicBezTo>
                      <a:pt x="497" y="91"/>
                      <a:pt x="447" y="42"/>
                      <a:pt x="348" y="17"/>
                    </a:cubicBezTo>
                    <a:cubicBezTo>
                      <a:pt x="319" y="5"/>
                      <a:pt x="290" y="0"/>
                      <a:pt x="26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10" name="Google Shape;11810;p30"/>
              <p:cNvSpPr/>
              <p:nvPr/>
            </p:nvSpPr>
            <p:spPr>
              <a:xfrm>
                <a:off x="3915725" y="334075"/>
                <a:ext cx="12350" cy="7100"/>
              </a:xfrm>
              <a:custGeom>
                <a:avLst/>
                <a:gdLst/>
                <a:ahLst/>
                <a:cxnLst/>
                <a:rect l="l" t="t" r="r" b="b"/>
                <a:pathLst>
                  <a:path w="494" h="284" extrusionOk="0">
                    <a:moveTo>
                      <a:pt x="267" y="1"/>
                    </a:moveTo>
                    <a:cubicBezTo>
                      <a:pt x="190" y="1"/>
                      <a:pt x="109" y="31"/>
                      <a:pt x="61" y="98"/>
                    </a:cubicBezTo>
                    <a:cubicBezTo>
                      <a:pt x="1" y="218"/>
                      <a:pt x="113" y="283"/>
                      <a:pt x="234" y="283"/>
                    </a:cubicBezTo>
                    <a:cubicBezTo>
                      <a:pt x="312" y="283"/>
                      <a:pt x="394" y="256"/>
                      <a:pt x="433" y="197"/>
                    </a:cubicBezTo>
                    <a:cubicBezTo>
                      <a:pt x="493" y="75"/>
                      <a:pt x="387" y="1"/>
                      <a:pt x="26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11" name="Google Shape;11811;p30"/>
              <p:cNvSpPr/>
              <p:nvPr/>
            </p:nvSpPr>
            <p:spPr>
              <a:xfrm>
                <a:off x="3914125" y="309100"/>
                <a:ext cx="8700" cy="6800"/>
              </a:xfrm>
              <a:custGeom>
                <a:avLst/>
                <a:gdLst/>
                <a:ahLst/>
                <a:cxnLst/>
                <a:rect l="l" t="t" r="r" b="b"/>
                <a:pathLst>
                  <a:path w="348" h="272" extrusionOk="0">
                    <a:moveTo>
                      <a:pt x="188" y="0"/>
                    </a:moveTo>
                    <a:cubicBezTo>
                      <a:pt x="176" y="0"/>
                      <a:pt x="163" y="1"/>
                      <a:pt x="150" y="4"/>
                    </a:cubicBezTo>
                    <a:cubicBezTo>
                      <a:pt x="51" y="54"/>
                      <a:pt x="1" y="103"/>
                      <a:pt x="1" y="178"/>
                    </a:cubicBezTo>
                    <a:cubicBezTo>
                      <a:pt x="19" y="231"/>
                      <a:pt x="75" y="272"/>
                      <a:pt x="143" y="272"/>
                    </a:cubicBezTo>
                    <a:cubicBezTo>
                      <a:pt x="169" y="272"/>
                      <a:pt x="196" y="266"/>
                      <a:pt x="224" y="252"/>
                    </a:cubicBezTo>
                    <a:cubicBezTo>
                      <a:pt x="274" y="227"/>
                      <a:pt x="348" y="202"/>
                      <a:pt x="348" y="128"/>
                    </a:cubicBezTo>
                    <a:cubicBezTo>
                      <a:pt x="348" y="84"/>
                      <a:pt x="289" y="0"/>
                      <a:pt x="18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12" name="Google Shape;11812;p30"/>
              <p:cNvSpPr/>
              <p:nvPr/>
            </p:nvSpPr>
            <p:spPr>
              <a:xfrm>
                <a:off x="3949850" y="324525"/>
                <a:ext cx="9825" cy="5850"/>
              </a:xfrm>
              <a:custGeom>
                <a:avLst/>
                <a:gdLst/>
                <a:ahLst/>
                <a:cxnLst/>
                <a:rect l="l" t="t" r="r" b="b"/>
                <a:pathLst>
                  <a:path w="393" h="234" extrusionOk="0">
                    <a:moveTo>
                      <a:pt x="224" y="1"/>
                    </a:moveTo>
                    <a:cubicBezTo>
                      <a:pt x="164" y="1"/>
                      <a:pt x="98" y="25"/>
                      <a:pt x="59" y="83"/>
                    </a:cubicBezTo>
                    <a:cubicBezTo>
                      <a:pt x="1" y="171"/>
                      <a:pt x="89" y="233"/>
                      <a:pt x="182" y="233"/>
                    </a:cubicBezTo>
                    <a:cubicBezTo>
                      <a:pt x="246" y="233"/>
                      <a:pt x="312" y="204"/>
                      <a:pt x="332" y="133"/>
                    </a:cubicBezTo>
                    <a:cubicBezTo>
                      <a:pt x="392" y="58"/>
                      <a:pt x="316" y="1"/>
                      <a:pt x="22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13" name="Google Shape;11813;p30"/>
              <p:cNvSpPr/>
              <p:nvPr/>
            </p:nvSpPr>
            <p:spPr>
              <a:xfrm>
                <a:off x="3987650" y="319600"/>
                <a:ext cx="10700" cy="6125"/>
              </a:xfrm>
              <a:custGeom>
                <a:avLst/>
                <a:gdLst/>
                <a:ahLst/>
                <a:cxnLst/>
                <a:rect l="l" t="t" r="r" b="b"/>
                <a:pathLst>
                  <a:path w="428" h="245" extrusionOk="0">
                    <a:moveTo>
                      <a:pt x="228" y="1"/>
                    </a:moveTo>
                    <a:cubicBezTo>
                      <a:pt x="164" y="1"/>
                      <a:pt x="97" y="25"/>
                      <a:pt x="59" y="82"/>
                    </a:cubicBezTo>
                    <a:cubicBezTo>
                      <a:pt x="1" y="185"/>
                      <a:pt x="99" y="244"/>
                      <a:pt x="204" y="244"/>
                    </a:cubicBezTo>
                    <a:cubicBezTo>
                      <a:pt x="276" y="244"/>
                      <a:pt x="352" y="217"/>
                      <a:pt x="382" y="156"/>
                    </a:cubicBezTo>
                    <a:cubicBezTo>
                      <a:pt x="428" y="64"/>
                      <a:pt x="332" y="1"/>
                      <a:pt x="22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14" name="Google Shape;11814;p30"/>
              <p:cNvSpPr/>
              <p:nvPr/>
            </p:nvSpPr>
            <p:spPr>
              <a:xfrm>
                <a:off x="3951475" y="347500"/>
                <a:ext cx="10700" cy="6550"/>
              </a:xfrm>
              <a:custGeom>
                <a:avLst/>
                <a:gdLst/>
                <a:ahLst/>
                <a:cxnLst/>
                <a:rect l="l" t="t" r="r" b="b"/>
                <a:pathLst>
                  <a:path w="428" h="262" extrusionOk="0">
                    <a:moveTo>
                      <a:pt x="219" y="0"/>
                    </a:moveTo>
                    <a:cubicBezTo>
                      <a:pt x="152" y="0"/>
                      <a:pt x="82" y="25"/>
                      <a:pt x="44" y="81"/>
                    </a:cubicBezTo>
                    <a:cubicBezTo>
                      <a:pt x="1" y="197"/>
                      <a:pt x="83" y="262"/>
                      <a:pt x="179" y="262"/>
                    </a:cubicBezTo>
                    <a:cubicBezTo>
                      <a:pt x="249" y="262"/>
                      <a:pt x="325" y="228"/>
                      <a:pt x="366" y="156"/>
                    </a:cubicBezTo>
                    <a:cubicBezTo>
                      <a:pt x="427" y="64"/>
                      <a:pt x="328" y="0"/>
                      <a:pt x="21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15" name="Google Shape;11815;p30"/>
              <p:cNvSpPr/>
              <p:nvPr/>
            </p:nvSpPr>
            <p:spPr>
              <a:xfrm>
                <a:off x="3934325" y="338725"/>
                <a:ext cx="12700" cy="7375"/>
              </a:xfrm>
              <a:custGeom>
                <a:avLst/>
                <a:gdLst/>
                <a:ahLst/>
                <a:cxnLst/>
                <a:rect l="l" t="t" r="r" b="b"/>
                <a:pathLst>
                  <a:path w="508" h="295" extrusionOk="0">
                    <a:moveTo>
                      <a:pt x="275" y="1"/>
                    </a:moveTo>
                    <a:cubicBezTo>
                      <a:pt x="195" y="1"/>
                      <a:pt x="109" y="33"/>
                      <a:pt x="61" y="110"/>
                    </a:cubicBezTo>
                    <a:cubicBezTo>
                      <a:pt x="0" y="216"/>
                      <a:pt x="115" y="294"/>
                      <a:pt x="236" y="294"/>
                    </a:cubicBezTo>
                    <a:cubicBezTo>
                      <a:pt x="313" y="294"/>
                      <a:pt x="394" y="262"/>
                      <a:pt x="432" y="184"/>
                    </a:cubicBezTo>
                    <a:cubicBezTo>
                      <a:pt x="508" y="79"/>
                      <a:pt x="399" y="1"/>
                      <a:pt x="27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16" name="Google Shape;11816;p30"/>
              <p:cNvSpPr/>
              <p:nvPr/>
            </p:nvSpPr>
            <p:spPr>
              <a:xfrm>
                <a:off x="3970375" y="334075"/>
                <a:ext cx="11625" cy="6775"/>
              </a:xfrm>
              <a:custGeom>
                <a:avLst/>
                <a:gdLst/>
                <a:ahLst/>
                <a:cxnLst/>
                <a:rect l="l" t="t" r="r" b="b"/>
                <a:pathLst>
                  <a:path w="465" h="271" extrusionOk="0">
                    <a:moveTo>
                      <a:pt x="249" y="1"/>
                    </a:moveTo>
                    <a:cubicBezTo>
                      <a:pt x="180" y="1"/>
                      <a:pt x="110" y="31"/>
                      <a:pt x="81" y="98"/>
                    </a:cubicBezTo>
                    <a:cubicBezTo>
                      <a:pt x="0" y="195"/>
                      <a:pt x="109" y="271"/>
                      <a:pt x="229" y="271"/>
                    </a:cubicBezTo>
                    <a:cubicBezTo>
                      <a:pt x="293" y="271"/>
                      <a:pt x="360" y="249"/>
                      <a:pt x="403" y="197"/>
                    </a:cubicBezTo>
                    <a:cubicBezTo>
                      <a:pt x="464" y="75"/>
                      <a:pt x="358" y="1"/>
                      <a:pt x="24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17" name="Google Shape;11817;p30"/>
              <p:cNvSpPr/>
              <p:nvPr/>
            </p:nvSpPr>
            <p:spPr>
              <a:xfrm>
                <a:off x="3922800" y="363375"/>
                <a:ext cx="10575" cy="7400"/>
              </a:xfrm>
              <a:custGeom>
                <a:avLst/>
                <a:gdLst/>
                <a:ahLst/>
                <a:cxnLst/>
                <a:rect l="l" t="t" r="r" b="b"/>
                <a:pathLst>
                  <a:path w="423" h="296" extrusionOk="0">
                    <a:moveTo>
                      <a:pt x="229" y="0"/>
                    </a:moveTo>
                    <a:cubicBezTo>
                      <a:pt x="148" y="0"/>
                      <a:pt x="70" y="58"/>
                      <a:pt x="51" y="116"/>
                    </a:cubicBezTo>
                    <a:cubicBezTo>
                      <a:pt x="1" y="165"/>
                      <a:pt x="51" y="264"/>
                      <a:pt x="150" y="289"/>
                    </a:cubicBezTo>
                    <a:cubicBezTo>
                      <a:pt x="167" y="294"/>
                      <a:pt x="186" y="296"/>
                      <a:pt x="204" y="296"/>
                    </a:cubicBezTo>
                    <a:cubicBezTo>
                      <a:pt x="290" y="296"/>
                      <a:pt x="377" y="251"/>
                      <a:pt x="398" y="190"/>
                    </a:cubicBezTo>
                    <a:cubicBezTo>
                      <a:pt x="422" y="116"/>
                      <a:pt x="398" y="41"/>
                      <a:pt x="298" y="17"/>
                    </a:cubicBezTo>
                    <a:cubicBezTo>
                      <a:pt x="276" y="5"/>
                      <a:pt x="252"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11818" name="Google Shape;11818;p30"/>
            <p:cNvGrpSpPr/>
            <p:nvPr/>
          </p:nvGrpSpPr>
          <p:grpSpPr>
            <a:xfrm rot="-9286199" flipH="1">
              <a:off x="8402054" y="1563351"/>
              <a:ext cx="800246" cy="593090"/>
              <a:chOff x="3748050" y="180275"/>
              <a:chExt cx="394800" cy="292600"/>
            </a:xfrm>
          </p:grpSpPr>
          <p:sp>
            <p:nvSpPr>
              <p:cNvPr id="11819" name="Google Shape;11819;p30"/>
              <p:cNvSpPr/>
              <p:nvPr/>
            </p:nvSpPr>
            <p:spPr>
              <a:xfrm>
                <a:off x="3896775" y="358500"/>
                <a:ext cx="66975" cy="114375"/>
              </a:xfrm>
              <a:custGeom>
                <a:avLst/>
                <a:gdLst/>
                <a:ahLst/>
                <a:cxnLst/>
                <a:rect l="l" t="t" r="r" b="b"/>
                <a:pathLst>
                  <a:path w="2679" h="4575" extrusionOk="0">
                    <a:moveTo>
                      <a:pt x="2292" y="1"/>
                    </a:moveTo>
                    <a:cubicBezTo>
                      <a:pt x="2137" y="1"/>
                      <a:pt x="1948" y="192"/>
                      <a:pt x="1860" y="333"/>
                    </a:cubicBezTo>
                    <a:cubicBezTo>
                      <a:pt x="1736" y="557"/>
                      <a:pt x="1711" y="755"/>
                      <a:pt x="1662" y="978"/>
                    </a:cubicBezTo>
                    <a:cubicBezTo>
                      <a:pt x="1463" y="1474"/>
                      <a:pt x="1116" y="2044"/>
                      <a:pt x="720" y="2565"/>
                    </a:cubicBezTo>
                    <a:cubicBezTo>
                      <a:pt x="546" y="2812"/>
                      <a:pt x="348" y="3060"/>
                      <a:pt x="199" y="3308"/>
                    </a:cubicBezTo>
                    <a:cubicBezTo>
                      <a:pt x="75" y="3556"/>
                      <a:pt x="1" y="3854"/>
                      <a:pt x="75" y="4101"/>
                    </a:cubicBezTo>
                    <a:cubicBezTo>
                      <a:pt x="174" y="4349"/>
                      <a:pt x="447" y="4572"/>
                      <a:pt x="794" y="4572"/>
                    </a:cubicBezTo>
                    <a:cubicBezTo>
                      <a:pt x="815" y="4574"/>
                      <a:pt x="836" y="4575"/>
                      <a:pt x="857" y="4575"/>
                    </a:cubicBezTo>
                    <a:cubicBezTo>
                      <a:pt x="1163" y="4575"/>
                      <a:pt x="1504" y="4409"/>
                      <a:pt x="1736" y="4201"/>
                    </a:cubicBezTo>
                    <a:cubicBezTo>
                      <a:pt x="1984" y="3978"/>
                      <a:pt x="2108" y="3705"/>
                      <a:pt x="2207" y="3457"/>
                    </a:cubicBezTo>
                    <a:cubicBezTo>
                      <a:pt x="2455" y="2788"/>
                      <a:pt x="2554" y="2094"/>
                      <a:pt x="2604" y="1449"/>
                    </a:cubicBezTo>
                    <a:cubicBezTo>
                      <a:pt x="2653" y="978"/>
                      <a:pt x="2678" y="507"/>
                      <a:pt x="2455" y="110"/>
                    </a:cubicBezTo>
                    <a:cubicBezTo>
                      <a:pt x="2412" y="32"/>
                      <a:pt x="2355" y="1"/>
                      <a:pt x="229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20" name="Google Shape;11820;p30"/>
              <p:cNvSpPr/>
              <p:nvPr/>
            </p:nvSpPr>
            <p:spPr>
              <a:xfrm>
                <a:off x="3920325" y="370950"/>
                <a:ext cx="41550" cy="52925"/>
              </a:xfrm>
              <a:custGeom>
                <a:avLst/>
                <a:gdLst/>
                <a:ahLst/>
                <a:cxnLst/>
                <a:rect l="l" t="t" r="r" b="b"/>
                <a:pathLst>
                  <a:path w="1662" h="2117" extrusionOk="0">
                    <a:moveTo>
                      <a:pt x="1327" y="0"/>
                    </a:moveTo>
                    <a:cubicBezTo>
                      <a:pt x="1115" y="0"/>
                      <a:pt x="937" y="151"/>
                      <a:pt x="893" y="282"/>
                    </a:cubicBezTo>
                    <a:cubicBezTo>
                      <a:pt x="794" y="530"/>
                      <a:pt x="695" y="777"/>
                      <a:pt x="571" y="1050"/>
                    </a:cubicBezTo>
                    <a:cubicBezTo>
                      <a:pt x="422" y="1422"/>
                      <a:pt x="249" y="1744"/>
                      <a:pt x="1" y="2116"/>
                    </a:cubicBezTo>
                    <a:cubicBezTo>
                      <a:pt x="373" y="1843"/>
                      <a:pt x="596" y="1496"/>
                      <a:pt x="794" y="1125"/>
                    </a:cubicBezTo>
                    <a:cubicBezTo>
                      <a:pt x="844" y="1372"/>
                      <a:pt x="868" y="1596"/>
                      <a:pt x="868" y="1843"/>
                    </a:cubicBezTo>
                    <a:cubicBezTo>
                      <a:pt x="918" y="1521"/>
                      <a:pt x="1042" y="1224"/>
                      <a:pt x="1240" y="951"/>
                    </a:cubicBezTo>
                    <a:cubicBezTo>
                      <a:pt x="1315" y="1125"/>
                      <a:pt x="1414" y="1348"/>
                      <a:pt x="1563" y="1496"/>
                    </a:cubicBezTo>
                    <a:cubicBezTo>
                      <a:pt x="1414" y="1323"/>
                      <a:pt x="1488" y="951"/>
                      <a:pt x="1513" y="728"/>
                    </a:cubicBezTo>
                    <a:cubicBezTo>
                      <a:pt x="1513" y="579"/>
                      <a:pt x="1662" y="83"/>
                      <a:pt x="1414" y="9"/>
                    </a:cubicBezTo>
                    <a:cubicBezTo>
                      <a:pt x="1384" y="3"/>
                      <a:pt x="1355" y="0"/>
                      <a:pt x="1327"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1821" name="Google Shape;11821;p30"/>
              <p:cNvSpPr/>
              <p:nvPr/>
            </p:nvSpPr>
            <p:spPr>
              <a:xfrm>
                <a:off x="3832950" y="360775"/>
                <a:ext cx="114675" cy="96675"/>
              </a:xfrm>
              <a:custGeom>
                <a:avLst/>
                <a:gdLst/>
                <a:ahLst/>
                <a:cxnLst/>
                <a:rect l="l" t="t" r="r" b="b"/>
                <a:pathLst>
                  <a:path w="4587" h="3867" extrusionOk="0">
                    <a:moveTo>
                      <a:pt x="4371" y="0"/>
                    </a:moveTo>
                    <a:cubicBezTo>
                      <a:pt x="4333" y="0"/>
                      <a:pt x="4296" y="7"/>
                      <a:pt x="4264" y="19"/>
                    </a:cubicBezTo>
                    <a:cubicBezTo>
                      <a:pt x="4240" y="19"/>
                      <a:pt x="4215" y="44"/>
                      <a:pt x="4165" y="44"/>
                    </a:cubicBezTo>
                    <a:cubicBezTo>
                      <a:pt x="3967" y="168"/>
                      <a:pt x="3744" y="267"/>
                      <a:pt x="3570" y="416"/>
                    </a:cubicBezTo>
                    <a:cubicBezTo>
                      <a:pt x="3397" y="590"/>
                      <a:pt x="3174" y="763"/>
                      <a:pt x="3000" y="912"/>
                    </a:cubicBezTo>
                    <a:cubicBezTo>
                      <a:pt x="2603" y="1284"/>
                      <a:pt x="2157" y="1606"/>
                      <a:pt x="1736" y="1879"/>
                    </a:cubicBezTo>
                    <a:cubicBezTo>
                      <a:pt x="1190" y="2226"/>
                      <a:pt x="645" y="2523"/>
                      <a:pt x="273" y="2969"/>
                    </a:cubicBezTo>
                    <a:cubicBezTo>
                      <a:pt x="124" y="3143"/>
                      <a:pt x="0" y="3366"/>
                      <a:pt x="75" y="3564"/>
                    </a:cubicBezTo>
                    <a:cubicBezTo>
                      <a:pt x="149" y="3688"/>
                      <a:pt x="273" y="3738"/>
                      <a:pt x="422" y="3812"/>
                    </a:cubicBezTo>
                    <a:cubicBezTo>
                      <a:pt x="535" y="3850"/>
                      <a:pt x="659" y="3867"/>
                      <a:pt x="788" y="3867"/>
                    </a:cubicBezTo>
                    <a:cubicBezTo>
                      <a:pt x="1085" y="3867"/>
                      <a:pt x="1410" y="3777"/>
                      <a:pt x="1686" y="3639"/>
                    </a:cubicBezTo>
                    <a:cubicBezTo>
                      <a:pt x="2108" y="3465"/>
                      <a:pt x="2405" y="3192"/>
                      <a:pt x="2678" y="2895"/>
                    </a:cubicBezTo>
                    <a:cubicBezTo>
                      <a:pt x="3223" y="2399"/>
                      <a:pt x="3645" y="1854"/>
                      <a:pt x="3992" y="1259"/>
                    </a:cubicBezTo>
                    <a:cubicBezTo>
                      <a:pt x="4165" y="986"/>
                      <a:pt x="4264" y="664"/>
                      <a:pt x="4413" y="391"/>
                    </a:cubicBezTo>
                    <a:cubicBezTo>
                      <a:pt x="4463" y="342"/>
                      <a:pt x="4587" y="242"/>
                      <a:pt x="4587" y="143"/>
                    </a:cubicBezTo>
                    <a:cubicBezTo>
                      <a:pt x="4587" y="51"/>
                      <a:pt x="4477" y="0"/>
                      <a:pt x="437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22" name="Google Shape;11822;p30"/>
              <p:cNvSpPr/>
              <p:nvPr/>
            </p:nvSpPr>
            <p:spPr>
              <a:xfrm>
                <a:off x="3886875" y="368075"/>
                <a:ext cx="58275" cy="52075"/>
              </a:xfrm>
              <a:custGeom>
                <a:avLst/>
                <a:gdLst/>
                <a:ahLst/>
                <a:cxnLst/>
                <a:rect l="l" t="t" r="r" b="b"/>
                <a:pathLst>
                  <a:path w="2331" h="2083" extrusionOk="0">
                    <a:moveTo>
                      <a:pt x="2206" y="0"/>
                    </a:moveTo>
                    <a:cubicBezTo>
                      <a:pt x="1711" y="74"/>
                      <a:pt x="1190" y="471"/>
                      <a:pt x="843" y="793"/>
                    </a:cubicBezTo>
                    <a:cubicBezTo>
                      <a:pt x="570" y="1041"/>
                      <a:pt x="273" y="1240"/>
                      <a:pt x="0" y="1487"/>
                    </a:cubicBezTo>
                    <a:cubicBezTo>
                      <a:pt x="322" y="1339"/>
                      <a:pt x="620" y="1165"/>
                      <a:pt x="942" y="967"/>
                    </a:cubicBezTo>
                    <a:lnTo>
                      <a:pt x="942" y="967"/>
                    </a:lnTo>
                    <a:cubicBezTo>
                      <a:pt x="645" y="1314"/>
                      <a:pt x="372" y="1611"/>
                      <a:pt x="75" y="1958"/>
                    </a:cubicBezTo>
                    <a:cubicBezTo>
                      <a:pt x="397" y="1686"/>
                      <a:pt x="744" y="1438"/>
                      <a:pt x="1116" y="1190"/>
                    </a:cubicBezTo>
                    <a:lnTo>
                      <a:pt x="1116" y="1190"/>
                    </a:lnTo>
                    <a:cubicBezTo>
                      <a:pt x="1017" y="1487"/>
                      <a:pt x="868" y="1785"/>
                      <a:pt x="719" y="2082"/>
                    </a:cubicBezTo>
                    <a:cubicBezTo>
                      <a:pt x="1388" y="1487"/>
                      <a:pt x="1859" y="793"/>
                      <a:pt x="2306" y="74"/>
                    </a:cubicBezTo>
                    <a:cubicBezTo>
                      <a:pt x="2306" y="74"/>
                      <a:pt x="2330" y="50"/>
                      <a:pt x="2306" y="50"/>
                    </a:cubicBezTo>
                    <a:cubicBezTo>
                      <a:pt x="2306" y="0"/>
                      <a:pt x="2231" y="0"/>
                      <a:pt x="2206"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1823" name="Google Shape;11823;p30"/>
              <p:cNvSpPr/>
              <p:nvPr/>
            </p:nvSpPr>
            <p:spPr>
              <a:xfrm>
                <a:off x="3971150" y="346325"/>
                <a:ext cx="98575" cy="76925"/>
              </a:xfrm>
              <a:custGeom>
                <a:avLst/>
                <a:gdLst/>
                <a:ahLst/>
                <a:cxnLst/>
                <a:rect l="l" t="t" r="r" b="b"/>
                <a:pathLst>
                  <a:path w="3943" h="3077" extrusionOk="0">
                    <a:moveTo>
                      <a:pt x="666" y="1"/>
                    </a:moveTo>
                    <a:cubicBezTo>
                      <a:pt x="651" y="1"/>
                      <a:pt x="636" y="1"/>
                      <a:pt x="620" y="2"/>
                    </a:cubicBezTo>
                    <a:cubicBezTo>
                      <a:pt x="1" y="27"/>
                      <a:pt x="620" y="1168"/>
                      <a:pt x="719" y="1341"/>
                    </a:cubicBezTo>
                    <a:cubicBezTo>
                      <a:pt x="819" y="1564"/>
                      <a:pt x="943" y="1812"/>
                      <a:pt x="1091" y="2035"/>
                    </a:cubicBezTo>
                    <a:cubicBezTo>
                      <a:pt x="1414" y="2432"/>
                      <a:pt x="1860" y="2779"/>
                      <a:pt x="2430" y="2952"/>
                    </a:cubicBezTo>
                    <a:cubicBezTo>
                      <a:pt x="2603" y="3027"/>
                      <a:pt x="2802" y="3076"/>
                      <a:pt x="3025" y="3076"/>
                    </a:cubicBezTo>
                    <a:cubicBezTo>
                      <a:pt x="3198" y="3076"/>
                      <a:pt x="3446" y="3052"/>
                      <a:pt x="3595" y="2928"/>
                    </a:cubicBezTo>
                    <a:cubicBezTo>
                      <a:pt x="3893" y="2704"/>
                      <a:pt x="3942" y="2407"/>
                      <a:pt x="3818" y="2159"/>
                    </a:cubicBezTo>
                    <a:cubicBezTo>
                      <a:pt x="3694" y="1886"/>
                      <a:pt x="3446" y="1713"/>
                      <a:pt x="3198" y="1564"/>
                    </a:cubicBezTo>
                    <a:cubicBezTo>
                      <a:pt x="2901" y="1316"/>
                      <a:pt x="2579" y="1093"/>
                      <a:pt x="2207" y="920"/>
                    </a:cubicBezTo>
                    <a:cubicBezTo>
                      <a:pt x="1934" y="697"/>
                      <a:pt x="1661" y="498"/>
                      <a:pt x="1339" y="325"/>
                    </a:cubicBezTo>
                    <a:cubicBezTo>
                      <a:pt x="1151" y="207"/>
                      <a:pt x="941" y="1"/>
                      <a:pt x="66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24" name="Google Shape;11824;p30"/>
              <p:cNvSpPr/>
              <p:nvPr/>
            </p:nvSpPr>
            <p:spPr>
              <a:xfrm>
                <a:off x="3960000" y="353700"/>
                <a:ext cx="59525" cy="87275"/>
              </a:xfrm>
              <a:custGeom>
                <a:avLst/>
                <a:gdLst/>
                <a:ahLst/>
                <a:cxnLst/>
                <a:rect l="l" t="t" r="r" b="b"/>
                <a:pathLst>
                  <a:path w="2381" h="3491" extrusionOk="0">
                    <a:moveTo>
                      <a:pt x="623" y="0"/>
                    </a:moveTo>
                    <a:cubicBezTo>
                      <a:pt x="394" y="0"/>
                      <a:pt x="269" y="236"/>
                      <a:pt x="248" y="402"/>
                    </a:cubicBezTo>
                    <a:cubicBezTo>
                      <a:pt x="199" y="699"/>
                      <a:pt x="149" y="1021"/>
                      <a:pt x="124" y="1319"/>
                    </a:cubicBezTo>
                    <a:cubicBezTo>
                      <a:pt x="50" y="1765"/>
                      <a:pt x="0" y="2236"/>
                      <a:pt x="124" y="2633"/>
                    </a:cubicBezTo>
                    <a:cubicBezTo>
                      <a:pt x="248" y="3029"/>
                      <a:pt x="620" y="3401"/>
                      <a:pt x="1165" y="3475"/>
                    </a:cubicBezTo>
                    <a:cubicBezTo>
                      <a:pt x="1238" y="3485"/>
                      <a:pt x="1307" y="3490"/>
                      <a:pt x="1373" y="3490"/>
                    </a:cubicBezTo>
                    <a:cubicBezTo>
                      <a:pt x="1487" y="3490"/>
                      <a:pt x="1592" y="3473"/>
                      <a:pt x="1686" y="3426"/>
                    </a:cubicBezTo>
                    <a:cubicBezTo>
                      <a:pt x="2008" y="3351"/>
                      <a:pt x="2256" y="3104"/>
                      <a:pt x="2306" y="2856"/>
                    </a:cubicBezTo>
                    <a:cubicBezTo>
                      <a:pt x="2380" y="2608"/>
                      <a:pt x="2306" y="2360"/>
                      <a:pt x="2231" y="2137"/>
                    </a:cubicBezTo>
                    <a:cubicBezTo>
                      <a:pt x="1984" y="1567"/>
                      <a:pt x="1513" y="1145"/>
                      <a:pt x="1190" y="625"/>
                    </a:cubicBezTo>
                    <a:cubicBezTo>
                      <a:pt x="1116" y="426"/>
                      <a:pt x="1017" y="129"/>
                      <a:pt x="769" y="30"/>
                    </a:cubicBezTo>
                    <a:cubicBezTo>
                      <a:pt x="716" y="9"/>
                      <a:pt x="667" y="0"/>
                      <a:pt x="6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25" name="Google Shape;11825;p30"/>
              <p:cNvSpPr/>
              <p:nvPr/>
            </p:nvSpPr>
            <p:spPr>
              <a:xfrm>
                <a:off x="3964325" y="361875"/>
                <a:ext cx="34750" cy="42775"/>
              </a:xfrm>
              <a:custGeom>
                <a:avLst/>
                <a:gdLst/>
                <a:ahLst/>
                <a:cxnLst/>
                <a:rect l="l" t="t" r="r" b="b"/>
                <a:pathLst>
                  <a:path w="1390" h="1711" extrusionOk="0">
                    <a:moveTo>
                      <a:pt x="348" y="0"/>
                    </a:moveTo>
                    <a:cubicBezTo>
                      <a:pt x="100" y="25"/>
                      <a:pt x="100" y="223"/>
                      <a:pt x="75" y="347"/>
                    </a:cubicBezTo>
                    <a:cubicBezTo>
                      <a:pt x="1" y="719"/>
                      <a:pt x="1" y="1066"/>
                      <a:pt x="100" y="1413"/>
                    </a:cubicBezTo>
                    <a:cubicBezTo>
                      <a:pt x="125" y="1537"/>
                      <a:pt x="199" y="1661"/>
                      <a:pt x="323" y="1711"/>
                    </a:cubicBezTo>
                    <a:cubicBezTo>
                      <a:pt x="323" y="1463"/>
                      <a:pt x="323" y="1190"/>
                      <a:pt x="348" y="917"/>
                    </a:cubicBezTo>
                    <a:cubicBezTo>
                      <a:pt x="497" y="1165"/>
                      <a:pt x="695" y="1413"/>
                      <a:pt x="893" y="1611"/>
                    </a:cubicBezTo>
                    <a:cubicBezTo>
                      <a:pt x="992" y="1314"/>
                      <a:pt x="745" y="1066"/>
                      <a:pt x="769" y="744"/>
                    </a:cubicBezTo>
                    <a:lnTo>
                      <a:pt x="769" y="744"/>
                    </a:lnTo>
                    <a:cubicBezTo>
                      <a:pt x="968" y="967"/>
                      <a:pt x="1191" y="1190"/>
                      <a:pt x="1389" y="1364"/>
                    </a:cubicBezTo>
                    <a:cubicBezTo>
                      <a:pt x="1265" y="992"/>
                      <a:pt x="1092" y="620"/>
                      <a:pt x="819" y="322"/>
                    </a:cubicBezTo>
                    <a:cubicBezTo>
                      <a:pt x="720" y="198"/>
                      <a:pt x="596" y="50"/>
                      <a:pt x="348"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1826" name="Google Shape;11826;p30"/>
              <p:cNvSpPr/>
              <p:nvPr/>
            </p:nvSpPr>
            <p:spPr>
              <a:xfrm>
                <a:off x="3748050" y="320350"/>
                <a:ext cx="191525" cy="67575"/>
              </a:xfrm>
              <a:custGeom>
                <a:avLst/>
                <a:gdLst/>
                <a:ahLst/>
                <a:cxnLst/>
                <a:rect l="l" t="t" r="r" b="b"/>
                <a:pathLst>
                  <a:path w="7661" h="2703" extrusionOk="0">
                    <a:moveTo>
                      <a:pt x="7660" y="0"/>
                    </a:moveTo>
                    <a:lnTo>
                      <a:pt x="7660" y="0"/>
                    </a:lnTo>
                    <a:cubicBezTo>
                      <a:pt x="5892" y="489"/>
                      <a:pt x="3992" y="1174"/>
                      <a:pt x="2207" y="1174"/>
                    </a:cubicBezTo>
                    <a:cubicBezTo>
                      <a:pt x="2091" y="1174"/>
                      <a:pt x="1975" y="1171"/>
                      <a:pt x="1860" y="1165"/>
                    </a:cubicBezTo>
                    <a:cubicBezTo>
                      <a:pt x="1661" y="1165"/>
                      <a:pt x="1452" y="1143"/>
                      <a:pt x="1239" y="1143"/>
                    </a:cubicBezTo>
                    <a:cubicBezTo>
                      <a:pt x="1132" y="1143"/>
                      <a:pt x="1025" y="1149"/>
                      <a:pt x="918" y="1165"/>
                    </a:cubicBezTo>
                    <a:cubicBezTo>
                      <a:pt x="570" y="1240"/>
                      <a:pt x="223" y="1413"/>
                      <a:pt x="99" y="1661"/>
                    </a:cubicBezTo>
                    <a:cubicBezTo>
                      <a:pt x="0" y="1859"/>
                      <a:pt x="75" y="2083"/>
                      <a:pt x="199" y="2207"/>
                    </a:cubicBezTo>
                    <a:cubicBezTo>
                      <a:pt x="323" y="2355"/>
                      <a:pt x="496" y="2454"/>
                      <a:pt x="694" y="2504"/>
                    </a:cubicBezTo>
                    <a:cubicBezTo>
                      <a:pt x="1025" y="2636"/>
                      <a:pt x="1344" y="2702"/>
                      <a:pt x="1704" y="2702"/>
                    </a:cubicBezTo>
                    <a:cubicBezTo>
                      <a:pt x="1884" y="2702"/>
                      <a:pt x="2074" y="2686"/>
                      <a:pt x="2281" y="2653"/>
                    </a:cubicBezTo>
                    <a:cubicBezTo>
                      <a:pt x="2802" y="2628"/>
                      <a:pt x="3322" y="2504"/>
                      <a:pt x="3818" y="2355"/>
                    </a:cubicBezTo>
                    <a:cubicBezTo>
                      <a:pt x="3843" y="2355"/>
                      <a:pt x="3843" y="2355"/>
                      <a:pt x="3867" y="2330"/>
                    </a:cubicBezTo>
                    <a:cubicBezTo>
                      <a:pt x="4933" y="1983"/>
                      <a:pt x="5950" y="1488"/>
                      <a:pt x="6842" y="868"/>
                    </a:cubicBezTo>
                    <a:cubicBezTo>
                      <a:pt x="7214" y="620"/>
                      <a:pt x="7586" y="347"/>
                      <a:pt x="76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27" name="Google Shape;11827;p30"/>
              <p:cNvSpPr/>
              <p:nvPr/>
            </p:nvSpPr>
            <p:spPr>
              <a:xfrm>
                <a:off x="3821800" y="339700"/>
                <a:ext cx="91750" cy="32875"/>
              </a:xfrm>
              <a:custGeom>
                <a:avLst/>
                <a:gdLst/>
                <a:ahLst/>
                <a:cxnLst/>
                <a:rect l="l" t="t" r="r" b="b"/>
                <a:pathLst>
                  <a:path w="3670" h="1315" extrusionOk="0">
                    <a:moveTo>
                      <a:pt x="3231" y="0"/>
                    </a:moveTo>
                    <a:cubicBezTo>
                      <a:pt x="2812" y="0"/>
                      <a:pt x="2303" y="122"/>
                      <a:pt x="1983" y="193"/>
                    </a:cubicBezTo>
                    <a:cubicBezTo>
                      <a:pt x="1314" y="317"/>
                      <a:pt x="645" y="515"/>
                      <a:pt x="25" y="763"/>
                    </a:cubicBezTo>
                    <a:cubicBezTo>
                      <a:pt x="521" y="763"/>
                      <a:pt x="1017" y="714"/>
                      <a:pt x="1512" y="639"/>
                    </a:cubicBezTo>
                    <a:lnTo>
                      <a:pt x="1512" y="639"/>
                    </a:lnTo>
                    <a:cubicBezTo>
                      <a:pt x="1017" y="862"/>
                      <a:pt x="521" y="1085"/>
                      <a:pt x="0" y="1309"/>
                    </a:cubicBezTo>
                    <a:cubicBezTo>
                      <a:pt x="52" y="1313"/>
                      <a:pt x="105" y="1315"/>
                      <a:pt x="157" y="1315"/>
                    </a:cubicBezTo>
                    <a:cubicBezTo>
                      <a:pt x="703" y="1315"/>
                      <a:pt x="1263" y="1091"/>
                      <a:pt x="1760" y="887"/>
                    </a:cubicBezTo>
                    <a:cubicBezTo>
                      <a:pt x="2380" y="639"/>
                      <a:pt x="3099" y="391"/>
                      <a:pt x="3669" y="69"/>
                    </a:cubicBezTo>
                    <a:cubicBezTo>
                      <a:pt x="3549" y="20"/>
                      <a:pt x="3397" y="0"/>
                      <a:pt x="3231" y="0"/>
                    </a:cubicBezTo>
                    <a:close/>
                  </a:path>
                </a:pathLst>
              </a:custGeom>
              <a:solidFill>
                <a:srgbClr val="CADCDC"/>
              </a:solidFill>
              <a:ln>
                <a:noFill/>
              </a:ln>
            </p:spPr>
            <p:txBody>
              <a:bodyPr spcFirstLastPara="1" wrap="square" lIns="91425" tIns="91425" rIns="91425" bIns="91425" anchor="ctr" anchorCtr="0">
                <a:noAutofit/>
              </a:bodyPr>
              <a:lstStyle/>
              <a:p>
                <a:endParaRPr/>
              </a:p>
            </p:txBody>
          </p:sp>
          <p:sp>
            <p:nvSpPr>
              <p:cNvPr id="11828" name="Google Shape;11828;p30"/>
              <p:cNvSpPr/>
              <p:nvPr/>
            </p:nvSpPr>
            <p:spPr>
              <a:xfrm>
                <a:off x="3787700" y="336450"/>
                <a:ext cx="158675" cy="96475"/>
              </a:xfrm>
              <a:custGeom>
                <a:avLst/>
                <a:gdLst/>
                <a:ahLst/>
                <a:cxnLst/>
                <a:rect l="l" t="t" r="r" b="b"/>
                <a:pathLst>
                  <a:path w="6347" h="3859" extrusionOk="0">
                    <a:moveTo>
                      <a:pt x="6347" y="1"/>
                    </a:moveTo>
                    <a:cubicBezTo>
                      <a:pt x="5876" y="224"/>
                      <a:pt x="5380" y="397"/>
                      <a:pt x="4934" y="621"/>
                    </a:cubicBezTo>
                    <a:cubicBezTo>
                      <a:pt x="4463" y="868"/>
                      <a:pt x="4017" y="1116"/>
                      <a:pt x="3521" y="1339"/>
                    </a:cubicBezTo>
                    <a:cubicBezTo>
                      <a:pt x="2629" y="1686"/>
                      <a:pt x="1711" y="1959"/>
                      <a:pt x="844" y="2331"/>
                    </a:cubicBezTo>
                    <a:cubicBezTo>
                      <a:pt x="521" y="2455"/>
                      <a:pt x="224" y="2628"/>
                      <a:pt x="100" y="2876"/>
                    </a:cubicBezTo>
                    <a:cubicBezTo>
                      <a:pt x="1" y="3050"/>
                      <a:pt x="26" y="3223"/>
                      <a:pt x="100" y="3422"/>
                    </a:cubicBezTo>
                    <a:cubicBezTo>
                      <a:pt x="150" y="3570"/>
                      <a:pt x="249" y="3719"/>
                      <a:pt x="422" y="3818"/>
                    </a:cubicBezTo>
                    <a:cubicBezTo>
                      <a:pt x="502" y="3847"/>
                      <a:pt x="590" y="3859"/>
                      <a:pt x="683" y="3859"/>
                    </a:cubicBezTo>
                    <a:cubicBezTo>
                      <a:pt x="1079" y="3859"/>
                      <a:pt x="1563" y="3637"/>
                      <a:pt x="1885" y="3496"/>
                    </a:cubicBezTo>
                    <a:cubicBezTo>
                      <a:pt x="2356" y="3323"/>
                      <a:pt x="2827" y="3099"/>
                      <a:pt x="3273" y="2852"/>
                    </a:cubicBezTo>
                    <a:cubicBezTo>
                      <a:pt x="4141" y="2381"/>
                      <a:pt x="4959" y="1810"/>
                      <a:pt x="5603" y="1191"/>
                    </a:cubicBezTo>
                    <a:cubicBezTo>
                      <a:pt x="5975" y="819"/>
                      <a:pt x="6322" y="397"/>
                      <a:pt x="63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29" name="Google Shape;11829;p30"/>
              <p:cNvSpPr/>
              <p:nvPr/>
            </p:nvSpPr>
            <p:spPr>
              <a:xfrm>
                <a:off x="3853400" y="354275"/>
                <a:ext cx="74025" cy="46050"/>
              </a:xfrm>
              <a:custGeom>
                <a:avLst/>
                <a:gdLst/>
                <a:ahLst/>
                <a:cxnLst/>
                <a:rect l="l" t="t" r="r" b="b"/>
                <a:pathLst>
                  <a:path w="2961" h="1842" extrusionOk="0">
                    <a:moveTo>
                      <a:pt x="2754" y="0"/>
                    </a:moveTo>
                    <a:cubicBezTo>
                      <a:pt x="2734" y="0"/>
                      <a:pt x="2709" y="2"/>
                      <a:pt x="2678" y="7"/>
                    </a:cubicBezTo>
                    <a:cubicBezTo>
                      <a:pt x="2108" y="56"/>
                      <a:pt x="1463" y="552"/>
                      <a:pt x="992" y="800"/>
                    </a:cubicBezTo>
                    <a:cubicBezTo>
                      <a:pt x="819" y="899"/>
                      <a:pt x="298" y="1246"/>
                      <a:pt x="1" y="1246"/>
                    </a:cubicBezTo>
                    <a:cubicBezTo>
                      <a:pt x="29" y="1248"/>
                      <a:pt x="58" y="1249"/>
                      <a:pt x="87" y="1249"/>
                    </a:cubicBezTo>
                    <a:cubicBezTo>
                      <a:pt x="501" y="1249"/>
                      <a:pt x="895" y="1086"/>
                      <a:pt x="1290" y="924"/>
                    </a:cubicBezTo>
                    <a:lnTo>
                      <a:pt x="1290" y="924"/>
                    </a:lnTo>
                    <a:cubicBezTo>
                      <a:pt x="918" y="1246"/>
                      <a:pt x="546" y="1519"/>
                      <a:pt x="174" y="1841"/>
                    </a:cubicBezTo>
                    <a:cubicBezTo>
                      <a:pt x="719" y="1668"/>
                      <a:pt x="1215" y="1395"/>
                      <a:pt x="1661" y="1097"/>
                    </a:cubicBezTo>
                    <a:cubicBezTo>
                      <a:pt x="1959" y="850"/>
                      <a:pt x="2232" y="602"/>
                      <a:pt x="2529" y="329"/>
                    </a:cubicBezTo>
                    <a:cubicBezTo>
                      <a:pt x="2642" y="216"/>
                      <a:pt x="2961" y="0"/>
                      <a:pt x="2754"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1830" name="Google Shape;11830;p30"/>
              <p:cNvSpPr/>
              <p:nvPr/>
            </p:nvSpPr>
            <p:spPr>
              <a:xfrm>
                <a:off x="3982300" y="331650"/>
                <a:ext cx="138850" cy="57125"/>
              </a:xfrm>
              <a:custGeom>
                <a:avLst/>
                <a:gdLst/>
                <a:ahLst/>
                <a:cxnLst/>
                <a:rect l="l" t="t" r="r" b="b"/>
                <a:pathLst>
                  <a:path w="5554" h="2285" extrusionOk="0">
                    <a:moveTo>
                      <a:pt x="579" y="0"/>
                    </a:moveTo>
                    <a:cubicBezTo>
                      <a:pt x="496" y="0"/>
                      <a:pt x="417" y="13"/>
                      <a:pt x="348" y="44"/>
                    </a:cubicBezTo>
                    <a:cubicBezTo>
                      <a:pt x="1" y="193"/>
                      <a:pt x="224" y="515"/>
                      <a:pt x="397" y="664"/>
                    </a:cubicBezTo>
                    <a:cubicBezTo>
                      <a:pt x="794" y="1011"/>
                      <a:pt x="1265" y="1308"/>
                      <a:pt x="1761" y="1556"/>
                    </a:cubicBezTo>
                    <a:cubicBezTo>
                      <a:pt x="2331" y="1829"/>
                      <a:pt x="2951" y="2077"/>
                      <a:pt x="3620" y="2201"/>
                    </a:cubicBezTo>
                    <a:cubicBezTo>
                      <a:pt x="3825" y="2257"/>
                      <a:pt x="4043" y="2284"/>
                      <a:pt x="4265" y="2284"/>
                    </a:cubicBezTo>
                    <a:cubicBezTo>
                      <a:pt x="4339" y="2284"/>
                      <a:pt x="4413" y="2281"/>
                      <a:pt x="4488" y="2275"/>
                    </a:cubicBezTo>
                    <a:cubicBezTo>
                      <a:pt x="4810" y="2250"/>
                      <a:pt x="5083" y="2151"/>
                      <a:pt x="5256" y="1953"/>
                    </a:cubicBezTo>
                    <a:cubicBezTo>
                      <a:pt x="5355" y="1878"/>
                      <a:pt x="5430" y="1755"/>
                      <a:pt x="5455" y="1655"/>
                    </a:cubicBezTo>
                    <a:cubicBezTo>
                      <a:pt x="5479" y="1531"/>
                      <a:pt x="5554" y="1383"/>
                      <a:pt x="5504" y="1259"/>
                    </a:cubicBezTo>
                    <a:cubicBezTo>
                      <a:pt x="5479" y="1036"/>
                      <a:pt x="5306" y="837"/>
                      <a:pt x="5083" y="713"/>
                    </a:cubicBezTo>
                    <a:cubicBezTo>
                      <a:pt x="4835" y="565"/>
                      <a:pt x="4562" y="515"/>
                      <a:pt x="4265" y="441"/>
                    </a:cubicBezTo>
                    <a:cubicBezTo>
                      <a:pt x="3323" y="267"/>
                      <a:pt x="2257" y="317"/>
                      <a:pt x="1290" y="143"/>
                    </a:cubicBezTo>
                    <a:cubicBezTo>
                      <a:pt x="1105" y="106"/>
                      <a:pt x="823" y="0"/>
                      <a:pt x="57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31" name="Google Shape;11831;p30"/>
              <p:cNvSpPr/>
              <p:nvPr/>
            </p:nvSpPr>
            <p:spPr>
              <a:xfrm>
                <a:off x="3995325" y="338950"/>
                <a:ext cx="89275" cy="34725"/>
              </a:xfrm>
              <a:custGeom>
                <a:avLst/>
                <a:gdLst/>
                <a:ahLst/>
                <a:cxnLst/>
                <a:rect l="l" t="t" r="r" b="b"/>
                <a:pathLst>
                  <a:path w="3571" h="1389" extrusionOk="0">
                    <a:moveTo>
                      <a:pt x="3570" y="521"/>
                    </a:moveTo>
                    <a:cubicBezTo>
                      <a:pt x="3539" y="521"/>
                      <a:pt x="3508" y="521"/>
                      <a:pt x="3477" y="521"/>
                    </a:cubicBezTo>
                    <a:lnTo>
                      <a:pt x="3477" y="521"/>
                    </a:lnTo>
                    <a:cubicBezTo>
                      <a:pt x="3493" y="522"/>
                      <a:pt x="3509" y="523"/>
                      <a:pt x="3525" y="523"/>
                    </a:cubicBezTo>
                    <a:cubicBezTo>
                      <a:pt x="3540" y="523"/>
                      <a:pt x="3555" y="522"/>
                      <a:pt x="3570" y="521"/>
                    </a:cubicBezTo>
                    <a:close/>
                    <a:moveTo>
                      <a:pt x="687" y="1"/>
                    </a:moveTo>
                    <a:cubicBezTo>
                      <a:pt x="492" y="1"/>
                      <a:pt x="296" y="9"/>
                      <a:pt x="100" y="25"/>
                    </a:cubicBezTo>
                    <a:lnTo>
                      <a:pt x="75" y="25"/>
                    </a:lnTo>
                    <a:cubicBezTo>
                      <a:pt x="0" y="50"/>
                      <a:pt x="25" y="124"/>
                      <a:pt x="75" y="173"/>
                    </a:cubicBezTo>
                    <a:cubicBezTo>
                      <a:pt x="223" y="372"/>
                      <a:pt x="347" y="545"/>
                      <a:pt x="595" y="669"/>
                    </a:cubicBezTo>
                    <a:cubicBezTo>
                      <a:pt x="769" y="768"/>
                      <a:pt x="1017" y="868"/>
                      <a:pt x="1240" y="967"/>
                    </a:cubicBezTo>
                    <a:cubicBezTo>
                      <a:pt x="1463" y="1041"/>
                      <a:pt x="1636" y="1140"/>
                      <a:pt x="1860" y="1215"/>
                    </a:cubicBezTo>
                    <a:cubicBezTo>
                      <a:pt x="1991" y="1258"/>
                      <a:pt x="2295" y="1283"/>
                      <a:pt x="2433" y="1356"/>
                    </a:cubicBezTo>
                    <a:lnTo>
                      <a:pt x="2433" y="1356"/>
                    </a:lnTo>
                    <a:cubicBezTo>
                      <a:pt x="2198" y="1190"/>
                      <a:pt x="1942" y="1006"/>
                      <a:pt x="1686" y="843"/>
                    </a:cubicBezTo>
                    <a:lnTo>
                      <a:pt x="1686" y="843"/>
                    </a:lnTo>
                    <a:cubicBezTo>
                      <a:pt x="2132" y="967"/>
                      <a:pt x="2603" y="1041"/>
                      <a:pt x="3099" y="1140"/>
                    </a:cubicBezTo>
                    <a:cubicBezTo>
                      <a:pt x="2702" y="917"/>
                      <a:pt x="2331" y="744"/>
                      <a:pt x="1934" y="521"/>
                    </a:cubicBezTo>
                    <a:lnTo>
                      <a:pt x="1934" y="521"/>
                    </a:lnTo>
                    <a:cubicBezTo>
                      <a:pt x="2107" y="529"/>
                      <a:pt x="2284" y="532"/>
                      <a:pt x="2463" y="532"/>
                    </a:cubicBezTo>
                    <a:cubicBezTo>
                      <a:pt x="2792" y="532"/>
                      <a:pt x="3130" y="522"/>
                      <a:pt x="3477" y="521"/>
                    </a:cubicBezTo>
                    <a:lnTo>
                      <a:pt x="3477" y="521"/>
                    </a:lnTo>
                    <a:cubicBezTo>
                      <a:pt x="3258" y="501"/>
                      <a:pt x="2964" y="359"/>
                      <a:pt x="2727" y="273"/>
                    </a:cubicBezTo>
                    <a:cubicBezTo>
                      <a:pt x="2455" y="223"/>
                      <a:pt x="2207" y="173"/>
                      <a:pt x="1934" y="124"/>
                    </a:cubicBezTo>
                    <a:cubicBezTo>
                      <a:pt x="1527" y="39"/>
                      <a:pt x="1109" y="1"/>
                      <a:pt x="687" y="1"/>
                    </a:cubicBezTo>
                    <a:close/>
                    <a:moveTo>
                      <a:pt x="2433" y="1356"/>
                    </a:moveTo>
                    <a:cubicBezTo>
                      <a:pt x="2449" y="1367"/>
                      <a:pt x="2464" y="1377"/>
                      <a:pt x="2479" y="1388"/>
                    </a:cubicBezTo>
                    <a:cubicBezTo>
                      <a:pt x="2467" y="1376"/>
                      <a:pt x="2452" y="1366"/>
                      <a:pt x="2433" y="1356"/>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1832" name="Google Shape;11832;p30"/>
              <p:cNvSpPr/>
              <p:nvPr/>
            </p:nvSpPr>
            <p:spPr>
              <a:xfrm>
                <a:off x="3966200" y="285650"/>
                <a:ext cx="176650" cy="50825"/>
              </a:xfrm>
              <a:custGeom>
                <a:avLst/>
                <a:gdLst/>
                <a:ahLst/>
                <a:cxnLst/>
                <a:rect l="l" t="t" r="r" b="b"/>
                <a:pathLst>
                  <a:path w="7066" h="2033" extrusionOk="0">
                    <a:moveTo>
                      <a:pt x="6099" y="0"/>
                    </a:moveTo>
                    <a:cubicBezTo>
                      <a:pt x="5355" y="0"/>
                      <a:pt x="4611" y="174"/>
                      <a:pt x="3867" y="372"/>
                    </a:cubicBezTo>
                    <a:cubicBezTo>
                      <a:pt x="3272" y="545"/>
                      <a:pt x="2653" y="694"/>
                      <a:pt x="2058" y="892"/>
                    </a:cubicBezTo>
                    <a:cubicBezTo>
                      <a:pt x="1686" y="1016"/>
                      <a:pt x="0" y="1537"/>
                      <a:pt x="1041" y="1760"/>
                    </a:cubicBezTo>
                    <a:cubicBezTo>
                      <a:pt x="1364" y="1810"/>
                      <a:pt x="1661" y="1884"/>
                      <a:pt x="1934" y="1909"/>
                    </a:cubicBezTo>
                    <a:cubicBezTo>
                      <a:pt x="2479" y="1983"/>
                      <a:pt x="3000" y="2033"/>
                      <a:pt x="3545" y="2033"/>
                    </a:cubicBezTo>
                    <a:cubicBezTo>
                      <a:pt x="4165" y="2033"/>
                      <a:pt x="4785" y="2008"/>
                      <a:pt x="5404" y="1810"/>
                    </a:cubicBezTo>
                    <a:cubicBezTo>
                      <a:pt x="6024" y="1636"/>
                      <a:pt x="6619" y="1289"/>
                      <a:pt x="6892" y="868"/>
                    </a:cubicBezTo>
                    <a:cubicBezTo>
                      <a:pt x="6991" y="744"/>
                      <a:pt x="7065" y="570"/>
                      <a:pt x="7016" y="421"/>
                    </a:cubicBezTo>
                    <a:cubicBezTo>
                      <a:pt x="6966" y="124"/>
                      <a:pt x="6495" y="0"/>
                      <a:pt x="609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33" name="Google Shape;11833;p30"/>
              <p:cNvSpPr/>
              <p:nvPr/>
            </p:nvSpPr>
            <p:spPr>
              <a:xfrm>
                <a:off x="4002150" y="298650"/>
                <a:ext cx="79350" cy="32000"/>
              </a:xfrm>
              <a:custGeom>
                <a:avLst/>
                <a:gdLst/>
                <a:ahLst/>
                <a:cxnLst/>
                <a:rect l="l" t="t" r="r" b="b"/>
                <a:pathLst>
                  <a:path w="3174" h="1280" extrusionOk="0">
                    <a:moveTo>
                      <a:pt x="3173" y="1"/>
                    </a:moveTo>
                    <a:lnTo>
                      <a:pt x="3173" y="1"/>
                    </a:lnTo>
                    <a:cubicBezTo>
                      <a:pt x="2950" y="50"/>
                      <a:pt x="2653" y="50"/>
                      <a:pt x="2454" y="125"/>
                    </a:cubicBezTo>
                    <a:cubicBezTo>
                      <a:pt x="1686" y="249"/>
                      <a:pt x="818" y="546"/>
                      <a:pt x="124" y="893"/>
                    </a:cubicBezTo>
                    <a:cubicBezTo>
                      <a:pt x="99" y="893"/>
                      <a:pt x="74" y="918"/>
                      <a:pt x="50" y="967"/>
                    </a:cubicBezTo>
                    <a:cubicBezTo>
                      <a:pt x="0" y="1017"/>
                      <a:pt x="99" y="1042"/>
                      <a:pt x="174" y="1091"/>
                    </a:cubicBezTo>
                    <a:cubicBezTo>
                      <a:pt x="595" y="1240"/>
                      <a:pt x="1116" y="1240"/>
                      <a:pt x="1611" y="1265"/>
                    </a:cubicBezTo>
                    <a:cubicBezTo>
                      <a:pt x="1766" y="1274"/>
                      <a:pt x="1923" y="1280"/>
                      <a:pt x="2083" y="1280"/>
                    </a:cubicBezTo>
                    <a:cubicBezTo>
                      <a:pt x="2359" y="1280"/>
                      <a:pt x="2642" y="1262"/>
                      <a:pt x="2925" y="1215"/>
                    </a:cubicBezTo>
                    <a:cubicBezTo>
                      <a:pt x="2429" y="1141"/>
                      <a:pt x="1958" y="1091"/>
                      <a:pt x="1537" y="967"/>
                    </a:cubicBezTo>
                    <a:cubicBezTo>
                      <a:pt x="2033" y="843"/>
                      <a:pt x="2529" y="720"/>
                      <a:pt x="3024" y="546"/>
                    </a:cubicBezTo>
                    <a:lnTo>
                      <a:pt x="3024" y="546"/>
                    </a:lnTo>
                    <a:cubicBezTo>
                      <a:pt x="2779" y="568"/>
                      <a:pt x="2544" y="581"/>
                      <a:pt x="2315" y="581"/>
                    </a:cubicBezTo>
                    <a:cubicBezTo>
                      <a:pt x="2033" y="581"/>
                      <a:pt x="1760" y="562"/>
                      <a:pt x="1487" y="521"/>
                    </a:cubicBezTo>
                    <a:cubicBezTo>
                      <a:pt x="2058" y="348"/>
                      <a:pt x="2603" y="174"/>
                      <a:pt x="3173"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1834" name="Google Shape;11834;p30"/>
              <p:cNvSpPr/>
              <p:nvPr/>
            </p:nvSpPr>
            <p:spPr>
              <a:xfrm>
                <a:off x="3902350" y="193300"/>
                <a:ext cx="53325" cy="112900"/>
              </a:xfrm>
              <a:custGeom>
                <a:avLst/>
                <a:gdLst/>
                <a:ahLst/>
                <a:cxnLst/>
                <a:rect l="l" t="t" r="r" b="b"/>
                <a:pathLst>
                  <a:path w="2133" h="4516" extrusionOk="0">
                    <a:moveTo>
                      <a:pt x="1340" y="0"/>
                    </a:moveTo>
                    <a:cubicBezTo>
                      <a:pt x="1191" y="0"/>
                      <a:pt x="993" y="50"/>
                      <a:pt x="869" y="149"/>
                    </a:cubicBezTo>
                    <a:cubicBezTo>
                      <a:pt x="348" y="496"/>
                      <a:pt x="26" y="992"/>
                      <a:pt x="1" y="1488"/>
                    </a:cubicBezTo>
                    <a:cubicBezTo>
                      <a:pt x="1" y="1711"/>
                      <a:pt x="75" y="1909"/>
                      <a:pt x="125" y="2132"/>
                    </a:cubicBezTo>
                    <a:cubicBezTo>
                      <a:pt x="348" y="2777"/>
                      <a:pt x="720" y="3347"/>
                      <a:pt x="1067" y="3892"/>
                    </a:cubicBezTo>
                    <a:cubicBezTo>
                      <a:pt x="1191" y="4066"/>
                      <a:pt x="1364" y="4487"/>
                      <a:pt x="1687" y="4512"/>
                    </a:cubicBezTo>
                    <a:cubicBezTo>
                      <a:pt x="1701" y="4514"/>
                      <a:pt x="1714" y="4515"/>
                      <a:pt x="1727" y="4515"/>
                    </a:cubicBezTo>
                    <a:cubicBezTo>
                      <a:pt x="2017" y="4515"/>
                      <a:pt x="2108" y="4009"/>
                      <a:pt x="2108" y="3843"/>
                    </a:cubicBezTo>
                    <a:cubicBezTo>
                      <a:pt x="2133" y="3644"/>
                      <a:pt x="2058" y="3471"/>
                      <a:pt x="2009" y="3273"/>
                    </a:cubicBezTo>
                    <a:cubicBezTo>
                      <a:pt x="1885" y="2777"/>
                      <a:pt x="1984" y="2281"/>
                      <a:pt x="2009" y="1760"/>
                    </a:cubicBezTo>
                    <a:cubicBezTo>
                      <a:pt x="2058" y="1240"/>
                      <a:pt x="2058" y="719"/>
                      <a:pt x="1761" y="273"/>
                    </a:cubicBezTo>
                    <a:cubicBezTo>
                      <a:pt x="1711" y="149"/>
                      <a:pt x="1563" y="0"/>
                      <a:pt x="134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1835" name="Google Shape;11835;p30"/>
              <p:cNvSpPr/>
              <p:nvPr/>
            </p:nvSpPr>
            <p:spPr>
              <a:xfrm>
                <a:off x="3907950" y="216225"/>
                <a:ext cx="44025" cy="79400"/>
              </a:xfrm>
              <a:custGeom>
                <a:avLst/>
                <a:gdLst/>
                <a:ahLst/>
                <a:cxnLst/>
                <a:rect l="l" t="t" r="r" b="b"/>
                <a:pathLst>
                  <a:path w="1761" h="3176" extrusionOk="0">
                    <a:moveTo>
                      <a:pt x="719" y="1"/>
                    </a:moveTo>
                    <a:cubicBezTo>
                      <a:pt x="521" y="298"/>
                      <a:pt x="471" y="596"/>
                      <a:pt x="496" y="918"/>
                    </a:cubicBezTo>
                    <a:cubicBezTo>
                      <a:pt x="298" y="720"/>
                      <a:pt x="149" y="571"/>
                      <a:pt x="0" y="372"/>
                    </a:cubicBezTo>
                    <a:lnTo>
                      <a:pt x="0" y="372"/>
                    </a:lnTo>
                    <a:cubicBezTo>
                      <a:pt x="174" y="918"/>
                      <a:pt x="347" y="1414"/>
                      <a:pt x="521" y="1934"/>
                    </a:cubicBezTo>
                    <a:cubicBezTo>
                      <a:pt x="620" y="2232"/>
                      <a:pt x="719" y="2529"/>
                      <a:pt x="892" y="2802"/>
                    </a:cubicBezTo>
                    <a:cubicBezTo>
                      <a:pt x="1010" y="2966"/>
                      <a:pt x="1217" y="3176"/>
                      <a:pt x="1492" y="3176"/>
                    </a:cubicBezTo>
                    <a:cubicBezTo>
                      <a:pt x="1506" y="3176"/>
                      <a:pt x="1522" y="3175"/>
                      <a:pt x="1537" y="3174"/>
                    </a:cubicBezTo>
                    <a:cubicBezTo>
                      <a:pt x="1611" y="3174"/>
                      <a:pt x="1661" y="3149"/>
                      <a:pt x="1711" y="3099"/>
                    </a:cubicBezTo>
                    <a:cubicBezTo>
                      <a:pt x="1760" y="3050"/>
                      <a:pt x="1760" y="2975"/>
                      <a:pt x="1760" y="2926"/>
                    </a:cubicBezTo>
                    <a:cubicBezTo>
                      <a:pt x="1735" y="2529"/>
                      <a:pt x="1711" y="2108"/>
                      <a:pt x="1587" y="1711"/>
                    </a:cubicBezTo>
                    <a:cubicBezTo>
                      <a:pt x="1487" y="1314"/>
                      <a:pt x="1512" y="843"/>
                      <a:pt x="1487" y="422"/>
                    </a:cubicBezTo>
                    <a:cubicBezTo>
                      <a:pt x="1487" y="298"/>
                      <a:pt x="1463" y="125"/>
                      <a:pt x="1339" y="75"/>
                    </a:cubicBezTo>
                    <a:cubicBezTo>
                      <a:pt x="1165" y="323"/>
                      <a:pt x="1091" y="596"/>
                      <a:pt x="992" y="843"/>
                    </a:cubicBezTo>
                    <a:cubicBezTo>
                      <a:pt x="868" y="670"/>
                      <a:pt x="793" y="447"/>
                      <a:pt x="769" y="224"/>
                    </a:cubicBezTo>
                    <a:cubicBezTo>
                      <a:pt x="769" y="174"/>
                      <a:pt x="744" y="75"/>
                      <a:pt x="719"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1836" name="Google Shape;11836;p30"/>
              <p:cNvSpPr/>
              <p:nvPr/>
            </p:nvSpPr>
            <p:spPr>
              <a:xfrm>
                <a:off x="3930250" y="180275"/>
                <a:ext cx="71925" cy="121325"/>
              </a:xfrm>
              <a:custGeom>
                <a:avLst/>
                <a:gdLst/>
                <a:ahLst/>
                <a:cxnLst/>
                <a:rect l="l" t="t" r="r" b="b"/>
                <a:pathLst>
                  <a:path w="2877" h="4853" extrusionOk="0">
                    <a:moveTo>
                      <a:pt x="1711" y="1"/>
                    </a:moveTo>
                    <a:cubicBezTo>
                      <a:pt x="1587" y="26"/>
                      <a:pt x="1488" y="75"/>
                      <a:pt x="1438" y="174"/>
                    </a:cubicBezTo>
                    <a:cubicBezTo>
                      <a:pt x="323" y="1414"/>
                      <a:pt x="0" y="3000"/>
                      <a:pt x="620" y="4240"/>
                    </a:cubicBezTo>
                    <a:cubicBezTo>
                      <a:pt x="710" y="4374"/>
                      <a:pt x="820" y="4852"/>
                      <a:pt x="1059" y="4852"/>
                    </a:cubicBezTo>
                    <a:cubicBezTo>
                      <a:pt x="1085" y="4852"/>
                      <a:pt x="1112" y="4847"/>
                      <a:pt x="1141" y="4835"/>
                    </a:cubicBezTo>
                    <a:cubicBezTo>
                      <a:pt x="1438" y="4736"/>
                      <a:pt x="1637" y="4339"/>
                      <a:pt x="1761" y="4141"/>
                    </a:cubicBezTo>
                    <a:cubicBezTo>
                      <a:pt x="2256" y="3298"/>
                      <a:pt x="2752" y="2430"/>
                      <a:pt x="2851" y="1538"/>
                    </a:cubicBezTo>
                    <a:cubicBezTo>
                      <a:pt x="2876" y="1240"/>
                      <a:pt x="2851" y="893"/>
                      <a:pt x="2727" y="621"/>
                    </a:cubicBezTo>
                    <a:cubicBezTo>
                      <a:pt x="2579" y="323"/>
                      <a:pt x="2306" y="75"/>
                      <a:pt x="193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37" name="Google Shape;11837;p30"/>
              <p:cNvSpPr/>
              <p:nvPr/>
            </p:nvSpPr>
            <p:spPr>
              <a:xfrm>
                <a:off x="3944500" y="206925"/>
                <a:ext cx="47750" cy="90825"/>
              </a:xfrm>
              <a:custGeom>
                <a:avLst/>
                <a:gdLst/>
                <a:ahLst/>
                <a:cxnLst/>
                <a:rect l="l" t="t" r="r" b="b"/>
                <a:pathLst>
                  <a:path w="1910" h="3633" extrusionOk="0">
                    <a:moveTo>
                      <a:pt x="1414" y="1"/>
                    </a:moveTo>
                    <a:lnTo>
                      <a:pt x="1414" y="1"/>
                    </a:lnTo>
                    <a:cubicBezTo>
                      <a:pt x="1166" y="348"/>
                      <a:pt x="918" y="695"/>
                      <a:pt x="744" y="1042"/>
                    </a:cubicBezTo>
                    <a:cubicBezTo>
                      <a:pt x="695" y="720"/>
                      <a:pt x="645" y="447"/>
                      <a:pt x="620" y="125"/>
                    </a:cubicBezTo>
                    <a:cubicBezTo>
                      <a:pt x="620" y="199"/>
                      <a:pt x="447" y="373"/>
                      <a:pt x="397" y="472"/>
                    </a:cubicBezTo>
                    <a:cubicBezTo>
                      <a:pt x="323" y="596"/>
                      <a:pt x="273" y="720"/>
                      <a:pt x="249" y="844"/>
                    </a:cubicBezTo>
                    <a:cubicBezTo>
                      <a:pt x="149" y="1067"/>
                      <a:pt x="75" y="1315"/>
                      <a:pt x="50" y="1563"/>
                    </a:cubicBezTo>
                    <a:cubicBezTo>
                      <a:pt x="1" y="1984"/>
                      <a:pt x="25" y="2430"/>
                      <a:pt x="125" y="2827"/>
                    </a:cubicBezTo>
                    <a:cubicBezTo>
                      <a:pt x="174" y="3025"/>
                      <a:pt x="224" y="3223"/>
                      <a:pt x="323" y="3422"/>
                    </a:cubicBezTo>
                    <a:cubicBezTo>
                      <a:pt x="375" y="3527"/>
                      <a:pt x="416" y="3632"/>
                      <a:pt x="505" y="3632"/>
                    </a:cubicBezTo>
                    <a:cubicBezTo>
                      <a:pt x="542" y="3632"/>
                      <a:pt x="587" y="3614"/>
                      <a:pt x="645" y="3570"/>
                    </a:cubicBezTo>
                    <a:cubicBezTo>
                      <a:pt x="819" y="3422"/>
                      <a:pt x="943" y="3050"/>
                      <a:pt x="1042" y="2827"/>
                    </a:cubicBezTo>
                    <a:cubicBezTo>
                      <a:pt x="1166" y="2579"/>
                      <a:pt x="1290" y="2331"/>
                      <a:pt x="1389" y="2083"/>
                    </a:cubicBezTo>
                    <a:cubicBezTo>
                      <a:pt x="1587" y="1563"/>
                      <a:pt x="1785" y="1067"/>
                      <a:pt x="1909" y="546"/>
                    </a:cubicBezTo>
                    <a:lnTo>
                      <a:pt x="1909" y="546"/>
                    </a:lnTo>
                    <a:cubicBezTo>
                      <a:pt x="1686" y="670"/>
                      <a:pt x="1513" y="819"/>
                      <a:pt x="1314" y="992"/>
                    </a:cubicBezTo>
                    <a:cubicBezTo>
                      <a:pt x="1364" y="695"/>
                      <a:pt x="1389" y="348"/>
                      <a:pt x="1414"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1838" name="Google Shape;11838;p30"/>
              <p:cNvSpPr/>
              <p:nvPr/>
            </p:nvSpPr>
            <p:spPr>
              <a:xfrm>
                <a:off x="3761675" y="297625"/>
                <a:ext cx="145675" cy="48775"/>
              </a:xfrm>
              <a:custGeom>
                <a:avLst/>
                <a:gdLst/>
                <a:ahLst/>
                <a:cxnLst/>
                <a:rect l="l" t="t" r="r" b="b"/>
                <a:pathLst>
                  <a:path w="5827" h="1951" extrusionOk="0">
                    <a:moveTo>
                      <a:pt x="853" y="0"/>
                    </a:moveTo>
                    <a:cubicBezTo>
                      <a:pt x="740" y="0"/>
                      <a:pt x="627" y="18"/>
                      <a:pt x="521" y="66"/>
                    </a:cubicBezTo>
                    <a:cubicBezTo>
                      <a:pt x="249" y="190"/>
                      <a:pt x="25" y="513"/>
                      <a:pt x="25" y="761"/>
                    </a:cubicBezTo>
                    <a:cubicBezTo>
                      <a:pt x="1" y="1008"/>
                      <a:pt x="149" y="1207"/>
                      <a:pt x="323" y="1331"/>
                    </a:cubicBezTo>
                    <a:cubicBezTo>
                      <a:pt x="521" y="1455"/>
                      <a:pt x="769" y="1554"/>
                      <a:pt x="1017" y="1628"/>
                    </a:cubicBezTo>
                    <a:cubicBezTo>
                      <a:pt x="1736" y="1802"/>
                      <a:pt x="2504" y="1950"/>
                      <a:pt x="3298" y="1950"/>
                    </a:cubicBezTo>
                    <a:cubicBezTo>
                      <a:pt x="3645" y="1950"/>
                      <a:pt x="5727" y="1826"/>
                      <a:pt x="5777" y="1331"/>
                    </a:cubicBezTo>
                    <a:cubicBezTo>
                      <a:pt x="5826" y="1033"/>
                      <a:pt x="5206" y="1033"/>
                      <a:pt x="4983" y="1033"/>
                    </a:cubicBezTo>
                    <a:cubicBezTo>
                      <a:pt x="4413" y="1008"/>
                      <a:pt x="3917" y="934"/>
                      <a:pt x="3471" y="810"/>
                    </a:cubicBezTo>
                    <a:cubicBezTo>
                      <a:pt x="2728" y="637"/>
                      <a:pt x="2033" y="339"/>
                      <a:pt x="1364" y="91"/>
                    </a:cubicBezTo>
                    <a:cubicBezTo>
                      <a:pt x="1212" y="46"/>
                      <a:pt x="1033" y="0"/>
                      <a:pt x="85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39" name="Google Shape;11839;p30"/>
              <p:cNvSpPr/>
              <p:nvPr/>
            </p:nvSpPr>
            <p:spPr>
              <a:xfrm>
                <a:off x="3824900" y="320350"/>
                <a:ext cx="75000" cy="19750"/>
              </a:xfrm>
              <a:custGeom>
                <a:avLst/>
                <a:gdLst/>
                <a:ahLst/>
                <a:cxnLst/>
                <a:rect l="l" t="t" r="r" b="b"/>
                <a:pathLst>
                  <a:path w="3000" h="790" extrusionOk="0">
                    <a:moveTo>
                      <a:pt x="25" y="0"/>
                    </a:moveTo>
                    <a:cubicBezTo>
                      <a:pt x="347" y="174"/>
                      <a:pt x="719" y="347"/>
                      <a:pt x="1116" y="471"/>
                    </a:cubicBezTo>
                    <a:cubicBezTo>
                      <a:pt x="744" y="496"/>
                      <a:pt x="372" y="496"/>
                      <a:pt x="0" y="521"/>
                    </a:cubicBezTo>
                    <a:cubicBezTo>
                      <a:pt x="573" y="689"/>
                      <a:pt x="1111" y="789"/>
                      <a:pt x="1701" y="789"/>
                    </a:cubicBezTo>
                    <a:cubicBezTo>
                      <a:pt x="1979" y="789"/>
                      <a:pt x="2268" y="767"/>
                      <a:pt x="2578" y="719"/>
                    </a:cubicBezTo>
                    <a:cubicBezTo>
                      <a:pt x="2677" y="670"/>
                      <a:pt x="2752" y="670"/>
                      <a:pt x="2851" y="620"/>
                    </a:cubicBezTo>
                    <a:cubicBezTo>
                      <a:pt x="2950" y="595"/>
                      <a:pt x="3000" y="496"/>
                      <a:pt x="2975" y="422"/>
                    </a:cubicBezTo>
                    <a:cubicBezTo>
                      <a:pt x="2950" y="347"/>
                      <a:pt x="2826" y="298"/>
                      <a:pt x="2702" y="273"/>
                    </a:cubicBezTo>
                    <a:cubicBezTo>
                      <a:pt x="2454" y="223"/>
                      <a:pt x="2256" y="174"/>
                      <a:pt x="2058" y="174"/>
                    </a:cubicBezTo>
                    <a:lnTo>
                      <a:pt x="1934" y="174"/>
                    </a:lnTo>
                    <a:cubicBezTo>
                      <a:pt x="1826" y="190"/>
                      <a:pt x="1722" y="196"/>
                      <a:pt x="1619" y="196"/>
                    </a:cubicBezTo>
                    <a:cubicBezTo>
                      <a:pt x="1413" y="196"/>
                      <a:pt x="1215" y="174"/>
                      <a:pt x="1017" y="174"/>
                    </a:cubicBezTo>
                    <a:cubicBezTo>
                      <a:pt x="694" y="149"/>
                      <a:pt x="347" y="99"/>
                      <a:pt x="25"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1840" name="Google Shape;11840;p30"/>
              <p:cNvSpPr/>
              <p:nvPr/>
            </p:nvSpPr>
            <p:spPr>
              <a:xfrm>
                <a:off x="3820550" y="232725"/>
                <a:ext cx="100425" cy="79600"/>
              </a:xfrm>
              <a:custGeom>
                <a:avLst/>
                <a:gdLst/>
                <a:ahLst/>
                <a:cxnLst/>
                <a:rect l="l" t="t" r="r" b="b"/>
                <a:pathLst>
                  <a:path w="4017" h="3184" extrusionOk="0">
                    <a:moveTo>
                      <a:pt x="572" y="0"/>
                    </a:moveTo>
                    <a:cubicBezTo>
                      <a:pt x="485" y="0"/>
                      <a:pt x="402" y="15"/>
                      <a:pt x="323" y="60"/>
                    </a:cubicBezTo>
                    <a:cubicBezTo>
                      <a:pt x="273" y="84"/>
                      <a:pt x="199" y="159"/>
                      <a:pt x="174" y="208"/>
                    </a:cubicBezTo>
                    <a:cubicBezTo>
                      <a:pt x="50" y="407"/>
                      <a:pt x="1" y="654"/>
                      <a:pt x="25" y="828"/>
                    </a:cubicBezTo>
                    <a:cubicBezTo>
                      <a:pt x="75" y="1051"/>
                      <a:pt x="249" y="1249"/>
                      <a:pt x="397" y="1423"/>
                    </a:cubicBezTo>
                    <a:cubicBezTo>
                      <a:pt x="1042" y="2117"/>
                      <a:pt x="1934" y="2613"/>
                      <a:pt x="2975" y="2985"/>
                    </a:cubicBezTo>
                    <a:cubicBezTo>
                      <a:pt x="3104" y="3017"/>
                      <a:pt x="3501" y="3184"/>
                      <a:pt x="3766" y="3184"/>
                    </a:cubicBezTo>
                    <a:cubicBezTo>
                      <a:pt x="3911" y="3184"/>
                      <a:pt x="4017" y="3134"/>
                      <a:pt x="4017" y="2985"/>
                    </a:cubicBezTo>
                    <a:cubicBezTo>
                      <a:pt x="4017" y="2786"/>
                      <a:pt x="3769" y="2638"/>
                      <a:pt x="3670" y="2514"/>
                    </a:cubicBezTo>
                    <a:lnTo>
                      <a:pt x="3223" y="1944"/>
                    </a:lnTo>
                    <a:cubicBezTo>
                      <a:pt x="2901" y="1572"/>
                      <a:pt x="2604" y="1150"/>
                      <a:pt x="2182" y="778"/>
                    </a:cubicBezTo>
                    <a:cubicBezTo>
                      <a:pt x="1860" y="431"/>
                      <a:pt x="1438" y="159"/>
                      <a:pt x="893" y="35"/>
                    </a:cubicBezTo>
                    <a:cubicBezTo>
                      <a:pt x="785" y="21"/>
                      <a:pt x="676" y="0"/>
                      <a:pt x="57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41" name="Google Shape;11841;p30"/>
              <p:cNvSpPr/>
              <p:nvPr/>
            </p:nvSpPr>
            <p:spPr>
              <a:xfrm>
                <a:off x="3851550" y="255900"/>
                <a:ext cx="64475" cy="51925"/>
              </a:xfrm>
              <a:custGeom>
                <a:avLst/>
                <a:gdLst/>
                <a:ahLst/>
                <a:cxnLst/>
                <a:rect l="l" t="t" r="r" b="b"/>
                <a:pathLst>
                  <a:path w="2579" h="2077" extrusionOk="0">
                    <a:moveTo>
                      <a:pt x="546" y="0"/>
                    </a:moveTo>
                    <a:cubicBezTo>
                      <a:pt x="546" y="347"/>
                      <a:pt x="793" y="645"/>
                      <a:pt x="1017" y="942"/>
                    </a:cubicBezTo>
                    <a:cubicBezTo>
                      <a:pt x="645" y="769"/>
                      <a:pt x="298" y="595"/>
                      <a:pt x="0" y="372"/>
                    </a:cubicBezTo>
                    <a:lnTo>
                      <a:pt x="0" y="372"/>
                    </a:lnTo>
                    <a:cubicBezTo>
                      <a:pt x="50" y="843"/>
                      <a:pt x="397" y="1240"/>
                      <a:pt x="818" y="1512"/>
                    </a:cubicBezTo>
                    <a:cubicBezTo>
                      <a:pt x="994" y="1610"/>
                      <a:pt x="1862" y="2077"/>
                      <a:pt x="2295" y="2077"/>
                    </a:cubicBezTo>
                    <a:cubicBezTo>
                      <a:pt x="2412" y="2077"/>
                      <a:pt x="2497" y="2043"/>
                      <a:pt x="2529" y="1959"/>
                    </a:cubicBezTo>
                    <a:cubicBezTo>
                      <a:pt x="2578" y="1735"/>
                      <a:pt x="2256" y="1463"/>
                      <a:pt x="2083" y="1314"/>
                    </a:cubicBezTo>
                    <a:cubicBezTo>
                      <a:pt x="1884" y="1091"/>
                      <a:pt x="1636" y="843"/>
                      <a:pt x="1388" y="620"/>
                    </a:cubicBezTo>
                    <a:cubicBezTo>
                      <a:pt x="1264" y="496"/>
                      <a:pt x="1091" y="397"/>
                      <a:pt x="942" y="273"/>
                    </a:cubicBezTo>
                    <a:cubicBezTo>
                      <a:pt x="917" y="248"/>
                      <a:pt x="546" y="75"/>
                      <a:pt x="546"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1842" name="Google Shape;11842;p30"/>
              <p:cNvSpPr/>
              <p:nvPr/>
            </p:nvSpPr>
            <p:spPr>
              <a:xfrm>
                <a:off x="3788325" y="253150"/>
                <a:ext cx="127075" cy="69325"/>
              </a:xfrm>
              <a:custGeom>
                <a:avLst/>
                <a:gdLst/>
                <a:ahLst/>
                <a:cxnLst/>
                <a:rect l="l" t="t" r="r" b="b"/>
                <a:pathLst>
                  <a:path w="5083" h="2773" extrusionOk="0">
                    <a:moveTo>
                      <a:pt x="949" y="0"/>
                    </a:moveTo>
                    <a:cubicBezTo>
                      <a:pt x="608" y="0"/>
                      <a:pt x="227" y="125"/>
                      <a:pt x="100" y="358"/>
                    </a:cubicBezTo>
                    <a:cubicBezTo>
                      <a:pt x="1" y="507"/>
                      <a:pt x="1" y="705"/>
                      <a:pt x="75" y="854"/>
                    </a:cubicBezTo>
                    <a:cubicBezTo>
                      <a:pt x="249" y="1275"/>
                      <a:pt x="744" y="1598"/>
                      <a:pt x="1215" y="1870"/>
                    </a:cubicBezTo>
                    <a:cubicBezTo>
                      <a:pt x="1686" y="2118"/>
                      <a:pt x="2133" y="2366"/>
                      <a:pt x="2628" y="2515"/>
                    </a:cubicBezTo>
                    <a:cubicBezTo>
                      <a:pt x="2975" y="2639"/>
                      <a:pt x="3322" y="2713"/>
                      <a:pt x="3694" y="2738"/>
                    </a:cubicBezTo>
                    <a:cubicBezTo>
                      <a:pt x="3823" y="2750"/>
                      <a:pt x="4023" y="2772"/>
                      <a:pt x="4224" y="2772"/>
                    </a:cubicBezTo>
                    <a:cubicBezTo>
                      <a:pt x="4450" y="2772"/>
                      <a:pt x="4679" y="2744"/>
                      <a:pt x="4810" y="2639"/>
                    </a:cubicBezTo>
                    <a:cubicBezTo>
                      <a:pt x="5083" y="2440"/>
                      <a:pt x="4686" y="2217"/>
                      <a:pt x="4488" y="2118"/>
                    </a:cubicBezTo>
                    <a:cubicBezTo>
                      <a:pt x="4190" y="1969"/>
                      <a:pt x="3917" y="1746"/>
                      <a:pt x="3595" y="1548"/>
                    </a:cubicBezTo>
                    <a:cubicBezTo>
                      <a:pt x="3075" y="1176"/>
                      <a:pt x="2579" y="804"/>
                      <a:pt x="2058" y="457"/>
                    </a:cubicBezTo>
                    <a:cubicBezTo>
                      <a:pt x="1785" y="259"/>
                      <a:pt x="1488" y="85"/>
                      <a:pt x="1116" y="11"/>
                    </a:cubicBezTo>
                    <a:cubicBezTo>
                      <a:pt x="1062" y="4"/>
                      <a:pt x="1006" y="0"/>
                      <a:pt x="94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43" name="Google Shape;11843;p30"/>
              <p:cNvSpPr/>
              <p:nvPr/>
            </p:nvSpPr>
            <p:spPr>
              <a:xfrm>
                <a:off x="3832950" y="279450"/>
                <a:ext cx="71650" cy="40975"/>
              </a:xfrm>
              <a:custGeom>
                <a:avLst/>
                <a:gdLst/>
                <a:ahLst/>
                <a:cxnLst/>
                <a:rect l="l" t="t" r="r" b="b"/>
                <a:pathLst>
                  <a:path w="2866" h="1639" extrusionOk="0">
                    <a:moveTo>
                      <a:pt x="571" y="0"/>
                    </a:moveTo>
                    <a:cubicBezTo>
                      <a:pt x="670" y="322"/>
                      <a:pt x="893" y="645"/>
                      <a:pt x="1190" y="868"/>
                    </a:cubicBezTo>
                    <a:cubicBezTo>
                      <a:pt x="769" y="793"/>
                      <a:pt x="323" y="645"/>
                      <a:pt x="0" y="446"/>
                    </a:cubicBezTo>
                    <a:lnTo>
                      <a:pt x="0" y="446"/>
                    </a:lnTo>
                    <a:cubicBezTo>
                      <a:pt x="149" y="669"/>
                      <a:pt x="298" y="893"/>
                      <a:pt x="546" y="1041"/>
                    </a:cubicBezTo>
                    <a:cubicBezTo>
                      <a:pt x="744" y="1165"/>
                      <a:pt x="942" y="1240"/>
                      <a:pt x="1166" y="1314"/>
                    </a:cubicBezTo>
                    <a:cubicBezTo>
                      <a:pt x="1562" y="1438"/>
                      <a:pt x="2008" y="1562"/>
                      <a:pt x="2430" y="1636"/>
                    </a:cubicBezTo>
                    <a:cubicBezTo>
                      <a:pt x="2449" y="1638"/>
                      <a:pt x="2467" y="1638"/>
                      <a:pt x="2485" y="1638"/>
                    </a:cubicBezTo>
                    <a:cubicBezTo>
                      <a:pt x="2809" y="1638"/>
                      <a:pt x="2866" y="1429"/>
                      <a:pt x="2678" y="1264"/>
                    </a:cubicBezTo>
                    <a:cubicBezTo>
                      <a:pt x="2430" y="1017"/>
                      <a:pt x="1984" y="818"/>
                      <a:pt x="1661" y="645"/>
                    </a:cubicBezTo>
                    <a:cubicBezTo>
                      <a:pt x="1314" y="422"/>
                      <a:pt x="942" y="198"/>
                      <a:pt x="571"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1844" name="Google Shape;11844;p30"/>
              <p:cNvSpPr/>
              <p:nvPr/>
            </p:nvSpPr>
            <p:spPr>
              <a:xfrm>
                <a:off x="3863925" y="210375"/>
                <a:ext cx="76875" cy="99000"/>
              </a:xfrm>
              <a:custGeom>
                <a:avLst/>
                <a:gdLst/>
                <a:ahLst/>
                <a:cxnLst/>
                <a:rect l="l" t="t" r="r" b="b"/>
                <a:pathLst>
                  <a:path w="3075" h="3960" extrusionOk="0">
                    <a:moveTo>
                      <a:pt x="735" y="0"/>
                    </a:moveTo>
                    <a:cubicBezTo>
                      <a:pt x="673" y="0"/>
                      <a:pt x="609" y="11"/>
                      <a:pt x="546" y="36"/>
                    </a:cubicBezTo>
                    <a:cubicBezTo>
                      <a:pt x="422" y="86"/>
                      <a:pt x="323" y="210"/>
                      <a:pt x="274" y="309"/>
                    </a:cubicBezTo>
                    <a:cubicBezTo>
                      <a:pt x="1" y="805"/>
                      <a:pt x="1" y="1201"/>
                      <a:pt x="174" y="1672"/>
                    </a:cubicBezTo>
                    <a:cubicBezTo>
                      <a:pt x="546" y="2540"/>
                      <a:pt x="1364" y="3383"/>
                      <a:pt x="2381" y="3879"/>
                    </a:cubicBezTo>
                    <a:cubicBezTo>
                      <a:pt x="2467" y="3913"/>
                      <a:pt x="2589" y="3960"/>
                      <a:pt x="2714" y="3960"/>
                    </a:cubicBezTo>
                    <a:cubicBezTo>
                      <a:pt x="2769" y="3960"/>
                      <a:pt x="2824" y="3951"/>
                      <a:pt x="2877" y="3928"/>
                    </a:cubicBezTo>
                    <a:cubicBezTo>
                      <a:pt x="3075" y="3829"/>
                      <a:pt x="3025" y="3581"/>
                      <a:pt x="3025" y="3432"/>
                    </a:cubicBezTo>
                    <a:cubicBezTo>
                      <a:pt x="3001" y="2937"/>
                      <a:pt x="2777" y="2416"/>
                      <a:pt x="2530" y="1945"/>
                    </a:cubicBezTo>
                    <a:cubicBezTo>
                      <a:pt x="2430" y="1772"/>
                      <a:pt x="2356" y="1598"/>
                      <a:pt x="2257" y="1425"/>
                    </a:cubicBezTo>
                    <a:cubicBezTo>
                      <a:pt x="2009" y="954"/>
                      <a:pt x="1736" y="557"/>
                      <a:pt x="1240" y="185"/>
                    </a:cubicBezTo>
                    <a:cubicBezTo>
                      <a:pt x="1093" y="93"/>
                      <a:pt x="917" y="0"/>
                      <a:pt x="73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45" name="Google Shape;11845;p30"/>
              <p:cNvSpPr/>
              <p:nvPr/>
            </p:nvSpPr>
            <p:spPr>
              <a:xfrm>
                <a:off x="3887475" y="245350"/>
                <a:ext cx="45625" cy="58625"/>
              </a:xfrm>
              <a:custGeom>
                <a:avLst/>
                <a:gdLst/>
                <a:ahLst/>
                <a:cxnLst/>
                <a:rect l="l" t="t" r="r" b="b"/>
                <a:pathLst>
                  <a:path w="1825" h="2345" extrusionOk="0">
                    <a:moveTo>
                      <a:pt x="1" y="620"/>
                    </a:moveTo>
                    <a:lnTo>
                      <a:pt x="1" y="620"/>
                    </a:lnTo>
                    <a:cubicBezTo>
                      <a:pt x="6" y="623"/>
                      <a:pt x="11" y="626"/>
                      <a:pt x="16" y="629"/>
                    </a:cubicBezTo>
                    <a:lnTo>
                      <a:pt x="16" y="629"/>
                    </a:lnTo>
                    <a:cubicBezTo>
                      <a:pt x="11" y="625"/>
                      <a:pt x="6" y="622"/>
                      <a:pt x="1" y="620"/>
                    </a:cubicBezTo>
                    <a:close/>
                    <a:moveTo>
                      <a:pt x="670" y="1"/>
                    </a:moveTo>
                    <a:lnTo>
                      <a:pt x="670" y="1"/>
                    </a:lnTo>
                    <a:cubicBezTo>
                      <a:pt x="695" y="397"/>
                      <a:pt x="720" y="794"/>
                      <a:pt x="918" y="1166"/>
                    </a:cubicBezTo>
                    <a:cubicBezTo>
                      <a:pt x="601" y="995"/>
                      <a:pt x="309" y="801"/>
                      <a:pt x="16" y="629"/>
                    </a:cubicBezTo>
                    <a:lnTo>
                      <a:pt x="16" y="629"/>
                    </a:lnTo>
                    <a:cubicBezTo>
                      <a:pt x="75" y="681"/>
                      <a:pt x="77" y="897"/>
                      <a:pt x="100" y="943"/>
                    </a:cubicBezTo>
                    <a:cubicBezTo>
                      <a:pt x="125" y="1067"/>
                      <a:pt x="199" y="1166"/>
                      <a:pt x="249" y="1265"/>
                    </a:cubicBezTo>
                    <a:cubicBezTo>
                      <a:pt x="373" y="1488"/>
                      <a:pt x="546" y="1662"/>
                      <a:pt x="720" y="1860"/>
                    </a:cubicBezTo>
                    <a:cubicBezTo>
                      <a:pt x="918" y="2033"/>
                      <a:pt x="1117" y="2182"/>
                      <a:pt x="1414" y="2306"/>
                    </a:cubicBezTo>
                    <a:cubicBezTo>
                      <a:pt x="1477" y="2332"/>
                      <a:pt x="1532" y="2344"/>
                      <a:pt x="1579" y="2344"/>
                    </a:cubicBezTo>
                    <a:cubicBezTo>
                      <a:pt x="1756" y="2344"/>
                      <a:pt x="1825" y="2179"/>
                      <a:pt x="1786" y="1984"/>
                    </a:cubicBezTo>
                    <a:cubicBezTo>
                      <a:pt x="1612" y="1240"/>
                      <a:pt x="1216" y="546"/>
                      <a:pt x="670"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1846" name="Google Shape;11846;p30"/>
              <p:cNvSpPr/>
              <p:nvPr/>
            </p:nvSpPr>
            <p:spPr>
              <a:xfrm>
                <a:off x="3943275" y="194050"/>
                <a:ext cx="132650" cy="117125"/>
              </a:xfrm>
              <a:custGeom>
                <a:avLst/>
                <a:gdLst/>
                <a:ahLst/>
                <a:cxnLst/>
                <a:rect l="l" t="t" r="r" b="b"/>
                <a:pathLst>
                  <a:path w="5306" h="4685" extrusionOk="0">
                    <a:moveTo>
                      <a:pt x="4819" y="1"/>
                    </a:moveTo>
                    <a:cubicBezTo>
                      <a:pt x="4640" y="1"/>
                      <a:pt x="4445" y="47"/>
                      <a:pt x="4264" y="119"/>
                    </a:cubicBezTo>
                    <a:cubicBezTo>
                      <a:pt x="3595" y="367"/>
                      <a:pt x="3074" y="838"/>
                      <a:pt x="2653" y="1309"/>
                    </a:cubicBezTo>
                    <a:cubicBezTo>
                      <a:pt x="2330" y="1607"/>
                      <a:pt x="0" y="4581"/>
                      <a:pt x="719" y="4680"/>
                    </a:cubicBezTo>
                    <a:cubicBezTo>
                      <a:pt x="735" y="4683"/>
                      <a:pt x="751" y="4684"/>
                      <a:pt x="767" y="4684"/>
                    </a:cubicBezTo>
                    <a:cubicBezTo>
                      <a:pt x="900" y="4684"/>
                      <a:pt x="1033" y="4601"/>
                      <a:pt x="1165" y="4556"/>
                    </a:cubicBezTo>
                    <a:cubicBezTo>
                      <a:pt x="2727" y="3714"/>
                      <a:pt x="4041" y="2573"/>
                      <a:pt x="4933" y="1309"/>
                    </a:cubicBezTo>
                    <a:cubicBezTo>
                      <a:pt x="5057" y="1111"/>
                      <a:pt x="5181" y="937"/>
                      <a:pt x="5231" y="739"/>
                    </a:cubicBezTo>
                    <a:cubicBezTo>
                      <a:pt x="5305" y="565"/>
                      <a:pt x="5305" y="342"/>
                      <a:pt x="5181" y="194"/>
                    </a:cubicBezTo>
                    <a:cubicBezTo>
                      <a:pt x="5156" y="119"/>
                      <a:pt x="5082" y="70"/>
                      <a:pt x="5008" y="20"/>
                    </a:cubicBezTo>
                    <a:cubicBezTo>
                      <a:pt x="4948" y="7"/>
                      <a:pt x="4884" y="1"/>
                      <a:pt x="481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47" name="Google Shape;11847;p30"/>
              <p:cNvSpPr/>
              <p:nvPr/>
            </p:nvSpPr>
            <p:spPr>
              <a:xfrm>
                <a:off x="3964725" y="229875"/>
                <a:ext cx="65325" cy="74425"/>
              </a:xfrm>
              <a:custGeom>
                <a:avLst/>
                <a:gdLst/>
                <a:ahLst/>
                <a:cxnLst/>
                <a:rect l="l" t="t" r="r" b="b"/>
                <a:pathLst>
                  <a:path w="2613" h="2977" extrusionOk="0">
                    <a:moveTo>
                      <a:pt x="2464" y="0"/>
                    </a:moveTo>
                    <a:lnTo>
                      <a:pt x="2464" y="0"/>
                    </a:lnTo>
                    <a:cubicBezTo>
                      <a:pt x="2365" y="124"/>
                      <a:pt x="2092" y="273"/>
                      <a:pt x="1993" y="397"/>
                    </a:cubicBezTo>
                    <a:cubicBezTo>
                      <a:pt x="1819" y="521"/>
                      <a:pt x="1695" y="669"/>
                      <a:pt x="1547" y="793"/>
                    </a:cubicBezTo>
                    <a:cubicBezTo>
                      <a:pt x="1249" y="1066"/>
                      <a:pt x="1001" y="1363"/>
                      <a:pt x="753" y="1661"/>
                    </a:cubicBezTo>
                    <a:cubicBezTo>
                      <a:pt x="505" y="1934"/>
                      <a:pt x="332" y="2206"/>
                      <a:pt x="134" y="2529"/>
                    </a:cubicBezTo>
                    <a:cubicBezTo>
                      <a:pt x="36" y="2684"/>
                      <a:pt x="0" y="2976"/>
                      <a:pt x="204" y="2976"/>
                    </a:cubicBezTo>
                    <a:cubicBezTo>
                      <a:pt x="260" y="2976"/>
                      <a:pt x="335" y="2954"/>
                      <a:pt x="431" y="2900"/>
                    </a:cubicBezTo>
                    <a:cubicBezTo>
                      <a:pt x="1224" y="2429"/>
                      <a:pt x="1943" y="1884"/>
                      <a:pt x="2538" y="1264"/>
                    </a:cubicBezTo>
                    <a:lnTo>
                      <a:pt x="2538" y="1264"/>
                    </a:lnTo>
                    <a:cubicBezTo>
                      <a:pt x="2216" y="1388"/>
                      <a:pt x="1869" y="1512"/>
                      <a:pt x="1571" y="1636"/>
                    </a:cubicBezTo>
                    <a:cubicBezTo>
                      <a:pt x="1943" y="1314"/>
                      <a:pt x="2315" y="967"/>
                      <a:pt x="2613" y="645"/>
                    </a:cubicBezTo>
                    <a:lnTo>
                      <a:pt x="2613" y="645"/>
                    </a:lnTo>
                    <a:cubicBezTo>
                      <a:pt x="2216" y="818"/>
                      <a:pt x="1844" y="1041"/>
                      <a:pt x="1497" y="1264"/>
                    </a:cubicBezTo>
                    <a:cubicBezTo>
                      <a:pt x="1869" y="868"/>
                      <a:pt x="2191" y="421"/>
                      <a:pt x="2464"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1848" name="Google Shape;11848;p30"/>
              <p:cNvSpPr/>
              <p:nvPr/>
            </p:nvSpPr>
            <p:spPr>
              <a:xfrm>
                <a:off x="3979825" y="219250"/>
                <a:ext cx="136375" cy="96100"/>
              </a:xfrm>
              <a:custGeom>
                <a:avLst/>
                <a:gdLst/>
                <a:ahLst/>
                <a:cxnLst/>
                <a:rect l="l" t="t" r="r" b="b"/>
                <a:pathLst>
                  <a:path w="5455" h="3844" extrusionOk="0">
                    <a:moveTo>
                      <a:pt x="4664" y="1"/>
                    </a:moveTo>
                    <a:cubicBezTo>
                      <a:pt x="4639" y="1"/>
                      <a:pt x="4614" y="2"/>
                      <a:pt x="4587" y="4"/>
                    </a:cubicBezTo>
                    <a:cubicBezTo>
                      <a:pt x="4240" y="53"/>
                      <a:pt x="4041" y="177"/>
                      <a:pt x="3793" y="375"/>
                    </a:cubicBezTo>
                    <a:cubicBezTo>
                      <a:pt x="3099" y="946"/>
                      <a:pt x="2430" y="1491"/>
                      <a:pt x="1761" y="2061"/>
                    </a:cubicBezTo>
                    <a:lnTo>
                      <a:pt x="744" y="2904"/>
                    </a:lnTo>
                    <a:cubicBezTo>
                      <a:pt x="496" y="3102"/>
                      <a:pt x="1" y="3350"/>
                      <a:pt x="75" y="3672"/>
                    </a:cubicBezTo>
                    <a:cubicBezTo>
                      <a:pt x="87" y="3804"/>
                      <a:pt x="208" y="3843"/>
                      <a:pt x="355" y="3843"/>
                    </a:cubicBezTo>
                    <a:cubicBezTo>
                      <a:pt x="514" y="3843"/>
                      <a:pt x="703" y="3797"/>
                      <a:pt x="819" y="3772"/>
                    </a:cubicBezTo>
                    <a:cubicBezTo>
                      <a:pt x="2058" y="3449"/>
                      <a:pt x="3223" y="2954"/>
                      <a:pt x="4240" y="2309"/>
                    </a:cubicBezTo>
                    <a:cubicBezTo>
                      <a:pt x="4537" y="2111"/>
                      <a:pt x="4810" y="1937"/>
                      <a:pt x="5033" y="1714"/>
                    </a:cubicBezTo>
                    <a:cubicBezTo>
                      <a:pt x="5454" y="1293"/>
                      <a:pt x="5430" y="822"/>
                      <a:pt x="5206" y="375"/>
                    </a:cubicBezTo>
                    <a:cubicBezTo>
                      <a:pt x="5114" y="146"/>
                      <a:pt x="4980" y="1"/>
                      <a:pt x="46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49" name="Google Shape;11849;p30"/>
              <p:cNvSpPr/>
              <p:nvPr/>
            </p:nvSpPr>
            <p:spPr>
              <a:xfrm>
                <a:off x="3983900" y="256500"/>
                <a:ext cx="86425" cy="55650"/>
              </a:xfrm>
              <a:custGeom>
                <a:avLst/>
                <a:gdLst/>
                <a:ahLst/>
                <a:cxnLst/>
                <a:rect l="l" t="t" r="r" b="b"/>
                <a:pathLst>
                  <a:path w="3457" h="2226" extrusionOk="0">
                    <a:moveTo>
                      <a:pt x="2961" y="1"/>
                    </a:moveTo>
                    <a:lnTo>
                      <a:pt x="2961" y="1"/>
                    </a:lnTo>
                    <a:cubicBezTo>
                      <a:pt x="2193" y="373"/>
                      <a:pt x="1523" y="869"/>
                      <a:pt x="804" y="1364"/>
                    </a:cubicBezTo>
                    <a:cubicBezTo>
                      <a:pt x="606" y="1538"/>
                      <a:pt x="110" y="1786"/>
                      <a:pt x="61" y="1959"/>
                    </a:cubicBezTo>
                    <a:cubicBezTo>
                      <a:pt x="1" y="2170"/>
                      <a:pt x="168" y="2225"/>
                      <a:pt x="365" y="2225"/>
                    </a:cubicBezTo>
                    <a:cubicBezTo>
                      <a:pt x="493" y="2225"/>
                      <a:pt x="633" y="2202"/>
                      <a:pt x="730" y="2182"/>
                    </a:cubicBezTo>
                    <a:cubicBezTo>
                      <a:pt x="1697" y="1860"/>
                      <a:pt x="2564" y="1439"/>
                      <a:pt x="3457" y="993"/>
                    </a:cubicBezTo>
                    <a:lnTo>
                      <a:pt x="3457" y="993"/>
                    </a:lnTo>
                    <a:cubicBezTo>
                      <a:pt x="2912" y="1092"/>
                      <a:pt x="2341" y="1216"/>
                      <a:pt x="1796" y="1364"/>
                    </a:cubicBezTo>
                    <a:cubicBezTo>
                      <a:pt x="2267" y="1092"/>
                      <a:pt x="2688" y="794"/>
                      <a:pt x="3135" y="472"/>
                    </a:cubicBezTo>
                    <a:lnTo>
                      <a:pt x="3135" y="472"/>
                    </a:lnTo>
                    <a:cubicBezTo>
                      <a:pt x="2589" y="720"/>
                      <a:pt x="2069" y="968"/>
                      <a:pt x="1523" y="1191"/>
                    </a:cubicBezTo>
                    <a:cubicBezTo>
                      <a:pt x="2019" y="794"/>
                      <a:pt x="2465" y="422"/>
                      <a:pt x="2961"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1850" name="Google Shape;11850;p30"/>
              <p:cNvSpPr/>
              <p:nvPr/>
            </p:nvSpPr>
            <p:spPr>
              <a:xfrm>
                <a:off x="3881300" y="287075"/>
                <a:ext cx="138825" cy="91775"/>
              </a:xfrm>
              <a:custGeom>
                <a:avLst/>
                <a:gdLst/>
                <a:ahLst/>
                <a:cxnLst/>
                <a:rect l="l" t="t" r="r" b="b"/>
                <a:pathLst>
                  <a:path w="5553" h="3671" extrusionOk="0">
                    <a:moveTo>
                      <a:pt x="3255" y="0"/>
                    </a:moveTo>
                    <a:cubicBezTo>
                      <a:pt x="3149" y="0"/>
                      <a:pt x="3039" y="6"/>
                      <a:pt x="2925" y="17"/>
                    </a:cubicBezTo>
                    <a:cubicBezTo>
                      <a:pt x="2801" y="17"/>
                      <a:pt x="2677" y="67"/>
                      <a:pt x="2553" y="92"/>
                    </a:cubicBezTo>
                    <a:cubicBezTo>
                      <a:pt x="2033" y="191"/>
                      <a:pt x="1537" y="389"/>
                      <a:pt x="1165" y="712"/>
                    </a:cubicBezTo>
                    <a:cubicBezTo>
                      <a:pt x="744" y="984"/>
                      <a:pt x="446" y="1381"/>
                      <a:pt x="248" y="1728"/>
                    </a:cubicBezTo>
                    <a:cubicBezTo>
                      <a:pt x="74" y="2075"/>
                      <a:pt x="0" y="2447"/>
                      <a:pt x="174" y="2744"/>
                    </a:cubicBezTo>
                    <a:cubicBezTo>
                      <a:pt x="372" y="3190"/>
                      <a:pt x="868" y="3488"/>
                      <a:pt x="1463" y="3612"/>
                    </a:cubicBezTo>
                    <a:cubicBezTo>
                      <a:pt x="1660" y="3651"/>
                      <a:pt x="1878" y="3671"/>
                      <a:pt x="2102" y="3671"/>
                    </a:cubicBezTo>
                    <a:cubicBezTo>
                      <a:pt x="2579" y="3671"/>
                      <a:pt x="3082" y="3582"/>
                      <a:pt x="3471" y="3414"/>
                    </a:cubicBezTo>
                    <a:cubicBezTo>
                      <a:pt x="3768" y="3290"/>
                      <a:pt x="4016" y="3116"/>
                      <a:pt x="4264" y="2967"/>
                    </a:cubicBezTo>
                    <a:cubicBezTo>
                      <a:pt x="4661" y="2719"/>
                      <a:pt x="5032" y="2397"/>
                      <a:pt x="5280" y="2075"/>
                    </a:cubicBezTo>
                    <a:cubicBezTo>
                      <a:pt x="5503" y="1753"/>
                      <a:pt x="5553" y="1430"/>
                      <a:pt x="5454" y="1108"/>
                    </a:cubicBezTo>
                    <a:cubicBezTo>
                      <a:pt x="5330" y="811"/>
                      <a:pt x="5082" y="513"/>
                      <a:pt x="4760" y="364"/>
                    </a:cubicBezTo>
                    <a:cubicBezTo>
                      <a:pt x="4280" y="156"/>
                      <a:pt x="3818" y="0"/>
                      <a:pt x="325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851" name="Google Shape;11851;p30"/>
              <p:cNvSpPr/>
              <p:nvPr/>
            </p:nvSpPr>
            <p:spPr>
              <a:xfrm>
                <a:off x="3892450" y="289975"/>
                <a:ext cx="115300" cy="78625"/>
              </a:xfrm>
              <a:custGeom>
                <a:avLst/>
                <a:gdLst/>
                <a:ahLst/>
                <a:cxnLst/>
                <a:rect l="l" t="t" r="r" b="b"/>
                <a:pathLst>
                  <a:path w="4612" h="3145" extrusionOk="0">
                    <a:moveTo>
                      <a:pt x="2727" y="1"/>
                    </a:moveTo>
                    <a:cubicBezTo>
                      <a:pt x="2107" y="75"/>
                      <a:pt x="1661" y="323"/>
                      <a:pt x="1141" y="571"/>
                    </a:cubicBezTo>
                    <a:cubicBezTo>
                      <a:pt x="595" y="843"/>
                      <a:pt x="347" y="1240"/>
                      <a:pt x="124" y="1686"/>
                    </a:cubicBezTo>
                    <a:cubicBezTo>
                      <a:pt x="50" y="1810"/>
                      <a:pt x="0" y="1959"/>
                      <a:pt x="99" y="2058"/>
                    </a:cubicBezTo>
                    <a:cubicBezTo>
                      <a:pt x="149" y="2108"/>
                      <a:pt x="248" y="2132"/>
                      <a:pt x="273" y="2207"/>
                    </a:cubicBezTo>
                    <a:cubicBezTo>
                      <a:pt x="273" y="2256"/>
                      <a:pt x="273" y="2306"/>
                      <a:pt x="248" y="2331"/>
                    </a:cubicBezTo>
                    <a:cubicBezTo>
                      <a:pt x="174" y="2455"/>
                      <a:pt x="149" y="2603"/>
                      <a:pt x="298" y="2678"/>
                    </a:cubicBezTo>
                    <a:cubicBezTo>
                      <a:pt x="340" y="2699"/>
                      <a:pt x="390" y="2706"/>
                      <a:pt x="444" y="2706"/>
                    </a:cubicBezTo>
                    <a:cubicBezTo>
                      <a:pt x="518" y="2706"/>
                      <a:pt x="598" y="2692"/>
                      <a:pt x="670" y="2678"/>
                    </a:cubicBezTo>
                    <a:cubicBezTo>
                      <a:pt x="732" y="2678"/>
                      <a:pt x="806" y="2665"/>
                      <a:pt x="871" y="2665"/>
                    </a:cubicBezTo>
                    <a:cubicBezTo>
                      <a:pt x="936" y="2665"/>
                      <a:pt x="992" y="2678"/>
                      <a:pt x="1017" y="2727"/>
                    </a:cubicBezTo>
                    <a:cubicBezTo>
                      <a:pt x="1116" y="2827"/>
                      <a:pt x="1017" y="2951"/>
                      <a:pt x="1041" y="3050"/>
                    </a:cubicBezTo>
                    <a:cubicBezTo>
                      <a:pt x="1077" y="3103"/>
                      <a:pt x="1190" y="3144"/>
                      <a:pt x="1325" y="3144"/>
                    </a:cubicBezTo>
                    <a:cubicBezTo>
                      <a:pt x="1377" y="3144"/>
                      <a:pt x="1432" y="3138"/>
                      <a:pt x="1488" y="3124"/>
                    </a:cubicBezTo>
                    <a:cubicBezTo>
                      <a:pt x="2479" y="3000"/>
                      <a:pt x="3446" y="2579"/>
                      <a:pt x="4239" y="2058"/>
                    </a:cubicBezTo>
                    <a:cubicBezTo>
                      <a:pt x="4388" y="1959"/>
                      <a:pt x="4562" y="1810"/>
                      <a:pt x="4487" y="1686"/>
                    </a:cubicBezTo>
                    <a:cubicBezTo>
                      <a:pt x="4462" y="1612"/>
                      <a:pt x="4338" y="1587"/>
                      <a:pt x="4215" y="1562"/>
                    </a:cubicBezTo>
                    <a:cubicBezTo>
                      <a:pt x="4091" y="1513"/>
                      <a:pt x="3967" y="1488"/>
                      <a:pt x="3967" y="1389"/>
                    </a:cubicBezTo>
                    <a:cubicBezTo>
                      <a:pt x="3967" y="1314"/>
                      <a:pt x="4066" y="1240"/>
                      <a:pt x="4190" y="1190"/>
                    </a:cubicBezTo>
                    <a:cubicBezTo>
                      <a:pt x="4314" y="1141"/>
                      <a:pt x="4438" y="1116"/>
                      <a:pt x="4512" y="1017"/>
                    </a:cubicBezTo>
                    <a:cubicBezTo>
                      <a:pt x="4611" y="943"/>
                      <a:pt x="4586" y="769"/>
                      <a:pt x="4487" y="719"/>
                    </a:cubicBezTo>
                    <a:cubicBezTo>
                      <a:pt x="4438" y="695"/>
                      <a:pt x="4363" y="645"/>
                      <a:pt x="4314" y="645"/>
                    </a:cubicBezTo>
                    <a:cubicBezTo>
                      <a:pt x="4091" y="620"/>
                      <a:pt x="3892" y="571"/>
                      <a:pt x="3719" y="521"/>
                    </a:cubicBezTo>
                    <a:cubicBezTo>
                      <a:pt x="3644" y="521"/>
                      <a:pt x="3595" y="496"/>
                      <a:pt x="3595" y="472"/>
                    </a:cubicBezTo>
                    <a:cubicBezTo>
                      <a:pt x="3545" y="397"/>
                      <a:pt x="3744" y="348"/>
                      <a:pt x="3818" y="248"/>
                    </a:cubicBezTo>
                    <a:cubicBezTo>
                      <a:pt x="3843" y="149"/>
                      <a:pt x="3719" y="100"/>
                      <a:pt x="3595" y="75"/>
                    </a:cubicBezTo>
                    <a:cubicBezTo>
                      <a:pt x="3273" y="1"/>
                      <a:pt x="2975" y="1"/>
                      <a:pt x="272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852" name="Google Shape;11852;p30"/>
              <p:cNvSpPr/>
              <p:nvPr/>
            </p:nvSpPr>
            <p:spPr>
              <a:xfrm>
                <a:off x="3935925" y="302250"/>
                <a:ext cx="4275" cy="3300"/>
              </a:xfrm>
              <a:custGeom>
                <a:avLst/>
                <a:gdLst/>
                <a:ahLst/>
                <a:cxnLst/>
                <a:rect l="l" t="t" r="r" b="b"/>
                <a:pathLst>
                  <a:path w="171" h="132" extrusionOk="0">
                    <a:moveTo>
                      <a:pt x="93" y="1"/>
                    </a:moveTo>
                    <a:cubicBezTo>
                      <a:pt x="48" y="1"/>
                      <a:pt x="1" y="45"/>
                      <a:pt x="21" y="107"/>
                    </a:cubicBezTo>
                    <a:cubicBezTo>
                      <a:pt x="46" y="107"/>
                      <a:pt x="46" y="131"/>
                      <a:pt x="121" y="131"/>
                    </a:cubicBezTo>
                    <a:cubicBezTo>
                      <a:pt x="170" y="107"/>
                      <a:pt x="170" y="7"/>
                      <a:pt x="121" y="7"/>
                    </a:cubicBezTo>
                    <a:cubicBezTo>
                      <a:pt x="112" y="3"/>
                      <a:pt x="102" y="1"/>
                      <a:pt x="9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53" name="Google Shape;11853;p30"/>
              <p:cNvSpPr/>
              <p:nvPr/>
            </p:nvSpPr>
            <p:spPr>
              <a:xfrm>
                <a:off x="3905100" y="326475"/>
                <a:ext cx="3875" cy="2450"/>
              </a:xfrm>
              <a:custGeom>
                <a:avLst/>
                <a:gdLst/>
                <a:ahLst/>
                <a:cxnLst/>
                <a:rect l="l" t="t" r="r" b="b"/>
                <a:pathLst>
                  <a:path w="155" h="98" extrusionOk="0">
                    <a:moveTo>
                      <a:pt x="73" y="1"/>
                    </a:moveTo>
                    <a:cubicBezTo>
                      <a:pt x="48" y="1"/>
                      <a:pt x="24" y="9"/>
                      <a:pt x="15" y="28"/>
                    </a:cubicBezTo>
                    <a:cubicBezTo>
                      <a:pt x="0" y="71"/>
                      <a:pt x="36" y="98"/>
                      <a:pt x="74" y="98"/>
                    </a:cubicBezTo>
                    <a:cubicBezTo>
                      <a:pt x="101" y="98"/>
                      <a:pt x="128" y="84"/>
                      <a:pt x="139" y="53"/>
                    </a:cubicBezTo>
                    <a:cubicBezTo>
                      <a:pt x="154" y="22"/>
                      <a:pt x="113" y="1"/>
                      <a:pt x="7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54" name="Google Shape;11854;p30"/>
              <p:cNvSpPr/>
              <p:nvPr/>
            </p:nvSpPr>
            <p:spPr>
              <a:xfrm>
                <a:off x="3958750" y="300775"/>
                <a:ext cx="12425" cy="7400"/>
              </a:xfrm>
              <a:custGeom>
                <a:avLst/>
                <a:gdLst/>
                <a:ahLst/>
                <a:cxnLst/>
                <a:rect l="l" t="t" r="r" b="b"/>
                <a:pathLst>
                  <a:path w="497" h="296" extrusionOk="0">
                    <a:moveTo>
                      <a:pt x="263" y="0"/>
                    </a:moveTo>
                    <a:cubicBezTo>
                      <a:pt x="172" y="0"/>
                      <a:pt x="94" y="53"/>
                      <a:pt x="75" y="91"/>
                    </a:cubicBezTo>
                    <a:cubicBezTo>
                      <a:pt x="1" y="166"/>
                      <a:pt x="75" y="265"/>
                      <a:pt x="174" y="289"/>
                    </a:cubicBezTo>
                    <a:cubicBezTo>
                      <a:pt x="196" y="294"/>
                      <a:pt x="218" y="296"/>
                      <a:pt x="240" y="296"/>
                    </a:cubicBezTo>
                    <a:cubicBezTo>
                      <a:pt x="339" y="296"/>
                      <a:pt x="427" y="252"/>
                      <a:pt x="447" y="190"/>
                    </a:cubicBezTo>
                    <a:cubicBezTo>
                      <a:pt x="497" y="91"/>
                      <a:pt x="447" y="42"/>
                      <a:pt x="348" y="17"/>
                    </a:cubicBezTo>
                    <a:cubicBezTo>
                      <a:pt x="319" y="5"/>
                      <a:pt x="290" y="0"/>
                      <a:pt x="26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55" name="Google Shape;11855;p30"/>
              <p:cNvSpPr/>
              <p:nvPr/>
            </p:nvSpPr>
            <p:spPr>
              <a:xfrm>
                <a:off x="3915725" y="334075"/>
                <a:ext cx="12350" cy="7100"/>
              </a:xfrm>
              <a:custGeom>
                <a:avLst/>
                <a:gdLst/>
                <a:ahLst/>
                <a:cxnLst/>
                <a:rect l="l" t="t" r="r" b="b"/>
                <a:pathLst>
                  <a:path w="494" h="284" extrusionOk="0">
                    <a:moveTo>
                      <a:pt x="267" y="1"/>
                    </a:moveTo>
                    <a:cubicBezTo>
                      <a:pt x="190" y="1"/>
                      <a:pt x="109" y="31"/>
                      <a:pt x="61" y="98"/>
                    </a:cubicBezTo>
                    <a:cubicBezTo>
                      <a:pt x="1" y="218"/>
                      <a:pt x="113" y="283"/>
                      <a:pt x="234" y="283"/>
                    </a:cubicBezTo>
                    <a:cubicBezTo>
                      <a:pt x="312" y="283"/>
                      <a:pt x="394" y="256"/>
                      <a:pt x="433" y="197"/>
                    </a:cubicBezTo>
                    <a:cubicBezTo>
                      <a:pt x="493" y="75"/>
                      <a:pt x="387" y="1"/>
                      <a:pt x="26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56" name="Google Shape;11856;p30"/>
              <p:cNvSpPr/>
              <p:nvPr/>
            </p:nvSpPr>
            <p:spPr>
              <a:xfrm>
                <a:off x="3914125" y="309100"/>
                <a:ext cx="8700" cy="6800"/>
              </a:xfrm>
              <a:custGeom>
                <a:avLst/>
                <a:gdLst/>
                <a:ahLst/>
                <a:cxnLst/>
                <a:rect l="l" t="t" r="r" b="b"/>
                <a:pathLst>
                  <a:path w="348" h="272" extrusionOk="0">
                    <a:moveTo>
                      <a:pt x="188" y="0"/>
                    </a:moveTo>
                    <a:cubicBezTo>
                      <a:pt x="176" y="0"/>
                      <a:pt x="163" y="1"/>
                      <a:pt x="150" y="4"/>
                    </a:cubicBezTo>
                    <a:cubicBezTo>
                      <a:pt x="51" y="54"/>
                      <a:pt x="1" y="103"/>
                      <a:pt x="1" y="178"/>
                    </a:cubicBezTo>
                    <a:cubicBezTo>
                      <a:pt x="19" y="231"/>
                      <a:pt x="75" y="272"/>
                      <a:pt x="143" y="272"/>
                    </a:cubicBezTo>
                    <a:cubicBezTo>
                      <a:pt x="169" y="272"/>
                      <a:pt x="196" y="266"/>
                      <a:pt x="224" y="252"/>
                    </a:cubicBezTo>
                    <a:cubicBezTo>
                      <a:pt x="274" y="227"/>
                      <a:pt x="348" y="202"/>
                      <a:pt x="348" y="128"/>
                    </a:cubicBezTo>
                    <a:cubicBezTo>
                      <a:pt x="348" y="84"/>
                      <a:pt x="289" y="0"/>
                      <a:pt x="18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57" name="Google Shape;11857;p30"/>
              <p:cNvSpPr/>
              <p:nvPr/>
            </p:nvSpPr>
            <p:spPr>
              <a:xfrm>
                <a:off x="3949850" y="324525"/>
                <a:ext cx="9825" cy="5850"/>
              </a:xfrm>
              <a:custGeom>
                <a:avLst/>
                <a:gdLst/>
                <a:ahLst/>
                <a:cxnLst/>
                <a:rect l="l" t="t" r="r" b="b"/>
                <a:pathLst>
                  <a:path w="393" h="234" extrusionOk="0">
                    <a:moveTo>
                      <a:pt x="224" y="1"/>
                    </a:moveTo>
                    <a:cubicBezTo>
                      <a:pt x="164" y="1"/>
                      <a:pt x="98" y="25"/>
                      <a:pt x="59" y="83"/>
                    </a:cubicBezTo>
                    <a:cubicBezTo>
                      <a:pt x="1" y="171"/>
                      <a:pt x="89" y="233"/>
                      <a:pt x="182" y="233"/>
                    </a:cubicBezTo>
                    <a:cubicBezTo>
                      <a:pt x="246" y="233"/>
                      <a:pt x="312" y="204"/>
                      <a:pt x="332" y="133"/>
                    </a:cubicBezTo>
                    <a:cubicBezTo>
                      <a:pt x="392" y="58"/>
                      <a:pt x="316" y="1"/>
                      <a:pt x="22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58" name="Google Shape;11858;p30"/>
              <p:cNvSpPr/>
              <p:nvPr/>
            </p:nvSpPr>
            <p:spPr>
              <a:xfrm>
                <a:off x="3987650" y="319600"/>
                <a:ext cx="10700" cy="6125"/>
              </a:xfrm>
              <a:custGeom>
                <a:avLst/>
                <a:gdLst/>
                <a:ahLst/>
                <a:cxnLst/>
                <a:rect l="l" t="t" r="r" b="b"/>
                <a:pathLst>
                  <a:path w="428" h="245" extrusionOk="0">
                    <a:moveTo>
                      <a:pt x="228" y="1"/>
                    </a:moveTo>
                    <a:cubicBezTo>
                      <a:pt x="164" y="1"/>
                      <a:pt x="97" y="25"/>
                      <a:pt x="59" y="82"/>
                    </a:cubicBezTo>
                    <a:cubicBezTo>
                      <a:pt x="1" y="185"/>
                      <a:pt x="99" y="244"/>
                      <a:pt x="204" y="244"/>
                    </a:cubicBezTo>
                    <a:cubicBezTo>
                      <a:pt x="276" y="244"/>
                      <a:pt x="352" y="217"/>
                      <a:pt x="382" y="156"/>
                    </a:cubicBezTo>
                    <a:cubicBezTo>
                      <a:pt x="428" y="64"/>
                      <a:pt x="332" y="1"/>
                      <a:pt x="22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59" name="Google Shape;11859;p30"/>
              <p:cNvSpPr/>
              <p:nvPr/>
            </p:nvSpPr>
            <p:spPr>
              <a:xfrm>
                <a:off x="3951475" y="347500"/>
                <a:ext cx="10700" cy="6550"/>
              </a:xfrm>
              <a:custGeom>
                <a:avLst/>
                <a:gdLst/>
                <a:ahLst/>
                <a:cxnLst/>
                <a:rect l="l" t="t" r="r" b="b"/>
                <a:pathLst>
                  <a:path w="428" h="262" extrusionOk="0">
                    <a:moveTo>
                      <a:pt x="219" y="0"/>
                    </a:moveTo>
                    <a:cubicBezTo>
                      <a:pt x="152" y="0"/>
                      <a:pt x="82" y="25"/>
                      <a:pt x="44" y="81"/>
                    </a:cubicBezTo>
                    <a:cubicBezTo>
                      <a:pt x="1" y="197"/>
                      <a:pt x="83" y="262"/>
                      <a:pt x="179" y="262"/>
                    </a:cubicBezTo>
                    <a:cubicBezTo>
                      <a:pt x="249" y="262"/>
                      <a:pt x="325" y="228"/>
                      <a:pt x="366" y="156"/>
                    </a:cubicBezTo>
                    <a:cubicBezTo>
                      <a:pt x="427" y="64"/>
                      <a:pt x="328" y="0"/>
                      <a:pt x="21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60" name="Google Shape;11860;p30"/>
              <p:cNvSpPr/>
              <p:nvPr/>
            </p:nvSpPr>
            <p:spPr>
              <a:xfrm>
                <a:off x="3934325" y="338725"/>
                <a:ext cx="12700" cy="7375"/>
              </a:xfrm>
              <a:custGeom>
                <a:avLst/>
                <a:gdLst/>
                <a:ahLst/>
                <a:cxnLst/>
                <a:rect l="l" t="t" r="r" b="b"/>
                <a:pathLst>
                  <a:path w="508" h="295" extrusionOk="0">
                    <a:moveTo>
                      <a:pt x="275" y="1"/>
                    </a:moveTo>
                    <a:cubicBezTo>
                      <a:pt x="195" y="1"/>
                      <a:pt x="109" y="33"/>
                      <a:pt x="61" y="110"/>
                    </a:cubicBezTo>
                    <a:cubicBezTo>
                      <a:pt x="0" y="216"/>
                      <a:pt x="115" y="294"/>
                      <a:pt x="236" y="294"/>
                    </a:cubicBezTo>
                    <a:cubicBezTo>
                      <a:pt x="313" y="294"/>
                      <a:pt x="394" y="262"/>
                      <a:pt x="432" y="184"/>
                    </a:cubicBezTo>
                    <a:cubicBezTo>
                      <a:pt x="508" y="79"/>
                      <a:pt x="399" y="1"/>
                      <a:pt x="27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61" name="Google Shape;11861;p30"/>
              <p:cNvSpPr/>
              <p:nvPr/>
            </p:nvSpPr>
            <p:spPr>
              <a:xfrm>
                <a:off x="3970375" y="334075"/>
                <a:ext cx="11625" cy="6775"/>
              </a:xfrm>
              <a:custGeom>
                <a:avLst/>
                <a:gdLst/>
                <a:ahLst/>
                <a:cxnLst/>
                <a:rect l="l" t="t" r="r" b="b"/>
                <a:pathLst>
                  <a:path w="465" h="271" extrusionOk="0">
                    <a:moveTo>
                      <a:pt x="249" y="1"/>
                    </a:moveTo>
                    <a:cubicBezTo>
                      <a:pt x="180" y="1"/>
                      <a:pt x="110" y="31"/>
                      <a:pt x="81" y="98"/>
                    </a:cubicBezTo>
                    <a:cubicBezTo>
                      <a:pt x="0" y="195"/>
                      <a:pt x="109" y="271"/>
                      <a:pt x="229" y="271"/>
                    </a:cubicBezTo>
                    <a:cubicBezTo>
                      <a:pt x="293" y="271"/>
                      <a:pt x="360" y="249"/>
                      <a:pt x="403" y="197"/>
                    </a:cubicBezTo>
                    <a:cubicBezTo>
                      <a:pt x="464" y="75"/>
                      <a:pt x="358" y="1"/>
                      <a:pt x="24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62" name="Google Shape;11862;p30"/>
              <p:cNvSpPr/>
              <p:nvPr/>
            </p:nvSpPr>
            <p:spPr>
              <a:xfrm>
                <a:off x="3922800" y="363375"/>
                <a:ext cx="10575" cy="7400"/>
              </a:xfrm>
              <a:custGeom>
                <a:avLst/>
                <a:gdLst/>
                <a:ahLst/>
                <a:cxnLst/>
                <a:rect l="l" t="t" r="r" b="b"/>
                <a:pathLst>
                  <a:path w="423" h="296" extrusionOk="0">
                    <a:moveTo>
                      <a:pt x="229" y="0"/>
                    </a:moveTo>
                    <a:cubicBezTo>
                      <a:pt x="148" y="0"/>
                      <a:pt x="70" y="58"/>
                      <a:pt x="51" y="116"/>
                    </a:cubicBezTo>
                    <a:cubicBezTo>
                      <a:pt x="1" y="165"/>
                      <a:pt x="51" y="264"/>
                      <a:pt x="150" y="289"/>
                    </a:cubicBezTo>
                    <a:cubicBezTo>
                      <a:pt x="167" y="294"/>
                      <a:pt x="186" y="296"/>
                      <a:pt x="204" y="296"/>
                    </a:cubicBezTo>
                    <a:cubicBezTo>
                      <a:pt x="290" y="296"/>
                      <a:pt x="377" y="251"/>
                      <a:pt x="398" y="190"/>
                    </a:cubicBezTo>
                    <a:cubicBezTo>
                      <a:pt x="422" y="116"/>
                      <a:pt x="398" y="41"/>
                      <a:pt x="298" y="17"/>
                    </a:cubicBezTo>
                    <a:cubicBezTo>
                      <a:pt x="276" y="5"/>
                      <a:pt x="252"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11863" name="Google Shape;11863;p30"/>
            <p:cNvGrpSpPr/>
            <p:nvPr/>
          </p:nvGrpSpPr>
          <p:grpSpPr>
            <a:xfrm rot="-6334814" flipH="1">
              <a:off x="8586724" y="540497"/>
              <a:ext cx="535525" cy="403819"/>
              <a:chOff x="3693500" y="1118850"/>
              <a:chExt cx="535500" cy="403800"/>
            </a:xfrm>
          </p:grpSpPr>
          <p:sp>
            <p:nvSpPr>
              <p:cNvPr id="11864" name="Google Shape;11864;p30"/>
              <p:cNvSpPr/>
              <p:nvPr/>
            </p:nvSpPr>
            <p:spPr>
              <a:xfrm>
                <a:off x="3978600" y="1346375"/>
                <a:ext cx="135125" cy="119900"/>
              </a:xfrm>
              <a:custGeom>
                <a:avLst/>
                <a:gdLst/>
                <a:ahLst/>
                <a:cxnLst/>
                <a:rect l="l" t="t" r="r" b="b"/>
                <a:pathLst>
                  <a:path w="5405" h="4796" extrusionOk="0">
                    <a:moveTo>
                      <a:pt x="588" y="0"/>
                    </a:moveTo>
                    <a:cubicBezTo>
                      <a:pt x="478" y="0"/>
                      <a:pt x="377" y="17"/>
                      <a:pt x="298" y="60"/>
                    </a:cubicBezTo>
                    <a:cubicBezTo>
                      <a:pt x="0" y="259"/>
                      <a:pt x="322" y="903"/>
                      <a:pt x="397" y="1101"/>
                    </a:cubicBezTo>
                    <a:cubicBezTo>
                      <a:pt x="521" y="1473"/>
                      <a:pt x="694" y="1845"/>
                      <a:pt x="892" y="2217"/>
                    </a:cubicBezTo>
                    <a:cubicBezTo>
                      <a:pt x="1165" y="2614"/>
                      <a:pt x="1438" y="2985"/>
                      <a:pt x="1760" y="3357"/>
                    </a:cubicBezTo>
                    <a:cubicBezTo>
                      <a:pt x="2182" y="3853"/>
                      <a:pt x="2727" y="4324"/>
                      <a:pt x="3371" y="4671"/>
                    </a:cubicBezTo>
                    <a:cubicBezTo>
                      <a:pt x="3495" y="4721"/>
                      <a:pt x="3619" y="4795"/>
                      <a:pt x="3768" y="4795"/>
                    </a:cubicBezTo>
                    <a:cubicBezTo>
                      <a:pt x="3917" y="4795"/>
                      <a:pt x="4140" y="4721"/>
                      <a:pt x="4239" y="4597"/>
                    </a:cubicBezTo>
                    <a:cubicBezTo>
                      <a:pt x="4264" y="4547"/>
                      <a:pt x="4289" y="4498"/>
                      <a:pt x="4338" y="4448"/>
                    </a:cubicBezTo>
                    <a:cubicBezTo>
                      <a:pt x="4462" y="4299"/>
                      <a:pt x="4784" y="4324"/>
                      <a:pt x="4884" y="4175"/>
                    </a:cubicBezTo>
                    <a:cubicBezTo>
                      <a:pt x="4958" y="4076"/>
                      <a:pt x="4908" y="3952"/>
                      <a:pt x="4983" y="3853"/>
                    </a:cubicBezTo>
                    <a:cubicBezTo>
                      <a:pt x="5032" y="3754"/>
                      <a:pt x="5156" y="3729"/>
                      <a:pt x="5255" y="3680"/>
                    </a:cubicBezTo>
                    <a:cubicBezTo>
                      <a:pt x="5379" y="3580"/>
                      <a:pt x="5404" y="3456"/>
                      <a:pt x="5404" y="3357"/>
                    </a:cubicBezTo>
                    <a:cubicBezTo>
                      <a:pt x="5404" y="3258"/>
                      <a:pt x="5330" y="3184"/>
                      <a:pt x="5255" y="3085"/>
                    </a:cubicBezTo>
                    <a:cubicBezTo>
                      <a:pt x="4983" y="2738"/>
                      <a:pt x="4611" y="2465"/>
                      <a:pt x="4264" y="2143"/>
                    </a:cubicBezTo>
                    <a:cubicBezTo>
                      <a:pt x="3718" y="1696"/>
                      <a:pt x="3124" y="1225"/>
                      <a:pt x="2504" y="779"/>
                    </a:cubicBezTo>
                    <a:cubicBezTo>
                      <a:pt x="2182" y="581"/>
                      <a:pt x="1884" y="383"/>
                      <a:pt x="1512" y="234"/>
                    </a:cubicBezTo>
                    <a:cubicBezTo>
                      <a:pt x="1344" y="159"/>
                      <a:pt x="923" y="0"/>
                      <a:pt x="58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865" name="Google Shape;11865;p30"/>
              <p:cNvSpPr/>
              <p:nvPr/>
            </p:nvSpPr>
            <p:spPr>
              <a:xfrm>
                <a:off x="3995325" y="1358850"/>
                <a:ext cx="70675" cy="80150"/>
              </a:xfrm>
              <a:custGeom>
                <a:avLst/>
                <a:gdLst/>
                <a:ahLst/>
                <a:cxnLst/>
                <a:rect l="l" t="t" r="r" b="b"/>
                <a:pathLst>
                  <a:path w="2827" h="3206" extrusionOk="0">
                    <a:moveTo>
                      <a:pt x="617" y="0"/>
                    </a:moveTo>
                    <a:cubicBezTo>
                      <a:pt x="350" y="0"/>
                      <a:pt x="131" y="123"/>
                      <a:pt x="75" y="479"/>
                    </a:cubicBezTo>
                    <a:cubicBezTo>
                      <a:pt x="0" y="826"/>
                      <a:pt x="199" y="1148"/>
                      <a:pt x="347" y="1445"/>
                    </a:cubicBezTo>
                    <a:cubicBezTo>
                      <a:pt x="496" y="1768"/>
                      <a:pt x="719" y="2065"/>
                      <a:pt x="967" y="2363"/>
                    </a:cubicBezTo>
                    <a:cubicBezTo>
                      <a:pt x="1091" y="2511"/>
                      <a:pt x="1240" y="2685"/>
                      <a:pt x="1438" y="2834"/>
                    </a:cubicBezTo>
                    <a:cubicBezTo>
                      <a:pt x="1587" y="2933"/>
                      <a:pt x="1884" y="3081"/>
                      <a:pt x="1959" y="3205"/>
                    </a:cubicBezTo>
                    <a:cubicBezTo>
                      <a:pt x="1760" y="2834"/>
                      <a:pt x="1562" y="2486"/>
                      <a:pt x="1265" y="2139"/>
                    </a:cubicBezTo>
                    <a:lnTo>
                      <a:pt x="1265" y="2139"/>
                    </a:lnTo>
                    <a:cubicBezTo>
                      <a:pt x="1636" y="2437"/>
                      <a:pt x="2083" y="2610"/>
                      <a:pt x="2578" y="2734"/>
                    </a:cubicBezTo>
                    <a:cubicBezTo>
                      <a:pt x="2306" y="2313"/>
                      <a:pt x="1884" y="1941"/>
                      <a:pt x="1488" y="1594"/>
                    </a:cubicBezTo>
                    <a:lnTo>
                      <a:pt x="1488" y="1594"/>
                    </a:lnTo>
                    <a:cubicBezTo>
                      <a:pt x="1884" y="1817"/>
                      <a:pt x="2355" y="1991"/>
                      <a:pt x="2826" y="2115"/>
                    </a:cubicBezTo>
                    <a:cubicBezTo>
                      <a:pt x="2678" y="1495"/>
                      <a:pt x="2331" y="950"/>
                      <a:pt x="1835" y="503"/>
                    </a:cubicBezTo>
                    <a:cubicBezTo>
                      <a:pt x="1634" y="334"/>
                      <a:pt x="1059" y="0"/>
                      <a:pt x="617"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866" name="Google Shape;11866;p30"/>
              <p:cNvSpPr/>
              <p:nvPr/>
            </p:nvSpPr>
            <p:spPr>
              <a:xfrm>
                <a:off x="3930250" y="1364650"/>
                <a:ext cx="68825" cy="145000"/>
              </a:xfrm>
              <a:custGeom>
                <a:avLst/>
                <a:gdLst/>
                <a:ahLst/>
                <a:cxnLst/>
                <a:rect l="l" t="t" r="r" b="b"/>
                <a:pathLst>
                  <a:path w="2753" h="5800" extrusionOk="0">
                    <a:moveTo>
                      <a:pt x="784" y="1"/>
                    </a:moveTo>
                    <a:cubicBezTo>
                      <a:pt x="756" y="1"/>
                      <a:pt x="726" y="8"/>
                      <a:pt x="695" y="23"/>
                    </a:cubicBezTo>
                    <a:cubicBezTo>
                      <a:pt x="397" y="172"/>
                      <a:pt x="348" y="767"/>
                      <a:pt x="273" y="965"/>
                    </a:cubicBezTo>
                    <a:cubicBezTo>
                      <a:pt x="100" y="1635"/>
                      <a:pt x="0" y="2354"/>
                      <a:pt x="0" y="2998"/>
                    </a:cubicBezTo>
                    <a:cubicBezTo>
                      <a:pt x="25" y="3370"/>
                      <a:pt x="75" y="3742"/>
                      <a:pt x="124" y="4089"/>
                    </a:cubicBezTo>
                    <a:cubicBezTo>
                      <a:pt x="224" y="4684"/>
                      <a:pt x="447" y="5229"/>
                      <a:pt x="868" y="5700"/>
                    </a:cubicBezTo>
                    <a:cubicBezTo>
                      <a:pt x="893" y="5725"/>
                      <a:pt x="942" y="5750"/>
                      <a:pt x="992" y="5799"/>
                    </a:cubicBezTo>
                    <a:cubicBezTo>
                      <a:pt x="1066" y="5799"/>
                      <a:pt x="1116" y="5799"/>
                      <a:pt x="1190" y="5750"/>
                    </a:cubicBezTo>
                    <a:cubicBezTo>
                      <a:pt x="1364" y="5700"/>
                      <a:pt x="1513" y="5675"/>
                      <a:pt x="1711" y="5601"/>
                    </a:cubicBezTo>
                    <a:cubicBezTo>
                      <a:pt x="1959" y="5551"/>
                      <a:pt x="2232" y="5452"/>
                      <a:pt x="2430" y="5254"/>
                    </a:cubicBezTo>
                    <a:cubicBezTo>
                      <a:pt x="2579" y="5130"/>
                      <a:pt x="2603" y="4957"/>
                      <a:pt x="2628" y="4808"/>
                    </a:cubicBezTo>
                    <a:cubicBezTo>
                      <a:pt x="2752" y="4015"/>
                      <a:pt x="2554" y="3320"/>
                      <a:pt x="2232" y="2626"/>
                    </a:cubicBezTo>
                    <a:cubicBezTo>
                      <a:pt x="1934" y="1957"/>
                      <a:pt x="1513" y="1337"/>
                      <a:pt x="1215" y="643"/>
                    </a:cubicBezTo>
                    <a:cubicBezTo>
                      <a:pt x="1149" y="510"/>
                      <a:pt x="1023" y="1"/>
                      <a:pt x="78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867" name="Google Shape;11867;p30"/>
              <p:cNvSpPr/>
              <p:nvPr/>
            </p:nvSpPr>
            <p:spPr>
              <a:xfrm>
                <a:off x="3933350" y="1377000"/>
                <a:ext cx="56425" cy="96700"/>
              </a:xfrm>
              <a:custGeom>
                <a:avLst/>
                <a:gdLst/>
                <a:ahLst/>
                <a:cxnLst/>
                <a:rect l="l" t="t" r="r" b="b"/>
                <a:pathLst>
                  <a:path w="2257" h="3868" extrusionOk="0">
                    <a:moveTo>
                      <a:pt x="893" y="0"/>
                    </a:moveTo>
                    <a:cubicBezTo>
                      <a:pt x="571" y="25"/>
                      <a:pt x="447" y="199"/>
                      <a:pt x="347" y="422"/>
                    </a:cubicBezTo>
                    <a:cubicBezTo>
                      <a:pt x="100" y="1017"/>
                      <a:pt x="0" y="1513"/>
                      <a:pt x="25" y="2008"/>
                    </a:cubicBezTo>
                    <a:cubicBezTo>
                      <a:pt x="25" y="2653"/>
                      <a:pt x="149" y="3273"/>
                      <a:pt x="323" y="3868"/>
                    </a:cubicBezTo>
                    <a:cubicBezTo>
                      <a:pt x="323" y="3471"/>
                      <a:pt x="372" y="3074"/>
                      <a:pt x="571" y="2653"/>
                    </a:cubicBezTo>
                    <a:cubicBezTo>
                      <a:pt x="744" y="3025"/>
                      <a:pt x="967" y="3397"/>
                      <a:pt x="1190" y="3768"/>
                    </a:cubicBezTo>
                    <a:cubicBezTo>
                      <a:pt x="1215" y="3248"/>
                      <a:pt x="1215" y="2727"/>
                      <a:pt x="1215" y="2207"/>
                    </a:cubicBezTo>
                    <a:cubicBezTo>
                      <a:pt x="1587" y="2405"/>
                      <a:pt x="1884" y="2628"/>
                      <a:pt x="2207" y="2876"/>
                    </a:cubicBezTo>
                    <a:cubicBezTo>
                      <a:pt x="2256" y="2157"/>
                      <a:pt x="2083" y="1513"/>
                      <a:pt x="1884" y="868"/>
                    </a:cubicBezTo>
                    <a:cubicBezTo>
                      <a:pt x="1835" y="645"/>
                      <a:pt x="1760" y="447"/>
                      <a:pt x="1612" y="273"/>
                    </a:cubicBezTo>
                    <a:cubicBezTo>
                      <a:pt x="1463" y="124"/>
                      <a:pt x="1215" y="0"/>
                      <a:pt x="89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868" name="Google Shape;11868;p30"/>
              <p:cNvSpPr/>
              <p:nvPr/>
            </p:nvSpPr>
            <p:spPr>
              <a:xfrm>
                <a:off x="3819325" y="1362200"/>
                <a:ext cx="97925" cy="160450"/>
              </a:xfrm>
              <a:custGeom>
                <a:avLst/>
                <a:gdLst/>
                <a:ahLst/>
                <a:cxnLst/>
                <a:rect l="l" t="t" r="r" b="b"/>
                <a:pathLst>
                  <a:path w="3917" h="6418" extrusionOk="0">
                    <a:moveTo>
                      <a:pt x="3537" y="1"/>
                    </a:moveTo>
                    <a:cubicBezTo>
                      <a:pt x="3070" y="1"/>
                      <a:pt x="2660" y="791"/>
                      <a:pt x="2479" y="1063"/>
                    </a:cubicBezTo>
                    <a:cubicBezTo>
                      <a:pt x="2107" y="1634"/>
                      <a:pt x="1785" y="2229"/>
                      <a:pt x="1413" y="2848"/>
                    </a:cubicBezTo>
                    <a:cubicBezTo>
                      <a:pt x="1041" y="3468"/>
                      <a:pt x="694" y="4088"/>
                      <a:pt x="422" y="4707"/>
                    </a:cubicBezTo>
                    <a:cubicBezTo>
                      <a:pt x="198" y="5228"/>
                      <a:pt x="0" y="5773"/>
                      <a:pt x="99" y="6269"/>
                    </a:cubicBezTo>
                    <a:cubicBezTo>
                      <a:pt x="99" y="6294"/>
                      <a:pt x="124" y="6344"/>
                      <a:pt x="174" y="6344"/>
                    </a:cubicBezTo>
                    <a:cubicBezTo>
                      <a:pt x="186" y="6356"/>
                      <a:pt x="202" y="6361"/>
                      <a:pt x="219" y="6361"/>
                    </a:cubicBezTo>
                    <a:cubicBezTo>
                      <a:pt x="270" y="6361"/>
                      <a:pt x="335" y="6319"/>
                      <a:pt x="372" y="6319"/>
                    </a:cubicBezTo>
                    <a:cubicBezTo>
                      <a:pt x="496" y="6319"/>
                      <a:pt x="570" y="6418"/>
                      <a:pt x="694" y="6418"/>
                    </a:cubicBezTo>
                    <a:cubicBezTo>
                      <a:pt x="818" y="6418"/>
                      <a:pt x="893" y="6344"/>
                      <a:pt x="1016" y="6294"/>
                    </a:cubicBezTo>
                    <a:cubicBezTo>
                      <a:pt x="1240" y="6195"/>
                      <a:pt x="1512" y="6195"/>
                      <a:pt x="1785" y="6096"/>
                    </a:cubicBezTo>
                    <a:cubicBezTo>
                      <a:pt x="2033" y="6021"/>
                      <a:pt x="2206" y="5848"/>
                      <a:pt x="2355" y="5699"/>
                    </a:cubicBezTo>
                    <a:cubicBezTo>
                      <a:pt x="2702" y="5327"/>
                      <a:pt x="2876" y="4931"/>
                      <a:pt x="3049" y="4534"/>
                    </a:cubicBezTo>
                    <a:cubicBezTo>
                      <a:pt x="3471" y="3468"/>
                      <a:pt x="3818" y="2427"/>
                      <a:pt x="3867" y="1386"/>
                    </a:cubicBezTo>
                    <a:lnTo>
                      <a:pt x="3867" y="617"/>
                    </a:lnTo>
                    <a:cubicBezTo>
                      <a:pt x="3843" y="444"/>
                      <a:pt x="3917" y="121"/>
                      <a:pt x="3669" y="22"/>
                    </a:cubicBezTo>
                    <a:cubicBezTo>
                      <a:pt x="3625" y="7"/>
                      <a:pt x="3581" y="1"/>
                      <a:pt x="353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869" name="Google Shape;11869;p30"/>
              <p:cNvSpPr/>
              <p:nvPr/>
            </p:nvSpPr>
            <p:spPr>
              <a:xfrm>
                <a:off x="3837300" y="1381100"/>
                <a:ext cx="84300" cy="101900"/>
              </a:xfrm>
              <a:custGeom>
                <a:avLst/>
                <a:gdLst/>
                <a:ahLst/>
                <a:cxnLst/>
                <a:rect l="l" t="t" r="r" b="b"/>
                <a:pathLst>
                  <a:path w="3372" h="4076" extrusionOk="0">
                    <a:moveTo>
                      <a:pt x="2838" y="0"/>
                    </a:moveTo>
                    <a:cubicBezTo>
                      <a:pt x="2532" y="0"/>
                      <a:pt x="2105" y="321"/>
                      <a:pt x="1884" y="506"/>
                    </a:cubicBezTo>
                    <a:cubicBezTo>
                      <a:pt x="1388" y="1002"/>
                      <a:pt x="1016" y="1596"/>
                      <a:pt x="719" y="2117"/>
                    </a:cubicBezTo>
                    <a:cubicBezTo>
                      <a:pt x="521" y="2439"/>
                      <a:pt x="397" y="2762"/>
                      <a:pt x="273" y="3084"/>
                    </a:cubicBezTo>
                    <a:cubicBezTo>
                      <a:pt x="223" y="3233"/>
                      <a:pt x="174" y="3381"/>
                      <a:pt x="124" y="3580"/>
                    </a:cubicBezTo>
                    <a:cubicBezTo>
                      <a:pt x="78" y="3717"/>
                      <a:pt x="96" y="3917"/>
                      <a:pt x="21" y="4044"/>
                    </a:cubicBezTo>
                    <a:lnTo>
                      <a:pt x="21" y="4044"/>
                    </a:lnTo>
                    <a:cubicBezTo>
                      <a:pt x="335" y="3585"/>
                      <a:pt x="628" y="3148"/>
                      <a:pt x="992" y="2712"/>
                    </a:cubicBezTo>
                    <a:lnTo>
                      <a:pt x="992" y="2712"/>
                    </a:lnTo>
                    <a:cubicBezTo>
                      <a:pt x="992" y="3158"/>
                      <a:pt x="967" y="3580"/>
                      <a:pt x="892" y="4026"/>
                    </a:cubicBezTo>
                    <a:cubicBezTo>
                      <a:pt x="1314" y="3530"/>
                      <a:pt x="1587" y="2960"/>
                      <a:pt x="1760" y="2439"/>
                    </a:cubicBezTo>
                    <a:cubicBezTo>
                      <a:pt x="1859" y="2861"/>
                      <a:pt x="1934" y="3307"/>
                      <a:pt x="2008" y="3728"/>
                    </a:cubicBezTo>
                    <a:cubicBezTo>
                      <a:pt x="2330" y="3158"/>
                      <a:pt x="2677" y="2538"/>
                      <a:pt x="2876" y="1919"/>
                    </a:cubicBezTo>
                    <a:cubicBezTo>
                      <a:pt x="3074" y="1423"/>
                      <a:pt x="3371" y="580"/>
                      <a:pt x="3099" y="134"/>
                    </a:cubicBezTo>
                    <a:cubicBezTo>
                      <a:pt x="3035" y="38"/>
                      <a:pt x="2944" y="0"/>
                      <a:pt x="2838" y="0"/>
                    </a:cubicBezTo>
                    <a:close/>
                    <a:moveTo>
                      <a:pt x="21" y="4044"/>
                    </a:moveTo>
                    <a:cubicBezTo>
                      <a:pt x="14" y="4055"/>
                      <a:pt x="7" y="4065"/>
                      <a:pt x="0" y="4075"/>
                    </a:cubicBezTo>
                    <a:cubicBezTo>
                      <a:pt x="8" y="4066"/>
                      <a:pt x="15" y="4055"/>
                      <a:pt x="21" y="4044"/>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870" name="Google Shape;11870;p30"/>
              <p:cNvSpPr/>
              <p:nvPr/>
            </p:nvSpPr>
            <p:spPr>
              <a:xfrm>
                <a:off x="3710850" y="1347525"/>
                <a:ext cx="197725" cy="113150"/>
              </a:xfrm>
              <a:custGeom>
                <a:avLst/>
                <a:gdLst/>
                <a:ahLst/>
                <a:cxnLst/>
                <a:rect l="l" t="t" r="r" b="b"/>
                <a:pathLst>
                  <a:path w="7909" h="4526" extrusionOk="0">
                    <a:moveTo>
                      <a:pt x="7433" y="0"/>
                    </a:moveTo>
                    <a:cubicBezTo>
                      <a:pt x="7161" y="0"/>
                      <a:pt x="6669" y="194"/>
                      <a:pt x="6496" y="237"/>
                    </a:cubicBezTo>
                    <a:lnTo>
                      <a:pt x="5281" y="609"/>
                    </a:lnTo>
                    <a:cubicBezTo>
                      <a:pt x="4314" y="956"/>
                      <a:pt x="3447" y="1353"/>
                      <a:pt x="2653" y="1824"/>
                    </a:cubicBezTo>
                    <a:cubicBezTo>
                      <a:pt x="1587" y="2444"/>
                      <a:pt x="596" y="3212"/>
                      <a:pt x="75" y="4129"/>
                    </a:cubicBezTo>
                    <a:cubicBezTo>
                      <a:pt x="51" y="4154"/>
                      <a:pt x="1" y="4204"/>
                      <a:pt x="51" y="4253"/>
                    </a:cubicBezTo>
                    <a:cubicBezTo>
                      <a:pt x="61" y="4304"/>
                      <a:pt x="111" y="4317"/>
                      <a:pt x="178" y="4317"/>
                    </a:cubicBezTo>
                    <a:cubicBezTo>
                      <a:pt x="256" y="4317"/>
                      <a:pt x="356" y="4299"/>
                      <a:pt x="438" y="4299"/>
                    </a:cubicBezTo>
                    <a:cubicBezTo>
                      <a:pt x="459" y="4299"/>
                      <a:pt x="479" y="4300"/>
                      <a:pt x="497" y="4303"/>
                    </a:cubicBezTo>
                    <a:cubicBezTo>
                      <a:pt x="695" y="4328"/>
                      <a:pt x="720" y="4526"/>
                      <a:pt x="918" y="4526"/>
                    </a:cubicBezTo>
                    <a:cubicBezTo>
                      <a:pt x="1042" y="4526"/>
                      <a:pt x="1166" y="4452"/>
                      <a:pt x="1290" y="4427"/>
                    </a:cubicBezTo>
                    <a:cubicBezTo>
                      <a:pt x="1348" y="4419"/>
                      <a:pt x="1406" y="4416"/>
                      <a:pt x="1464" y="4416"/>
                    </a:cubicBezTo>
                    <a:cubicBezTo>
                      <a:pt x="1582" y="4416"/>
                      <a:pt x="1703" y="4427"/>
                      <a:pt x="1835" y="4427"/>
                    </a:cubicBezTo>
                    <a:cubicBezTo>
                      <a:pt x="2282" y="4427"/>
                      <a:pt x="2703" y="4179"/>
                      <a:pt x="3100" y="3956"/>
                    </a:cubicBezTo>
                    <a:cubicBezTo>
                      <a:pt x="4389" y="3212"/>
                      <a:pt x="5628" y="2419"/>
                      <a:pt x="6620" y="1452"/>
                    </a:cubicBezTo>
                    <a:cubicBezTo>
                      <a:pt x="6818" y="1229"/>
                      <a:pt x="7909" y="188"/>
                      <a:pt x="7537" y="14"/>
                    </a:cubicBezTo>
                    <a:cubicBezTo>
                      <a:pt x="7508" y="5"/>
                      <a:pt x="7473" y="0"/>
                      <a:pt x="743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871" name="Google Shape;11871;p30"/>
              <p:cNvSpPr/>
              <p:nvPr/>
            </p:nvSpPr>
            <p:spPr>
              <a:xfrm>
                <a:off x="3749275" y="1353400"/>
                <a:ext cx="140725" cy="80025"/>
              </a:xfrm>
              <a:custGeom>
                <a:avLst/>
                <a:gdLst/>
                <a:ahLst/>
                <a:cxnLst/>
                <a:rect l="l" t="t" r="r" b="b"/>
                <a:pathLst>
                  <a:path w="5629" h="3201" extrusionOk="0">
                    <a:moveTo>
                      <a:pt x="5133" y="1"/>
                    </a:moveTo>
                    <a:cubicBezTo>
                      <a:pt x="4973" y="1"/>
                      <a:pt x="4805" y="88"/>
                      <a:pt x="4612" y="176"/>
                    </a:cubicBezTo>
                    <a:cubicBezTo>
                      <a:pt x="3744" y="573"/>
                      <a:pt x="2876" y="969"/>
                      <a:pt x="2034" y="1415"/>
                    </a:cubicBezTo>
                    <a:cubicBezTo>
                      <a:pt x="1265" y="1812"/>
                      <a:pt x="447" y="2283"/>
                      <a:pt x="1" y="2903"/>
                    </a:cubicBezTo>
                    <a:cubicBezTo>
                      <a:pt x="621" y="2655"/>
                      <a:pt x="1240" y="2407"/>
                      <a:pt x="1811" y="2159"/>
                    </a:cubicBezTo>
                    <a:lnTo>
                      <a:pt x="1811" y="2159"/>
                    </a:lnTo>
                    <a:cubicBezTo>
                      <a:pt x="1488" y="2481"/>
                      <a:pt x="1191" y="2828"/>
                      <a:pt x="1017" y="3200"/>
                    </a:cubicBezTo>
                    <a:cubicBezTo>
                      <a:pt x="1563" y="2903"/>
                      <a:pt x="2133" y="2581"/>
                      <a:pt x="2678" y="2233"/>
                    </a:cubicBezTo>
                    <a:lnTo>
                      <a:pt x="2678" y="2233"/>
                    </a:lnTo>
                    <a:cubicBezTo>
                      <a:pt x="2629" y="2481"/>
                      <a:pt x="2529" y="2729"/>
                      <a:pt x="2405" y="2977"/>
                    </a:cubicBezTo>
                    <a:cubicBezTo>
                      <a:pt x="3521" y="2357"/>
                      <a:pt x="4488" y="1589"/>
                      <a:pt x="5231" y="721"/>
                    </a:cubicBezTo>
                    <a:cubicBezTo>
                      <a:pt x="5455" y="473"/>
                      <a:pt x="5628" y="176"/>
                      <a:pt x="5331" y="52"/>
                    </a:cubicBezTo>
                    <a:cubicBezTo>
                      <a:pt x="5265" y="16"/>
                      <a:pt x="5200" y="1"/>
                      <a:pt x="5133"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872" name="Google Shape;11872;p30"/>
              <p:cNvSpPr/>
              <p:nvPr/>
            </p:nvSpPr>
            <p:spPr>
              <a:xfrm>
                <a:off x="4011425" y="1323750"/>
                <a:ext cx="181000" cy="54975"/>
              </a:xfrm>
              <a:custGeom>
                <a:avLst/>
                <a:gdLst/>
                <a:ahLst/>
                <a:cxnLst/>
                <a:rect l="l" t="t" r="r" b="b"/>
                <a:pathLst>
                  <a:path w="7240" h="2199" extrusionOk="0">
                    <a:moveTo>
                      <a:pt x="2689" y="0"/>
                    </a:moveTo>
                    <a:cubicBezTo>
                      <a:pt x="2006" y="0"/>
                      <a:pt x="1318" y="49"/>
                      <a:pt x="621" y="98"/>
                    </a:cubicBezTo>
                    <a:cubicBezTo>
                      <a:pt x="323" y="147"/>
                      <a:pt x="1" y="321"/>
                      <a:pt x="174" y="544"/>
                    </a:cubicBezTo>
                    <a:cubicBezTo>
                      <a:pt x="323" y="717"/>
                      <a:pt x="720" y="891"/>
                      <a:pt x="992" y="1040"/>
                    </a:cubicBezTo>
                    <a:cubicBezTo>
                      <a:pt x="1538" y="1362"/>
                      <a:pt x="2158" y="1635"/>
                      <a:pt x="2827" y="1808"/>
                    </a:cubicBezTo>
                    <a:cubicBezTo>
                      <a:pt x="3628" y="2055"/>
                      <a:pt x="4480" y="2199"/>
                      <a:pt x="5411" y="2199"/>
                    </a:cubicBezTo>
                    <a:cubicBezTo>
                      <a:pt x="5604" y="2199"/>
                      <a:pt x="5800" y="2193"/>
                      <a:pt x="6000" y="2180"/>
                    </a:cubicBezTo>
                    <a:cubicBezTo>
                      <a:pt x="6248" y="2180"/>
                      <a:pt x="6446" y="2155"/>
                      <a:pt x="6694" y="2056"/>
                    </a:cubicBezTo>
                    <a:cubicBezTo>
                      <a:pt x="6917" y="1957"/>
                      <a:pt x="7140" y="1808"/>
                      <a:pt x="7190" y="1635"/>
                    </a:cubicBezTo>
                    <a:cubicBezTo>
                      <a:pt x="7239" y="1535"/>
                      <a:pt x="7190" y="1412"/>
                      <a:pt x="7140" y="1312"/>
                    </a:cubicBezTo>
                    <a:cubicBezTo>
                      <a:pt x="7016" y="1064"/>
                      <a:pt x="6768" y="916"/>
                      <a:pt x="6496" y="767"/>
                    </a:cubicBezTo>
                    <a:cubicBezTo>
                      <a:pt x="5752" y="346"/>
                      <a:pt x="4785" y="147"/>
                      <a:pt x="3769" y="48"/>
                    </a:cubicBezTo>
                    <a:cubicBezTo>
                      <a:pt x="3409" y="14"/>
                      <a:pt x="3050" y="0"/>
                      <a:pt x="2689"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873" name="Google Shape;11873;p30"/>
              <p:cNvSpPr/>
              <p:nvPr/>
            </p:nvSpPr>
            <p:spPr>
              <a:xfrm>
                <a:off x="4022600" y="1334025"/>
                <a:ext cx="119000" cy="37425"/>
              </a:xfrm>
              <a:custGeom>
                <a:avLst/>
                <a:gdLst/>
                <a:ahLst/>
                <a:cxnLst/>
                <a:rect l="l" t="t" r="r" b="b"/>
                <a:pathLst>
                  <a:path w="4760" h="1497" extrusionOk="0">
                    <a:moveTo>
                      <a:pt x="1303" y="0"/>
                    </a:moveTo>
                    <a:cubicBezTo>
                      <a:pt x="1087" y="0"/>
                      <a:pt x="867" y="3"/>
                      <a:pt x="645" y="9"/>
                    </a:cubicBezTo>
                    <a:cubicBezTo>
                      <a:pt x="422" y="9"/>
                      <a:pt x="0" y="9"/>
                      <a:pt x="25" y="257"/>
                    </a:cubicBezTo>
                    <a:cubicBezTo>
                      <a:pt x="50" y="455"/>
                      <a:pt x="422" y="579"/>
                      <a:pt x="620" y="653"/>
                    </a:cubicBezTo>
                    <a:cubicBezTo>
                      <a:pt x="1636" y="1100"/>
                      <a:pt x="2826" y="1397"/>
                      <a:pt x="4090" y="1496"/>
                    </a:cubicBezTo>
                    <a:cubicBezTo>
                      <a:pt x="3966" y="1372"/>
                      <a:pt x="3843" y="1248"/>
                      <a:pt x="3694" y="1124"/>
                    </a:cubicBezTo>
                    <a:cubicBezTo>
                      <a:pt x="4041" y="1100"/>
                      <a:pt x="4388" y="1075"/>
                      <a:pt x="4760" y="1025"/>
                    </a:cubicBezTo>
                    <a:cubicBezTo>
                      <a:pt x="4487" y="877"/>
                      <a:pt x="4214" y="728"/>
                      <a:pt x="3892" y="604"/>
                    </a:cubicBezTo>
                    <a:cubicBezTo>
                      <a:pt x="4115" y="530"/>
                      <a:pt x="4363" y="480"/>
                      <a:pt x="4586" y="381"/>
                    </a:cubicBezTo>
                    <a:cubicBezTo>
                      <a:pt x="4264" y="232"/>
                      <a:pt x="3892" y="158"/>
                      <a:pt x="3495" y="133"/>
                    </a:cubicBezTo>
                    <a:cubicBezTo>
                      <a:pt x="2765" y="37"/>
                      <a:pt x="2050" y="0"/>
                      <a:pt x="130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874" name="Google Shape;11874;p30"/>
              <p:cNvSpPr/>
              <p:nvPr/>
            </p:nvSpPr>
            <p:spPr>
              <a:xfrm>
                <a:off x="4021975" y="1262100"/>
                <a:ext cx="192750" cy="54450"/>
              </a:xfrm>
              <a:custGeom>
                <a:avLst/>
                <a:gdLst/>
                <a:ahLst/>
                <a:cxnLst/>
                <a:rect l="l" t="t" r="r" b="b"/>
                <a:pathLst>
                  <a:path w="7710" h="2178" extrusionOk="0">
                    <a:moveTo>
                      <a:pt x="6971" y="1"/>
                    </a:moveTo>
                    <a:cubicBezTo>
                      <a:pt x="6935" y="1"/>
                      <a:pt x="6900" y="4"/>
                      <a:pt x="6867" y="10"/>
                    </a:cubicBezTo>
                    <a:cubicBezTo>
                      <a:pt x="6619" y="10"/>
                      <a:pt x="6371" y="60"/>
                      <a:pt x="6123" y="109"/>
                    </a:cubicBezTo>
                    <a:cubicBezTo>
                      <a:pt x="4239" y="432"/>
                      <a:pt x="2355" y="779"/>
                      <a:pt x="521" y="1399"/>
                    </a:cubicBezTo>
                    <a:cubicBezTo>
                      <a:pt x="75" y="1547"/>
                      <a:pt x="0" y="1870"/>
                      <a:pt x="447" y="1894"/>
                    </a:cubicBezTo>
                    <a:cubicBezTo>
                      <a:pt x="918" y="1919"/>
                      <a:pt x="1364" y="1994"/>
                      <a:pt x="1785" y="2043"/>
                    </a:cubicBezTo>
                    <a:cubicBezTo>
                      <a:pt x="2459" y="2127"/>
                      <a:pt x="3167" y="2177"/>
                      <a:pt x="3878" y="2177"/>
                    </a:cubicBezTo>
                    <a:cubicBezTo>
                      <a:pt x="4214" y="2177"/>
                      <a:pt x="4550" y="2166"/>
                      <a:pt x="4884" y="2142"/>
                    </a:cubicBezTo>
                    <a:cubicBezTo>
                      <a:pt x="5454" y="2043"/>
                      <a:pt x="6024" y="2018"/>
                      <a:pt x="6619" y="1919"/>
                    </a:cubicBezTo>
                    <a:cubicBezTo>
                      <a:pt x="6817" y="1894"/>
                      <a:pt x="7065" y="1870"/>
                      <a:pt x="7189" y="1721"/>
                    </a:cubicBezTo>
                    <a:cubicBezTo>
                      <a:pt x="7313" y="1597"/>
                      <a:pt x="7239" y="1399"/>
                      <a:pt x="7338" y="1275"/>
                    </a:cubicBezTo>
                    <a:cubicBezTo>
                      <a:pt x="7388" y="1151"/>
                      <a:pt x="7586" y="1052"/>
                      <a:pt x="7611" y="928"/>
                    </a:cubicBezTo>
                    <a:cubicBezTo>
                      <a:pt x="7710" y="729"/>
                      <a:pt x="7462" y="605"/>
                      <a:pt x="7363" y="407"/>
                    </a:cubicBezTo>
                    <a:cubicBezTo>
                      <a:pt x="7313" y="283"/>
                      <a:pt x="7338" y="134"/>
                      <a:pt x="7239" y="60"/>
                    </a:cubicBezTo>
                    <a:cubicBezTo>
                      <a:pt x="7166" y="24"/>
                      <a:pt x="7067" y="1"/>
                      <a:pt x="697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875" name="Google Shape;11875;p30"/>
              <p:cNvSpPr/>
              <p:nvPr/>
            </p:nvSpPr>
            <p:spPr>
              <a:xfrm>
                <a:off x="4025700" y="1273575"/>
                <a:ext cx="125200" cy="39625"/>
              </a:xfrm>
              <a:custGeom>
                <a:avLst/>
                <a:gdLst/>
                <a:ahLst/>
                <a:cxnLst/>
                <a:rect l="l" t="t" r="r" b="b"/>
                <a:pathLst>
                  <a:path w="5008" h="1585" extrusionOk="0">
                    <a:moveTo>
                      <a:pt x="4397" y="0"/>
                    </a:moveTo>
                    <a:cubicBezTo>
                      <a:pt x="3266" y="0"/>
                      <a:pt x="2052" y="230"/>
                      <a:pt x="892" y="568"/>
                    </a:cubicBezTo>
                    <a:cubicBezTo>
                      <a:pt x="645" y="642"/>
                      <a:pt x="50" y="816"/>
                      <a:pt x="25" y="1064"/>
                    </a:cubicBezTo>
                    <a:cubicBezTo>
                      <a:pt x="0" y="1262"/>
                      <a:pt x="496" y="1386"/>
                      <a:pt x="669" y="1435"/>
                    </a:cubicBezTo>
                    <a:cubicBezTo>
                      <a:pt x="1289" y="1584"/>
                      <a:pt x="2033" y="1584"/>
                      <a:pt x="2776" y="1584"/>
                    </a:cubicBezTo>
                    <a:cubicBezTo>
                      <a:pt x="3247" y="1584"/>
                      <a:pt x="3719" y="1584"/>
                      <a:pt x="4214" y="1559"/>
                    </a:cubicBezTo>
                    <a:cubicBezTo>
                      <a:pt x="3867" y="1411"/>
                      <a:pt x="3495" y="1262"/>
                      <a:pt x="3074" y="1163"/>
                    </a:cubicBezTo>
                    <a:lnTo>
                      <a:pt x="5008" y="791"/>
                    </a:lnTo>
                    <a:cubicBezTo>
                      <a:pt x="4710" y="725"/>
                      <a:pt x="4369" y="692"/>
                      <a:pt x="4020" y="692"/>
                    </a:cubicBezTo>
                    <a:cubicBezTo>
                      <a:pt x="3845" y="692"/>
                      <a:pt x="3669" y="700"/>
                      <a:pt x="3495" y="716"/>
                    </a:cubicBezTo>
                    <a:cubicBezTo>
                      <a:pt x="3991" y="469"/>
                      <a:pt x="4487" y="270"/>
                      <a:pt x="4983" y="22"/>
                    </a:cubicBezTo>
                    <a:cubicBezTo>
                      <a:pt x="4790" y="8"/>
                      <a:pt x="4595" y="0"/>
                      <a:pt x="4397"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876" name="Google Shape;11876;p30"/>
              <p:cNvSpPr/>
              <p:nvPr/>
            </p:nvSpPr>
            <p:spPr>
              <a:xfrm>
                <a:off x="4013950" y="1165175"/>
                <a:ext cx="184675" cy="126900"/>
              </a:xfrm>
              <a:custGeom>
                <a:avLst/>
                <a:gdLst/>
                <a:ahLst/>
                <a:cxnLst/>
                <a:rect l="l" t="t" r="r" b="b"/>
                <a:pathLst>
                  <a:path w="7387" h="5076" extrusionOk="0">
                    <a:moveTo>
                      <a:pt x="6682" y="0"/>
                    </a:moveTo>
                    <a:cubicBezTo>
                      <a:pt x="6638" y="0"/>
                      <a:pt x="6592" y="6"/>
                      <a:pt x="6544" y="20"/>
                    </a:cubicBezTo>
                    <a:cubicBezTo>
                      <a:pt x="6395" y="45"/>
                      <a:pt x="6196" y="95"/>
                      <a:pt x="6048" y="169"/>
                    </a:cubicBezTo>
                    <a:cubicBezTo>
                      <a:pt x="5056" y="590"/>
                      <a:pt x="4189" y="1136"/>
                      <a:pt x="3370" y="1706"/>
                    </a:cubicBezTo>
                    <a:cubicBezTo>
                      <a:pt x="2875" y="2078"/>
                      <a:pt x="2428" y="2450"/>
                      <a:pt x="1957" y="2797"/>
                    </a:cubicBezTo>
                    <a:cubicBezTo>
                      <a:pt x="1486" y="3193"/>
                      <a:pt x="1015" y="3615"/>
                      <a:pt x="619" y="4036"/>
                    </a:cubicBezTo>
                    <a:cubicBezTo>
                      <a:pt x="396" y="4284"/>
                      <a:pt x="148" y="4532"/>
                      <a:pt x="73" y="4805"/>
                    </a:cubicBezTo>
                    <a:cubicBezTo>
                      <a:pt x="0" y="5009"/>
                      <a:pt x="57" y="5076"/>
                      <a:pt x="191" y="5076"/>
                    </a:cubicBezTo>
                    <a:cubicBezTo>
                      <a:pt x="285" y="5076"/>
                      <a:pt x="417" y="5044"/>
                      <a:pt x="569" y="5003"/>
                    </a:cubicBezTo>
                    <a:cubicBezTo>
                      <a:pt x="1362" y="4780"/>
                      <a:pt x="2181" y="4408"/>
                      <a:pt x="2924" y="4036"/>
                    </a:cubicBezTo>
                    <a:cubicBezTo>
                      <a:pt x="4486" y="3292"/>
                      <a:pt x="5924" y="2400"/>
                      <a:pt x="7138" y="1384"/>
                    </a:cubicBezTo>
                    <a:cubicBezTo>
                      <a:pt x="7188" y="1309"/>
                      <a:pt x="7213" y="1284"/>
                      <a:pt x="7262" y="1210"/>
                    </a:cubicBezTo>
                    <a:cubicBezTo>
                      <a:pt x="7287" y="1136"/>
                      <a:pt x="7163" y="1061"/>
                      <a:pt x="7138" y="962"/>
                    </a:cubicBezTo>
                    <a:cubicBezTo>
                      <a:pt x="7064" y="789"/>
                      <a:pt x="7386" y="466"/>
                      <a:pt x="7188" y="342"/>
                    </a:cubicBezTo>
                    <a:cubicBezTo>
                      <a:pt x="7138" y="318"/>
                      <a:pt x="7064" y="318"/>
                      <a:pt x="7039" y="293"/>
                    </a:cubicBezTo>
                    <a:cubicBezTo>
                      <a:pt x="6965" y="268"/>
                      <a:pt x="6965" y="169"/>
                      <a:pt x="6940" y="95"/>
                    </a:cubicBezTo>
                    <a:cubicBezTo>
                      <a:pt x="6887" y="41"/>
                      <a:pt x="6794" y="0"/>
                      <a:pt x="6682"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877" name="Google Shape;11877;p30"/>
              <p:cNvSpPr/>
              <p:nvPr/>
            </p:nvSpPr>
            <p:spPr>
              <a:xfrm>
                <a:off x="4020725" y="1204700"/>
                <a:ext cx="115925" cy="81075"/>
              </a:xfrm>
              <a:custGeom>
                <a:avLst/>
                <a:gdLst/>
                <a:ahLst/>
                <a:cxnLst/>
                <a:rect l="l" t="t" r="r" b="b"/>
                <a:pathLst>
                  <a:path w="4637" h="3243" extrusionOk="0">
                    <a:moveTo>
                      <a:pt x="3794" y="1"/>
                    </a:moveTo>
                    <a:cubicBezTo>
                      <a:pt x="3347" y="224"/>
                      <a:pt x="2951" y="497"/>
                      <a:pt x="2529" y="720"/>
                    </a:cubicBezTo>
                    <a:cubicBezTo>
                      <a:pt x="1835" y="1216"/>
                      <a:pt x="1240" y="1736"/>
                      <a:pt x="720" y="2306"/>
                    </a:cubicBezTo>
                    <a:cubicBezTo>
                      <a:pt x="571" y="2480"/>
                      <a:pt x="1" y="2976"/>
                      <a:pt x="50" y="3174"/>
                    </a:cubicBezTo>
                    <a:cubicBezTo>
                      <a:pt x="55" y="3223"/>
                      <a:pt x="92" y="3243"/>
                      <a:pt x="150" y="3243"/>
                    </a:cubicBezTo>
                    <a:cubicBezTo>
                      <a:pt x="388" y="3243"/>
                      <a:pt x="972" y="2907"/>
                      <a:pt x="1091" y="2827"/>
                    </a:cubicBezTo>
                    <a:cubicBezTo>
                      <a:pt x="2281" y="2207"/>
                      <a:pt x="3446" y="1563"/>
                      <a:pt x="4636" y="943"/>
                    </a:cubicBezTo>
                    <a:lnTo>
                      <a:pt x="4636" y="943"/>
                    </a:lnTo>
                    <a:cubicBezTo>
                      <a:pt x="4141" y="1067"/>
                      <a:pt x="3670" y="1166"/>
                      <a:pt x="3174" y="1290"/>
                    </a:cubicBezTo>
                    <a:cubicBezTo>
                      <a:pt x="3645" y="918"/>
                      <a:pt x="4091" y="497"/>
                      <a:pt x="4562" y="125"/>
                    </a:cubicBezTo>
                    <a:lnTo>
                      <a:pt x="4562" y="125"/>
                    </a:lnTo>
                    <a:cubicBezTo>
                      <a:pt x="3967" y="472"/>
                      <a:pt x="3347" y="794"/>
                      <a:pt x="2728" y="1067"/>
                    </a:cubicBezTo>
                    <a:cubicBezTo>
                      <a:pt x="2975" y="695"/>
                      <a:pt x="3347" y="323"/>
                      <a:pt x="3794"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878" name="Google Shape;11878;p30"/>
              <p:cNvSpPr/>
              <p:nvPr/>
            </p:nvSpPr>
            <p:spPr>
              <a:xfrm>
                <a:off x="3693500" y="1314975"/>
                <a:ext cx="212600" cy="64550"/>
              </a:xfrm>
              <a:custGeom>
                <a:avLst/>
                <a:gdLst/>
                <a:ahLst/>
                <a:cxnLst/>
                <a:rect l="l" t="t" r="r" b="b"/>
                <a:pathLst>
                  <a:path w="8504" h="2582" extrusionOk="0">
                    <a:moveTo>
                      <a:pt x="5969" y="1"/>
                    </a:moveTo>
                    <a:cubicBezTo>
                      <a:pt x="5740" y="1"/>
                      <a:pt x="5510" y="2"/>
                      <a:pt x="5281" y="2"/>
                    </a:cubicBezTo>
                    <a:cubicBezTo>
                      <a:pt x="3843" y="2"/>
                      <a:pt x="2356" y="27"/>
                      <a:pt x="893" y="424"/>
                    </a:cubicBezTo>
                    <a:cubicBezTo>
                      <a:pt x="695" y="498"/>
                      <a:pt x="497" y="548"/>
                      <a:pt x="298" y="672"/>
                    </a:cubicBezTo>
                    <a:cubicBezTo>
                      <a:pt x="150" y="796"/>
                      <a:pt x="1" y="969"/>
                      <a:pt x="26" y="1118"/>
                    </a:cubicBezTo>
                    <a:cubicBezTo>
                      <a:pt x="26" y="1217"/>
                      <a:pt x="75" y="1292"/>
                      <a:pt x="125" y="1391"/>
                    </a:cubicBezTo>
                    <a:cubicBezTo>
                      <a:pt x="150" y="1515"/>
                      <a:pt x="75" y="1639"/>
                      <a:pt x="125" y="1763"/>
                    </a:cubicBezTo>
                    <a:cubicBezTo>
                      <a:pt x="125" y="1961"/>
                      <a:pt x="274" y="2110"/>
                      <a:pt x="397" y="2258"/>
                    </a:cubicBezTo>
                    <a:cubicBezTo>
                      <a:pt x="497" y="2357"/>
                      <a:pt x="546" y="2457"/>
                      <a:pt x="670" y="2506"/>
                    </a:cubicBezTo>
                    <a:cubicBezTo>
                      <a:pt x="790" y="2561"/>
                      <a:pt x="929" y="2582"/>
                      <a:pt x="1077" y="2582"/>
                    </a:cubicBezTo>
                    <a:cubicBezTo>
                      <a:pt x="1265" y="2582"/>
                      <a:pt x="1467" y="2548"/>
                      <a:pt x="1662" y="2506"/>
                    </a:cubicBezTo>
                    <a:cubicBezTo>
                      <a:pt x="2430" y="2357"/>
                      <a:pt x="3174" y="2159"/>
                      <a:pt x="3967" y="2010"/>
                    </a:cubicBezTo>
                    <a:cubicBezTo>
                      <a:pt x="4389" y="1911"/>
                      <a:pt x="4860" y="1837"/>
                      <a:pt x="5256" y="1663"/>
                    </a:cubicBezTo>
                    <a:cubicBezTo>
                      <a:pt x="5727" y="1515"/>
                      <a:pt x="6149" y="1341"/>
                      <a:pt x="6595" y="1143"/>
                    </a:cubicBezTo>
                    <a:cubicBezTo>
                      <a:pt x="7066" y="969"/>
                      <a:pt x="7512" y="746"/>
                      <a:pt x="7983" y="548"/>
                    </a:cubicBezTo>
                    <a:cubicBezTo>
                      <a:pt x="8429" y="374"/>
                      <a:pt x="8504" y="176"/>
                      <a:pt x="8008" y="126"/>
                    </a:cubicBezTo>
                    <a:cubicBezTo>
                      <a:pt x="7339" y="15"/>
                      <a:pt x="6655" y="1"/>
                      <a:pt x="596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879" name="Google Shape;11879;p30"/>
              <p:cNvSpPr/>
              <p:nvPr/>
            </p:nvSpPr>
            <p:spPr>
              <a:xfrm>
                <a:off x="3766625" y="1316275"/>
                <a:ext cx="117800" cy="37425"/>
              </a:xfrm>
              <a:custGeom>
                <a:avLst/>
                <a:gdLst/>
                <a:ahLst/>
                <a:cxnLst/>
                <a:rect l="l" t="t" r="r" b="b"/>
                <a:pathLst>
                  <a:path w="4712" h="1497" extrusionOk="0">
                    <a:moveTo>
                      <a:pt x="30" y="366"/>
                    </a:moveTo>
                    <a:lnTo>
                      <a:pt x="30" y="366"/>
                    </a:lnTo>
                    <a:cubicBezTo>
                      <a:pt x="20" y="368"/>
                      <a:pt x="10" y="370"/>
                      <a:pt x="1" y="372"/>
                    </a:cubicBezTo>
                    <a:cubicBezTo>
                      <a:pt x="11" y="370"/>
                      <a:pt x="20" y="368"/>
                      <a:pt x="30" y="366"/>
                    </a:cubicBezTo>
                    <a:close/>
                    <a:moveTo>
                      <a:pt x="2703" y="0"/>
                    </a:moveTo>
                    <a:cubicBezTo>
                      <a:pt x="1796" y="74"/>
                      <a:pt x="889" y="196"/>
                      <a:pt x="30" y="366"/>
                    </a:cubicBezTo>
                    <a:lnTo>
                      <a:pt x="30" y="366"/>
                    </a:lnTo>
                    <a:cubicBezTo>
                      <a:pt x="48" y="363"/>
                      <a:pt x="66" y="362"/>
                      <a:pt x="85" y="362"/>
                    </a:cubicBezTo>
                    <a:cubicBezTo>
                      <a:pt x="165" y="362"/>
                      <a:pt x="251" y="385"/>
                      <a:pt x="323" y="421"/>
                    </a:cubicBezTo>
                    <a:cubicBezTo>
                      <a:pt x="621" y="496"/>
                      <a:pt x="943" y="595"/>
                      <a:pt x="1290" y="694"/>
                    </a:cubicBezTo>
                    <a:cubicBezTo>
                      <a:pt x="869" y="744"/>
                      <a:pt x="472" y="868"/>
                      <a:pt x="100" y="992"/>
                    </a:cubicBezTo>
                    <a:cubicBezTo>
                      <a:pt x="670" y="1041"/>
                      <a:pt x="1240" y="1041"/>
                      <a:pt x="1811" y="1041"/>
                    </a:cubicBezTo>
                    <a:cubicBezTo>
                      <a:pt x="1464" y="1116"/>
                      <a:pt x="1092" y="1289"/>
                      <a:pt x="794" y="1438"/>
                    </a:cubicBezTo>
                    <a:cubicBezTo>
                      <a:pt x="1000" y="1477"/>
                      <a:pt x="1218" y="1497"/>
                      <a:pt x="1443" y="1497"/>
                    </a:cubicBezTo>
                    <a:cubicBezTo>
                      <a:pt x="1924" y="1497"/>
                      <a:pt x="2436" y="1408"/>
                      <a:pt x="2926" y="1240"/>
                    </a:cubicBezTo>
                    <a:cubicBezTo>
                      <a:pt x="3521" y="1066"/>
                      <a:pt x="4066" y="719"/>
                      <a:pt x="4587" y="421"/>
                    </a:cubicBezTo>
                    <a:cubicBezTo>
                      <a:pt x="4661" y="372"/>
                      <a:pt x="4711" y="322"/>
                      <a:pt x="4711" y="248"/>
                    </a:cubicBezTo>
                    <a:cubicBezTo>
                      <a:pt x="4711" y="198"/>
                      <a:pt x="4017" y="99"/>
                      <a:pt x="3918" y="99"/>
                    </a:cubicBezTo>
                    <a:cubicBezTo>
                      <a:pt x="3521" y="50"/>
                      <a:pt x="3100" y="0"/>
                      <a:pt x="270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880" name="Google Shape;11880;p30"/>
              <p:cNvSpPr/>
              <p:nvPr/>
            </p:nvSpPr>
            <p:spPr>
              <a:xfrm>
                <a:off x="3987275" y="1118850"/>
                <a:ext cx="123975" cy="158400"/>
              </a:xfrm>
              <a:custGeom>
                <a:avLst/>
                <a:gdLst/>
                <a:ahLst/>
                <a:cxnLst/>
                <a:rect l="l" t="t" r="r" b="b"/>
                <a:pathLst>
                  <a:path w="4959" h="6336" extrusionOk="0">
                    <a:moveTo>
                      <a:pt x="4480" y="1"/>
                    </a:moveTo>
                    <a:cubicBezTo>
                      <a:pt x="4353" y="1"/>
                      <a:pt x="4172" y="96"/>
                      <a:pt x="4013" y="96"/>
                    </a:cubicBezTo>
                    <a:cubicBezTo>
                      <a:pt x="3988" y="96"/>
                      <a:pt x="3965" y="93"/>
                      <a:pt x="3942" y="88"/>
                    </a:cubicBezTo>
                    <a:cubicBezTo>
                      <a:pt x="3867" y="64"/>
                      <a:pt x="3793" y="39"/>
                      <a:pt x="3743" y="39"/>
                    </a:cubicBezTo>
                    <a:cubicBezTo>
                      <a:pt x="3714" y="34"/>
                      <a:pt x="3684" y="32"/>
                      <a:pt x="3654" y="32"/>
                    </a:cubicBezTo>
                    <a:cubicBezTo>
                      <a:pt x="3511" y="32"/>
                      <a:pt x="3371" y="81"/>
                      <a:pt x="3248" y="163"/>
                    </a:cubicBezTo>
                    <a:cubicBezTo>
                      <a:pt x="3074" y="262"/>
                      <a:pt x="3000" y="336"/>
                      <a:pt x="2876" y="460"/>
                    </a:cubicBezTo>
                    <a:cubicBezTo>
                      <a:pt x="1958" y="1402"/>
                      <a:pt x="1339" y="2419"/>
                      <a:pt x="893" y="3435"/>
                    </a:cubicBezTo>
                    <a:cubicBezTo>
                      <a:pt x="471" y="4402"/>
                      <a:pt x="198" y="5344"/>
                      <a:pt x="0" y="6286"/>
                    </a:cubicBezTo>
                    <a:lnTo>
                      <a:pt x="0" y="6335"/>
                    </a:lnTo>
                    <a:lnTo>
                      <a:pt x="74" y="6335"/>
                    </a:lnTo>
                    <a:cubicBezTo>
                      <a:pt x="322" y="6335"/>
                      <a:pt x="570" y="6162"/>
                      <a:pt x="744" y="6013"/>
                    </a:cubicBezTo>
                    <a:cubicBezTo>
                      <a:pt x="2578" y="4501"/>
                      <a:pt x="4140" y="2617"/>
                      <a:pt x="4884" y="782"/>
                    </a:cubicBezTo>
                    <a:cubicBezTo>
                      <a:pt x="4908" y="634"/>
                      <a:pt x="4958" y="460"/>
                      <a:pt x="4884" y="386"/>
                    </a:cubicBezTo>
                    <a:cubicBezTo>
                      <a:pt x="4809" y="287"/>
                      <a:pt x="4685" y="262"/>
                      <a:pt x="4661" y="187"/>
                    </a:cubicBezTo>
                    <a:cubicBezTo>
                      <a:pt x="4636" y="138"/>
                      <a:pt x="4636" y="64"/>
                      <a:pt x="4586" y="39"/>
                    </a:cubicBezTo>
                    <a:cubicBezTo>
                      <a:pt x="4559" y="11"/>
                      <a:pt x="4522" y="1"/>
                      <a:pt x="448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881" name="Google Shape;11881;p30"/>
              <p:cNvSpPr/>
              <p:nvPr/>
            </p:nvSpPr>
            <p:spPr>
              <a:xfrm>
                <a:off x="3989125" y="1148925"/>
                <a:ext cx="90500" cy="127350"/>
              </a:xfrm>
              <a:custGeom>
                <a:avLst/>
                <a:gdLst/>
                <a:ahLst/>
                <a:cxnLst/>
                <a:rect l="l" t="t" r="r" b="b"/>
                <a:pathLst>
                  <a:path w="3620" h="5094" extrusionOk="0">
                    <a:moveTo>
                      <a:pt x="2876" y="1"/>
                    </a:moveTo>
                    <a:lnTo>
                      <a:pt x="2876" y="1"/>
                    </a:lnTo>
                    <a:cubicBezTo>
                      <a:pt x="2207" y="621"/>
                      <a:pt x="1686" y="1315"/>
                      <a:pt x="1240" y="2034"/>
                    </a:cubicBezTo>
                    <a:cubicBezTo>
                      <a:pt x="744" y="2827"/>
                      <a:pt x="397" y="3670"/>
                      <a:pt x="124" y="4463"/>
                    </a:cubicBezTo>
                    <a:cubicBezTo>
                      <a:pt x="75" y="4686"/>
                      <a:pt x="0" y="4909"/>
                      <a:pt x="124" y="5083"/>
                    </a:cubicBezTo>
                    <a:cubicBezTo>
                      <a:pt x="143" y="5090"/>
                      <a:pt x="164" y="5094"/>
                      <a:pt x="186" y="5094"/>
                    </a:cubicBezTo>
                    <a:cubicBezTo>
                      <a:pt x="306" y="5094"/>
                      <a:pt x="458" y="4986"/>
                      <a:pt x="521" y="4860"/>
                    </a:cubicBezTo>
                    <a:cubicBezTo>
                      <a:pt x="1265" y="4091"/>
                      <a:pt x="1860" y="3347"/>
                      <a:pt x="2479" y="2554"/>
                    </a:cubicBezTo>
                    <a:cubicBezTo>
                      <a:pt x="2975" y="1860"/>
                      <a:pt x="3471" y="1191"/>
                      <a:pt x="3620" y="497"/>
                    </a:cubicBezTo>
                    <a:lnTo>
                      <a:pt x="3620" y="497"/>
                    </a:lnTo>
                    <a:cubicBezTo>
                      <a:pt x="3471" y="596"/>
                      <a:pt x="3297" y="720"/>
                      <a:pt x="3099" y="819"/>
                    </a:cubicBezTo>
                    <a:cubicBezTo>
                      <a:pt x="3248" y="596"/>
                      <a:pt x="3372" y="348"/>
                      <a:pt x="3446" y="100"/>
                    </a:cubicBezTo>
                    <a:lnTo>
                      <a:pt x="3446" y="100"/>
                    </a:lnTo>
                    <a:cubicBezTo>
                      <a:pt x="3198" y="298"/>
                      <a:pt x="2950" y="472"/>
                      <a:pt x="2727" y="670"/>
                    </a:cubicBezTo>
                    <a:cubicBezTo>
                      <a:pt x="2826" y="447"/>
                      <a:pt x="2876" y="224"/>
                      <a:pt x="2876"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882" name="Google Shape;11882;p30"/>
              <p:cNvSpPr/>
              <p:nvPr/>
            </p:nvSpPr>
            <p:spPr>
              <a:xfrm>
                <a:off x="3767875" y="1203475"/>
                <a:ext cx="144425" cy="101650"/>
              </a:xfrm>
              <a:custGeom>
                <a:avLst/>
                <a:gdLst/>
                <a:ahLst/>
                <a:cxnLst/>
                <a:rect l="l" t="t" r="r" b="b"/>
                <a:pathLst>
                  <a:path w="5777" h="4066" extrusionOk="0">
                    <a:moveTo>
                      <a:pt x="1314" y="0"/>
                    </a:moveTo>
                    <a:cubicBezTo>
                      <a:pt x="1116" y="0"/>
                      <a:pt x="868" y="25"/>
                      <a:pt x="695" y="149"/>
                    </a:cubicBezTo>
                    <a:cubicBezTo>
                      <a:pt x="645" y="223"/>
                      <a:pt x="596" y="273"/>
                      <a:pt x="546" y="298"/>
                    </a:cubicBezTo>
                    <a:cubicBezTo>
                      <a:pt x="397" y="397"/>
                      <a:pt x="75" y="372"/>
                      <a:pt x="25" y="496"/>
                    </a:cubicBezTo>
                    <a:cubicBezTo>
                      <a:pt x="1" y="521"/>
                      <a:pt x="25" y="546"/>
                      <a:pt x="25" y="595"/>
                    </a:cubicBezTo>
                    <a:cubicBezTo>
                      <a:pt x="75" y="769"/>
                      <a:pt x="199" y="918"/>
                      <a:pt x="298" y="1091"/>
                    </a:cubicBezTo>
                    <a:cubicBezTo>
                      <a:pt x="620" y="1512"/>
                      <a:pt x="992" y="1884"/>
                      <a:pt x="1414" y="2231"/>
                    </a:cubicBezTo>
                    <a:cubicBezTo>
                      <a:pt x="1686" y="2479"/>
                      <a:pt x="2009" y="2653"/>
                      <a:pt x="2356" y="2851"/>
                    </a:cubicBezTo>
                    <a:cubicBezTo>
                      <a:pt x="2876" y="3124"/>
                      <a:pt x="3422" y="3397"/>
                      <a:pt x="4016" y="3570"/>
                    </a:cubicBezTo>
                    <a:cubicBezTo>
                      <a:pt x="4314" y="3694"/>
                      <a:pt x="4636" y="3768"/>
                      <a:pt x="4934" y="3868"/>
                    </a:cubicBezTo>
                    <a:cubicBezTo>
                      <a:pt x="5033" y="3892"/>
                      <a:pt x="5777" y="4066"/>
                      <a:pt x="5777" y="4066"/>
                    </a:cubicBezTo>
                    <a:cubicBezTo>
                      <a:pt x="5529" y="2702"/>
                      <a:pt x="4636" y="1463"/>
                      <a:pt x="3248" y="620"/>
                    </a:cubicBezTo>
                    <a:cubicBezTo>
                      <a:pt x="2727" y="273"/>
                      <a:pt x="2108" y="25"/>
                      <a:pt x="1314"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883" name="Google Shape;11883;p30"/>
              <p:cNvSpPr/>
              <p:nvPr/>
            </p:nvSpPr>
            <p:spPr>
              <a:xfrm>
                <a:off x="3823650" y="1248100"/>
                <a:ext cx="81225" cy="51450"/>
              </a:xfrm>
              <a:custGeom>
                <a:avLst/>
                <a:gdLst/>
                <a:ahLst/>
                <a:cxnLst/>
                <a:rect l="l" t="t" r="r" b="b"/>
                <a:pathLst>
                  <a:path w="3249" h="2058" extrusionOk="0">
                    <a:moveTo>
                      <a:pt x="1513" y="0"/>
                    </a:moveTo>
                    <a:cubicBezTo>
                      <a:pt x="1516" y="6"/>
                      <a:pt x="1520" y="12"/>
                      <a:pt x="1525" y="18"/>
                    </a:cubicBezTo>
                    <a:lnTo>
                      <a:pt x="1525" y="18"/>
                    </a:lnTo>
                    <a:cubicBezTo>
                      <a:pt x="1521" y="12"/>
                      <a:pt x="1517" y="6"/>
                      <a:pt x="1513" y="0"/>
                    </a:cubicBezTo>
                    <a:close/>
                    <a:moveTo>
                      <a:pt x="1525" y="18"/>
                    </a:moveTo>
                    <a:cubicBezTo>
                      <a:pt x="1668" y="237"/>
                      <a:pt x="1788" y="479"/>
                      <a:pt x="1885" y="744"/>
                    </a:cubicBezTo>
                    <a:cubicBezTo>
                      <a:pt x="1538" y="546"/>
                      <a:pt x="1166" y="347"/>
                      <a:pt x="720" y="248"/>
                    </a:cubicBezTo>
                    <a:lnTo>
                      <a:pt x="720" y="248"/>
                    </a:lnTo>
                    <a:cubicBezTo>
                      <a:pt x="893" y="496"/>
                      <a:pt x="1042" y="719"/>
                      <a:pt x="1141" y="967"/>
                    </a:cubicBezTo>
                    <a:cubicBezTo>
                      <a:pt x="769" y="917"/>
                      <a:pt x="372" y="868"/>
                      <a:pt x="1" y="818"/>
                    </a:cubicBezTo>
                    <a:lnTo>
                      <a:pt x="1" y="818"/>
                    </a:lnTo>
                    <a:cubicBezTo>
                      <a:pt x="273" y="1240"/>
                      <a:pt x="769" y="1537"/>
                      <a:pt x="1364" y="1711"/>
                    </a:cubicBezTo>
                    <a:cubicBezTo>
                      <a:pt x="1736" y="1810"/>
                      <a:pt x="2256" y="2033"/>
                      <a:pt x="2752" y="2058"/>
                    </a:cubicBezTo>
                    <a:cubicBezTo>
                      <a:pt x="3248" y="2008"/>
                      <a:pt x="3199" y="1636"/>
                      <a:pt x="3124" y="1438"/>
                    </a:cubicBezTo>
                    <a:cubicBezTo>
                      <a:pt x="2951" y="1116"/>
                      <a:pt x="2752" y="843"/>
                      <a:pt x="2455" y="595"/>
                    </a:cubicBezTo>
                    <a:cubicBezTo>
                      <a:pt x="2306" y="471"/>
                      <a:pt x="2157" y="347"/>
                      <a:pt x="2009" y="248"/>
                    </a:cubicBezTo>
                    <a:cubicBezTo>
                      <a:pt x="1892" y="202"/>
                      <a:pt x="1601" y="111"/>
                      <a:pt x="1525" y="18"/>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884" name="Google Shape;11884;p30"/>
              <p:cNvSpPr/>
              <p:nvPr/>
            </p:nvSpPr>
            <p:spPr>
              <a:xfrm>
                <a:off x="3920325" y="1119475"/>
                <a:ext cx="77500" cy="162550"/>
              </a:xfrm>
              <a:custGeom>
                <a:avLst/>
                <a:gdLst/>
                <a:ahLst/>
                <a:cxnLst/>
                <a:rect l="l" t="t" r="r" b="b"/>
                <a:pathLst>
                  <a:path w="3100" h="6502" extrusionOk="0">
                    <a:moveTo>
                      <a:pt x="2207" y="1"/>
                    </a:moveTo>
                    <a:cubicBezTo>
                      <a:pt x="1990" y="1"/>
                      <a:pt x="1774" y="169"/>
                      <a:pt x="1557" y="169"/>
                    </a:cubicBezTo>
                    <a:cubicBezTo>
                      <a:pt x="1534" y="169"/>
                      <a:pt x="1511" y="167"/>
                      <a:pt x="1488" y="162"/>
                    </a:cubicBezTo>
                    <a:cubicBezTo>
                      <a:pt x="1456" y="153"/>
                      <a:pt x="1425" y="149"/>
                      <a:pt x="1396" y="149"/>
                    </a:cubicBezTo>
                    <a:cubicBezTo>
                      <a:pt x="1109" y="149"/>
                      <a:pt x="956" y="555"/>
                      <a:pt x="844" y="757"/>
                    </a:cubicBezTo>
                    <a:cubicBezTo>
                      <a:pt x="645" y="1030"/>
                      <a:pt x="497" y="1352"/>
                      <a:pt x="373" y="1650"/>
                    </a:cubicBezTo>
                    <a:cubicBezTo>
                      <a:pt x="125" y="2245"/>
                      <a:pt x="1" y="2865"/>
                      <a:pt x="1" y="3459"/>
                    </a:cubicBezTo>
                    <a:cubicBezTo>
                      <a:pt x="1" y="4253"/>
                      <a:pt x="224" y="5021"/>
                      <a:pt x="670" y="5691"/>
                    </a:cubicBezTo>
                    <a:cubicBezTo>
                      <a:pt x="819" y="5889"/>
                      <a:pt x="1042" y="6310"/>
                      <a:pt x="1364" y="6459"/>
                    </a:cubicBezTo>
                    <a:cubicBezTo>
                      <a:pt x="1428" y="6489"/>
                      <a:pt x="1489" y="6502"/>
                      <a:pt x="1547" y="6502"/>
                    </a:cubicBezTo>
                    <a:cubicBezTo>
                      <a:pt x="1832" y="6502"/>
                      <a:pt x="2050" y="6194"/>
                      <a:pt x="2133" y="5988"/>
                    </a:cubicBezTo>
                    <a:cubicBezTo>
                      <a:pt x="2505" y="4798"/>
                      <a:pt x="2678" y="3633"/>
                      <a:pt x="2901" y="2468"/>
                    </a:cubicBezTo>
                    <a:cubicBezTo>
                      <a:pt x="2976" y="2096"/>
                      <a:pt x="3025" y="1749"/>
                      <a:pt x="3050" y="1377"/>
                    </a:cubicBezTo>
                    <a:cubicBezTo>
                      <a:pt x="3100" y="1129"/>
                      <a:pt x="3100" y="832"/>
                      <a:pt x="3000" y="633"/>
                    </a:cubicBezTo>
                    <a:cubicBezTo>
                      <a:pt x="2901" y="435"/>
                      <a:pt x="2629" y="63"/>
                      <a:pt x="2306" y="14"/>
                    </a:cubicBezTo>
                    <a:cubicBezTo>
                      <a:pt x="2273" y="5"/>
                      <a:pt x="2240" y="1"/>
                      <a:pt x="220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885" name="Google Shape;11885;p30"/>
              <p:cNvSpPr/>
              <p:nvPr/>
            </p:nvSpPr>
            <p:spPr>
              <a:xfrm>
                <a:off x="3933350" y="1176200"/>
                <a:ext cx="42175" cy="96200"/>
              </a:xfrm>
              <a:custGeom>
                <a:avLst/>
                <a:gdLst/>
                <a:ahLst/>
                <a:cxnLst/>
                <a:rect l="l" t="t" r="r" b="b"/>
                <a:pathLst>
                  <a:path w="1687" h="3848" extrusionOk="0">
                    <a:moveTo>
                      <a:pt x="521" y="1"/>
                    </a:moveTo>
                    <a:cubicBezTo>
                      <a:pt x="347" y="372"/>
                      <a:pt x="248" y="744"/>
                      <a:pt x="224" y="1116"/>
                    </a:cubicBezTo>
                    <a:cubicBezTo>
                      <a:pt x="174" y="1339"/>
                      <a:pt x="25" y="1587"/>
                      <a:pt x="25" y="1835"/>
                    </a:cubicBezTo>
                    <a:cubicBezTo>
                      <a:pt x="0" y="2480"/>
                      <a:pt x="496" y="3198"/>
                      <a:pt x="893" y="3694"/>
                    </a:cubicBezTo>
                    <a:cubicBezTo>
                      <a:pt x="957" y="3780"/>
                      <a:pt x="1059" y="3848"/>
                      <a:pt x="1183" y="3848"/>
                    </a:cubicBezTo>
                    <a:cubicBezTo>
                      <a:pt x="1201" y="3848"/>
                      <a:pt x="1220" y="3846"/>
                      <a:pt x="1240" y="3843"/>
                    </a:cubicBezTo>
                    <a:lnTo>
                      <a:pt x="1513" y="2356"/>
                    </a:lnTo>
                    <a:cubicBezTo>
                      <a:pt x="1587" y="1959"/>
                      <a:pt x="1686" y="1562"/>
                      <a:pt x="1612" y="1190"/>
                    </a:cubicBezTo>
                    <a:lnTo>
                      <a:pt x="1612" y="1190"/>
                    </a:lnTo>
                    <a:cubicBezTo>
                      <a:pt x="1513" y="1265"/>
                      <a:pt x="1438" y="1389"/>
                      <a:pt x="1339" y="1488"/>
                    </a:cubicBezTo>
                    <a:cubicBezTo>
                      <a:pt x="1364" y="1017"/>
                      <a:pt x="1314" y="571"/>
                      <a:pt x="1141" y="149"/>
                    </a:cubicBezTo>
                    <a:cubicBezTo>
                      <a:pt x="1017" y="372"/>
                      <a:pt x="967" y="571"/>
                      <a:pt x="942" y="769"/>
                    </a:cubicBezTo>
                    <a:cubicBezTo>
                      <a:pt x="818" y="496"/>
                      <a:pt x="695" y="248"/>
                      <a:pt x="521"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886" name="Google Shape;11886;p30"/>
              <p:cNvSpPr/>
              <p:nvPr/>
            </p:nvSpPr>
            <p:spPr>
              <a:xfrm>
                <a:off x="3707150" y="1252125"/>
                <a:ext cx="195225" cy="73700"/>
              </a:xfrm>
              <a:custGeom>
                <a:avLst/>
                <a:gdLst/>
                <a:ahLst/>
                <a:cxnLst/>
                <a:rect l="l" t="t" r="r" b="b"/>
                <a:pathLst>
                  <a:path w="7809" h="2948" extrusionOk="0">
                    <a:moveTo>
                      <a:pt x="1537" y="0"/>
                    </a:moveTo>
                    <a:cubicBezTo>
                      <a:pt x="1432" y="0"/>
                      <a:pt x="1326" y="13"/>
                      <a:pt x="1215" y="62"/>
                    </a:cubicBezTo>
                    <a:cubicBezTo>
                      <a:pt x="1017" y="161"/>
                      <a:pt x="893" y="285"/>
                      <a:pt x="744" y="409"/>
                    </a:cubicBezTo>
                    <a:cubicBezTo>
                      <a:pt x="570" y="558"/>
                      <a:pt x="322" y="657"/>
                      <a:pt x="149" y="831"/>
                    </a:cubicBezTo>
                    <a:cubicBezTo>
                      <a:pt x="0" y="1004"/>
                      <a:pt x="75" y="1128"/>
                      <a:pt x="99" y="1252"/>
                    </a:cubicBezTo>
                    <a:cubicBezTo>
                      <a:pt x="124" y="1302"/>
                      <a:pt x="149" y="1302"/>
                      <a:pt x="149" y="1401"/>
                    </a:cubicBezTo>
                    <a:cubicBezTo>
                      <a:pt x="149" y="1451"/>
                      <a:pt x="124" y="1525"/>
                      <a:pt x="149" y="1624"/>
                    </a:cubicBezTo>
                    <a:cubicBezTo>
                      <a:pt x="199" y="1872"/>
                      <a:pt x="446" y="2120"/>
                      <a:pt x="719" y="2244"/>
                    </a:cubicBezTo>
                    <a:cubicBezTo>
                      <a:pt x="2013" y="2761"/>
                      <a:pt x="3705" y="2948"/>
                      <a:pt x="5387" y="2948"/>
                    </a:cubicBezTo>
                    <a:cubicBezTo>
                      <a:pt x="5961" y="2948"/>
                      <a:pt x="6535" y="2926"/>
                      <a:pt x="7090" y="2888"/>
                    </a:cubicBezTo>
                    <a:cubicBezTo>
                      <a:pt x="7338" y="2864"/>
                      <a:pt x="7660" y="2789"/>
                      <a:pt x="7759" y="2640"/>
                    </a:cubicBezTo>
                    <a:cubicBezTo>
                      <a:pt x="7809" y="2467"/>
                      <a:pt x="7710" y="2393"/>
                      <a:pt x="7586" y="2293"/>
                    </a:cubicBezTo>
                    <a:cubicBezTo>
                      <a:pt x="7065" y="1822"/>
                      <a:pt x="6421" y="1500"/>
                      <a:pt x="5727" y="1178"/>
                    </a:cubicBezTo>
                    <a:cubicBezTo>
                      <a:pt x="5553" y="1079"/>
                      <a:pt x="5355" y="1029"/>
                      <a:pt x="5181" y="930"/>
                    </a:cubicBezTo>
                    <a:cubicBezTo>
                      <a:pt x="4140" y="508"/>
                      <a:pt x="3099" y="62"/>
                      <a:pt x="1859" y="13"/>
                    </a:cubicBezTo>
                    <a:cubicBezTo>
                      <a:pt x="1748" y="13"/>
                      <a:pt x="1643" y="0"/>
                      <a:pt x="153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887" name="Google Shape;11887;p30"/>
              <p:cNvSpPr/>
              <p:nvPr/>
            </p:nvSpPr>
            <p:spPr>
              <a:xfrm>
                <a:off x="3771600" y="1278450"/>
                <a:ext cx="119000" cy="39700"/>
              </a:xfrm>
              <a:custGeom>
                <a:avLst/>
                <a:gdLst/>
                <a:ahLst/>
                <a:cxnLst/>
                <a:rect l="l" t="t" r="r" b="b"/>
                <a:pathLst>
                  <a:path w="4760" h="1588" extrusionOk="0">
                    <a:moveTo>
                      <a:pt x="719" y="1"/>
                    </a:moveTo>
                    <a:lnTo>
                      <a:pt x="719" y="1"/>
                    </a:lnTo>
                    <a:cubicBezTo>
                      <a:pt x="731" y="17"/>
                      <a:pt x="751" y="31"/>
                      <a:pt x="776" y="42"/>
                    </a:cubicBezTo>
                    <a:lnTo>
                      <a:pt x="776" y="42"/>
                    </a:lnTo>
                    <a:cubicBezTo>
                      <a:pt x="757" y="28"/>
                      <a:pt x="738" y="14"/>
                      <a:pt x="719" y="1"/>
                    </a:cubicBezTo>
                    <a:close/>
                    <a:moveTo>
                      <a:pt x="776" y="42"/>
                    </a:moveTo>
                    <a:lnTo>
                      <a:pt x="776" y="42"/>
                    </a:lnTo>
                    <a:cubicBezTo>
                      <a:pt x="931" y="157"/>
                      <a:pt x="1091" y="287"/>
                      <a:pt x="1289" y="398"/>
                    </a:cubicBezTo>
                    <a:cubicBezTo>
                      <a:pt x="1125" y="377"/>
                      <a:pt x="948" y="365"/>
                      <a:pt x="767" y="365"/>
                    </a:cubicBezTo>
                    <a:cubicBezTo>
                      <a:pt x="511" y="365"/>
                      <a:pt x="247" y="389"/>
                      <a:pt x="0" y="447"/>
                    </a:cubicBezTo>
                    <a:cubicBezTo>
                      <a:pt x="397" y="596"/>
                      <a:pt x="843" y="769"/>
                      <a:pt x="1240" y="943"/>
                    </a:cubicBezTo>
                    <a:lnTo>
                      <a:pt x="595" y="1116"/>
                    </a:lnTo>
                    <a:cubicBezTo>
                      <a:pt x="630" y="1109"/>
                      <a:pt x="671" y="1106"/>
                      <a:pt x="715" y="1106"/>
                    </a:cubicBezTo>
                    <a:cubicBezTo>
                      <a:pt x="985" y="1106"/>
                      <a:pt x="1399" y="1219"/>
                      <a:pt x="1612" y="1240"/>
                    </a:cubicBezTo>
                    <a:cubicBezTo>
                      <a:pt x="1959" y="1265"/>
                      <a:pt x="2256" y="1315"/>
                      <a:pt x="2603" y="1340"/>
                    </a:cubicBezTo>
                    <a:cubicBezTo>
                      <a:pt x="3322" y="1389"/>
                      <a:pt x="4016" y="1488"/>
                      <a:pt x="4735" y="1587"/>
                    </a:cubicBezTo>
                    <a:cubicBezTo>
                      <a:pt x="4760" y="1513"/>
                      <a:pt x="4710" y="1463"/>
                      <a:pt x="4636" y="1439"/>
                    </a:cubicBezTo>
                    <a:cubicBezTo>
                      <a:pt x="4239" y="1216"/>
                      <a:pt x="3942" y="968"/>
                      <a:pt x="3471" y="769"/>
                    </a:cubicBezTo>
                    <a:cubicBezTo>
                      <a:pt x="3000" y="596"/>
                      <a:pt x="2479" y="398"/>
                      <a:pt x="1983" y="274"/>
                    </a:cubicBezTo>
                    <a:cubicBezTo>
                      <a:pt x="1760" y="224"/>
                      <a:pt x="1562" y="150"/>
                      <a:pt x="1364" y="125"/>
                    </a:cubicBezTo>
                    <a:cubicBezTo>
                      <a:pt x="1177" y="104"/>
                      <a:pt x="904" y="101"/>
                      <a:pt x="776" y="42"/>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888" name="Google Shape;11888;p30"/>
              <p:cNvSpPr/>
              <p:nvPr/>
            </p:nvSpPr>
            <p:spPr>
              <a:xfrm>
                <a:off x="3840375" y="1140875"/>
                <a:ext cx="108500" cy="154650"/>
              </a:xfrm>
              <a:custGeom>
                <a:avLst/>
                <a:gdLst/>
                <a:ahLst/>
                <a:cxnLst/>
                <a:rect l="l" t="t" r="r" b="b"/>
                <a:pathLst>
                  <a:path w="4340" h="6186" extrusionOk="0">
                    <a:moveTo>
                      <a:pt x="1488" y="1"/>
                    </a:moveTo>
                    <a:cubicBezTo>
                      <a:pt x="1240" y="1"/>
                      <a:pt x="1067" y="273"/>
                      <a:pt x="819" y="323"/>
                    </a:cubicBezTo>
                    <a:cubicBezTo>
                      <a:pt x="769" y="348"/>
                      <a:pt x="726" y="348"/>
                      <a:pt x="686" y="348"/>
                    </a:cubicBezTo>
                    <a:cubicBezTo>
                      <a:pt x="645" y="348"/>
                      <a:pt x="608" y="348"/>
                      <a:pt x="571" y="372"/>
                    </a:cubicBezTo>
                    <a:cubicBezTo>
                      <a:pt x="447" y="397"/>
                      <a:pt x="323" y="496"/>
                      <a:pt x="249" y="571"/>
                    </a:cubicBezTo>
                    <a:cubicBezTo>
                      <a:pt x="199" y="695"/>
                      <a:pt x="199" y="794"/>
                      <a:pt x="150" y="893"/>
                    </a:cubicBezTo>
                    <a:cubicBezTo>
                      <a:pt x="26" y="1538"/>
                      <a:pt x="1" y="2182"/>
                      <a:pt x="100" y="2777"/>
                    </a:cubicBezTo>
                    <a:cubicBezTo>
                      <a:pt x="199" y="3347"/>
                      <a:pt x="522" y="3719"/>
                      <a:pt x="869" y="4140"/>
                    </a:cubicBezTo>
                    <a:cubicBezTo>
                      <a:pt x="1513" y="5008"/>
                      <a:pt x="2455" y="5777"/>
                      <a:pt x="3744" y="6148"/>
                    </a:cubicBezTo>
                    <a:cubicBezTo>
                      <a:pt x="3781" y="6173"/>
                      <a:pt x="3825" y="6186"/>
                      <a:pt x="3865" y="6186"/>
                    </a:cubicBezTo>
                    <a:cubicBezTo>
                      <a:pt x="3905" y="6186"/>
                      <a:pt x="3943" y="6173"/>
                      <a:pt x="3967" y="6148"/>
                    </a:cubicBezTo>
                    <a:cubicBezTo>
                      <a:pt x="3992" y="6124"/>
                      <a:pt x="3992" y="6099"/>
                      <a:pt x="4042" y="6074"/>
                    </a:cubicBezTo>
                    <a:cubicBezTo>
                      <a:pt x="4190" y="5777"/>
                      <a:pt x="4215" y="5504"/>
                      <a:pt x="4240" y="5256"/>
                    </a:cubicBezTo>
                    <a:cubicBezTo>
                      <a:pt x="4339" y="4264"/>
                      <a:pt x="4091" y="3372"/>
                      <a:pt x="3794" y="2430"/>
                    </a:cubicBezTo>
                    <a:cubicBezTo>
                      <a:pt x="3794" y="2380"/>
                      <a:pt x="3744" y="2356"/>
                      <a:pt x="3744" y="2281"/>
                    </a:cubicBezTo>
                    <a:cubicBezTo>
                      <a:pt x="3695" y="2009"/>
                      <a:pt x="3595" y="1761"/>
                      <a:pt x="3447" y="1513"/>
                    </a:cubicBezTo>
                    <a:cubicBezTo>
                      <a:pt x="3298" y="1290"/>
                      <a:pt x="3124" y="1116"/>
                      <a:pt x="2951" y="918"/>
                    </a:cubicBezTo>
                    <a:cubicBezTo>
                      <a:pt x="2753" y="695"/>
                      <a:pt x="2579" y="496"/>
                      <a:pt x="2356" y="298"/>
                    </a:cubicBezTo>
                    <a:cubicBezTo>
                      <a:pt x="2207" y="149"/>
                      <a:pt x="1935" y="125"/>
                      <a:pt x="1687" y="25"/>
                    </a:cubicBezTo>
                    <a:cubicBezTo>
                      <a:pt x="1612" y="25"/>
                      <a:pt x="1563" y="1"/>
                      <a:pt x="148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889" name="Google Shape;11889;p30"/>
              <p:cNvSpPr/>
              <p:nvPr/>
            </p:nvSpPr>
            <p:spPr>
              <a:xfrm>
                <a:off x="3868275" y="1181150"/>
                <a:ext cx="71925" cy="101050"/>
              </a:xfrm>
              <a:custGeom>
                <a:avLst/>
                <a:gdLst/>
                <a:ahLst/>
                <a:cxnLst/>
                <a:rect l="l" t="t" r="r" b="b"/>
                <a:pathLst>
                  <a:path w="2877" h="4042" extrusionOk="0">
                    <a:moveTo>
                      <a:pt x="2182" y="1240"/>
                    </a:moveTo>
                    <a:cubicBezTo>
                      <a:pt x="2177" y="1245"/>
                      <a:pt x="2174" y="1252"/>
                      <a:pt x="2173" y="1260"/>
                    </a:cubicBezTo>
                    <a:lnTo>
                      <a:pt x="2173" y="1260"/>
                    </a:lnTo>
                    <a:cubicBezTo>
                      <a:pt x="2176" y="1254"/>
                      <a:pt x="2179" y="1247"/>
                      <a:pt x="2182" y="1240"/>
                    </a:cubicBezTo>
                    <a:close/>
                    <a:moveTo>
                      <a:pt x="1091" y="1"/>
                    </a:moveTo>
                    <a:cubicBezTo>
                      <a:pt x="1017" y="298"/>
                      <a:pt x="992" y="571"/>
                      <a:pt x="967" y="869"/>
                    </a:cubicBezTo>
                    <a:cubicBezTo>
                      <a:pt x="645" y="621"/>
                      <a:pt x="323" y="323"/>
                      <a:pt x="0" y="75"/>
                    </a:cubicBezTo>
                    <a:lnTo>
                      <a:pt x="0" y="75"/>
                    </a:lnTo>
                    <a:cubicBezTo>
                      <a:pt x="0" y="670"/>
                      <a:pt x="100" y="1240"/>
                      <a:pt x="323" y="1761"/>
                    </a:cubicBezTo>
                    <a:cubicBezTo>
                      <a:pt x="496" y="2207"/>
                      <a:pt x="744" y="2653"/>
                      <a:pt x="1091" y="3050"/>
                    </a:cubicBezTo>
                    <a:cubicBezTo>
                      <a:pt x="1240" y="3273"/>
                      <a:pt x="1438" y="3447"/>
                      <a:pt x="1637" y="3645"/>
                    </a:cubicBezTo>
                    <a:cubicBezTo>
                      <a:pt x="1761" y="3769"/>
                      <a:pt x="1984" y="4042"/>
                      <a:pt x="2232" y="4042"/>
                    </a:cubicBezTo>
                    <a:cubicBezTo>
                      <a:pt x="2876" y="4042"/>
                      <a:pt x="2628" y="3000"/>
                      <a:pt x="2603" y="2777"/>
                    </a:cubicBezTo>
                    <a:cubicBezTo>
                      <a:pt x="2579" y="2505"/>
                      <a:pt x="2504" y="2257"/>
                      <a:pt x="2455" y="1984"/>
                    </a:cubicBezTo>
                    <a:cubicBezTo>
                      <a:pt x="2430" y="1860"/>
                      <a:pt x="2380" y="1687"/>
                      <a:pt x="2331" y="1563"/>
                    </a:cubicBezTo>
                    <a:cubicBezTo>
                      <a:pt x="2308" y="1518"/>
                      <a:pt x="2166" y="1333"/>
                      <a:pt x="2173" y="1260"/>
                    </a:cubicBezTo>
                    <a:lnTo>
                      <a:pt x="2173" y="1260"/>
                    </a:lnTo>
                    <a:cubicBezTo>
                      <a:pt x="2100" y="1429"/>
                      <a:pt x="2007" y="1619"/>
                      <a:pt x="1959" y="1786"/>
                    </a:cubicBezTo>
                    <a:cubicBezTo>
                      <a:pt x="1810" y="1141"/>
                      <a:pt x="1513" y="521"/>
                      <a:pt x="1091"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890" name="Google Shape;11890;p30"/>
              <p:cNvSpPr/>
              <p:nvPr/>
            </p:nvSpPr>
            <p:spPr>
              <a:xfrm>
                <a:off x="3958750" y="1120425"/>
                <a:ext cx="99200" cy="158150"/>
              </a:xfrm>
              <a:custGeom>
                <a:avLst/>
                <a:gdLst/>
                <a:ahLst/>
                <a:cxnLst/>
                <a:rect l="l" t="t" r="r" b="b"/>
                <a:pathLst>
                  <a:path w="3968" h="6326" extrusionOk="0">
                    <a:moveTo>
                      <a:pt x="2951" y="1"/>
                    </a:moveTo>
                    <a:cubicBezTo>
                      <a:pt x="2529" y="25"/>
                      <a:pt x="1910" y="719"/>
                      <a:pt x="1686" y="967"/>
                    </a:cubicBezTo>
                    <a:cubicBezTo>
                      <a:pt x="1339" y="1364"/>
                      <a:pt x="1067" y="1761"/>
                      <a:pt x="844" y="2182"/>
                    </a:cubicBezTo>
                    <a:cubicBezTo>
                      <a:pt x="348" y="3000"/>
                      <a:pt x="50" y="3868"/>
                      <a:pt x="1" y="4711"/>
                    </a:cubicBezTo>
                    <a:cubicBezTo>
                      <a:pt x="1" y="5107"/>
                      <a:pt x="75" y="5479"/>
                      <a:pt x="199" y="5851"/>
                    </a:cubicBezTo>
                    <a:cubicBezTo>
                      <a:pt x="236" y="5979"/>
                      <a:pt x="436" y="6325"/>
                      <a:pt x="668" y="6325"/>
                    </a:cubicBezTo>
                    <a:cubicBezTo>
                      <a:pt x="749" y="6325"/>
                      <a:pt x="834" y="6283"/>
                      <a:pt x="918" y="6173"/>
                    </a:cubicBezTo>
                    <a:cubicBezTo>
                      <a:pt x="1215" y="5727"/>
                      <a:pt x="1563" y="5281"/>
                      <a:pt x="1860" y="4834"/>
                    </a:cubicBezTo>
                    <a:cubicBezTo>
                      <a:pt x="2306" y="4240"/>
                      <a:pt x="2728" y="3620"/>
                      <a:pt x="3075" y="3000"/>
                    </a:cubicBezTo>
                    <a:cubicBezTo>
                      <a:pt x="3447" y="2331"/>
                      <a:pt x="3694" y="1637"/>
                      <a:pt x="3843" y="967"/>
                    </a:cubicBezTo>
                    <a:cubicBezTo>
                      <a:pt x="3967" y="620"/>
                      <a:pt x="3818" y="447"/>
                      <a:pt x="3645" y="149"/>
                    </a:cubicBezTo>
                    <a:cubicBezTo>
                      <a:pt x="3645" y="124"/>
                      <a:pt x="3595" y="75"/>
                      <a:pt x="3546" y="75"/>
                    </a:cubicBezTo>
                    <a:cubicBezTo>
                      <a:pt x="3521" y="58"/>
                      <a:pt x="3491" y="53"/>
                      <a:pt x="3458" y="53"/>
                    </a:cubicBezTo>
                    <a:cubicBezTo>
                      <a:pt x="3394" y="53"/>
                      <a:pt x="3323" y="75"/>
                      <a:pt x="3273" y="75"/>
                    </a:cubicBezTo>
                    <a:cubicBezTo>
                      <a:pt x="3149" y="75"/>
                      <a:pt x="3075" y="1"/>
                      <a:pt x="295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891" name="Google Shape;11891;p30"/>
              <p:cNvSpPr/>
              <p:nvPr/>
            </p:nvSpPr>
            <p:spPr>
              <a:xfrm>
                <a:off x="3974250" y="1147075"/>
                <a:ext cx="50850" cy="115025"/>
              </a:xfrm>
              <a:custGeom>
                <a:avLst/>
                <a:gdLst/>
                <a:ahLst/>
                <a:cxnLst/>
                <a:rect l="l" t="t" r="r" b="b"/>
                <a:pathLst>
                  <a:path w="2034" h="4601" extrusionOk="0">
                    <a:moveTo>
                      <a:pt x="1612" y="0"/>
                    </a:moveTo>
                    <a:lnTo>
                      <a:pt x="1612" y="0"/>
                    </a:lnTo>
                    <a:cubicBezTo>
                      <a:pt x="1190" y="571"/>
                      <a:pt x="819" y="1190"/>
                      <a:pt x="546" y="1860"/>
                    </a:cubicBezTo>
                    <a:cubicBezTo>
                      <a:pt x="298" y="2405"/>
                      <a:pt x="124" y="3000"/>
                      <a:pt x="75" y="3545"/>
                    </a:cubicBezTo>
                    <a:cubicBezTo>
                      <a:pt x="50" y="3843"/>
                      <a:pt x="1" y="4116"/>
                      <a:pt x="50" y="4388"/>
                    </a:cubicBezTo>
                    <a:cubicBezTo>
                      <a:pt x="61" y="4538"/>
                      <a:pt x="113" y="4600"/>
                      <a:pt x="187" y="4600"/>
                    </a:cubicBezTo>
                    <a:cubicBezTo>
                      <a:pt x="285" y="4600"/>
                      <a:pt x="419" y="4493"/>
                      <a:pt x="546" y="4339"/>
                    </a:cubicBezTo>
                    <a:cubicBezTo>
                      <a:pt x="943" y="3793"/>
                      <a:pt x="1290" y="3223"/>
                      <a:pt x="1537" y="2653"/>
                    </a:cubicBezTo>
                    <a:cubicBezTo>
                      <a:pt x="1661" y="2380"/>
                      <a:pt x="1736" y="2108"/>
                      <a:pt x="1835" y="1810"/>
                    </a:cubicBezTo>
                    <a:cubicBezTo>
                      <a:pt x="1909" y="1637"/>
                      <a:pt x="1909" y="1141"/>
                      <a:pt x="2033" y="1017"/>
                    </a:cubicBezTo>
                    <a:lnTo>
                      <a:pt x="2033" y="1017"/>
                    </a:lnTo>
                    <a:cubicBezTo>
                      <a:pt x="1810" y="1190"/>
                      <a:pt x="1587" y="1413"/>
                      <a:pt x="1364" y="1637"/>
                    </a:cubicBezTo>
                    <a:cubicBezTo>
                      <a:pt x="1537" y="1066"/>
                      <a:pt x="1612" y="521"/>
                      <a:pt x="1612"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892" name="Google Shape;11892;p30"/>
              <p:cNvSpPr/>
              <p:nvPr/>
            </p:nvSpPr>
            <p:spPr>
              <a:xfrm>
                <a:off x="3710250" y="1332875"/>
                <a:ext cx="185625" cy="92650"/>
              </a:xfrm>
              <a:custGeom>
                <a:avLst/>
                <a:gdLst/>
                <a:ahLst/>
                <a:cxnLst/>
                <a:rect l="l" t="t" r="r" b="b"/>
                <a:pathLst>
                  <a:path w="7425" h="3706" extrusionOk="0">
                    <a:moveTo>
                      <a:pt x="7002" y="1"/>
                    </a:moveTo>
                    <a:cubicBezTo>
                      <a:pt x="6936" y="1"/>
                      <a:pt x="6858" y="10"/>
                      <a:pt x="6768" y="30"/>
                    </a:cubicBezTo>
                    <a:cubicBezTo>
                      <a:pt x="5974" y="154"/>
                      <a:pt x="5181" y="427"/>
                      <a:pt x="4437" y="650"/>
                    </a:cubicBezTo>
                    <a:cubicBezTo>
                      <a:pt x="3049" y="1071"/>
                      <a:pt x="1611" y="1567"/>
                      <a:pt x="496" y="2385"/>
                    </a:cubicBezTo>
                    <a:cubicBezTo>
                      <a:pt x="372" y="2484"/>
                      <a:pt x="223" y="2608"/>
                      <a:pt x="149" y="2732"/>
                    </a:cubicBezTo>
                    <a:cubicBezTo>
                      <a:pt x="0" y="2980"/>
                      <a:pt x="124" y="3228"/>
                      <a:pt x="273" y="3377"/>
                    </a:cubicBezTo>
                    <a:cubicBezTo>
                      <a:pt x="347" y="3426"/>
                      <a:pt x="397" y="3501"/>
                      <a:pt x="496" y="3525"/>
                    </a:cubicBezTo>
                    <a:cubicBezTo>
                      <a:pt x="620" y="3575"/>
                      <a:pt x="769" y="3649"/>
                      <a:pt x="967" y="3674"/>
                    </a:cubicBezTo>
                    <a:cubicBezTo>
                      <a:pt x="1094" y="3695"/>
                      <a:pt x="1226" y="3705"/>
                      <a:pt x="1360" y="3705"/>
                    </a:cubicBezTo>
                    <a:cubicBezTo>
                      <a:pt x="1855" y="3705"/>
                      <a:pt x="2388" y="3572"/>
                      <a:pt x="2876" y="3377"/>
                    </a:cubicBezTo>
                    <a:cubicBezTo>
                      <a:pt x="3495" y="3129"/>
                      <a:pt x="4066" y="2757"/>
                      <a:pt x="4611" y="2410"/>
                    </a:cubicBezTo>
                    <a:lnTo>
                      <a:pt x="6098" y="1493"/>
                    </a:lnTo>
                    <a:cubicBezTo>
                      <a:pt x="6470" y="1220"/>
                      <a:pt x="6842" y="1022"/>
                      <a:pt x="7090" y="699"/>
                    </a:cubicBezTo>
                    <a:cubicBezTo>
                      <a:pt x="7369" y="378"/>
                      <a:pt x="7425" y="1"/>
                      <a:pt x="70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893" name="Google Shape;11893;p30"/>
              <p:cNvSpPr/>
              <p:nvPr/>
            </p:nvSpPr>
            <p:spPr>
              <a:xfrm>
                <a:off x="3736900" y="1335800"/>
                <a:ext cx="151850" cy="69100"/>
              </a:xfrm>
              <a:custGeom>
                <a:avLst/>
                <a:gdLst/>
                <a:ahLst/>
                <a:cxnLst/>
                <a:rect l="l" t="t" r="r" b="b"/>
                <a:pathLst>
                  <a:path w="6074" h="2764" extrusionOk="0">
                    <a:moveTo>
                      <a:pt x="5728" y="1"/>
                    </a:moveTo>
                    <a:cubicBezTo>
                      <a:pt x="5538" y="1"/>
                      <a:pt x="5256" y="95"/>
                      <a:pt x="5132" y="136"/>
                    </a:cubicBezTo>
                    <a:cubicBezTo>
                      <a:pt x="4388" y="310"/>
                      <a:pt x="3669" y="582"/>
                      <a:pt x="3000" y="880"/>
                    </a:cubicBezTo>
                    <a:cubicBezTo>
                      <a:pt x="2405" y="1128"/>
                      <a:pt x="1810" y="1401"/>
                      <a:pt x="1289" y="1698"/>
                    </a:cubicBezTo>
                    <a:cubicBezTo>
                      <a:pt x="818" y="2020"/>
                      <a:pt x="422" y="2343"/>
                      <a:pt x="0" y="2690"/>
                    </a:cubicBezTo>
                    <a:cubicBezTo>
                      <a:pt x="645" y="2417"/>
                      <a:pt x="1314" y="2144"/>
                      <a:pt x="1983" y="1896"/>
                    </a:cubicBezTo>
                    <a:lnTo>
                      <a:pt x="1983" y="1896"/>
                    </a:lnTo>
                    <a:cubicBezTo>
                      <a:pt x="1636" y="2144"/>
                      <a:pt x="1388" y="2442"/>
                      <a:pt x="1190" y="2764"/>
                    </a:cubicBezTo>
                    <a:cubicBezTo>
                      <a:pt x="1735" y="2491"/>
                      <a:pt x="2281" y="2194"/>
                      <a:pt x="2801" y="1896"/>
                    </a:cubicBezTo>
                    <a:lnTo>
                      <a:pt x="2801" y="1896"/>
                    </a:lnTo>
                    <a:cubicBezTo>
                      <a:pt x="2677" y="2095"/>
                      <a:pt x="2504" y="2318"/>
                      <a:pt x="2281" y="2516"/>
                    </a:cubicBezTo>
                    <a:cubicBezTo>
                      <a:pt x="3595" y="1946"/>
                      <a:pt x="4958" y="1326"/>
                      <a:pt x="5826" y="434"/>
                    </a:cubicBezTo>
                    <a:cubicBezTo>
                      <a:pt x="5950" y="285"/>
                      <a:pt x="6074" y="62"/>
                      <a:pt x="5826" y="12"/>
                    </a:cubicBezTo>
                    <a:cubicBezTo>
                      <a:pt x="5798" y="4"/>
                      <a:pt x="5764" y="1"/>
                      <a:pt x="5728"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894" name="Google Shape;11894;p30"/>
              <p:cNvSpPr/>
              <p:nvPr/>
            </p:nvSpPr>
            <p:spPr>
              <a:xfrm>
                <a:off x="3766625" y="1356525"/>
                <a:ext cx="153975" cy="135900"/>
              </a:xfrm>
              <a:custGeom>
                <a:avLst/>
                <a:gdLst/>
                <a:ahLst/>
                <a:cxnLst/>
                <a:rect l="l" t="t" r="r" b="b"/>
                <a:pathLst>
                  <a:path w="6159" h="5436" extrusionOk="0">
                    <a:moveTo>
                      <a:pt x="5403" y="1"/>
                    </a:moveTo>
                    <a:cubicBezTo>
                      <a:pt x="5396" y="1"/>
                      <a:pt x="5388" y="1"/>
                      <a:pt x="5380" y="1"/>
                    </a:cubicBezTo>
                    <a:cubicBezTo>
                      <a:pt x="5008" y="1"/>
                      <a:pt x="4661" y="299"/>
                      <a:pt x="4414" y="497"/>
                    </a:cubicBezTo>
                    <a:cubicBezTo>
                      <a:pt x="4017" y="795"/>
                      <a:pt x="3645" y="1092"/>
                      <a:pt x="3273" y="1414"/>
                    </a:cubicBezTo>
                    <a:cubicBezTo>
                      <a:pt x="2827" y="1737"/>
                      <a:pt x="2430" y="2108"/>
                      <a:pt x="2034" y="2480"/>
                    </a:cubicBezTo>
                    <a:cubicBezTo>
                      <a:pt x="1662" y="2827"/>
                      <a:pt x="1290" y="3174"/>
                      <a:pt x="943" y="3546"/>
                    </a:cubicBezTo>
                    <a:cubicBezTo>
                      <a:pt x="621" y="3918"/>
                      <a:pt x="373" y="4265"/>
                      <a:pt x="125" y="4662"/>
                    </a:cubicBezTo>
                    <a:cubicBezTo>
                      <a:pt x="75" y="4761"/>
                      <a:pt x="1" y="4885"/>
                      <a:pt x="1" y="5009"/>
                    </a:cubicBezTo>
                    <a:cubicBezTo>
                      <a:pt x="1" y="5083"/>
                      <a:pt x="75" y="5207"/>
                      <a:pt x="224" y="5207"/>
                    </a:cubicBezTo>
                    <a:lnTo>
                      <a:pt x="447" y="5207"/>
                    </a:lnTo>
                    <a:cubicBezTo>
                      <a:pt x="546" y="5232"/>
                      <a:pt x="546" y="5381"/>
                      <a:pt x="646" y="5405"/>
                    </a:cubicBezTo>
                    <a:cubicBezTo>
                      <a:pt x="670" y="5414"/>
                      <a:pt x="695" y="5416"/>
                      <a:pt x="720" y="5416"/>
                    </a:cubicBezTo>
                    <a:cubicBezTo>
                      <a:pt x="769" y="5416"/>
                      <a:pt x="819" y="5405"/>
                      <a:pt x="869" y="5405"/>
                    </a:cubicBezTo>
                    <a:cubicBezTo>
                      <a:pt x="909" y="5402"/>
                      <a:pt x="947" y="5400"/>
                      <a:pt x="986" y="5400"/>
                    </a:cubicBezTo>
                    <a:cubicBezTo>
                      <a:pt x="1170" y="5400"/>
                      <a:pt x="1336" y="5435"/>
                      <a:pt x="1520" y="5435"/>
                    </a:cubicBezTo>
                    <a:cubicBezTo>
                      <a:pt x="1558" y="5435"/>
                      <a:pt x="1597" y="5434"/>
                      <a:pt x="1637" y="5430"/>
                    </a:cubicBezTo>
                    <a:cubicBezTo>
                      <a:pt x="2182" y="5381"/>
                      <a:pt x="2629" y="4711"/>
                      <a:pt x="2926" y="4414"/>
                    </a:cubicBezTo>
                    <a:cubicBezTo>
                      <a:pt x="3248" y="4042"/>
                      <a:pt x="3595" y="3695"/>
                      <a:pt x="3943" y="3323"/>
                    </a:cubicBezTo>
                    <a:cubicBezTo>
                      <a:pt x="4389" y="2778"/>
                      <a:pt x="4810" y="2158"/>
                      <a:pt x="5207" y="1563"/>
                    </a:cubicBezTo>
                    <a:cubicBezTo>
                      <a:pt x="5403" y="1244"/>
                      <a:pt x="6159" y="1"/>
                      <a:pt x="540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895" name="Google Shape;11895;p30"/>
              <p:cNvSpPr/>
              <p:nvPr/>
            </p:nvSpPr>
            <p:spPr>
              <a:xfrm>
                <a:off x="3793275" y="1364325"/>
                <a:ext cx="112825" cy="108750"/>
              </a:xfrm>
              <a:custGeom>
                <a:avLst/>
                <a:gdLst/>
                <a:ahLst/>
                <a:cxnLst/>
                <a:rect l="l" t="t" r="r" b="b"/>
                <a:pathLst>
                  <a:path w="4513" h="4350" extrusionOk="0">
                    <a:moveTo>
                      <a:pt x="4097" y="1"/>
                    </a:moveTo>
                    <a:cubicBezTo>
                      <a:pt x="3874" y="1"/>
                      <a:pt x="3645" y="171"/>
                      <a:pt x="3447" y="309"/>
                    </a:cubicBezTo>
                    <a:cubicBezTo>
                      <a:pt x="2827" y="731"/>
                      <a:pt x="2282" y="1251"/>
                      <a:pt x="1761" y="1772"/>
                    </a:cubicBezTo>
                    <a:cubicBezTo>
                      <a:pt x="968" y="2590"/>
                      <a:pt x="150" y="3457"/>
                      <a:pt x="1" y="4350"/>
                    </a:cubicBezTo>
                    <a:cubicBezTo>
                      <a:pt x="373" y="4028"/>
                      <a:pt x="720" y="3705"/>
                      <a:pt x="1092" y="3383"/>
                    </a:cubicBezTo>
                    <a:lnTo>
                      <a:pt x="1092" y="3383"/>
                    </a:lnTo>
                    <a:cubicBezTo>
                      <a:pt x="1017" y="3581"/>
                      <a:pt x="993" y="3780"/>
                      <a:pt x="1017" y="3978"/>
                    </a:cubicBezTo>
                    <a:cubicBezTo>
                      <a:pt x="1464" y="3581"/>
                      <a:pt x="1860" y="3160"/>
                      <a:pt x="2232" y="2738"/>
                    </a:cubicBezTo>
                    <a:cubicBezTo>
                      <a:pt x="2257" y="2838"/>
                      <a:pt x="2282" y="2912"/>
                      <a:pt x="2356" y="3011"/>
                    </a:cubicBezTo>
                    <a:cubicBezTo>
                      <a:pt x="3075" y="2267"/>
                      <a:pt x="3769" y="1524"/>
                      <a:pt x="4215" y="731"/>
                    </a:cubicBezTo>
                    <a:cubicBezTo>
                      <a:pt x="4339" y="507"/>
                      <a:pt x="4513" y="136"/>
                      <a:pt x="4265" y="36"/>
                    </a:cubicBezTo>
                    <a:cubicBezTo>
                      <a:pt x="4210" y="11"/>
                      <a:pt x="4154" y="1"/>
                      <a:pt x="4097"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896" name="Google Shape;11896;p30"/>
              <p:cNvSpPr/>
              <p:nvPr/>
            </p:nvSpPr>
            <p:spPr>
              <a:xfrm>
                <a:off x="3881900" y="1358025"/>
                <a:ext cx="77500" cy="161600"/>
              </a:xfrm>
              <a:custGeom>
                <a:avLst/>
                <a:gdLst/>
                <a:ahLst/>
                <a:cxnLst/>
                <a:rect l="l" t="t" r="r" b="b"/>
                <a:pathLst>
                  <a:path w="3100" h="6464" extrusionOk="0">
                    <a:moveTo>
                      <a:pt x="1940" y="1"/>
                    </a:moveTo>
                    <a:cubicBezTo>
                      <a:pt x="1859" y="1"/>
                      <a:pt x="1781" y="13"/>
                      <a:pt x="1711" y="41"/>
                    </a:cubicBezTo>
                    <a:cubicBezTo>
                      <a:pt x="1439" y="164"/>
                      <a:pt x="1389" y="536"/>
                      <a:pt x="1265" y="759"/>
                    </a:cubicBezTo>
                    <a:cubicBezTo>
                      <a:pt x="1092" y="1007"/>
                      <a:pt x="968" y="1280"/>
                      <a:pt x="844" y="1528"/>
                    </a:cubicBezTo>
                    <a:cubicBezTo>
                      <a:pt x="596" y="2048"/>
                      <a:pt x="422" y="2594"/>
                      <a:pt x="298" y="3114"/>
                    </a:cubicBezTo>
                    <a:cubicBezTo>
                      <a:pt x="50" y="4156"/>
                      <a:pt x="1" y="5222"/>
                      <a:pt x="199" y="6188"/>
                    </a:cubicBezTo>
                    <a:cubicBezTo>
                      <a:pt x="222" y="6304"/>
                      <a:pt x="311" y="6463"/>
                      <a:pt x="464" y="6463"/>
                    </a:cubicBezTo>
                    <a:cubicBezTo>
                      <a:pt x="474" y="6463"/>
                      <a:pt x="485" y="6463"/>
                      <a:pt x="497" y="6461"/>
                    </a:cubicBezTo>
                    <a:cubicBezTo>
                      <a:pt x="596" y="6461"/>
                      <a:pt x="670" y="6387"/>
                      <a:pt x="720" y="6387"/>
                    </a:cubicBezTo>
                    <a:cubicBezTo>
                      <a:pt x="794" y="6387"/>
                      <a:pt x="844" y="6436"/>
                      <a:pt x="918" y="6436"/>
                    </a:cubicBezTo>
                    <a:cubicBezTo>
                      <a:pt x="929" y="6437"/>
                      <a:pt x="939" y="6438"/>
                      <a:pt x="950" y="6438"/>
                    </a:cubicBezTo>
                    <a:cubicBezTo>
                      <a:pt x="1183" y="6438"/>
                      <a:pt x="1377" y="6185"/>
                      <a:pt x="1662" y="6114"/>
                    </a:cubicBezTo>
                    <a:cubicBezTo>
                      <a:pt x="1786" y="6089"/>
                      <a:pt x="1910" y="6114"/>
                      <a:pt x="1984" y="6064"/>
                    </a:cubicBezTo>
                    <a:cubicBezTo>
                      <a:pt x="2158" y="5990"/>
                      <a:pt x="2232" y="5841"/>
                      <a:pt x="2306" y="5717"/>
                    </a:cubicBezTo>
                    <a:cubicBezTo>
                      <a:pt x="3100" y="4032"/>
                      <a:pt x="2926" y="2371"/>
                      <a:pt x="2678" y="759"/>
                    </a:cubicBezTo>
                    <a:cubicBezTo>
                      <a:pt x="2653" y="561"/>
                      <a:pt x="2629" y="363"/>
                      <a:pt x="2455" y="189"/>
                    </a:cubicBezTo>
                    <a:cubicBezTo>
                      <a:pt x="2366" y="82"/>
                      <a:pt x="2148" y="1"/>
                      <a:pt x="194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897" name="Google Shape;11897;p30"/>
              <p:cNvSpPr/>
              <p:nvPr/>
            </p:nvSpPr>
            <p:spPr>
              <a:xfrm>
                <a:off x="3902350" y="1379850"/>
                <a:ext cx="43425" cy="75875"/>
              </a:xfrm>
              <a:custGeom>
                <a:avLst/>
                <a:gdLst/>
                <a:ahLst/>
                <a:cxnLst/>
                <a:rect l="l" t="t" r="r" b="b"/>
                <a:pathLst>
                  <a:path w="1737" h="3035" extrusionOk="0">
                    <a:moveTo>
                      <a:pt x="1207" y="1"/>
                    </a:moveTo>
                    <a:cubicBezTo>
                      <a:pt x="981" y="1"/>
                      <a:pt x="672" y="176"/>
                      <a:pt x="522" y="308"/>
                    </a:cubicBezTo>
                    <a:cubicBezTo>
                      <a:pt x="224" y="655"/>
                      <a:pt x="125" y="1175"/>
                      <a:pt x="51" y="1547"/>
                    </a:cubicBezTo>
                    <a:cubicBezTo>
                      <a:pt x="1" y="2093"/>
                      <a:pt x="26" y="2588"/>
                      <a:pt x="150" y="3035"/>
                    </a:cubicBezTo>
                    <a:cubicBezTo>
                      <a:pt x="199" y="2588"/>
                      <a:pt x="323" y="2117"/>
                      <a:pt x="522" y="1646"/>
                    </a:cubicBezTo>
                    <a:cubicBezTo>
                      <a:pt x="645" y="1994"/>
                      <a:pt x="769" y="2365"/>
                      <a:pt x="844" y="2737"/>
                    </a:cubicBezTo>
                    <a:cubicBezTo>
                      <a:pt x="1067" y="2415"/>
                      <a:pt x="1191" y="2093"/>
                      <a:pt x="1216" y="1770"/>
                    </a:cubicBezTo>
                    <a:cubicBezTo>
                      <a:pt x="1389" y="2018"/>
                      <a:pt x="1488" y="2291"/>
                      <a:pt x="1587" y="2613"/>
                    </a:cubicBezTo>
                    <a:cubicBezTo>
                      <a:pt x="1563" y="2415"/>
                      <a:pt x="1687" y="2142"/>
                      <a:pt x="1711" y="1919"/>
                    </a:cubicBezTo>
                    <a:cubicBezTo>
                      <a:pt x="1736" y="1721"/>
                      <a:pt x="1711" y="1473"/>
                      <a:pt x="1687" y="1250"/>
                    </a:cubicBezTo>
                    <a:cubicBezTo>
                      <a:pt x="1637" y="1027"/>
                      <a:pt x="1612" y="804"/>
                      <a:pt x="1563" y="605"/>
                    </a:cubicBezTo>
                    <a:cubicBezTo>
                      <a:pt x="1513" y="432"/>
                      <a:pt x="1513" y="159"/>
                      <a:pt x="1389" y="60"/>
                    </a:cubicBezTo>
                    <a:cubicBezTo>
                      <a:pt x="1342" y="18"/>
                      <a:pt x="1278" y="1"/>
                      <a:pt x="1207"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898" name="Google Shape;11898;p30"/>
              <p:cNvSpPr/>
              <p:nvPr/>
            </p:nvSpPr>
            <p:spPr>
              <a:xfrm>
                <a:off x="3958750" y="1352875"/>
                <a:ext cx="88650" cy="142050"/>
              </a:xfrm>
              <a:custGeom>
                <a:avLst/>
                <a:gdLst/>
                <a:ahLst/>
                <a:cxnLst/>
                <a:rect l="l" t="t" r="r" b="b"/>
                <a:pathLst>
                  <a:path w="3546" h="5682" extrusionOk="0">
                    <a:moveTo>
                      <a:pt x="740" y="1"/>
                    </a:moveTo>
                    <a:cubicBezTo>
                      <a:pt x="686" y="1"/>
                      <a:pt x="630" y="8"/>
                      <a:pt x="571" y="23"/>
                    </a:cubicBezTo>
                    <a:cubicBezTo>
                      <a:pt x="1" y="197"/>
                      <a:pt x="100" y="1139"/>
                      <a:pt x="100" y="1436"/>
                    </a:cubicBezTo>
                    <a:cubicBezTo>
                      <a:pt x="100" y="2428"/>
                      <a:pt x="199" y="3420"/>
                      <a:pt x="571" y="4312"/>
                    </a:cubicBezTo>
                    <a:cubicBezTo>
                      <a:pt x="794" y="4833"/>
                      <a:pt x="1166" y="5328"/>
                      <a:pt x="1711" y="5601"/>
                    </a:cubicBezTo>
                    <a:cubicBezTo>
                      <a:pt x="1809" y="5657"/>
                      <a:pt x="1931" y="5681"/>
                      <a:pt x="2061" y="5681"/>
                    </a:cubicBezTo>
                    <a:cubicBezTo>
                      <a:pt x="2393" y="5681"/>
                      <a:pt x="2780" y="5524"/>
                      <a:pt x="2976" y="5328"/>
                    </a:cubicBezTo>
                    <a:cubicBezTo>
                      <a:pt x="3025" y="5304"/>
                      <a:pt x="3050" y="5279"/>
                      <a:pt x="3099" y="5229"/>
                    </a:cubicBezTo>
                    <a:cubicBezTo>
                      <a:pt x="3122" y="5224"/>
                      <a:pt x="3146" y="5222"/>
                      <a:pt x="3170" y="5222"/>
                    </a:cubicBezTo>
                    <a:cubicBezTo>
                      <a:pt x="3214" y="5222"/>
                      <a:pt x="3259" y="5228"/>
                      <a:pt x="3304" y="5228"/>
                    </a:cubicBezTo>
                    <a:cubicBezTo>
                      <a:pt x="3345" y="5228"/>
                      <a:pt x="3385" y="5223"/>
                      <a:pt x="3422" y="5204"/>
                    </a:cubicBezTo>
                    <a:cubicBezTo>
                      <a:pt x="3471" y="5180"/>
                      <a:pt x="3521" y="5105"/>
                      <a:pt x="3546" y="5056"/>
                    </a:cubicBezTo>
                    <a:cubicBezTo>
                      <a:pt x="3521" y="4981"/>
                      <a:pt x="3546" y="4833"/>
                      <a:pt x="3546" y="4709"/>
                    </a:cubicBezTo>
                    <a:cubicBezTo>
                      <a:pt x="3546" y="4312"/>
                      <a:pt x="3422" y="3940"/>
                      <a:pt x="3273" y="3568"/>
                    </a:cubicBezTo>
                    <a:cubicBezTo>
                      <a:pt x="3025" y="2998"/>
                      <a:pt x="2728" y="2453"/>
                      <a:pt x="2455" y="1932"/>
                    </a:cubicBezTo>
                    <a:cubicBezTo>
                      <a:pt x="2182" y="1436"/>
                      <a:pt x="1934" y="891"/>
                      <a:pt x="1538" y="494"/>
                    </a:cubicBezTo>
                    <a:cubicBezTo>
                      <a:pt x="1364" y="343"/>
                      <a:pt x="1115" y="1"/>
                      <a:pt x="74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899" name="Google Shape;11899;p30"/>
              <p:cNvSpPr/>
              <p:nvPr/>
            </p:nvSpPr>
            <p:spPr>
              <a:xfrm>
                <a:off x="3968050" y="1367550"/>
                <a:ext cx="47125" cy="75775"/>
              </a:xfrm>
              <a:custGeom>
                <a:avLst/>
                <a:gdLst/>
                <a:ahLst/>
                <a:cxnLst/>
                <a:rect l="l" t="t" r="r" b="b"/>
                <a:pathLst>
                  <a:path w="1885" h="3031" extrusionOk="0">
                    <a:moveTo>
                      <a:pt x="501" y="0"/>
                    </a:moveTo>
                    <a:cubicBezTo>
                      <a:pt x="184" y="0"/>
                      <a:pt x="114" y="422"/>
                      <a:pt x="75" y="676"/>
                    </a:cubicBezTo>
                    <a:cubicBezTo>
                      <a:pt x="1" y="998"/>
                      <a:pt x="1" y="1271"/>
                      <a:pt x="50" y="1544"/>
                    </a:cubicBezTo>
                    <a:cubicBezTo>
                      <a:pt x="75" y="1841"/>
                      <a:pt x="125" y="2114"/>
                      <a:pt x="249" y="2362"/>
                    </a:cubicBezTo>
                    <a:lnTo>
                      <a:pt x="447" y="2733"/>
                    </a:lnTo>
                    <a:cubicBezTo>
                      <a:pt x="496" y="2833"/>
                      <a:pt x="645" y="2932"/>
                      <a:pt x="645" y="3031"/>
                    </a:cubicBezTo>
                    <a:cubicBezTo>
                      <a:pt x="645" y="2709"/>
                      <a:pt x="596" y="2386"/>
                      <a:pt x="521" y="2089"/>
                    </a:cubicBezTo>
                    <a:lnTo>
                      <a:pt x="521" y="2089"/>
                    </a:lnTo>
                    <a:cubicBezTo>
                      <a:pt x="893" y="2386"/>
                      <a:pt x="1265" y="2659"/>
                      <a:pt x="1637" y="2981"/>
                    </a:cubicBezTo>
                    <a:cubicBezTo>
                      <a:pt x="1587" y="2461"/>
                      <a:pt x="1438" y="1990"/>
                      <a:pt x="1314" y="1494"/>
                    </a:cubicBezTo>
                    <a:lnTo>
                      <a:pt x="1314" y="1494"/>
                    </a:lnTo>
                    <a:cubicBezTo>
                      <a:pt x="1488" y="1667"/>
                      <a:pt x="1686" y="1891"/>
                      <a:pt x="1885" y="2089"/>
                    </a:cubicBezTo>
                    <a:cubicBezTo>
                      <a:pt x="1810" y="1643"/>
                      <a:pt x="1686" y="1246"/>
                      <a:pt x="1488" y="849"/>
                    </a:cubicBezTo>
                    <a:cubicBezTo>
                      <a:pt x="1339" y="602"/>
                      <a:pt x="1166" y="304"/>
                      <a:pt x="819" y="106"/>
                    </a:cubicBezTo>
                    <a:cubicBezTo>
                      <a:pt x="692" y="32"/>
                      <a:pt x="587" y="0"/>
                      <a:pt x="501"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900" name="Google Shape;11900;p30"/>
              <p:cNvSpPr/>
              <p:nvPr/>
            </p:nvSpPr>
            <p:spPr>
              <a:xfrm>
                <a:off x="3995325" y="1339950"/>
                <a:ext cx="176025" cy="93350"/>
              </a:xfrm>
              <a:custGeom>
                <a:avLst/>
                <a:gdLst/>
                <a:ahLst/>
                <a:cxnLst/>
                <a:rect l="l" t="t" r="r" b="b"/>
                <a:pathLst>
                  <a:path w="7041" h="3734" extrusionOk="0">
                    <a:moveTo>
                      <a:pt x="774" y="1"/>
                    </a:moveTo>
                    <a:cubicBezTo>
                      <a:pt x="595" y="1"/>
                      <a:pt x="421" y="42"/>
                      <a:pt x="273" y="169"/>
                    </a:cubicBezTo>
                    <a:cubicBezTo>
                      <a:pt x="0" y="392"/>
                      <a:pt x="174" y="615"/>
                      <a:pt x="347" y="764"/>
                    </a:cubicBezTo>
                    <a:cubicBezTo>
                      <a:pt x="893" y="1259"/>
                      <a:pt x="1488" y="1755"/>
                      <a:pt x="2107" y="2226"/>
                    </a:cubicBezTo>
                    <a:lnTo>
                      <a:pt x="3223" y="2970"/>
                    </a:lnTo>
                    <a:cubicBezTo>
                      <a:pt x="3719" y="3267"/>
                      <a:pt x="4289" y="3565"/>
                      <a:pt x="4934" y="3713"/>
                    </a:cubicBezTo>
                    <a:cubicBezTo>
                      <a:pt x="5004" y="3724"/>
                      <a:pt x="5088" y="3734"/>
                      <a:pt x="5175" y="3734"/>
                    </a:cubicBezTo>
                    <a:cubicBezTo>
                      <a:pt x="5301" y="3734"/>
                      <a:pt x="5436" y="3712"/>
                      <a:pt x="5553" y="3639"/>
                    </a:cubicBezTo>
                    <a:cubicBezTo>
                      <a:pt x="5652" y="3590"/>
                      <a:pt x="5702" y="3515"/>
                      <a:pt x="5801" y="3466"/>
                    </a:cubicBezTo>
                    <a:cubicBezTo>
                      <a:pt x="6198" y="3218"/>
                      <a:pt x="6718" y="3143"/>
                      <a:pt x="6520" y="2722"/>
                    </a:cubicBezTo>
                    <a:cubicBezTo>
                      <a:pt x="6470" y="2648"/>
                      <a:pt x="6446" y="2598"/>
                      <a:pt x="6470" y="2524"/>
                    </a:cubicBezTo>
                    <a:cubicBezTo>
                      <a:pt x="6520" y="2474"/>
                      <a:pt x="6644" y="2400"/>
                      <a:pt x="6718" y="2350"/>
                    </a:cubicBezTo>
                    <a:cubicBezTo>
                      <a:pt x="7016" y="2152"/>
                      <a:pt x="7041" y="1854"/>
                      <a:pt x="6892" y="1656"/>
                    </a:cubicBezTo>
                    <a:cubicBezTo>
                      <a:pt x="6718" y="1482"/>
                      <a:pt x="6446" y="1383"/>
                      <a:pt x="6173" y="1284"/>
                    </a:cubicBezTo>
                    <a:cubicBezTo>
                      <a:pt x="5900" y="1160"/>
                      <a:pt x="5603" y="1036"/>
                      <a:pt x="5305" y="962"/>
                    </a:cubicBezTo>
                    <a:cubicBezTo>
                      <a:pt x="4958" y="838"/>
                      <a:pt x="4586" y="739"/>
                      <a:pt x="4215" y="640"/>
                    </a:cubicBezTo>
                    <a:cubicBezTo>
                      <a:pt x="3322" y="466"/>
                      <a:pt x="2380" y="268"/>
                      <a:pt x="1463" y="119"/>
                    </a:cubicBezTo>
                    <a:cubicBezTo>
                      <a:pt x="1263" y="76"/>
                      <a:pt x="1015" y="1"/>
                      <a:pt x="77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901" name="Google Shape;11901;p30"/>
              <p:cNvSpPr/>
              <p:nvPr/>
            </p:nvSpPr>
            <p:spPr>
              <a:xfrm>
                <a:off x="4007100" y="1347675"/>
                <a:ext cx="84300" cy="45450"/>
              </a:xfrm>
              <a:custGeom>
                <a:avLst/>
                <a:gdLst/>
                <a:ahLst/>
                <a:cxnLst/>
                <a:rect l="l" t="t" r="r" b="b"/>
                <a:pathLst>
                  <a:path w="3372" h="1818" extrusionOk="0">
                    <a:moveTo>
                      <a:pt x="963" y="1"/>
                    </a:moveTo>
                    <a:cubicBezTo>
                      <a:pt x="842" y="1"/>
                      <a:pt x="731" y="23"/>
                      <a:pt x="645" y="83"/>
                    </a:cubicBezTo>
                    <a:cubicBezTo>
                      <a:pt x="0" y="529"/>
                      <a:pt x="1364" y="1297"/>
                      <a:pt x="1711" y="1421"/>
                    </a:cubicBezTo>
                    <a:cubicBezTo>
                      <a:pt x="1884" y="1520"/>
                      <a:pt x="2107" y="1570"/>
                      <a:pt x="2331" y="1644"/>
                    </a:cubicBezTo>
                    <a:cubicBezTo>
                      <a:pt x="2380" y="1694"/>
                      <a:pt x="2965" y="1791"/>
                      <a:pt x="2975" y="1817"/>
                    </a:cubicBezTo>
                    <a:lnTo>
                      <a:pt x="2975" y="1817"/>
                    </a:lnTo>
                    <a:cubicBezTo>
                      <a:pt x="2950" y="1694"/>
                      <a:pt x="2851" y="1644"/>
                      <a:pt x="2727" y="1570"/>
                    </a:cubicBezTo>
                    <a:cubicBezTo>
                      <a:pt x="2405" y="1347"/>
                      <a:pt x="2107" y="1173"/>
                      <a:pt x="1760" y="950"/>
                    </a:cubicBezTo>
                    <a:lnTo>
                      <a:pt x="1760" y="950"/>
                    </a:lnTo>
                    <a:cubicBezTo>
                      <a:pt x="2281" y="1074"/>
                      <a:pt x="2826" y="1223"/>
                      <a:pt x="3372" y="1347"/>
                    </a:cubicBezTo>
                    <a:cubicBezTo>
                      <a:pt x="2975" y="1025"/>
                      <a:pt x="2479" y="777"/>
                      <a:pt x="1909" y="578"/>
                    </a:cubicBezTo>
                    <a:lnTo>
                      <a:pt x="1909" y="578"/>
                    </a:lnTo>
                    <a:cubicBezTo>
                      <a:pt x="2281" y="603"/>
                      <a:pt x="2702" y="678"/>
                      <a:pt x="3074" y="702"/>
                    </a:cubicBezTo>
                    <a:cubicBezTo>
                      <a:pt x="2727" y="479"/>
                      <a:pt x="2331" y="331"/>
                      <a:pt x="1909" y="207"/>
                    </a:cubicBezTo>
                    <a:cubicBezTo>
                      <a:pt x="1709" y="170"/>
                      <a:pt x="1296" y="1"/>
                      <a:pt x="963" y="1"/>
                    </a:cubicBezTo>
                    <a:close/>
                    <a:moveTo>
                      <a:pt x="2975" y="1817"/>
                    </a:moveTo>
                    <a:cubicBezTo>
                      <a:pt x="2975" y="1817"/>
                      <a:pt x="2975" y="1818"/>
                      <a:pt x="2975" y="1818"/>
                    </a:cubicBezTo>
                    <a:cubicBezTo>
                      <a:pt x="2975" y="1818"/>
                      <a:pt x="2975" y="1817"/>
                      <a:pt x="2975" y="1817"/>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902" name="Google Shape;11902;p30"/>
              <p:cNvSpPr/>
              <p:nvPr/>
            </p:nvSpPr>
            <p:spPr>
              <a:xfrm>
                <a:off x="3988500" y="1129950"/>
                <a:ext cx="162400" cy="166500"/>
              </a:xfrm>
              <a:custGeom>
                <a:avLst/>
                <a:gdLst/>
                <a:ahLst/>
                <a:cxnLst/>
                <a:rect l="l" t="t" r="r" b="b"/>
                <a:pathLst>
                  <a:path w="6496" h="6660" extrusionOk="0">
                    <a:moveTo>
                      <a:pt x="5430" y="0"/>
                    </a:moveTo>
                    <a:cubicBezTo>
                      <a:pt x="5275" y="0"/>
                      <a:pt x="5094" y="63"/>
                      <a:pt x="4959" y="140"/>
                    </a:cubicBezTo>
                    <a:cubicBezTo>
                      <a:pt x="4636" y="338"/>
                      <a:pt x="4388" y="562"/>
                      <a:pt x="4141" y="760"/>
                    </a:cubicBezTo>
                    <a:cubicBezTo>
                      <a:pt x="3843" y="1008"/>
                      <a:pt x="3546" y="1256"/>
                      <a:pt x="3273" y="1504"/>
                    </a:cubicBezTo>
                    <a:cubicBezTo>
                      <a:pt x="2157" y="2545"/>
                      <a:pt x="1290" y="3586"/>
                      <a:pt x="620" y="4776"/>
                    </a:cubicBezTo>
                    <a:cubicBezTo>
                      <a:pt x="273" y="5346"/>
                      <a:pt x="1" y="5966"/>
                      <a:pt x="100" y="6536"/>
                    </a:cubicBezTo>
                    <a:cubicBezTo>
                      <a:pt x="125" y="6585"/>
                      <a:pt x="125" y="6660"/>
                      <a:pt x="174" y="6660"/>
                    </a:cubicBezTo>
                    <a:cubicBezTo>
                      <a:pt x="249" y="6660"/>
                      <a:pt x="298" y="6635"/>
                      <a:pt x="373" y="6585"/>
                    </a:cubicBezTo>
                    <a:cubicBezTo>
                      <a:pt x="918" y="6338"/>
                      <a:pt x="1488" y="6015"/>
                      <a:pt x="2009" y="5668"/>
                    </a:cubicBezTo>
                    <a:cubicBezTo>
                      <a:pt x="2653" y="5222"/>
                      <a:pt x="3248" y="4776"/>
                      <a:pt x="3769" y="4230"/>
                    </a:cubicBezTo>
                    <a:cubicBezTo>
                      <a:pt x="4215" y="3809"/>
                      <a:pt x="4612" y="3363"/>
                      <a:pt x="4983" y="2966"/>
                    </a:cubicBezTo>
                    <a:cubicBezTo>
                      <a:pt x="5578" y="2322"/>
                      <a:pt x="6000" y="1727"/>
                      <a:pt x="6372" y="1008"/>
                    </a:cubicBezTo>
                    <a:cubicBezTo>
                      <a:pt x="6446" y="884"/>
                      <a:pt x="6496" y="760"/>
                      <a:pt x="6496" y="636"/>
                    </a:cubicBezTo>
                    <a:cubicBezTo>
                      <a:pt x="6496" y="537"/>
                      <a:pt x="6446" y="462"/>
                      <a:pt x="6372" y="388"/>
                    </a:cubicBezTo>
                    <a:cubicBezTo>
                      <a:pt x="6347" y="338"/>
                      <a:pt x="6297" y="264"/>
                      <a:pt x="6198" y="214"/>
                    </a:cubicBezTo>
                    <a:cubicBezTo>
                      <a:pt x="6136" y="177"/>
                      <a:pt x="6056" y="177"/>
                      <a:pt x="5975" y="177"/>
                    </a:cubicBezTo>
                    <a:cubicBezTo>
                      <a:pt x="5894" y="177"/>
                      <a:pt x="5814" y="177"/>
                      <a:pt x="5752" y="140"/>
                    </a:cubicBezTo>
                    <a:cubicBezTo>
                      <a:pt x="5678" y="115"/>
                      <a:pt x="5628" y="41"/>
                      <a:pt x="5554" y="16"/>
                    </a:cubicBezTo>
                    <a:cubicBezTo>
                      <a:pt x="5516" y="5"/>
                      <a:pt x="5474" y="0"/>
                      <a:pt x="543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903" name="Google Shape;11903;p30"/>
              <p:cNvSpPr/>
              <p:nvPr/>
            </p:nvSpPr>
            <p:spPr>
              <a:xfrm>
                <a:off x="4002150" y="1193550"/>
                <a:ext cx="73775" cy="83575"/>
              </a:xfrm>
              <a:custGeom>
                <a:avLst/>
                <a:gdLst/>
                <a:ahLst/>
                <a:cxnLst/>
                <a:rect l="l" t="t" r="r" b="b"/>
                <a:pathLst>
                  <a:path w="2951" h="3343" extrusionOk="0">
                    <a:moveTo>
                      <a:pt x="2529" y="1"/>
                    </a:moveTo>
                    <a:lnTo>
                      <a:pt x="2529" y="1"/>
                    </a:lnTo>
                    <a:cubicBezTo>
                      <a:pt x="2157" y="298"/>
                      <a:pt x="1785" y="620"/>
                      <a:pt x="1438" y="893"/>
                    </a:cubicBezTo>
                    <a:cubicBezTo>
                      <a:pt x="917" y="1488"/>
                      <a:pt x="471" y="2133"/>
                      <a:pt x="248" y="2777"/>
                    </a:cubicBezTo>
                    <a:cubicBezTo>
                      <a:pt x="188" y="2996"/>
                      <a:pt x="1" y="3343"/>
                      <a:pt x="224" y="3343"/>
                    </a:cubicBezTo>
                    <a:cubicBezTo>
                      <a:pt x="279" y="3343"/>
                      <a:pt x="359" y="3322"/>
                      <a:pt x="471" y="3273"/>
                    </a:cubicBezTo>
                    <a:cubicBezTo>
                      <a:pt x="942" y="3099"/>
                      <a:pt x="1339" y="2802"/>
                      <a:pt x="1686" y="2504"/>
                    </a:cubicBezTo>
                    <a:cubicBezTo>
                      <a:pt x="2107" y="2133"/>
                      <a:pt x="2454" y="1686"/>
                      <a:pt x="2801" y="1290"/>
                    </a:cubicBezTo>
                    <a:lnTo>
                      <a:pt x="2801" y="1290"/>
                    </a:lnTo>
                    <a:cubicBezTo>
                      <a:pt x="2429" y="1538"/>
                      <a:pt x="2082" y="1761"/>
                      <a:pt x="1711" y="1984"/>
                    </a:cubicBezTo>
                    <a:cubicBezTo>
                      <a:pt x="2157" y="1438"/>
                      <a:pt x="2553" y="918"/>
                      <a:pt x="2950" y="397"/>
                    </a:cubicBezTo>
                    <a:lnTo>
                      <a:pt x="2950" y="397"/>
                    </a:lnTo>
                    <a:cubicBezTo>
                      <a:pt x="2479" y="645"/>
                      <a:pt x="2058" y="918"/>
                      <a:pt x="1661" y="1265"/>
                    </a:cubicBezTo>
                    <a:cubicBezTo>
                      <a:pt x="1934" y="819"/>
                      <a:pt x="2231" y="422"/>
                      <a:pt x="2529"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904" name="Google Shape;11904;p30"/>
              <p:cNvSpPr/>
              <p:nvPr/>
            </p:nvSpPr>
            <p:spPr>
              <a:xfrm>
                <a:off x="4013625" y="1209675"/>
                <a:ext cx="207925" cy="92325"/>
              </a:xfrm>
              <a:custGeom>
                <a:avLst/>
                <a:gdLst/>
                <a:ahLst/>
                <a:cxnLst/>
                <a:rect l="l" t="t" r="r" b="b"/>
                <a:pathLst>
                  <a:path w="8317" h="3693" extrusionOk="0">
                    <a:moveTo>
                      <a:pt x="7399" y="0"/>
                    </a:moveTo>
                    <a:cubicBezTo>
                      <a:pt x="7151" y="0"/>
                      <a:pt x="6904" y="99"/>
                      <a:pt x="6656" y="149"/>
                    </a:cubicBezTo>
                    <a:cubicBezTo>
                      <a:pt x="4573" y="769"/>
                      <a:pt x="2615" y="1760"/>
                      <a:pt x="830" y="2851"/>
                    </a:cubicBezTo>
                    <a:cubicBezTo>
                      <a:pt x="607" y="3000"/>
                      <a:pt x="37" y="3322"/>
                      <a:pt x="12" y="3520"/>
                    </a:cubicBezTo>
                    <a:cubicBezTo>
                      <a:pt x="1" y="3653"/>
                      <a:pt x="208" y="3692"/>
                      <a:pt x="463" y="3692"/>
                    </a:cubicBezTo>
                    <a:cubicBezTo>
                      <a:pt x="778" y="3692"/>
                      <a:pt x="1164" y="3633"/>
                      <a:pt x="1301" y="3620"/>
                    </a:cubicBezTo>
                    <a:cubicBezTo>
                      <a:pt x="2144" y="3520"/>
                      <a:pt x="3111" y="3223"/>
                      <a:pt x="3954" y="3025"/>
                    </a:cubicBezTo>
                    <a:cubicBezTo>
                      <a:pt x="5292" y="2752"/>
                      <a:pt x="6656" y="2405"/>
                      <a:pt x="7771" y="1711"/>
                    </a:cubicBezTo>
                    <a:cubicBezTo>
                      <a:pt x="7846" y="1612"/>
                      <a:pt x="7970" y="1512"/>
                      <a:pt x="8044" y="1413"/>
                    </a:cubicBezTo>
                    <a:cubicBezTo>
                      <a:pt x="8069" y="1339"/>
                      <a:pt x="8044" y="1240"/>
                      <a:pt x="8069" y="1141"/>
                    </a:cubicBezTo>
                    <a:cubicBezTo>
                      <a:pt x="8093" y="1041"/>
                      <a:pt x="8168" y="992"/>
                      <a:pt x="8193" y="917"/>
                    </a:cubicBezTo>
                    <a:cubicBezTo>
                      <a:pt x="8317" y="719"/>
                      <a:pt x="8217" y="670"/>
                      <a:pt x="8093" y="521"/>
                    </a:cubicBezTo>
                    <a:cubicBezTo>
                      <a:pt x="8044" y="422"/>
                      <a:pt x="8044" y="273"/>
                      <a:pt x="7970" y="174"/>
                    </a:cubicBezTo>
                    <a:lnTo>
                      <a:pt x="7920" y="124"/>
                    </a:lnTo>
                    <a:cubicBezTo>
                      <a:pt x="7796" y="25"/>
                      <a:pt x="7598" y="0"/>
                      <a:pt x="73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905" name="Google Shape;11905;p30"/>
              <p:cNvSpPr/>
              <p:nvPr/>
            </p:nvSpPr>
            <p:spPr>
              <a:xfrm>
                <a:off x="4028700" y="1238175"/>
                <a:ext cx="111050" cy="63350"/>
              </a:xfrm>
              <a:custGeom>
                <a:avLst/>
                <a:gdLst/>
                <a:ahLst/>
                <a:cxnLst/>
                <a:rect l="l" t="t" r="r" b="b"/>
                <a:pathLst>
                  <a:path w="4442" h="2534" extrusionOk="0">
                    <a:moveTo>
                      <a:pt x="4193" y="1"/>
                    </a:moveTo>
                    <a:lnTo>
                      <a:pt x="4193" y="1"/>
                    </a:lnTo>
                    <a:cubicBezTo>
                      <a:pt x="3276" y="248"/>
                      <a:pt x="2409" y="645"/>
                      <a:pt x="1640" y="1116"/>
                    </a:cubicBezTo>
                    <a:cubicBezTo>
                      <a:pt x="1243" y="1364"/>
                      <a:pt x="896" y="1612"/>
                      <a:pt x="549" y="1885"/>
                    </a:cubicBezTo>
                    <a:cubicBezTo>
                      <a:pt x="475" y="1984"/>
                      <a:pt x="301" y="2083"/>
                      <a:pt x="227" y="2182"/>
                    </a:cubicBezTo>
                    <a:cubicBezTo>
                      <a:pt x="157" y="2205"/>
                      <a:pt x="0" y="2534"/>
                      <a:pt x="42" y="2534"/>
                    </a:cubicBezTo>
                    <a:cubicBezTo>
                      <a:pt x="45" y="2534"/>
                      <a:pt x="49" y="2532"/>
                      <a:pt x="54" y="2529"/>
                    </a:cubicBezTo>
                    <a:cubicBezTo>
                      <a:pt x="1144" y="2132"/>
                      <a:pt x="2285" y="1761"/>
                      <a:pt x="3450" y="1513"/>
                    </a:cubicBezTo>
                    <a:cubicBezTo>
                      <a:pt x="3152" y="1414"/>
                      <a:pt x="2855" y="1364"/>
                      <a:pt x="2508" y="1364"/>
                    </a:cubicBezTo>
                    <a:cubicBezTo>
                      <a:pt x="3103" y="1017"/>
                      <a:pt x="3747" y="719"/>
                      <a:pt x="4441" y="521"/>
                    </a:cubicBezTo>
                    <a:lnTo>
                      <a:pt x="4441" y="521"/>
                    </a:lnTo>
                    <a:cubicBezTo>
                      <a:pt x="3970" y="546"/>
                      <a:pt x="3524" y="595"/>
                      <a:pt x="3078" y="670"/>
                    </a:cubicBezTo>
                    <a:cubicBezTo>
                      <a:pt x="3450" y="472"/>
                      <a:pt x="3822" y="224"/>
                      <a:pt x="4193"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906" name="Google Shape;11906;p30"/>
              <p:cNvSpPr/>
              <p:nvPr/>
            </p:nvSpPr>
            <p:spPr>
              <a:xfrm>
                <a:off x="4002750" y="1292600"/>
                <a:ext cx="226250" cy="60000"/>
              </a:xfrm>
              <a:custGeom>
                <a:avLst/>
                <a:gdLst/>
                <a:ahLst/>
                <a:cxnLst/>
                <a:rect l="l" t="t" r="r" b="b"/>
                <a:pathLst>
                  <a:path w="9050" h="2400" extrusionOk="0">
                    <a:moveTo>
                      <a:pt x="8299" y="1"/>
                    </a:moveTo>
                    <a:cubicBezTo>
                      <a:pt x="8215" y="1"/>
                      <a:pt x="8125" y="5"/>
                      <a:pt x="8033" y="5"/>
                    </a:cubicBezTo>
                    <a:cubicBezTo>
                      <a:pt x="6620" y="5"/>
                      <a:pt x="5182" y="30"/>
                      <a:pt x="3719" y="203"/>
                    </a:cubicBezTo>
                    <a:cubicBezTo>
                      <a:pt x="2976" y="303"/>
                      <a:pt x="2281" y="426"/>
                      <a:pt x="1563" y="650"/>
                    </a:cubicBezTo>
                    <a:cubicBezTo>
                      <a:pt x="1042" y="774"/>
                      <a:pt x="1" y="1145"/>
                      <a:pt x="670" y="1641"/>
                    </a:cubicBezTo>
                    <a:cubicBezTo>
                      <a:pt x="819" y="1765"/>
                      <a:pt x="1042" y="1815"/>
                      <a:pt x="1240" y="1864"/>
                    </a:cubicBezTo>
                    <a:cubicBezTo>
                      <a:pt x="1637" y="1939"/>
                      <a:pt x="2034" y="2013"/>
                      <a:pt x="2430" y="2112"/>
                    </a:cubicBezTo>
                    <a:cubicBezTo>
                      <a:pt x="3651" y="2312"/>
                      <a:pt x="4921" y="2399"/>
                      <a:pt x="6199" y="2399"/>
                    </a:cubicBezTo>
                    <a:cubicBezTo>
                      <a:pt x="6504" y="2399"/>
                      <a:pt x="6810" y="2394"/>
                      <a:pt x="7115" y="2385"/>
                    </a:cubicBezTo>
                    <a:cubicBezTo>
                      <a:pt x="7512" y="2360"/>
                      <a:pt x="7934" y="2310"/>
                      <a:pt x="8231" y="2063"/>
                    </a:cubicBezTo>
                    <a:cubicBezTo>
                      <a:pt x="8405" y="1914"/>
                      <a:pt x="8479" y="1666"/>
                      <a:pt x="8702" y="1542"/>
                    </a:cubicBezTo>
                    <a:cubicBezTo>
                      <a:pt x="8826" y="1443"/>
                      <a:pt x="8975" y="1418"/>
                      <a:pt x="9024" y="1294"/>
                    </a:cubicBezTo>
                    <a:cubicBezTo>
                      <a:pt x="9049" y="1245"/>
                      <a:pt x="9024" y="1145"/>
                      <a:pt x="9024" y="1071"/>
                    </a:cubicBezTo>
                    <a:cubicBezTo>
                      <a:pt x="8925" y="798"/>
                      <a:pt x="8851" y="501"/>
                      <a:pt x="8752" y="203"/>
                    </a:cubicBezTo>
                    <a:cubicBezTo>
                      <a:pt x="8681" y="26"/>
                      <a:pt x="8509" y="1"/>
                      <a:pt x="829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907" name="Google Shape;11907;p30"/>
              <p:cNvSpPr/>
              <p:nvPr/>
            </p:nvSpPr>
            <p:spPr>
              <a:xfrm>
                <a:off x="4031875" y="1306975"/>
                <a:ext cx="118400" cy="33575"/>
              </a:xfrm>
              <a:custGeom>
                <a:avLst/>
                <a:gdLst/>
                <a:ahLst/>
                <a:cxnLst/>
                <a:rect l="l" t="t" r="r" b="b"/>
                <a:pathLst>
                  <a:path w="4736" h="1343" extrusionOk="0">
                    <a:moveTo>
                      <a:pt x="3595" y="25"/>
                    </a:moveTo>
                    <a:lnTo>
                      <a:pt x="3595" y="25"/>
                    </a:lnTo>
                    <a:cubicBezTo>
                      <a:pt x="3586" y="28"/>
                      <a:pt x="3577" y="31"/>
                      <a:pt x="3568" y="34"/>
                    </a:cubicBezTo>
                    <a:lnTo>
                      <a:pt x="3568" y="34"/>
                    </a:lnTo>
                    <a:cubicBezTo>
                      <a:pt x="3579" y="32"/>
                      <a:pt x="3588" y="29"/>
                      <a:pt x="3595" y="25"/>
                    </a:cubicBezTo>
                    <a:close/>
                    <a:moveTo>
                      <a:pt x="2356" y="0"/>
                    </a:moveTo>
                    <a:cubicBezTo>
                      <a:pt x="1910" y="25"/>
                      <a:pt x="1464" y="99"/>
                      <a:pt x="993" y="199"/>
                    </a:cubicBezTo>
                    <a:cubicBezTo>
                      <a:pt x="745" y="248"/>
                      <a:pt x="150" y="273"/>
                      <a:pt x="51" y="521"/>
                    </a:cubicBezTo>
                    <a:cubicBezTo>
                      <a:pt x="1" y="744"/>
                      <a:pt x="298" y="893"/>
                      <a:pt x="522" y="992"/>
                    </a:cubicBezTo>
                    <a:cubicBezTo>
                      <a:pt x="918" y="1165"/>
                      <a:pt x="1389" y="1240"/>
                      <a:pt x="1860" y="1289"/>
                    </a:cubicBezTo>
                    <a:cubicBezTo>
                      <a:pt x="2292" y="1334"/>
                      <a:pt x="2741" y="1343"/>
                      <a:pt x="3192" y="1343"/>
                    </a:cubicBezTo>
                    <a:cubicBezTo>
                      <a:pt x="3492" y="1343"/>
                      <a:pt x="3794" y="1339"/>
                      <a:pt x="4091" y="1339"/>
                    </a:cubicBezTo>
                    <a:cubicBezTo>
                      <a:pt x="3719" y="1215"/>
                      <a:pt x="3323" y="1116"/>
                      <a:pt x="2852" y="1116"/>
                    </a:cubicBezTo>
                    <a:cubicBezTo>
                      <a:pt x="3472" y="967"/>
                      <a:pt x="4091" y="818"/>
                      <a:pt x="4736" y="719"/>
                    </a:cubicBezTo>
                    <a:cubicBezTo>
                      <a:pt x="4017" y="595"/>
                      <a:pt x="3273" y="496"/>
                      <a:pt x="2505" y="471"/>
                    </a:cubicBezTo>
                    <a:cubicBezTo>
                      <a:pt x="2867" y="326"/>
                      <a:pt x="3207" y="157"/>
                      <a:pt x="3568" y="34"/>
                    </a:cubicBezTo>
                    <a:lnTo>
                      <a:pt x="3568" y="34"/>
                    </a:lnTo>
                    <a:cubicBezTo>
                      <a:pt x="3544" y="40"/>
                      <a:pt x="3511" y="42"/>
                      <a:pt x="3475" y="42"/>
                    </a:cubicBezTo>
                    <a:cubicBezTo>
                      <a:pt x="3317" y="42"/>
                      <a:pt x="3075" y="0"/>
                      <a:pt x="3000"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908" name="Google Shape;11908;p30"/>
              <p:cNvSpPr/>
              <p:nvPr/>
            </p:nvSpPr>
            <p:spPr>
              <a:xfrm>
                <a:off x="3870125" y="1241025"/>
                <a:ext cx="173550" cy="145725"/>
              </a:xfrm>
              <a:custGeom>
                <a:avLst/>
                <a:gdLst/>
                <a:ahLst/>
                <a:cxnLst/>
                <a:rect l="l" t="t" r="r" b="b"/>
                <a:pathLst>
                  <a:path w="6942" h="5829" extrusionOk="0">
                    <a:moveTo>
                      <a:pt x="4157" y="0"/>
                    </a:moveTo>
                    <a:cubicBezTo>
                      <a:pt x="3911" y="0"/>
                      <a:pt x="3660" y="18"/>
                      <a:pt x="3397" y="35"/>
                    </a:cubicBezTo>
                    <a:cubicBezTo>
                      <a:pt x="2108" y="234"/>
                      <a:pt x="943" y="829"/>
                      <a:pt x="323" y="1870"/>
                    </a:cubicBezTo>
                    <a:cubicBezTo>
                      <a:pt x="125" y="2316"/>
                      <a:pt x="1" y="2762"/>
                      <a:pt x="1" y="3208"/>
                    </a:cubicBezTo>
                    <a:cubicBezTo>
                      <a:pt x="1" y="4698"/>
                      <a:pt x="1559" y="5828"/>
                      <a:pt x="3230" y="5828"/>
                    </a:cubicBezTo>
                    <a:cubicBezTo>
                      <a:pt x="3839" y="5828"/>
                      <a:pt x="4464" y="5678"/>
                      <a:pt x="5033" y="5340"/>
                    </a:cubicBezTo>
                    <a:cubicBezTo>
                      <a:pt x="5529" y="5043"/>
                      <a:pt x="5975" y="4621"/>
                      <a:pt x="6322" y="4200"/>
                    </a:cubicBezTo>
                    <a:cubicBezTo>
                      <a:pt x="6744" y="3679"/>
                      <a:pt x="6942" y="3010"/>
                      <a:pt x="6868" y="2390"/>
                    </a:cubicBezTo>
                    <a:cubicBezTo>
                      <a:pt x="6744" y="1324"/>
                      <a:pt x="5777" y="134"/>
                      <a:pt x="4463" y="10"/>
                    </a:cubicBezTo>
                    <a:cubicBezTo>
                      <a:pt x="4361" y="3"/>
                      <a:pt x="4260" y="0"/>
                      <a:pt x="415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909" name="Google Shape;11909;p30"/>
              <p:cNvSpPr/>
              <p:nvPr/>
            </p:nvSpPr>
            <p:spPr>
              <a:xfrm>
                <a:off x="3879425" y="1254625"/>
                <a:ext cx="144425" cy="119325"/>
              </a:xfrm>
              <a:custGeom>
                <a:avLst/>
                <a:gdLst/>
                <a:ahLst/>
                <a:cxnLst/>
                <a:rect l="l" t="t" r="r" b="b"/>
                <a:pathLst>
                  <a:path w="5777" h="4773" extrusionOk="0">
                    <a:moveTo>
                      <a:pt x="3379" y="1"/>
                    </a:moveTo>
                    <a:cubicBezTo>
                      <a:pt x="2722" y="1"/>
                      <a:pt x="2018" y="130"/>
                      <a:pt x="1488" y="433"/>
                    </a:cubicBezTo>
                    <a:cubicBezTo>
                      <a:pt x="794" y="805"/>
                      <a:pt x="25" y="1450"/>
                      <a:pt x="1" y="2193"/>
                    </a:cubicBezTo>
                    <a:cubicBezTo>
                      <a:pt x="1" y="2441"/>
                      <a:pt x="75" y="2689"/>
                      <a:pt x="298" y="2813"/>
                    </a:cubicBezTo>
                    <a:cubicBezTo>
                      <a:pt x="422" y="2887"/>
                      <a:pt x="571" y="2912"/>
                      <a:pt x="695" y="2962"/>
                    </a:cubicBezTo>
                    <a:cubicBezTo>
                      <a:pt x="1141" y="3210"/>
                      <a:pt x="819" y="3904"/>
                      <a:pt x="1166" y="4251"/>
                    </a:cubicBezTo>
                    <a:cubicBezTo>
                      <a:pt x="1488" y="4524"/>
                      <a:pt x="2108" y="4375"/>
                      <a:pt x="2504" y="4524"/>
                    </a:cubicBezTo>
                    <a:cubicBezTo>
                      <a:pt x="2653" y="4573"/>
                      <a:pt x="2752" y="4672"/>
                      <a:pt x="2901" y="4747"/>
                    </a:cubicBezTo>
                    <a:cubicBezTo>
                      <a:pt x="2980" y="4764"/>
                      <a:pt x="3059" y="4772"/>
                      <a:pt x="3137" y="4772"/>
                    </a:cubicBezTo>
                    <a:cubicBezTo>
                      <a:pt x="3279" y="4772"/>
                      <a:pt x="3418" y="4745"/>
                      <a:pt x="3546" y="4697"/>
                    </a:cubicBezTo>
                    <a:cubicBezTo>
                      <a:pt x="4141" y="4524"/>
                      <a:pt x="4636" y="4152"/>
                      <a:pt x="5107" y="3805"/>
                    </a:cubicBezTo>
                    <a:cubicBezTo>
                      <a:pt x="5281" y="3656"/>
                      <a:pt x="5504" y="3507"/>
                      <a:pt x="5628" y="3309"/>
                    </a:cubicBezTo>
                    <a:cubicBezTo>
                      <a:pt x="5752" y="3061"/>
                      <a:pt x="5777" y="2813"/>
                      <a:pt x="5727" y="2565"/>
                    </a:cubicBezTo>
                    <a:cubicBezTo>
                      <a:pt x="5653" y="2317"/>
                      <a:pt x="5529" y="2094"/>
                      <a:pt x="5380" y="1921"/>
                    </a:cubicBezTo>
                    <a:cubicBezTo>
                      <a:pt x="5355" y="1846"/>
                      <a:pt x="5281" y="1797"/>
                      <a:pt x="5281" y="1698"/>
                    </a:cubicBezTo>
                    <a:cubicBezTo>
                      <a:pt x="5256" y="1474"/>
                      <a:pt x="5504" y="1276"/>
                      <a:pt x="5504" y="1053"/>
                    </a:cubicBezTo>
                    <a:cubicBezTo>
                      <a:pt x="5504" y="830"/>
                      <a:pt x="5330" y="681"/>
                      <a:pt x="5107" y="582"/>
                    </a:cubicBezTo>
                    <a:cubicBezTo>
                      <a:pt x="4884" y="483"/>
                      <a:pt x="4636" y="433"/>
                      <a:pt x="4488" y="309"/>
                    </a:cubicBezTo>
                    <a:cubicBezTo>
                      <a:pt x="4388" y="235"/>
                      <a:pt x="4339" y="161"/>
                      <a:pt x="4240" y="86"/>
                    </a:cubicBezTo>
                    <a:cubicBezTo>
                      <a:pt x="4141" y="61"/>
                      <a:pt x="4041" y="37"/>
                      <a:pt x="3967" y="37"/>
                    </a:cubicBezTo>
                    <a:cubicBezTo>
                      <a:pt x="3780" y="13"/>
                      <a:pt x="3581" y="1"/>
                      <a:pt x="337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910" name="Google Shape;11910;p30"/>
              <p:cNvSpPr/>
              <p:nvPr/>
            </p:nvSpPr>
            <p:spPr>
              <a:xfrm>
                <a:off x="3923425" y="1303875"/>
                <a:ext cx="13050" cy="9925"/>
              </a:xfrm>
              <a:custGeom>
                <a:avLst/>
                <a:gdLst/>
                <a:ahLst/>
                <a:cxnLst/>
                <a:rect l="l" t="t" r="r" b="b"/>
                <a:pathLst>
                  <a:path w="522" h="397" extrusionOk="0">
                    <a:moveTo>
                      <a:pt x="298" y="0"/>
                    </a:moveTo>
                    <a:cubicBezTo>
                      <a:pt x="174" y="0"/>
                      <a:pt x="50" y="75"/>
                      <a:pt x="26" y="199"/>
                    </a:cubicBezTo>
                    <a:cubicBezTo>
                      <a:pt x="1" y="298"/>
                      <a:pt x="50" y="397"/>
                      <a:pt x="174" y="397"/>
                    </a:cubicBezTo>
                    <a:lnTo>
                      <a:pt x="224" y="397"/>
                    </a:lnTo>
                    <a:cubicBezTo>
                      <a:pt x="348" y="397"/>
                      <a:pt x="472" y="347"/>
                      <a:pt x="497" y="223"/>
                    </a:cubicBezTo>
                    <a:cubicBezTo>
                      <a:pt x="521" y="124"/>
                      <a:pt x="472" y="0"/>
                      <a:pt x="3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11" name="Google Shape;11911;p30"/>
              <p:cNvSpPr/>
              <p:nvPr/>
            </p:nvSpPr>
            <p:spPr>
              <a:xfrm>
                <a:off x="3944125" y="1272625"/>
                <a:ext cx="16475" cy="10000"/>
              </a:xfrm>
              <a:custGeom>
                <a:avLst/>
                <a:gdLst/>
                <a:ahLst/>
                <a:cxnLst/>
                <a:rect l="l" t="t" r="r" b="b"/>
                <a:pathLst>
                  <a:path w="659" h="400" extrusionOk="0">
                    <a:moveTo>
                      <a:pt x="340" y="1"/>
                    </a:moveTo>
                    <a:cubicBezTo>
                      <a:pt x="316" y="1"/>
                      <a:pt x="290" y="4"/>
                      <a:pt x="264" y="11"/>
                    </a:cubicBezTo>
                    <a:cubicBezTo>
                      <a:pt x="1" y="98"/>
                      <a:pt x="67" y="399"/>
                      <a:pt x="291" y="399"/>
                    </a:cubicBezTo>
                    <a:cubicBezTo>
                      <a:pt x="321" y="399"/>
                      <a:pt x="353" y="394"/>
                      <a:pt x="387" y="383"/>
                    </a:cubicBezTo>
                    <a:cubicBezTo>
                      <a:pt x="658" y="315"/>
                      <a:pt x="580" y="1"/>
                      <a:pt x="34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12" name="Google Shape;11912;p30"/>
              <p:cNvSpPr/>
              <p:nvPr/>
            </p:nvSpPr>
            <p:spPr>
              <a:xfrm>
                <a:off x="3916225" y="1278825"/>
                <a:ext cx="16475" cy="10000"/>
              </a:xfrm>
              <a:custGeom>
                <a:avLst/>
                <a:gdLst/>
                <a:ahLst/>
                <a:cxnLst/>
                <a:rect l="l" t="t" r="r" b="b"/>
                <a:pathLst>
                  <a:path w="659" h="400" extrusionOk="0">
                    <a:moveTo>
                      <a:pt x="340" y="1"/>
                    </a:moveTo>
                    <a:cubicBezTo>
                      <a:pt x="316" y="1"/>
                      <a:pt x="291" y="4"/>
                      <a:pt x="264" y="11"/>
                    </a:cubicBezTo>
                    <a:cubicBezTo>
                      <a:pt x="1" y="98"/>
                      <a:pt x="67" y="399"/>
                      <a:pt x="292" y="399"/>
                    </a:cubicBezTo>
                    <a:cubicBezTo>
                      <a:pt x="321" y="399"/>
                      <a:pt x="353" y="394"/>
                      <a:pt x="388" y="383"/>
                    </a:cubicBezTo>
                    <a:cubicBezTo>
                      <a:pt x="659" y="315"/>
                      <a:pt x="580" y="1"/>
                      <a:pt x="34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13" name="Google Shape;11913;p30"/>
              <p:cNvSpPr/>
              <p:nvPr/>
            </p:nvSpPr>
            <p:spPr>
              <a:xfrm>
                <a:off x="3958750" y="1298500"/>
                <a:ext cx="16450" cy="9975"/>
              </a:xfrm>
              <a:custGeom>
                <a:avLst/>
                <a:gdLst/>
                <a:ahLst/>
                <a:cxnLst/>
                <a:rect l="l" t="t" r="r" b="b"/>
                <a:pathLst>
                  <a:path w="658" h="399" extrusionOk="0">
                    <a:moveTo>
                      <a:pt x="352" y="0"/>
                    </a:moveTo>
                    <a:cubicBezTo>
                      <a:pt x="321" y="0"/>
                      <a:pt x="286" y="5"/>
                      <a:pt x="249" y="17"/>
                    </a:cubicBezTo>
                    <a:cubicBezTo>
                      <a:pt x="1" y="85"/>
                      <a:pt x="81" y="399"/>
                      <a:pt x="303" y="399"/>
                    </a:cubicBezTo>
                    <a:cubicBezTo>
                      <a:pt x="325" y="399"/>
                      <a:pt x="348" y="395"/>
                      <a:pt x="373" y="389"/>
                    </a:cubicBezTo>
                    <a:cubicBezTo>
                      <a:pt x="658" y="301"/>
                      <a:pt x="594"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14" name="Google Shape;11914;p30"/>
              <p:cNvSpPr/>
              <p:nvPr/>
            </p:nvSpPr>
            <p:spPr>
              <a:xfrm>
                <a:off x="3987500" y="1278050"/>
                <a:ext cx="16275" cy="10150"/>
              </a:xfrm>
              <a:custGeom>
                <a:avLst/>
                <a:gdLst/>
                <a:ahLst/>
                <a:cxnLst/>
                <a:rect l="l" t="t" r="r" b="b"/>
                <a:pathLst>
                  <a:path w="651" h="406" extrusionOk="0">
                    <a:moveTo>
                      <a:pt x="360" y="0"/>
                    </a:moveTo>
                    <a:cubicBezTo>
                      <a:pt x="330" y="0"/>
                      <a:pt x="298" y="5"/>
                      <a:pt x="264" y="17"/>
                    </a:cubicBezTo>
                    <a:cubicBezTo>
                      <a:pt x="1" y="105"/>
                      <a:pt x="67" y="405"/>
                      <a:pt x="292" y="405"/>
                    </a:cubicBezTo>
                    <a:cubicBezTo>
                      <a:pt x="321" y="405"/>
                      <a:pt x="353" y="400"/>
                      <a:pt x="388" y="389"/>
                    </a:cubicBezTo>
                    <a:cubicBezTo>
                      <a:pt x="651" y="301"/>
                      <a:pt x="584" y="0"/>
                      <a:pt x="3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15" name="Google Shape;11915;p30"/>
              <p:cNvSpPr/>
              <p:nvPr/>
            </p:nvSpPr>
            <p:spPr>
              <a:xfrm>
                <a:off x="3988675" y="1312125"/>
                <a:ext cx="15725" cy="10150"/>
              </a:xfrm>
              <a:custGeom>
                <a:avLst/>
                <a:gdLst/>
                <a:ahLst/>
                <a:cxnLst/>
                <a:rect l="l" t="t" r="r" b="b"/>
                <a:pathLst>
                  <a:path w="629" h="406" extrusionOk="0">
                    <a:moveTo>
                      <a:pt x="338" y="1"/>
                    </a:moveTo>
                    <a:cubicBezTo>
                      <a:pt x="308" y="1"/>
                      <a:pt x="276" y="6"/>
                      <a:pt x="242" y="17"/>
                    </a:cubicBezTo>
                    <a:cubicBezTo>
                      <a:pt x="0" y="105"/>
                      <a:pt x="69" y="406"/>
                      <a:pt x="277" y="406"/>
                    </a:cubicBezTo>
                    <a:cubicBezTo>
                      <a:pt x="304" y="406"/>
                      <a:pt x="334" y="401"/>
                      <a:pt x="366" y="389"/>
                    </a:cubicBezTo>
                    <a:cubicBezTo>
                      <a:pt x="629" y="301"/>
                      <a:pt x="562" y="1"/>
                      <a:pt x="33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16" name="Google Shape;11916;p30"/>
              <p:cNvSpPr/>
              <p:nvPr/>
            </p:nvSpPr>
            <p:spPr>
              <a:xfrm>
                <a:off x="3945925" y="1347000"/>
                <a:ext cx="16475" cy="9975"/>
              </a:xfrm>
              <a:custGeom>
                <a:avLst/>
                <a:gdLst/>
                <a:ahLst/>
                <a:cxnLst/>
                <a:rect l="l" t="t" r="r" b="b"/>
                <a:pathLst>
                  <a:path w="659" h="399" extrusionOk="0">
                    <a:moveTo>
                      <a:pt x="312" y="1"/>
                    </a:moveTo>
                    <a:cubicBezTo>
                      <a:pt x="289" y="1"/>
                      <a:pt x="266" y="4"/>
                      <a:pt x="241" y="11"/>
                    </a:cubicBezTo>
                    <a:cubicBezTo>
                      <a:pt x="0" y="98"/>
                      <a:pt x="69" y="399"/>
                      <a:pt x="277" y="399"/>
                    </a:cubicBezTo>
                    <a:cubicBezTo>
                      <a:pt x="304" y="399"/>
                      <a:pt x="333" y="394"/>
                      <a:pt x="365" y="382"/>
                    </a:cubicBezTo>
                    <a:cubicBezTo>
                      <a:pt x="658" y="315"/>
                      <a:pt x="541" y="1"/>
                      <a:pt x="31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17" name="Google Shape;11917;p30"/>
              <p:cNvSpPr/>
              <p:nvPr/>
            </p:nvSpPr>
            <p:spPr>
              <a:xfrm>
                <a:off x="3903850" y="1336300"/>
                <a:ext cx="15725" cy="10150"/>
              </a:xfrm>
              <a:custGeom>
                <a:avLst/>
                <a:gdLst/>
                <a:ahLst/>
                <a:cxnLst/>
                <a:rect l="l" t="t" r="r" b="b"/>
                <a:pathLst>
                  <a:path w="629" h="406" extrusionOk="0">
                    <a:moveTo>
                      <a:pt x="352" y="0"/>
                    </a:moveTo>
                    <a:cubicBezTo>
                      <a:pt x="324" y="0"/>
                      <a:pt x="295" y="6"/>
                      <a:pt x="263" y="17"/>
                    </a:cubicBezTo>
                    <a:cubicBezTo>
                      <a:pt x="0" y="105"/>
                      <a:pt x="67" y="406"/>
                      <a:pt x="291" y="406"/>
                    </a:cubicBezTo>
                    <a:cubicBezTo>
                      <a:pt x="321" y="406"/>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18" name="Google Shape;11918;p30"/>
              <p:cNvSpPr/>
              <p:nvPr/>
            </p:nvSpPr>
            <p:spPr>
              <a:xfrm>
                <a:off x="3891450" y="1302225"/>
                <a:ext cx="15725" cy="10150"/>
              </a:xfrm>
              <a:custGeom>
                <a:avLst/>
                <a:gdLst/>
                <a:ahLst/>
                <a:cxnLst/>
                <a:rect l="l" t="t" r="r" b="b"/>
                <a:pathLst>
                  <a:path w="629" h="406" extrusionOk="0">
                    <a:moveTo>
                      <a:pt x="352" y="0"/>
                    </a:moveTo>
                    <a:cubicBezTo>
                      <a:pt x="325" y="0"/>
                      <a:pt x="295" y="5"/>
                      <a:pt x="263" y="17"/>
                    </a:cubicBezTo>
                    <a:cubicBezTo>
                      <a:pt x="0" y="104"/>
                      <a:pt x="67" y="405"/>
                      <a:pt x="291" y="405"/>
                    </a:cubicBezTo>
                    <a:cubicBezTo>
                      <a:pt x="321" y="405"/>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19" name="Google Shape;11919;p30"/>
              <p:cNvSpPr/>
              <p:nvPr/>
            </p:nvSpPr>
            <p:spPr>
              <a:xfrm>
                <a:off x="3940325" y="1325325"/>
                <a:ext cx="15925" cy="9975"/>
              </a:xfrm>
              <a:custGeom>
                <a:avLst/>
                <a:gdLst/>
                <a:ahLst/>
                <a:cxnLst/>
                <a:rect l="l" t="t" r="r" b="b"/>
                <a:pathLst>
                  <a:path w="637" h="399" extrusionOk="0">
                    <a:moveTo>
                      <a:pt x="318" y="0"/>
                    </a:moveTo>
                    <a:cubicBezTo>
                      <a:pt x="294" y="0"/>
                      <a:pt x="269" y="3"/>
                      <a:pt x="242" y="10"/>
                    </a:cubicBezTo>
                    <a:cubicBezTo>
                      <a:pt x="1" y="98"/>
                      <a:pt x="70" y="398"/>
                      <a:pt x="278" y="398"/>
                    </a:cubicBezTo>
                    <a:cubicBezTo>
                      <a:pt x="305" y="398"/>
                      <a:pt x="334" y="393"/>
                      <a:pt x="366" y="382"/>
                    </a:cubicBezTo>
                    <a:cubicBezTo>
                      <a:pt x="637" y="314"/>
                      <a:pt x="558" y="0"/>
                      <a:pt x="31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20" name="Google Shape;11920;p30"/>
              <p:cNvSpPr/>
              <p:nvPr/>
            </p:nvSpPr>
            <p:spPr>
              <a:xfrm>
                <a:off x="3976275" y="1340800"/>
                <a:ext cx="15925" cy="10000"/>
              </a:xfrm>
              <a:custGeom>
                <a:avLst/>
                <a:gdLst/>
                <a:ahLst/>
                <a:cxnLst/>
                <a:rect l="l" t="t" r="r" b="b"/>
                <a:pathLst>
                  <a:path w="637" h="400" extrusionOk="0">
                    <a:moveTo>
                      <a:pt x="318" y="1"/>
                    </a:moveTo>
                    <a:cubicBezTo>
                      <a:pt x="294" y="1"/>
                      <a:pt x="269" y="4"/>
                      <a:pt x="242" y="11"/>
                    </a:cubicBezTo>
                    <a:cubicBezTo>
                      <a:pt x="1" y="98"/>
                      <a:pt x="70" y="399"/>
                      <a:pt x="277" y="399"/>
                    </a:cubicBezTo>
                    <a:cubicBezTo>
                      <a:pt x="305" y="399"/>
                      <a:pt x="334" y="394"/>
                      <a:pt x="366" y="382"/>
                    </a:cubicBezTo>
                    <a:cubicBezTo>
                      <a:pt x="636" y="315"/>
                      <a:pt x="558" y="1"/>
                      <a:pt x="31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21" name="Google Shape;11921;p30"/>
              <p:cNvSpPr/>
              <p:nvPr/>
            </p:nvSpPr>
            <p:spPr>
              <a:xfrm>
                <a:off x="3965825" y="1271225"/>
                <a:ext cx="16275" cy="10150"/>
              </a:xfrm>
              <a:custGeom>
                <a:avLst/>
                <a:gdLst/>
                <a:ahLst/>
                <a:cxnLst/>
                <a:rect l="l" t="t" r="r" b="b"/>
                <a:pathLst>
                  <a:path w="651" h="406" extrusionOk="0">
                    <a:moveTo>
                      <a:pt x="359" y="1"/>
                    </a:moveTo>
                    <a:cubicBezTo>
                      <a:pt x="330" y="1"/>
                      <a:pt x="298" y="6"/>
                      <a:pt x="263" y="17"/>
                    </a:cubicBezTo>
                    <a:cubicBezTo>
                      <a:pt x="0" y="105"/>
                      <a:pt x="67" y="406"/>
                      <a:pt x="291" y="406"/>
                    </a:cubicBezTo>
                    <a:cubicBezTo>
                      <a:pt x="320" y="406"/>
                      <a:pt x="353" y="401"/>
                      <a:pt x="387" y="389"/>
                    </a:cubicBezTo>
                    <a:cubicBezTo>
                      <a:pt x="650" y="301"/>
                      <a:pt x="584" y="1"/>
                      <a:pt x="35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22" name="Google Shape;11922;p30"/>
              <p:cNvSpPr/>
              <p:nvPr/>
            </p:nvSpPr>
            <p:spPr>
              <a:xfrm>
                <a:off x="3929800" y="1262550"/>
                <a:ext cx="15725" cy="10150"/>
              </a:xfrm>
              <a:custGeom>
                <a:avLst/>
                <a:gdLst/>
                <a:ahLst/>
                <a:cxnLst/>
                <a:rect l="l" t="t" r="r" b="b"/>
                <a:pathLst>
                  <a:path w="629" h="406" extrusionOk="0">
                    <a:moveTo>
                      <a:pt x="338" y="0"/>
                    </a:moveTo>
                    <a:cubicBezTo>
                      <a:pt x="308" y="0"/>
                      <a:pt x="276" y="6"/>
                      <a:pt x="242" y="17"/>
                    </a:cubicBezTo>
                    <a:cubicBezTo>
                      <a:pt x="0" y="105"/>
                      <a:pt x="69" y="406"/>
                      <a:pt x="277" y="406"/>
                    </a:cubicBezTo>
                    <a:cubicBezTo>
                      <a:pt x="304" y="406"/>
                      <a:pt x="334" y="400"/>
                      <a:pt x="366" y="389"/>
                    </a:cubicBezTo>
                    <a:cubicBezTo>
                      <a:pt x="629" y="301"/>
                      <a:pt x="562" y="0"/>
                      <a:pt x="33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23" name="Google Shape;11923;p30"/>
              <p:cNvSpPr/>
              <p:nvPr/>
            </p:nvSpPr>
            <p:spPr>
              <a:xfrm>
                <a:off x="4001700" y="1293525"/>
                <a:ext cx="15175" cy="10175"/>
              </a:xfrm>
              <a:custGeom>
                <a:avLst/>
                <a:gdLst/>
                <a:ahLst/>
                <a:cxnLst/>
                <a:rect l="l" t="t" r="r" b="b"/>
                <a:pathLst>
                  <a:path w="607" h="407" extrusionOk="0">
                    <a:moveTo>
                      <a:pt x="330" y="1"/>
                    </a:moveTo>
                    <a:cubicBezTo>
                      <a:pt x="302" y="1"/>
                      <a:pt x="273" y="6"/>
                      <a:pt x="241" y="18"/>
                    </a:cubicBezTo>
                    <a:cubicBezTo>
                      <a:pt x="0" y="105"/>
                      <a:pt x="69" y="406"/>
                      <a:pt x="277" y="406"/>
                    </a:cubicBezTo>
                    <a:cubicBezTo>
                      <a:pt x="304" y="406"/>
                      <a:pt x="334" y="401"/>
                      <a:pt x="365" y="389"/>
                    </a:cubicBezTo>
                    <a:cubicBezTo>
                      <a:pt x="606" y="302"/>
                      <a:pt x="537" y="1"/>
                      <a:pt x="3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24" name="Google Shape;11924;p30"/>
              <p:cNvSpPr/>
              <p:nvPr/>
            </p:nvSpPr>
            <p:spPr>
              <a:xfrm>
                <a:off x="3914750" y="1351175"/>
                <a:ext cx="15350" cy="9975"/>
              </a:xfrm>
              <a:custGeom>
                <a:avLst/>
                <a:gdLst/>
                <a:ahLst/>
                <a:cxnLst/>
                <a:rect l="l" t="t" r="r" b="b"/>
                <a:pathLst>
                  <a:path w="614" h="399" extrusionOk="0">
                    <a:moveTo>
                      <a:pt x="337" y="0"/>
                    </a:moveTo>
                    <a:cubicBezTo>
                      <a:pt x="310" y="0"/>
                      <a:pt x="280" y="6"/>
                      <a:pt x="249" y="17"/>
                    </a:cubicBezTo>
                    <a:cubicBezTo>
                      <a:pt x="0" y="85"/>
                      <a:pt x="81" y="399"/>
                      <a:pt x="303" y="399"/>
                    </a:cubicBezTo>
                    <a:cubicBezTo>
                      <a:pt x="325" y="399"/>
                      <a:pt x="348" y="396"/>
                      <a:pt x="373" y="389"/>
                    </a:cubicBezTo>
                    <a:cubicBezTo>
                      <a:pt x="614" y="301"/>
                      <a:pt x="545" y="0"/>
                      <a:pt x="33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25" name="Google Shape;11925;p30"/>
              <p:cNvSpPr/>
              <p:nvPr/>
            </p:nvSpPr>
            <p:spPr>
              <a:xfrm>
                <a:off x="3899425" y="1318800"/>
                <a:ext cx="16200" cy="10300"/>
              </a:xfrm>
              <a:custGeom>
                <a:avLst/>
                <a:gdLst/>
                <a:ahLst/>
                <a:cxnLst/>
                <a:rect l="l" t="t" r="r" b="b"/>
                <a:pathLst>
                  <a:path w="648" h="412" extrusionOk="0">
                    <a:moveTo>
                      <a:pt x="354" y="0"/>
                    </a:moveTo>
                    <a:cubicBezTo>
                      <a:pt x="320" y="0"/>
                      <a:pt x="283" y="7"/>
                      <a:pt x="242" y="23"/>
                    </a:cubicBezTo>
                    <a:cubicBezTo>
                      <a:pt x="1" y="111"/>
                      <a:pt x="70" y="411"/>
                      <a:pt x="277" y="411"/>
                    </a:cubicBezTo>
                    <a:cubicBezTo>
                      <a:pt x="305" y="411"/>
                      <a:pt x="334" y="406"/>
                      <a:pt x="366" y="395"/>
                    </a:cubicBezTo>
                    <a:cubicBezTo>
                      <a:pt x="647" y="330"/>
                      <a:pt x="588" y="0"/>
                      <a:pt x="35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26" name="Google Shape;11926;p30"/>
              <p:cNvSpPr/>
              <p:nvPr/>
            </p:nvSpPr>
            <p:spPr>
              <a:xfrm>
                <a:off x="3968725" y="1320175"/>
                <a:ext cx="15925" cy="10000"/>
              </a:xfrm>
              <a:custGeom>
                <a:avLst/>
                <a:gdLst/>
                <a:ahLst/>
                <a:cxnLst/>
                <a:rect l="l" t="t" r="r" b="b"/>
                <a:pathLst>
                  <a:path w="637" h="400" extrusionOk="0">
                    <a:moveTo>
                      <a:pt x="360" y="1"/>
                    </a:moveTo>
                    <a:cubicBezTo>
                      <a:pt x="332" y="1"/>
                      <a:pt x="303" y="6"/>
                      <a:pt x="271" y="18"/>
                    </a:cubicBezTo>
                    <a:cubicBezTo>
                      <a:pt x="0" y="85"/>
                      <a:pt x="79" y="399"/>
                      <a:pt x="319" y="399"/>
                    </a:cubicBezTo>
                    <a:cubicBezTo>
                      <a:pt x="343" y="399"/>
                      <a:pt x="368" y="396"/>
                      <a:pt x="395" y="389"/>
                    </a:cubicBezTo>
                    <a:cubicBezTo>
                      <a:pt x="636" y="302"/>
                      <a:pt x="567" y="1"/>
                      <a:pt x="36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27" name="Google Shape;11927;p30"/>
              <p:cNvSpPr/>
              <p:nvPr/>
            </p:nvSpPr>
            <p:spPr>
              <a:xfrm>
                <a:off x="4001075" y="1330725"/>
                <a:ext cx="15175" cy="10150"/>
              </a:xfrm>
              <a:custGeom>
                <a:avLst/>
                <a:gdLst/>
                <a:ahLst/>
                <a:cxnLst/>
                <a:rect l="l" t="t" r="r" b="b"/>
                <a:pathLst>
                  <a:path w="607" h="406" extrusionOk="0">
                    <a:moveTo>
                      <a:pt x="330" y="0"/>
                    </a:moveTo>
                    <a:cubicBezTo>
                      <a:pt x="303" y="0"/>
                      <a:pt x="273" y="5"/>
                      <a:pt x="241" y="17"/>
                    </a:cubicBezTo>
                    <a:cubicBezTo>
                      <a:pt x="0" y="105"/>
                      <a:pt x="69" y="405"/>
                      <a:pt x="277" y="405"/>
                    </a:cubicBezTo>
                    <a:cubicBezTo>
                      <a:pt x="304" y="405"/>
                      <a:pt x="334" y="400"/>
                      <a:pt x="365" y="389"/>
                    </a:cubicBezTo>
                    <a:cubicBezTo>
                      <a:pt x="606" y="301"/>
                      <a:pt x="537" y="0"/>
                      <a:pt x="33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28" name="Google Shape;11928;p30"/>
              <p:cNvSpPr/>
              <p:nvPr/>
            </p:nvSpPr>
            <p:spPr>
              <a:xfrm>
                <a:off x="3978200" y="1255550"/>
                <a:ext cx="15625" cy="10325"/>
              </a:xfrm>
              <a:custGeom>
                <a:avLst/>
                <a:gdLst/>
                <a:ahLst/>
                <a:cxnLst/>
                <a:rect l="l" t="t" r="r" b="b"/>
                <a:pathLst>
                  <a:path w="625" h="413" extrusionOk="0">
                    <a:moveTo>
                      <a:pt x="364" y="1"/>
                    </a:moveTo>
                    <a:cubicBezTo>
                      <a:pt x="334" y="1"/>
                      <a:pt x="300" y="8"/>
                      <a:pt x="264" y="24"/>
                    </a:cubicBezTo>
                    <a:cubicBezTo>
                      <a:pt x="1" y="112"/>
                      <a:pt x="67" y="413"/>
                      <a:pt x="292" y="413"/>
                    </a:cubicBezTo>
                    <a:cubicBezTo>
                      <a:pt x="321" y="413"/>
                      <a:pt x="353" y="408"/>
                      <a:pt x="388" y="396"/>
                    </a:cubicBezTo>
                    <a:cubicBezTo>
                      <a:pt x="624" y="310"/>
                      <a:pt x="563" y="1"/>
                      <a:pt x="3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29" name="Google Shape;11929;p30"/>
              <p:cNvSpPr/>
              <p:nvPr/>
            </p:nvSpPr>
            <p:spPr>
              <a:xfrm>
                <a:off x="3963900" y="1354275"/>
                <a:ext cx="15700" cy="9525"/>
              </a:xfrm>
              <a:custGeom>
                <a:avLst/>
                <a:gdLst/>
                <a:ahLst/>
                <a:cxnLst/>
                <a:rect l="l" t="t" r="r" b="b"/>
                <a:pathLst>
                  <a:path w="628" h="381" extrusionOk="0">
                    <a:moveTo>
                      <a:pt x="337" y="0"/>
                    </a:moveTo>
                    <a:cubicBezTo>
                      <a:pt x="308" y="0"/>
                      <a:pt x="276" y="5"/>
                      <a:pt x="241" y="17"/>
                    </a:cubicBezTo>
                    <a:cubicBezTo>
                      <a:pt x="0" y="83"/>
                      <a:pt x="69" y="381"/>
                      <a:pt x="276" y="381"/>
                    </a:cubicBezTo>
                    <a:cubicBezTo>
                      <a:pt x="304" y="381"/>
                      <a:pt x="333" y="376"/>
                      <a:pt x="365" y="364"/>
                    </a:cubicBezTo>
                    <a:cubicBezTo>
                      <a:pt x="628" y="298"/>
                      <a:pt x="562" y="0"/>
                      <a:pt x="337"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11930" name="Google Shape;11930;p30"/>
            <p:cNvGrpSpPr/>
            <p:nvPr/>
          </p:nvGrpSpPr>
          <p:grpSpPr>
            <a:xfrm rot="-8354311" flipH="1">
              <a:off x="8751997" y="1353748"/>
              <a:ext cx="452899" cy="341514"/>
              <a:chOff x="3693500" y="1118850"/>
              <a:chExt cx="535500" cy="403800"/>
            </a:xfrm>
          </p:grpSpPr>
          <p:sp>
            <p:nvSpPr>
              <p:cNvPr id="11931" name="Google Shape;11931;p30"/>
              <p:cNvSpPr/>
              <p:nvPr/>
            </p:nvSpPr>
            <p:spPr>
              <a:xfrm>
                <a:off x="3978600" y="1346375"/>
                <a:ext cx="135125" cy="119900"/>
              </a:xfrm>
              <a:custGeom>
                <a:avLst/>
                <a:gdLst/>
                <a:ahLst/>
                <a:cxnLst/>
                <a:rect l="l" t="t" r="r" b="b"/>
                <a:pathLst>
                  <a:path w="5405" h="4796" extrusionOk="0">
                    <a:moveTo>
                      <a:pt x="588" y="0"/>
                    </a:moveTo>
                    <a:cubicBezTo>
                      <a:pt x="478" y="0"/>
                      <a:pt x="377" y="17"/>
                      <a:pt x="298" y="60"/>
                    </a:cubicBezTo>
                    <a:cubicBezTo>
                      <a:pt x="0" y="259"/>
                      <a:pt x="322" y="903"/>
                      <a:pt x="397" y="1101"/>
                    </a:cubicBezTo>
                    <a:cubicBezTo>
                      <a:pt x="521" y="1473"/>
                      <a:pt x="694" y="1845"/>
                      <a:pt x="892" y="2217"/>
                    </a:cubicBezTo>
                    <a:cubicBezTo>
                      <a:pt x="1165" y="2614"/>
                      <a:pt x="1438" y="2985"/>
                      <a:pt x="1760" y="3357"/>
                    </a:cubicBezTo>
                    <a:cubicBezTo>
                      <a:pt x="2182" y="3853"/>
                      <a:pt x="2727" y="4324"/>
                      <a:pt x="3371" y="4671"/>
                    </a:cubicBezTo>
                    <a:cubicBezTo>
                      <a:pt x="3495" y="4721"/>
                      <a:pt x="3619" y="4795"/>
                      <a:pt x="3768" y="4795"/>
                    </a:cubicBezTo>
                    <a:cubicBezTo>
                      <a:pt x="3917" y="4795"/>
                      <a:pt x="4140" y="4721"/>
                      <a:pt x="4239" y="4597"/>
                    </a:cubicBezTo>
                    <a:cubicBezTo>
                      <a:pt x="4264" y="4547"/>
                      <a:pt x="4289" y="4498"/>
                      <a:pt x="4338" y="4448"/>
                    </a:cubicBezTo>
                    <a:cubicBezTo>
                      <a:pt x="4462" y="4299"/>
                      <a:pt x="4784" y="4324"/>
                      <a:pt x="4884" y="4175"/>
                    </a:cubicBezTo>
                    <a:cubicBezTo>
                      <a:pt x="4958" y="4076"/>
                      <a:pt x="4908" y="3952"/>
                      <a:pt x="4983" y="3853"/>
                    </a:cubicBezTo>
                    <a:cubicBezTo>
                      <a:pt x="5032" y="3754"/>
                      <a:pt x="5156" y="3729"/>
                      <a:pt x="5255" y="3680"/>
                    </a:cubicBezTo>
                    <a:cubicBezTo>
                      <a:pt x="5379" y="3580"/>
                      <a:pt x="5404" y="3456"/>
                      <a:pt x="5404" y="3357"/>
                    </a:cubicBezTo>
                    <a:cubicBezTo>
                      <a:pt x="5404" y="3258"/>
                      <a:pt x="5330" y="3184"/>
                      <a:pt x="5255" y="3085"/>
                    </a:cubicBezTo>
                    <a:cubicBezTo>
                      <a:pt x="4983" y="2738"/>
                      <a:pt x="4611" y="2465"/>
                      <a:pt x="4264" y="2143"/>
                    </a:cubicBezTo>
                    <a:cubicBezTo>
                      <a:pt x="3718" y="1696"/>
                      <a:pt x="3124" y="1225"/>
                      <a:pt x="2504" y="779"/>
                    </a:cubicBezTo>
                    <a:cubicBezTo>
                      <a:pt x="2182" y="581"/>
                      <a:pt x="1884" y="383"/>
                      <a:pt x="1512" y="234"/>
                    </a:cubicBezTo>
                    <a:cubicBezTo>
                      <a:pt x="1344" y="159"/>
                      <a:pt x="923" y="0"/>
                      <a:pt x="58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932" name="Google Shape;11932;p30"/>
              <p:cNvSpPr/>
              <p:nvPr/>
            </p:nvSpPr>
            <p:spPr>
              <a:xfrm>
                <a:off x="3995325" y="1358850"/>
                <a:ext cx="70675" cy="80150"/>
              </a:xfrm>
              <a:custGeom>
                <a:avLst/>
                <a:gdLst/>
                <a:ahLst/>
                <a:cxnLst/>
                <a:rect l="l" t="t" r="r" b="b"/>
                <a:pathLst>
                  <a:path w="2827" h="3206" extrusionOk="0">
                    <a:moveTo>
                      <a:pt x="617" y="0"/>
                    </a:moveTo>
                    <a:cubicBezTo>
                      <a:pt x="350" y="0"/>
                      <a:pt x="131" y="123"/>
                      <a:pt x="75" y="479"/>
                    </a:cubicBezTo>
                    <a:cubicBezTo>
                      <a:pt x="0" y="826"/>
                      <a:pt x="199" y="1148"/>
                      <a:pt x="347" y="1445"/>
                    </a:cubicBezTo>
                    <a:cubicBezTo>
                      <a:pt x="496" y="1768"/>
                      <a:pt x="719" y="2065"/>
                      <a:pt x="967" y="2363"/>
                    </a:cubicBezTo>
                    <a:cubicBezTo>
                      <a:pt x="1091" y="2511"/>
                      <a:pt x="1240" y="2685"/>
                      <a:pt x="1438" y="2834"/>
                    </a:cubicBezTo>
                    <a:cubicBezTo>
                      <a:pt x="1587" y="2933"/>
                      <a:pt x="1884" y="3081"/>
                      <a:pt x="1959" y="3205"/>
                    </a:cubicBezTo>
                    <a:cubicBezTo>
                      <a:pt x="1760" y="2834"/>
                      <a:pt x="1562" y="2486"/>
                      <a:pt x="1265" y="2139"/>
                    </a:cubicBezTo>
                    <a:lnTo>
                      <a:pt x="1265" y="2139"/>
                    </a:lnTo>
                    <a:cubicBezTo>
                      <a:pt x="1636" y="2437"/>
                      <a:pt x="2083" y="2610"/>
                      <a:pt x="2578" y="2734"/>
                    </a:cubicBezTo>
                    <a:cubicBezTo>
                      <a:pt x="2306" y="2313"/>
                      <a:pt x="1884" y="1941"/>
                      <a:pt x="1488" y="1594"/>
                    </a:cubicBezTo>
                    <a:lnTo>
                      <a:pt x="1488" y="1594"/>
                    </a:lnTo>
                    <a:cubicBezTo>
                      <a:pt x="1884" y="1817"/>
                      <a:pt x="2355" y="1991"/>
                      <a:pt x="2826" y="2115"/>
                    </a:cubicBezTo>
                    <a:cubicBezTo>
                      <a:pt x="2678" y="1495"/>
                      <a:pt x="2331" y="950"/>
                      <a:pt x="1835" y="503"/>
                    </a:cubicBezTo>
                    <a:cubicBezTo>
                      <a:pt x="1634" y="334"/>
                      <a:pt x="1059" y="0"/>
                      <a:pt x="617"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933" name="Google Shape;11933;p30"/>
              <p:cNvSpPr/>
              <p:nvPr/>
            </p:nvSpPr>
            <p:spPr>
              <a:xfrm>
                <a:off x="3930250" y="1364650"/>
                <a:ext cx="68825" cy="145000"/>
              </a:xfrm>
              <a:custGeom>
                <a:avLst/>
                <a:gdLst/>
                <a:ahLst/>
                <a:cxnLst/>
                <a:rect l="l" t="t" r="r" b="b"/>
                <a:pathLst>
                  <a:path w="2753" h="5800" extrusionOk="0">
                    <a:moveTo>
                      <a:pt x="784" y="1"/>
                    </a:moveTo>
                    <a:cubicBezTo>
                      <a:pt x="756" y="1"/>
                      <a:pt x="726" y="8"/>
                      <a:pt x="695" y="23"/>
                    </a:cubicBezTo>
                    <a:cubicBezTo>
                      <a:pt x="397" y="172"/>
                      <a:pt x="348" y="767"/>
                      <a:pt x="273" y="965"/>
                    </a:cubicBezTo>
                    <a:cubicBezTo>
                      <a:pt x="100" y="1635"/>
                      <a:pt x="0" y="2354"/>
                      <a:pt x="0" y="2998"/>
                    </a:cubicBezTo>
                    <a:cubicBezTo>
                      <a:pt x="25" y="3370"/>
                      <a:pt x="75" y="3742"/>
                      <a:pt x="124" y="4089"/>
                    </a:cubicBezTo>
                    <a:cubicBezTo>
                      <a:pt x="224" y="4684"/>
                      <a:pt x="447" y="5229"/>
                      <a:pt x="868" y="5700"/>
                    </a:cubicBezTo>
                    <a:cubicBezTo>
                      <a:pt x="893" y="5725"/>
                      <a:pt x="942" y="5750"/>
                      <a:pt x="992" y="5799"/>
                    </a:cubicBezTo>
                    <a:cubicBezTo>
                      <a:pt x="1066" y="5799"/>
                      <a:pt x="1116" y="5799"/>
                      <a:pt x="1190" y="5750"/>
                    </a:cubicBezTo>
                    <a:cubicBezTo>
                      <a:pt x="1364" y="5700"/>
                      <a:pt x="1513" y="5675"/>
                      <a:pt x="1711" y="5601"/>
                    </a:cubicBezTo>
                    <a:cubicBezTo>
                      <a:pt x="1959" y="5551"/>
                      <a:pt x="2232" y="5452"/>
                      <a:pt x="2430" y="5254"/>
                    </a:cubicBezTo>
                    <a:cubicBezTo>
                      <a:pt x="2579" y="5130"/>
                      <a:pt x="2603" y="4957"/>
                      <a:pt x="2628" y="4808"/>
                    </a:cubicBezTo>
                    <a:cubicBezTo>
                      <a:pt x="2752" y="4015"/>
                      <a:pt x="2554" y="3320"/>
                      <a:pt x="2232" y="2626"/>
                    </a:cubicBezTo>
                    <a:cubicBezTo>
                      <a:pt x="1934" y="1957"/>
                      <a:pt x="1513" y="1337"/>
                      <a:pt x="1215" y="643"/>
                    </a:cubicBezTo>
                    <a:cubicBezTo>
                      <a:pt x="1149" y="510"/>
                      <a:pt x="1023" y="1"/>
                      <a:pt x="78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934" name="Google Shape;11934;p30"/>
              <p:cNvSpPr/>
              <p:nvPr/>
            </p:nvSpPr>
            <p:spPr>
              <a:xfrm>
                <a:off x="3933350" y="1377000"/>
                <a:ext cx="56425" cy="96700"/>
              </a:xfrm>
              <a:custGeom>
                <a:avLst/>
                <a:gdLst/>
                <a:ahLst/>
                <a:cxnLst/>
                <a:rect l="l" t="t" r="r" b="b"/>
                <a:pathLst>
                  <a:path w="2257" h="3868" extrusionOk="0">
                    <a:moveTo>
                      <a:pt x="893" y="0"/>
                    </a:moveTo>
                    <a:cubicBezTo>
                      <a:pt x="571" y="25"/>
                      <a:pt x="447" y="199"/>
                      <a:pt x="347" y="422"/>
                    </a:cubicBezTo>
                    <a:cubicBezTo>
                      <a:pt x="100" y="1017"/>
                      <a:pt x="0" y="1513"/>
                      <a:pt x="25" y="2008"/>
                    </a:cubicBezTo>
                    <a:cubicBezTo>
                      <a:pt x="25" y="2653"/>
                      <a:pt x="149" y="3273"/>
                      <a:pt x="323" y="3868"/>
                    </a:cubicBezTo>
                    <a:cubicBezTo>
                      <a:pt x="323" y="3471"/>
                      <a:pt x="372" y="3074"/>
                      <a:pt x="571" y="2653"/>
                    </a:cubicBezTo>
                    <a:cubicBezTo>
                      <a:pt x="744" y="3025"/>
                      <a:pt x="967" y="3397"/>
                      <a:pt x="1190" y="3768"/>
                    </a:cubicBezTo>
                    <a:cubicBezTo>
                      <a:pt x="1215" y="3248"/>
                      <a:pt x="1215" y="2727"/>
                      <a:pt x="1215" y="2207"/>
                    </a:cubicBezTo>
                    <a:cubicBezTo>
                      <a:pt x="1587" y="2405"/>
                      <a:pt x="1884" y="2628"/>
                      <a:pt x="2207" y="2876"/>
                    </a:cubicBezTo>
                    <a:cubicBezTo>
                      <a:pt x="2256" y="2157"/>
                      <a:pt x="2083" y="1513"/>
                      <a:pt x="1884" y="868"/>
                    </a:cubicBezTo>
                    <a:cubicBezTo>
                      <a:pt x="1835" y="645"/>
                      <a:pt x="1760" y="447"/>
                      <a:pt x="1612" y="273"/>
                    </a:cubicBezTo>
                    <a:cubicBezTo>
                      <a:pt x="1463" y="124"/>
                      <a:pt x="1215" y="0"/>
                      <a:pt x="89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935" name="Google Shape;11935;p30"/>
              <p:cNvSpPr/>
              <p:nvPr/>
            </p:nvSpPr>
            <p:spPr>
              <a:xfrm>
                <a:off x="3819325" y="1362200"/>
                <a:ext cx="97925" cy="160450"/>
              </a:xfrm>
              <a:custGeom>
                <a:avLst/>
                <a:gdLst/>
                <a:ahLst/>
                <a:cxnLst/>
                <a:rect l="l" t="t" r="r" b="b"/>
                <a:pathLst>
                  <a:path w="3917" h="6418" extrusionOk="0">
                    <a:moveTo>
                      <a:pt x="3537" y="1"/>
                    </a:moveTo>
                    <a:cubicBezTo>
                      <a:pt x="3070" y="1"/>
                      <a:pt x="2660" y="791"/>
                      <a:pt x="2479" y="1063"/>
                    </a:cubicBezTo>
                    <a:cubicBezTo>
                      <a:pt x="2107" y="1634"/>
                      <a:pt x="1785" y="2229"/>
                      <a:pt x="1413" y="2848"/>
                    </a:cubicBezTo>
                    <a:cubicBezTo>
                      <a:pt x="1041" y="3468"/>
                      <a:pt x="694" y="4088"/>
                      <a:pt x="422" y="4707"/>
                    </a:cubicBezTo>
                    <a:cubicBezTo>
                      <a:pt x="198" y="5228"/>
                      <a:pt x="0" y="5773"/>
                      <a:pt x="99" y="6269"/>
                    </a:cubicBezTo>
                    <a:cubicBezTo>
                      <a:pt x="99" y="6294"/>
                      <a:pt x="124" y="6344"/>
                      <a:pt x="174" y="6344"/>
                    </a:cubicBezTo>
                    <a:cubicBezTo>
                      <a:pt x="186" y="6356"/>
                      <a:pt x="202" y="6361"/>
                      <a:pt x="219" y="6361"/>
                    </a:cubicBezTo>
                    <a:cubicBezTo>
                      <a:pt x="270" y="6361"/>
                      <a:pt x="335" y="6319"/>
                      <a:pt x="372" y="6319"/>
                    </a:cubicBezTo>
                    <a:cubicBezTo>
                      <a:pt x="496" y="6319"/>
                      <a:pt x="570" y="6418"/>
                      <a:pt x="694" y="6418"/>
                    </a:cubicBezTo>
                    <a:cubicBezTo>
                      <a:pt x="818" y="6418"/>
                      <a:pt x="893" y="6344"/>
                      <a:pt x="1016" y="6294"/>
                    </a:cubicBezTo>
                    <a:cubicBezTo>
                      <a:pt x="1240" y="6195"/>
                      <a:pt x="1512" y="6195"/>
                      <a:pt x="1785" y="6096"/>
                    </a:cubicBezTo>
                    <a:cubicBezTo>
                      <a:pt x="2033" y="6021"/>
                      <a:pt x="2206" y="5848"/>
                      <a:pt x="2355" y="5699"/>
                    </a:cubicBezTo>
                    <a:cubicBezTo>
                      <a:pt x="2702" y="5327"/>
                      <a:pt x="2876" y="4931"/>
                      <a:pt x="3049" y="4534"/>
                    </a:cubicBezTo>
                    <a:cubicBezTo>
                      <a:pt x="3471" y="3468"/>
                      <a:pt x="3818" y="2427"/>
                      <a:pt x="3867" y="1386"/>
                    </a:cubicBezTo>
                    <a:lnTo>
                      <a:pt x="3867" y="617"/>
                    </a:lnTo>
                    <a:cubicBezTo>
                      <a:pt x="3843" y="444"/>
                      <a:pt x="3917" y="121"/>
                      <a:pt x="3669" y="22"/>
                    </a:cubicBezTo>
                    <a:cubicBezTo>
                      <a:pt x="3625" y="7"/>
                      <a:pt x="3581" y="1"/>
                      <a:pt x="353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936" name="Google Shape;11936;p30"/>
              <p:cNvSpPr/>
              <p:nvPr/>
            </p:nvSpPr>
            <p:spPr>
              <a:xfrm>
                <a:off x="3837300" y="1381100"/>
                <a:ext cx="84300" cy="101900"/>
              </a:xfrm>
              <a:custGeom>
                <a:avLst/>
                <a:gdLst/>
                <a:ahLst/>
                <a:cxnLst/>
                <a:rect l="l" t="t" r="r" b="b"/>
                <a:pathLst>
                  <a:path w="3372" h="4076" extrusionOk="0">
                    <a:moveTo>
                      <a:pt x="2838" y="0"/>
                    </a:moveTo>
                    <a:cubicBezTo>
                      <a:pt x="2532" y="0"/>
                      <a:pt x="2105" y="321"/>
                      <a:pt x="1884" y="506"/>
                    </a:cubicBezTo>
                    <a:cubicBezTo>
                      <a:pt x="1388" y="1002"/>
                      <a:pt x="1016" y="1596"/>
                      <a:pt x="719" y="2117"/>
                    </a:cubicBezTo>
                    <a:cubicBezTo>
                      <a:pt x="521" y="2439"/>
                      <a:pt x="397" y="2762"/>
                      <a:pt x="273" y="3084"/>
                    </a:cubicBezTo>
                    <a:cubicBezTo>
                      <a:pt x="223" y="3233"/>
                      <a:pt x="174" y="3381"/>
                      <a:pt x="124" y="3580"/>
                    </a:cubicBezTo>
                    <a:cubicBezTo>
                      <a:pt x="78" y="3717"/>
                      <a:pt x="96" y="3917"/>
                      <a:pt x="21" y="4044"/>
                    </a:cubicBezTo>
                    <a:lnTo>
                      <a:pt x="21" y="4044"/>
                    </a:lnTo>
                    <a:cubicBezTo>
                      <a:pt x="335" y="3585"/>
                      <a:pt x="628" y="3148"/>
                      <a:pt x="992" y="2712"/>
                    </a:cubicBezTo>
                    <a:lnTo>
                      <a:pt x="992" y="2712"/>
                    </a:lnTo>
                    <a:cubicBezTo>
                      <a:pt x="992" y="3158"/>
                      <a:pt x="967" y="3580"/>
                      <a:pt x="892" y="4026"/>
                    </a:cubicBezTo>
                    <a:cubicBezTo>
                      <a:pt x="1314" y="3530"/>
                      <a:pt x="1587" y="2960"/>
                      <a:pt x="1760" y="2439"/>
                    </a:cubicBezTo>
                    <a:cubicBezTo>
                      <a:pt x="1859" y="2861"/>
                      <a:pt x="1934" y="3307"/>
                      <a:pt x="2008" y="3728"/>
                    </a:cubicBezTo>
                    <a:cubicBezTo>
                      <a:pt x="2330" y="3158"/>
                      <a:pt x="2677" y="2538"/>
                      <a:pt x="2876" y="1919"/>
                    </a:cubicBezTo>
                    <a:cubicBezTo>
                      <a:pt x="3074" y="1423"/>
                      <a:pt x="3371" y="580"/>
                      <a:pt x="3099" y="134"/>
                    </a:cubicBezTo>
                    <a:cubicBezTo>
                      <a:pt x="3035" y="38"/>
                      <a:pt x="2944" y="0"/>
                      <a:pt x="2838" y="0"/>
                    </a:cubicBezTo>
                    <a:close/>
                    <a:moveTo>
                      <a:pt x="21" y="4044"/>
                    </a:moveTo>
                    <a:cubicBezTo>
                      <a:pt x="14" y="4055"/>
                      <a:pt x="7" y="4065"/>
                      <a:pt x="0" y="4075"/>
                    </a:cubicBezTo>
                    <a:cubicBezTo>
                      <a:pt x="8" y="4066"/>
                      <a:pt x="15" y="4055"/>
                      <a:pt x="21" y="4044"/>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937" name="Google Shape;11937;p30"/>
              <p:cNvSpPr/>
              <p:nvPr/>
            </p:nvSpPr>
            <p:spPr>
              <a:xfrm>
                <a:off x="3710850" y="1347525"/>
                <a:ext cx="197725" cy="113150"/>
              </a:xfrm>
              <a:custGeom>
                <a:avLst/>
                <a:gdLst/>
                <a:ahLst/>
                <a:cxnLst/>
                <a:rect l="l" t="t" r="r" b="b"/>
                <a:pathLst>
                  <a:path w="7909" h="4526" extrusionOk="0">
                    <a:moveTo>
                      <a:pt x="7433" y="0"/>
                    </a:moveTo>
                    <a:cubicBezTo>
                      <a:pt x="7161" y="0"/>
                      <a:pt x="6669" y="194"/>
                      <a:pt x="6496" y="237"/>
                    </a:cubicBezTo>
                    <a:lnTo>
                      <a:pt x="5281" y="609"/>
                    </a:lnTo>
                    <a:cubicBezTo>
                      <a:pt x="4314" y="956"/>
                      <a:pt x="3447" y="1353"/>
                      <a:pt x="2653" y="1824"/>
                    </a:cubicBezTo>
                    <a:cubicBezTo>
                      <a:pt x="1587" y="2444"/>
                      <a:pt x="596" y="3212"/>
                      <a:pt x="75" y="4129"/>
                    </a:cubicBezTo>
                    <a:cubicBezTo>
                      <a:pt x="51" y="4154"/>
                      <a:pt x="1" y="4204"/>
                      <a:pt x="51" y="4253"/>
                    </a:cubicBezTo>
                    <a:cubicBezTo>
                      <a:pt x="61" y="4304"/>
                      <a:pt x="111" y="4317"/>
                      <a:pt x="178" y="4317"/>
                    </a:cubicBezTo>
                    <a:cubicBezTo>
                      <a:pt x="256" y="4317"/>
                      <a:pt x="356" y="4299"/>
                      <a:pt x="438" y="4299"/>
                    </a:cubicBezTo>
                    <a:cubicBezTo>
                      <a:pt x="459" y="4299"/>
                      <a:pt x="479" y="4300"/>
                      <a:pt x="497" y="4303"/>
                    </a:cubicBezTo>
                    <a:cubicBezTo>
                      <a:pt x="695" y="4328"/>
                      <a:pt x="720" y="4526"/>
                      <a:pt x="918" y="4526"/>
                    </a:cubicBezTo>
                    <a:cubicBezTo>
                      <a:pt x="1042" y="4526"/>
                      <a:pt x="1166" y="4452"/>
                      <a:pt x="1290" y="4427"/>
                    </a:cubicBezTo>
                    <a:cubicBezTo>
                      <a:pt x="1348" y="4419"/>
                      <a:pt x="1406" y="4416"/>
                      <a:pt x="1464" y="4416"/>
                    </a:cubicBezTo>
                    <a:cubicBezTo>
                      <a:pt x="1582" y="4416"/>
                      <a:pt x="1703" y="4427"/>
                      <a:pt x="1835" y="4427"/>
                    </a:cubicBezTo>
                    <a:cubicBezTo>
                      <a:pt x="2282" y="4427"/>
                      <a:pt x="2703" y="4179"/>
                      <a:pt x="3100" y="3956"/>
                    </a:cubicBezTo>
                    <a:cubicBezTo>
                      <a:pt x="4389" y="3212"/>
                      <a:pt x="5628" y="2419"/>
                      <a:pt x="6620" y="1452"/>
                    </a:cubicBezTo>
                    <a:cubicBezTo>
                      <a:pt x="6818" y="1229"/>
                      <a:pt x="7909" y="188"/>
                      <a:pt x="7537" y="14"/>
                    </a:cubicBezTo>
                    <a:cubicBezTo>
                      <a:pt x="7508" y="5"/>
                      <a:pt x="7473" y="0"/>
                      <a:pt x="743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938" name="Google Shape;11938;p30"/>
              <p:cNvSpPr/>
              <p:nvPr/>
            </p:nvSpPr>
            <p:spPr>
              <a:xfrm>
                <a:off x="3749275" y="1353400"/>
                <a:ext cx="140725" cy="80025"/>
              </a:xfrm>
              <a:custGeom>
                <a:avLst/>
                <a:gdLst/>
                <a:ahLst/>
                <a:cxnLst/>
                <a:rect l="l" t="t" r="r" b="b"/>
                <a:pathLst>
                  <a:path w="5629" h="3201" extrusionOk="0">
                    <a:moveTo>
                      <a:pt x="5133" y="1"/>
                    </a:moveTo>
                    <a:cubicBezTo>
                      <a:pt x="4973" y="1"/>
                      <a:pt x="4805" y="88"/>
                      <a:pt x="4612" y="176"/>
                    </a:cubicBezTo>
                    <a:cubicBezTo>
                      <a:pt x="3744" y="573"/>
                      <a:pt x="2876" y="969"/>
                      <a:pt x="2034" y="1415"/>
                    </a:cubicBezTo>
                    <a:cubicBezTo>
                      <a:pt x="1265" y="1812"/>
                      <a:pt x="447" y="2283"/>
                      <a:pt x="1" y="2903"/>
                    </a:cubicBezTo>
                    <a:cubicBezTo>
                      <a:pt x="621" y="2655"/>
                      <a:pt x="1240" y="2407"/>
                      <a:pt x="1811" y="2159"/>
                    </a:cubicBezTo>
                    <a:lnTo>
                      <a:pt x="1811" y="2159"/>
                    </a:lnTo>
                    <a:cubicBezTo>
                      <a:pt x="1488" y="2481"/>
                      <a:pt x="1191" y="2828"/>
                      <a:pt x="1017" y="3200"/>
                    </a:cubicBezTo>
                    <a:cubicBezTo>
                      <a:pt x="1563" y="2903"/>
                      <a:pt x="2133" y="2581"/>
                      <a:pt x="2678" y="2233"/>
                    </a:cubicBezTo>
                    <a:lnTo>
                      <a:pt x="2678" y="2233"/>
                    </a:lnTo>
                    <a:cubicBezTo>
                      <a:pt x="2629" y="2481"/>
                      <a:pt x="2529" y="2729"/>
                      <a:pt x="2405" y="2977"/>
                    </a:cubicBezTo>
                    <a:cubicBezTo>
                      <a:pt x="3521" y="2357"/>
                      <a:pt x="4488" y="1589"/>
                      <a:pt x="5231" y="721"/>
                    </a:cubicBezTo>
                    <a:cubicBezTo>
                      <a:pt x="5455" y="473"/>
                      <a:pt x="5628" y="176"/>
                      <a:pt x="5331" y="52"/>
                    </a:cubicBezTo>
                    <a:cubicBezTo>
                      <a:pt x="5265" y="16"/>
                      <a:pt x="5200" y="1"/>
                      <a:pt x="5133"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939" name="Google Shape;11939;p30"/>
              <p:cNvSpPr/>
              <p:nvPr/>
            </p:nvSpPr>
            <p:spPr>
              <a:xfrm>
                <a:off x="4011425" y="1323750"/>
                <a:ext cx="181000" cy="54975"/>
              </a:xfrm>
              <a:custGeom>
                <a:avLst/>
                <a:gdLst/>
                <a:ahLst/>
                <a:cxnLst/>
                <a:rect l="l" t="t" r="r" b="b"/>
                <a:pathLst>
                  <a:path w="7240" h="2199" extrusionOk="0">
                    <a:moveTo>
                      <a:pt x="2689" y="0"/>
                    </a:moveTo>
                    <a:cubicBezTo>
                      <a:pt x="2006" y="0"/>
                      <a:pt x="1318" y="49"/>
                      <a:pt x="621" y="98"/>
                    </a:cubicBezTo>
                    <a:cubicBezTo>
                      <a:pt x="323" y="147"/>
                      <a:pt x="1" y="321"/>
                      <a:pt x="174" y="544"/>
                    </a:cubicBezTo>
                    <a:cubicBezTo>
                      <a:pt x="323" y="717"/>
                      <a:pt x="720" y="891"/>
                      <a:pt x="992" y="1040"/>
                    </a:cubicBezTo>
                    <a:cubicBezTo>
                      <a:pt x="1538" y="1362"/>
                      <a:pt x="2158" y="1635"/>
                      <a:pt x="2827" y="1808"/>
                    </a:cubicBezTo>
                    <a:cubicBezTo>
                      <a:pt x="3628" y="2055"/>
                      <a:pt x="4480" y="2199"/>
                      <a:pt x="5411" y="2199"/>
                    </a:cubicBezTo>
                    <a:cubicBezTo>
                      <a:pt x="5604" y="2199"/>
                      <a:pt x="5800" y="2193"/>
                      <a:pt x="6000" y="2180"/>
                    </a:cubicBezTo>
                    <a:cubicBezTo>
                      <a:pt x="6248" y="2180"/>
                      <a:pt x="6446" y="2155"/>
                      <a:pt x="6694" y="2056"/>
                    </a:cubicBezTo>
                    <a:cubicBezTo>
                      <a:pt x="6917" y="1957"/>
                      <a:pt x="7140" y="1808"/>
                      <a:pt x="7190" y="1635"/>
                    </a:cubicBezTo>
                    <a:cubicBezTo>
                      <a:pt x="7239" y="1535"/>
                      <a:pt x="7190" y="1412"/>
                      <a:pt x="7140" y="1312"/>
                    </a:cubicBezTo>
                    <a:cubicBezTo>
                      <a:pt x="7016" y="1064"/>
                      <a:pt x="6768" y="916"/>
                      <a:pt x="6496" y="767"/>
                    </a:cubicBezTo>
                    <a:cubicBezTo>
                      <a:pt x="5752" y="346"/>
                      <a:pt x="4785" y="147"/>
                      <a:pt x="3769" y="48"/>
                    </a:cubicBezTo>
                    <a:cubicBezTo>
                      <a:pt x="3409" y="14"/>
                      <a:pt x="3050" y="0"/>
                      <a:pt x="2689"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940" name="Google Shape;11940;p30"/>
              <p:cNvSpPr/>
              <p:nvPr/>
            </p:nvSpPr>
            <p:spPr>
              <a:xfrm>
                <a:off x="4022600" y="1334025"/>
                <a:ext cx="119000" cy="37425"/>
              </a:xfrm>
              <a:custGeom>
                <a:avLst/>
                <a:gdLst/>
                <a:ahLst/>
                <a:cxnLst/>
                <a:rect l="l" t="t" r="r" b="b"/>
                <a:pathLst>
                  <a:path w="4760" h="1497" extrusionOk="0">
                    <a:moveTo>
                      <a:pt x="1303" y="0"/>
                    </a:moveTo>
                    <a:cubicBezTo>
                      <a:pt x="1087" y="0"/>
                      <a:pt x="867" y="3"/>
                      <a:pt x="645" y="9"/>
                    </a:cubicBezTo>
                    <a:cubicBezTo>
                      <a:pt x="422" y="9"/>
                      <a:pt x="0" y="9"/>
                      <a:pt x="25" y="257"/>
                    </a:cubicBezTo>
                    <a:cubicBezTo>
                      <a:pt x="50" y="455"/>
                      <a:pt x="422" y="579"/>
                      <a:pt x="620" y="653"/>
                    </a:cubicBezTo>
                    <a:cubicBezTo>
                      <a:pt x="1636" y="1100"/>
                      <a:pt x="2826" y="1397"/>
                      <a:pt x="4090" y="1496"/>
                    </a:cubicBezTo>
                    <a:cubicBezTo>
                      <a:pt x="3966" y="1372"/>
                      <a:pt x="3843" y="1248"/>
                      <a:pt x="3694" y="1124"/>
                    </a:cubicBezTo>
                    <a:cubicBezTo>
                      <a:pt x="4041" y="1100"/>
                      <a:pt x="4388" y="1075"/>
                      <a:pt x="4760" y="1025"/>
                    </a:cubicBezTo>
                    <a:cubicBezTo>
                      <a:pt x="4487" y="877"/>
                      <a:pt x="4214" y="728"/>
                      <a:pt x="3892" y="604"/>
                    </a:cubicBezTo>
                    <a:cubicBezTo>
                      <a:pt x="4115" y="530"/>
                      <a:pt x="4363" y="480"/>
                      <a:pt x="4586" y="381"/>
                    </a:cubicBezTo>
                    <a:cubicBezTo>
                      <a:pt x="4264" y="232"/>
                      <a:pt x="3892" y="158"/>
                      <a:pt x="3495" y="133"/>
                    </a:cubicBezTo>
                    <a:cubicBezTo>
                      <a:pt x="2765" y="37"/>
                      <a:pt x="2050" y="0"/>
                      <a:pt x="130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941" name="Google Shape;11941;p30"/>
              <p:cNvSpPr/>
              <p:nvPr/>
            </p:nvSpPr>
            <p:spPr>
              <a:xfrm>
                <a:off x="4021975" y="1262100"/>
                <a:ext cx="192750" cy="54450"/>
              </a:xfrm>
              <a:custGeom>
                <a:avLst/>
                <a:gdLst/>
                <a:ahLst/>
                <a:cxnLst/>
                <a:rect l="l" t="t" r="r" b="b"/>
                <a:pathLst>
                  <a:path w="7710" h="2178" extrusionOk="0">
                    <a:moveTo>
                      <a:pt x="6971" y="1"/>
                    </a:moveTo>
                    <a:cubicBezTo>
                      <a:pt x="6935" y="1"/>
                      <a:pt x="6900" y="4"/>
                      <a:pt x="6867" y="10"/>
                    </a:cubicBezTo>
                    <a:cubicBezTo>
                      <a:pt x="6619" y="10"/>
                      <a:pt x="6371" y="60"/>
                      <a:pt x="6123" y="109"/>
                    </a:cubicBezTo>
                    <a:cubicBezTo>
                      <a:pt x="4239" y="432"/>
                      <a:pt x="2355" y="779"/>
                      <a:pt x="521" y="1399"/>
                    </a:cubicBezTo>
                    <a:cubicBezTo>
                      <a:pt x="75" y="1547"/>
                      <a:pt x="0" y="1870"/>
                      <a:pt x="447" y="1894"/>
                    </a:cubicBezTo>
                    <a:cubicBezTo>
                      <a:pt x="918" y="1919"/>
                      <a:pt x="1364" y="1994"/>
                      <a:pt x="1785" y="2043"/>
                    </a:cubicBezTo>
                    <a:cubicBezTo>
                      <a:pt x="2459" y="2127"/>
                      <a:pt x="3167" y="2177"/>
                      <a:pt x="3878" y="2177"/>
                    </a:cubicBezTo>
                    <a:cubicBezTo>
                      <a:pt x="4214" y="2177"/>
                      <a:pt x="4550" y="2166"/>
                      <a:pt x="4884" y="2142"/>
                    </a:cubicBezTo>
                    <a:cubicBezTo>
                      <a:pt x="5454" y="2043"/>
                      <a:pt x="6024" y="2018"/>
                      <a:pt x="6619" y="1919"/>
                    </a:cubicBezTo>
                    <a:cubicBezTo>
                      <a:pt x="6817" y="1894"/>
                      <a:pt x="7065" y="1870"/>
                      <a:pt x="7189" y="1721"/>
                    </a:cubicBezTo>
                    <a:cubicBezTo>
                      <a:pt x="7313" y="1597"/>
                      <a:pt x="7239" y="1399"/>
                      <a:pt x="7338" y="1275"/>
                    </a:cubicBezTo>
                    <a:cubicBezTo>
                      <a:pt x="7388" y="1151"/>
                      <a:pt x="7586" y="1052"/>
                      <a:pt x="7611" y="928"/>
                    </a:cubicBezTo>
                    <a:cubicBezTo>
                      <a:pt x="7710" y="729"/>
                      <a:pt x="7462" y="605"/>
                      <a:pt x="7363" y="407"/>
                    </a:cubicBezTo>
                    <a:cubicBezTo>
                      <a:pt x="7313" y="283"/>
                      <a:pt x="7338" y="134"/>
                      <a:pt x="7239" y="60"/>
                    </a:cubicBezTo>
                    <a:cubicBezTo>
                      <a:pt x="7166" y="24"/>
                      <a:pt x="7067" y="1"/>
                      <a:pt x="697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942" name="Google Shape;11942;p30"/>
              <p:cNvSpPr/>
              <p:nvPr/>
            </p:nvSpPr>
            <p:spPr>
              <a:xfrm>
                <a:off x="4025700" y="1273575"/>
                <a:ext cx="125200" cy="39625"/>
              </a:xfrm>
              <a:custGeom>
                <a:avLst/>
                <a:gdLst/>
                <a:ahLst/>
                <a:cxnLst/>
                <a:rect l="l" t="t" r="r" b="b"/>
                <a:pathLst>
                  <a:path w="5008" h="1585" extrusionOk="0">
                    <a:moveTo>
                      <a:pt x="4397" y="0"/>
                    </a:moveTo>
                    <a:cubicBezTo>
                      <a:pt x="3266" y="0"/>
                      <a:pt x="2052" y="230"/>
                      <a:pt x="892" y="568"/>
                    </a:cubicBezTo>
                    <a:cubicBezTo>
                      <a:pt x="645" y="642"/>
                      <a:pt x="50" y="816"/>
                      <a:pt x="25" y="1064"/>
                    </a:cubicBezTo>
                    <a:cubicBezTo>
                      <a:pt x="0" y="1262"/>
                      <a:pt x="496" y="1386"/>
                      <a:pt x="669" y="1435"/>
                    </a:cubicBezTo>
                    <a:cubicBezTo>
                      <a:pt x="1289" y="1584"/>
                      <a:pt x="2033" y="1584"/>
                      <a:pt x="2776" y="1584"/>
                    </a:cubicBezTo>
                    <a:cubicBezTo>
                      <a:pt x="3247" y="1584"/>
                      <a:pt x="3719" y="1584"/>
                      <a:pt x="4214" y="1559"/>
                    </a:cubicBezTo>
                    <a:cubicBezTo>
                      <a:pt x="3867" y="1411"/>
                      <a:pt x="3495" y="1262"/>
                      <a:pt x="3074" y="1163"/>
                    </a:cubicBezTo>
                    <a:lnTo>
                      <a:pt x="5008" y="791"/>
                    </a:lnTo>
                    <a:cubicBezTo>
                      <a:pt x="4710" y="725"/>
                      <a:pt x="4369" y="692"/>
                      <a:pt x="4020" y="692"/>
                    </a:cubicBezTo>
                    <a:cubicBezTo>
                      <a:pt x="3845" y="692"/>
                      <a:pt x="3669" y="700"/>
                      <a:pt x="3495" y="716"/>
                    </a:cubicBezTo>
                    <a:cubicBezTo>
                      <a:pt x="3991" y="469"/>
                      <a:pt x="4487" y="270"/>
                      <a:pt x="4983" y="22"/>
                    </a:cubicBezTo>
                    <a:cubicBezTo>
                      <a:pt x="4790" y="8"/>
                      <a:pt x="4595" y="0"/>
                      <a:pt x="4397"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943" name="Google Shape;11943;p30"/>
              <p:cNvSpPr/>
              <p:nvPr/>
            </p:nvSpPr>
            <p:spPr>
              <a:xfrm>
                <a:off x="4013950" y="1165175"/>
                <a:ext cx="184675" cy="126900"/>
              </a:xfrm>
              <a:custGeom>
                <a:avLst/>
                <a:gdLst/>
                <a:ahLst/>
                <a:cxnLst/>
                <a:rect l="l" t="t" r="r" b="b"/>
                <a:pathLst>
                  <a:path w="7387" h="5076" extrusionOk="0">
                    <a:moveTo>
                      <a:pt x="6682" y="0"/>
                    </a:moveTo>
                    <a:cubicBezTo>
                      <a:pt x="6638" y="0"/>
                      <a:pt x="6592" y="6"/>
                      <a:pt x="6544" y="20"/>
                    </a:cubicBezTo>
                    <a:cubicBezTo>
                      <a:pt x="6395" y="45"/>
                      <a:pt x="6196" y="95"/>
                      <a:pt x="6048" y="169"/>
                    </a:cubicBezTo>
                    <a:cubicBezTo>
                      <a:pt x="5056" y="590"/>
                      <a:pt x="4189" y="1136"/>
                      <a:pt x="3370" y="1706"/>
                    </a:cubicBezTo>
                    <a:cubicBezTo>
                      <a:pt x="2875" y="2078"/>
                      <a:pt x="2428" y="2450"/>
                      <a:pt x="1957" y="2797"/>
                    </a:cubicBezTo>
                    <a:cubicBezTo>
                      <a:pt x="1486" y="3193"/>
                      <a:pt x="1015" y="3615"/>
                      <a:pt x="619" y="4036"/>
                    </a:cubicBezTo>
                    <a:cubicBezTo>
                      <a:pt x="396" y="4284"/>
                      <a:pt x="148" y="4532"/>
                      <a:pt x="73" y="4805"/>
                    </a:cubicBezTo>
                    <a:cubicBezTo>
                      <a:pt x="0" y="5009"/>
                      <a:pt x="57" y="5076"/>
                      <a:pt x="191" y="5076"/>
                    </a:cubicBezTo>
                    <a:cubicBezTo>
                      <a:pt x="285" y="5076"/>
                      <a:pt x="417" y="5044"/>
                      <a:pt x="569" y="5003"/>
                    </a:cubicBezTo>
                    <a:cubicBezTo>
                      <a:pt x="1362" y="4780"/>
                      <a:pt x="2181" y="4408"/>
                      <a:pt x="2924" y="4036"/>
                    </a:cubicBezTo>
                    <a:cubicBezTo>
                      <a:pt x="4486" y="3292"/>
                      <a:pt x="5924" y="2400"/>
                      <a:pt x="7138" y="1384"/>
                    </a:cubicBezTo>
                    <a:cubicBezTo>
                      <a:pt x="7188" y="1309"/>
                      <a:pt x="7213" y="1284"/>
                      <a:pt x="7262" y="1210"/>
                    </a:cubicBezTo>
                    <a:cubicBezTo>
                      <a:pt x="7287" y="1136"/>
                      <a:pt x="7163" y="1061"/>
                      <a:pt x="7138" y="962"/>
                    </a:cubicBezTo>
                    <a:cubicBezTo>
                      <a:pt x="7064" y="789"/>
                      <a:pt x="7386" y="466"/>
                      <a:pt x="7188" y="342"/>
                    </a:cubicBezTo>
                    <a:cubicBezTo>
                      <a:pt x="7138" y="318"/>
                      <a:pt x="7064" y="318"/>
                      <a:pt x="7039" y="293"/>
                    </a:cubicBezTo>
                    <a:cubicBezTo>
                      <a:pt x="6965" y="268"/>
                      <a:pt x="6965" y="169"/>
                      <a:pt x="6940" y="95"/>
                    </a:cubicBezTo>
                    <a:cubicBezTo>
                      <a:pt x="6887" y="41"/>
                      <a:pt x="6794" y="0"/>
                      <a:pt x="6682"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944" name="Google Shape;11944;p30"/>
              <p:cNvSpPr/>
              <p:nvPr/>
            </p:nvSpPr>
            <p:spPr>
              <a:xfrm>
                <a:off x="4020725" y="1204700"/>
                <a:ext cx="115925" cy="81075"/>
              </a:xfrm>
              <a:custGeom>
                <a:avLst/>
                <a:gdLst/>
                <a:ahLst/>
                <a:cxnLst/>
                <a:rect l="l" t="t" r="r" b="b"/>
                <a:pathLst>
                  <a:path w="4637" h="3243" extrusionOk="0">
                    <a:moveTo>
                      <a:pt x="3794" y="1"/>
                    </a:moveTo>
                    <a:cubicBezTo>
                      <a:pt x="3347" y="224"/>
                      <a:pt x="2951" y="497"/>
                      <a:pt x="2529" y="720"/>
                    </a:cubicBezTo>
                    <a:cubicBezTo>
                      <a:pt x="1835" y="1216"/>
                      <a:pt x="1240" y="1736"/>
                      <a:pt x="720" y="2306"/>
                    </a:cubicBezTo>
                    <a:cubicBezTo>
                      <a:pt x="571" y="2480"/>
                      <a:pt x="1" y="2976"/>
                      <a:pt x="50" y="3174"/>
                    </a:cubicBezTo>
                    <a:cubicBezTo>
                      <a:pt x="55" y="3223"/>
                      <a:pt x="92" y="3243"/>
                      <a:pt x="150" y="3243"/>
                    </a:cubicBezTo>
                    <a:cubicBezTo>
                      <a:pt x="388" y="3243"/>
                      <a:pt x="972" y="2907"/>
                      <a:pt x="1091" y="2827"/>
                    </a:cubicBezTo>
                    <a:cubicBezTo>
                      <a:pt x="2281" y="2207"/>
                      <a:pt x="3446" y="1563"/>
                      <a:pt x="4636" y="943"/>
                    </a:cubicBezTo>
                    <a:lnTo>
                      <a:pt x="4636" y="943"/>
                    </a:lnTo>
                    <a:cubicBezTo>
                      <a:pt x="4141" y="1067"/>
                      <a:pt x="3670" y="1166"/>
                      <a:pt x="3174" y="1290"/>
                    </a:cubicBezTo>
                    <a:cubicBezTo>
                      <a:pt x="3645" y="918"/>
                      <a:pt x="4091" y="497"/>
                      <a:pt x="4562" y="125"/>
                    </a:cubicBezTo>
                    <a:lnTo>
                      <a:pt x="4562" y="125"/>
                    </a:lnTo>
                    <a:cubicBezTo>
                      <a:pt x="3967" y="472"/>
                      <a:pt x="3347" y="794"/>
                      <a:pt x="2728" y="1067"/>
                    </a:cubicBezTo>
                    <a:cubicBezTo>
                      <a:pt x="2975" y="695"/>
                      <a:pt x="3347" y="323"/>
                      <a:pt x="3794"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945" name="Google Shape;11945;p30"/>
              <p:cNvSpPr/>
              <p:nvPr/>
            </p:nvSpPr>
            <p:spPr>
              <a:xfrm>
                <a:off x="3693500" y="1314975"/>
                <a:ext cx="212600" cy="64550"/>
              </a:xfrm>
              <a:custGeom>
                <a:avLst/>
                <a:gdLst/>
                <a:ahLst/>
                <a:cxnLst/>
                <a:rect l="l" t="t" r="r" b="b"/>
                <a:pathLst>
                  <a:path w="8504" h="2582" extrusionOk="0">
                    <a:moveTo>
                      <a:pt x="5969" y="1"/>
                    </a:moveTo>
                    <a:cubicBezTo>
                      <a:pt x="5740" y="1"/>
                      <a:pt x="5510" y="2"/>
                      <a:pt x="5281" y="2"/>
                    </a:cubicBezTo>
                    <a:cubicBezTo>
                      <a:pt x="3843" y="2"/>
                      <a:pt x="2356" y="27"/>
                      <a:pt x="893" y="424"/>
                    </a:cubicBezTo>
                    <a:cubicBezTo>
                      <a:pt x="695" y="498"/>
                      <a:pt x="497" y="548"/>
                      <a:pt x="298" y="672"/>
                    </a:cubicBezTo>
                    <a:cubicBezTo>
                      <a:pt x="150" y="796"/>
                      <a:pt x="1" y="969"/>
                      <a:pt x="26" y="1118"/>
                    </a:cubicBezTo>
                    <a:cubicBezTo>
                      <a:pt x="26" y="1217"/>
                      <a:pt x="75" y="1292"/>
                      <a:pt x="125" y="1391"/>
                    </a:cubicBezTo>
                    <a:cubicBezTo>
                      <a:pt x="150" y="1515"/>
                      <a:pt x="75" y="1639"/>
                      <a:pt x="125" y="1763"/>
                    </a:cubicBezTo>
                    <a:cubicBezTo>
                      <a:pt x="125" y="1961"/>
                      <a:pt x="274" y="2110"/>
                      <a:pt x="397" y="2258"/>
                    </a:cubicBezTo>
                    <a:cubicBezTo>
                      <a:pt x="497" y="2357"/>
                      <a:pt x="546" y="2457"/>
                      <a:pt x="670" y="2506"/>
                    </a:cubicBezTo>
                    <a:cubicBezTo>
                      <a:pt x="790" y="2561"/>
                      <a:pt x="929" y="2582"/>
                      <a:pt x="1077" y="2582"/>
                    </a:cubicBezTo>
                    <a:cubicBezTo>
                      <a:pt x="1265" y="2582"/>
                      <a:pt x="1467" y="2548"/>
                      <a:pt x="1662" y="2506"/>
                    </a:cubicBezTo>
                    <a:cubicBezTo>
                      <a:pt x="2430" y="2357"/>
                      <a:pt x="3174" y="2159"/>
                      <a:pt x="3967" y="2010"/>
                    </a:cubicBezTo>
                    <a:cubicBezTo>
                      <a:pt x="4389" y="1911"/>
                      <a:pt x="4860" y="1837"/>
                      <a:pt x="5256" y="1663"/>
                    </a:cubicBezTo>
                    <a:cubicBezTo>
                      <a:pt x="5727" y="1515"/>
                      <a:pt x="6149" y="1341"/>
                      <a:pt x="6595" y="1143"/>
                    </a:cubicBezTo>
                    <a:cubicBezTo>
                      <a:pt x="7066" y="969"/>
                      <a:pt x="7512" y="746"/>
                      <a:pt x="7983" y="548"/>
                    </a:cubicBezTo>
                    <a:cubicBezTo>
                      <a:pt x="8429" y="374"/>
                      <a:pt x="8504" y="176"/>
                      <a:pt x="8008" y="126"/>
                    </a:cubicBezTo>
                    <a:cubicBezTo>
                      <a:pt x="7339" y="15"/>
                      <a:pt x="6655" y="1"/>
                      <a:pt x="596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946" name="Google Shape;11946;p30"/>
              <p:cNvSpPr/>
              <p:nvPr/>
            </p:nvSpPr>
            <p:spPr>
              <a:xfrm>
                <a:off x="3766625" y="1316275"/>
                <a:ext cx="117800" cy="37425"/>
              </a:xfrm>
              <a:custGeom>
                <a:avLst/>
                <a:gdLst/>
                <a:ahLst/>
                <a:cxnLst/>
                <a:rect l="l" t="t" r="r" b="b"/>
                <a:pathLst>
                  <a:path w="4712" h="1497" extrusionOk="0">
                    <a:moveTo>
                      <a:pt x="30" y="366"/>
                    </a:moveTo>
                    <a:lnTo>
                      <a:pt x="30" y="366"/>
                    </a:lnTo>
                    <a:cubicBezTo>
                      <a:pt x="20" y="368"/>
                      <a:pt x="10" y="370"/>
                      <a:pt x="1" y="372"/>
                    </a:cubicBezTo>
                    <a:cubicBezTo>
                      <a:pt x="11" y="370"/>
                      <a:pt x="20" y="368"/>
                      <a:pt x="30" y="366"/>
                    </a:cubicBezTo>
                    <a:close/>
                    <a:moveTo>
                      <a:pt x="2703" y="0"/>
                    </a:moveTo>
                    <a:cubicBezTo>
                      <a:pt x="1796" y="74"/>
                      <a:pt x="889" y="196"/>
                      <a:pt x="30" y="366"/>
                    </a:cubicBezTo>
                    <a:lnTo>
                      <a:pt x="30" y="366"/>
                    </a:lnTo>
                    <a:cubicBezTo>
                      <a:pt x="48" y="363"/>
                      <a:pt x="66" y="362"/>
                      <a:pt x="85" y="362"/>
                    </a:cubicBezTo>
                    <a:cubicBezTo>
                      <a:pt x="165" y="362"/>
                      <a:pt x="251" y="385"/>
                      <a:pt x="323" y="421"/>
                    </a:cubicBezTo>
                    <a:cubicBezTo>
                      <a:pt x="621" y="496"/>
                      <a:pt x="943" y="595"/>
                      <a:pt x="1290" y="694"/>
                    </a:cubicBezTo>
                    <a:cubicBezTo>
                      <a:pt x="869" y="744"/>
                      <a:pt x="472" y="868"/>
                      <a:pt x="100" y="992"/>
                    </a:cubicBezTo>
                    <a:cubicBezTo>
                      <a:pt x="670" y="1041"/>
                      <a:pt x="1240" y="1041"/>
                      <a:pt x="1811" y="1041"/>
                    </a:cubicBezTo>
                    <a:cubicBezTo>
                      <a:pt x="1464" y="1116"/>
                      <a:pt x="1092" y="1289"/>
                      <a:pt x="794" y="1438"/>
                    </a:cubicBezTo>
                    <a:cubicBezTo>
                      <a:pt x="1000" y="1477"/>
                      <a:pt x="1218" y="1497"/>
                      <a:pt x="1443" y="1497"/>
                    </a:cubicBezTo>
                    <a:cubicBezTo>
                      <a:pt x="1924" y="1497"/>
                      <a:pt x="2436" y="1408"/>
                      <a:pt x="2926" y="1240"/>
                    </a:cubicBezTo>
                    <a:cubicBezTo>
                      <a:pt x="3521" y="1066"/>
                      <a:pt x="4066" y="719"/>
                      <a:pt x="4587" y="421"/>
                    </a:cubicBezTo>
                    <a:cubicBezTo>
                      <a:pt x="4661" y="372"/>
                      <a:pt x="4711" y="322"/>
                      <a:pt x="4711" y="248"/>
                    </a:cubicBezTo>
                    <a:cubicBezTo>
                      <a:pt x="4711" y="198"/>
                      <a:pt x="4017" y="99"/>
                      <a:pt x="3918" y="99"/>
                    </a:cubicBezTo>
                    <a:cubicBezTo>
                      <a:pt x="3521" y="50"/>
                      <a:pt x="3100" y="0"/>
                      <a:pt x="270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947" name="Google Shape;11947;p30"/>
              <p:cNvSpPr/>
              <p:nvPr/>
            </p:nvSpPr>
            <p:spPr>
              <a:xfrm>
                <a:off x="3987275" y="1118850"/>
                <a:ext cx="123975" cy="158400"/>
              </a:xfrm>
              <a:custGeom>
                <a:avLst/>
                <a:gdLst/>
                <a:ahLst/>
                <a:cxnLst/>
                <a:rect l="l" t="t" r="r" b="b"/>
                <a:pathLst>
                  <a:path w="4959" h="6336" extrusionOk="0">
                    <a:moveTo>
                      <a:pt x="4480" y="1"/>
                    </a:moveTo>
                    <a:cubicBezTo>
                      <a:pt x="4353" y="1"/>
                      <a:pt x="4172" y="96"/>
                      <a:pt x="4013" y="96"/>
                    </a:cubicBezTo>
                    <a:cubicBezTo>
                      <a:pt x="3988" y="96"/>
                      <a:pt x="3965" y="93"/>
                      <a:pt x="3942" y="88"/>
                    </a:cubicBezTo>
                    <a:cubicBezTo>
                      <a:pt x="3867" y="64"/>
                      <a:pt x="3793" y="39"/>
                      <a:pt x="3743" y="39"/>
                    </a:cubicBezTo>
                    <a:cubicBezTo>
                      <a:pt x="3714" y="34"/>
                      <a:pt x="3684" y="32"/>
                      <a:pt x="3654" y="32"/>
                    </a:cubicBezTo>
                    <a:cubicBezTo>
                      <a:pt x="3511" y="32"/>
                      <a:pt x="3371" y="81"/>
                      <a:pt x="3248" y="163"/>
                    </a:cubicBezTo>
                    <a:cubicBezTo>
                      <a:pt x="3074" y="262"/>
                      <a:pt x="3000" y="336"/>
                      <a:pt x="2876" y="460"/>
                    </a:cubicBezTo>
                    <a:cubicBezTo>
                      <a:pt x="1958" y="1402"/>
                      <a:pt x="1339" y="2419"/>
                      <a:pt x="893" y="3435"/>
                    </a:cubicBezTo>
                    <a:cubicBezTo>
                      <a:pt x="471" y="4402"/>
                      <a:pt x="198" y="5344"/>
                      <a:pt x="0" y="6286"/>
                    </a:cubicBezTo>
                    <a:lnTo>
                      <a:pt x="0" y="6335"/>
                    </a:lnTo>
                    <a:lnTo>
                      <a:pt x="74" y="6335"/>
                    </a:lnTo>
                    <a:cubicBezTo>
                      <a:pt x="322" y="6335"/>
                      <a:pt x="570" y="6162"/>
                      <a:pt x="744" y="6013"/>
                    </a:cubicBezTo>
                    <a:cubicBezTo>
                      <a:pt x="2578" y="4501"/>
                      <a:pt x="4140" y="2617"/>
                      <a:pt x="4884" y="782"/>
                    </a:cubicBezTo>
                    <a:cubicBezTo>
                      <a:pt x="4908" y="634"/>
                      <a:pt x="4958" y="460"/>
                      <a:pt x="4884" y="386"/>
                    </a:cubicBezTo>
                    <a:cubicBezTo>
                      <a:pt x="4809" y="287"/>
                      <a:pt x="4685" y="262"/>
                      <a:pt x="4661" y="187"/>
                    </a:cubicBezTo>
                    <a:cubicBezTo>
                      <a:pt x="4636" y="138"/>
                      <a:pt x="4636" y="64"/>
                      <a:pt x="4586" y="39"/>
                    </a:cubicBezTo>
                    <a:cubicBezTo>
                      <a:pt x="4559" y="11"/>
                      <a:pt x="4522" y="1"/>
                      <a:pt x="448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948" name="Google Shape;11948;p30"/>
              <p:cNvSpPr/>
              <p:nvPr/>
            </p:nvSpPr>
            <p:spPr>
              <a:xfrm>
                <a:off x="3989125" y="1148925"/>
                <a:ext cx="90500" cy="127350"/>
              </a:xfrm>
              <a:custGeom>
                <a:avLst/>
                <a:gdLst/>
                <a:ahLst/>
                <a:cxnLst/>
                <a:rect l="l" t="t" r="r" b="b"/>
                <a:pathLst>
                  <a:path w="3620" h="5094" extrusionOk="0">
                    <a:moveTo>
                      <a:pt x="2876" y="1"/>
                    </a:moveTo>
                    <a:lnTo>
                      <a:pt x="2876" y="1"/>
                    </a:lnTo>
                    <a:cubicBezTo>
                      <a:pt x="2207" y="621"/>
                      <a:pt x="1686" y="1315"/>
                      <a:pt x="1240" y="2034"/>
                    </a:cubicBezTo>
                    <a:cubicBezTo>
                      <a:pt x="744" y="2827"/>
                      <a:pt x="397" y="3670"/>
                      <a:pt x="124" y="4463"/>
                    </a:cubicBezTo>
                    <a:cubicBezTo>
                      <a:pt x="75" y="4686"/>
                      <a:pt x="0" y="4909"/>
                      <a:pt x="124" y="5083"/>
                    </a:cubicBezTo>
                    <a:cubicBezTo>
                      <a:pt x="143" y="5090"/>
                      <a:pt x="164" y="5094"/>
                      <a:pt x="186" y="5094"/>
                    </a:cubicBezTo>
                    <a:cubicBezTo>
                      <a:pt x="306" y="5094"/>
                      <a:pt x="458" y="4986"/>
                      <a:pt x="521" y="4860"/>
                    </a:cubicBezTo>
                    <a:cubicBezTo>
                      <a:pt x="1265" y="4091"/>
                      <a:pt x="1860" y="3347"/>
                      <a:pt x="2479" y="2554"/>
                    </a:cubicBezTo>
                    <a:cubicBezTo>
                      <a:pt x="2975" y="1860"/>
                      <a:pt x="3471" y="1191"/>
                      <a:pt x="3620" y="497"/>
                    </a:cubicBezTo>
                    <a:lnTo>
                      <a:pt x="3620" y="497"/>
                    </a:lnTo>
                    <a:cubicBezTo>
                      <a:pt x="3471" y="596"/>
                      <a:pt x="3297" y="720"/>
                      <a:pt x="3099" y="819"/>
                    </a:cubicBezTo>
                    <a:cubicBezTo>
                      <a:pt x="3248" y="596"/>
                      <a:pt x="3372" y="348"/>
                      <a:pt x="3446" y="100"/>
                    </a:cubicBezTo>
                    <a:lnTo>
                      <a:pt x="3446" y="100"/>
                    </a:lnTo>
                    <a:cubicBezTo>
                      <a:pt x="3198" y="298"/>
                      <a:pt x="2950" y="472"/>
                      <a:pt x="2727" y="670"/>
                    </a:cubicBezTo>
                    <a:cubicBezTo>
                      <a:pt x="2826" y="447"/>
                      <a:pt x="2876" y="224"/>
                      <a:pt x="2876"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949" name="Google Shape;11949;p30"/>
              <p:cNvSpPr/>
              <p:nvPr/>
            </p:nvSpPr>
            <p:spPr>
              <a:xfrm>
                <a:off x="3767875" y="1203475"/>
                <a:ext cx="144425" cy="101650"/>
              </a:xfrm>
              <a:custGeom>
                <a:avLst/>
                <a:gdLst/>
                <a:ahLst/>
                <a:cxnLst/>
                <a:rect l="l" t="t" r="r" b="b"/>
                <a:pathLst>
                  <a:path w="5777" h="4066" extrusionOk="0">
                    <a:moveTo>
                      <a:pt x="1314" y="0"/>
                    </a:moveTo>
                    <a:cubicBezTo>
                      <a:pt x="1116" y="0"/>
                      <a:pt x="868" y="25"/>
                      <a:pt x="695" y="149"/>
                    </a:cubicBezTo>
                    <a:cubicBezTo>
                      <a:pt x="645" y="223"/>
                      <a:pt x="596" y="273"/>
                      <a:pt x="546" y="298"/>
                    </a:cubicBezTo>
                    <a:cubicBezTo>
                      <a:pt x="397" y="397"/>
                      <a:pt x="75" y="372"/>
                      <a:pt x="25" y="496"/>
                    </a:cubicBezTo>
                    <a:cubicBezTo>
                      <a:pt x="1" y="521"/>
                      <a:pt x="25" y="546"/>
                      <a:pt x="25" y="595"/>
                    </a:cubicBezTo>
                    <a:cubicBezTo>
                      <a:pt x="75" y="769"/>
                      <a:pt x="199" y="918"/>
                      <a:pt x="298" y="1091"/>
                    </a:cubicBezTo>
                    <a:cubicBezTo>
                      <a:pt x="620" y="1512"/>
                      <a:pt x="992" y="1884"/>
                      <a:pt x="1414" y="2231"/>
                    </a:cubicBezTo>
                    <a:cubicBezTo>
                      <a:pt x="1686" y="2479"/>
                      <a:pt x="2009" y="2653"/>
                      <a:pt x="2356" y="2851"/>
                    </a:cubicBezTo>
                    <a:cubicBezTo>
                      <a:pt x="2876" y="3124"/>
                      <a:pt x="3422" y="3397"/>
                      <a:pt x="4016" y="3570"/>
                    </a:cubicBezTo>
                    <a:cubicBezTo>
                      <a:pt x="4314" y="3694"/>
                      <a:pt x="4636" y="3768"/>
                      <a:pt x="4934" y="3868"/>
                    </a:cubicBezTo>
                    <a:cubicBezTo>
                      <a:pt x="5033" y="3892"/>
                      <a:pt x="5777" y="4066"/>
                      <a:pt x="5777" y="4066"/>
                    </a:cubicBezTo>
                    <a:cubicBezTo>
                      <a:pt x="5529" y="2702"/>
                      <a:pt x="4636" y="1463"/>
                      <a:pt x="3248" y="620"/>
                    </a:cubicBezTo>
                    <a:cubicBezTo>
                      <a:pt x="2727" y="273"/>
                      <a:pt x="2108" y="25"/>
                      <a:pt x="1314"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950" name="Google Shape;11950;p30"/>
              <p:cNvSpPr/>
              <p:nvPr/>
            </p:nvSpPr>
            <p:spPr>
              <a:xfrm>
                <a:off x="3823650" y="1248100"/>
                <a:ext cx="81225" cy="51450"/>
              </a:xfrm>
              <a:custGeom>
                <a:avLst/>
                <a:gdLst/>
                <a:ahLst/>
                <a:cxnLst/>
                <a:rect l="l" t="t" r="r" b="b"/>
                <a:pathLst>
                  <a:path w="3249" h="2058" extrusionOk="0">
                    <a:moveTo>
                      <a:pt x="1513" y="0"/>
                    </a:moveTo>
                    <a:cubicBezTo>
                      <a:pt x="1516" y="6"/>
                      <a:pt x="1520" y="12"/>
                      <a:pt x="1525" y="18"/>
                    </a:cubicBezTo>
                    <a:lnTo>
                      <a:pt x="1525" y="18"/>
                    </a:lnTo>
                    <a:cubicBezTo>
                      <a:pt x="1521" y="12"/>
                      <a:pt x="1517" y="6"/>
                      <a:pt x="1513" y="0"/>
                    </a:cubicBezTo>
                    <a:close/>
                    <a:moveTo>
                      <a:pt x="1525" y="18"/>
                    </a:moveTo>
                    <a:cubicBezTo>
                      <a:pt x="1668" y="237"/>
                      <a:pt x="1788" y="479"/>
                      <a:pt x="1885" y="744"/>
                    </a:cubicBezTo>
                    <a:cubicBezTo>
                      <a:pt x="1538" y="546"/>
                      <a:pt x="1166" y="347"/>
                      <a:pt x="720" y="248"/>
                    </a:cubicBezTo>
                    <a:lnTo>
                      <a:pt x="720" y="248"/>
                    </a:lnTo>
                    <a:cubicBezTo>
                      <a:pt x="893" y="496"/>
                      <a:pt x="1042" y="719"/>
                      <a:pt x="1141" y="967"/>
                    </a:cubicBezTo>
                    <a:cubicBezTo>
                      <a:pt x="769" y="917"/>
                      <a:pt x="372" y="868"/>
                      <a:pt x="1" y="818"/>
                    </a:cubicBezTo>
                    <a:lnTo>
                      <a:pt x="1" y="818"/>
                    </a:lnTo>
                    <a:cubicBezTo>
                      <a:pt x="273" y="1240"/>
                      <a:pt x="769" y="1537"/>
                      <a:pt x="1364" y="1711"/>
                    </a:cubicBezTo>
                    <a:cubicBezTo>
                      <a:pt x="1736" y="1810"/>
                      <a:pt x="2256" y="2033"/>
                      <a:pt x="2752" y="2058"/>
                    </a:cubicBezTo>
                    <a:cubicBezTo>
                      <a:pt x="3248" y="2008"/>
                      <a:pt x="3199" y="1636"/>
                      <a:pt x="3124" y="1438"/>
                    </a:cubicBezTo>
                    <a:cubicBezTo>
                      <a:pt x="2951" y="1116"/>
                      <a:pt x="2752" y="843"/>
                      <a:pt x="2455" y="595"/>
                    </a:cubicBezTo>
                    <a:cubicBezTo>
                      <a:pt x="2306" y="471"/>
                      <a:pt x="2157" y="347"/>
                      <a:pt x="2009" y="248"/>
                    </a:cubicBezTo>
                    <a:cubicBezTo>
                      <a:pt x="1892" y="202"/>
                      <a:pt x="1601" y="111"/>
                      <a:pt x="1525" y="18"/>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951" name="Google Shape;11951;p30"/>
              <p:cNvSpPr/>
              <p:nvPr/>
            </p:nvSpPr>
            <p:spPr>
              <a:xfrm>
                <a:off x="3920325" y="1119475"/>
                <a:ext cx="77500" cy="162550"/>
              </a:xfrm>
              <a:custGeom>
                <a:avLst/>
                <a:gdLst/>
                <a:ahLst/>
                <a:cxnLst/>
                <a:rect l="l" t="t" r="r" b="b"/>
                <a:pathLst>
                  <a:path w="3100" h="6502" extrusionOk="0">
                    <a:moveTo>
                      <a:pt x="2207" y="1"/>
                    </a:moveTo>
                    <a:cubicBezTo>
                      <a:pt x="1990" y="1"/>
                      <a:pt x="1774" y="169"/>
                      <a:pt x="1557" y="169"/>
                    </a:cubicBezTo>
                    <a:cubicBezTo>
                      <a:pt x="1534" y="169"/>
                      <a:pt x="1511" y="167"/>
                      <a:pt x="1488" y="162"/>
                    </a:cubicBezTo>
                    <a:cubicBezTo>
                      <a:pt x="1456" y="153"/>
                      <a:pt x="1425" y="149"/>
                      <a:pt x="1396" y="149"/>
                    </a:cubicBezTo>
                    <a:cubicBezTo>
                      <a:pt x="1109" y="149"/>
                      <a:pt x="956" y="555"/>
                      <a:pt x="844" y="757"/>
                    </a:cubicBezTo>
                    <a:cubicBezTo>
                      <a:pt x="645" y="1030"/>
                      <a:pt x="497" y="1352"/>
                      <a:pt x="373" y="1650"/>
                    </a:cubicBezTo>
                    <a:cubicBezTo>
                      <a:pt x="125" y="2245"/>
                      <a:pt x="1" y="2865"/>
                      <a:pt x="1" y="3459"/>
                    </a:cubicBezTo>
                    <a:cubicBezTo>
                      <a:pt x="1" y="4253"/>
                      <a:pt x="224" y="5021"/>
                      <a:pt x="670" y="5691"/>
                    </a:cubicBezTo>
                    <a:cubicBezTo>
                      <a:pt x="819" y="5889"/>
                      <a:pt x="1042" y="6310"/>
                      <a:pt x="1364" y="6459"/>
                    </a:cubicBezTo>
                    <a:cubicBezTo>
                      <a:pt x="1428" y="6489"/>
                      <a:pt x="1489" y="6502"/>
                      <a:pt x="1547" y="6502"/>
                    </a:cubicBezTo>
                    <a:cubicBezTo>
                      <a:pt x="1832" y="6502"/>
                      <a:pt x="2050" y="6194"/>
                      <a:pt x="2133" y="5988"/>
                    </a:cubicBezTo>
                    <a:cubicBezTo>
                      <a:pt x="2505" y="4798"/>
                      <a:pt x="2678" y="3633"/>
                      <a:pt x="2901" y="2468"/>
                    </a:cubicBezTo>
                    <a:cubicBezTo>
                      <a:pt x="2976" y="2096"/>
                      <a:pt x="3025" y="1749"/>
                      <a:pt x="3050" y="1377"/>
                    </a:cubicBezTo>
                    <a:cubicBezTo>
                      <a:pt x="3100" y="1129"/>
                      <a:pt x="3100" y="832"/>
                      <a:pt x="3000" y="633"/>
                    </a:cubicBezTo>
                    <a:cubicBezTo>
                      <a:pt x="2901" y="435"/>
                      <a:pt x="2629" y="63"/>
                      <a:pt x="2306" y="14"/>
                    </a:cubicBezTo>
                    <a:cubicBezTo>
                      <a:pt x="2273" y="5"/>
                      <a:pt x="2240" y="1"/>
                      <a:pt x="220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952" name="Google Shape;11952;p30"/>
              <p:cNvSpPr/>
              <p:nvPr/>
            </p:nvSpPr>
            <p:spPr>
              <a:xfrm>
                <a:off x="3933350" y="1176200"/>
                <a:ext cx="42175" cy="96200"/>
              </a:xfrm>
              <a:custGeom>
                <a:avLst/>
                <a:gdLst/>
                <a:ahLst/>
                <a:cxnLst/>
                <a:rect l="l" t="t" r="r" b="b"/>
                <a:pathLst>
                  <a:path w="1687" h="3848" extrusionOk="0">
                    <a:moveTo>
                      <a:pt x="521" y="1"/>
                    </a:moveTo>
                    <a:cubicBezTo>
                      <a:pt x="347" y="372"/>
                      <a:pt x="248" y="744"/>
                      <a:pt x="224" y="1116"/>
                    </a:cubicBezTo>
                    <a:cubicBezTo>
                      <a:pt x="174" y="1339"/>
                      <a:pt x="25" y="1587"/>
                      <a:pt x="25" y="1835"/>
                    </a:cubicBezTo>
                    <a:cubicBezTo>
                      <a:pt x="0" y="2480"/>
                      <a:pt x="496" y="3198"/>
                      <a:pt x="893" y="3694"/>
                    </a:cubicBezTo>
                    <a:cubicBezTo>
                      <a:pt x="957" y="3780"/>
                      <a:pt x="1059" y="3848"/>
                      <a:pt x="1183" y="3848"/>
                    </a:cubicBezTo>
                    <a:cubicBezTo>
                      <a:pt x="1201" y="3848"/>
                      <a:pt x="1220" y="3846"/>
                      <a:pt x="1240" y="3843"/>
                    </a:cubicBezTo>
                    <a:lnTo>
                      <a:pt x="1513" y="2356"/>
                    </a:lnTo>
                    <a:cubicBezTo>
                      <a:pt x="1587" y="1959"/>
                      <a:pt x="1686" y="1562"/>
                      <a:pt x="1612" y="1190"/>
                    </a:cubicBezTo>
                    <a:lnTo>
                      <a:pt x="1612" y="1190"/>
                    </a:lnTo>
                    <a:cubicBezTo>
                      <a:pt x="1513" y="1265"/>
                      <a:pt x="1438" y="1389"/>
                      <a:pt x="1339" y="1488"/>
                    </a:cubicBezTo>
                    <a:cubicBezTo>
                      <a:pt x="1364" y="1017"/>
                      <a:pt x="1314" y="571"/>
                      <a:pt x="1141" y="149"/>
                    </a:cubicBezTo>
                    <a:cubicBezTo>
                      <a:pt x="1017" y="372"/>
                      <a:pt x="967" y="571"/>
                      <a:pt x="942" y="769"/>
                    </a:cubicBezTo>
                    <a:cubicBezTo>
                      <a:pt x="818" y="496"/>
                      <a:pt x="695" y="248"/>
                      <a:pt x="521"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953" name="Google Shape;11953;p30"/>
              <p:cNvSpPr/>
              <p:nvPr/>
            </p:nvSpPr>
            <p:spPr>
              <a:xfrm>
                <a:off x="3707150" y="1252125"/>
                <a:ext cx="195225" cy="73700"/>
              </a:xfrm>
              <a:custGeom>
                <a:avLst/>
                <a:gdLst/>
                <a:ahLst/>
                <a:cxnLst/>
                <a:rect l="l" t="t" r="r" b="b"/>
                <a:pathLst>
                  <a:path w="7809" h="2948" extrusionOk="0">
                    <a:moveTo>
                      <a:pt x="1537" y="0"/>
                    </a:moveTo>
                    <a:cubicBezTo>
                      <a:pt x="1432" y="0"/>
                      <a:pt x="1326" y="13"/>
                      <a:pt x="1215" y="62"/>
                    </a:cubicBezTo>
                    <a:cubicBezTo>
                      <a:pt x="1017" y="161"/>
                      <a:pt x="893" y="285"/>
                      <a:pt x="744" y="409"/>
                    </a:cubicBezTo>
                    <a:cubicBezTo>
                      <a:pt x="570" y="558"/>
                      <a:pt x="322" y="657"/>
                      <a:pt x="149" y="831"/>
                    </a:cubicBezTo>
                    <a:cubicBezTo>
                      <a:pt x="0" y="1004"/>
                      <a:pt x="75" y="1128"/>
                      <a:pt x="99" y="1252"/>
                    </a:cubicBezTo>
                    <a:cubicBezTo>
                      <a:pt x="124" y="1302"/>
                      <a:pt x="149" y="1302"/>
                      <a:pt x="149" y="1401"/>
                    </a:cubicBezTo>
                    <a:cubicBezTo>
                      <a:pt x="149" y="1451"/>
                      <a:pt x="124" y="1525"/>
                      <a:pt x="149" y="1624"/>
                    </a:cubicBezTo>
                    <a:cubicBezTo>
                      <a:pt x="199" y="1872"/>
                      <a:pt x="446" y="2120"/>
                      <a:pt x="719" y="2244"/>
                    </a:cubicBezTo>
                    <a:cubicBezTo>
                      <a:pt x="2013" y="2761"/>
                      <a:pt x="3705" y="2948"/>
                      <a:pt x="5387" y="2948"/>
                    </a:cubicBezTo>
                    <a:cubicBezTo>
                      <a:pt x="5961" y="2948"/>
                      <a:pt x="6535" y="2926"/>
                      <a:pt x="7090" y="2888"/>
                    </a:cubicBezTo>
                    <a:cubicBezTo>
                      <a:pt x="7338" y="2864"/>
                      <a:pt x="7660" y="2789"/>
                      <a:pt x="7759" y="2640"/>
                    </a:cubicBezTo>
                    <a:cubicBezTo>
                      <a:pt x="7809" y="2467"/>
                      <a:pt x="7710" y="2393"/>
                      <a:pt x="7586" y="2293"/>
                    </a:cubicBezTo>
                    <a:cubicBezTo>
                      <a:pt x="7065" y="1822"/>
                      <a:pt x="6421" y="1500"/>
                      <a:pt x="5727" y="1178"/>
                    </a:cubicBezTo>
                    <a:cubicBezTo>
                      <a:pt x="5553" y="1079"/>
                      <a:pt x="5355" y="1029"/>
                      <a:pt x="5181" y="930"/>
                    </a:cubicBezTo>
                    <a:cubicBezTo>
                      <a:pt x="4140" y="508"/>
                      <a:pt x="3099" y="62"/>
                      <a:pt x="1859" y="13"/>
                    </a:cubicBezTo>
                    <a:cubicBezTo>
                      <a:pt x="1748" y="13"/>
                      <a:pt x="1643" y="0"/>
                      <a:pt x="153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954" name="Google Shape;11954;p30"/>
              <p:cNvSpPr/>
              <p:nvPr/>
            </p:nvSpPr>
            <p:spPr>
              <a:xfrm>
                <a:off x="3771600" y="1278450"/>
                <a:ext cx="119000" cy="39700"/>
              </a:xfrm>
              <a:custGeom>
                <a:avLst/>
                <a:gdLst/>
                <a:ahLst/>
                <a:cxnLst/>
                <a:rect l="l" t="t" r="r" b="b"/>
                <a:pathLst>
                  <a:path w="4760" h="1588" extrusionOk="0">
                    <a:moveTo>
                      <a:pt x="719" y="1"/>
                    </a:moveTo>
                    <a:lnTo>
                      <a:pt x="719" y="1"/>
                    </a:lnTo>
                    <a:cubicBezTo>
                      <a:pt x="731" y="17"/>
                      <a:pt x="751" y="31"/>
                      <a:pt x="776" y="42"/>
                    </a:cubicBezTo>
                    <a:lnTo>
                      <a:pt x="776" y="42"/>
                    </a:lnTo>
                    <a:cubicBezTo>
                      <a:pt x="757" y="28"/>
                      <a:pt x="738" y="14"/>
                      <a:pt x="719" y="1"/>
                    </a:cubicBezTo>
                    <a:close/>
                    <a:moveTo>
                      <a:pt x="776" y="42"/>
                    </a:moveTo>
                    <a:lnTo>
                      <a:pt x="776" y="42"/>
                    </a:lnTo>
                    <a:cubicBezTo>
                      <a:pt x="931" y="157"/>
                      <a:pt x="1091" y="287"/>
                      <a:pt x="1289" y="398"/>
                    </a:cubicBezTo>
                    <a:cubicBezTo>
                      <a:pt x="1125" y="377"/>
                      <a:pt x="948" y="365"/>
                      <a:pt x="767" y="365"/>
                    </a:cubicBezTo>
                    <a:cubicBezTo>
                      <a:pt x="511" y="365"/>
                      <a:pt x="247" y="389"/>
                      <a:pt x="0" y="447"/>
                    </a:cubicBezTo>
                    <a:cubicBezTo>
                      <a:pt x="397" y="596"/>
                      <a:pt x="843" y="769"/>
                      <a:pt x="1240" y="943"/>
                    </a:cubicBezTo>
                    <a:lnTo>
                      <a:pt x="595" y="1116"/>
                    </a:lnTo>
                    <a:cubicBezTo>
                      <a:pt x="630" y="1109"/>
                      <a:pt x="671" y="1106"/>
                      <a:pt x="715" y="1106"/>
                    </a:cubicBezTo>
                    <a:cubicBezTo>
                      <a:pt x="985" y="1106"/>
                      <a:pt x="1399" y="1219"/>
                      <a:pt x="1612" y="1240"/>
                    </a:cubicBezTo>
                    <a:cubicBezTo>
                      <a:pt x="1959" y="1265"/>
                      <a:pt x="2256" y="1315"/>
                      <a:pt x="2603" y="1340"/>
                    </a:cubicBezTo>
                    <a:cubicBezTo>
                      <a:pt x="3322" y="1389"/>
                      <a:pt x="4016" y="1488"/>
                      <a:pt x="4735" y="1587"/>
                    </a:cubicBezTo>
                    <a:cubicBezTo>
                      <a:pt x="4760" y="1513"/>
                      <a:pt x="4710" y="1463"/>
                      <a:pt x="4636" y="1439"/>
                    </a:cubicBezTo>
                    <a:cubicBezTo>
                      <a:pt x="4239" y="1216"/>
                      <a:pt x="3942" y="968"/>
                      <a:pt x="3471" y="769"/>
                    </a:cubicBezTo>
                    <a:cubicBezTo>
                      <a:pt x="3000" y="596"/>
                      <a:pt x="2479" y="398"/>
                      <a:pt x="1983" y="274"/>
                    </a:cubicBezTo>
                    <a:cubicBezTo>
                      <a:pt x="1760" y="224"/>
                      <a:pt x="1562" y="150"/>
                      <a:pt x="1364" y="125"/>
                    </a:cubicBezTo>
                    <a:cubicBezTo>
                      <a:pt x="1177" y="104"/>
                      <a:pt x="904" y="101"/>
                      <a:pt x="776" y="42"/>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955" name="Google Shape;11955;p30"/>
              <p:cNvSpPr/>
              <p:nvPr/>
            </p:nvSpPr>
            <p:spPr>
              <a:xfrm>
                <a:off x="3840375" y="1140875"/>
                <a:ext cx="108500" cy="154650"/>
              </a:xfrm>
              <a:custGeom>
                <a:avLst/>
                <a:gdLst/>
                <a:ahLst/>
                <a:cxnLst/>
                <a:rect l="l" t="t" r="r" b="b"/>
                <a:pathLst>
                  <a:path w="4340" h="6186" extrusionOk="0">
                    <a:moveTo>
                      <a:pt x="1488" y="1"/>
                    </a:moveTo>
                    <a:cubicBezTo>
                      <a:pt x="1240" y="1"/>
                      <a:pt x="1067" y="273"/>
                      <a:pt x="819" y="323"/>
                    </a:cubicBezTo>
                    <a:cubicBezTo>
                      <a:pt x="769" y="348"/>
                      <a:pt x="726" y="348"/>
                      <a:pt x="686" y="348"/>
                    </a:cubicBezTo>
                    <a:cubicBezTo>
                      <a:pt x="645" y="348"/>
                      <a:pt x="608" y="348"/>
                      <a:pt x="571" y="372"/>
                    </a:cubicBezTo>
                    <a:cubicBezTo>
                      <a:pt x="447" y="397"/>
                      <a:pt x="323" y="496"/>
                      <a:pt x="249" y="571"/>
                    </a:cubicBezTo>
                    <a:cubicBezTo>
                      <a:pt x="199" y="695"/>
                      <a:pt x="199" y="794"/>
                      <a:pt x="150" y="893"/>
                    </a:cubicBezTo>
                    <a:cubicBezTo>
                      <a:pt x="26" y="1538"/>
                      <a:pt x="1" y="2182"/>
                      <a:pt x="100" y="2777"/>
                    </a:cubicBezTo>
                    <a:cubicBezTo>
                      <a:pt x="199" y="3347"/>
                      <a:pt x="522" y="3719"/>
                      <a:pt x="869" y="4140"/>
                    </a:cubicBezTo>
                    <a:cubicBezTo>
                      <a:pt x="1513" y="5008"/>
                      <a:pt x="2455" y="5777"/>
                      <a:pt x="3744" y="6148"/>
                    </a:cubicBezTo>
                    <a:cubicBezTo>
                      <a:pt x="3781" y="6173"/>
                      <a:pt x="3825" y="6186"/>
                      <a:pt x="3865" y="6186"/>
                    </a:cubicBezTo>
                    <a:cubicBezTo>
                      <a:pt x="3905" y="6186"/>
                      <a:pt x="3943" y="6173"/>
                      <a:pt x="3967" y="6148"/>
                    </a:cubicBezTo>
                    <a:cubicBezTo>
                      <a:pt x="3992" y="6124"/>
                      <a:pt x="3992" y="6099"/>
                      <a:pt x="4042" y="6074"/>
                    </a:cubicBezTo>
                    <a:cubicBezTo>
                      <a:pt x="4190" y="5777"/>
                      <a:pt x="4215" y="5504"/>
                      <a:pt x="4240" y="5256"/>
                    </a:cubicBezTo>
                    <a:cubicBezTo>
                      <a:pt x="4339" y="4264"/>
                      <a:pt x="4091" y="3372"/>
                      <a:pt x="3794" y="2430"/>
                    </a:cubicBezTo>
                    <a:cubicBezTo>
                      <a:pt x="3794" y="2380"/>
                      <a:pt x="3744" y="2356"/>
                      <a:pt x="3744" y="2281"/>
                    </a:cubicBezTo>
                    <a:cubicBezTo>
                      <a:pt x="3695" y="2009"/>
                      <a:pt x="3595" y="1761"/>
                      <a:pt x="3447" y="1513"/>
                    </a:cubicBezTo>
                    <a:cubicBezTo>
                      <a:pt x="3298" y="1290"/>
                      <a:pt x="3124" y="1116"/>
                      <a:pt x="2951" y="918"/>
                    </a:cubicBezTo>
                    <a:cubicBezTo>
                      <a:pt x="2753" y="695"/>
                      <a:pt x="2579" y="496"/>
                      <a:pt x="2356" y="298"/>
                    </a:cubicBezTo>
                    <a:cubicBezTo>
                      <a:pt x="2207" y="149"/>
                      <a:pt x="1935" y="125"/>
                      <a:pt x="1687" y="25"/>
                    </a:cubicBezTo>
                    <a:cubicBezTo>
                      <a:pt x="1612" y="25"/>
                      <a:pt x="1563" y="1"/>
                      <a:pt x="148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956" name="Google Shape;11956;p30"/>
              <p:cNvSpPr/>
              <p:nvPr/>
            </p:nvSpPr>
            <p:spPr>
              <a:xfrm>
                <a:off x="3868275" y="1181150"/>
                <a:ext cx="71925" cy="101050"/>
              </a:xfrm>
              <a:custGeom>
                <a:avLst/>
                <a:gdLst/>
                <a:ahLst/>
                <a:cxnLst/>
                <a:rect l="l" t="t" r="r" b="b"/>
                <a:pathLst>
                  <a:path w="2877" h="4042" extrusionOk="0">
                    <a:moveTo>
                      <a:pt x="2182" y="1240"/>
                    </a:moveTo>
                    <a:cubicBezTo>
                      <a:pt x="2177" y="1245"/>
                      <a:pt x="2174" y="1252"/>
                      <a:pt x="2173" y="1260"/>
                    </a:cubicBezTo>
                    <a:lnTo>
                      <a:pt x="2173" y="1260"/>
                    </a:lnTo>
                    <a:cubicBezTo>
                      <a:pt x="2176" y="1254"/>
                      <a:pt x="2179" y="1247"/>
                      <a:pt x="2182" y="1240"/>
                    </a:cubicBezTo>
                    <a:close/>
                    <a:moveTo>
                      <a:pt x="1091" y="1"/>
                    </a:moveTo>
                    <a:cubicBezTo>
                      <a:pt x="1017" y="298"/>
                      <a:pt x="992" y="571"/>
                      <a:pt x="967" y="869"/>
                    </a:cubicBezTo>
                    <a:cubicBezTo>
                      <a:pt x="645" y="621"/>
                      <a:pt x="323" y="323"/>
                      <a:pt x="0" y="75"/>
                    </a:cubicBezTo>
                    <a:lnTo>
                      <a:pt x="0" y="75"/>
                    </a:lnTo>
                    <a:cubicBezTo>
                      <a:pt x="0" y="670"/>
                      <a:pt x="100" y="1240"/>
                      <a:pt x="323" y="1761"/>
                    </a:cubicBezTo>
                    <a:cubicBezTo>
                      <a:pt x="496" y="2207"/>
                      <a:pt x="744" y="2653"/>
                      <a:pt x="1091" y="3050"/>
                    </a:cubicBezTo>
                    <a:cubicBezTo>
                      <a:pt x="1240" y="3273"/>
                      <a:pt x="1438" y="3447"/>
                      <a:pt x="1637" y="3645"/>
                    </a:cubicBezTo>
                    <a:cubicBezTo>
                      <a:pt x="1761" y="3769"/>
                      <a:pt x="1984" y="4042"/>
                      <a:pt x="2232" y="4042"/>
                    </a:cubicBezTo>
                    <a:cubicBezTo>
                      <a:pt x="2876" y="4042"/>
                      <a:pt x="2628" y="3000"/>
                      <a:pt x="2603" y="2777"/>
                    </a:cubicBezTo>
                    <a:cubicBezTo>
                      <a:pt x="2579" y="2505"/>
                      <a:pt x="2504" y="2257"/>
                      <a:pt x="2455" y="1984"/>
                    </a:cubicBezTo>
                    <a:cubicBezTo>
                      <a:pt x="2430" y="1860"/>
                      <a:pt x="2380" y="1687"/>
                      <a:pt x="2331" y="1563"/>
                    </a:cubicBezTo>
                    <a:cubicBezTo>
                      <a:pt x="2308" y="1518"/>
                      <a:pt x="2166" y="1333"/>
                      <a:pt x="2173" y="1260"/>
                    </a:cubicBezTo>
                    <a:lnTo>
                      <a:pt x="2173" y="1260"/>
                    </a:lnTo>
                    <a:cubicBezTo>
                      <a:pt x="2100" y="1429"/>
                      <a:pt x="2007" y="1619"/>
                      <a:pt x="1959" y="1786"/>
                    </a:cubicBezTo>
                    <a:cubicBezTo>
                      <a:pt x="1810" y="1141"/>
                      <a:pt x="1513" y="521"/>
                      <a:pt x="1091"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957" name="Google Shape;11957;p30"/>
              <p:cNvSpPr/>
              <p:nvPr/>
            </p:nvSpPr>
            <p:spPr>
              <a:xfrm>
                <a:off x="3958750" y="1120425"/>
                <a:ext cx="99200" cy="158150"/>
              </a:xfrm>
              <a:custGeom>
                <a:avLst/>
                <a:gdLst/>
                <a:ahLst/>
                <a:cxnLst/>
                <a:rect l="l" t="t" r="r" b="b"/>
                <a:pathLst>
                  <a:path w="3968" h="6326" extrusionOk="0">
                    <a:moveTo>
                      <a:pt x="2951" y="1"/>
                    </a:moveTo>
                    <a:cubicBezTo>
                      <a:pt x="2529" y="25"/>
                      <a:pt x="1910" y="719"/>
                      <a:pt x="1686" y="967"/>
                    </a:cubicBezTo>
                    <a:cubicBezTo>
                      <a:pt x="1339" y="1364"/>
                      <a:pt x="1067" y="1761"/>
                      <a:pt x="844" y="2182"/>
                    </a:cubicBezTo>
                    <a:cubicBezTo>
                      <a:pt x="348" y="3000"/>
                      <a:pt x="50" y="3868"/>
                      <a:pt x="1" y="4711"/>
                    </a:cubicBezTo>
                    <a:cubicBezTo>
                      <a:pt x="1" y="5107"/>
                      <a:pt x="75" y="5479"/>
                      <a:pt x="199" y="5851"/>
                    </a:cubicBezTo>
                    <a:cubicBezTo>
                      <a:pt x="236" y="5979"/>
                      <a:pt x="436" y="6325"/>
                      <a:pt x="668" y="6325"/>
                    </a:cubicBezTo>
                    <a:cubicBezTo>
                      <a:pt x="749" y="6325"/>
                      <a:pt x="834" y="6283"/>
                      <a:pt x="918" y="6173"/>
                    </a:cubicBezTo>
                    <a:cubicBezTo>
                      <a:pt x="1215" y="5727"/>
                      <a:pt x="1563" y="5281"/>
                      <a:pt x="1860" y="4834"/>
                    </a:cubicBezTo>
                    <a:cubicBezTo>
                      <a:pt x="2306" y="4240"/>
                      <a:pt x="2728" y="3620"/>
                      <a:pt x="3075" y="3000"/>
                    </a:cubicBezTo>
                    <a:cubicBezTo>
                      <a:pt x="3447" y="2331"/>
                      <a:pt x="3694" y="1637"/>
                      <a:pt x="3843" y="967"/>
                    </a:cubicBezTo>
                    <a:cubicBezTo>
                      <a:pt x="3967" y="620"/>
                      <a:pt x="3818" y="447"/>
                      <a:pt x="3645" y="149"/>
                    </a:cubicBezTo>
                    <a:cubicBezTo>
                      <a:pt x="3645" y="124"/>
                      <a:pt x="3595" y="75"/>
                      <a:pt x="3546" y="75"/>
                    </a:cubicBezTo>
                    <a:cubicBezTo>
                      <a:pt x="3521" y="58"/>
                      <a:pt x="3491" y="53"/>
                      <a:pt x="3458" y="53"/>
                    </a:cubicBezTo>
                    <a:cubicBezTo>
                      <a:pt x="3394" y="53"/>
                      <a:pt x="3323" y="75"/>
                      <a:pt x="3273" y="75"/>
                    </a:cubicBezTo>
                    <a:cubicBezTo>
                      <a:pt x="3149" y="75"/>
                      <a:pt x="3075" y="1"/>
                      <a:pt x="295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958" name="Google Shape;11958;p30"/>
              <p:cNvSpPr/>
              <p:nvPr/>
            </p:nvSpPr>
            <p:spPr>
              <a:xfrm>
                <a:off x="3974250" y="1147075"/>
                <a:ext cx="50850" cy="115025"/>
              </a:xfrm>
              <a:custGeom>
                <a:avLst/>
                <a:gdLst/>
                <a:ahLst/>
                <a:cxnLst/>
                <a:rect l="l" t="t" r="r" b="b"/>
                <a:pathLst>
                  <a:path w="2034" h="4601" extrusionOk="0">
                    <a:moveTo>
                      <a:pt x="1612" y="0"/>
                    </a:moveTo>
                    <a:lnTo>
                      <a:pt x="1612" y="0"/>
                    </a:lnTo>
                    <a:cubicBezTo>
                      <a:pt x="1190" y="571"/>
                      <a:pt x="819" y="1190"/>
                      <a:pt x="546" y="1860"/>
                    </a:cubicBezTo>
                    <a:cubicBezTo>
                      <a:pt x="298" y="2405"/>
                      <a:pt x="124" y="3000"/>
                      <a:pt x="75" y="3545"/>
                    </a:cubicBezTo>
                    <a:cubicBezTo>
                      <a:pt x="50" y="3843"/>
                      <a:pt x="1" y="4116"/>
                      <a:pt x="50" y="4388"/>
                    </a:cubicBezTo>
                    <a:cubicBezTo>
                      <a:pt x="61" y="4538"/>
                      <a:pt x="113" y="4600"/>
                      <a:pt x="187" y="4600"/>
                    </a:cubicBezTo>
                    <a:cubicBezTo>
                      <a:pt x="285" y="4600"/>
                      <a:pt x="419" y="4493"/>
                      <a:pt x="546" y="4339"/>
                    </a:cubicBezTo>
                    <a:cubicBezTo>
                      <a:pt x="943" y="3793"/>
                      <a:pt x="1290" y="3223"/>
                      <a:pt x="1537" y="2653"/>
                    </a:cubicBezTo>
                    <a:cubicBezTo>
                      <a:pt x="1661" y="2380"/>
                      <a:pt x="1736" y="2108"/>
                      <a:pt x="1835" y="1810"/>
                    </a:cubicBezTo>
                    <a:cubicBezTo>
                      <a:pt x="1909" y="1637"/>
                      <a:pt x="1909" y="1141"/>
                      <a:pt x="2033" y="1017"/>
                    </a:cubicBezTo>
                    <a:lnTo>
                      <a:pt x="2033" y="1017"/>
                    </a:lnTo>
                    <a:cubicBezTo>
                      <a:pt x="1810" y="1190"/>
                      <a:pt x="1587" y="1413"/>
                      <a:pt x="1364" y="1637"/>
                    </a:cubicBezTo>
                    <a:cubicBezTo>
                      <a:pt x="1537" y="1066"/>
                      <a:pt x="1612" y="521"/>
                      <a:pt x="1612"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959" name="Google Shape;11959;p30"/>
              <p:cNvSpPr/>
              <p:nvPr/>
            </p:nvSpPr>
            <p:spPr>
              <a:xfrm>
                <a:off x="3710250" y="1332875"/>
                <a:ext cx="185625" cy="92650"/>
              </a:xfrm>
              <a:custGeom>
                <a:avLst/>
                <a:gdLst/>
                <a:ahLst/>
                <a:cxnLst/>
                <a:rect l="l" t="t" r="r" b="b"/>
                <a:pathLst>
                  <a:path w="7425" h="3706" extrusionOk="0">
                    <a:moveTo>
                      <a:pt x="7002" y="1"/>
                    </a:moveTo>
                    <a:cubicBezTo>
                      <a:pt x="6936" y="1"/>
                      <a:pt x="6858" y="10"/>
                      <a:pt x="6768" y="30"/>
                    </a:cubicBezTo>
                    <a:cubicBezTo>
                      <a:pt x="5974" y="154"/>
                      <a:pt x="5181" y="427"/>
                      <a:pt x="4437" y="650"/>
                    </a:cubicBezTo>
                    <a:cubicBezTo>
                      <a:pt x="3049" y="1071"/>
                      <a:pt x="1611" y="1567"/>
                      <a:pt x="496" y="2385"/>
                    </a:cubicBezTo>
                    <a:cubicBezTo>
                      <a:pt x="372" y="2484"/>
                      <a:pt x="223" y="2608"/>
                      <a:pt x="149" y="2732"/>
                    </a:cubicBezTo>
                    <a:cubicBezTo>
                      <a:pt x="0" y="2980"/>
                      <a:pt x="124" y="3228"/>
                      <a:pt x="273" y="3377"/>
                    </a:cubicBezTo>
                    <a:cubicBezTo>
                      <a:pt x="347" y="3426"/>
                      <a:pt x="397" y="3501"/>
                      <a:pt x="496" y="3525"/>
                    </a:cubicBezTo>
                    <a:cubicBezTo>
                      <a:pt x="620" y="3575"/>
                      <a:pt x="769" y="3649"/>
                      <a:pt x="967" y="3674"/>
                    </a:cubicBezTo>
                    <a:cubicBezTo>
                      <a:pt x="1094" y="3695"/>
                      <a:pt x="1226" y="3705"/>
                      <a:pt x="1360" y="3705"/>
                    </a:cubicBezTo>
                    <a:cubicBezTo>
                      <a:pt x="1855" y="3705"/>
                      <a:pt x="2388" y="3572"/>
                      <a:pt x="2876" y="3377"/>
                    </a:cubicBezTo>
                    <a:cubicBezTo>
                      <a:pt x="3495" y="3129"/>
                      <a:pt x="4066" y="2757"/>
                      <a:pt x="4611" y="2410"/>
                    </a:cubicBezTo>
                    <a:lnTo>
                      <a:pt x="6098" y="1493"/>
                    </a:lnTo>
                    <a:cubicBezTo>
                      <a:pt x="6470" y="1220"/>
                      <a:pt x="6842" y="1022"/>
                      <a:pt x="7090" y="699"/>
                    </a:cubicBezTo>
                    <a:cubicBezTo>
                      <a:pt x="7369" y="378"/>
                      <a:pt x="7425" y="1"/>
                      <a:pt x="70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960" name="Google Shape;11960;p30"/>
              <p:cNvSpPr/>
              <p:nvPr/>
            </p:nvSpPr>
            <p:spPr>
              <a:xfrm>
                <a:off x="3736900" y="1335800"/>
                <a:ext cx="151850" cy="69100"/>
              </a:xfrm>
              <a:custGeom>
                <a:avLst/>
                <a:gdLst/>
                <a:ahLst/>
                <a:cxnLst/>
                <a:rect l="l" t="t" r="r" b="b"/>
                <a:pathLst>
                  <a:path w="6074" h="2764" extrusionOk="0">
                    <a:moveTo>
                      <a:pt x="5728" y="1"/>
                    </a:moveTo>
                    <a:cubicBezTo>
                      <a:pt x="5538" y="1"/>
                      <a:pt x="5256" y="95"/>
                      <a:pt x="5132" y="136"/>
                    </a:cubicBezTo>
                    <a:cubicBezTo>
                      <a:pt x="4388" y="310"/>
                      <a:pt x="3669" y="582"/>
                      <a:pt x="3000" y="880"/>
                    </a:cubicBezTo>
                    <a:cubicBezTo>
                      <a:pt x="2405" y="1128"/>
                      <a:pt x="1810" y="1401"/>
                      <a:pt x="1289" y="1698"/>
                    </a:cubicBezTo>
                    <a:cubicBezTo>
                      <a:pt x="818" y="2020"/>
                      <a:pt x="422" y="2343"/>
                      <a:pt x="0" y="2690"/>
                    </a:cubicBezTo>
                    <a:cubicBezTo>
                      <a:pt x="645" y="2417"/>
                      <a:pt x="1314" y="2144"/>
                      <a:pt x="1983" y="1896"/>
                    </a:cubicBezTo>
                    <a:lnTo>
                      <a:pt x="1983" y="1896"/>
                    </a:lnTo>
                    <a:cubicBezTo>
                      <a:pt x="1636" y="2144"/>
                      <a:pt x="1388" y="2442"/>
                      <a:pt x="1190" y="2764"/>
                    </a:cubicBezTo>
                    <a:cubicBezTo>
                      <a:pt x="1735" y="2491"/>
                      <a:pt x="2281" y="2194"/>
                      <a:pt x="2801" y="1896"/>
                    </a:cubicBezTo>
                    <a:lnTo>
                      <a:pt x="2801" y="1896"/>
                    </a:lnTo>
                    <a:cubicBezTo>
                      <a:pt x="2677" y="2095"/>
                      <a:pt x="2504" y="2318"/>
                      <a:pt x="2281" y="2516"/>
                    </a:cubicBezTo>
                    <a:cubicBezTo>
                      <a:pt x="3595" y="1946"/>
                      <a:pt x="4958" y="1326"/>
                      <a:pt x="5826" y="434"/>
                    </a:cubicBezTo>
                    <a:cubicBezTo>
                      <a:pt x="5950" y="285"/>
                      <a:pt x="6074" y="62"/>
                      <a:pt x="5826" y="12"/>
                    </a:cubicBezTo>
                    <a:cubicBezTo>
                      <a:pt x="5798" y="4"/>
                      <a:pt x="5764" y="1"/>
                      <a:pt x="5728"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961" name="Google Shape;11961;p30"/>
              <p:cNvSpPr/>
              <p:nvPr/>
            </p:nvSpPr>
            <p:spPr>
              <a:xfrm>
                <a:off x="3766625" y="1356525"/>
                <a:ext cx="153975" cy="135900"/>
              </a:xfrm>
              <a:custGeom>
                <a:avLst/>
                <a:gdLst/>
                <a:ahLst/>
                <a:cxnLst/>
                <a:rect l="l" t="t" r="r" b="b"/>
                <a:pathLst>
                  <a:path w="6159" h="5436" extrusionOk="0">
                    <a:moveTo>
                      <a:pt x="5403" y="1"/>
                    </a:moveTo>
                    <a:cubicBezTo>
                      <a:pt x="5396" y="1"/>
                      <a:pt x="5388" y="1"/>
                      <a:pt x="5380" y="1"/>
                    </a:cubicBezTo>
                    <a:cubicBezTo>
                      <a:pt x="5008" y="1"/>
                      <a:pt x="4661" y="299"/>
                      <a:pt x="4414" y="497"/>
                    </a:cubicBezTo>
                    <a:cubicBezTo>
                      <a:pt x="4017" y="795"/>
                      <a:pt x="3645" y="1092"/>
                      <a:pt x="3273" y="1414"/>
                    </a:cubicBezTo>
                    <a:cubicBezTo>
                      <a:pt x="2827" y="1737"/>
                      <a:pt x="2430" y="2108"/>
                      <a:pt x="2034" y="2480"/>
                    </a:cubicBezTo>
                    <a:cubicBezTo>
                      <a:pt x="1662" y="2827"/>
                      <a:pt x="1290" y="3174"/>
                      <a:pt x="943" y="3546"/>
                    </a:cubicBezTo>
                    <a:cubicBezTo>
                      <a:pt x="621" y="3918"/>
                      <a:pt x="373" y="4265"/>
                      <a:pt x="125" y="4662"/>
                    </a:cubicBezTo>
                    <a:cubicBezTo>
                      <a:pt x="75" y="4761"/>
                      <a:pt x="1" y="4885"/>
                      <a:pt x="1" y="5009"/>
                    </a:cubicBezTo>
                    <a:cubicBezTo>
                      <a:pt x="1" y="5083"/>
                      <a:pt x="75" y="5207"/>
                      <a:pt x="224" y="5207"/>
                    </a:cubicBezTo>
                    <a:lnTo>
                      <a:pt x="447" y="5207"/>
                    </a:lnTo>
                    <a:cubicBezTo>
                      <a:pt x="546" y="5232"/>
                      <a:pt x="546" y="5381"/>
                      <a:pt x="646" y="5405"/>
                    </a:cubicBezTo>
                    <a:cubicBezTo>
                      <a:pt x="670" y="5414"/>
                      <a:pt x="695" y="5416"/>
                      <a:pt x="720" y="5416"/>
                    </a:cubicBezTo>
                    <a:cubicBezTo>
                      <a:pt x="769" y="5416"/>
                      <a:pt x="819" y="5405"/>
                      <a:pt x="869" y="5405"/>
                    </a:cubicBezTo>
                    <a:cubicBezTo>
                      <a:pt x="909" y="5402"/>
                      <a:pt x="947" y="5400"/>
                      <a:pt x="986" y="5400"/>
                    </a:cubicBezTo>
                    <a:cubicBezTo>
                      <a:pt x="1170" y="5400"/>
                      <a:pt x="1336" y="5435"/>
                      <a:pt x="1520" y="5435"/>
                    </a:cubicBezTo>
                    <a:cubicBezTo>
                      <a:pt x="1558" y="5435"/>
                      <a:pt x="1597" y="5434"/>
                      <a:pt x="1637" y="5430"/>
                    </a:cubicBezTo>
                    <a:cubicBezTo>
                      <a:pt x="2182" y="5381"/>
                      <a:pt x="2629" y="4711"/>
                      <a:pt x="2926" y="4414"/>
                    </a:cubicBezTo>
                    <a:cubicBezTo>
                      <a:pt x="3248" y="4042"/>
                      <a:pt x="3595" y="3695"/>
                      <a:pt x="3943" y="3323"/>
                    </a:cubicBezTo>
                    <a:cubicBezTo>
                      <a:pt x="4389" y="2778"/>
                      <a:pt x="4810" y="2158"/>
                      <a:pt x="5207" y="1563"/>
                    </a:cubicBezTo>
                    <a:cubicBezTo>
                      <a:pt x="5403" y="1244"/>
                      <a:pt x="6159" y="1"/>
                      <a:pt x="540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962" name="Google Shape;11962;p30"/>
              <p:cNvSpPr/>
              <p:nvPr/>
            </p:nvSpPr>
            <p:spPr>
              <a:xfrm>
                <a:off x="3793275" y="1364325"/>
                <a:ext cx="112825" cy="108750"/>
              </a:xfrm>
              <a:custGeom>
                <a:avLst/>
                <a:gdLst/>
                <a:ahLst/>
                <a:cxnLst/>
                <a:rect l="l" t="t" r="r" b="b"/>
                <a:pathLst>
                  <a:path w="4513" h="4350" extrusionOk="0">
                    <a:moveTo>
                      <a:pt x="4097" y="1"/>
                    </a:moveTo>
                    <a:cubicBezTo>
                      <a:pt x="3874" y="1"/>
                      <a:pt x="3645" y="171"/>
                      <a:pt x="3447" y="309"/>
                    </a:cubicBezTo>
                    <a:cubicBezTo>
                      <a:pt x="2827" y="731"/>
                      <a:pt x="2282" y="1251"/>
                      <a:pt x="1761" y="1772"/>
                    </a:cubicBezTo>
                    <a:cubicBezTo>
                      <a:pt x="968" y="2590"/>
                      <a:pt x="150" y="3457"/>
                      <a:pt x="1" y="4350"/>
                    </a:cubicBezTo>
                    <a:cubicBezTo>
                      <a:pt x="373" y="4028"/>
                      <a:pt x="720" y="3705"/>
                      <a:pt x="1092" y="3383"/>
                    </a:cubicBezTo>
                    <a:lnTo>
                      <a:pt x="1092" y="3383"/>
                    </a:lnTo>
                    <a:cubicBezTo>
                      <a:pt x="1017" y="3581"/>
                      <a:pt x="993" y="3780"/>
                      <a:pt x="1017" y="3978"/>
                    </a:cubicBezTo>
                    <a:cubicBezTo>
                      <a:pt x="1464" y="3581"/>
                      <a:pt x="1860" y="3160"/>
                      <a:pt x="2232" y="2738"/>
                    </a:cubicBezTo>
                    <a:cubicBezTo>
                      <a:pt x="2257" y="2838"/>
                      <a:pt x="2282" y="2912"/>
                      <a:pt x="2356" y="3011"/>
                    </a:cubicBezTo>
                    <a:cubicBezTo>
                      <a:pt x="3075" y="2267"/>
                      <a:pt x="3769" y="1524"/>
                      <a:pt x="4215" y="731"/>
                    </a:cubicBezTo>
                    <a:cubicBezTo>
                      <a:pt x="4339" y="507"/>
                      <a:pt x="4513" y="136"/>
                      <a:pt x="4265" y="36"/>
                    </a:cubicBezTo>
                    <a:cubicBezTo>
                      <a:pt x="4210" y="11"/>
                      <a:pt x="4154" y="1"/>
                      <a:pt x="4097"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963" name="Google Shape;11963;p30"/>
              <p:cNvSpPr/>
              <p:nvPr/>
            </p:nvSpPr>
            <p:spPr>
              <a:xfrm>
                <a:off x="3881900" y="1358025"/>
                <a:ext cx="77500" cy="161600"/>
              </a:xfrm>
              <a:custGeom>
                <a:avLst/>
                <a:gdLst/>
                <a:ahLst/>
                <a:cxnLst/>
                <a:rect l="l" t="t" r="r" b="b"/>
                <a:pathLst>
                  <a:path w="3100" h="6464" extrusionOk="0">
                    <a:moveTo>
                      <a:pt x="1940" y="1"/>
                    </a:moveTo>
                    <a:cubicBezTo>
                      <a:pt x="1859" y="1"/>
                      <a:pt x="1781" y="13"/>
                      <a:pt x="1711" y="41"/>
                    </a:cubicBezTo>
                    <a:cubicBezTo>
                      <a:pt x="1439" y="164"/>
                      <a:pt x="1389" y="536"/>
                      <a:pt x="1265" y="759"/>
                    </a:cubicBezTo>
                    <a:cubicBezTo>
                      <a:pt x="1092" y="1007"/>
                      <a:pt x="968" y="1280"/>
                      <a:pt x="844" y="1528"/>
                    </a:cubicBezTo>
                    <a:cubicBezTo>
                      <a:pt x="596" y="2048"/>
                      <a:pt x="422" y="2594"/>
                      <a:pt x="298" y="3114"/>
                    </a:cubicBezTo>
                    <a:cubicBezTo>
                      <a:pt x="50" y="4156"/>
                      <a:pt x="1" y="5222"/>
                      <a:pt x="199" y="6188"/>
                    </a:cubicBezTo>
                    <a:cubicBezTo>
                      <a:pt x="222" y="6304"/>
                      <a:pt x="311" y="6463"/>
                      <a:pt x="464" y="6463"/>
                    </a:cubicBezTo>
                    <a:cubicBezTo>
                      <a:pt x="474" y="6463"/>
                      <a:pt x="485" y="6463"/>
                      <a:pt x="497" y="6461"/>
                    </a:cubicBezTo>
                    <a:cubicBezTo>
                      <a:pt x="596" y="6461"/>
                      <a:pt x="670" y="6387"/>
                      <a:pt x="720" y="6387"/>
                    </a:cubicBezTo>
                    <a:cubicBezTo>
                      <a:pt x="794" y="6387"/>
                      <a:pt x="844" y="6436"/>
                      <a:pt x="918" y="6436"/>
                    </a:cubicBezTo>
                    <a:cubicBezTo>
                      <a:pt x="929" y="6437"/>
                      <a:pt x="939" y="6438"/>
                      <a:pt x="950" y="6438"/>
                    </a:cubicBezTo>
                    <a:cubicBezTo>
                      <a:pt x="1183" y="6438"/>
                      <a:pt x="1377" y="6185"/>
                      <a:pt x="1662" y="6114"/>
                    </a:cubicBezTo>
                    <a:cubicBezTo>
                      <a:pt x="1786" y="6089"/>
                      <a:pt x="1910" y="6114"/>
                      <a:pt x="1984" y="6064"/>
                    </a:cubicBezTo>
                    <a:cubicBezTo>
                      <a:pt x="2158" y="5990"/>
                      <a:pt x="2232" y="5841"/>
                      <a:pt x="2306" y="5717"/>
                    </a:cubicBezTo>
                    <a:cubicBezTo>
                      <a:pt x="3100" y="4032"/>
                      <a:pt x="2926" y="2371"/>
                      <a:pt x="2678" y="759"/>
                    </a:cubicBezTo>
                    <a:cubicBezTo>
                      <a:pt x="2653" y="561"/>
                      <a:pt x="2629" y="363"/>
                      <a:pt x="2455" y="189"/>
                    </a:cubicBezTo>
                    <a:cubicBezTo>
                      <a:pt x="2366" y="82"/>
                      <a:pt x="2148" y="1"/>
                      <a:pt x="194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964" name="Google Shape;11964;p30"/>
              <p:cNvSpPr/>
              <p:nvPr/>
            </p:nvSpPr>
            <p:spPr>
              <a:xfrm>
                <a:off x="3902350" y="1379850"/>
                <a:ext cx="43425" cy="75875"/>
              </a:xfrm>
              <a:custGeom>
                <a:avLst/>
                <a:gdLst/>
                <a:ahLst/>
                <a:cxnLst/>
                <a:rect l="l" t="t" r="r" b="b"/>
                <a:pathLst>
                  <a:path w="1737" h="3035" extrusionOk="0">
                    <a:moveTo>
                      <a:pt x="1207" y="1"/>
                    </a:moveTo>
                    <a:cubicBezTo>
                      <a:pt x="981" y="1"/>
                      <a:pt x="672" y="176"/>
                      <a:pt x="522" y="308"/>
                    </a:cubicBezTo>
                    <a:cubicBezTo>
                      <a:pt x="224" y="655"/>
                      <a:pt x="125" y="1175"/>
                      <a:pt x="51" y="1547"/>
                    </a:cubicBezTo>
                    <a:cubicBezTo>
                      <a:pt x="1" y="2093"/>
                      <a:pt x="26" y="2588"/>
                      <a:pt x="150" y="3035"/>
                    </a:cubicBezTo>
                    <a:cubicBezTo>
                      <a:pt x="199" y="2588"/>
                      <a:pt x="323" y="2117"/>
                      <a:pt x="522" y="1646"/>
                    </a:cubicBezTo>
                    <a:cubicBezTo>
                      <a:pt x="645" y="1994"/>
                      <a:pt x="769" y="2365"/>
                      <a:pt x="844" y="2737"/>
                    </a:cubicBezTo>
                    <a:cubicBezTo>
                      <a:pt x="1067" y="2415"/>
                      <a:pt x="1191" y="2093"/>
                      <a:pt x="1216" y="1770"/>
                    </a:cubicBezTo>
                    <a:cubicBezTo>
                      <a:pt x="1389" y="2018"/>
                      <a:pt x="1488" y="2291"/>
                      <a:pt x="1587" y="2613"/>
                    </a:cubicBezTo>
                    <a:cubicBezTo>
                      <a:pt x="1563" y="2415"/>
                      <a:pt x="1687" y="2142"/>
                      <a:pt x="1711" y="1919"/>
                    </a:cubicBezTo>
                    <a:cubicBezTo>
                      <a:pt x="1736" y="1721"/>
                      <a:pt x="1711" y="1473"/>
                      <a:pt x="1687" y="1250"/>
                    </a:cubicBezTo>
                    <a:cubicBezTo>
                      <a:pt x="1637" y="1027"/>
                      <a:pt x="1612" y="804"/>
                      <a:pt x="1563" y="605"/>
                    </a:cubicBezTo>
                    <a:cubicBezTo>
                      <a:pt x="1513" y="432"/>
                      <a:pt x="1513" y="159"/>
                      <a:pt x="1389" y="60"/>
                    </a:cubicBezTo>
                    <a:cubicBezTo>
                      <a:pt x="1342" y="18"/>
                      <a:pt x="1278" y="1"/>
                      <a:pt x="1207"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965" name="Google Shape;11965;p30"/>
              <p:cNvSpPr/>
              <p:nvPr/>
            </p:nvSpPr>
            <p:spPr>
              <a:xfrm>
                <a:off x="3958750" y="1352875"/>
                <a:ext cx="88650" cy="142050"/>
              </a:xfrm>
              <a:custGeom>
                <a:avLst/>
                <a:gdLst/>
                <a:ahLst/>
                <a:cxnLst/>
                <a:rect l="l" t="t" r="r" b="b"/>
                <a:pathLst>
                  <a:path w="3546" h="5682" extrusionOk="0">
                    <a:moveTo>
                      <a:pt x="740" y="1"/>
                    </a:moveTo>
                    <a:cubicBezTo>
                      <a:pt x="686" y="1"/>
                      <a:pt x="630" y="8"/>
                      <a:pt x="571" y="23"/>
                    </a:cubicBezTo>
                    <a:cubicBezTo>
                      <a:pt x="1" y="197"/>
                      <a:pt x="100" y="1139"/>
                      <a:pt x="100" y="1436"/>
                    </a:cubicBezTo>
                    <a:cubicBezTo>
                      <a:pt x="100" y="2428"/>
                      <a:pt x="199" y="3420"/>
                      <a:pt x="571" y="4312"/>
                    </a:cubicBezTo>
                    <a:cubicBezTo>
                      <a:pt x="794" y="4833"/>
                      <a:pt x="1166" y="5328"/>
                      <a:pt x="1711" y="5601"/>
                    </a:cubicBezTo>
                    <a:cubicBezTo>
                      <a:pt x="1809" y="5657"/>
                      <a:pt x="1931" y="5681"/>
                      <a:pt x="2061" y="5681"/>
                    </a:cubicBezTo>
                    <a:cubicBezTo>
                      <a:pt x="2393" y="5681"/>
                      <a:pt x="2780" y="5524"/>
                      <a:pt x="2976" y="5328"/>
                    </a:cubicBezTo>
                    <a:cubicBezTo>
                      <a:pt x="3025" y="5304"/>
                      <a:pt x="3050" y="5279"/>
                      <a:pt x="3099" y="5229"/>
                    </a:cubicBezTo>
                    <a:cubicBezTo>
                      <a:pt x="3122" y="5224"/>
                      <a:pt x="3146" y="5222"/>
                      <a:pt x="3170" y="5222"/>
                    </a:cubicBezTo>
                    <a:cubicBezTo>
                      <a:pt x="3214" y="5222"/>
                      <a:pt x="3259" y="5228"/>
                      <a:pt x="3304" y="5228"/>
                    </a:cubicBezTo>
                    <a:cubicBezTo>
                      <a:pt x="3345" y="5228"/>
                      <a:pt x="3385" y="5223"/>
                      <a:pt x="3422" y="5204"/>
                    </a:cubicBezTo>
                    <a:cubicBezTo>
                      <a:pt x="3471" y="5180"/>
                      <a:pt x="3521" y="5105"/>
                      <a:pt x="3546" y="5056"/>
                    </a:cubicBezTo>
                    <a:cubicBezTo>
                      <a:pt x="3521" y="4981"/>
                      <a:pt x="3546" y="4833"/>
                      <a:pt x="3546" y="4709"/>
                    </a:cubicBezTo>
                    <a:cubicBezTo>
                      <a:pt x="3546" y="4312"/>
                      <a:pt x="3422" y="3940"/>
                      <a:pt x="3273" y="3568"/>
                    </a:cubicBezTo>
                    <a:cubicBezTo>
                      <a:pt x="3025" y="2998"/>
                      <a:pt x="2728" y="2453"/>
                      <a:pt x="2455" y="1932"/>
                    </a:cubicBezTo>
                    <a:cubicBezTo>
                      <a:pt x="2182" y="1436"/>
                      <a:pt x="1934" y="891"/>
                      <a:pt x="1538" y="494"/>
                    </a:cubicBezTo>
                    <a:cubicBezTo>
                      <a:pt x="1364" y="343"/>
                      <a:pt x="1115" y="1"/>
                      <a:pt x="74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966" name="Google Shape;11966;p30"/>
              <p:cNvSpPr/>
              <p:nvPr/>
            </p:nvSpPr>
            <p:spPr>
              <a:xfrm>
                <a:off x="3968050" y="1367550"/>
                <a:ext cx="47125" cy="75775"/>
              </a:xfrm>
              <a:custGeom>
                <a:avLst/>
                <a:gdLst/>
                <a:ahLst/>
                <a:cxnLst/>
                <a:rect l="l" t="t" r="r" b="b"/>
                <a:pathLst>
                  <a:path w="1885" h="3031" extrusionOk="0">
                    <a:moveTo>
                      <a:pt x="501" y="0"/>
                    </a:moveTo>
                    <a:cubicBezTo>
                      <a:pt x="184" y="0"/>
                      <a:pt x="114" y="422"/>
                      <a:pt x="75" y="676"/>
                    </a:cubicBezTo>
                    <a:cubicBezTo>
                      <a:pt x="1" y="998"/>
                      <a:pt x="1" y="1271"/>
                      <a:pt x="50" y="1544"/>
                    </a:cubicBezTo>
                    <a:cubicBezTo>
                      <a:pt x="75" y="1841"/>
                      <a:pt x="125" y="2114"/>
                      <a:pt x="249" y="2362"/>
                    </a:cubicBezTo>
                    <a:lnTo>
                      <a:pt x="447" y="2733"/>
                    </a:lnTo>
                    <a:cubicBezTo>
                      <a:pt x="496" y="2833"/>
                      <a:pt x="645" y="2932"/>
                      <a:pt x="645" y="3031"/>
                    </a:cubicBezTo>
                    <a:cubicBezTo>
                      <a:pt x="645" y="2709"/>
                      <a:pt x="596" y="2386"/>
                      <a:pt x="521" y="2089"/>
                    </a:cubicBezTo>
                    <a:lnTo>
                      <a:pt x="521" y="2089"/>
                    </a:lnTo>
                    <a:cubicBezTo>
                      <a:pt x="893" y="2386"/>
                      <a:pt x="1265" y="2659"/>
                      <a:pt x="1637" y="2981"/>
                    </a:cubicBezTo>
                    <a:cubicBezTo>
                      <a:pt x="1587" y="2461"/>
                      <a:pt x="1438" y="1990"/>
                      <a:pt x="1314" y="1494"/>
                    </a:cubicBezTo>
                    <a:lnTo>
                      <a:pt x="1314" y="1494"/>
                    </a:lnTo>
                    <a:cubicBezTo>
                      <a:pt x="1488" y="1667"/>
                      <a:pt x="1686" y="1891"/>
                      <a:pt x="1885" y="2089"/>
                    </a:cubicBezTo>
                    <a:cubicBezTo>
                      <a:pt x="1810" y="1643"/>
                      <a:pt x="1686" y="1246"/>
                      <a:pt x="1488" y="849"/>
                    </a:cubicBezTo>
                    <a:cubicBezTo>
                      <a:pt x="1339" y="602"/>
                      <a:pt x="1166" y="304"/>
                      <a:pt x="819" y="106"/>
                    </a:cubicBezTo>
                    <a:cubicBezTo>
                      <a:pt x="692" y="32"/>
                      <a:pt x="587" y="0"/>
                      <a:pt x="501"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967" name="Google Shape;11967;p30"/>
              <p:cNvSpPr/>
              <p:nvPr/>
            </p:nvSpPr>
            <p:spPr>
              <a:xfrm>
                <a:off x="3995325" y="1339950"/>
                <a:ext cx="176025" cy="93350"/>
              </a:xfrm>
              <a:custGeom>
                <a:avLst/>
                <a:gdLst/>
                <a:ahLst/>
                <a:cxnLst/>
                <a:rect l="l" t="t" r="r" b="b"/>
                <a:pathLst>
                  <a:path w="7041" h="3734" extrusionOk="0">
                    <a:moveTo>
                      <a:pt x="774" y="1"/>
                    </a:moveTo>
                    <a:cubicBezTo>
                      <a:pt x="595" y="1"/>
                      <a:pt x="421" y="42"/>
                      <a:pt x="273" y="169"/>
                    </a:cubicBezTo>
                    <a:cubicBezTo>
                      <a:pt x="0" y="392"/>
                      <a:pt x="174" y="615"/>
                      <a:pt x="347" y="764"/>
                    </a:cubicBezTo>
                    <a:cubicBezTo>
                      <a:pt x="893" y="1259"/>
                      <a:pt x="1488" y="1755"/>
                      <a:pt x="2107" y="2226"/>
                    </a:cubicBezTo>
                    <a:lnTo>
                      <a:pt x="3223" y="2970"/>
                    </a:lnTo>
                    <a:cubicBezTo>
                      <a:pt x="3719" y="3267"/>
                      <a:pt x="4289" y="3565"/>
                      <a:pt x="4934" y="3713"/>
                    </a:cubicBezTo>
                    <a:cubicBezTo>
                      <a:pt x="5004" y="3724"/>
                      <a:pt x="5088" y="3734"/>
                      <a:pt x="5175" y="3734"/>
                    </a:cubicBezTo>
                    <a:cubicBezTo>
                      <a:pt x="5301" y="3734"/>
                      <a:pt x="5436" y="3712"/>
                      <a:pt x="5553" y="3639"/>
                    </a:cubicBezTo>
                    <a:cubicBezTo>
                      <a:pt x="5652" y="3590"/>
                      <a:pt x="5702" y="3515"/>
                      <a:pt x="5801" y="3466"/>
                    </a:cubicBezTo>
                    <a:cubicBezTo>
                      <a:pt x="6198" y="3218"/>
                      <a:pt x="6718" y="3143"/>
                      <a:pt x="6520" y="2722"/>
                    </a:cubicBezTo>
                    <a:cubicBezTo>
                      <a:pt x="6470" y="2648"/>
                      <a:pt x="6446" y="2598"/>
                      <a:pt x="6470" y="2524"/>
                    </a:cubicBezTo>
                    <a:cubicBezTo>
                      <a:pt x="6520" y="2474"/>
                      <a:pt x="6644" y="2400"/>
                      <a:pt x="6718" y="2350"/>
                    </a:cubicBezTo>
                    <a:cubicBezTo>
                      <a:pt x="7016" y="2152"/>
                      <a:pt x="7041" y="1854"/>
                      <a:pt x="6892" y="1656"/>
                    </a:cubicBezTo>
                    <a:cubicBezTo>
                      <a:pt x="6718" y="1482"/>
                      <a:pt x="6446" y="1383"/>
                      <a:pt x="6173" y="1284"/>
                    </a:cubicBezTo>
                    <a:cubicBezTo>
                      <a:pt x="5900" y="1160"/>
                      <a:pt x="5603" y="1036"/>
                      <a:pt x="5305" y="962"/>
                    </a:cubicBezTo>
                    <a:cubicBezTo>
                      <a:pt x="4958" y="838"/>
                      <a:pt x="4586" y="739"/>
                      <a:pt x="4215" y="640"/>
                    </a:cubicBezTo>
                    <a:cubicBezTo>
                      <a:pt x="3322" y="466"/>
                      <a:pt x="2380" y="268"/>
                      <a:pt x="1463" y="119"/>
                    </a:cubicBezTo>
                    <a:cubicBezTo>
                      <a:pt x="1263" y="76"/>
                      <a:pt x="1015" y="1"/>
                      <a:pt x="77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968" name="Google Shape;11968;p30"/>
              <p:cNvSpPr/>
              <p:nvPr/>
            </p:nvSpPr>
            <p:spPr>
              <a:xfrm>
                <a:off x="4007100" y="1347675"/>
                <a:ext cx="84300" cy="45450"/>
              </a:xfrm>
              <a:custGeom>
                <a:avLst/>
                <a:gdLst/>
                <a:ahLst/>
                <a:cxnLst/>
                <a:rect l="l" t="t" r="r" b="b"/>
                <a:pathLst>
                  <a:path w="3372" h="1818" extrusionOk="0">
                    <a:moveTo>
                      <a:pt x="963" y="1"/>
                    </a:moveTo>
                    <a:cubicBezTo>
                      <a:pt x="842" y="1"/>
                      <a:pt x="731" y="23"/>
                      <a:pt x="645" y="83"/>
                    </a:cubicBezTo>
                    <a:cubicBezTo>
                      <a:pt x="0" y="529"/>
                      <a:pt x="1364" y="1297"/>
                      <a:pt x="1711" y="1421"/>
                    </a:cubicBezTo>
                    <a:cubicBezTo>
                      <a:pt x="1884" y="1520"/>
                      <a:pt x="2107" y="1570"/>
                      <a:pt x="2331" y="1644"/>
                    </a:cubicBezTo>
                    <a:cubicBezTo>
                      <a:pt x="2380" y="1694"/>
                      <a:pt x="2965" y="1791"/>
                      <a:pt x="2975" y="1817"/>
                    </a:cubicBezTo>
                    <a:lnTo>
                      <a:pt x="2975" y="1817"/>
                    </a:lnTo>
                    <a:cubicBezTo>
                      <a:pt x="2950" y="1694"/>
                      <a:pt x="2851" y="1644"/>
                      <a:pt x="2727" y="1570"/>
                    </a:cubicBezTo>
                    <a:cubicBezTo>
                      <a:pt x="2405" y="1347"/>
                      <a:pt x="2107" y="1173"/>
                      <a:pt x="1760" y="950"/>
                    </a:cubicBezTo>
                    <a:lnTo>
                      <a:pt x="1760" y="950"/>
                    </a:lnTo>
                    <a:cubicBezTo>
                      <a:pt x="2281" y="1074"/>
                      <a:pt x="2826" y="1223"/>
                      <a:pt x="3372" y="1347"/>
                    </a:cubicBezTo>
                    <a:cubicBezTo>
                      <a:pt x="2975" y="1025"/>
                      <a:pt x="2479" y="777"/>
                      <a:pt x="1909" y="578"/>
                    </a:cubicBezTo>
                    <a:lnTo>
                      <a:pt x="1909" y="578"/>
                    </a:lnTo>
                    <a:cubicBezTo>
                      <a:pt x="2281" y="603"/>
                      <a:pt x="2702" y="678"/>
                      <a:pt x="3074" y="702"/>
                    </a:cubicBezTo>
                    <a:cubicBezTo>
                      <a:pt x="2727" y="479"/>
                      <a:pt x="2331" y="331"/>
                      <a:pt x="1909" y="207"/>
                    </a:cubicBezTo>
                    <a:cubicBezTo>
                      <a:pt x="1709" y="170"/>
                      <a:pt x="1296" y="1"/>
                      <a:pt x="963" y="1"/>
                    </a:cubicBezTo>
                    <a:close/>
                    <a:moveTo>
                      <a:pt x="2975" y="1817"/>
                    </a:moveTo>
                    <a:cubicBezTo>
                      <a:pt x="2975" y="1817"/>
                      <a:pt x="2975" y="1818"/>
                      <a:pt x="2975" y="1818"/>
                    </a:cubicBezTo>
                    <a:cubicBezTo>
                      <a:pt x="2975" y="1818"/>
                      <a:pt x="2975" y="1817"/>
                      <a:pt x="2975" y="1817"/>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969" name="Google Shape;11969;p30"/>
              <p:cNvSpPr/>
              <p:nvPr/>
            </p:nvSpPr>
            <p:spPr>
              <a:xfrm>
                <a:off x="3988500" y="1129950"/>
                <a:ext cx="162400" cy="166500"/>
              </a:xfrm>
              <a:custGeom>
                <a:avLst/>
                <a:gdLst/>
                <a:ahLst/>
                <a:cxnLst/>
                <a:rect l="l" t="t" r="r" b="b"/>
                <a:pathLst>
                  <a:path w="6496" h="6660" extrusionOk="0">
                    <a:moveTo>
                      <a:pt x="5430" y="0"/>
                    </a:moveTo>
                    <a:cubicBezTo>
                      <a:pt x="5275" y="0"/>
                      <a:pt x="5094" y="63"/>
                      <a:pt x="4959" y="140"/>
                    </a:cubicBezTo>
                    <a:cubicBezTo>
                      <a:pt x="4636" y="338"/>
                      <a:pt x="4388" y="562"/>
                      <a:pt x="4141" y="760"/>
                    </a:cubicBezTo>
                    <a:cubicBezTo>
                      <a:pt x="3843" y="1008"/>
                      <a:pt x="3546" y="1256"/>
                      <a:pt x="3273" y="1504"/>
                    </a:cubicBezTo>
                    <a:cubicBezTo>
                      <a:pt x="2157" y="2545"/>
                      <a:pt x="1290" y="3586"/>
                      <a:pt x="620" y="4776"/>
                    </a:cubicBezTo>
                    <a:cubicBezTo>
                      <a:pt x="273" y="5346"/>
                      <a:pt x="1" y="5966"/>
                      <a:pt x="100" y="6536"/>
                    </a:cubicBezTo>
                    <a:cubicBezTo>
                      <a:pt x="125" y="6585"/>
                      <a:pt x="125" y="6660"/>
                      <a:pt x="174" y="6660"/>
                    </a:cubicBezTo>
                    <a:cubicBezTo>
                      <a:pt x="249" y="6660"/>
                      <a:pt x="298" y="6635"/>
                      <a:pt x="373" y="6585"/>
                    </a:cubicBezTo>
                    <a:cubicBezTo>
                      <a:pt x="918" y="6338"/>
                      <a:pt x="1488" y="6015"/>
                      <a:pt x="2009" y="5668"/>
                    </a:cubicBezTo>
                    <a:cubicBezTo>
                      <a:pt x="2653" y="5222"/>
                      <a:pt x="3248" y="4776"/>
                      <a:pt x="3769" y="4230"/>
                    </a:cubicBezTo>
                    <a:cubicBezTo>
                      <a:pt x="4215" y="3809"/>
                      <a:pt x="4612" y="3363"/>
                      <a:pt x="4983" y="2966"/>
                    </a:cubicBezTo>
                    <a:cubicBezTo>
                      <a:pt x="5578" y="2322"/>
                      <a:pt x="6000" y="1727"/>
                      <a:pt x="6372" y="1008"/>
                    </a:cubicBezTo>
                    <a:cubicBezTo>
                      <a:pt x="6446" y="884"/>
                      <a:pt x="6496" y="760"/>
                      <a:pt x="6496" y="636"/>
                    </a:cubicBezTo>
                    <a:cubicBezTo>
                      <a:pt x="6496" y="537"/>
                      <a:pt x="6446" y="462"/>
                      <a:pt x="6372" y="388"/>
                    </a:cubicBezTo>
                    <a:cubicBezTo>
                      <a:pt x="6347" y="338"/>
                      <a:pt x="6297" y="264"/>
                      <a:pt x="6198" y="214"/>
                    </a:cubicBezTo>
                    <a:cubicBezTo>
                      <a:pt x="6136" y="177"/>
                      <a:pt x="6056" y="177"/>
                      <a:pt x="5975" y="177"/>
                    </a:cubicBezTo>
                    <a:cubicBezTo>
                      <a:pt x="5894" y="177"/>
                      <a:pt x="5814" y="177"/>
                      <a:pt x="5752" y="140"/>
                    </a:cubicBezTo>
                    <a:cubicBezTo>
                      <a:pt x="5678" y="115"/>
                      <a:pt x="5628" y="41"/>
                      <a:pt x="5554" y="16"/>
                    </a:cubicBezTo>
                    <a:cubicBezTo>
                      <a:pt x="5516" y="5"/>
                      <a:pt x="5474" y="0"/>
                      <a:pt x="543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970" name="Google Shape;11970;p30"/>
              <p:cNvSpPr/>
              <p:nvPr/>
            </p:nvSpPr>
            <p:spPr>
              <a:xfrm>
                <a:off x="4002150" y="1193550"/>
                <a:ext cx="73775" cy="83575"/>
              </a:xfrm>
              <a:custGeom>
                <a:avLst/>
                <a:gdLst/>
                <a:ahLst/>
                <a:cxnLst/>
                <a:rect l="l" t="t" r="r" b="b"/>
                <a:pathLst>
                  <a:path w="2951" h="3343" extrusionOk="0">
                    <a:moveTo>
                      <a:pt x="2529" y="1"/>
                    </a:moveTo>
                    <a:lnTo>
                      <a:pt x="2529" y="1"/>
                    </a:lnTo>
                    <a:cubicBezTo>
                      <a:pt x="2157" y="298"/>
                      <a:pt x="1785" y="620"/>
                      <a:pt x="1438" y="893"/>
                    </a:cubicBezTo>
                    <a:cubicBezTo>
                      <a:pt x="917" y="1488"/>
                      <a:pt x="471" y="2133"/>
                      <a:pt x="248" y="2777"/>
                    </a:cubicBezTo>
                    <a:cubicBezTo>
                      <a:pt x="188" y="2996"/>
                      <a:pt x="1" y="3343"/>
                      <a:pt x="224" y="3343"/>
                    </a:cubicBezTo>
                    <a:cubicBezTo>
                      <a:pt x="279" y="3343"/>
                      <a:pt x="359" y="3322"/>
                      <a:pt x="471" y="3273"/>
                    </a:cubicBezTo>
                    <a:cubicBezTo>
                      <a:pt x="942" y="3099"/>
                      <a:pt x="1339" y="2802"/>
                      <a:pt x="1686" y="2504"/>
                    </a:cubicBezTo>
                    <a:cubicBezTo>
                      <a:pt x="2107" y="2133"/>
                      <a:pt x="2454" y="1686"/>
                      <a:pt x="2801" y="1290"/>
                    </a:cubicBezTo>
                    <a:lnTo>
                      <a:pt x="2801" y="1290"/>
                    </a:lnTo>
                    <a:cubicBezTo>
                      <a:pt x="2429" y="1538"/>
                      <a:pt x="2082" y="1761"/>
                      <a:pt x="1711" y="1984"/>
                    </a:cubicBezTo>
                    <a:cubicBezTo>
                      <a:pt x="2157" y="1438"/>
                      <a:pt x="2553" y="918"/>
                      <a:pt x="2950" y="397"/>
                    </a:cubicBezTo>
                    <a:lnTo>
                      <a:pt x="2950" y="397"/>
                    </a:lnTo>
                    <a:cubicBezTo>
                      <a:pt x="2479" y="645"/>
                      <a:pt x="2058" y="918"/>
                      <a:pt x="1661" y="1265"/>
                    </a:cubicBezTo>
                    <a:cubicBezTo>
                      <a:pt x="1934" y="819"/>
                      <a:pt x="2231" y="422"/>
                      <a:pt x="2529"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971" name="Google Shape;11971;p30"/>
              <p:cNvSpPr/>
              <p:nvPr/>
            </p:nvSpPr>
            <p:spPr>
              <a:xfrm>
                <a:off x="4013625" y="1209675"/>
                <a:ext cx="207925" cy="92325"/>
              </a:xfrm>
              <a:custGeom>
                <a:avLst/>
                <a:gdLst/>
                <a:ahLst/>
                <a:cxnLst/>
                <a:rect l="l" t="t" r="r" b="b"/>
                <a:pathLst>
                  <a:path w="8317" h="3693" extrusionOk="0">
                    <a:moveTo>
                      <a:pt x="7399" y="0"/>
                    </a:moveTo>
                    <a:cubicBezTo>
                      <a:pt x="7151" y="0"/>
                      <a:pt x="6904" y="99"/>
                      <a:pt x="6656" y="149"/>
                    </a:cubicBezTo>
                    <a:cubicBezTo>
                      <a:pt x="4573" y="769"/>
                      <a:pt x="2615" y="1760"/>
                      <a:pt x="830" y="2851"/>
                    </a:cubicBezTo>
                    <a:cubicBezTo>
                      <a:pt x="607" y="3000"/>
                      <a:pt x="37" y="3322"/>
                      <a:pt x="12" y="3520"/>
                    </a:cubicBezTo>
                    <a:cubicBezTo>
                      <a:pt x="1" y="3653"/>
                      <a:pt x="208" y="3692"/>
                      <a:pt x="463" y="3692"/>
                    </a:cubicBezTo>
                    <a:cubicBezTo>
                      <a:pt x="778" y="3692"/>
                      <a:pt x="1164" y="3633"/>
                      <a:pt x="1301" y="3620"/>
                    </a:cubicBezTo>
                    <a:cubicBezTo>
                      <a:pt x="2144" y="3520"/>
                      <a:pt x="3111" y="3223"/>
                      <a:pt x="3954" y="3025"/>
                    </a:cubicBezTo>
                    <a:cubicBezTo>
                      <a:pt x="5292" y="2752"/>
                      <a:pt x="6656" y="2405"/>
                      <a:pt x="7771" y="1711"/>
                    </a:cubicBezTo>
                    <a:cubicBezTo>
                      <a:pt x="7846" y="1612"/>
                      <a:pt x="7970" y="1512"/>
                      <a:pt x="8044" y="1413"/>
                    </a:cubicBezTo>
                    <a:cubicBezTo>
                      <a:pt x="8069" y="1339"/>
                      <a:pt x="8044" y="1240"/>
                      <a:pt x="8069" y="1141"/>
                    </a:cubicBezTo>
                    <a:cubicBezTo>
                      <a:pt x="8093" y="1041"/>
                      <a:pt x="8168" y="992"/>
                      <a:pt x="8193" y="917"/>
                    </a:cubicBezTo>
                    <a:cubicBezTo>
                      <a:pt x="8317" y="719"/>
                      <a:pt x="8217" y="670"/>
                      <a:pt x="8093" y="521"/>
                    </a:cubicBezTo>
                    <a:cubicBezTo>
                      <a:pt x="8044" y="422"/>
                      <a:pt x="8044" y="273"/>
                      <a:pt x="7970" y="174"/>
                    </a:cubicBezTo>
                    <a:lnTo>
                      <a:pt x="7920" y="124"/>
                    </a:lnTo>
                    <a:cubicBezTo>
                      <a:pt x="7796" y="25"/>
                      <a:pt x="7598" y="0"/>
                      <a:pt x="73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972" name="Google Shape;11972;p30"/>
              <p:cNvSpPr/>
              <p:nvPr/>
            </p:nvSpPr>
            <p:spPr>
              <a:xfrm>
                <a:off x="4028700" y="1238175"/>
                <a:ext cx="111050" cy="63350"/>
              </a:xfrm>
              <a:custGeom>
                <a:avLst/>
                <a:gdLst/>
                <a:ahLst/>
                <a:cxnLst/>
                <a:rect l="l" t="t" r="r" b="b"/>
                <a:pathLst>
                  <a:path w="4442" h="2534" extrusionOk="0">
                    <a:moveTo>
                      <a:pt x="4193" y="1"/>
                    </a:moveTo>
                    <a:lnTo>
                      <a:pt x="4193" y="1"/>
                    </a:lnTo>
                    <a:cubicBezTo>
                      <a:pt x="3276" y="248"/>
                      <a:pt x="2409" y="645"/>
                      <a:pt x="1640" y="1116"/>
                    </a:cubicBezTo>
                    <a:cubicBezTo>
                      <a:pt x="1243" y="1364"/>
                      <a:pt x="896" y="1612"/>
                      <a:pt x="549" y="1885"/>
                    </a:cubicBezTo>
                    <a:cubicBezTo>
                      <a:pt x="475" y="1984"/>
                      <a:pt x="301" y="2083"/>
                      <a:pt x="227" y="2182"/>
                    </a:cubicBezTo>
                    <a:cubicBezTo>
                      <a:pt x="157" y="2205"/>
                      <a:pt x="0" y="2534"/>
                      <a:pt x="42" y="2534"/>
                    </a:cubicBezTo>
                    <a:cubicBezTo>
                      <a:pt x="45" y="2534"/>
                      <a:pt x="49" y="2532"/>
                      <a:pt x="54" y="2529"/>
                    </a:cubicBezTo>
                    <a:cubicBezTo>
                      <a:pt x="1144" y="2132"/>
                      <a:pt x="2285" y="1761"/>
                      <a:pt x="3450" y="1513"/>
                    </a:cubicBezTo>
                    <a:cubicBezTo>
                      <a:pt x="3152" y="1414"/>
                      <a:pt x="2855" y="1364"/>
                      <a:pt x="2508" y="1364"/>
                    </a:cubicBezTo>
                    <a:cubicBezTo>
                      <a:pt x="3103" y="1017"/>
                      <a:pt x="3747" y="719"/>
                      <a:pt x="4441" y="521"/>
                    </a:cubicBezTo>
                    <a:lnTo>
                      <a:pt x="4441" y="521"/>
                    </a:lnTo>
                    <a:cubicBezTo>
                      <a:pt x="3970" y="546"/>
                      <a:pt x="3524" y="595"/>
                      <a:pt x="3078" y="670"/>
                    </a:cubicBezTo>
                    <a:cubicBezTo>
                      <a:pt x="3450" y="472"/>
                      <a:pt x="3822" y="224"/>
                      <a:pt x="4193"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973" name="Google Shape;11973;p30"/>
              <p:cNvSpPr/>
              <p:nvPr/>
            </p:nvSpPr>
            <p:spPr>
              <a:xfrm>
                <a:off x="4002750" y="1292600"/>
                <a:ext cx="226250" cy="60000"/>
              </a:xfrm>
              <a:custGeom>
                <a:avLst/>
                <a:gdLst/>
                <a:ahLst/>
                <a:cxnLst/>
                <a:rect l="l" t="t" r="r" b="b"/>
                <a:pathLst>
                  <a:path w="9050" h="2400" extrusionOk="0">
                    <a:moveTo>
                      <a:pt x="8299" y="1"/>
                    </a:moveTo>
                    <a:cubicBezTo>
                      <a:pt x="8215" y="1"/>
                      <a:pt x="8125" y="5"/>
                      <a:pt x="8033" y="5"/>
                    </a:cubicBezTo>
                    <a:cubicBezTo>
                      <a:pt x="6620" y="5"/>
                      <a:pt x="5182" y="30"/>
                      <a:pt x="3719" y="203"/>
                    </a:cubicBezTo>
                    <a:cubicBezTo>
                      <a:pt x="2976" y="303"/>
                      <a:pt x="2281" y="426"/>
                      <a:pt x="1563" y="650"/>
                    </a:cubicBezTo>
                    <a:cubicBezTo>
                      <a:pt x="1042" y="774"/>
                      <a:pt x="1" y="1145"/>
                      <a:pt x="670" y="1641"/>
                    </a:cubicBezTo>
                    <a:cubicBezTo>
                      <a:pt x="819" y="1765"/>
                      <a:pt x="1042" y="1815"/>
                      <a:pt x="1240" y="1864"/>
                    </a:cubicBezTo>
                    <a:cubicBezTo>
                      <a:pt x="1637" y="1939"/>
                      <a:pt x="2034" y="2013"/>
                      <a:pt x="2430" y="2112"/>
                    </a:cubicBezTo>
                    <a:cubicBezTo>
                      <a:pt x="3651" y="2312"/>
                      <a:pt x="4921" y="2399"/>
                      <a:pt x="6199" y="2399"/>
                    </a:cubicBezTo>
                    <a:cubicBezTo>
                      <a:pt x="6504" y="2399"/>
                      <a:pt x="6810" y="2394"/>
                      <a:pt x="7115" y="2385"/>
                    </a:cubicBezTo>
                    <a:cubicBezTo>
                      <a:pt x="7512" y="2360"/>
                      <a:pt x="7934" y="2310"/>
                      <a:pt x="8231" y="2063"/>
                    </a:cubicBezTo>
                    <a:cubicBezTo>
                      <a:pt x="8405" y="1914"/>
                      <a:pt x="8479" y="1666"/>
                      <a:pt x="8702" y="1542"/>
                    </a:cubicBezTo>
                    <a:cubicBezTo>
                      <a:pt x="8826" y="1443"/>
                      <a:pt x="8975" y="1418"/>
                      <a:pt x="9024" y="1294"/>
                    </a:cubicBezTo>
                    <a:cubicBezTo>
                      <a:pt x="9049" y="1245"/>
                      <a:pt x="9024" y="1145"/>
                      <a:pt x="9024" y="1071"/>
                    </a:cubicBezTo>
                    <a:cubicBezTo>
                      <a:pt x="8925" y="798"/>
                      <a:pt x="8851" y="501"/>
                      <a:pt x="8752" y="203"/>
                    </a:cubicBezTo>
                    <a:cubicBezTo>
                      <a:pt x="8681" y="26"/>
                      <a:pt x="8509" y="1"/>
                      <a:pt x="829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974" name="Google Shape;11974;p30"/>
              <p:cNvSpPr/>
              <p:nvPr/>
            </p:nvSpPr>
            <p:spPr>
              <a:xfrm>
                <a:off x="4031875" y="1306975"/>
                <a:ext cx="118400" cy="33575"/>
              </a:xfrm>
              <a:custGeom>
                <a:avLst/>
                <a:gdLst/>
                <a:ahLst/>
                <a:cxnLst/>
                <a:rect l="l" t="t" r="r" b="b"/>
                <a:pathLst>
                  <a:path w="4736" h="1343" extrusionOk="0">
                    <a:moveTo>
                      <a:pt x="3595" y="25"/>
                    </a:moveTo>
                    <a:lnTo>
                      <a:pt x="3595" y="25"/>
                    </a:lnTo>
                    <a:cubicBezTo>
                      <a:pt x="3586" y="28"/>
                      <a:pt x="3577" y="31"/>
                      <a:pt x="3568" y="34"/>
                    </a:cubicBezTo>
                    <a:lnTo>
                      <a:pt x="3568" y="34"/>
                    </a:lnTo>
                    <a:cubicBezTo>
                      <a:pt x="3579" y="32"/>
                      <a:pt x="3588" y="29"/>
                      <a:pt x="3595" y="25"/>
                    </a:cubicBezTo>
                    <a:close/>
                    <a:moveTo>
                      <a:pt x="2356" y="0"/>
                    </a:moveTo>
                    <a:cubicBezTo>
                      <a:pt x="1910" y="25"/>
                      <a:pt x="1464" y="99"/>
                      <a:pt x="993" y="199"/>
                    </a:cubicBezTo>
                    <a:cubicBezTo>
                      <a:pt x="745" y="248"/>
                      <a:pt x="150" y="273"/>
                      <a:pt x="51" y="521"/>
                    </a:cubicBezTo>
                    <a:cubicBezTo>
                      <a:pt x="1" y="744"/>
                      <a:pt x="298" y="893"/>
                      <a:pt x="522" y="992"/>
                    </a:cubicBezTo>
                    <a:cubicBezTo>
                      <a:pt x="918" y="1165"/>
                      <a:pt x="1389" y="1240"/>
                      <a:pt x="1860" y="1289"/>
                    </a:cubicBezTo>
                    <a:cubicBezTo>
                      <a:pt x="2292" y="1334"/>
                      <a:pt x="2741" y="1343"/>
                      <a:pt x="3192" y="1343"/>
                    </a:cubicBezTo>
                    <a:cubicBezTo>
                      <a:pt x="3492" y="1343"/>
                      <a:pt x="3794" y="1339"/>
                      <a:pt x="4091" y="1339"/>
                    </a:cubicBezTo>
                    <a:cubicBezTo>
                      <a:pt x="3719" y="1215"/>
                      <a:pt x="3323" y="1116"/>
                      <a:pt x="2852" y="1116"/>
                    </a:cubicBezTo>
                    <a:cubicBezTo>
                      <a:pt x="3472" y="967"/>
                      <a:pt x="4091" y="818"/>
                      <a:pt x="4736" y="719"/>
                    </a:cubicBezTo>
                    <a:cubicBezTo>
                      <a:pt x="4017" y="595"/>
                      <a:pt x="3273" y="496"/>
                      <a:pt x="2505" y="471"/>
                    </a:cubicBezTo>
                    <a:cubicBezTo>
                      <a:pt x="2867" y="326"/>
                      <a:pt x="3207" y="157"/>
                      <a:pt x="3568" y="34"/>
                    </a:cubicBezTo>
                    <a:lnTo>
                      <a:pt x="3568" y="34"/>
                    </a:lnTo>
                    <a:cubicBezTo>
                      <a:pt x="3544" y="40"/>
                      <a:pt x="3511" y="42"/>
                      <a:pt x="3475" y="42"/>
                    </a:cubicBezTo>
                    <a:cubicBezTo>
                      <a:pt x="3317" y="42"/>
                      <a:pt x="3075" y="0"/>
                      <a:pt x="3000"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1975" name="Google Shape;11975;p30"/>
              <p:cNvSpPr/>
              <p:nvPr/>
            </p:nvSpPr>
            <p:spPr>
              <a:xfrm>
                <a:off x="3870125" y="1241025"/>
                <a:ext cx="173550" cy="145725"/>
              </a:xfrm>
              <a:custGeom>
                <a:avLst/>
                <a:gdLst/>
                <a:ahLst/>
                <a:cxnLst/>
                <a:rect l="l" t="t" r="r" b="b"/>
                <a:pathLst>
                  <a:path w="6942" h="5829" extrusionOk="0">
                    <a:moveTo>
                      <a:pt x="4157" y="0"/>
                    </a:moveTo>
                    <a:cubicBezTo>
                      <a:pt x="3911" y="0"/>
                      <a:pt x="3660" y="18"/>
                      <a:pt x="3397" y="35"/>
                    </a:cubicBezTo>
                    <a:cubicBezTo>
                      <a:pt x="2108" y="234"/>
                      <a:pt x="943" y="829"/>
                      <a:pt x="323" y="1870"/>
                    </a:cubicBezTo>
                    <a:cubicBezTo>
                      <a:pt x="125" y="2316"/>
                      <a:pt x="1" y="2762"/>
                      <a:pt x="1" y="3208"/>
                    </a:cubicBezTo>
                    <a:cubicBezTo>
                      <a:pt x="1" y="4698"/>
                      <a:pt x="1559" y="5828"/>
                      <a:pt x="3230" y="5828"/>
                    </a:cubicBezTo>
                    <a:cubicBezTo>
                      <a:pt x="3839" y="5828"/>
                      <a:pt x="4464" y="5678"/>
                      <a:pt x="5033" y="5340"/>
                    </a:cubicBezTo>
                    <a:cubicBezTo>
                      <a:pt x="5529" y="5043"/>
                      <a:pt x="5975" y="4621"/>
                      <a:pt x="6322" y="4200"/>
                    </a:cubicBezTo>
                    <a:cubicBezTo>
                      <a:pt x="6744" y="3679"/>
                      <a:pt x="6942" y="3010"/>
                      <a:pt x="6868" y="2390"/>
                    </a:cubicBezTo>
                    <a:cubicBezTo>
                      <a:pt x="6744" y="1324"/>
                      <a:pt x="5777" y="134"/>
                      <a:pt x="4463" y="10"/>
                    </a:cubicBezTo>
                    <a:cubicBezTo>
                      <a:pt x="4361" y="3"/>
                      <a:pt x="4260" y="0"/>
                      <a:pt x="415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976" name="Google Shape;11976;p30"/>
              <p:cNvSpPr/>
              <p:nvPr/>
            </p:nvSpPr>
            <p:spPr>
              <a:xfrm>
                <a:off x="3879425" y="1254625"/>
                <a:ext cx="144425" cy="119325"/>
              </a:xfrm>
              <a:custGeom>
                <a:avLst/>
                <a:gdLst/>
                <a:ahLst/>
                <a:cxnLst/>
                <a:rect l="l" t="t" r="r" b="b"/>
                <a:pathLst>
                  <a:path w="5777" h="4773" extrusionOk="0">
                    <a:moveTo>
                      <a:pt x="3379" y="1"/>
                    </a:moveTo>
                    <a:cubicBezTo>
                      <a:pt x="2722" y="1"/>
                      <a:pt x="2018" y="130"/>
                      <a:pt x="1488" y="433"/>
                    </a:cubicBezTo>
                    <a:cubicBezTo>
                      <a:pt x="794" y="805"/>
                      <a:pt x="25" y="1450"/>
                      <a:pt x="1" y="2193"/>
                    </a:cubicBezTo>
                    <a:cubicBezTo>
                      <a:pt x="1" y="2441"/>
                      <a:pt x="75" y="2689"/>
                      <a:pt x="298" y="2813"/>
                    </a:cubicBezTo>
                    <a:cubicBezTo>
                      <a:pt x="422" y="2887"/>
                      <a:pt x="571" y="2912"/>
                      <a:pt x="695" y="2962"/>
                    </a:cubicBezTo>
                    <a:cubicBezTo>
                      <a:pt x="1141" y="3210"/>
                      <a:pt x="819" y="3904"/>
                      <a:pt x="1166" y="4251"/>
                    </a:cubicBezTo>
                    <a:cubicBezTo>
                      <a:pt x="1488" y="4524"/>
                      <a:pt x="2108" y="4375"/>
                      <a:pt x="2504" y="4524"/>
                    </a:cubicBezTo>
                    <a:cubicBezTo>
                      <a:pt x="2653" y="4573"/>
                      <a:pt x="2752" y="4672"/>
                      <a:pt x="2901" y="4747"/>
                    </a:cubicBezTo>
                    <a:cubicBezTo>
                      <a:pt x="2980" y="4764"/>
                      <a:pt x="3059" y="4772"/>
                      <a:pt x="3137" y="4772"/>
                    </a:cubicBezTo>
                    <a:cubicBezTo>
                      <a:pt x="3279" y="4772"/>
                      <a:pt x="3418" y="4745"/>
                      <a:pt x="3546" y="4697"/>
                    </a:cubicBezTo>
                    <a:cubicBezTo>
                      <a:pt x="4141" y="4524"/>
                      <a:pt x="4636" y="4152"/>
                      <a:pt x="5107" y="3805"/>
                    </a:cubicBezTo>
                    <a:cubicBezTo>
                      <a:pt x="5281" y="3656"/>
                      <a:pt x="5504" y="3507"/>
                      <a:pt x="5628" y="3309"/>
                    </a:cubicBezTo>
                    <a:cubicBezTo>
                      <a:pt x="5752" y="3061"/>
                      <a:pt x="5777" y="2813"/>
                      <a:pt x="5727" y="2565"/>
                    </a:cubicBezTo>
                    <a:cubicBezTo>
                      <a:pt x="5653" y="2317"/>
                      <a:pt x="5529" y="2094"/>
                      <a:pt x="5380" y="1921"/>
                    </a:cubicBezTo>
                    <a:cubicBezTo>
                      <a:pt x="5355" y="1846"/>
                      <a:pt x="5281" y="1797"/>
                      <a:pt x="5281" y="1698"/>
                    </a:cubicBezTo>
                    <a:cubicBezTo>
                      <a:pt x="5256" y="1474"/>
                      <a:pt x="5504" y="1276"/>
                      <a:pt x="5504" y="1053"/>
                    </a:cubicBezTo>
                    <a:cubicBezTo>
                      <a:pt x="5504" y="830"/>
                      <a:pt x="5330" y="681"/>
                      <a:pt x="5107" y="582"/>
                    </a:cubicBezTo>
                    <a:cubicBezTo>
                      <a:pt x="4884" y="483"/>
                      <a:pt x="4636" y="433"/>
                      <a:pt x="4488" y="309"/>
                    </a:cubicBezTo>
                    <a:cubicBezTo>
                      <a:pt x="4388" y="235"/>
                      <a:pt x="4339" y="161"/>
                      <a:pt x="4240" y="86"/>
                    </a:cubicBezTo>
                    <a:cubicBezTo>
                      <a:pt x="4141" y="61"/>
                      <a:pt x="4041" y="37"/>
                      <a:pt x="3967" y="37"/>
                    </a:cubicBezTo>
                    <a:cubicBezTo>
                      <a:pt x="3780" y="13"/>
                      <a:pt x="3581" y="1"/>
                      <a:pt x="337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977" name="Google Shape;11977;p30"/>
              <p:cNvSpPr/>
              <p:nvPr/>
            </p:nvSpPr>
            <p:spPr>
              <a:xfrm>
                <a:off x="3923425" y="1303875"/>
                <a:ext cx="13050" cy="9925"/>
              </a:xfrm>
              <a:custGeom>
                <a:avLst/>
                <a:gdLst/>
                <a:ahLst/>
                <a:cxnLst/>
                <a:rect l="l" t="t" r="r" b="b"/>
                <a:pathLst>
                  <a:path w="522" h="397" extrusionOk="0">
                    <a:moveTo>
                      <a:pt x="298" y="0"/>
                    </a:moveTo>
                    <a:cubicBezTo>
                      <a:pt x="174" y="0"/>
                      <a:pt x="50" y="75"/>
                      <a:pt x="26" y="199"/>
                    </a:cubicBezTo>
                    <a:cubicBezTo>
                      <a:pt x="1" y="298"/>
                      <a:pt x="50" y="397"/>
                      <a:pt x="174" y="397"/>
                    </a:cubicBezTo>
                    <a:lnTo>
                      <a:pt x="224" y="397"/>
                    </a:lnTo>
                    <a:cubicBezTo>
                      <a:pt x="348" y="397"/>
                      <a:pt x="472" y="347"/>
                      <a:pt x="497" y="223"/>
                    </a:cubicBezTo>
                    <a:cubicBezTo>
                      <a:pt x="521" y="124"/>
                      <a:pt x="472" y="0"/>
                      <a:pt x="3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78" name="Google Shape;11978;p30"/>
              <p:cNvSpPr/>
              <p:nvPr/>
            </p:nvSpPr>
            <p:spPr>
              <a:xfrm>
                <a:off x="3944125" y="1272625"/>
                <a:ext cx="16475" cy="10000"/>
              </a:xfrm>
              <a:custGeom>
                <a:avLst/>
                <a:gdLst/>
                <a:ahLst/>
                <a:cxnLst/>
                <a:rect l="l" t="t" r="r" b="b"/>
                <a:pathLst>
                  <a:path w="659" h="400" extrusionOk="0">
                    <a:moveTo>
                      <a:pt x="340" y="1"/>
                    </a:moveTo>
                    <a:cubicBezTo>
                      <a:pt x="316" y="1"/>
                      <a:pt x="290" y="4"/>
                      <a:pt x="264" y="11"/>
                    </a:cubicBezTo>
                    <a:cubicBezTo>
                      <a:pt x="1" y="98"/>
                      <a:pt x="67" y="399"/>
                      <a:pt x="291" y="399"/>
                    </a:cubicBezTo>
                    <a:cubicBezTo>
                      <a:pt x="321" y="399"/>
                      <a:pt x="353" y="394"/>
                      <a:pt x="387" y="383"/>
                    </a:cubicBezTo>
                    <a:cubicBezTo>
                      <a:pt x="658" y="315"/>
                      <a:pt x="580" y="1"/>
                      <a:pt x="34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79" name="Google Shape;11979;p30"/>
              <p:cNvSpPr/>
              <p:nvPr/>
            </p:nvSpPr>
            <p:spPr>
              <a:xfrm>
                <a:off x="3916225" y="1278825"/>
                <a:ext cx="16475" cy="10000"/>
              </a:xfrm>
              <a:custGeom>
                <a:avLst/>
                <a:gdLst/>
                <a:ahLst/>
                <a:cxnLst/>
                <a:rect l="l" t="t" r="r" b="b"/>
                <a:pathLst>
                  <a:path w="659" h="400" extrusionOk="0">
                    <a:moveTo>
                      <a:pt x="340" y="1"/>
                    </a:moveTo>
                    <a:cubicBezTo>
                      <a:pt x="316" y="1"/>
                      <a:pt x="291" y="4"/>
                      <a:pt x="264" y="11"/>
                    </a:cubicBezTo>
                    <a:cubicBezTo>
                      <a:pt x="1" y="98"/>
                      <a:pt x="67" y="399"/>
                      <a:pt x="292" y="399"/>
                    </a:cubicBezTo>
                    <a:cubicBezTo>
                      <a:pt x="321" y="399"/>
                      <a:pt x="353" y="394"/>
                      <a:pt x="388" y="383"/>
                    </a:cubicBezTo>
                    <a:cubicBezTo>
                      <a:pt x="659" y="315"/>
                      <a:pt x="580" y="1"/>
                      <a:pt x="34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80" name="Google Shape;11980;p30"/>
              <p:cNvSpPr/>
              <p:nvPr/>
            </p:nvSpPr>
            <p:spPr>
              <a:xfrm>
                <a:off x="3958750" y="1298500"/>
                <a:ext cx="16450" cy="9975"/>
              </a:xfrm>
              <a:custGeom>
                <a:avLst/>
                <a:gdLst/>
                <a:ahLst/>
                <a:cxnLst/>
                <a:rect l="l" t="t" r="r" b="b"/>
                <a:pathLst>
                  <a:path w="658" h="399" extrusionOk="0">
                    <a:moveTo>
                      <a:pt x="352" y="0"/>
                    </a:moveTo>
                    <a:cubicBezTo>
                      <a:pt x="321" y="0"/>
                      <a:pt x="286" y="5"/>
                      <a:pt x="249" y="17"/>
                    </a:cubicBezTo>
                    <a:cubicBezTo>
                      <a:pt x="1" y="85"/>
                      <a:pt x="81" y="399"/>
                      <a:pt x="303" y="399"/>
                    </a:cubicBezTo>
                    <a:cubicBezTo>
                      <a:pt x="325" y="399"/>
                      <a:pt x="348" y="395"/>
                      <a:pt x="373" y="389"/>
                    </a:cubicBezTo>
                    <a:cubicBezTo>
                      <a:pt x="658" y="301"/>
                      <a:pt x="594"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81" name="Google Shape;11981;p30"/>
              <p:cNvSpPr/>
              <p:nvPr/>
            </p:nvSpPr>
            <p:spPr>
              <a:xfrm>
                <a:off x="3987500" y="1278050"/>
                <a:ext cx="16275" cy="10150"/>
              </a:xfrm>
              <a:custGeom>
                <a:avLst/>
                <a:gdLst/>
                <a:ahLst/>
                <a:cxnLst/>
                <a:rect l="l" t="t" r="r" b="b"/>
                <a:pathLst>
                  <a:path w="651" h="406" extrusionOk="0">
                    <a:moveTo>
                      <a:pt x="360" y="0"/>
                    </a:moveTo>
                    <a:cubicBezTo>
                      <a:pt x="330" y="0"/>
                      <a:pt x="298" y="5"/>
                      <a:pt x="264" y="17"/>
                    </a:cubicBezTo>
                    <a:cubicBezTo>
                      <a:pt x="1" y="105"/>
                      <a:pt x="67" y="405"/>
                      <a:pt x="292" y="405"/>
                    </a:cubicBezTo>
                    <a:cubicBezTo>
                      <a:pt x="321" y="405"/>
                      <a:pt x="353" y="400"/>
                      <a:pt x="388" y="389"/>
                    </a:cubicBezTo>
                    <a:cubicBezTo>
                      <a:pt x="651" y="301"/>
                      <a:pt x="584" y="0"/>
                      <a:pt x="3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82" name="Google Shape;11982;p30"/>
              <p:cNvSpPr/>
              <p:nvPr/>
            </p:nvSpPr>
            <p:spPr>
              <a:xfrm>
                <a:off x="3988675" y="1312125"/>
                <a:ext cx="15725" cy="10150"/>
              </a:xfrm>
              <a:custGeom>
                <a:avLst/>
                <a:gdLst/>
                <a:ahLst/>
                <a:cxnLst/>
                <a:rect l="l" t="t" r="r" b="b"/>
                <a:pathLst>
                  <a:path w="629" h="406" extrusionOk="0">
                    <a:moveTo>
                      <a:pt x="338" y="1"/>
                    </a:moveTo>
                    <a:cubicBezTo>
                      <a:pt x="308" y="1"/>
                      <a:pt x="276" y="6"/>
                      <a:pt x="242" y="17"/>
                    </a:cubicBezTo>
                    <a:cubicBezTo>
                      <a:pt x="0" y="105"/>
                      <a:pt x="69" y="406"/>
                      <a:pt x="277" y="406"/>
                    </a:cubicBezTo>
                    <a:cubicBezTo>
                      <a:pt x="304" y="406"/>
                      <a:pt x="334" y="401"/>
                      <a:pt x="366" y="389"/>
                    </a:cubicBezTo>
                    <a:cubicBezTo>
                      <a:pt x="629" y="301"/>
                      <a:pt x="562" y="1"/>
                      <a:pt x="33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83" name="Google Shape;11983;p30"/>
              <p:cNvSpPr/>
              <p:nvPr/>
            </p:nvSpPr>
            <p:spPr>
              <a:xfrm>
                <a:off x="3945925" y="1347000"/>
                <a:ext cx="16475" cy="9975"/>
              </a:xfrm>
              <a:custGeom>
                <a:avLst/>
                <a:gdLst/>
                <a:ahLst/>
                <a:cxnLst/>
                <a:rect l="l" t="t" r="r" b="b"/>
                <a:pathLst>
                  <a:path w="659" h="399" extrusionOk="0">
                    <a:moveTo>
                      <a:pt x="312" y="1"/>
                    </a:moveTo>
                    <a:cubicBezTo>
                      <a:pt x="289" y="1"/>
                      <a:pt x="266" y="4"/>
                      <a:pt x="241" y="11"/>
                    </a:cubicBezTo>
                    <a:cubicBezTo>
                      <a:pt x="0" y="98"/>
                      <a:pt x="69" y="399"/>
                      <a:pt x="277" y="399"/>
                    </a:cubicBezTo>
                    <a:cubicBezTo>
                      <a:pt x="304" y="399"/>
                      <a:pt x="333" y="394"/>
                      <a:pt x="365" y="382"/>
                    </a:cubicBezTo>
                    <a:cubicBezTo>
                      <a:pt x="658" y="315"/>
                      <a:pt x="541" y="1"/>
                      <a:pt x="31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84" name="Google Shape;11984;p30"/>
              <p:cNvSpPr/>
              <p:nvPr/>
            </p:nvSpPr>
            <p:spPr>
              <a:xfrm>
                <a:off x="3903850" y="1336300"/>
                <a:ext cx="15725" cy="10150"/>
              </a:xfrm>
              <a:custGeom>
                <a:avLst/>
                <a:gdLst/>
                <a:ahLst/>
                <a:cxnLst/>
                <a:rect l="l" t="t" r="r" b="b"/>
                <a:pathLst>
                  <a:path w="629" h="406" extrusionOk="0">
                    <a:moveTo>
                      <a:pt x="352" y="0"/>
                    </a:moveTo>
                    <a:cubicBezTo>
                      <a:pt x="324" y="0"/>
                      <a:pt x="295" y="6"/>
                      <a:pt x="263" y="17"/>
                    </a:cubicBezTo>
                    <a:cubicBezTo>
                      <a:pt x="0" y="105"/>
                      <a:pt x="67" y="406"/>
                      <a:pt x="291" y="406"/>
                    </a:cubicBezTo>
                    <a:cubicBezTo>
                      <a:pt x="321" y="406"/>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85" name="Google Shape;11985;p30"/>
              <p:cNvSpPr/>
              <p:nvPr/>
            </p:nvSpPr>
            <p:spPr>
              <a:xfrm>
                <a:off x="3891450" y="1302225"/>
                <a:ext cx="15725" cy="10150"/>
              </a:xfrm>
              <a:custGeom>
                <a:avLst/>
                <a:gdLst/>
                <a:ahLst/>
                <a:cxnLst/>
                <a:rect l="l" t="t" r="r" b="b"/>
                <a:pathLst>
                  <a:path w="629" h="406" extrusionOk="0">
                    <a:moveTo>
                      <a:pt x="352" y="0"/>
                    </a:moveTo>
                    <a:cubicBezTo>
                      <a:pt x="325" y="0"/>
                      <a:pt x="295" y="5"/>
                      <a:pt x="263" y="17"/>
                    </a:cubicBezTo>
                    <a:cubicBezTo>
                      <a:pt x="0" y="104"/>
                      <a:pt x="67" y="405"/>
                      <a:pt x="291" y="405"/>
                    </a:cubicBezTo>
                    <a:cubicBezTo>
                      <a:pt x="321" y="405"/>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86" name="Google Shape;11986;p30"/>
              <p:cNvSpPr/>
              <p:nvPr/>
            </p:nvSpPr>
            <p:spPr>
              <a:xfrm>
                <a:off x="3940325" y="1325325"/>
                <a:ext cx="15925" cy="9975"/>
              </a:xfrm>
              <a:custGeom>
                <a:avLst/>
                <a:gdLst/>
                <a:ahLst/>
                <a:cxnLst/>
                <a:rect l="l" t="t" r="r" b="b"/>
                <a:pathLst>
                  <a:path w="637" h="399" extrusionOk="0">
                    <a:moveTo>
                      <a:pt x="318" y="0"/>
                    </a:moveTo>
                    <a:cubicBezTo>
                      <a:pt x="294" y="0"/>
                      <a:pt x="269" y="3"/>
                      <a:pt x="242" y="10"/>
                    </a:cubicBezTo>
                    <a:cubicBezTo>
                      <a:pt x="1" y="98"/>
                      <a:pt x="70" y="398"/>
                      <a:pt x="278" y="398"/>
                    </a:cubicBezTo>
                    <a:cubicBezTo>
                      <a:pt x="305" y="398"/>
                      <a:pt x="334" y="393"/>
                      <a:pt x="366" y="382"/>
                    </a:cubicBezTo>
                    <a:cubicBezTo>
                      <a:pt x="637" y="314"/>
                      <a:pt x="558" y="0"/>
                      <a:pt x="31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87" name="Google Shape;11987;p30"/>
              <p:cNvSpPr/>
              <p:nvPr/>
            </p:nvSpPr>
            <p:spPr>
              <a:xfrm>
                <a:off x="3976275" y="1340800"/>
                <a:ext cx="15925" cy="10000"/>
              </a:xfrm>
              <a:custGeom>
                <a:avLst/>
                <a:gdLst/>
                <a:ahLst/>
                <a:cxnLst/>
                <a:rect l="l" t="t" r="r" b="b"/>
                <a:pathLst>
                  <a:path w="637" h="400" extrusionOk="0">
                    <a:moveTo>
                      <a:pt x="318" y="1"/>
                    </a:moveTo>
                    <a:cubicBezTo>
                      <a:pt x="294" y="1"/>
                      <a:pt x="269" y="4"/>
                      <a:pt x="242" y="11"/>
                    </a:cubicBezTo>
                    <a:cubicBezTo>
                      <a:pt x="1" y="98"/>
                      <a:pt x="70" y="399"/>
                      <a:pt x="277" y="399"/>
                    </a:cubicBezTo>
                    <a:cubicBezTo>
                      <a:pt x="305" y="399"/>
                      <a:pt x="334" y="394"/>
                      <a:pt x="366" y="382"/>
                    </a:cubicBezTo>
                    <a:cubicBezTo>
                      <a:pt x="636" y="315"/>
                      <a:pt x="558" y="1"/>
                      <a:pt x="31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88" name="Google Shape;11988;p30"/>
              <p:cNvSpPr/>
              <p:nvPr/>
            </p:nvSpPr>
            <p:spPr>
              <a:xfrm>
                <a:off x="3965825" y="1271225"/>
                <a:ext cx="16275" cy="10150"/>
              </a:xfrm>
              <a:custGeom>
                <a:avLst/>
                <a:gdLst/>
                <a:ahLst/>
                <a:cxnLst/>
                <a:rect l="l" t="t" r="r" b="b"/>
                <a:pathLst>
                  <a:path w="651" h="406" extrusionOk="0">
                    <a:moveTo>
                      <a:pt x="359" y="1"/>
                    </a:moveTo>
                    <a:cubicBezTo>
                      <a:pt x="330" y="1"/>
                      <a:pt x="298" y="6"/>
                      <a:pt x="263" y="17"/>
                    </a:cubicBezTo>
                    <a:cubicBezTo>
                      <a:pt x="0" y="105"/>
                      <a:pt x="67" y="406"/>
                      <a:pt x="291" y="406"/>
                    </a:cubicBezTo>
                    <a:cubicBezTo>
                      <a:pt x="320" y="406"/>
                      <a:pt x="353" y="401"/>
                      <a:pt x="387" y="389"/>
                    </a:cubicBezTo>
                    <a:cubicBezTo>
                      <a:pt x="650" y="301"/>
                      <a:pt x="584" y="1"/>
                      <a:pt x="35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89" name="Google Shape;11989;p30"/>
              <p:cNvSpPr/>
              <p:nvPr/>
            </p:nvSpPr>
            <p:spPr>
              <a:xfrm>
                <a:off x="3929800" y="1262550"/>
                <a:ext cx="15725" cy="10150"/>
              </a:xfrm>
              <a:custGeom>
                <a:avLst/>
                <a:gdLst/>
                <a:ahLst/>
                <a:cxnLst/>
                <a:rect l="l" t="t" r="r" b="b"/>
                <a:pathLst>
                  <a:path w="629" h="406" extrusionOk="0">
                    <a:moveTo>
                      <a:pt x="338" y="0"/>
                    </a:moveTo>
                    <a:cubicBezTo>
                      <a:pt x="308" y="0"/>
                      <a:pt x="276" y="6"/>
                      <a:pt x="242" y="17"/>
                    </a:cubicBezTo>
                    <a:cubicBezTo>
                      <a:pt x="0" y="105"/>
                      <a:pt x="69" y="406"/>
                      <a:pt x="277" y="406"/>
                    </a:cubicBezTo>
                    <a:cubicBezTo>
                      <a:pt x="304" y="406"/>
                      <a:pt x="334" y="400"/>
                      <a:pt x="366" y="389"/>
                    </a:cubicBezTo>
                    <a:cubicBezTo>
                      <a:pt x="629" y="301"/>
                      <a:pt x="562" y="0"/>
                      <a:pt x="33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90" name="Google Shape;11990;p30"/>
              <p:cNvSpPr/>
              <p:nvPr/>
            </p:nvSpPr>
            <p:spPr>
              <a:xfrm>
                <a:off x="4001700" y="1293525"/>
                <a:ext cx="15175" cy="10175"/>
              </a:xfrm>
              <a:custGeom>
                <a:avLst/>
                <a:gdLst/>
                <a:ahLst/>
                <a:cxnLst/>
                <a:rect l="l" t="t" r="r" b="b"/>
                <a:pathLst>
                  <a:path w="607" h="407" extrusionOk="0">
                    <a:moveTo>
                      <a:pt x="330" y="1"/>
                    </a:moveTo>
                    <a:cubicBezTo>
                      <a:pt x="302" y="1"/>
                      <a:pt x="273" y="6"/>
                      <a:pt x="241" y="18"/>
                    </a:cubicBezTo>
                    <a:cubicBezTo>
                      <a:pt x="0" y="105"/>
                      <a:pt x="69" y="406"/>
                      <a:pt x="277" y="406"/>
                    </a:cubicBezTo>
                    <a:cubicBezTo>
                      <a:pt x="304" y="406"/>
                      <a:pt x="334" y="401"/>
                      <a:pt x="365" y="389"/>
                    </a:cubicBezTo>
                    <a:cubicBezTo>
                      <a:pt x="606" y="302"/>
                      <a:pt x="537" y="1"/>
                      <a:pt x="3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91" name="Google Shape;11991;p30"/>
              <p:cNvSpPr/>
              <p:nvPr/>
            </p:nvSpPr>
            <p:spPr>
              <a:xfrm>
                <a:off x="3914750" y="1351175"/>
                <a:ext cx="15350" cy="9975"/>
              </a:xfrm>
              <a:custGeom>
                <a:avLst/>
                <a:gdLst/>
                <a:ahLst/>
                <a:cxnLst/>
                <a:rect l="l" t="t" r="r" b="b"/>
                <a:pathLst>
                  <a:path w="614" h="399" extrusionOk="0">
                    <a:moveTo>
                      <a:pt x="337" y="0"/>
                    </a:moveTo>
                    <a:cubicBezTo>
                      <a:pt x="310" y="0"/>
                      <a:pt x="280" y="6"/>
                      <a:pt x="249" y="17"/>
                    </a:cubicBezTo>
                    <a:cubicBezTo>
                      <a:pt x="0" y="85"/>
                      <a:pt x="81" y="399"/>
                      <a:pt x="303" y="399"/>
                    </a:cubicBezTo>
                    <a:cubicBezTo>
                      <a:pt x="325" y="399"/>
                      <a:pt x="348" y="396"/>
                      <a:pt x="373" y="389"/>
                    </a:cubicBezTo>
                    <a:cubicBezTo>
                      <a:pt x="614" y="301"/>
                      <a:pt x="545" y="0"/>
                      <a:pt x="33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92" name="Google Shape;11992;p30"/>
              <p:cNvSpPr/>
              <p:nvPr/>
            </p:nvSpPr>
            <p:spPr>
              <a:xfrm>
                <a:off x="3899425" y="1318800"/>
                <a:ext cx="16200" cy="10300"/>
              </a:xfrm>
              <a:custGeom>
                <a:avLst/>
                <a:gdLst/>
                <a:ahLst/>
                <a:cxnLst/>
                <a:rect l="l" t="t" r="r" b="b"/>
                <a:pathLst>
                  <a:path w="648" h="412" extrusionOk="0">
                    <a:moveTo>
                      <a:pt x="354" y="0"/>
                    </a:moveTo>
                    <a:cubicBezTo>
                      <a:pt x="320" y="0"/>
                      <a:pt x="283" y="7"/>
                      <a:pt x="242" y="23"/>
                    </a:cubicBezTo>
                    <a:cubicBezTo>
                      <a:pt x="1" y="111"/>
                      <a:pt x="70" y="411"/>
                      <a:pt x="277" y="411"/>
                    </a:cubicBezTo>
                    <a:cubicBezTo>
                      <a:pt x="305" y="411"/>
                      <a:pt x="334" y="406"/>
                      <a:pt x="366" y="395"/>
                    </a:cubicBezTo>
                    <a:cubicBezTo>
                      <a:pt x="647" y="330"/>
                      <a:pt x="588" y="0"/>
                      <a:pt x="35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93" name="Google Shape;11993;p30"/>
              <p:cNvSpPr/>
              <p:nvPr/>
            </p:nvSpPr>
            <p:spPr>
              <a:xfrm>
                <a:off x="3968725" y="1320175"/>
                <a:ext cx="15925" cy="10000"/>
              </a:xfrm>
              <a:custGeom>
                <a:avLst/>
                <a:gdLst/>
                <a:ahLst/>
                <a:cxnLst/>
                <a:rect l="l" t="t" r="r" b="b"/>
                <a:pathLst>
                  <a:path w="637" h="400" extrusionOk="0">
                    <a:moveTo>
                      <a:pt x="360" y="1"/>
                    </a:moveTo>
                    <a:cubicBezTo>
                      <a:pt x="332" y="1"/>
                      <a:pt x="303" y="6"/>
                      <a:pt x="271" y="18"/>
                    </a:cubicBezTo>
                    <a:cubicBezTo>
                      <a:pt x="0" y="85"/>
                      <a:pt x="79" y="399"/>
                      <a:pt x="319" y="399"/>
                    </a:cubicBezTo>
                    <a:cubicBezTo>
                      <a:pt x="343" y="399"/>
                      <a:pt x="368" y="396"/>
                      <a:pt x="395" y="389"/>
                    </a:cubicBezTo>
                    <a:cubicBezTo>
                      <a:pt x="636" y="302"/>
                      <a:pt x="567" y="1"/>
                      <a:pt x="36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94" name="Google Shape;11994;p30"/>
              <p:cNvSpPr/>
              <p:nvPr/>
            </p:nvSpPr>
            <p:spPr>
              <a:xfrm>
                <a:off x="4001075" y="1330725"/>
                <a:ext cx="15175" cy="10150"/>
              </a:xfrm>
              <a:custGeom>
                <a:avLst/>
                <a:gdLst/>
                <a:ahLst/>
                <a:cxnLst/>
                <a:rect l="l" t="t" r="r" b="b"/>
                <a:pathLst>
                  <a:path w="607" h="406" extrusionOk="0">
                    <a:moveTo>
                      <a:pt x="330" y="0"/>
                    </a:moveTo>
                    <a:cubicBezTo>
                      <a:pt x="303" y="0"/>
                      <a:pt x="273" y="5"/>
                      <a:pt x="241" y="17"/>
                    </a:cubicBezTo>
                    <a:cubicBezTo>
                      <a:pt x="0" y="105"/>
                      <a:pt x="69" y="405"/>
                      <a:pt x="277" y="405"/>
                    </a:cubicBezTo>
                    <a:cubicBezTo>
                      <a:pt x="304" y="405"/>
                      <a:pt x="334" y="400"/>
                      <a:pt x="365" y="389"/>
                    </a:cubicBezTo>
                    <a:cubicBezTo>
                      <a:pt x="606" y="301"/>
                      <a:pt x="537" y="0"/>
                      <a:pt x="33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95" name="Google Shape;11995;p30"/>
              <p:cNvSpPr/>
              <p:nvPr/>
            </p:nvSpPr>
            <p:spPr>
              <a:xfrm>
                <a:off x="3978200" y="1255550"/>
                <a:ext cx="15625" cy="10325"/>
              </a:xfrm>
              <a:custGeom>
                <a:avLst/>
                <a:gdLst/>
                <a:ahLst/>
                <a:cxnLst/>
                <a:rect l="l" t="t" r="r" b="b"/>
                <a:pathLst>
                  <a:path w="625" h="413" extrusionOk="0">
                    <a:moveTo>
                      <a:pt x="364" y="1"/>
                    </a:moveTo>
                    <a:cubicBezTo>
                      <a:pt x="334" y="1"/>
                      <a:pt x="300" y="8"/>
                      <a:pt x="264" y="24"/>
                    </a:cubicBezTo>
                    <a:cubicBezTo>
                      <a:pt x="1" y="112"/>
                      <a:pt x="67" y="413"/>
                      <a:pt x="292" y="413"/>
                    </a:cubicBezTo>
                    <a:cubicBezTo>
                      <a:pt x="321" y="413"/>
                      <a:pt x="353" y="408"/>
                      <a:pt x="388" y="396"/>
                    </a:cubicBezTo>
                    <a:cubicBezTo>
                      <a:pt x="624" y="310"/>
                      <a:pt x="563" y="1"/>
                      <a:pt x="3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96" name="Google Shape;11996;p30"/>
              <p:cNvSpPr/>
              <p:nvPr/>
            </p:nvSpPr>
            <p:spPr>
              <a:xfrm>
                <a:off x="3963900" y="1354275"/>
                <a:ext cx="15700" cy="9525"/>
              </a:xfrm>
              <a:custGeom>
                <a:avLst/>
                <a:gdLst/>
                <a:ahLst/>
                <a:cxnLst/>
                <a:rect l="l" t="t" r="r" b="b"/>
                <a:pathLst>
                  <a:path w="628" h="381" extrusionOk="0">
                    <a:moveTo>
                      <a:pt x="337" y="0"/>
                    </a:moveTo>
                    <a:cubicBezTo>
                      <a:pt x="308" y="0"/>
                      <a:pt x="276" y="5"/>
                      <a:pt x="241" y="17"/>
                    </a:cubicBezTo>
                    <a:cubicBezTo>
                      <a:pt x="0" y="83"/>
                      <a:pt x="69" y="381"/>
                      <a:pt x="276" y="381"/>
                    </a:cubicBezTo>
                    <a:cubicBezTo>
                      <a:pt x="304" y="381"/>
                      <a:pt x="333" y="376"/>
                      <a:pt x="365" y="364"/>
                    </a:cubicBezTo>
                    <a:cubicBezTo>
                      <a:pt x="628" y="298"/>
                      <a:pt x="562" y="0"/>
                      <a:pt x="337"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11997" name="Google Shape;11997;p30"/>
            <p:cNvGrpSpPr/>
            <p:nvPr/>
          </p:nvGrpSpPr>
          <p:grpSpPr>
            <a:xfrm rot="-8354311" flipH="1">
              <a:off x="8918722" y="2026948"/>
              <a:ext cx="452899" cy="341514"/>
              <a:chOff x="3693500" y="1118850"/>
              <a:chExt cx="535500" cy="403800"/>
            </a:xfrm>
          </p:grpSpPr>
          <p:sp>
            <p:nvSpPr>
              <p:cNvPr id="11998" name="Google Shape;11998;p30"/>
              <p:cNvSpPr/>
              <p:nvPr/>
            </p:nvSpPr>
            <p:spPr>
              <a:xfrm>
                <a:off x="3978600" y="1346375"/>
                <a:ext cx="135125" cy="119900"/>
              </a:xfrm>
              <a:custGeom>
                <a:avLst/>
                <a:gdLst/>
                <a:ahLst/>
                <a:cxnLst/>
                <a:rect l="l" t="t" r="r" b="b"/>
                <a:pathLst>
                  <a:path w="5405" h="4796" extrusionOk="0">
                    <a:moveTo>
                      <a:pt x="588" y="0"/>
                    </a:moveTo>
                    <a:cubicBezTo>
                      <a:pt x="478" y="0"/>
                      <a:pt x="377" y="17"/>
                      <a:pt x="298" y="60"/>
                    </a:cubicBezTo>
                    <a:cubicBezTo>
                      <a:pt x="0" y="259"/>
                      <a:pt x="322" y="903"/>
                      <a:pt x="397" y="1101"/>
                    </a:cubicBezTo>
                    <a:cubicBezTo>
                      <a:pt x="521" y="1473"/>
                      <a:pt x="694" y="1845"/>
                      <a:pt x="892" y="2217"/>
                    </a:cubicBezTo>
                    <a:cubicBezTo>
                      <a:pt x="1165" y="2614"/>
                      <a:pt x="1438" y="2985"/>
                      <a:pt x="1760" y="3357"/>
                    </a:cubicBezTo>
                    <a:cubicBezTo>
                      <a:pt x="2182" y="3853"/>
                      <a:pt x="2727" y="4324"/>
                      <a:pt x="3371" y="4671"/>
                    </a:cubicBezTo>
                    <a:cubicBezTo>
                      <a:pt x="3495" y="4721"/>
                      <a:pt x="3619" y="4795"/>
                      <a:pt x="3768" y="4795"/>
                    </a:cubicBezTo>
                    <a:cubicBezTo>
                      <a:pt x="3917" y="4795"/>
                      <a:pt x="4140" y="4721"/>
                      <a:pt x="4239" y="4597"/>
                    </a:cubicBezTo>
                    <a:cubicBezTo>
                      <a:pt x="4264" y="4547"/>
                      <a:pt x="4289" y="4498"/>
                      <a:pt x="4338" y="4448"/>
                    </a:cubicBezTo>
                    <a:cubicBezTo>
                      <a:pt x="4462" y="4299"/>
                      <a:pt x="4784" y="4324"/>
                      <a:pt x="4884" y="4175"/>
                    </a:cubicBezTo>
                    <a:cubicBezTo>
                      <a:pt x="4958" y="4076"/>
                      <a:pt x="4908" y="3952"/>
                      <a:pt x="4983" y="3853"/>
                    </a:cubicBezTo>
                    <a:cubicBezTo>
                      <a:pt x="5032" y="3754"/>
                      <a:pt x="5156" y="3729"/>
                      <a:pt x="5255" y="3680"/>
                    </a:cubicBezTo>
                    <a:cubicBezTo>
                      <a:pt x="5379" y="3580"/>
                      <a:pt x="5404" y="3456"/>
                      <a:pt x="5404" y="3357"/>
                    </a:cubicBezTo>
                    <a:cubicBezTo>
                      <a:pt x="5404" y="3258"/>
                      <a:pt x="5330" y="3184"/>
                      <a:pt x="5255" y="3085"/>
                    </a:cubicBezTo>
                    <a:cubicBezTo>
                      <a:pt x="4983" y="2738"/>
                      <a:pt x="4611" y="2465"/>
                      <a:pt x="4264" y="2143"/>
                    </a:cubicBezTo>
                    <a:cubicBezTo>
                      <a:pt x="3718" y="1696"/>
                      <a:pt x="3124" y="1225"/>
                      <a:pt x="2504" y="779"/>
                    </a:cubicBezTo>
                    <a:cubicBezTo>
                      <a:pt x="2182" y="581"/>
                      <a:pt x="1884" y="383"/>
                      <a:pt x="1512" y="234"/>
                    </a:cubicBezTo>
                    <a:cubicBezTo>
                      <a:pt x="1344" y="159"/>
                      <a:pt x="923" y="0"/>
                      <a:pt x="58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999" name="Google Shape;11999;p30"/>
              <p:cNvSpPr/>
              <p:nvPr/>
            </p:nvSpPr>
            <p:spPr>
              <a:xfrm>
                <a:off x="3995325" y="1358850"/>
                <a:ext cx="70675" cy="80150"/>
              </a:xfrm>
              <a:custGeom>
                <a:avLst/>
                <a:gdLst/>
                <a:ahLst/>
                <a:cxnLst/>
                <a:rect l="l" t="t" r="r" b="b"/>
                <a:pathLst>
                  <a:path w="2827" h="3206" extrusionOk="0">
                    <a:moveTo>
                      <a:pt x="617" y="0"/>
                    </a:moveTo>
                    <a:cubicBezTo>
                      <a:pt x="350" y="0"/>
                      <a:pt x="131" y="123"/>
                      <a:pt x="75" y="479"/>
                    </a:cubicBezTo>
                    <a:cubicBezTo>
                      <a:pt x="0" y="826"/>
                      <a:pt x="199" y="1148"/>
                      <a:pt x="347" y="1445"/>
                    </a:cubicBezTo>
                    <a:cubicBezTo>
                      <a:pt x="496" y="1768"/>
                      <a:pt x="719" y="2065"/>
                      <a:pt x="967" y="2363"/>
                    </a:cubicBezTo>
                    <a:cubicBezTo>
                      <a:pt x="1091" y="2511"/>
                      <a:pt x="1240" y="2685"/>
                      <a:pt x="1438" y="2834"/>
                    </a:cubicBezTo>
                    <a:cubicBezTo>
                      <a:pt x="1587" y="2933"/>
                      <a:pt x="1884" y="3081"/>
                      <a:pt x="1959" y="3205"/>
                    </a:cubicBezTo>
                    <a:cubicBezTo>
                      <a:pt x="1760" y="2834"/>
                      <a:pt x="1562" y="2486"/>
                      <a:pt x="1265" y="2139"/>
                    </a:cubicBezTo>
                    <a:lnTo>
                      <a:pt x="1265" y="2139"/>
                    </a:lnTo>
                    <a:cubicBezTo>
                      <a:pt x="1636" y="2437"/>
                      <a:pt x="2083" y="2610"/>
                      <a:pt x="2578" y="2734"/>
                    </a:cubicBezTo>
                    <a:cubicBezTo>
                      <a:pt x="2306" y="2313"/>
                      <a:pt x="1884" y="1941"/>
                      <a:pt x="1488" y="1594"/>
                    </a:cubicBezTo>
                    <a:lnTo>
                      <a:pt x="1488" y="1594"/>
                    </a:lnTo>
                    <a:cubicBezTo>
                      <a:pt x="1884" y="1817"/>
                      <a:pt x="2355" y="1991"/>
                      <a:pt x="2826" y="2115"/>
                    </a:cubicBezTo>
                    <a:cubicBezTo>
                      <a:pt x="2678" y="1495"/>
                      <a:pt x="2331" y="950"/>
                      <a:pt x="1835" y="503"/>
                    </a:cubicBezTo>
                    <a:cubicBezTo>
                      <a:pt x="1634" y="334"/>
                      <a:pt x="1059" y="0"/>
                      <a:pt x="617"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000" name="Google Shape;12000;p30"/>
              <p:cNvSpPr/>
              <p:nvPr/>
            </p:nvSpPr>
            <p:spPr>
              <a:xfrm>
                <a:off x="3930250" y="1364650"/>
                <a:ext cx="68825" cy="145000"/>
              </a:xfrm>
              <a:custGeom>
                <a:avLst/>
                <a:gdLst/>
                <a:ahLst/>
                <a:cxnLst/>
                <a:rect l="l" t="t" r="r" b="b"/>
                <a:pathLst>
                  <a:path w="2753" h="5800" extrusionOk="0">
                    <a:moveTo>
                      <a:pt x="784" y="1"/>
                    </a:moveTo>
                    <a:cubicBezTo>
                      <a:pt x="756" y="1"/>
                      <a:pt x="726" y="8"/>
                      <a:pt x="695" y="23"/>
                    </a:cubicBezTo>
                    <a:cubicBezTo>
                      <a:pt x="397" y="172"/>
                      <a:pt x="348" y="767"/>
                      <a:pt x="273" y="965"/>
                    </a:cubicBezTo>
                    <a:cubicBezTo>
                      <a:pt x="100" y="1635"/>
                      <a:pt x="0" y="2354"/>
                      <a:pt x="0" y="2998"/>
                    </a:cubicBezTo>
                    <a:cubicBezTo>
                      <a:pt x="25" y="3370"/>
                      <a:pt x="75" y="3742"/>
                      <a:pt x="124" y="4089"/>
                    </a:cubicBezTo>
                    <a:cubicBezTo>
                      <a:pt x="224" y="4684"/>
                      <a:pt x="447" y="5229"/>
                      <a:pt x="868" y="5700"/>
                    </a:cubicBezTo>
                    <a:cubicBezTo>
                      <a:pt x="893" y="5725"/>
                      <a:pt x="942" y="5750"/>
                      <a:pt x="992" y="5799"/>
                    </a:cubicBezTo>
                    <a:cubicBezTo>
                      <a:pt x="1066" y="5799"/>
                      <a:pt x="1116" y="5799"/>
                      <a:pt x="1190" y="5750"/>
                    </a:cubicBezTo>
                    <a:cubicBezTo>
                      <a:pt x="1364" y="5700"/>
                      <a:pt x="1513" y="5675"/>
                      <a:pt x="1711" y="5601"/>
                    </a:cubicBezTo>
                    <a:cubicBezTo>
                      <a:pt x="1959" y="5551"/>
                      <a:pt x="2232" y="5452"/>
                      <a:pt x="2430" y="5254"/>
                    </a:cubicBezTo>
                    <a:cubicBezTo>
                      <a:pt x="2579" y="5130"/>
                      <a:pt x="2603" y="4957"/>
                      <a:pt x="2628" y="4808"/>
                    </a:cubicBezTo>
                    <a:cubicBezTo>
                      <a:pt x="2752" y="4015"/>
                      <a:pt x="2554" y="3320"/>
                      <a:pt x="2232" y="2626"/>
                    </a:cubicBezTo>
                    <a:cubicBezTo>
                      <a:pt x="1934" y="1957"/>
                      <a:pt x="1513" y="1337"/>
                      <a:pt x="1215" y="643"/>
                    </a:cubicBezTo>
                    <a:cubicBezTo>
                      <a:pt x="1149" y="510"/>
                      <a:pt x="1023" y="1"/>
                      <a:pt x="78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001" name="Google Shape;12001;p30"/>
              <p:cNvSpPr/>
              <p:nvPr/>
            </p:nvSpPr>
            <p:spPr>
              <a:xfrm>
                <a:off x="3933350" y="1377000"/>
                <a:ext cx="56425" cy="96700"/>
              </a:xfrm>
              <a:custGeom>
                <a:avLst/>
                <a:gdLst/>
                <a:ahLst/>
                <a:cxnLst/>
                <a:rect l="l" t="t" r="r" b="b"/>
                <a:pathLst>
                  <a:path w="2257" h="3868" extrusionOk="0">
                    <a:moveTo>
                      <a:pt x="893" y="0"/>
                    </a:moveTo>
                    <a:cubicBezTo>
                      <a:pt x="571" y="25"/>
                      <a:pt x="447" y="199"/>
                      <a:pt x="347" y="422"/>
                    </a:cubicBezTo>
                    <a:cubicBezTo>
                      <a:pt x="100" y="1017"/>
                      <a:pt x="0" y="1513"/>
                      <a:pt x="25" y="2008"/>
                    </a:cubicBezTo>
                    <a:cubicBezTo>
                      <a:pt x="25" y="2653"/>
                      <a:pt x="149" y="3273"/>
                      <a:pt x="323" y="3868"/>
                    </a:cubicBezTo>
                    <a:cubicBezTo>
                      <a:pt x="323" y="3471"/>
                      <a:pt x="372" y="3074"/>
                      <a:pt x="571" y="2653"/>
                    </a:cubicBezTo>
                    <a:cubicBezTo>
                      <a:pt x="744" y="3025"/>
                      <a:pt x="967" y="3397"/>
                      <a:pt x="1190" y="3768"/>
                    </a:cubicBezTo>
                    <a:cubicBezTo>
                      <a:pt x="1215" y="3248"/>
                      <a:pt x="1215" y="2727"/>
                      <a:pt x="1215" y="2207"/>
                    </a:cubicBezTo>
                    <a:cubicBezTo>
                      <a:pt x="1587" y="2405"/>
                      <a:pt x="1884" y="2628"/>
                      <a:pt x="2207" y="2876"/>
                    </a:cubicBezTo>
                    <a:cubicBezTo>
                      <a:pt x="2256" y="2157"/>
                      <a:pt x="2083" y="1513"/>
                      <a:pt x="1884" y="868"/>
                    </a:cubicBezTo>
                    <a:cubicBezTo>
                      <a:pt x="1835" y="645"/>
                      <a:pt x="1760" y="447"/>
                      <a:pt x="1612" y="273"/>
                    </a:cubicBezTo>
                    <a:cubicBezTo>
                      <a:pt x="1463" y="124"/>
                      <a:pt x="1215" y="0"/>
                      <a:pt x="89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002" name="Google Shape;12002;p30"/>
              <p:cNvSpPr/>
              <p:nvPr/>
            </p:nvSpPr>
            <p:spPr>
              <a:xfrm>
                <a:off x="3819325" y="1362200"/>
                <a:ext cx="97925" cy="160450"/>
              </a:xfrm>
              <a:custGeom>
                <a:avLst/>
                <a:gdLst/>
                <a:ahLst/>
                <a:cxnLst/>
                <a:rect l="l" t="t" r="r" b="b"/>
                <a:pathLst>
                  <a:path w="3917" h="6418" extrusionOk="0">
                    <a:moveTo>
                      <a:pt x="3537" y="1"/>
                    </a:moveTo>
                    <a:cubicBezTo>
                      <a:pt x="3070" y="1"/>
                      <a:pt x="2660" y="791"/>
                      <a:pt x="2479" y="1063"/>
                    </a:cubicBezTo>
                    <a:cubicBezTo>
                      <a:pt x="2107" y="1634"/>
                      <a:pt x="1785" y="2229"/>
                      <a:pt x="1413" y="2848"/>
                    </a:cubicBezTo>
                    <a:cubicBezTo>
                      <a:pt x="1041" y="3468"/>
                      <a:pt x="694" y="4088"/>
                      <a:pt x="422" y="4707"/>
                    </a:cubicBezTo>
                    <a:cubicBezTo>
                      <a:pt x="198" y="5228"/>
                      <a:pt x="0" y="5773"/>
                      <a:pt x="99" y="6269"/>
                    </a:cubicBezTo>
                    <a:cubicBezTo>
                      <a:pt x="99" y="6294"/>
                      <a:pt x="124" y="6344"/>
                      <a:pt x="174" y="6344"/>
                    </a:cubicBezTo>
                    <a:cubicBezTo>
                      <a:pt x="186" y="6356"/>
                      <a:pt x="202" y="6361"/>
                      <a:pt x="219" y="6361"/>
                    </a:cubicBezTo>
                    <a:cubicBezTo>
                      <a:pt x="270" y="6361"/>
                      <a:pt x="335" y="6319"/>
                      <a:pt x="372" y="6319"/>
                    </a:cubicBezTo>
                    <a:cubicBezTo>
                      <a:pt x="496" y="6319"/>
                      <a:pt x="570" y="6418"/>
                      <a:pt x="694" y="6418"/>
                    </a:cubicBezTo>
                    <a:cubicBezTo>
                      <a:pt x="818" y="6418"/>
                      <a:pt x="893" y="6344"/>
                      <a:pt x="1016" y="6294"/>
                    </a:cubicBezTo>
                    <a:cubicBezTo>
                      <a:pt x="1240" y="6195"/>
                      <a:pt x="1512" y="6195"/>
                      <a:pt x="1785" y="6096"/>
                    </a:cubicBezTo>
                    <a:cubicBezTo>
                      <a:pt x="2033" y="6021"/>
                      <a:pt x="2206" y="5848"/>
                      <a:pt x="2355" y="5699"/>
                    </a:cubicBezTo>
                    <a:cubicBezTo>
                      <a:pt x="2702" y="5327"/>
                      <a:pt x="2876" y="4931"/>
                      <a:pt x="3049" y="4534"/>
                    </a:cubicBezTo>
                    <a:cubicBezTo>
                      <a:pt x="3471" y="3468"/>
                      <a:pt x="3818" y="2427"/>
                      <a:pt x="3867" y="1386"/>
                    </a:cubicBezTo>
                    <a:lnTo>
                      <a:pt x="3867" y="617"/>
                    </a:lnTo>
                    <a:cubicBezTo>
                      <a:pt x="3843" y="444"/>
                      <a:pt x="3917" y="121"/>
                      <a:pt x="3669" y="22"/>
                    </a:cubicBezTo>
                    <a:cubicBezTo>
                      <a:pt x="3625" y="7"/>
                      <a:pt x="3581" y="1"/>
                      <a:pt x="353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003" name="Google Shape;12003;p30"/>
              <p:cNvSpPr/>
              <p:nvPr/>
            </p:nvSpPr>
            <p:spPr>
              <a:xfrm>
                <a:off x="3837300" y="1381100"/>
                <a:ext cx="84300" cy="101900"/>
              </a:xfrm>
              <a:custGeom>
                <a:avLst/>
                <a:gdLst/>
                <a:ahLst/>
                <a:cxnLst/>
                <a:rect l="l" t="t" r="r" b="b"/>
                <a:pathLst>
                  <a:path w="3372" h="4076" extrusionOk="0">
                    <a:moveTo>
                      <a:pt x="2838" y="0"/>
                    </a:moveTo>
                    <a:cubicBezTo>
                      <a:pt x="2532" y="0"/>
                      <a:pt x="2105" y="321"/>
                      <a:pt x="1884" y="506"/>
                    </a:cubicBezTo>
                    <a:cubicBezTo>
                      <a:pt x="1388" y="1002"/>
                      <a:pt x="1016" y="1596"/>
                      <a:pt x="719" y="2117"/>
                    </a:cubicBezTo>
                    <a:cubicBezTo>
                      <a:pt x="521" y="2439"/>
                      <a:pt x="397" y="2762"/>
                      <a:pt x="273" y="3084"/>
                    </a:cubicBezTo>
                    <a:cubicBezTo>
                      <a:pt x="223" y="3233"/>
                      <a:pt x="174" y="3381"/>
                      <a:pt x="124" y="3580"/>
                    </a:cubicBezTo>
                    <a:cubicBezTo>
                      <a:pt x="78" y="3717"/>
                      <a:pt x="96" y="3917"/>
                      <a:pt x="21" y="4044"/>
                    </a:cubicBezTo>
                    <a:lnTo>
                      <a:pt x="21" y="4044"/>
                    </a:lnTo>
                    <a:cubicBezTo>
                      <a:pt x="335" y="3585"/>
                      <a:pt x="628" y="3148"/>
                      <a:pt x="992" y="2712"/>
                    </a:cubicBezTo>
                    <a:lnTo>
                      <a:pt x="992" y="2712"/>
                    </a:lnTo>
                    <a:cubicBezTo>
                      <a:pt x="992" y="3158"/>
                      <a:pt x="967" y="3580"/>
                      <a:pt x="892" y="4026"/>
                    </a:cubicBezTo>
                    <a:cubicBezTo>
                      <a:pt x="1314" y="3530"/>
                      <a:pt x="1587" y="2960"/>
                      <a:pt x="1760" y="2439"/>
                    </a:cubicBezTo>
                    <a:cubicBezTo>
                      <a:pt x="1859" y="2861"/>
                      <a:pt x="1934" y="3307"/>
                      <a:pt x="2008" y="3728"/>
                    </a:cubicBezTo>
                    <a:cubicBezTo>
                      <a:pt x="2330" y="3158"/>
                      <a:pt x="2677" y="2538"/>
                      <a:pt x="2876" y="1919"/>
                    </a:cubicBezTo>
                    <a:cubicBezTo>
                      <a:pt x="3074" y="1423"/>
                      <a:pt x="3371" y="580"/>
                      <a:pt x="3099" y="134"/>
                    </a:cubicBezTo>
                    <a:cubicBezTo>
                      <a:pt x="3035" y="38"/>
                      <a:pt x="2944" y="0"/>
                      <a:pt x="2838" y="0"/>
                    </a:cubicBezTo>
                    <a:close/>
                    <a:moveTo>
                      <a:pt x="21" y="4044"/>
                    </a:moveTo>
                    <a:cubicBezTo>
                      <a:pt x="14" y="4055"/>
                      <a:pt x="7" y="4065"/>
                      <a:pt x="0" y="4075"/>
                    </a:cubicBezTo>
                    <a:cubicBezTo>
                      <a:pt x="8" y="4066"/>
                      <a:pt x="15" y="4055"/>
                      <a:pt x="21" y="4044"/>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004" name="Google Shape;12004;p30"/>
              <p:cNvSpPr/>
              <p:nvPr/>
            </p:nvSpPr>
            <p:spPr>
              <a:xfrm>
                <a:off x="3710850" y="1347525"/>
                <a:ext cx="197725" cy="113150"/>
              </a:xfrm>
              <a:custGeom>
                <a:avLst/>
                <a:gdLst/>
                <a:ahLst/>
                <a:cxnLst/>
                <a:rect l="l" t="t" r="r" b="b"/>
                <a:pathLst>
                  <a:path w="7909" h="4526" extrusionOk="0">
                    <a:moveTo>
                      <a:pt x="7433" y="0"/>
                    </a:moveTo>
                    <a:cubicBezTo>
                      <a:pt x="7161" y="0"/>
                      <a:pt x="6669" y="194"/>
                      <a:pt x="6496" y="237"/>
                    </a:cubicBezTo>
                    <a:lnTo>
                      <a:pt x="5281" y="609"/>
                    </a:lnTo>
                    <a:cubicBezTo>
                      <a:pt x="4314" y="956"/>
                      <a:pt x="3447" y="1353"/>
                      <a:pt x="2653" y="1824"/>
                    </a:cubicBezTo>
                    <a:cubicBezTo>
                      <a:pt x="1587" y="2444"/>
                      <a:pt x="596" y="3212"/>
                      <a:pt x="75" y="4129"/>
                    </a:cubicBezTo>
                    <a:cubicBezTo>
                      <a:pt x="51" y="4154"/>
                      <a:pt x="1" y="4204"/>
                      <a:pt x="51" y="4253"/>
                    </a:cubicBezTo>
                    <a:cubicBezTo>
                      <a:pt x="61" y="4304"/>
                      <a:pt x="111" y="4317"/>
                      <a:pt x="178" y="4317"/>
                    </a:cubicBezTo>
                    <a:cubicBezTo>
                      <a:pt x="256" y="4317"/>
                      <a:pt x="356" y="4299"/>
                      <a:pt x="438" y="4299"/>
                    </a:cubicBezTo>
                    <a:cubicBezTo>
                      <a:pt x="459" y="4299"/>
                      <a:pt x="479" y="4300"/>
                      <a:pt x="497" y="4303"/>
                    </a:cubicBezTo>
                    <a:cubicBezTo>
                      <a:pt x="695" y="4328"/>
                      <a:pt x="720" y="4526"/>
                      <a:pt x="918" y="4526"/>
                    </a:cubicBezTo>
                    <a:cubicBezTo>
                      <a:pt x="1042" y="4526"/>
                      <a:pt x="1166" y="4452"/>
                      <a:pt x="1290" y="4427"/>
                    </a:cubicBezTo>
                    <a:cubicBezTo>
                      <a:pt x="1348" y="4419"/>
                      <a:pt x="1406" y="4416"/>
                      <a:pt x="1464" y="4416"/>
                    </a:cubicBezTo>
                    <a:cubicBezTo>
                      <a:pt x="1582" y="4416"/>
                      <a:pt x="1703" y="4427"/>
                      <a:pt x="1835" y="4427"/>
                    </a:cubicBezTo>
                    <a:cubicBezTo>
                      <a:pt x="2282" y="4427"/>
                      <a:pt x="2703" y="4179"/>
                      <a:pt x="3100" y="3956"/>
                    </a:cubicBezTo>
                    <a:cubicBezTo>
                      <a:pt x="4389" y="3212"/>
                      <a:pt x="5628" y="2419"/>
                      <a:pt x="6620" y="1452"/>
                    </a:cubicBezTo>
                    <a:cubicBezTo>
                      <a:pt x="6818" y="1229"/>
                      <a:pt x="7909" y="188"/>
                      <a:pt x="7537" y="14"/>
                    </a:cubicBezTo>
                    <a:cubicBezTo>
                      <a:pt x="7508" y="5"/>
                      <a:pt x="7473" y="0"/>
                      <a:pt x="743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005" name="Google Shape;12005;p30"/>
              <p:cNvSpPr/>
              <p:nvPr/>
            </p:nvSpPr>
            <p:spPr>
              <a:xfrm>
                <a:off x="3749275" y="1353400"/>
                <a:ext cx="140725" cy="80025"/>
              </a:xfrm>
              <a:custGeom>
                <a:avLst/>
                <a:gdLst/>
                <a:ahLst/>
                <a:cxnLst/>
                <a:rect l="l" t="t" r="r" b="b"/>
                <a:pathLst>
                  <a:path w="5629" h="3201" extrusionOk="0">
                    <a:moveTo>
                      <a:pt x="5133" y="1"/>
                    </a:moveTo>
                    <a:cubicBezTo>
                      <a:pt x="4973" y="1"/>
                      <a:pt x="4805" y="88"/>
                      <a:pt x="4612" y="176"/>
                    </a:cubicBezTo>
                    <a:cubicBezTo>
                      <a:pt x="3744" y="573"/>
                      <a:pt x="2876" y="969"/>
                      <a:pt x="2034" y="1415"/>
                    </a:cubicBezTo>
                    <a:cubicBezTo>
                      <a:pt x="1265" y="1812"/>
                      <a:pt x="447" y="2283"/>
                      <a:pt x="1" y="2903"/>
                    </a:cubicBezTo>
                    <a:cubicBezTo>
                      <a:pt x="621" y="2655"/>
                      <a:pt x="1240" y="2407"/>
                      <a:pt x="1811" y="2159"/>
                    </a:cubicBezTo>
                    <a:lnTo>
                      <a:pt x="1811" y="2159"/>
                    </a:lnTo>
                    <a:cubicBezTo>
                      <a:pt x="1488" y="2481"/>
                      <a:pt x="1191" y="2828"/>
                      <a:pt x="1017" y="3200"/>
                    </a:cubicBezTo>
                    <a:cubicBezTo>
                      <a:pt x="1563" y="2903"/>
                      <a:pt x="2133" y="2581"/>
                      <a:pt x="2678" y="2233"/>
                    </a:cubicBezTo>
                    <a:lnTo>
                      <a:pt x="2678" y="2233"/>
                    </a:lnTo>
                    <a:cubicBezTo>
                      <a:pt x="2629" y="2481"/>
                      <a:pt x="2529" y="2729"/>
                      <a:pt x="2405" y="2977"/>
                    </a:cubicBezTo>
                    <a:cubicBezTo>
                      <a:pt x="3521" y="2357"/>
                      <a:pt x="4488" y="1589"/>
                      <a:pt x="5231" y="721"/>
                    </a:cubicBezTo>
                    <a:cubicBezTo>
                      <a:pt x="5455" y="473"/>
                      <a:pt x="5628" y="176"/>
                      <a:pt x="5331" y="52"/>
                    </a:cubicBezTo>
                    <a:cubicBezTo>
                      <a:pt x="5265" y="16"/>
                      <a:pt x="5200" y="1"/>
                      <a:pt x="5133"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006" name="Google Shape;12006;p30"/>
              <p:cNvSpPr/>
              <p:nvPr/>
            </p:nvSpPr>
            <p:spPr>
              <a:xfrm>
                <a:off x="4011425" y="1323750"/>
                <a:ext cx="181000" cy="54975"/>
              </a:xfrm>
              <a:custGeom>
                <a:avLst/>
                <a:gdLst/>
                <a:ahLst/>
                <a:cxnLst/>
                <a:rect l="l" t="t" r="r" b="b"/>
                <a:pathLst>
                  <a:path w="7240" h="2199" extrusionOk="0">
                    <a:moveTo>
                      <a:pt x="2689" y="0"/>
                    </a:moveTo>
                    <a:cubicBezTo>
                      <a:pt x="2006" y="0"/>
                      <a:pt x="1318" y="49"/>
                      <a:pt x="621" y="98"/>
                    </a:cubicBezTo>
                    <a:cubicBezTo>
                      <a:pt x="323" y="147"/>
                      <a:pt x="1" y="321"/>
                      <a:pt x="174" y="544"/>
                    </a:cubicBezTo>
                    <a:cubicBezTo>
                      <a:pt x="323" y="717"/>
                      <a:pt x="720" y="891"/>
                      <a:pt x="992" y="1040"/>
                    </a:cubicBezTo>
                    <a:cubicBezTo>
                      <a:pt x="1538" y="1362"/>
                      <a:pt x="2158" y="1635"/>
                      <a:pt x="2827" y="1808"/>
                    </a:cubicBezTo>
                    <a:cubicBezTo>
                      <a:pt x="3628" y="2055"/>
                      <a:pt x="4480" y="2199"/>
                      <a:pt x="5411" y="2199"/>
                    </a:cubicBezTo>
                    <a:cubicBezTo>
                      <a:pt x="5604" y="2199"/>
                      <a:pt x="5800" y="2193"/>
                      <a:pt x="6000" y="2180"/>
                    </a:cubicBezTo>
                    <a:cubicBezTo>
                      <a:pt x="6248" y="2180"/>
                      <a:pt x="6446" y="2155"/>
                      <a:pt x="6694" y="2056"/>
                    </a:cubicBezTo>
                    <a:cubicBezTo>
                      <a:pt x="6917" y="1957"/>
                      <a:pt x="7140" y="1808"/>
                      <a:pt x="7190" y="1635"/>
                    </a:cubicBezTo>
                    <a:cubicBezTo>
                      <a:pt x="7239" y="1535"/>
                      <a:pt x="7190" y="1412"/>
                      <a:pt x="7140" y="1312"/>
                    </a:cubicBezTo>
                    <a:cubicBezTo>
                      <a:pt x="7016" y="1064"/>
                      <a:pt x="6768" y="916"/>
                      <a:pt x="6496" y="767"/>
                    </a:cubicBezTo>
                    <a:cubicBezTo>
                      <a:pt x="5752" y="346"/>
                      <a:pt x="4785" y="147"/>
                      <a:pt x="3769" y="48"/>
                    </a:cubicBezTo>
                    <a:cubicBezTo>
                      <a:pt x="3409" y="14"/>
                      <a:pt x="3050" y="0"/>
                      <a:pt x="2689"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007" name="Google Shape;12007;p30"/>
              <p:cNvSpPr/>
              <p:nvPr/>
            </p:nvSpPr>
            <p:spPr>
              <a:xfrm>
                <a:off x="4022600" y="1334025"/>
                <a:ext cx="119000" cy="37425"/>
              </a:xfrm>
              <a:custGeom>
                <a:avLst/>
                <a:gdLst/>
                <a:ahLst/>
                <a:cxnLst/>
                <a:rect l="l" t="t" r="r" b="b"/>
                <a:pathLst>
                  <a:path w="4760" h="1497" extrusionOk="0">
                    <a:moveTo>
                      <a:pt x="1303" y="0"/>
                    </a:moveTo>
                    <a:cubicBezTo>
                      <a:pt x="1087" y="0"/>
                      <a:pt x="867" y="3"/>
                      <a:pt x="645" y="9"/>
                    </a:cubicBezTo>
                    <a:cubicBezTo>
                      <a:pt x="422" y="9"/>
                      <a:pt x="0" y="9"/>
                      <a:pt x="25" y="257"/>
                    </a:cubicBezTo>
                    <a:cubicBezTo>
                      <a:pt x="50" y="455"/>
                      <a:pt x="422" y="579"/>
                      <a:pt x="620" y="653"/>
                    </a:cubicBezTo>
                    <a:cubicBezTo>
                      <a:pt x="1636" y="1100"/>
                      <a:pt x="2826" y="1397"/>
                      <a:pt x="4090" y="1496"/>
                    </a:cubicBezTo>
                    <a:cubicBezTo>
                      <a:pt x="3966" y="1372"/>
                      <a:pt x="3843" y="1248"/>
                      <a:pt x="3694" y="1124"/>
                    </a:cubicBezTo>
                    <a:cubicBezTo>
                      <a:pt x="4041" y="1100"/>
                      <a:pt x="4388" y="1075"/>
                      <a:pt x="4760" y="1025"/>
                    </a:cubicBezTo>
                    <a:cubicBezTo>
                      <a:pt x="4487" y="877"/>
                      <a:pt x="4214" y="728"/>
                      <a:pt x="3892" y="604"/>
                    </a:cubicBezTo>
                    <a:cubicBezTo>
                      <a:pt x="4115" y="530"/>
                      <a:pt x="4363" y="480"/>
                      <a:pt x="4586" y="381"/>
                    </a:cubicBezTo>
                    <a:cubicBezTo>
                      <a:pt x="4264" y="232"/>
                      <a:pt x="3892" y="158"/>
                      <a:pt x="3495" y="133"/>
                    </a:cubicBezTo>
                    <a:cubicBezTo>
                      <a:pt x="2765" y="37"/>
                      <a:pt x="2050" y="0"/>
                      <a:pt x="130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008" name="Google Shape;12008;p30"/>
              <p:cNvSpPr/>
              <p:nvPr/>
            </p:nvSpPr>
            <p:spPr>
              <a:xfrm>
                <a:off x="4021975" y="1262100"/>
                <a:ext cx="192750" cy="54450"/>
              </a:xfrm>
              <a:custGeom>
                <a:avLst/>
                <a:gdLst/>
                <a:ahLst/>
                <a:cxnLst/>
                <a:rect l="l" t="t" r="r" b="b"/>
                <a:pathLst>
                  <a:path w="7710" h="2178" extrusionOk="0">
                    <a:moveTo>
                      <a:pt x="6971" y="1"/>
                    </a:moveTo>
                    <a:cubicBezTo>
                      <a:pt x="6935" y="1"/>
                      <a:pt x="6900" y="4"/>
                      <a:pt x="6867" y="10"/>
                    </a:cubicBezTo>
                    <a:cubicBezTo>
                      <a:pt x="6619" y="10"/>
                      <a:pt x="6371" y="60"/>
                      <a:pt x="6123" y="109"/>
                    </a:cubicBezTo>
                    <a:cubicBezTo>
                      <a:pt x="4239" y="432"/>
                      <a:pt x="2355" y="779"/>
                      <a:pt x="521" y="1399"/>
                    </a:cubicBezTo>
                    <a:cubicBezTo>
                      <a:pt x="75" y="1547"/>
                      <a:pt x="0" y="1870"/>
                      <a:pt x="447" y="1894"/>
                    </a:cubicBezTo>
                    <a:cubicBezTo>
                      <a:pt x="918" y="1919"/>
                      <a:pt x="1364" y="1994"/>
                      <a:pt x="1785" y="2043"/>
                    </a:cubicBezTo>
                    <a:cubicBezTo>
                      <a:pt x="2459" y="2127"/>
                      <a:pt x="3167" y="2177"/>
                      <a:pt x="3878" y="2177"/>
                    </a:cubicBezTo>
                    <a:cubicBezTo>
                      <a:pt x="4214" y="2177"/>
                      <a:pt x="4550" y="2166"/>
                      <a:pt x="4884" y="2142"/>
                    </a:cubicBezTo>
                    <a:cubicBezTo>
                      <a:pt x="5454" y="2043"/>
                      <a:pt x="6024" y="2018"/>
                      <a:pt x="6619" y="1919"/>
                    </a:cubicBezTo>
                    <a:cubicBezTo>
                      <a:pt x="6817" y="1894"/>
                      <a:pt x="7065" y="1870"/>
                      <a:pt x="7189" y="1721"/>
                    </a:cubicBezTo>
                    <a:cubicBezTo>
                      <a:pt x="7313" y="1597"/>
                      <a:pt x="7239" y="1399"/>
                      <a:pt x="7338" y="1275"/>
                    </a:cubicBezTo>
                    <a:cubicBezTo>
                      <a:pt x="7388" y="1151"/>
                      <a:pt x="7586" y="1052"/>
                      <a:pt x="7611" y="928"/>
                    </a:cubicBezTo>
                    <a:cubicBezTo>
                      <a:pt x="7710" y="729"/>
                      <a:pt x="7462" y="605"/>
                      <a:pt x="7363" y="407"/>
                    </a:cubicBezTo>
                    <a:cubicBezTo>
                      <a:pt x="7313" y="283"/>
                      <a:pt x="7338" y="134"/>
                      <a:pt x="7239" y="60"/>
                    </a:cubicBezTo>
                    <a:cubicBezTo>
                      <a:pt x="7166" y="24"/>
                      <a:pt x="7067" y="1"/>
                      <a:pt x="697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009" name="Google Shape;12009;p30"/>
              <p:cNvSpPr/>
              <p:nvPr/>
            </p:nvSpPr>
            <p:spPr>
              <a:xfrm>
                <a:off x="4025700" y="1273575"/>
                <a:ext cx="125200" cy="39625"/>
              </a:xfrm>
              <a:custGeom>
                <a:avLst/>
                <a:gdLst/>
                <a:ahLst/>
                <a:cxnLst/>
                <a:rect l="l" t="t" r="r" b="b"/>
                <a:pathLst>
                  <a:path w="5008" h="1585" extrusionOk="0">
                    <a:moveTo>
                      <a:pt x="4397" y="0"/>
                    </a:moveTo>
                    <a:cubicBezTo>
                      <a:pt x="3266" y="0"/>
                      <a:pt x="2052" y="230"/>
                      <a:pt x="892" y="568"/>
                    </a:cubicBezTo>
                    <a:cubicBezTo>
                      <a:pt x="645" y="642"/>
                      <a:pt x="50" y="816"/>
                      <a:pt x="25" y="1064"/>
                    </a:cubicBezTo>
                    <a:cubicBezTo>
                      <a:pt x="0" y="1262"/>
                      <a:pt x="496" y="1386"/>
                      <a:pt x="669" y="1435"/>
                    </a:cubicBezTo>
                    <a:cubicBezTo>
                      <a:pt x="1289" y="1584"/>
                      <a:pt x="2033" y="1584"/>
                      <a:pt x="2776" y="1584"/>
                    </a:cubicBezTo>
                    <a:cubicBezTo>
                      <a:pt x="3247" y="1584"/>
                      <a:pt x="3719" y="1584"/>
                      <a:pt x="4214" y="1559"/>
                    </a:cubicBezTo>
                    <a:cubicBezTo>
                      <a:pt x="3867" y="1411"/>
                      <a:pt x="3495" y="1262"/>
                      <a:pt x="3074" y="1163"/>
                    </a:cubicBezTo>
                    <a:lnTo>
                      <a:pt x="5008" y="791"/>
                    </a:lnTo>
                    <a:cubicBezTo>
                      <a:pt x="4710" y="725"/>
                      <a:pt x="4369" y="692"/>
                      <a:pt x="4020" y="692"/>
                    </a:cubicBezTo>
                    <a:cubicBezTo>
                      <a:pt x="3845" y="692"/>
                      <a:pt x="3669" y="700"/>
                      <a:pt x="3495" y="716"/>
                    </a:cubicBezTo>
                    <a:cubicBezTo>
                      <a:pt x="3991" y="469"/>
                      <a:pt x="4487" y="270"/>
                      <a:pt x="4983" y="22"/>
                    </a:cubicBezTo>
                    <a:cubicBezTo>
                      <a:pt x="4790" y="8"/>
                      <a:pt x="4595" y="0"/>
                      <a:pt x="4397"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010" name="Google Shape;12010;p30"/>
              <p:cNvSpPr/>
              <p:nvPr/>
            </p:nvSpPr>
            <p:spPr>
              <a:xfrm>
                <a:off x="4013950" y="1165175"/>
                <a:ext cx="184675" cy="126900"/>
              </a:xfrm>
              <a:custGeom>
                <a:avLst/>
                <a:gdLst/>
                <a:ahLst/>
                <a:cxnLst/>
                <a:rect l="l" t="t" r="r" b="b"/>
                <a:pathLst>
                  <a:path w="7387" h="5076" extrusionOk="0">
                    <a:moveTo>
                      <a:pt x="6682" y="0"/>
                    </a:moveTo>
                    <a:cubicBezTo>
                      <a:pt x="6638" y="0"/>
                      <a:pt x="6592" y="6"/>
                      <a:pt x="6544" y="20"/>
                    </a:cubicBezTo>
                    <a:cubicBezTo>
                      <a:pt x="6395" y="45"/>
                      <a:pt x="6196" y="95"/>
                      <a:pt x="6048" y="169"/>
                    </a:cubicBezTo>
                    <a:cubicBezTo>
                      <a:pt x="5056" y="590"/>
                      <a:pt x="4189" y="1136"/>
                      <a:pt x="3370" y="1706"/>
                    </a:cubicBezTo>
                    <a:cubicBezTo>
                      <a:pt x="2875" y="2078"/>
                      <a:pt x="2428" y="2450"/>
                      <a:pt x="1957" y="2797"/>
                    </a:cubicBezTo>
                    <a:cubicBezTo>
                      <a:pt x="1486" y="3193"/>
                      <a:pt x="1015" y="3615"/>
                      <a:pt x="619" y="4036"/>
                    </a:cubicBezTo>
                    <a:cubicBezTo>
                      <a:pt x="396" y="4284"/>
                      <a:pt x="148" y="4532"/>
                      <a:pt x="73" y="4805"/>
                    </a:cubicBezTo>
                    <a:cubicBezTo>
                      <a:pt x="0" y="5009"/>
                      <a:pt x="57" y="5076"/>
                      <a:pt x="191" y="5076"/>
                    </a:cubicBezTo>
                    <a:cubicBezTo>
                      <a:pt x="285" y="5076"/>
                      <a:pt x="417" y="5044"/>
                      <a:pt x="569" y="5003"/>
                    </a:cubicBezTo>
                    <a:cubicBezTo>
                      <a:pt x="1362" y="4780"/>
                      <a:pt x="2181" y="4408"/>
                      <a:pt x="2924" y="4036"/>
                    </a:cubicBezTo>
                    <a:cubicBezTo>
                      <a:pt x="4486" y="3292"/>
                      <a:pt x="5924" y="2400"/>
                      <a:pt x="7138" y="1384"/>
                    </a:cubicBezTo>
                    <a:cubicBezTo>
                      <a:pt x="7188" y="1309"/>
                      <a:pt x="7213" y="1284"/>
                      <a:pt x="7262" y="1210"/>
                    </a:cubicBezTo>
                    <a:cubicBezTo>
                      <a:pt x="7287" y="1136"/>
                      <a:pt x="7163" y="1061"/>
                      <a:pt x="7138" y="962"/>
                    </a:cubicBezTo>
                    <a:cubicBezTo>
                      <a:pt x="7064" y="789"/>
                      <a:pt x="7386" y="466"/>
                      <a:pt x="7188" y="342"/>
                    </a:cubicBezTo>
                    <a:cubicBezTo>
                      <a:pt x="7138" y="318"/>
                      <a:pt x="7064" y="318"/>
                      <a:pt x="7039" y="293"/>
                    </a:cubicBezTo>
                    <a:cubicBezTo>
                      <a:pt x="6965" y="268"/>
                      <a:pt x="6965" y="169"/>
                      <a:pt x="6940" y="95"/>
                    </a:cubicBezTo>
                    <a:cubicBezTo>
                      <a:pt x="6887" y="41"/>
                      <a:pt x="6794" y="0"/>
                      <a:pt x="6682"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011" name="Google Shape;12011;p30"/>
              <p:cNvSpPr/>
              <p:nvPr/>
            </p:nvSpPr>
            <p:spPr>
              <a:xfrm>
                <a:off x="4020725" y="1204700"/>
                <a:ext cx="115925" cy="81075"/>
              </a:xfrm>
              <a:custGeom>
                <a:avLst/>
                <a:gdLst/>
                <a:ahLst/>
                <a:cxnLst/>
                <a:rect l="l" t="t" r="r" b="b"/>
                <a:pathLst>
                  <a:path w="4637" h="3243" extrusionOk="0">
                    <a:moveTo>
                      <a:pt x="3794" y="1"/>
                    </a:moveTo>
                    <a:cubicBezTo>
                      <a:pt x="3347" y="224"/>
                      <a:pt x="2951" y="497"/>
                      <a:pt x="2529" y="720"/>
                    </a:cubicBezTo>
                    <a:cubicBezTo>
                      <a:pt x="1835" y="1216"/>
                      <a:pt x="1240" y="1736"/>
                      <a:pt x="720" y="2306"/>
                    </a:cubicBezTo>
                    <a:cubicBezTo>
                      <a:pt x="571" y="2480"/>
                      <a:pt x="1" y="2976"/>
                      <a:pt x="50" y="3174"/>
                    </a:cubicBezTo>
                    <a:cubicBezTo>
                      <a:pt x="55" y="3223"/>
                      <a:pt x="92" y="3243"/>
                      <a:pt x="150" y="3243"/>
                    </a:cubicBezTo>
                    <a:cubicBezTo>
                      <a:pt x="388" y="3243"/>
                      <a:pt x="972" y="2907"/>
                      <a:pt x="1091" y="2827"/>
                    </a:cubicBezTo>
                    <a:cubicBezTo>
                      <a:pt x="2281" y="2207"/>
                      <a:pt x="3446" y="1563"/>
                      <a:pt x="4636" y="943"/>
                    </a:cubicBezTo>
                    <a:lnTo>
                      <a:pt x="4636" y="943"/>
                    </a:lnTo>
                    <a:cubicBezTo>
                      <a:pt x="4141" y="1067"/>
                      <a:pt x="3670" y="1166"/>
                      <a:pt x="3174" y="1290"/>
                    </a:cubicBezTo>
                    <a:cubicBezTo>
                      <a:pt x="3645" y="918"/>
                      <a:pt x="4091" y="497"/>
                      <a:pt x="4562" y="125"/>
                    </a:cubicBezTo>
                    <a:lnTo>
                      <a:pt x="4562" y="125"/>
                    </a:lnTo>
                    <a:cubicBezTo>
                      <a:pt x="3967" y="472"/>
                      <a:pt x="3347" y="794"/>
                      <a:pt x="2728" y="1067"/>
                    </a:cubicBezTo>
                    <a:cubicBezTo>
                      <a:pt x="2975" y="695"/>
                      <a:pt x="3347" y="323"/>
                      <a:pt x="3794"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012" name="Google Shape;12012;p30"/>
              <p:cNvSpPr/>
              <p:nvPr/>
            </p:nvSpPr>
            <p:spPr>
              <a:xfrm>
                <a:off x="3693500" y="1314975"/>
                <a:ext cx="212600" cy="64550"/>
              </a:xfrm>
              <a:custGeom>
                <a:avLst/>
                <a:gdLst/>
                <a:ahLst/>
                <a:cxnLst/>
                <a:rect l="l" t="t" r="r" b="b"/>
                <a:pathLst>
                  <a:path w="8504" h="2582" extrusionOk="0">
                    <a:moveTo>
                      <a:pt x="5969" y="1"/>
                    </a:moveTo>
                    <a:cubicBezTo>
                      <a:pt x="5740" y="1"/>
                      <a:pt x="5510" y="2"/>
                      <a:pt x="5281" y="2"/>
                    </a:cubicBezTo>
                    <a:cubicBezTo>
                      <a:pt x="3843" y="2"/>
                      <a:pt x="2356" y="27"/>
                      <a:pt x="893" y="424"/>
                    </a:cubicBezTo>
                    <a:cubicBezTo>
                      <a:pt x="695" y="498"/>
                      <a:pt x="497" y="548"/>
                      <a:pt x="298" y="672"/>
                    </a:cubicBezTo>
                    <a:cubicBezTo>
                      <a:pt x="150" y="796"/>
                      <a:pt x="1" y="969"/>
                      <a:pt x="26" y="1118"/>
                    </a:cubicBezTo>
                    <a:cubicBezTo>
                      <a:pt x="26" y="1217"/>
                      <a:pt x="75" y="1292"/>
                      <a:pt x="125" y="1391"/>
                    </a:cubicBezTo>
                    <a:cubicBezTo>
                      <a:pt x="150" y="1515"/>
                      <a:pt x="75" y="1639"/>
                      <a:pt x="125" y="1763"/>
                    </a:cubicBezTo>
                    <a:cubicBezTo>
                      <a:pt x="125" y="1961"/>
                      <a:pt x="274" y="2110"/>
                      <a:pt x="397" y="2258"/>
                    </a:cubicBezTo>
                    <a:cubicBezTo>
                      <a:pt x="497" y="2357"/>
                      <a:pt x="546" y="2457"/>
                      <a:pt x="670" y="2506"/>
                    </a:cubicBezTo>
                    <a:cubicBezTo>
                      <a:pt x="790" y="2561"/>
                      <a:pt x="929" y="2582"/>
                      <a:pt x="1077" y="2582"/>
                    </a:cubicBezTo>
                    <a:cubicBezTo>
                      <a:pt x="1265" y="2582"/>
                      <a:pt x="1467" y="2548"/>
                      <a:pt x="1662" y="2506"/>
                    </a:cubicBezTo>
                    <a:cubicBezTo>
                      <a:pt x="2430" y="2357"/>
                      <a:pt x="3174" y="2159"/>
                      <a:pt x="3967" y="2010"/>
                    </a:cubicBezTo>
                    <a:cubicBezTo>
                      <a:pt x="4389" y="1911"/>
                      <a:pt x="4860" y="1837"/>
                      <a:pt x="5256" y="1663"/>
                    </a:cubicBezTo>
                    <a:cubicBezTo>
                      <a:pt x="5727" y="1515"/>
                      <a:pt x="6149" y="1341"/>
                      <a:pt x="6595" y="1143"/>
                    </a:cubicBezTo>
                    <a:cubicBezTo>
                      <a:pt x="7066" y="969"/>
                      <a:pt x="7512" y="746"/>
                      <a:pt x="7983" y="548"/>
                    </a:cubicBezTo>
                    <a:cubicBezTo>
                      <a:pt x="8429" y="374"/>
                      <a:pt x="8504" y="176"/>
                      <a:pt x="8008" y="126"/>
                    </a:cubicBezTo>
                    <a:cubicBezTo>
                      <a:pt x="7339" y="15"/>
                      <a:pt x="6655" y="1"/>
                      <a:pt x="596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013" name="Google Shape;12013;p30"/>
              <p:cNvSpPr/>
              <p:nvPr/>
            </p:nvSpPr>
            <p:spPr>
              <a:xfrm>
                <a:off x="3766625" y="1316275"/>
                <a:ext cx="117800" cy="37425"/>
              </a:xfrm>
              <a:custGeom>
                <a:avLst/>
                <a:gdLst/>
                <a:ahLst/>
                <a:cxnLst/>
                <a:rect l="l" t="t" r="r" b="b"/>
                <a:pathLst>
                  <a:path w="4712" h="1497" extrusionOk="0">
                    <a:moveTo>
                      <a:pt x="30" y="366"/>
                    </a:moveTo>
                    <a:lnTo>
                      <a:pt x="30" y="366"/>
                    </a:lnTo>
                    <a:cubicBezTo>
                      <a:pt x="20" y="368"/>
                      <a:pt x="10" y="370"/>
                      <a:pt x="1" y="372"/>
                    </a:cubicBezTo>
                    <a:cubicBezTo>
                      <a:pt x="11" y="370"/>
                      <a:pt x="20" y="368"/>
                      <a:pt x="30" y="366"/>
                    </a:cubicBezTo>
                    <a:close/>
                    <a:moveTo>
                      <a:pt x="2703" y="0"/>
                    </a:moveTo>
                    <a:cubicBezTo>
                      <a:pt x="1796" y="74"/>
                      <a:pt x="889" y="196"/>
                      <a:pt x="30" y="366"/>
                    </a:cubicBezTo>
                    <a:lnTo>
                      <a:pt x="30" y="366"/>
                    </a:lnTo>
                    <a:cubicBezTo>
                      <a:pt x="48" y="363"/>
                      <a:pt x="66" y="362"/>
                      <a:pt x="85" y="362"/>
                    </a:cubicBezTo>
                    <a:cubicBezTo>
                      <a:pt x="165" y="362"/>
                      <a:pt x="251" y="385"/>
                      <a:pt x="323" y="421"/>
                    </a:cubicBezTo>
                    <a:cubicBezTo>
                      <a:pt x="621" y="496"/>
                      <a:pt x="943" y="595"/>
                      <a:pt x="1290" y="694"/>
                    </a:cubicBezTo>
                    <a:cubicBezTo>
                      <a:pt x="869" y="744"/>
                      <a:pt x="472" y="868"/>
                      <a:pt x="100" y="992"/>
                    </a:cubicBezTo>
                    <a:cubicBezTo>
                      <a:pt x="670" y="1041"/>
                      <a:pt x="1240" y="1041"/>
                      <a:pt x="1811" y="1041"/>
                    </a:cubicBezTo>
                    <a:cubicBezTo>
                      <a:pt x="1464" y="1116"/>
                      <a:pt x="1092" y="1289"/>
                      <a:pt x="794" y="1438"/>
                    </a:cubicBezTo>
                    <a:cubicBezTo>
                      <a:pt x="1000" y="1477"/>
                      <a:pt x="1218" y="1497"/>
                      <a:pt x="1443" y="1497"/>
                    </a:cubicBezTo>
                    <a:cubicBezTo>
                      <a:pt x="1924" y="1497"/>
                      <a:pt x="2436" y="1408"/>
                      <a:pt x="2926" y="1240"/>
                    </a:cubicBezTo>
                    <a:cubicBezTo>
                      <a:pt x="3521" y="1066"/>
                      <a:pt x="4066" y="719"/>
                      <a:pt x="4587" y="421"/>
                    </a:cubicBezTo>
                    <a:cubicBezTo>
                      <a:pt x="4661" y="372"/>
                      <a:pt x="4711" y="322"/>
                      <a:pt x="4711" y="248"/>
                    </a:cubicBezTo>
                    <a:cubicBezTo>
                      <a:pt x="4711" y="198"/>
                      <a:pt x="4017" y="99"/>
                      <a:pt x="3918" y="99"/>
                    </a:cubicBezTo>
                    <a:cubicBezTo>
                      <a:pt x="3521" y="50"/>
                      <a:pt x="3100" y="0"/>
                      <a:pt x="270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014" name="Google Shape;12014;p30"/>
              <p:cNvSpPr/>
              <p:nvPr/>
            </p:nvSpPr>
            <p:spPr>
              <a:xfrm>
                <a:off x="3987275" y="1118850"/>
                <a:ext cx="123975" cy="158400"/>
              </a:xfrm>
              <a:custGeom>
                <a:avLst/>
                <a:gdLst/>
                <a:ahLst/>
                <a:cxnLst/>
                <a:rect l="l" t="t" r="r" b="b"/>
                <a:pathLst>
                  <a:path w="4959" h="6336" extrusionOk="0">
                    <a:moveTo>
                      <a:pt x="4480" y="1"/>
                    </a:moveTo>
                    <a:cubicBezTo>
                      <a:pt x="4353" y="1"/>
                      <a:pt x="4172" y="96"/>
                      <a:pt x="4013" y="96"/>
                    </a:cubicBezTo>
                    <a:cubicBezTo>
                      <a:pt x="3988" y="96"/>
                      <a:pt x="3965" y="93"/>
                      <a:pt x="3942" y="88"/>
                    </a:cubicBezTo>
                    <a:cubicBezTo>
                      <a:pt x="3867" y="64"/>
                      <a:pt x="3793" y="39"/>
                      <a:pt x="3743" y="39"/>
                    </a:cubicBezTo>
                    <a:cubicBezTo>
                      <a:pt x="3714" y="34"/>
                      <a:pt x="3684" y="32"/>
                      <a:pt x="3654" y="32"/>
                    </a:cubicBezTo>
                    <a:cubicBezTo>
                      <a:pt x="3511" y="32"/>
                      <a:pt x="3371" y="81"/>
                      <a:pt x="3248" y="163"/>
                    </a:cubicBezTo>
                    <a:cubicBezTo>
                      <a:pt x="3074" y="262"/>
                      <a:pt x="3000" y="336"/>
                      <a:pt x="2876" y="460"/>
                    </a:cubicBezTo>
                    <a:cubicBezTo>
                      <a:pt x="1958" y="1402"/>
                      <a:pt x="1339" y="2419"/>
                      <a:pt x="893" y="3435"/>
                    </a:cubicBezTo>
                    <a:cubicBezTo>
                      <a:pt x="471" y="4402"/>
                      <a:pt x="198" y="5344"/>
                      <a:pt x="0" y="6286"/>
                    </a:cubicBezTo>
                    <a:lnTo>
                      <a:pt x="0" y="6335"/>
                    </a:lnTo>
                    <a:lnTo>
                      <a:pt x="74" y="6335"/>
                    </a:lnTo>
                    <a:cubicBezTo>
                      <a:pt x="322" y="6335"/>
                      <a:pt x="570" y="6162"/>
                      <a:pt x="744" y="6013"/>
                    </a:cubicBezTo>
                    <a:cubicBezTo>
                      <a:pt x="2578" y="4501"/>
                      <a:pt x="4140" y="2617"/>
                      <a:pt x="4884" y="782"/>
                    </a:cubicBezTo>
                    <a:cubicBezTo>
                      <a:pt x="4908" y="634"/>
                      <a:pt x="4958" y="460"/>
                      <a:pt x="4884" y="386"/>
                    </a:cubicBezTo>
                    <a:cubicBezTo>
                      <a:pt x="4809" y="287"/>
                      <a:pt x="4685" y="262"/>
                      <a:pt x="4661" y="187"/>
                    </a:cubicBezTo>
                    <a:cubicBezTo>
                      <a:pt x="4636" y="138"/>
                      <a:pt x="4636" y="64"/>
                      <a:pt x="4586" y="39"/>
                    </a:cubicBezTo>
                    <a:cubicBezTo>
                      <a:pt x="4559" y="11"/>
                      <a:pt x="4522" y="1"/>
                      <a:pt x="448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015" name="Google Shape;12015;p30"/>
              <p:cNvSpPr/>
              <p:nvPr/>
            </p:nvSpPr>
            <p:spPr>
              <a:xfrm>
                <a:off x="3989125" y="1148925"/>
                <a:ext cx="90500" cy="127350"/>
              </a:xfrm>
              <a:custGeom>
                <a:avLst/>
                <a:gdLst/>
                <a:ahLst/>
                <a:cxnLst/>
                <a:rect l="l" t="t" r="r" b="b"/>
                <a:pathLst>
                  <a:path w="3620" h="5094" extrusionOk="0">
                    <a:moveTo>
                      <a:pt x="2876" y="1"/>
                    </a:moveTo>
                    <a:lnTo>
                      <a:pt x="2876" y="1"/>
                    </a:lnTo>
                    <a:cubicBezTo>
                      <a:pt x="2207" y="621"/>
                      <a:pt x="1686" y="1315"/>
                      <a:pt x="1240" y="2034"/>
                    </a:cubicBezTo>
                    <a:cubicBezTo>
                      <a:pt x="744" y="2827"/>
                      <a:pt x="397" y="3670"/>
                      <a:pt x="124" y="4463"/>
                    </a:cubicBezTo>
                    <a:cubicBezTo>
                      <a:pt x="75" y="4686"/>
                      <a:pt x="0" y="4909"/>
                      <a:pt x="124" y="5083"/>
                    </a:cubicBezTo>
                    <a:cubicBezTo>
                      <a:pt x="143" y="5090"/>
                      <a:pt x="164" y="5094"/>
                      <a:pt x="186" y="5094"/>
                    </a:cubicBezTo>
                    <a:cubicBezTo>
                      <a:pt x="306" y="5094"/>
                      <a:pt x="458" y="4986"/>
                      <a:pt x="521" y="4860"/>
                    </a:cubicBezTo>
                    <a:cubicBezTo>
                      <a:pt x="1265" y="4091"/>
                      <a:pt x="1860" y="3347"/>
                      <a:pt x="2479" y="2554"/>
                    </a:cubicBezTo>
                    <a:cubicBezTo>
                      <a:pt x="2975" y="1860"/>
                      <a:pt x="3471" y="1191"/>
                      <a:pt x="3620" y="497"/>
                    </a:cubicBezTo>
                    <a:lnTo>
                      <a:pt x="3620" y="497"/>
                    </a:lnTo>
                    <a:cubicBezTo>
                      <a:pt x="3471" y="596"/>
                      <a:pt x="3297" y="720"/>
                      <a:pt x="3099" y="819"/>
                    </a:cubicBezTo>
                    <a:cubicBezTo>
                      <a:pt x="3248" y="596"/>
                      <a:pt x="3372" y="348"/>
                      <a:pt x="3446" y="100"/>
                    </a:cubicBezTo>
                    <a:lnTo>
                      <a:pt x="3446" y="100"/>
                    </a:lnTo>
                    <a:cubicBezTo>
                      <a:pt x="3198" y="298"/>
                      <a:pt x="2950" y="472"/>
                      <a:pt x="2727" y="670"/>
                    </a:cubicBezTo>
                    <a:cubicBezTo>
                      <a:pt x="2826" y="447"/>
                      <a:pt x="2876" y="224"/>
                      <a:pt x="2876"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016" name="Google Shape;12016;p30"/>
              <p:cNvSpPr/>
              <p:nvPr/>
            </p:nvSpPr>
            <p:spPr>
              <a:xfrm>
                <a:off x="3767875" y="1203475"/>
                <a:ext cx="144425" cy="101650"/>
              </a:xfrm>
              <a:custGeom>
                <a:avLst/>
                <a:gdLst/>
                <a:ahLst/>
                <a:cxnLst/>
                <a:rect l="l" t="t" r="r" b="b"/>
                <a:pathLst>
                  <a:path w="5777" h="4066" extrusionOk="0">
                    <a:moveTo>
                      <a:pt x="1314" y="0"/>
                    </a:moveTo>
                    <a:cubicBezTo>
                      <a:pt x="1116" y="0"/>
                      <a:pt x="868" y="25"/>
                      <a:pt x="695" y="149"/>
                    </a:cubicBezTo>
                    <a:cubicBezTo>
                      <a:pt x="645" y="223"/>
                      <a:pt x="596" y="273"/>
                      <a:pt x="546" y="298"/>
                    </a:cubicBezTo>
                    <a:cubicBezTo>
                      <a:pt x="397" y="397"/>
                      <a:pt x="75" y="372"/>
                      <a:pt x="25" y="496"/>
                    </a:cubicBezTo>
                    <a:cubicBezTo>
                      <a:pt x="1" y="521"/>
                      <a:pt x="25" y="546"/>
                      <a:pt x="25" y="595"/>
                    </a:cubicBezTo>
                    <a:cubicBezTo>
                      <a:pt x="75" y="769"/>
                      <a:pt x="199" y="918"/>
                      <a:pt x="298" y="1091"/>
                    </a:cubicBezTo>
                    <a:cubicBezTo>
                      <a:pt x="620" y="1512"/>
                      <a:pt x="992" y="1884"/>
                      <a:pt x="1414" y="2231"/>
                    </a:cubicBezTo>
                    <a:cubicBezTo>
                      <a:pt x="1686" y="2479"/>
                      <a:pt x="2009" y="2653"/>
                      <a:pt x="2356" y="2851"/>
                    </a:cubicBezTo>
                    <a:cubicBezTo>
                      <a:pt x="2876" y="3124"/>
                      <a:pt x="3422" y="3397"/>
                      <a:pt x="4016" y="3570"/>
                    </a:cubicBezTo>
                    <a:cubicBezTo>
                      <a:pt x="4314" y="3694"/>
                      <a:pt x="4636" y="3768"/>
                      <a:pt x="4934" y="3868"/>
                    </a:cubicBezTo>
                    <a:cubicBezTo>
                      <a:pt x="5033" y="3892"/>
                      <a:pt x="5777" y="4066"/>
                      <a:pt x="5777" y="4066"/>
                    </a:cubicBezTo>
                    <a:cubicBezTo>
                      <a:pt x="5529" y="2702"/>
                      <a:pt x="4636" y="1463"/>
                      <a:pt x="3248" y="620"/>
                    </a:cubicBezTo>
                    <a:cubicBezTo>
                      <a:pt x="2727" y="273"/>
                      <a:pt x="2108" y="25"/>
                      <a:pt x="1314"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017" name="Google Shape;12017;p30"/>
              <p:cNvSpPr/>
              <p:nvPr/>
            </p:nvSpPr>
            <p:spPr>
              <a:xfrm>
                <a:off x="3823650" y="1248100"/>
                <a:ext cx="81225" cy="51450"/>
              </a:xfrm>
              <a:custGeom>
                <a:avLst/>
                <a:gdLst/>
                <a:ahLst/>
                <a:cxnLst/>
                <a:rect l="l" t="t" r="r" b="b"/>
                <a:pathLst>
                  <a:path w="3249" h="2058" extrusionOk="0">
                    <a:moveTo>
                      <a:pt x="1513" y="0"/>
                    </a:moveTo>
                    <a:cubicBezTo>
                      <a:pt x="1516" y="6"/>
                      <a:pt x="1520" y="12"/>
                      <a:pt x="1525" y="18"/>
                    </a:cubicBezTo>
                    <a:lnTo>
                      <a:pt x="1525" y="18"/>
                    </a:lnTo>
                    <a:cubicBezTo>
                      <a:pt x="1521" y="12"/>
                      <a:pt x="1517" y="6"/>
                      <a:pt x="1513" y="0"/>
                    </a:cubicBezTo>
                    <a:close/>
                    <a:moveTo>
                      <a:pt x="1525" y="18"/>
                    </a:moveTo>
                    <a:cubicBezTo>
                      <a:pt x="1668" y="237"/>
                      <a:pt x="1788" y="479"/>
                      <a:pt x="1885" y="744"/>
                    </a:cubicBezTo>
                    <a:cubicBezTo>
                      <a:pt x="1538" y="546"/>
                      <a:pt x="1166" y="347"/>
                      <a:pt x="720" y="248"/>
                    </a:cubicBezTo>
                    <a:lnTo>
                      <a:pt x="720" y="248"/>
                    </a:lnTo>
                    <a:cubicBezTo>
                      <a:pt x="893" y="496"/>
                      <a:pt x="1042" y="719"/>
                      <a:pt x="1141" y="967"/>
                    </a:cubicBezTo>
                    <a:cubicBezTo>
                      <a:pt x="769" y="917"/>
                      <a:pt x="372" y="868"/>
                      <a:pt x="1" y="818"/>
                    </a:cubicBezTo>
                    <a:lnTo>
                      <a:pt x="1" y="818"/>
                    </a:lnTo>
                    <a:cubicBezTo>
                      <a:pt x="273" y="1240"/>
                      <a:pt x="769" y="1537"/>
                      <a:pt x="1364" y="1711"/>
                    </a:cubicBezTo>
                    <a:cubicBezTo>
                      <a:pt x="1736" y="1810"/>
                      <a:pt x="2256" y="2033"/>
                      <a:pt x="2752" y="2058"/>
                    </a:cubicBezTo>
                    <a:cubicBezTo>
                      <a:pt x="3248" y="2008"/>
                      <a:pt x="3199" y="1636"/>
                      <a:pt x="3124" y="1438"/>
                    </a:cubicBezTo>
                    <a:cubicBezTo>
                      <a:pt x="2951" y="1116"/>
                      <a:pt x="2752" y="843"/>
                      <a:pt x="2455" y="595"/>
                    </a:cubicBezTo>
                    <a:cubicBezTo>
                      <a:pt x="2306" y="471"/>
                      <a:pt x="2157" y="347"/>
                      <a:pt x="2009" y="248"/>
                    </a:cubicBezTo>
                    <a:cubicBezTo>
                      <a:pt x="1892" y="202"/>
                      <a:pt x="1601" y="111"/>
                      <a:pt x="1525" y="18"/>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018" name="Google Shape;12018;p30"/>
              <p:cNvSpPr/>
              <p:nvPr/>
            </p:nvSpPr>
            <p:spPr>
              <a:xfrm>
                <a:off x="3920325" y="1119475"/>
                <a:ext cx="77500" cy="162550"/>
              </a:xfrm>
              <a:custGeom>
                <a:avLst/>
                <a:gdLst/>
                <a:ahLst/>
                <a:cxnLst/>
                <a:rect l="l" t="t" r="r" b="b"/>
                <a:pathLst>
                  <a:path w="3100" h="6502" extrusionOk="0">
                    <a:moveTo>
                      <a:pt x="2207" y="1"/>
                    </a:moveTo>
                    <a:cubicBezTo>
                      <a:pt x="1990" y="1"/>
                      <a:pt x="1774" y="169"/>
                      <a:pt x="1557" y="169"/>
                    </a:cubicBezTo>
                    <a:cubicBezTo>
                      <a:pt x="1534" y="169"/>
                      <a:pt x="1511" y="167"/>
                      <a:pt x="1488" y="162"/>
                    </a:cubicBezTo>
                    <a:cubicBezTo>
                      <a:pt x="1456" y="153"/>
                      <a:pt x="1425" y="149"/>
                      <a:pt x="1396" y="149"/>
                    </a:cubicBezTo>
                    <a:cubicBezTo>
                      <a:pt x="1109" y="149"/>
                      <a:pt x="956" y="555"/>
                      <a:pt x="844" y="757"/>
                    </a:cubicBezTo>
                    <a:cubicBezTo>
                      <a:pt x="645" y="1030"/>
                      <a:pt x="497" y="1352"/>
                      <a:pt x="373" y="1650"/>
                    </a:cubicBezTo>
                    <a:cubicBezTo>
                      <a:pt x="125" y="2245"/>
                      <a:pt x="1" y="2865"/>
                      <a:pt x="1" y="3459"/>
                    </a:cubicBezTo>
                    <a:cubicBezTo>
                      <a:pt x="1" y="4253"/>
                      <a:pt x="224" y="5021"/>
                      <a:pt x="670" y="5691"/>
                    </a:cubicBezTo>
                    <a:cubicBezTo>
                      <a:pt x="819" y="5889"/>
                      <a:pt x="1042" y="6310"/>
                      <a:pt x="1364" y="6459"/>
                    </a:cubicBezTo>
                    <a:cubicBezTo>
                      <a:pt x="1428" y="6489"/>
                      <a:pt x="1489" y="6502"/>
                      <a:pt x="1547" y="6502"/>
                    </a:cubicBezTo>
                    <a:cubicBezTo>
                      <a:pt x="1832" y="6502"/>
                      <a:pt x="2050" y="6194"/>
                      <a:pt x="2133" y="5988"/>
                    </a:cubicBezTo>
                    <a:cubicBezTo>
                      <a:pt x="2505" y="4798"/>
                      <a:pt x="2678" y="3633"/>
                      <a:pt x="2901" y="2468"/>
                    </a:cubicBezTo>
                    <a:cubicBezTo>
                      <a:pt x="2976" y="2096"/>
                      <a:pt x="3025" y="1749"/>
                      <a:pt x="3050" y="1377"/>
                    </a:cubicBezTo>
                    <a:cubicBezTo>
                      <a:pt x="3100" y="1129"/>
                      <a:pt x="3100" y="832"/>
                      <a:pt x="3000" y="633"/>
                    </a:cubicBezTo>
                    <a:cubicBezTo>
                      <a:pt x="2901" y="435"/>
                      <a:pt x="2629" y="63"/>
                      <a:pt x="2306" y="14"/>
                    </a:cubicBezTo>
                    <a:cubicBezTo>
                      <a:pt x="2273" y="5"/>
                      <a:pt x="2240" y="1"/>
                      <a:pt x="220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019" name="Google Shape;12019;p30"/>
              <p:cNvSpPr/>
              <p:nvPr/>
            </p:nvSpPr>
            <p:spPr>
              <a:xfrm>
                <a:off x="3933350" y="1176200"/>
                <a:ext cx="42175" cy="96200"/>
              </a:xfrm>
              <a:custGeom>
                <a:avLst/>
                <a:gdLst/>
                <a:ahLst/>
                <a:cxnLst/>
                <a:rect l="l" t="t" r="r" b="b"/>
                <a:pathLst>
                  <a:path w="1687" h="3848" extrusionOk="0">
                    <a:moveTo>
                      <a:pt x="521" y="1"/>
                    </a:moveTo>
                    <a:cubicBezTo>
                      <a:pt x="347" y="372"/>
                      <a:pt x="248" y="744"/>
                      <a:pt x="224" y="1116"/>
                    </a:cubicBezTo>
                    <a:cubicBezTo>
                      <a:pt x="174" y="1339"/>
                      <a:pt x="25" y="1587"/>
                      <a:pt x="25" y="1835"/>
                    </a:cubicBezTo>
                    <a:cubicBezTo>
                      <a:pt x="0" y="2480"/>
                      <a:pt x="496" y="3198"/>
                      <a:pt x="893" y="3694"/>
                    </a:cubicBezTo>
                    <a:cubicBezTo>
                      <a:pt x="957" y="3780"/>
                      <a:pt x="1059" y="3848"/>
                      <a:pt x="1183" y="3848"/>
                    </a:cubicBezTo>
                    <a:cubicBezTo>
                      <a:pt x="1201" y="3848"/>
                      <a:pt x="1220" y="3846"/>
                      <a:pt x="1240" y="3843"/>
                    </a:cubicBezTo>
                    <a:lnTo>
                      <a:pt x="1513" y="2356"/>
                    </a:lnTo>
                    <a:cubicBezTo>
                      <a:pt x="1587" y="1959"/>
                      <a:pt x="1686" y="1562"/>
                      <a:pt x="1612" y="1190"/>
                    </a:cubicBezTo>
                    <a:lnTo>
                      <a:pt x="1612" y="1190"/>
                    </a:lnTo>
                    <a:cubicBezTo>
                      <a:pt x="1513" y="1265"/>
                      <a:pt x="1438" y="1389"/>
                      <a:pt x="1339" y="1488"/>
                    </a:cubicBezTo>
                    <a:cubicBezTo>
                      <a:pt x="1364" y="1017"/>
                      <a:pt x="1314" y="571"/>
                      <a:pt x="1141" y="149"/>
                    </a:cubicBezTo>
                    <a:cubicBezTo>
                      <a:pt x="1017" y="372"/>
                      <a:pt x="967" y="571"/>
                      <a:pt x="942" y="769"/>
                    </a:cubicBezTo>
                    <a:cubicBezTo>
                      <a:pt x="818" y="496"/>
                      <a:pt x="695" y="248"/>
                      <a:pt x="521"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020" name="Google Shape;12020;p30"/>
              <p:cNvSpPr/>
              <p:nvPr/>
            </p:nvSpPr>
            <p:spPr>
              <a:xfrm>
                <a:off x="3707150" y="1252125"/>
                <a:ext cx="195225" cy="73700"/>
              </a:xfrm>
              <a:custGeom>
                <a:avLst/>
                <a:gdLst/>
                <a:ahLst/>
                <a:cxnLst/>
                <a:rect l="l" t="t" r="r" b="b"/>
                <a:pathLst>
                  <a:path w="7809" h="2948" extrusionOk="0">
                    <a:moveTo>
                      <a:pt x="1537" y="0"/>
                    </a:moveTo>
                    <a:cubicBezTo>
                      <a:pt x="1432" y="0"/>
                      <a:pt x="1326" y="13"/>
                      <a:pt x="1215" y="62"/>
                    </a:cubicBezTo>
                    <a:cubicBezTo>
                      <a:pt x="1017" y="161"/>
                      <a:pt x="893" y="285"/>
                      <a:pt x="744" y="409"/>
                    </a:cubicBezTo>
                    <a:cubicBezTo>
                      <a:pt x="570" y="558"/>
                      <a:pt x="322" y="657"/>
                      <a:pt x="149" y="831"/>
                    </a:cubicBezTo>
                    <a:cubicBezTo>
                      <a:pt x="0" y="1004"/>
                      <a:pt x="75" y="1128"/>
                      <a:pt x="99" y="1252"/>
                    </a:cubicBezTo>
                    <a:cubicBezTo>
                      <a:pt x="124" y="1302"/>
                      <a:pt x="149" y="1302"/>
                      <a:pt x="149" y="1401"/>
                    </a:cubicBezTo>
                    <a:cubicBezTo>
                      <a:pt x="149" y="1451"/>
                      <a:pt x="124" y="1525"/>
                      <a:pt x="149" y="1624"/>
                    </a:cubicBezTo>
                    <a:cubicBezTo>
                      <a:pt x="199" y="1872"/>
                      <a:pt x="446" y="2120"/>
                      <a:pt x="719" y="2244"/>
                    </a:cubicBezTo>
                    <a:cubicBezTo>
                      <a:pt x="2013" y="2761"/>
                      <a:pt x="3705" y="2948"/>
                      <a:pt x="5387" y="2948"/>
                    </a:cubicBezTo>
                    <a:cubicBezTo>
                      <a:pt x="5961" y="2948"/>
                      <a:pt x="6535" y="2926"/>
                      <a:pt x="7090" y="2888"/>
                    </a:cubicBezTo>
                    <a:cubicBezTo>
                      <a:pt x="7338" y="2864"/>
                      <a:pt x="7660" y="2789"/>
                      <a:pt x="7759" y="2640"/>
                    </a:cubicBezTo>
                    <a:cubicBezTo>
                      <a:pt x="7809" y="2467"/>
                      <a:pt x="7710" y="2393"/>
                      <a:pt x="7586" y="2293"/>
                    </a:cubicBezTo>
                    <a:cubicBezTo>
                      <a:pt x="7065" y="1822"/>
                      <a:pt x="6421" y="1500"/>
                      <a:pt x="5727" y="1178"/>
                    </a:cubicBezTo>
                    <a:cubicBezTo>
                      <a:pt x="5553" y="1079"/>
                      <a:pt x="5355" y="1029"/>
                      <a:pt x="5181" y="930"/>
                    </a:cubicBezTo>
                    <a:cubicBezTo>
                      <a:pt x="4140" y="508"/>
                      <a:pt x="3099" y="62"/>
                      <a:pt x="1859" y="13"/>
                    </a:cubicBezTo>
                    <a:cubicBezTo>
                      <a:pt x="1748" y="13"/>
                      <a:pt x="1643" y="0"/>
                      <a:pt x="153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021" name="Google Shape;12021;p30"/>
              <p:cNvSpPr/>
              <p:nvPr/>
            </p:nvSpPr>
            <p:spPr>
              <a:xfrm>
                <a:off x="3771600" y="1278450"/>
                <a:ext cx="119000" cy="39700"/>
              </a:xfrm>
              <a:custGeom>
                <a:avLst/>
                <a:gdLst/>
                <a:ahLst/>
                <a:cxnLst/>
                <a:rect l="l" t="t" r="r" b="b"/>
                <a:pathLst>
                  <a:path w="4760" h="1588" extrusionOk="0">
                    <a:moveTo>
                      <a:pt x="719" y="1"/>
                    </a:moveTo>
                    <a:lnTo>
                      <a:pt x="719" y="1"/>
                    </a:lnTo>
                    <a:cubicBezTo>
                      <a:pt x="731" y="17"/>
                      <a:pt x="751" y="31"/>
                      <a:pt x="776" y="42"/>
                    </a:cubicBezTo>
                    <a:lnTo>
                      <a:pt x="776" y="42"/>
                    </a:lnTo>
                    <a:cubicBezTo>
                      <a:pt x="757" y="28"/>
                      <a:pt x="738" y="14"/>
                      <a:pt x="719" y="1"/>
                    </a:cubicBezTo>
                    <a:close/>
                    <a:moveTo>
                      <a:pt x="776" y="42"/>
                    </a:moveTo>
                    <a:lnTo>
                      <a:pt x="776" y="42"/>
                    </a:lnTo>
                    <a:cubicBezTo>
                      <a:pt x="931" y="157"/>
                      <a:pt x="1091" y="287"/>
                      <a:pt x="1289" y="398"/>
                    </a:cubicBezTo>
                    <a:cubicBezTo>
                      <a:pt x="1125" y="377"/>
                      <a:pt x="948" y="365"/>
                      <a:pt x="767" y="365"/>
                    </a:cubicBezTo>
                    <a:cubicBezTo>
                      <a:pt x="511" y="365"/>
                      <a:pt x="247" y="389"/>
                      <a:pt x="0" y="447"/>
                    </a:cubicBezTo>
                    <a:cubicBezTo>
                      <a:pt x="397" y="596"/>
                      <a:pt x="843" y="769"/>
                      <a:pt x="1240" y="943"/>
                    </a:cubicBezTo>
                    <a:lnTo>
                      <a:pt x="595" y="1116"/>
                    </a:lnTo>
                    <a:cubicBezTo>
                      <a:pt x="630" y="1109"/>
                      <a:pt x="671" y="1106"/>
                      <a:pt x="715" y="1106"/>
                    </a:cubicBezTo>
                    <a:cubicBezTo>
                      <a:pt x="985" y="1106"/>
                      <a:pt x="1399" y="1219"/>
                      <a:pt x="1612" y="1240"/>
                    </a:cubicBezTo>
                    <a:cubicBezTo>
                      <a:pt x="1959" y="1265"/>
                      <a:pt x="2256" y="1315"/>
                      <a:pt x="2603" y="1340"/>
                    </a:cubicBezTo>
                    <a:cubicBezTo>
                      <a:pt x="3322" y="1389"/>
                      <a:pt x="4016" y="1488"/>
                      <a:pt x="4735" y="1587"/>
                    </a:cubicBezTo>
                    <a:cubicBezTo>
                      <a:pt x="4760" y="1513"/>
                      <a:pt x="4710" y="1463"/>
                      <a:pt x="4636" y="1439"/>
                    </a:cubicBezTo>
                    <a:cubicBezTo>
                      <a:pt x="4239" y="1216"/>
                      <a:pt x="3942" y="968"/>
                      <a:pt x="3471" y="769"/>
                    </a:cubicBezTo>
                    <a:cubicBezTo>
                      <a:pt x="3000" y="596"/>
                      <a:pt x="2479" y="398"/>
                      <a:pt x="1983" y="274"/>
                    </a:cubicBezTo>
                    <a:cubicBezTo>
                      <a:pt x="1760" y="224"/>
                      <a:pt x="1562" y="150"/>
                      <a:pt x="1364" y="125"/>
                    </a:cubicBezTo>
                    <a:cubicBezTo>
                      <a:pt x="1177" y="104"/>
                      <a:pt x="904" y="101"/>
                      <a:pt x="776" y="42"/>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022" name="Google Shape;12022;p30"/>
              <p:cNvSpPr/>
              <p:nvPr/>
            </p:nvSpPr>
            <p:spPr>
              <a:xfrm>
                <a:off x="3840375" y="1140875"/>
                <a:ext cx="108500" cy="154650"/>
              </a:xfrm>
              <a:custGeom>
                <a:avLst/>
                <a:gdLst/>
                <a:ahLst/>
                <a:cxnLst/>
                <a:rect l="l" t="t" r="r" b="b"/>
                <a:pathLst>
                  <a:path w="4340" h="6186" extrusionOk="0">
                    <a:moveTo>
                      <a:pt x="1488" y="1"/>
                    </a:moveTo>
                    <a:cubicBezTo>
                      <a:pt x="1240" y="1"/>
                      <a:pt x="1067" y="273"/>
                      <a:pt x="819" y="323"/>
                    </a:cubicBezTo>
                    <a:cubicBezTo>
                      <a:pt x="769" y="348"/>
                      <a:pt x="726" y="348"/>
                      <a:pt x="686" y="348"/>
                    </a:cubicBezTo>
                    <a:cubicBezTo>
                      <a:pt x="645" y="348"/>
                      <a:pt x="608" y="348"/>
                      <a:pt x="571" y="372"/>
                    </a:cubicBezTo>
                    <a:cubicBezTo>
                      <a:pt x="447" y="397"/>
                      <a:pt x="323" y="496"/>
                      <a:pt x="249" y="571"/>
                    </a:cubicBezTo>
                    <a:cubicBezTo>
                      <a:pt x="199" y="695"/>
                      <a:pt x="199" y="794"/>
                      <a:pt x="150" y="893"/>
                    </a:cubicBezTo>
                    <a:cubicBezTo>
                      <a:pt x="26" y="1538"/>
                      <a:pt x="1" y="2182"/>
                      <a:pt x="100" y="2777"/>
                    </a:cubicBezTo>
                    <a:cubicBezTo>
                      <a:pt x="199" y="3347"/>
                      <a:pt x="522" y="3719"/>
                      <a:pt x="869" y="4140"/>
                    </a:cubicBezTo>
                    <a:cubicBezTo>
                      <a:pt x="1513" y="5008"/>
                      <a:pt x="2455" y="5777"/>
                      <a:pt x="3744" y="6148"/>
                    </a:cubicBezTo>
                    <a:cubicBezTo>
                      <a:pt x="3781" y="6173"/>
                      <a:pt x="3825" y="6186"/>
                      <a:pt x="3865" y="6186"/>
                    </a:cubicBezTo>
                    <a:cubicBezTo>
                      <a:pt x="3905" y="6186"/>
                      <a:pt x="3943" y="6173"/>
                      <a:pt x="3967" y="6148"/>
                    </a:cubicBezTo>
                    <a:cubicBezTo>
                      <a:pt x="3992" y="6124"/>
                      <a:pt x="3992" y="6099"/>
                      <a:pt x="4042" y="6074"/>
                    </a:cubicBezTo>
                    <a:cubicBezTo>
                      <a:pt x="4190" y="5777"/>
                      <a:pt x="4215" y="5504"/>
                      <a:pt x="4240" y="5256"/>
                    </a:cubicBezTo>
                    <a:cubicBezTo>
                      <a:pt x="4339" y="4264"/>
                      <a:pt x="4091" y="3372"/>
                      <a:pt x="3794" y="2430"/>
                    </a:cubicBezTo>
                    <a:cubicBezTo>
                      <a:pt x="3794" y="2380"/>
                      <a:pt x="3744" y="2356"/>
                      <a:pt x="3744" y="2281"/>
                    </a:cubicBezTo>
                    <a:cubicBezTo>
                      <a:pt x="3695" y="2009"/>
                      <a:pt x="3595" y="1761"/>
                      <a:pt x="3447" y="1513"/>
                    </a:cubicBezTo>
                    <a:cubicBezTo>
                      <a:pt x="3298" y="1290"/>
                      <a:pt x="3124" y="1116"/>
                      <a:pt x="2951" y="918"/>
                    </a:cubicBezTo>
                    <a:cubicBezTo>
                      <a:pt x="2753" y="695"/>
                      <a:pt x="2579" y="496"/>
                      <a:pt x="2356" y="298"/>
                    </a:cubicBezTo>
                    <a:cubicBezTo>
                      <a:pt x="2207" y="149"/>
                      <a:pt x="1935" y="125"/>
                      <a:pt x="1687" y="25"/>
                    </a:cubicBezTo>
                    <a:cubicBezTo>
                      <a:pt x="1612" y="25"/>
                      <a:pt x="1563" y="1"/>
                      <a:pt x="148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023" name="Google Shape;12023;p30"/>
              <p:cNvSpPr/>
              <p:nvPr/>
            </p:nvSpPr>
            <p:spPr>
              <a:xfrm>
                <a:off x="3868275" y="1181150"/>
                <a:ext cx="71925" cy="101050"/>
              </a:xfrm>
              <a:custGeom>
                <a:avLst/>
                <a:gdLst/>
                <a:ahLst/>
                <a:cxnLst/>
                <a:rect l="l" t="t" r="r" b="b"/>
                <a:pathLst>
                  <a:path w="2877" h="4042" extrusionOk="0">
                    <a:moveTo>
                      <a:pt x="2182" y="1240"/>
                    </a:moveTo>
                    <a:cubicBezTo>
                      <a:pt x="2177" y="1245"/>
                      <a:pt x="2174" y="1252"/>
                      <a:pt x="2173" y="1260"/>
                    </a:cubicBezTo>
                    <a:lnTo>
                      <a:pt x="2173" y="1260"/>
                    </a:lnTo>
                    <a:cubicBezTo>
                      <a:pt x="2176" y="1254"/>
                      <a:pt x="2179" y="1247"/>
                      <a:pt x="2182" y="1240"/>
                    </a:cubicBezTo>
                    <a:close/>
                    <a:moveTo>
                      <a:pt x="1091" y="1"/>
                    </a:moveTo>
                    <a:cubicBezTo>
                      <a:pt x="1017" y="298"/>
                      <a:pt x="992" y="571"/>
                      <a:pt x="967" y="869"/>
                    </a:cubicBezTo>
                    <a:cubicBezTo>
                      <a:pt x="645" y="621"/>
                      <a:pt x="323" y="323"/>
                      <a:pt x="0" y="75"/>
                    </a:cubicBezTo>
                    <a:lnTo>
                      <a:pt x="0" y="75"/>
                    </a:lnTo>
                    <a:cubicBezTo>
                      <a:pt x="0" y="670"/>
                      <a:pt x="100" y="1240"/>
                      <a:pt x="323" y="1761"/>
                    </a:cubicBezTo>
                    <a:cubicBezTo>
                      <a:pt x="496" y="2207"/>
                      <a:pt x="744" y="2653"/>
                      <a:pt x="1091" y="3050"/>
                    </a:cubicBezTo>
                    <a:cubicBezTo>
                      <a:pt x="1240" y="3273"/>
                      <a:pt x="1438" y="3447"/>
                      <a:pt x="1637" y="3645"/>
                    </a:cubicBezTo>
                    <a:cubicBezTo>
                      <a:pt x="1761" y="3769"/>
                      <a:pt x="1984" y="4042"/>
                      <a:pt x="2232" y="4042"/>
                    </a:cubicBezTo>
                    <a:cubicBezTo>
                      <a:pt x="2876" y="4042"/>
                      <a:pt x="2628" y="3000"/>
                      <a:pt x="2603" y="2777"/>
                    </a:cubicBezTo>
                    <a:cubicBezTo>
                      <a:pt x="2579" y="2505"/>
                      <a:pt x="2504" y="2257"/>
                      <a:pt x="2455" y="1984"/>
                    </a:cubicBezTo>
                    <a:cubicBezTo>
                      <a:pt x="2430" y="1860"/>
                      <a:pt x="2380" y="1687"/>
                      <a:pt x="2331" y="1563"/>
                    </a:cubicBezTo>
                    <a:cubicBezTo>
                      <a:pt x="2308" y="1518"/>
                      <a:pt x="2166" y="1333"/>
                      <a:pt x="2173" y="1260"/>
                    </a:cubicBezTo>
                    <a:lnTo>
                      <a:pt x="2173" y="1260"/>
                    </a:lnTo>
                    <a:cubicBezTo>
                      <a:pt x="2100" y="1429"/>
                      <a:pt x="2007" y="1619"/>
                      <a:pt x="1959" y="1786"/>
                    </a:cubicBezTo>
                    <a:cubicBezTo>
                      <a:pt x="1810" y="1141"/>
                      <a:pt x="1513" y="521"/>
                      <a:pt x="1091"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024" name="Google Shape;12024;p30"/>
              <p:cNvSpPr/>
              <p:nvPr/>
            </p:nvSpPr>
            <p:spPr>
              <a:xfrm>
                <a:off x="3958750" y="1120425"/>
                <a:ext cx="99200" cy="158150"/>
              </a:xfrm>
              <a:custGeom>
                <a:avLst/>
                <a:gdLst/>
                <a:ahLst/>
                <a:cxnLst/>
                <a:rect l="l" t="t" r="r" b="b"/>
                <a:pathLst>
                  <a:path w="3968" h="6326" extrusionOk="0">
                    <a:moveTo>
                      <a:pt x="2951" y="1"/>
                    </a:moveTo>
                    <a:cubicBezTo>
                      <a:pt x="2529" y="25"/>
                      <a:pt x="1910" y="719"/>
                      <a:pt x="1686" y="967"/>
                    </a:cubicBezTo>
                    <a:cubicBezTo>
                      <a:pt x="1339" y="1364"/>
                      <a:pt x="1067" y="1761"/>
                      <a:pt x="844" y="2182"/>
                    </a:cubicBezTo>
                    <a:cubicBezTo>
                      <a:pt x="348" y="3000"/>
                      <a:pt x="50" y="3868"/>
                      <a:pt x="1" y="4711"/>
                    </a:cubicBezTo>
                    <a:cubicBezTo>
                      <a:pt x="1" y="5107"/>
                      <a:pt x="75" y="5479"/>
                      <a:pt x="199" y="5851"/>
                    </a:cubicBezTo>
                    <a:cubicBezTo>
                      <a:pt x="236" y="5979"/>
                      <a:pt x="436" y="6325"/>
                      <a:pt x="668" y="6325"/>
                    </a:cubicBezTo>
                    <a:cubicBezTo>
                      <a:pt x="749" y="6325"/>
                      <a:pt x="834" y="6283"/>
                      <a:pt x="918" y="6173"/>
                    </a:cubicBezTo>
                    <a:cubicBezTo>
                      <a:pt x="1215" y="5727"/>
                      <a:pt x="1563" y="5281"/>
                      <a:pt x="1860" y="4834"/>
                    </a:cubicBezTo>
                    <a:cubicBezTo>
                      <a:pt x="2306" y="4240"/>
                      <a:pt x="2728" y="3620"/>
                      <a:pt x="3075" y="3000"/>
                    </a:cubicBezTo>
                    <a:cubicBezTo>
                      <a:pt x="3447" y="2331"/>
                      <a:pt x="3694" y="1637"/>
                      <a:pt x="3843" y="967"/>
                    </a:cubicBezTo>
                    <a:cubicBezTo>
                      <a:pt x="3967" y="620"/>
                      <a:pt x="3818" y="447"/>
                      <a:pt x="3645" y="149"/>
                    </a:cubicBezTo>
                    <a:cubicBezTo>
                      <a:pt x="3645" y="124"/>
                      <a:pt x="3595" y="75"/>
                      <a:pt x="3546" y="75"/>
                    </a:cubicBezTo>
                    <a:cubicBezTo>
                      <a:pt x="3521" y="58"/>
                      <a:pt x="3491" y="53"/>
                      <a:pt x="3458" y="53"/>
                    </a:cubicBezTo>
                    <a:cubicBezTo>
                      <a:pt x="3394" y="53"/>
                      <a:pt x="3323" y="75"/>
                      <a:pt x="3273" y="75"/>
                    </a:cubicBezTo>
                    <a:cubicBezTo>
                      <a:pt x="3149" y="75"/>
                      <a:pt x="3075" y="1"/>
                      <a:pt x="295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025" name="Google Shape;12025;p30"/>
              <p:cNvSpPr/>
              <p:nvPr/>
            </p:nvSpPr>
            <p:spPr>
              <a:xfrm>
                <a:off x="3974250" y="1147075"/>
                <a:ext cx="50850" cy="115025"/>
              </a:xfrm>
              <a:custGeom>
                <a:avLst/>
                <a:gdLst/>
                <a:ahLst/>
                <a:cxnLst/>
                <a:rect l="l" t="t" r="r" b="b"/>
                <a:pathLst>
                  <a:path w="2034" h="4601" extrusionOk="0">
                    <a:moveTo>
                      <a:pt x="1612" y="0"/>
                    </a:moveTo>
                    <a:lnTo>
                      <a:pt x="1612" y="0"/>
                    </a:lnTo>
                    <a:cubicBezTo>
                      <a:pt x="1190" y="571"/>
                      <a:pt x="819" y="1190"/>
                      <a:pt x="546" y="1860"/>
                    </a:cubicBezTo>
                    <a:cubicBezTo>
                      <a:pt x="298" y="2405"/>
                      <a:pt x="124" y="3000"/>
                      <a:pt x="75" y="3545"/>
                    </a:cubicBezTo>
                    <a:cubicBezTo>
                      <a:pt x="50" y="3843"/>
                      <a:pt x="1" y="4116"/>
                      <a:pt x="50" y="4388"/>
                    </a:cubicBezTo>
                    <a:cubicBezTo>
                      <a:pt x="61" y="4538"/>
                      <a:pt x="113" y="4600"/>
                      <a:pt x="187" y="4600"/>
                    </a:cubicBezTo>
                    <a:cubicBezTo>
                      <a:pt x="285" y="4600"/>
                      <a:pt x="419" y="4493"/>
                      <a:pt x="546" y="4339"/>
                    </a:cubicBezTo>
                    <a:cubicBezTo>
                      <a:pt x="943" y="3793"/>
                      <a:pt x="1290" y="3223"/>
                      <a:pt x="1537" y="2653"/>
                    </a:cubicBezTo>
                    <a:cubicBezTo>
                      <a:pt x="1661" y="2380"/>
                      <a:pt x="1736" y="2108"/>
                      <a:pt x="1835" y="1810"/>
                    </a:cubicBezTo>
                    <a:cubicBezTo>
                      <a:pt x="1909" y="1637"/>
                      <a:pt x="1909" y="1141"/>
                      <a:pt x="2033" y="1017"/>
                    </a:cubicBezTo>
                    <a:lnTo>
                      <a:pt x="2033" y="1017"/>
                    </a:lnTo>
                    <a:cubicBezTo>
                      <a:pt x="1810" y="1190"/>
                      <a:pt x="1587" y="1413"/>
                      <a:pt x="1364" y="1637"/>
                    </a:cubicBezTo>
                    <a:cubicBezTo>
                      <a:pt x="1537" y="1066"/>
                      <a:pt x="1612" y="521"/>
                      <a:pt x="1612"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026" name="Google Shape;12026;p30"/>
              <p:cNvSpPr/>
              <p:nvPr/>
            </p:nvSpPr>
            <p:spPr>
              <a:xfrm>
                <a:off x="3710250" y="1332875"/>
                <a:ext cx="185625" cy="92650"/>
              </a:xfrm>
              <a:custGeom>
                <a:avLst/>
                <a:gdLst/>
                <a:ahLst/>
                <a:cxnLst/>
                <a:rect l="l" t="t" r="r" b="b"/>
                <a:pathLst>
                  <a:path w="7425" h="3706" extrusionOk="0">
                    <a:moveTo>
                      <a:pt x="7002" y="1"/>
                    </a:moveTo>
                    <a:cubicBezTo>
                      <a:pt x="6936" y="1"/>
                      <a:pt x="6858" y="10"/>
                      <a:pt x="6768" y="30"/>
                    </a:cubicBezTo>
                    <a:cubicBezTo>
                      <a:pt x="5974" y="154"/>
                      <a:pt x="5181" y="427"/>
                      <a:pt x="4437" y="650"/>
                    </a:cubicBezTo>
                    <a:cubicBezTo>
                      <a:pt x="3049" y="1071"/>
                      <a:pt x="1611" y="1567"/>
                      <a:pt x="496" y="2385"/>
                    </a:cubicBezTo>
                    <a:cubicBezTo>
                      <a:pt x="372" y="2484"/>
                      <a:pt x="223" y="2608"/>
                      <a:pt x="149" y="2732"/>
                    </a:cubicBezTo>
                    <a:cubicBezTo>
                      <a:pt x="0" y="2980"/>
                      <a:pt x="124" y="3228"/>
                      <a:pt x="273" y="3377"/>
                    </a:cubicBezTo>
                    <a:cubicBezTo>
                      <a:pt x="347" y="3426"/>
                      <a:pt x="397" y="3501"/>
                      <a:pt x="496" y="3525"/>
                    </a:cubicBezTo>
                    <a:cubicBezTo>
                      <a:pt x="620" y="3575"/>
                      <a:pt x="769" y="3649"/>
                      <a:pt x="967" y="3674"/>
                    </a:cubicBezTo>
                    <a:cubicBezTo>
                      <a:pt x="1094" y="3695"/>
                      <a:pt x="1226" y="3705"/>
                      <a:pt x="1360" y="3705"/>
                    </a:cubicBezTo>
                    <a:cubicBezTo>
                      <a:pt x="1855" y="3705"/>
                      <a:pt x="2388" y="3572"/>
                      <a:pt x="2876" y="3377"/>
                    </a:cubicBezTo>
                    <a:cubicBezTo>
                      <a:pt x="3495" y="3129"/>
                      <a:pt x="4066" y="2757"/>
                      <a:pt x="4611" y="2410"/>
                    </a:cubicBezTo>
                    <a:lnTo>
                      <a:pt x="6098" y="1493"/>
                    </a:lnTo>
                    <a:cubicBezTo>
                      <a:pt x="6470" y="1220"/>
                      <a:pt x="6842" y="1022"/>
                      <a:pt x="7090" y="699"/>
                    </a:cubicBezTo>
                    <a:cubicBezTo>
                      <a:pt x="7369" y="378"/>
                      <a:pt x="7425" y="1"/>
                      <a:pt x="70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027" name="Google Shape;12027;p30"/>
              <p:cNvSpPr/>
              <p:nvPr/>
            </p:nvSpPr>
            <p:spPr>
              <a:xfrm>
                <a:off x="3736900" y="1335800"/>
                <a:ext cx="151850" cy="69100"/>
              </a:xfrm>
              <a:custGeom>
                <a:avLst/>
                <a:gdLst/>
                <a:ahLst/>
                <a:cxnLst/>
                <a:rect l="l" t="t" r="r" b="b"/>
                <a:pathLst>
                  <a:path w="6074" h="2764" extrusionOk="0">
                    <a:moveTo>
                      <a:pt x="5728" y="1"/>
                    </a:moveTo>
                    <a:cubicBezTo>
                      <a:pt x="5538" y="1"/>
                      <a:pt x="5256" y="95"/>
                      <a:pt x="5132" y="136"/>
                    </a:cubicBezTo>
                    <a:cubicBezTo>
                      <a:pt x="4388" y="310"/>
                      <a:pt x="3669" y="582"/>
                      <a:pt x="3000" y="880"/>
                    </a:cubicBezTo>
                    <a:cubicBezTo>
                      <a:pt x="2405" y="1128"/>
                      <a:pt x="1810" y="1401"/>
                      <a:pt x="1289" y="1698"/>
                    </a:cubicBezTo>
                    <a:cubicBezTo>
                      <a:pt x="818" y="2020"/>
                      <a:pt x="422" y="2343"/>
                      <a:pt x="0" y="2690"/>
                    </a:cubicBezTo>
                    <a:cubicBezTo>
                      <a:pt x="645" y="2417"/>
                      <a:pt x="1314" y="2144"/>
                      <a:pt x="1983" y="1896"/>
                    </a:cubicBezTo>
                    <a:lnTo>
                      <a:pt x="1983" y="1896"/>
                    </a:lnTo>
                    <a:cubicBezTo>
                      <a:pt x="1636" y="2144"/>
                      <a:pt x="1388" y="2442"/>
                      <a:pt x="1190" y="2764"/>
                    </a:cubicBezTo>
                    <a:cubicBezTo>
                      <a:pt x="1735" y="2491"/>
                      <a:pt x="2281" y="2194"/>
                      <a:pt x="2801" y="1896"/>
                    </a:cubicBezTo>
                    <a:lnTo>
                      <a:pt x="2801" y="1896"/>
                    </a:lnTo>
                    <a:cubicBezTo>
                      <a:pt x="2677" y="2095"/>
                      <a:pt x="2504" y="2318"/>
                      <a:pt x="2281" y="2516"/>
                    </a:cubicBezTo>
                    <a:cubicBezTo>
                      <a:pt x="3595" y="1946"/>
                      <a:pt x="4958" y="1326"/>
                      <a:pt x="5826" y="434"/>
                    </a:cubicBezTo>
                    <a:cubicBezTo>
                      <a:pt x="5950" y="285"/>
                      <a:pt x="6074" y="62"/>
                      <a:pt x="5826" y="12"/>
                    </a:cubicBezTo>
                    <a:cubicBezTo>
                      <a:pt x="5798" y="4"/>
                      <a:pt x="5764" y="1"/>
                      <a:pt x="5728"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028" name="Google Shape;12028;p30"/>
              <p:cNvSpPr/>
              <p:nvPr/>
            </p:nvSpPr>
            <p:spPr>
              <a:xfrm>
                <a:off x="3766625" y="1356525"/>
                <a:ext cx="153975" cy="135900"/>
              </a:xfrm>
              <a:custGeom>
                <a:avLst/>
                <a:gdLst/>
                <a:ahLst/>
                <a:cxnLst/>
                <a:rect l="l" t="t" r="r" b="b"/>
                <a:pathLst>
                  <a:path w="6159" h="5436" extrusionOk="0">
                    <a:moveTo>
                      <a:pt x="5403" y="1"/>
                    </a:moveTo>
                    <a:cubicBezTo>
                      <a:pt x="5396" y="1"/>
                      <a:pt x="5388" y="1"/>
                      <a:pt x="5380" y="1"/>
                    </a:cubicBezTo>
                    <a:cubicBezTo>
                      <a:pt x="5008" y="1"/>
                      <a:pt x="4661" y="299"/>
                      <a:pt x="4414" y="497"/>
                    </a:cubicBezTo>
                    <a:cubicBezTo>
                      <a:pt x="4017" y="795"/>
                      <a:pt x="3645" y="1092"/>
                      <a:pt x="3273" y="1414"/>
                    </a:cubicBezTo>
                    <a:cubicBezTo>
                      <a:pt x="2827" y="1737"/>
                      <a:pt x="2430" y="2108"/>
                      <a:pt x="2034" y="2480"/>
                    </a:cubicBezTo>
                    <a:cubicBezTo>
                      <a:pt x="1662" y="2827"/>
                      <a:pt x="1290" y="3174"/>
                      <a:pt x="943" y="3546"/>
                    </a:cubicBezTo>
                    <a:cubicBezTo>
                      <a:pt x="621" y="3918"/>
                      <a:pt x="373" y="4265"/>
                      <a:pt x="125" y="4662"/>
                    </a:cubicBezTo>
                    <a:cubicBezTo>
                      <a:pt x="75" y="4761"/>
                      <a:pt x="1" y="4885"/>
                      <a:pt x="1" y="5009"/>
                    </a:cubicBezTo>
                    <a:cubicBezTo>
                      <a:pt x="1" y="5083"/>
                      <a:pt x="75" y="5207"/>
                      <a:pt x="224" y="5207"/>
                    </a:cubicBezTo>
                    <a:lnTo>
                      <a:pt x="447" y="5207"/>
                    </a:lnTo>
                    <a:cubicBezTo>
                      <a:pt x="546" y="5232"/>
                      <a:pt x="546" y="5381"/>
                      <a:pt x="646" y="5405"/>
                    </a:cubicBezTo>
                    <a:cubicBezTo>
                      <a:pt x="670" y="5414"/>
                      <a:pt x="695" y="5416"/>
                      <a:pt x="720" y="5416"/>
                    </a:cubicBezTo>
                    <a:cubicBezTo>
                      <a:pt x="769" y="5416"/>
                      <a:pt x="819" y="5405"/>
                      <a:pt x="869" y="5405"/>
                    </a:cubicBezTo>
                    <a:cubicBezTo>
                      <a:pt x="909" y="5402"/>
                      <a:pt x="947" y="5400"/>
                      <a:pt x="986" y="5400"/>
                    </a:cubicBezTo>
                    <a:cubicBezTo>
                      <a:pt x="1170" y="5400"/>
                      <a:pt x="1336" y="5435"/>
                      <a:pt x="1520" y="5435"/>
                    </a:cubicBezTo>
                    <a:cubicBezTo>
                      <a:pt x="1558" y="5435"/>
                      <a:pt x="1597" y="5434"/>
                      <a:pt x="1637" y="5430"/>
                    </a:cubicBezTo>
                    <a:cubicBezTo>
                      <a:pt x="2182" y="5381"/>
                      <a:pt x="2629" y="4711"/>
                      <a:pt x="2926" y="4414"/>
                    </a:cubicBezTo>
                    <a:cubicBezTo>
                      <a:pt x="3248" y="4042"/>
                      <a:pt x="3595" y="3695"/>
                      <a:pt x="3943" y="3323"/>
                    </a:cubicBezTo>
                    <a:cubicBezTo>
                      <a:pt x="4389" y="2778"/>
                      <a:pt x="4810" y="2158"/>
                      <a:pt x="5207" y="1563"/>
                    </a:cubicBezTo>
                    <a:cubicBezTo>
                      <a:pt x="5403" y="1244"/>
                      <a:pt x="6159" y="1"/>
                      <a:pt x="540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029" name="Google Shape;12029;p30"/>
              <p:cNvSpPr/>
              <p:nvPr/>
            </p:nvSpPr>
            <p:spPr>
              <a:xfrm>
                <a:off x="3793275" y="1364325"/>
                <a:ext cx="112825" cy="108750"/>
              </a:xfrm>
              <a:custGeom>
                <a:avLst/>
                <a:gdLst/>
                <a:ahLst/>
                <a:cxnLst/>
                <a:rect l="l" t="t" r="r" b="b"/>
                <a:pathLst>
                  <a:path w="4513" h="4350" extrusionOk="0">
                    <a:moveTo>
                      <a:pt x="4097" y="1"/>
                    </a:moveTo>
                    <a:cubicBezTo>
                      <a:pt x="3874" y="1"/>
                      <a:pt x="3645" y="171"/>
                      <a:pt x="3447" y="309"/>
                    </a:cubicBezTo>
                    <a:cubicBezTo>
                      <a:pt x="2827" y="731"/>
                      <a:pt x="2282" y="1251"/>
                      <a:pt x="1761" y="1772"/>
                    </a:cubicBezTo>
                    <a:cubicBezTo>
                      <a:pt x="968" y="2590"/>
                      <a:pt x="150" y="3457"/>
                      <a:pt x="1" y="4350"/>
                    </a:cubicBezTo>
                    <a:cubicBezTo>
                      <a:pt x="373" y="4028"/>
                      <a:pt x="720" y="3705"/>
                      <a:pt x="1092" y="3383"/>
                    </a:cubicBezTo>
                    <a:lnTo>
                      <a:pt x="1092" y="3383"/>
                    </a:lnTo>
                    <a:cubicBezTo>
                      <a:pt x="1017" y="3581"/>
                      <a:pt x="993" y="3780"/>
                      <a:pt x="1017" y="3978"/>
                    </a:cubicBezTo>
                    <a:cubicBezTo>
                      <a:pt x="1464" y="3581"/>
                      <a:pt x="1860" y="3160"/>
                      <a:pt x="2232" y="2738"/>
                    </a:cubicBezTo>
                    <a:cubicBezTo>
                      <a:pt x="2257" y="2838"/>
                      <a:pt x="2282" y="2912"/>
                      <a:pt x="2356" y="3011"/>
                    </a:cubicBezTo>
                    <a:cubicBezTo>
                      <a:pt x="3075" y="2267"/>
                      <a:pt x="3769" y="1524"/>
                      <a:pt x="4215" y="731"/>
                    </a:cubicBezTo>
                    <a:cubicBezTo>
                      <a:pt x="4339" y="507"/>
                      <a:pt x="4513" y="136"/>
                      <a:pt x="4265" y="36"/>
                    </a:cubicBezTo>
                    <a:cubicBezTo>
                      <a:pt x="4210" y="11"/>
                      <a:pt x="4154" y="1"/>
                      <a:pt x="4097"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030" name="Google Shape;12030;p30"/>
              <p:cNvSpPr/>
              <p:nvPr/>
            </p:nvSpPr>
            <p:spPr>
              <a:xfrm>
                <a:off x="3881900" y="1358025"/>
                <a:ext cx="77500" cy="161600"/>
              </a:xfrm>
              <a:custGeom>
                <a:avLst/>
                <a:gdLst/>
                <a:ahLst/>
                <a:cxnLst/>
                <a:rect l="l" t="t" r="r" b="b"/>
                <a:pathLst>
                  <a:path w="3100" h="6464" extrusionOk="0">
                    <a:moveTo>
                      <a:pt x="1940" y="1"/>
                    </a:moveTo>
                    <a:cubicBezTo>
                      <a:pt x="1859" y="1"/>
                      <a:pt x="1781" y="13"/>
                      <a:pt x="1711" y="41"/>
                    </a:cubicBezTo>
                    <a:cubicBezTo>
                      <a:pt x="1439" y="164"/>
                      <a:pt x="1389" y="536"/>
                      <a:pt x="1265" y="759"/>
                    </a:cubicBezTo>
                    <a:cubicBezTo>
                      <a:pt x="1092" y="1007"/>
                      <a:pt x="968" y="1280"/>
                      <a:pt x="844" y="1528"/>
                    </a:cubicBezTo>
                    <a:cubicBezTo>
                      <a:pt x="596" y="2048"/>
                      <a:pt x="422" y="2594"/>
                      <a:pt x="298" y="3114"/>
                    </a:cubicBezTo>
                    <a:cubicBezTo>
                      <a:pt x="50" y="4156"/>
                      <a:pt x="1" y="5222"/>
                      <a:pt x="199" y="6188"/>
                    </a:cubicBezTo>
                    <a:cubicBezTo>
                      <a:pt x="222" y="6304"/>
                      <a:pt x="311" y="6463"/>
                      <a:pt x="464" y="6463"/>
                    </a:cubicBezTo>
                    <a:cubicBezTo>
                      <a:pt x="474" y="6463"/>
                      <a:pt x="485" y="6463"/>
                      <a:pt x="497" y="6461"/>
                    </a:cubicBezTo>
                    <a:cubicBezTo>
                      <a:pt x="596" y="6461"/>
                      <a:pt x="670" y="6387"/>
                      <a:pt x="720" y="6387"/>
                    </a:cubicBezTo>
                    <a:cubicBezTo>
                      <a:pt x="794" y="6387"/>
                      <a:pt x="844" y="6436"/>
                      <a:pt x="918" y="6436"/>
                    </a:cubicBezTo>
                    <a:cubicBezTo>
                      <a:pt x="929" y="6437"/>
                      <a:pt x="939" y="6438"/>
                      <a:pt x="950" y="6438"/>
                    </a:cubicBezTo>
                    <a:cubicBezTo>
                      <a:pt x="1183" y="6438"/>
                      <a:pt x="1377" y="6185"/>
                      <a:pt x="1662" y="6114"/>
                    </a:cubicBezTo>
                    <a:cubicBezTo>
                      <a:pt x="1786" y="6089"/>
                      <a:pt x="1910" y="6114"/>
                      <a:pt x="1984" y="6064"/>
                    </a:cubicBezTo>
                    <a:cubicBezTo>
                      <a:pt x="2158" y="5990"/>
                      <a:pt x="2232" y="5841"/>
                      <a:pt x="2306" y="5717"/>
                    </a:cubicBezTo>
                    <a:cubicBezTo>
                      <a:pt x="3100" y="4032"/>
                      <a:pt x="2926" y="2371"/>
                      <a:pt x="2678" y="759"/>
                    </a:cubicBezTo>
                    <a:cubicBezTo>
                      <a:pt x="2653" y="561"/>
                      <a:pt x="2629" y="363"/>
                      <a:pt x="2455" y="189"/>
                    </a:cubicBezTo>
                    <a:cubicBezTo>
                      <a:pt x="2366" y="82"/>
                      <a:pt x="2148" y="1"/>
                      <a:pt x="194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031" name="Google Shape;12031;p30"/>
              <p:cNvSpPr/>
              <p:nvPr/>
            </p:nvSpPr>
            <p:spPr>
              <a:xfrm>
                <a:off x="3902350" y="1379850"/>
                <a:ext cx="43425" cy="75875"/>
              </a:xfrm>
              <a:custGeom>
                <a:avLst/>
                <a:gdLst/>
                <a:ahLst/>
                <a:cxnLst/>
                <a:rect l="l" t="t" r="r" b="b"/>
                <a:pathLst>
                  <a:path w="1737" h="3035" extrusionOk="0">
                    <a:moveTo>
                      <a:pt x="1207" y="1"/>
                    </a:moveTo>
                    <a:cubicBezTo>
                      <a:pt x="981" y="1"/>
                      <a:pt x="672" y="176"/>
                      <a:pt x="522" y="308"/>
                    </a:cubicBezTo>
                    <a:cubicBezTo>
                      <a:pt x="224" y="655"/>
                      <a:pt x="125" y="1175"/>
                      <a:pt x="51" y="1547"/>
                    </a:cubicBezTo>
                    <a:cubicBezTo>
                      <a:pt x="1" y="2093"/>
                      <a:pt x="26" y="2588"/>
                      <a:pt x="150" y="3035"/>
                    </a:cubicBezTo>
                    <a:cubicBezTo>
                      <a:pt x="199" y="2588"/>
                      <a:pt x="323" y="2117"/>
                      <a:pt x="522" y="1646"/>
                    </a:cubicBezTo>
                    <a:cubicBezTo>
                      <a:pt x="645" y="1994"/>
                      <a:pt x="769" y="2365"/>
                      <a:pt x="844" y="2737"/>
                    </a:cubicBezTo>
                    <a:cubicBezTo>
                      <a:pt x="1067" y="2415"/>
                      <a:pt x="1191" y="2093"/>
                      <a:pt x="1216" y="1770"/>
                    </a:cubicBezTo>
                    <a:cubicBezTo>
                      <a:pt x="1389" y="2018"/>
                      <a:pt x="1488" y="2291"/>
                      <a:pt x="1587" y="2613"/>
                    </a:cubicBezTo>
                    <a:cubicBezTo>
                      <a:pt x="1563" y="2415"/>
                      <a:pt x="1687" y="2142"/>
                      <a:pt x="1711" y="1919"/>
                    </a:cubicBezTo>
                    <a:cubicBezTo>
                      <a:pt x="1736" y="1721"/>
                      <a:pt x="1711" y="1473"/>
                      <a:pt x="1687" y="1250"/>
                    </a:cubicBezTo>
                    <a:cubicBezTo>
                      <a:pt x="1637" y="1027"/>
                      <a:pt x="1612" y="804"/>
                      <a:pt x="1563" y="605"/>
                    </a:cubicBezTo>
                    <a:cubicBezTo>
                      <a:pt x="1513" y="432"/>
                      <a:pt x="1513" y="159"/>
                      <a:pt x="1389" y="60"/>
                    </a:cubicBezTo>
                    <a:cubicBezTo>
                      <a:pt x="1342" y="18"/>
                      <a:pt x="1278" y="1"/>
                      <a:pt x="1207"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032" name="Google Shape;12032;p30"/>
              <p:cNvSpPr/>
              <p:nvPr/>
            </p:nvSpPr>
            <p:spPr>
              <a:xfrm>
                <a:off x="3958750" y="1352875"/>
                <a:ext cx="88650" cy="142050"/>
              </a:xfrm>
              <a:custGeom>
                <a:avLst/>
                <a:gdLst/>
                <a:ahLst/>
                <a:cxnLst/>
                <a:rect l="l" t="t" r="r" b="b"/>
                <a:pathLst>
                  <a:path w="3546" h="5682" extrusionOk="0">
                    <a:moveTo>
                      <a:pt x="740" y="1"/>
                    </a:moveTo>
                    <a:cubicBezTo>
                      <a:pt x="686" y="1"/>
                      <a:pt x="630" y="8"/>
                      <a:pt x="571" y="23"/>
                    </a:cubicBezTo>
                    <a:cubicBezTo>
                      <a:pt x="1" y="197"/>
                      <a:pt x="100" y="1139"/>
                      <a:pt x="100" y="1436"/>
                    </a:cubicBezTo>
                    <a:cubicBezTo>
                      <a:pt x="100" y="2428"/>
                      <a:pt x="199" y="3420"/>
                      <a:pt x="571" y="4312"/>
                    </a:cubicBezTo>
                    <a:cubicBezTo>
                      <a:pt x="794" y="4833"/>
                      <a:pt x="1166" y="5328"/>
                      <a:pt x="1711" y="5601"/>
                    </a:cubicBezTo>
                    <a:cubicBezTo>
                      <a:pt x="1809" y="5657"/>
                      <a:pt x="1931" y="5681"/>
                      <a:pt x="2061" y="5681"/>
                    </a:cubicBezTo>
                    <a:cubicBezTo>
                      <a:pt x="2393" y="5681"/>
                      <a:pt x="2780" y="5524"/>
                      <a:pt x="2976" y="5328"/>
                    </a:cubicBezTo>
                    <a:cubicBezTo>
                      <a:pt x="3025" y="5304"/>
                      <a:pt x="3050" y="5279"/>
                      <a:pt x="3099" y="5229"/>
                    </a:cubicBezTo>
                    <a:cubicBezTo>
                      <a:pt x="3122" y="5224"/>
                      <a:pt x="3146" y="5222"/>
                      <a:pt x="3170" y="5222"/>
                    </a:cubicBezTo>
                    <a:cubicBezTo>
                      <a:pt x="3214" y="5222"/>
                      <a:pt x="3259" y="5228"/>
                      <a:pt x="3304" y="5228"/>
                    </a:cubicBezTo>
                    <a:cubicBezTo>
                      <a:pt x="3345" y="5228"/>
                      <a:pt x="3385" y="5223"/>
                      <a:pt x="3422" y="5204"/>
                    </a:cubicBezTo>
                    <a:cubicBezTo>
                      <a:pt x="3471" y="5180"/>
                      <a:pt x="3521" y="5105"/>
                      <a:pt x="3546" y="5056"/>
                    </a:cubicBezTo>
                    <a:cubicBezTo>
                      <a:pt x="3521" y="4981"/>
                      <a:pt x="3546" y="4833"/>
                      <a:pt x="3546" y="4709"/>
                    </a:cubicBezTo>
                    <a:cubicBezTo>
                      <a:pt x="3546" y="4312"/>
                      <a:pt x="3422" y="3940"/>
                      <a:pt x="3273" y="3568"/>
                    </a:cubicBezTo>
                    <a:cubicBezTo>
                      <a:pt x="3025" y="2998"/>
                      <a:pt x="2728" y="2453"/>
                      <a:pt x="2455" y="1932"/>
                    </a:cubicBezTo>
                    <a:cubicBezTo>
                      <a:pt x="2182" y="1436"/>
                      <a:pt x="1934" y="891"/>
                      <a:pt x="1538" y="494"/>
                    </a:cubicBezTo>
                    <a:cubicBezTo>
                      <a:pt x="1364" y="343"/>
                      <a:pt x="1115" y="1"/>
                      <a:pt x="74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033" name="Google Shape;12033;p30"/>
              <p:cNvSpPr/>
              <p:nvPr/>
            </p:nvSpPr>
            <p:spPr>
              <a:xfrm>
                <a:off x="3968050" y="1367550"/>
                <a:ext cx="47125" cy="75775"/>
              </a:xfrm>
              <a:custGeom>
                <a:avLst/>
                <a:gdLst/>
                <a:ahLst/>
                <a:cxnLst/>
                <a:rect l="l" t="t" r="r" b="b"/>
                <a:pathLst>
                  <a:path w="1885" h="3031" extrusionOk="0">
                    <a:moveTo>
                      <a:pt x="501" y="0"/>
                    </a:moveTo>
                    <a:cubicBezTo>
                      <a:pt x="184" y="0"/>
                      <a:pt x="114" y="422"/>
                      <a:pt x="75" y="676"/>
                    </a:cubicBezTo>
                    <a:cubicBezTo>
                      <a:pt x="1" y="998"/>
                      <a:pt x="1" y="1271"/>
                      <a:pt x="50" y="1544"/>
                    </a:cubicBezTo>
                    <a:cubicBezTo>
                      <a:pt x="75" y="1841"/>
                      <a:pt x="125" y="2114"/>
                      <a:pt x="249" y="2362"/>
                    </a:cubicBezTo>
                    <a:lnTo>
                      <a:pt x="447" y="2733"/>
                    </a:lnTo>
                    <a:cubicBezTo>
                      <a:pt x="496" y="2833"/>
                      <a:pt x="645" y="2932"/>
                      <a:pt x="645" y="3031"/>
                    </a:cubicBezTo>
                    <a:cubicBezTo>
                      <a:pt x="645" y="2709"/>
                      <a:pt x="596" y="2386"/>
                      <a:pt x="521" y="2089"/>
                    </a:cubicBezTo>
                    <a:lnTo>
                      <a:pt x="521" y="2089"/>
                    </a:lnTo>
                    <a:cubicBezTo>
                      <a:pt x="893" y="2386"/>
                      <a:pt x="1265" y="2659"/>
                      <a:pt x="1637" y="2981"/>
                    </a:cubicBezTo>
                    <a:cubicBezTo>
                      <a:pt x="1587" y="2461"/>
                      <a:pt x="1438" y="1990"/>
                      <a:pt x="1314" y="1494"/>
                    </a:cubicBezTo>
                    <a:lnTo>
                      <a:pt x="1314" y="1494"/>
                    </a:lnTo>
                    <a:cubicBezTo>
                      <a:pt x="1488" y="1667"/>
                      <a:pt x="1686" y="1891"/>
                      <a:pt x="1885" y="2089"/>
                    </a:cubicBezTo>
                    <a:cubicBezTo>
                      <a:pt x="1810" y="1643"/>
                      <a:pt x="1686" y="1246"/>
                      <a:pt x="1488" y="849"/>
                    </a:cubicBezTo>
                    <a:cubicBezTo>
                      <a:pt x="1339" y="602"/>
                      <a:pt x="1166" y="304"/>
                      <a:pt x="819" y="106"/>
                    </a:cubicBezTo>
                    <a:cubicBezTo>
                      <a:pt x="692" y="32"/>
                      <a:pt x="587" y="0"/>
                      <a:pt x="501"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034" name="Google Shape;12034;p30"/>
              <p:cNvSpPr/>
              <p:nvPr/>
            </p:nvSpPr>
            <p:spPr>
              <a:xfrm>
                <a:off x="3995325" y="1339950"/>
                <a:ext cx="176025" cy="93350"/>
              </a:xfrm>
              <a:custGeom>
                <a:avLst/>
                <a:gdLst/>
                <a:ahLst/>
                <a:cxnLst/>
                <a:rect l="l" t="t" r="r" b="b"/>
                <a:pathLst>
                  <a:path w="7041" h="3734" extrusionOk="0">
                    <a:moveTo>
                      <a:pt x="774" y="1"/>
                    </a:moveTo>
                    <a:cubicBezTo>
                      <a:pt x="595" y="1"/>
                      <a:pt x="421" y="42"/>
                      <a:pt x="273" y="169"/>
                    </a:cubicBezTo>
                    <a:cubicBezTo>
                      <a:pt x="0" y="392"/>
                      <a:pt x="174" y="615"/>
                      <a:pt x="347" y="764"/>
                    </a:cubicBezTo>
                    <a:cubicBezTo>
                      <a:pt x="893" y="1259"/>
                      <a:pt x="1488" y="1755"/>
                      <a:pt x="2107" y="2226"/>
                    </a:cubicBezTo>
                    <a:lnTo>
                      <a:pt x="3223" y="2970"/>
                    </a:lnTo>
                    <a:cubicBezTo>
                      <a:pt x="3719" y="3267"/>
                      <a:pt x="4289" y="3565"/>
                      <a:pt x="4934" y="3713"/>
                    </a:cubicBezTo>
                    <a:cubicBezTo>
                      <a:pt x="5004" y="3724"/>
                      <a:pt x="5088" y="3734"/>
                      <a:pt x="5175" y="3734"/>
                    </a:cubicBezTo>
                    <a:cubicBezTo>
                      <a:pt x="5301" y="3734"/>
                      <a:pt x="5436" y="3712"/>
                      <a:pt x="5553" y="3639"/>
                    </a:cubicBezTo>
                    <a:cubicBezTo>
                      <a:pt x="5652" y="3590"/>
                      <a:pt x="5702" y="3515"/>
                      <a:pt x="5801" y="3466"/>
                    </a:cubicBezTo>
                    <a:cubicBezTo>
                      <a:pt x="6198" y="3218"/>
                      <a:pt x="6718" y="3143"/>
                      <a:pt x="6520" y="2722"/>
                    </a:cubicBezTo>
                    <a:cubicBezTo>
                      <a:pt x="6470" y="2648"/>
                      <a:pt x="6446" y="2598"/>
                      <a:pt x="6470" y="2524"/>
                    </a:cubicBezTo>
                    <a:cubicBezTo>
                      <a:pt x="6520" y="2474"/>
                      <a:pt x="6644" y="2400"/>
                      <a:pt x="6718" y="2350"/>
                    </a:cubicBezTo>
                    <a:cubicBezTo>
                      <a:pt x="7016" y="2152"/>
                      <a:pt x="7041" y="1854"/>
                      <a:pt x="6892" y="1656"/>
                    </a:cubicBezTo>
                    <a:cubicBezTo>
                      <a:pt x="6718" y="1482"/>
                      <a:pt x="6446" y="1383"/>
                      <a:pt x="6173" y="1284"/>
                    </a:cubicBezTo>
                    <a:cubicBezTo>
                      <a:pt x="5900" y="1160"/>
                      <a:pt x="5603" y="1036"/>
                      <a:pt x="5305" y="962"/>
                    </a:cubicBezTo>
                    <a:cubicBezTo>
                      <a:pt x="4958" y="838"/>
                      <a:pt x="4586" y="739"/>
                      <a:pt x="4215" y="640"/>
                    </a:cubicBezTo>
                    <a:cubicBezTo>
                      <a:pt x="3322" y="466"/>
                      <a:pt x="2380" y="268"/>
                      <a:pt x="1463" y="119"/>
                    </a:cubicBezTo>
                    <a:cubicBezTo>
                      <a:pt x="1263" y="76"/>
                      <a:pt x="1015" y="1"/>
                      <a:pt x="77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035" name="Google Shape;12035;p30"/>
              <p:cNvSpPr/>
              <p:nvPr/>
            </p:nvSpPr>
            <p:spPr>
              <a:xfrm>
                <a:off x="4007100" y="1347675"/>
                <a:ext cx="84300" cy="45450"/>
              </a:xfrm>
              <a:custGeom>
                <a:avLst/>
                <a:gdLst/>
                <a:ahLst/>
                <a:cxnLst/>
                <a:rect l="l" t="t" r="r" b="b"/>
                <a:pathLst>
                  <a:path w="3372" h="1818" extrusionOk="0">
                    <a:moveTo>
                      <a:pt x="963" y="1"/>
                    </a:moveTo>
                    <a:cubicBezTo>
                      <a:pt x="842" y="1"/>
                      <a:pt x="731" y="23"/>
                      <a:pt x="645" y="83"/>
                    </a:cubicBezTo>
                    <a:cubicBezTo>
                      <a:pt x="0" y="529"/>
                      <a:pt x="1364" y="1297"/>
                      <a:pt x="1711" y="1421"/>
                    </a:cubicBezTo>
                    <a:cubicBezTo>
                      <a:pt x="1884" y="1520"/>
                      <a:pt x="2107" y="1570"/>
                      <a:pt x="2331" y="1644"/>
                    </a:cubicBezTo>
                    <a:cubicBezTo>
                      <a:pt x="2380" y="1694"/>
                      <a:pt x="2965" y="1791"/>
                      <a:pt x="2975" y="1817"/>
                    </a:cubicBezTo>
                    <a:lnTo>
                      <a:pt x="2975" y="1817"/>
                    </a:lnTo>
                    <a:cubicBezTo>
                      <a:pt x="2950" y="1694"/>
                      <a:pt x="2851" y="1644"/>
                      <a:pt x="2727" y="1570"/>
                    </a:cubicBezTo>
                    <a:cubicBezTo>
                      <a:pt x="2405" y="1347"/>
                      <a:pt x="2107" y="1173"/>
                      <a:pt x="1760" y="950"/>
                    </a:cubicBezTo>
                    <a:lnTo>
                      <a:pt x="1760" y="950"/>
                    </a:lnTo>
                    <a:cubicBezTo>
                      <a:pt x="2281" y="1074"/>
                      <a:pt x="2826" y="1223"/>
                      <a:pt x="3372" y="1347"/>
                    </a:cubicBezTo>
                    <a:cubicBezTo>
                      <a:pt x="2975" y="1025"/>
                      <a:pt x="2479" y="777"/>
                      <a:pt x="1909" y="578"/>
                    </a:cubicBezTo>
                    <a:lnTo>
                      <a:pt x="1909" y="578"/>
                    </a:lnTo>
                    <a:cubicBezTo>
                      <a:pt x="2281" y="603"/>
                      <a:pt x="2702" y="678"/>
                      <a:pt x="3074" y="702"/>
                    </a:cubicBezTo>
                    <a:cubicBezTo>
                      <a:pt x="2727" y="479"/>
                      <a:pt x="2331" y="331"/>
                      <a:pt x="1909" y="207"/>
                    </a:cubicBezTo>
                    <a:cubicBezTo>
                      <a:pt x="1709" y="170"/>
                      <a:pt x="1296" y="1"/>
                      <a:pt x="963" y="1"/>
                    </a:cubicBezTo>
                    <a:close/>
                    <a:moveTo>
                      <a:pt x="2975" y="1817"/>
                    </a:moveTo>
                    <a:cubicBezTo>
                      <a:pt x="2975" y="1817"/>
                      <a:pt x="2975" y="1818"/>
                      <a:pt x="2975" y="1818"/>
                    </a:cubicBezTo>
                    <a:cubicBezTo>
                      <a:pt x="2975" y="1818"/>
                      <a:pt x="2975" y="1817"/>
                      <a:pt x="2975" y="1817"/>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036" name="Google Shape;12036;p30"/>
              <p:cNvSpPr/>
              <p:nvPr/>
            </p:nvSpPr>
            <p:spPr>
              <a:xfrm>
                <a:off x="3988500" y="1129950"/>
                <a:ext cx="162400" cy="166500"/>
              </a:xfrm>
              <a:custGeom>
                <a:avLst/>
                <a:gdLst/>
                <a:ahLst/>
                <a:cxnLst/>
                <a:rect l="l" t="t" r="r" b="b"/>
                <a:pathLst>
                  <a:path w="6496" h="6660" extrusionOk="0">
                    <a:moveTo>
                      <a:pt x="5430" y="0"/>
                    </a:moveTo>
                    <a:cubicBezTo>
                      <a:pt x="5275" y="0"/>
                      <a:pt x="5094" y="63"/>
                      <a:pt x="4959" y="140"/>
                    </a:cubicBezTo>
                    <a:cubicBezTo>
                      <a:pt x="4636" y="338"/>
                      <a:pt x="4388" y="562"/>
                      <a:pt x="4141" y="760"/>
                    </a:cubicBezTo>
                    <a:cubicBezTo>
                      <a:pt x="3843" y="1008"/>
                      <a:pt x="3546" y="1256"/>
                      <a:pt x="3273" y="1504"/>
                    </a:cubicBezTo>
                    <a:cubicBezTo>
                      <a:pt x="2157" y="2545"/>
                      <a:pt x="1290" y="3586"/>
                      <a:pt x="620" y="4776"/>
                    </a:cubicBezTo>
                    <a:cubicBezTo>
                      <a:pt x="273" y="5346"/>
                      <a:pt x="1" y="5966"/>
                      <a:pt x="100" y="6536"/>
                    </a:cubicBezTo>
                    <a:cubicBezTo>
                      <a:pt x="125" y="6585"/>
                      <a:pt x="125" y="6660"/>
                      <a:pt x="174" y="6660"/>
                    </a:cubicBezTo>
                    <a:cubicBezTo>
                      <a:pt x="249" y="6660"/>
                      <a:pt x="298" y="6635"/>
                      <a:pt x="373" y="6585"/>
                    </a:cubicBezTo>
                    <a:cubicBezTo>
                      <a:pt x="918" y="6338"/>
                      <a:pt x="1488" y="6015"/>
                      <a:pt x="2009" y="5668"/>
                    </a:cubicBezTo>
                    <a:cubicBezTo>
                      <a:pt x="2653" y="5222"/>
                      <a:pt x="3248" y="4776"/>
                      <a:pt x="3769" y="4230"/>
                    </a:cubicBezTo>
                    <a:cubicBezTo>
                      <a:pt x="4215" y="3809"/>
                      <a:pt x="4612" y="3363"/>
                      <a:pt x="4983" y="2966"/>
                    </a:cubicBezTo>
                    <a:cubicBezTo>
                      <a:pt x="5578" y="2322"/>
                      <a:pt x="6000" y="1727"/>
                      <a:pt x="6372" y="1008"/>
                    </a:cubicBezTo>
                    <a:cubicBezTo>
                      <a:pt x="6446" y="884"/>
                      <a:pt x="6496" y="760"/>
                      <a:pt x="6496" y="636"/>
                    </a:cubicBezTo>
                    <a:cubicBezTo>
                      <a:pt x="6496" y="537"/>
                      <a:pt x="6446" y="462"/>
                      <a:pt x="6372" y="388"/>
                    </a:cubicBezTo>
                    <a:cubicBezTo>
                      <a:pt x="6347" y="338"/>
                      <a:pt x="6297" y="264"/>
                      <a:pt x="6198" y="214"/>
                    </a:cubicBezTo>
                    <a:cubicBezTo>
                      <a:pt x="6136" y="177"/>
                      <a:pt x="6056" y="177"/>
                      <a:pt x="5975" y="177"/>
                    </a:cubicBezTo>
                    <a:cubicBezTo>
                      <a:pt x="5894" y="177"/>
                      <a:pt x="5814" y="177"/>
                      <a:pt x="5752" y="140"/>
                    </a:cubicBezTo>
                    <a:cubicBezTo>
                      <a:pt x="5678" y="115"/>
                      <a:pt x="5628" y="41"/>
                      <a:pt x="5554" y="16"/>
                    </a:cubicBezTo>
                    <a:cubicBezTo>
                      <a:pt x="5516" y="5"/>
                      <a:pt x="5474" y="0"/>
                      <a:pt x="543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037" name="Google Shape;12037;p30"/>
              <p:cNvSpPr/>
              <p:nvPr/>
            </p:nvSpPr>
            <p:spPr>
              <a:xfrm>
                <a:off x="4002150" y="1193550"/>
                <a:ext cx="73775" cy="83575"/>
              </a:xfrm>
              <a:custGeom>
                <a:avLst/>
                <a:gdLst/>
                <a:ahLst/>
                <a:cxnLst/>
                <a:rect l="l" t="t" r="r" b="b"/>
                <a:pathLst>
                  <a:path w="2951" h="3343" extrusionOk="0">
                    <a:moveTo>
                      <a:pt x="2529" y="1"/>
                    </a:moveTo>
                    <a:lnTo>
                      <a:pt x="2529" y="1"/>
                    </a:lnTo>
                    <a:cubicBezTo>
                      <a:pt x="2157" y="298"/>
                      <a:pt x="1785" y="620"/>
                      <a:pt x="1438" y="893"/>
                    </a:cubicBezTo>
                    <a:cubicBezTo>
                      <a:pt x="917" y="1488"/>
                      <a:pt x="471" y="2133"/>
                      <a:pt x="248" y="2777"/>
                    </a:cubicBezTo>
                    <a:cubicBezTo>
                      <a:pt x="188" y="2996"/>
                      <a:pt x="1" y="3343"/>
                      <a:pt x="224" y="3343"/>
                    </a:cubicBezTo>
                    <a:cubicBezTo>
                      <a:pt x="279" y="3343"/>
                      <a:pt x="359" y="3322"/>
                      <a:pt x="471" y="3273"/>
                    </a:cubicBezTo>
                    <a:cubicBezTo>
                      <a:pt x="942" y="3099"/>
                      <a:pt x="1339" y="2802"/>
                      <a:pt x="1686" y="2504"/>
                    </a:cubicBezTo>
                    <a:cubicBezTo>
                      <a:pt x="2107" y="2133"/>
                      <a:pt x="2454" y="1686"/>
                      <a:pt x="2801" y="1290"/>
                    </a:cubicBezTo>
                    <a:lnTo>
                      <a:pt x="2801" y="1290"/>
                    </a:lnTo>
                    <a:cubicBezTo>
                      <a:pt x="2429" y="1538"/>
                      <a:pt x="2082" y="1761"/>
                      <a:pt x="1711" y="1984"/>
                    </a:cubicBezTo>
                    <a:cubicBezTo>
                      <a:pt x="2157" y="1438"/>
                      <a:pt x="2553" y="918"/>
                      <a:pt x="2950" y="397"/>
                    </a:cubicBezTo>
                    <a:lnTo>
                      <a:pt x="2950" y="397"/>
                    </a:lnTo>
                    <a:cubicBezTo>
                      <a:pt x="2479" y="645"/>
                      <a:pt x="2058" y="918"/>
                      <a:pt x="1661" y="1265"/>
                    </a:cubicBezTo>
                    <a:cubicBezTo>
                      <a:pt x="1934" y="819"/>
                      <a:pt x="2231" y="422"/>
                      <a:pt x="2529"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038" name="Google Shape;12038;p30"/>
              <p:cNvSpPr/>
              <p:nvPr/>
            </p:nvSpPr>
            <p:spPr>
              <a:xfrm>
                <a:off x="4013625" y="1209675"/>
                <a:ext cx="207925" cy="92325"/>
              </a:xfrm>
              <a:custGeom>
                <a:avLst/>
                <a:gdLst/>
                <a:ahLst/>
                <a:cxnLst/>
                <a:rect l="l" t="t" r="r" b="b"/>
                <a:pathLst>
                  <a:path w="8317" h="3693" extrusionOk="0">
                    <a:moveTo>
                      <a:pt x="7399" y="0"/>
                    </a:moveTo>
                    <a:cubicBezTo>
                      <a:pt x="7151" y="0"/>
                      <a:pt x="6904" y="99"/>
                      <a:pt x="6656" y="149"/>
                    </a:cubicBezTo>
                    <a:cubicBezTo>
                      <a:pt x="4573" y="769"/>
                      <a:pt x="2615" y="1760"/>
                      <a:pt x="830" y="2851"/>
                    </a:cubicBezTo>
                    <a:cubicBezTo>
                      <a:pt x="607" y="3000"/>
                      <a:pt x="37" y="3322"/>
                      <a:pt x="12" y="3520"/>
                    </a:cubicBezTo>
                    <a:cubicBezTo>
                      <a:pt x="1" y="3653"/>
                      <a:pt x="208" y="3692"/>
                      <a:pt x="463" y="3692"/>
                    </a:cubicBezTo>
                    <a:cubicBezTo>
                      <a:pt x="778" y="3692"/>
                      <a:pt x="1164" y="3633"/>
                      <a:pt x="1301" y="3620"/>
                    </a:cubicBezTo>
                    <a:cubicBezTo>
                      <a:pt x="2144" y="3520"/>
                      <a:pt x="3111" y="3223"/>
                      <a:pt x="3954" y="3025"/>
                    </a:cubicBezTo>
                    <a:cubicBezTo>
                      <a:pt x="5292" y="2752"/>
                      <a:pt x="6656" y="2405"/>
                      <a:pt x="7771" y="1711"/>
                    </a:cubicBezTo>
                    <a:cubicBezTo>
                      <a:pt x="7846" y="1612"/>
                      <a:pt x="7970" y="1512"/>
                      <a:pt x="8044" y="1413"/>
                    </a:cubicBezTo>
                    <a:cubicBezTo>
                      <a:pt x="8069" y="1339"/>
                      <a:pt x="8044" y="1240"/>
                      <a:pt x="8069" y="1141"/>
                    </a:cubicBezTo>
                    <a:cubicBezTo>
                      <a:pt x="8093" y="1041"/>
                      <a:pt x="8168" y="992"/>
                      <a:pt x="8193" y="917"/>
                    </a:cubicBezTo>
                    <a:cubicBezTo>
                      <a:pt x="8317" y="719"/>
                      <a:pt x="8217" y="670"/>
                      <a:pt x="8093" y="521"/>
                    </a:cubicBezTo>
                    <a:cubicBezTo>
                      <a:pt x="8044" y="422"/>
                      <a:pt x="8044" y="273"/>
                      <a:pt x="7970" y="174"/>
                    </a:cubicBezTo>
                    <a:lnTo>
                      <a:pt x="7920" y="124"/>
                    </a:lnTo>
                    <a:cubicBezTo>
                      <a:pt x="7796" y="25"/>
                      <a:pt x="7598" y="0"/>
                      <a:pt x="73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039" name="Google Shape;12039;p30"/>
              <p:cNvSpPr/>
              <p:nvPr/>
            </p:nvSpPr>
            <p:spPr>
              <a:xfrm>
                <a:off x="4028700" y="1238175"/>
                <a:ext cx="111050" cy="63350"/>
              </a:xfrm>
              <a:custGeom>
                <a:avLst/>
                <a:gdLst/>
                <a:ahLst/>
                <a:cxnLst/>
                <a:rect l="l" t="t" r="r" b="b"/>
                <a:pathLst>
                  <a:path w="4442" h="2534" extrusionOk="0">
                    <a:moveTo>
                      <a:pt x="4193" y="1"/>
                    </a:moveTo>
                    <a:lnTo>
                      <a:pt x="4193" y="1"/>
                    </a:lnTo>
                    <a:cubicBezTo>
                      <a:pt x="3276" y="248"/>
                      <a:pt x="2409" y="645"/>
                      <a:pt x="1640" y="1116"/>
                    </a:cubicBezTo>
                    <a:cubicBezTo>
                      <a:pt x="1243" y="1364"/>
                      <a:pt x="896" y="1612"/>
                      <a:pt x="549" y="1885"/>
                    </a:cubicBezTo>
                    <a:cubicBezTo>
                      <a:pt x="475" y="1984"/>
                      <a:pt x="301" y="2083"/>
                      <a:pt x="227" y="2182"/>
                    </a:cubicBezTo>
                    <a:cubicBezTo>
                      <a:pt x="157" y="2205"/>
                      <a:pt x="0" y="2534"/>
                      <a:pt x="42" y="2534"/>
                    </a:cubicBezTo>
                    <a:cubicBezTo>
                      <a:pt x="45" y="2534"/>
                      <a:pt x="49" y="2532"/>
                      <a:pt x="54" y="2529"/>
                    </a:cubicBezTo>
                    <a:cubicBezTo>
                      <a:pt x="1144" y="2132"/>
                      <a:pt x="2285" y="1761"/>
                      <a:pt x="3450" y="1513"/>
                    </a:cubicBezTo>
                    <a:cubicBezTo>
                      <a:pt x="3152" y="1414"/>
                      <a:pt x="2855" y="1364"/>
                      <a:pt x="2508" y="1364"/>
                    </a:cubicBezTo>
                    <a:cubicBezTo>
                      <a:pt x="3103" y="1017"/>
                      <a:pt x="3747" y="719"/>
                      <a:pt x="4441" y="521"/>
                    </a:cubicBezTo>
                    <a:lnTo>
                      <a:pt x="4441" y="521"/>
                    </a:lnTo>
                    <a:cubicBezTo>
                      <a:pt x="3970" y="546"/>
                      <a:pt x="3524" y="595"/>
                      <a:pt x="3078" y="670"/>
                    </a:cubicBezTo>
                    <a:cubicBezTo>
                      <a:pt x="3450" y="472"/>
                      <a:pt x="3822" y="224"/>
                      <a:pt x="4193"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040" name="Google Shape;12040;p30"/>
              <p:cNvSpPr/>
              <p:nvPr/>
            </p:nvSpPr>
            <p:spPr>
              <a:xfrm>
                <a:off x="4002750" y="1292600"/>
                <a:ext cx="226250" cy="60000"/>
              </a:xfrm>
              <a:custGeom>
                <a:avLst/>
                <a:gdLst/>
                <a:ahLst/>
                <a:cxnLst/>
                <a:rect l="l" t="t" r="r" b="b"/>
                <a:pathLst>
                  <a:path w="9050" h="2400" extrusionOk="0">
                    <a:moveTo>
                      <a:pt x="8299" y="1"/>
                    </a:moveTo>
                    <a:cubicBezTo>
                      <a:pt x="8215" y="1"/>
                      <a:pt x="8125" y="5"/>
                      <a:pt x="8033" y="5"/>
                    </a:cubicBezTo>
                    <a:cubicBezTo>
                      <a:pt x="6620" y="5"/>
                      <a:pt x="5182" y="30"/>
                      <a:pt x="3719" y="203"/>
                    </a:cubicBezTo>
                    <a:cubicBezTo>
                      <a:pt x="2976" y="303"/>
                      <a:pt x="2281" y="426"/>
                      <a:pt x="1563" y="650"/>
                    </a:cubicBezTo>
                    <a:cubicBezTo>
                      <a:pt x="1042" y="774"/>
                      <a:pt x="1" y="1145"/>
                      <a:pt x="670" y="1641"/>
                    </a:cubicBezTo>
                    <a:cubicBezTo>
                      <a:pt x="819" y="1765"/>
                      <a:pt x="1042" y="1815"/>
                      <a:pt x="1240" y="1864"/>
                    </a:cubicBezTo>
                    <a:cubicBezTo>
                      <a:pt x="1637" y="1939"/>
                      <a:pt x="2034" y="2013"/>
                      <a:pt x="2430" y="2112"/>
                    </a:cubicBezTo>
                    <a:cubicBezTo>
                      <a:pt x="3651" y="2312"/>
                      <a:pt x="4921" y="2399"/>
                      <a:pt x="6199" y="2399"/>
                    </a:cubicBezTo>
                    <a:cubicBezTo>
                      <a:pt x="6504" y="2399"/>
                      <a:pt x="6810" y="2394"/>
                      <a:pt x="7115" y="2385"/>
                    </a:cubicBezTo>
                    <a:cubicBezTo>
                      <a:pt x="7512" y="2360"/>
                      <a:pt x="7934" y="2310"/>
                      <a:pt x="8231" y="2063"/>
                    </a:cubicBezTo>
                    <a:cubicBezTo>
                      <a:pt x="8405" y="1914"/>
                      <a:pt x="8479" y="1666"/>
                      <a:pt x="8702" y="1542"/>
                    </a:cubicBezTo>
                    <a:cubicBezTo>
                      <a:pt x="8826" y="1443"/>
                      <a:pt x="8975" y="1418"/>
                      <a:pt x="9024" y="1294"/>
                    </a:cubicBezTo>
                    <a:cubicBezTo>
                      <a:pt x="9049" y="1245"/>
                      <a:pt x="9024" y="1145"/>
                      <a:pt x="9024" y="1071"/>
                    </a:cubicBezTo>
                    <a:cubicBezTo>
                      <a:pt x="8925" y="798"/>
                      <a:pt x="8851" y="501"/>
                      <a:pt x="8752" y="203"/>
                    </a:cubicBezTo>
                    <a:cubicBezTo>
                      <a:pt x="8681" y="26"/>
                      <a:pt x="8509" y="1"/>
                      <a:pt x="829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041" name="Google Shape;12041;p30"/>
              <p:cNvSpPr/>
              <p:nvPr/>
            </p:nvSpPr>
            <p:spPr>
              <a:xfrm>
                <a:off x="4031875" y="1306975"/>
                <a:ext cx="118400" cy="33575"/>
              </a:xfrm>
              <a:custGeom>
                <a:avLst/>
                <a:gdLst/>
                <a:ahLst/>
                <a:cxnLst/>
                <a:rect l="l" t="t" r="r" b="b"/>
                <a:pathLst>
                  <a:path w="4736" h="1343" extrusionOk="0">
                    <a:moveTo>
                      <a:pt x="3595" y="25"/>
                    </a:moveTo>
                    <a:lnTo>
                      <a:pt x="3595" y="25"/>
                    </a:lnTo>
                    <a:cubicBezTo>
                      <a:pt x="3586" y="28"/>
                      <a:pt x="3577" y="31"/>
                      <a:pt x="3568" y="34"/>
                    </a:cubicBezTo>
                    <a:lnTo>
                      <a:pt x="3568" y="34"/>
                    </a:lnTo>
                    <a:cubicBezTo>
                      <a:pt x="3579" y="32"/>
                      <a:pt x="3588" y="29"/>
                      <a:pt x="3595" y="25"/>
                    </a:cubicBezTo>
                    <a:close/>
                    <a:moveTo>
                      <a:pt x="2356" y="0"/>
                    </a:moveTo>
                    <a:cubicBezTo>
                      <a:pt x="1910" y="25"/>
                      <a:pt x="1464" y="99"/>
                      <a:pt x="993" y="199"/>
                    </a:cubicBezTo>
                    <a:cubicBezTo>
                      <a:pt x="745" y="248"/>
                      <a:pt x="150" y="273"/>
                      <a:pt x="51" y="521"/>
                    </a:cubicBezTo>
                    <a:cubicBezTo>
                      <a:pt x="1" y="744"/>
                      <a:pt x="298" y="893"/>
                      <a:pt x="522" y="992"/>
                    </a:cubicBezTo>
                    <a:cubicBezTo>
                      <a:pt x="918" y="1165"/>
                      <a:pt x="1389" y="1240"/>
                      <a:pt x="1860" y="1289"/>
                    </a:cubicBezTo>
                    <a:cubicBezTo>
                      <a:pt x="2292" y="1334"/>
                      <a:pt x="2741" y="1343"/>
                      <a:pt x="3192" y="1343"/>
                    </a:cubicBezTo>
                    <a:cubicBezTo>
                      <a:pt x="3492" y="1343"/>
                      <a:pt x="3794" y="1339"/>
                      <a:pt x="4091" y="1339"/>
                    </a:cubicBezTo>
                    <a:cubicBezTo>
                      <a:pt x="3719" y="1215"/>
                      <a:pt x="3323" y="1116"/>
                      <a:pt x="2852" y="1116"/>
                    </a:cubicBezTo>
                    <a:cubicBezTo>
                      <a:pt x="3472" y="967"/>
                      <a:pt x="4091" y="818"/>
                      <a:pt x="4736" y="719"/>
                    </a:cubicBezTo>
                    <a:cubicBezTo>
                      <a:pt x="4017" y="595"/>
                      <a:pt x="3273" y="496"/>
                      <a:pt x="2505" y="471"/>
                    </a:cubicBezTo>
                    <a:cubicBezTo>
                      <a:pt x="2867" y="326"/>
                      <a:pt x="3207" y="157"/>
                      <a:pt x="3568" y="34"/>
                    </a:cubicBezTo>
                    <a:lnTo>
                      <a:pt x="3568" y="34"/>
                    </a:lnTo>
                    <a:cubicBezTo>
                      <a:pt x="3544" y="40"/>
                      <a:pt x="3511" y="42"/>
                      <a:pt x="3475" y="42"/>
                    </a:cubicBezTo>
                    <a:cubicBezTo>
                      <a:pt x="3317" y="42"/>
                      <a:pt x="3075" y="0"/>
                      <a:pt x="3000"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042" name="Google Shape;12042;p30"/>
              <p:cNvSpPr/>
              <p:nvPr/>
            </p:nvSpPr>
            <p:spPr>
              <a:xfrm>
                <a:off x="3870125" y="1241025"/>
                <a:ext cx="173550" cy="145725"/>
              </a:xfrm>
              <a:custGeom>
                <a:avLst/>
                <a:gdLst/>
                <a:ahLst/>
                <a:cxnLst/>
                <a:rect l="l" t="t" r="r" b="b"/>
                <a:pathLst>
                  <a:path w="6942" h="5829" extrusionOk="0">
                    <a:moveTo>
                      <a:pt x="4157" y="0"/>
                    </a:moveTo>
                    <a:cubicBezTo>
                      <a:pt x="3911" y="0"/>
                      <a:pt x="3660" y="18"/>
                      <a:pt x="3397" y="35"/>
                    </a:cubicBezTo>
                    <a:cubicBezTo>
                      <a:pt x="2108" y="234"/>
                      <a:pt x="943" y="829"/>
                      <a:pt x="323" y="1870"/>
                    </a:cubicBezTo>
                    <a:cubicBezTo>
                      <a:pt x="125" y="2316"/>
                      <a:pt x="1" y="2762"/>
                      <a:pt x="1" y="3208"/>
                    </a:cubicBezTo>
                    <a:cubicBezTo>
                      <a:pt x="1" y="4698"/>
                      <a:pt x="1559" y="5828"/>
                      <a:pt x="3230" y="5828"/>
                    </a:cubicBezTo>
                    <a:cubicBezTo>
                      <a:pt x="3839" y="5828"/>
                      <a:pt x="4464" y="5678"/>
                      <a:pt x="5033" y="5340"/>
                    </a:cubicBezTo>
                    <a:cubicBezTo>
                      <a:pt x="5529" y="5043"/>
                      <a:pt x="5975" y="4621"/>
                      <a:pt x="6322" y="4200"/>
                    </a:cubicBezTo>
                    <a:cubicBezTo>
                      <a:pt x="6744" y="3679"/>
                      <a:pt x="6942" y="3010"/>
                      <a:pt x="6868" y="2390"/>
                    </a:cubicBezTo>
                    <a:cubicBezTo>
                      <a:pt x="6744" y="1324"/>
                      <a:pt x="5777" y="134"/>
                      <a:pt x="4463" y="10"/>
                    </a:cubicBezTo>
                    <a:cubicBezTo>
                      <a:pt x="4361" y="3"/>
                      <a:pt x="4260" y="0"/>
                      <a:pt x="415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043" name="Google Shape;12043;p30"/>
              <p:cNvSpPr/>
              <p:nvPr/>
            </p:nvSpPr>
            <p:spPr>
              <a:xfrm>
                <a:off x="3879425" y="1254625"/>
                <a:ext cx="144425" cy="119325"/>
              </a:xfrm>
              <a:custGeom>
                <a:avLst/>
                <a:gdLst/>
                <a:ahLst/>
                <a:cxnLst/>
                <a:rect l="l" t="t" r="r" b="b"/>
                <a:pathLst>
                  <a:path w="5777" h="4773" extrusionOk="0">
                    <a:moveTo>
                      <a:pt x="3379" y="1"/>
                    </a:moveTo>
                    <a:cubicBezTo>
                      <a:pt x="2722" y="1"/>
                      <a:pt x="2018" y="130"/>
                      <a:pt x="1488" y="433"/>
                    </a:cubicBezTo>
                    <a:cubicBezTo>
                      <a:pt x="794" y="805"/>
                      <a:pt x="25" y="1450"/>
                      <a:pt x="1" y="2193"/>
                    </a:cubicBezTo>
                    <a:cubicBezTo>
                      <a:pt x="1" y="2441"/>
                      <a:pt x="75" y="2689"/>
                      <a:pt x="298" y="2813"/>
                    </a:cubicBezTo>
                    <a:cubicBezTo>
                      <a:pt x="422" y="2887"/>
                      <a:pt x="571" y="2912"/>
                      <a:pt x="695" y="2962"/>
                    </a:cubicBezTo>
                    <a:cubicBezTo>
                      <a:pt x="1141" y="3210"/>
                      <a:pt x="819" y="3904"/>
                      <a:pt x="1166" y="4251"/>
                    </a:cubicBezTo>
                    <a:cubicBezTo>
                      <a:pt x="1488" y="4524"/>
                      <a:pt x="2108" y="4375"/>
                      <a:pt x="2504" y="4524"/>
                    </a:cubicBezTo>
                    <a:cubicBezTo>
                      <a:pt x="2653" y="4573"/>
                      <a:pt x="2752" y="4672"/>
                      <a:pt x="2901" y="4747"/>
                    </a:cubicBezTo>
                    <a:cubicBezTo>
                      <a:pt x="2980" y="4764"/>
                      <a:pt x="3059" y="4772"/>
                      <a:pt x="3137" y="4772"/>
                    </a:cubicBezTo>
                    <a:cubicBezTo>
                      <a:pt x="3279" y="4772"/>
                      <a:pt x="3418" y="4745"/>
                      <a:pt x="3546" y="4697"/>
                    </a:cubicBezTo>
                    <a:cubicBezTo>
                      <a:pt x="4141" y="4524"/>
                      <a:pt x="4636" y="4152"/>
                      <a:pt x="5107" y="3805"/>
                    </a:cubicBezTo>
                    <a:cubicBezTo>
                      <a:pt x="5281" y="3656"/>
                      <a:pt x="5504" y="3507"/>
                      <a:pt x="5628" y="3309"/>
                    </a:cubicBezTo>
                    <a:cubicBezTo>
                      <a:pt x="5752" y="3061"/>
                      <a:pt x="5777" y="2813"/>
                      <a:pt x="5727" y="2565"/>
                    </a:cubicBezTo>
                    <a:cubicBezTo>
                      <a:pt x="5653" y="2317"/>
                      <a:pt x="5529" y="2094"/>
                      <a:pt x="5380" y="1921"/>
                    </a:cubicBezTo>
                    <a:cubicBezTo>
                      <a:pt x="5355" y="1846"/>
                      <a:pt x="5281" y="1797"/>
                      <a:pt x="5281" y="1698"/>
                    </a:cubicBezTo>
                    <a:cubicBezTo>
                      <a:pt x="5256" y="1474"/>
                      <a:pt x="5504" y="1276"/>
                      <a:pt x="5504" y="1053"/>
                    </a:cubicBezTo>
                    <a:cubicBezTo>
                      <a:pt x="5504" y="830"/>
                      <a:pt x="5330" y="681"/>
                      <a:pt x="5107" y="582"/>
                    </a:cubicBezTo>
                    <a:cubicBezTo>
                      <a:pt x="4884" y="483"/>
                      <a:pt x="4636" y="433"/>
                      <a:pt x="4488" y="309"/>
                    </a:cubicBezTo>
                    <a:cubicBezTo>
                      <a:pt x="4388" y="235"/>
                      <a:pt x="4339" y="161"/>
                      <a:pt x="4240" y="86"/>
                    </a:cubicBezTo>
                    <a:cubicBezTo>
                      <a:pt x="4141" y="61"/>
                      <a:pt x="4041" y="37"/>
                      <a:pt x="3967" y="37"/>
                    </a:cubicBezTo>
                    <a:cubicBezTo>
                      <a:pt x="3780" y="13"/>
                      <a:pt x="3581" y="1"/>
                      <a:pt x="337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044" name="Google Shape;12044;p30"/>
              <p:cNvSpPr/>
              <p:nvPr/>
            </p:nvSpPr>
            <p:spPr>
              <a:xfrm>
                <a:off x="3923425" y="1303875"/>
                <a:ext cx="13050" cy="9925"/>
              </a:xfrm>
              <a:custGeom>
                <a:avLst/>
                <a:gdLst/>
                <a:ahLst/>
                <a:cxnLst/>
                <a:rect l="l" t="t" r="r" b="b"/>
                <a:pathLst>
                  <a:path w="522" h="397" extrusionOk="0">
                    <a:moveTo>
                      <a:pt x="298" y="0"/>
                    </a:moveTo>
                    <a:cubicBezTo>
                      <a:pt x="174" y="0"/>
                      <a:pt x="50" y="75"/>
                      <a:pt x="26" y="199"/>
                    </a:cubicBezTo>
                    <a:cubicBezTo>
                      <a:pt x="1" y="298"/>
                      <a:pt x="50" y="397"/>
                      <a:pt x="174" y="397"/>
                    </a:cubicBezTo>
                    <a:lnTo>
                      <a:pt x="224" y="397"/>
                    </a:lnTo>
                    <a:cubicBezTo>
                      <a:pt x="348" y="397"/>
                      <a:pt x="472" y="347"/>
                      <a:pt x="497" y="223"/>
                    </a:cubicBezTo>
                    <a:cubicBezTo>
                      <a:pt x="521" y="124"/>
                      <a:pt x="472" y="0"/>
                      <a:pt x="3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45" name="Google Shape;12045;p30"/>
              <p:cNvSpPr/>
              <p:nvPr/>
            </p:nvSpPr>
            <p:spPr>
              <a:xfrm>
                <a:off x="3944125" y="1272625"/>
                <a:ext cx="16475" cy="10000"/>
              </a:xfrm>
              <a:custGeom>
                <a:avLst/>
                <a:gdLst/>
                <a:ahLst/>
                <a:cxnLst/>
                <a:rect l="l" t="t" r="r" b="b"/>
                <a:pathLst>
                  <a:path w="659" h="400" extrusionOk="0">
                    <a:moveTo>
                      <a:pt x="340" y="1"/>
                    </a:moveTo>
                    <a:cubicBezTo>
                      <a:pt x="316" y="1"/>
                      <a:pt x="290" y="4"/>
                      <a:pt x="264" y="11"/>
                    </a:cubicBezTo>
                    <a:cubicBezTo>
                      <a:pt x="1" y="98"/>
                      <a:pt x="67" y="399"/>
                      <a:pt x="291" y="399"/>
                    </a:cubicBezTo>
                    <a:cubicBezTo>
                      <a:pt x="321" y="399"/>
                      <a:pt x="353" y="394"/>
                      <a:pt x="387" y="383"/>
                    </a:cubicBezTo>
                    <a:cubicBezTo>
                      <a:pt x="658" y="315"/>
                      <a:pt x="580" y="1"/>
                      <a:pt x="34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46" name="Google Shape;12046;p30"/>
              <p:cNvSpPr/>
              <p:nvPr/>
            </p:nvSpPr>
            <p:spPr>
              <a:xfrm>
                <a:off x="3916225" y="1278825"/>
                <a:ext cx="16475" cy="10000"/>
              </a:xfrm>
              <a:custGeom>
                <a:avLst/>
                <a:gdLst/>
                <a:ahLst/>
                <a:cxnLst/>
                <a:rect l="l" t="t" r="r" b="b"/>
                <a:pathLst>
                  <a:path w="659" h="400" extrusionOk="0">
                    <a:moveTo>
                      <a:pt x="340" y="1"/>
                    </a:moveTo>
                    <a:cubicBezTo>
                      <a:pt x="316" y="1"/>
                      <a:pt x="291" y="4"/>
                      <a:pt x="264" y="11"/>
                    </a:cubicBezTo>
                    <a:cubicBezTo>
                      <a:pt x="1" y="98"/>
                      <a:pt x="67" y="399"/>
                      <a:pt x="292" y="399"/>
                    </a:cubicBezTo>
                    <a:cubicBezTo>
                      <a:pt x="321" y="399"/>
                      <a:pt x="353" y="394"/>
                      <a:pt x="388" y="383"/>
                    </a:cubicBezTo>
                    <a:cubicBezTo>
                      <a:pt x="659" y="315"/>
                      <a:pt x="580" y="1"/>
                      <a:pt x="34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47" name="Google Shape;12047;p30"/>
              <p:cNvSpPr/>
              <p:nvPr/>
            </p:nvSpPr>
            <p:spPr>
              <a:xfrm>
                <a:off x="3958750" y="1298500"/>
                <a:ext cx="16450" cy="9975"/>
              </a:xfrm>
              <a:custGeom>
                <a:avLst/>
                <a:gdLst/>
                <a:ahLst/>
                <a:cxnLst/>
                <a:rect l="l" t="t" r="r" b="b"/>
                <a:pathLst>
                  <a:path w="658" h="399" extrusionOk="0">
                    <a:moveTo>
                      <a:pt x="352" y="0"/>
                    </a:moveTo>
                    <a:cubicBezTo>
                      <a:pt x="321" y="0"/>
                      <a:pt x="286" y="5"/>
                      <a:pt x="249" y="17"/>
                    </a:cubicBezTo>
                    <a:cubicBezTo>
                      <a:pt x="1" y="85"/>
                      <a:pt x="81" y="399"/>
                      <a:pt x="303" y="399"/>
                    </a:cubicBezTo>
                    <a:cubicBezTo>
                      <a:pt x="325" y="399"/>
                      <a:pt x="348" y="395"/>
                      <a:pt x="373" y="389"/>
                    </a:cubicBezTo>
                    <a:cubicBezTo>
                      <a:pt x="658" y="301"/>
                      <a:pt x="594"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48" name="Google Shape;12048;p30"/>
              <p:cNvSpPr/>
              <p:nvPr/>
            </p:nvSpPr>
            <p:spPr>
              <a:xfrm>
                <a:off x="3987500" y="1278050"/>
                <a:ext cx="16275" cy="10150"/>
              </a:xfrm>
              <a:custGeom>
                <a:avLst/>
                <a:gdLst/>
                <a:ahLst/>
                <a:cxnLst/>
                <a:rect l="l" t="t" r="r" b="b"/>
                <a:pathLst>
                  <a:path w="651" h="406" extrusionOk="0">
                    <a:moveTo>
                      <a:pt x="360" y="0"/>
                    </a:moveTo>
                    <a:cubicBezTo>
                      <a:pt x="330" y="0"/>
                      <a:pt x="298" y="5"/>
                      <a:pt x="264" y="17"/>
                    </a:cubicBezTo>
                    <a:cubicBezTo>
                      <a:pt x="1" y="105"/>
                      <a:pt x="67" y="405"/>
                      <a:pt x="292" y="405"/>
                    </a:cubicBezTo>
                    <a:cubicBezTo>
                      <a:pt x="321" y="405"/>
                      <a:pt x="353" y="400"/>
                      <a:pt x="388" y="389"/>
                    </a:cubicBezTo>
                    <a:cubicBezTo>
                      <a:pt x="651" y="301"/>
                      <a:pt x="584" y="0"/>
                      <a:pt x="3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49" name="Google Shape;12049;p30"/>
              <p:cNvSpPr/>
              <p:nvPr/>
            </p:nvSpPr>
            <p:spPr>
              <a:xfrm>
                <a:off x="3988675" y="1312125"/>
                <a:ext cx="15725" cy="10150"/>
              </a:xfrm>
              <a:custGeom>
                <a:avLst/>
                <a:gdLst/>
                <a:ahLst/>
                <a:cxnLst/>
                <a:rect l="l" t="t" r="r" b="b"/>
                <a:pathLst>
                  <a:path w="629" h="406" extrusionOk="0">
                    <a:moveTo>
                      <a:pt x="338" y="1"/>
                    </a:moveTo>
                    <a:cubicBezTo>
                      <a:pt x="308" y="1"/>
                      <a:pt x="276" y="6"/>
                      <a:pt x="242" y="17"/>
                    </a:cubicBezTo>
                    <a:cubicBezTo>
                      <a:pt x="0" y="105"/>
                      <a:pt x="69" y="406"/>
                      <a:pt x="277" y="406"/>
                    </a:cubicBezTo>
                    <a:cubicBezTo>
                      <a:pt x="304" y="406"/>
                      <a:pt x="334" y="401"/>
                      <a:pt x="366" y="389"/>
                    </a:cubicBezTo>
                    <a:cubicBezTo>
                      <a:pt x="629" y="301"/>
                      <a:pt x="562" y="1"/>
                      <a:pt x="33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50" name="Google Shape;12050;p30"/>
              <p:cNvSpPr/>
              <p:nvPr/>
            </p:nvSpPr>
            <p:spPr>
              <a:xfrm>
                <a:off x="3945925" y="1347000"/>
                <a:ext cx="16475" cy="9975"/>
              </a:xfrm>
              <a:custGeom>
                <a:avLst/>
                <a:gdLst/>
                <a:ahLst/>
                <a:cxnLst/>
                <a:rect l="l" t="t" r="r" b="b"/>
                <a:pathLst>
                  <a:path w="659" h="399" extrusionOk="0">
                    <a:moveTo>
                      <a:pt x="312" y="1"/>
                    </a:moveTo>
                    <a:cubicBezTo>
                      <a:pt x="289" y="1"/>
                      <a:pt x="266" y="4"/>
                      <a:pt x="241" y="11"/>
                    </a:cubicBezTo>
                    <a:cubicBezTo>
                      <a:pt x="0" y="98"/>
                      <a:pt x="69" y="399"/>
                      <a:pt x="277" y="399"/>
                    </a:cubicBezTo>
                    <a:cubicBezTo>
                      <a:pt x="304" y="399"/>
                      <a:pt x="333" y="394"/>
                      <a:pt x="365" y="382"/>
                    </a:cubicBezTo>
                    <a:cubicBezTo>
                      <a:pt x="658" y="315"/>
                      <a:pt x="541" y="1"/>
                      <a:pt x="31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51" name="Google Shape;12051;p30"/>
              <p:cNvSpPr/>
              <p:nvPr/>
            </p:nvSpPr>
            <p:spPr>
              <a:xfrm>
                <a:off x="3903850" y="1336300"/>
                <a:ext cx="15725" cy="10150"/>
              </a:xfrm>
              <a:custGeom>
                <a:avLst/>
                <a:gdLst/>
                <a:ahLst/>
                <a:cxnLst/>
                <a:rect l="l" t="t" r="r" b="b"/>
                <a:pathLst>
                  <a:path w="629" h="406" extrusionOk="0">
                    <a:moveTo>
                      <a:pt x="352" y="0"/>
                    </a:moveTo>
                    <a:cubicBezTo>
                      <a:pt x="324" y="0"/>
                      <a:pt x="295" y="6"/>
                      <a:pt x="263" y="17"/>
                    </a:cubicBezTo>
                    <a:cubicBezTo>
                      <a:pt x="0" y="105"/>
                      <a:pt x="67" y="406"/>
                      <a:pt x="291" y="406"/>
                    </a:cubicBezTo>
                    <a:cubicBezTo>
                      <a:pt x="321" y="406"/>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52" name="Google Shape;12052;p30"/>
              <p:cNvSpPr/>
              <p:nvPr/>
            </p:nvSpPr>
            <p:spPr>
              <a:xfrm>
                <a:off x="3891450" y="1302225"/>
                <a:ext cx="15725" cy="10150"/>
              </a:xfrm>
              <a:custGeom>
                <a:avLst/>
                <a:gdLst/>
                <a:ahLst/>
                <a:cxnLst/>
                <a:rect l="l" t="t" r="r" b="b"/>
                <a:pathLst>
                  <a:path w="629" h="406" extrusionOk="0">
                    <a:moveTo>
                      <a:pt x="352" y="0"/>
                    </a:moveTo>
                    <a:cubicBezTo>
                      <a:pt x="325" y="0"/>
                      <a:pt x="295" y="5"/>
                      <a:pt x="263" y="17"/>
                    </a:cubicBezTo>
                    <a:cubicBezTo>
                      <a:pt x="0" y="104"/>
                      <a:pt x="67" y="405"/>
                      <a:pt x="291" y="405"/>
                    </a:cubicBezTo>
                    <a:cubicBezTo>
                      <a:pt x="321" y="405"/>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53" name="Google Shape;12053;p30"/>
              <p:cNvSpPr/>
              <p:nvPr/>
            </p:nvSpPr>
            <p:spPr>
              <a:xfrm>
                <a:off x="3940325" y="1325325"/>
                <a:ext cx="15925" cy="9975"/>
              </a:xfrm>
              <a:custGeom>
                <a:avLst/>
                <a:gdLst/>
                <a:ahLst/>
                <a:cxnLst/>
                <a:rect l="l" t="t" r="r" b="b"/>
                <a:pathLst>
                  <a:path w="637" h="399" extrusionOk="0">
                    <a:moveTo>
                      <a:pt x="318" y="0"/>
                    </a:moveTo>
                    <a:cubicBezTo>
                      <a:pt x="294" y="0"/>
                      <a:pt x="269" y="3"/>
                      <a:pt x="242" y="10"/>
                    </a:cubicBezTo>
                    <a:cubicBezTo>
                      <a:pt x="1" y="98"/>
                      <a:pt x="70" y="398"/>
                      <a:pt x="278" y="398"/>
                    </a:cubicBezTo>
                    <a:cubicBezTo>
                      <a:pt x="305" y="398"/>
                      <a:pt x="334" y="393"/>
                      <a:pt x="366" y="382"/>
                    </a:cubicBezTo>
                    <a:cubicBezTo>
                      <a:pt x="637" y="314"/>
                      <a:pt x="558" y="0"/>
                      <a:pt x="31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54" name="Google Shape;12054;p30"/>
              <p:cNvSpPr/>
              <p:nvPr/>
            </p:nvSpPr>
            <p:spPr>
              <a:xfrm>
                <a:off x="3976275" y="1340800"/>
                <a:ext cx="15925" cy="10000"/>
              </a:xfrm>
              <a:custGeom>
                <a:avLst/>
                <a:gdLst/>
                <a:ahLst/>
                <a:cxnLst/>
                <a:rect l="l" t="t" r="r" b="b"/>
                <a:pathLst>
                  <a:path w="637" h="400" extrusionOk="0">
                    <a:moveTo>
                      <a:pt x="318" y="1"/>
                    </a:moveTo>
                    <a:cubicBezTo>
                      <a:pt x="294" y="1"/>
                      <a:pt x="269" y="4"/>
                      <a:pt x="242" y="11"/>
                    </a:cubicBezTo>
                    <a:cubicBezTo>
                      <a:pt x="1" y="98"/>
                      <a:pt x="70" y="399"/>
                      <a:pt x="277" y="399"/>
                    </a:cubicBezTo>
                    <a:cubicBezTo>
                      <a:pt x="305" y="399"/>
                      <a:pt x="334" y="394"/>
                      <a:pt x="366" y="382"/>
                    </a:cubicBezTo>
                    <a:cubicBezTo>
                      <a:pt x="636" y="315"/>
                      <a:pt x="558" y="1"/>
                      <a:pt x="31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55" name="Google Shape;12055;p30"/>
              <p:cNvSpPr/>
              <p:nvPr/>
            </p:nvSpPr>
            <p:spPr>
              <a:xfrm>
                <a:off x="3965825" y="1271225"/>
                <a:ext cx="16275" cy="10150"/>
              </a:xfrm>
              <a:custGeom>
                <a:avLst/>
                <a:gdLst/>
                <a:ahLst/>
                <a:cxnLst/>
                <a:rect l="l" t="t" r="r" b="b"/>
                <a:pathLst>
                  <a:path w="651" h="406" extrusionOk="0">
                    <a:moveTo>
                      <a:pt x="359" y="1"/>
                    </a:moveTo>
                    <a:cubicBezTo>
                      <a:pt x="330" y="1"/>
                      <a:pt x="298" y="6"/>
                      <a:pt x="263" y="17"/>
                    </a:cubicBezTo>
                    <a:cubicBezTo>
                      <a:pt x="0" y="105"/>
                      <a:pt x="67" y="406"/>
                      <a:pt x="291" y="406"/>
                    </a:cubicBezTo>
                    <a:cubicBezTo>
                      <a:pt x="320" y="406"/>
                      <a:pt x="353" y="401"/>
                      <a:pt x="387" y="389"/>
                    </a:cubicBezTo>
                    <a:cubicBezTo>
                      <a:pt x="650" y="301"/>
                      <a:pt x="584" y="1"/>
                      <a:pt x="35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56" name="Google Shape;12056;p30"/>
              <p:cNvSpPr/>
              <p:nvPr/>
            </p:nvSpPr>
            <p:spPr>
              <a:xfrm>
                <a:off x="3929800" y="1262550"/>
                <a:ext cx="15725" cy="10150"/>
              </a:xfrm>
              <a:custGeom>
                <a:avLst/>
                <a:gdLst/>
                <a:ahLst/>
                <a:cxnLst/>
                <a:rect l="l" t="t" r="r" b="b"/>
                <a:pathLst>
                  <a:path w="629" h="406" extrusionOk="0">
                    <a:moveTo>
                      <a:pt x="338" y="0"/>
                    </a:moveTo>
                    <a:cubicBezTo>
                      <a:pt x="308" y="0"/>
                      <a:pt x="276" y="6"/>
                      <a:pt x="242" y="17"/>
                    </a:cubicBezTo>
                    <a:cubicBezTo>
                      <a:pt x="0" y="105"/>
                      <a:pt x="69" y="406"/>
                      <a:pt x="277" y="406"/>
                    </a:cubicBezTo>
                    <a:cubicBezTo>
                      <a:pt x="304" y="406"/>
                      <a:pt x="334" y="400"/>
                      <a:pt x="366" y="389"/>
                    </a:cubicBezTo>
                    <a:cubicBezTo>
                      <a:pt x="629" y="301"/>
                      <a:pt x="562" y="0"/>
                      <a:pt x="33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57" name="Google Shape;12057;p30"/>
              <p:cNvSpPr/>
              <p:nvPr/>
            </p:nvSpPr>
            <p:spPr>
              <a:xfrm>
                <a:off x="4001700" y="1293525"/>
                <a:ext cx="15175" cy="10175"/>
              </a:xfrm>
              <a:custGeom>
                <a:avLst/>
                <a:gdLst/>
                <a:ahLst/>
                <a:cxnLst/>
                <a:rect l="l" t="t" r="r" b="b"/>
                <a:pathLst>
                  <a:path w="607" h="407" extrusionOk="0">
                    <a:moveTo>
                      <a:pt x="330" y="1"/>
                    </a:moveTo>
                    <a:cubicBezTo>
                      <a:pt x="302" y="1"/>
                      <a:pt x="273" y="6"/>
                      <a:pt x="241" y="18"/>
                    </a:cubicBezTo>
                    <a:cubicBezTo>
                      <a:pt x="0" y="105"/>
                      <a:pt x="69" y="406"/>
                      <a:pt x="277" y="406"/>
                    </a:cubicBezTo>
                    <a:cubicBezTo>
                      <a:pt x="304" y="406"/>
                      <a:pt x="334" y="401"/>
                      <a:pt x="365" y="389"/>
                    </a:cubicBezTo>
                    <a:cubicBezTo>
                      <a:pt x="606" y="302"/>
                      <a:pt x="537" y="1"/>
                      <a:pt x="3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58" name="Google Shape;12058;p30"/>
              <p:cNvSpPr/>
              <p:nvPr/>
            </p:nvSpPr>
            <p:spPr>
              <a:xfrm>
                <a:off x="3914750" y="1351175"/>
                <a:ext cx="15350" cy="9975"/>
              </a:xfrm>
              <a:custGeom>
                <a:avLst/>
                <a:gdLst/>
                <a:ahLst/>
                <a:cxnLst/>
                <a:rect l="l" t="t" r="r" b="b"/>
                <a:pathLst>
                  <a:path w="614" h="399" extrusionOk="0">
                    <a:moveTo>
                      <a:pt x="337" y="0"/>
                    </a:moveTo>
                    <a:cubicBezTo>
                      <a:pt x="310" y="0"/>
                      <a:pt x="280" y="6"/>
                      <a:pt x="249" y="17"/>
                    </a:cubicBezTo>
                    <a:cubicBezTo>
                      <a:pt x="0" y="85"/>
                      <a:pt x="81" y="399"/>
                      <a:pt x="303" y="399"/>
                    </a:cubicBezTo>
                    <a:cubicBezTo>
                      <a:pt x="325" y="399"/>
                      <a:pt x="348" y="396"/>
                      <a:pt x="373" y="389"/>
                    </a:cubicBezTo>
                    <a:cubicBezTo>
                      <a:pt x="614" y="301"/>
                      <a:pt x="545" y="0"/>
                      <a:pt x="33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59" name="Google Shape;12059;p30"/>
              <p:cNvSpPr/>
              <p:nvPr/>
            </p:nvSpPr>
            <p:spPr>
              <a:xfrm>
                <a:off x="3899425" y="1318800"/>
                <a:ext cx="16200" cy="10300"/>
              </a:xfrm>
              <a:custGeom>
                <a:avLst/>
                <a:gdLst/>
                <a:ahLst/>
                <a:cxnLst/>
                <a:rect l="l" t="t" r="r" b="b"/>
                <a:pathLst>
                  <a:path w="648" h="412" extrusionOk="0">
                    <a:moveTo>
                      <a:pt x="354" y="0"/>
                    </a:moveTo>
                    <a:cubicBezTo>
                      <a:pt x="320" y="0"/>
                      <a:pt x="283" y="7"/>
                      <a:pt x="242" y="23"/>
                    </a:cubicBezTo>
                    <a:cubicBezTo>
                      <a:pt x="1" y="111"/>
                      <a:pt x="70" y="411"/>
                      <a:pt x="277" y="411"/>
                    </a:cubicBezTo>
                    <a:cubicBezTo>
                      <a:pt x="305" y="411"/>
                      <a:pt x="334" y="406"/>
                      <a:pt x="366" y="395"/>
                    </a:cubicBezTo>
                    <a:cubicBezTo>
                      <a:pt x="647" y="330"/>
                      <a:pt x="588" y="0"/>
                      <a:pt x="35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60" name="Google Shape;12060;p30"/>
              <p:cNvSpPr/>
              <p:nvPr/>
            </p:nvSpPr>
            <p:spPr>
              <a:xfrm>
                <a:off x="3968725" y="1320175"/>
                <a:ext cx="15925" cy="10000"/>
              </a:xfrm>
              <a:custGeom>
                <a:avLst/>
                <a:gdLst/>
                <a:ahLst/>
                <a:cxnLst/>
                <a:rect l="l" t="t" r="r" b="b"/>
                <a:pathLst>
                  <a:path w="637" h="400" extrusionOk="0">
                    <a:moveTo>
                      <a:pt x="360" y="1"/>
                    </a:moveTo>
                    <a:cubicBezTo>
                      <a:pt x="332" y="1"/>
                      <a:pt x="303" y="6"/>
                      <a:pt x="271" y="18"/>
                    </a:cubicBezTo>
                    <a:cubicBezTo>
                      <a:pt x="0" y="85"/>
                      <a:pt x="79" y="399"/>
                      <a:pt x="319" y="399"/>
                    </a:cubicBezTo>
                    <a:cubicBezTo>
                      <a:pt x="343" y="399"/>
                      <a:pt x="368" y="396"/>
                      <a:pt x="395" y="389"/>
                    </a:cubicBezTo>
                    <a:cubicBezTo>
                      <a:pt x="636" y="302"/>
                      <a:pt x="567" y="1"/>
                      <a:pt x="36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61" name="Google Shape;12061;p30"/>
              <p:cNvSpPr/>
              <p:nvPr/>
            </p:nvSpPr>
            <p:spPr>
              <a:xfrm>
                <a:off x="4001075" y="1330725"/>
                <a:ext cx="15175" cy="10150"/>
              </a:xfrm>
              <a:custGeom>
                <a:avLst/>
                <a:gdLst/>
                <a:ahLst/>
                <a:cxnLst/>
                <a:rect l="l" t="t" r="r" b="b"/>
                <a:pathLst>
                  <a:path w="607" h="406" extrusionOk="0">
                    <a:moveTo>
                      <a:pt x="330" y="0"/>
                    </a:moveTo>
                    <a:cubicBezTo>
                      <a:pt x="303" y="0"/>
                      <a:pt x="273" y="5"/>
                      <a:pt x="241" y="17"/>
                    </a:cubicBezTo>
                    <a:cubicBezTo>
                      <a:pt x="0" y="105"/>
                      <a:pt x="69" y="405"/>
                      <a:pt x="277" y="405"/>
                    </a:cubicBezTo>
                    <a:cubicBezTo>
                      <a:pt x="304" y="405"/>
                      <a:pt x="334" y="400"/>
                      <a:pt x="365" y="389"/>
                    </a:cubicBezTo>
                    <a:cubicBezTo>
                      <a:pt x="606" y="301"/>
                      <a:pt x="537" y="0"/>
                      <a:pt x="33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62" name="Google Shape;12062;p30"/>
              <p:cNvSpPr/>
              <p:nvPr/>
            </p:nvSpPr>
            <p:spPr>
              <a:xfrm>
                <a:off x="3978200" y="1255550"/>
                <a:ext cx="15625" cy="10325"/>
              </a:xfrm>
              <a:custGeom>
                <a:avLst/>
                <a:gdLst/>
                <a:ahLst/>
                <a:cxnLst/>
                <a:rect l="l" t="t" r="r" b="b"/>
                <a:pathLst>
                  <a:path w="625" h="413" extrusionOk="0">
                    <a:moveTo>
                      <a:pt x="364" y="1"/>
                    </a:moveTo>
                    <a:cubicBezTo>
                      <a:pt x="334" y="1"/>
                      <a:pt x="300" y="8"/>
                      <a:pt x="264" y="24"/>
                    </a:cubicBezTo>
                    <a:cubicBezTo>
                      <a:pt x="1" y="112"/>
                      <a:pt x="67" y="413"/>
                      <a:pt x="292" y="413"/>
                    </a:cubicBezTo>
                    <a:cubicBezTo>
                      <a:pt x="321" y="413"/>
                      <a:pt x="353" y="408"/>
                      <a:pt x="388" y="396"/>
                    </a:cubicBezTo>
                    <a:cubicBezTo>
                      <a:pt x="624" y="310"/>
                      <a:pt x="563" y="1"/>
                      <a:pt x="3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63" name="Google Shape;12063;p30"/>
              <p:cNvSpPr/>
              <p:nvPr/>
            </p:nvSpPr>
            <p:spPr>
              <a:xfrm>
                <a:off x="3963900" y="1354275"/>
                <a:ext cx="15700" cy="9525"/>
              </a:xfrm>
              <a:custGeom>
                <a:avLst/>
                <a:gdLst/>
                <a:ahLst/>
                <a:cxnLst/>
                <a:rect l="l" t="t" r="r" b="b"/>
                <a:pathLst>
                  <a:path w="628" h="381" extrusionOk="0">
                    <a:moveTo>
                      <a:pt x="337" y="0"/>
                    </a:moveTo>
                    <a:cubicBezTo>
                      <a:pt x="308" y="0"/>
                      <a:pt x="276" y="5"/>
                      <a:pt x="241" y="17"/>
                    </a:cubicBezTo>
                    <a:cubicBezTo>
                      <a:pt x="0" y="83"/>
                      <a:pt x="69" y="381"/>
                      <a:pt x="276" y="381"/>
                    </a:cubicBezTo>
                    <a:cubicBezTo>
                      <a:pt x="304" y="381"/>
                      <a:pt x="333" y="376"/>
                      <a:pt x="365" y="364"/>
                    </a:cubicBezTo>
                    <a:cubicBezTo>
                      <a:pt x="628" y="298"/>
                      <a:pt x="562" y="0"/>
                      <a:pt x="337"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grpSp>
        <p:nvGrpSpPr>
          <p:cNvPr id="12064" name="Google Shape;12064;p30"/>
          <p:cNvGrpSpPr/>
          <p:nvPr/>
        </p:nvGrpSpPr>
        <p:grpSpPr>
          <a:xfrm flipH="1">
            <a:off x="-501454" y="-79702"/>
            <a:ext cx="2447777" cy="2918376"/>
            <a:chOff x="7175309" y="-79702"/>
            <a:chExt cx="2447777" cy="2918376"/>
          </a:xfrm>
        </p:grpSpPr>
        <p:pic>
          <p:nvPicPr>
            <p:cNvPr id="12065" name="Google Shape;12065;p30"/>
            <p:cNvPicPr preferRelativeResize="0"/>
            <p:nvPr/>
          </p:nvPicPr>
          <p:blipFill>
            <a:blip r:embed="rId2">
              <a:alphaModFix/>
            </a:blip>
            <a:stretch>
              <a:fillRect/>
            </a:stretch>
          </p:blipFill>
          <p:spPr>
            <a:xfrm flipH="1">
              <a:off x="8116236" y="-79702"/>
              <a:ext cx="1371525" cy="1957401"/>
            </a:xfrm>
            <a:prstGeom prst="rect">
              <a:avLst/>
            </a:prstGeom>
            <a:noFill/>
            <a:ln>
              <a:noFill/>
            </a:ln>
          </p:spPr>
        </p:pic>
        <p:pic>
          <p:nvPicPr>
            <p:cNvPr id="12066" name="Google Shape;12066;p30"/>
            <p:cNvPicPr preferRelativeResize="0"/>
            <p:nvPr/>
          </p:nvPicPr>
          <p:blipFill rotWithShape="1">
            <a:blip r:embed="rId2">
              <a:alphaModFix/>
            </a:blip>
            <a:srcRect t="30603"/>
            <a:stretch/>
          </p:blipFill>
          <p:spPr>
            <a:xfrm flipH="1">
              <a:off x="7588284" y="0"/>
              <a:ext cx="1371525" cy="1358351"/>
            </a:xfrm>
            <a:prstGeom prst="rect">
              <a:avLst/>
            </a:prstGeom>
            <a:noFill/>
            <a:ln>
              <a:noFill/>
            </a:ln>
          </p:spPr>
        </p:pic>
        <p:pic>
          <p:nvPicPr>
            <p:cNvPr id="12067" name="Google Shape;12067;p30"/>
            <p:cNvPicPr preferRelativeResize="0"/>
            <p:nvPr/>
          </p:nvPicPr>
          <p:blipFill rotWithShape="1">
            <a:blip r:embed="rId2">
              <a:alphaModFix/>
            </a:blip>
            <a:srcRect t="56636"/>
            <a:stretch/>
          </p:blipFill>
          <p:spPr>
            <a:xfrm flipH="1">
              <a:off x="7175309" y="-1"/>
              <a:ext cx="1371525" cy="848775"/>
            </a:xfrm>
            <a:prstGeom prst="rect">
              <a:avLst/>
            </a:prstGeom>
            <a:noFill/>
            <a:ln>
              <a:noFill/>
            </a:ln>
          </p:spPr>
        </p:pic>
        <p:pic>
          <p:nvPicPr>
            <p:cNvPr id="12068" name="Google Shape;12068;p30"/>
            <p:cNvPicPr preferRelativeResize="0"/>
            <p:nvPr/>
          </p:nvPicPr>
          <p:blipFill>
            <a:blip r:embed="rId2">
              <a:alphaModFix/>
            </a:blip>
            <a:stretch>
              <a:fillRect/>
            </a:stretch>
          </p:blipFill>
          <p:spPr>
            <a:xfrm flipH="1">
              <a:off x="8251561" y="881273"/>
              <a:ext cx="1371525" cy="1957401"/>
            </a:xfrm>
            <a:prstGeom prst="rect">
              <a:avLst/>
            </a:prstGeom>
            <a:noFill/>
            <a:ln>
              <a:noFill/>
            </a:ln>
          </p:spPr>
        </p:pic>
        <p:grpSp>
          <p:nvGrpSpPr>
            <p:cNvPr id="12069" name="Google Shape;12069;p30"/>
            <p:cNvGrpSpPr/>
            <p:nvPr/>
          </p:nvGrpSpPr>
          <p:grpSpPr>
            <a:xfrm rot="-7420510" flipH="1">
              <a:off x="7491636" y="353484"/>
              <a:ext cx="800232" cy="593080"/>
              <a:chOff x="3748050" y="180275"/>
              <a:chExt cx="394800" cy="292600"/>
            </a:xfrm>
          </p:grpSpPr>
          <p:sp>
            <p:nvSpPr>
              <p:cNvPr id="12070" name="Google Shape;12070;p30"/>
              <p:cNvSpPr/>
              <p:nvPr/>
            </p:nvSpPr>
            <p:spPr>
              <a:xfrm>
                <a:off x="3896775" y="358500"/>
                <a:ext cx="66975" cy="114375"/>
              </a:xfrm>
              <a:custGeom>
                <a:avLst/>
                <a:gdLst/>
                <a:ahLst/>
                <a:cxnLst/>
                <a:rect l="l" t="t" r="r" b="b"/>
                <a:pathLst>
                  <a:path w="2679" h="4575" extrusionOk="0">
                    <a:moveTo>
                      <a:pt x="2292" y="1"/>
                    </a:moveTo>
                    <a:cubicBezTo>
                      <a:pt x="2137" y="1"/>
                      <a:pt x="1948" y="192"/>
                      <a:pt x="1860" y="333"/>
                    </a:cubicBezTo>
                    <a:cubicBezTo>
                      <a:pt x="1736" y="557"/>
                      <a:pt x="1711" y="755"/>
                      <a:pt x="1662" y="978"/>
                    </a:cubicBezTo>
                    <a:cubicBezTo>
                      <a:pt x="1463" y="1474"/>
                      <a:pt x="1116" y="2044"/>
                      <a:pt x="720" y="2565"/>
                    </a:cubicBezTo>
                    <a:cubicBezTo>
                      <a:pt x="546" y="2812"/>
                      <a:pt x="348" y="3060"/>
                      <a:pt x="199" y="3308"/>
                    </a:cubicBezTo>
                    <a:cubicBezTo>
                      <a:pt x="75" y="3556"/>
                      <a:pt x="1" y="3854"/>
                      <a:pt x="75" y="4101"/>
                    </a:cubicBezTo>
                    <a:cubicBezTo>
                      <a:pt x="174" y="4349"/>
                      <a:pt x="447" y="4572"/>
                      <a:pt x="794" y="4572"/>
                    </a:cubicBezTo>
                    <a:cubicBezTo>
                      <a:pt x="815" y="4574"/>
                      <a:pt x="836" y="4575"/>
                      <a:pt x="857" y="4575"/>
                    </a:cubicBezTo>
                    <a:cubicBezTo>
                      <a:pt x="1163" y="4575"/>
                      <a:pt x="1504" y="4409"/>
                      <a:pt x="1736" y="4201"/>
                    </a:cubicBezTo>
                    <a:cubicBezTo>
                      <a:pt x="1984" y="3978"/>
                      <a:pt x="2108" y="3705"/>
                      <a:pt x="2207" y="3457"/>
                    </a:cubicBezTo>
                    <a:cubicBezTo>
                      <a:pt x="2455" y="2788"/>
                      <a:pt x="2554" y="2094"/>
                      <a:pt x="2604" y="1449"/>
                    </a:cubicBezTo>
                    <a:cubicBezTo>
                      <a:pt x="2653" y="978"/>
                      <a:pt x="2678" y="507"/>
                      <a:pt x="2455" y="110"/>
                    </a:cubicBezTo>
                    <a:cubicBezTo>
                      <a:pt x="2412" y="32"/>
                      <a:pt x="2355" y="1"/>
                      <a:pt x="229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71" name="Google Shape;12071;p30"/>
              <p:cNvSpPr/>
              <p:nvPr/>
            </p:nvSpPr>
            <p:spPr>
              <a:xfrm>
                <a:off x="3920325" y="370950"/>
                <a:ext cx="41550" cy="52925"/>
              </a:xfrm>
              <a:custGeom>
                <a:avLst/>
                <a:gdLst/>
                <a:ahLst/>
                <a:cxnLst/>
                <a:rect l="l" t="t" r="r" b="b"/>
                <a:pathLst>
                  <a:path w="1662" h="2117" extrusionOk="0">
                    <a:moveTo>
                      <a:pt x="1327" y="0"/>
                    </a:moveTo>
                    <a:cubicBezTo>
                      <a:pt x="1115" y="0"/>
                      <a:pt x="937" y="151"/>
                      <a:pt x="893" y="282"/>
                    </a:cubicBezTo>
                    <a:cubicBezTo>
                      <a:pt x="794" y="530"/>
                      <a:pt x="695" y="777"/>
                      <a:pt x="571" y="1050"/>
                    </a:cubicBezTo>
                    <a:cubicBezTo>
                      <a:pt x="422" y="1422"/>
                      <a:pt x="249" y="1744"/>
                      <a:pt x="1" y="2116"/>
                    </a:cubicBezTo>
                    <a:cubicBezTo>
                      <a:pt x="373" y="1843"/>
                      <a:pt x="596" y="1496"/>
                      <a:pt x="794" y="1125"/>
                    </a:cubicBezTo>
                    <a:cubicBezTo>
                      <a:pt x="844" y="1372"/>
                      <a:pt x="868" y="1596"/>
                      <a:pt x="868" y="1843"/>
                    </a:cubicBezTo>
                    <a:cubicBezTo>
                      <a:pt x="918" y="1521"/>
                      <a:pt x="1042" y="1224"/>
                      <a:pt x="1240" y="951"/>
                    </a:cubicBezTo>
                    <a:cubicBezTo>
                      <a:pt x="1315" y="1125"/>
                      <a:pt x="1414" y="1348"/>
                      <a:pt x="1563" y="1496"/>
                    </a:cubicBezTo>
                    <a:cubicBezTo>
                      <a:pt x="1414" y="1323"/>
                      <a:pt x="1488" y="951"/>
                      <a:pt x="1513" y="728"/>
                    </a:cubicBezTo>
                    <a:cubicBezTo>
                      <a:pt x="1513" y="579"/>
                      <a:pt x="1662" y="83"/>
                      <a:pt x="1414" y="9"/>
                    </a:cubicBezTo>
                    <a:cubicBezTo>
                      <a:pt x="1384" y="3"/>
                      <a:pt x="1355" y="0"/>
                      <a:pt x="1327"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2072" name="Google Shape;12072;p30"/>
              <p:cNvSpPr/>
              <p:nvPr/>
            </p:nvSpPr>
            <p:spPr>
              <a:xfrm>
                <a:off x="3832950" y="360775"/>
                <a:ext cx="114675" cy="96675"/>
              </a:xfrm>
              <a:custGeom>
                <a:avLst/>
                <a:gdLst/>
                <a:ahLst/>
                <a:cxnLst/>
                <a:rect l="l" t="t" r="r" b="b"/>
                <a:pathLst>
                  <a:path w="4587" h="3867" extrusionOk="0">
                    <a:moveTo>
                      <a:pt x="4371" y="0"/>
                    </a:moveTo>
                    <a:cubicBezTo>
                      <a:pt x="4333" y="0"/>
                      <a:pt x="4296" y="7"/>
                      <a:pt x="4264" y="19"/>
                    </a:cubicBezTo>
                    <a:cubicBezTo>
                      <a:pt x="4240" y="19"/>
                      <a:pt x="4215" y="44"/>
                      <a:pt x="4165" y="44"/>
                    </a:cubicBezTo>
                    <a:cubicBezTo>
                      <a:pt x="3967" y="168"/>
                      <a:pt x="3744" y="267"/>
                      <a:pt x="3570" y="416"/>
                    </a:cubicBezTo>
                    <a:cubicBezTo>
                      <a:pt x="3397" y="590"/>
                      <a:pt x="3174" y="763"/>
                      <a:pt x="3000" y="912"/>
                    </a:cubicBezTo>
                    <a:cubicBezTo>
                      <a:pt x="2603" y="1284"/>
                      <a:pt x="2157" y="1606"/>
                      <a:pt x="1736" y="1879"/>
                    </a:cubicBezTo>
                    <a:cubicBezTo>
                      <a:pt x="1190" y="2226"/>
                      <a:pt x="645" y="2523"/>
                      <a:pt x="273" y="2969"/>
                    </a:cubicBezTo>
                    <a:cubicBezTo>
                      <a:pt x="124" y="3143"/>
                      <a:pt x="0" y="3366"/>
                      <a:pt x="75" y="3564"/>
                    </a:cubicBezTo>
                    <a:cubicBezTo>
                      <a:pt x="149" y="3688"/>
                      <a:pt x="273" y="3738"/>
                      <a:pt x="422" y="3812"/>
                    </a:cubicBezTo>
                    <a:cubicBezTo>
                      <a:pt x="535" y="3850"/>
                      <a:pt x="659" y="3867"/>
                      <a:pt x="788" y="3867"/>
                    </a:cubicBezTo>
                    <a:cubicBezTo>
                      <a:pt x="1085" y="3867"/>
                      <a:pt x="1410" y="3777"/>
                      <a:pt x="1686" y="3639"/>
                    </a:cubicBezTo>
                    <a:cubicBezTo>
                      <a:pt x="2108" y="3465"/>
                      <a:pt x="2405" y="3192"/>
                      <a:pt x="2678" y="2895"/>
                    </a:cubicBezTo>
                    <a:cubicBezTo>
                      <a:pt x="3223" y="2399"/>
                      <a:pt x="3645" y="1854"/>
                      <a:pt x="3992" y="1259"/>
                    </a:cubicBezTo>
                    <a:cubicBezTo>
                      <a:pt x="4165" y="986"/>
                      <a:pt x="4264" y="664"/>
                      <a:pt x="4413" y="391"/>
                    </a:cubicBezTo>
                    <a:cubicBezTo>
                      <a:pt x="4463" y="342"/>
                      <a:pt x="4587" y="242"/>
                      <a:pt x="4587" y="143"/>
                    </a:cubicBezTo>
                    <a:cubicBezTo>
                      <a:pt x="4587" y="51"/>
                      <a:pt x="4477" y="0"/>
                      <a:pt x="437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73" name="Google Shape;12073;p30"/>
              <p:cNvSpPr/>
              <p:nvPr/>
            </p:nvSpPr>
            <p:spPr>
              <a:xfrm>
                <a:off x="3886875" y="368075"/>
                <a:ext cx="58275" cy="52075"/>
              </a:xfrm>
              <a:custGeom>
                <a:avLst/>
                <a:gdLst/>
                <a:ahLst/>
                <a:cxnLst/>
                <a:rect l="l" t="t" r="r" b="b"/>
                <a:pathLst>
                  <a:path w="2331" h="2083" extrusionOk="0">
                    <a:moveTo>
                      <a:pt x="2206" y="0"/>
                    </a:moveTo>
                    <a:cubicBezTo>
                      <a:pt x="1711" y="74"/>
                      <a:pt x="1190" y="471"/>
                      <a:pt x="843" y="793"/>
                    </a:cubicBezTo>
                    <a:cubicBezTo>
                      <a:pt x="570" y="1041"/>
                      <a:pt x="273" y="1240"/>
                      <a:pt x="0" y="1487"/>
                    </a:cubicBezTo>
                    <a:cubicBezTo>
                      <a:pt x="322" y="1339"/>
                      <a:pt x="620" y="1165"/>
                      <a:pt x="942" y="967"/>
                    </a:cubicBezTo>
                    <a:lnTo>
                      <a:pt x="942" y="967"/>
                    </a:lnTo>
                    <a:cubicBezTo>
                      <a:pt x="645" y="1314"/>
                      <a:pt x="372" y="1611"/>
                      <a:pt x="75" y="1958"/>
                    </a:cubicBezTo>
                    <a:cubicBezTo>
                      <a:pt x="397" y="1686"/>
                      <a:pt x="744" y="1438"/>
                      <a:pt x="1116" y="1190"/>
                    </a:cubicBezTo>
                    <a:lnTo>
                      <a:pt x="1116" y="1190"/>
                    </a:lnTo>
                    <a:cubicBezTo>
                      <a:pt x="1017" y="1487"/>
                      <a:pt x="868" y="1785"/>
                      <a:pt x="719" y="2082"/>
                    </a:cubicBezTo>
                    <a:cubicBezTo>
                      <a:pt x="1388" y="1487"/>
                      <a:pt x="1859" y="793"/>
                      <a:pt x="2306" y="74"/>
                    </a:cubicBezTo>
                    <a:cubicBezTo>
                      <a:pt x="2306" y="74"/>
                      <a:pt x="2330" y="50"/>
                      <a:pt x="2306" y="50"/>
                    </a:cubicBezTo>
                    <a:cubicBezTo>
                      <a:pt x="2306" y="0"/>
                      <a:pt x="2231" y="0"/>
                      <a:pt x="2206"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2074" name="Google Shape;12074;p30"/>
              <p:cNvSpPr/>
              <p:nvPr/>
            </p:nvSpPr>
            <p:spPr>
              <a:xfrm>
                <a:off x="3971150" y="346325"/>
                <a:ext cx="98575" cy="76925"/>
              </a:xfrm>
              <a:custGeom>
                <a:avLst/>
                <a:gdLst/>
                <a:ahLst/>
                <a:cxnLst/>
                <a:rect l="l" t="t" r="r" b="b"/>
                <a:pathLst>
                  <a:path w="3943" h="3077" extrusionOk="0">
                    <a:moveTo>
                      <a:pt x="666" y="1"/>
                    </a:moveTo>
                    <a:cubicBezTo>
                      <a:pt x="651" y="1"/>
                      <a:pt x="636" y="1"/>
                      <a:pt x="620" y="2"/>
                    </a:cubicBezTo>
                    <a:cubicBezTo>
                      <a:pt x="1" y="27"/>
                      <a:pt x="620" y="1168"/>
                      <a:pt x="719" y="1341"/>
                    </a:cubicBezTo>
                    <a:cubicBezTo>
                      <a:pt x="819" y="1564"/>
                      <a:pt x="943" y="1812"/>
                      <a:pt x="1091" y="2035"/>
                    </a:cubicBezTo>
                    <a:cubicBezTo>
                      <a:pt x="1414" y="2432"/>
                      <a:pt x="1860" y="2779"/>
                      <a:pt x="2430" y="2952"/>
                    </a:cubicBezTo>
                    <a:cubicBezTo>
                      <a:pt x="2603" y="3027"/>
                      <a:pt x="2802" y="3076"/>
                      <a:pt x="3025" y="3076"/>
                    </a:cubicBezTo>
                    <a:cubicBezTo>
                      <a:pt x="3198" y="3076"/>
                      <a:pt x="3446" y="3052"/>
                      <a:pt x="3595" y="2928"/>
                    </a:cubicBezTo>
                    <a:cubicBezTo>
                      <a:pt x="3893" y="2704"/>
                      <a:pt x="3942" y="2407"/>
                      <a:pt x="3818" y="2159"/>
                    </a:cubicBezTo>
                    <a:cubicBezTo>
                      <a:pt x="3694" y="1886"/>
                      <a:pt x="3446" y="1713"/>
                      <a:pt x="3198" y="1564"/>
                    </a:cubicBezTo>
                    <a:cubicBezTo>
                      <a:pt x="2901" y="1316"/>
                      <a:pt x="2579" y="1093"/>
                      <a:pt x="2207" y="920"/>
                    </a:cubicBezTo>
                    <a:cubicBezTo>
                      <a:pt x="1934" y="697"/>
                      <a:pt x="1661" y="498"/>
                      <a:pt x="1339" y="325"/>
                    </a:cubicBezTo>
                    <a:cubicBezTo>
                      <a:pt x="1151" y="207"/>
                      <a:pt x="941" y="1"/>
                      <a:pt x="66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75" name="Google Shape;12075;p30"/>
              <p:cNvSpPr/>
              <p:nvPr/>
            </p:nvSpPr>
            <p:spPr>
              <a:xfrm>
                <a:off x="3960000" y="353700"/>
                <a:ext cx="59525" cy="87275"/>
              </a:xfrm>
              <a:custGeom>
                <a:avLst/>
                <a:gdLst/>
                <a:ahLst/>
                <a:cxnLst/>
                <a:rect l="l" t="t" r="r" b="b"/>
                <a:pathLst>
                  <a:path w="2381" h="3491" extrusionOk="0">
                    <a:moveTo>
                      <a:pt x="623" y="0"/>
                    </a:moveTo>
                    <a:cubicBezTo>
                      <a:pt x="394" y="0"/>
                      <a:pt x="269" y="236"/>
                      <a:pt x="248" y="402"/>
                    </a:cubicBezTo>
                    <a:cubicBezTo>
                      <a:pt x="199" y="699"/>
                      <a:pt x="149" y="1021"/>
                      <a:pt x="124" y="1319"/>
                    </a:cubicBezTo>
                    <a:cubicBezTo>
                      <a:pt x="50" y="1765"/>
                      <a:pt x="0" y="2236"/>
                      <a:pt x="124" y="2633"/>
                    </a:cubicBezTo>
                    <a:cubicBezTo>
                      <a:pt x="248" y="3029"/>
                      <a:pt x="620" y="3401"/>
                      <a:pt x="1165" y="3475"/>
                    </a:cubicBezTo>
                    <a:cubicBezTo>
                      <a:pt x="1238" y="3485"/>
                      <a:pt x="1307" y="3490"/>
                      <a:pt x="1373" y="3490"/>
                    </a:cubicBezTo>
                    <a:cubicBezTo>
                      <a:pt x="1487" y="3490"/>
                      <a:pt x="1592" y="3473"/>
                      <a:pt x="1686" y="3426"/>
                    </a:cubicBezTo>
                    <a:cubicBezTo>
                      <a:pt x="2008" y="3351"/>
                      <a:pt x="2256" y="3104"/>
                      <a:pt x="2306" y="2856"/>
                    </a:cubicBezTo>
                    <a:cubicBezTo>
                      <a:pt x="2380" y="2608"/>
                      <a:pt x="2306" y="2360"/>
                      <a:pt x="2231" y="2137"/>
                    </a:cubicBezTo>
                    <a:cubicBezTo>
                      <a:pt x="1984" y="1567"/>
                      <a:pt x="1513" y="1145"/>
                      <a:pt x="1190" y="625"/>
                    </a:cubicBezTo>
                    <a:cubicBezTo>
                      <a:pt x="1116" y="426"/>
                      <a:pt x="1017" y="129"/>
                      <a:pt x="769" y="30"/>
                    </a:cubicBezTo>
                    <a:cubicBezTo>
                      <a:pt x="716" y="9"/>
                      <a:pt x="667" y="0"/>
                      <a:pt x="6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76" name="Google Shape;12076;p30"/>
              <p:cNvSpPr/>
              <p:nvPr/>
            </p:nvSpPr>
            <p:spPr>
              <a:xfrm>
                <a:off x="3964325" y="361875"/>
                <a:ext cx="34750" cy="42775"/>
              </a:xfrm>
              <a:custGeom>
                <a:avLst/>
                <a:gdLst/>
                <a:ahLst/>
                <a:cxnLst/>
                <a:rect l="l" t="t" r="r" b="b"/>
                <a:pathLst>
                  <a:path w="1390" h="1711" extrusionOk="0">
                    <a:moveTo>
                      <a:pt x="348" y="0"/>
                    </a:moveTo>
                    <a:cubicBezTo>
                      <a:pt x="100" y="25"/>
                      <a:pt x="100" y="223"/>
                      <a:pt x="75" y="347"/>
                    </a:cubicBezTo>
                    <a:cubicBezTo>
                      <a:pt x="1" y="719"/>
                      <a:pt x="1" y="1066"/>
                      <a:pt x="100" y="1413"/>
                    </a:cubicBezTo>
                    <a:cubicBezTo>
                      <a:pt x="125" y="1537"/>
                      <a:pt x="199" y="1661"/>
                      <a:pt x="323" y="1711"/>
                    </a:cubicBezTo>
                    <a:cubicBezTo>
                      <a:pt x="323" y="1463"/>
                      <a:pt x="323" y="1190"/>
                      <a:pt x="348" y="917"/>
                    </a:cubicBezTo>
                    <a:cubicBezTo>
                      <a:pt x="497" y="1165"/>
                      <a:pt x="695" y="1413"/>
                      <a:pt x="893" y="1611"/>
                    </a:cubicBezTo>
                    <a:cubicBezTo>
                      <a:pt x="992" y="1314"/>
                      <a:pt x="745" y="1066"/>
                      <a:pt x="769" y="744"/>
                    </a:cubicBezTo>
                    <a:lnTo>
                      <a:pt x="769" y="744"/>
                    </a:lnTo>
                    <a:cubicBezTo>
                      <a:pt x="968" y="967"/>
                      <a:pt x="1191" y="1190"/>
                      <a:pt x="1389" y="1364"/>
                    </a:cubicBezTo>
                    <a:cubicBezTo>
                      <a:pt x="1265" y="992"/>
                      <a:pt x="1092" y="620"/>
                      <a:pt x="819" y="322"/>
                    </a:cubicBezTo>
                    <a:cubicBezTo>
                      <a:pt x="720" y="198"/>
                      <a:pt x="596" y="50"/>
                      <a:pt x="348"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2077" name="Google Shape;12077;p30"/>
              <p:cNvSpPr/>
              <p:nvPr/>
            </p:nvSpPr>
            <p:spPr>
              <a:xfrm>
                <a:off x="3748050" y="320350"/>
                <a:ext cx="191525" cy="67575"/>
              </a:xfrm>
              <a:custGeom>
                <a:avLst/>
                <a:gdLst/>
                <a:ahLst/>
                <a:cxnLst/>
                <a:rect l="l" t="t" r="r" b="b"/>
                <a:pathLst>
                  <a:path w="7661" h="2703" extrusionOk="0">
                    <a:moveTo>
                      <a:pt x="7660" y="0"/>
                    </a:moveTo>
                    <a:lnTo>
                      <a:pt x="7660" y="0"/>
                    </a:lnTo>
                    <a:cubicBezTo>
                      <a:pt x="5892" y="489"/>
                      <a:pt x="3992" y="1174"/>
                      <a:pt x="2207" y="1174"/>
                    </a:cubicBezTo>
                    <a:cubicBezTo>
                      <a:pt x="2091" y="1174"/>
                      <a:pt x="1975" y="1171"/>
                      <a:pt x="1860" y="1165"/>
                    </a:cubicBezTo>
                    <a:cubicBezTo>
                      <a:pt x="1661" y="1165"/>
                      <a:pt x="1452" y="1143"/>
                      <a:pt x="1239" y="1143"/>
                    </a:cubicBezTo>
                    <a:cubicBezTo>
                      <a:pt x="1132" y="1143"/>
                      <a:pt x="1025" y="1149"/>
                      <a:pt x="918" y="1165"/>
                    </a:cubicBezTo>
                    <a:cubicBezTo>
                      <a:pt x="570" y="1240"/>
                      <a:pt x="223" y="1413"/>
                      <a:pt x="99" y="1661"/>
                    </a:cubicBezTo>
                    <a:cubicBezTo>
                      <a:pt x="0" y="1859"/>
                      <a:pt x="75" y="2083"/>
                      <a:pt x="199" y="2207"/>
                    </a:cubicBezTo>
                    <a:cubicBezTo>
                      <a:pt x="323" y="2355"/>
                      <a:pt x="496" y="2454"/>
                      <a:pt x="694" y="2504"/>
                    </a:cubicBezTo>
                    <a:cubicBezTo>
                      <a:pt x="1025" y="2636"/>
                      <a:pt x="1344" y="2702"/>
                      <a:pt x="1704" y="2702"/>
                    </a:cubicBezTo>
                    <a:cubicBezTo>
                      <a:pt x="1884" y="2702"/>
                      <a:pt x="2074" y="2686"/>
                      <a:pt x="2281" y="2653"/>
                    </a:cubicBezTo>
                    <a:cubicBezTo>
                      <a:pt x="2802" y="2628"/>
                      <a:pt x="3322" y="2504"/>
                      <a:pt x="3818" y="2355"/>
                    </a:cubicBezTo>
                    <a:cubicBezTo>
                      <a:pt x="3843" y="2355"/>
                      <a:pt x="3843" y="2355"/>
                      <a:pt x="3867" y="2330"/>
                    </a:cubicBezTo>
                    <a:cubicBezTo>
                      <a:pt x="4933" y="1983"/>
                      <a:pt x="5950" y="1488"/>
                      <a:pt x="6842" y="868"/>
                    </a:cubicBezTo>
                    <a:cubicBezTo>
                      <a:pt x="7214" y="620"/>
                      <a:pt x="7586" y="347"/>
                      <a:pt x="76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78" name="Google Shape;12078;p30"/>
              <p:cNvSpPr/>
              <p:nvPr/>
            </p:nvSpPr>
            <p:spPr>
              <a:xfrm>
                <a:off x="3821800" y="339700"/>
                <a:ext cx="91750" cy="32875"/>
              </a:xfrm>
              <a:custGeom>
                <a:avLst/>
                <a:gdLst/>
                <a:ahLst/>
                <a:cxnLst/>
                <a:rect l="l" t="t" r="r" b="b"/>
                <a:pathLst>
                  <a:path w="3670" h="1315" extrusionOk="0">
                    <a:moveTo>
                      <a:pt x="3231" y="0"/>
                    </a:moveTo>
                    <a:cubicBezTo>
                      <a:pt x="2812" y="0"/>
                      <a:pt x="2303" y="122"/>
                      <a:pt x="1983" y="193"/>
                    </a:cubicBezTo>
                    <a:cubicBezTo>
                      <a:pt x="1314" y="317"/>
                      <a:pt x="645" y="515"/>
                      <a:pt x="25" y="763"/>
                    </a:cubicBezTo>
                    <a:cubicBezTo>
                      <a:pt x="521" y="763"/>
                      <a:pt x="1017" y="714"/>
                      <a:pt x="1512" y="639"/>
                    </a:cubicBezTo>
                    <a:lnTo>
                      <a:pt x="1512" y="639"/>
                    </a:lnTo>
                    <a:cubicBezTo>
                      <a:pt x="1017" y="862"/>
                      <a:pt x="521" y="1085"/>
                      <a:pt x="0" y="1309"/>
                    </a:cubicBezTo>
                    <a:cubicBezTo>
                      <a:pt x="52" y="1313"/>
                      <a:pt x="105" y="1315"/>
                      <a:pt x="157" y="1315"/>
                    </a:cubicBezTo>
                    <a:cubicBezTo>
                      <a:pt x="703" y="1315"/>
                      <a:pt x="1263" y="1091"/>
                      <a:pt x="1760" y="887"/>
                    </a:cubicBezTo>
                    <a:cubicBezTo>
                      <a:pt x="2380" y="639"/>
                      <a:pt x="3099" y="391"/>
                      <a:pt x="3669" y="69"/>
                    </a:cubicBezTo>
                    <a:cubicBezTo>
                      <a:pt x="3549" y="20"/>
                      <a:pt x="3397" y="0"/>
                      <a:pt x="3231" y="0"/>
                    </a:cubicBezTo>
                    <a:close/>
                  </a:path>
                </a:pathLst>
              </a:custGeom>
              <a:solidFill>
                <a:srgbClr val="CADCDC"/>
              </a:solidFill>
              <a:ln>
                <a:noFill/>
              </a:ln>
            </p:spPr>
            <p:txBody>
              <a:bodyPr spcFirstLastPara="1" wrap="square" lIns="91425" tIns="91425" rIns="91425" bIns="91425" anchor="ctr" anchorCtr="0">
                <a:noAutofit/>
              </a:bodyPr>
              <a:lstStyle/>
              <a:p>
                <a:endParaRPr/>
              </a:p>
            </p:txBody>
          </p:sp>
          <p:sp>
            <p:nvSpPr>
              <p:cNvPr id="12079" name="Google Shape;12079;p30"/>
              <p:cNvSpPr/>
              <p:nvPr/>
            </p:nvSpPr>
            <p:spPr>
              <a:xfrm>
                <a:off x="3787700" y="336450"/>
                <a:ext cx="158675" cy="96475"/>
              </a:xfrm>
              <a:custGeom>
                <a:avLst/>
                <a:gdLst/>
                <a:ahLst/>
                <a:cxnLst/>
                <a:rect l="l" t="t" r="r" b="b"/>
                <a:pathLst>
                  <a:path w="6347" h="3859" extrusionOk="0">
                    <a:moveTo>
                      <a:pt x="6347" y="1"/>
                    </a:moveTo>
                    <a:cubicBezTo>
                      <a:pt x="5876" y="224"/>
                      <a:pt x="5380" y="397"/>
                      <a:pt x="4934" y="621"/>
                    </a:cubicBezTo>
                    <a:cubicBezTo>
                      <a:pt x="4463" y="868"/>
                      <a:pt x="4017" y="1116"/>
                      <a:pt x="3521" y="1339"/>
                    </a:cubicBezTo>
                    <a:cubicBezTo>
                      <a:pt x="2629" y="1686"/>
                      <a:pt x="1711" y="1959"/>
                      <a:pt x="844" y="2331"/>
                    </a:cubicBezTo>
                    <a:cubicBezTo>
                      <a:pt x="521" y="2455"/>
                      <a:pt x="224" y="2628"/>
                      <a:pt x="100" y="2876"/>
                    </a:cubicBezTo>
                    <a:cubicBezTo>
                      <a:pt x="1" y="3050"/>
                      <a:pt x="26" y="3223"/>
                      <a:pt x="100" y="3422"/>
                    </a:cubicBezTo>
                    <a:cubicBezTo>
                      <a:pt x="150" y="3570"/>
                      <a:pt x="249" y="3719"/>
                      <a:pt x="422" y="3818"/>
                    </a:cubicBezTo>
                    <a:cubicBezTo>
                      <a:pt x="502" y="3847"/>
                      <a:pt x="590" y="3859"/>
                      <a:pt x="683" y="3859"/>
                    </a:cubicBezTo>
                    <a:cubicBezTo>
                      <a:pt x="1079" y="3859"/>
                      <a:pt x="1563" y="3637"/>
                      <a:pt x="1885" y="3496"/>
                    </a:cubicBezTo>
                    <a:cubicBezTo>
                      <a:pt x="2356" y="3323"/>
                      <a:pt x="2827" y="3099"/>
                      <a:pt x="3273" y="2852"/>
                    </a:cubicBezTo>
                    <a:cubicBezTo>
                      <a:pt x="4141" y="2381"/>
                      <a:pt x="4959" y="1810"/>
                      <a:pt x="5603" y="1191"/>
                    </a:cubicBezTo>
                    <a:cubicBezTo>
                      <a:pt x="5975" y="819"/>
                      <a:pt x="6322" y="397"/>
                      <a:pt x="63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80" name="Google Shape;12080;p30"/>
              <p:cNvSpPr/>
              <p:nvPr/>
            </p:nvSpPr>
            <p:spPr>
              <a:xfrm>
                <a:off x="3853400" y="354275"/>
                <a:ext cx="74025" cy="46050"/>
              </a:xfrm>
              <a:custGeom>
                <a:avLst/>
                <a:gdLst/>
                <a:ahLst/>
                <a:cxnLst/>
                <a:rect l="l" t="t" r="r" b="b"/>
                <a:pathLst>
                  <a:path w="2961" h="1842" extrusionOk="0">
                    <a:moveTo>
                      <a:pt x="2754" y="0"/>
                    </a:moveTo>
                    <a:cubicBezTo>
                      <a:pt x="2734" y="0"/>
                      <a:pt x="2709" y="2"/>
                      <a:pt x="2678" y="7"/>
                    </a:cubicBezTo>
                    <a:cubicBezTo>
                      <a:pt x="2108" y="56"/>
                      <a:pt x="1463" y="552"/>
                      <a:pt x="992" y="800"/>
                    </a:cubicBezTo>
                    <a:cubicBezTo>
                      <a:pt x="819" y="899"/>
                      <a:pt x="298" y="1246"/>
                      <a:pt x="1" y="1246"/>
                    </a:cubicBezTo>
                    <a:cubicBezTo>
                      <a:pt x="29" y="1248"/>
                      <a:pt x="58" y="1249"/>
                      <a:pt x="87" y="1249"/>
                    </a:cubicBezTo>
                    <a:cubicBezTo>
                      <a:pt x="501" y="1249"/>
                      <a:pt x="895" y="1086"/>
                      <a:pt x="1290" y="924"/>
                    </a:cubicBezTo>
                    <a:lnTo>
                      <a:pt x="1290" y="924"/>
                    </a:lnTo>
                    <a:cubicBezTo>
                      <a:pt x="918" y="1246"/>
                      <a:pt x="546" y="1519"/>
                      <a:pt x="174" y="1841"/>
                    </a:cubicBezTo>
                    <a:cubicBezTo>
                      <a:pt x="719" y="1668"/>
                      <a:pt x="1215" y="1395"/>
                      <a:pt x="1661" y="1097"/>
                    </a:cubicBezTo>
                    <a:cubicBezTo>
                      <a:pt x="1959" y="850"/>
                      <a:pt x="2232" y="602"/>
                      <a:pt x="2529" y="329"/>
                    </a:cubicBezTo>
                    <a:cubicBezTo>
                      <a:pt x="2642" y="216"/>
                      <a:pt x="2961" y="0"/>
                      <a:pt x="2754"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2081" name="Google Shape;12081;p30"/>
              <p:cNvSpPr/>
              <p:nvPr/>
            </p:nvSpPr>
            <p:spPr>
              <a:xfrm>
                <a:off x="3982300" y="331650"/>
                <a:ext cx="138850" cy="57125"/>
              </a:xfrm>
              <a:custGeom>
                <a:avLst/>
                <a:gdLst/>
                <a:ahLst/>
                <a:cxnLst/>
                <a:rect l="l" t="t" r="r" b="b"/>
                <a:pathLst>
                  <a:path w="5554" h="2285" extrusionOk="0">
                    <a:moveTo>
                      <a:pt x="579" y="0"/>
                    </a:moveTo>
                    <a:cubicBezTo>
                      <a:pt x="496" y="0"/>
                      <a:pt x="417" y="13"/>
                      <a:pt x="348" y="44"/>
                    </a:cubicBezTo>
                    <a:cubicBezTo>
                      <a:pt x="1" y="193"/>
                      <a:pt x="224" y="515"/>
                      <a:pt x="397" y="664"/>
                    </a:cubicBezTo>
                    <a:cubicBezTo>
                      <a:pt x="794" y="1011"/>
                      <a:pt x="1265" y="1308"/>
                      <a:pt x="1761" y="1556"/>
                    </a:cubicBezTo>
                    <a:cubicBezTo>
                      <a:pt x="2331" y="1829"/>
                      <a:pt x="2951" y="2077"/>
                      <a:pt x="3620" y="2201"/>
                    </a:cubicBezTo>
                    <a:cubicBezTo>
                      <a:pt x="3825" y="2257"/>
                      <a:pt x="4043" y="2284"/>
                      <a:pt x="4265" y="2284"/>
                    </a:cubicBezTo>
                    <a:cubicBezTo>
                      <a:pt x="4339" y="2284"/>
                      <a:pt x="4413" y="2281"/>
                      <a:pt x="4488" y="2275"/>
                    </a:cubicBezTo>
                    <a:cubicBezTo>
                      <a:pt x="4810" y="2250"/>
                      <a:pt x="5083" y="2151"/>
                      <a:pt x="5256" y="1953"/>
                    </a:cubicBezTo>
                    <a:cubicBezTo>
                      <a:pt x="5355" y="1878"/>
                      <a:pt x="5430" y="1755"/>
                      <a:pt x="5455" y="1655"/>
                    </a:cubicBezTo>
                    <a:cubicBezTo>
                      <a:pt x="5479" y="1531"/>
                      <a:pt x="5554" y="1383"/>
                      <a:pt x="5504" y="1259"/>
                    </a:cubicBezTo>
                    <a:cubicBezTo>
                      <a:pt x="5479" y="1036"/>
                      <a:pt x="5306" y="837"/>
                      <a:pt x="5083" y="713"/>
                    </a:cubicBezTo>
                    <a:cubicBezTo>
                      <a:pt x="4835" y="565"/>
                      <a:pt x="4562" y="515"/>
                      <a:pt x="4265" y="441"/>
                    </a:cubicBezTo>
                    <a:cubicBezTo>
                      <a:pt x="3323" y="267"/>
                      <a:pt x="2257" y="317"/>
                      <a:pt x="1290" y="143"/>
                    </a:cubicBezTo>
                    <a:cubicBezTo>
                      <a:pt x="1105" y="106"/>
                      <a:pt x="823" y="0"/>
                      <a:pt x="57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82" name="Google Shape;12082;p30"/>
              <p:cNvSpPr/>
              <p:nvPr/>
            </p:nvSpPr>
            <p:spPr>
              <a:xfrm>
                <a:off x="3995325" y="338950"/>
                <a:ext cx="89275" cy="34725"/>
              </a:xfrm>
              <a:custGeom>
                <a:avLst/>
                <a:gdLst/>
                <a:ahLst/>
                <a:cxnLst/>
                <a:rect l="l" t="t" r="r" b="b"/>
                <a:pathLst>
                  <a:path w="3571" h="1389" extrusionOk="0">
                    <a:moveTo>
                      <a:pt x="3570" y="521"/>
                    </a:moveTo>
                    <a:cubicBezTo>
                      <a:pt x="3539" y="521"/>
                      <a:pt x="3508" y="521"/>
                      <a:pt x="3477" y="521"/>
                    </a:cubicBezTo>
                    <a:lnTo>
                      <a:pt x="3477" y="521"/>
                    </a:lnTo>
                    <a:cubicBezTo>
                      <a:pt x="3493" y="522"/>
                      <a:pt x="3509" y="523"/>
                      <a:pt x="3525" y="523"/>
                    </a:cubicBezTo>
                    <a:cubicBezTo>
                      <a:pt x="3540" y="523"/>
                      <a:pt x="3555" y="522"/>
                      <a:pt x="3570" y="521"/>
                    </a:cubicBezTo>
                    <a:close/>
                    <a:moveTo>
                      <a:pt x="687" y="1"/>
                    </a:moveTo>
                    <a:cubicBezTo>
                      <a:pt x="492" y="1"/>
                      <a:pt x="296" y="9"/>
                      <a:pt x="100" y="25"/>
                    </a:cubicBezTo>
                    <a:lnTo>
                      <a:pt x="75" y="25"/>
                    </a:lnTo>
                    <a:cubicBezTo>
                      <a:pt x="0" y="50"/>
                      <a:pt x="25" y="124"/>
                      <a:pt x="75" y="173"/>
                    </a:cubicBezTo>
                    <a:cubicBezTo>
                      <a:pt x="223" y="372"/>
                      <a:pt x="347" y="545"/>
                      <a:pt x="595" y="669"/>
                    </a:cubicBezTo>
                    <a:cubicBezTo>
                      <a:pt x="769" y="768"/>
                      <a:pt x="1017" y="868"/>
                      <a:pt x="1240" y="967"/>
                    </a:cubicBezTo>
                    <a:cubicBezTo>
                      <a:pt x="1463" y="1041"/>
                      <a:pt x="1636" y="1140"/>
                      <a:pt x="1860" y="1215"/>
                    </a:cubicBezTo>
                    <a:cubicBezTo>
                      <a:pt x="1991" y="1258"/>
                      <a:pt x="2295" y="1283"/>
                      <a:pt x="2433" y="1356"/>
                    </a:cubicBezTo>
                    <a:lnTo>
                      <a:pt x="2433" y="1356"/>
                    </a:lnTo>
                    <a:cubicBezTo>
                      <a:pt x="2198" y="1190"/>
                      <a:pt x="1942" y="1006"/>
                      <a:pt x="1686" y="843"/>
                    </a:cubicBezTo>
                    <a:lnTo>
                      <a:pt x="1686" y="843"/>
                    </a:lnTo>
                    <a:cubicBezTo>
                      <a:pt x="2132" y="967"/>
                      <a:pt x="2603" y="1041"/>
                      <a:pt x="3099" y="1140"/>
                    </a:cubicBezTo>
                    <a:cubicBezTo>
                      <a:pt x="2702" y="917"/>
                      <a:pt x="2331" y="744"/>
                      <a:pt x="1934" y="521"/>
                    </a:cubicBezTo>
                    <a:lnTo>
                      <a:pt x="1934" y="521"/>
                    </a:lnTo>
                    <a:cubicBezTo>
                      <a:pt x="2107" y="529"/>
                      <a:pt x="2284" y="532"/>
                      <a:pt x="2463" y="532"/>
                    </a:cubicBezTo>
                    <a:cubicBezTo>
                      <a:pt x="2792" y="532"/>
                      <a:pt x="3130" y="522"/>
                      <a:pt x="3477" y="521"/>
                    </a:cubicBezTo>
                    <a:lnTo>
                      <a:pt x="3477" y="521"/>
                    </a:lnTo>
                    <a:cubicBezTo>
                      <a:pt x="3258" y="501"/>
                      <a:pt x="2964" y="359"/>
                      <a:pt x="2727" y="273"/>
                    </a:cubicBezTo>
                    <a:cubicBezTo>
                      <a:pt x="2455" y="223"/>
                      <a:pt x="2207" y="173"/>
                      <a:pt x="1934" y="124"/>
                    </a:cubicBezTo>
                    <a:cubicBezTo>
                      <a:pt x="1527" y="39"/>
                      <a:pt x="1109" y="1"/>
                      <a:pt x="687" y="1"/>
                    </a:cubicBezTo>
                    <a:close/>
                    <a:moveTo>
                      <a:pt x="2433" y="1356"/>
                    </a:moveTo>
                    <a:cubicBezTo>
                      <a:pt x="2449" y="1367"/>
                      <a:pt x="2464" y="1377"/>
                      <a:pt x="2479" y="1388"/>
                    </a:cubicBezTo>
                    <a:cubicBezTo>
                      <a:pt x="2467" y="1376"/>
                      <a:pt x="2452" y="1366"/>
                      <a:pt x="2433" y="1356"/>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2083" name="Google Shape;12083;p30"/>
              <p:cNvSpPr/>
              <p:nvPr/>
            </p:nvSpPr>
            <p:spPr>
              <a:xfrm>
                <a:off x="3966200" y="285650"/>
                <a:ext cx="176650" cy="50825"/>
              </a:xfrm>
              <a:custGeom>
                <a:avLst/>
                <a:gdLst/>
                <a:ahLst/>
                <a:cxnLst/>
                <a:rect l="l" t="t" r="r" b="b"/>
                <a:pathLst>
                  <a:path w="7066" h="2033" extrusionOk="0">
                    <a:moveTo>
                      <a:pt x="6099" y="0"/>
                    </a:moveTo>
                    <a:cubicBezTo>
                      <a:pt x="5355" y="0"/>
                      <a:pt x="4611" y="174"/>
                      <a:pt x="3867" y="372"/>
                    </a:cubicBezTo>
                    <a:cubicBezTo>
                      <a:pt x="3272" y="545"/>
                      <a:pt x="2653" y="694"/>
                      <a:pt x="2058" y="892"/>
                    </a:cubicBezTo>
                    <a:cubicBezTo>
                      <a:pt x="1686" y="1016"/>
                      <a:pt x="0" y="1537"/>
                      <a:pt x="1041" y="1760"/>
                    </a:cubicBezTo>
                    <a:cubicBezTo>
                      <a:pt x="1364" y="1810"/>
                      <a:pt x="1661" y="1884"/>
                      <a:pt x="1934" y="1909"/>
                    </a:cubicBezTo>
                    <a:cubicBezTo>
                      <a:pt x="2479" y="1983"/>
                      <a:pt x="3000" y="2033"/>
                      <a:pt x="3545" y="2033"/>
                    </a:cubicBezTo>
                    <a:cubicBezTo>
                      <a:pt x="4165" y="2033"/>
                      <a:pt x="4785" y="2008"/>
                      <a:pt x="5404" y="1810"/>
                    </a:cubicBezTo>
                    <a:cubicBezTo>
                      <a:pt x="6024" y="1636"/>
                      <a:pt x="6619" y="1289"/>
                      <a:pt x="6892" y="868"/>
                    </a:cubicBezTo>
                    <a:cubicBezTo>
                      <a:pt x="6991" y="744"/>
                      <a:pt x="7065" y="570"/>
                      <a:pt x="7016" y="421"/>
                    </a:cubicBezTo>
                    <a:cubicBezTo>
                      <a:pt x="6966" y="124"/>
                      <a:pt x="6495" y="0"/>
                      <a:pt x="609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84" name="Google Shape;12084;p30"/>
              <p:cNvSpPr/>
              <p:nvPr/>
            </p:nvSpPr>
            <p:spPr>
              <a:xfrm>
                <a:off x="4002150" y="298650"/>
                <a:ext cx="79350" cy="32000"/>
              </a:xfrm>
              <a:custGeom>
                <a:avLst/>
                <a:gdLst/>
                <a:ahLst/>
                <a:cxnLst/>
                <a:rect l="l" t="t" r="r" b="b"/>
                <a:pathLst>
                  <a:path w="3174" h="1280" extrusionOk="0">
                    <a:moveTo>
                      <a:pt x="3173" y="1"/>
                    </a:moveTo>
                    <a:lnTo>
                      <a:pt x="3173" y="1"/>
                    </a:lnTo>
                    <a:cubicBezTo>
                      <a:pt x="2950" y="50"/>
                      <a:pt x="2653" y="50"/>
                      <a:pt x="2454" y="125"/>
                    </a:cubicBezTo>
                    <a:cubicBezTo>
                      <a:pt x="1686" y="249"/>
                      <a:pt x="818" y="546"/>
                      <a:pt x="124" y="893"/>
                    </a:cubicBezTo>
                    <a:cubicBezTo>
                      <a:pt x="99" y="893"/>
                      <a:pt x="74" y="918"/>
                      <a:pt x="50" y="967"/>
                    </a:cubicBezTo>
                    <a:cubicBezTo>
                      <a:pt x="0" y="1017"/>
                      <a:pt x="99" y="1042"/>
                      <a:pt x="174" y="1091"/>
                    </a:cubicBezTo>
                    <a:cubicBezTo>
                      <a:pt x="595" y="1240"/>
                      <a:pt x="1116" y="1240"/>
                      <a:pt x="1611" y="1265"/>
                    </a:cubicBezTo>
                    <a:cubicBezTo>
                      <a:pt x="1766" y="1274"/>
                      <a:pt x="1923" y="1280"/>
                      <a:pt x="2083" y="1280"/>
                    </a:cubicBezTo>
                    <a:cubicBezTo>
                      <a:pt x="2359" y="1280"/>
                      <a:pt x="2642" y="1262"/>
                      <a:pt x="2925" y="1215"/>
                    </a:cubicBezTo>
                    <a:cubicBezTo>
                      <a:pt x="2429" y="1141"/>
                      <a:pt x="1958" y="1091"/>
                      <a:pt x="1537" y="967"/>
                    </a:cubicBezTo>
                    <a:cubicBezTo>
                      <a:pt x="2033" y="843"/>
                      <a:pt x="2529" y="720"/>
                      <a:pt x="3024" y="546"/>
                    </a:cubicBezTo>
                    <a:lnTo>
                      <a:pt x="3024" y="546"/>
                    </a:lnTo>
                    <a:cubicBezTo>
                      <a:pt x="2779" y="568"/>
                      <a:pt x="2544" y="581"/>
                      <a:pt x="2315" y="581"/>
                    </a:cubicBezTo>
                    <a:cubicBezTo>
                      <a:pt x="2033" y="581"/>
                      <a:pt x="1760" y="562"/>
                      <a:pt x="1487" y="521"/>
                    </a:cubicBezTo>
                    <a:cubicBezTo>
                      <a:pt x="2058" y="348"/>
                      <a:pt x="2603" y="174"/>
                      <a:pt x="3173"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2085" name="Google Shape;12085;p30"/>
              <p:cNvSpPr/>
              <p:nvPr/>
            </p:nvSpPr>
            <p:spPr>
              <a:xfrm>
                <a:off x="3902350" y="193300"/>
                <a:ext cx="53325" cy="112900"/>
              </a:xfrm>
              <a:custGeom>
                <a:avLst/>
                <a:gdLst/>
                <a:ahLst/>
                <a:cxnLst/>
                <a:rect l="l" t="t" r="r" b="b"/>
                <a:pathLst>
                  <a:path w="2133" h="4516" extrusionOk="0">
                    <a:moveTo>
                      <a:pt x="1340" y="0"/>
                    </a:moveTo>
                    <a:cubicBezTo>
                      <a:pt x="1191" y="0"/>
                      <a:pt x="993" y="50"/>
                      <a:pt x="869" y="149"/>
                    </a:cubicBezTo>
                    <a:cubicBezTo>
                      <a:pt x="348" y="496"/>
                      <a:pt x="26" y="992"/>
                      <a:pt x="1" y="1488"/>
                    </a:cubicBezTo>
                    <a:cubicBezTo>
                      <a:pt x="1" y="1711"/>
                      <a:pt x="75" y="1909"/>
                      <a:pt x="125" y="2132"/>
                    </a:cubicBezTo>
                    <a:cubicBezTo>
                      <a:pt x="348" y="2777"/>
                      <a:pt x="720" y="3347"/>
                      <a:pt x="1067" y="3892"/>
                    </a:cubicBezTo>
                    <a:cubicBezTo>
                      <a:pt x="1191" y="4066"/>
                      <a:pt x="1364" y="4487"/>
                      <a:pt x="1687" y="4512"/>
                    </a:cubicBezTo>
                    <a:cubicBezTo>
                      <a:pt x="1701" y="4514"/>
                      <a:pt x="1714" y="4515"/>
                      <a:pt x="1727" y="4515"/>
                    </a:cubicBezTo>
                    <a:cubicBezTo>
                      <a:pt x="2017" y="4515"/>
                      <a:pt x="2108" y="4009"/>
                      <a:pt x="2108" y="3843"/>
                    </a:cubicBezTo>
                    <a:cubicBezTo>
                      <a:pt x="2133" y="3644"/>
                      <a:pt x="2058" y="3471"/>
                      <a:pt x="2009" y="3273"/>
                    </a:cubicBezTo>
                    <a:cubicBezTo>
                      <a:pt x="1885" y="2777"/>
                      <a:pt x="1984" y="2281"/>
                      <a:pt x="2009" y="1760"/>
                    </a:cubicBezTo>
                    <a:cubicBezTo>
                      <a:pt x="2058" y="1240"/>
                      <a:pt x="2058" y="719"/>
                      <a:pt x="1761" y="273"/>
                    </a:cubicBezTo>
                    <a:cubicBezTo>
                      <a:pt x="1711" y="149"/>
                      <a:pt x="1563" y="0"/>
                      <a:pt x="134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086" name="Google Shape;12086;p30"/>
              <p:cNvSpPr/>
              <p:nvPr/>
            </p:nvSpPr>
            <p:spPr>
              <a:xfrm>
                <a:off x="3907950" y="216225"/>
                <a:ext cx="44025" cy="79400"/>
              </a:xfrm>
              <a:custGeom>
                <a:avLst/>
                <a:gdLst/>
                <a:ahLst/>
                <a:cxnLst/>
                <a:rect l="l" t="t" r="r" b="b"/>
                <a:pathLst>
                  <a:path w="1761" h="3176" extrusionOk="0">
                    <a:moveTo>
                      <a:pt x="719" y="1"/>
                    </a:moveTo>
                    <a:cubicBezTo>
                      <a:pt x="521" y="298"/>
                      <a:pt x="471" y="596"/>
                      <a:pt x="496" y="918"/>
                    </a:cubicBezTo>
                    <a:cubicBezTo>
                      <a:pt x="298" y="720"/>
                      <a:pt x="149" y="571"/>
                      <a:pt x="0" y="372"/>
                    </a:cubicBezTo>
                    <a:lnTo>
                      <a:pt x="0" y="372"/>
                    </a:lnTo>
                    <a:cubicBezTo>
                      <a:pt x="174" y="918"/>
                      <a:pt x="347" y="1414"/>
                      <a:pt x="521" y="1934"/>
                    </a:cubicBezTo>
                    <a:cubicBezTo>
                      <a:pt x="620" y="2232"/>
                      <a:pt x="719" y="2529"/>
                      <a:pt x="892" y="2802"/>
                    </a:cubicBezTo>
                    <a:cubicBezTo>
                      <a:pt x="1010" y="2966"/>
                      <a:pt x="1217" y="3176"/>
                      <a:pt x="1492" y="3176"/>
                    </a:cubicBezTo>
                    <a:cubicBezTo>
                      <a:pt x="1506" y="3176"/>
                      <a:pt x="1522" y="3175"/>
                      <a:pt x="1537" y="3174"/>
                    </a:cubicBezTo>
                    <a:cubicBezTo>
                      <a:pt x="1611" y="3174"/>
                      <a:pt x="1661" y="3149"/>
                      <a:pt x="1711" y="3099"/>
                    </a:cubicBezTo>
                    <a:cubicBezTo>
                      <a:pt x="1760" y="3050"/>
                      <a:pt x="1760" y="2975"/>
                      <a:pt x="1760" y="2926"/>
                    </a:cubicBezTo>
                    <a:cubicBezTo>
                      <a:pt x="1735" y="2529"/>
                      <a:pt x="1711" y="2108"/>
                      <a:pt x="1587" y="1711"/>
                    </a:cubicBezTo>
                    <a:cubicBezTo>
                      <a:pt x="1487" y="1314"/>
                      <a:pt x="1512" y="843"/>
                      <a:pt x="1487" y="422"/>
                    </a:cubicBezTo>
                    <a:cubicBezTo>
                      <a:pt x="1487" y="298"/>
                      <a:pt x="1463" y="125"/>
                      <a:pt x="1339" y="75"/>
                    </a:cubicBezTo>
                    <a:cubicBezTo>
                      <a:pt x="1165" y="323"/>
                      <a:pt x="1091" y="596"/>
                      <a:pt x="992" y="843"/>
                    </a:cubicBezTo>
                    <a:cubicBezTo>
                      <a:pt x="868" y="670"/>
                      <a:pt x="793" y="447"/>
                      <a:pt x="769" y="224"/>
                    </a:cubicBezTo>
                    <a:cubicBezTo>
                      <a:pt x="769" y="174"/>
                      <a:pt x="744" y="75"/>
                      <a:pt x="719"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2087" name="Google Shape;12087;p30"/>
              <p:cNvSpPr/>
              <p:nvPr/>
            </p:nvSpPr>
            <p:spPr>
              <a:xfrm>
                <a:off x="3930250" y="180275"/>
                <a:ext cx="71925" cy="121325"/>
              </a:xfrm>
              <a:custGeom>
                <a:avLst/>
                <a:gdLst/>
                <a:ahLst/>
                <a:cxnLst/>
                <a:rect l="l" t="t" r="r" b="b"/>
                <a:pathLst>
                  <a:path w="2877" h="4853" extrusionOk="0">
                    <a:moveTo>
                      <a:pt x="1711" y="1"/>
                    </a:moveTo>
                    <a:cubicBezTo>
                      <a:pt x="1587" y="26"/>
                      <a:pt x="1488" y="75"/>
                      <a:pt x="1438" y="174"/>
                    </a:cubicBezTo>
                    <a:cubicBezTo>
                      <a:pt x="323" y="1414"/>
                      <a:pt x="0" y="3000"/>
                      <a:pt x="620" y="4240"/>
                    </a:cubicBezTo>
                    <a:cubicBezTo>
                      <a:pt x="710" y="4374"/>
                      <a:pt x="820" y="4852"/>
                      <a:pt x="1059" y="4852"/>
                    </a:cubicBezTo>
                    <a:cubicBezTo>
                      <a:pt x="1085" y="4852"/>
                      <a:pt x="1112" y="4847"/>
                      <a:pt x="1141" y="4835"/>
                    </a:cubicBezTo>
                    <a:cubicBezTo>
                      <a:pt x="1438" y="4736"/>
                      <a:pt x="1637" y="4339"/>
                      <a:pt x="1761" y="4141"/>
                    </a:cubicBezTo>
                    <a:cubicBezTo>
                      <a:pt x="2256" y="3298"/>
                      <a:pt x="2752" y="2430"/>
                      <a:pt x="2851" y="1538"/>
                    </a:cubicBezTo>
                    <a:cubicBezTo>
                      <a:pt x="2876" y="1240"/>
                      <a:pt x="2851" y="893"/>
                      <a:pt x="2727" y="621"/>
                    </a:cubicBezTo>
                    <a:cubicBezTo>
                      <a:pt x="2579" y="323"/>
                      <a:pt x="2306" y="75"/>
                      <a:pt x="193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88" name="Google Shape;12088;p30"/>
              <p:cNvSpPr/>
              <p:nvPr/>
            </p:nvSpPr>
            <p:spPr>
              <a:xfrm>
                <a:off x="3944500" y="206925"/>
                <a:ext cx="47750" cy="90825"/>
              </a:xfrm>
              <a:custGeom>
                <a:avLst/>
                <a:gdLst/>
                <a:ahLst/>
                <a:cxnLst/>
                <a:rect l="l" t="t" r="r" b="b"/>
                <a:pathLst>
                  <a:path w="1910" h="3633" extrusionOk="0">
                    <a:moveTo>
                      <a:pt x="1414" y="1"/>
                    </a:moveTo>
                    <a:lnTo>
                      <a:pt x="1414" y="1"/>
                    </a:lnTo>
                    <a:cubicBezTo>
                      <a:pt x="1166" y="348"/>
                      <a:pt x="918" y="695"/>
                      <a:pt x="744" y="1042"/>
                    </a:cubicBezTo>
                    <a:cubicBezTo>
                      <a:pt x="695" y="720"/>
                      <a:pt x="645" y="447"/>
                      <a:pt x="620" y="125"/>
                    </a:cubicBezTo>
                    <a:cubicBezTo>
                      <a:pt x="620" y="199"/>
                      <a:pt x="447" y="373"/>
                      <a:pt x="397" y="472"/>
                    </a:cubicBezTo>
                    <a:cubicBezTo>
                      <a:pt x="323" y="596"/>
                      <a:pt x="273" y="720"/>
                      <a:pt x="249" y="844"/>
                    </a:cubicBezTo>
                    <a:cubicBezTo>
                      <a:pt x="149" y="1067"/>
                      <a:pt x="75" y="1315"/>
                      <a:pt x="50" y="1563"/>
                    </a:cubicBezTo>
                    <a:cubicBezTo>
                      <a:pt x="1" y="1984"/>
                      <a:pt x="25" y="2430"/>
                      <a:pt x="125" y="2827"/>
                    </a:cubicBezTo>
                    <a:cubicBezTo>
                      <a:pt x="174" y="3025"/>
                      <a:pt x="224" y="3223"/>
                      <a:pt x="323" y="3422"/>
                    </a:cubicBezTo>
                    <a:cubicBezTo>
                      <a:pt x="375" y="3527"/>
                      <a:pt x="416" y="3632"/>
                      <a:pt x="505" y="3632"/>
                    </a:cubicBezTo>
                    <a:cubicBezTo>
                      <a:pt x="542" y="3632"/>
                      <a:pt x="587" y="3614"/>
                      <a:pt x="645" y="3570"/>
                    </a:cubicBezTo>
                    <a:cubicBezTo>
                      <a:pt x="819" y="3422"/>
                      <a:pt x="943" y="3050"/>
                      <a:pt x="1042" y="2827"/>
                    </a:cubicBezTo>
                    <a:cubicBezTo>
                      <a:pt x="1166" y="2579"/>
                      <a:pt x="1290" y="2331"/>
                      <a:pt x="1389" y="2083"/>
                    </a:cubicBezTo>
                    <a:cubicBezTo>
                      <a:pt x="1587" y="1563"/>
                      <a:pt x="1785" y="1067"/>
                      <a:pt x="1909" y="546"/>
                    </a:cubicBezTo>
                    <a:lnTo>
                      <a:pt x="1909" y="546"/>
                    </a:lnTo>
                    <a:cubicBezTo>
                      <a:pt x="1686" y="670"/>
                      <a:pt x="1513" y="819"/>
                      <a:pt x="1314" y="992"/>
                    </a:cubicBezTo>
                    <a:cubicBezTo>
                      <a:pt x="1364" y="695"/>
                      <a:pt x="1389" y="348"/>
                      <a:pt x="1414"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2089" name="Google Shape;12089;p30"/>
              <p:cNvSpPr/>
              <p:nvPr/>
            </p:nvSpPr>
            <p:spPr>
              <a:xfrm>
                <a:off x="3761675" y="297625"/>
                <a:ext cx="145675" cy="48775"/>
              </a:xfrm>
              <a:custGeom>
                <a:avLst/>
                <a:gdLst/>
                <a:ahLst/>
                <a:cxnLst/>
                <a:rect l="l" t="t" r="r" b="b"/>
                <a:pathLst>
                  <a:path w="5827" h="1951" extrusionOk="0">
                    <a:moveTo>
                      <a:pt x="853" y="0"/>
                    </a:moveTo>
                    <a:cubicBezTo>
                      <a:pt x="740" y="0"/>
                      <a:pt x="627" y="18"/>
                      <a:pt x="521" y="66"/>
                    </a:cubicBezTo>
                    <a:cubicBezTo>
                      <a:pt x="249" y="190"/>
                      <a:pt x="25" y="513"/>
                      <a:pt x="25" y="761"/>
                    </a:cubicBezTo>
                    <a:cubicBezTo>
                      <a:pt x="1" y="1008"/>
                      <a:pt x="149" y="1207"/>
                      <a:pt x="323" y="1331"/>
                    </a:cubicBezTo>
                    <a:cubicBezTo>
                      <a:pt x="521" y="1455"/>
                      <a:pt x="769" y="1554"/>
                      <a:pt x="1017" y="1628"/>
                    </a:cubicBezTo>
                    <a:cubicBezTo>
                      <a:pt x="1736" y="1802"/>
                      <a:pt x="2504" y="1950"/>
                      <a:pt x="3298" y="1950"/>
                    </a:cubicBezTo>
                    <a:cubicBezTo>
                      <a:pt x="3645" y="1950"/>
                      <a:pt x="5727" y="1826"/>
                      <a:pt x="5777" y="1331"/>
                    </a:cubicBezTo>
                    <a:cubicBezTo>
                      <a:pt x="5826" y="1033"/>
                      <a:pt x="5206" y="1033"/>
                      <a:pt x="4983" y="1033"/>
                    </a:cubicBezTo>
                    <a:cubicBezTo>
                      <a:pt x="4413" y="1008"/>
                      <a:pt x="3917" y="934"/>
                      <a:pt x="3471" y="810"/>
                    </a:cubicBezTo>
                    <a:cubicBezTo>
                      <a:pt x="2728" y="637"/>
                      <a:pt x="2033" y="339"/>
                      <a:pt x="1364" y="91"/>
                    </a:cubicBezTo>
                    <a:cubicBezTo>
                      <a:pt x="1212" y="46"/>
                      <a:pt x="1033" y="0"/>
                      <a:pt x="85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90" name="Google Shape;12090;p30"/>
              <p:cNvSpPr/>
              <p:nvPr/>
            </p:nvSpPr>
            <p:spPr>
              <a:xfrm>
                <a:off x="3824900" y="320350"/>
                <a:ext cx="75000" cy="19750"/>
              </a:xfrm>
              <a:custGeom>
                <a:avLst/>
                <a:gdLst/>
                <a:ahLst/>
                <a:cxnLst/>
                <a:rect l="l" t="t" r="r" b="b"/>
                <a:pathLst>
                  <a:path w="3000" h="790" extrusionOk="0">
                    <a:moveTo>
                      <a:pt x="25" y="0"/>
                    </a:moveTo>
                    <a:cubicBezTo>
                      <a:pt x="347" y="174"/>
                      <a:pt x="719" y="347"/>
                      <a:pt x="1116" y="471"/>
                    </a:cubicBezTo>
                    <a:cubicBezTo>
                      <a:pt x="744" y="496"/>
                      <a:pt x="372" y="496"/>
                      <a:pt x="0" y="521"/>
                    </a:cubicBezTo>
                    <a:cubicBezTo>
                      <a:pt x="573" y="689"/>
                      <a:pt x="1111" y="789"/>
                      <a:pt x="1701" y="789"/>
                    </a:cubicBezTo>
                    <a:cubicBezTo>
                      <a:pt x="1979" y="789"/>
                      <a:pt x="2268" y="767"/>
                      <a:pt x="2578" y="719"/>
                    </a:cubicBezTo>
                    <a:cubicBezTo>
                      <a:pt x="2677" y="670"/>
                      <a:pt x="2752" y="670"/>
                      <a:pt x="2851" y="620"/>
                    </a:cubicBezTo>
                    <a:cubicBezTo>
                      <a:pt x="2950" y="595"/>
                      <a:pt x="3000" y="496"/>
                      <a:pt x="2975" y="422"/>
                    </a:cubicBezTo>
                    <a:cubicBezTo>
                      <a:pt x="2950" y="347"/>
                      <a:pt x="2826" y="298"/>
                      <a:pt x="2702" y="273"/>
                    </a:cubicBezTo>
                    <a:cubicBezTo>
                      <a:pt x="2454" y="223"/>
                      <a:pt x="2256" y="174"/>
                      <a:pt x="2058" y="174"/>
                    </a:cubicBezTo>
                    <a:lnTo>
                      <a:pt x="1934" y="174"/>
                    </a:lnTo>
                    <a:cubicBezTo>
                      <a:pt x="1826" y="190"/>
                      <a:pt x="1722" y="196"/>
                      <a:pt x="1619" y="196"/>
                    </a:cubicBezTo>
                    <a:cubicBezTo>
                      <a:pt x="1413" y="196"/>
                      <a:pt x="1215" y="174"/>
                      <a:pt x="1017" y="174"/>
                    </a:cubicBezTo>
                    <a:cubicBezTo>
                      <a:pt x="694" y="149"/>
                      <a:pt x="347" y="99"/>
                      <a:pt x="25"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2091" name="Google Shape;12091;p30"/>
              <p:cNvSpPr/>
              <p:nvPr/>
            </p:nvSpPr>
            <p:spPr>
              <a:xfrm>
                <a:off x="3820550" y="232725"/>
                <a:ext cx="100425" cy="79600"/>
              </a:xfrm>
              <a:custGeom>
                <a:avLst/>
                <a:gdLst/>
                <a:ahLst/>
                <a:cxnLst/>
                <a:rect l="l" t="t" r="r" b="b"/>
                <a:pathLst>
                  <a:path w="4017" h="3184" extrusionOk="0">
                    <a:moveTo>
                      <a:pt x="572" y="0"/>
                    </a:moveTo>
                    <a:cubicBezTo>
                      <a:pt x="485" y="0"/>
                      <a:pt x="402" y="15"/>
                      <a:pt x="323" y="60"/>
                    </a:cubicBezTo>
                    <a:cubicBezTo>
                      <a:pt x="273" y="84"/>
                      <a:pt x="199" y="159"/>
                      <a:pt x="174" y="208"/>
                    </a:cubicBezTo>
                    <a:cubicBezTo>
                      <a:pt x="50" y="407"/>
                      <a:pt x="1" y="654"/>
                      <a:pt x="25" y="828"/>
                    </a:cubicBezTo>
                    <a:cubicBezTo>
                      <a:pt x="75" y="1051"/>
                      <a:pt x="249" y="1249"/>
                      <a:pt x="397" y="1423"/>
                    </a:cubicBezTo>
                    <a:cubicBezTo>
                      <a:pt x="1042" y="2117"/>
                      <a:pt x="1934" y="2613"/>
                      <a:pt x="2975" y="2985"/>
                    </a:cubicBezTo>
                    <a:cubicBezTo>
                      <a:pt x="3104" y="3017"/>
                      <a:pt x="3501" y="3184"/>
                      <a:pt x="3766" y="3184"/>
                    </a:cubicBezTo>
                    <a:cubicBezTo>
                      <a:pt x="3911" y="3184"/>
                      <a:pt x="4017" y="3134"/>
                      <a:pt x="4017" y="2985"/>
                    </a:cubicBezTo>
                    <a:cubicBezTo>
                      <a:pt x="4017" y="2786"/>
                      <a:pt x="3769" y="2638"/>
                      <a:pt x="3670" y="2514"/>
                    </a:cubicBezTo>
                    <a:lnTo>
                      <a:pt x="3223" y="1944"/>
                    </a:lnTo>
                    <a:cubicBezTo>
                      <a:pt x="2901" y="1572"/>
                      <a:pt x="2604" y="1150"/>
                      <a:pt x="2182" y="778"/>
                    </a:cubicBezTo>
                    <a:cubicBezTo>
                      <a:pt x="1860" y="431"/>
                      <a:pt x="1438" y="159"/>
                      <a:pt x="893" y="35"/>
                    </a:cubicBezTo>
                    <a:cubicBezTo>
                      <a:pt x="785" y="21"/>
                      <a:pt x="676" y="0"/>
                      <a:pt x="57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92" name="Google Shape;12092;p30"/>
              <p:cNvSpPr/>
              <p:nvPr/>
            </p:nvSpPr>
            <p:spPr>
              <a:xfrm>
                <a:off x="3851550" y="255900"/>
                <a:ext cx="64475" cy="51925"/>
              </a:xfrm>
              <a:custGeom>
                <a:avLst/>
                <a:gdLst/>
                <a:ahLst/>
                <a:cxnLst/>
                <a:rect l="l" t="t" r="r" b="b"/>
                <a:pathLst>
                  <a:path w="2579" h="2077" extrusionOk="0">
                    <a:moveTo>
                      <a:pt x="546" y="0"/>
                    </a:moveTo>
                    <a:cubicBezTo>
                      <a:pt x="546" y="347"/>
                      <a:pt x="793" y="645"/>
                      <a:pt x="1017" y="942"/>
                    </a:cubicBezTo>
                    <a:cubicBezTo>
                      <a:pt x="645" y="769"/>
                      <a:pt x="298" y="595"/>
                      <a:pt x="0" y="372"/>
                    </a:cubicBezTo>
                    <a:lnTo>
                      <a:pt x="0" y="372"/>
                    </a:lnTo>
                    <a:cubicBezTo>
                      <a:pt x="50" y="843"/>
                      <a:pt x="397" y="1240"/>
                      <a:pt x="818" y="1512"/>
                    </a:cubicBezTo>
                    <a:cubicBezTo>
                      <a:pt x="994" y="1610"/>
                      <a:pt x="1862" y="2077"/>
                      <a:pt x="2295" y="2077"/>
                    </a:cubicBezTo>
                    <a:cubicBezTo>
                      <a:pt x="2412" y="2077"/>
                      <a:pt x="2497" y="2043"/>
                      <a:pt x="2529" y="1959"/>
                    </a:cubicBezTo>
                    <a:cubicBezTo>
                      <a:pt x="2578" y="1735"/>
                      <a:pt x="2256" y="1463"/>
                      <a:pt x="2083" y="1314"/>
                    </a:cubicBezTo>
                    <a:cubicBezTo>
                      <a:pt x="1884" y="1091"/>
                      <a:pt x="1636" y="843"/>
                      <a:pt x="1388" y="620"/>
                    </a:cubicBezTo>
                    <a:cubicBezTo>
                      <a:pt x="1264" y="496"/>
                      <a:pt x="1091" y="397"/>
                      <a:pt x="942" y="273"/>
                    </a:cubicBezTo>
                    <a:cubicBezTo>
                      <a:pt x="917" y="248"/>
                      <a:pt x="546" y="75"/>
                      <a:pt x="546"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2093" name="Google Shape;12093;p30"/>
              <p:cNvSpPr/>
              <p:nvPr/>
            </p:nvSpPr>
            <p:spPr>
              <a:xfrm>
                <a:off x="3788325" y="253150"/>
                <a:ext cx="127075" cy="69325"/>
              </a:xfrm>
              <a:custGeom>
                <a:avLst/>
                <a:gdLst/>
                <a:ahLst/>
                <a:cxnLst/>
                <a:rect l="l" t="t" r="r" b="b"/>
                <a:pathLst>
                  <a:path w="5083" h="2773" extrusionOk="0">
                    <a:moveTo>
                      <a:pt x="949" y="0"/>
                    </a:moveTo>
                    <a:cubicBezTo>
                      <a:pt x="608" y="0"/>
                      <a:pt x="227" y="125"/>
                      <a:pt x="100" y="358"/>
                    </a:cubicBezTo>
                    <a:cubicBezTo>
                      <a:pt x="1" y="507"/>
                      <a:pt x="1" y="705"/>
                      <a:pt x="75" y="854"/>
                    </a:cubicBezTo>
                    <a:cubicBezTo>
                      <a:pt x="249" y="1275"/>
                      <a:pt x="744" y="1598"/>
                      <a:pt x="1215" y="1870"/>
                    </a:cubicBezTo>
                    <a:cubicBezTo>
                      <a:pt x="1686" y="2118"/>
                      <a:pt x="2133" y="2366"/>
                      <a:pt x="2628" y="2515"/>
                    </a:cubicBezTo>
                    <a:cubicBezTo>
                      <a:pt x="2975" y="2639"/>
                      <a:pt x="3322" y="2713"/>
                      <a:pt x="3694" y="2738"/>
                    </a:cubicBezTo>
                    <a:cubicBezTo>
                      <a:pt x="3823" y="2750"/>
                      <a:pt x="4023" y="2772"/>
                      <a:pt x="4224" y="2772"/>
                    </a:cubicBezTo>
                    <a:cubicBezTo>
                      <a:pt x="4450" y="2772"/>
                      <a:pt x="4679" y="2744"/>
                      <a:pt x="4810" y="2639"/>
                    </a:cubicBezTo>
                    <a:cubicBezTo>
                      <a:pt x="5083" y="2440"/>
                      <a:pt x="4686" y="2217"/>
                      <a:pt x="4488" y="2118"/>
                    </a:cubicBezTo>
                    <a:cubicBezTo>
                      <a:pt x="4190" y="1969"/>
                      <a:pt x="3917" y="1746"/>
                      <a:pt x="3595" y="1548"/>
                    </a:cubicBezTo>
                    <a:cubicBezTo>
                      <a:pt x="3075" y="1176"/>
                      <a:pt x="2579" y="804"/>
                      <a:pt x="2058" y="457"/>
                    </a:cubicBezTo>
                    <a:cubicBezTo>
                      <a:pt x="1785" y="259"/>
                      <a:pt x="1488" y="85"/>
                      <a:pt x="1116" y="11"/>
                    </a:cubicBezTo>
                    <a:cubicBezTo>
                      <a:pt x="1062" y="4"/>
                      <a:pt x="1006" y="0"/>
                      <a:pt x="94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94" name="Google Shape;12094;p30"/>
              <p:cNvSpPr/>
              <p:nvPr/>
            </p:nvSpPr>
            <p:spPr>
              <a:xfrm>
                <a:off x="3832950" y="279450"/>
                <a:ext cx="71650" cy="40975"/>
              </a:xfrm>
              <a:custGeom>
                <a:avLst/>
                <a:gdLst/>
                <a:ahLst/>
                <a:cxnLst/>
                <a:rect l="l" t="t" r="r" b="b"/>
                <a:pathLst>
                  <a:path w="2866" h="1639" extrusionOk="0">
                    <a:moveTo>
                      <a:pt x="571" y="0"/>
                    </a:moveTo>
                    <a:cubicBezTo>
                      <a:pt x="670" y="322"/>
                      <a:pt x="893" y="645"/>
                      <a:pt x="1190" y="868"/>
                    </a:cubicBezTo>
                    <a:cubicBezTo>
                      <a:pt x="769" y="793"/>
                      <a:pt x="323" y="645"/>
                      <a:pt x="0" y="446"/>
                    </a:cubicBezTo>
                    <a:lnTo>
                      <a:pt x="0" y="446"/>
                    </a:lnTo>
                    <a:cubicBezTo>
                      <a:pt x="149" y="669"/>
                      <a:pt x="298" y="893"/>
                      <a:pt x="546" y="1041"/>
                    </a:cubicBezTo>
                    <a:cubicBezTo>
                      <a:pt x="744" y="1165"/>
                      <a:pt x="942" y="1240"/>
                      <a:pt x="1166" y="1314"/>
                    </a:cubicBezTo>
                    <a:cubicBezTo>
                      <a:pt x="1562" y="1438"/>
                      <a:pt x="2008" y="1562"/>
                      <a:pt x="2430" y="1636"/>
                    </a:cubicBezTo>
                    <a:cubicBezTo>
                      <a:pt x="2449" y="1638"/>
                      <a:pt x="2467" y="1638"/>
                      <a:pt x="2485" y="1638"/>
                    </a:cubicBezTo>
                    <a:cubicBezTo>
                      <a:pt x="2809" y="1638"/>
                      <a:pt x="2866" y="1429"/>
                      <a:pt x="2678" y="1264"/>
                    </a:cubicBezTo>
                    <a:cubicBezTo>
                      <a:pt x="2430" y="1017"/>
                      <a:pt x="1984" y="818"/>
                      <a:pt x="1661" y="645"/>
                    </a:cubicBezTo>
                    <a:cubicBezTo>
                      <a:pt x="1314" y="422"/>
                      <a:pt x="942" y="198"/>
                      <a:pt x="571"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2095" name="Google Shape;12095;p30"/>
              <p:cNvSpPr/>
              <p:nvPr/>
            </p:nvSpPr>
            <p:spPr>
              <a:xfrm>
                <a:off x="3863925" y="210375"/>
                <a:ext cx="76875" cy="99000"/>
              </a:xfrm>
              <a:custGeom>
                <a:avLst/>
                <a:gdLst/>
                <a:ahLst/>
                <a:cxnLst/>
                <a:rect l="l" t="t" r="r" b="b"/>
                <a:pathLst>
                  <a:path w="3075" h="3960" extrusionOk="0">
                    <a:moveTo>
                      <a:pt x="735" y="0"/>
                    </a:moveTo>
                    <a:cubicBezTo>
                      <a:pt x="673" y="0"/>
                      <a:pt x="609" y="11"/>
                      <a:pt x="546" y="36"/>
                    </a:cubicBezTo>
                    <a:cubicBezTo>
                      <a:pt x="422" y="86"/>
                      <a:pt x="323" y="210"/>
                      <a:pt x="274" y="309"/>
                    </a:cubicBezTo>
                    <a:cubicBezTo>
                      <a:pt x="1" y="805"/>
                      <a:pt x="1" y="1201"/>
                      <a:pt x="174" y="1672"/>
                    </a:cubicBezTo>
                    <a:cubicBezTo>
                      <a:pt x="546" y="2540"/>
                      <a:pt x="1364" y="3383"/>
                      <a:pt x="2381" y="3879"/>
                    </a:cubicBezTo>
                    <a:cubicBezTo>
                      <a:pt x="2467" y="3913"/>
                      <a:pt x="2589" y="3960"/>
                      <a:pt x="2714" y="3960"/>
                    </a:cubicBezTo>
                    <a:cubicBezTo>
                      <a:pt x="2769" y="3960"/>
                      <a:pt x="2824" y="3951"/>
                      <a:pt x="2877" y="3928"/>
                    </a:cubicBezTo>
                    <a:cubicBezTo>
                      <a:pt x="3075" y="3829"/>
                      <a:pt x="3025" y="3581"/>
                      <a:pt x="3025" y="3432"/>
                    </a:cubicBezTo>
                    <a:cubicBezTo>
                      <a:pt x="3001" y="2937"/>
                      <a:pt x="2777" y="2416"/>
                      <a:pt x="2530" y="1945"/>
                    </a:cubicBezTo>
                    <a:cubicBezTo>
                      <a:pt x="2430" y="1772"/>
                      <a:pt x="2356" y="1598"/>
                      <a:pt x="2257" y="1425"/>
                    </a:cubicBezTo>
                    <a:cubicBezTo>
                      <a:pt x="2009" y="954"/>
                      <a:pt x="1736" y="557"/>
                      <a:pt x="1240" y="185"/>
                    </a:cubicBezTo>
                    <a:cubicBezTo>
                      <a:pt x="1093" y="93"/>
                      <a:pt x="917" y="0"/>
                      <a:pt x="73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96" name="Google Shape;12096;p30"/>
              <p:cNvSpPr/>
              <p:nvPr/>
            </p:nvSpPr>
            <p:spPr>
              <a:xfrm>
                <a:off x="3887475" y="245350"/>
                <a:ext cx="45625" cy="58625"/>
              </a:xfrm>
              <a:custGeom>
                <a:avLst/>
                <a:gdLst/>
                <a:ahLst/>
                <a:cxnLst/>
                <a:rect l="l" t="t" r="r" b="b"/>
                <a:pathLst>
                  <a:path w="1825" h="2345" extrusionOk="0">
                    <a:moveTo>
                      <a:pt x="1" y="620"/>
                    </a:moveTo>
                    <a:lnTo>
                      <a:pt x="1" y="620"/>
                    </a:lnTo>
                    <a:cubicBezTo>
                      <a:pt x="6" y="623"/>
                      <a:pt x="11" y="626"/>
                      <a:pt x="16" y="629"/>
                    </a:cubicBezTo>
                    <a:lnTo>
                      <a:pt x="16" y="629"/>
                    </a:lnTo>
                    <a:cubicBezTo>
                      <a:pt x="11" y="625"/>
                      <a:pt x="6" y="622"/>
                      <a:pt x="1" y="620"/>
                    </a:cubicBezTo>
                    <a:close/>
                    <a:moveTo>
                      <a:pt x="670" y="1"/>
                    </a:moveTo>
                    <a:lnTo>
                      <a:pt x="670" y="1"/>
                    </a:lnTo>
                    <a:cubicBezTo>
                      <a:pt x="695" y="397"/>
                      <a:pt x="720" y="794"/>
                      <a:pt x="918" y="1166"/>
                    </a:cubicBezTo>
                    <a:cubicBezTo>
                      <a:pt x="601" y="995"/>
                      <a:pt x="309" y="801"/>
                      <a:pt x="16" y="629"/>
                    </a:cubicBezTo>
                    <a:lnTo>
                      <a:pt x="16" y="629"/>
                    </a:lnTo>
                    <a:cubicBezTo>
                      <a:pt x="75" y="681"/>
                      <a:pt x="77" y="897"/>
                      <a:pt x="100" y="943"/>
                    </a:cubicBezTo>
                    <a:cubicBezTo>
                      <a:pt x="125" y="1067"/>
                      <a:pt x="199" y="1166"/>
                      <a:pt x="249" y="1265"/>
                    </a:cubicBezTo>
                    <a:cubicBezTo>
                      <a:pt x="373" y="1488"/>
                      <a:pt x="546" y="1662"/>
                      <a:pt x="720" y="1860"/>
                    </a:cubicBezTo>
                    <a:cubicBezTo>
                      <a:pt x="918" y="2033"/>
                      <a:pt x="1117" y="2182"/>
                      <a:pt x="1414" y="2306"/>
                    </a:cubicBezTo>
                    <a:cubicBezTo>
                      <a:pt x="1477" y="2332"/>
                      <a:pt x="1532" y="2344"/>
                      <a:pt x="1579" y="2344"/>
                    </a:cubicBezTo>
                    <a:cubicBezTo>
                      <a:pt x="1756" y="2344"/>
                      <a:pt x="1825" y="2179"/>
                      <a:pt x="1786" y="1984"/>
                    </a:cubicBezTo>
                    <a:cubicBezTo>
                      <a:pt x="1612" y="1240"/>
                      <a:pt x="1216" y="546"/>
                      <a:pt x="670"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2097" name="Google Shape;12097;p30"/>
              <p:cNvSpPr/>
              <p:nvPr/>
            </p:nvSpPr>
            <p:spPr>
              <a:xfrm>
                <a:off x="3943275" y="194050"/>
                <a:ext cx="132650" cy="117125"/>
              </a:xfrm>
              <a:custGeom>
                <a:avLst/>
                <a:gdLst/>
                <a:ahLst/>
                <a:cxnLst/>
                <a:rect l="l" t="t" r="r" b="b"/>
                <a:pathLst>
                  <a:path w="5306" h="4685" extrusionOk="0">
                    <a:moveTo>
                      <a:pt x="4819" y="1"/>
                    </a:moveTo>
                    <a:cubicBezTo>
                      <a:pt x="4640" y="1"/>
                      <a:pt x="4445" y="47"/>
                      <a:pt x="4264" y="119"/>
                    </a:cubicBezTo>
                    <a:cubicBezTo>
                      <a:pt x="3595" y="367"/>
                      <a:pt x="3074" y="838"/>
                      <a:pt x="2653" y="1309"/>
                    </a:cubicBezTo>
                    <a:cubicBezTo>
                      <a:pt x="2330" y="1607"/>
                      <a:pt x="0" y="4581"/>
                      <a:pt x="719" y="4680"/>
                    </a:cubicBezTo>
                    <a:cubicBezTo>
                      <a:pt x="735" y="4683"/>
                      <a:pt x="751" y="4684"/>
                      <a:pt x="767" y="4684"/>
                    </a:cubicBezTo>
                    <a:cubicBezTo>
                      <a:pt x="900" y="4684"/>
                      <a:pt x="1033" y="4601"/>
                      <a:pt x="1165" y="4556"/>
                    </a:cubicBezTo>
                    <a:cubicBezTo>
                      <a:pt x="2727" y="3714"/>
                      <a:pt x="4041" y="2573"/>
                      <a:pt x="4933" y="1309"/>
                    </a:cubicBezTo>
                    <a:cubicBezTo>
                      <a:pt x="5057" y="1111"/>
                      <a:pt x="5181" y="937"/>
                      <a:pt x="5231" y="739"/>
                    </a:cubicBezTo>
                    <a:cubicBezTo>
                      <a:pt x="5305" y="565"/>
                      <a:pt x="5305" y="342"/>
                      <a:pt x="5181" y="194"/>
                    </a:cubicBezTo>
                    <a:cubicBezTo>
                      <a:pt x="5156" y="119"/>
                      <a:pt x="5082" y="70"/>
                      <a:pt x="5008" y="20"/>
                    </a:cubicBezTo>
                    <a:cubicBezTo>
                      <a:pt x="4948" y="7"/>
                      <a:pt x="4884" y="1"/>
                      <a:pt x="481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98" name="Google Shape;12098;p30"/>
              <p:cNvSpPr/>
              <p:nvPr/>
            </p:nvSpPr>
            <p:spPr>
              <a:xfrm>
                <a:off x="3964725" y="229875"/>
                <a:ext cx="65325" cy="74425"/>
              </a:xfrm>
              <a:custGeom>
                <a:avLst/>
                <a:gdLst/>
                <a:ahLst/>
                <a:cxnLst/>
                <a:rect l="l" t="t" r="r" b="b"/>
                <a:pathLst>
                  <a:path w="2613" h="2977" extrusionOk="0">
                    <a:moveTo>
                      <a:pt x="2464" y="0"/>
                    </a:moveTo>
                    <a:lnTo>
                      <a:pt x="2464" y="0"/>
                    </a:lnTo>
                    <a:cubicBezTo>
                      <a:pt x="2365" y="124"/>
                      <a:pt x="2092" y="273"/>
                      <a:pt x="1993" y="397"/>
                    </a:cubicBezTo>
                    <a:cubicBezTo>
                      <a:pt x="1819" y="521"/>
                      <a:pt x="1695" y="669"/>
                      <a:pt x="1547" y="793"/>
                    </a:cubicBezTo>
                    <a:cubicBezTo>
                      <a:pt x="1249" y="1066"/>
                      <a:pt x="1001" y="1363"/>
                      <a:pt x="753" y="1661"/>
                    </a:cubicBezTo>
                    <a:cubicBezTo>
                      <a:pt x="505" y="1934"/>
                      <a:pt x="332" y="2206"/>
                      <a:pt x="134" y="2529"/>
                    </a:cubicBezTo>
                    <a:cubicBezTo>
                      <a:pt x="36" y="2684"/>
                      <a:pt x="0" y="2976"/>
                      <a:pt x="204" y="2976"/>
                    </a:cubicBezTo>
                    <a:cubicBezTo>
                      <a:pt x="260" y="2976"/>
                      <a:pt x="335" y="2954"/>
                      <a:pt x="431" y="2900"/>
                    </a:cubicBezTo>
                    <a:cubicBezTo>
                      <a:pt x="1224" y="2429"/>
                      <a:pt x="1943" y="1884"/>
                      <a:pt x="2538" y="1264"/>
                    </a:cubicBezTo>
                    <a:lnTo>
                      <a:pt x="2538" y="1264"/>
                    </a:lnTo>
                    <a:cubicBezTo>
                      <a:pt x="2216" y="1388"/>
                      <a:pt x="1869" y="1512"/>
                      <a:pt x="1571" y="1636"/>
                    </a:cubicBezTo>
                    <a:cubicBezTo>
                      <a:pt x="1943" y="1314"/>
                      <a:pt x="2315" y="967"/>
                      <a:pt x="2613" y="645"/>
                    </a:cubicBezTo>
                    <a:lnTo>
                      <a:pt x="2613" y="645"/>
                    </a:lnTo>
                    <a:cubicBezTo>
                      <a:pt x="2216" y="818"/>
                      <a:pt x="1844" y="1041"/>
                      <a:pt x="1497" y="1264"/>
                    </a:cubicBezTo>
                    <a:cubicBezTo>
                      <a:pt x="1869" y="868"/>
                      <a:pt x="2191" y="421"/>
                      <a:pt x="2464"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2099" name="Google Shape;12099;p30"/>
              <p:cNvSpPr/>
              <p:nvPr/>
            </p:nvSpPr>
            <p:spPr>
              <a:xfrm>
                <a:off x="3979825" y="219250"/>
                <a:ext cx="136375" cy="96100"/>
              </a:xfrm>
              <a:custGeom>
                <a:avLst/>
                <a:gdLst/>
                <a:ahLst/>
                <a:cxnLst/>
                <a:rect l="l" t="t" r="r" b="b"/>
                <a:pathLst>
                  <a:path w="5455" h="3844" extrusionOk="0">
                    <a:moveTo>
                      <a:pt x="4664" y="1"/>
                    </a:moveTo>
                    <a:cubicBezTo>
                      <a:pt x="4639" y="1"/>
                      <a:pt x="4614" y="2"/>
                      <a:pt x="4587" y="4"/>
                    </a:cubicBezTo>
                    <a:cubicBezTo>
                      <a:pt x="4240" y="53"/>
                      <a:pt x="4041" y="177"/>
                      <a:pt x="3793" y="375"/>
                    </a:cubicBezTo>
                    <a:cubicBezTo>
                      <a:pt x="3099" y="946"/>
                      <a:pt x="2430" y="1491"/>
                      <a:pt x="1761" y="2061"/>
                    </a:cubicBezTo>
                    <a:lnTo>
                      <a:pt x="744" y="2904"/>
                    </a:lnTo>
                    <a:cubicBezTo>
                      <a:pt x="496" y="3102"/>
                      <a:pt x="1" y="3350"/>
                      <a:pt x="75" y="3672"/>
                    </a:cubicBezTo>
                    <a:cubicBezTo>
                      <a:pt x="87" y="3804"/>
                      <a:pt x="208" y="3843"/>
                      <a:pt x="355" y="3843"/>
                    </a:cubicBezTo>
                    <a:cubicBezTo>
                      <a:pt x="514" y="3843"/>
                      <a:pt x="703" y="3797"/>
                      <a:pt x="819" y="3772"/>
                    </a:cubicBezTo>
                    <a:cubicBezTo>
                      <a:pt x="2058" y="3449"/>
                      <a:pt x="3223" y="2954"/>
                      <a:pt x="4240" y="2309"/>
                    </a:cubicBezTo>
                    <a:cubicBezTo>
                      <a:pt x="4537" y="2111"/>
                      <a:pt x="4810" y="1937"/>
                      <a:pt x="5033" y="1714"/>
                    </a:cubicBezTo>
                    <a:cubicBezTo>
                      <a:pt x="5454" y="1293"/>
                      <a:pt x="5430" y="822"/>
                      <a:pt x="5206" y="375"/>
                    </a:cubicBezTo>
                    <a:cubicBezTo>
                      <a:pt x="5114" y="146"/>
                      <a:pt x="4980" y="1"/>
                      <a:pt x="46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00" name="Google Shape;12100;p30"/>
              <p:cNvSpPr/>
              <p:nvPr/>
            </p:nvSpPr>
            <p:spPr>
              <a:xfrm>
                <a:off x="3983900" y="256500"/>
                <a:ext cx="86425" cy="55650"/>
              </a:xfrm>
              <a:custGeom>
                <a:avLst/>
                <a:gdLst/>
                <a:ahLst/>
                <a:cxnLst/>
                <a:rect l="l" t="t" r="r" b="b"/>
                <a:pathLst>
                  <a:path w="3457" h="2226" extrusionOk="0">
                    <a:moveTo>
                      <a:pt x="2961" y="1"/>
                    </a:moveTo>
                    <a:lnTo>
                      <a:pt x="2961" y="1"/>
                    </a:lnTo>
                    <a:cubicBezTo>
                      <a:pt x="2193" y="373"/>
                      <a:pt x="1523" y="869"/>
                      <a:pt x="804" y="1364"/>
                    </a:cubicBezTo>
                    <a:cubicBezTo>
                      <a:pt x="606" y="1538"/>
                      <a:pt x="110" y="1786"/>
                      <a:pt x="61" y="1959"/>
                    </a:cubicBezTo>
                    <a:cubicBezTo>
                      <a:pt x="1" y="2170"/>
                      <a:pt x="168" y="2225"/>
                      <a:pt x="365" y="2225"/>
                    </a:cubicBezTo>
                    <a:cubicBezTo>
                      <a:pt x="493" y="2225"/>
                      <a:pt x="633" y="2202"/>
                      <a:pt x="730" y="2182"/>
                    </a:cubicBezTo>
                    <a:cubicBezTo>
                      <a:pt x="1697" y="1860"/>
                      <a:pt x="2564" y="1439"/>
                      <a:pt x="3457" y="993"/>
                    </a:cubicBezTo>
                    <a:lnTo>
                      <a:pt x="3457" y="993"/>
                    </a:lnTo>
                    <a:cubicBezTo>
                      <a:pt x="2912" y="1092"/>
                      <a:pt x="2341" y="1216"/>
                      <a:pt x="1796" y="1364"/>
                    </a:cubicBezTo>
                    <a:cubicBezTo>
                      <a:pt x="2267" y="1092"/>
                      <a:pt x="2688" y="794"/>
                      <a:pt x="3135" y="472"/>
                    </a:cubicBezTo>
                    <a:lnTo>
                      <a:pt x="3135" y="472"/>
                    </a:lnTo>
                    <a:cubicBezTo>
                      <a:pt x="2589" y="720"/>
                      <a:pt x="2069" y="968"/>
                      <a:pt x="1523" y="1191"/>
                    </a:cubicBezTo>
                    <a:cubicBezTo>
                      <a:pt x="2019" y="794"/>
                      <a:pt x="2465" y="422"/>
                      <a:pt x="2961"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2101" name="Google Shape;12101;p30"/>
              <p:cNvSpPr/>
              <p:nvPr/>
            </p:nvSpPr>
            <p:spPr>
              <a:xfrm>
                <a:off x="3881300" y="287075"/>
                <a:ext cx="138825" cy="91775"/>
              </a:xfrm>
              <a:custGeom>
                <a:avLst/>
                <a:gdLst/>
                <a:ahLst/>
                <a:cxnLst/>
                <a:rect l="l" t="t" r="r" b="b"/>
                <a:pathLst>
                  <a:path w="5553" h="3671" extrusionOk="0">
                    <a:moveTo>
                      <a:pt x="3255" y="0"/>
                    </a:moveTo>
                    <a:cubicBezTo>
                      <a:pt x="3149" y="0"/>
                      <a:pt x="3039" y="6"/>
                      <a:pt x="2925" y="17"/>
                    </a:cubicBezTo>
                    <a:cubicBezTo>
                      <a:pt x="2801" y="17"/>
                      <a:pt x="2677" y="67"/>
                      <a:pt x="2553" y="92"/>
                    </a:cubicBezTo>
                    <a:cubicBezTo>
                      <a:pt x="2033" y="191"/>
                      <a:pt x="1537" y="389"/>
                      <a:pt x="1165" y="712"/>
                    </a:cubicBezTo>
                    <a:cubicBezTo>
                      <a:pt x="744" y="984"/>
                      <a:pt x="446" y="1381"/>
                      <a:pt x="248" y="1728"/>
                    </a:cubicBezTo>
                    <a:cubicBezTo>
                      <a:pt x="74" y="2075"/>
                      <a:pt x="0" y="2447"/>
                      <a:pt x="174" y="2744"/>
                    </a:cubicBezTo>
                    <a:cubicBezTo>
                      <a:pt x="372" y="3190"/>
                      <a:pt x="868" y="3488"/>
                      <a:pt x="1463" y="3612"/>
                    </a:cubicBezTo>
                    <a:cubicBezTo>
                      <a:pt x="1660" y="3651"/>
                      <a:pt x="1878" y="3671"/>
                      <a:pt x="2102" y="3671"/>
                    </a:cubicBezTo>
                    <a:cubicBezTo>
                      <a:pt x="2579" y="3671"/>
                      <a:pt x="3082" y="3582"/>
                      <a:pt x="3471" y="3414"/>
                    </a:cubicBezTo>
                    <a:cubicBezTo>
                      <a:pt x="3768" y="3290"/>
                      <a:pt x="4016" y="3116"/>
                      <a:pt x="4264" y="2967"/>
                    </a:cubicBezTo>
                    <a:cubicBezTo>
                      <a:pt x="4661" y="2719"/>
                      <a:pt x="5032" y="2397"/>
                      <a:pt x="5280" y="2075"/>
                    </a:cubicBezTo>
                    <a:cubicBezTo>
                      <a:pt x="5503" y="1753"/>
                      <a:pt x="5553" y="1430"/>
                      <a:pt x="5454" y="1108"/>
                    </a:cubicBezTo>
                    <a:cubicBezTo>
                      <a:pt x="5330" y="811"/>
                      <a:pt x="5082" y="513"/>
                      <a:pt x="4760" y="364"/>
                    </a:cubicBezTo>
                    <a:cubicBezTo>
                      <a:pt x="4280" y="156"/>
                      <a:pt x="3818" y="0"/>
                      <a:pt x="325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102" name="Google Shape;12102;p30"/>
              <p:cNvSpPr/>
              <p:nvPr/>
            </p:nvSpPr>
            <p:spPr>
              <a:xfrm>
                <a:off x="3892450" y="289975"/>
                <a:ext cx="115300" cy="78625"/>
              </a:xfrm>
              <a:custGeom>
                <a:avLst/>
                <a:gdLst/>
                <a:ahLst/>
                <a:cxnLst/>
                <a:rect l="l" t="t" r="r" b="b"/>
                <a:pathLst>
                  <a:path w="4612" h="3145" extrusionOk="0">
                    <a:moveTo>
                      <a:pt x="2727" y="1"/>
                    </a:moveTo>
                    <a:cubicBezTo>
                      <a:pt x="2107" y="75"/>
                      <a:pt x="1661" y="323"/>
                      <a:pt x="1141" y="571"/>
                    </a:cubicBezTo>
                    <a:cubicBezTo>
                      <a:pt x="595" y="843"/>
                      <a:pt x="347" y="1240"/>
                      <a:pt x="124" y="1686"/>
                    </a:cubicBezTo>
                    <a:cubicBezTo>
                      <a:pt x="50" y="1810"/>
                      <a:pt x="0" y="1959"/>
                      <a:pt x="99" y="2058"/>
                    </a:cubicBezTo>
                    <a:cubicBezTo>
                      <a:pt x="149" y="2108"/>
                      <a:pt x="248" y="2132"/>
                      <a:pt x="273" y="2207"/>
                    </a:cubicBezTo>
                    <a:cubicBezTo>
                      <a:pt x="273" y="2256"/>
                      <a:pt x="273" y="2306"/>
                      <a:pt x="248" y="2331"/>
                    </a:cubicBezTo>
                    <a:cubicBezTo>
                      <a:pt x="174" y="2455"/>
                      <a:pt x="149" y="2603"/>
                      <a:pt x="298" y="2678"/>
                    </a:cubicBezTo>
                    <a:cubicBezTo>
                      <a:pt x="340" y="2699"/>
                      <a:pt x="390" y="2706"/>
                      <a:pt x="444" y="2706"/>
                    </a:cubicBezTo>
                    <a:cubicBezTo>
                      <a:pt x="518" y="2706"/>
                      <a:pt x="598" y="2692"/>
                      <a:pt x="670" y="2678"/>
                    </a:cubicBezTo>
                    <a:cubicBezTo>
                      <a:pt x="732" y="2678"/>
                      <a:pt x="806" y="2665"/>
                      <a:pt x="871" y="2665"/>
                    </a:cubicBezTo>
                    <a:cubicBezTo>
                      <a:pt x="936" y="2665"/>
                      <a:pt x="992" y="2678"/>
                      <a:pt x="1017" y="2727"/>
                    </a:cubicBezTo>
                    <a:cubicBezTo>
                      <a:pt x="1116" y="2827"/>
                      <a:pt x="1017" y="2951"/>
                      <a:pt x="1041" y="3050"/>
                    </a:cubicBezTo>
                    <a:cubicBezTo>
                      <a:pt x="1077" y="3103"/>
                      <a:pt x="1190" y="3144"/>
                      <a:pt x="1325" y="3144"/>
                    </a:cubicBezTo>
                    <a:cubicBezTo>
                      <a:pt x="1377" y="3144"/>
                      <a:pt x="1432" y="3138"/>
                      <a:pt x="1488" y="3124"/>
                    </a:cubicBezTo>
                    <a:cubicBezTo>
                      <a:pt x="2479" y="3000"/>
                      <a:pt x="3446" y="2579"/>
                      <a:pt x="4239" y="2058"/>
                    </a:cubicBezTo>
                    <a:cubicBezTo>
                      <a:pt x="4388" y="1959"/>
                      <a:pt x="4562" y="1810"/>
                      <a:pt x="4487" y="1686"/>
                    </a:cubicBezTo>
                    <a:cubicBezTo>
                      <a:pt x="4462" y="1612"/>
                      <a:pt x="4338" y="1587"/>
                      <a:pt x="4215" y="1562"/>
                    </a:cubicBezTo>
                    <a:cubicBezTo>
                      <a:pt x="4091" y="1513"/>
                      <a:pt x="3967" y="1488"/>
                      <a:pt x="3967" y="1389"/>
                    </a:cubicBezTo>
                    <a:cubicBezTo>
                      <a:pt x="3967" y="1314"/>
                      <a:pt x="4066" y="1240"/>
                      <a:pt x="4190" y="1190"/>
                    </a:cubicBezTo>
                    <a:cubicBezTo>
                      <a:pt x="4314" y="1141"/>
                      <a:pt x="4438" y="1116"/>
                      <a:pt x="4512" y="1017"/>
                    </a:cubicBezTo>
                    <a:cubicBezTo>
                      <a:pt x="4611" y="943"/>
                      <a:pt x="4586" y="769"/>
                      <a:pt x="4487" y="719"/>
                    </a:cubicBezTo>
                    <a:cubicBezTo>
                      <a:pt x="4438" y="695"/>
                      <a:pt x="4363" y="645"/>
                      <a:pt x="4314" y="645"/>
                    </a:cubicBezTo>
                    <a:cubicBezTo>
                      <a:pt x="4091" y="620"/>
                      <a:pt x="3892" y="571"/>
                      <a:pt x="3719" y="521"/>
                    </a:cubicBezTo>
                    <a:cubicBezTo>
                      <a:pt x="3644" y="521"/>
                      <a:pt x="3595" y="496"/>
                      <a:pt x="3595" y="472"/>
                    </a:cubicBezTo>
                    <a:cubicBezTo>
                      <a:pt x="3545" y="397"/>
                      <a:pt x="3744" y="348"/>
                      <a:pt x="3818" y="248"/>
                    </a:cubicBezTo>
                    <a:cubicBezTo>
                      <a:pt x="3843" y="149"/>
                      <a:pt x="3719" y="100"/>
                      <a:pt x="3595" y="75"/>
                    </a:cubicBezTo>
                    <a:cubicBezTo>
                      <a:pt x="3273" y="1"/>
                      <a:pt x="2975" y="1"/>
                      <a:pt x="272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103" name="Google Shape;12103;p30"/>
              <p:cNvSpPr/>
              <p:nvPr/>
            </p:nvSpPr>
            <p:spPr>
              <a:xfrm>
                <a:off x="3935925" y="302250"/>
                <a:ext cx="4275" cy="3300"/>
              </a:xfrm>
              <a:custGeom>
                <a:avLst/>
                <a:gdLst/>
                <a:ahLst/>
                <a:cxnLst/>
                <a:rect l="l" t="t" r="r" b="b"/>
                <a:pathLst>
                  <a:path w="171" h="132" extrusionOk="0">
                    <a:moveTo>
                      <a:pt x="93" y="1"/>
                    </a:moveTo>
                    <a:cubicBezTo>
                      <a:pt x="48" y="1"/>
                      <a:pt x="1" y="45"/>
                      <a:pt x="21" y="107"/>
                    </a:cubicBezTo>
                    <a:cubicBezTo>
                      <a:pt x="46" y="107"/>
                      <a:pt x="46" y="131"/>
                      <a:pt x="121" y="131"/>
                    </a:cubicBezTo>
                    <a:cubicBezTo>
                      <a:pt x="170" y="107"/>
                      <a:pt x="170" y="7"/>
                      <a:pt x="121" y="7"/>
                    </a:cubicBezTo>
                    <a:cubicBezTo>
                      <a:pt x="112" y="3"/>
                      <a:pt x="102" y="1"/>
                      <a:pt x="9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04" name="Google Shape;12104;p30"/>
              <p:cNvSpPr/>
              <p:nvPr/>
            </p:nvSpPr>
            <p:spPr>
              <a:xfrm>
                <a:off x="3905100" y="326475"/>
                <a:ext cx="3875" cy="2450"/>
              </a:xfrm>
              <a:custGeom>
                <a:avLst/>
                <a:gdLst/>
                <a:ahLst/>
                <a:cxnLst/>
                <a:rect l="l" t="t" r="r" b="b"/>
                <a:pathLst>
                  <a:path w="155" h="98" extrusionOk="0">
                    <a:moveTo>
                      <a:pt x="73" y="1"/>
                    </a:moveTo>
                    <a:cubicBezTo>
                      <a:pt x="48" y="1"/>
                      <a:pt x="24" y="9"/>
                      <a:pt x="15" y="28"/>
                    </a:cubicBezTo>
                    <a:cubicBezTo>
                      <a:pt x="0" y="71"/>
                      <a:pt x="36" y="98"/>
                      <a:pt x="74" y="98"/>
                    </a:cubicBezTo>
                    <a:cubicBezTo>
                      <a:pt x="101" y="98"/>
                      <a:pt x="128" y="84"/>
                      <a:pt x="139" y="53"/>
                    </a:cubicBezTo>
                    <a:cubicBezTo>
                      <a:pt x="154" y="22"/>
                      <a:pt x="113" y="1"/>
                      <a:pt x="7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05" name="Google Shape;12105;p30"/>
              <p:cNvSpPr/>
              <p:nvPr/>
            </p:nvSpPr>
            <p:spPr>
              <a:xfrm>
                <a:off x="3958750" y="300775"/>
                <a:ext cx="12425" cy="7400"/>
              </a:xfrm>
              <a:custGeom>
                <a:avLst/>
                <a:gdLst/>
                <a:ahLst/>
                <a:cxnLst/>
                <a:rect l="l" t="t" r="r" b="b"/>
                <a:pathLst>
                  <a:path w="497" h="296" extrusionOk="0">
                    <a:moveTo>
                      <a:pt x="263" y="0"/>
                    </a:moveTo>
                    <a:cubicBezTo>
                      <a:pt x="172" y="0"/>
                      <a:pt x="94" y="53"/>
                      <a:pt x="75" y="91"/>
                    </a:cubicBezTo>
                    <a:cubicBezTo>
                      <a:pt x="1" y="166"/>
                      <a:pt x="75" y="265"/>
                      <a:pt x="174" y="289"/>
                    </a:cubicBezTo>
                    <a:cubicBezTo>
                      <a:pt x="196" y="294"/>
                      <a:pt x="218" y="296"/>
                      <a:pt x="240" y="296"/>
                    </a:cubicBezTo>
                    <a:cubicBezTo>
                      <a:pt x="339" y="296"/>
                      <a:pt x="427" y="252"/>
                      <a:pt x="447" y="190"/>
                    </a:cubicBezTo>
                    <a:cubicBezTo>
                      <a:pt x="497" y="91"/>
                      <a:pt x="447" y="42"/>
                      <a:pt x="348" y="17"/>
                    </a:cubicBezTo>
                    <a:cubicBezTo>
                      <a:pt x="319" y="5"/>
                      <a:pt x="290" y="0"/>
                      <a:pt x="26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06" name="Google Shape;12106;p30"/>
              <p:cNvSpPr/>
              <p:nvPr/>
            </p:nvSpPr>
            <p:spPr>
              <a:xfrm>
                <a:off x="3915725" y="334075"/>
                <a:ext cx="12350" cy="7100"/>
              </a:xfrm>
              <a:custGeom>
                <a:avLst/>
                <a:gdLst/>
                <a:ahLst/>
                <a:cxnLst/>
                <a:rect l="l" t="t" r="r" b="b"/>
                <a:pathLst>
                  <a:path w="494" h="284" extrusionOk="0">
                    <a:moveTo>
                      <a:pt x="267" y="1"/>
                    </a:moveTo>
                    <a:cubicBezTo>
                      <a:pt x="190" y="1"/>
                      <a:pt x="109" y="31"/>
                      <a:pt x="61" y="98"/>
                    </a:cubicBezTo>
                    <a:cubicBezTo>
                      <a:pt x="1" y="218"/>
                      <a:pt x="113" y="283"/>
                      <a:pt x="234" y="283"/>
                    </a:cubicBezTo>
                    <a:cubicBezTo>
                      <a:pt x="312" y="283"/>
                      <a:pt x="394" y="256"/>
                      <a:pt x="433" y="197"/>
                    </a:cubicBezTo>
                    <a:cubicBezTo>
                      <a:pt x="493" y="75"/>
                      <a:pt x="387" y="1"/>
                      <a:pt x="26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07" name="Google Shape;12107;p30"/>
              <p:cNvSpPr/>
              <p:nvPr/>
            </p:nvSpPr>
            <p:spPr>
              <a:xfrm>
                <a:off x="3914125" y="309100"/>
                <a:ext cx="8700" cy="6800"/>
              </a:xfrm>
              <a:custGeom>
                <a:avLst/>
                <a:gdLst/>
                <a:ahLst/>
                <a:cxnLst/>
                <a:rect l="l" t="t" r="r" b="b"/>
                <a:pathLst>
                  <a:path w="348" h="272" extrusionOk="0">
                    <a:moveTo>
                      <a:pt x="188" y="0"/>
                    </a:moveTo>
                    <a:cubicBezTo>
                      <a:pt x="176" y="0"/>
                      <a:pt x="163" y="1"/>
                      <a:pt x="150" y="4"/>
                    </a:cubicBezTo>
                    <a:cubicBezTo>
                      <a:pt x="51" y="54"/>
                      <a:pt x="1" y="103"/>
                      <a:pt x="1" y="178"/>
                    </a:cubicBezTo>
                    <a:cubicBezTo>
                      <a:pt x="19" y="231"/>
                      <a:pt x="75" y="272"/>
                      <a:pt x="143" y="272"/>
                    </a:cubicBezTo>
                    <a:cubicBezTo>
                      <a:pt x="169" y="272"/>
                      <a:pt x="196" y="266"/>
                      <a:pt x="224" y="252"/>
                    </a:cubicBezTo>
                    <a:cubicBezTo>
                      <a:pt x="274" y="227"/>
                      <a:pt x="348" y="202"/>
                      <a:pt x="348" y="128"/>
                    </a:cubicBezTo>
                    <a:cubicBezTo>
                      <a:pt x="348" y="84"/>
                      <a:pt x="289" y="0"/>
                      <a:pt x="18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08" name="Google Shape;12108;p30"/>
              <p:cNvSpPr/>
              <p:nvPr/>
            </p:nvSpPr>
            <p:spPr>
              <a:xfrm>
                <a:off x="3949850" y="324525"/>
                <a:ext cx="9825" cy="5850"/>
              </a:xfrm>
              <a:custGeom>
                <a:avLst/>
                <a:gdLst/>
                <a:ahLst/>
                <a:cxnLst/>
                <a:rect l="l" t="t" r="r" b="b"/>
                <a:pathLst>
                  <a:path w="393" h="234" extrusionOk="0">
                    <a:moveTo>
                      <a:pt x="224" y="1"/>
                    </a:moveTo>
                    <a:cubicBezTo>
                      <a:pt x="164" y="1"/>
                      <a:pt x="98" y="25"/>
                      <a:pt x="59" y="83"/>
                    </a:cubicBezTo>
                    <a:cubicBezTo>
                      <a:pt x="1" y="171"/>
                      <a:pt x="89" y="233"/>
                      <a:pt x="182" y="233"/>
                    </a:cubicBezTo>
                    <a:cubicBezTo>
                      <a:pt x="246" y="233"/>
                      <a:pt x="312" y="204"/>
                      <a:pt x="332" y="133"/>
                    </a:cubicBezTo>
                    <a:cubicBezTo>
                      <a:pt x="392" y="58"/>
                      <a:pt x="316" y="1"/>
                      <a:pt x="22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09" name="Google Shape;12109;p30"/>
              <p:cNvSpPr/>
              <p:nvPr/>
            </p:nvSpPr>
            <p:spPr>
              <a:xfrm>
                <a:off x="3987650" y="319600"/>
                <a:ext cx="10700" cy="6125"/>
              </a:xfrm>
              <a:custGeom>
                <a:avLst/>
                <a:gdLst/>
                <a:ahLst/>
                <a:cxnLst/>
                <a:rect l="l" t="t" r="r" b="b"/>
                <a:pathLst>
                  <a:path w="428" h="245" extrusionOk="0">
                    <a:moveTo>
                      <a:pt x="228" y="1"/>
                    </a:moveTo>
                    <a:cubicBezTo>
                      <a:pt x="164" y="1"/>
                      <a:pt x="97" y="25"/>
                      <a:pt x="59" y="82"/>
                    </a:cubicBezTo>
                    <a:cubicBezTo>
                      <a:pt x="1" y="185"/>
                      <a:pt x="99" y="244"/>
                      <a:pt x="204" y="244"/>
                    </a:cubicBezTo>
                    <a:cubicBezTo>
                      <a:pt x="276" y="244"/>
                      <a:pt x="352" y="217"/>
                      <a:pt x="382" y="156"/>
                    </a:cubicBezTo>
                    <a:cubicBezTo>
                      <a:pt x="428" y="64"/>
                      <a:pt x="332" y="1"/>
                      <a:pt x="22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10" name="Google Shape;12110;p30"/>
              <p:cNvSpPr/>
              <p:nvPr/>
            </p:nvSpPr>
            <p:spPr>
              <a:xfrm>
                <a:off x="3951475" y="347500"/>
                <a:ext cx="10700" cy="6550"/>
              </a:xfrm>
              <a:custGeom>
                <a:avLst/>
                <a:gdLst/>
                <a:ahLst/>
                <a:cxnLst/>
                <a:rect l="l" t="t" r="r" b="b"/>
                <a:pathLst>
                  <a:path w="428" h="262" extrusionOk="0">
                    <a:moveTo>
                      <a:pt x="219" y="0"/>
                    </a:moveTo>
                    <a:cubicBezTo>
                      <a:pt x="152" y="0"/>
                      <a:pt x="82" y="25"/>
                      <a:pt x="44" y="81"/>
                    </a:cubicBezTo>
                    <a:cubicBezTo>
                      <a:pt x="1" y="197"/>
                      <a:pt x="83" y="262"/>
                      <a:pt x="179" y="262"/>
                    </a:cubicBezTo>
                    <a:cubicBezTo>
                      <a:pt x="249" y="262"/>
                      <a:pt x="325" y="228"/>
                      <a:pt x="366" y="156"/>
                    </a:cubicBezTo>
                    <a:cubicBezTo>
                      <a:pt x="427" y="64"/>
                      <a:pt x="328" y="0"/>
                      <a:pt x="21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11" name="Google Shape;12111;p30"/>
              <p:cNvSpPr/>
              <p:nvPr/>
            </p:nvSpPr>
            <p:spPr>
              <a:xfrm>
                <a:off x="3934325" y="338725"/>
                <a:ext cx="12700" cy="7375"/>
              </a:xfrm>
              <a:custGeom>
                <a:avLst/>
                <a:gdLst/>
                <a:ahLst/>
                <a:cxnLst/>
                <a:rect l="l" t="t" r="r" b="b"/>
                <a:pathLst>
                  <a:path w="508" h="295" extrusionOk="0">
                    <a:moveTo>
                      <a:pt x="275" y="1"/>
                    </a:moveTo>
                    <a:cubicBezTo>
                      <a:pt x="195" y="1"/>
                      <a:pt x="109" y="33"/>
                      <a:pt x="61" y="110"/>
                    </a:cubicBezTo>
                    <a:cubicBezTo>
                      <a:pt x="0" y="216"/>
                      <a:pt x="115" y="294"/>
                      <a:pt x="236" y="294"/>
                    </a:cubicBezTo>
                    <a:cubicBezTo>
                      <a:pt x="313" y="294"/>
                      <a:pt x="394" y="262"/>
                      <a:pt x="432" y="184"/>
                    </a:cubicBezTo>
                    <a:cubicBezTo>
                      <a:pt x="508" y="79"/>
                      <a:pt x="399" y="1"/>
                      <a:pt x="27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12" name="Google Shape;12112;p30"/>
              <p:cNvSpPr/>
              <p:nvPr/>
            </p:nvSpPr>
            <p:spPr>
              <a:xfrm>
                <a:off x="3970375" y="334075"/>
                <a:ext cx="11625" cy="6775"/>
              </a:xfrm>
              <a:custGeom>
                <a:avLst/>
                <a:gdLst/>
                <a:ahLst/>
                <a:cxnLst/>
                <a:rect l="l" t="t" r="r" b="b"/>
                <a:pathLst>
                  <a:path w="465" h="271" extrusionOk="0">
                    <a:moveTo>
                      <a:pt x="249" y="1"/>
                    </a:moveTo>
                    <a:cubicBezTo>
                      <a:pt x="180" y="1"/>
                      <a:pt x="110" y="31"/>
                      <a:pt x="81" y="98"/>
                    </a:cubicBezTo>
                    <a:cubicBezTo>
                      <a:pt x="0" y="195"/>
                      <a:pt x="109" y="271"/>
                      <a:pt x="229" y="271"/>
                    </a:cubicBezTo>
                    <a:cubicBezTo>
                      <a:pt x="293" y="271"/>
                      <a:pt x="360" y="249"/>
                      <a:pt x="403" y="197"/>
                    </a:cubicBezTo>
                    <a:cubicBezTo>
                      <a:pt x="464" y="75"/>
                      <a:pt x="358" y="1"/>
                      <a:pt x="24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13" name="Google Shape;12113;p30"/>
              <p:cNvSpPr/>
              <p:nvPr/>
            </p:nvSpPr>
            <p:spPr>
              <a:xfrm>
                <a:off x="3922800" y="363375"/>
                <a:ext cx="10575" cy="7400"/>
              </a:xfrm>
              <a:custGeom>
                <a:avLst/>
                <a:gdLst/>
                <a:ahLst/>
                <a:cxnLst/>
                <a:rect l="l" t="t" r="r" b="b"/>
                <a:pathLst>
                  <a:path w="423" h="296" extrusionOk="0">
                    <a:moveTo>
                      <a:pt x="229" y="0"/>
                    </a:moveTo>
                    <a:cubicBezTo>
                      <a:pt x="148" y="0"/>
                      <a:pt x="70" y="58"/>
                      <a:pt x="51" y="116"/>
                    </a:cubicBezTo>
                    <a:cubicBezTo>
                      <a:pt x="1" y="165"/>
                      <a:pt x="51" y="264"/>
                      <a:pt x="150" y="289"/>
                    </a:cubicBezTo>
                    <a:cubicBezTo>
                      <a:pt x="167" y="294"/>
                      <a:pt x="186" y="296"/>
                      <a:pt x="204" y="296"/>
                    </a:cubicBezTo>
                    <a:cubicBezTo>
                      <a:pt x="290" y="296"/>
                      <a:pt x="377" y="251"/>
                      <a:pt x="398" y="190"/>
                    </a:cubicBezTo>
                    <a:cubicBezTo>
                      <a:pt x="422" y="116"/>
                      <a:pt x="398" y="41"/>
                      <a:pt x="298" y="17"/>
                    </a:cubicBezTo>
                    <a:cubicBezTo>
                      <a:pt x="276" y="5"/>
                      <a:pt x="252"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12114" name="Google Shape;12114;p30"/>
            <p:cNvGrpSpPr/>
            <p:nvPr/>
          </p:nvGrpSpPr>
          <p:grpSpPr>
            <a:xfrm rot="-9286199" flipH="1">
              <a:off x="8402054" y="1563351"/>
              <a:ext cx="800246" cy="593090"/>
              <a:chOff x="3748050" y="180275"/>
              <a:chExt cx="394800" cy="292600"/>
            </a:xfrm>
          </p:grpSpPr>
          <p:sp>
            <p:nvSpPr>
              <p:cNvPr id="12115" name="Google Shape;12115;p30"/>
              <p:cNvSpPr/>
              <p:nvPr/>
            </p:nvSpPr>
            <p:spPr>
              <a:xfrm>
                <a:off x="3896775" y="358500"/>
                <a:ext cx="66975" cy="114375"/>
              </a:xfrm>
              <a:custGeom>
                <a:avLst/>
                <a:gdLst/>
                <a:ahLst/>
                <a:cxnLst/>
                <a:rect l="l" t="t" r="r" b="b"/>
                <a:pathLst>
                  <a:path w="2679" h="4575" extrusionOk="0">
                    <a:moveTo>
                      <a:pt x="2292" y="1"/>
                    </a:moveTo>
                    <a:cubicBezTo>
                      <a:pt x="2137" y="1"/>
                      <a:pt x="1948" y="192"/>
                      <a:pt x="1860" y="333"/>
                    </a:cubicBezTo>
                    <a:cubicBezTo>
                      <a:pt x="1736" y="557"/>
                      <a:pt x="1711" y="755"/>
                      <a:pt x="1662" y="978"/>
                    </a:cubicBezTo>
                    <a:cubicBezTo>
                      <a:pt x="1463" y="1474"/>
                      <a:pt x="1116" y="2044"/>
                      <a:pt x="720" y="2565"/>
                    </a:cubicBezTo>
                    <a:cubicBezTo>
                      <a:pt x="546" y="2812"/>
                      <a:pt x="348" y="3060"/>
                      <a:pt x="199" y="3308"/>
                    </a:cubicBezTo>
                    <a:cubicBezTo>
                      <a:pt x="75" y="3556"/>
                      <a:pt x="1" y="3854"/>
                      <a:pt x="75" y="4101"/>
                    </a:cubicBezTo>
                    <a:cubicBezTo>
                      <a:pt x="174" y="4349"/>
                      <a:pt x="447" y="4572"/>
                      <a:pt x="794" y="4572"/>
                    </a:cubicBezTo>
                    <a:cubicBezTo>
                      <a:pt x="815" y="4574"/>
                      <a:pt x="836" y="4575"/>
                      <a:pt x="857" y="4575"/>
                    </a:cubicBezTo>
                    <a:cubicBezTo>
                      <a:pt x="1163" y="4575"/>
                      <a:pt x="1504" y="4409"/>
                      <a:pt x="1736" y="4201"/>
                    </a:cubicBezTo>
                    <a:cubicBezTo>
                      <a:pt x="1984" y="3978"/>
                      <a:pt x="2108" y="3705"/>
                      <a:pt x="2207" y="3457"/>
                    </a:cubicBezTo>
                    <a:cubicBezTo>
                      <a:pt x="2455" y="2788"/>
                      <a:pt x="2554" y="2094"/>
                      <a:pt x="2604" y="1449"/>
                    </a:cubicBezTo>
                    <a:cubicBezTo>
                      <a:pt x="2653" y="978"/>
                      <a:pt x="2678" y="507"/>
                      <a:pt x="2455" y="110"/>
                    </a:cubicBezTo>
                    <a:cubicBezTo>
                      <a:pt x="2412" y="32"/>
                      <a:pt x="2355" y="1"/>
                      <a:pt x="229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16" name="Google Shape;12116;p30"/>
              <p:cNvSpPr/>
              <p:nvPr/>
            </p:nvSpPr>
            <p:spPr>
              <a:xfrm>
                <a:off x="3920325" y="370950"/>
                <a:ext cx="41550" cy="52925"/>
              </a:xfrm>
              <a:custGeom>
                <a:avLst/>
                <a:gdLst/>
                <a:ahLst/>
                <a:cxnLst/>
                <a:rect l="l" t="t" r="r" b="b"/>
                <a:pathLst>
                  <a:path w="1662" h="2117" extrusionOk="0">
                    <a:moveTo>
                      <a:pt x="1327" y="0"/>
                    </a:moveTo>
                    <a:cubicBezTo>
                      <a:pt x="1115" y="0"/>
                      <a:pt x="937" y="151"/>
                      <a:pt x="893" y="282"/>
                    </a:cubicBezTo>
                    <a:cubicBezTo>
                      <a:pt x="794" y="530"/>
                      <a:pt x="695" y="777"/>
                      <a:pt x="571" y="1050"/>
                    </a:cubicBezTo>
                    <a:cubicBezTo>
                      <a:pt x="422" y="1422"/>
                      <a:pt x="249" y="1744"/>
                      <a:pt x="1" y="2116"/>
                    </a:cubicBezTo>
                    <a:cubicBezTo>
                      <a:pt x="373" y="1843"/>
                      <a:pt x="596" y="1496"/>
                      <a:pt x="794" y="1125"/>
                    </a:cubicBezTo>
                    <a:cubicBezTo>
                      <a:pt x="844" y="1372"/>
                      <a:pt x="868" y="1596"/>
                      <a:pt x="868" y="1843"/>
                    </a:cubicBezTo>
                    <a:cubicBezTo>
                      <a:pt x="918" y="1521"/>
                      <a:pt x="1042" y="1224"/>
                      <a:pt x="1240" y="951"/>
                    </a:cubicBezTo>
                    <a:cubicBezTo>
                      <a:pt x="1315" y="1125"/>
                      <a:pt x="1414" y="1348"/>
                      <a:pt x="1563" y="1496"/>
                    </a:cubicBezTo>
                    <a:cubicBezTo>
                      <a:pt x="1414" y="1323"/>
                      <a:pt x="1488" y="951"/>
                      <a:pt x="1513" y="728"/>
                    </a:cubicBezTo>
                    <a:cubicBezTo>
                      <a:pt x="1513" y="579"/>
                      <a:pt x="1662" y="83"/>
                      <a:pt x="1414" y="9"/>
                    </a:cubicBezTo>
                    <a:cubicBezTo>
                      <a:pt x="1384" y="3"/>
                      <a:pt x="1355" y="0"/>
                      <a:pt x="1327"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2117" name="Google Shape;12117;p30"/>
              <p:cNvSpPr/>
              <p:nvPr/>
            </p:nvSpPr>
            <p:spPr>
              <a:xfrm>
                <a:off x="3832950" y="360775"/>
                <a:ext cx="114675" cy="96675"/>
              </a:xfrm>
              <a:custGeom>
                <a:avLst/>
                <a:gdLst/>
                <a:ahLst/>
                <a:cxnLst/>
                <a:rect l="l" t="t" r="r" b="b"/>
                <a:pathLst>
                  <a:path w="4587" h="3867" extrusionOk="0">
                    <a:moveTo>
                      <a:pt x="4371" y="0"/>
                    </a:moveTo>
                    <a:cubicBezTo>
                      <a:pt x="4333" y="0"/>
                      <a:pt x="4296" y="7"/>
                      <a:pt x="4264" y="19"/>
                    </a:cubicBezTo>
                    <a:cubicBezTo>
                      <a:pt x="4240" y="19"/>
                      <a:pt x="4215" y="44"/>
                      <a:pt x="4165" y="44"/>
                    </a:cubicBezTo>
                    <a:cubicBezTo>
                      <a:pt x="3967" y="168"/>
                      <a:pt x="3744" y="267"/>
                      <a:pt x="3570" y="416"/>
                    </a:cubicBezTo>
                    <a:cubicBezTo>
                      <a:pt x="3397" y="590"/>
                      <a:pt x="3174" y="763"/>
                      <a:pt x="3000" y="912"/>
                    </a:cubicBezTo>
                    <a:cubicBezTo>
                      <a:pt x="2603" y="1284"/>
                      <a:pt x="2157" y="1606"/>
                      <a:pt x="1736" y="1879"/>
                    </a:cubicBezTo>
                    <a:cubicBezTo>
                      <a:pt x="1190" y="2226"/>
                      <a:pt x="645" y="2523"/>
                      <a:pt x="273" y="2969"/>
                    </a:cubicBezTo>
                    <a:cubicBezTo>
                      <a:pt x="124" y="3143"/>
                      <a:pt x="0" y="3366"/>
                      <a:pt x="75" y="3564"/>
                    </a:cubicBezTo>
                    <a:cubicBezTo>
                      <a:pt x="149" y="3688"/>
                      <a:pt x="273" y="3738"/>
                      <a:pt x="422" y="3812"/>
                    </a:cubicBezTo>
                    <a:cubicBezTo>
                      <a:pt x="535" y="3850"/>
                      <a:pt x="659" y="3867"/>
                      <a:pt x="788" y="3867"/>
                    </a:cubicBezTo>
                    <a:cubicBezTo>
                      <a:pt x="1085" y="3867"/>
                      <a:pt x="1410" y="3777"/>
                      <a:pt x="1686" y="3639"/>
                    </a:cubicBezTo>
                    <a:cubicBezTo>
                      <a:pt x="2108" y="3465"/>
                      <a:pt x="2405" y="3192"/>
                      <a:pt x="2678" y="2895"/>
                    </a:cubicBezTo>
                    <a:cubicBezTo>
                      <a:pt x="3223" y="2399"/>
                      <a:pt x="3645" y="1854"/>
                      <a:pt x="3992" y="1259"/>
                    </a:cubicBezTo>
                    <a:cubicBezTo>
                      <a:pt x="4165" y="986"/>
                      <a:pt x="4264" y="664"/>
                      <a:pt x="4413" y="391"/>
                    </a:cubicBezTo>
                    <a:cubicBezTo>
                      <a:pt x="4463" y="342"/>
                      <a:pt x="4587" y="242"/>
                      <a:pt x="4587" y="143"/>
                    </a:cubicBezTo>
                    <a:cubicBezTo>
                      <a:pt x="4587" y="51"/>
                      <a:pt x="4477" y="0"/>
                      <a:pt x="437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18" name="Google Shape;12118;p30"/>
              <p:cNvSpPr/>
              <p:nvPr/>
            </p:nvSpPr>
            <p:spPr>
              <a:xfrm>
                <a:off x="3886875" y="368075"/>
                <a:ext cx="58275" cy="52075"/>
              </a:xfrm>
              <a:custGeom>
                <a:avLst/>
                <a:gdLst/>
                <a:ahLst/>
                <a:cxnLst/>
                <a:rect l="l" t="t" r="r" b="b"/>
                <a:pathLst>
                  <a:path w="2331" h="2083" extrusionOk="0">
                    <a:moveTo>
                      <a:pt x="2206" y="0"/>
                    </a:moveTo>
                    <a:cubicBezTo>
                      <a:pt x="1711" y="74"/>
                      <a:pt x="1190" y="471"/>
                      <a:pt x="843" y="793"/>
                    </a:cubicBezTo>
                    <a:cubicBezTo>
                      <a:pt x="570" y="1041"/>
                      <a:pt x="273" y="1240"/>
                      <a:pt x="0" y="1487"/>
                    </a:cubicBezTo>
                    <a:cubicBezTo>
                      <a:pt x="322" y="1339"/>
                      <a:pt x="620" y="1165"/>
                      <a:pt x="942" y="967"/>
                    </a:cubicBezTo>
                    <a:lnTo>
                      <a:pt x="942" y="967"/>
                    </a:lnTo>
                    <a:cubicBezTo>
                      <a:pt x="645" y="1314"/>
                      <a:pt x="372" y="1611"/>
                      <a:pt x="75" y="1958"/>
                    </a:cubicBezTo>
                    <a:cubicBezTo>
                      <a:pt x="397" y="1686"/>
                      <a:pt x="744" y="1438"/>
                      <a:pt x="1116" y="1190"/>
                    </a:cubicBezTo>
                    <a:lnTo>
                      <a:pt x="1116" y="1190"/>
                    </a:lnTo>
                    <a:cubicBezTo>
                      <a:pt x="1017" y="1487"/>
                      <a:pt x="868" y="1785"/>
                      <a:pt x="719" y="2082"/>
                    </a:cubicBezTo>
                    <a:cubicBezTo>
                      <a:pt x="1388" y="1487"/>
                      <a:pt x="1859" y="793"/>
                      <a:pt x="2306" y="74"/>
                    </a:cubicBezTo>
                    <a:cubicBezTo>
                      <a:pt x="2306" y="74"/>
                      <a:pt x="2330" y="50"/>
                      <a:pt x="2306" y="50"/>
                    </a:cubicBezTo>
                    <a:cubicBezTo>
                      <a:pt x="2306" y="0"/>
                      <a:pt x="2231" y="0"/>
                      <a:pt x="2206"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2119" name="Google Shape;12119;p30"/>
              <p:cNvSpPr/>
              <p:nvPr/>
            </p:nvSpPr>
            <p:spPr>
              <a:xfrm>
                <a:off x="3971150" y="346325"/>
                <a:ext cx="98575" cy="76925"/>
              </a:xfrm>
              <a:custGeom>
                <a:avLst/>
                <a:gdLst/>
                <a:ahLst/>
                <a:cxnLst/>
                <a:rect l="l" t="t" r="r" b="b"/>
                <a:pathLst>
                  <a:path w="3943" h="3077" extrusionOk="0">
                    <a:moveTo>
                      <a:pt x="666" y="1"/>
                    </a:moveTo>
                    <a:cubicBezTo>
                      <a:pt x="651" y="1"/>
                      <a:pt x="636" y="1"/>
                      <a:pt x="620" y="2"/>
                    </a:cubicBezTo>
                    <a:cubicBezTo>
                      <a:pt x="1" y="27"/>
                      <a:pt x="620" y="1168"/>
                      <a:pt x="719" y="1341"/>
                    </a:cubicBezTo>
                    <a:cubicBezTo>
                      <a:pt x="819" y="1564"/>
                      <a:pt x="943" y="1812"/>
                      <a:pt x="1091" y="2035"/>
                    </a:cubicBezTo>
                    <a:cubicBezTo>
                      <a:pt x="1414" y="2432"/>
                      <a:pt x="1860" y="2779"/>
                      <a:pt x="2430" y="2952"/>
                    </a:cubicBezTo>
                    <a:cubicBezTo>
                      <a:pt x="2603" y="3027"/>
                      <a:pt x="2802" y="3076"/>
                      <a:pt x="3025" y="3076"/>
                    </a:cubicBezTo>
                    <a:cubicBezTo>
                      <a:pt x="3198" y="3076"/>
                      <a:pt x="3446" y="3052"/>
                      <a:pt x="3595" y="2928"/>
                    </a:cubicBezTo>
                    <a:cubicBezTo>
                      <a:pt x="3893" y="2704"/>
                      <a:pt x="3942" y="2407"/>
                      <a:pt x="3818" y="2159"/>
                    </a:cubicBezTo>
                    <a:cubicBezTo>
                      <a:pt x="3694" y="1886"/>
                      <a:pt x="3446" y="1713"/>
                      <a:pt x="3198" y="1564"/>
                    </a:cubicBezTo>
                    <a:cubicBezTo>
                      <a:pt x="2901" y="1316"/>
                      <a:pt x="2579" y="1093"/>
                      <a:pt x="2207" y="920"/>
                    </a:cubicBezTo>
                    <a:cubicBezTo>
                      <a:pt x="1934" y="697"/>
                      <a:pt x="1661" y="498"/>
                      <a:pt x="1339" y="325"/>
                    </a:cubicBezTo>
                    <a:cubicBezTo>
                      <a:pt x="1151" y="207"/>
                      <a:pt x="941" y="1"/>
                      <a:pt x="66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20" name="Google Shape;12120;p30"/>
              <p:cNvSpPr/>
              <p:nvPr/>
            </p:nvSpPr>
            <p:spPr>
              <a:xfrm>
                <a:off x="3960000" y="353700"/>
                <a:ext cx="59525" cy="87275"/>
              </a:xfrm>
              <a:custGeom>
                <a:avLst/>
                <a:gdLst/>
                <a:ahLst/>
                <a:cxnLst/>
                <a:rect l="l" t="t" r="r" b="b"/>
                <a:pathLst>
                  <a:path w="2381" h="3491" extrusionOk="0">
                    <a:moveTo>
                      <a:pt x="623" y="0"/>
                    </a:moveTo>
                    <a:cubicBezTo>
                      <a:pt x="394" y="0"/>
                      <a:pt x="269" y="236"/>
                      <a:pt x="248" y="402"/>
                    </a:cubicBezTo>
                    <a:cubicBezTo>
                      <a:pt x="199" y="699"/>
                      <a:pt x="149" y="1021"/>
                      <a:pt x="124" y="1319"/>
                    </a:cubicBezTo>
                    <a:cubicBezTo>
                      <a:pt x="50" y="1765"/>
                      <a:pt x="0" y="2236"/>
                      <a:pt x="124" y="2633"/>
                    </a:cubicBezTo>
                    <a:cubicBezTo>
                      <a:pt x="248" y="3029"/>
                      <a:pt x="620" y="3401"/>
                      <a:pt x="1165" y="3475"/>
                    </a:cubicBezTo>
                    <a:cubicBezTo>
                      <a:pt x="1238" y="3485"/>
                      <a:pt x="1307" y="3490"/>
                      <a:pt x="1373" y="3490"/>
                    </a:cubicBezTo>
                    <a:cubicBezTo>
                      <a:pt x="1487" y="3490"/>
                      <a:pt x="1592" y="3473"/>
                      <a:pt x="1686" y="3426"/>
                    </a:cubicBezTo>
                    <a:cubicBezTo>
                      <a:pt x="2008" y="3351"/>
                      <a:pt x="2256" y="3104"/>
                      <a:pt x="2306" y="2856"/>
                    </a:cubicBezTo>
                    <a:cubicBezTo>
                      <a:pt x="2380" y="2608"/>
                      <a:pt x="2306" y="2360"/>
                      <a:pt x="2231" y="2137"/>
                    </a:cubicBezTo>
                    <a:cubicBezTo>
                      <a:pt x="1984" y="1567"/>
                      <a:pt x="1513" y="1145"/>
                      <a:pt x="1190" y="625"/>
                    </a:cubicBezTo>
                    <a:cubicBezTo>
                      <a:pt x="1116" y="426"/>
                      <a:pt x="1017" y="129"/>
                      <a:pt x="769" y="30"/>
                    </a:cubicBezTo>
                    <a:cubicBezTo>
                      <a:pt x="716" y="9"/>
                      <a:pt x="667" y="0"/>
                      <a:pt x="6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21" name="Google Shape;12121;p30"/>
              <p:cNvSpPr/>
              <p:nvPr/>
            </p:nvSpPr>
            <p:spPr>
              <a:xfrm>
                <a:off x="3964325" y="361875"/>
                <a:ext cx="34750" cy="42775"/>
              </a:xfrm>
              <a:custGeom>
                <a:avLst/>
                <a:gdLst/>
                <a:ahLst/>
                <a:cxnLst/>
                <a:rect l="l" t="t" r="r" b="b"/>
                <a:pathLst>
                  <a:path w="1390" h="1711" extrusionOk="0">
                    <a:moveTo>
                      <a:pt x="348" y="0"/>
                    </a:moveTo>
                    <a:cubicBezTo>
                      <a:pt x="100" y="25"/>
                      <a:pt x="100" y="223"/>
                      <a:pt x="75" y="347"/>
                    </a:cubicBezTo>
                    <a:cubicBezTo>
                      <a:pt x="1" y="719"/>
                      <a:pt x="1" y="1066"/>
                      <a:pt x="100" y="1413"/>
                    </a:cubicBezTo>
                    <a:cubicBezTo>
                      <a:pt x="125" y="1537"/>
                      <a:pt x="199" y="1661"/>
                      <a:pt x="323" y="1711"/>
                    </a:cubicBezTo>
                    <a:cubicBezTo>
                      <a:pt x="323" y="1463"/>
                      <a:pt x="323" y="1190"/>
                      <a:pt x="348" y="917"/>
                    </a:cubicBezTo>
                    <a:cubicBezTo>
                      <a:pt x="497" y="1165"/>
                      <a:pt x="695" y="1413"/>
                      <a:pt x="893" y="1611"/>
                    </a:cubicBezTo>
                    <a:cubicBezTo>
                      <a:pt x="992" y="1314"/>
                      <a:pt x="745" y="1066"/>
                      <a:pt x="769" y="744"/>
                    </a:cubicBezTo>
                    <a:lnTo>
                      <a:pt x="769" y="744"/>
                    </a:lnTo>
                    <a:cubicBezTo>
                      <a:pt x="968" y="967"/>
                      <a:pt x="1191" y="1190"/>
                      <a:pt x="1389" y="1364"/>
                    </a:cubicBezTo>
                    <a:cubicBezTo>
                      <a:pt x="1265" y="992"/>
                      <a:pt x="1092" y="620"/>
                      <a:pt x="819" y="322"/>
                    </a:cubicBezTo>
                    <a:cubicBezTo>
                      <a:pt x="720" y="198"/>
                      <a:pt x="596" y="50"/>
                      <a:pt x="348"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2122" name="Google Shape;12122;p30"/>
              <p:cNvSpPr/>
              <p:nvPr/>
            </p:nvSpPr>
            <p:spPr>
              <a:xfrm>
                <a:off x="3748050" y="320350"/>
                <a:ext cx="191525" cy="67575"/>
              </a:xfrm>
              <a:custGeom>
                <a:avLst/>
                <a:gdLst/>
                <a:ahLst/>
                <a:cxnLst/>
                <a:rect l="l" t="t" r="r" b="b"/>
                <a:pathLst>
                  <a:path w="7661" h="2703" extrusionOk="0">
                    <a:moveTo>
                      <a:pt x="7660" y="0"/>
                    </a:moveTo>
                    <a:lnTo>
                      <a:pt x="7660" y="0"/>
                    </a:lnTo>
                    <a:cubicBezTo>
                      <a:pt x="5892" y="489"/>
                      <a:pt x="3992" y="1174"/>
                      <a:pt x="2207" y="1174"/>
                    </a:cubicBezTo>
                    <a:cubicBezTo>
                      <a:pt x="2091" y="1174"/>
                      <a:pt x="1975" y="1171"/>
                      <a:pt x="1860" y="1165"/>
                    </a:cubicBezTo>
                    <a:cubicBezTo>
                      <a:pt x="1661" y="1165"/>
                      <a:pt x="1452" y="1143"/>
                      <a:pt x="1239" y="1143"/>
                    </a:cubicBezTo>
                    <a:cubicBezTo>
                      <a:pt x="1132" y="1143"/>
                      <a:pt x="1025" y="1149"/>
                      <a:pt x="918" y="1165"/>
                    </a:cubicBezTo>
                    <a:cubicBezTo>
                      <a:pt x="570" y="1240"/>
                      <a:pt x="223" y="1413"/>
                      <a:pt x="99" y="1661"/>
                    </a:cubicBezTo>
                    <a:cubicBezTo>
                      <a:pt x="0" y="1859"/>
                      <a:pt x="75" y="2083"/>
                      <a:pt x="199" y="2207"/>
                    </a:cubicBezTo>
                    <a:cubicBezTo>
                      <a:pt x="323" y="2355"/>
                      <a:pt x="496" y="2454"/>
                      <a:pt x="694" y="2504"/>
                    </a:cubicBezTo>
                    <a:cubicBezTo>
                      <a:pt x="1025" y="2636"/>
                      <a:pt x="1344" y="2702"/>
                      <a:pt x="1704" y="2702"/>
                    </a:cubicBezTo>
                    <a:cubicBezTo>
                      <a:pt x="1884" y="2702"/>
                      <a:pt x="2074" y="2686"/>
                      <a:pt x="2281" y="2653"/>
                    </a:cubicBezTo>
                    <a:cubicBezTo>
                      <a:pt x="2802" y="2628"/>
                      <a:pt x="3322" y="2504"/>
                      <a:pt x="3818" y="2355"/>
                    </a:cubicBezTo>
                    <a:cubicBezTo>
                      <a:pt x="3843" y="2355"/>
                      <a:pt x="3843" y="2355"/>
                      <a:pt x="3867" y="2330"/>
                    </a:cubicBezTo>
                    <a:cubicBezTo>
                      <a:pt x="4933" y="1983"/>
                      <a:pt x="5950" y="1488"/>
                      <a:pt x="6842" y="868"/>
                    </a:cubicBezTo>
                    <a:cubicBezTo>
                      <a:pt x="7214" y="620"/>
                      <a:pt x="7586" y="347"/>
                      <a:pt x="76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23" name="Google Shape;12123;p30"/>
              <p:cNvSpPr/>
              <p:nvPr/>
            </p:nvSpPr>
            <p:spPr>
              <a:xfrm>
                <a:off x="3821800" y="339700"/>
                <a:ext cx="91750" cy="32875"/>
              </a:xfrm>
              <a:custGeom>
                <a:avLst/>
                <a:gdLst/>
                <a:ahLst/>
                <a:cxnLst/>
                <a:rect l="l" t="t" r="r" b="b"/>
                <a:pathLst>
                  <a:path w="3670" h="1315" extrusionOk="0">
                    <a:moveTo>
                      <a:pt x="3231" y="0"/>
                    </a:moveTo>
                    <a:cubicBezTo>
                      <a:pt x="2812" y="0"/>
                      <a:pt x="2303" y="122"/>
                      <a:pt x="1983" y="193"/>
                    </a:cubicBezTo>
                    <a:cubicBezTo>
                      <a:pt x="1314" y="317"/>
                      <a:pt x="645" y="515"/>
                      <a:pt x="25" y="763"/>
                    </a:cubicBezTo>
                    <a:cubicBezTo>
                      <a:pt x="521" y="763"/>
                      <a:pt x="1017" y="714"/>
                      <a:pt x="1512" y="639"/>
                    </a:cubicBezTo>
                    <a:lnTo>
                      <a:pt x="1512" y="639"/>
                    </a:lnTo>
                    <a:cubicBezTo>
                      <a:pt x="1017" y="862"/>
                      <a:pt x="521" y="1085"/>
                      <a:pt x="0" y="1309"/>
                    </a:cubicBezTo>
                    <a:cubicBezTo>
                      <a:pt x="52" y="1313"/>
                      <a:pt x="105" y="1315"/>
                      <a:pt x="157" y="1315"/>
                    </a:cubicBezTo>
                    <a:cubicBezTo>
                      <a:pt x="703" y="1315"/>
                      <a:pt x="1263" y="1091"/>
                      <a:pt x="1760" y="887"/>
                    </a:cubicBezTo>
                    <a:cubicBezTo>
                      <a:pt x="2380" y="639"/>
                      <a:pt x="3099" y="391"/>
                      <a:pt x="3669" y="69"/>
                    </a:cubicBezTo>
                    <a:cubicBezTo>
                      <a:pt x="3549" y="20"/>
                      <a:pt x="3397" y="0"/>
                      <a:pt x="3231" y="0"/>
                    </a:cubicBezTo>
                    <a:close/>
                  </a:path>
                </a:pathLst>
              </a:custGeom>
              <a:solidFill>
                <a:srgbClr val="CADCDC"/>
              </a:solidFill>
              <a:ln>
                <a:noFill/>
              </a:ln>
            </p:spPr>
            <p:txBody>
              <a:bodyPr spcFirstLastPara="1" wrap="square" lIns="91425" tIns="91425" rIns="91425" bIns="91425" anchor="ctr" anchorCtr="0">
                <a:noAutofit/>
              </a:bodyPr>
              <a:lstStyle/>
              <a:p>
                <a:endParaRPr/>
              </a:p>
            </p:txBody>
          </p:sp>
          <p:sp>
            <p:nvSpPr>
              <p:cNvPr id="12124" name="Google Shape;12124;p30"/>
              <p:cNvSpPr/>
              <p:nvPr/>
            </p:nvSpPr>
            <p:spPr>
              <a:xfrm>
                <a:off x="3787700" y="336450"/>
                <a:ext cx="158675" cy="96475"/>
              </a:xfrm>
              <a:custGeom>
                <a:avLst/>
                <a:gdLst/>
                <a:ahLst/>
                <a:cxnLst/>
                <a:rect l="l" t="t" r="r" b="b"/>
                <a:pathLst>
                  <a:path w="6347" h="3859" extrusionOk="0">
                    <a:moveTo>
                      <a:pt x="6347" y="1"/>
                    </a:moveTo>
                    <a:cubicBezTo>
                      <a:pt x="5876" y="224"/>
                      <a:pt x="5380" y="397"/>
                      <a:pt x="4934" y="621"/>
                    </a:cubicBezTo>
                    <a:cubicBezTo>
                      <a:pt x="4463" y="868"/>
                      <a:pt x="4017" y="1116"/>
                      <a:pt x="3521" y="1339"/>
                    </a:cubicBezTo>
                    <a:cubicBezTo>
                      <a:pt x="2629" y="1686"/>
                      <a:pt x="1711" y="1959"/>
                      <a:pt x="844" y="2331"/>
                    </a:cubicBezTo>
                    <a:cubicBezTo>
                      <a:pt x="521" y="2455"/>
                      <a:pt x="224" y="2628"/>
                      <a:pt x="100" y="2876"/>
                    </a:cubicBezTo>
                    <a:cubicBezTo>
                      <a:pt x="1" y="3050"/>
                      <a:pt x="26" y="3223"/>
                      <a:pt x="100" y="3422"/>
                    </a:cubicBezTo>
                    <a:cubicBezTo>
                      <a:pt x="150" y="3570"/>
                      <a:pt x="249" y="3719"/>
                      <a:pt x="422" y="3818"/>
                    </a:cubicBezTo>
                    <a:cubicBezTo>
                      <a:pt x="502" y="3847"/>
                      <a:pt x="590" y="3859"/>
                      <a:pt x="683" y="3859"/>
                    </a:cubicBezTo>
                    <a:cubicBezTo>
                      <a:pt x="1079" y="3859"/>
                      <a:pt x="1563" y="3637"/>
                      <a:pt x="1885" y="3496"/>
                    </a:cubicBezTo>
                    <a:cubicBezTo>
                      <a:pt x="2356" y="3323"/>
                      <a:pt x="2827" y="3099"/>
                      <a:pt x="3273" y="2852"/>
                    </a:cubicBezTo>
                    <a:cubicBezTo>
                      <a:pt x="4141" y="2381"/>
                      <a:pt x="4959" y="1810"/>
                      <a:pt x="5603" y="1191"/>
                    </a:cubicBezTo>
                    <a:cubicBezTo>
                      <a:pt x="5975" y="819"/>
                      <a:pt x="6322" y="397"/>
                      <a:pt x="63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25" name="Google Shape;12125;p30"/>
              <p:cNvSpPr/>
              <p:nvPr/>
            </p:nvSpPr>
            <p:spPr>
              <a:xfrm>
                <a:off x="3853400" y="354275"/>
                <a:ext cx="74025" cy="46050"/>
              </a:xfrm>
              <a:custGeom>
                <a:avLst/>
                <a:gdLst/>
                <a:ahLst/>
                <a:cxnLst/>
                <a:rect l="l" t="t" r="r" b="b"/>
                <a:pathLst>
                  <a:path w="2961" h="1842" extrusionOk="0">
                    <a:moveTo>
                      <a:pt x="2754" y="0"/>
                    </a:moveTo>
                    <a:cubicBezTo>
                      <a:pt x="2734" y="0"/>
                      <a:pt x="2709" y="2"/>
                      <a:pt x="2678" y="7"/>
                    </a:cubicBezTo>
                    <a:cubicBezTo>
                      <a:pt x="2108" y="56"/>
                      <a:pt x="1463" y="552"/>
                      <a:pt x="992" y="800"/>
                    </a:cubicBezTo>
                    <a:cubicBezTo>
                      <a:pt x="819" y="899"/>
                      <a:pt x="298" y="1246"/>
                      <a:pt x="1" y="1246"/>
                    </a:cubicBezTo>
                    <a:cubicBezTo>
                      <a:pt x="29" y="1248"/>
                      <a:pt x="58" y="1249"/>
                      <a:pt x="87" y="1249"/>
                    </a:cubicBezTo>
                    <a:cubicBezTo>
                      <a:pt x="501" y="1249"/>
                      <a:pt x="895" y="1086"/>
                      <a:pt x="1290" y="924"/>
                    </a:cubicBezTo>
                    <a:lnTo>
                      <a:pt x="1290" y="924"/>
                    </a:lnTo>
                    <a:cubicBezTo>
                      <a:pt x="918" y="1246"/>
                      <a:pt x="546" y="1519"/>
                      <a:pt x="174" y="1841"/>
                    </a:cubicBezTo>
                    <a:cubicBezTo>
                      <a:pt x="719" y="1668"/>
                      <a:pt x="1215" y="1395"/>
                      <a:pt x="1661" y="1097"/>
                    </a:cubicBezTo>
                    <a:cubicBezTo>
                      <a:pt x="1959" y="850"/>
                      <a:pt x="2232" y="602"/>
                      <a:pt x="2529" y="329"/>
                    </a:cubicBezTo>
                    <a:cubicBezTo>
                      <a:pt x="2642" y="216"/>
                      <a:pt x="2961" y="0"/>
                      <a:pt x="2754"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2126" name="Google Shape;12126;p30"/>
              <p:cNvSpPr/>
              <p:nvPr/>
            </p:nvSpPr>
            <p:spPr>
              <a:xfrm>
                <a:off x="3982300" y="331650"/>
                <a:ext cx="138850" cy="57125"/>
              </a:xfrm>
              <a:custGeom>
                <a:avLst/>
                <a:gdLst/>
                <a:ahLst/>
                <a:cxnLst/>
                <a:rect l="l" t="t" r="r" b="b"/>
                <a:pathLst>
                  <a:path w="5554" h="2285" extrusionOk="0">
                    <a:moveTo>
                      <a:pt x="579" y="0"/>
                    </a:moveTo>
                    <a:cubicBezTo>
                      <a:pt x="496" y="0"/>
                      <a:pt x="417" y="13"/>
                      <a:pt x="348" y="44"/>
                    </a:cubicBezTo>
                    <a:cubicBezTo>
                      <a:pt x="1" y="193"/>
                      <a:pt x="224" y="515"/>
                      <a:pt x="397" y="664"/>
                    </a:cubicBezTo>
                    <a:cubicBezTo>
                      <a:pt x="794" y="1011"/>
                      <a:pt x="1265" y="1308"/>
                      <a:pt x="1761" y="1556"/>
                    </a:cubicBezTo>
                    <a:cubicBezTo>
                      <a:pt x="2331" y="1829"/>
                      <a:pt x="2951" y="2077"/>
                      <a:pt x="3620" y="2201"/>
                    </a:cubicBezTo>
                    <a:cubicBezTo>
                      <a:pt x="3825" y="2257"/>
                      <a:pt x="4043" y="2284"/>
                      <a:pt x="4265" y="2284"/>
                    </a:cubicBezTo>
                    <a:cubicBezTo>
                      <a:pt x="4339" y="2284"/>
                      <a:pt x="4413" y="2281"/>
                      <a:pt x="4488" y="2275"/>
                    </a:cubicBezTo>
                    <a:cubicBezTo>
                      <a:pt x="4810" y="2250"/>
                      <a:pt x="5083" y="2151"/>
                      <a:pt x="5256" y="1953"/>
                    </a:cubicBezTo>
                    <a:cubicBezTo>
                      <a:pt x="5355" y="1878"/>
                      <a:pt x="5430" y="1755"/>
                      <a:pt x="5455" y="1655"/>
                    </a:cubicBezTo>
                    <a:cubicBezTo>
                      <a:pt x="5479" y="1531"/>
                      <a:pt x="5554" y="1383"/>
                      <a:pt x="5504" y="1259"/>
                    </a:cubicBezTo>
                    <a:cubicBezTo>
                      <a:pt x="5479" y="1036"/>
                      <a:pt x="5306" y="837"/>
                      <a:pt x="5083" y="713"/>
                    </a:cubicBezTo>
                    <a:cubicBezTo>
                      <a:pt x="4835" y="565"/>
                      <a:pt x="4562" y="515"/>
                      <a:pt x="4265" y="441"/>
                    </a:cubicBezTo>
                    <a:cubicBezTo>
                      <a:pt x="3323" y="267"/>
                      <a:pt x="2257" y="317"/>
                      <a:pt x="1290" y="143"/>
                    </a:cubicBezTo>
                    <a:cubicBezTo>
                      <a:pt x="1105" y="106"/>
                      <a:pt x="823" y="0"/>
                      <a:pt x="57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27" name="Google Shape;12127;p30"/>
              <p:cNvSpPr/>
              <p:nvPr/>
            </p:nvSpPr>
            <p:spPr>
              <a:xfrm>
                <a:off x="3995325" y="338950"/>
                <a:ext cx="89275" cy="34725"/>
              </a:xfrm>
              <a:custGeom>
                <a:avLst/>
                <a:gdLst/>
                <a:ahLst/>
                <a:cxnLst/>
                <a:rect l="l" t="t" r="r" b="b"/>
                <a:pathLst>
                  <a:path w="3571" h="1389" extrusionOk="0">
                    <a:moveTo>
                      <a:pt x="3570" y="521"/>
                    </a:moveTo>
                    <a:cubicBezTo>
                      <a:pt x="3539" y="521"/>
                      <a:pt x="3508" y="521"/>
                      <a:pt x="3477" y="521"/>
                    </a:cubicBezTo>
                    <a:lnTo>
                      <a:pt x="3477" y="521"/>
                    </a:lnTo>
                    <a:cubicBezTo>
                      <a:pt x="3493" y="522"/>
                      <a:pt x="3509" y="523"/>
                      <a:pt x="3525" y="523"/>
                    </a:cubicBezTo>
                    <a:cubicBezTo>
                      <a:pt x="3540" y="523"/>
                      <a:pt x="3555" y="522"/>
                      <a:pt x="3570" y="521"/>
                    </a:cubicBezTo>
                    <a:close/>
                    <a:moveTo>
                      <a:pt x="687" y="1"/>
                    </a:moveTo>
                    <a:cubicBezTo>
                      <a:pt x="492" y="1"/>
                      <a:pt x="296" y="9"/>
                      <a:pt x="100" y="25"/>
                    </a:cubicBezTo>
                    <a:lnTo>
                      <a:pt x="75" y="25"/>
                    </a:lnTo>
                    <a:cubicBezTo>
                      <a:pt x="0" y="50"/>
                      <a:pt x="25" y="124"/>
                      <a:pt x="75" y="173"/>
                    </a:cubicBezTo>
                    <a:cubicBezTo>
                      <a:pt x="223" y="372"/>
                      <a:pt x="347" y="545"/>
                      <a:pt x="595" y="669"/>
                    </a:cubicBezTo>
                    <a:cubicBezTo>
                      <a:pt x="769" y="768"/>
                      <a:pt x="1017" y="868"/>
                      <a:pt x="1240" y="967"/>
                    </a:cubicBezTo>
                    <a:cubicBezTo>
                      <a:pt x="1463" y="1041"/>
                      <a:pt x="1636" y="1140"/>
                      <a:pt x="1860" y="1215"/>
                    </a:cubicBezTo>
                    <a:cubicBezTo>
                      <a:pt x="1991" y="1258"/>
                      <a:pt x="2295" y="1283"/>
                      <a:pt x="2433" y="1356"/>
                    </a:cubicBezTo>
                    <a:lnTo>
                      <a:pt x="2433" y="1356"/>
                    </a:lnTo>
                    <a:cubicBezTo>
                      <a:pt x="2198" y="1190"/>
                      <a:pt x="1942" y="1006"/>
                      <a:pt x="1686" y="843"/>
                    </a:cubicBezTo>
                    <a:lnTo>
                      <a:pt x="1686" y="843"/>
                    </a:lnTo>
                    <a:cubicBezTo>
                      <a:pt x="2132" y="967"/>
                      <a:pt x="2603" y="1041"/>
                      <a:pt x="3099" y="1140"/>
                    </a:cubicBezTo>
                    <a:cubicBezTo>
                      <a:pt x="2702" y="917"/>
                      <a:pt x="2331" y="744"/>
                      <a:pt x="1934" y="521"/>
                    </a:cubicBezTo>
                    <a:lnTo>
                      <a:pt x="1934" y="521"/>
                    </a:lnTo>
                    <a:cubicBezTo>
                      <a:pt x="2107" y="529"/>
                      <a:pt x="2284" y="532"/>
                      <a:pt x="2463" y="532"/>
                    </a:cubicBezTo>
                    <a:cubicBezTo>
                      <a:pt x="2792" y="532"/>
                      <a:pt x="3130" y="522"/>
                      <a:pt x="3477" y="521"/>
                    </a:cubicBezTo>
                    <a:lnTo>
                      <a:pt x="3477" y="521"/>
                    </a:lnTo>
                    <a:cubicBezTo>
                      <a:pt x="3258" y="501"/>
                      <a:pt x="2964" y="359"/>
                      <a:pt x="2727" y="273"/>
                    </a:cubicBezTo>
                    <a:cubicBezTo>
                      <a:pt x="2455" y="223"/>
                      <a:pt x="2207" y="173"/>
                      <a:pt x="1934" y="124"/>
                    </a:cubicBezTo>
                    <a:cubicBezTo>
                      <a:pt x="1527" y="39"/>
                      <a:pt x="1109" y="1"/>
                      <a:pt x="687" y="1"/>
                    </a:cubicBezTo>
                    <a:close/>
                    <a:moveTo>
                      <a:pt x="2433" y="1356"/>
                    </a:moveTo>
                    <a:cubicBezTo>
                      <a:pt x="2449" y="1367"/>
                      <a:pt x="2464" y="1377"/>
                      <a:pt x="2479" y="1388"/>
                    </a:cubicBezTo>
                    <a:cubicBezTo>
                      <a:pt x="2467" y="1376"/>
                      <a:pt x="2452" y="1366"/>
                      <a:pt x="2433" y="1356"/>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2128" name="Google Shape;12128;p30"/>
              <p:cNvSpPr/>
              <p:nvPr/>
            </p:nvSpPr>
            <p:spPr>
              <a:xfrm>
                <a:off x="3966200" y="285650"/>
                <a:ext cx="176650" cy="50825"/>
              </a:xfrm>
              <a:custGeom>
                <a:avLst/>
                <a:gdLst/>
                <a:ahLst/>
                <a:cxnLst/>
                <a:rect l="l" t="t" r="r" b="b"/>
                <a:pathLst>
                  <a:path w="7066" h="2033" extrusionOk="0">
                    <a:moveTo>
                      <a:pt x="6099" y="0"/>
                    </a:moveTo>
                    <a:cubicBezTo>
                      <a:pt x="5355" y="0"/>
                      <a:pt x="4611" y="174"/>
                      <a:pt x="3867" y="372"/>
                    </a:cubicBezTo>
                    <a:cubicBezTo>
                      <a:pt x="3272" y="545"/>
                      <a:pt x="2653" y="694"/>
                      <a:pt x="2058" y="892"/>
                    </a:cubicBezTo>
                    <a:cubicBezTo>
                      <a:pt x="1686" y="1016"/>
                      <a:pt x="0" y="1537"/>
                      <a:pt x="1041" y="1760"/>
                    </a:cubicBezTo>
                    <a:cubicBezTo>
                      <a:pt x="1364" y="1810"/>
                      <a:pt x="1661" y="1884"/>
                      <a:pt x="1934" y="1909"/>
                    </a:cubicBezTo>
                    <a:cubicBezTo>
                      <a:pt x="2479" y="1983"/>
                      <a:pt x="3000" y="2033"/>
                      <a:pt x="3545" y="2033"/>
                    </a:cubicBezTo>
                    <a:cubicBezTo>
                      <a:pt x="4165" y="2033"/>
                      <a:pt x="4785" y="2008"/>
                      <a:pt x="5404" y="1810"/>
                    </a:cubicBezTo>
                    <a:cubicBezTo>
                      <a:pt x="6024" y="1636"/>
                      <a:pt x="6619" y="1289"/>
                      <a:pt x="6892" y="868"/>
                    </a:cubicBezTo>
                    <a:cubicBezTo>
                      <a:pt x="6991" y="744"/>
                      <a:pt x="7065" y="570"/>
                      <a:pt x="7016" y="421"/>
                    </a:cubicBezTo>
                    <a:cubicBezTo>
                      <a:pt x="6966" y="124"/>
                      <a:pt x="6495" y="0"/>
                      <a:pt x="609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29" name="Google Shape;12129;p30"/>
              <p:cNvSpPr/>
              <p:nvPr/>
            </p:nvSpPr>
            <p:spPr>
              <a:xfrm>
                <a:off x="4002150" y="298650"/>
                <a:ext cx="79350" cy="32000"/>
              </a:xfrm>
              <a:custGeom>
                <a:avLst/>
                <a:gdLst/>
                <a:ahLst/>
                <a:cxnLst/>
                <a:rect l="l" t="t" r="r" b="b"/>
                <a:pathLst>
                  <a:path w="3174" h="1280" extrusionOk="0">
                    <a:moveTo>
                      <a:pt x="3173" y="1"/>
                    </a:moveTo>
                    <a:lnTo>
                      <a:pt x="3173" y="1"/>
                    </a:lnTo>
                    <a:cubicBezTo>
                      <a:pt x="2950" y="50"/>
                      <a:pt x="2653" y="50"/>
                      <a:pt x="2454" y="125"/>
                    </a:cubicBezTo>
                    <a:cubicBezTo>
                      <a:pt x="1686" y="249"/>
                      <a:pt x="818" y="546"/>
                      <a:pt x="124" y="893"/>
                    </a:cubicBezTo>
                    <a:cubicBezTo>
                      <a:pt x="99" y="893"/>
                      <a:pt x="74" y="918"/>
                      <a:pt x="50" y="967"/>
                    </a:cubicBezTo>
                    <a:cubicBezTo>
                      <a:pt x="0" y="1017"/>
                      <a:pt x="99" y="1042"/>
                      <a:pt x="174" y="1091"/>
                    </a:cubicBezTo>
                    <a:cubicBezTo>
                      <a:pt x="595" y="1240"/>
                      <a:pt x="1116" y="1240"/>
                      <a:pt x="1611" y="1265"/>
                    </a:cubicBezTo>
                    <a:cubicBezTo>
                      <a:pt x="1766" y="1274"/>
                      <a:pt x="1923" y="1280"/>
                      <a:pt x="2083" y="1280"/>
                    </a:cubicBezTo>
                    <a:cubicBezTo>
                      <a:pt x="2359" y="1280"/>
                      <a:pt x="2642" y="1262"/>
                      <a:pt x="2925" y="1215"/>
                    </a:cubicBezTo>
                    <a:cubicBezTo>
                      <a:pt x="2429" y="1141"/>
                      <a:pt x="1958" y="1091"/>
                      <a:pt x="1537" y="967"/>
                    </a:cubicBezTo>
                    <a:cubicBezTo>
                      <a:pt x="2033" y="843"/>
                      <a:pt x="2529" y="720"/>
                      <a:pt x="3024" y="546"/>
                    </a:cubicBezTo>
                    <a:lnTo>
                      <a:pt x="3024" y="546"/>
                    </a:lnTo>
                    <a:cubicBezTo>
                      <a:pt x="2779" y="568"/>
                      <a:pt x="2544" y="581"/>
                      <a:pt x="2315" y="581"/>
                    </a:cubicBezTo>
                    <a:cubicBezTo>
                      <a:pt x="2033" y="581"/>
                      <a:pt x="1760" y="562"/>
                      <a:pt x="1487" y="521"/>
                    </a:cubicBezTo>
                    <a:cubicBezTo>
                      <a:pt x="2058" y="348"/>
                      <a:pt x="2603" y="174"/>
                      <a:pt x="3173"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2130" name="Google Shape;12130;p30"/>
              <p:cNvSpPr/>
              <p:nvPr/>
            </p:nvSpPr>
            <p:spPr>
              <a:xfrm>
                <a:off x="3902350" y="193300"/>
                <a:ext cx="53325" cy="112900"/>
              </a:xfrm>
              <a:custGeom>
                <a:avLst/>
                <a:gdLst/>
                <a:ahLst/>
                <a:cxnLst/>
                <a:rect l="l" t="t" r="r" b="b"/>
                <a:pathLst>
                  <a:path w="2133" h="4516" extrusionOk="0">
                    <a:moveTo>
                      <a:pt x="1340" y="0"/>
                    </a:moveTo>
                    <a:cubicBezTo>
                      <a:pt x="1191" y="0"/>
                      <a:pt x="993" y="50"/>
                      <a:pt x="869" y="149"/>
                    </a:cubicBezTo>
                    <a:cubicBezTo>
                      <a:pt x="348" y="496"/>
                      <a:pt x="26" y="992"/>
                      <a:pt x="1" y="1488"/>
                    </a:cubicBezTo>
                    <a:cubicBezTo>
                      <a:pt x="1" y="1711"/>
                      <a:pt x="75" y="1909"/>
                      <a:pt x="125" y="2132"/>
                    </a:cubicBezTo>
                    <a:cubicBezTo>
                      <a:pt x="348" y="2777"/>
                      <a:pt x="720" y="3347"/>
                      <a:pt x="1067" y="3892"/>
                    </a:cubicBezTo>
                    <a:cubicBezTo>
                      <a:pt x="1191" y="4066"/>
                      <a:pt x="1364" y="4487"/>
                      <a:pt x="1687" y="4512"/>
                    </a:cubicBezTo>
                    <a:cubicBezTo>
                      <a:pt x="1701" y="4514"/>
                      <a:pt x="1714" y="4515"/>
                      <a:pt x="1727" y="4515"/>
                    </a:cubicBezTo>
                    <a:cubicBezTo>
                      <a:pt x="2017" y="4515"/>
                      <a:pt x="2108" y="4009"/>
                      <a:pt x="2108" y="3843"/>
                    </a:cubicBezTo>
                    <a:cubicBezTo>
                      <a:pt x="2133" y="3644"/>
                      <a:pt x="2058" y="3471"/>
                      <a:pt x="2009" y="3273"/>
                    </a:cubicBezTo>
                    <a:cubicBezTo>
                      <a:pt x="1885" y="2777"/>
                      <a:pt x="1984" y="2281"/>
                      <a:pt x="2009" y="1760"/>
                    </a:cubicBezTo>
                    <a:cubicBezTo>
                      <a:pt x="2058" y="1240"/>
                      <a:pt x="2058" y="719"/>
                      <a:pt x="1761" y="273"/>
                    </a:cubicBezTo>
                    <a:cubicBezTo>
                      <a:pt x="1711" y="149"/>
                      <a:pt x="1563" y="0"/>
                      <a:pt x="134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131" name="Google Shape;12131;p30"/>
              <p:cNvSpPr/>
              <p:nvPr/>
            </p:nvSpPr>
            <p:spPr>
              <a:xfrm>
                <a:off x="3907950" y="216225"/>
                <a:ext cx="44025" cy="79400"/>
              </a:xfrm>
              <a:custGeom>
                <a:avLst/>
                <a:gdLst/>
                <a:ahLst/>
                <a:cxnLst/>
                <a:rect l="l" t="t" r="r" b="b"/>
                <a:pathLst>
                  <a:path w="1761" h="3176" extrusionOk="0">
                    <a:moveTo>
                      <a:pt x="719" y="1"/>
                    </a:moveTo>
                    <a:cubicBezTo>
                      <a:pt x="521" y="298"/>
                      <a:pt x="471" y="596"/>
                      <a:pt x="496" y="918"/>
                    </a:cubicBezTo>
                    <a:cubicBezTo>
                      <a:pt x="298" y="720"/>
                      <a:pt x="149" y="571"/>
                      <a:pt x="0" y="372"/>
                    </a:cubicBezTo>
                    <a:lnTo>
                      <a:pt x="0" y="372"/>
                    </a:lnTo>
                    <a:cubicBezTo>
                      <a:pt x="174" y="918"/>
                      <a:pt x="347" y="1414"/>
                      <a:pt x="521" y="1934"/>
                    </a:cubicBezTo>
                    <a:cubicBezTo>
                      <a:pt x="620" y="2232"/>
                      <a:pt x="719" y="2529"/>
                      <a:pt x="892" y="2802"/>
                    </a:cubicBezTo>
                    <a:cubicBezTo>
                      <a:pt x="1010" y="2966"/>
                      <a:pt x="1217" y="3176"/>
                      <a:pt x="1492" y="3176"/>
                    </a:cubicBezTo>
                    <a:cubicBezTo>
                      <a:pt x="1506" y="3176"/>
                      <a:pt x="1522" y="3175"/>
                      <a:pt x="1537" y="3174"/>
                    </a:cubicBezTo>
                    <a:cubicBezTo>
                      <a:pt x="1611" y="3174"/>
                      <a:pt x="1661" y="3149"/>
                      <a:pt x="1711" y="3099"/>
                    </a:cubicBezTo>
                    <a:cubicBezTo>
                      <a:pt x="1760" y="3050"/>
                      <a:pt x="1760" y="2975"/>
                      <a:pt x="1760" y="2926"/>
                    </a:cubicBezTo>
                    <a:cubicBezTo>
                      <a:pt x="1735" y="2529"/>
                      <a:pt x="1711" y="2108"/>
                      <a:pt x="1587" y="1711"/>
                    </a:cubicBezTo>
                    <a:cubicBezTo>
                      <a:pt x="1487" y="1314"/>
                      <a:pt x="1512" y="843"/>
                      <a:pt x="1487" y="422"/>
                    </a:cubicBezTo>
                    <a:cubicBezTo>
                      <a:pt x="1487" y="298"/>
                      <a:pt x="1463" y="125"/>
                      <a:pt x="1339" y="75"/>
                    </a:cubicBezTo>
                    <a:cubicBezTo>
                      <a:pt x="1165" y="323"/>
                      <a:pt x="1091" y="596"/>
                      <a:pt x="992" y="843"/>
                    </a:cubicBezTo>
                    <a:cubicBezTo>
                      <a:pt x="868" y="670"/>
                      <a:pt x="793" y="447"/>
                      <a:pt x="769" y="224"/>
                    </a:cubicBezTo>
                    <a:cubicBezTo>
                      <a:pt x="769" y="174"/>
                      <a:pt x="744" y="75"/>
                      <a:pt x="719"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2132" name="Google Shape;12132;p30"/>
              <p:cNvSpPr/>
              <p:nvPr/>
            </p:nvSpPr>
            <p:spPr>
              <a:xfrm>
                <a:off x="3930250" y="180275"/>
                <a:ext cx="71925" cy="121325"/>
              </a:xfrm>
              <a:custGeom>
                <a:avLst/>
                <a:gdLst/>
                <a:ahLst/>
                <a:cxnLst/>
                <a:rect l="l" t="t" r="r" b="b"/>
                <a:pathLst>
                  <a:path w="2877" h="4853" extrusionOk="0">
                    <a:moveTo>
                      <a:pt x="1711" y="1"/>
                    </a:moveTo>
                    <a:cubicBezTo>
                      <a:pt x="1587" y="26"/>
                      <a:pt x="1488" y="75"/>
                      <a:pt x="1438" y="174"/>
                    </a:cubicBezTo>
                    <a:cubicBezTo>
                      <a:pt x="323" y="1414"/>
                      <a:pt x="0" y="3000"/>
                      <a:pt x="620" y="4240"/>
                    </a:cubicBezTo>
                    <a:cubicBezTo>
                      <a:pt x="710" y="4374"/>
                      <a:pt x="820" y="4852"/>
                      <a:pt x="1059" y="4852"/>
                    </a:cubicBezTo>
                    <a:cubicBezTo>
                      <a:pt x="1085" y="4852"/>
                      <a:pt x="1112" y="4847"/>
                      <a:pt x="1141" y="4835"/>
                    </a:cubicBezTo>
                    <a:cubicBezTo>
                      <a:pt x="1438" y="4736"/>
                      <a:pt x="1637" y="4339"/>
                      <a:pt x="1761" y="4141"/>
                    </a:cubicBezTo>
                    <a:cubicBezTo>
                      <a:pt x="2256" y="3298"/>
                      <a:pt x="2752" y="2430"/>
                      <a:pt x="2851" y="1538"/>
                    </a:cubicBezTo>
                    <a:cubicBezTo>
                      <a:pt x="2876" y="1240"/>
                      <a:pt x="2851" y="893"/>
                      <a:pt x="2727" y="621"/>
                    </a:cubicBezTo>
                    <a:cubicBezTo>
                      <a:pt x="2579" y="323"/>
                      <a:pt x="2306" y="75"/>
                      <a:pt x="193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33" name="Google Shape;12133;p30"/>
              <p:cNvSpPr/>
              <p:nvPr/>
            </p:nvSpPr>
            <p:spPr>
              <a:xfrm>
                <a:off x="3944500" y="206925"/>
                <a:ext cx="47750" cy="90825"/>
              </a:xfrm>
              <a:custGeom>
                <a:avLst/>
                <a:gdLst/>
                <a:ahLst/>
                <a:cxnLst/>
                <a:rect l="l" t="t" r="r" b="b"/>
                <a:pathLst>
                  <a:path w="1910" h="3633" extrusionOk="0">
                    <a:moveTo>
                      <a:pt x="1414" y="1"/>
                    </a:moveTo>
                    <a:lnTo>
                      <a:pt x="1414" y="1"/>
                    </a:lnTo>
                    <a:cubicBezTo>
                      <a:pt x="1166" y="348"/>
                      <a:pt x="918" y="695"/>
                      <a:pt x="744" y="1042"/>
                    </a:cubicBezTo>
                    <a:cubicBezTo>
                      <a:pt x="695" y="720"/>
                      <a:pt x="645" y="447"/>
                      <a:pt x="620" y="125"/>
                    </a:cubicBezTo>
                    <a:cubicBezTo>
                      <a:pt x="620" y="199"/>
                      <a:pt x="447" y="373"/>
                      <a:pt x="397" y="472"/>
                    </a:cubicBezTo>
                    <a:cubicBezTo>
                      <a:pt x="323" y="596"/>
                      <a:pt x="273" y="720"/>
                      <a:pt x="249" y="844"/>
                    </a:cubicBezTo>
                    <a:cubicBezTo>
                      <a:pt x="149" y="1067"/>
                      <a:pt x="75" y="1315"/>
                      <a:pt x="50" y="1563"/>
                    </a:cubicBezTo>
                    <a:cubicBezTo>
                      <a:pt x="1" y="1984"/>
                      <a:pt x="25" y="2430"/>
                      <a:pt x="125" y="2827"/>
                    </a:cubicBezTo>
                    <a:cubicBezTo>
                      <a:pt x="174" y="3025"/>
                      <a:pt x="224" y="3223"/>
                      <a:pt x="323" y="3422"/>
                    </a:cubicBezTo>
                    <a:cubicBezTo>
                      <a:pt x="375" y="3527"/>
                      <a:pt x="416" y="3632"/>
                      <a:pt x="505" y="3632"/>
                    </a:cubicBezTo>
                    <a:cubicBezTo>
                      <a:pt x="542" y="3632"/>
                      <a:pt x="587" y="3614"/>
                      <a:pt x="645" y="3570"/>
                    </a:cubicBezTo>
                    <a:cubicBezTo>
                      <a:pt x="819" y="3422"/>
                      <a:pt x="943" y="3050"/>
                      <a:pt x="1042" y="2827"/>
                    </a:cubicBezTo>
                    <a:cubicBezTo>
                      <a:pt x="1166" y="2579"/>
                      <a:pt x="1290" y="2331"/>
                      <a:pt x="1389" y="2083"/>
                    </a:cubicBezTo>
                    <a:cubicBezTo>
                      <a:pt x="1587" y="1563"/>
                      <a:pt x="1785" y="1067"/>
                      <a:pt x="1909" y="546"/>
                    </a:cubicBezTo>
                    <a:lnTo>
                      <a:pt x="1909" y="546"/>
                    </a:lnTo>
                    <a:cubicBezTo>
                      <a:pt x="1686" y="670"/>
                      <a:pt x="1513" y="819"/>
                      <a:pt x="1314" y="992"/>
                    </a:cubicBezTo>
                    <a:cubicBezTo>
                      <a:pt x="1364" y="695"/>
                      <a:pt x="1389" y="348"/>
                      <a:pt x="1414"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2134" name="Google Shape;12134;p30"/>
              <p:cNvSpPr/>
              <p:nvPr/>
            </p:nvSpPr>
            <p:spPr>
              <a:xfrm>
                <a:off x="3761675" y="297625"/>
                <a:ext cx="145675" cy="48775"/>
              </a:xfrm>
              <a:custGeom>
                <a:avLst/>
                <a:gdLst/>
                <a:ahLst/>
                <a:cxnLst/>
                <a:rect l="l" t="t" r="r" b="b"/>
                <a:pathLst>
                  <a:path w="5827" h="1951" extrusionOk="0">
                    <a:moveTo>
                      <a:pt x="853" y="0"/>
                    </a:moveTo>
                    <a:cubicBezTo>
                      <a:pt x="740" y="0"/>
                      <a:pt x="627" y="18"/>
                      <a:pt x="521" y="66"/>
                    </a:cubicBezTo>
                    <a:cubicBezTo>
                      <a:pt x="249" y="190"/>
                      <a:pt x="25" y="513"/>
                      <a:pt x="25" y="761"/>
                    </a:cubicBezTo>
                    <a:cubicBezTo>
                      <a:pt x="1" y="1008"/>
                      <a:pt x="149" y="1207"/>
                      <a:pt x="323" y="1331"/>
                    </a:cubicBezTo>
                    <a:cubicBezTo>
                      <a:pt x="521" y="1455"/>
                      <a:pt x="769" y="1554"/>
                      <a:pt x="1017" y="1628"/>
                    </a:cubicBezTo>
                    <a:cubicBezTo>
                      <a:pt x="1736" y="1802"/>
                      <a:pt x="2504" y="1950"/>
                      <a:pt x="3298" y="1950"/>
                    </a:cubicBezTo>
                    <a:cubicBezTo>
                      <a:pt x="3645" y="1950"/>
                      <a:pt x="5727" y="1826"/>
                      <a:pt x="5777" y="1331"/>
                    </a:cubicBezTo>
                    <a:cubicBezTo>
                      <a:pt x="5826" y="1033"/>
                      <a:pt x="5206" y="1033"/>
                      <a:pt x="4983" y="1033"/>
                    </a:cubicBezTo>
                    <a:cubicBezTo>
                      <a:pt x="4413" y="1008"/>
                      <a:pt x="3917" y="934"/>
                      <a:pt x="3471" y="810"/>
                    </a:cubicBezTo>
                    <a:cubicBezTo>
                      <a:pt x="2728" y="637"/>
                      <a:pt x="2033" y="339"/>
                      <a:pt x="1364" y="91"/>
                    </a:cubicBezTo>
                    <a:cubicBezTo>
                      <a:pt x="1212" y="46"/>
                      <a:pt x="1033" y="0"/>
                      <a:pt x="85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35" name="Google Shape;12135;p30"/>
              <p:cNvSpPr/>
              <p:nvPr/>
            </p:nvSpPr>
            <p:spPr>
              <a:xfrm>
                <a:off x="3824900" y="320350"/>
                <a:ext cx="75000" cy="19750"/>
              </a:xfrm>
              <a:custGeom>
                <a:avLst/>
                <a:gdLst/>
                <a:ahLst/>
                <a:cxnLst/>
                <a:rect l="l" t="t" r="r" b="b"/>
                <a:pathLst>
                  <a:path w="3000" h="790" extrusionOk="0">
                    <a:moveTo>
                      <a:pt x="25" y="0"/>
                    </a:moveTo>
                    <a:cubicBezTo>
                      <a:pt x="347" y="174"/>
                      <a:pt x="719" y="347"/>
                      <a:pt x="1116" y="471"/>
                    </a:cubicBezTo>
                    <a:cubicBezTo>
                      <a:pt x="744" y="496"/>
                      <a:pt x="372" y="496"/>
                      <a:pt x="0" y="521"/>
                    </a:cubicBezTo>
                    <a:cubicBezTo>
                      <a:pt x="573" y="689"/>
                      <a:pt x="1111" y="789"/>
                      <a:pt x="1701" y="789"/>
                    </a:cubicBezTo>
                    <a:cubicBezTo>
                      <a:pt x="1979" y="789"/>
                      <a:pt x="2268" y="767"/>
                      <a:pt x="2578" y="719"/>
                    </a:cubicBezTo>
                    <a:cubicBezTo>
                      <a:pt x="2677" y="670"/>
                      <a:pt x="2752" y="670"/>
                      <a:pt x="2851" y="620"/>
                    </a:cubicBezTo>
                    <a:cubicBezTo>
                      <a:pt x="2950" y="595"/>
                      <a:pt x="3000" y="496"/>
                      <a:pt x="2975" y="422"/>
                    </a:cubicBezTo>
                    <a:cubicBezTo>
                      <a:pt x="2950" y="347"/>
                      <a:pt x="2826" y="298"/>
                      <a:pt x="2702" y="273"/>
                    </a:cubicBezTo>
                    <a:cubicBezTo>
                      <a:pt x="2454" y="223"/>
                      <a:pt x="2256" y="174"/>
                      <a:pt x="2058" y="174"/>
                    </a:cubicBezTo>
                    <a:lnTo>
                      <a:pt x="1934" y="174"/>
                    </a:lnTo>
                    <a:cubicBezTo>
                      <a:pt x="1826" y="190"/>
                      <a:pt x="1722" y="196"/>
                      <a:pt x="1619" y="196"/>
                    </a:cubicBezTo>
                    <a:cubicBezTo>
                      <a:pt x="1413" y="196"/>
                      <a:pt x="1215" y="174"/>
                      <a:pt x="1017" y="174"/>
                    </a:cubicBezTo>
                    <a:cubicBezTo>
                      <a:pt x="694" y="149"/>
                      <a:pt x="347" y="99"/>
                      <a:pt x="25"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2136" name="Google Shape;12136;p30"/>
              <p:cNvSpPr/>
              <p:nvPr/>
            </p:nvSpPr>
            <p:spPr>
              <a:xfrm>
                <a:off x="3820550" y="232725"/>
                <a:ext cx="100425" cy="79600"/>
              </a:xfrm>
              <a:custGeom>
                <a:avLst/>
                <a:gdLst/>
                <a:ahLst/>
                <a:cxnLst/>
                <a:rect l="l" t="t" r="r" b="b"/>
                <a:pathLst>
                  <a:path w="4017" h="3184" extrusionOk="0">
                    <a:moveTo>
                      <a:pt x="572" y="0"/>
                    </a:moveTo>
                    <a:cubicBezTo>
                      <a:pt x="485" y="0"/>
                      <a:pt x="402" y="15"/>
                      <a:pt x="323" y="60"/>
                    </a:cubicBezTo>
                    <a:cubicBezTo>
                      <a:pt x="273" y="84"/>
                      <a:pt x="199" y="159"/>
                      <a:pt x="174" y="208"/>
                    </a:cubicBezTo>
                    <a:cubicBezTo>
                      <a:pt x="50" y="407"/>
                      <a:pt x="1" y="654"/>
                      <a:pt x="25" y="828"/>
                    </a:cubicBezTo>
                    <a:cubicBezTo>
                      <a:pt x="75" y="1051"/>
                      <a:pt x="249" y="1249"/>
                      <a:pt x="397" y="1423"/>
                    </a:cubicBezTo>
                    <a:cubicBezTo>
                      <a:pt x="1042" y="2117"/>
                      <a:pt x="1934" y="2613"/>
                      <a:pt x="2975" y="2985"/>
                    </a:cubicBezTo>
                    <a:cubicBezTo>
                      <a:pt x="3104" y="3017"/>
                      <a:pt x="3501" y="3184"/>
                      <a:pt x="3766" y="3184"/>
                    </a:cubicBezTo>
                    <a:cubicBezTo>
                      <a:pt x="3911" y="3184"/>
                      <a:pt x="4017" y="3134"/>
                      <a:pt x="4017" y="2985"/>
                    </a:cubicBezTo>
                    <a:cubicBezTo>
                      <a:pt x="4017" y="2786"/>
                      <a:pt x="3769" y="2638"/>
                      <a:pt x="3670" y="2514"/>
                    </a:cubicBezTo>
                    <a:lnTo>
                      <a:pt x="3223" y="1944"/>
                    </a:lnTo>
                    <a:cubicBezTo>
                      <a:pt x="2901" y="1572"/>
                      <a:pt x="2604" y="1150"/>
                      <a:pt x="2182" y="778"/>
                    </a:cubicBezTo>
                    <a:cubicBezTo>
                      <a:pt x="1860" y="431"/>
                      <a:pt x="1438" y="159"/>
                      <a:pt x="893" y="35"/>
                    </a:cubicBezTo>
                    <a:cubicBezTo>
                      <a:pt x="785" y="21"/>
                      <a:pt x="676" y="0"/>
                      <a:pt x="57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37" name="Google Shape;12137;p30"/>
              <p:cNvSpPr/>
              <p:nvPr/>
            </p:nvSpPr>
            <p:spPr>
              <a:xfrm>
                <a:off x="3851550" y="255900"/>
                <a:ext cx="64475" cy="51925"/>
              </a:xfrm>
              <a:custGeom>
                <a:avLst/>
                <a:gdLst/>
                <a:ahLst/>
                <a:cxnLst/>
                <a:rect l="l" t="t" r="r" b="b"/>
                <a:pathLst>
                  <a:path w="2579" h="2077" extrusionOk="0">
                    <a:moveTo>
                      <a:pt x="546" y="0"/>
                    </a:moveTo>
                    <a:cubicBezTo>
                      <a:pt x="546" y="347"/>
                      <a:pt x="793" y="645"/>
                      <a:pt x="1017" y="942"/>
                    </a:cubicBezTo>
                    <a:cubicBezTo>
                      <a:pt x="645" y="769"/>
                      <a:pt x="298" y="595"/>
                      <a:pt x="0" y="372"/>
                    </a:cubicBezTo>
                    <a:lnTo>
                      <a:pt x="0" y="372"/>
                    </a:lnTo>
                    <a:cubicBezTo>
                      <a:pt x="50" y="843"/>
                      <a:pt x="397" y="1240"/>
                      <a:pt x="818" y="1512"/>
                    </a:cubicBezTo>
                    <a:cubicBezTo>
                      <a:pt x="994" y="1610"/>
                      <a:pt x="1862" y="2077"/>
                      <a:pt x="2295" y="2077"/>
                    </a:cubicBezTo>
                    <a:cubicBezTo>
                      <a:pt x="2412" y="2077"/>
                      <a:pt x="2497" y="2043"/>
                      <a:pt x="2529" y="1959"/>
                    </a:cubicBezTo>
                    <a:cubicBezTo>
                      <a:pt x="2578" y="1735"/>
                      <a:pt x="2256" y="1463"/>
                      <a:pt x="2083" y="1314"/>
                    </a:cubicBezTo>
                    <a:cubicBezTo>
                      <a:pt x="1884" y="1091"/>
                      <a:pt x="1636" y="843"/>
                      <a:pt x="1388" y="620"/>
                    </a:cubicBezTo>
                    <a:cubicBezTo>
                      <a:pt x="1264" y="496"/>
                      <a:pt x="1091" y="397"/>
                      <a:pt x="942" y="273"/>
                    </a:cubicBezTo>
                    <a:cubicBezTo>
                      <a:pt x="917" y="248"/>
                      <a:pt x="546" y="75"/>
                      <a:pt x="546"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2138" name="Google Shape;12138;p30"/>
              <p:cNvSpPr/>
              <p:nvPr/>
            </p:nvSpPr>
            <p:spPr>
              <a:xfrm>
                <a:off x="3788325" y="253150"/>
                <a:ext cx="127075" cy="69325"/>
              </a:xfrm>
              <a:custGeom>
                <a:avLst/>
                <a:gdLst/>
                <a:ahLst/>
                <a:cxnLst/>
                <a:rect l="l" t="t" r="r" b="b"/>
                <a:pathLst>
                  <a:path w="5083" h="2773" extrusionOk="0">
                    <a:moveTo>
                      <a:pt x="949" y="0"/>
                    </a:moveTo>
                    <a:cubicBezTo>
                      <a:pt x="608" y="0"/>
                      <a:pt x="227" y="125"/>
                      <a:pt x="100" y="358"/>
                    </a:cubicBezTo>
                    <a:cubicBezTo>
                      <a:pt x="1" y="507"/>
                      <a:pt x="1" y="705"/>
                      <a:pt x="75" y="854"/>
                    </a:cubicBezTo>
                    <a:cubicBezTo>
                      <a:pt x="249" y="1275"/>
                      <a:pt x="744" y="1598"/>
                      <a:pt x="1215" y="1870"/>
                    </a:cubicBezTo>
                    <a:cubicBezTo>
                      <a:pt x="1686" y="2118"/>
                      <a:pt x="2133" y="2366"/>
                      <a:pt x="2628" y="2515"/>
                    </a:cubicBezTo>
                    <a:cubicBezTo>
                      <a:pt x="2975" y="2639"/>
                      <a:pt x="3322" y="2713"/>
                      <a:pt x="3694" y="2738"/>
                    </a:cubicBezTo>
                    <a:cubicBezTo>
                      <a:pt x="3823" y="2750"/>
                      <a:pt x="4023" y="2772"/>
                      <a:pt x="4224" y="2772"/>
                    </a:cubicBezTo>
                    <a:cubicBezTo>
                      <a:pt x="4450" y="2772"/>
                      <a:pt x="4679" y="2744"/>
                      <a:pt x="4810" y="2639"/>
                    </a:cubicBezTo>
                    <a:cubicBezTo>
                      <a:pt x="5083" y="2440"/>
                      <a:pt x="4686" y="2217"/>
                      <a:pt x="4488" y="2118"/>
                    </a:cubicBezTo>
                    <a:cubicBezTo>
                      <a:pt x="4190" y="1969"/>
                      <a:pt x="3917" y="1746"/>
                      <a:pt x="3595" y="1548"/>
                    </a:cubicBezTo>
                    <a:cubicBezTo>
                      <a:pt x="3075" y="1176"/>
                      <a:pt x="2579" y="804"/>
                      <a:pt x="2058" y="457"/>
                    </a:cubicBezTo>
                    <a:cubicBezTo>
                      <a:pt x="1785" y="259"/>
                      <a:pt x="1488" y="85"/>
                      <a:pt x="1116" y="11"/>
                    </a:cubicBezTo>
                    <a:cubicBezTo>
                      <a:pt x="1062" y="4"/>
                      <a:pt x="1006" y="0"/>
                      <a:pt x="94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39" name="Google Shape;12139;p30"/>
              <p:cNvSpPr/>
              <p:nvPr/>
            </p:nvSpPr>
            <p:spPr>
              <a:xfrm>
                <a:off x="3832950" y="279450"/>
                <a:ext cx="71650" cy="40975"/>
              </a:xfrm>
              <a:custGeom>
                <a:avLst/>
                <a:gdLst/>
                <a:ahLst/>
                <a:cxnLst/>
                <a:rect l="l" t="t" r="r" b="b"/>
                <a:pathLst>
                  <a:path w="2866" h="1639" extrusionOk="0">
                    <a:moveTo>
                      <a:pt x="571" y="0"/>
                    </a:moveTo>
                    <a:cubicBezTo>
                      <a:pt x="670" y="322"/>
                      <a:pt x="893" y="645"/>
                      <a:pt x="1190" y="868"/>
                    </a:cubicBezTo>
                    <a:cubicBezTo>
                      <a:pt x="769" y="793"/>
                      <a:pt x="323" y="645"/>
                      <a:pt x="0" y="446"/>
                    </a:cubicBezTo>
                    <a:lnTo>
                      <a:pt x="0" y="446"/>
                    </a:lnTo>
                    <a:cubicBezTo>
                      <a:pt x="149" y="669"/>
                      <a:pt x="298" y="893"/>
                      <a:pt x="546" y="1041"/>
                    </a:cubicBezTo>
                    <a:cubicBezTo>
                      <a:pt x="744" y="1165"/>
                      <a:pt x="942" y="1240"/>
                      <a:pt x="1166" y="1314"/>
                    </a:cubicBezTo>
                    <a:cubicBezTo>
                      <a:pt x="1562" y="1438"/>
                      <a:pt x="2008" y="1562"/>
                      <a:pt x="2430" y="1636"/>
                    </a:cubicBezTo>
                    <a:cubicBezTo>
                      <a:pt x="2449" y="1638"/>
                      <a:pt x="2467" y="1638"/>
                      <a:pt x="2485" y="1638"/>
                    </a:cubicBezTo>
                    <a:cubicBezTo>
                      <a:pt x="2809" y="1638"/>
                      <a:pt x="2866" y="1429"/>
                      <a:pt x="2678" y="1264"/>
                    </a:cubicBezTo>
                    <a:cubicBezTo>
                      <a:pt x="2430" y="1017"/>
                      <a:pt x="1984" y="818"/>
                      <a:pt x="1661" y="645"/>
                    </a:cubicBezTo>
                    <a:cubicBezTo>
                      <a:pt x="1314" y="422"/>
                      <a:pt x="942" y="198"/>
                      <a:pt x="571"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2140" name="Google Shape;12140;p30"/>
              <p:cNvSpPr/>
              <p:nvPr/>
            </p:nvSpPr>
            <p:spPr>
              <a:xfrm>
                <a:off x="3863925" y="210375"/>
                <a:ext cx="76875" cy="99000"/>
              </a:xfrm>
              <a:custGeom>
                <a:avLst/>
                <a:gdLst/>
                <a:ahLst/>
                <a:cxnLst/>
                <a:rect l="l" t="t" r="r" b="b"/>
                <a:pathLst>
                  <a:path w="3075" h="3960" extrusionOk="0">
                    <a:moveTo>
                      <a:pt x="735" y="0"/>
                    </a:moveTo>
                    <a:cubicBezTo>
                      <a:pt x="673" y="0"/>
                      <a:pt x="609" y="11"/>
                      <a:pt x="546" y="36"/>
                    </a:cubicBezTo>
                    <a:cubicBezTo>
                      <a:pt x="422" y="86"/>
                      <a:pt x="323" y="210"/>
                      <a:pt x="274" y="309"/>
                    </a:cubicBezTo>
                    <a:cubicBezTo>
                      <a:pt x="1" y="805"/>
                      <a:pt x="1" y="1201"/>
                      <a:pt x="174" y="1672"/>
                    </a:cubicBezTo>
                    <a:cubicBezTo>
                      <a:pt x="546" y="2540"/>
                      <a:pt x="1364" y="3383"/>
                      <a:pt x="2381" y="3879"/>
                    </a:cubicBezTo>
                    <a:cubicBezTo>
                      <a:pt x="2467" y="3913"/>
                      <a:pt x="2589" y="3960"/>
                      <a:pt x="2714" y="3960"/>
                    </a:cubicBezTo>
                    <a:cubicBezTo>
                      <a:pt x="2769" y="3960"/>
                      <a:pt x="2824" y="3951"/>
                      <a:pt x="2877" y="3928"/>
                    </a:cubicBezTo>
                    <a:cubicBezTo>
                      <a:pt x="3075" y="3829"/>
                      <a:pt x="3025" y="3581"/>
                      <a:pt x="3025" y="3432"/>
                    </a:cubicBezTo>
                    <a:cubicBezTo>
                      <a:pt x="3001" y="2937"/>
                      <a:pt x="2777" y="2416"/>
                      <a:pt x="2530" y="1945"/>
                    </a:cubicBezTo>
                    <a:cubicBezTo>
                      <a:pt x="2430" y="1772"/>
                      <a:pt x="2356" y="1598"/>
                      <a:pt x="2257" y="1425"/>
                    </a:cubicBezTo>
                    <a:cubicBezTo>
                      <a:pt x="2009" y="954"/>
                      <a:pt x="1736" y="557"/>
                      <a:pt x="1240" y="185"/>
                    </a:cubicBezTo>
                    <a:cubicBezTo>
                      <a:pt x="1093" y="93"/>
                      <a:pt x="917" y="0"/>
                      <a:pt x="73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41" name="Google Shape;12141;p30"/>
              <p:cNvSpPr/>
              <p:nvPr/>
            </p:nvSpPr>
            <p:spPr>
              <a:xfrm>
                <a:off x="3887475" y="245350"/>
                <a:ext cx="45625" cy="58625"/>
              </a:xfrm>
              <a:custGeom>
                <a:avLst/>
                <a:gdLst/>
                <a:ahLst/>
                <a:cxnLst/>
                <a:rect l="l" t="t" r="r" b="b"/>
                <a:pathLst>
                  <a:path w="1825" h="2345" extrusionOk="0">
                    <a:moveTo>
                      <a:pt x="1" y="620"/>
                    </a:moveTo>
                    <a:lnTo>
                      <a:pt x="1" y="620"/>
                    </a:lnTo>
                    <a:cubicBezTo>
                      <a:pt x="6" y="623"/>
                      <a:pt x="11" y="626"/>
                      <a:pt x="16" y="629"/>
                    </a:cubicBezTo>
                    <a:lnTo>
                      <a:pt x="16" y="629"/>
                    </a:lnTo>
                    <a:cubicBezTo>
                      <a:pt x="11" y="625"/>
                      <a:pt x="6" y="622"/>
                      <a:pt x="1" y="620"/>
                    </a:cubicBezTo>
                    <a:close/>
                    <a:moveTo>
                      <a:pt x="670" y="1"/>
                    </a:moveTo>
                    <a:lnTo>
                      <a:pt x="670" y="1"/>
                    </a:lnTo>
                    <a:cubicBezTo>
                      <a:pt x="695" y="397"/>
                      <a:pt x="720" y="794"/>
                      <a:pt x="918" y="1166"/>
                    </a:cubicBezTo>
                    <a:cubicBezTo>
                      <a:pt x="601" y="995"/>
                      <a:pt x="309" y="801"/>
                      <a:pt x="16" y="629"/>
                    </a:cubicBezTo>
                    <a:lnTo>
                      <a:pt x="16" y="629"/>
                    </a:lnTo>
                    <a:cubicBezTo>
                      <a:pt x="75" y="681"/>
                      <a:pt x="77" y="897"/>
                      <a:pt x="100" y="943"/>
                    </a:cubicBezTo>
                    <a:cubicBezTo>
                      <a:pt x="125" y="1067"/>
                      <a:pt x="199" y="1166"/>
                      <a:pt x="249" y="1265"/>
                    </a:cubicBezTo>
                    <a:cubicBezTo>
                      <a:pt x="373" y="1488"/>
                      <a:pt x="546" y="1662"/>
                      <a:pt x="720" y="1860"/>
                    </a:cubicBezTo>
                    <a:cubicBezTo>
                      <a:pt x="918" y="2033"/>
                      <a:pt x="1117" y="2182"/>
                      <a:pt x="1414" y="2306"/>
                    </a:cubicBezTo>
                    <a:cubicBezTo>
                      <a:pt x="1477" y="2332"/>
                      <a:pt x="1532" y="2344"/>
                      <a:pt x="1579" y="2344"/>
                    </a:cubicBezTo>
                    <a:cubicBezTo>
                      <a:pt x="1756" y="2344"/>
                      <a:pt x="1825" y="2179"/>
                      <a:pt x="1786" y="1984"/>
                    </a:cubicBezTo>
                    <a:cubicBezTo>
                      <a:pt x="1612" y="1240"/>
                      <a:pt x="1216" y="546"/>
                      <a:pt x="670"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2142" name="Google Shape;12142;p30"/>
              <p:cNvSpPr/>
              <p:nvPr/>
            </p:nvSpPr>
            <p:spPr>
              <a:xfrm>
                <a:off x="3943275" y="194050"/>
                <a:ext cx="132650" cy="117125"/>
              </a:xfrm>
              <a:custGeom>
                <a:avLst/>
                <a:gdLst/>
                <a:ahLst/>
                <a:cxnLst/>
                <a:rect l="l" t="t" r="r" b="b"/>
                <a:pathLst>
                  <a:path w="5306" h="4685" extrusionOk="0">
                    <a:moveTo>
                      <a:pt x="4819" y="1"/>
                    </a:moveTo>
                    <a:cubicBezTo>
                      <a:pt x="4640" y="1"/>
                      <a:pt x="4445" y="47"/>
                      <a:pt x="4264" y="119"/>
                    </a:cubicBezTo>
                    <a:cubicBezTo>
                      <a:pt x="3595" y="367"/>
                      <a:pt x="3074" y="838"/>
                      <a:pt x="2653" y="1309"/>
                    </a:cubicBezTo>
                    <a:cubicBezTo>
                      <a:pt x="2330" y="1607"/>
                      <a:pt x="0" y="4581"/>
                      <a:pt x="719" y="4680"/>
                    </a:cubicBezTo>
                    <a:cubicBezTo>
                      <a:pt x="735" y="4683"/>
                      <a:pt x="751" y="4684"/>
                      <a:pt x="767" y="4684"/>
                    </a:cubicBezTo>
                    <a:cubicBezTo>
                      <a:pt x="900" y="4684"/>
                      <a:pt x="1033" y="4601"/>
                      <a:pt x="1165" y="4556"/>
                    </a:cubicBezTo>
                    <a:cubicBezTo>
                      <a:pt x="2727" y="3714"/>
                      <a:pt x="4041" y="2573"/>
                      <a:pt x="4933" y="1309"/>
                    </a:cubicBezTo>
                    <a:cubicBezTo>
                      <a:pt x="5057" y="1111"/>
                      <a:pt x="5181" y="937"/>
                      <a:pt x="5231" y="739"/>
                    </a:cubicBezTo>
                    <a:cubicBezTo>
                      <a:pt x="5305" y="565"/>
                      <a:pt x="5305" y="342"/>
                      <a:pt x="5181" y="194"/>
                    </a:cubicBezTo>
                    <a:cubicBezTo>
                      <a:pt x="5156" y="119"/>
                      <a:pt x="5082" y="70"/>
                      <a:pt x="5008" y="20"/>
                    </a:cubicBezTo>
                    <a:cubicBezTo>
                      <a:pt x="4948" y="7"/>
                      <a:pt x="4884" y="1"/>
                      <a:pt x="481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43" name="Google Shape;12143;p30"/>
              <p:cNvSpPr/>
              <p:nvPr/>
            </p:nvSpPr>
            <p:spPr>
              <a:xfrm>
                <a:off x="3964725" y="229875"/>
                <a:ext cx="65325" cy="74425"/>
              </a:xfrm>
              <a:custGeom>
                <a:avLst/>
                <a:gdLst/>
                <a:ahLst/>
                <a:cxnLst/>
                <a:rect l="l" t="t" r="r" b="b"/>
                <a:pathLst>
                  <a:path w="2613" h="2977" extrusionOk="0">
                    <a:moveTo>
                      <a:pt x="2464" y="0"/>
                    </a:moveTo>
                    <a:lnTo>
                      <a:pt x="2464" y="0"/>
                    </a:lnTo>
                    <a:cubicBezTo>
                      <a:pt x="2365" y="124"/>
                      <a:pt x="2092" y="273"/>
                      <a:pt x="1993" y="397"/>
                    </a:cubicBezTo>
                    <a:cubicBezTo>
                      <a:pt x="1819" y="521"/>
                      <a:pt x="1695" y="669"/>
                      <a:pt x="1547" y="793"/>
                    </a:cubicBezTo>
                    <a:cubicBezTo>
                      <a:pt x="1249" y="1066"/>
                      <a:pt x="1001" y="1363"/>
                      <a:pt x="753" y="1661"/>
                    </a:cubicBezTo>
                    <a:cubicBezTo>
                      <a:pt x="505" y="1934"/>
                      <a:pt x="332" y="2206"/>
                      <a:pt x="134" y="2529"/>
                    </a:cubicBezTo>
                    <a:cubicBezTo>
                      <a:pt x="36" y="2684"/>
                      <a:pt x="0" y="2976"/>
                      <a:pt x="204" y="2976"/>
                    </a:cubicBezTo>
                    <a:cubicBezTo>
                      <a:pt x="260" y="2976"/>
                      <a:pt x="335" y="2954"/>
                      <a:pt x="431" y="2900"/>
                    </a:cubicBezTo>
                    <a:cubicBezTo>
                      <a:pt x="1224" y="2429"/>
                      <a:pt x="1943" y="1884"/>
                      <a:pt x="2538" y="1264"/>
                    </a:cubicBezTo>
                    <a:lnTo>
                      <a:pt x="2538" y="1264"/>
                    </a:lnTo>
                    <a:cubicBezTo>
                      <a:pt x="2216" y="1388"/>
                      <a:pt x="1869" y="1512"/>
                      <a:pt x="1571" y="1636"/>
                    </a:cubicBezTo>
                    <a:cubicBezTo>
                      <a:pt x="1943" y="1314"/>
                      <a:pt x="2315" y="967"/>
                      <a:pt x="2613" y="645"/>
                    </a:cubicBezTo>
                    <a:lnTo>
                      <a:pt x="2613" y="645"/>
                    </a:lnTo>
                    <a:cubicBezTo>
                      <a:pt x="2216" y="818"/>
                      <a:pt x="1844" y="1041"/>
                      <a:pt x="1497" y="1264"/>
                    </a:cubicBezTo>
                    <a:cubicBezTo>
                      <a:pt x="1869" y="868"/>
                      <a:pt x="2191" y="421"/>
                      <a:pt x="2464"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2144" name="Google Shape;12144;p30"/>
              <p:cNvSpPr/>
              <p:nvPr/>
            </p:nvSpPr>
            <p:spPr>
              <a:xfrm>
                <a:off x="3979825" y="219250"/>
                <a:ext cx="136375" cy="96100"/>
              </a:xfrm>
              <a:custGeom>
                <a:avLst/>
                <a:gdLst/>
                <a:ahLst/>
                <a:cxnLst/>
                <a:rect l="l" t="t" r="r" b="b"/>
                <a:pathLst>
                  <a:path w="5455" h="3844" extrusionOk="0">
                    <a:moveTo>
                      <a:pt x="4664" y="1"/>
                    </a:moveTo>
                    <a:cubicBezTo>
                      <a:pt x="4639" y="1"/>
                      <a:pt x="4614" y="2"/>
                      <a:pt x="4587" y="4"/>
                    </a:cubicBezTo>
                    <a:cubicBezTo>
                      <a:pt x="4240" y="53"/>
                      <a:pt x="4041" y="177"/>
                      <a:pt x="3793" y="375"/>
                    </a:cubicBezTo>
                    <a:cubicBezTo>
                      <a:pt x="3099" y="946"/>
                      <a:pt x="2430" y="1491"/>
                      <a:pt x="1761" y="2061"/>
                    </a:cubicBezTo>
                    <a:lnTo>
                      <a:pt x="744" y="2904"/>
                    </a:lnTo>
                    <a:cubicBezTo>
                      <a:pt x="496" y="3102"/>
                      <a:pt x="1" y="3350"/>
                      <a:pt x="75" y="3672"/>
                    </a:cubicBezTo>
                    <a:cubicBezTo>
                      <a:pt x="87" y="3804"/>
                      <a:pt x="208" y="3843"/>
                      <a:pt x="355" y="3843"/>
                    </a:cubicBezTo>
                    <a:cubicBezTo>
                      <a:pt x="514" y="3843"/>
                      <a:pt x="703" y="3797"/>
                      <a:pt x="819" y="3772"/>
                    </a:cubicBezTo>
                    <a:cubicBezTo>
                      <a:pt x="2058" y="3449"/>
                      <a:pt x="3223" y="2954"/>
                      <a:pt x="4240" y="2309"/>
                    </a:cubicBezTo>
                    <a:cubicBezTo>
                      <a:pt x="4537" y="2111"/>
                      <a:pt x="4810" y="1937"/>
                      <a:pt x="5033" y="1714"/>
                    </a:cubicBezTo>
                    <a:cubicBezTo>
                      <a:pt x="5454" y="1293"/>
                      <a:pt x="5430" y="822"/>
                      <a:pt x="5206" y="375"/>
                    </a:cubicBezTo>
                    <a:cubicBezTo>
                      <a:pt x="5114" y="146"/>
                      <a:pt x="4980" y="1"/>
                      <a:pt x="46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45" name="Google Shape;12145;p30"/>
              <p:cNvSpPr/>
              <p:nvPr/>
            </p:nvSpPr>
            <p:spPr>
              <a:xfrm>
                <a:off x="3983900" y="256500"/>
                <a:ext cx="86425" cy="55650"/>
              </a:xfrm>
              <a:custGeom>
                <a:avLst/>
                <a:gdLst/>
                <a:ahLst/>
                <a:cxnLst/>
                <a:rect l="l" t="t" r="r" b="b"/>
                <a:pathLst>
                  <a:path w="3457" h="2226" extrusionOk="0">
                    <a:moveTo>
                      <a:pt x="2961" y="1"/>
                    </a:moveTo>
                    <a:lnTo>
                      <a:pt x="2961" y="1"/>
                    </a:lnTo>
                    <a:cubicBezTo>
                      <a:pt x="2193" y="373"/>
                      <a:pt x="1523" y="869"/>
                      <a:pt x="804" y="1364"/>
                    </a:cubicBezTo>
                    <a:cubicBezTo>
                      <a:pt x="606" y="1538"/>
                      <a:pt x="110" y="1786"/>
                      <a:pt x="61" y="1959"/>
                    </a:cubicBezTo>
                    <a:cubicBezTo>
                      <a:pt x="1" y="2170"/>
                      <a:pt x="168" y="2225"/>
                      <a:pt x="365" y="2225"/>
                    </a:cubicBezTo>
                    <a:cubicBezTo>
                      <a:pt x="493" y="2225"/>
                      <a:pt x="633" y="2202"/>
                      <a:pt x="730" y="2182"/>
                    </a:cubicBezTo>
                    <a:cubicBezTo>
                      <a:pt x="1697" y="1860"/>
                      <a:pt x="2564" y="1439"/>
                      <a:pt x="3457" y="993"/>
                    </a:cubicBezTo>
                    <a:lnTo>
                      <a:pt x="3457" y="993"/>
                    </a:lnTo>
                    <a:cubicBezTo>
                      <a:pt x="2912" y="1092"/>
                      <a:pt x="2341" y="1216"/>
                      <a:pt x="1796" y="1364"/>
                    </a:cubicBezTo>
                    <a:cubicBezTo>
                      <a:pt x="2267" y="1092"/>
                      <a:pt x="2688" y="794"/>
                      <a:pt x="3135" y="472"/>
                    </a:cubicBezTo>
                    <a:lnTo>
                      <a:pt x="3135" y="472"/>
                    </a:lnTo>
                    <a:cubicBezTo>
                      <a:pt x="2589" y="720"/>
                      <a:pt x="2069" y="968"/>
                      <a:pt x="1523" y="1191"/>
                    </a:cubicBezTo>
                    <a:cubicBezTo>
                      <a:pt x="2019" y="794"/>
                      <a:pt x="2465" y="422"/>
                      <a:pt x="2961"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12146" name="Google Shape;12146;p30"/>
              <p:cNvSpPr/>
              <p:nvPr/>
            </p:nvSpPr>
            <p:spPr>
              <a:xfrm>
                <a:off x="3881300" y="287075"/>
                <a:ext cx="138825" cy="91775"/>
              </a:xfrm>
              <a:custGeom>
                <a:avLst/>
                <a:gdLst/>
                <a:ahLst/>
                <a:cxnLst/>
                <a:rect l="l" t="t" r="r" b="b"/>
                <a:pathLst>
                  <a:path w="5553" h="3671" extrusionOk="0">
                    <a:moveTo>
                      <a:pt x="3255" y="0"/>
                    </a:moveTo>
                    <a:cubicBezTo>
                      <a:pt x="3149" y="0"/>
                      <a:pt x="3039" y="6"/>
                      <a:pt x="2925" y="17"/>
                    </a:cubicBezTo>
                    <a:cubicBezTo>
                      <a:pt x="2801" y="17"/>
                      <a:pt x="2677" y="67"/>
                      <a:pt x="2553" y="92"/>
                    </a:cubicBezTo>
                    <a:cubicBezTo>
                      <a:pt x="2033" y="191"/>
                      <a:pt x="1537" y="389"/>
                      <a:pt x="1165" y="712"/>
                    </a:cubicBezTo>
                    <a:cubicBezTo>
                      <a:pt x="744" y="984"/>
                      <a:pt x="446" y="1381"/>
                      <a:pt x="248" y="1728"/>
                    </a:cubicBezTo>
                    <a:cubicBezTo>
                      <a:pt x="74" y="2075"/>
                      <a:pt x="0" y="2447"/>
                      <a:pt x="174" y="2744"/>
                    </a:cubicBezTo>
                    <a:cubicBezTo>
                      <a:pt x="372" y="3190"/>
                      <a:pt x="868" y="3488"/>
                      <a:pt x="1463" y="3612"/>
                    </a:cubicBezTo>
                    <a:cubicBezTo>
                      <a:pt x="1660" y="3651"/>
                      <a:pt x="1878" y="3671"/>
                      <a:pt x="2102" y="3671"/>
                    </a:cubicBezTo>
                    <a:cubicBezTo>
                      <a:pt x="2579" y="3671"/>
                      <a:pt x="3082" y="3582"/>
                      <a:pt x="3471" y="3414"/>
                    </a:cubicBezTo>
                    <a:cubicBezTo>
                      <a:pt x="3768" y="3290"/>
                      <a:pt x="4016" y="3116"/>
                      <a:pt x="4264" y="2967"/>
                    </a:cubicBezTo>
                    <a:cubicBezTo>
                      <a:pt x="4661" y="2719"/>
                      <a:pt x="5032" y="2397"/>
                      <a:pt x="5280" y="2075"/>
                    </a:cubicBezTo>
                    <a:cubicBezTo>
                      <a:pt x="5503" y="1753"/>
                      <a:pt x="5553" y="1430"/>
                      <a:pt x="5454" y="1108"/>
                    </a:cubicBezTo>
                    <a:cubicBezTo>
                      <a:pt x="5330" y="811"/>
                      <a:pt x="5082" y="513"/>
                      <a:pt x="4760" y="364"/>
                    </a:cubicBezTo>
                    <a:cubicBezTo>
                      <a:pt x="4280" y="156"/>
                      <a:pt x="3818" y="0"/>
                      <a:pt x="325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147" name="Google Shape;12147;p30"/>
              <p:cNvSpPr/>
              <p:nvPr/>
            </p:nvSpPr>
            <p:spPr>
              <a:xfrm>
                <a:off x="3892450" y="289975"/>
                <a:ext cx="115300" cy="78625"/>
              </a:xfrm>
              <a:custGeom>
                <a:avLst/>
                <a:gdLst/>
                <a:ahLst/>
                <a:cxnLst/>
                <a:rect l="l" t="t" r="r" b="b"/>
                <a:pathLst>
                  <a:path w="4612" h="3145" extrusionOk="0">
                    <a:moveTo>
                      <a:pt x="2727" y="1"/>
                    </a:moveTo>
                    <a:cubicBezTo>
                      <a:pt x="2107" y="75"/>
                      <a:pt x="1661" y="323"/>
                      <a:pt x="1141" y="571"/>
                    </a:cubicBezTo>
                    <a:cubicBezTo>
                      <a:pt x="595" y="843"/>
                      <a:pt x="347" y="1240"/>
                      <a:pt x="124" y="1686"/>
                    </a:cubicBezTo>
                    <a:cubicBezTo>
                      <a:pt x="50" y="1810"/>
                      <a:pt x="0" y="1959"/>
                      <a:pt x="99" y="2058"/>
                    </a:cubicBezTo>
                    <a:cubicBezTo>
                      <a:pt x="149" y="2108"/>
                      <a:pt x="248" y="2132"/>
                      <a:pt x="273" y="2207"/>
                    </a:cubicBezTo>
                    <a:cubicBezTo>
                      <a:pt x="273" y="2256"/>
                      <a:pt x="273" y="2306"/>
                      <a:pt x="248" y="2331"/>
                    </a:cubicBezTo>
                    <a:cubicBezTo>
                      <a:pt x="174" y="2455"/>
                      <a:pt x="149" y="2603"/>
                      <a:pt x="298" y="2678"/>
                    </a:cubicBezTo>
                    <a:cubicBezTo>
                      <a:pt x="340" y="2699"/>
                      <a:pt x="390" y="2706"/>
                      <a:pt x="444" y="2706"/>
                    </a:cubicBezTo>
                    <a:cubicBezTo>
                      <a:pt x="518" y="2706"/>
                      <a:pt x="598" y="2692"/>
                      <a:pt x="670" y="2678"/>
                    </a:cubicBezTo>
                    <a:cubicBezTo>
                      <a:pt x="732" y="2678"/>
                      <a:pt x="806" y="2665"/>
                      <a:pt x="871" y="2665"/>
                    </a:cubicBezTo>
                    <a:cubicBezTo>
                      <a:pt x="936" y="2665"/>
                      <a:pt x="992" y="2678"/>
                      <a:pt x="1017" y="2727"/>
                    </a:cubicBezTo>
                    <a:cubicBezTo>
                      <a:pt x="1116" y="2827"/>
                      <a:pt x="1017" y="2951"/>
                      <a:pt x="1041" y="3050"/>
                    </a:cubicBezTo>
                    <a:cubicBezTo>
                      <a:pt x="1077" y="3103"/>
                      <a:pt x="1190" y="3144"/>
                      <a:pt x="1325" y="3144"/>
                    </a:cubicBezTo>
                    <a:cubicBezTo>
                      <a:pt x="1377" y="3144"/>
                      <a:pt x="1432" y="3138"/>
                      <a:pt x="1488" y="3124"/>
                    </a:cubicBezTo>
                    <a:cubicBezTo>
                      <a:pt x="2479" y="3000"/>
                      <a:pt x="3446" y="2579"/>
                      <a:pt x="4239" y="2058"/>
                    </a:cubicBezTo>
                    <a:cubicBezTo>
                      <a:pt x="4388" y="1959"/>
                      <a:pt x="4562" y="1810"/>
                      <a:pt x="4487" y="1686"/>
                    </a:cubicBezTo>
                    <a:cubicBezTo>
                      <a:pt x="4462" y="1612"/>
                      <a:pt x="4338" y="1587"/>
                      <a:pt x="4215" y="1562"/>
                    </a:cubicBezTo>
                    <a:cubicBezTo>
                      <a:pt x="4091" y="1513"/>
                      <a:pt x="3967" y="1488"/>
                      <a:pt x="3967" y="1389"/>
                    </a:cubicBezTo>
                    <a:cubicBezTo>
                      <a:pt x="3967" y="1314"/>
                      <a:pt x="4066" y="1240"/>
                      <a:pt x="4190" y="1190"/>
                    </a:cubicBezTo>
                    <a:cubicBezTo>
                      <a:pt x="4314" y="1141"/>
                      <a:pt x="4438" y="1116"/>
                      <a:pt x="4512" y="1017"/>
                    </a:cubicBezTo>
                    <a:cubicBezTo>
                      <a:pt x="4611" y="943"/>
                      <a:pt x="4586" y="769"/>
                      <a:pt x="4487" y="719"/>
                    </a:cubicBezTo>
                    <a:cubicBezTo>
                      <a:pt x="4438" y="695"/>
                      <a:pt x="4363" y="645"/>
                      <a:pt x="4314" y="645"/>
                    </a:cubicBezTo>
                    <a:cubicBezTo>
                      <a:pt x="4091" y="620"/>
                      <a:pt x="3892" y="571"/>
                      <a:pt x="3719" y="521"/>
                    </a:cubicBezTo>
                    <a:cubicBezTo>
                      <a:pt x="3644" y="521"/>
                      <a:pt x="3595" y="496"/>
                      <a:pt x="3595" y="472"/>
                    </a:cubicBezTo>
                    <a:cubicBezTo>
                      <a:pt x="3545" y="397"/>
                      <a:pt x="3744" y="348"/>
                      <a:pt x="3818" y="248"/>
                    </a:cubicBezTo>
                    <a:cubicBezTo>
                      <a:pt x="3843" y="149"/>
                      <a:pt x="3719" y="100"/>
                      <a:pt x="3595" y="75"/>
                    </a:cubicBezTo>
                    <a:cubicBezTo>
                      <a:pt x="3273" y="1"/>
                      <a:pt x="2975" y="1"/>
                      <a:pt x="272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148" name="Google Shape;12148;p30"/>
              <p:cNvSpPr/>
              <p:nvPr/>
            </p:nvSpPr>
            <p:spPr>
              <a:xfrm>
                <a:off x="3935925" y="302250"/>
                <a:ext cx="4275" cy="3300"/>
              </a:xfrm>
              <a:custGeom>
                <a:avLst/>
                <a:gdLst/>
                <a:ahLst/>
                <a:cxnLst/>
                <a:rect l="l" t="t" r="r" b="b"/>
                <a:pathLst>
                  <a:path w="171" h="132" extrusionOk="0">
                    <a:moveTo>
                      <a:pt x="93" y="1"/>
                    </a:moveTo>
                    <a:cubicBezTo>
                      <a:pt x="48" y="1"/>
                      <a:pt x="1" y="45"/>
                      <a:pt x="21" y="107"/>
                    </a:cubicBezTo>
                    <a:cubicBezTo>
                      <a:pt x="46" y="107"/>
                      <a:pt x="46" y="131"/>
                      <a:pt x="121" y="131"/>
                    </a:cubicBezTo>
                    <a:cubicBezTo>
                      <a:pt x="170" y="107"/>
                      <a:pt x="170" y="7"/>
                      <a:pt x="121" y="7"/>
                    </a:cubicBezTo>
                    <a:cubicBezTo>
                      <a:pt x="112" y="3"/>
                      <a:pt x="102" y="1"/>
                      <a:pt x="9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49" name="Google Shape;12149;p30"/>
              <p:cNvSpPr/>
              <p:nvPr/>
            </p:nvSpPr>
            <p:spPr>
              <a:xfrm>
                <a:off x="3905100" y="326475"/>
                <a:ext cx="3875" cy="2450"/>
              </a:xfrm>
              <a:custGeom>
                <a:avLst/>
                <a:gdLst/>
                <a:ahLst/>
                <a:cxnLst/>
                <a:rect l="l" t="t" r="r" b="b"/>
                <a:pathLst>
                  <a:path w="155" h="98" extrusionOk="0">
                    <a:moveTo>
                      <a:pt x="73" y="1"/>
                    </a:moveTo>
                    <a:cubicBezTo>
                      <a:pt x="48" y="1"/>
                      <a:pt x="24" y="9"/>
                      <a:pt x="15" y="28"/>
                    </a:cubicBezTo>
                    <a:cubicBezTo>
                      <a:pt x="0" y="71"/>
                      <a:pt x="36" y="98"/>
                      <a:pt x="74" y="98"/>
                    </a:cubicBezTo>
                    <a:cubicBezTo>
                      <a:pt x="101" y="98"/>
                      <a:pt x="128" y="84"/>
                      <a:pt x="139" y="53"/>
                    </a:cubicBezTo>
                    <a:cubicBezTo>
                      <a:pt x="154" y="22"/>
                      <a:pt x="113" y="1"/>
                      <a:pt x="7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50" name="Google Shape;12150;p30"/>
              <p:cNvSpPr/>
              <p:nvPr/>
            </p:nvSpPr>
            <p:spPr>
              <a:xfrm>
                <a:off x="3958750" y="300775"/>
                <a:ext cx="12425" cy="7400"/>
              </a:xfrm>
              <a:custGeom>
                <a:avLst/>
                <a:gdLst/>
                <a:ahLst/>
                <a:cxnLst/>
                <a:rect l="l" t="t" r="r" b="b"/>
                <a:pathLst>
                  <a:path w="497" h="296" extrusionOk="0">
                    <a:moveTo>
                      <a:pt x="263" y="0"/>
                    </a:moveTo>
                    <a:cubicBezTo>
                      <a:pt x="172" y="0"/>
                      <a:pt x="94" y="53"/>
                      <a:pt x="75" y="91"/>
                    </a:cubicBezTo>
                    <a:cubicBezTo>
                      <a:pt x="1" y="166"/>
                      <a:pt x="75" y="265"/>
                      <a:pt x="174" y="289"/>
                    </a:cubicBezTo>
                    <a:cubicBezTo>
                      <a:pt x="196" y="294"/>
                      <a:pt x="218" y="296"/>
                      <a:pt x="240" y="296"/>
                    </a:cubicBezTo>
                    <a:cubicBezTo>
                      <a:pt x="339" y="296"/>
                      <a:pt x="427" y="252"/>
                      <a:pt x="447" y="190"/>
                    </a:cubicBezTo>
                    <a:cubicBezTo>
                      <a:pt x="497" y="91"/>
                      <a:pt x="447" y="42"/>
                      <a:pt x="348" y="17"/>
                    </a:cubicBezTo>
                    <a:cubicBezTo>
                      <a:pt x="319" y="5"/>
                      <a:pt x="290" y="0"/>
                      <a:pt x="26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51" name="Google Shape;12151;p30"/>
              <p:cNvSpPr/>
              <p:nvPr/>
            </p:nvSpPr>
            <p:spPr>
              <a:xfrm>
                <a:off x="3915725" y="334075"/>
                <a:ext cx="12350" cy="7100"/>
              </a:xfrm>
              <a:custGeom>
                <a:avLst/>
                <a:gdLst/>
                <a:ahLst/>
                <a:cxnLst/>
                <a:rect l="l" t="t" r="r" b="b"/>
                <a:pathLst>
                  <a:path w="494" h="284" extrusionOk="0">
                    <a:moveTo>
                      <a:pt x="267" y="1"/>
                    </a:moveTo>
                    <a:cubicBezTo>
                      <a:pt x="190" y="1"/>
                      <a:pt x="109" y="31"/>
                      <a:pt x="61" y="98"/>
                    </a:cubicBezTo>
                    <a:cubicBezTo>
                      <a:pt x="1" y="218"/>
                      <a:pt x="113" y="283"/>
                      <a:pt x="234" y="283"/>
                    </a:cubicBezTo>
                    <a:cubicBezTo>
                      <a:pt x="312" y="283"/>
                      <a:pt x="394" y="256"/>
                      <a:pt x="433" y="197"/>
                    </a:cubicBezTo>
                    <a:cubicBezTo>
                      <a:pt x="493" y="75"/>
                      <a:pt x="387" y="1"/>
                      <a:pt x="26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52" name="Google Shape;12152;p30"/>
              <p:cNvSpPr/>
              <p:nvPr/>
            </p:nvSpPr>
            <p:spPr>
              <a:xfrm>
                <a:off x="3914125" y="309100"/>
                <a:ext cx="8700" cy="6800"/>
              </a:xfrm>
              <a:custGeom>
                <a:avLst/>
                <a:gdLst/>
                <a:ahLst/>
                <a:cxnLst/>
                <a:rect l="l" t="t" r="r" b="b"/>
                <a:pathLst>
                  <a:path w="348" h="272" extrusionOk="0">
                    <a:moveTo>
                      <a:pt x="188" y="0"/>
                    </a:moveTo>
                    <a:cubicBezTo>
                      <a:pt x="176" y="0"/>
                      <a:pt x="163" y="1"/>
                      <a:pt x="150" y="4"/>
                    </a:cubicBezTo>
                    <a:cubicBezTo>
                      <a:pt x="51" y="54"/>
                      <a:pt x="1" y="103"/>
                      <a:pt x="1" y="178"/>
                    </a:cubicBezTo>
                    <a:cubicBezTo>
                      <a:pt x="19" y="231"/>
                      <a:pt x="75" y="272"/>
                      <a:pt x="143" y="272"/>
                    </a:cubicBezTo>
                    <a:cubicBezTo>
                      <a:pt x="169" y="272"/>
                      <a:pt x="196" y="266"/>
                      <a:pt x="224" y="252"/>
                    </a:cubicBezTo>
                    <a:cubicBezTo>
                      <a:pt x="274" y="227"/>
                      <a:pt x="348" y="202"/>
                      <a:pt x="348" y="128"/>
                    </a:cubicBezTo>
                    <a:cubicBezTo>
                      <a:pt x="348" y="84"/>
                      <a:pt x="289" y="0"/>
                      <a:pt x="18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53" name="Google Shape;12153;p30"/>
              <p:cNvSpPr/>
              <p:nvPr/>
            </p:nvSpPr>
            <p:spPr>
              <a:xfrm>
                <a:off x="3949850" y="324525"/>
                <a:ext cx="9825" cy="5850"/>
              </a:xfrm>
              <a:custGeom>
                <a:avLst/>
                <a:gdLst/>
                <a:ahLst/>
                <a:cxnLst/>
                <a:rect l="l" t="t" r="r" b="b"/>
                <a:pathLst>
                  <a:path w="393" h="234" extrusionOk="0">
                    <a:moveTo>
                      <a:pt x="224" y="1"/>
                    </a:moveTo>
                    <a:cubicBezTo>
                      <a:pt x="164" y="1"/>
                      <a:pt x="98" y="25"/>
                      <a:pt x="59" y="83"/>
                    </a:cubicBezTo>
                    <a:cubicBezTo>
                      <a:pt x="1" y="171"/>
                      <a:pt x="89" y="233"/>
                      <a:pt x="182" y="233"/>
                    </a:cubicBezTo>
                    <a:cubicBezTo>
                      <a:pt x="246" y="233"/>
                      <a:pt x="312" y="204"/>
                      <a:pt x="332" y="133"/>
                    </a:cubicBezTo>
                    <a:cubicBezTo>
                      <a:pt x="392" y="58"/>
                      <a:pt x="316" y="1"/>
                      <a:pt x="22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54" name="Google Shape;12154;p30"/>
              <p:cNvSpPr/>
              <p:nvPr/>
            </p:nvSpPr>
            <p:spPr>
              <a:xfrm>
                <a:off x="3987650" y="319600"/>
                <a:ext cx="10700" cy="6125"/>
              </a:xfrm>
              <a:custGeom>
                <a:avLst/>
                <a:gdLst/>
                <a:ahLst/>
                <a:cxnLst/>
                <a:rect l="l" t="t" r="r" b="b"/>
                <a:pathLst>
                  <a:path w="428" h="245" extrusionOk="0">
                    <a:moveTo>
                      <a:pt x="228" y="1"/>
                    </a:moveTo>
                    <a:cubicBezTo>
                      <a:pt x="164" y="1"/>
                      <a:pt x="97" y="25"/>
                      <a:pt x="59" y="82"/>
                    </a:cubicBezTo>
                    <a:cubicBezTo>
                      <a:pt x="1" y="185"/>
                      <a:pt x="99" y="244"/>
                      <a:pt x="204" y="244"/>
                    </a:cubicBezTo>
                    <a:cubicBezTo>
                      <a:pt x="276" y="244"/>
                      <a:pt x="352" y="217"/>
                      <a:pt x="382" y="156"/>
                    </a:cubicBezTo>
                    <a:cubicBezTo>
                      <a:pt x="428" y="64"/>
                      <a:pt x="332" y="1"/>
                      <a:pt x="22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55" name="Google Shape;12155;p30"/>
              <p:cNvSpPr/>
              <p:nvPr/>
            </p:nvSpPr>
            <p:spPr>
              <a:xfrm>
                <a:off x="3951475" y="347500"/>
                <a:ext cx="10700" cy="6550"/>
              </a:xfrm>
              <a:custGeom>
                <a:avLst/>
                <a:gdLst/>
                <a:ahLst/>
                <a:cxnLst/>
                <a:rect l="l" t="t" r="r" b="b"/>
                <a:pathLst>
                  <a:path w="428" h="262" extrusionOk="0">
                    <a:moveTo>
                      <a:pt x="219" y="0"/>
                    </a:moveTo>
                    <a:cubicBezTo>
                      <a:pt x="152" y="0"/>
                      <a:pt x="82" y="25"/>
                      <a:pt x="44" y="81"/>
                    </a:cubicBezTo>
                    <a:cubicBezTo>
                      <a:pt x="1" y="197"/>
                      <a:pt x="83" y="262"/>
                      <a:pt x="179" y="262"/>
                    </a:cubicBezTo>
                    <a:cubicBezTo>
                      <a:pt x="249" y="262"/>
                      <a:pt x="325" y="228"/>
                      <a:pt x="366" y="156"/>
                    </a:cubicBezTo>
                    <a:cubicBezTo>
                      <a:pt x="427" y="64"/>
                      <a:pt x="328" y="0"/>
                      <a:pt x="21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56" name="Google Shape;12156;p30"/>
              <p:cNvSpPr/>
              <p:nvPr/>
            </p:nvSpPr>
            <p:spPr>
              <a:xfrm>
                <a:off x="3934325" y="338725"/>
                <a:ext cx="12700" cy="7375"/>
              </a:xfrm>
              <a:custGeom>
                <a:avLst/>
                <a:gdLst/>
                <a:ahLst/>
                <a:cxnLst/>
                <a:rect l="l" t="t" r="r" b="b"/>
                <a:pathLst>
                  <a:path w="508" h="295" extrusionOk="0">
                    <a:moveTo>
                      <a:pt x="275" y="1"/>
                    </a:moveTo>
                    <a:cubicBezTo>
                      <a:pt x="195" y="1"/>
                      <a:pt x="109" y="33"/>
                      <a:pt x="61" y="110"/>
                    </a:cubicBezTo>
                    <a:cubicBezTo>
                      <a:pt x="0" y="216"/>
                      <a:pt x="115" y="294"/>
                      <a:pt x="236" y="294"/>
                    </a:cubicBezTo>
                    <a:cubicBezTo>
                      <a:pt x="313" y="294"/>
                      <a:pt x="394" y="262"/>
                      <a:pt x="432" y="184"/>
                    </a:cubicBezTo>
                    <a:cubicBezTo>
                      <a:pt x="508" y="79"/>
                      <a:pt x="399" y="1"/>
                      <a:pt x="27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57" name="Google Shape;12157;p30"/>
              <p:cNvSpPr/>
              <p:nvPr/>
            </p:nvSpPr>
            <p:spPr>
              <a:xfrm>
                <a:off x="3970375" y="334075"/>
                <a:ext cx="11625" cy="6775"/>
              </a:xfrm>
              <a:custGeom>
                <a:avLst/>
                <a:gdLst/>
                <a:ahLst/>
                <a:cxnLst/>
                <a:rect l="l" t="t" r="r" b="b"/>
                <a:pathLst>
                  <a:path w="465" h="271" extrusionOk="0">
                    <a:moveTo>
                      <a:pt x="249" y="1"/>
                    </a:moveTo>
                    <a:cubicBezTo>
                      <a:pt x="180" y="1"/>
                      <a:pt x="110" y="31"/>
                      <a:pt x="81" y="98"/>
                    </a:cubicBezTo>
                    <a:cubicBezTo>
                      <a:pt x="0" y="195"/>
                      <a:pt x="109" y="271"/>
                      <a:pt x="229" y="271"/>
                    </a:cubicBezTo>
                    <a:cubicBezTo>
                      <a:pt x="293" y="271"/>
                      <a:pt x="360" y="249"/>
                      <a:pt x="403" y="197"/>
                    </a:cubicBezTo>
                    <a:cubicBezTo>
                      <a:pt x="464" y="75"/>
                      <a:pt x="358" y="1"/>
                      <a:pt x="24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58" name="Google Shape;12158;p30"/>
              <p:cNvSpPr/>
              <p:nvPr/>
            </p:nvSpPr>
            <p:spPr>
              <a:xfrm>
                <a:off x="3922800" y="363375"/>
                <a:ext cx="10575" cy="7400"/>
              </a:xfrm>
              <a:custGeom>
                <a:avLst/>
                <a:gdLst/>
                <a:ahLst/>
                <a:cxnLst/>
                <a:rect l="l" t="t" r="r" b="b"/>
                <a:pathLst>
                  <a:path w="423" h="296" extrusionOk="0">
                    <a:moveTo>
                      <a:pt x="229" y="0"/>
                    </a:moveTo>
                    <a:cubicBezTo>
                      <a:pt x="148" y="0"/>
                      <a:pt x="70" y="58"/>
                      <a:pt x="51" y="116"/>
                    </a:cubicBezTo>
                    <a:cubicBezTo>
                      <a:pt x="1" y="165"/>
                      <a:pt x="51" y="264"/>
                      <a:pt x="150" y="289"/>
                    </a:cubicBezTo>
                    <a:cubicBezTo>
                      <a:pt x="167" y="294"/>
                      <a:pt x="186" y="296"/>
                      <a:pt x="204" y="296"/>
                    </a:cubicBezTo>
                    <a:cubicBezTo>
                      <a:pt x="290" y="296"/>
                      <a:pt x="377" y="251"/>
                      <a:pt x="398" y="190"/>
                    </a:cubicBezTo>
                    <a:cubicBezTo>
                      <a:pt x="422" y="116"/>
                      <a:pt x="398" y="41"/>
                      <a:pt x="298" y="17"/>
                    </a:cubicBezTo>
                    <a:cubicBezTo>
                      <a:pt x="276" y="5"/>
                      <a:pt x="252"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12159" name="Google Shape;12159;p30"/>
            <p:cNvGrpSpPr/>
            <p:nvPr/>
          </p:nvGrpSpPr>
          <p:grpSpPr>
            <a:xfrm rot="-6334814" flipH="1">
              <a:off x="8586724" y="540497"/>
              <a:ext cx="535525" cy="403819"/>
              <a:chOff x="3693500" y="1118850"/>
              <a:chExt cx="535500" cy="403800"/>
            </a:xfrm>
          </p:grpSpPr>
          <p:sp>
            <p:nvSpPr>
              <p:cNvPr id="12160" name="Google Shape;12160;p30"/>
              <p:cNvSpPr/>
              <p:nvPr/>
            </p:nvSpPr>
            <p:spPr>
              <a:xfrm>
                <a:off x="3978600" y="1346375"/>
                <a:ext cx="135125" cy="119900"/>
              </a:xfrm>
              <a:custGeom>
                <a:avLst/>
                <a:gdLst/>
                <a:ahLst/>
                <a:cxnLst/>
                <a:rect l="l" t="t" r="r" b="b"/>
                <a:pathLst>
                  <a:path w="5405" h="4796" extrusionOk="0">
                    <a:moveTo>
                      <a:pt x="588" y="0"/>
                    </a:moveTo>
                    <a:cubicBezTo>
                      <a:pt x="478" y="0"/>
                      <a:pt x="377" y="17"/>
                      <a:pt x="298" y="60"/>
                    </a:cubicBezTo>
                    <a:cubicBezTo>
                      <a:pt x="0" y="259"/>
                      <a:pt x="322" y="903"/>
                      <a:pt x="397" y="1101"/>
                    </a:cubicBezTo>
                    <a:cubicBezTo>
                      <a:pt x="521" y="1473"/>
                      <a:pt x="694" y="1845"/>
                      <a:pt x="892" y="2217"/>
                    </a:cubicBezTo>
                    <a:cubicBezTo>
                      <a:pt x="1165" y="2614"/>
                      <a:pt x="1438" y="2985"/>
                      <a:pt x="1760" y="3357"/>
                    </a:cubicBezTo>
                    <a:cubicBezTo>
                      <a:pt x="2182" y="3853"/>
                      <a:pt x="2727" y="4324"/>
                      <a:pt x="3371" y="4671"/>
                    </a:cubicBezTo>
                    <a:cubicBezTo>
                      <a:pt x="3495" y="4721"/>
                      <a:pt x="3619" y="4795"/>
                      <a:pt x="3768" y="4795"/>
                    </a:cubicBezTo>
                    <a:cubicBezTo>
                      <a:pt x="3917" y="4795"/>
                      <a:pt x="4140" y="4721"/>
                      <a:pt x="4239" y="4597"/>
                    </a:cubicBezTo>
                    <a:cubicBezTo>
                      <a:pt x="4264" y="4547"/>
                      <a:pt x="4289" y="4498"/>
                      <a:pt x="4338" y="4448"/>
                    </a:cubicBezTo>
                    <a:cubicBezTo>
                      <a:pt x="4462" y="4299"/>
                      <a:pt x="4784" y="4324"/>
                      <a:pt x="4884" y="4175"/>
                    </a:cubicBezTo>
                    <a:cubicBezTo>
                      <a:pt x="4958" y="4076"/>
                      <a:pt x="4908" y="3952"/>
                      <a:pt x="4983" y="3853"/>
                    </a:cubicBezTo>
                    <a:cubicBezTo>
                      <a:pt x="5032" y="3754"/>
                      <a:pt x="5156" y="3729"/>
                      <a:pt x="5255" y="3680"/>
                    </a:cubicBezTo>
                    <a:cubicBezTo>
                      <a:pt x="5379" y="3580"/>
                      <a:pt x="5404" y="3456"/>
                      <a:pt x="5404" y="3357"/>
                    </a:cubicBezTo>
                    <a:cubicBezTo>
                      <a:pt x="5404" y="3258"/>
                      <a:pt x="5330" y="3184"/>
                      <a:pt x="5255" y="3085"/>
                    </a:cubicBezTo>
                    <a:cubicBezTo>
                      <a:pt x="4983" y="2738"/>
                      <a:pt x="4611" y="2465"/>
                      <a:pt x="4264" y="2143"/>
                    </a:cubicBezTo>
                    <a:cubicBezTo>
                      <a:pt x="3718" y="1696"/>
                      <a:pt x="3124" y="1225"/>
                      <a:pt x="2504" y="779"/>
                    </a:cubicBezTo>
                    <a:cubicBezTo>
                      <a:pt x="2182" y="581"/>
                      <a:pt x="1884" y="383"/>
                      <a:pt x="1512" y="234"/>
                    </a:cubicBezTo>
                    <a:cubicBezTo>
                      <a:pt x="1344" y="159"/>
                      <a:pt x="923" y="0"/>
                      <a:pt x="58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161" name="Google Shape;12161;p30"/>
              <p:cNvSpPr/>
              <p:nvPr/>
            </p:nvSpPr>
            <p:spPr>
              <a:xfrm>
                <a:off x="3995325" y="1358850"/>
                <a:ext cx="70675" cy="80150"/>
              </a:xfrm>
              <a:custGeom>
                <a:avLst/>
                <a:gdLst/>
                <a:ahLst/>
                <a:cxnLst/>
                <a:rect l="l" t="t" r="r" b="b"/>
                <a:pathLst>
                  <a:path w="2827" h="3206" extrusionOk="0">
                    <a:moveTo>
                      <a:pt x="617" y="0"/>
                    </a:moveTo>
                    <a:cubicBezTo>
                      <a:pt x="350" y="0"/>
                      <a:pt x="131" y="123"/>
                      <a:pt x="75" y="479"/>
                    </a:cubicBezTo>
                    <a:cubicBezTo>
                      <a:pt x="0" y="826"/>
                      <a:pt x="199" y="1148"/>
                      <a:pt x="347" y="1445"/>
                    </a:cubicBezTo>
                    <a:cubicBezTo>
                      <a:pt x="496" y="1768"/>
                      <a:pt x="719" y="2065"/>
                      <a:pt x="967" y="2363"/>
                    </a:cubicBezTo>
                    <a:cubicBezTo>
                      <a:pt x="1091" y="2511"/>
                      <a:pt x="1240" y="2685"/>
                      <a:pt x="1438" y="2834"/>
                    </a:cubicBezTo>
                    <a:cubicBezTo>
                      <a:pt x="1587" y="2933"/>
                      <a:pt x="1884" y="3081"/>
                      <a:pt x="1959" y="3205"/>
                    </a:cubicBezTo>
                    <a:cubicBezTo>
                      <a:pt x="1760" y="2834"/>
                      <a:pt x="1562" y="2486"/>
                      <a:pt x="1265" y="2139"/>
                    </a:cubicBezTo>
                    <a:lnTo>
                      <a:pt x="1265" y="2139"/>
                    </a:lnTo>
                    <a:cubicBezTo>
                      <a:pt x="1636" y="2437"/>
                      <a:pt x="2083" y="2610"/>
                      <a:pt x="2578" y="2734"/>
                    </a:cubicBezTo>
                    <a:cubicBezTo>
                      <a:pt x="2306" y="2313"/>
                      <a:pt x="1884" y="1941"/>
                      <a:pt x="1488" y="1594"/>
                    </a:cubicBezTo>
                    <a:lnTo>
                      <a:pt x="1488" y="1594"/>
                    </a:lnTo>
                    <a:cubicBezTo>
                      <a:pt x="1884" y="1817"/>
                      <a:pt x="2355" y="1991"/>
                      <a:pt x="2826" y="2115"/>
                    </a:cubicBezTo>
                    <a:cubicBezTo>
                      <a:pt x="2678" y="1495"/>
                      <a:pt x="2331" y="950"/>
                      <a:pt x="1835" y="503"/>
                    </a:cubicBezTo>
                    <a:cubicBezTo>
                      <a:pt x="1634" y="334"/>
                      <a:pt x="1059" y="0"/>
                      <a:pt x="617"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162" name="Google Shape;12162;p30"/>
              <p:cNvSpPr/>
              <p:nvPr/>
            </p:nvSpPr>
            <p:spPr>
              <a:xfrm>
                <a:off x="3930250" y="1364650"/>
                <a:ext cx="68825" cy="145000"/>
              </a:xfrm>
              <a:custGeom>
                <a:avLst/>
                <a:gdLst/>
                <a:ahLst/>
                <a:cxnLst/>
                <a:rect l="l" t="t" r="r" b="b"/>
                <a:pathLst>
                  <a:path w="2753" h="5800" extrusionOk="0">
                    <a:moveTo>
                      <a:pt x="784" y="1"/>
                    </a:moveTo>
                    <a:cubicBezTo>
                      <a:pt x="756" y="1"/>
                      <a:pt x="726" y="8"/>
                      <a:pt x="695" y="23"/>
                    </a:cubicBezTo>
                    <a:cubicBezTo>
                      <a:pt x="397" y="172"/>
                      <a:pt x="348" y="767"/>
                      <a:pt x="273" y="965"/>
                    </a:cubicBezTo>
                    <a:cubicBezTo>
                      <a:pt x="100" y="1635"/>
                      <a:pt x="0" y="2354"/>
                      <a:pt x="0" y="2998"/>
                    </a:cubicBezTo>
                    <a:cubicBezTo>
                      <a:pt x="25" y="3370"/>
                      <a:pt x="75" y="3742"/>
                      <a:pt x="124" y="4089"/>
                    </a:cubicBezTo>
                    <a:cubicBezTo>
                      <a:pt x="224" y="4684"/>
                      <a:pt x="447" y="5229"/>
                      <a:pt x="868" y="5700"/>
                    </a:cubicBezTo>
                    <a:cubicBezTo>
                      <a:pt x="893" y="5725"/>
                      <a:pt x="942" y="5750"/>
                      <a:pt x="992" y="5799"/>
                    </a:cubicBezTo>
                    <a:cubicBezTo>
                      <a:pt x="1066" y="5799"/>
                      <a:pt x="1116" y="5799"/>
                      <a:pt x="1190" y="5750"/>
                    </a:cubicBezTo>
                    <a:cubicBezTo>
                      <a:pt x="1364" y="5700"/>
                      <a:pt x="1513" y="5675"/>
                      <a:pt x="1711" y="5601"/>
                    </a:cubicBezTo>
                    <a:cubicBezTo>
                      <a:pt x="1959" y="5551"/>
                      <a:pt x="2232" y="5452"/>
                      <a:pt x="2430" y="5254"/>
                    </a:cubicBezTo>
                    <a:cubicBezTo>
                      <a:pt x="2579" y="5130"/>
                      <a:pt x="2603" y="4957"/>
                      <a:pt x="2628" y="4808"/>
                    </a:cubicBezTo>
                    <a:cubicBezTo>
                      <a:pt x="2752" y="4015"/>
                      <a:pt x="2554" y="3320"/>
                      <a:pt x="2232" y="2626"/>
                    </a:cubicBezTo>
                    <a:cubicBezTo>
                      <a:pt x="1934" y="1957"/>
                      <a:pt x="1513" y="1337"/>
                      <a:pt x="1215" y="643"/>
                    </a:cubicBezTo>
                    <a:cubicBezTo>
                      <a:pt x="1149" y="510"/>
                      <a:pt x="1023" y="1"/>
                      <a:pt x="78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163" name="Google Shape;12163;p30"/>
              <p:cNvSpPr/>
              <p:nvPr/>
            </p:nvSpPr>
            <p:spPr>
              <a:xfrm>
                <a:off x="3933350" y="1377000"/>
                <a:ext cx="56425" cy="96700"/>
              </a:xfrm>
              <a:custGeom>
                <a:avLst/>
                <a:gdLst/>
                <a:ahLst/>
                <a:cxnLst/>
                <a:rect l="l" t="t" r="r" b="b"/>
                <a:pathLst>
                  <a:path w="2257" h="3868" extrusionOk="0">
                    <a:moveTo>
                      <a:pt x="893" y="0"/>
                    </a:moveTo>
                    <a:cubicBezTo>
                      <a:pt x="571" y="25"/>
                      <a:pt x="447" y="199"/>
                      <a:pt x="347" y="422"/>
                    </a:cubicBezTo>
                    <a:cubicBezTo>
                      <a:pt x="100" y="1017"/>
                      <a:pt x="0" y="1513"/>
                      <a:pt x="25" y="2008"/>
                    </a:cubicBezTo>
                    <a:cubicBezTo>
                      <a:pt x="25" y="2653"/>
                      <a:pt x="149" y="3273"/>
                      <a:pt x="323" y="3868"/>
                    </a:cubicBezTo>
                    <a:cubicBezTo>
                      <a:pt x="323" y="3471"/>
                      <a:pt x="372" y="3074"/>
                      <a:pt x="571" y="2653"/>
                    </a:cubicBezTo>
                    <a:cubicBezTo>
                      <a:pt x="744" y="3025"/>
                      <a:pt x="967" y="3397"/>
                      <a:pt x="1190" y="3768"/>
                    </a:cubicBezTo>
                    <a:cubicBezTo>
                      <a:pt x="1215" y="3248"/>
                      <a:pt x="1215" y="2727"/>
                      <a:pt x="1215" y="2207"/>
                    </a:cubicBezTo>
                    <a:cubicBezTo>
                      <a:pt x="1587" y="2405"/>
                      <a:pt x="1884" y="2628"/>
                      <a:pt x="2207" y="2876"/>
                    </a:cubicBezTo>
                    <a:cubicBezTo>
                      <a:pt x="2256" y="2157"/>
                      <a:pt x="2083" y="1513"/>
                      <a:pt x="1884" y="868"/>
                    </a:cubicBezTo>
                    <a:cubicBezTo>
                      <a:pt x="1835" y="645"/>
                      <a:pt x="1760" y="447"/>
                      <a:pt x="1612" y="273"/>
                    </a:cubicBezTo>
                    <a:cubicBezTo>
                      <a:pt x="1463" y="124"/>
                      <a:pt x="1215" y="0"/>
                      <a:pt x="89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164" name="Google Shape;12164;p30"/>
              <p:cNvSpPr/>
              <p:nvPr/>
            </p:nvSpPr>
            <p:spPr>
              <a:xfrm>
                <a:off x="3819325" y="1362200"/>
                <a:ext cx="97925" cy="160450"/>
              </a:xfrm>
              <a:custGeom>
                <a:avLst/>
                <a:gdLst/>
                <a:ahLst/>
                <a:cxnLst/>
                <a:rect l="l" t="t" r="r" b="b"/>
                <a:pathLst>
                  <a:path w="3917" h="6418" extrusionOk="0">
                    <a:moveTo>
                      <a:pt x="3537" y="1"/>
                    </a:moveTo>
                    <a:cubicBezTo>
                      <a:pt x="3070" y="1"/>
                      <a:pt x="2660" y="791"/>
                      <a:pt x="2479" y="1063"/>
                    </a:cubicBezTo>
                    <a:cubicBezTo>
                      <a:pt x="2107" y="1634"/>
                      <a:pt x="1785" y="2229"/>
                      <a:pt x="1413" y="2848"/>
                    </a:cubicBezTo>
                    <a:cubicBezTo>
                      <a:pt x="1041" y="3468"/>
                      <a:pt x="694" y="4088"/>
                      <a:pt x="422" y="4707"/>
                    </a:cubicBezTo>
                    <a:cubicBezTo>
                      <a:pt x="198" y="5228"/>
                      <a:pt x="0" y="5773"/>
                      <a:pt x="99" y="6269"/>
                    </a:cubicBezTo>
                    <a:cubicBezTo>
                      <a:pt x="99" y="6294"/>
                      <a:pt x="124" y="6344"/>
                      <a:pt x="174" y="6344"/>
                    </a:cubicBezTo>
                    <a:cubicBezTo>
                      <a:pt x="186" y="6356"/>
                      <a:pt x="202" y="6361"/>
                      <a:pt x="219" y="6361"/>
                    </a:cubicBezTo>
                    <a:cubicBezTo>
                      <a:pt x="270" y="6361"/>
                      <a:pt x="335" y="6319"/>
                      <a:pt x="372" y="6319"/>
                    </a:cubicBezTo>
                    <a:cubicBezTo>
                      <a:pt x="496" y="6319"/>
                      <a:pt x="570" y="6418"/>
                      <a:pt x="694" y="6418"/>
                    </a:cubicBezTo>
                    <a:cubicBezTo>
                      <a:pt x="818" y="6418"/>
                      <a:pt x="893" y="6344"/>
                      <a:pt x="1016" y="6294"/>
                    </a:cubicBezTo>
                    <a:cubicBezTo>
                      <a:pt x="1240" y="6195"/>
                      <a:pt x="1512" y="6195"/>
                      <a:pt x="1785" y="6096"/>
                    </a:cubicBezTo>
                    <a:cubicBezTo>
                      <a:pt x="2033" y="6021"/>
                      <a:pt x="2206" y="5848"/>
                      <a:pt x="2355" y="5699"/>
                    </a:cubicBezTo>
                    <a:cubicBezTo>
                      <a:pt x="2702" y="5327"/>
                      <a:pt x="2876" y="4931"/>
                      <a:pt x="3049" y="4534"/>
                    </a:cubicBezTo>
                    <a:cubicBezTo>
                      <a:pt x="3471" y="3468"/>
                      <a:pt x="3818" y="2427"/>
                      <a:pt x="3867" y="1386"/>
                    </a:cubicBezTo>
                    <a:lnTo>
                      <a:pt x="3867" y="617"/>
                    </a:lnTo>
                    <a:cubicBezTo>
                      <a:pt x="3843" y="444"/>
                      <a:pt x="3917" y="121"/>
                      <a:pt x="3669" y="22"/>
                    </a:cubicBezTo>
                    <a:cubicBezTo>
                      <a:pt x="3625" y="7"/>
                      <a:pt x="3581" y="1"/>
                      <a:pt x="353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165" name="Google Shape;12165;p30"/>
              <p:cNvSpPr/>
              <p:nvPr/>
            </p:nvSpPr>
            <p:spPr>
              <a:xfrm>
                <a:off x="3837300" y="1381100"/>
                <a:ext cx="84300" cy="101900"/>
              </a:xfrm>
              <a:custGeom>
                <a:avLst/>
                <a:gdLst/>
                <a:ahLst/>
                <a:cxnLst/>
                <a:rect l="l" t="t" r="r" b="b"/>
                <a:pathLst>
                  <a:path w="3372" h="4076" extrusionOk="0">
                    <a:moveTo>
                      <a:pt x="2838" y="0"/>
                    </a:moveTo>
                    <a:cubicBezTo>
                      <a:pt x="2532" y="0"/>
                      <a:pt x="2105" y="321"/>
                      <a:pt x="1884" y="506"/>
                    </a:cubicBezTo>
                    <a:cubicBezTo>
                      <a:pt x="1388" y="1002"/>
                      <a:pt x="1016" y="1596"/>
                      <a:pt x="719" y="2117"/>
                    </a:cubicBezTo>
                    <a:cubicBezTo>
                      <a:pt x="521" y="2439"/>
                      <a:pt x="397" y="2762"/>
                      <a:pt x="273" y="3084"/>
                    </a:cubicBezTo>
                    <a:cubicBezTo>
                      <a:pt x="223" y="3233"/>
                      <a:pt x="174" y="3381"/>
                      <a:pt x="124" y="3580"/>
                    </a:cubicBezTo>
                    <a:cubicBezTo>
                      <a:pt x="78" y="3717"/>
                      <a:pt x="96" y="3917"/>
                      <a:pt x="21" y="4044"/>
                    </a:cubicBezTo>
                    <a:lnTo>
                      <a:pt x="21" y="4044"/>
                    </a:lnTo>
                    <a:cubicBezTo>
                      <a:pt x="335" y="3585"/>
                      <a:pt x="628" y="3148"/>
                      <a:pt x="992" y="2712"/>
                    </a:cubicBezTo>
                    <a:lnTo>
                      <a:pt x="992" y="2712"/>
                    </a:lnTo>
                    <a:cubicBezTo>
                      <a:pt x="992" y="3158"/>
                      <a:pt x="967" y="3580"/>
                      <a:pt x="892" y="4026"/>
                    </a:cubicBezTo>
                    <a:cubicBezTo>
                      <a:pt x="1314" y="3530"/>
                      <a:pt x="1587" y="2960"/>
                      <a:pt x="1760" y="2439"/>
                    </a:cubicBezTo>
                    <a:cubicBezTo>
                      <a:pt x="1859" y="2861"/>
                      <a:pt x="1934" y="3307"/>
                      <a:pt x="2008" y="3728"/>
                    </a:cubicBezTo>
                    <a:cubicBezTo>
                      <a:pt x="2330" y="3158"/>
                      <a:pt x="2677" y="2538"/>
                      <a:pt x="2876" y="1919"/>
                    </a:cubicBezTo>
                    <a:cubicBezTo>
                      <a:pt x="3074" y="1423"/>
                      <a:pt x="3371" y="580"/>
                      <a:pt x="3099" y="134"/>
                    </a:cubicBezTo>
                    <a:cubicBezTo>
                      <a:pt x="3035" y="38"/>
                      <a:pt x="2944" y="0"/>
                      <a:pt x="2838" y="0"/>
                    </a:cubicBezTo>
                    <a:close/>
                    <a:moveTo>
                      <a:pt x="21" y="4044"/>
                    </a:moveTo>
                    <a:cubicBezTo>
                      <a:pt x="14" y="4055"/>
                      <a:pt x="7" y="4065"/>
                      <a:pt x="0" y="4075"/>
                    </a:cubicBezTo>
                    <a:cubicBezTo>
                      <a:pt x="8" y="4066"/>
                      <a:pt x="15" y="4055"/>
                      <a:pt x="21" y="4044"/>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166" name="Google Shape;12166;p30"/>
              <p:cNvSpPr/>
              <p:nvPr/>
            </p:nvSpPr>
            <p:spPr>
              <a:xfrm>
                <a:off x="3710850" y="1347525"/>
                <a:ext cx="197725" cy="113150"/>
              </a:xfrm>
              <a:custGeom>
                <a:avLst/>
                <a:gdLst/>
                <a:ahLst/>
                <a:cxnLst/>
                <a:rect l="l" t="t" r="r" b="b"/>
                <a:pathLst>
                  <a:path w="7909" h="4526" extrusionOk="0">
                    <a:moveTo>
                      <a:pt x="7433" y="0"/>
                    </a:moveTo>
                    <a:cubicBezTo>
                      <a:pt x="7161" y="0"/>
                      <a:pt x="6669" y="194"/>
                      <a:pt x="6496" y="237"/>
                    </a:cubicBezTo>
                    <a:lnTo>
                      <a:pt x="5281" y="609"/>
                    </a:lnTo>
                    <a:cubicBezTo>
                      <a:pt x="4314" y="956"/>
                      <a:pt x="3447" y="1353"/>
                      <a:pt x="2653" y="1824"/>
                    </a:cubicBezTo>
                    <a:cubicBezTo>
                      <a:pt x="1587" y="2444"/>
                      <a:pt x="596" y="3212"/>
                      <a:pt x="75" y="4129"/>
                    </a:cubicBezTo>
                    <a:cubicBezTo>
                      <a:pt x="51" y="4154"/>
                      <a:pt x="1" y="4204"/>
                      <a:pt x="51" y="4253"/>
                    </a:cubicBezTo>
                    <a:cubicBezTo>
                      <a:pt x="61" y="4304"/>
                      <a:pt x="111" y="4317"/>
                      <a:pt x="178" y="4317"/>
                    </a:cubicBezTo>
                    <a:cubicBezTo>
                      <a:pt x="256" y="4317"/>
                      <a:pt x="356" y="4299"/>
                      <a:pt x="438" y="4299"/>
                    </a:cubicBezTo>
                    <a:cubicBezTo>
                      <a:pt x="459" y="4299"/>
                      <a:pt x="479" y="4300"/>
                      <a:pt x="497" y="4303"/>
                    </a:cubicBezTo>
                    <a:cubicBezTo>
                      <a:pt x="695" y="4328"/>
                      <a:pt x="720" y="4526"/>
                      <a:pt x="918" y="4526"/>
                    </a:cubicBezTo>
                    <a:cubicBezTo>
                      <a:pt x="1042" y="4526"/>
                      <a:pt x="1166" y="4452"/>
                      <a:pt x="1290" y="4427"/>
                    </a:cubicBezTo>
                    <a:cubicBezTo>
                      <a:pt x="1348" y="4419"/>
                      <a:pt x="1406" y="4416"/>
                      <a:pt x="1464" y="4416"/>
                    </a:cubicBezTo>
                    <a:cubicBezTo>
                      <a:pt x="1582" y="4416"/>
                      <a:pt x="1703" y="4427"/>
                      <a:pt x="1835" y="4427"/>
                    </a:cubicBezTo>
                    <a:cubicBezTo>
                      <a:pt x="2282" y="4427"/>
                      <a:pt x="2703" y="4179"/>
                      <a:pt x="3100" y="3956"/>
                    </a:cubicBezTo>
                    <a:cubicBezTo>
                      <a:pt x="4389" y="3212"/>
                      <a:pt x="5628" y="2419"/>
                      <a:pt x="6620" y="1452"/>
                    </a:cubicBezTo>
                    <a:cubicBezTo>
                      <a:pt x="6818" y="1229"/>
                      <a:pt x="7909" y="188"/>
                      <a:pt x="7537" y="14"/>
                    </a:cubicBezTo>
                    <a:cubicBezTo>
                      <a:pt x="7508" y="5"/>
                      <a:pt x="7473" y="0"/>
                      <a:pt x="743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167" name="Google Shape;12167;p30"/>
              <p:cNvSpPr/>
              <p:nvPr/>
            </p:nvSpPr>
            <p:spPr>
              <a:xfrm>
                <a:off x="3749275" y="1353400"/>
                <a:ext cx="140725" cy="80025"/>
              </a:xfrm>
              <a:custGeom>
                <a:avLst/>
                <a:gdLst/>
                <a:ahLst/>
                <a:cxnLst/>
                <a:rect l="l" t="t" r="r" b="b"/>
                <a:pathLst>
                  <a:path w="5629" h="3201" extrusionOk="0">
                    <a:moveTo>
                      <a:pt x="5133" y="1"/>
                    </a:moveTo>
                    <a:cubicBezTo>
                      <a:pt x="4973" y="1"/>
                      <a:pt x="4805" y="88"/>
                      <a:pt x="4612" y="176"/>
                    </a:cubicBezTo>
                    <a:cubicBezTo>
                      <a:pt x="3744" y="573"/>
                      <a:pt x="2876" y="969"/>
                      <a:pt x="2034" y="1415"/>
                    </a:cubicBezTo>
                    <a:cubicBezTo>
                      <a:pt x="1265" y="1812"/>
                      <a:pt x="447" y="2283"/>
                      <a:pt x="1" y="2903"/>
                    </a:cubicBezTo>
                    <a:cubicBezTo>
                      <a:pt x="621" y="2655"/>
                      <a:pt x="1240" y="2407"/>
                      <a:pt x="1811" y="2159"/>
                    </a:cubicBezTo>
                    <a:lnTo>
                      <a:pt x="1811" y="2159"/>
                    </a:lnTo>
                    <a:cubicBezTo>
                      <a:pt x="1488" y="2481"/>
                      <a:pt x="1191" y="2828"/>
                      <a:pt x="1017" y="3200"/>
                    </a:cubicBezTo>
                    <a:cubicBezTo>
                      <a:pt x="1563" y="2903"/>
                      <a:pt x="2133" y="2581"/>
                      <a:pt x="2678" y="2233"/>
                    </a:cubicBezTo>
                    <a:lnTo>
                      <a:pt x="2678" y="2233"/>
                    </a:lnTo>
                    <a:cubicBezTo>
                      <a:pt x="2629" y="2481"/>
                      <a:pt x="2529" y="2729"/>
                      <a:pt x="2405" y="2977"/>
                    </a:cubicBezTo>
                    <a:cubicBezTo>
                      <a:pt x="3521" y="2357"/>
                      <a:pt x="4488" y="1589"/>
                      <a:pt x="5231" y="721"/>
                    </a:cubicBezTo>
                    <a:cubicBezTo>
                      <a:pt x="5455" y="473"/>
                      <a:pt x="5628" y="176"/>
                      <a:pt x="5331" y="52"/>
                    </a:cubicBezTo>
                    <a:cubicBezTo>
                      <a:pt x="5265" y="16"/>
                      <a:pt x="5200" y="1"/>
                      <a:pt x="5133"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168" name="Google Shape;12168;p30"/>
              <p:cNvSpPr/>
              <p:nvPr/>
            </p:nvSpPr>
            <p:spPr>
              <a:xfrm>
                <a:off x="4011425" y="1323750"/>
                <a:ext cx="181000" cy="54975"/>
              </a:xfrm>
              <a:custGeom>
                <a:avLst/>
                <a:gdLst/>
                <a:ahLst/>
                <a:cxnLst/>
                <a:rect l="l" t="t" r="r" b="b"/>
                <a:pathLst>
                  <a:path w="7240" h="2199" extrusionOk="0">
                    <a:moveTo>
                      <a:pt x="2689" y="0"/>
                    </a:moveTo>
                    <a:cubicBezTo>
                      <a:pt x="2006" y="0"/>
                      <a:pt x="1318" y="49"/>
                      <a:pt x="621" y="98"/>
                    </a:cubicBezTo>
                    <a:cubicBezTo>
                      <a:pt x="323" y="147"/>
                      <a:pt x="1" y="321"/>
                      <a:pt x="174" y="544"/>
                    </a:cubicBezTo>
                    <a:cubicBezTo>
                      <a:pt x="323" y="717"/>
                      <a:pt x="720" y="891"/>
                      <a:pt x="992" y="1040"/>
                    </a:cubicBezTo>
                    <a:cubicBezTo>
                      <a:pt x="1538" y="1362"/>
                      <a:pt x="2158" y="1635"/>
                      <a:pt x="2827" y="1808"/>
                    </a:cubicBezTo>
                    <a:cubicBezTo>
                      <a:pt x="3628" y="2055"/>
                      <a:pt x="4480" y="2199"/>
                      <a:pt x="5411" y="2199"/>
                    </a:cubicBezTo>
                    <a:cubicBezTo>
                      <a:pt x="5604" y="2199"/>
                      <a:pt x="5800" y="2193"/>
                      <a:pt x="6000" y="2180"/>
                    </a:cubicBezTo>
                    <a:cubicBezTo>
                      <a:pt x="6248" y="2180"/>
                      <a:pt x="6446" y="2155"/>
                      <a:pt x="6694" y="2056"/>
                    </a:cubicBezTo>
                    <a:cubicBezTo>
                      <a:pt x="6917" y="1957"/>
                      <a:pt x="7140" y="1808"/>
                      <a:pt x="7190" y="1635"/>
                    </a:cubicBezTo>
                    <a:cubicBezTo>
                      <a:pt x="7239" y="1535"/>
                      <a:pt x="7190" y="1412"/>
                      <a:pt x="7140" y="1312"/>
                    </a:cubicBezTo>
                    <a:cubicBezTo>
                      <a:pt x="7016" y="1064"/>
                      <a:pt x="6768" y="916"/>
                      <a:pt x="6496" y="767"/>
                    </a:cubicBezTo>
                    <a:cubicBezTo>
                      <a:pt x="5752" y="346"/>
                      <a:pt x="4785" y="147"/>
                      <a:pt x="3769" y="48"/>
                    </a:cubicBezTo>
                    <a:cubicBezTo>
                      <a:pt x="3409" y="14"/>
                      <a:pt x="3050" y="0"/>
                      <a:pt x="2689"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169" name="Google Shape;12169;p30"/>
              <p:cNvSpPr/>
              <p:nvPr/>
            </p:nvSpPr>
            <p:spPr>
              <a:xfrm>
                <a:off x="4022600" y="1334025"/>
                <a:ext cx="119000" cy="37425"/>
              </a:xfrm>
              <a:custGeom>
                <a:avLst/>
                <a:gdLst/>
                <a:ahLst/>
                <a:cxnLst/>
                <a:rect l="l" t="t" r="r" b="b"/>
                <a:pathLst>
                  <a:path w="4760" h="1497" extrusionOk="0">
                    <a:moveTo>
                      <a:pt x="1303" y="0"/>
                    </a:moveTo>
                    <a:cubicBezTo>
                      <a:pt x="1087" y="0"/>
                      <a:pt x="867" y="3"/>
                      <a:pt x="645" y="9"/>
                    </a:cubicBezTo>
                    <a:cubicBezTo>
                      <a:pt x="422" y="9"/>
                      <a:pt x="0" y="9"/>
                      <a:pt x="25" y="257"/>
                    </a:cubicBezTo>
                    <a:cubicBezTo>
                      <a:pt x="50" y="455"/>
                      <a:pt x="422" y="579"/>
                      <a:pt x="620" y="653"/>
                    </a:cubicBezTo>
                    <a:cubicBezTo>
                      <a:pt x="1636" y="1100"/>
                      <a:pt x="2826" y="1397"/>
                      <a:pt x="4090" y="1496"/>
                    </a:cubicBezTo>
                    <a:cubicBezTo>
                      <a:pt x="3966" y="1372"/>
                      <a:pt x="3843" y="1248"/>
                      <a:pt x="3694" y="1124"/>
                    </a:cubicBezTo>
                    <a:cubicBezTo>
                      <a:pt x="4041" y="1100"/>
                      <a:pt x="4388" y="1075"/>
                      <a:pt x="4760" y="1025"/>
                    </a:cubicBezTo>
                    <a:cubicBezTo>
                      <a:pt x="4487" y="877"/>
                      <a:pt x="4214" y="728"/>
                      <a:pt x="3892" y="604"/>
                    </a:cubicBezTo>
                    <a:cubicBezTo>
                      <a:pt x="4115" y="530"/>
                      <a:pt x="4363" y="480"/>
                      <a:pt x="4586" y="381"/>
                    </a:cubicBezTo>
                    <a:cubicBezTo>
                      <a:pt x="4264" y="232"/>
                      <a:pt x="3892" y="158"/>
                      <a:pt x="3495" y="133"/>
                    </a:cubicBezTo>
                    <a:cubicBezTo>
                      <a:pt x="2765" y="37"/>
                      <a:pt x="2050" y="0"/>
                      <a:pt x="130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170" name="Google Shape;12170;p30"/>
              <p:cNvSpPr/>
              <p:nvPr/>
            </p:nvSpPr>
            <p:spPr>
              <a:xfrm>
                <a:off x="4021975" y="1262100"/>
                <a:ext cx="192750" cy="54450"/>
              </a:xfrm>
              <a:custGeom>
                <a:avLst/>
                <a:gdLst/>
                <a:ahLst/>
                <a:cxnLst/>
                <a:rect l="l" t="t" r="r" b="b"/>
                <a:pathLst>
                  <a:path w="7710" h="2178" extrusionOk="0">
                    <a:moveTo>
                      <a:pt x="6971" y="1"/>
                    </a:moveTo>
                    <a:cubicBezTo>
                      <a:pt x="6935" y="1"/>
                      <a:pt x="6900" y="4"/>
                      <a:pt x="6867" y="10"/>
                    </a:cubicBezTo>
                    <a:cubicBezTo>
                      <a:pt x="6619" y="10"/>
                      <a:pt x="6371" y="60"/>
                      <a:pt x="6123" y="109"/>
                    </a:cubicBezTo>
                    <a:cubicBezTo>
                      <a:pt x="4239" y="432"/>
                      <a:pt x="2355" y="779"/>
                      <a:pt x="521" y="1399"/>
                    </a:cubicBezTo>
                    <a:cubicBezTo>
                      <a:pt x="75" y="1547"/>
                      <a:pt x="0" y="1870"/>
                      <a:pt x="447" y="1894"/>
                    </a:cubicBezTo>
                    <a:cubicBezTo>
                      <a:pt x="918" y="1919"/>
                      <a:pt x="1364" y="1994"/>
                      <a:pt x="1785" y="2043"/>
                    </a:cubicBezTo>
                    <a:cubicBezTo>
                      <a:pt x="2459" y="2127"/>
                      <a:pt x="3167" y="2177"/>
                      <a:pt x="3878" y="2177"/>
                    </a:cubicBezTo>
                    <a:cubicBezTo>
                      <a:pt x="4214" y="2177"/>
                      <a:pt x="4550" y="2166"/>
                      <a:pt x="4884" y="2142"/>
                    </a:cubicBezTo>
                    <a:cubicBezTo>
                      <a:pt x="5454" y="2043"/>
                      <a:pt x="6024" y="2018"/>
                      <a:pt x="6619" y="1919"/>
                    </a:cubicBezTo>
                    <a:cubicBezTo>
                      <a:pt x="6817" y="1894"/>
                      <a:pt x="7065" y="1870"/>
                      <a:pt x="7189" y="1721"/>
                    </a:cubicBezTo>
                    <a:cubicBezTo>
                      <a:pt x="7313" y="1597"/>
                      <a:pt x="7239" y="1399"/>
                      <a:pt x="7338" y="1275"/>
                    </a:cubicBezTo>
                    <a:cubicBezTo>
                      <a:pt x="7388" y="1151"/>
                      <a:pt x="7586" y="1052"/>
                      <a:pt x="7611" y="928"/>
                    </a:cubicBezTo>
                    <a:cubicBezTo>
                      <a:pt x="7710" y="729"/>
                      <a:pt x="7462" y="605"/>
                      <a:pt x="7363" y="407"/>
                    </a:cubicBezTo>
                    <a:cubicBezTo>
                      <a:pt x="7313" y="283"/>
                      <a:pt x="7338" y="134"/>
                      <a:pt x="7239" y="60"/>
                    </a:cubicBezTo>
                    <a:cubicBezTo>
                      <a:pt x="7166" y="24"/>
                      <a:pt x="7067" y="1"/>
                      <a:pt x="697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171" name="Google Shape;12171;p30"/>
              <p:cNvSpPr/>
              <p:nvPr/>
            </p:nvSpPr>
            <p:spPr>
              <a:xfrm>
                <a:off x="4025700" y="1273575"/>
                <a:ext cx="125200" cy="39625"/>
              </a:xfrm>
              <a:custGeom>
                <a:avLst/>
                <a:gdLst/>
                <a:ahLst/>
                <a:cxnLst/>
                <a:rect l="l" t="t" r="r" b="b"/>
                <a:pathLst>
                  <a:path w="5008" h="1585" extrusionOk="0">
                    <a:moveTo>
                      <a:pt x="4397" y="0"/>
                    </a:moveTo>
                    <a:cubicBezTo>
                      <a:pt x="3266" y="0"/>
                      <a:pt x="2052" y="230"/>
                      <a:pt x="892" y="568"/>
                    </a:cubicBezTo>
                    <a:cubicBezTo>
                      <a:pt x="645" y="642"/>
                      <a:pt x="50" y="816"/>
                      <a:pt x="25" y="1064"/>
                    </a:cubicBezTo>
                    <a:cubicBezTo>
                      <a:pt x="0" y="1262"/>
                      <a:pt x="496" y="1386"/>
                      <a:pt x="669" y="1435"/>
                    </a:cubicBezTo>
                    <a:cubicBezTo>
                      <a:pt x="1289" y="1584"/>
                      <a:pt x="2033" y="1584"/>
                      <a:pt x="2776" y="1584"/>
                    </a:cubicBezTo>
                    <a:cubicBezTo>
                      <a:pt x="3247" y="1584"/>
                      <a:pt x="3719" y="1584"/>
                      <a:pt x="4214" y="1559"/>
                    </a:cubicBezTo>
                    <a:cubicBezTo>
                      <a:pt x="3867" y="1411"/>
                      <a:pt x="3495" y="1262"/>
                      <a:pt x="3074" y="1163"/>
                    </a:cubicBezTo>
                    <a:lnTo>
                      <a:pt x="5008" y="791"/>
                    </a:lnTo>
                    <a:cubicBezTo>
                      <a:pt x="4710" y="725"/>
                      <a:pt x="4369" y="692"/>
                      <a:pt x="4020" y="692"/>
                    </a:cubicBezTo>
                    <a:cubicBezTo>
                      <a:pt x="3845" y="692"/>
                      <a:pt x="3669" y="700"/>
                      <a:pt x="3495" y="716"/>
                    </a:cubicBezTo>
                    <a:cubicBezTo>
                      <a:pt x="3991" y="469"/>
                      <a:pt x="4487" y="270"/>
                      <a:pt x="4983" y="22"/>
                    </a:cubicBezTo>
                    <a:cubicBezTo>
                      <a:pt x="4790" y="8"/>
                      <a:pt x="4595" y="0"/>
                      <a:pt x="4397"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172" name="Google Shape;12172;p30"/>
              <p:cNvSpPr/>
              <p:nvPr/>
            </p:nvSpPr>
            <p:spPr>
              <a:xfrm>
                <a:off x="4013950" y="1165175"/>
                <a:ext cx="184675" cy="126900"/>
              </a:xfrm>
              <a:custGeom>
                <a:avLst/>
                <a:gdLst/>
                <a:ahLst/>
                <a:cxnLst/>
                <a:rect l="l" t="t" r="r" b="b"/>
                <a:pathLst>
                  <a:path w="7387" h="5076" extrusionOk="0">
                    <a:moveTo>
                      <a:pt x="6682" y="0"/>
                    </a:moveTo>
                    <a:cubicBezTo>
                      <a:pt x="6638" y="0"/>
                      <a:pt x="6592" y="6"/>
                      <a:pt x="6544" y="20"/>
                    </a:cubicBezTo>
                    <a:cubicBezTo>
                      <a:pt x="6395" y="45"/>
                      <a:pt x="6196" y="95"/>
                      <a:pt x="6048" y="169"/>
                    </a:cubicBezTo>
                    <a:cubicBezTo>
                      <a:pt x="5056" y="590"/>
                      <a:pt x="4189" y="1136"/>
                      <a:pt x="3370" y="1706"/>
                    </a:cubicBezTo>
                    <a:cubicBezTo>
                      <a:pt x="2875" y="2078"/>
                      <a:pt x="2428" y="2450"/>
                      <a:pt x="1957" y="2797"/>
                    </a:cubicBezTo>
                    <a:cubicBezTo>
                      <a:pt x="1486" y="3193"/>
                      <a:pt x="1015" y="3615"/>
                      <a:pt x="619" y="4036"/>
                    </a:cubicBezTo>
                    <a:cubicBezTo>
                      <a:pt x="396" y="4284"/>
                      <a:pt x="148" y="4532"/>
                      <a:pt x="73" y="4805"/>
                    </a:cubicBezTo>
                    <a:cubicBezTo>
                      <a:pt x="0" y="5009"/>
                      <a:pt x="57" y="5076"/>
                      <a:pt x="191" y="5076"/>
                    </a:cubicBezTo>
                    <a:cubicBezTo>
                      <a:pt x="285" y="5076"/>
                      <a:pt x="417" y="5044"/>
                      <a:pt x="569" y="5003"/>
                    </a:cubicBezTo>
                    <a:cubicBezTo>
                      <a:pt x="1362" y="4780"/>
                      <a:pt x="2181" y="4408"/>
                      <a:pt x="2924" y="4036"/>
                    </a:cubicBezTo>
                    <a:cubicBezTo>
                      <a:pt x="4486" y="3292"/>
                      <a:pt x="5924" y="2400"/>
                      <a:pt x="7138" y="1384"/>
                    </a:cubicBezTo>
                    <a:cubicBezTo>
                      <a:pt x="7188" y="1309"/>
                      <a:pt x="7213" y="1284"/>
                      <a:pt x="7262" y="1210"/>
                    </a:cubicBezTo>
                    <a:cubicBezTo>
                      <a:pt x="7287" y="1136"/>
                      <a:pt x="7163" y="1061"/>
                      <a:pt x="7138" y="962"/>
                    </a:cubicBezTo>
                    <a:cubicBezTo>
                      <a:pt x="7064" y="789"/>
                      <a:pt x="7386" y="466"/>
                      <a:pt x="7188" y="342"/>
                    </a:cubicBezTo>
                    <a:cubicBezTo>
                      <a:pt x="7138" y="318"/>
                      <a:pt x="7064" y="318"/>
                      <a:pt x="7039" y="293"/>
                    </a:cubicBezTo>
                    <a:cubicBezTo>
                      <a:pt x="6965" y="268"/>
                      <a:pt x="6965" y="169"/>
                      <a:pt x="6940" y="95"/>
                    </a:cubicBezTo>
                    <a:cubicBezTo>
                      <a:pt x="6887" y="41"/>
                      <a:pt x="6794" y="0"/>
                      <a:pt x="6682"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173" name="Google Shape;12173;p30"/>
              <p:cNvSpPr/>
              <p:nvPr/>
            </p:nvSpPr>
            <p:spPr>
              <a:xfrm>
                <a:off x="4020725" y="1204700"/>
                <a:ext cx="115925" cy="81075"/>
              </a:xfrm>
              <a:custGeom>
                <a:avLst/>
                <a:gdLst/>
                <a:ahLst/>
                <a:cxnLst/>
                <a:rect l="l" t="t" r="r" b="b"/>
                <a:pathLst>
                  <a:path w="4637" h="3243" extrusionOk="0">
                    <a:moveTo>
                      <a:pt x="3794" y="1"/>
                    </a:moveTo>
                    <a:cubicBezTo>
                      <a:pt x="3347" y="224"/>
                      <a:pt x="2951" y="497"/>
                      <a:pt x="2529" y="720"/>
                    </a:cubicBezTo>
                    <a:cubicBezTo>
                      <a:pt x="1835" y="1216"/>
                      <a:pt x="1240" y="1736"/>
                      <a:pt x="720" y="2306"/>
                    </a:cubicBezTo>
                    <a:cubicBezTo>
                      <a:pt x="571" y="2480"/>
                      <a:pt x="1" y="2976"/>
                      <a:pt x="50" y="3174"/>
                    </a:cubicBezTo>
                    <a:cubicBezTo>
                      <a:pt x="55" y="3223"/>
                      <a:pt x="92" y="3243"/>
                      <a:pt x="150" y="3243"/>
                    </a:cubicBezTo>
                    <a:cubicBezTo>
                      <a:pt x="388" y="3243"/>
                      <a:pt x="972" y="2907"/>
                      <a:pt x="1091" y="2827"/>
                    </a:cubicBezTo>
                    <a:cubicBezTo>
                      <a:pt x="2281" y="2207"/>
                      <a:pt x="3446" y="1563"/>
                      <a:pt x="4636" y="943"/>
                    </a:cubicBezTo>
                    <a:lnTo>
                      <a:pt x="4636" y="943"/>
                    </a:lnTo>
                    <a:cubicBezTo>
                      <a:pt x="4141" y="1067"/>
                      <a:pt x="3670" y="1166"/>
                      <a:pt x="3174" y="1290"/>
                    </a:cubicBezTo>
                    <a:cubicBezTo>
                      <a:pt x="3645" y="918"/>
                      <a:pt x="4091" y="497"/>
                      <a:pt x="4562" y="125"/>
                    </a:cubicBezTo>
                    <a:lnTo>
                      <a:pt x="4562" y="125"/>
                    </a:lnTo>
                    <a:cubicBezTo>
                      <a:pt x="3967" y="472"/>
                      <a:pt x="3347" y="794"/>
                      <a:pt x="2728" y="1067"/>
                    </a:cubicBezTo>
                    <a:cubicBezTo>
                      <a:pt x="2975" y="695"/>
                      <a:pt x="3347" y="323"/>
                      <a:pt x="3794"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174" name="Google Shape;12174;p30"/>
              <p:cNvSpPr/>
              <p:nvPr/>
            </p:nvSpPr>
            <p:spPr>
              <a:xfrm>
                <a:off x="3693500" y="1314975"/>
                <a:ext cx="212600" cy="64550"/>
              </a:xfrm>
              <a:custGeom>
                <a:avLst/>
                <a:gdLst/>
                <a:ahLst/>
                <a:cxnLst/>
                <a:rect l="l" t="t" r="r" b="b"/>
                <a:pathLst>
                  <a:path w="8504" h="2582" extrusionOk="0">
                    <a:moveTo>
                      <a:pt x="5969" y="1"/>
                    </a:moveTo>
                    <a:cubicBezTo>
                      <a:pt x="5740" y="1"/>
                      <a:pt x="5510" y="2"/>
                      <a:pt x="5281" y="2"/>
                    </a:cubicBezTo>
                    <a:cubicBezTo>
                      <a:pt x="3843" y="2"/>
                      <a:pt x="2356" y="27"/>
                      <a:pt x="893" y="424"/>
                    </a:cubicBezTo>
                    <a:cubicBezTo>
                      <a:pt x="695" y="498"/>
                      <a:pt x="497" y="548"/>
                      <a:pt x="298" y="672"/>
                    </a:cubicBezTo>
                    <a:cubicBezTo>
                      <a:pt x="150" y="796"/>
                      <a:pt x="1" y="969"/>
                      <a:pt x="26" y="1118"/>
                    </a:cubicBezTo>
                    <a:cubicBezTo>
                      <a:pt x="26" y="1217"/>
                      <a:pt x="75" y="1292"/>
                      <a:pt x="125" y="1391"/>
                    </a:cubicBezTo>
                    <a:cubicBezTo>
                      <a:pt x="150" y="1515"/>
                      <a:pt x="75" y="1639"/>
                      <a:pt x="125" y="1763"/>
                    </a:cubicBezTo>
                    <a:cubicBezTo>
                      <a:pt x="125" y="1961"/>
                      <a:pt x="274" y="2110"/>
                      <a:pt x="397" y="2258"/>
                    </a:cubicBezTo>
                    <a:cubicBezTo>
                      <a:pt x="497" y="2357"/>
                      <a:pt x="546" y="2457"/>
                      <a:pt x="670" y="2506"/>
                    </a:cubicBezTo>
                    <a:cubicBezTo>
                      <a:pt x="790" y="2561"/>
                      <a:pt x="929" y="2582"/>
                      <a:pt x="1077" y="2582"/>
                    </a:cubicBezTo>
                    <a:cubicBezTo>
                      <a:pt x="1265" y="2582"/>
                      <a:pt x="1467" y="2548"/>
                      <a:pt x="1662" y="2506"/>
                    </a:cubicBezTo>
                    <a:cubicBezTo>
                      <a:pt x="2430" y="2357"/>
                      <a:pt x="3174" y="2159"/>
                      <a:pt x="3967" y="2010"/>
                    </a:cubicBezTo>
                    <a:cubicBezTo>
                      <a:pt x="4389" y="1911"/>
                      <a:pt x="4860" y="1837"/>
                      <a:pt x="5256" y="1663"/>
                    </a:cubicBezTo>
                    <a:cubicBezTo>
                      <a:pt x="5727" y="1515"/>
                      <a:pt x="6149" y="1341"/>
                      <a:pt x="6595" y="1143"/>
                    </a:cubicBezTo>
                    <a:cubicBezTo>
                      <a:pt x="7066" y="969"/>
                      <a:pt x="7512" y="746"/>
                      <a:pt x="7983" y="548"/>
                    </a:cubicBezTo>
                    <a:cubicBezTo>
                      <a:pt x="8429" y="374"/>
                      <a:pt x="8504" y="176"/>
                      <a:pt x="8008" y="126"/>
                    </a:cubicBezTo>
                    <a:cubicBezTo>
                      <a:pt x="7339" y="15"/>
                      <a:pt x="6655" y="1"/>
                      <a:pt x="596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175" name="Google Shape;12175;p30"/>
              <p:cNvSpPr/>
              <p:nvPr/>
            </p:nvSpPr>
            <p:spPr>
              <a:xfrm>
                <a:off x="3766625" y="1316275"/>
                <a:ext cx="117800" cy="37425"/>
              </a:xfrm>
              <a:custGeom>
                <a:avLst/>
                <a:gdLst/>
                <a:ahLst/>
                <a:cxnLst/>
                <a:rect l="l" t="t" r="r" b="b"/>
                <a:pathLst>
                  <a:path w="4712" h="1497" extrusionOk="0">
                    <a:moveTo>
                      <a:pt x="30" y="366"/>
                    </a:moveTo>
                    <a:lnTo>
                      <a:pt x="30" y="366"/>
                    </a:lnTo>
                    <a:cubicBezTo>
                      <a:pt x="20" y="368"/>
                      <a:pt x="10" y="370"/>
                      <a:pt x="1" y="372"/>
                    </a:cubicBezTo>
                    <a:cubicBezTo>
                      <a:pt x="11" y="370"/>
                      <a:pt x="20" y="368"/>
                      <a:pt x="30" y="366"/>
                    </a:cubicBezTo>
                    <a:close/>
                    <a:moveTo>
                      <a:pt x="2703" y="0"/>
                    </a:moveTo>
                    <a:cubicBezTo>
                      <a:pt x="1796" y="74"/>
                      <a:pt x="889" y="196"/>
                      <a:pt x="30" y="366"/>
                    </a:cubicBezTo>
                    <a:lnTo>
                      <a:pt x="30" y="366"/>
                    </a:lnTo>
                    <a:cubicBezTo>
                      <a:pt x="48" y="363"/>
                      <a:pt x="66" y="362"/>
                      <a:pt x="85" y="362"/>
                    </a:cubicBezTo>
                    <a:cubicBezTo>
                      <a:pt x="165" y="362"/>
                      <a:pt x="251" y="385"/>
                      <a:pt x="323" y="421"/>
                    </a:cubicBezTo>
                    <a:cubicBezTo>
                      <a:pt x="621" y="496"/>
                      <a:pt x="943" y="595"/>
                      <a:pt x="1290" y="694"/>
                    </a:cubicBezTo>
                    <a:cubicBezTo>
                      <a:pt x="869" y="744"/>
                      <a:pt x="472" y="868"/>
                      <a:pt x="100" y="992"/>
                    </a:cubicBezTo>
                    <a:cubicBezTo>
                      <a:pt x="670" y="1041"/>
                      <a:pt x="1240" y="1041"/>
                      <a:pt x="1811" y="1041"/>
                    </a:cubicBezTo>
                    <a:cubicBezTo>
                      <a:pt x="1464" y="1116"/>
                      <a:pt x="1092" y="1289"/>
                      <a:pt x="794" y="1438"/>
                    </a:cubicBezTo>
                    <a:cubicBezTo>
                      <a:pt x="1000" y="1477"/>
                      <a:pt x="1218" y="1497"/>
                      <a:pt x="1443" y="1497"/>
                    </a:cubicBezTo>
                    <a:cubicBezTo>
                      <a:pt x="1924" y="1497"/>
                      <a:pt x="2436" y="1408"/>
                      <a:pt x="2926" y="1240"/>
                    </a:cubicBezTo>
                    <a:cubicBezTo>
                      <a:pt x="3521" y="1066"/>
                      <a:pt x="4066" y="719"/>
                      <a:pt x="4587" y="421"/>
                    </a:cubicBezTo>
                    <a:cubicBezTo>
                      <a:pt x="4661" y="372"/>
                      <a:pt x="4711" y="322"/>
                      <a:pt x="4711" y="248"/>
                    </a:cubicBezTo>
                    <a:cubicBezTo>
                      <a:pt x="4711" y="198"/>
                      <a:pt x="4017" y="99"/>
                      <a:pt x="3918" y="99"/>
                    </a:cubicBezTo>
                    <a:cubicBezTo>
                      <a:pt x="3521" y="50"/>
                      <a:pt x="3100" y="0"/>
                      <a:pt x="270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176" name="Google Shape;12176;p30"/>
              <p:cNvSpPr/>
              <p:nvPr/>
            </p:nvSpPr>
            <p:spPr>
              <a:xfrm>
                <a:off x="3987275" y="1118850"/>
                <a:ext cx="123975" cy="158400"/>
              </a:xfrm>
              <a:custGeom>
                <a:avLst/>
                <a:gdLst/>
                <a:ahLst/>
                <a:cxnLst/>
                <a:rect l="l" t="t" r="r" b="b"/>
                <a:pathLst>
                  <a:path w="4959" h="6336" extrusionOk="0">
                    <a:moveTo>
                      <a:pt x="4480" y="1"/>
                    </a:moveTo>
                    <a:cubicBezTo>
                      <a:pt x="4353" y="1"/>
                      <a:pt x="4172" y="96"/>
                      <a:pt x="4013" y="96"/>
                    </a:cubicBezTo>
                    <a:cubicBezTo>
                      <a:pt x="3988" y="96"/>
                      <a:pt x="3965" y="93"/>
                      <a:pt x="3942" y="88"/>
                    </a:cubicBezTo>
                    <a:cubicBezTo>
                      <a:pt x="3867" y="64"/>
                      <a:pt x="3793" y="39"/>
                      <a:pt x="3743" y="39"/>
                    </a:cubicBezTo>
                    <a:cubicBezTo>
                      <a:pt x="3714" y="34"/>
                      <a:pt x="3684" y="32"/>
                      <a:pt x="3654" y="32"/>
                    </a:cubicBezTo>
                    <a:cubicBezTo>
                      <a:pt x="3511" y="32"/>
                      <a:pt x="3371" y="81"/>
                      <a:pt x="3248" y="163"/>
                    </a:cubicBezTo>
                    <a:cubicBezTo>
                      <a:pt x="3074" y="262"/>
                      <a:pt x="3000" y="336"/>
                      <a:pt x="2876" y="460"/>
                    </a:cubicBezTo>
                    <a:cubicBezTo>
                      <a:pt x="1958" y="1402"/>
                      <a:pt x="1339" y="2419"/>
                      <a:pt x="893" y="3435"/>
                    </a:cubicBezTo>
                    <a:cubicBezTo>
                      <a:pt x="471" y="4402"/>
                      <a:pt x="198" y="5344"/>
                      <a:pt x="0" y="6286"/>
                    </a:cubicBezTo>
                    <a:lnTo>
                      <a:pt x="0" y="6335"/>
                    </a:lnTo>
                    <a:lnTo>
                      <a:pt x="74" y="6335"/>
                    </a:lnTo>
                    <a:cubicBezTo>
                      <a:pt x="322" y="6335"/>
                      <a:pt x="570" y="6162"/>
                      <a:pt x="744" y="6013"/>
                    </a:cubicBezTo>
                    <a:cubicBezTo>
                      <a:pt x="2578" y="4501"/>
                      <a:pt x="4140" y="2617"/>
                      <a:pt x="4884" y="782"/>
                    </a:cubicBezTo>
                    <a:cubicBezTo>
                      <a:pt x="4908" y="634"/>
                      <a:pt x="4958" y="460"/>
                      <a:pt x="4884" y="386"/>
                    </a:cubicBezTo>
                    <a:cubicBezTo>
                      <a:pt x="4809" y="287"/>
                      <a:pt x="4685" y="262"/>
                      <a:pt x="4661" y="187"/>
                    </a:cubicBezTo>
                    <a:cubicBezTo>
                      <a:pt x="4636" y="138"/>
                      <a:pt x="4636" y="64"/>
                      <a:pt x="4586" y="39"/>
                    </a:cubicBezTo>
                    <a:cubicBezTo>
                      <a:pt x="4559" y="11"/>
                      <a:pt x="4522" y="1"/>
                      <a:pt x="448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177" name="Google Shape;12177;p30"/>
              <p:cNvSpPr/>
              <p:nvPr/>
            </p:nvSpPr>
            <p:spPr>
              <a:xfrm>
                <a:off x="3989125" y="1148925"/>
                <a:ext cx="90500" cy="127350"/>
              </a:xfrm>
              <a:custGeom>
                <a:avLst/>
                <a:gdLst/>
                <a:ahLst/>
                <a:cxnLst/>
                <a:rect l="l" t="t" r="r" b="b"/>
                <a:pathLst>
                  <a:path w="3620" h="5094" extrusionOk="0">
                    <a:moveTo>
                      <a:pt x="2876" y="1"/>
                    </a:moveTo>
                    <a:lnTo>
                      <a:pt x="2876" y="1"/>
                    </a:lnTo>
                    <a:cubicBezTo>
                      <a:pt x="2207" y="621"/>
                      <a:pt x="1686" y="1315"/>
                      <a:pt x="1240" y="2034"/>
                    </a:cubicBezTo>
                    <a:cubicBezTo>
                      <a:pt x="744" y="2827"/>
                      <a:pt x="397" y="3670"/>
                      <a:pt x="124" y="4463"/>
                    </a:cubicBezTo>
                    <a:cubicBezTo>
                      <a:pt x="75" y="4686"/>
                      <a:pt x="0" y="4909"/>
                      <a:pt x="124" y="5083"/>
                    </a:cubicBezTo>
                    <a:cubicBezTo>
                      <a:pt x="143" y="5090"/>
                      <a:pt x="164" y="5094"/>
                      <a:pt x="186" y="5094"/>
                    </a:cubicBezTo>
                    <a:cubicBezTo>
                      <a:pt x="306" y="5094"/>
                      <a:pt x="458" y="4986"/>
                      <a:pt x="521" y="4860"/>
                    </a:cubicBezTo>
                    <a:cubicBezTo>
                      <a:pt x="1265" y="4091"/>
                      <a:pt x="1860" y="3347"/>
                      <a:pt x="2479" y="2554"/>
                    </a:cubicBezTo>
                    <a:cubicBezTo>
                      <a:pt x="2975" y="1860"/>
                      <a:pt x="3471" y="1191"/>
                      <a:pt x="3620" y="497"/>
                    </a:cubicBezTo>
                    <a:lnTo>
                      <a:pt x="3620" y="497"/>
                    </a:lnTo>
                    <a:cubicBezTo>
                      <a:pt x="3471" y="596"/>
                      <a:pt x="3297" y="720"/>
                      <a:pt x="3099" y="819"/>
                    </a:cubicBezTo>
                    <a:cubicBezTo>
                      <a:pt x="3248" y="596"/>
                      <a:pt x="3372" y="348"/>
                      <a:pt x="3446" y="100"/>
                    </a:cubicBezTo>
                    <a:lnTo>
                      <a:pt x="3446" y="100"/>
                    </a:lnTo>
                    <a:cubicBezTo>
                      <a:pt x="3198" y="298"/>
                      <a:pt x="2950" y="472"/>
                      <a:pt x="2727" y="670"/>
                    </a:cubicBezTo>
                    <a:cubicBezTo>
                      <a:pt x="2826" y="447"/>
                      <a:pt x="2876" y="224"/>
                      <a:pt x="2876"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178" name="Google Shape;12178;p30"/>
              <p:cNvSpPr/>
              <p:nvPr/>
            </p:nvSpPr>
            <p:spPr>
              <a:xfrm>
                <a:off x="3767875" y="1203475"/>
                <a:ext cx="144425" cy="101650"/>
              </a:xfrm>
              <a:custGeom>
                <a:avLst/>
                <a:gdLst/>
                <a:ahLst/>
                <a:cxnLst/>
                <a:rect l="l" t="t" r="r" b="b"/>
                <a:pathLst>
                  <a:path w="5777" h="4066" extrusionOk="0">
                    <a:moveTo>
                      <a:pt x="1314" y="0"/>
                    </a:moveTo>
                    <a:cubicBezTo>
                      <a:pt x="1116" y="0"/>
                      <a:pt x="868" y="25"/>
                      <a:pt x="695" y="149"/>
                    </a:cubicBezTo>
                    <a:cubicBezTo>
                      <a:pt x="645" y="223"/>
                      <a:pt x="596" y="273"/>
                      <a:pt x="546" y="298"/>
                    </a:cubicBezTo>
                    <a:cubicBezTo>
                      <a:pt x="397" y="397"/>
                      <a:pt x="75" y="372"/>
                      <a:pt x="25" y="496"/>
                    </a:cubicBezTo>
                    <a:cubicBezTo>
                      <a:pt x="1" y="521"/>
                      <a:pt x="25" y="546"/>
                      <a:pt x="25" y="595"/>
                    </a:cubicBezTo>
                    <a:cubicBezTo>
                      <a:pt x="75" y="769"/>
                      <a:pt x="199" y="918"/>
                      <a:pt x="298" y="1091"/>
                    </a:cubicBezTo>
                    <a:cubicBezTo>
                      <a:pt x="620" y="1512"/>
                      <a:pt x="992" y="1884"/>
                      <a:pt x="1414" y="2231"/>
                    </a:cubicBezTo>
                    <a:cubicBezTo>
                      <a:pt x="1686" y="2479"/>
                      <a:pt x="2009" y="2653"/>
                      <a:pt x="2356" y="2851"/>
                    </a:cubicBezTo>
                    <a:cubicBezTo>
                      <a:pt x="2876" y="3124"/>
                      <a:pt x="3422" y="3397"/>
                      <a:pt x="4016" y="3570"/>
                    </a:cubicBezTo>
                    <a:cubicBezTo>
                      <a:pt x="4314" y="3694"/>
                      <a:pt x="4636" y="3768"/>
                      <a:pt x="4934" y="3868"/>
                    </a:cubicBezTo>
                    <a:cubicBezTo>
                      <a:pt x="5033" y="3892"/>
                      <a:pt x="5777" y="4066"/>
                      <a:pt x="5777" y="4066"/>
                    </a:cubicBezTo>
                    <a:cubicBezTo>
                      <a:pt x="5529" y="2702"/>
                      <a:pt x="4636" y="1463"/>
                      <a:pt x="3248" y="620"/>
                    </a:cubicBezTo>
                    <a:cubicBezTo>
                      <a:pt x="2727" y="273"/>
                      <a:pt x="2108" y="25"/>
                      <a:pt x="1314"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179" name="Google Shape;12179;p30"/>
              <p:cNvSpPr/>
              <p:nvPr/>
            </p:nvSpPr>
            <p:spPr>
              <a:xfrm>
                <a:off x="3823650" y="1248100"/>
                <a:ext cx="81225" cy="51450"/>
              </a:xfrm>
              <a:custGeom>
                <a:avLst/>
                <a:gdLst/>
                <a:ahLst/>
                <a:cxnLst/>
                <a:rect l="l" t="t" r="r" b="b"/>
                <a:pathLst>
                  <a:path w="3249" h="2058" extrusionOk="0">
                    <a:moveTo>
                      <a:pt x="1513" y="0"/>
                    </a:moveTo>
                    <a:cubicBezTo>
                      <a:pt x="1516" y="6"/>
                      <a:pt x="1520" y="12"/>
                      <a:pt x="1525" y="18"/>
                    </a:cubicBezTo>
                    <a:lnTo>
                      <a:pt x="1525" y="18"/>
                    </a:lnTo>
                    <a:cubicBezTo>
                      <a:pt x="1521" y="12"/>
                      <a:pt x="1517" y="6"/>
                      <a:pt x="1513" y="0"/>
                    </a:cubicBezTo>
                    <a:close/>
                    <a:moveTo>
                      <a:pt x="1525" y="18"/>
                    </a:moveTo>
                    <a:cubicBezTo>
                      <a:pt x="1668" y="237"/>
                      <a:pt x="1788" y="479"/>
                      <a:pt x="1885" y="744"/>
                    </a:cubicBezTo>
                    <a:cubicBezTo>
                      <a:pt x="1538" y="546"/>
                      <a:pt x="1166" y="347"/>
                      <a:pt x="720" y="248"/>
                    </a:cubicBezTo>
                    <a:lnTo>
                      <a:pt x="720" y="248"/>
                    </a:lnTo>
                    <a:cubicBezTo>
                      <a:pt x="893" y="496"/>
                      <a:pt x="1042" y="719"/>
                      <a:pt x="1141" y="967"/>
                    </a:cubicBezTo>
                    <a:cubicBezTo>
                      <a:pt x="769" y="917"/>
                      <a:pt x="372" y="868"/>
                      <a:pt x="1" y="818"/>
                    </a:cubicBezTo>
                    <a:lnTo>
                      <a:pt x="1" y="818"/>
                    </a:lnTo>
                    <a:cubicBezTo>
                      <a:pt x="273" y="1240"/>
                      <a:pt x="769" y="1537"/>
                      <a:pt x="1364" y="1711"/>
                    </a:cubicBezTo>
                    <a:cubicBezTo>
                      <a:pt x="1736" y="1810"/>
                      <a:pt x="2256" y="2033"/>
                      <a:pt x="2752" y="2058"/>
                    </a:cubicBezTo>
                    <a:cubicBezTo>
                      <a:pt x="3248" y="2008"/>
                      <a:pt x="3199" y="1636"/>
                      <a:pt x="3124" y="1438"/>
                    </a:cubicBezTo>
                    <a:cubicBezTo>
                      <a:pt x="2951" y="1116"/>
                      <a:pt x="2752" y="843"/>
                      <a:pt x="2455" y="595"/>
                    </a:cubicBezTo>
                    <a:cubicBezTo>
                      <a:pt x="2306" y="471"/>
                      <a:pt x="2157" y="347"/>
                      <a:pt x="2009" y="248"/>
                    </a:cubicBezTo>
                    <a:cubicBezTo>
                      <a:pt x="1892" y="202"/>
                      <a:pt x="1601" y="111"/>
                      <a:pt x="1525" y="18"/>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180" name="Google Shape;12180;p30"/>
              <p:cNvSpPr/>
              <p:nvPr/>
            </p:nvSpPr>
            <p:spPr>
              <a:xfrm>
                <a:off x="3920325" y="1119475"/>
                <a:ext cx="77500" cy="162550"/>
              </a:xfrm>
              <a:custGeom>
                <a:avLst/>
                <a:gdLst/>
                <a:ahLst/>
                <a:cxnLst/>
                <a:rect l="l" t="t" r="r" b="b"/>
                <a:pathLst>
                  <a:path w="3100" h="6502" extrusionOk="0">
                    <a:moveTo>
                      <a:pt x="2207" y="1"/>
                    </a:moveTo>
                    <a:cubicBezTo>
                      <a:pt x="1990" y="1"/>
                      <a:pt x="1774" y="169"/>
                      <a:pt x="1557" y="169"/>
                    </a:cubicBezTo>
                    <a:cubicBezTo>
                      <a:pt x="1534" y="169"/>
                      <a:pt x="1511" y="167"/>
                      <a:pt x="1488" y="162"/>
                    </a:cubicBezTo>
                    <a:cubicBezTo>
                      <a:pt x="1456" y="153"/>
                      <a:pt x="1425" y="149"/>
                      <a:pt x="1396" y="149"/>
                    </a:cubicBezTo>
                    <a:cubicBezTo>
                      <a:pt x="1109" y="149"/>
                      <a:pt x="956" y="555"/>
                      <a:pt x="844" y="757"/>
                    </a:cubicBezTo>
                    <a:cubicBezTo>
                      <a:pt x="645" y="1030"/>
                      <a:pt x="497" y="1352"/>
                      <a:pt x="373" y="1650"/>
                    </a:cubicBezTo>
                    <a:cubicBezTo>
                      <a:pt x="125" y="2245"/>
                      <a:pt x="1" y="2865"/>
                      <a:pt x="1" y="3459"/>
                    </a:cubicBezTo>
                    <a:cubicBezTo>
                      <a:pt x="1" y="4253"/>
                      <a:pt x="224" y="5021"/>
                      <a:pt x="670" y="5691"/>
                    </a:cubicBezTo>
                    <a:cubicBezTo>
                      <a:pt x="819" y="5889"/>
                      <a:pt x="1042" y="6310"/>
                      <a:pt x="1364" y="6459"/>
                    </a:cubicBezTo>
                    <a:cubicBezTo>
                      <a:pt x="1428" y="6489"/>
                      <a:pt x="1489" y="6502"/>
                      <a:pt x="1547" y="6502"/>
                    </a:cubicBezTo>
                    <a:cubicBezTo>
                      <a:pt x="1832" y="6502"/>
                      <a:pt x="2050" y="6194"/>
                      <a:pt x="2133" y="5988"/>
                    </a:cubicBezTo>
                    <a:cubicBezTo>
                      <a:pt x="2505" y="4798"/>
                      <a:pt x="2678" y="3633"/>
                      <a:pt x="2901" y="2468"/>
                    </a:cubicBezTo>
                    <a:cubicBezTo>
                      <a:pt x="2976" y="2096"/>
                      <a:pt x="3025" y="1749"/>
                      <a:pt x="3050" y="1377"/>
                    </a:cubicBezTo>
                    <a:cubicBezTo>
                      <a:pt x="3100" y="1129"/>
                      <a:pt x="3100" y="832"/>
                      <a:pt x="3000" y="633"/>
                    </a:cubicBezTo>
                    <a:cubicBezTo>
                      <a:pt x="2901" y="435"/>
                      <a:pt x="2629" y="63"/>
                      <a:pt x="2306" y="14"/>
                    </a:cubicBezTo>
                    <a:cubicBezTo>
                      <a:pt x="2273" y="5"/>
                      <a:pt x="2240" y="1"/>
                      <a:pt x="220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181" name="Google Shape;12181;p30"/>
              <p:cNvSpPr/>
              <p:nvPr/>
            </p:nvSpPr>
            <p:spPr>
              <a:xfrm>
                <a:off x="3933350" y="1176200"/>
                <a:ext cx="42175" cy="96200"/>
              </a:xfrm>
              <a:custGeom>
                <a:avLst/>
                <a:gdLst/>
                <a:ahLst/>
                <a:cxnLst/>
                <a:rect l="l" t="t" r="r" b="b"/>
                <a:pathLst>
                  <a:path w="1687" h="3848" extrusionOk="0">
                    <a:moveTo>
                      <a:pt x="521" y="1"/>
                    </a:moveTo>
                    <a:cubicBezTo>
                      <a:pt x="347" y="372"/>
                      <a:pt x="248" y="744"/>
                      <a:pt x="224" y="1116"/>
                    </a:cubicBezTo>
                    <a:cubicBezTo>
                      <a:pt x="174" y="1339"/>
                      <a:pt x="25" y="1587"/>
                      <a:pt x="25" y="1835"/>
                    </a:cubicBezTo>
                    <a:cubicBezTo>
                      <a:pt x="0" y="2480"/>
                      <a:pt x="496" y="3198"/>
                      <a:pt x="893" y="3694"/>
                    </a:cubicBezTo>
                    <a:cubicBezTo>
                      <a:pt x="957" y="3780"/>
                      <a:pt x="1059" y="3848"/>
                      <a:pt x="1183" y="3848"/>
                    </a:cubicBezTo>
                    <a:cubicBezTo>
                      <a:pt x="1201" y="3848"/>
                      <a:pt x="1220" y="3846"/>
                      <a:pt x="1240" y="3843"/>
                    </a:cubicBezTo>
                    <a:lnTo>
                      <a:pt x="1513" y="2356"/>
                    </a:lnTo>
                    <a:cubicBezTo>
                      <a:pt x="1587" y="1959"/>
                      <a:pt x="1686" y="1562"/>
                      <a:pt x="1612" y="1190"/>
                    </a:cubicBezTo>
                    <a:lnTo>
                      <a:pt x="1612" y="1190"/>
                    </a:lnTo>
                    <a:cubicBezTo>
                      <a:pt x="1513" y="1265"/>
                      <a:pt x="1438" y="1389"/>
                      <a:pt x="1339" y="1488"/>
                    </a:cubicBezTo>
                    <a:cubicBezTo>
                      <a:pt x="1364" y="1017"/>
                      <a:pt x="1314" y="571"/>
                      <a:pt x="1141" y="149"/>
                    </a:cubicBezTo>
                    <a:cubicBezTo>
                      <a:pt x="1017" y="372"/>
                      <a:pt x="967" y="571"/>
                      <a:pt x="942" y="769"/>
                    </a:cubicBezTo>
                    <a:cubicBezTo>
                      <a:pt x="818" y="496"/>
                      <a:pt x="695" y="248"/>
                      <a:pt x="521"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182" name="Google Shape;12182;p30"/>
              <p:cNvSpPr/>
              <p:nvPr/>
            </p:nvSpPr>
            <p:spPr>
              <a:xfrm>
                <a:off x="3707150" y="1252125"/>
                <a:ext cx="195225" cy="73700"/>
              </a:xfrm>
              <a:custGeom>
                <a:avLst/>
                <a:gdLst/>
                <a:ahLst/>
                <a:cxnLst/>
                <a:rect l="l" t="t" r="r" b="b"/>
                <a:pathLst>
                  <a:path w="7809" h="2948" extrusionOk="0">
                    <a:moveTo>
                      <a:pt x="1537" y="0"/>
                    </a:moveTo>
                    <a:cubicBezTo>
                      <a:pt x="1432" y="0"/>
                      <a:pt x="1326" y="13"/>
                      <a:pt x="1215" y="62"/>
                    </a:cubicBezTo>
                    <a:cubicBezTo>
                      <a:pt x="1017" y="161"/>
                      <a:pt x="893" y="285"/>
                      <a:pt x="744" y="409"/>
                    </a:cubicBezTo>
                    <a:cubicBezTo>
                      <a:pt x="570" y="558"/>
                      <a:pt x="322" y="657"/>
                      <a:pt x="149" y="831"/>
                    </a:cubicBezTo>
                    <a:cubicBezTo>
                      <a:pt x="0" y="1004"/>
                      <a:pt x="75" y="1128"/>
                      <a:pt x="99" y="1252"/>
                    </a:cubicBezTo>
                    <a:cubicBezTo>
                      <a:pt x="124" y="1302"/>
                      <a:pt x="149" y="1302"/>
                      <a:pt x="149" y="1401"/>
                    </a:cubicBezTo>
                    <a:cubicBezTo>
                      <a:pt x="149" y="1451"/>
                      <a:pt x="124" y="1525"/>
                      <a:pt x="149" y="1624"/>
                    </a:cubicBezTo>
                    <a:cubicBezTo>
                      <a:pt x="199" y="1872"/>
                      <a:pt x="446" y="2120"/>
                      <a:pt x="719" y="2244"/>
                    </a:cubicBezTo>
                    <a:cubicBezTo>
                      <a:pt x="2013" y="2761"/>
                      <a:pt x="3705" y="2948"/>
                      <a:pt x="5387" y="2948"/>
                    </a:cubicBezTo>
                    <a:cubicBezTo>
                      <a:pt x="5961" y="2948"/>
                      <a:pt x="6535" y="2926"/>
                      <a:pt x="7090" y="2888"/>
                    </a:cubicBezTo>
                    <a:cubicBezTo>
                      <a:pt x="7338" y="2864"/>
                      <a:pt x="7660" y="2789"/>
                      <a:pt x="7759" y="2640"/>
                    </a:cubicBezTo>
                    <a:cubicBezTo>
                      <a:pt x="7809" y="2467"/>
                      <a:pt x="7710" y="2393"/>
                      <a:pt x="7586" y="2293"/>
                    </a:cubicBezTo>
                    <a:cubicBezTo>
                      <a:pt x="7065" y="1822"/>
                      <a:pt x="6421" y="1500"/>
                      <a:pt x="5727" y="1178"/>
                    </a:cubicBezTo>
                    <a:cubicBezTo>
                      <a:pt x="5553" y="1079"/>
                      <a:pt x="5355" y="1029"/>
                      <a:pt x="5181" y="930"/>
                    </a:cubicBezTo>
                    <a:cubicBezTo>
                      <a:pt x="4140" y="508"/>
                      <a:pt x="3099" y="62"/>
                      <a:pt x="1859" y="13"/>
                    </a:cubicBezTo>
                    <a:cubicBezTo>
                      <a:pt x="1748" y="13"/>
                      <a:pt x="1643" y="0"/>
                      <a:pt x="153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183" name="Google Shape;12183;p30"/>
              <p:cNvSpPr/>
              <p:nvPr/>
            </p:nvSpPr>
            <p:spPr>
              <a:xfrm>
                <a:off x="3771600" y="1278450"/>
                <a:ext cx="119000" cy="39700"/>
              </a:xfrm>
              <a:custGeom>
                <a:avLst/>
                <a:gdLst/>
                <a:ahLst/>
                <a:cxnLst/>
                <a:rect l="l" t="t" r="r" b="b"/>
                <a:pathLst>
                  <a:path w="4760" h="1588" extrusionOk="0">
                    <a:moveTo>
                      <a:pt x="719" y="1"/>
                    </a:moveTo>
                    <a:lnTo>
                      <a:pt x="719" y="1"/>
                    </a:lnTo>
                    <a:cubicBezTo>
                      <a:pt x="731" y="17"/>
                      <a:pt x="751" y="31"/>
                      <a:pt x="776" y="42"/>
                    </a:cubicBezTo>
                    <a:lnTo>
                      <a:pt x="776" y="42"/>
                    </a:lnTo>
                    <a:cubicBezTo>
                      <a:pt x="757" y="28"/>
                      <a:pt x="738" y="14"/>
                      <a:pt x="719" y="1"/>
                    </a:cubicBezTo>
                    <a:close/>
                    <a:moveTo>
                      <a:pt x="776" y="42"/>
                    </a:moveTo>
                    <a:lnTo>
                      <a:pt x="776" y="42"/>
                    </a:lnTo>
                    <a:cubicBezTo>
                      <a:pt x="931" y="157"/>
                      <a:pt x="1091" y="287"/>
                      <a:pt x="1289" y="398"/>
                    </a:cubicBezTo>
                    <a:cubicBezTo>
                      <a:pt x="1125" y="377"/>
                      <a:pt x="948" y="365"/>
                      <a:pt x="767" y="365"/>
                    </a:cubicBezTo>
                    <a:cubicBezTo>
                      <a:pt x="511" y="365"/>
                      <a:pt x="247" y="389"/>
                      <a:pt x="0" y="447"/>
                    </a:cubicBezTo>
                    <a:cubicBezTo>
                      <a:pt x="397" y="596"/>
                      <a:pt x="843" y="769"/>
                      <a:pt x="1240" y="943"/>
                    </a:cubicBezTo>
                    <a:lnTo>
                      <a:pt x="595" y="1116"/>
                    </a:lnTo>
                    <a:cubicBezTo>
                      <a:pt x="630" y="1109"/>
                      <a:pt x="671" y="1106"/>
                      <a:pt x="715" y="1106"/>
                    </a:cubicBezTo>
                    <a:cubicBezTo>
                      <a:pt x="985" y="1106"/>
                      <a:pt x="1399" y="1219"/>
                      <a:pt x="1612" y="1240"/>
                    </a:cubicBezTo>
                    <a:cubicBezTo>
                      <a:pt x="1959" y="1265"/>
                      <a:pt x="2256" y="1315"/>
                      <a:pt x="2603" y="1340"/>
                    </a:cubicBezTo>
                    <a:cubicBezTo>
                      <a:pt x="3322" y="1389"/>
                      <a:pt x="4016" y="1488"/>
                      <a:pt x="4735" y="1587"/>
                    </a:cubicBezTo>
                    <a:cubicBezTo>
                      <a:pt x="4760" y="1513"/>
                      <a:pt x="4710" y="1463"/>
                      <a:pt x="4636" y="1439"/>
                    </a:cubicBezTo>
                    <a:cubicBezTo>
                      <a:pt x="4239" y="1216"/>
                      <a:pt x="3942" y="968"/>
                      <a:pt x="3471" y="769"/>
                    </a:cubicBezTo>
                    <a:cubicBezTo>
                      <a:pt x="3000" y="596"/>
                      <a:pt x="2479" y="398"/>
                      <a:pt x="1983" y="274"/>
                    </a:cubicBezTo>
                    <a:cubicBezTo>
                      <a:pt x="1760" y="224"/>
                      <a:pt x="1562" y="150"/>
                      <a:pt x="1364" y="125"/>
                    </a:cubicBezTo>
                    <a:cubicBezTo>
                      <a:pt x="1177" y="104"/>
                      <a:pt x="904" y="101"/>
                      <a:pt x="776" y="42"/>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184" name="Google Shape;12184;p30"/>
              <p:cNvSpPr/>
              <p:nvPr/>
            </p:nvSpPr>
            <p:spPr>
              <a:xfrm>
                <a:off x="3840375" y="1140875"/>
                <a:ext cx="108500" cy="154650"/>
              </a:xfrm>
              <a:custGeom>
                <a:avLst/>
                <a:gdLst/>
                <a:ahLst/>
                <a:cxnLst/>
                <a:rect l="l" t="t" r="r" b="b"/>
                <a:pathLst>
                  <a:path w="4340" h="6186" extrusionOk="0">
                    <a:moveTo>
                      <a:pt x="1488" y="1"/>
                    </a:moveTo>
                    <a:cubicBezTo>
                      <a:pt x="1240" y="1"/>
                      <a:pt x="1067" y="273"/>
                      <a:pt x="819" y="323"/>
                    </a:cubicBezTo>
                    <a:cubicBezTo>
                      <a:pt x="769" y="348"/>
                      <a:pt x="726" y="348"/>
                      <a:pt x="686" y="348"/>
                    </a:cubicBezTo>
                    <a:cubicBezTo>
                      <a:pt x="645" y="348"/>
                      <a:pt x="608" y="348"/>
                      <a:pt x="571" y="372"/>
                    </a:cubicBezTo>
                    <a:cubicBezTo>
                      <a:pt x="447" y="397"/>
                      <a:pt x="323" y="496"/>
                      <a:pt x="249" y="571"/>
                    </a:cubicBezTo>
                    <a:cubicBezTo>
                      <a:pt x="199" y="695"/>
                      <a:pt x="199" y="794"/>
                      <a:pt x="150" y="893"/>
                    </a:cubicBezTo>
                    <a:cubicBezTo>
                      <a:pt x="26" y="1538"/>
                      <a:pt x="1" y="2182"/>
                      <a:pt x="100" y="2777"/>
                    </a:cubicBezTo>
                    <a:cubicBezTo>
                      <a:pt x="199" y="3347"/>
                      <a:pt x="522" y="3719"/>
                      <a:pt x="869" y="4140"/>
                    </a:cubicBezTo>
                    <a:cubicBezTo>
                      <a:pt x="1513" y="5008"/>
                      <a:pt x="2455" y="5777"/>
                      <a:pt x="3744" y="6148"/>
                    </a:cubicBezTo>
                    <a:cubicBezTo>
                      <a:pt x="3781" y="6173"/>
                      <a:pt x="3825" y="6186"/>
                      <a:pt x="3865" y="6186"/>
                    </a:cubicBezTo>
                    <a:cubicBezTo>
                      <a:pt x="3905" y="6186"/>
                      <a:pt x="3943" y="6173"/>
                      <a:pt x="3967" y="6148"/>
                    </a:cubicBezTo>
                    <a:cubicBezTo>
                      <a:pt x="3992" y="6124"/>
                      <a:pt x="3992" y="6099"/>
                      <a:pt x="4042" y="6074"/>
                    </a:cubicBezTo>
                    <a:cubicBezTo>
                      <a:pt x="4190" y="5777"/>
                      <a:pt x="4215" y="5504"/>
                      <a:pt x="4240" y="5256"/>
                    </a:cubicBezTo>
                    <a:cubicBezTo>
                      <a:pt x="4339" y="4264"/>
                      <a:pt x="4091" y="3372"/>
                      <a:pt x="3794" y="2430"/>
                    </a:cubicBezTo>
                    <a:cubicBezTo>
                      <a:pt x="3794" y="2380"/>
                      <a:pt x="3744" y="2356"/>
                      <a:pt x="3744" y="2281"/>
                    </a:cubicBezTo>
                    <a:cubicBezTo>
                      <a:pt x="3695" y="2009"/>
                      <a:pt x="3595" y="1761"/>
                      <a:pt x="3447" y="1513"/>
                    </a:cubicBezTo>
                    <a:cubicBezTo>
                      <a:pt x="3298" y="1290"/>
                      <a:pt x="3124" y="1116"/>
                      <a:pt x="2951" y="918"/>
                    </a:cubicBezTo>
                    <a:cubicBezTo>
                      <a:pt x="2753" y="695"/>
                      <a:pt x="2579" y="496"/>
                      <a:pt x="2356" y="298"/>
                    </a:cubicBezTo>
                    <a:cubicBezTo>
                      <a:pt x="2207" y="149"/>
                      <a:pt x="1935" y="125"/>
                      <a:pt x="1687" y="25"/>
                    </a:cubicBezTo>
                    <a:cubicBezTo>
                      <a:pt x="1612" y="25"/>
                      <a:pt x="1563" y="1"/>
                      <a:pt x="148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185" name="Google Shape;12185;p30"/>
              <p:cNvSpPr/>
              <p:nvPr/>
            </p:nvSpPr>
            <p:spPr>
              <a:xfrm>
                <a:off x="3868275" y="1181150"/>
                <a:ext cx="71925" cy="101050"/>
              </a:xfrm>
              <a:custGeom>
                <a:avLst/>
                <a:gdLst/>
                <a:ahLst/>
                <a:cxnLst/>
                <a:rect l="l" t="t" r="r" b="b"/>
                <a:pathLst>
                  <a:path w="2877" h="4042" extrusionOk="0">
                    <a:moveTo>
                      <a:pt x="2182" y="1240"/>
                    </a:moveTo>
                    <a:cubicBezTo>
                      <a:pt x="2177" y="1245"/>
                      <a:pt x="2174" y="1252"/>
                      <a:pt x="2173" y="1260"/>
                    </a:cubicBezTo>
                    <a:lnTo>
                      <a:pt x="2173" y="1260"/>
                    </a:lnTo>
                    <a:cubicBezTo>
                      <a:pt x="2176" y="1254"/>
                      <a:pt x="2179" y="1247"/>
                      <a:pt x="2182" y="1240"/>
                    </a:cubicBezTo>
                    <a:close/>
                    <a:moveTo>
                      <a:pt x="1091" y="1"/>
                    </a:moveTo>
                    <a:cubicBezTo>
                      <a:pt x="1017" y="298"/>
                      <a:pt x="992" y="571"/>
                      <a:pt x="967" y="869"/>
                    </a:cubicBezTo>
                    <a:cubicBezTo>
                      <a:pt x="645" y="621"/>
                      <a:pt x="323" y="323"/>
                      <a:pt x="0" y="75"/>
                    </a:cubicBezTo>
                    <a:lnTo>
                      <a:pt x="0" y="75"/>
                    </a:lnTo>
                    <a:cubicBezTo>
                      <a:pt x="0" y="670"/>
                      <a:pt x="100" y="1240"/>
                      <a:pt x="323" y="1761"/>
                    </a:cubicBezTo>
                    <a:cubicBezTo>
                      <a:pt x="496" y="2207"/>
                      <a:pt x="744" y="2653"/>
                      <a:pt x="1091" y="3050"/>
                    </a:cubicBezTo>
                    <a:cubicBezTo>
                      <a:pt x="1240" y="3273"/>
                      <a:pt x="1438" y="3447"/>
                      <a:pt x="1637" y="3645"/>
                    </a:cubicBezTo>
                    <a:cubicBezTo>
                      <a:pt x="1761" y="3769"/>
                      <a:pt x="1984" y="4042"/>
                      <a:pt x="2232" y="4042"/>
                    </a:cubicBezTo>
                    <a:cubicBezTo>
                      <a:pt x="2876" y="4042"/>
                      <a:pt x="2628" y="3000"/>
                      <a:pt x="2603" y="2777"/>
                    </a:cubicBezTo>
                    <a:cubicBezTo>
                      <a:pt x="2579" y="2505"/>
                      <a:pt x="2504" y="2257"/>
                      <a:pt x="2455" y="1984"/>
                    </a:cubicBezTo>
                    <a:cubicBezTo>
                      <a:pt x="2430" y="1860"/>
                      <a:pt x="2380" y="1687"/>
                      <a:pt x="2331" y="1563"/>
                    </a:cubicBezTo>
                    <a:cubicBezTo>
                      <a:pt x="2308" y="1518"/>
                      <a:pt x="2166" y="1333"/>
                      <a:pt x="2173" y="1260"/>
                    </a:cubicBezTo>
                    <a:lnTo>
                      <a:pt x="2173" y="1260"/>
                    </a:lnTo>
                    <a:cubicBezTo>
                      <a:pt x="2100" y="1429"/>
                      <a:pt x="2007" y="1619"/>
                      <a:pt x="1959" y="1786"/>
                    </a:cubicBezTo>
                    <a:cubicBezTo>
                      <a:pt x="1810" y="1141"/>
                      <a:pt x="1513" y="521"/>
                      <a:pt x="1091"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186" name="Google Shape;12186;p30"/>
              <p:cNvSpPr/>
              <p:nvPr/>
            </p:nvSpPr>
            <p:spPr>
              <a:xfrm>
                <a:off x="3958750" y="1120425"/>
                <a:ext cx="99200" cy="158150"/>
              </a:xfrm>
              <a:custGeom>
                <a:avLst/>
                <a:gdLst/>
                <a:ahLst/>
                <a:cxnLst/>
                <a:rect l="l" t="t" r="r" b="b"/>
                <a:pathLst>
                  <a:path w="3968" h="6326" extrusionOk="0">
                    <a:moveTo>
                      <a:pt x="2951" y="1"/>
                    </a:moveTo>
                    <a:cubicBezTo>
                      <a:pt x="2529" y="25"/>
                      <a:pt x="1910" y="719"/>
                      <a:pt x="1686" y="967"/>
                    </a:cubicBezTo>
                    <a:cubicBezTo>
                      <a:pt x="1339" y="1364"/>
                      <a:pt x="1067" y="1761"/>
                      <a:pt x="844" y="2182"/>
                    </a:cubicBezTo>
                    <a:cubicBezTo>
                      <a:pt x="348" y="3000"/>
                      <a:pt x="50" y="3868"/>
                      <a:pt x="1" y="4711"/>
                    </a:cubicBezTo>
                    <a:cubicBezTo>
                      <a:pt x="1" y="5107"/>
                      <a:pt x="75" y="5479"/>
                      <a:pt x="199" y="5851"/>
                    </a:cubicBezTo>
                    <a:cubicBezTo>
                      <a:pt x="236" y="5979"/>
                      <a:pt x="436" y="6325"/>
                      <a:pt x="668" y="6325"/>
                    </a:cubicBezTo>
                    <a:cubicBezTo>
                      <a:pt x="749" y="6325"/>
                      <a:pt x="834" y="6283"/>
                      <a:pt x="918" y="6173"/>
                    </a:cubicBezTo>
                    <a:cubicBezTo>
                      <a:pt x="1215" y="5727"/>
                      <a:pt x="1563" y="5281"/>
                      <a:pt x="1860" y="4834"/>
                    </a:cubicBezTo>
                    <a:cubicBezTo>
                      <a:pt x="2306" y="4240"/>
                      <a:pt x="2728" y="3620"/>
                      <a:pt x="3075" y="3000"/>
                    </a:cubicBezTo>
                    <a:cubicBezTo>
                      <a:pt x="3447" y="2331"/>
                      <a:pt x="3694" y="1637"/>
                      <a:pt x="3843" y="967"/>
                    </a:cubicBezTo>
                    <a:cubicBezTo>
                      <a:pt x="3967" y="620"/>
                      <a:pt x="3818" y="447"/>
                      <a:pt x="3645" y="149"/>
                    </a:cubicBezTo>
                    <a:cubicBezTo>
                      <a:pt x="3645" y="124"/>
                      <a:pt x="3595" y="75"/>
                      <a:pt x="3546" y="75"/>
                    </a:cubicBezTo>
                    <a:cubicBezTo>
                      <a:pt x="3521" y="58"/>
                      <a:pt x="3491" y="53"/>
                      <a:pt x="3458" y="53"/>
                    </a:cubicBezTo>
                    <a:cubicBezTo>
                      <a:pt x="3394" y="53"/>
                      <a:pt x="3323" y="75"/>
                      <a:pt x="3273" y="75"/>
                    </a:cubicBezTo>
                    <a:cubicBezTo>
                      <a:pt x="3149" y="75"/>
                      <a:pt x="3075" y="1"/>
                      <a:pt x="295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187" name="Google Shape;12187;p30"/>
              <p:cNvSpPr/>
              <p:nvPr/>
            </p:nvSpPr>
            <p:spPr>
              <a:xfrm>
                <a:off x="3974250" y="1147075"/>
                <a:ext cx="50850" cy="115025"/>
              </a:xfrm>
              <a:custGeom>
                <a:avLst/>
                <a:gdLst/>
                <a:ahLst/>
                <a:cxnLst/>
                <a:rect l="l" t="t" r="r" b="b"/>
                <a:pathLst>
                  <a:path w="2034" h="4601" extrusionOk="0">
                    <a:moveTo>
                      <a:pt x="1612" y="0"/>
                    </a:moveTo>
                    <a:lnTo>
                      <a:pt x="1612" y="0"/>
                    </a:lnTo>
                    <a:cubicBezTo>
                      <a:pt x="1190" y="571"/>
                      <a:pt x="819" y="1190"/>
                      <a:pt x="546" y="1860"/>
                    </a:cubicBezTo>
                    <a:cubicBezTo>
                      <a:pt x="298" y="2405"/>
                      <a:pt x="124" y="3000"/>
                      <a:pt x="75" y="3545"/>
                    </a:cubicBezTo>
                    <a:cubicBezTo>
                      <a:pt x="50" y="3843"/>
                      <a:pt x="1" y="4116"/>
                      <a:pt x="50" y="4388"/>
                    </a:cubicBezTo>
                    <a:cubicBezTo>
                      <a:pt x="61" y="4538"/>
                      <a:pt x="113" y="4600"/>
                      <a:pt x="187" y="4600"/>
                    </a:cubicBezTo>
                    <a:cubicBezTo>
                      <a:pt x="285" y="4600"/>
                      <a:pt x="419" y="4493"/>
                      <a:pt x="546" y="4339"/>
                    </a:cubicBezTo>
                    <a:cubicBezTo>
                      <a:pt x="943" y="3793"/>
                      <a:pt x="1290" y="3223"/>
                      <a:pt x="1537" y="2653"/>
                    </a:cubicBezTo>
                    <a:cubicBezTo>
                      <a:pt x="1661" y="2380"/>
                      <a:pt x="1736" y="2108"/>
                      <a:pt x="1835" y="1810"/>
                    </a:cubicBezTo>
                    <a:cubicBezTo>
                      <a:pt x="1909" y="1637"/>
                      <a:pt x="1909" y="1141"/>
                      <a:pt x="2033" y="1017"/>
                    </a:cubicBezTo>
                    <a:lnTo>
                      <a:pt x="2033" y="1017"/>
                    </a:lnTo>
                    <a:cubicBezTo>
                      <a:pt x="1810" y="1190"/>
                      <a:pt x="1587" y="1413"/>
                      <a:pt x="1364" y="1637"/>
                    </a:cubicBezTo>
                    <a:cubicBezTo>
                      <a:pt x="1537" y="1066"/>
                      <a:pt x="1612" y="521"/>
                      <a:pt x="1612"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188" name="Google Shape;12188;p30"/>
              <p:cNvSpPr/>
              <p:nvPr/>
            </p:nvSpPr>
            <p:spPr>
              <a:xfrm>
                <a:off x="3710250" y="1332875"/>
                <a:ext cx="185625" cy="92650"/>
              </a:xfrm>
              <a:custGeom>
                <a:avLst/>
                <a:gdLst/>
                <a:ahLst/>
                <a:cxnLst/>
                <a:rect l="l" t="t" r="r" b="b"/>
                <a:pathLst>
                  <a:path w="7425" h="3706" extrusionOk="0">
                    <a:moveTo>
                      <a:pt x="7002" y="1"/>
                    </a:moveTo>
                    <a:cubicBezTo>
                      <a:pt x="6936" y="1"/>
                      <a:pt x="6858" y="10"/>
                      <a:pt x="6768" y="30"/>
                    </a:cubicBezTo>
                    <a:cubicBezTo>
                      <a:pt x="5974" y="154"/>
                      <a:pt x="5181" y="427"/>
                      <a:pt x="4437" y="650"/>
                    </a:cubicBezTo>
                    <a:cubicBezTo>
                      <a:pt x="3049" y="1071"/>
                      <a:pt x="1611" y="1567"/>
                      <a:pt x="496" y="2385"/>
                    </a:cubicBezTo>
                    <a:cubicBezTo>
                      <a:pt x="372" y="2484"/>
                      <a:pt x="223" y="2608"/>
                      <a:pt x="149" y="2732"/>
                    </a:cubicBezTo>
                    <a:cubicBezTo>
                      <a:pt x="0" y="2980"/>
                      <a:pt x="124" y="3228"/>
                      <a:pt x="273" y="3377"/>
                    </a:cubicBezTo>
                    <a:cubicBezTo>
                      <a:pt x="347" y="3426"/>
                      <a:pt x="397" y="3501"/>
                      <a:pt x="496" y="3525"/>
                    </a:cubicBezTo>
                    <a:cubicBezTo>
                      <a:pt x="620" y="3575"/>
                      <a:pt x="769" y="3649"/>
                      <a:pt x="967" y="3674"/>
                    </a:cubicBezTo>
                    <a:cubicBezTo>
                      <a:pt x="1094" y="3695"/>
                      <a:pt x="1226" y="3705"/>
                      <a:pt x="1360" y="3705"/>
                    </a:cubicBezTo>
                    <a:cubicBezTo>
                      <a:pt x="1855" y="3705"/>
                      <a:pt x="2388" y="3572"/>
                      <a:pt x="2876" y="3377"/>
                    </a:cubicBezTo>
                    <a:cubicBezTo>
                      <a:pt x="3495" y="3129"/>
                      <a:pt x="4066" y="2757"/>
                      <a:pt x="4611" y="2410"/>
                    </a:cubicBezTo>
                    <a:lnTo>
                      <a:pt x="6098" y="1493"/>
                    </a:lnTo>
                    <a:cubicBezTo>
                      <a:pt x="6470" y="1220"/>
                      <a:pt x="6842" y="1022"/>
                      <a:pt x="7090" y="699"/>
                    </a:cubicBezTo>
                    <a:cubicBezTo>
                      <a:pt x="7369" y="378"/>
                      <a:pt x="7425" y="1"/>
                      <a:pt x="70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189" name="Google Shape;12189;p30"/>
              <p:cNvSpPr/>
              <p:nvPr/>
            </p:nvSpPr>
            <p:spPr>
              <a:xfrm>
                <a:off x="3736900" y="1335800"/>
                <a:ext cx="151850" cy="69100"/>
              </a:xfrm>
              <a:custGeom>
                <a:avLst/>
                <a:gdLst/>
                <a:ahLst/>
                <a:cxnLst/>
                <a:rect l="l" t="t" r="r" b="b"/>
                <a:pathLst>
                  <a:path w="6074" h="2764" extrusionOk="0">
                    <a:moveTo>
                      <a:pt x="5728" y="1"/>
                    </a:moveTo>
                    <a:cubicBezTo>
                      <a:pt x="5538" y="1"/>
                      <a:pt x="5256" y="95"/>
                      <a:pt x="5132" y="136"/>
                    </a:cubicBezTo>
                    <a:cubicBezTo>
                      <a:pt x="4388" y="310"/>
                      <a:pt x="3669" y="582"/>
                      <a:pt x="3000" y="880"/>
                    </a:cubicBezTo>
                    <a:cubicBezTo>
                      <a:pt x="2405" y="1128"/>
                      <a:pt x="1810" y="1401"/>
                      <a:pt x="1289" y="1698"/>
                    </a:cubicBezTo>
                    <a:cubicBezTo>
                      <a:pt x="818" y="2020"/>
                      <a:pt x="422" y="2343"/>
                      <a:pt x="0" y="2690"/>
                    </a:cubicBezTo>
                    <a:cubicBezTo>
                      <a:pt x="645" y="2417"/>
                      <a:pt x="1314" y="2144"/>
                      <a:pt x="1983" y="1896"/>
                    </a:cubicBezTo>
                    <a:lnTo>
                      <a:pt x="1983" y="1896"/>
                    </a:lnTo>
                    <a:cubicBezTo>
                      <a:pt x="1636" y="2144"/>
                      <a:pt x="1388" y="2442"/>
                      <a:pt x="1190" y="2764"/>
                    </a:cubicBezTo>
                    <a:cubicBezTo>
                      <a:pt x="1735" y="2491"/>
                      <a:pt x="2281" y="2194"/>
                      <a:pt x="2801" y="1896"/>
                    </a:cubicBezTo>
                    <a:lnTo>
                      <a:pt x="2801" y="1896"/>
                    </a:lnTo>
                    <a:cubicBezTo>
                      <a:pt x="2677" y="2095"/>
                      <a:pt x="2504" y="2318"/>
                      <a:pt x="2281" y="2516"/>
                    </a:cubicBezTo>
                    <a:cubicBezTo>
                      <a:pt x="3595" y="1946"/>
                      <a:pt x="4958" y="1326"/>
                      <a:pt x="5826" y="434"/>
                    </a:cubicBezTo>
                    <a:cubicBezTo>
                      <a:pt x="5950" y="285"/>
                      <a:pt x="6074" y="62"/>
                      <a:pt x="5826" y="12"/>
                    </a:cubicBezTo>
                    <a:cubicBezTo>
                      <a:pt x="5798" y="4"/>
                      <a:pt x="5764" y="1"/>
                      <a:pt x="5728"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190" name="Google Shape;12190;p30"/>
              <p:cNvSpPr/>
              <p:nvPr/>
            </p:nvSpPr>
            <p:spPr>
              <a:xfrm>
                <a:off x="3766625" y="1356525"/>
                <a:ext cx="153975" cy="135900"/>
              </a:xfrm>
              <a:custGeom>
                <a:avLst/>
                <a:gdLst/>
                <a:ahLst/>
                <a:cxnLst/>
                <a:rect l="l" t="t" r="r" b="b"/>
                <a:pathLst>
                  <a:path w="6159" h="5436" extrusionOk="0">
                    <a:moveTo>
                      <a:pt x="5403" y="1"/>
                    </a:moveTo>
                    <a:cubicBezTo>
                      <a:pt x="5396" y="1"/>
                      <a:pt x="5388" y="1"/>
                      <a:pt x="5380" y="1"/>
                    </a:cubicBezTo>
                    <a:cubicBezTo>
                      <a:pt x="5008" y="1"/>
                      <a:pt x="4661" y="299"/>
                      <a:pt x="4414" y="497"/>
                    </a:cubicBezTo>
                    <a:cubicBezTo>
                      <a:pt x="4017" y="795"/>
                      <a:pt x="3645" y="1092"/>
                      <a:pt x="3273" y="1414"/>
                    </a:cubicBezTo>
                    <a:cubicBezTo>
                      <a:pt x="2827" y="1737"/>
                      <a:pt x="2430" y="2108"/>
                      <a:pt x="2034" y="2480"/>
                    </a:cubicBezTo>
                    <a:cubicBezTo>
                      <a:pt x="1662" y="2827"/>
                      <a:pt x="1290" y="3174"/>
                      <a:pt x="943" y="3546"/>
                    </a:cubicBezTo>
                    <a:cubicBezTo>
                      <a:pt x="621" y="3918"/>
                      <a:pt x="373" y="4265"/>
                      <a:pt x="125" y="4662"/>
                    </a:cubicBezTo>
                    <a:cubicBezTo>
                      <a:pt x="75" y="4761"/>
                      <a:pt x="1" y="4885"/>
                      <a:pt x="1" y="5009"/>
                    </a:cubicBezTo>
                    <a:cubicBezTo>
                      <a:pt x="1" y="5083"/>
                      <a:pt x="75" y="5207"/>
                      <a:pt x="224" y="5207"/>
                    </a:cubicBezTo>
                    <a:lnTo>
                      <a:pt x="447" y="5207"/>
                    </a:lnTo>
                    <a:cubicBezTo>
                      <a:pt x="546" y="5232"/>
                      <a:pt x="546" y="5381"/>
                      <a:pt x="646" y="5405"/>
                    </a:cubicBezTo>
                    <a:cubicBezTo>
                      <a:pt x="670" y="5414"/>
                      <a:pt x="695" y="5416"/>
                      <a:pt x="720" y="5416"/>
                    </a:cubicBezTo>
                    <a:cubicBezTo>
                      <a:pt x="769" y="5416"/>
                      <a:pt x="819" y="5405"/>
                      <a:pt x="869" y="5405"/>
                    </a:cubicBezTo>
                    <a:cubicBezTo>
                      <a:pt x="909" y="5402"/>
                      <a:pt x="947" y="5400"/>
                      <a:pt x="986" y="5400"/>
                    </a:cubicBezTo>
                    <a:cubicBezTo>
                      <a:pt x="1170" y="5400"/>
                      <a:pt x="1336" y="5435"/>
                      <a:pt x="1520" y="5435"/>
                    </a:cubicBezTo>
                    <a:cubicBezTo>
                      <a:pt x="1558" y="5435"/>
                      <a:pt x="1597" y="5434"/>
                      <a:pt x="1637" y="5430"/>
                    </a:cubicBezTo>
                    <a:cubicBezTo>
                      <a:pt x="2182" y="5381"/>
                      <a:pt x="2629" y="4711"/>
                      <a:pt x="2926" y="4414"/>
                    </a:cubicBezTo>
                    <a:cubicBezTo>
                      <a:pt x="3248" y="4042"/>
                      <a:pt x="3595" y="3695"/>
                      <a:pt x="3943" y="3323"/>
                    </a:cubicBezTo>
                    <a:cubicBezTo>
                      <a:pt x="4389" y="2778"/>
                      <a:pt x="4810" y="2158"/>
                      <a:pt x="5207" y="1563"/>
                    </a:cubicBezTo>
                    <a:cubicBezTo>
                      <a:pt x="5403" y="1244"/>
                      <a:pt x="6159" y="1"/>
                      <a:pt x="540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191" name="Google Shape;12191;p30"/>
              <p:cNvSpPr/>
              <p:nvPr/>
            </p:nvSpPr>
            <p:spPr>
              <a:xfrm>
                <a:off x="3793275" y="1364325"/>
                <a:ext cx="112825" cy="108750"/>
              </a:xfrm>
              <a:custGeom>
                <a:avLst/>
                <a:gdLst/>
                <a:ahLst/>
                <a:cxnLst/>
                <a:rect l="l" t="t" r="r" b="b"/>
                <a:pathLst>
                  <a:path w="4513" h="4350" extrusionOk="0">
                    <a:moveTo>
                      <a:pt x="4097" y="1"/>
                    </a:moveTo>
                    <a:cubicBezTo>
                      <a:pt x="3874" y="1"/>
                      <a:pt x="3645" y="171"/>
                      <a:pt x="3447" y="309"/>
                    </a:cubicBezTo>
                    <a:cubicBezTo>
                      <a:pt x="2827" y="731"/>
                      <a:pt x="2282" y="1251"/>
                      <a:pt x="1761" y="1772"/>
                    </a:cubicBezTo>
                    <a:cubicBezTo>
                      <a:pt x="968" y="2590"/>
                      <a:pt x="150" y="3457"/>
                      <a:pt x="1" y="4350"/>
                    </a:cubicBezTo>
                    <a:cubicBezTo>
                      <a:pt x="373" y="4028"/>
                      <a:pt x="720" y="3705"/>
                      <a:pt x="1092" y="3383"/>
                    </a:cubicBezTo>
                    <a:lnTo>
                      <a:pt x="1092" y="3383"/>
                    </a:lnTo>
                    <a:cubicBezTo>
                      <a:pt x="1017" y="3581"/>
                      <a:pt x="993" y="3780"/>
                      <a:pt x="1017" y="3978"/>
                    </a:cubicBezTo>
                    <a:cubicBezTo>
                      <a:pt x="1464" y="3581"/>
                      <a:pt x="1860" y="3160"/>
                      <a:pt x="2232" y="2738"/>
                    </a:cubicBezTo>
                    <a:cubicBezTo>
                      <a:pt x="2257" y="2838"/>
                      <a:pt x="2282" y="2912"/>
                      <a:pt x="2356" y="3011"/>
                    </a:cubicBezTo>
                    <a:cubicBezTo>
                      <a:pt x="3075" y="2267"/>
                      <a:pt x="3769" y="1524"/>
                      <a:pt x="4215" y="731"/>
                    </a:cubicBezTo>
                    <a:cubicBezTo>
                      <a:pt x="4339" y="507"/>
                      <a:pt x="4513" y="136"/>
                      <a:pt x="4265" y="36"/>
                    </a:cubicBezTo>
                    <a:cubicBezTo>
                      <a:pt x="4210" y="11"/>
                      <a:pt x="4154" y="1"/>
                      <a:pt x="4097"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192" name="Google Shape;12192;p30"/>
              <p:cNvSpPr/>
              <p:nvPr/>
            </p:nvSpPr>
            <p:spPr>
              <a:xfrm>
                <a:off x="3881900" y="1358025"/>
                <a:ext cx="77500" cy="161600"/>
              </a:xfrm>
              <a:custGeom>
                <a:avLst/>
                <a:gdLst/>
                <a:ahLst/>
                <a:cxnLst/>
                <a:rect l="l" t="t" r="r" b="b"/>
                <a:pathLst>
                  <a:path w="3100" h="6464" extrusionOk="0">
                    <a:moveTo>
                      <a:pt x="1940" y="1"/>
                    </a:moveTo>
                    <a:cubicBezTo>
                      <a:pt x="1859" y="1"/>
                      <a:pt x="1781" y="13"/>
                      <a:pt x="1711" y="41"/>
                    </a:cubicBezTo>
                    <a:cubicBezTo>
                      <a:pt x="1439" y="164"/>
                      <a:pt x="1389" y="536"/>
                      <a:pt x="1265" y="759"/>
                    </a:cubicBezTo>
                    <a:cubicBezTo>
                      <a:pt x="1092" y="1007"/>
                      <a:pt x="968" y="1280"/>
                      <a:pt x="844" y="1528"/>
                    </a:cubicBezTo>
                    <a:cubicBezTo>
                      <a:pt x="596" y="2048"/>
                      <a:pt x="422" y="2594"/>
                      <a:pt x="298" y="3114"/>
                    </a:cubicBezTo>
                    <a:cubicBezTo>
                      <a:pt x="50" y="4156"/>
                      <a:pt x="1" y="5222"/>
                      <a:pt x="199" y="6188"/>
                    </a:cubicBezTo>
                    <a:cubicBezTo>
                      <a:pt x="222" y="6304"/>
                      <a:pt x="311" y="6463"/>
                      <a:pt x="464" y="6463"/>
                    </a:cubicBezTo>
                    <a:cubicBezTo>
                      <a:pt x="474" y="6463"/>
                      <a:pt x="485" y="6463"/>
                      <a:pt x="497" y="6461"/>
                    </a:cubicBezTo>
                    <a:cubicBezTo>
                      <a:pt x="596" y="6461"/>
                      <a:pt x="670" y="6387"/>
                      <a:pt x="720" y="6387"/>
                    </a:cubicBezTo>
                    <a:cubicBezTo>
                      <a:pt x="794" y="6387"/>
                      <a:pt x="844" y="6436"/>
                      <a:pt x="918" y="6436"/>
                    </a:cubicBezTo>
                    <a:cubicBezTo>
                      <a:pt x="929" y="6437"/>
                      <a:pt x="939" y="6438"/>
                      <a:pt x="950" y="6438"/>
                    </a:cubicBezTo>
                    <a:cubicBezTo>
                      <a:pt x="1183" y="6438"/>
                      <a:pt x="1377" y="6185"/>
                      <a:pt x="1662" y="6114"/>
                    </a:cubicBezTo>
                    <a:cubicBezTo>
                      <a:pt x="1786" y="6089"/>
                      <a:pt x="1910" y="6114"/>
                      <a:pt x="1984" y="6064"/>
                    </a:cubicBezTo>
                    <a:cubicBezTo>
                      <a:pt x="2158" y="5990"/>
                      <a:pt x="2232" y="5841"/>
                      <a:pt x="2306" y="5717"/>
                    </a:cubicBezTo>
                    <a:cubicBezTo>
                      <a:pt x="3100" y="4032"/>
                      <a:pt x="2926" y="2371"/>
                      <a:pt x="2678" y="759"/>
                    </a:cubicBezTo>
                    <a:cubicBezTo>
                      <a:pt x="2653" y="561"/>
                      <a:pt x="2629" y="363"/>
                      <a:pt x="2455" y="189"/>
                    </a:cubicBezTo>
                    <a:cubicBezTo>
                      <a:pt x="2366" y="82"/>
                      <a:pt x="2148" y="1"/>
                      <a:pt x="194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193" name="Google Shape;12193;p30"/>
              <p:cNvSpPr/>
              <p:nvPr/>
            </p:nvSpPr>
            <p:spPr>
              <a:xfrm>
                <a:off x="3902350" y="1379850"/>
                <a:ext cx="43425" cy="75875"/>
              </a:xfrm>
              <a:custGeom>
                <a:avLst/>
                <a:gdLst/>
                <a:ahLst/>
                <a:cxnLst/>
                <a:rect l="l" t="t" r="r" b="b"/>
                <a:pathLst>
                  <a:path w="1737" h="3035" extrusionOk="0">
                    <a:moveTo>
                      <a:pt x="1207" y="1"/>
                    </a:moveTo>
                    <a:cubicBezTo>
                      <a:pt x="981" y="1"/>
                      <a:pt x="672" y="176"/>
                      <a:pt x="522" y="308"/>
                    </a:cubicBezTo>
                    <a:cubicBezTo>
                      <a:pt x="224" y="655"/>
                      <a:pt x="125" y="1175"/>
                      <a:pt x="51" y="1547"/>
                    </a:cubicBezTo>
                    <a:cubicBezTo>
                      <a:pt x="1" y="2093"/>
                      <a:pt x="26" y="2588"/>
                      <a:pt x="150" y="3035"/>
                    </a:cubicBezTo>
                    <a:cubicBezTo>
                      <a:pt x="199" y="2588"/>
                      <a:pt x="323" y="2117"/>
                      <a:pt x="522" y="1646"/>
                    </a:cubicBezTo>
                    <a:cubicBezTo>
                      <a:pt x="645" y="1994"/>
                      <a:pt x="769" y="2365"/>
                      <a:pt x="844" y="2737"/>
                    </a:cubicBezTo>
                    <a:cubicBezTo>
                      <a:pt x="1067" y="2415"/>
                      <a:pt x="1191" y="2093"/>
                      <a:pt x="1216" y="1770"/>
                    </a:cubicBezTo>
                    <a:cubicBezTo>
                      <a:pt x="1389" y="2018"/>
                      <a:pt x="1488" y="2291"/>
                      <a:pt x="1587" y="2613"/>
                    </a:cubicBezTo>
                    <a:cubicBezTo>
                      <a:pt x="1563" y="2415"/>
                      <a:pt x="1687" y="2142"/>
                      <a:pt x="1711" y="1919"/>
                    </a:cubicBezTo>
                    <a:cubicBezTo>
                      <a:pt x="1736" y="1721"/>
                      <a:pt x="1711" y="1473"/>
                      <a:pt x="1687" y="1250"/>
                    </a:cubicBezTo>
                    <a:cubicBezTo>
                      <a:pt x="1637" y="1027"/>
                      <a:pt x="1612" y="804"/>
                      <a:pt x="1563" y="605"/>
                    </a:cubicBezTo>
                    <a:cubicBezTo>
                      <a:pt x="1513" y="432"/>
                      <a:pt x="1513" y="159"/>
                      <a:pt x="1389" y="60"/>
                    </a:cubicBezTo>
                    <a:cubicBezTo>
                      <a:pt x="1342" y="18"/>
                      <a:pt x="1278" y="1"/>
                      <a:pt x="1207"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194" name="Google Shape;12194;p30"/>
              <p:cNvSpPr/>
              <p:nvPr/>
            </p:nvSpPr>
            <p:spPr>
              <a:xfrm>
                <a:off x="3958750" y="1352875"/>
                <a:ext cx="88650" cy="142050"/>
              </a:xfrm>
              <a:custGeom>
                <a:avLst/>
                <a:gdLst/>
                <a:ahLst/>
                <a:cxnLst/>
                <a:rect l="l" t="t" r="r" b="b"/>
                <a:pathLst>
                  <a:path w="3546" h="5682" extrusionOk="0">
                    <a:moveTo>
                      <a:pt x="740" y="1"/>
                    </a:moveTo>
                    <a:cubicBezTo>
                      <a:pt x="686" y="1"/>
                      <a:pt x="630" y="8"/>
                      <a:pt x="571" y="23"/>
                    </a:cubicBezTo>
                    <a:cubicBezTo>
                      <a:pt x="1" y="197"/>
                      <a:pt x="100" y="1139"/>
                      <a:pt x="100" y="1436"/>
                    </a:cubicBezTo>
                    <a:cubicBezTo>
                      <a:pt x="100" y="2428"/>
                      <a:pt x="199" y="3420"/>
                      <a:pt x="571" y="4312"/>
                    </a:cubicBezTo>
                    <a:cubicBezTo>
                      <a:pt x="794" y="4833"/>
                      <a:pt x="1166" y="5328"/>
                      <a:pt x="1711" y="5601"/>
                    </a:cubicBezTo>
                    <a:cubicBezTo>
                      <a:pt x="1809" y="5657"/>
                      <a:pt x="1931" y="5681"/>
                      <a:pt x="2061" y="5681"/>
                    </a:cubicBezTo>
                    <a:cubicBezTo>
                      <a:pt x="2393" y="5681"/>
                      <a:pt x="2780" y="5524"/>
                      <a:pt x="2976" y="5328"/>
                    </a:cubicBezTo>
                    <a:cubicBezTo>
                      <a:pt x="3025" y="5304"/>
                      <a:pt x="3050" y="5279"/>
                      <a:pt x="3099" y="5229"/>
                    </a:cubicBezTo>
                    <a:cubicBezTo>
                      <a:pt x="3122" y="5224"/>
                      <a:pt x="3146" y="5222"/>
                      <a:pt x="3170" y="5222"/>
                    </a:cubicBezTo>
                    <a:cubicBezTo>
                      <a:pt x="3214" y="5222"/>
                      <a:pt x="3259" y="5228"/>
                      <a:pt x="3304" y="5228"/>
                    </a:cubicBezTo>
                    <a:cubicBezTo>
                      <a:pt x="3345" y="5228"/>
                      <a:pt x="3385" y="5223"/>
                      <a:pt x="3422" y="5204"/>
                    </a:cubicBezTo>
                    <a:cubicBezTo>
                      <a:pt x="3471" y="5180"/>
                      <a:pt x="3521" y="5105"/>
                      <a:pt x="3546" y="5056"/>
                    </a:cubicBezTo>
                    <a:cubicBezTo>
                      <a:pt x="3521" y="4981"/>
                      <a:pt x="3546" y="4833"/>
                      <a:pt x="3546" y="4709"/>
                    </a:cubicBezTo>
                    <a:cubicBezTo>
                      <a:pt x="3546" y="4312"/>
                      <a:pt x="3422" y="3940"/>
                      <a:pt x="3273" y="3568"/>
                    </a:cubicBezTo>
                    <a:cubicBezTo>
                      <a:pt x="3025" y="2998"/>
                      <a:pt x="2728" y="2453"/>
                      <a:pt x="2455" y="1932"/>
                    </a:cubicBezTo>
                    <a:cubicBezTo>
                      <a:pt x="2182" y="1436"/>
                      <a:pt x="1934" y="891"/>
                      <a:pt x="1538" y="494"/>
                    </a:cubicBezTo>
                    <a:cubicBezTo>
                      <a:pt x="1364" y="343"/>
                      <a:pt x="1115" y="1"/>
                      <a:pt x="74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195" name="Google Shape;12195;p30"/>
              <p:cNvSpPr/>
              <p:nvPr/>
            </p:nvSpPr>
            <p:spPr>
              <a:xfrm>
                <a:off x="3968050" y="1367550"/>
                <a:ext cx="47125" cy="75775"/>
              </a:xfrm>
              <a:custGeom>
                <a:avLst/>
                <a:gdLst/>
                <a:ahLst/>
                <a:cxnLst/>
                <a:rect l="l" t="t" r="r" b="b"/>
                <a:pathLst>
                  <a:path w="1885" h="3031" extrusionOk="0">
                    <a:moveTo>
                      <a:pt x="501" y="0"/>
                    </a:moveTo>
                    <a:cubicBezTo>
                      <a:pt x="184" y="0"/>
                      <a:pt x="114" y="422"/>
                      <a:pt x="75" y="676"/>
                    </a:cubicBezTo>
                    <a:cubicBezTo>
                      <a:pt x="1" y="998"/>
                      <a:pt x="1" y="1271"/>
                      <a:pt x="50" y="1544"/>
                    </a:cubicBezTo>
                    <a:cubicBezTo>
                      <a:pt x="75" y="1841"/>
                      <a:pt x="125" y="2114"/>
                      <a:pt x="249" y="2362"/>
                    </a:cubicBezTo>
                    <a:lnTo>
                      <a:pt x="447" y="2733"/>
                    </a:lnTo>
                    <a:cubicBezTo>
                      <a:pt x="496" y="2833"/>
                      <a:pt x="645" y="2932"/>
                      <a:pt x="645" y="3031"/>
                    </a:cubicBezTo>
                    <a:cubicBezTo>
                      <a:pt x="645" y="2709"/>
                      <a:pt x="596" y="2386"/>
                      <a:pt x="521" y="2089"/>
                    </a:cubicBezTo>
                    <a:lnTo>
                      <a:pt x="521" y="2089"/>
                    </a:lnTo>
                    <a:cubicBezTo>
                      <a:pt x="893" y="2386"/>
                      <a:pt x="1265" y="2659"/>
                      <a:pt x="1637" y="2981"/>
                    </a:cubicBezTo>
                    <a:cubicBezTo>
                      <a:pt x="1587" y="2461"/>
                      <a:pt x="1438" y="1990"/>
                      <a:pt x="1314" y="1494"/>
                    </a:cubicBezTo>
                    <a:lnTo>
                      <a:pt x="1314" y="1494"/>
                    </a:lnTo>
                    <a:cubicBezTo>
                      <a:pt x="1488" y="1667"/>
                      <a:pt x="1686" y="1891"/>
                      <a:pt x="1885" y="2089"/>
                    </a:cubicBezTo>
                    <a:cubicBezTo>
                      <a:pt x="1810" y="1643"/>
                      <a:pt x="1686" y="1246"/>
                      <a:pt x="1488" y="849"/>
                    </a:cubicBezTo>
                    <a:cubicBezTo>
                      <a:pt x="1339" y="602"/>
                      <a:pt x="1166" y="304"/>
                      <a:pt x="819" y="106"/>
                    </a:cubicBezTo>
                    <a:cubicBezTo>
                      <a:pt x="692" y="32"/>
                      <a:pt x="587" y="0"/>
                      <a:pt x="501"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196" name="Google Shape;12196;p30"/>
              <p:cNvSpPr/>
              <p:nvPr/>
            </p:nvSpPr>
            <p:spPr>
              <a:xfrm>
                <a:off x="3995325" y="1339950"/>
                <a:ext cx="176025" cy="93350"/>
              </a:xfrm>
              <a:custGeom>
                <a:avLst/>
                <a:gdLst/>
                <a:ahLst/>
                <a:cxnLst/>
                <a:rect l="l" t="t" r="r" b="b"/>
                <a:pathLst>
                  <a:path w="7041" h="3734" extrusionOk="0">
                    <a:moveTo>
                      <a:pt x="774" y="1"/>
                    </a:moveTo>
                    <a:cubicBezTo>
                      <a:pt x="595" y="1"/>
                      <a:pt x="421" y="42"/>
                      <a:pt x="273" y="169"/>
                    </a:cubicBezTo>
                    <a:cubicBezTo>
                      <a:pt x="0" y="392"/>
                      <a:pt x="174" y="615"/>
                      <a:pt x="347" y="764"/>
                    </a:cubicBezTo>
                    <a:cubicBezTo>
                      <a:pt x="893" y="1259"/>
                      <a:pt x="1488" y="1755"/>
                      <a:pt x="2107" y="2226"/>
                    </a:cubicBezTo>
                    <a:lnTo>
                      <a:pt x="3223" y="2970"/>
                    </a:lnTo>
                    <a:cubicBezTo>
                      <a:pt x="3719" y="3267"/>
                      <a:pt x="4289" y="3565"/>
                      <a:pt x="4934" y="3713"/>
                    </a:cubicBezTo>
                    <a:cubicBezTo>
                      <a:pt x="5004" y="3724"/>
                      <a:pt x="5088" y="3734"/>
                      <a:pt x="5175" y="3734"/>
                    </a:cubicBezTo>
                    <a:cubicBezTo>
                      <a:pt x="5301" y="3734"/>
                      <a:pt x="5436" y="3712"/>
                      <a:pt x="5553" y="3639"/>
                    </a:cubicBezTo>
                    <a:cubicBezTo>
                      <a:pt x="5652" y="3590"/>
                      <a:pt x="5702" y="3515"/>
                      <a:pt x="5801" y="3466"/>
                    </a:cubicBezTo>
                    <a:cubicBezTo>
                      <a:pt x="6198" y="3218"/>
                      <a:pt x="6718" y="3143"/>
                      <a:pt x="6520" y="2722"/>
                    </a:cubicBezTo>
                    <a:cubicBezTo>
                      <a:pt x="6470" y="2648"/>
                      <a:pt x="6446" y="2598"/>
                      <a:pt x="6470" y="2524"/>
                    </a:cubicBezTo>
                    <a:cubicBezTo>
                      <a:pt x="6520" y="2474"/>
                      <a:pt x="6644" y="2400"/>
                      <a:pt x="6718" y="2350"/>
                    </a:cubicBezTo>
                    <a:cubicBezTo>
                      <a:pt x="7016" y="2152"/>
                      <a:pt x="7041" y="1854"/>
                      <a:pt x="6892" y="1656"/>
                    </a:cubicBezTo>
                    <a:cubicBezTo>
                      <a:pt x="6718" y="1482"/>
                      <a:pt x="6446" y="1383"/>
                      <a:pt x="6173" y="1284"/>
                    </a:cubicBezTo>
                    <a:cubicBezTo>
                      <a:pt x="5900" y="1160"/>
                      <a:pt x="5603" y="1036"/>
                      <a:pt x="5305" y="962"/>
                    </a:cubicBezTo>
                    <a:cubicBezTo>
                      <a:pt x="4958" y="838"/>
                      <a:pt x="4586" y="739"/>
                      <a:pt x="4215" y="640"/>
                    </a:cubicBezTo>
                    <a:cubicBezTo>
                      <a:pt x="3322" y="466"/>
                      <a:pt x="2380" y="268"/>
                      <a:pt x="1463" y="119"/>
                    </a:cubicBezTo>
                    <a:cubicBezTo>
                      <a:pt x="1263" y="76"/>
                      <a:pt x="1015" y="1"/>
                      <a:pt x="77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197" name="Google Shape;12197;p30"/>
              <p:cNvSpPr/>
              <p:nvPr/>
            </p:nvSpPr>
            <p:spPr>
              <a:xfrm>
                <a:off x="4007100" y="1347675"/>
                <a:ext cx="84300" cy="45450"/>
              </a:xfrm>
              <a:custGeom>
                <a:avLst/>
                <a:gdLst/>
                <a:ahLst/>
                <a:cxnLst/>
                <a:rect l="l" t="t" r="r" b="b"/>
                <a:pathLst>
                  <a:path w="3372" h="1818" extrusionOk="0">
                    <a:moveTo>
                      <a:pt x="963" y="1"/>
                    </a:moveTo>
                    <a:cubicBezTo>
                      <a:pt x="842" y="1"/>
                      <a:pt x="731" y="23"/>
                      <a:pt x="645" y="83"/>
                    </a:cubicBezTo>
                    <a:cubicBezTo>
                      <a:pt x="0" y="529"/>
                      <a:pt x="1364" y="1297"/>
                      <a:pt x="1711" y="1421"/>
                    </a:cubicBezTo>
                    <a:cubicBezTo>
                      <a:pt x="1884" y="1520"/>
                      <a:pt x="2107" y="1570"/>
                      <a:pt x="2331" y="1644"/>
                    </a:cubicBezTo>
                    <a:cubicBezTo>
                      <a:pt x="2380" y="1694"/>
                      <a:pt x="2965" y="1791"/>
                      <a:pt x="2975" y="1817"/>
                    </a:cubicBezTo>
                    <a:lnTo>
                      <a:pt x="2975" y="1817"/>
                    </a:lnTo>
                    <a:cubicBezTo>
                      <a:pt x="2950" y="1694"/>
                      <a:pt x="2851" y="1644"/>
                      <a:pt x="2727" y="1570"/>
                    </a:cubicBezTo>
                    <a:cubicBezTo>
                      <a:pt x="2405" y="1347"/>
                      <a:pt x="2107" y="1173"/>
                      <a:pt x="1760" y="950"/>
                    </a:cubicBezTo>
                    <a:lnTo>
                      <a:pt x="1760" y="950"/>
                    </a:lnTo>
                    <a:cubicBezTo>
                      <a:pt x="2281" y="1074"/>
                      <a:pt x="2826" y="1223"/>
                      <a:pt x="3372" y="1347"/>
                    </a:cubicBezTo>
                    <a:cubicBezTo>
                      <a:pt x="2975" y="1025"/>
                      <a:pt x="2479" y="777"/>
                      <a:pt x="1909" y="578"/>
                    </a:cubicBezTo>
                    <a:lnTo>
                      <a:pt x="1909" y="578"/>
                    </a:lnTo>
                    <a:cubicBezTo>
                      <a:pt x="2281" y="603"/>
                      <a:pt x="2702" y="678"/>
                      <a:pt x="3074" y="702"/>
                    </a:cubicBezTo>
                    <a:cubicBezTo>
                      <a:pt x="2727" y="479"/>
                      <a:pt x="2331" y="331"/>
                      <a:pt x="1909" y="207"/>
                    </a:cubicBezTo>
                    <a:cubicBezTo>
                      <a:pt x="1709" y="170"/>
                      <a:pt x="1296" y="1"/>
                      <a:pt x="963" y="1"/>
                    </a:cubicBezTo>
                    <a:close/>
                    <a:moveTo>
                      <a:pt x="2975" y="1817"/>
                    </a:moveTo>
                    <a:cubicBezTo>
                      <a:pt x="2975" y="1817"/>
                      <a:pt x="2975" y="1818"/>
                      <a:pt x="2975" y="1818"/>
                    </a:cubicBezTo>
                    <a:cubicBezTo>
                      <a:pt x="2975" y="1818"/>
                      <a:pt x="2975" y="1817"/>
                      <a:pt x="2975" y="1817"/>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198" name="Google Shape;12198;p30"/>
              <p:cNvSpPr/>
              <p:nvPr/>
            </p:nvSpPr>
            <p:spPr>
              <a:xfrm>
                <a:off x="3988500" y="1129950"/>
                <a:ext cx="162400" cy="166500"/>
              </a:xfrm>
              <a:custGeom>
                <a:avLst/>
                <a:gdLst/>
                <a:ahLst/>
                <a:cxnLst/>
                <a:rect l="l" t="t" r="r" b="b"/>
                <a:pathLst>
                  <a:path w="6496" h="6660" extrusionOk="0">
                    <a:moveTo>
                      <a:pt x="5430" y="0"/>
                    </a:moveTo>
                    <a:cubicBezTo>
                      <a:pt x="5275" y="0"/>
                      <a:pt x="5094" y="63"/>
                      <a:pt x="4959" y="140"/>
                    </a:cubicBezTo>
                    <a:cubicBezTo>
                      <a:pt x="4636" y="338"/>
                      <a:pt x="4388" y="562"/>
                      <a:pt x="4141" y="760"/>
                    </a:cubicBezTo>
                    <a:cubicBezTo>
                      <a:pt x="3843" y="1008"/>
                      <a:pt x="3546" y="1256"/>
                      <a:pt x="3273" y="1504"/>
                    </a:cubicBezTo>
                    <a:cubicBezTo>
                      <a:pt x="2157" y="2545"/>
                      <a:pt x="1290" y="3586"/>
                      <a:pt x="620" y="4776"/>
                    </a:cubicBezTo>
                    <a:cubicBezTo>
                      <a:pt x="273" y="5346"/>
                      <a:pt x="1" y="5966"/>
                      <a:pt x="100" y="6536"/>
                    </a:cubicBezTo>
                    <a:cubicBezTo>
                      <a:pt x="125" y="6585"/>
                      <a:pt x="125" y="6660"/>
                      <a:pt x="174" y="6660"/>
                    </a:cubicBezTo>
                    <a:cubicBezTo>
                      <a:pt x="249" y="6660"/>
                      <a:pt x="298" y="6635"/>
                      <a:pt x="373" y="6585"/>
                    </a:cubicBezTo>
                    <a:cubicBezTo>
                      <a:pt x="918" y="6338"/>
                      <a:pt x="1488" y="6015"/>
                      <a:pt x="2009" y="5668"/>
                    </a:cubicBezTo>
                    <a:cubicBezTo>
                      <a:pt x="2653" y="5222"/>
                      <a:pt x="3248" y="4776"/>
                      <a:pt x="3769" y="4230"/>
                    </a:cubicBezTo>
                    <a:cubicBezTo>
                      <a:pt x="4215" y="3809"/>
                      <a:pt x="4612" y="3363"/>
                      <a:pt x="4983" y="2966"/>
                    </a:cubicBezTo>
                    <a:cubicBezTo>
                      <a:pt x="5578" y="2322"/>
                      <a:pt x="6000" y="1727"/>
                      <a:pt x="6372" y="1008"/>
                    </a:cubicBezTo>
                    <a:cubicBezTo>
                      <a:pt x="6446" y="884"/>
                      <a:pt x="6496" y="760"/>
                      <a:pt x="6496" y="636"/>
                    </a:cubicBezTo>
                    <a:cubicBezTo>
                      <a:pt x="6496" y="537"/>
                      <a:pt x="6446" y="462"/>
                      <a:pt x="6372" y="388"/>
                    </a:cubicBezTo>
                    <a:cubicBezTo>
                      <a:pt x="6347" y="338"/>
                      <a:pt x="6297" y="264"/>
                      <a:pt x="6198" y="214"/>
                    </a:cubicBezTo>
                    <a:cubicBezTo>
                      <a:pt x="6136" y="177"/>
                      <a:pt x="6056" y="177"/>
                      <a:pt x="5975" y="177"/>
                    </a:cubicBezTo>
                    <a:cubicBezTo>
                      <a:pt x="5894" y="177"/>
                      <a:pt x="5814" y="177"/>
                      <a:pt x="5752" y="140"/>
                    </a:cubicBezTo>
                    <a:cubicBezTo>
                      <a:pt x="5678" y="115"/>
                      <a:pt x="5628" y="41"/>
                      <a:pt x="5554" y="16"/>
                    </a:cubicBezTo>
                    <a:cubicBezTo>
                      <a:pt x="5516" y="5"/>
                      <a:pt x="5474" y="0"/>
                      <a:pt x="543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199" name="Google Shape;12199;p30"/>
              <p:cNvSpPr/>
              <p:nvPr/>
            </p:nvSpPr>
            <p:spPr>
              <a:xfrm>
                <a:off x="4002150" y="1193550"/>
                <a:ext cx="73775" cy="83575"/>
              </a:xfrm>
              <a:custGeom>
                <a:avLst/>
                <a:gdLst/>
                <a:ahLst/>
                <a:cxnLst/>
                <a:rect l="l" t="t" r="r" b="b"/>
                <a:pathLst>
                  <a:path w="2951" h="3343" extrusionOk="0">
                    <a:moveTo>
                      <a:pt x="2529" y="1"/>
                    </a:moveTo>
                    <a:lnTo>
                      <a:pt x="2529" y="1"/>
                    </a:lnTo>
                    <a:cubicBezTo>
                      <a:pt x="2157" y="298"/>
                      <a:pt x="1785" y="620"/>
                      <a:pt x="1438" y="893"/>
                    </a:cubicBezTo>
                    <a:cubicBezTo>
                      <a:pt x="917" y="1488"/>
                      <a:pt x="471" y="2133"/>
                      <a:pt x="248" y="2777"/>
                    </a:cubicBezTo>
                    <a:cubicBezTo>
                      <a:pt x="188" y="2996"/>
                      <a:pt x="1" y="3343"/>
                      <a:pt x="224" y="3343"/>
                    </a:cubicBezTo>
                    <a:cubicBezTo>
                      <a:pt x="279" y="3343"/>
                      <a:pt x="359" y="3322"/>
                      <a:pt x="471" y="3273"/>
                    </a:cubicBezTo>
                    <a:cubicBezTo>
                      <a:pt x="942" y="3099"/>
                      <a:pt x="1339" y="2802"/>
                      <a:pt x="1686" y="2504"/>
                    </a:cubicBezTo>
                    <a:cubicBezTo>
                      <a:pt x="2107" y="2133"/>
                      <a:pt x="2454" y="1686"/>
                      <a:pt x="2801" y="1290"/>
                    </a:cubicBezTo>
                    <a:lnTo>
                      <a:pt x="2801" y="1290"/>
                    </a:lnTo>
                    <a:cubicBezTo>
                      <a:pt x="2429" y="1538"/>
                      <a:pt x="2082" y="1761"/>
                      <a:pt x="1711" y="1984"/>
                    </a:cubicBezTo>
                    <a:cubicBezTo>
                      <a:pt x="2157" y="1438"/>
                      <a:pt x="2553" y="918"/>
                      <a:pt x="2950" y="397"/>
                    </a:cubicBezTo>
                    <a:lnTo>
                      <a:pt x="2950" y="397"/>
                    </a:lnTo>
                    <a:cubicBezTo>
                      <a:pt x="2479" y="645"/>
                      <a:pt x="2058" y="918"/>
                      <a:pt x="1661" y="1265"/>
                    </a:cubicBezTo>
                    <a:cubicBezTo>
                      <a:pt x="1934" y="819"/>
                      <a:pt x="2231" y="422"/>
                      <a:pt x="2529"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200" name="Google Shape;12200;p30"/>
              <p:cNvSpPr/>
              <p:nvPr/>
            </p:nvSpPr>
            <p:spPr>
              <a:xfrm>
                <a:off x="4013625" y="1209675"/>
                <a:ext cx="207925" cy="92325"/>
              </a:xfrm>
              <a:custGeom>
                <a:avLst/>
                <a:gdLst/>
                <a:ahLst/>
                <a:cxnLst/>
                <a:rect l="l" t="t" r="r" b="b"/>
                <a:pathLst>
                  <a:path w="8317" h="3693" extrusionOk="0">
                    <a:moveTo>
                      <a:pt x="7399" y="0"/>
                    </a:moveTo>
                    <a:cubicBezTo>
                      <a:pt x="7151" y="0"/>
                      <a:pt x="6904" y="99"/>
                      <a:pt x="6656" y="149"/>
                    </a:cubicBezTo>
                    <a:cubicBezTo>
                      <a:pt x="4573" y="769"/>
                      <a:pt x="2615" y="1760"/>
                      <a:pt x="830" y="2851"/>
                    </a:cubicBezTo>
                    <a:cubicBezTo>
                      <a:pt x="607" y="3000"/>
                      <a:pt x="37" y="3322"/>
                      <a:pt x="12" y="3520"/>
                    </a:cubicBezTo>
                    <a:cubicBezTo>
                      <a:pt x="1" y="3653"/>
                      <a:pt x="208" y="3692"/>
                      <a:pt x="463" y="3692"/>
                    </a:cubicBezTo>
                    <a:cubicBezTo>
                      <a:pt x="778" y="3692"/>
                      <a:pt x="1164" y="3633"/>
                      <a:pt x="1301" y="3620"/>
                    </a:cubicBezTo>
                    <a:cubicBezTo>
                      <a:pt x="2144" y="3520"/>
                      <a:pt x="3111" y="3223"/>
                      <a:pt x="3954" y="3025"/>
                    </a:cubicBezTo>
                    <a:cubicBezTo>
                      <a:pt x="5292" y="2752"/>
                      <a:pt x="6656" y="2405"/>
                      <a:pt x="7771" y="1711"/>
                    </a:cubicBezTo>
                    <a:cubicBezTo>
                      <a:pt x="7846" y="1612"/>
                      <a:pt x="7970" y="1512"/>
                      <a:pt x="8044" y="1413"/>
                    </a:cubicBezTo>
                    <a:cubicBezTo>
                      <a:pt x="8069" y="1339"/>
                      <a:pt x="8044" y="1240"/>
                      <a:pt x="8069" y="1141"/>
                    </a:cubicBezTo>
                    <a:cubicBezTo>
                      <a:pt x="8093" y="1041"/>
                      <a:pt x="8168" y="992"/>
                      <a:pt x="8193" y="917"/>
                    </a:cubicBezTo>
                    <a:cubicBezTo>
                      <a:pt x="8317" y="719"/>
                      <a:pt x="8217" y="670"/>
                      <a:pt x="8093" y="521"/>
                    </a:cubicBezTo>
                    <a:cubicBezTo>
                      <a:pt x="8044" y="422"/>
                      <a:pt x="8044" y="273"/>
                      <a:pt x="7970" y="174"/>
                    </a:cubicBezTo>
                    <a:lnTo>
                      <a:pt x="7920" y="124"/>
                    </a:lnTo>
                    <a:cubicBezTo>
                      <a:pt x="7796" y="25"/>
                      <a:pt x="7598" y="0"/>
                      <a:pt x="73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201" name="Google Shape;12201;p30"/>
              <p:cNvSpPr/>
              <p:nvPr/>
            </p:nvSpPr>
            <p:spPr>
              <a:xfrm>
                <a:off x="4028700" y="1238175"/>
                <a:ext cx="111050" cy="63350"/>
              </a:xfrm>
              <a:custGeom>
                <a:avLst/>
                <a:gdLst/>
                <a:ahLst/>
                <a:cxnLst/>
                <a:rect l="l" t="t" r="r" b="b"/>
                <a:pathLst>
                  <a:path w="4442" h="2534" extrusionOk="0">
                    <a:moveTo>
                      <a:pt x="4193" y="1"/>
                    </a:moveTo>
                    <a:lnTo>
                      <a:pt x="4193" y="1"/>
                    </a:lnTo>
                    <a:cubicBezTo>
                      <a:pt x="3276" y="248"/>
                      <a:pt x="2409" y="645"/>
                      <a:pt x="1640" y="1116"/>
                    </a:cubicBezTo>
                    <a:cubicBezTo>
                      <a:pt x="1243" y="1364"/>
                      <a:pt x="896" y="1612"/>
                      <a:pt x="549" y="1885"/>
                    </a:cubicBezTo>
                    <a:cubicBezTo>
                      <a:pt x="475" y="1984"/>
                      <a:pt x="301" y="2083"/>
                      <a:pt x="227" y="2182"/>
                    </a:cubicBezTo>
                    <a:cubicBezTo>
                      <a:pt x="157" y="2205"/>
                      <a:pt x="0" y="2534"/>
                      <a:pt x="42" y="2534"/>
                    </a:cubicBezTo>
                    <a:cubicBezTo>
                      <a:pt x="45" y="2534"/>
                      <a:pt x="49" y="2532"/>
                      <a:pt x="54" y="2529"/>
                    </a:cubicBezTo>
                    <a:cubicBezTo>
                      <a:pt x="1144" y="2132"/>
                      <a:pt x="2285" y="1761"/>
                      <a:pt x="3450" y="1513"/>
                    </a:cubicBezTo>
                    <a:cubicBezTo>
                      <a:pt x="3152" y="1414"/>
                      <a:pt x="2855" y="1364"/>
                      <a:pt x="2508" y="1364"/>
                    </a:cubicBezTo>
                    <a:cubicBezTo>
                      <a:pt x="3103" y="1017"/>
                      <a:pt x="3747" y="719"/>
                      <a:pt x="4441" y="521"/>
                    </a:cubicBezTo>
                    <a:lnTo>
                      <a:pt x="4441" y="521"/>
                    </a:lnTo>
                    <a:cubicBezTo>
                      <a:pt x="3970" y="546"/>
                      <a:pt x="3524" y="595"/>
                      <a:pt x="3078" y="670"/>
                    </a:cubicBezTo>
                    <a:cubicBezTo>
                      <a:pt x="3450" y="472"/>
                      <a:pt x="3822" y="224"/>
                      <a:pt x="4193"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202" name="Google Shape;12202;p30"/>
              <p:cNvSpPr/>
              <p:nvPr/>
            </p:nvSpPr>
            <p:spPr>
              <a:xfrm>
                <a:off x="4002750" y="1292600"/>
                <a:ext cx="226250" cy="60000"/>
              </a:xfrm>
              <a:custGeom>
                <a:avLst/>
                <a:gdLst/>
                <a:ahLst/>
                <a:cxnLst/>
                <a:rect l="l" t="t" r="r" b="b"/>
                <a:pathLst>
                  <a:path w="9050" h="2400" extrusionOk="0">
                    <a:moveTo>
                      <a:pt x="8299" y="1"/>
                    </a:moveTo>
                    <a:cubicBezTo>
                      <a:pt x="8215" y="1"/>
                      <a:pt x="8125" y="5"/>
                      <a:pt x="8033" y="5"/>
                    </a:cubicBezTo>
                    <a:cubicBezTo>
                      <a:pt x="6620" y="5"/>
                      <a:pt x="5182" y="30"/>
                      <a:pt x="3719" y="203"/>
                    </a:cubicBezTo>
                    <a:cubicBezTo>
                      <a:pt x="2976" y="303"/>
                      <a:pt x="2281" y="426"/>
                      <a:pt x="1563" y="650"/>
                    </a:cubicBezTo>
                    <a:cubicBezTo>
                      <a:pt x="1042" y="774"/>
                      <a:pt x="1" y="1145"/>
                      <a:pt x="670" y="1641"/>
                    </a:cubicBezTo>
                    <a:cubicBezTo>
                      <a:pt x="819" y="1765"/>
                      <a:pt x="1042" y="1815"/>
                      <a:pt x="1240" y="1864"/>
                    </a:cubicBezTo>
                    <a:cubicBezTo>
                      <a:pt x="1637" y="1939"/>
                      <a:pt x="2034" y="2013"/>
                      <a:pt x="2430" y="2112"/>
                    </a:cubicBezTo>
                    <a:cubicBezTo>
                      <a:pt x="3651" y="2312"/>
                      <a:pt x="4921" y="2399"/>
                      <a:pt x="6199" y="2399"/>
                    </a:cubicBezTo>
                    <a:cubicBezTo>
                      <a:pt x="6504" y="2399"/>
                      <a:pt x="6810" y="2394"/>
                      <a:pt x="7115" y="2385"/>
                    </a:cubicBezTo>
                    <a:cubicBezTo>
                      <a:pt x="7512" y="2360"/>
                      <a:pt x="7934" y="2310"/>
                      <a:pt x="8231" y="2063"/>
                    </a:cubicBezTo>
                    <a:cubicBezTo>
                      <a:pt x="8405" y="1914"/>
                      <a:pt x="8479" y="1666"/>
                      <a:pt x="8702" y="1542"/>
                    </a:cubicBezTo>
                    <a:cubicBezTo>
                      <a:pt x="8826" y="1443"/>
                      <a:pt x="8975" y="1418"/>
                      <a:pt x="9024" y="1294"/>
                    </a:cubicBezTo>
                    <a:cubicBezTo>
                      <a:pt x="9049" y="1245"/>
                      <a:pt x="9024" y="1145"/>
                      <a:pt x="9024" y="1071"/>
                    </a:cubicBezTo>
                    <a:cubicBezTo>
                      <a:pt x="8925" y="798"/>
                      <a:pt x="8851" y="501"/>
                      <a:pt x="8752" y="203"/>
                    </a:cubicBezTo>
                    <a:cubicBezTo>
                      <a:pt x="8681" y="26"/>
                      <a:pt x="8509" y="1"/>
                      <a:pt x="829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203" name="Google Shape;12203;p30"/>
              <p:cNvSpPr/>
              <p:nvPr/>
            </p:nvSpPr>
            <p:spPr>
              <a:xfrm>
                <a:off x="4031875" y="1306975"/>
                <a:ext cx="118400" cy="33575"/>
              </a:xfrm>
              <a:custGeom>
                <a:avLst/>
                <a:gdLst/>
                <a:ahLst/>
                <a:cxnLst/>
                <a:rect l="l" t="t" r="r" b="b"/>
                <a:pathLst>
                  <a:path w="4736" h="1343" extrusionOk="0">
                    <a:moveTo>
                      <a:pt x="3595" y="25"/>
                    </a:moveTo>
                    <a:lnTo>
                      <a:pt x="3595" y="25"/>
                    </a:lnTo>
                    <a:cubicBezTo>
                      <a:pt x="3586" y="28"/>
                      <a:pt x="3577" y="31"/>
                      <a:pt x="3568" y="34"/>
                    </a:cubicBezTo>
                    <a:lnTo>
                      <a:pt x="3568" y="34"/>
                    </a:lnTo>
                    <a:cubicBezTo>
                      <a:pt x="3579" y="32"/>
                      <a:pt x="3588" y="29"/>
                      <a:pt x="3595" y="25"/>
                    </a:cubicBezTo>
                    <a:close/>
                    <a:moveTo>
                      <a:pt x="2356" y="0"/>
                    </a:moveTo>
                    <a:cubicBezTo>
                      <a:pt x="1910" y="25"/>
                      <a:pt x="1464" y="99"/>
                      <a:pt x="993" y="199"/>
                    </a:cubicBezTo>
                    <a:cubicBezTo>
                      <a:pt x="745" y="248"/>
                      <a:pt x="150" y="273"/>
                      <a:pt x="51" y="521"/>
                    </a:cubicBezTo>
                    <a:cubicBezTo>
                      <a:pt x="1" y="744"/>
                      <a:pt x="298" y="893"/>
                      <a:pt x="522" y="992"/>
                    </a:cubicBezTo>
                    <a:cubicBezTo>
                      <a:pt x="918" y="1165"/>
                      <a:pt x="1389" y="1240"/>
                      <a:pt x="1860" y="1289"/>
                    </a:cubicBezTo>
                    <a:cubicBezTo>
                      <a:pt x="2292" y="1334"/>
                      <a:pt x="2741" y="1343"/>
                      <a:pt x="3192" y="1343"/>
                    </a:cubicBezTo>
                    <a:cubicBezTo>
                      <a:pt x="3492" y="1343"/>
                      <a:pt x="3794" y="1339"/>
                      <a:pt x="4091" y="1339"/>
                    </a:cubicBezTo>
                    <a:cubicBezTo>
                      <a:pt x="3719" y="1215"/>
                      <a:pt x="3323" y="1116"/>
                      <a:pt x="2852" y="1116"/>
                    </a:cubicBezTo>
                    <a:cubicBezTo>
                      <a:pt x="3472" y="967"/>
                      <a:pt x="4091" y="818"/>
                      <a:pt x="4736" y="719"/>
                    </a:cubicBezTo>
                    <a:cubicBezTo>
                      <a:pt x="4017" y="595"/>
                      <a:pt x="3273" y="496"/>
                      <a:pt x="2505" y="471"/>
                    </a:cubicBezTo>
                    <a:cubicBezTo>
                      <a:pt x="2867" y="326"/>
                      <a:pt x="3207" y="157"/>
                      <a:pt x="3568" y="34"/>
                    </a:cubicBezTo>
                    <a:lnTo>
                      <a:pt x="3568" y="34"/>
                    </a:lnTo>
                    <a:cubicBezTo>
                      <a:pt x="3544" y="40"/>
                      <a:pt x="3511" y="42"/>
                      <a:pt x="3475" y="42"/>
                    </a:cubicBezTo>
                    <a:cubicBezTo>
                      <a:pt x="3317" y="42"/>
                      <a:pt x="3075" y="0"/>
                      <a:pt x="3000"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204" name="Google Shape;12204;p30"/>
              <p:cNvSpPr/>
              <p:nvPr/>
            </p:nvSpPr>
            <p:spPr>
              <a:xfrm>
                <a:off x="3870125" y="1241025"/>
                <a:ext cx="173550" cy="145725"/>
              </a:xfrm>
              <a:custGeom>
                <a:avLst/>
                <a:gdLst/>
                <a:ahLst/>
                <a:cxnLst/>
                <a:rect l="l" t="t" r="r" b="b"/>
                <a:pathLst>
                  <a:path w="6942" h="5829" extrusionOk="0">
                    <a:moveTo>
                      <a:pt x="4157" y="0"/>
                    </a:moveTo>
                    <a:cubicBezTo>
                      <a:pt x="3911" y="0"/>
                      <a:pt x="3660" y="18"/>
                      <a:pt x="3397" y="35"/>
                    </a:cubicBezTo>
                    <a:cubicBezTo>
                      <a:pt x="2108" y="234"/>
                      <a:pt x="943" y="829"/>
                      <a:pt x="323" y="1870"/>
                    </a:cubicBezTo>
                    <a:cubicBezTo>
                      <a:pt x="125" y="2316"/>
                      <a:pt x="1" y="2762"/>
                      <a:pt x="1" y="3208"/>
                    </a:cubicBezTo>
                    <a:cubicBezTo>
                      <a:pt x="1" y="4698"/>
                      <a:pt x="1559" y="5828"/>
                      <a:pt x="3230" y="5828"/>
                    </a:cubicBezTo>
                    <a:cubicBezTo>
                      <a:pt x="3839" y="5828"/>
                      <a:pt x="4464" y="5678"/>
                      <a:pt x="5033" y="5340"/>
                    </a:cubicBezTo>
                    <a:cubicBezTo>
                      <a:pt x="5529" y="5043"/>
                      <a:pt x="5975" y="4621"/>
                      <a:pt x="6322" y="4200"/>
                    </a:cubicBezTo>
                    <a:cubicBezTo>
                      <a:pt x="6744" y="3679"/>
                      <a:pt x="6942" y="3010"/>
                      <a:pt x="6868" y="2390"/>
                    </a:cubicBezTo>
                    <a:cubicBezTo>
                      <a:pt x="6744" y="1324"/>
                      <a:pt x="5777" y="134"/>
                      <a:pt x="4463" y="10"/>
                    </a:cubicBezTo>
                    <a:cubicBezTo>
                      <a:pt x="4361" y="3"/>
                      <a:pt x="4260" y="0"/>
                      <a:pt x="415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205" name="Google Shape;12205;p30"/>
              <p:cNvSpPr/>
              <p:nvPr/>
            </p:nvSpPr>
            <p:spPr>
              <a:xfrm>
                <a:off x="3879425" y="1254625"/>
                <a:ext cx="144425" cy="119325"/>
              </a:xfrm>
              <a:custGeom>
                <a:avLst/>
                <a:gdLst/>
                <a:ahLst/>
                <a:cxnLst/>
                <a:rect l="l" t="t" r="r" b="b"/>
                <a:pathLst>
                  <a:path w="5777" h="4773" extrusionOk="0">
                    <a:moveTo>
                      <a:pt x="3379" y="1"/>
                    </a:moveTo>
                    <a:cubicBezTo>
                      <a:pt x="2722" y="1"/>
                      <a:pt x="2018" y="130"/>
                      <a:pt x="1488" y="433"/>
                    </a:cubicBezTo>
                    <a:cubicBezTo>
                      <a:pt x="794" y="805"/>
                      <a:pt x="25" y="1450"/>
                      <a:pt x="1" y="2193"/>
                    </a:cubicBezTo>
                    <a:cubicBezTo>
                      <a:pt x="1" y="2441"/>
                      <a:pt x="75" y="2689"/>
                      <a:pt x="298" y="2813"/>
                    </a:cubicBezTo>
                    <a:cubicBezTo>
                      <a:pt x="422" y="2887"/>
                      <a:pt x="571" y="2912"/>
                      <a:pt x="695" y="2962"/>
                    </a:cubicBezTo>
                    <a:cubicBezTo>
                      <a:pt x="1141" y="3210"/>
                      <a:pt x="819" y="3904"/>
                      <a:pt x="1166" y="4251"/>
                    </a:cubicBezTo>
                    <a:cubicBezTo>
                      <a:pt x="1488" y="4524"/>
                      <a:pt x="2108" y="4375"/>
                      <a:pt x="2504" y="4524"/>
                    </a:cubicBezTo>
                    <a:cubicBezTo>
                      <a:pt x="2653" y="4573"/>
                      <a:pt x="2752" y="4672"/>
                      <a:pt x="2901" y="4747"/>
                    </a:cubicBezTo>
                    <a:cubicBezTo>
                      <a:pt x="2980" y="4764"/>
                      <a:pt x="3059" y="4772"/>
                      <a:pt x="3137" y="4772"/>
                    </a:cubicBezTo>
                    <a:cubicBezTo>
                      <a:pt x="3279" y="4772"/>
                      <a:pt x="3418" y="4745"/>
                      <a:pt x="3546" y="4697"/>
                    </a:cubicBezTo>
                    <a:cubicBezTo>
                      <a:pt x="4141" y="4524"/>
                      <a:pt x="4636" y="4152"/>
                      <a:pt x="5107" y="3805"/>
                    </a:cubicBezTo>
                    <a:cubicBezTo>
                      <a:pt x="5281" y="3656"/>
                      <a:pt x="5504" y="3507"/>
                      <a:pt x="5628" y="3309"/>
                    </a:cubicBezTo>
                    <a:cubicBezTo>
                      <a:pt x="5752" y="3061"/>
                      <a:pt x="5777" y="2813"/>
                      <a:pt x="5727" y="2565"/>
                    </a:cubicBezTo>
                    <a:cubicBezTo>
                      <a:pt x="5653" y="2317"/>
                      <a:pt x="5529" y="2094"/>
                      <a:pt x="5380" y="1921"/>
                    </a:cubicBezTo>
                    <a:cubicBezTo>
                      <a:pt x="5355" y="1846"/>
                      <a:pt x="5281" y="1797"/>
                      <a:pt x="5281" y="1698"/>
                    </a:cubicBezTo>
                    <a:cubicBezTo>
                      <a:pt x="5256" y="1474"/>
                      <a:pt x="5504" y="1276"/>
                      <a:pt x="5504" y="1053"/>
                    </a:cubicBezTo>
                    <a:cubicBezTo>
                      <a:pt x="5504" y="830"/>
                      <a:pt x="5330" y="681"/>
                      <a:pt x="5107" y="582"/>
                    </a:cubicBezTo>
                    <a:cubicBezTo>
                      <a:pt x="4884" y="483"/>
                      <a:pt x="4636" y="433"/>
                      <a:pt x="4488" y="309"/>
                    </a:cubicBezTo>
                    <a:cubicBezTo>
                      <a:pt x="4388" y="235"/>
                      <a:pt x="4339" y="161"/>
                      <a:pt x="4240" y="86"/>
                    </a:cubicBezTo>
                    <a:cubicBezTo>
                      <a:pt x="4141" y="61"/>
                      <a:pt x="4041" y="37"/>
                      <a:pt x="3967" y="37"/>
                    </a:cubicBezTo>
                    <a:cubicBezTo>
                      <a:pt x="3780" y="13"/>
                      <a:pt x="3581" y="1"/>
                      <a:pt x="337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206" name="Google Shape;12206;p30"/>
              <p:cNvSpPr/>
              <p:nvPr/>
            </p:nvSpPr>
            <p:spPr>
              <a:xfrm>
                <a:off x="3923425" y="1303875"/>
                <a:ext cx="13050" cy="9925"/>
              </a:xfrm>
              <a:custGeom>
                <a:avLst/>
                <a:gdLst/>
                <a:ahLst/>
                <a:cxnLst/>
                <a:rect l="l" t="t" r="r" b="b"/>
                <a:pathLst>
                  <a:path w="522" h="397" extrusionOk="0">
                    <a:moveTo>
                      <a:pt x="298" y="0"/>
                    </a:moveTo>
                    <a:cubicBezTo>
                      <a:pt x="174" y="0"/>
                      <a:pt x="50" y="75"/>
                      <a:pt x="26" y="199"/>
                    </a:cubicBezTo>
                    <a:cubicBezTo>
                      <a:pt x="1" y="298"/>
                      <a:pt x="50" y="397"/>
                      <a:pt x="174" y="397"/>
                    </a:cubicBezTo>
                    <a:lnTo>
                      <a:pt x="224" y="397"/>
                    </a:lnTo>
                    <a:cubicBezTo>
                      <a:pt x="348" y="397"/>
                      <a:pt x="472" y="347"/>
                      <a:pt x="497" y="223"/>
                    </a:cubicBezTo>
                    <a:cubicBezTo>
                      <a:pt x="521" y="124"/>
                      <a:pt x="472" y="0"/>
                      <a:pt x="3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07" name="Google Shape;12207;p30"/>
              <p:cNvSpPr/>
              <p:nvPr/>
            </p:nvSpPr>
            <p:spPr>
              <a:xfrm>
                <a:off x="3944125" y="1272625"/>
                <a:ext cx="16475" cy="10000"/>
              </a:xfrm>
              <a:custGeom>
                <a:avLst/>
                <a:gdLst/>
                <a:ahLst/>
                <a:cxnLst/>
                <a:rect l="l" t="t" r="r" b="b"/>
                <a:pathLst>
                  <a:path w="659" h="400" extrusionOk="0">
                    <a:moveTo>
                      <a:pt x="340" y="1"/>
                    </a:moveTo>
                    <a:cubicBezTo>
                      <a:pt x="316" y="1"/>
                      <a:pt x="290" y="4"/>
                      <a:pt x="264" y="11"/>
                    </a:cubicBezTo>
                    <a:cubicBezTo>
                      <a:pt x="1" y="98"/>
                      <a:pt x="67" y="399"/>
                      <a:pt x="291" y="399"/>
                    </a:cubicBezTo>
                    <a:cubicBezTo>
                      <a:pt x="321" y="399"/>
                      <a:pt x="353" y="394"/>
                      <a:pt x="387" y="383"/>
                    </a:cubicBezTo>
                    <a:cubicBezTo>
                      <a:pt x="658" y="315"/>
                      <a:pt x="580" y="1"/>
                      <a:pt x="34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08" name="Google Shape;12208;p30"/>
              <p:cNvSpPr/>
              <p:nvPr/>
            </p:nvSpPr>
            <p:spPr>
              <a:xfrm>
                <a:off x="3916225" y="1278825"/>
                <a:ext cx="16475" cy="10000"/>
              </a:xfrm>
              <a:custGeom>
                <a:avLst/>
                <a:gdLst/>
                <a:ahLst/>
                <a:cxnLst/>
                <a:rect l="l" t="t" r="r" b="b"/>
                <a:pathLst>
                  <a:path w="659" h="400" extrusionOk="0">
                    <a:moveTo>
                      <a:pt x="340" y="1"/>
                    </a:moveTo>
                    <a:cubicBezTo>
                      <a:pt x="316" y="1"/>
                      <a:pt x="291" y="4"/>
                      <a:pt x="264" y="11"/>
                    </a:cubicBezTo>
                    <a:cubicBezTo>
                      <a:pt x="1" y="98"/>
                      <a:pt x="67" y="399"/>
                      <a:pt x="292" y="399"/>
                    </a:cubicBezTo>
                    <a:cubicBezTo>
                      <a:pt x="321" y="399"/>
                      <a:pt x="353" y="394"/>
                      <a:pt x="388" y="383"/>
                    </a:cubicBezTo>
                    <a:cubicBezTo>
                      <a:pt x="659" y="315"/>
                      <a:pt x="580" y="1"/>
                      <a:pt x="34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09" name="Google Shape;12209;p30"/>
              <p:cNvSpPr/>
              <p:nvPr/>
            </p:nvSpPr>
            <p:spPr>
              <a:xfrm>
                <a:off x="3958750" y="1298500"/>
                <a:ext cx="16450" cy="9975"/>
              </a:xfrm>
              <a:custGeom>
                <a:avLst/>
                <a:gdLst/>
                <a:ahLst/>
                <a:cxnLst/>
                <a:rect l="l" t="t" r="r" b="b"/>
                <a:pathLst>
                  <a:path w="658" h="399" extrusionOk="0">
                    <a:moveTo>
                      <a:pt x="352" y="0"/>
                    </a:moveTo>
                    <a:cubicBezTo>
                      <a:pt x="321" y="0"/>
                      <a:pt x="286" y="5"/>
                      <a:pt x="249" y="17"/>
                    </a:cubicBezTo>
                    <a:cubicBezTo>
                      <a:pt x="1" y="85"/>
                      <a:pt x="81" y="399"/>
                      <a:pt x="303" y="399"/>
                    </a:cubicBezTo>
                    <a:cubicBezTo>
                      <a:pt x="325" y="399"/>
                      <a:pt x="348" y="395"/>
                      <a:pt x="373" y="389"/>
                    </a:cubicBezTo>
                    <a:cubicBezTo>
                      <a:pt x="658" y="301"/>
                      <a:pt x="594"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10" name="Google Shape;12210;p30"/>
              <p:cNvSpPr/>
              <p:nvPr/>
            </p:nvSpPr>
            <p:spPr>
              <a:xfrm>
                <a:off x="3987500" y="1278050"/>
                <a:ext cx="16275" cy="10150"/>
              </a:xfrm>
              <a:custGeom>
                <a:avLst/>
                <a:gdLst/>
                <a:ahLst/>
                <a:cxnLst/>
                <a:rect l="l" t="t" r="r" b="b"/>
                <a:pathLst>
                  <a:path w="651" h="406" extrusionOk="0">
                    <a:moveTo>
                      <a:pt x="360" y="0"/>
                    </a:moveTo>
                    <a:cubicBezTo>
                      <a:pt x="330" y="0"/>
                      <a:pt x="298" y="5"/>
                      <a:pt x="264" y="17"/>
                    </a:cubicBezTo>
                    <a:cubicBezTo>
                      <a:pt x="1" y="105"/>
                      <a:pt x="67" y="405"/>
                      <a:pt x="292" y="405"/>
                    </a:cubicBezTo>
                    <a:cubicBezTo>
                      <a:pt x="321" y="405"/>
                      <a:pt x="353" y="400"/>
                      <a:pt x="388" y="389"/>
                    </a:cubicBezTo>
                    <a:cubicBezTo>
                      <a:pt x="651" y="301"/>
                      <a:pt x="584" y="0"/>
                      <a:pt x="3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11" name="Google Shape;12211;p30"/>
              <p:cNvSpPr/>
              <p:nvPr/>
            </p:nvSpPr>
            <p:spPr>
              <a:xfrm>
                <a:off x="3988675" y="1312125"/>
                <a:ext cx="15725" cy="10150"/>
              </a:xfrm>
              <a:custGeom>
                <a:avLst/>
                <a:gdLst/>
                <a:ahLst/>
                <a:cxnLst/>
                <a:rect l="l" t="t" r="r" b="b"/>
                <a:pathLst>
                  <a:path w="629" h="406" extrusionOk="0">
                    <a:moveTo>
                      <a:pt x="338" y="1"/>
                    </a:moveTo>
                    <a:cubicBezTo>
                      <a:pt x="308" y="1"/>
                      <a:pt x="276" y="6"/>
                      <a:pt x="242" y="17"/>
                    </a:cubicBezTo>
                    <a:cubicBezTo>
                      <a:pt x="0" y="105"/>
                      <a:pt x="69" y="406"/>
                      <a:pt x="277" y="406"/>
                    </a:cubicBezTo>
                    <a:cubicBezTo>
                      <a:pt x="304" y="406"/>
                      <a:pt x="334" y="401"/>
                      <a:pt x="366" y="389"/>
                    </a:cubicBezTo>
                    <a:cubicBezTo>
                      <a:pt x="629" y="301"/>
                      <a:pt x="562" y="1"/>
                      <a:pt x="33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12" name="Google Shape;12212;p30"/>
              <p:cNvSpPr/>
              <p:nvPr/>
            </p:nvSpPr>
            <p:spPr>
              <a:xfrm>
                <a:off x="3945925" y="1347000"/>
                <a:ext cx="16475" cy="9975"/>
              </a:xfrm>
              <a:custGeom>
                <a:avLst/>
                <a:gdLst/>
                <a:ahLst/>
                <a:cxnLst/>
                <a:rect l="l" t="t" r="r" b="b"/>
                <a:pathLst>
                  <a:path w="659" h="399" extrusionOk="0">
                    <a:moveTo>
                      <a:pt x="312" y="1"/>
                    </a:moveTo>
                    <a:cubicBezTo>
                      <a:pt x="289" y="1"/>
                      <a:pt x="266" y="4"/>
                      <a:pt x="241" y="11"/>
                    </a:cubicBezTo>
                    <a:cubicBezTo>
                      <a:pt x="0" y="98"/>
                      <a:pt x="69" y="399"/>
                      <a:pt x="277" y="399"/>
                    </a:cubicBezTo>
                    <a:cubicBezTo>
                      <a:pt x="304" y="399"/>
                      <a:pt x="333" y="394"/>
                      <a:pt x="365" y="382"/>
                    </a:cubicBezTo>
                    <a:cubicBezTo>
                      <a:pt x="658" y="315"/>
                      <a:pt x="541" y="1"/>
                      <a:pt x="31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13" name="Google Shape;12213;p30"/>
              <p:cNvSpPr/>
              <p:nvPr/>
            </p:nvSpPr>
            <p:spPr>
              <a:xfrm>
                <a:off x="3903850" y="1336300"/>
                <a:ext cx="15725" cy="10150"/>
              </a:xfrm>
              <a:custGeom>
                <a:avLst/>
                <a:gdLst/>
                <a:ahLst/>
                <a:cxnLst/>
                <a:rect l="l" t="t" r="r" b="b"/>
                <a:pathLst>
                  <a:path w="629" h="406" extrusionOk="0">
                    <a:moveTo>
                      <a:pt x="352" y="0"/>
                    </a:moveTo>
                    <a:cubicBezTo>
                      <a:pt x="324" y="0"/>
                      <a:pt x="295" y="6"/>
                      <a:pt x="263" y="17"/>
                    </a:cubicBezTo>
                    <a:cubicBezTo>
                      <a:pt x="0" y="105"/>
                      <a:pt x="67" y="406"/>
                      <a:pt x="291" y="406"/>
                    </a:cubicBezTo>
                    <a:cubicBezTo>
                      <a:pt x="321" y="406"/>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14" name="Google Shape;12214;p30"/>
              <p:cNvSpPr/>
              <p:nvPr/>
            </p:nvSpPr>
            <p:spPr>
              <a:xfrm>
                <a:off x="3891450" y="1302225"/>
                <a:ext cx="15725" cy="10150"/>
              </a:xfrm>
              <a:custGeom>
                <a:avLst/>
                <a:gdLst/>
                <a:ahLst/>
                <a:cxnLst/>
                <a:rect l="l" t="t" r="r" b="b"/>
                <a:pathLst>
                  <a:path w="629" h="406" extrusionOk="0">
                    <a:moveTo>
                      <a:pt x="352" y="0"/>
                    </a:moveTo>
                    <a:cubicBezTo>
                      <a:pt x="325" y="0"/>
                      <a:pt x="295" y="5"/>
                      <a:pt x="263" y="17"/>
                    </a:cubicBezTo>
                    <a:cubicBezTo>
                      <a:pt x="0" y="104"/>
                      <a:pt x="67" y="405"/>
                      <a:pt x="291" y="405"/>
                    </a:cubicBezTo>
                    <a:cubicBezTo>
                      <a:pt x="321" y="405"/>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15" name="Google Shape;12215;p30"/>
              <p:cNvSpPr/>
              <p:nvPr/>
            </p:nvSpPr>
            <p:spPr>
              <a:xfrm>
                <a:off x="3940325" y="1325325"/>
                <a:ext cx="15925" cy="9975"/>
              </a:xfrm>
              <a:custGeom>
                <a:avLst/>
                <a:gdLst/>
                <a:ahLst/>
                <a:cxnLst/>
                <a:rect l="l" t="t" r="r" b="b"/>
                <a:pathLst>
                  <a:path w="637" h="399" extrusionOk="0">
                    <a:moveTo>
                      <a:pt x="318" y="0"/>
                    </a:moveTo>
                    <a:cubicBezTo>
                      <a:pt x="294" y="0"/>
                      <a:pt x="269" y="3"/>
                      <a:pt x="242" y="10"/>
                    </a:cubicBezTo>
                    <a:cubicBezTo>
                      <a:pt x="1" y="98"/>
                      <a:pt x="70" y="398"/>
                      <a:pt x="278" y="398"/>
                    </a:cubicBezTo>
                    <a:cubicBezTo>
                      <a:pt x="305" y="398"/>
                      <a:pt x="334" y="393"/>
                      <a:pt x="366" y="382"/>
                    </a:cubicBezTo>
                    <a:cubicBezTo>
                      <a:pt x="637" y="314"/>
                      <a:pt x="558" y="0"/>
                      <a:pt x="31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16" name="Google Shape;12216;p30"/>
              <p:cNvSpPr/>
              <p:nvPr/>
            </p:nvSpPr>
            <p:spPr>
              <a:xfrm>
                <a:off x="3976275" y="1340800"/>
                <a:ext cx="15925" cy="10000"/>
              </a:xfrm>
              <a:custGeom>
                <a:avLst/>
                <a:gdLst/>
                <a:ahLst/>
                <a:cxnLst/>
                <a:rect l="l" t="t" r="r" b="b"/>
                <a:pathLst>
                  <a:path w="637" h="400" extrusionOk="0">
                    <a:moveTo>
                      <a:pt x="318" y="1"/>
                    </a:moveTo>
                    <a:cubicBezTo>
                      <a:pt x="294" y="1"/>
                      <a:pt x="269" y="4"/>
                      <a:pt x="242" y="11"/>
                    </a:cubicBezTo>
                    <a:cubicBezTo>
                      <a:pt x="1" y="98"/>
                      <a:pt x="70" y="399"/>
                      <a:pt x="277" y="399"/>
                    </a:cubicBezTo>
                    <a:cubicBezTo>
                      <a:pt x="305" y="399"/>
                      <a:pt x="334" y="394"/>
                      <a:pt x="366" y="382"/>
                    </a:cubicBezTo>
                    <a:cubicBezTo>
                      <a:pt x="636" y="315"/>
                      <a:pt x="558" y="1"/>
                      <a:pt x="31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17" name="Google Shape;12217;p30"/>
              <p:cNvSpPr/>
              <p:nvPr/>
            </p:nvSpPr>
            <p:spPr>
              <a:xfrm>
                <a:off x="3965825" y="1271225"/>
                <a:ext cx="16275" cy="10150"/>
              </a:xfrm>
              <a:custGeom>
                <a:avLst/>
                <a:gdLst/>
                <a:ahLst/>
                <a:cxnLst/>
                <a:rect l="l" t="t" r="r" b="b"/>
                <a:pathLst>
                  <a:path w="651" h="406" extrusionOk="0">
                    <a:moveTo>
                      <a:pt x="359" y="1"/>
                    </a:moveTo>
                    <a:cubicBezTo>
                      <a:pt x="330" y="1"/>
                      <a:pt x="298" y="6"/>
                      <a:pt x="263" y="17"/>
                    </a:cubicBezTo>
                    <a:cubicBezTo>
                      <a:pt x="0" y="105"/>
                      <a:pt x="67" y="406"/>
                      <a:pt x="291" y="406"/>
                    </a:cubicBezTo>
                    <a:cubicBezTo>
                      <a:pt x="320" y="406"/>
                      <a:pt x="353" y="401"/>
                      <a:pt x="387" y="389"/>
                    </a:cubicBezTo>
                    <a:cubicBezTo>
                      <a:pt x="650" y="301"/>
                      <a:pt x="584" y="1"/>
                      <a:pt x="35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18" name="Google Shape;12218;p30"/>
              <p:cNvSpPr/>
              <p:nvPr/>
            </p:nvSpPr>
            <p:spPr>
              <a:xfrm>
                <a:off x="3929800" y="1262550"/>
                <a:ext cx="15725" cy="10150"/>
              </a:xfrm>
              <a:custGeom>
                <a:avLst/>
                <a:gdLst/>
                <a:ahLst/>
                <a:cxnLst/>
                <a:rect l="l" t="t" r="r" b="b"/>
                <a:pathLst>
                  <a:path w="629" h="406" extrusionOk="0">
                    <a:moveTo>
                      <a:pt x="338" y="0"/>
                    </a:moveTo>
                    <a:cubicBezTo>
                      <a:pt x="308" y="0"/>
                      <a:pt x="276" y="6"/>
                      <a:pt x="242" y="17"/>
                    </a:cubicBezTo>
                    <a:cubicBezTo>
                      <a:pt x="0" y="105"/>
                      <a:pt x="69" y="406"/>
                      <a:pt x="277" y="406"/>
                    </a:cubicBezTo>
                    <a:cubicBezTo>
                      <a:pt x="304" y="406"/>
                      <a:pt x="334" y="400"/>
                      <a:pt x="366" y="389"/>
                    </a:cubicBezTo>
                    <a:cubicBezTo>
                      <a:pt x="629" y="301"/>
                      <a:pt x="562" y="0"/>
                      <a:pt x="33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19" name="Google Shape;12219;p30"/>
              <p:cNvSpPr/>
              <p:nvPr/>
            </p:nvSpPr>
            <p:spPr>
              <a:xfrm>
                <a:off x="4001700" y="1293525"/>
                <a:ext cx="15175" cy="10175"/>
              </a:xfrm>
              <a:custGeom>
                <a:avLst/>
                <a:gdLst/>
                <a:ahLst/>
                <a:cxnLst/>
                <a:rect l="l" t="t" r="r" b="b"/>
                <a:pathLst>
                  <a:path w="607" h="407" extrusionOk="0">
                    <a:moveTo>
                      <a:pt x="330" y="1"/>
                    </a:moveTo>
                    <a:cubicBezTo>
                      <a:pt x="302" y="1"/>
                      <a:pt x="273" y="6"/>
                      <a:pt x="241" y="18"/>
                    </a:cubicBezTo>
                    <a:cubicBezTo>
                      <a:pt x="0" y="105"/>
                      <a:pt x="69" y="406"/>
                      <a:pt x="277" y="406"/>
                    </a:cubicBezTo>
                    <a:cubicBezTo>
                      <a:pt x="304" y="406"/>
                      <a:pt x="334" y="401"/>
                      <a:pt x="365" y="389"/>
                    </a:cubicBezTo>
                    <a:cubicBezTo>
                      <a:pt x="606" y="302"/>
                      <a:pt x="537" y="1"/>
                      <a:pt x="3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20" name="Google Shape;12220;p30"/>
              <p:cNvSpPr/>
              <p:nvPr/>
            </p:nvSpPr>
            <p:spPr>
              <a:xfrm>
                <a:off x="3914750" y="1351175"/>
                <a:ext cx="15350" cy="9975"/>
              </a:xfrm>
              <a:custGeom>
                <a:avLst/>
                <a:gdLst/>
                <a:ahLst/>
                <a:cxnLst/>
                <a:rect l="l" t="t" r="r" b="b"/>
                <a:pathLst>
                  <a:path w="614" h="399" extrusionOk="0">
                    <a:moveTo>
                      <a:pt x="337" y="0"/>
                    </a:moveTo>
                    <a:cubicBezTo>
                      <a:pt x="310" y="0"/>
                      <a:pt x="280" y="6"/>
                      <a:pt x="249" y="17"/>
                    </a:cubicBezTo>
                    <a:cubicBezTo>
                      <a:pt x="0" y="85"/>
                      <a:pt x="81" y="399"/>
                      <a:pt x="303" y="399"/>
                    </a:cubicBezTo>
                    <a:cubicBezTo>
                      <a:pt x="325" y="399"/>
                      <a:pt x="348" y="396"/>
                      <a:pt x="373" y="389"/>
                    </a:cubicBezTo>
                    <a:cubicBezTo>
                      <a:pt x="614" y="301"/>
                      <a:pt x="545" y="0"/>
                      <a:pt x="33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21" name="Google Shape;12221;p30"/>
              <p:cNvSpPr/>
              <p:nvPr/>
            </p:nvSpPr>
            <p:spPr>
              <a:xfrm>
                <a:off x="3899425" y="1318800"/>
                <a:ext cx="16200" cy="10300"/>
              </a:xfrm>
              <a:custGeom>
                <a:avLst/>
                <a:gdLst/>
                <a:ahLst/>
                <a:cxnLst/>
                <a:rect l="l" t="t" r="r" b="b"/>
                <a:pathLst>
                  <a:path w="648" h="412" extrusionOk="0">
                    <a:moveTo>
                      <a:pt x="354" y="0"/>
                    </a:moveTo>
                    <a:cubicBezTo>
                      <a:pt x="320" y="0"/>
                      <a:pt x="283" y="7"/>
                      <a:pt x="242" y="23"/>
                    </a:cubicBezTo>
                    <a:cubicBezTo>
                      <a:pt x="1" y="111"/>
                      <a:pt x="70" y="411"/>
                      <a:pt x="277" y="411"/>
                    </a:cubicBezTo>
                    <a:cubicBezTo>
                      <a:pt x="305" y="411"/>
                      <a:pt x="334" y="406"/>
                      <a:pt x="366" y="395"/>
                    </a:cubicBezTo>
                    <a:cubicBezTo>
                      <a:pt x="647" y="330"/>
                      <a:pt x="588" y="0"/>
                      <a:pt x="35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22" name="Google Shape;12222;p30"/>
              <p:cNvSpPr/>
              <p:nvPr/>
            </p:nvSpPr>
            <p:spPr>
              <a:xfrm>
                <a:off x="3968725" y="1320175"/>
                <a:ext cx="15925" cy="10000"/>
              </a:xfrm>
              <a:custGeom>
                <a:avLst/>
                <a:gdLst/>
                <a:ahLst/>
                <a:cxnLst/>
                <a:rect l="l" t="t" r="r" b="b"/>
                <a:pathLst>
                  <a:path w="637" h="400" extrusionOk="0">
                    <a:moveTo>
                      <a:pt x="360" y="1"/>
                    </a:moveTo>
                    <a:cubicBezTo>
                      <a:pt x="332" y="1"/>
                      <a:pt x="303" y="6"/>
                      <a:pt x="271" y="18"/>
                    </a:cubicBezTo>
                    <a:cubicBezTo>
                      <a:pt x="0" y="85"/>
                      <a:pt x="79" y="399"/>
                      <a:pt x="319" y="399"/>
                    </a:cubicBezTo>
                    <a:cubicBezTo>
                      <a:pt x="343" y="399"/>
                      <a:pt x="368" y="396"/>
                      <a:pt x="395" y="389"/>
                    </a:cubicBezTo>
                    <a:cubicBezTo>
                      <a:pt x="636" y="302"/>
                      <a:pt x="567" y="1"/>
                      <a:pt x="36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23" name="Google Shape;12223;p30"/>
              <p:cNvSpPr/>
              <p:nvPr/>
            </p:nvSpPr>
            <p:spPr>
              <a:xfrm>
                <a:off x="4001075" y="1330725"/>
                <a:ext cx="15175" cy="10150"/>
              </a:xfrm>
              <a:custGeom>
                <a:avLst/>
                <a:gdLst/>
                <a:ahLst/>
                <a:cxnLst/>
                <a:rect l="l" t="t" r="r" b="b"/>
                <a:pathLst>
                  <a:path w="607" h="406" extrusionOk="0">
                    <a:moveTo>
                      <a:pt x="330" y="0"/>
                    </a:moveTo>
                    <a:cubicBezTo>
                      <a:pt x="303" y="0"/>
                      <a:pt x="273" y="5"/>
                      <a:pt x="241" y="17"/>
                    </a:cubicBezTo>
                    <a:cubicBezTo>
                      <a:pt x="0" y="105"/>
                      <a:pt x="69" y="405"/>
                      <a:pt x="277" y="405"/>
                    </a:cubicBezTo>
                    <a:cubicBezTo>
                      <a:pt x="304" y="405"/>
                      <a:pt x="334" y="400"/>
                      <a:pt x="365" y="389"/>
                    </a:cubicBezTo>
                    <a:cubicBezTo>
                      <a:pt x="606" y="301"/>
                      <a:pt x="537" y="0"/>
                      <a:pt x="33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24" name="Google Shape;12224;p30"/>
              <p:cNvSpPr/>
              <p:nvPr/>
            </p:nvSpPr>
            <p:spPr>
              <a:xfrm>
                <a:off x="3978200" y="1255550"/>
                <a:ext cx="15625" cy="10325"/>
              </a:xfrm>
              <a:custGeom>
                <a:avLst/>
                <a:gdLst/>
                <a:ahLst/>
                <a:cxnLst/>
                <a:rect l="l" t="t" r="r" b="b"/>
                <a:pathLst>
                  <a:path w="625" h="413" extrusionOk="0">
                    <a:moveTo>
                      <a:pt x="364" y="1"/>
                    </a:moveTo>
                    <a:cubicBezTo>
                      <a:pt x="334" y="1"/>
                      <a:pt x="300" y="8"/>
                      <a:pt x="264" y="24"/>
                    </a:cubicBezTo>
                    <a:cubicBezTo>
                      <a:pt x="1" y="112"/>
                      <a:pt x="67" y="413"/>
                      <a:pt x="292" y="413"/>
                    </a:cubicBezTo>
                    <a:cubicBezTo>
                      <a:pt x="321" y="413"/>
                      <a:pt x="353" y="408"/>
                      <a:pt x="388" y="396"/>
                    </a:cubicBezTo>
                    <a:cubicBezTo>
                      <a:pt x="624" y="310"/>
                      <a:pt x="563" y="1"/>
                      <a:pt x="3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25" name="Google Shape;12225;p30"/>
              <p:cNvSpPr/>
              <p:nvPr/>
            </p:nvSpPr>
            <p:spPr>
              <a:xfrm>
                <a:off x="3963900" y="1354275"/>
                <a:ext cx="15700" cy="9525"/>
              </a:xfrm>
              <a:custGeom>
                <a:avLst/>
                <a:gdLst/>
                <a:ahLst/>
                <a:cxnLst/>
                <a:rect l="l" t="t" r="r" b="b"/>
                <a:pathLst>
                  <a:path w="628" h="381" extrusionOk="0">
                    <a:moveTo>
                      <a:pt x="337" y="0"/>
                    </a:moveTo>
                    <a:cubicBezTo>
                      <a:pt x="308" y="0"/>
                      <a:pt x="276" y="5"/>
                      <a:pt x="241" y="17"/>
                    </a:cubicBezTo>
                    <a:cubicBezTo>
                      <a:pt x="0" y="83"/>
                      <a:pt x="69" y="381"/>
                      <a:pt x="276" y="381"/>
                    </a:cubicBezTo>
                    <a:cubicBezTo>
                      <a:pt x="304" y="381"/>
                      <a:pt x="333" y="376"/>
                      <a:pt x="365" y="364"/>
                    </a:cubicBezTo>
                    <a:cubicBezTo>
                      <a:pt x="628" y="298"/>
                      <a:pt x="562" y="0"/>
                      <a:pt x="337"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12226" name="Google Shape;12226;p30"/>
            <p:cNvGrpSpPr/>
            <p:nvPr/>
          </p:nvGrpSpPr>
          <p:grpSpPr>
            <a:xfrm rot="-8354311" flipH="1">
              <a:off x="8751997" y="1353748"/>
              <a:ext cx="452899" cy="341514"/>
              <a:chOff x="3693500" y="1118850"/>
              <a:chExt cx="535500" cy="403800"/>
            </a:xfrm>
          </p:grpSpPr>
          <p:sp>
            <p:nvSpPr>
              <p:cNvPr id="12227" name="Google Shape;12227;p30"/>
              <p:cNvSpPr/>
              <p:nvPr/>
            </p:nvSpPr>
            <p:spPr>
              <a:xfrm>
                <a:off x="3978600" y="1346375"/>
                <a:ext cx="135125" cy="119900"/>
              </a:xfrm>
              <a:custGeom>
                <a:avLst/>
                <a:gdLst/>
                <a:ahLst/>
                <a:cxnLst/>
                <a:rect l="l" t="t" r="r" b="b"/>
                <a:pathLst>
                  <a:path w="5405" h="4796" extrusionOk="0">
                    <a:moveTo>
                      <a:pt x="588" y="0"/>
                    </a:moveTo>
                    <a:cubicBezTo>
                      <a:pt x="478" y="0"/>
                      <a:pt x="377" y="17"/>
                      <a:pt x="298" y="60"/>
                    </a:cubicBezTo>
                    <a:cubicBezTo>
                      <a:pt x="0" y="259"/>
                      <a:pt x="322" y="903"/>
                      <a:pt x="397" y="1101"/>
                    </a:cubicBezTo>
                    <a:cubicBezTo>
                      <a:pt x="521" y="1473"/>
                      <a:pt x="694" y="1845"/>
                      <a:pt x="892" y="2217"/>
                    </a:cubicBezTo>
                    <a:cubicBezTo>
                      <a:pt x="1165" y="2614"/>
                      <a:pt x="1438" y="2985"/>
                      <a:pt x="1760" y="3357"/>
                    </a:cubicBezTo>
                    <a:cubicBezTo>
                      <a:pt x="2182" y="3853"/>
                      <a:pt x="2727" y="4324"/>
                      <a:pt x="3371" y="4671"/>
                    </a:cubicBezTo>
                    <a:cubicBezTo>
                      <a:pt x="3495" y="4721"/>
                      <a:pt x="3619" y="4795"/>
                      <a:pt x="3768" y="4795"/>
                    </a:cubicBezTo>
                    <a:cubicBezTo>
                      <a:pt x="3917" y="4795"/>
                      <a:pt x="4140" y="4721"/>
                      <a:pt x="4239" y="4597"/>
                    </a:cubicBezTo>
                    <a:cubicBezTo>
                      <a:pt x="4264" y="4547"/>
                      <a:pt x="4289" y="4498"/>
                      <a:pt x="4338" y="4448"/>
                    </a:cubicBezTo>
                    <a:cubicBezTo>
                      <a:pt x="4462" y="4299"/>
                      <a:pt x="4784" y="4324"/>
                      <a:pt x="4884" y="4175"/>
                    </a:cubicBezTo>
                    <a:cubicBezTo>
                      <a:pt x="4958" y="4076"/>
                      <a:pt x="4908" y="3952"/>
                      <a:pt x="4983" y="3853"/>
                    </a:cubicBezTo>
                    <a:cubicBezTo>
                      <a:pt x="5032" y="3754"/>
                      <a:pt x="5156" y="3729"/>
                      <a:pt x="5255" y="3680"/>
                    </a:cubicBezTo>
                    <a:cubicBezTo>
                      <a:pt x="5379" y="3580"/>
                      <a:pt x="5404" y="3456"/>
                      <a:pt x="5404" y="3357"/>
                    </a:cubicBezTo>
                    <a:cubicBezTo>
                      <a:pt x="5404" y="3258"/>
                      <a:pt x="5330" y="3184"/>
                      <a:pt x="5255" y="3085"/>
                    </a:cubicBezTo>
                    <a:cubicBezTo>
                      <a:pt x="4983" y="2738"/>
                      <a:pt x="4611" y="2465"/>
                      <a:pt x="4264" y="2143"/>
                    </a:cubicBezTo>
                    <a:cubicBezTo>
                      <a:pt x="3718" y="1696"/>
                      <a:pt x="3124" y="1225"/>
                      <a:pt x="2504" y="779"/>
                    </a:cubicBezTo>
                    <a:cubicBezTo>
                      <a:pt x="2182" y="581"/>
                      <a:pt x="1884" y="383"/>
                      <a:pt x="1512" y="234"/>
                    </a:cubicBezTo>
                    <a:cubicBezTo>
                      <a:pt x="1344" y="159"/>
                      <a:pt x="923" y="0"/>
                      <a:pt x="58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228" name="Google Shape;12228;p30"/>
              <p:cNvSpPr/>
              <p:nvPr/>
            </p:nvSpPr>
            <p:spPr>
              <a:xfrm>
                <a:off x="3995325" y="1358850"/>
                <a:ext cx="70675" cy="80150"/>
              </a:xfrm>
              <a:custGeom>
                <a:avLst/>
                <a:gdLst/>
                <a:ahLst/>
                <a:cxnLst/>
                <a:rect l="l" t="t" r="r" b="b"/>
                <a:pathLst>
                  <a:path w="2827" h="3206" extrusionOk="0">
                    <a:moveTo>
                      <a:pt x="617" y="0"/>
                    </a:moveTo>
                    <a:cubicBezTo>
                      <a:pt x="350" y="0"/>
                      <a:pt x="131" y="123"/>
                      <a:pt x="75" y="479"/>
                    </a:cubicBezTo>
                    <a:cubicBezTo>
                      <a:pt x="0" y="826"/>
                      <a:pt x="199" y="1148"/>
                      <a:pt x="347" y="1445"/>
                    </a:cubicBezTo>
                    <a:cubicBezTo>
                      <a:pt x="496" y="1768"/>
                      <a:pt x="719" y="2065"/>
                      <a:pt x="967" y="2363"/>
                    </a:cubicBezTo>
                    <a:cubicBezTo>
                      <a:pt x="1091" y="2511"/>
                      <a:pt x="1240" y="2685"/>
                      <a:pt x="1438" y="2834"/>
                    </a:cubicBezTo>
                    <a:cubicBezTo>
                      <a:pt x="1587" y="2933"/>
                      <a:pt x="1884" y="3081"/>
                      <a:pt x="1959" y="3205"/>
                    </a:cubicBezTo>
                    <a:cubicBezTo>
                      <a:pt x="1760" y="2834"/>
                      <a:pt x="1562" y="2486"/>
                      <a:pt x="1265" y="2139"/>
                    </a:cubicBezTo>
                    <a:lnTo>
                      <a:pt x="1265" y="2139"/>
                    </a:lnTo>
                    <a:cubicBezTo>
                      <a:pt x="1636" y="2437"/>
                      <a:pt x="2083" y="2610"/>
                      <a:pt x="2578" y="2734"/>
                    </a:cubicBezTo>
                    <a:cubicBezTo>
                      <a:pt x="2306" y="2313"/>
                      <a:pt x="1884" y="1941"/>
                      <a:pt x="1488" y="1594"/>
                    </a:cubicBezTo>
                    <a:lnTo>
                      <a:pt x="1488" y="1594"/>
                    </a:lnTo>
                    <a:cubicBezTo>
                      <a:pt x="1884" y="1817"/>
                      <a:pt x="2355" y="1991"/>
                      <a:pt x="2826" y="2115"/>
                    </a:cubicBezTo>
                    <a:cubicBezTo>
                      <a:pt x="2678" y="1495"/>
                      <a:pt x="2331" y="950"/>
                      <a:pt x="1835" y="503"/>
                    </a:cubicBezTo>
                    <a:cubicBezTo>
                      <a:pt x="1634" y="334"/>
                      <a:pt x="1059" y="0"/>
                      <a:pt x="617"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229" name="Google Shape;12229;p30"/>
              <p:cNvSpPr/>
              <p:nvPr/>
            </p:nvSpPr>
            <p:spPr>
              <a:xfrm>
                <a:off x="3930250" y="1364650"/>
                <a:ext cx="68825" cy="145000"/>
              </a:xfrm>
              <a:custGeom>
                <a:avLst/>
                <a:gdLst/>
                <a:ahLst/>
                <a:cxnLst/>
                <a:rect l="l" t="t" r="r" b="b"/>
                <a:pathLst>
                  <a:path w="2753" h="5800" extrusionOk="0">
                    <a:moveTo>
                      <a:pt x="784" y="1"/>
                    </a:moveTo>
                    <a:cubicBezTo>
                      <a:pt x="756" y="1"/>
                      <a:pt x="726" y="8"/>
                      <a:pt x="695" y="23"/>
                    </a:cubicBezTo>
                    <a:cubicBezTo>
                      <a:pt x="397" y="172"/>
                      <a:pt x="348" y="767"/>
                      <a:pt x="273" y="965"/>
                    </a:cubicBezTo>
                    <a:cubicBezTo>
                      <a:pt x="100" y="1635"/>
                      <a:pt x="0" y="2354"/>
                      <a:pt x="0" y="2998"/>
                    </a:cubicBezTo>
                    <a:cubicBezTo>
                      <a:pt x="25" y="3370"/>
                      <a:pt x="75" y="3742"/>
                      <a:pt x="124" y="4089"/>
                    </a:cubicBezTo>
                    <a:cubicBezTo>
                      <a:pt x="224" y="4684"/>
                      <a:pt x="447" y="5229"/>
                      <a:pt x="868" y="5700"/>
                    </a:cubicBezTo>
                    <a:cubicBezTo>
                      <a:pt x="893" y="5725"/>
                      <a:pt x="942" y="5750"/>
                      <a:pt x="992" y="5799"/>
                    </a:cubicBezTo>
                    <a:cubicBezTo>
                      <a:pt x="1066" y="5799"/>
                      <a:pt x="1116" y="5799"/>
                      <a:pt x="1190" y="5750"/>
                    </a:cubicBezTo>
                    <a:cubicBezTo>
                      <a:pt x="1364" y="5700"/>
                      <a:pt x="1513" y="5675"/>
                      <a:pt x="1711" y="5601"/>
                    </a:cubicBezTo>
                    <a:cubicBezTo>
                      <a:pt x="1959" y="5551"/>
                      <a:pt x="2232" y="5452"/>
                      <a:pt x="2430" y="5254"/>
                    </a:cubicBezTo>
                    <a:cubicBezTo>
                      <a:pt x="2579" y="5130"/>
                      <a:pt x="2603" y="4957"/>
                      <a:pt x="2628" y="4808"/>
                    </a:cubicBezTo>
                    <a:cubicBezTo>
                      <a:pt x="2752" y="4015"/>
                      <a:pt x="2554" y="3320"/>
                      <a:pt x="2232" y="2626"/>
                    </a:cubicBezTo>
                    <a:cubicBezTo>
                      <a:pt x="1934" y="1957"/>
                      <a:pt x="1513" y="1337"/>
                      <a:pt x="1215" y="643"/>
                    </a:cubicBezTo>
                    <a:cubicBezTo>
                      <a:pt x="1149" y="510"/>
                      <a:pt x="1023" y="1"/>
                      <a:pt x="78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230" name="Google Shape;12230;p30"/>
              <p:cNvSpPr/>
              <p:nvPr/>
            </p:nvSpPr>
            <p:spPr>
              <a:xfrm>
                <a:off x="3933350" y="1377000"/>
                <a:ext cx="56425" cy="96700"/>
              </a:xfrm>
              <a:custGeom>
                <a:avLst/>
                <a:gdLst/>
                <a:ahLst/>
                <a:cxnLst/>
                <a:rect l="l" t="t" r="r" b="b"/>
                <a:pathLst>
                  <a:path w="2257" h="3868" extrusionOk="0">
                    <a:moveTo>
                      <a:pt x="893" y="0"/>
                    </a:moveTo>
                    <a:cubicBezTo>
                      <a:pt x="571" y="25"/>
                      <a:pt x="447" y="199"/>
                      <a:pt x="347" y="422"/>
                    </a:cubicBezTo>
                    <a:cubicBezTo>
                      <a:pt x="100" y="1017"/>
                      <a:pt x="0" y="1513"/>
                      <a:pt x="25" y="2008"/>
                    </a:cubicBezTo>
                    <a:cubicBezTo>
                      <a:pt x="25" y="2653"/>
                      <a:pt x="149" y="3273"/>
                      <a:pt x="323" y="3868"/>
                    </a:cubicBezTo>
                    <a:cubicBezTo>
                      <a:pt x="323" y="3471"/>
                      <a:pt x="372" y="3074"/>
                      <a:pt x="571" y="2653"/>
                    </a:cubicBezTo>
                    <a:cubicBezTo>
                      <a:pt x="744" y="3025"/>
                      <a:pt x="967" y="3397"/>
                      <a:pt x="1190" y="3768"/>
                    </a:cubicBezTo>
                    <a:cubicBezTo>
                      <a:pt x="1215" y="3248"/>
                      <a:pt x="1215" y="2727"/>
                      <a:pt x="1215" y="2207"/>
                    </a:cubicBezTo>
                    <a:cubicBezTo>
                      <a:pt x="1587" y="2405"/>
                      <a:pt x="1884" y="2628"/>
                      <a:pt x="2207" y="2876"/>
                    </a:cubicBezTo>
                    <a:cubicBezTo>
                      <a:pt x="2256" y="2157"/>
                      <a:pt x="2083" y="1513"/>
                      <a:pt x="1884" y="868"/>
                    </a:cubicBezTo>
                    <a:cubicBezTo>
                      <a:pt x="1835" y="645"/>
                      <a:pt x="1760" y="447"/>
                      <a:pt x="1612" y="273"/>
                    </a:cubicBezTo>
                    <a:cubicBezTo>
                      <a:pt x="1463" y="124"/>
                      <a:pt x="1215" y="0"/>
                      <a:pt x="89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231" name="Google Shape;12231;p30"/>
              <p:cNvSpPr/>
              <p:nvPr/>
            </p:nvSpPr>
            <p:spPr>
              <a:xfrm>
                <a:off x="3819325" y="1362200"/>
                <a:ext cx="97925" cy="160450"/>
              </a:xfrm>
              <a:custGeom>
                <a:avLst/>
                <a:gdLst/>
                <a:ahLst/>
                <a:cxnLst/>
                <a:rect l="l" t="t" r="r" b="b"/>
                <a:pathLst>
                  <a:path w="3917" h="6418" extrusionOk="0">
                    <a:moveTo>
                      <a:pt x="3537" y="1"/>
                    </a:moveTo>
                    <a:cubicBezTo>
                      <a:pt x="3070" y="1"/>
                      <a:pt x="2660" y="791"/>
                      <a:pt x="2479" y="1063"/>
                    </a:cubicBezTo>
                    <a:cubicBezTo>
                      <a:pt x="2107" y="1634"/>
                      <a:pt x="1785" y="2229"/>
                      <a:pt x="1413" y="2848"/>
                    </a:cubicBezTo>
                    <a:cubicBezTo>
                      <a:pt x="1041" y="3468"/>
                      <a:pt x="694" y="4088"/>
                      <a:pt x="422" y="4707"/>
                    </a:cubicBezTo>
                    <a:cubicBezTo>
                      <a:pt x="198" y="5228"/>
                      <a:pt x="0" y="5773"/>
                      <a:pt x="99" y="6269"/>
                    </a:cubicBezTo>
                    <a:cubicBezTo>
                      <a:pt x="99" y="6294"/>
                      <a:pt x="124" y="6344"/>
                      <a:pt x="174" y="6344"/>
                    </a:cubicBezTo>
                    <a:cubicBezTo>
                      <a:pt x="186" y="6356"/>
                      <a:pt x="202" y="6361"/>
                      <a:pt x="219" y="6361"/>
                    </a:cubicBezTo>
                    <a:cubicBezTo>
                      <a:pt x="270" y="6361"/>
                      <a:pt x="335" y="6319"/>
                      <a:pt x="372" y="6319"/>
                    </a:cubicBezTo>
                    <a:cubicBezTo>
                      <a:pt x="496" y="6319"/>
                      <a:pt x="570" y="6418"/>
                      <a:pt x="694" y="6418"/>
                    </a:cubicBezTo>
                    <a:cubicBezTo>
                      <a:pt x="818" y="6418"/>
                      <a:pt x="893" y="6344"/>
                      <a:pt x="1016" y="6294"/>
                    </a:cubicBezTo>
                    <a:cubicBezTo>
                      <a:pt x="1240" y="6195"/>
                      <a:pt x="1512" y="6195"/>
                      <a:pt x="1785" y="6096"/>
                    </a:cubicBezTo>
                    <a:cubicBezTo>
                      <a:pt x="2033" y="6021"/>
                      <a:pt x="2206" y="5848"/>
                      <a:pt x="2355" y="5699"/>
                    </a:cubicBezTo>
                    <a:cubicBezTo>
                      <a:pt x="2702" y="5327"/>
                      <a:pt x="2876" y="4931"/>
                      <a:pt x="3049" y="4534"/>
                    </a:cubicBezTo>
                    <a:cubicBezTo>
                      <a:pt x="3471" y="3468"/>
                      <a:pt x="3818" y="2427"/>
                      <a:pt x="3867" y="1386"/>
                    </a:cubicBezTo>
                    <a:lnTo>
                      <a:pt x="3867" y="617"/>
                    </a:lnTo>
                    <a:cubicBezTo>
                      <a:pt x="3843" y="444"/>
                      <a:pt x="3917" y="121"/>
                      <a:pt x="3669" y="22"/>
                    </a:cubicBezTo>
                    <a:cubicBezTo>
                      <a:pt x="3625" y="7"/>
                      <a:pt x="3581" y="1"/>
                      <a:pt x="353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232" name="Google Shape;12232;p30"/>
              <p:cNvSpPr/>
              <p:nvPr/>
            </p:nvSpPr>
            <p:spPr>
              <a:xfrm>
                <a:off x="3837300" y="1381100"/>
                <a:ext cx="84300" cy="101900"/>
              </a:xfrm>
              <a:custGeom>
                <a:avLst/>
                <a:gdLst/>
                <a:ahLst/>
                <a:cxnLst/>
                <a:rect l="l" t="t" r="r" b="b"/>
                <a:pathLst>
                  <a:path w="3372" h="4076" extrusionOk="0">
                    <a:moveTo>
                      <a:pt x="2838" y="0"/>
                    </a:moveTo>
                    <a:cubicBezTo>
                      <a:pt x="2532" y="0"/>
                      <a:pt x="2105" y="321"/>
                      <a:pt x="1884" y="506"/>
                    </a:cubicBezTo>
                    <a:cubicBezTo>
                      <a:pt x="1388" y="1002"/>
                      <a:pt x="1016" y="1596"/>
                      <a:pt x="719" y="2117"/>
                    </a:cubicBezTo>
                    <a:cubicBezTo>
                      <a:pt x="521" y="2439"/>
                      <a:pt x="397" y="2762"/>
                      <a:pt x="273" y="3084"/>
                    </a:cubicBezTo>
                    <a:cubicBezTo>
                      <a:pt x="223" y="3233"/>
                      <a:pt x="174" y="3381"/>
                      <a:pt x="124" y="3580"/>
                    </a:cubicBezTo>
                    <a:cubicBezTo>
                      <a:pt x="78" y="3717"/>
                      <a:pt x="96" y="3917"/>
                      <a:pt x="21" y="4044"/>
                    </a:cubicBezTo>
                    <a:lnTo>
                      <a:pt x="21" y="4044"/>
                    </a:lnTo>
                    <a:cubicBezTo>
                      <a:pt x="335" y="3585"/>
                      <a:pt x="628" y="3148"/>
                      <a:pt x="992" y="2712"/>
                    </a:cubicBezTo>
                    <a:lnTo>
                      <a:pt x="992" y="2712"/>
                    </a:lnTo>
                    <a:cubicBezTo>
                      <a:pt x="992" y="3158"/>
                      <a:pt x="967" y="3580"/>
                      <a:pt x="892" y="4026"/>
                    </a:cubicBezTo>
                    <a:cubicBezTo>
                      <a:pt x="1314" y="3530"/>
                      <a:pt x="1587" y="2960"/>
                      <a:pt x="1760" y="2439"/>
                    </a:cubicBezTo>
                    <a:cubicBezTo>
                      <a:pt x="1859" y="2861"/>
                      <a:pt x="1934" y="3307"/>
                      <a:pt x="2008" y="3728"/>
                    </a:cubicBezTo>
                    <a:cubicBezTo>
                      <a:pt x="2330" y="3158"/>
                      <a:pt x="2677" y="2538"/>
                      <a:pt x="2876" y="1919"/>
                    </a:cubicBezTo>
                    <a:cubicBezTo>
                      <a:pt x="3074" y="1423"/>
                      <a:pt x="3371" y="580"/>
                      <a:pt x="3099" y="134"/>
                    </a:cubicBezTo>
                    <a:cubicBezTo>
                      <a:pt x="3035" y="38"/>
                      <a:pt x="2944" y="0"/>
                      <a:pt x="2838" y="0"/>
                    </a:cubicBezTo>
                    <a:close/>
                    <a:moveTo>
                      <a:pt x="21" y="4044"/>
                    </a:moveTo>
                    <a:cubicBezTo>
                      <a:pt x="14" y="4055"/>
                      <a:pt x="7" y="4065"/>
                      <a:pt x="0" y="4075"/>
                    </a:cubicBezTo>
                    <a:cubicBezTo>
                      <a:pt x="8" y="4066"/>
                      <a:pt x="15" y="4055"/>
                      <a:pt x="21" y="4044"/>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233" name="Google Shape;12233;p30"/>
              <p:cNvSpPr/>
              <p:nvPr/>
            </p:nvSpPr>
            <p:spPr>
              <a:xfrm>
                <a:off x="3710850" y="1347525"/>
                <a:ext cx="197725" cy="113150"/>
              </a:xfrm>
              <a:custGeom>
                <a:avLst/>
                <a:gdLst/>
                <a:ahLst/>
                <a:cxnLst/>
                <a:rect l="l" t="t" r="r" b="b"/>
                <a:pathLst>
                  <a:path w="7909" h="4526" extrusionOk="0">
                    <a:moveTo>
                      <a:pt x="7433" y="0"/>
                    </a:moveTo>
                    <a:cubicBezTo>
                      <a:pt x="7161" y="0"/>
                      <a:pt x="6669" y="194"/>
                      <a:pt x="6496" y="237"/>
                    </a:cubicBezTo>
                    <a:lnTo>
                      <a:pt x="5281" y="609"/>
                    </a:lnTo>
                    <a:cubicBezTo>
                      <a:pt x="4314" y="956"/>
                      <a:pt x="3447" y="1353"/>
                      <a:pt x="2653" y="1824"/>
                    </a:cubicBezTo>
                    <a:cubicBezTo>
                      <a:pt x="1587" y="2444"/>
                      <a:pt x="596" y="3212"/>
                      <a:pt x="75" y="4129"/>
                    </a:cubicBezTo>
                    <a:cubicBezTo>
                      <a:pt x="51" y="4154"/>
                      <a:pt x="1" y="4204"/>
                      <a:pt x="51" y="4253"/>
                    </a:cubicBezTo>
                    <a:cubicBezTo>
                      <a:pt x="61" y="4304"/>
                      <a:pt x="111" y="4317"/>
                      <a:pt x="178" y="4317"/>
                    </a:cubicBezTo>
                    <a:cubicBezTo>
                      <a:pt x="256" y="4317"/>
                      <a:pt x="356" y="4299"/>
                      <a:pt x="438" y="4299"/>
                    </a:cubicBezTo>
                    <a:cubicBezTo>
                      <a:pt x="459" y="4299"/>
                      <a:pt x="479" y="4300"/>
                      <a:pt x="497" y="4303"/>
                    </a:cubicBezTo>
                    <a:cubicBezTo>
                      <a:pt x="695" y="4328"/>
                      <a:pt x="720" y="4526"/>
                      <a:pt x="918" y="4526"/>
                    </a:cubicBezTo>
                    <a:cubicBezTo>
                      <a:pt x="1042" y="4526"/>
                      <a:pt x="1166" y="4452"/>
                      <a:pt x="1290" y="4427"/>
                    </a:cubicBezTo>
                    <a:cubicBezTo>
                      <a:pt x="1348" y="4419"/>
                      <a:pt x="1406" y="4416"/>
                      <a:pt x="1464" y="4416"/>
                    </a:cubicBezTo>
                    <a:cubicBezTo>
                      <a:pt x="1582" y="4416"/>
                      <a:pt x="1703" y="4427"/>
                      <a:pt x="1835" y="4427"/>
                    </a:cubicBezTo>
                    <a:cubicBezTo>
                      <a:pt x="2282" y="4427"/>
                      <a:pt x="2703" y="4179"/>
                      <a:pt x="3100" y="3956"/>
                    </a:cubicBezTo>
                    <a:cubicBezTo>
                      <a:pt x="4389" y="3212"/>
                      <a:pt x="5628" y="2419"/>
                      <a:pt x="6620" y="1452"/>
                    </a:cubicBezTo>
                    <a:cubicBezTo>
                      <a:pt x="6818" y="1229"/>
                      <a:pt x="7909" y="188"/>
                      <a:pt x="7537" y="14"/>
                    </a:cubicBezTo>
                    <a:cubicBezTo>
                      <a:pt x="7508" y="5"/>
                      <a:pt x="7473" y="0"/>
                      <a:pt x="743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234" name="Google Shape;12234;p30"/>
              <p:cNvSpPr/>
              <p:nvPr/>
            </p:nvSpPr>
            <p:spPr>
              <a:xfrm>
                <a:off x="3749275" y="1353400"/>
                <a:ext cx="140725" cy="80025"/>
              </a:xfrm>
              <a:custGeom>
                <a:avLst/>
                <a:gdLst/>
                <a:ahLst/>
                <a:cxnLst/>
                <a:rect l="l" t="t" r="r" b="b"/>
                <a:pathLst>
                  <a:path w="5629" h="3201" extrusionOk="0">
                    <a:moveTo>
                      <a:pt x="5133" y="1"/>
                    </a:moveTo>
                    <a:cubicBezTo>
                      <a:pt x="4973" y="1"/>
                      <a:pt x="4805" y="88"/>
                      <a:pt x="4612" y="176"/>
                    </a:cubicBezTo>
                    <a:cubicBezTo>
                      <a:pt x="3744" y="573"/>
                      <a:pt x="2876" y="969"/>
                      <a:pt x="2034" y="1415"/>
                    </a:cubicBezTo>
                    <a:cubicBezTo>
                      <a:pt x="1265" y="1812"/>
                      <a:pt x="447" y="2283"/>
                      <a:pt x="1" y="2903"/>
                    </a:cubicBezTo>
                    <a:cubicBezTo>
                      <a:pt x="621" y="2655"/>
                      <a:pt x="1240" y="2407"/>
                      <a:pt x="1811" y="2159"/>
                    </a:cubicBezTo>
                    <a:lnTo>
                      <a:pt x="1811" y="2159"/>
                    </a:lnTo>
                    <a:cubicBezTo>
                      <a:pt x="1488" y="2481"/>
                      <a:pt x="1191" y="2828"/>
                      <a:pt x="1017" y="3200"/>
                    </a:cubicBezTo>
                    <a:cubicBezTo>
                      <a:pt x="1563" y="2903"/>
                      <a:pt x="2133" y="2581"/>
                      <a:pt x="2678" y="2233"/>
                    </a:cubicBezTo>
                    <a:lnTo>
                      <a:pt x="2678" y="2233"/>
                    </a:lnTo>
                    <a:cubicBezTo>
                      <a:pt x="2629" y="2481"/>
                      <a:pt x="2529" y="2729"/>
                      <a:pt x="2405" y="2977"/>
                    </a:cubicBezTo>
                    <a:cubicBezTo>
                      <a:pt x="3521" y="2357"/>
                      <a:pt x="4488" y="1589"/>
                      <a:pt x="5231" y="721"/>
                    </a:cubicBezTo>
                    <a:cubicBezTo>
                      <a:pt x="5455" y="473"/>
                      <a:pt x="5628" y="176"/>
                      <a:pt x="5331" y="52"/>
                    </a:cubicBezTo>
                    <a:cubicBezTo>
                      <a:pt x="5265" y="16"/>
                      <a:pt x="5200" y="1"/>
                      <a:pt x="5133"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235" name="Google Shape;12235;p30"/>
              <p:cNvSpPr/>
              <p:nvPr/>
            </p:nvSpPr>
            <p:spPr>
              <a:xfrm>
                <a:off x="4011425" y="1323750"/>
                <a:ext cx="181000" cy="54975"/>
              </a:xfrm>
              <a:custGeom>
                <a:avLst/>
                <a:gdLst/>
                <a:ahLst/>
                <a:cxnLst/>
                <a:rect l="l" t="t" r="r" b="b"/>
                <a:pathLst>
                  <a:path w="7240" h="2199" extrusionOk="0">
                    <a:moveTo>
                      <a:pt x="2689" y="0"/>
                    </a:moveTo>
                    <a:cubicBezTo>
                      <a:pt x="2006" y="0"/>
                      <a:pt x="1318" y="49"/>
                      <a:pt x="621" y="98"/>
                    </a:cubicBezTo>
                    <a:cubicBezTo>
                      <a:pt x="323" y="147"/>
                      <a:pt x="1" y="321"/>
                      <a:pt x="174" y="544"/>
                    </a:cubicBezTo>
                    <a:cubicBezTo>
                      <a:pt x="323" y="717"/>
                      <a:pt x="720" y="891"/>
                      <a:pt x="992" y="1040"/>
                    </a:cubicBezTo>
                    <a:cubicBezTo>
                      <a:pt x="1538" y="1362"/>
                      <a:pt x="2158" y="1635"/>
                      <a:pt x="2827" y="1808"/>
                    </a:cubicBezTo>
                    <a:cubicBezTo>
                      <a:pt x="3628" y="2055"/>
                      <a:pt x="4480" y="2199"/>
                      <a:pt x="5411" y="2199"/>
                    </a:cubicBezTo>
                    <a:cubicBezTo>
                      <a:pt x="5604" y="2199"/>
                      <a:pt x="5800" y="2193"/>
                      <a:pt x="6000" y="2180"/>
                    </a:cubicBezTo>
                    <a:cubicBezTo>
                      <a:pt x="6248" y="2180"/>
                      <a:pt x="6446" y="2155"/>
                      <a:pt x="6694" y="2056"/>
                    </a:cubicBezTo>
                    <a:cubicBezTo>
                      <a:pt x="6917" y="1957"/>
                      <a:pt x="7140" y="1808"/>
                      <a:pt x="7190" y="1635"/>
                    </a:cubicBezTo>
                    <a:cubicBezTo>
                      <a:pt x="7239" y="1535"/>
                      <a:pt x="7190" y="1412"/>
                      <a:pt x="7140" y="1312"/>
                    </a:cubicBezTo>
                    <a:cubicBezTo>
                      <a:pt x="7016" y="1064"/>
                      <a:pt x="6768" y="916"/>
                      <a:pt x="6496" y="767"/>
                    </a:cubicBezTo>
                    <a:cubicBezTo>
                      <a:pt x="5752" y="346"/>
                      <a:pt x="4785" y="147"/>
                      <a:pt x="3769" y="48"/>
                    </a:cubicBezTo>
                    <a:cubicBezTo>
                      <a:pt x="3409" y="14"/>
                      <a:pt x="3050" y="0"/>
                      <a:pt x="2689"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236" name="Google Shape;12236;p30"/>
              <p:cNvSpPr/>
              <p:nvPr/>
            </p:nvSpPr>
            <p:spPr>
              <a:xfrm>
                <a:off x="4022600" y="1334025"/>
                <a:ext cx="119000" cy="37425"/>
              </a:xfrm>
              <a:custGeom>
                <a:avLst/>
                <a:gdLst/>
                <a:ahLst/>
                <a:cxnLst/>
                <a:rect l="l" t="t" r="r" b="b"/>
                <a:pathLst>
                  <a:path w="4760" h="1497" extrusionOk="0">
                    <a:moveTo>
                      <a:pt x="1303" y="0"/>
                    </a:moveTo>
                    <a:cubicBezTo>
                      <a:pt x="1087" y="0"/>
                      <a:pt x="867" y="3"/>
                      <a:pt x="645" y="9"/>
                    </a:cubicBezTo>
                    <a:cubicBezTo>
                      <a:pt x="422" y="9"/>
                      <a:pt x="0" y="9"/>
                      <a:pt x="25" y="257"/>
                    </a:cubicBezTo>
                    <a:cubicBezTo>
                      <a:pt x="50" y="455"/>
                      <a:pt x="422" y="579"/>
                      <a:pt x="620" y="653"/>
                    </a:cubicBezTo>
                    <a:cubicBezTo>
                      <a:pt x="1636" y="1100"/>
                      <a:pt x="2826" y="1397"/>
                      <a:pt x="4090" y="1496"/>
                    </a:cubicBezTo>
                    <a:cubicBezTo>
                      <a:pt x="3966" y="1372"/>
                      <a:pt x="3843" y="1248"/>
                      <a:pt x="3694" y="1124"/>
                    </a:cubicBezTo>
                    <a:cubicBezTo>
                      <a:pt x="4041" y="1100"/>
                      <a:pt x="4388" y="1075"/>
                      <a:pt x="4760" y="1025"/>
                    </a:cubicBezTo>
                    <a:cubicBezTo>
                      <a:pt x="4487" y="877"/>
                      <a:pt x="4214" y="728"/>
                      <a:pt x="3892" y="604"/>
                    </a:cubicBezTo>
                    <a:cubicBezTo>
                      <a:pt x="4115" y="530"/>
                      <a:pt x="4363" y="480"/>
                      <a:pt x="4586" y="381"/>
                    </a:cubicBezTo>
                    <a:cubicBezTo>
                      <a:pt x="4264" y="232"/>
                      <a:pt x="3892" y="158"/>
                      <a:pt x="3495" y="133"/>
                    </a:cubicBezTo>
                    <a:cubicBezTo>
                      <a:pt x="2765" y="37"/>
                      <a:pt x="2050" y="0"/>
                      <a:pt x="130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237" name="Google Shape;12237;p30"/>
              <p:cNvSpPr/>
              <p:nvPr/>
            </p:nvSpPr>
            <p:spPr>
              <a:xfrm>
                <a:off x="4021975" y="1262100"/>
                <a:ext cx="192750" cy="54450"/>
              </a:xfrm>
              <a:custGeom>
                <a:avLst/>
                <a:gdLst/>
                <a:ahLst/>
                <a:cxnLst/>
                <a:rect l="l" t="t" r="r" b="b"/>
                <a:pathLst>
                  <a:path w="7710" h="2178" extrusionOk="0">
                    <a:moveTo>
                      <a:pt x="6971" y="1"/>
                    </a:moveTo>
                    <a:cubicBezTo>
                      <a:pt x="6935" y="1"/>
                      <a:pt x="6900" y="4"/>
                      <a:pt x="6867" y="10"/>
                    </a:cubicBezTo>
                    <a:cubicBezTo>
                      <a:pt x="6619" y="10"/>
                      <a:pt x="6371" y="60"/>
                      <a:pt x="6123" y="109"/>
                    </a:cubicBezTo>
                    <a:cubicBezTo>
                      <a:pt x="4239" y="432"/>
                      <a:pt x="2355" y="779"/>
                      <a:pt x="521" y="1399"/>
                    </a:cubicBezTo>
                    <a:cubicBezTo>
                      <a:pt x="75" y="1547"/>
                      <a:pt x="0" y="1870"/>
                      <a:pt x="447" y="1894"/>
                    </a:cubicBezTo>
                    <a:cubicBezTo>
                      <a:pt x="918" y="1919"/>
                      <a:pt x="1364" y="1994"/>
                      <a:pt x="1785" y="2043"/>
                    </a:cubicBezTo>
                    <a:cubicBezTo>
                      <a:pt x="2459" y="2127"/>
                      <a:pt x="3167" y="2177"/>
                      <a:pt x="3878" y="2177"/>
                    </a:cubicBezTo>
                    <a:cubicBezTo>
                      <a:pt x="4214" y="2177"/>
                      <a:pt x="4550" y="2166"/>
                      <a:pt x="4884" y="2142"/>
                    </a:cubicBezTo>
                    <a:cubicBezTo>
                      <a:pt x="5454" y="2043"/>
                      <a:pt x="6024" y="2018"/>
                      <a:pt x="6619" y="1919"/>
                    </a:cubicBezTo>
                    <a:cubicBezTo>
                      <a:pt x="6817" y="1894"/>
                      <a:pt x="7065" y="1870"/>
                      <a:pt x="7189" y="1721"/>
                    </a:cubicBezTo>
                    <a:cubicBezTo>
                      <a:pt x="7313" y="1597"/>
                      <a:pt x="7239" y="1399"/>
                      <a:pt x="7338" y="1275"/>
                    </a:cubicBezTo>
                    <a:cubicBezTo>
                      <a:pt x="7388" y="1151"/>
                      <a:pt x="7586" y="1052"/>
                      <a:pt x="7611" y="928"/>
                    </a:cubicBezTo>
                    <a:cubicBezTo>
                      <a:pt x="7710" y="729"/>
                      <a:pt x="7462" y="605"/>
                      <a:pt x="7363" y="407"/>
                    </a:cubicBezTo>
                    <a:cubicBezTo>
                      <a:pt x="7313" y="283"/>
                      <a:pt x="7338" y="134"/>
                      <a:pt x="7239" y="60"/>
                    </a:cubicBezTo>
                    <a:cubicBezTo>
                      <a:pt x="7166" y="24"/>
                      <a:pt x="7067" y="1"/>
                      <a:pt x="697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238" name="Google Shape;12238;p30"/>
              <p:cNvSpPr/>
              <p:nvPr/>
            </p:nvSpPr>
            <p:spPr>
              <a:xfrm>
                <a:off x="4025700" y="1273575"/>
                <a:ext cx="125200" cy="39625"/>
              </a:xfrm>
              <a:custGeom>
                <a:avLst/>
                <a:gdLst/>
                <a:ahLst/>
                <a:cxnLst/>
                <a:rect l="l" t="t" r="r" b="b"/>
                <a:pathLst>
                  <a:path w="5008" h="1585" extrusionOk="0">
                    <a:moveTo>
                      <a:pt x="4397" y="0"/>
                    </a:moveTo>
                    <a:cubicBezTo>
                      <a:pt x="3266" y="0"/>
                      <a:pt x="2052" y="230"/>
                      <a:pt x="892" y="568"/>
                    </a:cubicBezTo>
                    <a:cubicBezTo>
                      <a:pt x="645" y="642"/>
                      <a:pt x="50" y="816"/>
                      <a:pt x="25" y="1064"/>
                    </a:cubicBezTo>
                    <a:cubicBezTo>
                      <a:pt x="0" y="1262"/>
                      <a:pt x="496" y="1386"/>
                      <a:pt x="669" y="1435"/>
                    </a:cubicBezTo>
                    <a:cubicBezTo>
                      <a:pt x="1289" y="1584"/>
                      <a:pt x="2033" y="1584"/>
                      <a:pt x="2776" y="1584"/>
                    </a:cubicBezTo>
                    <a:cubicBezTo>
                      <a:pt x="3247" y="1584"/>
                      <a:pt x="3719" y="1584"/>
                      <a:pt x="4214" y="1559"/>
                    </a:cubicBezTo>
                    <a:cubicBezTo>
                      <a:pt x="3867" y="1411"/>
                      <a:pt x="3495" y="1262"/>
                      <a:pt x="3074" y="1163"/>
                    </a:cubicBezTo>
                    <a:lnTo>
                      <a:pt x="5008" y="791"/>
                    </a:lnTo>
                    <a:cubicBezTo>
                      <a:pt x="4710" y="725"/>
                      <a:pt x="4369" y="692"/>
                      <a:pt x="4020" y="692"/>
                    </a:cubicBezTo>
                    <a:cubicBezTo>
                      <a:pt x="3845" y="692"/>
                      <a:pt x="3669" y="700"/>
                      <a:pt x="3495" y="716"/>
                    </a:cubicBezTo>
                    <a:cubicBezTo>
                      <a:pt x="3991" y="469"/>
                      <a:pt x="4487" y="270"/>
                      <a:pt x="4983" y="22"/>
                    </a:cubicBezTo>
                    <a:cubicBezTo>
                      <a:pt x="4790" y="8"/>
                      <a:pt x="4595" y="0"/>
                      <a:pt x="4397"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239" name="Google Shape;12239;p30"/>
              <p:cNvSpPr/>
              <p:nvPr/>
            </p:nvSpPr>
            <p:spPr>
              <a:xfrm>
                <a:off x="4013950" y="1165175"/>
                <a:ext cx="184675" cy="126900"/>
              </a:xfrm>
              <a:custGeom>
                <a:avLst/>
                <a:gdLst/>
                <a:ahLst/>
                <a:cxnLst/>
                <a:rect l="l" t="t" r="r" b="b"/>
                <a:pathLst>
                  <a:path w="7387" h="5076" extrusionOk="0">
                    <a:moveTo>
                      <a:pt x="6682" y="0"/>
                    </a:moveTo>
                    <a:cubicBezTo>
                      <a:pt x="6638" y="0"/>
                      <a:pt x="6592" y="6"/>
                      <a:pt x="6544" y="20"/>
                    </a:cubicBezTo>
                    <a:cubicBezTo>
                      <a:pt x="6395" y="45"/>
                      <a:pt x="6196" y="95"/>
                      <a:pt x="6048" y="169"/>
                    </a:cubicBezTo>
                    <a:cubicBezTo>
                      <a:pt x="5056" y="590"/>
                      <a:pt x="4189" y="1136"/>
                      <a:pt x="3370" y="1706"/>
                    </a:cubicBezTo>
                    <a:cubicBezTo>
                      <a:pt x="2875" y="2078"/>
                      <a:pt x="2428" y="2450"/>
                      <a:pt x="1957" y="2797"/>
                    </a:cubicBezTo>
                    <a:cubicBezTo>
                      <a:pt x="1486" y="3193"/>
                      <a:pt x="1015" y="3615"/>
                      <a:pt x="619" y="4036"/>
                    </a:cubicBezTo>
                    <a:cubicBezTo>
                      <a:pt x="396" y="4284"/>
                      <a:pt x="148" y="4532"/>
                      <a:pt x="73" y="4805"/>
                    </a:cubicBezTo>
                    <a:cubicBezTo>
                      <a:pt x="0" y="5009"/>
                      <a:pt x="57" y="5076"/>
                      <a:pt x="191" y="5076"/>
                    </a:cubicBezTo>
                    <a:cubicBezTo>
                      <a:pt x="285" y="5076"/>
                      <a:pt x="417" y="5044"/>
                      <a:pt x="569" y="5003"/>
                    </a:cubicBezTo>
                    <a:cubicBezTo>
                      <a:pt x="1362" y="4780"/>
                      <a:pt x="2181" y="4408"/>
                      <a:pt x="2924" y="4036"/>
                    </a:cubicBezTo>
                    <a:cubicBezTo>
                      <a:pt x="4486" y="3292"/>
                      <a:pt x="5924" y="2400"/>
                      <a:pt x="7138" y="1384"/>
                    </a:cubicBezTo>
                    <a:cubicBezTo>
                      <a:pt x="7188" y="1309"/>
                      <a:pt x="7213" y="1284"/>
                      <a:pt x="7262" y="1210"/>
                    </a:cubicBezTo>
                    <a:cubicBezTo>
                      <a:pt x="7287" y="1136"/>
                      <a:pt x="7163" y="1061"/>
                      <a:pt x="7138" y="962"/>
                    </a:cubicBezTo>
                    <a:cubicBezTo>
                      <a:pt x="7064" y="789"/>
                      <a:pt x="7386" y="466"/>
                      <a:pt x="7188" y="342"/>
                    </a:cubicBezTo>
                    <a:cubicBezTo>
                      <a:pt x="7138" y="318"/>
                      <a:pt x="7064" y="318"/>
                      <a:pt x="7039" y="293"/>
                    </a:cubicBezTo>
                    <a:cubicBezTo>
                      <a:pt x="6965" y="268"/>
                      <a:pt x="6965" y="169"/>
                      <a:pt x="6940" y="95"/>
                    </a:cubicBezTo>
                    <a:cubicBezTo>
                      <a:pt x="6887" y="41"/>
                      <a:pt x="6794" y="0"/>
                      <a:pt x="6682"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240" name="Google Shape;12240;p30"/>
              <p:cNvSpPr/>
              <p:nvPr/>
            </p:nvSpPr>
            <p:spPr>
              <a:xfrm>
                <a:off x="4020725" y="1204700"/>
                <a:ext cx="115925" cy="81075"/>
              </a:xfrm>
              <a:custGeom>
                <a:avLst/>
                <a:gdLst/>
                <a:ahLst/>
                <a:cxnLst/>
                <a:rect l="l" t="t" r="r" b="b"/>
                <a:pathLst>
                  <a:path w="4637" h="3243" extrusionOk="0">
                    <a:moveTo>
                      <a:pt x="3794" y="1"/>
                    </a:moveTo>
                    <a:cubicBezTo>
                      <a:pt x="3347" y="224"/>
                      <a:pt x="2951" y="497"/>
                      <a:pt x="2529" y="720"/>
                    </a:cubicBezTo>
                    <a:cubicBezTo>
                      <a:pt x="1835" y="1216"/>
                      <a:pt x="1240" y="1736"/>
                      <a:pt x="720" y="2306"/>
                    </a:cubicBezTo>
                    <a:cubicBezTo>
                      <a:pt x="571" y="2480"/>
                      <a:pt x="1" y="2976"/>
                      <a:pt x="50" y="3174"/>
                    </a:cubicBezTo>
                    <a:cubicBezTo>
                      <a:pt x="55" y="3223"/>
                      <a:pt x="92" y="3243"/>
                      <a:pt x="150" y="3243"/>
                    </a:cubicBezTo>
                    <a:cubicBezTo>
                      <a:pt x="388" y="3243"/>
                      <a:pt x="972" y="2907"/>
                      <a:pt x="1091" y="2827"/>
                    </a:cubicBezTo>
                    <a:cubicBezTo>
                      <a:pt x="2281" y="2207"/>
                      <a:pt x="3446" y="1563"/>
                      <a:pt x="4636" y="943"/>
                    </a:cubicBezTo>
                    <a:lnTo>
                      <a:pt x="4636" y="943"/>
                    </a:lnTo>
                    <a:cubicBezTo>
                      <a:pt x="4141" y="1067"/>
                      <a:pt x="3670" y="1166"/>
                      <a:pt x="3174" y="1290"/>
                    </a:cubicBezTo>
                    <a:cubicBezTo>
                      <a:pt x="3645" y="918"/>
                      <a:pt x="4091" y="497"/>
                      <a:pt x="4562" y="125"/>
                    </a:cubicBezTo>
                    <a:lnTo>
                      <a:pt x="4562" y="125"/>
                    </a:lnTo>
                    <a:cubicBezTo>
                      <a:pt x="3967" y="472"/>
                      <a:pt x="3347" y="794"/>
                      <a:pt x="2728" y="1067"/>
                    </a:cubicBezTo>
                    <a:cubicBezTo>
                      <a:pt x="2975" y="695"/>
                      <a:pt x="3347" y="323"/>
                      <a:pt x="3794"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241" name="Google Shape;12241;p30"/>
              <p:cNvSpPr/>
              <p:nvPr/>
            </p:nvSpPr>
            <p:spPr>
              <a:xfrm>
                <a:off x="3693500" y="1314975"/>
                <a:ext cx="212600" cy="64550"/>
              </a:xfrm>
              <a:custGeom>
                <a:avLst/>
                <a:gdLst/>
                <a:ahLst/>
                <a:cxnLst/>
                <a:rect l="l" t="t" r="r" b="b"/>
                <a:pathLst>
                  <a:path w="8504" h="2582" extrusionOk="0">
                    <a:moveTo>
                      <a:pt x="5969" y="1"/>
                    </a:moveTo>
                    <a:cubicBezTo>
                      <a:pt x="5740" y="1"/>
                      <a:pt x="5510" y="2"/>
                      <a:pt x="5281" y="2"/>
                    </a:cubicBezTo>
                    <a:cubicBezTo>
                      <a:pt x="3843" y="2"/>
                      <a:pt x="2356" y="27"/>
                      <a:pt x="893" y="424"/>
                    </a:cubicBezTo>
                    <a:cubicBezTo>
                      <a:pt x="695" y="498"/>
                      <a:pt x="497" y="548"/>
                      <a:pt x="298" y="672"/>
                    </a:cubicBezTo>
                    <a:cubicBezTo>
                      <a:pt x="150" y="796"/>
                      <a:pt x="1" y="969"/>
                      <a:pt x="26" y="1118"/>
                    </a:cubicBezTo>
                    <a:cubicBezTo>
                      <a:pt x="26" y="1217"/>
                      <a:pt x="75" y="1292"/>
                      <a:pt x="125" y="1391"/>
                    </a:cubicBezTo>
                    <a:cubicBezTo>
                      <a:pt x="150" y="1515"/>
                      <a:pt x="75" y="1639"/>
                      <a:pt x="125" y="1763"/>
                    </a:cubicBezTo>
                    <a:cubicBezTo>
                      <a:pt x="125" y="1961"/>
                      <a:pt x="274" y="2110"/>
                      <a:pt x="397" y="2258"/>
                    </a:cubicBezTo>
                    <a:cubicBezTo>
                      <a:pt x="497" y="2357"/>
                      <a:pt x="546" y="2457"/>
                      <a:pt x="670" y="2506"/>
                    </a:cubicBezTo>
                    <a:cubicBezTo>
                      <a:pt x="790" y="2561"/>
                      <a:pt x="929" y="2582"/>
                      <a:pt x="1077" y="2582"/>
                    </a:cubicBezTo>
                    <a:cubicBezTo>
                      <a:pt x="1265" y="2582"/>
                      <a:pt x="1467" y="2548"/>
                      <a:pt x="1662" y="2506"/>
                    </a:cubicBezTo>
                    <a:cubicBezTo>
                      <a:pt x="2430" y="2357"/>
                      <a:pt x="3174" y="2159"/>
                      <a:pt x="3967" y="2010"/>
                    </a:cubicBezTo>
                    <a:cubicBezTo>
                      <a:pt x="4389" y="1911"/>
                      <a:pt x="4860" y="1837"/>
                      <a:pt x="5256" y="1663"/>
                    </a:cubicBezTo>
                    <a:cubicBezTo>
                      <a:pt x="5727" y="1515"/>
                      <a:pt x="6149" y="1341"/>
                      <a:pt x="6595" y="1143"/>
                    </a:cubicBezTo>
                    <a:cubicBezTo>
                      <a:pt x="7066" y="969"/>
                      <a:pt x="7512" y="746"/>
                      <a:pt x="7983" y="548"/>
                    </a:cubicBezTo>
                    <a:cubicBezTo>
                      <a:pt x="8429" y="374"/>
                      <a:pt x="8504" y="176"/>
                      <a:pt x="8008" y="126"/>
                    </a:cubicBezTo>
                    <a:cubicBezTo>
                      <a:pt x="7339" y="15"/>
                      <a:pt x="6655" y="1"/>
                      <a:pt x="596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242" name="Google Shape;12242;p30"/>
              <p:cNvSpPr/>
              <p:nvPr/>
            </p:nvSpPr>
            <p:spPr>
              <a:xfrm>
                <a:off x="3766625" y="1316275"/>
                <a:ext cx="117800" cy="37425"/>
              </a:xfrm>
              <a:custGeom>
                <a:avLst/>
                <a:gdLst/>
                <a:ahLst/>
                <a:cxnLst/>
                <a:rect l="l" t="t" r="r" b="b"/>
                <a:pathLst>
                  <a:path w="4712" h="1497" extrusionOk="0">
                    <a:moveTo>
                      <a:pt x="30" y="366"/>
                    </a:moveTo>
                    <a:lnTo>
                      <a:pt x="30" y="366"/>
                    </a:lnTo>
                    <a:cubicBezTo>
                      <a:pt x="20" y="368"/>
                      <a:pt x="10" y="370"/>
                      <a:pt x="1" y="372"/>
                    </a:cubicBezTo>
                    <a:cubicBezTo>
                      <a:pt x="11" y="370"/>
                      <a:pt x="20" y="368"/>
                      <a:pt x="30" y="366"/>
                    </a:cubicBezTo>
                    <a:close/>
                    <a:moveTo>
                      <a:pt x="2703" y="0"/>
                    </a:moveTo>
                    <a:cubicBezTo>
                      <a:pt x="1796" y="74"/>
                      <a:pt x="889" y="196"/>
                      <a:pt x="30" y="366"/>
                    </a:cubicBezTo>
                    <a:lnTo>
                      <a:pt x="30" y="366"/>
                    </a:lnTo>
                    <a:cubicBezTo>
                      <a:pt x="48" y="363"/>
                      <a:pt x="66" y="362"/>
                      <a:pt x="85" y="362"/>
                    </a:cubicBezTo>
                    <a:cubicBezTo>
                      <a:pt x="165" y="362"/>
                      <a:pt x="251" y="385"/>
                      <a:pt x="323" y="421"/>
                    </a:cubicBezTo>
                    <a:cubicBezTo>
                      <a:pt x="621" y="496"/>
                      <a:pt x="943" y="595"/>
                      <a:pt x="1290" y="694"/>
                    </a:cubicBezTo>
                    <a:cubicBezTo>
                      <a:pt x="869" y="744"/>
                      <a:pt x="472" y="868"/>
                      <a:pt x="100" y="992"/>
                    </a:cubicBezTo>
                    <a:cubicBezTo>
                      <a:pt x="670" y="1041"/>
                      <a:pt x="1240" y="1041"/>
                      <a:pt x="1811" y="1041"/>
                    </a:cubicBezTo>
                    <a:cubicBezTo>
                      <a:pt x="1464" y="1116"/>
                      <a:pt x="1092" y="1289"/>
                      <a:pt x="794" y="1438"/>
                    </a:cubicBezTo>
                    <a:cubicBezTo>
                      <a:pt x="1000" y="1477"/>
                      <a:pt x="1218" y="1497"/>
                      <a:pt x="1443" y="1497"/>
                    </a:cubicBezTo>
                    <a:cubicBezTo>
                      <a:pt x="1924" y="1497"/>
                      <a:pt x="2436" y="1408"/>
                      <a:pt x="2926" y="1240"/>
                    </a:cubicBezTo>
                    <a:cubicBezTo>
                      <a:pt x="3521" y="1066"/>
                      <a:pt x="4066" y="719"/>
                      <a:pt x="4587" y="421"/>
                    </a:cubicBezTo>
                    <a:cubicBezTo>
                      <a:pt x="4661" y="372"/>
                      <a:pt x="4711" y="322"/>
                      <a:pt x="4711" y="248"/>
                    </a:cubicBezTo>
                    <a:cubicBezTo>
                      <a:pt x="4711" y="198"/>
                      <a:pt x="4017" y="99"/>
                      <a:pt x="3918" y="99"/>
                    </a:cubicBezTo>
                    <a:cubicBezTo>
                      <a:pt x="3521" y="50"/>
                      <a:pt x="3100" y="0"/>
                      <a:pt x="270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243" name="Google Shape;12243;p30"/>
              <p:cNvSpPr/>
              <p:nvPr/>
            </p:nvSpPr>
            <p:spPr>
              <a:xfrm>
                <a:off x="3987275" y="1118850"/>
                <a:ext cx="123975" cy="158400"/>
              </a:xfrm>
              <a:custGeom>
                <a:avLst/>
                <a:gdLst/>
                <a:ahLst/>
                <a:cxnLst/>
                <a:rect l="l" t="t" r="r" b="b"/>
                <a:pathLst>
                  <a:path w="4959" h="6336" extrusionOk="0">
                    <a:moveTo>
                      <a:pt x="4480" y="1"/>
                    </a:moveTo>
                    <a:cubicBezTo>
                      <a:pt x="4353" y="1"/>
                      <a:pt x="4172" y="96"/>
                      <a:pt x="4013" y="96"/>
                    </a:cubicBezTo>
                    <a:cubicBezTo>
                      <a:pt x="3988" y="96"/>
                      <a:pt x="3965" y="93"/>
                      <a:pt x="3942" y="88"/>
                    </a:cubicBezTo>
                    <a:cubicBezTo>
                      <a:pt x="3867" y="64"/>
                      <a:pt x="3793" y="39"/>
                      <a:pt x="3743" y="39"/>
                    </a:cubicBezTo>
                    <a:cubicBezTo>
                      <a:pt x="3714" y="34"/>
                      <a:pt x="3684" y="32"/>
                      <a:pt x="3654" y="32"/>
                    </a:cubicBezTo>
                    <a:cubicBezTo>
                      <a:pt x="3511" y="32"/>
                      <a:pt x="3371" y="81"/>
                      <a:pt x="3248" y="163"/>
                    </a:cubicBezTo>
                    <a:cubicBezTo>
                      <a:pt x="3074" y="262"/>
                      <a:pt x="3000" y="336"/>
                      <a:pt x="2876" y="460"/>
                    </a:cubicBezTo>
                    <a:cubicBezTo>
                      <a:pt x="1958" y="1402"/>
                      <a:pt x="1339" y="2419"/>
                      <a:pt x="893" y="3435"/>
                    </a:cubicBezTo>
                    <a:cubicBezTo>
                      <a:pt x="471" y="4402"/>
                      <a:pt x="198" y="5344"/>
                      <a:pt x="0" y="6286"/>
                    </a:cubicBezTo>
                    <a:lnTo>
                      <a:pt x="0" y="6335"/>
                    </a:lnTo>
                    <a:lnTo>
                      <a:pt x="74" y="6335"/>
                    </a:lnTo>
                    <a:cubicBezTo>
                      <a:pt x="322" y="6335"/>
                      <a:pt x="570" y="6162"/>
                      <a:pt x="744" y="6013"/>
                    </a:cubicBezTo>
                    <a:cubicBezTo>
                      <a:pt x="2578" y="4501"/>
                      <a:pt x="4140" y="2617"/>
                      <a:pt x="4884" y="782"/>
                    </a:cubicBezTo>
                    <a:cubicBezTo>
                      <a:pt x="4908" y="634"/>
                      <a:pt x="4958" y="460"/>
                      <a:pt x="4884" y="386"/>
                    </a:cubicBezTo>
                    <a:cubicBezTo>
                      <a:pt x="4809" y="287"/>
                      <a:pt x="4685" y="262"/>
                      <a:pt x="4661" y="187"/>
                    </a:cubicBezTo>
                    <a:cubicBezTo>
                      <a:pt x="4636" y="138"/>
                      <a:pt x="4636" y="64"/>
                      <a:pt x="4586" y="39"/>
                    </a:cubicBezTo>
                    <a:cubicBezTo>
                      <a:pt x="4559" y="11"/>
                      <a:pt x="4522" y="1"/>
                      <a:pt x="448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244" name="Google Shape;12244;p30"/>
              <p:cNvSpPr/>
              <p:nvPr/>
            </p:nvSpPr>
            <p:spPr>
              <a:xfrm>
                <a:off x="3989125" y="1148925"/>
                <a:ext cx="90500" cy="127350"/>
              </a:xfrm>
              <a:custGeom>
                <a:avLst/>
                <a:gdLst/>
                <a:ahLst/>
                <a:cxnLst/>
                <a:rect l="l" t="t" r="r" b="b"/>
                <a:pathLst>
                  <a:path w="3620" h="5094" extrusionOk="0">
                    <a:moveTo>
                      <a:pt x="2876" y="1"/>
                    </a:moveTo>
                    <a:lnTo>
                      <a:pt x="2876" y="1"/>
                    </a:lnTo>
                    <a:cubicBezTo>
                      <a:pt x="2207" y="621"/>
                      <a:pt x="1686" y="1315"/>
                      <a:pt x="1240" y="2034"/>
                    </a:cubicBezTo>
                    <a:cubicBezTo>
                      <a:pt x="744" y="2827"/>
                      <a:pt x="397" y="3670"/>
                      <a:pt x="124" y="4463"/>
                    </a:cubicBezTo>
                    <a:cubicBezTo>
                      <a:pt x="75" y="4686"/>
                      <a:pt x="0" y="4909"/>
                      <a:pt x="124" y="5083"/>
                    </a:cubicBezTo>
                    <a:cubicBezTo>
                      <a:pt x="143" y="5090"/>
                      <a:pt x="164" y="5094"/>
                      <a:pt x="186" y="5094"/>
                    </a:cubicBezTo>
                    <a:cubicBezTo>
                      <a:pt x="306" y="5094"/>
                      <a:pt x="458" y="4986"/>
                      <a:pt x="521" y="4860"/>
                    </a:cubicBezTo>
                    <a:cubicBezTo>
                      <a:pt x="1265" y="4091"/>
                      <a:pt x="1860" y="3347"/>
                      <a:pt x="2479" y="2554"/>
                    </a:cubicBezTo>
                    <a:cubicBezTo>
                      <a:pt x="2975" y="1860"/>
                      <a:pt x="3471" y="1191"/>
                      <a:pt x="3620" y="497"/>
                    </a:cubicBezTo>
                    <a:lnTo>
                      <a:pt x="3620" y="497"/>
                    </a:lnTo>
                    <a:cubicBezTo>
                      <a:pt x="3471" y="596"/>
                      <a:pt x="3297" y="720"/>
                      <a:pt x="3099" y="819"/>
                    </a:cubicBezTo>
                    <a:cubicBezTo>
                      <a:pt x="3248" y="596"/>
                      <a:pt x="3372" y="348"/>
                      <a:pt x="3446" y="100"/>
                    </a:cubicBezTo>
                    <a:lnTo>
                      <a:pt x="3446" y="100"/>
                    </a:lnTo>
                    <a:cubicBezTo>
                      <a:pt x="3198" y="298"/>
                      <a:pt x="2950" y="472"/>
                      <a:pt x="2727" y="670"/>
                    </a:cubicBezTo>
                    <a:cubicBezTo>
                      <a:pt x="2826" y="447"/>
                      <a:pt x="2876" y="224"/>
                      <a:pt x="2876"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245" name="Google Shape;12245;p30"/>
              <p:cNvSpPr/>
              <p:nvPr/>
            </p:nvSpPr>
            <p:spPr>
              <a:xfrm>
                <a:off x="3767875" y="1203475"/>
                <a:ext cx="144425" cy="101650"/>
              </a:xfrm>
              <a:custGeom>
                <a:avLst/>
                <a:gdLst/>
                <a:ahLst/>
                <a:cxnLst/>
                <a:rect l="l" t="t" r="r" b="b"/>
                <a:pathLst>
                  <a:path w="5777" h="4066" extrusionOk="0">
                    <a:moveTo>
                      <a:pt x="1314" y="0"/>
                    </a:moveTo>
                    <a:cubicBezTo>
                      <a:pt x="1116" y="0"/>
                      <a:pt x="868" y="25"/>
                      <a:pt x="695" y="149"/>
                    </a:cubicBezTo>
                    <a:cubicBezTo>
                      <a:pt x="645" y="223"/>
                      <a:pt x="596" y="273"/>
                      <a:pt x="546" y="298"/>
                    </a:cubicBezTo>
                    <a:cubicBezTo>
                      <a:pt x="397" y="397"/>
                      <a:pt x="75" y="372"/>
                      <a:pt x="25" y="496"/>
                    </a:cubicBezTo>
                    <a:cubicBezTo>
                      <a:pt x="1" y="521"/>
                      <a:pt x="25" y="546"/>
                      <a:pt x="25" y="595"/>
                    </a:cubicBezTo>
                    <a:cubicBezTo>
                      <a:pt x="75" y="769"/>
                      <a:pt x="199" y="918"/>
                      <a:pt x="298" y="1091"/>
                    </a:cubicBezTo>
                    <a:cubicBezTo>
                      <a:pt x="620" y="1512"/>
                      <a:pt x="992" y="1884"/>
                      <a:pt x="1414" y="2231"/>
                    </a:cubicBezTo>
                    <a:cubicBezTo>
                      <a:pt x="1686" y="2479"/>
                      <a:pt x="2009" y="2653"/>
                      <a:pt x="2356" y="2851"/>
                    </a:cubicBezTo>
                    <a:cubicBezTo>
                      <a:pt x="2876" y="3124"/>
                      <a:pt x="3422" y="3397"/>
                      <a:pt x="4016" y="3570"/>
                    </a:cubicBezTo>
                    <a:cubicBezTo>
                      <a:pt x="4314" y="3694"/>
                      <a:pt x="4636" y="3768"/>
                      <a:pt x="4934" y="3868"/>
                    </a:cubicBezTo>
                    <a:cubicBezTo>
                      <a:pt x="5033" y="3892"/>
                      <a:pt x="5777" y="4066"/>
                      <a:pt x="5777" y="4066"/>
                    </a:cubicBezTo>
                    <a:cubicBezTo>
                      <a:pt x="5529" y="2702"/>
                      <a:pt x="4636" y="1463"/>
                      <a:pt x="3248" y="620"/>
                    </a:cubicBezTo>
                    <a:cubicBezTo>
                      <a:pt x="2727" y="273"/>
                      <a:pt x="2108" y="25"/>
                      <a:pt x="1314"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246" name="Google Shape;12246;p30"/>
              <p:cNvSpPr/>
              <p:nvPr/>
            </p:nvSpPr>
            <p:spPr>
              <a:xfrm>
                <a:off x="3823650" y="1248100"/>
                <a:ext cx="81225" cy="51450"/>
              </a:xfrm>
              <a:custGeom>
                <a:avLst/>
                <a:gdLst/>
                <a:ahLst/>
                <a:cxnLst/>
                <a:rect l="l" t="t" r="r" b="b"/>
                <a:pathLst>
                  <a:path w="3249" h="2058" extrusionOk="0">
                    <a:moveTo>
                      <a:pt x="1513" y="0"/>
                    </a:moveTo>
                    <a:cubicBezTo>
                      <a:pt x="1516" y="6"/>
                      <a:pt x="1520" y="12"/>
                      <a:pt x="1525" y="18"/>
                    </a:cubicBezTo>
                    <a:lnTo>
                      <a:pt x="1525" y="18"/>
                    </a:lnTo>
                    <a:cubicBezTo>
                      <a:pt x="1521" y="12"/>
                      <a:pt x="1517" y="6"/>
                      <a:pt x="1513" y="0"/>
                    </a:cubicBezTo>
                    <a:close/>
                    <a:moveTo>
                      <a:pt x="1525" y="18"/>
                    </a:moveTo>
                    <a:cubicBezTo>
                      <a:pt x="1668" y="237"/>
                      <a:pt x="1788" y="479"/>
                      <a:pt x="1885" y="744"/>
                    </a:cubicBezTo>
                    <a:cubicBezTo>
                      <a:pt x="1538" y="546"/>
                      <a:pt x="1166" y="347"/>
                      <a:pt x="720" y="248"/>
                    </a:cubicBezTo>
                    <a:lnTo>
                      <a:pt x="720" y="248"/>
                    </a:lnTo>
                    <a:cubicBezTo>
                      <a:pt x="893" y="496"/>
                      <a:pt x="1042" y="719"/>
                      <a:pt x="1141" y="967"/>
                    </a:cubicBezTo>
                    <a:cubicBezTo>
                      <a:pt x="769" y="917"/>
                      <a:pt x="372" y="868"/>
                      <a:pt x="1" y="818"/>
                    </a:cubicBezTo>
                    <a:lnTo>
                      <a:pt x="1" y="818"/>
                    </a:lnTo>
                    <a:cubicBezTo>
                      <a:pt x="273" y="1240"/>
                      <a:pt x="769" y="1537"/>
                      <a:pt x="1364" y="1711"/>
                    </a:cubicBezTo>
                    <a:cubicBezTo>
                      <a:pt x="1736" y="1810"/>
                      <a:pt x="2256" y="2033"/>
                      <a:pt x="2752" y="2058"/>
                    </a:cubicBezTo>
                    <a:cubicBezTo>
                      <a:pt x="3248" y="2008"/>
                      <a:pt x="3199" y="1636"/>
                      <a:pt x="3124" y="1438"/>
                    </a:cubicBezTo>
                    <a:cubicBezTo>
                      <a:pt x="2951" y="1116"/>
                      <a:pt x="2752" y="843"/>
                      <a:pt x="2455" y="595"/>
                    </a:cubicBezTo>
                    <a:cubicBezTo>
                      <a:pt x="2306" y="471"/>
                      <a:pt x="2157" y="347"/>
                      <a:pt x="2009" y="248"/>
                    </a:cubicBezTo>
                    <a:cubicBezTo>
                      <a:pt x="1892" y="202"/>
                      <a:pt x="1601" y="111"/>
                      <a:pt x="1525" y="18"/>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247" name="Google Shape;12247;p30"/>
              <p:cNvSpPr/>
              <p:nvPr/>
            </p:nvSpPr>
            <p:spPr>
              <a:xfrm>
                <a:off x="3920325" y="1119475"/>
                <a:ext cx="77500" cy="162550"/>
              </a:xfrm>
              <a:custGeom>
                <a:avLst/>
                <a:gdLst/>
                <a:ahLst/>
                <a:cxnLst/>
                <a:rect l="l" t="t" r="r" b="b"/>
                <a:pathLst>
                  <a:path w="3100" h="6502" extrusionOk="0">
                    <a:moveTo>
                      <a:pt x="2207" y="1"/>
                    </a:moveTo>
                    <a:cubicBezTo>
                      <a:pt x="1990" y="1"/>
                      <a:pt x="1774" y="169"/>
                      <a:pt x="1557" y="169"/>
                    </a:cubicBezTo>
                    <a:cubicBezTo>
                      <a:pt x="1534" y="169"/>
                      <a:pt x="1511" y="167"/>
                      <a:pt x="1488" y="162"/>
                    </a:cubicBezTo>
                    <a:cubicBezTo>
                      <a:pt x="1456" y="153"/>
                      <a:pt x="1425" y="149"/>
                      <a:pt x="1396" y="149"/>
                    </a:cubicBezTo>
                    <a:cubicBezTo>
                      <a:pt x="1109" y="149"/>
                      <a:pt x="956" y="555"/>
                      <a:pt x="844" y="757"/>
                    </a:cubicBezTo>
                    <a:cubicBezTo>
                      <a:pt x="645" y="1030"/>
                      <a:pt x="497" y="1352"/>
                      <a:pt x="373" y="1650"/>
                    </a:cubicBezTo>
                    <a:cubicBezTo>
                      <a:pt x="125" y="2245"/>
                      <a:pt x="1" y="2865"/>
                      <a:pt x="1" y="3459"/>
                    </a:cubicBezTo>
                    <a:cubicBezTo>
                      <a:pt x="1" y="4253"/>
                      <a:pt x="224" y="5021"/>
                      <a:pt x="670" y="5691"/>
                    </a:cubicBezTo>
                    <a:cubicBezTo>
                      <a:pt x="819" y="5889"/>
                      <a:pt x="1042" y="6310"/>
                      <a:pt x="1364" y="6459"/>
                    </a:cubicBezTo>
                    <a:cubicBezTo>
                      <a:pt x="1428" y="6489"/>
                      <a:pt x="1489" y="6502"/>
                      <a:pt x="1547" y="6502"/>
                    </a:cubicBezTo>
                    <a:cubicBezTo>
                      <a:pt x="1832" y="6502"/>
                      <a:pt x="2050" y="6194"/>
                      <a:pt x="2133" y="5988"/>
                    </a:cubicBezTo>
                    <a:cubicBezTo>
                      <a:pt x="2505" y="4798"/>
                      <a:pt x="2678" y="3633"/>
                      <a:pt x="2901" y="2468"/>
                    </a:cubicBezTo>
                    <a:cubicBezTo>
                      <a:pt x="2976" y="2096"/>
                      <a:pt x="3025" y="1749"/>
                      <a:pt x="3050" y="1377"/>
                    </a:cubicBezTo>
                    <a:cubicBezTo>
                      <a:pt x="3100" y="1129"/>
                      <a:pt x="3100" y="832"/>
                      <a:pt x="3000" y="633"/>
                    </a:cubicBezTo>
                    <a:cubicBezTo>
                      <a:pt x="2901" y="435"/>
                      <a:pt x="2629" y="63"/>
                      <a:pt x="2306" y="14"/>
                    </a:cubicBezTo>
                    <a:cubicBezTo>
                      <a:pt x="2273" y="5"/>
                      <a:pt x="2240" y="1"/>
                      <a:pt x="220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248" name="Google Shape;12248;p30"/>
              <p:cNvSpPr/>
              <p:nvPr/>
            </p:nvSpPr>
            <p:spPr>
              <a:xfrm>
                <a:off x="3933350" y="1176200"/>
                <a:ext cx="42175" cy="96200"/>
              </a:xfrm>
              <a:custGeom>
                <a:avLst/>
                <a:gdLst/>
                <a:ahLst/>
                <a:cxnLst/>
                <a:rect l="l" t="t" r="r" b="b"/>
                <a:pathLst>
                  <a:path w="1687" h="3848" extrusionOk="0">
                    <a:moveTo>
                      <a:pt x="521" y="1"/>
                    </a:moveTo>
                    <a:cubicBezTo>
                      <a:pt x="347" y="372"/>
                      <a:pt x="248" y="744"/>
                      <a:pt x="224" y="1116"/>
                    </a:cubicBezTo>
                    <a:cubicBezTo>
                      <a:pt x="174" y="1339"/>
                      <a:pt x="25" y="1587"/>
                      <a:pt x="25" y="1835"/>
                    </a:cubicBezTo>
                    <a:cubicBezTo>
                      <a:pt x="0" y="2480"/>
                      <a:pt x="496" y="3198"/>
                      <a:pt x="893" y="3694"/>
                    </a:cubicBezTo>
                    <a:cubicBezTo>
                      <a:pt x="957" y="3780"/>
                      <a:pt x="1059" y="3848"/>
                      <a:pt x="1183" y="3848"/>
                    </a:cubicBezTo>
                    <a:cubicBezTo>
                      <a:pt x="1201" y="3848"/>
                      <a:pt x="1220" y="3846"/>
                      <a:pt x="1240" y="3843"/>
                    </a:cubicBezTo>
                    <a:lnTo>
                      <a:pt x="1513" y="2356"/>
                    </a:lnTo>
                    <a:cubicBezTo>
                      <a:pt x="1587" y="1959"/>
                      <a:pt x="1686" y="1562"/>
                      <a:pt x="1612" y="1190"/>
                    </a:cubicBezTo>
                    <a:lnTo>
                      <a:pt x="1612" y="1190"/>
                    </a:lnTo>
                    <a:cubicBezTo>
                      <a:pt x="1513" y="1265"/>
                      <a:pt x="1438" y="1389"/>
                      <a:pt x="1339" y="1488"/>
                    </a:cubicBezTo>
                    <a:cubicBezTo>
                      <a:pt x="1364" y="1017"/>
                      <a:pt x="1314" y="571"/>
                      <a:pt x="1141" y="149"/>
                    </a:cubicBezTo>
                    <a:cubicBezTo>
                      <a:pt x="1017" y="372"/>
                      <a:pt x="967" y="571"/>
                      <a:pt x="942" y="769"/>
                    </a:cubicBezTo>
                    <a:cubicBezTo>
                      <a:pt x="818" y="496"/>
                      <a:pt x="695" y="248"/>
                      <a:pt x="521"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249" name="Google Shape;12249;p30"/>
              <p:cNvSpPr/>
              <p:nvPr/>
            </p:nvSpPr>
            <p:spPr>
              <a:xfrm>
                <a:off x="3707150" y="1252125"/>
                <a:ext cx="195225" cy="73700"/>
              </a:xfrm>
              <a:custGeom>
                <a:avLst/>
                <a:gdLst/>
                <a:ahLst/>
                <a:cxnLst/>
                <a:rect l="l" t="t" r="r" b="b"/>
                <a:pathLst>
                  <a:path w="7809" h="2948" extrusionOk="0">
                    <a:moveTo>
                      <a:pt x="1537" y="0"/>
                    </a:moveTo>
                    <a:cubicBezTo>
                      <a:pt x="1432" y="0"/>
                      <a:pt x="1326" y="13"/>
                      <a:pt x="1215" y="62"/>
                    </a:cubicBezTo>
                    <a:cubicBezTo>
                      <a:pt x="1017" y="161"/>
                      <a:pt x="893" y="285"/>
                      <a:pt x="744" y="409"/>
                    </a:cubicBezTo>
                    <a:cubicBezTo>
                      <a:pt x="570" y="558"/>
                      <a:pt x="322" y="657"/>
                      <a:pt x="149" y="831"/>
                    </a:cubicBezTo>
                    <a:cubicBezTo>
                      <a:pt x="0" y="1004"/>
                      <a:pt x="75" y="1128"/>
                      <a:pt x="99" y="1252"/>
                    </a:cubicBezTo>
                    <a:cubicBezTo>
                      <a:pt x="124" y="1302"/>
                      <a:pt x="149" y="1302"/>
                      <a:pt x="149" y="1401"/>
                    </a:cubicBezTo>
                    <a:cubicBezTo>
                      <a:pt x="149" y="1451"/>
                      <a:pt x="124" y="1525"/>
                      <a:pt x="149" y="1624"/>
                    </a:cubicBezTo>
                    <a:cubicBezTo>
                      <a:pt x="199" y="1872"/>
                      <a:pt x="446" y="2120"/>
                      <a:pt x="719" y="2244"/>
                    </a:cubicBezTo>
                    <a:cubicBezTo>
                      <a:pt x="2013" y="2761"/>
                      <a:pt x="3705" y="2948"/>
                      <a:pt x="5387" y="2948"/>
                    </a:cubicBezTo>
                    <a:cubicBezTo>
                      <a:pt x="5961" y="2948"/>
                      <a:pt x="6535" y="2926"/>
                      <a:pt x="7090" y="2888"/>
                    </a:cubicBezTo>
                    <a:cubicBezTo>
                      <a:pt x="7338" y="2864"/>
                      <a:pt x="7660" y="2789"/>
                      <a:pt x="7759" y="2640"/>
                    </a:cubicBezTo>
                    <a:cubicBezTo>
                      <a:pt x="7809" y="2467"/>
                      <a:pt x="7710" y="2393"/>
                      <a:pt x="7586" y="2293"/>
                    </a:cubicBezTo>
                    <a:cubicBezTo>
                      <a:pt x="7065" y="1822"/>
                      <a:pt x="6421" y="1500"/>
                      <a:pt x="5727" y="1178"/>
                    </a:cubicBezTo>
                    <a:cubicBezTo>
                      <a:pt x="5553" y="1079"/>
                      <a:pt x="5355" y="1029"/>
                      <a:pt x="5181" y="930"/>
                    </a:cubicBezTo>
                    <a:cubicBezTo>
                      <a:pt x="4140" y="508"/>
                      <a:pt x="3099" y="62"/>
                      <a:pt x="1859" y="13"/>
                    </a:cubicBezTo>
                    <a:cubicBezTo>
                      <a:pt x="1748" y="13"/>
                      <a:pt x="1643" y="0"/>
                      <a:pt x="153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250" name="Google Shape;12250;p30"/>
              <p:cNvSpPr/>
              <p:nvPr/>
            </p:nvSpPr>
            <p:spPr>
              <a:xfrm>
                <a:off x="3771600" y="1278450"/>
                <a:ext cx="119000" cy="39700"/>
              </a:xfrm>
              <a:custGeom>
                <a:avLst/>
                <a:gdLst/>
                <a:ahLst/>
                <a:cxnLst/>
                <a:rect l="l" t="t" r="r" b="b"/>
                <a:pathLst>
                  <a:path w="4760" h="1588" extrusionOk="0">
                    <a:moveTo>
                      <a:pt x="719" y="1"/>
                    </a:moveTo>
                    <a:lnTo>
                      <a:pt x="719" y="1"/>
                    </a:lnTo>
                    <a:cubicBezTo>
                      <a:pt x="731" y="17"/>
                      <a:pt x="751" y="31"/>
                      <a:pt x="776" y="42"/>
                    </a:cubicBezTo>
                    <a:lnTo>
                      <a:pt x="776" y="42"/>
                    </a:lnTo>
                    <a:cubicBezTo>
                      <a:pt x="757" y="28"/>
                      <a:pt x="738" y="14"/>
                      <a:pt x="719" y="1"/>
                    </a:cubicBezTo>
                    <a:close/>
                    <a:moveTo>
                      <a:pt x="776" y="42"/>
                    </a:moveTo>
                    <a:lnTo>
                      <a:pt x="776" y="42"/>
                    </a:lnTo>
                    <a:cubicBezTo>
                      <a:pt x="931" y="157"/>
                      <a:pt x="1091" y="287"/>
                      <a:pt x="1289" y="398"/>
                    </a:cubicBezTo>
                    <a:cubicBezTo>
                      <a:pt x="1125" y="377"/>
                      <a:pt x="948" y="365"/>
                      <a:pt x="767" y="365"/>
                    </a:cubicBezTo>
                    <a:cubicBezTo>
                      <a:pt x="511" y="365"/>
                      <a:pt x="247" y="389"/>
                      <a:pt x="0" y="447"/>
                    </a:cubicBezTo>
                    <a:cubicBezTo>
                      <a:pt x="397" y="596"/>
                      <a:pt x="843" y="769"/>
                      <a:pt x="1240" y="943"/>
                    </a:cubicBezTo>
                    <a:lnTo>
                      <a:pt x="595" y="1116"/>
                    </a:lnTo>
                    <a:cubicBezTo>
                      <a:pt x="630" y="1109"/>
                      <a:pt x="671" y="1106"/>
                      <a:pt x="715" y="1106"/>
                    </a:cubicBezTo>
                    <a:cubicBezTo>
                      <a:pt x="985" y="1106"/>
                      <a:pt x="1399" y="1219"/>
                      <a:pt x="1612" y="1240"/>
                    </a:cubicBezTo>
                    <a:cubicBezTo>
                      <a:pt x="1959" y="1265"/>
                      <a:pt x="2256" y="1315"/>
                      <a:pt x="2603" y="1340"/>
                    </a:cubicBezTo>
                    <a:cubicBezTo>
                      <a:pt x="3322" y="1389"/>
                      <a:pt x="4016" y="1488"/>
                      <a:pt x="4735" y="1587"/>
                    </a:cubicBezTo>
                    <a:cubicBezTo>
                      <a:pt x="4760" y="1513"/>
                      <a:pt x="4710" y="1463"/>
                      <a:pt x="4636" y="1439"/>
                    </a:cubicBezTo>
                    <a:cubicBezTo>
                      <a:pt x="4239" y="1216"/>
                      <a:pt x="3942" y="968"/>
                      <a:pt x="3471" y="769"/>
                    </a:cubicBezTo>
                    <a:cubicBezTo>
                      <a:pt x="3000" y="596"/>
                      <a:pt x="2479" y="398"/>
                      <a:pt x="1983" y="274"/>
                    </a:cubicBezTo>
                    <a:cubicBezTo>
                      <a:pt x="1760" y="224"/>
                      <a:pt x="1562" y="150"/>
                      <a:pt x="1364" y="125"/>
                    </a:cubicBezTo>
                    <a:cubicBezTo>
                      <a:pt x="1177" y="104"/>
                      <a:pt x="904" y="101"/>
                      <a:pt x="776" y="42"/>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251" name="Google Shape;12251;p30"/>
              <p:cNvSpPr/>
              <p:nvPr/>
            </p:nvSpPr>
            <p:spPr>
              <a:xfrm>
                <a:off x="3840375" y="1140875"/>
                <a:ext cx="108500" cy="154650"/>
              </a:xfrm>
              <a:custGeom>
                <a:avLst/>
                <a:gdLst/>
                <a:ahLst/>
                <a:cxnLst/>
                <a:rect l="l" t="t" r="r" b="b"/>
                <a:pathLst>
                  <a:path w="4340" h="6186" extrusionOk="0">
                    <a:moveTo>
                      <a:pt x="1488" y="1"/>
                    </a:moveTo>
                    <a:cubicBezTo>
                      <a:pt x="1240" y="1"/>
                      <a:pt x="1067" y="273"/>
                      <a:pt x="819" y="323"/>
                    </a:cubicBezTo>
                    <a:cubicBezTo>
                      <a:pt x="769" y="348"/>
                      <a:pt x="726" y="348"/>
                      <a:pt x="686" y="348"/>
                    </a:cubicBezTo>
                    <a:cubicBezTo>
                      <a:pt x="645" y="348"/>
                      <a:pt x="608" y="348"/>
                      <a:pt x="571" y="372"/>
                    </a:cubicBezTo>
                    <a:cubicBezTo>
                      <a:pt x="447" y="397"/>
                      <a:pt x="323" y="496"/>
                      <a:pt x="249" y="571"/>
                    </a:cubicBezTo>
                    <a:cubicBezTo>
                      <a:pt x="199" y="695"/>
                      <a:pt x="199" y="794"/>
                      <a:pt x="150" y="893"/>
                    </a:cubicBezTo>
                    <a:cubicBezTo>
                      <a:pt x="26" y="1538"/>
                      <a:pt x="1" y="2182"/>
                      <a:pt x="100" y="2777"/>
                    </a:cubicBezTo>
                    <a:cubicBezTo>
                      <a:pt x="199" y="3347"/>
                      <a:pt x="522" y="3719"/>
                      <a:pt x="869" y="4140"/>
                    </a:cubicBezTo>
                    <a:cubicBezTo>
                      <a:pt x="1513" y="5008"/>
                      <a:pt x="2455" y="5777"/>
                      <a:pt x="3744" y="6148"/>
                    </a:cubicBezTo>
                    <a:cubicBezTo>
                      <a:pt x="3781" y="6173"/>
                      <a:pt x="3825" y="6186"/>
                      <a:pt x="3865" y="6186"/>
                    </a:cubicBezTo>
                    <a:cubicBezTo>
                      <a:pt x="3905" y="6186"/>
                      <a:pt x="3943" y="6173"/>
                      <a:pt x="3967" y="6148"/>
                    </a:cubicBezTo>
                    <a:cubicBezTo>
                      <a:pt x="3992" y="6124"/>
                      <a:pt x="3992" y="6099"/>
                      <a:pt x="4042" y="6074"/>
                    </a:cubicBezTo>
                    <a:cubicBezTo>
                      <a:pt x="4190" y="5777"/>
                      <a:pt x="4215" y="5504"/>
                      <a:pt x="4240" y="5256"/>
                    </a:cubicBezTo>
                    <a:cubicBezTo>
                      <a:pt x="4339" y="4264"/>
                      <a:pt x="4091" y="3372"/>
                      <a:pt x="3794" y="2430"/>
                    </a:cubicBezTo>
                    <a:cubicBezTo>
                      <a:pt x="3794" y="2380"/>
                      <a:pt x="3744" y="2356"/>
                      <a:pt x="3744" y="2281"/>
                    </a:cubicBezTo>
                    <a:cubicBezTo>
                      <a:pt x="3695" y="2009"/>
                      <a:pt x="3595" y="1761"/>
                      <a:pt x="3447" y="1513"/>
                    </a:cubicBezTo>
                    <a:cubicBezTo>
                      <a:pt x="3298" y="1290"/>
                      <a:pt x="3124" y="1116"/>
                      <a:pt x="2951" y="918"/>
                    </a:cubicBezTo>
                    <a:cubicBezTo>
                      <a:pt x="2753" y="695"/>
                      <a:pt x="2579" y="496"/>
                      <a:pt x="2356" y="298"/>
                    </a:cubicBezTo>
                    <a:cubicBezTo>
                      <a:pt x="2207" y="149"/>
                      <a:pt x="1935" y="125"/>
                      <a:pt x="1687" y="25"/>
                    </a:cubicBezTo>
                    <a:cubicBezTo>
                      <a:pt x="1612" y="25"/>
                      <a:pt x="1563" y="1"/>
                      <a:pt x="148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252" name="Google Shape;12252;p30"/>
              <p:cNvSpPr/>
              <p:nvPr/>
            </p:nvSpPr>
            <p:spPr>
              <a:xfrm>
                <a:off x="3868275" y="1181150"/>
                <a:ext cx="71925" cy="101050"/>
              </a:xfrm>
              <a:custGeom>
                <a:avLst/>
                <a:gdLst/>
                <a:ahLst/>
                <a:cxnLst/>
                <a:rect l="l" t="t" r="r" b="b"/>
                <a:pathLst>
                  <a:path w="2877" h="4042" extrusionOk="0">
                    <a:moveTo>
                      <a:pt x="2182" y="1240"/>
                    </a:moveTo>
                    <a:cubicBezTo>
                      <a:pt x="2177" y="1245"/>
                      <a:pt x="2174" y="1252"/>
                      <a:pt x="2173" y="1260"/>
                    </a:cubicBezTo>
                    <a:lnTo>
                      <a:pt x="2173" y="1260"/>
                    </a:lnTo>
                    <a:cubicBezTo>
                      <a:pt x="2176" y="1254"/>
                      <a:pt x="2179" y="1247"/>
                      <a:pt x="2182" y="1240"/>
                    </a:cubicBezTo>
                    <a:close/>
                    <a:moveTo>
                      <a:pt x="1091" y="1"/>
                    </a:moveTo>
                    <a:cubicBezTo>
                      <a:pt x="1017" y="298"/>
                      <a:pt x="992" y="571"/>
                      <a:pt x="967" y="869"/>
                    </a:cubicBezTo>
                    <a:cubicBezTo>
                      <a:pt x="645" y="621"/>
                      <a:pt x="323" y="323"/>
                      <a:pt x="0" y="75"/>
                    </a:cubicBezTo>
                    <a:lnTo>
                      <a:pt x="0" y="75"/>
                    </a:lnTo>
                    <a:cubicBezTo>
                      <a:pt x="0" y="670"/>
                      <a:pt x="100" y="1240"/>
                      <a:pt x="323" y="1761"/>
                    </a:cubicBezTo>
                    <a:cubicBezTo>
                      <a:pt x="496" y="2207"/>
                      <a:pt x="744" y="2653"/>
                      <a:pt x="1091" y="3050"/>
                    </a:cubicBezTo>
                    <a:cubicBezTo>
                      <a:pt x="1240" y="3273"/>
                      <a:pt x="1438" y="3447"/>
                      <a:pt x="1637" y="3645"/>
                    </a:cubicBezTo>
                    <a:cubicBezTo>
                      <a:pt x="1761" y="3769"/>
                      <a:pt x="1984" y="4042"/>
                      <a:pt x="2232" y="4042"/>
                    </a:cubicBezTo>
                    <a:cubicBezTo>
                      <a:pt x="2876" y="4042"/>
                      <a:pt x="2628" y="3000"/>
                      <a:pt x="2603" y="2777"/>
                    </a:cubicBezTo>
                    <a:cubicBezTo>
                      <a:pt x="2579" y="2505"/>
                      <a:pt x="2504" y="2257"/>
                      <a:pt x="2455" y="1984"/>
                    </a:cubicBezTo>
                    <a:cubicBezTo>
                      <a:pt x="2430" y="1860"/>
                      <a:pt x="2380" y="1687"/>
                      <a:pt x="2331" y="1563"/>
                    </a:cubicBezTo>
                    <a:cubicBezTo>
                      <a:pt x="2308" y="1518"/>
                      <a:pt x="2166" y="1333"/>
                      <a:pt x="2173" y="1260"/>
                    </a:cubicBezTo>
                    <a:lnTo>
                      <a:pt x="2173" y="1260"/>
                    </a:lnTo>
                    <a:cubicBezTo>
                      <a:pt x="2100" y="1429"/>
                      <a:pt x="2007" y="1619"/>
                      <a:pt x="1959" y="1786"/>
                    </a:cubicBezTo>
                    <a:cubicBezTo>
                      <a:pt x="1810" y="1141"/>
                      <a:pt x="1513" y="521"/>
                      <a:pt x="1091"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253" name="Google Shape;12253;p30"/>
              <p:cNvSpPr/>
              <p:nvPr/>
            </p:nvSpPr>
            <p:spPr>
              <a:xfrm>
                <a:off x="3958750" y="1120425"/>
                <a:ext cx="99200" cy="158150"/>
              </a:xfrm>
              <a:custGeom>
                <a:avLst/>
                <a:gdLst/>
                <a:ahLst/>
                <a:cxnLst/>
                <a:rect l="l" t="t" r="r" b="b"/>
                <a:pathLst>
                  <a:path w="3968" h="6326" extrusionOk="0">
                    <a:moveTo>
                      <a:pt x="2951" y="1"/>
                    </a:moveTo>
                    <a:cubicBezTo>
                      <a:pt x="2529" y="25"/>
                      <a:pt x="1910" y="719"/>
                      <a:pt x="1686" y="967"/>
                    </a:cubicBezTo>
                    <a:cubicBezTo>
                      <a:pt x="1339" y="1364"/>
                      <a:pt x="1067" y="1761"/>
                      <a:pt x="844" y="2182"/>
                    </a:cubicBezTo>
                    <a:cubicBezTo>
                      <a:pt x="348" y="3000"/>
                      <a:pt x="50" y="3868"/>
                      <a:pt x="1" y="4711"/>
                    </a:cubicBezTo>
                    <a:cubicBezTo>
                      <a:pt x="1" y="5107"/>
                      <a:pt x="75" y="5479"/>
                      <a:pt x="199" y="5851"/>
                    </a:cubicBezTo>
                    <a:cubicBezTo>
                      <a:pt x="236" y="5979"/>
                      <a:pt x="436" y="6325"/>
                      <a:pt x="668" y="6325"/>
                    </a:cubicBezTo>
                    <a:cubicBezTo>
                      <a:pt x="749" y="6325"/>
                      <a:pt x="834" y="6283"/>
                      <a:pt x="918" y="6173"/>
                    </a:cubicBezTo>
                    <a:cubicBezTo>
                      <a:pt x="1215" y="5727"/>
                      <a:pt x="1563" y="5281"/>
                      <a:pt x="1860" y="4834"/>
                    </a:cubicBezTo>
                    <a:cubicBezTo>
                      <a:pt x="2306" y="4240"/>
                      <a:pt x="2728" y="3620"/>
                      <a:pt x="3075" y="3000"/>
                    </a:cubicBezTo>
                    <a:cubicBezTo>
                      <a:pt x="3447" y="2331"/>
                      <a:pt x="3694" y="1637"/>
                      <a:pt x="3843" y="967"/>
                    </a:cubicBezTo>
                    <a:cubicBezTo>
                      <a:pt x="3967" y="620"/>
                      <a:pt x="3818" y="447"/>
                      <a:pt x="3645" y="149"/>
                    </a:cubicBezTo>
                    <a:cubicBezTo>
                      <a:pt x="3645" y="124"/>
                      <a:pt x="3595" y="75"/>
                      <a:pt x="3546" y="75"/>
                    </a:cubicBezTo>
                    <a:cubicBezTo>
                      <a:pt x="3521" y="58"/>
                      <a:pt x="3491" y="53"/>
                      <a:pt x="3458" y="53"/>
                    </a:cubicBezTo>
                    <a:cubicBezTo>
                      <a:pt x="3394" y="53"/>
                      <a:pt x="3323" y="75"/>
                      <a:pt x="3273" y="75"/>
                    </a:cubicBezTo>
                    <a:cubicBezTo>
                      <a:pt x="3149" y="75"/>
                      <a:pt x="3075" y="1"/>
                      <a:pt x="295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254" name="Google Shape;12254;p30"/>
              <p:cNvSpPr/>
              <p:nvPr/>
            </p:nvSpPr>
            <p:spPr>
              <a:xfrm>
                <a:off x="3974250" y="1147075"/>
                <a:ext cx="50850" cy="115025"/>
              </a:xfrm>
              <a:custGeom>
                <a:avLst/>
                <a:gdLst/>
                <a:ahLst/>
                <a:cxnLst/>
                <a:rect l="l" t="t" r="r" b="b"/>
                <a:pathLst>
                  <a:path w="2034" h="4601" extrusionOk="0">
                    <a:moveTo>
                      <a:pt x="1612" y="0"/>
                    </a:moveTo>
                    <a:lnTo>
                      <a:pt x="1612" y="0"/>
                    </a:lnTo>
                    <a:cubicBezTo>
                      <a:pt x="1190" y="571"/>
                      <a:pt x="819" y="1190"/>
                      <a:pt x="546" y="1860"/>
                    </a:cubicBezTo>
                    <a:cubicBezTo>
                      <a:pt x="298" y="2405"/>
                      <a:pt x="124" y="3000"/>
                      <a:pt x="75" y="3545"/>
                    </a:cubicBezTo>
                    <a:cubicBezTo>
                      <a:pt x="50" y="3843"/>
                      <a:pt x="1" y="4116"/>
                      <a:pt x="50" y="4388"/>
                    </a:cubicBezTo>
                    <a:cubicBezTo>
                      <a:pt x="61" y="4538"/>
                      <a:pt x="113" y="4600"/>
                      <a:pt x="187" y="4600"/>
                    </a:cubicBezTo>
                    <a:cubicBezTo>
                      <a:pt x="285" y="4600"/>
                      <a:pt x="419" y="4493"/>
                      <a:pt x="546" y="4339"/>
                    </a:cubicBezTo>
                    <a:cubicBezTo>
                      <a:pt x="943" y="3793"/>
                      <a:pt x="1290" y="3223"/>
                      <a:pt x="1537" y="2653"/>
                    </a:cubicBezTo>
                    <a:cubicBezTo>
                      <a:pt x="1661" y="2380"/>
                      <a:pt x="1736" y="2108"/>
                      <a:pt x="1835" y="1810"/>
                    </a:cubicBezTo>
                    <a:cubicBezTo>
                      <a:pt x="1909" y="1637"/>
                      <a:pt x="1909" y="1141"/>
                      <a:pt x="2033" y="1017"/>
                    </a:cubicBezTo>
                    <a:lnTo>
                      <a:pt x="2033" y="1017"/>
                    </a:lnTo>
                    <a:cubicBezTo>
                      <a:pt x="1810" y="1190"/>
                      <a:pt x="1587" y="1413"/>
                      <a:pt x="1364" y="1637"/>
                    </a:cubicBezTo>
                    <a:cubicBezTo>
                      <a:pt x="1537" y="1066"/>
                      <a:pt x="1612" y="521"/>
                      <a:pt x="1612"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255" name="Google Shape;12255;p30"/>
              <p:cNvSpPr/>
              <p:nvPr/>
            </p:nvSpPr>
            <p:spPr>
              <a:xfrm>
                <a:off x="3710250" y="1332875"/>
                <a:ext cx="185625" cy="92650"/>
              </a:xfrm>
              <a:custGeom>
                <a:avLst/>
                <a:gdLst/>
                <a:ahLst/>
                <a:cxnLst/>
                <a:rect l="l" t="t" r="r" b="b"/>
                <a:pathLst>
                  <a:path w="7425" h="3706" extrusionOk="0">
                    <a:moveTo>
                      <a:pt x="7002" y="1"/>
                    </a:moveTo>
                    <a:cubicBezTo>
                      <a:pt x="6936" y="1"/>
                      <a:pt x="6858" y="10"/>
                      <a:pt x="6768" y="30"/>
                    </a:cubicBezTo>
                    <a:cubicBezTo>
                      <a:pt x="5974" y="154"/>
                      <a:pt x="5181" y="427"/>
                      <a:pt x="4437" y="650"/>
                    </a:cubicBezTo>
                    <a:cubicBezTo>
                      <a:pt x="3049" y="1071"/>
                      <a:pt x="1611" y="1567"/>
                      <a:pt x="496" y="2385"/>
                    </a:cubicBezTo>
                    <a:cubicBezTo>
                      <a:pt x="372" y="2484"/>
                      <a:pt x="223" y="2608"/>
                      <a:pt x="149" y="2732"/>
                    </a:cubicBezTo>
                    <a:cubicBezTo>
                      <a:pt x="0" y="2980"/>
                      <a:pt x="124" y="3228"/>
                      <a:pt x="273" y="3377"/>
                    </a:cubicBezTo>
                    <a:cubicBezTo>
                      <a:pt x="347" y="3426"/>
                      <a:pt x="397" y="3501"/>
                      <a:pt x="496" y="3525"/>
                    </a:cubicBezTo>
                    <a:cubicBezTo>
                      <a:pt x="620" y="3575"/>
                      <a:pt x="769" y="3649"/>
                      <a:pt x="967" y="3674"/>
                    </a:cubicBezTo>
                    <a:cubicBezTo>
                      <a:pt x="1094" y="3695"/>
                      <a:pt x="1226" y="3705"/>
                      <a:pt x="1360" y="3705"/>
                    </a:cubicBezTo>
                    <a:cubicBezTo>
                      <a:pt x="1855" y="3705"/>
                      <a:pt x="2388" y="3572"/>
                      <a:pt x="2876" y="3377"/>
                    </a:cubicBezTo>
                    <a:cubicBezTo>
                      <a:pt x="3495" y="3129"/>
                      <a:pt x="4066" y="2757"/>
                      <a:pt x="4611" y="2410"/>
                    </a:cubicBezTo>
                    <a:lnTo>
                      <a:pt x="6098" y="1493"/>
                    </a:lnTo>
                    <a:cubicBezTo>
                      <a:pt x="6470" y="1220"/>
                      <a:pt x="6842" y="1022"/>
                      <a:pt x="7090" y="699"/>
                    </a:cubicBezTo>
                    <a:cubicBezTo>
                      <a:pt x="7369" y="378"/>
                      <a:pt x="7425" y="1"/>
                      <a:pt x="70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256" name="Google Shape;12256;p30"/>
              <p:cNvSpPr/>
              <p:nvPr/>
            </p:nvSpPr>
            <p:spPr>
              <a:xfrm>
                <a:off x="3736900" y="1335800"/>
                <a:ext cx="151850" cy="69100"/>
              </a:xfrm>
              <a:custGeom>
                <a:avLst/>
                <a:gdLst/>
                <a:ahLst/>
                <a:cxnLst/>
                <a:rect l="l" t="t" r="r" b="b"/>
                <a:pathLst>
                  <a:path w="6074" h="2764" extrusionOk="0">
                    <a:moveTo>
                      <a:pt x="5728" y="1"/>
                    </a:moveTo>
                    <a:cubicBezTo>
                      <a:pt x="5538" y="1"/>
                      <a:pt x="5256" y="95"/>
                      <a:pt x="5132" y="136"/>
                    </a:cubicBezTo>
                    <a:cubicBezTo>
                      <a:pt x="4388" y="310"/>
                      <a:pt x="3669" y="582"/>
                      <a:pt x="3000" y="880"/>
                    </a:cubicBezTo>
                    <a:cubicBezTo>
                      <a:pt x="2405" y="1128"/>
                      <a:pt x="1810" y="1401"/>
                      <a:pt x="1289" y="1698"/>
                    </a:cubicBezTo>
                    <a:cubicBezTo>
                      <a:pt x="818" y="2020"/>
                      <a:pt x="422" y="2343"/>
                      <a:pt x="0" y="2690"/>
                    </a:cubicBezTo>
                    <a:cubicBezTo>
                      <a:pt x="645" y="2417"/>
                      <a:pt x="1314" y="2144"/>
                      <a:pt x="1983" y="1896"/>
                    </a:cubicBezTo>
                    <a:lnTo>
                      <a:pt x="1983" y="1896"/>
                    </a:lnTo>
                    <a:cubicBezTo>
                      <a:pt x="1636" y="2144"/>
                      <a:pt x="1388" y="2442"/>
                      <a:pt x="1190" y="2764"/>
                    </a:cubicBezTo>
                    <a:cubicBezTo>
                      <a:pt x="1735" y="2491"/>
                      <a:pt x="2281" y="2194"/>
                      <a:pt x="2801" y="1896"/>
                    </a:cubicBezTo>
                    <a:lnTo>
                      <a:pt x="2801" y="1896"/>
                    </a:lnTo>
                    <a:cubicBezTo>
                      <a:pt x="2677" y="2095"/>
                      <a:pt x="2504" y="2318"/>
                      <a:pt x="2281" y="2516"/>
                    </a:cubicBezTo>
                    <a:cubicBezTo>
                      <a:pt x="3595" y="1946"/>
                      <a:pt x="4958" y="1326"/>
                      <a:pt x="5826" y="434"/>
                    </a:cubicBezTo>
                    <a:cubicBezTo>
                      <a:pt x="5950" y="285"/>
                      <a:pt x="6074" y="62"/>
                      <a:pt x="5826" y="12"/>
                    </a:cubicBezTo>
                    <a:cubicBezTo>
                      <a:pt x="5798" y="4"/>
                      <a:pt x="5764" y="1"/>
                      <a:pt x="5728"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257" name="Google Shape;12257;p30"/>
              <p:cNvSpPr/>
              <p:nvPr/>
            </p:nvSpPr>
            <p:spPr>
              <a:xfrm>
                <a:off x="3766625" y="1356525"/>
                <a:ext cx="153975" cy="135900"/>
              </a:xfrm>
              <a:custGeom>
                <a:avLst/>
                <a:gdLst/>
                <a:ahLst/>
                <a:cxnLst/>
                <a:rect l="l" t="t" r="r" b="b"/>
                <a:pathLst>
                  <a:path w="6159" h="5436" extrusionOk="0">
                    <a:moveTo>
                      <a:pt x="5403" y="1"/>
                    </a:moveTo>
                    <a:cubicBezTo>
                      <a:pt x="5396" y="1"/>
                      <a:pt x="5388" y="1"/>
                      <a:pt x="5380" y="1"/>
                    </a:cubicBezTo>
                    <a:cubicBezTo>
                      <a:pt x="5008" y="1"/>
                      <a:pt x="4661" y="299"/>
                      <a:pt x="4414" y="497"/>
                    </a:cubicBezTo>
                    <a:cubicBezTo>
                      <a:pt x="4017" y="795"/>
                      <a:pt x="3645" y="1092"/>
                      <a:pt x="3273" y="1414"/>
                    </a:cubicBezTo>
                    <a:cubicBezTo>
                      <a:pt x="2827" y="1737"/>
                      <a:pt x="2430" y="2108"/>
                      <a:pt x="2034" y="2480"/>
                    </a:cubicBezTo>
                    <a:cubicBezTo>
                      <a:pt x="1662" y="2827"/>
                      <a:pt x="1290" y="3174"/>
                      <a:pt x="943" y="3546"/>
                    </a:cubicBezTo>
                    <a:cubicBezTo>
                      <a:pt x="621" y="3918"/>
                      <a:pt x="373" y="4265"/>
                      <a:pt x="125" y="4662"/>
                    </a:cubicBezTo>
                    <a:cubicBezTo>
                      <a:pt x="75" y="4761"/>
                      <a:pt x="1" y="4885"/>
                      <a:pt x="1" y="5009"/>
                    </a:cubicBezTo>
                    <a:cubicBezTo>
                      <a:pt x="1" y="5083"/>
                      <a:pt x="75" y="5207"/>
                      <a:pt x="224" y="5207"/>
                    </a:cubicBezTo>
                    <a:lnTo>
                      <a:pt x="447" y="5207"/>
                    </a:lnTo>
                    <a:cubicBezTo>
                      <a:pt x="546" y="5232"/>
                      <a:pt x="546" y="5381"/>
                      <a:pt x="646" y="5405"/>
                    </a:cubicBezTo>
                    <a:cubicBezTo>
                      <a:pt x="670" y="5414"/>
                      <a:pt x="695" y="5416"/>
                      <a:pt x="720" y="5416"/>
                    </a:cubicBezTo>
                    <a:cubicBezTo>
                      <a:pt x="769" y="5416"/>
                      <a:pt x="819" y="5405"/>
                      <a:pt x="869" y="5405"/>
                    </a:cubicBezTo>
                    <a:cubicBezTo>
                      <a:pt x="909" y="5402"/>
                      <a:pt x="947" y="5400"/>
                      <a:pt x="986" y="5400"/>
                    </a:cubicBezTo>
                    <a:cubicBezTo>
                      <a:pt x="1170" y="5400"/>
                      <a:pt x="1336" y="5435"/>
                      <a:pt x="1520" y="5435"/>
                    </a:cubicBezTo>
                    <a:cubicBezTo>
                      <a:pt x="1558" y="5435"/>
                      <a:pt x="1597" y="5434"/>
                      <a:pt x="1637" y="5430"/>
                    </a:cubicBezTo>
                    <a:cubicBezTo>
                      <a:pt x="2182" y="5381"/>
                      <a:pt x="2629" y="4711"/>
                      <a:pt x="2926" y="4414"/>
                    </a:cubicBezTo>
                    <a:cubicBezTo>
                      <a:pt x="3248" y="4042"/>
                      <a:pt x="3595" y="3695"/>
                      <a:pt x="3943" y="3323"/>
                    </a:cubicBezTo>
                    <a:cubicBezTo>
                      <a:pt x="4389" y="2778"/>
                      <a:pt x="4810" y="2158"/>
                      <a:pt x="5207" y="1563"/>
                    </a:cubicBezTo>
                    <a:cubicBezTo>
                      <a:pt x="5403" y="1244"/>
                      <a:pt x="6159" y="1"/>
                      <a:pt x="540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258" name="Google Shape;12258;p30"/>
              <p:cNvSpPr/>
              <p:nvPr/>
            </p:nvSpPr>
            <p:spPr>
              <a:xfrm>
                <a:off x="3793275" y="1364325"/>
                <a:ext cx="112825" cy="108750"/>
              </a:xfrm>
              <a:custGeom>
                <a:avLst/>
                <a:gdLst/>
                <a:ahLst/>
                <a:cxnLst/>
                <a:rect l="l" t="t" r="r" b="b"/>
                <a:pathLst>
                  <a:path w="4513" h="4350" extrusionOk="0">
                    <a:moveTo>
                      <a:pt x="4097" y="1"/>
                    </a:moveTo>
                    <a:cubicBezTo>
                      <a:pt x="3874" y="1"/>
                      <a:pt x="3645" y="171"/>
                      <a:pt x="3447" y="309"/>
                    </a:cubicBezTo>
                    <a:cubicBezTo>
                      <a:pt x="2827" y="731"/>
                      <a:pt x="2282" y="1251"/>
                      <a:pt x="1761" y="1772"/>
                    </a:cubicBezTo>
                    <a:cubicBezTo>
                      <a:pt x="968" y="2590"/>
                      <a:pt x="150" y="3457"/>
                      <a:pt x="1" y="4350"/>
                    </a:cubicBezTo>
                    <a:cubicBezTo>
                      <a:pt x="373" y="4028"/>
                      <a:pt x="720" y="3705"/>
                      <a:pt x="1092" y="3383"/>
                    </a:cubicBezTo>
                    <a:lnTo>
                      <a:pt x="1092" y="3383"/>
                    </a:lnTo>
                    <a:cubicBezTo>
                      <a:pt x="1017" y="3581"/>
                      <a:pt x="993" y="3780"/>
                      <a:pt x="1017" y="3978"/>
                    </a:cubicBezTo>
                    <a:cubicBezTo>
                      <a:pt x="1464" y="3581"/>
                      <a:pt x="1860" y="3160"/>
                      <a:pt x="2232" y="2738"/>
                    </a:cubicBezTo>
                    <a:cubicBezTo>
                      <a:pt x="2257" y="2838"/>
                      <a:pt x="2282" y="2912"/>
                      <a:pt x="2356" y="3011"/>
                    </a:cubicBezTo>
                    <a:cubicBezTo>
                      <a:pt x="3075" y="2267"/>
                      <a:pt x="3769" y="1524"/>
                      <a:pt x="4215" y="731"/>
                    </a:cubicBezTo>
                    <a:cubicBezTo>
                      <a:pt x="4339" y="507"/>
                      <a:pt x="4513" y="136"/>
                      <a:pt x="4265" y="36"/>
                    </a:cubicBezTo>
                    <a:cubicBezTo>
                      <a:pt x="4210" y="11"/>
                      <a:pt x="4154" y="1"/>
                      <a:pt x="4097"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259" name="Google Shape;12259;p30"/>
              <p:cNvSpPr/>
              <p:nvPr/>
            </p:nvSpPr>
            <p:spPr>
              <a:xfrm>
                <a:off x="3881900" y="1358025"/>
                <a:ext cx="77500" cy="161600"/>
              </a:xfrm>
              <a:custGeom>
                <a:avLst/>
                <a:gdLst/>
                <a:ahLst/>
                <a:cxnLst/>
                <a:rect l="l" t="t" r="r" b="b"/>
                <a:pathLst>
                  <a:path w="3100" h="6464" extrusionOk="0">
                    <a:moveTo>
                      <a:pt x="1940" y="1"/>
                    </a:moveTo>
                    <a:cubicBezTo>
                      <a:pt x="1859" y="1"/>
                      <a:pt x="1781" y="13"/>
                      <a:pt x="1711" y="41"/>
                    </a:cubicBezTo>
                    <a:cubicBezTo>
                      <a:pt x="1439" y="164"/>
                      <a:pt x="1389" y="536"/>
                      <a:pt x="1265" y="759"/>
                    </a:cubicBezTo>
                    <a:cubicBezTo>
                      <a:pt x="1092" y="1007"/>
                      <a:pt x="968" y="1280"/>
                      <a:pt x="844" y="1528"/>
                    </a:cubicBezTo>
                    <a:cubicBezTo>
                      <a:pt x="596" y="2048"/>
                      <a:pt x="422" y="2594"/>
                      <a:pt x="298" y="3114"/>
                    </a:cubicBezTo>
                    <a:cubicBezTo>
                      <a:pt x="50" y="4156"/>
                      <a:pt x="1" y="5222"/>
                      <a:pt x="199" y="6188"/>
                    </a:cubicBezTo>
                    <a:cubicBezTo>
                      <a:pt x="222" y="6304"/>
                      <a:pt x="311" y="6463"/>
                      <a:pt x="464" y="6463"/>
                    </a:cubicBezTo>
                    <a:cubicBezTo>
                      <a:pt x="474" y="6463"/>
                      <a:pt x="485" y="6463"/>
                      <a:pt x="497" y="6461"/>
                    </a:cubicBezTo>
                    <a:cubicBezTo>
                      <a:pt x="596" y="6461"/>
                      <a:pt x="670" y="6387"/>
                      <a:pt x="720" y="6387"/>
                    </a:cubicBezTo>
                    <a:cubicBezTo>
                      <a:pt x="794" y="6387"/>
                      <a:pt x="844" y="6436"/>
                      <a:pt x="918" y="6436"/>
                    </a:cubicBezTo>
                    <a:cubicBezTo>
                      <a:pt x="929" y="6437"/>
                      <a:pt x="939" y="6438"/>
                      <a:pt x="950" y="6438"/>
                    </a:cubicBezTo>
                    <a:cubicBezTo>
                      <a:pt x="1183" y="6438"/>
                      <a:pt x="1377" y="6185"/>
                      <a:pt x="1662" y="6114"/>
                    </a:cubicBezTo>
                    <a:cubicBezTo>
                      <a:pt x="1786" y="6089"/>
                      <a:pt x="1910" y="6114"/>
                      <a:pt x="1984" y="6064"/>
                    </a:cubicBezTo>
                    <a:cubicBezTo>
                      <a:pt x="2158" y="5990"/>
                      <a:pt x="2232" y="5841"/>
                      <a:pt x="2306" y="5717"/>
                    </a:cubicBezTo>
                    <a:cubicBezTo>
                      <a:pt x="3100" y="4032"/>
                      <a:pt x="2926" y="2371"/>
                      <a:pt x="2678" y="759"/>
                    </a:cubicBezTo>
                    <a:cubicBezTo>
                      <a:pt x="2653" y="561"/>
                      <a:pt x="2629" y="363"/>
                      <a:pt x="2455" y="189"/>
                    </a:cubicBezTo>
                    <a:cubicBezTo>
                      <a:pt x="2366" y="82"/>
                      <a:pt x="2148" y="1"/>
                      <a:pt x="194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260" name="Google Shape;12260;p30"/>
              <p:cNvSpPr/>
              <p:nvPr/>
            </p:nvSpPr>
            <p:spPr>
              <a:xfrm>
                <a:off x="3902350" y="1379850"/>
                <a:ext cx="43425" cy="75875"/>
              </a:xfrm>
              <a:custGeom>
                <a:avLst/>
                <a:gdLst/>
                <a:ahLst/>
                <a:cxnLst/>
                <a:rect l="l" t="t" r="r" b="b"/>
                <a:pathLst>
                  <a:path w="1737" h="3035" extrusionOk="0">
                    <a:moveTo>
                      <a:pt x="1207" y="1"/>
                    </a:moveTo>
                    <a:cubicBezTo>
                      <a:pt x="981" y="1"/>
                      <a:pt x="672" y="176"/>
                      <a:pt x="522" y="308"/>
                    </a:cubicBezTo>
                    <a:cubicBezTo>
                      <a:pt x="224" y="655"/>
                      <a:pt x="125" y="1175"/>
                      <a:pt x="51" y="1547"/>
                    </a:cubicBezTo>
                    <a:cubicBezTo>
                      <a:pt x="1" y="2093"/>
                      <a:pt x="26" y="2588"/>
                      <a:pt x="150" y="3035"/>
                    </a:cubicBezTo>
                    <a:cubicBezTo>
                      <a:pt x="199" y="2588"/>
                      <a:pt x="323" y="2117"/>
                      <a:pt x="522" y="1646"/>
                    </a:cubicBezTo>
                    <a:cubicBezTo>
                      <a:pt x="645" y="1994"/>
                      <a:pt x="769" y="2365"/>
                      <a:pt x="844" y="2737"/>
                    </a:cubicBezTo>
                    <a:cubicBezTo>
                      <a:pt x="1067" y="2415"/>
                      <a:pt x="1191" y="2093"/>
                      <a:pt x="1216" y="1770"/>
                    </a:cubicBezTo>
                    <a:cubicBezTo>
                      <a:pt x="1389" y="2018"/>
                      <a:pt x="1488" y="2291"/>
                      <a:pt x="1587" y="2613"/>
                    </a:cubicBezTo>
                    <a:cubicBezTo>
                      <a:pt x="1563" y="2415"/>
                      <a:pt x="1687" y="2142"/>
                      <a:pt x="1711" y="1919"/>
                    </a:cubicBezTo>
                    <a:cubicBezTo>
                      <a:pt x="1736" y="1721"/>
                      <a:pt x="1711" y="1473"/>
                      <a:pt x="1687" y="1250"/>
                    </a:cubicBezTo>
                    <a:cubicBezTo>
                      <a:pt x="1637" y="1027"/>
                      <a:pt x="1612" y="804"/>
                      <a:pt x="1563" y="605"/>
                    </a:cubicBezTo>
                    <a:cubicBezTo>
                      <a:pt x="1513" y="432"/>
                      <a:pt x="1513" y="159"/>
                      <a:pt x="1389" y="60"/>
                    </a:cubicBezTo>
                    <a:cubicBezTo>
                      <a:pt x="1342" y="18"/>
                      <a:pt x="1278" y="1"/>
                      <a:pt x="1207"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261" name="Google Shape;12261;p30"/>
              <p:cNvSpPr/>
              <p:nvPr/>
            </p:nvSpPr>
            <p:spPr>
              <a:xfrm>
                <a:off x="3958750" y="1352875"/>
                <a:ext cx="88650" cy="142050"/>
              </a:xfrm>
              <a:custGeom>
                <a:avLst/>
                <a:gdLst/>
                <a:ahLst/>
                <a:cxnLst/>
                <a:rect l="l" t="t" r="r" b="b"/>
                <a:pathLst>
                  <a:path w="3546" h="5682" extrusionOk="0">
                    <a:moveTo>
                      <a:pt x="740" y="1"/>
                    </a:moveTo>
                    <a:cubicBezTo>
                      <a:pt x="686" y="1"/>
                      <a:pt x="630" y="8"/>
                      <a:pt x="571" y="23"/>
                    </a:cubicBezTo>
                    <a:cubicBezTo>
                      <a:pt x="1" y="197"/>
                      <a:pt x="100" y="1139"/>
                      <a:pt x="100" y="1436"/>
                    </a:cubicBezTo>
                    <a:cubicBezTo>
                      <a:pt x="100" y="2428"/>
                      <a:pt x="199" y="3420"/>
                      <a:pt x="571" y="4312"/>
                    </a:cubicBezTo>
                    <a:cubicBezTo>
                      <a:pt x="794" y="4833"/>
                      <a:pt x="1166" y="5328"/>
                      <a:pt x="1711" y="5601"/>
                    </a:cubicBezTo>
                    <a:cubicBezTo>
                      <a:pt x="1809" y="5657"/>
                      <a:pt x="1931" y="5681"/>
                      <a:pt x="2061" y="5681"/>
                    </a:cubicBezTo>
                    <a:cubicBezTo>
                      <a:pt x="2393" y="5681"/>
                      <a:pt x="2780" y="5524"/>
                      <a:pt x="2976" y="5328"/>
                    </a:cubicBezTo>
                    <a:cubicBezTo>
                      <a:pt x="3025" y="5304"/>
                      <a:pt x="3050" y="5279"/>
                      <a:pt x="3099" y="5229"/>
                    </a:cubicBezTo>
                    <a:cubicBezTo>
                      <a:pt x="3122" y="5224"/>
                      <a:pt x="3146" y="5222"/>
                      <a:pt x="3170" y="5222"/>
                    </a:cubicBezTo>
                    <a:cubicBezTo>
                      <a:pt x="3214" y="5222"/>
                      <a:pt x="3259" y="5228"/>
                      <a:pt x="3304" y="5228"/>
                    </a:cubicBezTo>
                    <a:cubicBezTo>
                      <a:pt x="3345" y="5228"/>
                      <a:pt x="3385" y="5223"/>
                      <a:pt x="3422" y="5204"/>
                    </a:cubicBezTo>
                    <a:cubicBezTo>
                      <a:pt x="3471" y="5180"/>
                      <a:pt x="3521" y="5105"/>
                      <a:pt x="3546" y="5056"/>
                    </a:cubicBezTo>
                    <a:cubicBezTo>
                      <a:pt x="3521" y="4981"/>
                      <a:pt x="3546" y="4833"/>
                      <a:pt x="3546" y="4709"/>
                    </a:cubicBezTo>
                    <a:cubicBezTo>
                      <a:pt x="3546" y="4312"/>
                      <a:pt x="3422" y="3940"/>
                      <a:pt x="3273" y="3568"/>
                    </a:cubicBezTo>
                    <a:cubicBezTo>
                      <a:pt x="3025" y="2998"/>
                      <a:pt x="2728" y="2453"/>
                      <a:pt x="2455" y="1932"/>
                    </a:cubicBezTo>
                    <a:cubicBezTo>
                      <a:pt x="2182" y="1436"/>
                      <a:pt x="1934" y="891"/>
                      <a:pt x="1538" y="494"/>
                    </a:cubicBezTo>
                    <a:cubicBezTo>
                      <a:pt x="1364" y="343"/>
                      <a:pt x="1115" y="1"/>
                      <a:pt x="74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262" name="Google Shape;12262;p30"/>
              <p:cNvSpPr/>
              <p:nvPr/>
            </p:nvSpPr>
            <p:spPr>
              <a:xfrm>
                <a:off x="3968050" y="1367550"/>
                <a:ext cx="47125" cy="75775"/>
              </a:xfrm>
              <a:custGeom>
                <a:avLst/>
                <a:gdLst/>
                <a:ahLst/>
                <a:cxnLst/>
                <a:rect l="l" t="t" r="r" b="b"/>
                <a:pathLst>
                  <a:path w="1885" h="3031" extrusionOk="0">
                    <a:moveTo>
                      <a:pt x="501" y="0"/>
                    </a:moveTo>
                    <a:cubicBezTo>
                      <a:pt x="184" y="0"/>
                      <a:pt x="114" y="422"/>
                      <a:pt x="75" y="676"/>
                    </a:cubicBezTo>
                    <a:cubicBezTo>
                      <a:pt x="1" y="998"/>
                      <a:pt x="1" y="1271"/>
                      <a:pt x="50" y="1544"/>
                    </a:cubicBezTo>
                    <a:cubicBezTo>
                      <a:pt x="75" y="1841"/>
                      <a:pt x="125" y="2114"/>
                      <a:pt x="249" y="2362"/>
                    </a:cubicBezTo>
                    <a:lnTo>
                      <a:pt x="447" y="2733"/>
                    </a:lnTo>
                    <a:cubicBezTo>
                      <a:pt x="496" y="2833"/>
                      <a:pt x="645" y="2932"/>
                      <a:pt x="645" y="3031"/>
                    </a:cubicBezTo>
                    <a:cubicBezTo>
                      <a:pt x="645" y="2709"/>
                      <a:pt x="596" y="2386"/>
                      <a:pt x="521" y="2089"/>
                    </a:cubicBezTo>
                    <a:lnTo>
                      <a:pt x="521" y="2089"/>
                    </a:lnTo>
                    <a:cubicBezTo>
                      <a:pt x="893" y="2386"/>
                      <a:pt x="1265" y="2659"/>
                      <a:pt x="1637" y="2981"/>
                    </a:cubicBezTo>
                    <a:cubicBezTo>
                      <a:pt x="1587" y="2461"/>
                      <a:pt x="1438" y="1990"/>
                      <a:pt x="1314" y="1494"/>
                    </a:cubicBezTo>
                    <a:lnTo>
                      <a:pt x="1314" y="1494"/>
                    </a:lnTo>
                    <a:cubicBezTo>
                      <a:pt x="1488" y="1667"/>
                      <a:pt x="1686" y="1891"/>
                      <a:pt x="1885" y="2089"/>
                    </a:cubicBezTo>
                    <a:cubicBezTo>
                      <a:pt x="1810" y="1643"/>
                      <a:pt x="1686" y="1246"/>
                      <a:pt x="1488" y="849"/>
                    </a:cubicBezTo>
                    <a:cubicBezTo>
                      <a:pt x="1339" y="602"/>
                      <a:pt x="1166" y="304"/>
                      <a:pt x="819" y="106"/>
                    </a:cubicBezTo>
                    <a:cubicBezTo>
                      <a:pt x="692" y="32"/>
                      <a:pt x="587" y="0"/>
                      <a:pt x="501"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263" name="Google Shape;12263;p30"/>
              <p:cNvSpPr/>
              <p:nvPr/>
            </p:nvSpPr>
            <p:spPr>
              <a:xfrm>
                <a:off x="3995325" y="1339950"/>
                <a:ext cx="176025" cy="93350"/>
              </a:xfrm>
              <a:custGeom>
                <a:avLst/>
                <a:gdLst/>
                <a:ahLst/>
                <a:cxnLst/>
                <a:rect l="l" t="t" r="r" b="b"/>
                <a:pathLst>
                  <a:path w="7041" h="3734" extrusionOk="0">
                    <a:moveTo>
                      <a:pt x="774" y="1"/>
                    </a:moveTo>
                    <a:cubicBezTo>
                      <a:pt x="595" y="1"/>
                      <a:pt x="421" y="42"/>
                      <a:pt x="273" y="169"/>
                    </a:cubicBezTo>
                    <a:cubicBezTo>
                      <a:pt x="0" y="392"/>
                      <a:pt x="174" y="615"/>
                      <a:pt x="347" y="764"/>
                    </a:cubicBezTo>
                    <a:cubicBezTo>
                      <a:pt x="893" y="1259"/>
                      <a:pt x="1488" y="1755"/>
                      <a:pt x="2107" y="2226"/>
                    </a:cubicBezTo>
                    <a:lnTo>
                      <a:pt x="3223" y="2970"/>
                    </a:lnTo>
                    <a:cubicBezTo>
                      <a:pt x="3719" y="3267"/>
                      <a:pt x="4289" y="3565"/>
                      <a:pt x="4934" y="3713"/>
                    </a:cubicBezTo>
                    <a:cubicBezTo>
                      <a:pt x="5004" y="3724"/>
                      <a:pt x="5088" y="3734"/>
                      <a:pt x="5175" y="3734"/>
                    </a:cubicBezTo>
                    <a:cubicBezTo>
                      <a:pt x="5301" y="3734"/>
                      <a:pt x="5436" y="3712"/>
                      <a:pt x="5553" y="3639"/>
                    </a:cubicBezTo>
                    <a:cubicBezTo>
                      <a:pt x="5652" y="3590"/>
                      <a:pt x="5702" y="3515"/>
                      <a:pt x="5801" y="3466"/>
                    </a:cubicBezTo>
                    <a:cubicBezTo>
                      <a:pt x="6198" y="3218"/>
                      <a:pt x="6718" y="3143"/>
                      <a:pt x="6520" y="2722"/>
                    </a:cubicBezTo>
                    <a:cubicBezTo>
                      <a:pt x="6470" y="2648"/>
                      <a:pt x="6446" y="2598"/>
                      <a:pt x="6470" y="2524"/>
                    </a:cubicBezTo>
                    <a:cubicBezTo>
                      <a:pt x="6520" y="2474"/>
                      <a:pt x="6644" y="2400"/>
                      <a:pt x="6718" y="2350"/>
                    </a:cubicBezTo>
                    <a:cubicBezTo>
                      <a:pt x="7016" y="2152"/>
                      <a:pt x="7041" y="1854"/>
                      <a:pt x="6892" y="1656"/>
                    </a:cubicBezTo>
                    <a:cubicBezTo>
                      <a:pt x="6718" y="1482"/>
                      <a:pt x="6446" y="1383"/>
                      <a:pt x="6173" y="1284"/>
                    </a:cubicBezTo>
                    <a:cubicBezTo>
                      <a:pt x="5900" y="1160"/>
                      <a:pt x="5603" y="1036"/>
                      <a:pt x="5305" y="962"/>
                    </a:cubicBezTo>
                    <a:cubicBezTo>
                      <a:pt x="4958" y="838"/>
                      <a:pt x="4586" y="739"/>
                      <a:pt x="4215" y="640"/>
                    </a:cubicBezTo>
                    <a:cubicBezTo>
                      <a:pt x="3322" y="466"/>
                      <a:pt x="2380" y="268"/>
                      <a:pt x="1463" y="119"/>
                    </a:cubicBezTo>
                    <a:cubicBezTo>
                      <a:pt x="1263" y="76"/>
                      <a:pt x="1015" y="1"/>
                      <a:pt x="77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264" name="Google Shape;12264;p30"/>
              <p:cNvSpPr/>
              <p:nvPr/>
            </p:nvSpPr>
            <p:spPr>
              <a:xfrm>
                <a:off x="4007100" y="1347675"/>
                <a:ext cx="84300" cy="45450"/>
              </a:xfrm>
              <a:custGeom>
                <a:avLst/>
                <a:gdLst/>
                <a:ahLst/>
                <a:cxnLst/>
                <a:rect l="l" t="t" r="r" b="b"/>
                <a:pathLst>
                  <a:path w="3372" h="1818" extrusionOk="0">
                    <a:moveTo>
                      <a:pt x="963" y="1"/>
                    </a:moveTo>
                    <a:cubicBezTo>
                      <a:pt x="842" y="1"/>
                      <a:pt x="731" y="23"/>
                      <a:pt x="645" y="83"/>
                    </a:cubicBezTo>
                    <a:cubicBezTo>
                      <a:pt x="0" y="529"/>
                      <a:pt x="1364" y="1297"/>
                      <a:pt x="1711" y="1421"/>
                    </a:cubicBezTo>
                    <a:cubicBezTo>
                      <a:pt x="1884" y="1520"/>
                      <a:pt x="2107" y="1570"/>
                      <a:pt x="2331" y="1644"/>
                    </a:cubicBezTo>
                    <a:cubicBezTo>
                      <a:pt x="2380" y="1694"/>
                      <a:pt x="2965" y="1791"/>
                      <a:pt x="2975" y="1817"/>
                    </a:cubicBezTo>
                    <a:lnTo>
                      <a:pt x="2975" y="1817"/>
                    </a:lnTo>
                    <a:cubicBezTo>
                      <a:pt x="2950" y="1694"/>
                      <a:pt x="2851" y="1644"/>
                      <a:pt x="2727" y="1570"/>
                    </a:cubicBezTo>
                    <a:cubicBezTo>
                      <a:pt x="2405" y="1347"/>
                      <a:pt x="2107" y="1173"/>
                      <a:pt x="1760" y="950"/>
                    </a:cubicBezTo>
                    <a:lnTo>
                      <a:pt x="1760" y="950"/>
                    </a:lnTo>
                    <a:cubicBezTo>
                      <a:pt x="2281" y="1074"/>
                      <a:pt x="2826" y="1223"/>
                      <a:pt x="3372" y="1347"/>
                    </a:cubicBezTo>
                    <a:cubicBezTo>
                      <a:pt x="2975" y="1025"/>
                      <a:pt x="2479" y="777"/>
                      <a:pt x="1909" y="578"/>
                    </a:cubicBezTo>
                    <a:lnTo>
                      <a:pt x="1909" y="578"/>
                    </a:lnTo>
                    <a:cubicBezTo>
                      <a:pt x="2281" y="603"/>
                      <a:pt x="2702" y="678"/>
                      <a:pt x="3074" y="702"/>
                    </a:cubicBezTo>
                    <a:cubicBezTo>
                      <a:pt x="2727" y="479"/>
                      <a:pt x="2331" y="331"/>
                      <a:pt x="1909" y="207"/>
                    </a:cubicBezTo>
                    <a:cubicBezTo>
                      <a:pt x="1709" y="170"/>
                      <a:pt x="1296" y="1"/>
                      <a:pt x="963" y="1"/>
                    </a:cubicBezTo>
                    <a:close/>
                    <a:moveTo>
                      <a:pt x="2975" y="1817"/>
                    </a:moveTo>
                    <a:cubicBezTo>
                      <a:pt x="2975" y="1817"/>
                      <a:pt x="2975" y="1818"/>
                      <a:pt x="2975" y="1818"/>
                    </a:cubicBezTo>
                    <a:cubicBezTo>
                      <a:pt x="2975" y="1818"/>
                      <a:pt x="2975" y="1817"/>
                      <a:pt x="2975" y="1817"/>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265" name="Google Shape;12265;p30"/>
              <p:cNvSpPr/>
              <p:nvPr/>
            </p:nvSpPr>
            <p:spPr>
              <a:xfrm>
                <a:off x="3988500" y="1129950"/>
                <a:ext cx="162400" cy="166500"/>
              </a:xfrm>
              <a:custGeom>
                <a:avLst/>
                <a:gdLst/>
                <a:ahLst/>
                <a:cxnLst/>
                <a:rect l="l" t="t" r="r" b="b"/>
                <a:pathLst>
                  <a:path w="6496" h="6660" extrusionOk="0">
                    <a:moveTo>
                      <a:pt x="5430" y="0"/>
                    </a:moveTo>
                    <a:cubicBezTo>
                      <a:pt x="5275" y="0"/>
                      <a:pt x="5094" y="63"/>
                      <a:pt x="4959" y="140"/>
                    </a:cubicBezTo>
                    <a:cubicBezTo>
                      <a:pt x="4636" y="338"/>
                      <a:pt x="4388" y="562"/>
                      <a:pt x="4141" y="760"/>
                    </a:cubicBezTo>
                    <a:cubicBezTo>
                      <a:pt x="3843" y="1008"/>
                      <a:pt x="3546" y="1256"/>
                      <a:pt x="3273" y="1504"/>
                    </a:cubicBezTo>
                    <a:cubicBezTo>
                      <a:pt x="2157" y="2545"/>
                      <a:pt x="1290" y="3586"/>
                      <a:pt x="620" y="4776"/>
                    </a:cubicBezTo>
                    <a:cubicBezTo>
                      <a:pt x="273" y="5346"/>
                      <a:pt x="1" y="5966"/>
                      <a:pt x="100" y="6536"/>
                    </a:cubicBezTo>
                    <a:cubicBezTo>
                      <a:pt x="125" y="6585"/>
                      <a:pt x="125" y="6660"/>
                      <a:pt x="174" y="6660"/>
                    </a:cubicBezTo>
                    <a:cubicBezTo>
                      <a:pt x="249" y="6660"/>
                      <a:pt x="298" y="6635"/>
                      <a:pt x="373" y="6585"/>
                    </a:cubicBezTo>
                    <a:cubicBezTo>
                      <a:pt x="918" y="6338"/>
                      <a:pt x="1488" y="6015"/>
                      <a:pt x="2009" y="5668"/>
                    </a:cubicBezTo>
                    <a:cubicBezTo>
                      <a:pt x="2653" y="5222"/>
                      <a:pt x="3248" y="4776"/>
                      <a:pt x="3769" y="4230"/>
                    </a:cubicBezTo>
                    <a:cubicBezTo>
                      <a:pt x="4215" y="3809"/>
                      <a:pt x="4612" y="3363"/>
                      <a:pt x="4983" y="2966"/>
                    </a:cubicBezTo>
                    <a:cubicBezTo>
                      <a:pt x="5578" y="2322"/>
                      <a:pt x="6000" y="1727"/>
                      <a:pt x="6372" y="1008"/>
                    </a:cubicBezTo>
                    <a:cubicBezTo>
                      <a:pt x="6446" y="884"/>
                      <a:pt x="6496" y="760"/>
                      <a:pt x="6496" y="636"/>
                    </a:cubicBezTo>
                    <a:cubicBezTo>
                      <a:pt x="6496" y="537"/>
                      <a:pt x="6446" y="462"/>
                      <a:pt x="6372" y="388"/>
                    </a:cubicBezTo>
                    <a:cubicBezTo>
                      <a:pt x="6347" y="338"/>
                      <a:pt x="6297" y="264"/>
                      <a:pt x="6198" y="214"/>
                    </a:cubicBezTo>
                    <a:cubicBezTo>
                      <a:pt x="6136" y="177"/>
                      <a:pt x="6056" y="177"/>
                      <a:pt x="5975" y="177"/>
                    </a:cubicBezTo>
                    <a:cubicBezTo>
                      <a:pt x="5894" y="177"/>
                      <a:pt x="5814" y="177"/>
                      <a:pt x="5752" y="140"/>
                    </a:cubicBezTo>
                    <a:cubicBezTo>
                      <a:pt x="5678" y="115"/>
                      <a:pt x="5628" y="41"/>
                      <a:pt x="5554" y="16"/>
                    </a:cubicBezTo>
                    <a:cubicBezTo>
                      <a:pt x="5516" y="5"/>
                      <a:pt x="5474" y="0"/>
                      <a:pt x="543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266" name="Google Shape;12266;p30"/>
              <p:cNvSpPr/>
              <p:nvPr/>
            </p:nvSpPr>
            <p:spPr>
              <a:xfrm>
                <a:off x="4002150" y="1193550"/>
                <a:ext cx="73775" cy="83575"/>
              </a:xfrm>
              <a:custGeom>
                <a:avLst/>
                <a:gdLst/>
                <a:ahLst/>
                <a:cxnLst/>
                <a:rect l="l" t="t" r="r" b="b"/>
                <a:pathLst>
                  <a:path w="2951" h="3343" extrusionOk="0">
                    <a:moveTo>
                      <a:pt x="2529" y="1"/>
                    </a:moveTo>
                    <a:lnTo>
                      <a:pt x="2529" y="1"/>
                    </a:lnTo>
                    <a:cubicBezTo>
                      <a:pt x="2157" y="298"/>
                      <a:pt x="1785" y="620"/>
                      <a:pt x="1438" y="893"/>
                    </a:cubicBezTo>
                    <a:cubicBezTo>
                      <a:pt x="917" y="1488"/>
                      <a:pt x="471" y="2133"/>
                      <a:pt x="248" y="2777"/>
                    </a:cubicBezTo>
                    <a:cubicBezTo>
                      <a:pt x="188" y="2996"/>
                      <a:pt x="1" y="3343"/>
                      <a:pt x="224" y="3343"/>
                    </a:cubicBezTo>
                    <a:cubicBezTo>
                      <a:pt x="279" y="3343"/>
                      <a:pt x="359" y="3322"/>
                      <a:pt x="471" y="3273"/>
                    </a:cubicBezTo>
                    <a:cubicBezTo>
                      <a:pt x="942" y="3099"/>
                      <a:pt x="1339" y="2802"/>
                      <a:pt x="1686" y="2504"/>
                    </a:cubicBezTo>
                    <a:cubicBezTo>
                      <a:pt x="2107" y="2133"/>
                      <a:pt x="2454" y="1686"/>
                      <a:pt x="2801" y="1290"/>
                    </a:cubicBezTo>
                    <a:lnTo>
                      <a:pt x="2801" y="1290"/>
                    </a:lnTo>
                    <a:cubicBezTo>
                      <a:pt x="2429" y="1538"/>
                      <a:pt x="2082" y="1761"/>
                      <a:pt x="1711" y="1984"/>
                    </a:cubicBezTo>
                    <a:cubicBezTo>
                      <a:pt x="2157" y="1438"/>
                      <a:pt x="2553" y="918"/>
                      <a:pt x="2950" y="397"/>
                    </a:cubicBezTo>
                    <a:lnTo>
                      <a:pt x="2950" y="397"/>
                    </a:lnTo>
                    <a:cubicBezTo>
                      <a:pt x="2479" y="645"/>
                      <a:pt x="2058" y="918"/>
                      <a:pt x="1661" y="1265"/>
                    </a:cubicBezTo>
                    <a:cubicBezTo>
                      <a:pt x="1934" y="819"/>
                      <a:pt x="2231" y="422"/>
                      <a:pt x="2529"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267" name="Google Shape;12267;p30"/>
              <p:cNvSpPr/>
              <p:nvPr/>
            </p:nvSpPr>
            <p:spPr>
              <a:xfrm>
                <a:off x="4013625" y="1209675"/>
                <a:ext cx="207925" cy="92325"/>
              </a:xfrm>
              <a:custGeom>
                <a:avLst/>
                <a:gdLst/>
                <a:ahLst/>
                <a:cxnLst/>
                <a:rect l="l" t="t" r="r" b="b"/>
                <a:pathLst>
                  <a:path w="8317" h="3693" extrusionOk="0">
                    <a:moveTo>
                      <a:pt x="7399" y="0"/>
                    </a:moveTo>
                    <a:cubicBezTo>
                      <a:pt x="7151" y="0"/>
                      <a:pt x="6904" y="99"/>
                      <a:pt x="6656" y="149"/>
                    </a:cubicBezTo>
                    <a:cubicBezTo>
                      <a:pt x="4573" y="769"/>
                      <a:pt x="2615" y="1760"/>
                      <a:pt x="830" y="2851"/>
                    </a:cubicBezTo>
                    <a:cubicBezTo>
                      <a:pt x="607" y="3000"/>
                      <a:pt x="37" y="3322"/>
                      <a:pt x="12" y="3520"/>
                    </a:cubicBezTo>
                    <a:cubicBezTo>
                      <a:pt x="1" y="3653"/>
                      <a:pt x="208" y="3692"/>
                      <a:pt x="463" y="3692"/>
                    </a:cubicBezTo>
                    <a:cubicBezTo>
                      <a:pt x="778" y="3692"/>
                      <a:pt x="1164" y="3633"/>
                      <a:pt x="1301" y="3620"/>
                    </a:cubicBezTo>
                    <a:cubicBezTo>
                      <a:pt x="2144" y="3520"/>
                      <a:pt x="3111" y="3223"/>
                      <a:pt x="3954" y="3025"/>
                    </a:cubicBezTo>
                    <a:cubicBezTo>
                      <a:pt x="5292" y="2752"/>
                      <a:pt x="6656" y="2405"/>
                      <a:pt x="7771" y="1711"/>
                    </a:cubicBezTo>
                    <a:cubicBezTo>
                      <a:pt x="7846" y="1612"/>
                      <a:pt x="7970" y="1512"/>
                      <a:pt x="8044" y="1413"/>
                    </a:cubicBezTo>
                    <a:cubicBezTo>
                      <a:pt x="8069" y="1339"/>
                      <a:pt x="8044" y="1240"/>
                      <a:pt x="8069" y="1141"/>
                    </a:cubicBezTo>
                    <a:cubicBezTo>
                      <a:pt x="8093" y="1041"/>
                      <a:pt x="8168" y="992"/>
                      <a:pt x="8193" y="917"/>
                    </a:cubicBezTo>
                    <a:cubicBezTo>
                      <a:pt x="8317" y="719"/>
                      <a:pt x="8217" y="670"/>
                      <a:pt x="8093" y="521"/>
                    </a:cubicBezTo>
                    <a:cubicBezTo>
                      <a:pt x="8044" y="422"/>
                      <a:pt x="8044" y="273"/>
                      <a:pt x="7970" y="174"/>
                    </a:cubicBezTo>
                    <a:lnTo>
                      <a:pt x="7920" y="124"/>
                    </a:lnTo>
                    <a:cubicBezTo>
                      <a:pt x="7796" y="25"/>
                      <a:pt x="7598" y="0"/>
                      <a:pt x="73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268" name="Google Shape;12268;p30"/>
              <p:cNvSpPr/>
              <p:nvPr/>
            </p:nvSpPr>
            <p:spPr>
              <a:xfrm>
                <a:off x="4028700" y="1238175"/>
                <a:ext cx="111050" cy="63350"/>
              </a:xfrm>
              <a:custGeom>
                <a:avLst/>
                <a:gdLst/>
                <a:ahLst/>
                <a:cxnLst/>
                <a:rect l="l" t="t" r="r" b="b"/>
                <a:pathLst>
                  <a:path w="4442" h="2534" extrusionOk="0">
                    <a:moveTo>
                      <a:pt x="4193" y="1"/>
                    </a:moveTo>
                    <a:lnTo>
                      <a:pt x="4193" y="1"/>
                    </a:lnTo>
                    <a:cubicBezTo>
                      <a:pt x="3276" y="248"/>
                      <a:pt x="2409" y="645"/>
                      <a:pt x="1640" y="1116"/>
                    </a:cubicBezTo>
                    <a:cubicBezTo>
                      <a:pt x="1243" y="1364"/>
                      <a:pt x="896" y="1612"/>
                      <a:pt x="549" y="1885"/>
                    </a:cubicBezTo>
                    <a:cubicBezTo>
                      <a:pt x="475" y="1984"/>
                      <a:pt x="301" y="2083"/>
                      <a:pt x="227" y="2182"/>
                    </a:cubicBezTo>
                    <a:cubicBezTo>
                      <a:pt x="157" y="2205"/>
                      <a:pt x="0" y="2534"/>
                      <a:pt x="42" y="2534"/>
                    </a:cubicBezTo>
                    <a:cubicBezTo>
                      <a:pt x="45" y="2534"/>
                      <a:pt x="49" y="2532"/>
                      <a:pt x="54" y="2529"/>
                    </a:cubicBezTo>
                    <a:cubicBezTo>
                      <a:pt x="1144" y="2132"/>
                      <a:pt x="2285" y="1761"/>
                      <a:pt x="3450" y="1513"/>
                    </a:cubicBezTo>
                    <a:cubicBezTo>
                      <a:pt x="3152" y="1414"/>
                      <a:pt x="2855" y="1364"/>
                      <a:pt x="2508" y="1364"/>
                    </a:cubicBezTo>
                    <a:cubicBezTo>
                      <a:pt x="3103" y="1017"/>
                      <a:pt x="3747" y="719"/>
                      <a:pt x="4441" y="521"/>
                    </a:cubicBezTo>
                    <a:lnTo>
                      <a:pt x="4441" y="521"/>
                    </a:lnTo>
                    <a:cubicBezTo>
                      <a:pt x="3970" y="546"/>
                      <a:pt x="3524" y="595"/>
                      <a:pt x="3078" y="670"/>
                    </a:cubicBezTo>
                    <a:cubicBezTo>
                      <a:pt x="3450" y="472"/>
                      <a:pt x="3822" y="224"/>
                      <a:pt x="4193"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269" name="Google Shape;12269;p30"/>
              <p:cNvSpPr/>
              <p:nvPr/>
            </p:nvSpPr>
            <p:spPr>
              <a:xfrm>
                <a:off x="4002750" y="1292600"/>
                <a:ext cx="226250" cy="60000"/>
              </a:xfrm>
              <a:custGeom>
                <a:avLst/>
                <a:gdLst/>
                <a:ahLst/>
                <a:cxnLst/>
                <a:rect l="l" t="t" r="r" b="b"/>
                <a:pathLst>
                  <a:path w="9050" h="2400" extrusionOk="0">
                    <a:moveTo>
                      <a:pt x="8299" y="1"/>
                    </a:moveTo>
                    <a:cubicBezTo>
                      <a:pt x="8215" y="1"/>
                      <a:pt x="8125" y="5"/>
                      <a:pt x="8033" y="5"/>
                    </a:cubicBezTo>
                    <a:cubicBezTo>
                      <a:pt x="6620" y="5"/>
                      <a:pt x="5182" y="30"/>
                      <a:pt x="3719" y="203"/>
                    </a:cubicBezTo>
                    <a:cubicBezTo>
                      <a:pt x="2976" y="303"/>
                      <a:pt x="2281" y="426"/>
                      <a:pt x="1563" y="650"/>
                    </a:cubicBezTo>
                    <a:cubicBezTo>
                      <a:pt x="1042" y="774"/>
                      <a:pt x="1" y="1145"/>
                      <a:pt x="670" y="1641"/>
                    </a:cubicBezTo>
                    <a:cubicBezTo>
                      <a:pt x="819" y="1765"/>
                      <a:pt x="1042" y="1815"/>
                      <a:pt x="1240" y="1864"/>
                    </a:cubicBezTo>
                    <a:cubicBezTo>
                      <a:pt x="1637" y="1939"/>
                      <a:pt x="2034" y="2013"/>
                      <a:pt x="2430" y="2112"/>
                    </a:cubicBezTo>
                    <a:cubicBezTo>
                      <a:pt x="3651" y="2312"/>
                      <a:pt x="4921" y="2399"/>
                      <a:pt x="6199" y="2399"/>
                    </a:cubicBezTo>
                    <a:cubicBezTo>
                      <a:pt x="6504" y="2399"/>
                      <a:pt x="6810" y="2394"/>
                      <a:pt x="7115" y="2385"/>
                    </a:cubicBezTo>
                    <a:cubicBezTo>
                      <a:pt x="7512" y="2360"/>
                      <a:pt x="7934" y="2310"/>
                      <a:pt x="8231" y="2063"/>
                    </a:cubicBezTo>
                    <a:cubicBezTo>
                      <a:pt x="8405" y="1914"/>
                      <a:pt x="8479" y="1666"/>
                      <a:pt x="8702" y="1542"/>
                    </a:cubicBezTo>
                    <a:cubicBezTo>
                      <a:pt x="8826" y="1443"/>
                      <a:pt x="8975" y="1418"/>
                      <a:pt x="9024" y="1294"/>
                    </a:cubicBezTo>
                    <a:cubicBezTo>
                      <a:pt x="9049" y="1245"/>
                      <a:pt x="9024" y="1145"/>
                      <a:pt x="9024" y="1071"/>
                    </a:cubicBezTo>
                    <a:cubicBezTo>
                      <a:pt x="8925" y="798"/>
                      <a:pt x="8851" y="501"/>
                      <a:pt x="8752" y="203"/>
                    </a:cubicBezTo>
                    <a:cubicBezTo>
                      <a:pt x="8681" y="26"/>
                      <a:pt x="8509" y="1"/>
                      <a:pt x="829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270" name="Google Shape;12270;p30"/>
              <p:cNvSpPr/>
              <p:nvPr/>
            </p:nvSpPr>
            <p:spPr>
              <a:xfrm>
                <a:off x="4031875" y="1306975"/>
                <a:ext cx="118400" cy="33575"/>
              </a:xfrm>
              <a:custGeom>
                <a:avLst/>
                <a:gdLst/>
                <a:ahLst/>
                <a:cxnLst/>
                <a:rect l="l" t="t" r="r" b="b"/>
                <a:pathLst>
                  <a:path w="4736" h="1343" extrusionOk="0">
                    <a:moveTo>
                      <a:pt x="3595" y="25"/>
                    </a:moveTo>
                    <a:lnTo>
                      <a:pt x="3595" y="25"/>
                    </a:lnTo>
                    <a:cubicBezTo>
                      <a:pt x="3586" y="28"/>
                      <a:pt x="3577" y="31"/>
                      <a:pt x="3568" y="34"/>
                    </a:cubicBezTo>
                    <a:lnTo>
                      <a:pt x="3568" y="34"/>
                    </a:lnTo>
                    <a:cubicBezTo>
                      <a:pt x="3579" y="32"/>
                      <a:pt x="3588" y="29"/>
                      <a:pt x="3595" y="25"/>
                    </a:cubicBezTo>
                    <a:close/>
                    <a:moveTo>
                      <a:pt x="2356" y="0"/>
                    </a:moveTo>
                    <a:cubicBezTo>
                      <a:pt x="1910" y="25"/>
                      <a:pt x="1464" y="99"/>
                      <a:pt x="993" y="199"/>
                    </a:cubicBezTo>
                    <a:cubicBezTo>
                      <a:pt x="745" y="248"/>
                      <a:pt x="150" y="273"/>
                      <a:pt x="51" y="521"/>
                    </a:cubicBezTo>
                    <a:cubicBezTo>
                      <a:pt x="1" y="744"/>
                      <a:pt x="298" y="893"/>
                      <a:pt x="522" y="992"/>
                    </a:cubicBezTo>
                    <a:cubicBezTo>
                      <a:pt x="918" y="1165"/>
                      <a:pt x="1389" y="1240"/>
                      <a:pt x="1860" y="1289"/>
                    </a:cubicBezTo>
                    <a:cubicBezTo>
                      <a:pt x="2292" y="1334"/>
                      <a:pt x="2741" y="1343"/>
                      <a:pt x="3192" y="1343"/>
                    </a:cubicBezTo>
                    <a:cubicBezTo>
                      <a:pt x="3492" y="1343"/>
                      <a:pt x="3794" y="1339"/>
                      <a:pt x="4091" y="1339"/>
                    </a:cubicBezTo>
                    <a:cubicBezTo>
                      <a:pt x="3719" y="1215"/>
                      <a:pt x="3323" y="1116"/>
                      <a:pt x="2852" y="1116"/>
                    </a:cubicBezTo>
                    <a:cubicBezTo>
                      <a:pt x="3472" y="967"/>
                      <a:pt x="4091" y="818"/>
                      <a:pt x="4736" y="719"/>
                    </a:cubicBezTo>
                    <a:cubicBezTo>
                      <a:pt x="4017" y="595"/>
                      <a:pt x="3273" y="496"/>
                      <a:pt x="2505" y="471"/>
                    </a:cubicBezTo>
                    <a:cubicBezTo>
                      <a:pt x="2867" y="326"/>
                      <a:pt x="3207" y="157"/>
                      <a:pt x="3568" y="34"/>
                    </a:cubicBezTo>
                    <a:lnTo>
                      <a:pt x="3568" y="34"/>
                    </a:lnTo>
                    <a:cubicBezTo>
                      <a:pt x="3544" y="40"/>
                      <a:pt x="3511" y="42"/>
                      <a:pt x="3475" y="42"/>
                    </a:cubicBezTo>
                    <a:cubicBezTo>
                      <a:pt x="3317" y="42"/>
                      <a:pt x="3075" y="0"/>
                      <a:pt x="3000"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271" name="Google Shape;12271;p30"/>
              <p:cNvSpPr/>
              <p:nvPr/>
            </p:nvSpPr>
            <p:spPr>
              <a:xfrm>
                <a:off x="3870125" y="1241025"/>
                <a:ext cx="173550" cy="145725"/>
              </a:xfrm>
              <a:custGeom>
                <a:avLst/>
                <a:gdLst/>
                <a:ahLst/>
                <a:cxnLst/>
                <a:rect l="l" t="t" r="r" b="b"/>
                <a:pathLst>
                  <a:path w="6942" h="5829" extrusionOk="0">
                    <a:moveTo>
                      <a:pt x="4157" y="0"/>
                    </a:moveTo>
                    <a:cubicBezTo>
                      <a:pt x="3911" y="0"/>
                      <a:pt x="3660" y="18"/>
                      <a:pt x="3397" y="35"/>
                    </a:cubicBezTo>
                    <a:cubicBezTo>
                      <a:pt x="2108" y="234"/>
                      <a:pt x="943" y="829"/>
                      <a:pt x="323" y="1870"/>
                    </a:cubicBezTo>
                    <a:cubicBezTo>
                      <a:pt x="125" y="2316"/>
                      <a:pt x="1" y="2762"/>
                      <a:pt x="1" y="3208"/>
                    </a:cubicBezTo>
                    <a:cubicBezTo>
                      <a:pt x="1" y="4698"/>
                      <a:pt x="1559" y="5828"/>
                      <a:pt x="3230" y="5828"/>
                    </a:cubicBezTo>
                    <a:cubicBezTo>
                      <a:pt x="3839" y="5828"/>
                      <a:pt x="4464" y="5678"/>
                      <a:pt x="5033" y="5340"/>
                    </a:cubicBezTo>
                    <a:cubicBezTo>
                      <a:pt x="5529" y="5043"/>
                      <a:pt x="5975" y="4621"/>
                      <a:pt x="6322" y="4200"/>
                    </a:cubicBezTo>
                    <a:cubicBezTo>
                      <a:pt x="6744" y="3679"/>
                      <a:pt x="6942" y="3010"/>
                      <a:pt x="6868" y="2390"/>
                    </a:cubicBezTo>
                    <a:cubicBezTo>
                      <a:pt x="6744" y="1324"/>
                      <a:pt x="5777" y="134"/>
                      <a:pt x="4463" y="10"/>
                    </a:cubicBezTo>
                    <a:cubicBezTo>
                      <a:pt x="4361" y="3"/>
                      <a:pt x="4260" y="0"/>
                      <a:pt x="415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272" name="Google Shape;12272;p30"/>
              <p:cNvSpPr/>
              <p:nvPr/>
            </p:nvSpPr>
            <p:spPr>
              <a:xfrm>
                <a:off x="3879425" y="1254625"/>
                <a:ext cx="144425" cy="119325"/>
              </a:xfrm>
              <a:custGeom>
                <a:avLst/>
                <a:gdLst/>
                <a:ahLst/>
                <a:cxnLst/>
                <a:rect l="l" t="t" r="r" b="b"/>
                <a:pathLst>
                  <a:path w="5777" h="4773" extrusionOk="0">
                    <a:moveTo>
                      <a:pt x="3379" y="1"/>
                    </a:moveTo>
                    <a:cubicBezTo>
                      <a:pt x="2722" y="1"/>
                      <a:pt x="2018" y="130"/>
                      <a:pt x="1488" y="433"/>
                    </a:cubicBezTo>
                    <a:cubicBezTo>
                      <a:pt x="794" y="805"/>
                      <a:pt x="25" y="1450"/>
                      <a:pt x="1" y="2193"/>
                    </a:cubicBezTo>
                    <a:cubicBezTo>
                      <a:pt x="1" y="2441"/>
                      <a:pt x="75" y="2689"/>
                      <a:pt x="298" y="2813"/>
                    </a:cubicBezTo>
                    <a:cubicBezTo>
                      <a:pt x="422" y="2887"/>
                      <a:pt x="571" y="2912"/>
                      <a:pt x="695" y="2962"/>
                    </a:cubicBezTo>
                    <a:cubicBezTo>
                      <a:pt x="1141" y="3210"/>
                      <a:pt x="819" y="3904"/>
                      <a:pt x="1166" y="4251"/>
                    </a:cubicBezTo>
                    <a:cubicBezTo>
                      <a:pt x="1488" y="4524"/>
                      <a:pt x="2108" y="4375"/>
                      <a:pt x="2504" y="4524"/>
                    </a:cubicBezTo>
                    <a:cubicBezTo>
                      <a:pt x="2653" y="4573"/>
                      <a:pt x="2752" y="4672"/>
                      <a:pt x="2901" y="4747"/>
                    </a:cubicBezTo>
                    <a:cubicBezTo>
                      <a:pt x="2980" y="4764"/>
                      <a:pt x="3059" y="4772"/>
                      <a:pt x="3137" y="4772"/>
                    </a:cubicBezTo>
                    <a:cubicBezTo>
                      <a:pt x="3279" y="4772"/>
                      <a:pt x="3418" y="4745"/>
                      <a:pt x="3546" y="4697"/>
                    </a:cubicBezTo>
                    <a:cubicBezTo>
                      <a:pt x="4141" y="4524"/>
                      <a:pt x="4636" y="4152"/>
                      <a:pt x="5107" y="3805"/>
                    </a:cubicBezTo>
                    <a:cubicBezTo>
                      <a:pt x="5281" y="3656"/>
                      <a:pt x="5504" y="3507"/>
                      <a:pt x="5628" y="3309"/>
                    </a:cubicBezTo>
                    <a:cubicBezTo>
                      <a:pt x="5752" y="3061"/>
                      <a:pt x="5777" y="2813"/>
                      <a:pt x="5727" y="2565"/>
                    </a:cubicBezTo>
                    <a:cubicBezTo>
                      <a:pt x="5653" y="2317"/>
                      <a:pt x="5529" y="2094"/>
                      <a:pt x="5380" y="1921"/>
                    </a:cubicBezTo>
                    <a:cubicBezTo>
                      <a:pt x="5355" y="1846"/>
                      <a:pt x="5281" y="1797"/>
                      <a:pt x="5281" y="1698"/>
                    </a:cubicBezTo>
                    <a:cubicBezTo>
                      <a:pt x="5256" y="1474"/>
                      <a:pt x="5504" y="1276"/>
                      <a:pt x="5504" y="1053"/>
                    </a:cubicBezTo>
                    <a:cubicBezTo>
                      <a:pt x="5504" y="830"/>
                      <a:pt x="5330" y="681"/>
                      <a:pt x="5107" y="582"/>
                    </a:cubicBezTo>
                    <a:cubicBezTo>
                      <a:pt x="4884" y="483"/>
                      <a:pt x="4636" y="433"/>
                      <a:pt x="4488" y="309"/>
                    </a:cubicBezTo>
                    <a:cubicBezTo>
                      <a:pt x="4388" y="235"/>
                      <a:pt x="4339" y="161"/>
                      <a:pt x="4240" y="86"/>
                    </a:cubicBezTo>
                    <a:cubicBezTo>
                      <a:pt x="4141" y="61"/>
                      <a:pt x="4041" y="37"/>
                      <a:pt x="3967" y="37"/>
                    </a:cubicBezTo>
                    <a:cubicBezTo>
                      <a:pt x="3780" y="13"/>
                      <a:pt x="3581" y="1"/>
                      <a:pt x="337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273" name="Google Shape;12273;p30"/>
              <p:cNvSpPr/>
              <p:nvPr/>
            </p:nvSpPr>
            <p:spPr>
              <a:xfrm>
                <a:off x="3923425" y="1303875"/>
                <a:ext cx="13050" cy="9925"/>
              </a:xfrm>
              <a:custGeom>
                <a:avLst/>
                <a:gdLst/>
                <a:ahLst/>
                <a:cxnLst/>
                <a:rect l="l" t="t" r="r" b="b"/>
                <a:pathLst>
                  <a:path w="522" h="397" extrusionOk="0">
                    <a:moveTo>
                      <a:pt x="298" y="0"/>
                    </a:moveTo>
                    <a:cubicBezTo>
                      <a:pt x="174" y="0"/>
                      <a:pt x="50" y="75"/>
                      <a:pt x="26" y="199"/>
                    </a:cubicBezTo>
                    <a:cubicBezTo>
                      <a:pt x="1" y="298"/>
                      <a:pt x="50" y="397"/>
                      <a:pt x="174" y="397"/>
                    </a:cubicBezTo>
                    <a:lnTo>
                      <a:pt x="224" y="397"/>
                    </a:lnTo>
                    <a:cubicBezTo>
                      <a:pt x="348" y="397"/>
                      <a:pt x="472" y="347"/>
                      <a:pt x="497" y="223"/>
                    </a:cubicBezTo>
                    <a:cubicBezTo>
                      <a:pt x="521" y="124"/>
                      <a:pt x="472" y="0"/>
                      <a:pt x="3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74" name="Google Shape;12274;p30"/>
              <p:cNvSpPr/>
              <p:nvPr/>
            </p:nvSpPr>
            <p:spPr>
              <a:xfrm>
                <a:off x="3944125" y="1272625"/>
                <a:ext cx="16475" cy="10000"/>
              </a:xfrm>
              <a:custGeom>
                <a:avLst/>
                <a:gdLst/>
                <a:ahLst/>
                <a:cxnLst/>
                <a:rect l="l" t="t" r="r" b="b"/>
                <a:pathLst>
                  <a:path w="659" h="400" extrusionOk="0">
                    <a:moveTo>
                      <a:pt x="340" y="1"/>
                    </a:moveTo>
                    <a:cubicBezTo>
                      <a:pt x="316" y="1"/>
                      <a:pt x="290" y="4"/>
                      <a:pt x="264" y="11"/>
                    </a:cubicBezTo>
                    <a:cubicBezTo>
                      <a:pt x="1" y="98"/>
                      <a:pt x="67" y="399"/>
                      <a:pt x="291" y="399"/>
                    </a:cubicBezTo>
                    <a:cubicBezTo>
                      <a:pt x="321" y="399"/>
                      <a:pt x="353" y="394"/>
                      <a:pt x="387" y="383"/>
                    </a:cubicBezTo>
                    <a:cubicBezTo>
                      <a:pt x="658" y="315"/>
                      <a:pt x="580" y="1"/>
                      <a:pt x="34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75" name="Google Shape;12275;p30"/>
              <p:cNvSpPr/>
              <p:nvPr/>
            </p:nvSpPr>
            <p:spPr>
              <a:xfrm>
                <a:off x="3916225" y="1278825"/>
                <a:ext cx="16475" cy="10000"/>
              </a:xfrm>
              <a:custGeom>
                <a:avLst/>
                <a:gdLst/>
                <a:ahLst/>
                <a:cxnLst/>
                <a:rect l="l" t="t" r="r" b="b"/>
                <a:pathLst>
                  <a:path w="659" h="400" extrusionOk="0">
                    <a:moveTo>
                      <a:pt x="340" y="1"/>
                    </a:moveTo>
                    <a:cubicBezTo>
                      <a:pt x="316" y="1"/>
                      <a:pt x="291" y="4"/>
                      <a:pt x="264" y="11"/>
                    </a:cubicBezTo>
                    <a:cubicBezTo>
                      <a:pt x="1" y="98"/>
                      <a:pt x="67" y="399"/>
                      <a:pt x="292" y="399"/>
                    </a:cubicBezTo>
                    <a:cubicBezTo>
                      <a:pt x="321" y="399"/>
                      <a:pt x="353" y="394"/>
                      <a:pt x="388" y="383"/>
                    </a:cubicBezTo>
                    <a:cubicBezTo>
                      <a:pt x="659" y="315"/>
                      <a:pt x="580" y="1"/>
                      <a:pt x="34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76" name="Google Shape;12276;p30"/>
              <p:cNvSpPr/>
              <p:nvPr/>
            </p:nvSpPr>
            <p:spPr>
              <a:xfrm>
                <a:off x="3958750" y="1298500"/>
                <a:ext cx="16450" cy="9975"/>
              </a:xfrm>
              <a:custGeom>
                <a:avLst/>
                <a:gdLst/>
                <a:ahLst/>
                <a:cxnLst/>
                <a:rect l="l" t="t" r="r" b="b"/>
                <a:pathLst>
                  <a:path w="658" h="399" extrusionOk="0">
                    <a:moveTo>
                      <a:pt x="352" y="0"/>
                    </a:moveTo>
                    <a:cubicBezTo>
                      <a:pt x="321" y="0"/>
                      <a:pt x="286" y="5"/>
                      <a:pt x="249" y="17"/>
                    </a:cubicBezTo>
                    <a:cubicBezTo>
                      <a:pt x="1" y="85"/>
                      <a:pt x="81" y="399"/>
                      <a:pt x="303" y="399"/>
                    </a:cubicBezTo>
                    <a:cubicBezTo>
                      <a:pt x="325" y="399"/>
                      <a:pt x="348" y="395"/>
                      <a:pt x="373" y="389"/>
                    </a:cubicBezTo>
                    <a:cubicBezTo>
                      <a:pt x="658" y="301"/>
                      <a:pt x="594"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77" name="Google Shape;12277;p30"/>
              <p:cNvSpPr/>
              <p:nvPr/>
            </p:nvSpPr>
            <p:spPr>
              <a:xfrm>
                <a:off x="3987500" y="1278050"/>
                <a:ext cx="16275" cy="10150"/>
              </a:xfrm>
              <a:custGeom>
                <a:avLst/>
                <a:gdLst/>
                <a:ahLst/>
                <a:cxnLst/>
                <a:rect l="l" t="t" r="r" b="b"/>
                <a:pathLst>
                  <a:path w="651" h="406" extrusionOk="0">
                    <a:moveTo>
                      <a:pt x="360" y="0"/>
                    </a:moveTo>
                    <a:cubicBezTo>
                      <a:pt x="330" y="0"/>
                      <a:pt x="298" y="5"/>
                      <a:pt x="264" y="17"/>
                    </a:cubicBezTo>
                    <a:cubicBezTo>
                      <a:pt x="1" y="105"/>
                      <a:pt x="67" y="405"/>
                      <a:pt x="292" y="405"/>
                    </a:cubicBezTo>
                    <a:cubicBezTo>
                      <a:pt x="321" y="405"/>
                      <a:pt x="353" y="400"/>
                      <a:pt x="388" y="389"/>
                    </a:cubicBezTo>
                    <a:cubicBezTo>
                      <a:pt x="651" y="301"/>
                      <a:pt x="584" y="0"/>
                      <a:pt x="3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78" name="Google Shape;12278;p30"/>
              <p:cNvSpPr/>
              <p:nvPr/>
            </p:nvSpPr>
            <p:spPr>
              <a:xfrm>
                <a:off x="3988675" y="1312125"/>
                <a:ext cx="15725" cy="10150"/>
              </a:xfrm>
              <a:custGeom>
                <a:avLst/>
                <a:gdLst/>
                <a:ahLst/>
                <a:cxnLst/>
                <a:rect l="l" t="t" r="r" b="b"/>
                <a:pathLst>
                  <a:path w="629" h="406" extrusionOk="0">
                    <a:moveTo>
                      <a:pt x="338" y="1"/>
                    </a:moveTo>
                    <a:cubicBezTo>
                      <a:pt x="308" y="1"/>
                      <a:pt x="276" y="6"/>
                      <a:pt x="242" y="17"/>
                    </a:cubicBezTo>
                    <a:cubicBezTo>
                      <a:pt x="0" y="105"/>
                      <a:pt x="69" y="406"/>
                      <a:pt x="277" y="406"/>
                    </a:cubicBezTo>
                    <a:cubicBezTo>
                      <a:pt x="304" y="406"/>
                      <a:pt x="334" y="401"/>
                      <a:pt x="366" y="389"/>
                    </a:cubicBezTo>
                    <a:cubicBezTo>
                      <a:pt x="629" y="301"/>
                      <a:pt x="562" y="1"/>
                      <a:pt x="33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79" name="Google Shape;12279;p30"/>
              <p:cNvSpPr/>
              <p:nvPr/>
            </p:nvSpPr>
            <p:spPr>
              <a:xfrm>
                <a:off x="3945925" y="1347000"/>
                <a:ext cx="16475" cy="9975"/>
              </a:xfrm>
              <a:custGeom>
                <a:avLst/>
                <a:gdLst/>
                <a:ahLst/>
                <a:cxnLst/>
                <a:rect l="l" t="t" r="r" b="b"/>
                <a:pathLst>
                  <a:path w="659" h="399" extrusionOk="0">
                    <a:moveTo>
                      <a:pt x="312" y="1"/>
                    </a:moveTo>
                    <a:cubicBezTo>
                      <a:pt x="289" y="1"/>
                      <a:pt x="266" y="4"/>
                      <a:pt x="241" y="11"/>
                    </a:cubicBezTo>
                    <a:cubicBezTo>
                      <a:pt x="0" y="98"/>
                      <a:pt x="69" y="399"/>
                      <a:pt x="277" y="399"/>
                    </a:cubicBezTo>
                    <a:cubicBezTo>
                      <a:pt x="304" y="399"/>
                      <a:pt x="333" y="394"/>
                      <a:pt x="365" y="382"/>
                    </a:cubicBezTo>
                    <a:cubicBezTo>
                      <a:pt x="658" y="315"/>
                      <a:pt x="541" y="1"/>
                      <a:pt x="31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80" name="Google Shape;12280;p30"/>
              <p:cNvSpPr/>
              <p:nvPr/>
            </p:nvSpPr>
            <p:spPr>
              <a:xfrm>
                <a:off x="3903850" y="1336300"/>
                <a:ext cx="15725" cy="10150"/>
              </a:xfrm>
              <a:custGeom>
                <a:avLst/>
                <a:gdLst/>
                <a:ahLst/>
                <a:cxnLst/>
                <a:rect l="l" t="t" r="r" b="b"/>
                <a:pathLst>
                  <a:path w="629" h="406" extrusionOk="0">
                    <a:moveTo>
                      <a:pt x="352" y="0"/>
                    </a:moveTo>
                    <a:cubicBezTo>
                      <a:pt x="324" y="0"/>
                      <a:pt x="295" y="6"/>
                      <a:pt x="263" y="17"/>
                    </a:cubicBezTo>
                    <a:cubicBezTo>
                      <a:pt x="0" y="105"/>
                      <a:pt x="67" y="406"/>
                      <a:pt x="291" y="406"/>
                    </a:cubicBezTo>
                    <a:cubicBezTo>
                      <a:pt x="321" y="406"/>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81" name="Google Shape;12281;p30"/>
              <p:cNvSpPr/>
              <p:nvPr/>
            </p:nvSpPr>
            <p:spPr>
              <a:xfrm>
                <a:off x="3891450" y="1302225"/>
                <a:ext cx="15725" cy="10150"/>
              </a:xfrm>
              <a:custGeom>
                <a:avLst/>
                <a:gdLst/>
                <a:ahLst/>
                <a:cxnLst/>
                <a:rect l="l" t="t" r="r" b="b"/>
                <a:pathLst>
                  <a:path w="629" h="406" extrusionOk="0">
                    <a:moveTo>
                      <a:pt x="352" y="0"/>
                    </a:moveTo>
                    <a:cubicBezTo>
                      <a:pt x="325" y="0"/>
                      <a:pt x="295" y="5"/>
                      <a:pt x="263" y="17"/>
                    </a:cubicBezTo>
                    <a:cubicBezTo>
                      <a:pt x="0" y="104"/>
                      <a:pt x="67" y="405"/>
                      <a:pt x="291" y="405"/>
                    </a:cubicBezTo>
                    <a:cubicBezTo>
                      <a:pt x="321" y="405"/>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82" name="Google Shape;12282;p30"/>
              <p:cNvSpPr/>
              <p:nvPr/>
            </p:nvSpPr>
            <p:spPr>
              <a:xfrm>
                <a:off x="3940325" y="1325325"/>
                <a:ext cx="15925" cy="9975"/>
              </a:xfrm>
              <a:custGeom>
                <a:avLst/>
                <a:gdLst/>
                <a:ahLst/>
                <a:cxnLst/>
                <a:rect l="l" t="t" r="r" b="b"/>
                <a:pathLst>
                  <a:path w="637" h="399" extrusionOk="0">
                    <a:moveTo>
                      <a:pt x="318" y="0"/>
                    </a:moveTo>
                    <a:cubicBezTo>
                      <a:pt x="294" y="0"/>
                      <a:pt x="269" y="3"/>
                      <a:pt x="242" y="10"/>
                    </a:cubicBezTo>
                    <a:cubicBezTo>
                      <a:pt x="1" y="98"/>
                      <a:pt x="70" y="398"/>
                      <a:pt x="278" y="398"/>
                    </a:cubicBezTo>
                    <a:cubicBezTo>
                      <a:pt x="305" y="398"/>
                      <a:pt x="334" y="393"/>
                      <a:pt x="366" y="382"/>
                    </a:cubicBezTo>
                    <a:cubicBezTo>
                      <a:pt x="637" y="314"/>
                      <a:pt x="558" y="0"/>
                      <a:pt x="31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83" name="Google Shape;12283;p30"/>
              <p:cNvSpPr/>
              <p:nvPr/>
            </p:nvSpPr>
            <p:spPr>
              <a:xfrm>
                <a:off x="3976275" y="1340800"/>
                <a:ext cx="15925" cy="10000"/>
              </a:xfrm>
              <a:custGeom>
                <a:avLst/>
                <a:gdLst/>
                <a:ahLst/>
                <a:cxnLst/>
                <a:rect l="l" t="t" r="r" b="b"/>
                <a:pathLst>
                  <a:path w="637" h="400" extrusionOk="0">
                    <a:moveTo>
                      <a:pt x="318" y="1"/>
                    </a:moveTo>
                    <a:cubicBezTo>
                      <a:pt x="294" y="1"/>
                      <a:pt x="269" y="4"/>
                      <a:pt x="242" y="11"/>
                    </a:cubicBezTo>
                    <a:cubicBezTo>
                      <a:pt x="1" y="98"/>
                      <a:pt x="70" y="399"/>
                      <a:pt x="277" y="399"/>
                    </a:cubicBezTo>
                    <a:cubicBezTo>
                      <a:pt x="305" y="399"/>
                      <a:pt x="334" y="394"/>
                      <a:pt x="366" y="382"/>
                    </a:cubicBezTo>
                    <a:cubicBezTo>
                      <a:pt x="636" y="315"/>
                      <a:pt x="558" y="1"/>
                      <a:pt x="31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84" name="Google Shape;12284;p30"/>
              <p:cNvSpPr/>
              <p:nvPr/>
            </p:nvSpPr>
            <p:spPr>
              <a:xfrm>
                <a:off x="3965825" y="1271225"/>
                <a:ext cx="16275" cy="10150"/>
              </a:xfrm>
              <a:custGeom>
                <a:avLst/>
                <a:gdLst/>
                <a:ahLst/>
                <a:cxnLst/>
                <a:rect l="l" t="t" r="r" b="b"/>
                <a:pathLst>
                  <a:path w="651" h="406" extrusionOk="0">
                    <a:moveTo>
                      <a:pt x="359" y="1"/>
                    </a:moveTo>
                    <a:cubicBezTo>
                      <a:pt x="330" y="1"/>
                      <a:pt x="298" y="6"/>
                      <a:pt x="263" y="17"/>
                    </a:cubicBezTo>
                    <a:cubicBezTo>
                      <a:pt x="0" y="105"/>
                      <a:pt x="67" y="406"/>
                      <a:pt x="291" y="406"/>
                    </a:cubicBezTo>
                    <a:cubicBezTo>
                      <a:pt x="320" y="406"/>
                      <a:pt x="353" y="401"/>
                      <a:pt x="387" y="389"/>
                    </a:cubicBezTo>
                    <a:cubicBezTo>
                      <a:pt x="650" y="301"/>
                      <a:pt x="584" y="1"/>
                      <a:pt x="35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85" name="Google Shape;12285;p30"/>
              <p:cNvSpPr/>
              <p:nvPr/>
            </p:nvSpPr>
            <p:spPr>
              <a:xfrm>
                <a:off x="3929800" y="1262550"/>
                <a:ext cx="15725" cy="10150"/>
              </a:xfrm>
              <a:custGeom>
                <a:avLst/>
                <a:gdLst/>
                <a:ahLst/>
                <a:cxnLst/>
                <a:rect l="l" t="t" r="r" b="b"/>
                <a:pathLst>
                  <a:path w="629" h="406" extrusionOk="0">
                    <a:moveTo>
                      <a:pt x="338" y="0"/>
                    </a:moveTo>
                    <a:cubicBezTo>
                      <a:pt x="308" y="0"/>
                      <a:pt x="276" y="6"/>
                      <a:pt x="242" y="17"/>
                    </a:cubicBezTo>
                    <a:cubicBezTo>
                      <a:pt x="0" y="105"/>
                      <a:pt x="69" y="406"/>
                      <a:pt x="277" y="406"/>
                    </a:cubicBezTo>
                    <a:cubicBezTo>
                      <a:pt x="304" y="406"/>
                      <a:pt x="334" y="400"/>
                      <a:pt x="366" y="389"/>
                    </a:cubicBezTo>
                    <a:cubicBezTo>
                      <a:pt x="629" y="301"/>
                      <a:pt x="562" y="0"/>
                      <a:pt x="33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86" name="Google Shape;12286;p30"/>
              <p:cNvSpPr/>
              <p:nvPr/>
            </p:nvSpPr>
            <p:spPr>
              <a:xfrm>
                <a:off x="4001700" y="1293525"/>
                <a:ext cx="15175" cy="10175"/>
              </a:xfrm>
              <a:custGeom>
                <a:avLst/>
                <a:gdLst/>
                <a:ahLst/>
                <a:cxnLst/>
                <a:rect l="l" t="t" r="r" b="b"/>
                <a:pathLst>
                  <a:path w="607" h="407" extrusionOk="0">
                    <a:moveTo>
                      <a:pt x="330" y="1"/>
                    </a:moveTo>
                    <a:cubicBezTo>
                      <a:pt x="302" y="1"/>
                      <a:pt x="273" y="6"/>
                      <a:pt x="241" y="18"/>
                    </a:cubicBezTo>
                    <a:cubicBezTo>
                      <a:pt x="0" y="105"/>
                      <a:pt x="69" y="406"/>
                      <a:pt x="277" y="406"/>
                    </a:cubicBezTo>
                    <a:cubicBezTo>
                      <a:pt x="304" y="406"/>
                      <a:pt x="334" y="401"/>
                      <a:pt x="365" y="389"/>
                    </a:cubicBezTo>
                    <a:cubicBezTo>
                      <a:pt x="606" y="302"/>
                      <a:pt x="537" y="1"/>
                      <a:pt x="3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87" name="Google Shape;12287;p30"/>
              <p:cNvSpPr/>
              <p:nvPr/>
            </p:nvSpPr>
            <p:spPr>
              <a:xfrm>
                <a:off x="3914750" y="1351175"/>
                <a:ext cx="15350" cy="9975"/>
              </a:xfrm>
              <a:custGeom>
                <a:avLst/>
                <a:gdLst/>
                <a:ahLst/>
                <a:cxnLst/>
                <a:rect l="l" t="t" r="r" b="b"/>
                <a:pathLst>
                  <a:path w="614" h="399" extrusionOk="0">
                    <a:moveTo>
                      <a:pt x="337" y="0"/>
                    </a:moveTo>
                    <a:cubicBezTo>
                      <a:pt x="310" y="0"/>
                      <a:pt x="280" y="6"/>
                      <a:pt x="249" y="17"/>
                    </a:cubicBezTo>
                    <a:cubicBezTo>
                      <a:pt x="0" y="85"/>
                      <a:pt x="81" y="399"/>
                      <a:pt x="303" y="399"/>
                    </a:cubicBezTo>
                    <a:cubicBezTo>
                      <a:pt x="325" y="399"/>
                      <a:pt x="348" y="396"/>
                      <a:pt x="373" y="389"/>
                    </a:cubicBezTo>
                    <a:cubicBezTo>
                      <a:pt x="614" y="301"/>
                      <a:pt x="545" y="0"/>
                      <a:pt x="33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88" name="Google Shape;12288;p30"/>
              <p:cNvSpPr/>
              <p:nvPr/>
            </p:nvSpPr>
            <p:spPr>
              <a:xfrm>
                <a:off x="3899425" y="1318800"/>
                <a:ext cx="16200" cy="10300"/>
              </a:xfrm>
              <a:custGeom>
                <a:avLst/>
                <a:gdLst/>
                <a:ahLst/>
                <a:cxnLst/>
                <a:rect l="l" t="t" r="r" b="b"/>
                <a:pathLst>
                  <a:path w="648" h="412" extrusionOk="0">
                    <a:moveTo>
                      <a:pt x="354" y="0"/>
                    </a:moveTo>
                    <a:cubicBezTo>
                      <a:pt x="320" y="0"/>
                      <a:pt x="283" y="7"/>
                      <a:pt x="242" y="23"/>
                    </a:cubicBezTo>
                    <a:cubicBezTo>
                      <a:pt x="1" y="111"/>
                      <a:pt x="70" y="411"/>
                      <a:pt x="277" y="411"/>
                    </a:cubicBezTo>
                    <a:cubicBezTo>
                      <a:pt x="305" y="411"/>
                      <a:pt x="334" y="406"/>
                      <a:pt x="366" y="395"/>
                    </a:cubicBezTo>
                    <a:cubicBezTo>
                      <a:pt x="647" y="330"/>
                      <a:pt x="588" y="0"/>
                      <a:pt x="35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89" name="Google Shape;12289;p30"/>
              <p:cNvSpPr/>
              <p:nvPr/>
            </p:nvSpPr>
            <p:spPr>
              <a:xfrm>
                <a:off x="3968725" y="1320175"/>
                <a:ext cx="15925" cy="10000"/>
              </a:xfrm>
              <a:custGeom>
                <a:avLst/>
                <a:gdLst/>
                <a:ahLst/>
                <a:cxnLst/>
                <a:rect l="l" t="t" r="r" b="b"/>
                <a:pathLst>
                  <a:path w="637" h="400" extrusionOk="0">
                    <a:moveTo>
                      <a:pt x="360" y="1"/>
                    </a:moveTo>
                    <a:cubicBezTo>
                      <a:pt x="332" y="1"/>
                      <a:pt x="303" y="6"/>
                      <a:pt x="271" y="18"/>
                    </a:cubicBezTo>
                    <a:cubicBezTo>
                      <a:pt x="0" y="85"/>
                      <a:pt x="79" y="399"/>
                      <a:pt x="319" y="399"/>
                    </a:cubicBezTo>
                    <a:cubicBezTo>
                      <a:pt x="343" y="399"/>
                      <a:pt x="368" y="396"/>
                      <a:pt x="395" y="389"/>
                    </a:cubicBezTo>
                    <a:cubicBezTo>
                      <a:pt x="636" y="302"/>
                      <a:pt x="567" y="1"/>
                      <a:pt x="36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90" name="Google Shape;12290;p30"/>
              <p:cNvSpPr/>
              <p:nvPr/>
            </p:nvSpPr>
            <p:spPr>
              <a:xfrm>
                <a:off x="4001075" y="1330725"/>
                <a:ext cx="15175" cy="10150"/>
              </a:xfrm>
              <a:custGeom>
                <a:avLst/>
                <a:gdLst/>
                <a:ahLst/>
                <a:cxnLst/>
                <a:rect l="l" t="t" r="r" b="b"/>
                <a:pathLst>
                  <a:path w="607" h="406" extrusionOk="0">
                    <a:moveTo>
                      <a:pt x="330" y="0"/>
                    </a:moveTo>
                    <a:cubicBezTo>
                      <a:pt x="303" y="0"/>
                      <a:pt x="273" y="5"/>
                      <a:pt x="241" y="17"/>
                    </a:cubicBezTo>
                    <a:cubicBezTo>
                      <a:pt x="0" y="105"/>
                      <a:pt x="69" y="405"/>
                      <a:pt x="277" y="405"/>
                    </a:cubicBezTo>
                    <a:cubicBezTo>
                      <a:pt x="304" y="405"/>
                      <a:pt x="334" y="400"/>
                      <a:pt x="365" y="389"/>
                    </a:cubicBezTo>
                    <a:cubicBezTo>
                      <a:pt x="606" y="301"/>
                      <a:pt x="537" y="0"/>
                      <a:pt x="33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91" name="Google Shape;12291;p30"/>
              <p:cNvSpPr/>
              <p:nvPr/>
            </p:nvSpPr>
            <p:spPr>
              <a:xfrm>
                <a:off x="3978200" y="1255550"/>
                <a:ext cx="15625" cy="10325"/>
              </a:xfrm>
              <a:custGeom>
                <a:avLst/>
                <a:gdLst/>
                <a:ahLst/>
                <a:cxnLst/>
                <a:rect l="l" t="t" r="r" b="b"/>
                <a:pathLst>
                  <a:path w="625" h="413" extrusionOk="0">
                    <a:moveTo>
                      <a:pt x="364" y="1"/>
                    </a:moveTo>
                    <a:cubicBezTo>
                      <a:pt x="334" y="1"/>
                      <a:pt x="300" y="8"/>
                      <a:pt x="264" y="24"/>
                    </a:cubicBezTo>
                    <a:cubicBezTo>
                      <a:pt x="1" y="112"/>
                      <a:pt x="67" y="413"/>
                      <a:pt x="292" y="413"/>
                    </a:cubicBezTo>
                    <a:cubicBezTo>
                      <a:pt x="321" y="413"/>
                      <a:pt x="353" y="408"/>
                      <a:pt x="388" y="396"/>
                    </a:cubicBezTo>
                    <a:cubicBezTo>
                      <a:pt x="624" y="310"/>
                      <a:pt x="563" y="1"/>
                      <a:pt x="3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292" name="Google Shape;12292;p30"/>
              <p:cNvSpPr/>
              <p:nvPr/>
            </p:nvSpPr>
            <p:spPr>
              <a:xfrm>
                <a:off x="3963900" y="1354275"/>
                <a:ext cx="15700" cy="9525"/>
              </a:xfrm>
              <a:custGeom>
                <a:avLst/>
                <a:gdLst/>
                <a:ahLst/>
                <a:cxnLst/>
                <a:rect l="l" t="t" r="r" b="b"/>
                <a:pathLst>
                  <a:path w="628" h="381" extrusionOk="0">
                    <a:moveTo>
                      <a:pt x="337" y="0"/>
                    </a:moveTo>
                    <a:cubicBezTo>
                      <a:pt x="308" y="0"/>
                      <a:pt x="276" y="5"/>
                      <a:pt x="241" y="17"/>
                    </a:cubicBezTo>
                    <a:cubicBezTo>
                      <a:pt x="0" y="83"/>
                      <a:pt x="69" y="381"/>
                      <a:pt x="276" y="381"/>
                    </a:cubicBezTo>
                    <a:cubicBezTo>
                      <a:pt x="304" y="381"/>
                      <a:pt x="333" y="376"/>
                      <a:pt x="365" y="364"/>
                    </a:cubicBezTo>
                    <a:cubicBezTo>
                      <a:pt x="628" y="298"/>
                      <a:pt x="562" y="0"/>
                      <a:pt x="337"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12293" name="Google Shape;12293;p30"/>
            <p:cNvGrpSpPr/>
            <p:nvPr/>
          </p:nvGrpSpPr>
          <p:grpSpPr>
            <a:xfrm rot="-8354311" flipH="1">
              <a:off x="8918722" y="2026948"/>
              <a:ext cx="452899" cy="341514"/>
              <a:chOff x="3693500" y="1118850"/>
              <a:chExt cx="535500" cy="403800"/>
            </a:xfrm>
          </p:grpSpPr>
          <p:sp>
            <p:nvSpPr>
              <p:cNvPr id="12294" name="Google Shape;12294;p30"/>
              <p:cNvSpPr/>
              <p:nvPr/>
            </p:nvSpPr>
            <p:spPr>
              <a:xfrm>
                <a:off x="3978600" y="1346375"/>
                <a:ext cx="135125" cy="119900"/>
              </a:xfrm>
              <a:custGeom>
                <a:avLst/>
                <a:gdLst/>
                <a:ahLst/>
                <a:cxnLst/>
                <a:rect l="l" t="t" r="r" b="b"/>
                <a:pathLst>
                  <a:path w="5405" h="4796" extrusionOk="0">
                    <a:moveTo>
                      <a:pt x="588" y="0"/>
                    </a:moveTo>
                    <a:cubicBezTo>
                      <a:pt x="478" y="0"/>
                      <a:pt x="377" y="17"/>
                      <a:pt x="298" y="60"/>
                    </a:cubicBezTo>
                    <a:cubicBezTo>
                      <a:pt x="0" y="259"/>
                      <a:pt x="322" y="903"/>
                      <a:pt x="397" y="1101"/>
                    </a:cubicBezTo>
                    <a:cubicBezTo>
                      <a:pt x="521" y="1473"/>
                      <a:pt x="694" y="1845"/>
                      <a:pt x="892" y="2217"/>
                    </a:cubicBezTo>
                    <a:cubicBezTo>
                      <a:pt x="1165" y="2614"/>
                      <a:pt x="1438" y="2985"/>
                      <a:pt x="1760" y="3357"/>
                    </a:cubicBezTo>
                    <a:cubicBezTo>
                      <a:pt x="2182" y="3853"/>
                      <a:pt x="2727" y="4324"/>
                      <a:pt x="3371" y="4671"/>
                    </a:cubicBezTo>
                    <a:cubicBezTo>
                      <a:pt x="3495" y="4721"/>
                      <a:pt x="3619" y="4795"/>
                      <a:pt x="3768" y="4795"/>
                    </a:cubicBezTo>
                    <a:cubicBezTo>
                      <a:pt x="3917" y="4795"/>
                      <a:pt x="4140" y="4721"/>
                      <a:pt x="4239" y="4597"/>
                    </a:cubicBezTo>
                    <a:cubicBezTo>
                      <a:pt x="4264" y="4547"/>
                      <a:pt x="4289" y="4498"/>
                      <a:pt x="4338" y="4448"/>
                    </a:cubicBezTo>
                    <a:cubicBezTo>
                      <a:pt x="4462" y="4299"/>
                      <a:pt x="4784" y="4324"/>
                      <a:pt x="4884" y="4175"/>
                    </a:cubicBezTo>
                    <a:cubicBezTo>
                      <a:pt x="4958" y="4076"/>
                      <a:pt x="4908" y="3952"/>
                      <a:pt x="4983" y="3853"/>
                    </a:cubicBezTo>
                    <a:cubicBezTo>
                      <a:pt x="5032" y="3754"/>
                      <a:pt x="5156" y="3729"/>
                      <a:pt x="5255" y="3680"/>
                    </a:cubicBezTo>
                    <a:cubicBezTo>
                      <a:pt x="5379" y="3580"/>
                      <a:pt x="5404" y="3456"/>
                      <a:pt x="5404" y="3357"/>
                    </a:cubicBezTo>
                    <a:cubicBezTo>
                      <a:pt x="5404" y="3258"/>
                      <a:pt x="5330" y="3184"/>
                      <a:pt x="5255" y="3085"/>
                    </a:cubicBezTo>
                    <a:cubicBezTo>
                      <a:pt x="4983" y="2738"/>
                      <a:pt x="4611" y="2465"/>
                      <a:pt x="4264" y="2143"/>
                    </a:cubicBezTo>
                    <a:cubicBezTo>
                      <a:pt x="3718" y="1696"/>
                      <a:pt x="3124" y="1225"/>
                      <a:pt x="2504" y="779"/>
                    </a:cubicBezTo>
                    <a:cubicBezTo>
                      <a:pt x="2182" y="581"/>
                      <a:pt x="1884" y="383"/>
                      <a:pt x="1512" y="234"/>
                    </a:cubicBezTo>
                    <a:cubicBezTo>
                      <a:pt x="1344" y="159"/>
                      <a:pt x="923" y="0"/>
                      <a:pt x="58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295" name="Google Shape;12295;p30"/>
              <p:cNvSpPr/>
              <p:nvPr/>
            </p:nvSpPr>
            <p:spPr>
              <a:xfrm>
                <a:off x="3995325" y="1358850"/>
                <a:ext cx="70675" cy="80150"/>
              </a:xfrm>
              <a:custGeom>
                <a:avLst/>
                <a:gdLst/>
                <a:ahLst/>
                <a:cxnLst/>
                <a:rect l="l" t="t" r="r" b="b"/>
                <a:pathLst>
                  <a:path w="2827" h="3206" extrusionOk="0">
                    <a:moveTo>
                      <a:pt x="617" y="0"/>
                    </a:moveTo>
                    <a:cubicBezTo>
                      <a:pt x="350" y="0"/>
                      <a:pt x="131" y="123"/>
                      <a:pt x="75" y="479"/>
                    </a:cubicBezTo>
                    <a:cubicBezTo>
                      <a:pt x="0" y="826"/>
                      <a:pt x="199" y="1148"/>
                      <a:pt x="347" y="1445"/>
                    </a:cubicBezTo>
                    <a:cubicBezTo>
                      <a:pt x="496" y="1768"/>
                      <a:pt x="719" y="2065"/>
                      <a:pt x="967" y="2363"/>
                    </a:cubicBezTo>
                    <a:cubicBezTo>
                      <a:pt x="1091" y="2511"/>
                      <a:pt x="1240" y="2685"/>
                      <a:pt x="1438" y="2834"/>
                    </a:cubicBezTo>
                    <a:cubicBezTo>
                      <a:pt x="1587" y="2933"/>
                      <a:pt x="1884" y="3081"/>
                      <a:pt x="1959" y="3205"/>
                    </a:cubicBezTo>
                    <a:cubicBezTo>
                      <a:pt x="1760" y="2834"/>
                      <a:pt x="1562" y="2486"/>
                      <a:pt x="1265" y="2139"/>
                    </a:cubicBezTo>
                    <a:lnTo>
                      <a:pt x="1265" y="2139"/>
                    </a:lnTo>
                    <a:cubicBezTo>
                      <a:pt x="1636" y="2437"/>
                      <a:pt x="2083" y="2610"/>
                      <a:pt x="2578" y="2734"/>
                    </a:cubicBezTo>
                    <a:cubicBezTo>
                      <a:pt x="2306" y="2313"/>
                      <a:pt x="1884" y="1941"/>
                      <a:pt x="1488" y="1594"/>
                    </a:cubicBezTo>
                    <a:lnTo>
                      <a:pt x="1488" y="1594"/>
                    </a:lnTo>
                    <a:cubicBezTo>
                      <a:pt x="1884" y="1817"/>
                      <a:pt x="2355" y="1991"/>
                      <a:pt x="2826" y="2115"/>
                    </a:cubicBezTo>
                    <a:cubicBezTo>
                      <a:pt x="2678" y="1495"/>
                      <a:pt x="2331" y="950"/>
                      <a:pt x="1835" y="503"/>
                    </a:cubicBezTo>
                    <a:cubicBezTo>
                      <a:pt x="1634" y="334"/>
                      <a:pt x="1059" y="0"/>
                      <a:pt x="617"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296" name="Google Shape;12296;p30"/>
              <p:cNvSpPr/>
              <p:nvPr/>
            </p:nvSpPr>
            <p:spPr>
              <a:xfrm>
                <a:off x="3930250" y="1364650"/>
                <a:ext cx="68825" cy="145000"/>
              </a:xfrm>
              <a:custGeom>
                <a:avLst/>
                <a:gdLst/>
                <a:ahLst/>
                <a:cxnLst/>
                <a:rect l="l" t="t" r="r" b="b"/>
                <a:pathLst>
                  <a:path w="2753" h="5800" extrusionOk="0">
                    <a:moveTo>
                      <a:pt x="784" y="1"/>
                    </a:moveTo>
                    <a:cubicBezTo>
                      <a:pt x="756" y="1"/>
                      <a:pt x="726" y="8"/>
                      <a:pt x="695" y="23"/>
                    </a:cubicBezTo>
                    <a:cubicBezTo>
                      <a:pt x="397" y="172"/>
                      <a:pt x="348" y="767"/>
                      <a:pt x="273" y="965"/>
                    </a:cubicBezTo>
                    <a:cubicBezTo>
                      <a:pt x="100" y="1635"/>
                      <a:pt x="0" y="2354"/>
                      <a:pt x="0" y="2998"/>
                    </a:cubicBezTo>
                    <a:cubicBezTo>
                      <a:pt x="25" y="3370"/>
                      <a:pt x="75" y="3742"/>
                      <a:pt x="124" y="4089"/>
                    </a:cubicBezTo>
                    <a:cubicBezTo>
                      <a:pt x="224" y="4684"/>
                      <a:pt x="447" y="5229"/>
                      <a:pt x="868" y="5700"/>
                    </a:cubicBezTo>
                    <a:cubicBezTo>
                      <a:pt x="893" y="5725"/>
                      <a:pt x="942" y="5750"/>
                      <a:pt x="992" y="5799"/>
                    </a:cubicBezTo>
                    <a:cubicBezTo>
                      <a:pt x="1066" y="5799"/>
                      <a:pt x="1116" y="5799"/>
                      <a:pt x="1190" y="5750"/>
                    </a:cubicBezTo>
                    <a:cubicBezTo>
                      <a:pt x="1364" y="5700"/>
                      <a:pt x="1513" y="5675"/>
                      <a:pt x="1711" y="5601"/>
                    </a:cubicBezTo>
                    <a:cubicBezTo>
                      <a:pt x="1959" y="5551"/>
                      <a:pt x="2232" y="5452"/>
                      <a:pt x="2430" y="5254"/>
                    </a:cubicBezTo>
                    <a:cubicBezTo>
                      <a:pt x="2579" y="5130"/>
                      <a:pt x="2603" y="4957"/>
                      <a:pt x="2628" y="4808"/>
                    </a:cubicBezTo>
                    <a:cubicBezTo>
                      <a:pt x="2752" y="4015"/>
                      <a:pt x="2554" y="3320"/>
                      <a:pt x="2232" y="2626"/>
                    </a:cubicBezTo>
                    <a:cubicBezTo>
                      <a:pt x="1934" y="1957"/>
                      <a:pt x="1513" y="1337"/>
                      <a:pt x="1215" y="643"/>
                    </a:cubicBezTo>
                    <a:cubicBezTo>
                      <a:pt x="1149" y="510"/>
                      <a:pt x="1023" y="1"/>
                      <a:pt x="78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297" name="Google Shape;12297;p30"/>
              <p:cNvSpPr/>
              <p:nvPr/>
            </p:nvSpPr>
            <p:spPr>
              <a:xfrm>
                <a:off x="3933350" y="1377000"/>
                <a:ext cx="56425" cy="96700"/>
              </a:xfrm>
              <a:custGeom>
                <a:avLst/>
                <a:gdLst/>
                <a:ahLst/>
                <a:cxnLst/>
                <a:rect l="l" t="t" r="r" b="b"/>
                <a:pathLst>
                  <a:path w="2257" h="3868" extrusionOk="0">
                    <a:moveTo>
                      <a:pt x="893" y="0"/>
                    </a:moveTo>
                    <a:cubicBezTo>
                      <a:pt x="571" y="25"/>
                      <a:pt x="447" y="199"/>
                      <a:pt x="347" y="422"/>
                    </a:cubicBezTo>
                    <a:cubicBezTo>
                      <a:pt x="100" y="1017"/>
                      <a:pt x="0" y="1513"/>
                      <a:pt x="25" y="2008"/>
                    </a:cubicBezTo>
                    <a:cubicBezTo>
                      <a:pt x="25" y="2653"/>
                      <a:pt x="149" y="3273"/>
                      <a:pt x="323" y="3868"/>
                    </a:cubicBezTo>
                    <a:cubicBezTo>
                      <a:pt x="323" y="3471"/>
                      <a:pt x="372" y="3074"/>
                      <a:pt x="571" y="2653"/>
                    </a:cubicBezTo>
                    <a:cubicBezTo>
                      <a:pt x="744" y="3025"/>
                      <a:pt x="967" y="3397"/>
                      <a:pt x="1190" y="3768"/>
                    </a:cubicBezTo>
                    <a:cubicBezTo>
                      <a:pt x="1215" y="3248"/>
                      <a:pt x="1215" y="2727"/>
                      <a:pt x="1215" y="2207"/>
                    </a:cubicBezTo>
                    <a:cubicBezTo>
                      <a:pt x="1587" y="2405"/>
                      <a:pt x="1884" y="2628"/>
                      <a:pt x="2207" y="2876"/>
                    </a:cubicBezTo>
                    <a:cubicBezTo>
                      <a:pt x="2256" y="2157"/>
                      <a:pt x="2083" y="1513"/>
                      <a:pt x="1884" y="868"/>
                    </a:cubicBezTo>
                    <a:cubicBezTo>
                      <a:pt x="1835" y="645"/>
                      <a:pt x="1760" y="447"/>
                      <a:pt x="1612" y="273"/>
                    </a:cubicBezTo>
                    <a:cubicBezTo>
                      <a:pt x="1463" y="124"/>
                      <a:pt x="1215" y="0"/>
                      <a:pt x="89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298" name="Google Shape;12298;p30"/>
              <p:cNvSpPr/>
              <p:nvPr/>
            </p:nvSpPr>
            <p:spPr>
              <a:xfrm>
                <a:off x="3819325" y="1362200"/>
                <a:ext cx="97925" cy="160450"/>
              </a:xfrm>
              <a:custGeom>
                <a:avLst/>
                <a:gdLst/>
                <a:ahLst/>
                <a:cxnLst/>
                <a:rect l="l" t="t" r="r" b="b"/>
                <a:pathLst>
                  <a:path w="3917" h="6418" extrusionOk="0">
                    <a:moveTo>
                      <a:pt x="3537" y="1"/>
                    </a:moveTo>
                    <a:cubicBezTo>
                      <a:pt x="3070" y="1"/>
                      <a:pt x="2660" y="791"/>
                      <a:pt x="2479" y="1063"/>
                    </a:cubicBezTo>
                    <a:cubicBezTo>
                      <a:pt x="2107" y="1634"/>
                      <a:pt x="1785" y="2229"/>
                      <a:pt x="1413" y="2848"/>
                    </a:cubicBezTo>
                    <a:cubicBezTo>
                      <a:pt x="1041" y="3468"/>
                      <a:pt x="694" y="4088"/>
                      <a:pt x="422" y="4707"/>
                    </a:cubicBezTo>
                    <a:cubicBezTo>
                      <a:pt x="198" y="5228"/>
                      <a:pt x="0" y="5773"/>
                      <a:pt x="99" y="6269"/>
                    </a:cubicBezTo>
                    <a:cubicBezTo>
                      <a:pt x="99" y="6294"/>
                      <a:pt x="124" y="6344"/>
                      <a:pt x="174" y="6344"/>
                    </a:cubicBezTo>
                    <a:cubicBezTo>
                      <a:pt x="186" y="6356"/>
                      <a:pt x="202" y="6361"/>
                      <a:pt x="219" y="6361"/>
                    </a:cubicBezTo>
                    <a:cubicBezTo>
                      <a:pt x="270" y="6361"/>
                      <a:pt x="335" y="6319"/>
                      <a:pt x="372" y="6319"/>
                    </a:cubicBezTo>
                    <a:cubicBezTo>
                      <a:pt x="496" y="6319"/>
                      <a:pt x="570" y="6418"/>
                      <a:pt x="694" y="6418"/>
                    </a:cubicBezTo>
                    <a:cubicBezTo>
                      <a:pt x="818" y="6418"/>
                      <a:pt x="893" y="6344"/>
                      <a:pt x="1016" y="6294"/>
                    </a:cubicBezTo>
                    <a:cubicBezTo>
                      <a:pt x="1240" y="6195"/>
                      <a:pt x="1512" y="6195"/>
                      <a:pt x="1785" y="6096"/>
                    </a:cubicBezTo>
                    <a:cubicBezTo>
                      <a:pt x="2033" y="6021"/>
                      <a:pt x="2206" y="5848"/>
                      <a:pt x="2355" y="5699"/>
                    </a:cubicBezTo>
                    <a:cubicBezTo>
                      <a:pt x="2702" y="5327"/>
                      <a:pt x="2876" y="4931"/>
                      <a:pt x="3049" y="4534"/>
                    </a:cubicBezTo>
                    <a:cubicBezTo>
                      <a:pt x="3471" y="3468"/>
                      <a:pt x="3818" y="2427"/>
                      <a:pt x="3867" y="1386"/>
                    </a:cubicBezTo>
                    <a:lnTo>
                      <a:pt x="3867" y="617"/>
                    </a:lnTo>
                    <a:cubicBezTo>
                      <a:pt x="3843" y="444"/>
                      <a:pt x="3917" y="121"/>
                      <a:pt x="3669" y="22"/>
                    </a:cubicBezTo>
                    <a:cubicBezTo>
                      <a:pt x="3625" y="7"/>
                      <a:pt x="3581" y="1"/>
                      <a:pt x="353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299" name="Google Shape;12299;p30"/>
              <p:cNvSpPr/>
              <p:nvPr/>
            </p:nvSpPr>
            <p:spPr>
              <a:xfrm>
                <a:off x="3837300" y="1381100"/>
                <a:ext cx="84300" cy="101900"/>
              </a:xfrm>
              <a:custGeom>
                <a:avLst/>
                <a:gdLst/>
                <a:ahLst/>
                <a:cxnLst/>
                <a:rect l="l" t="t" r="r" b="b"/>
                <a:pathLst>
                  <a:path w="3372" h="4076" extrusionOk="0">
                    <a:moveTo>
                      <a:pt x="2838" y="0"/>
                    </a:moveTo>
                    <a:cubicBezTo>
                      <a:pt x="2532" y="0"/>
                      <a:pt x="2105" y="321"/>
                      <a:pt x="1884" y="506"/>
                    </a:cubicBezTo>
                    <a:cubicBezTo>
                      <a:pt x="1388" y="1002"/>
                      <a:pt x="1016" y="1596"/>
                      <a:pt x="719" y="2117"/>
                    </a:cubicBezTo>
                    <a:cubicBezTo>
                      <a:pt x="521" y="2439"/>
                      <a:pt x="397" y="2762"/>
                      <a:pt x="273" y="3084"/>
                    </a:cubicBezTo>
                    <a:cubicBezTo>
                      <a:pt x="223" y="3233"/>
                      <a:pt x="174" y="3381"/>
                      <a:pt x="124" y="3580"/>
                    </a:cubicBezTo>
                    <a:cubicBezTo>
                      <a:pt x="78" y="3717"/>
                      <a:pt x="96" y="3917"/>
                      <a:pt x="21" y="4044"/>
                    </a:cubicBezTo>
                    <a:lnTo>
                      <a:pt x="21" y="4044"/>
                    </a:lnTo>
                    <a:cubicBezTo>
                      <a:pt x="335" y="3585"/>
                      <a:pt x="628" y="3148"/>
                      <a:pt x="992" y="2712"/>
                    </a:cubicBezTo>
                    <a:lnTo>
                      <a:pt x="992" y="2712"/>
                    </a:lnTo>
                    <a:cubicBezTo>
                      <a:pt x="992" y="3158"/>
                      <a:pt x="967" y="3580"/>
                      <a:pt x="892" y="4026"/>
                    </a:cubicBezTo>
                    <a:cubicBezTo>
                      <a:pt x="1314" y="3530"/>
                      <a:pt x="1587" y="2960"/>
                      <a:pt x="1760" y="2439"/>
                    </a:cubicBezTo>
                    <a:cubicBezTo>
                      <a:pt x="1859" y="2861"/>
                      <a:pt x="1934" y="3307"/>
                      <a:pt x="2008" y="3728"/>
                    </a:cubicBezTo>
                    <a:cubicBezTo>
                      <a:pt x="2330" y="3158"/>
                      <a:pt x="2677" y="2538"/>
                      <a:pt x="2876" y="1919"/>
                    </a:cubicBezTo>
                    <a:cubicBezTo>
                      <a:pt x="3074" y="1423"/>
                      <a:pt x="3371" y="580"/>
                      <a:pt x="3099" y="134"/>
                    </a:cubicBezTo>
                    <a:cubicBezTo>
                      <a:pt x="3035" y="38"/>
                      <a:pt x="2944" y="0"/>
                      <a:pt x="2838" y="0"/>
                    </a:cubicBezTo>
                    <a:close/>
                    <a:moveTo>
                      <a:pt x="21" y="4044"/>
                    </a:moveTo>
                    <a:cubicBezTo>
                      <a:pt x="14" y="4055"/>
                      <a:pt x="7" y="4065"/>
                      <a:pt x="0" y="4075"/>
                    </a:cubicBezTo>
                    <a:cubicBezTo>
                      <a:pt x="8" y="4066"/>
                      <a:pt x="15" y="4055"/>
                      <a:pt x="21" y="4044"/>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300" name="Google Shape;12300;p30"/>
              <p:cNvSpPr/>
              <p:nvPr/>
            </p:nvSpPr>
            <p:spPr>
              <a:xfrm>
                <a:off x="3710850" y="1347525"/>
                <a:ext cx="197725" cy="113150"/>
              </a:xfrm>
              <a:custGeom>
                <a:avLst/>
                <a:gdLst/>
                <a:ahLst/>
                <a:cxnLst/>
                <a:rect l="l" t="t" r="r" b="b"/>
                <a:pathLst>
                  <a:path w="7909" h="4526" extrusionOk="0">
                    <a:moveTo>
                      <a:pt x="7433" y="0"/>
                    </a:moveTo>
                    <a:cubicBezTo>
                      <a:pt x="7161" y="0"/>
                      <a:pt x="6669" y="194"/>
                      <a:pt x="6496" y="237"/>
                    </a:cubicBezTo>
                    <a:lnTo>
                      <a:pt x="5281" y="609"/>
                    </a:lnTo>
                    <a:cubicBezTo>
                      <a:pt x="4314" y="956"/>
                      <a:pt x="3447" y="1353"/>
                      <a:pt x="2653" y="1824"/>
                    </a:cubicBezTo>
                    <a:cubicBezTo>
                      <a:pt x="1587" y="2444"/>
                      <a:pt x="596" y="3212"/>
                      <a:pt x="75" y="4129"/>
                    </a:cubicBezTo>
                    <a:cubicBezTo>
                      <a:pt x="51" y="4154"/>
                      <a:pt x="1" y="4204"/>
                      <a:pt x="51" y="4253"/>
                    </a:cubicBezTo>
                    <a:cubicBezTo>
                      <a:pt x="61" y="4304"/>
                      <a:pt x="111" y="4317"/>
                      <a:pt x="178" y="4317"/>
                    </a:cubicBezTo>
                    <a:cubicBezTo>
                      <a:pt x="256" y="4317"/>
                      <a:pt x="356" y="4299"/>
                      <a:pt x="438" y="4299"/>
                    </a:cubicBezTo>
                    <a:cubicBezTo>
                      <a:pt x="459" y="4299"/>
                      <a:pt x="479" y="4300"/>
                      <a:pt x="497" y="4303"/>
                    </a:cubicBezTo>
                    <a:cubicBezTo>
                      <a:pt x="695" y="4328"/>
                      <a:pt x="720" y="4526"/>
                      <a:pt x="918" y="4526"/>
                    </a:cubicBezTo>
                    <a:cubicBezTo>
                      <a:pt x="1042" y="4526"/>
                      <a:pt x="1166" y="4452"/>
                      <a:pt x="1290" y="4427"/>
                    </a:cubicBezTo>
                    <a:cubicBezTo>
                      <a:pt x="1348" y="4419"/>
                      <a:pt x="1406" y="4416"/>
                      <a:pt x="1464" y="4416"/>
                    </a:cubicBezTo>
                    <a:cubicBezTo>
                      <a:pt x="1582" y="4416"/>
                      <a:pt x="1703" y="4427"/>
                      <a:pt x="1835" y="4427"/>
                    </a:cubicBezTo>
                    <a:cubicBezTo>
                      <a:pt x="2282" y="4427"/>
                      <a:pt x="2703" y="4179"/>
                      <a:pt x="3100" y="3956"/>
                    </a:cubicBezTo>
                    <a:cubicBezTo>
                      <a:pt x="4389" y="3212"/>
                      <a:pt x="5628" y="2419"/>
                      <a:pt x="6620" y="1452"/>
                    </a:cubicBezTo>
                    <a:cubicBezTo>
                      <a:pt x="6818" y="1229"/>
                      <a:pt x="7909" y="188"/>
                      <a:pt x="7537" y="14"/>
                    </a:cubicBezTo>
                    <a:cubicBezTo>
                      <a:pt x="7508" y="5"/>
                      <a:pt x="7473" y="0"/>
                      <a:pt x="743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301" name="Google Shape;12301;p30"/>
              <p:cNvSpPr/>
              <p:nvPr/>
            </p:nvSpPr>
            <p:spPr>
              <a:xfrm>
                <a:off x="3749275" y="1353400"/>
                <a:ext cx="140725" cy="80025"/>
              </a:xfrm>
              <a:custGeom>
                <a:avLst/>
                <a:gdLst/>
                <a:ahLst/>
                <a:cxnLst/>
                <a:rect l="l" t="t" r="r" b="b"/>
                <a:pathLst>
                  <a:path w="5629" h="3201" extrusionOk="0">
                    <a:moveTo>
                      <a:pt x="5133" y="1"/>
                    </a:moveTo>
                    <a:cubicBezTo>
                      <a:pt x="4973" y="1"/>
                      <a:pt x="4805" y="88"/>
                      <a:pt x="4612" y="176"/>
                    </a:cubicBezTo>
                    <a:cubicBezTo>
                      <a:pt x="3744" y="573"/>
                      <a:pt x="2876" y="969"/>
                      <a:pt x="2034" y="1415"/>
                    </a:cubicBezTo>
                    <a:cubicBezTo>
                      <a:pt x="1265" y="1812"/>
                      <a:pt x="447" y="2283"/>
                      <a:pt x="1" y="2903"/>
                    </a:cubicBezTo>
                    <a:cubicBezTo>
                      <a:pt x="621" y="2655"/>
                      <a:pt x="1240" y="2407"/>
                      <a:pt x="1811" y="2159"/>
                    </a:cubicBezTo>
                    <a:lnTo>
                      <a:pt x="1811" y="2159"/>
                    </a:lnTo>
                    <a:cubicBezTo>
                      <a:pt x="1488" y="2481"/>
                      <a:pt x="1191" y="2828"/>
                      <a:pt x="1017" y="3200"/>
                    </a:cubicBezTo>
                    <a:cubicBezTo>
                      <a:pt x="1563" y="2903"/>
                      <a:pt x="2133" y="2581"/>
                      <a:pt x="2678" y="2233"/>
                    </a:cubicBezTo>
                    <a:lnTo>
                      <a:pt x="2678" y="2233"/>
                    </a:lnTo>
                    <a:cubicBezTo>
                      <a:pt x="2629" y="2481"/>
                      <a:pt x="2529" y="2729"/>
                      <a:pt x="2405" y="2977"/>
                    </a:cubicBezTo>
                    <a:cubicBezTo>
                      <a:pt x="3521" y="2357"/>
                      <a:pt x="4488" y="1589"/>
                      <a:pt x="5231" y="721"/>
                    </a:cubicBezTo>
                    <a:cubicBezTo>
                      <a:pt x="5455" y="473"/>
                      <a:pt x="5628" y="176"/>
                      <a:pt x="5331" y="52"/>
                    </a:cubicBezTo>
                    <a:cubicBezTo>
                      <a:pt x="5265" y="16"/>
                      <a:pt x="5200" y="1"/>
                      <a:pt x="5133"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302" name="Google Shape;12302;p30"/>
              <p:cNvSpPr/>
              <p:nvPr/>
            </p:nvSpPr>
            <p:spPr>
              <a:xfrm>
                <a:off x="4011425" y="1323750"/>
                <a:ext cx="181000" cy="54975"/>
              </a:xfrm>
              <a:custGeom>
                <a:avLst/>
                <a:gdLst/>
                <a:ahLst/>
                <a:cxnLst/>
                <a:rect l="l" t="t" r="r" b="b"/>
                <a:pathLst>
                  <a:path w="7240" h="2199" extrusionOk="0">
                    <a:moveTo>
                      <a:pt x="2689" y="0"/>
                    </a:moveTo>
                    <a:cubicBezTo>
                      <a:pt x="2006" y="0"/>
                      <a:pt x="1318" y="49"/>
                      <a:pt x="621" y="98"/>
                    </a:cubicBezTo>
                    <a:cubicBezTo>
                      <a:pt x="323" y="147"/>
                      <a:pt x="1" y="321"/>
                      <a:pt x="174" y="544"/>
                    </a:cubicBezTo>
                    <a:cubicBezTo>
                      <a:pt x="323" y="717"/>
                      <a:pt x="720" y="891"/>
                      <a:pt x="992" y="1040"/>
                    </a:cubicBezTo>
                    <a:cubicBezTo>
                      <a:pt x="1538" y="1362"/>
                      <a:pt x="2158" y="1635"/>
                      <a:pt x="2827" y="1808"/>
                    </a:cubicBezTo>
                    <a:cubicBezTo>
                      <a:pt x="3628" y="2055"/>
                      <a:pt x="4480" y="2199"/>
                      <a:pt x="5411" y="2199"/>
                    </a:cubicBezTo>
                    <a:cubicBezTo>
                      <a:pt x="5604" y="2199"/>
                      <a:pt x="5800" y="2193"/>
                      <a:pt x="6000" y="2180"/>
                    </a:cubicBezTo>
                    <a:cubicBezTo>
                      <a:pt x="6248" y="2180"/>
                      <a:pt x="6446" y="2155"/>
                      <a:pt x="6694" y="2056"/>
                    </a:cubicBezTo>
                    <a:cubicBezTo>
                      <a:pt x="6917" y="1957"/>
                      <a:pt x="7140" y="1808"/>
                      <a:pt x="7190" y="1635"/>
                    </a:cubicBezTo>
                    <a:cubicBezTo>
                      <a:pt x="7239" y="1535"/>
                      <a:pt x="7190" y="1412"/>
                      <a:pt x="7140" y="1312"/>
                    </a:cubicBezTo>
                    <a:cubicBezTo>
                      <a:pt x="7016" y="1064"/>
                      <a:pt x="6768" y="916"/>
                      <a:pt x="6496" y="767"/>
                    </a:cubicBezTo>
                    <a:cubicBezTo>
                      <a:pt x="5752" y="346"/>
                      <a:pt x="4785" y="147"/>
                      <a:pt x="3769" y="48"/>
                    </a:cubicBezTo>
                    <a:cubicBezTo>
                      <a:pt x="3409" y="14"/>
                      <a:pt x="3050" y="0"/>
                      <a:pt x="2689"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303" name="Google Shape;12303;p30"/>
              <p:cNvSpPr/>
              <p:nvPr/>
            </p:nvSpPr>
            <p:spPr>
              <a:xfrm>
                <a:off x="4022600" y="1334025"/>
                <a:ext cx="119000" cy="37425"/>
              </a:xfrm>
              <a:custGeom>
                <a:avLst/>
                <a:gdLst/>
                <a:ahLst/>
                <a:cxnLst/>
                <a:rect l="l" t="t" r="r" b="b"/>
                <a:pathLst>
                  <a:path w="4760" h="1497" extrusionOk="0">
                    <a:moveTo>
                      <a:pt x="1303" y="0"/>
                    </a:moveTo>
                    <a:cubicBezTo>
                      <a:pt x="1087" y="0"/>
                      <a:pt x="867" y="3"/>
                      <a:pt x="645" y="9"/>
                    </a:cubicBezTo>
                    <a:cubicBezTo>
                      <a:pt x="422" y="9"/>
                      <a:pt x="0" y="9"/>
                      <a:pt x="25" y="257"/>
                    </a:cubicBezTo>
                    <a:cubicBezTo>
                      <a:pt x="50" y="455"/>
                      <a:pt x="422" y="579"/>
                      <a:pt x="620" y="653"/>
                    </a:cubicBezTo>
                    <a:cubicBezTo>
                      <a:pt x="1636" y="1100"/>
                      <a:pt x="2826" y="1397"/>
                      <a:pt x="4090" y="1496"/>
                    </a:cubicBezTo>
                    <a:cubicBezTo>
                      <a:pt x="3966" y="1372"/>
                      <a:pt x="3843" y="1248"/>
                      <a:pt x="3694" y="1124"/>
                    </a:cubicBezTo>
                    <a:cubicBezTo>
                      <a:pt x="4041" y="1100"/>
                      <a:pt x="4388" y="1075"/>
                      <a:pt x="4760" y="1025"/>
                    </a:cubicBezTo>
                    <a:cubicBezTo>
                      <a:pt x="4487" y="877"/>
                      <a:pt x="4214" y="728"/>
                      <a:pt x="3892" y="604"/>
                    </a:cubicBezTo>
                    <a:cubicBezTo>
                      <a:pt x="4115" y="530"/>
                      <a:pt x="4363" y="480"/>
                      <a:pt x="4586" y="381"/>
                    </a:cubicBezTo>
                    <a:cubicBezTo>
                      <a:pt x="4264" y="232"/>
                      <a:pt x="3892" y="158"/>
                      <a:pt x="3495" y="133"/>
                    </a:cubicBezTo>
                    <a:cubicBezTo>
                      <a:pt x="2765" y="37"/>
                      <a:pt x="2050" y="0"/>
                      <a:pt x="130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304" name="Google Shape;12304;p30"/>
              <p:cNvSpPr/>
              <p:nvPr/>
            </p:nvSpPr>
            <p:spPr>
              <a:xfrm>
                <a:off x="4021975" y="1262100"/>
                <a:ext cx="192750" cy="54450"/>
              </a:xfrm>
              <a:custGeom>
                <a:avLst/>
                <a:gdLst/>
                <a:ahLst/>
                <a:cxnLst/>
                <a:rect l="l" t="t" r="r" b="b"/>
                <a:pathLst>
                  <a:path w="7710" h="2178" extrusionOk="0">
                    <a:moveTo>
                      <a:pt x="6971" y="1"/>
                    </a:moveTo>
                    <a:cubicBezTo>
                      <a:pt x="6935" y="1"/>
                      <a:pt x="6900" y="4"/>
                      <a:pt x="6867" y="10"/>
                    </a:cubicBezTo>
                    <a:cubicBezTo>
                      <a:pt x="6619" y="10"/>
                      <a:pt x="6371" y="60"/>
                      <a:pt x="6123" y="109"/>
                    </a:cubicBezTo>
                    <a:cubicBezTo>
                      <a:pt x="4239" y="432"/>
                      <a:pt x="2355" y="779"/>
                      <a:pt x="521" y="1399"/>
                    </a:cubicBezTo>
                    <a:cubicBezTo>
                      <a:pt x="75" y="1547"/>
                      <a:pt x="0" y="1870"/>
                      <a:pt x="447" y="1894"/>
                    </a:cubicBezTo>
                    <a:cubicBezTo>
                      <a:pt x="918" y="1919"/>
                      <a:pt x="1364" y="1994"/>
                      <a:pt x="1785" y="2043"/>
                    </a:cubicBezTo>
                    <a:cubicBezTo>
                      <a:pt x="2459" y="2127"/>
                      <a:pt x="3167" y="2177"/>
                      <a:pt x="3878" y="2177"/>
                    </a:cubicBezTo>
                    <a:cubicBezTo>
                      <a:pt x="4214" y="2177"/>
                      <a:pt x="4550" y="2166"/>
                      <a:pt x="4884" y="2142"/>
                    </a:cubicBezTo>
                    <a:cubicBezTo>
                      <a:pt x="5454" y="2043"/>
                      <a:pt x="6024" y="2018"/>
                      <a:pt x="6619" y="1919"/>
                    </a:cubicBezTo>
                    <a:cubicBezTo>
                      <a:pt x="6817" y="1894"/>
                      <a:pt x="7065" y="1870"/>
                      <a:pt x="7189" y="1721"/>
                    </a:cubicBezTo>
                    <a:cubicBezTo>
                      <a:pt x="7313" y="1597"/>
                      <a:pt x="7239" y="1399"/>
                      <a:pt x="7338" y="1275"/>
                    </a:cubicBezTo>
                    <a:cubicBezTo>
                      <a:pt x="7388" y="1151"/>
                      <a:pt x="7586" y="1052"/>
                      <a:pt x="7611" y="928"/>
                    </a:cubicBezTo>
                    <a:cubicBezTo>
                      <a:pt x="7710" y="729"/>
                      <a:pt x="7462" y="605"/>
                      <a:pt x="7363" y="407"/>
                    </a:cubicBezTo>
                    <a:cubicBezTo>
                      <a:pt x="7313" y="283"/>
                      <a:pt x="7338" y="134"/>
                      <a:pt x="7239" y="60"/>
                    </a:cubicBezTo>
                    <a:cubicBezTo>
                      <a:pt x="7166" y="24"/>
                      <a:pt x="7067" y="1"/>
                      <a:pt x="697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305" name="Google Shape;12305;p30"/>
              <p:cNvSpPr/>
              <p:nvPr/>
            </p:nvSpPr>
            <p:spPr>
              <a:xfrm>
                <a:off x="4025700" y="1273575"/>
                <a:ext cx="125200" cy="39625"/>
              </a:xfrm>
              <a:custGeom>
                <a:avLst/>
                <a:gdLst/>
                <a:ahLst/>
                <a:cxnLst/>
                <a:rect l="l" t="t" r="r" b="b"/>
                <a:pathLst>
                  <a:path w="5008" h="1585" extrusionOk="0">
                    <a:moveTo>
                      <a:pt x="4397" y="0"/>
                    </a:moveTo>
                    <a:cubicBezTo>
                      <a:pt x="3266" y="0"/>
                      <a:pt x="2052" y="230"/>
                      <a:pt x="892" y="568"/>
                    </a:cubicBezTo>
                    <a:cubicBezTo>
                      <a:pt x="645" y="642"/>
                      <a:pt x="50" y="816"/>
                      <a:pt x="25" y="1064"/>
                    </a:cubicBezTo>
                    <a:cubicBezTo>
                      <a:pt x="0" y="1262"/>
                      <a:pt x="496" y="1386"/>
                      <a:pt x="669" y="1435"/>
                    </a:cubicBezTo>
                    <a:cubicBezTo>
                      <a:pt x="1289" y="1584"/>
                      <a:pt x="2033" y="1584"/>
                      <a:pt x="2776" y="1584"/>
                    </a:cubicBezTo>
                    <a:cubicBezTo>
                      <a:pt x="3247" y="1584"/>
                      <a:pt x="3719" y="1584"/>
                      <a:pt x="4214" y="1559"/>
                    </a:cubicBezTo>
                    <a:cubicBezTo>
                      <a:pt x="3867" y="1411"/>
                      <a:pt x="3495" y="1262"/>
                      <a:pt x="3074" y="1163"/>
                    </a:cubicBezTo>
                    <a:lnTo>
                      <a:pt x="5008" y="791"/>
                    </a:lnTo>
                    <a:cubicBezTo>
                      <a:pt x="4710" y="725"/>
                      <a:pt x="4369" y="692"/>
                      <a:pt x="4020" y="692"/>
                    </a:cubicBezTo>
                    <a:cubicBezTo>
                      <a:pt x="3845" y="692"/>
                      <a:pt x="3669" y="700"/>
                      <a:pt x="3495" y="716"/>
                    </a:cubicBezTo>
                    <a:cubicBezTo>
                      <a:pt x="3991" y="469"/>
                      <a:pt x="4487" y="270"/>
                      <a:pt x="4983" y="22"/>
                    </a:cubicBezTo>
                    <a:cubicBezTo>
                      <a:pt x="4790" y="8"/>
                      <a:pt x="4595" y="0"/>
                      <a:pt x="4397"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306" name="Google Shape;12306;p30"/>
              <p:cNvSpPr/>
              <p:nvPr/>
            </p:nvSpPr>
            <p:spPr>
              <a:xfrm>
                <a:off x="4013950" y="1165175"/>
                <a:ext cx="184675" cy="126900"/>
              </a:xfrm>
              <a:custGeom>
                <a:avLst/>
                <a:gdLst/>
                <a:ahLst/>
                <a:cxnLst/>
                <a:rect l="l" t="t" r="r" b="b"/>
                <a:pathLst>
                  <a:path w="7387" h="5076" extrusionOk="0">
                    <a:moveTo>
                      <a:pt x="6682" y="0"/>
                    </a:moveTo>
                    <a:cubicBezTo>
                      <a:pt x="6638" y="0"/>
                      <a:pt x="6592" y="6"/>
                      <a:pt x="6544" y="20"/>
                    </a:cubicBezTo>
                    <a:cubicBezTo>
                      <a:pt x="6395" y="45"/>
                      <a:pt x="6196" y="95"/>
                      <a:pt x="6048" y="169"/>
                    </a:cubicBezTo>
                    <a:cubicBezTo>
                      <a:pt x="5056" y="590"/>
                      <a:pt x="4189" y="1136"/>
                      <a:pt x="3370" y="1706"/>
                    </a:cubicBezTo>
                    <a:cubicBezTo>
                      <a:pt x="2875" y="2078"/>
                      <a:pt x="2428" y="2450"/>
                      <a:pt x="1957" y="2797"/>
                    </a:cubicBezTo>
                    <a:cubicBezTo>
                      <a:pt x="1486" y="3193"/>
                      <a:pt x="1015" y="3615"/>
                      <a:pt x="619" y="4036"/>
                    </a:cubicBezTo>
                    <a:cubicBezTo>
                      <a:pt x="396" y="4284"/>
                      <a:pt x="148" y="4532"/>
                      <a:pt x="73" y="4805"/>
                    </a:cubicBezTo>
                    <a:cubicBezTo>
                      <a:pt x="0" y="5009"/>
                      <a:pt x="57" y="5076"/>
                      <a:pt x="191" y="5076"/>
                    </a:cubicBezTo>
                    <a:cubicBezTo>
                      <a:pt x="285" y="5076"/>
                      <a:pt x="417" y="5044"/>
                      <a:pt x="569" y="5003"/>
                    </a:cubicBezTo>
                    <a:cubicBezTo>
                      <a:pt x="1362" y="4780"/>
                      <a:pt x="2181" y="4408"/>
                      <a:pt x="2924" y="4036"/>
                    </a:cubicBezTo>
                    <a:cubicBezTo>
                      <a:pt x="4486" y="3292"/>
                      <a:pt x="5924" y="2400"/>
                      <a:pt x="7138" y="1384"/>
                    </a:cubicBezTo>
                    <a:cubicBezTo>
                      <a:pt x="7188" y="1309"/>
                      <a:pt x="7213" y="1284"/>
                      <a:pt x="7262" y="1210"/>
                    </a:cubicBezTo>
                    <a:cubicBezTo>
                      <a:pt x="7287" y="1136"/>
                      <a:pt x="7163" y="1061"/>
                      <a:pt x="7138" y="962"/>
                    </a:cubicBezTo>
                    <a:cubicBezTo>
                      <a:pt x="7064" y="789"/>
                      <a:pt x="7386" y="466"/>
                      <a:pt x="7188" y="342"/>
                    </a:cubicBezTo>
                    <a:cubicBezTo>
                      <a:pt x="7138" y="318"/>
                      <a:pt x="7064" y="318"/>
                      <a:pt x="7039" y="293"/>
                    </a:cubicBezTo>
                    <a:cubicBezTo>
                      <a:pt x="6965" y="268"/>
                      <a:pt x="6965" y="169"/>
                      <a:pt x="6940" y="95"/>
                    </a:cubicBezTo>
                    <a:cubicBezTo>
                      <a:pt x="6887" y="41"/>
                      <a:pt x="6794" y="0"/>
                      <a:pt x="6682"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307" name="Google Shape;12307;p30"/>
              <p:cNvSpPr/>
              <p:nvPr/>
            </p:nvSpPr>
            <p:spPr>
              <a:xfrm>
                <a:off x="4020725" y="1204700"/>
                <a:ext cx="115925" cy="81075"/>
              </a:xfrm>
              <a:custGeom>
                <a:avLst/>
                <a:gdLst/>
                <a:ahLst/>
                <a:cxnLst/>
                <a:rect l="l" t="t" r="r" b="b"/>
                <a:pathLst>
                  <a:path w="4637" h="3243" extrusionOk="0">
                    <a:moveTo>
                      <a:pt x="3794" y="1"/>
                    </a:moveTo>
                    <a:cubicBezTo>
                      <a:pt x="3347" y="224"/>
                      <a:pt x="2951" y="497"/>
                      <a:pt x="2529" y="720"/>
                    </a:cubicBezTo>
                    <a:cubicBezTo>
                      <a:pt x="1835" y="1216"/>
                      <a:pt x="1240" y="1736"/>
                      <a:pt x="720" y="2306"/>
                    </a:cubicBezTo>
                    <a:cubicBezTo>
                      <a:pt x="571" y="2480"/>
                      <a:pt x="1" y="2976"/>
                      <a:pt x="50" y="3174"/>
                    </a:cubicBezTo>
                    <a:cubicBezTo>
                      <a:pt x="55" y="3223"/>
                      <a:pt x="92" y="3243"/>
                      <a:pt x="150" y="3243"/>
                    </a:cubicBezTo>
                    <a:cubicBezTo>
                      <a:pt x="388" y="3243"/>
                      <a:pt x="972" y="2907"/>
                      <a:pt x="1091" y="2827"/>
                    </a:cubicBezTo>
                    <a:cubicBezTo>
                      <a:pt x="2281" y="2207"/>
                      <a:pt x="3446" y="1563"/>
                      <a:pt x="4636" y="943"/>
                    </a:cubicBezTo>
                    <a:lnTo>
                      <a:pt x="4636" y="943"/>
                    </a:lnTo>
                    <a:cubicBezTo>
                      <a:pt x="4141" y="1067"/>
                      <a:pt x="3670" y="1166"/>
                      <a:pt x="3174" y="1290"/>
                    </a:cubicBezTo>
                    <a:cubicBezTo>
                      <a:pt x="3645" y="918"/>
                      <a:pt x="4091" y="497"/>
                      <a:pt x="4562" y="125"/>
                    </a:cubicBezTo>
                    <a:lnTo>
                      <a:pt x="4562" y="125"/>
                    </a:lnTo>
                    <a:cubicBezTo>
                      <a:pt x="3967" y="472"/>
                      <a:pt x="3347" y="794"/>
                      <a:pt x="2728" y="1067"/>
                    </a:cubicBezTo>
                    <a:cubicBezTo>
                      <a:pt x="2975" y="695"/>
                      <a:pt x="3347" y="323"/>
                      <a:pt x="3794"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308" name="Google Shape;12308;p30"/>
              <p:cNvSpPr/>
              <p:nvPr/>
            </p:nvSpPr>
            <p:spPr>
              <a:xfrm>
                <a:off x="3693500" y="1314975"/>
                <a:ext cx="212600" cy="64550"/>
              </a:xfrm>
              <a:custGeom>
                <a:avLst/>
                <a:gdLst/>
                <a:ahLst/>
                <a:cxnLst/>
                <a:rect l="l" t="t" r="r" b="b"/>
                <a:pathLst>
                  <a:path w="8504" h="2582" extrusionOk="0">
                    <a:moveTo>
                      <a:pt x="5969" y="1"/>
                    </a:moveTo>
                    <a:cubicBezTo>
                      <a:pt x="5740" y="1"/>
                      <a:pt x="5510" y="2"/>
                      <a:pt x="5281" y="2"/>
                    </a:cubicBezTo>
                    <a:cubicBezTo>
                      <a:pt x="3843" y="2"/>
                      <a:pt x="2356" y="27"/>
                      <a:pt x="893" y="424"/>
                    </a:cubicBezTo>
                    <a:cubicBezTo>
                      <a:pt x="695" y="498"/>
                      <a:pt x="497" y="548"/>
                      <a:pt x="298" y="672"/>
                    </a:cubicBezTo>
                    <a:cubicBezTo>
                      <a:pt x="150" y="796"/>
                      <a:pt x="1" y="969"/>
                      <a:pt x="26" y="1118"/>
                    </a:cubicBezTo>
                    <a:cubicBezTo>
                      <a:pt x="26" y="1217"/>
                      <a:pt x="75" y="1292"/>
                      <a:pt x="125" y="1391"/>
                    </a:cubicBezTo>
                    <a:cubicBezTo>
                      <a:pt x="150" y="1515"/>
                      <a:pt x="75" y="1639"/>
                      <a:pt x="125" y="1763"/>
                    </a:cubicBezTo>
                    <a:cubicBezTo>
                      <a:pt x="125" y="1961"/>
                      <a:pt x="274" y="2110"/>
                      <a:pt x="397" y="2258"/>
                    </a:cubicBezTo>
                    <a:cubicBezTo>
                      <a:pt x="497" y="2357"/>
                      <a:pt x="546" y="2457"/>
                      <a:pt x="670" y="2506"/>
                    </a:cubicBezTo>
                    <a:cubicBezTo>
                      <a:pt x="790" y="2561"/>
                      <a:pt x="929" y="2582"/>
                      <a:pt x="1077" y="2582"/>
                    </a:cubicBezTo>
                    <a:cubicBezTo>
                      <a:pt x="1265" y="2582"/>
                      <a:pt x="1467" y="2548"/>
                      <a:pt x="1662" y="2506"/>
                    </a:cubicBezTo>
                    <a:cubicBezTo>
                      <a:pt x="2430" y="2357"/>
                      <a:pt x="3174" y="2159"/>
                      <a:pt x="3967" y="2010"/>
                    </a:cubicBezTo>
                    <a:cubicBezTo>
                      <a:pt x="4389" y="1911"/>
                      <a:pt x="4860" y="1837"/>
                      <a:pt x="5256" y="1663"/>
                    </a:cubicBezTo>
                    <a:cubicBezTo>
                      <a:pt x="5727" y="1515"/>
                      <a:pt x="6149" y="1341"/>
                      <a:pt x="6595" y="1143"/>
                    </a:cubicBezTo>
                    <a:cubicBezTo>
                      <a:pt x="7066" y="969"/>
                      <a:pt x="7512" y="746"/>
                      <a:pt x="7983" y="548"/>
                    </a:cubicBezTo>
                    <a:cubicBezTo>
                      <a:pt x="8429" y="374"/>
                      <a:pt x="8504" y="176"/>
                      <a:pt x="8008" y="126"/>
                    </a:cubicBezTo>
                    <a:cubicBezTo>
                      <a:pt x="7339" y="15"/>
                      <a:pt x="6655" y="1"/>
                      <a:pt x="596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309" name="Google Shape;12309;p30"/>
              <p:cNvSpPr/>
              <p:nvPr/>
            </p:nvSpPr>
            <p:spPr>
              <a:xfrm>
                <a:off x="3766625" y="1316275"/>
                <a:ext cx="117800" cy="37425"/>
              </a:xfrm>
              <a:custGeom>
                <a:avLst/>
                <a:gdLst/>
                <a:ahLst/>
                <a:cxnLst/>
                <a:rect l="l" t="t" r="r" b="b"/>
                <a:pathLst>
                  <a:path w="4712" h="1497" extrusionOk="0">
                    <a:moveTo>
                      <a:pt x="30" y="366"/>
                    </a:moveTo>
                    <a:lnTo>
                      <a:pt x="30" y="366"/>
                    </a:lnTo>
                    <a:cubicBezTo>
                      <a:pt x="20" y="368"/>
                      <a:pt x="10" y="370"/>
                      <a:pt x="1" y="372"/>
                    </a:cubicBezTo>
                    <a:cubicBezTo>
                      <a:pt x="11" y="370"/>
                      <a:pt x="20" y="368"/>
                      <a:pt x="30" y="366"/>
                    </a:cubicBezTo>
                    <a:close/>
                    <a:moveTo>
                      <a:pt x="2703" y="0"/>
                    </a:moveTo>
                    <a:cubicBezTo>
                      <a:pt x="1796" y="74"/>
                      <a:pt x="889" y="196"/>
                      <a:pt x="30" y="366"/>
                    </a:cubicBezTo>
                    <a:lnTo>
                      <a:pt x="30" y="366"/>
                    </a:lnTo>
                    <a:cubicBezTo>
                      <a:pt x="48" y="363"/>
                      <a:pt x="66" y="362"/>
                      <a:pt x="85" y="362"/>
                    </a:cubicBezTo>
                    <a:cubicBezTo>
                      <a:pt x="165" y="362"/>
                      <a:pt x="251" y="385"/>
                      <a:pt x="323" y="421"/>
                    </a:cubicBezTo>
                    <a:cubicBezTo>
                      <a:pt x="621" y="496"/>
                      <a:pt x="943" y="595"/>
                      <a:pt x="1290" y="694"/>
                    </a:cubicBezTo>
                    <a:cubicBezTo>
                      <a:pt x="869" y="744"/>
                      <a:pt x="472" y="868"/>
                      <a:pt x="100" y="992"/>
                    </a:cubicBezTo>
                    <a:cubicBezTo>
                      <a:pt x="670" y="1041"/>
                      <a:pt x="1240" y="1041"/>
                      <a:pt x="1811" y="1041"/>
                    </a:cubicBezTo>
                    <a:cubicBezTo>
                      <a:pt x="1464" y="1116"/>
                      <a:pt x="1092" y="1289"/>
                      <a:pt x="794" y="1438"/>
                    </a:cubicBezTo>
                    <a:cubicBezTo>
                      <a:pt x="1000" y="1477"/>
                      <a:pt x="1218" y="1497"/>
                      <a:pt x="1443" y="1497"/>
                    </a:cubicBezTo>
                    <a:cubicBezTo>
                      <a:pt x="1924" y="1497"/>
                      <a:pt x="2436" y="1408"/>
                      <a:pt x="2926" y="1240"/>
                    </a:cubicBezTo>
                    <a:cubicBezTo>
                      <a:pt x="3521" y="1066"/>
                      <a:pt x="4066" y="719"/>
                      <a:pt x="4587" y="421"/>
                    </a:cubicBezTo>
                    <a:cubicBezTo>
                      <a:pt x="4661" y="372"/>
                      <a:pt x="4711" y="322"/>
                      <a:pt x="4711" y="248"/>
                    </a:cubicBezTo>
                    <a:cubicBezTo>
                      <a:pt x="4711" y="198"/>
                      <a:pt x="4017" y="99"/>
                      <a:pt x="3918" y="99"/>
                    </a:cubicBezTo>
                    <a:cubicBezTo>
                      <a:pt x="3521" y="50"/>
                      <a:pt x="3100" y="0"/>
                      <a:pt x="2703"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310" name="Google Shape;12310;p30"/>
              <p:cNvSpPr/>
              <p:nvPr/>
            </p:nvSpPr>
            <p:spPr>
              <a:xfrm>
                <a:off x="3987275" y="1118850"/>
                <a:ext cx="123975" cy="158400"/>
              </a:xfrm>
              <a:custGeom>
                <a:avLst/>
                <a:gdLst/>
                <a:ahLst/>
                <a:cxnLst/>
                <a:rect l="l" t="t" r="r" b="b"/>
                <a:pathLst>
                  <a:path w="4959" h="6336" extrusionOk="0">
                    <a:moveTo>
                      <a:pt x="4480" y="1"/>
                    </a:moveTo>
                    <a:cubicBezTo>
                      <a:pt x="4353" y="1"/>
                      <a:pt x="4172" y="96"/>
                      <a:pt x="4013" y="96"/>
                    </a:cubicBezTo>
                    <a:cubicBezTo>
                      <a:pt x="3988" y="96"/>
                      <a:pt x="3965" y="93"/>
                      <a:pt x="3942" y="88"/>
                    </a:cubicBezTo>
                    <a:cubicBezTo>
                      <a:pt x="3867" y="64"/>
                      <a:pt x="3793" y="39"/>
                      <a:pt x="3743" y="39"/>
                    </a:cubicBezTo>
                    <a:cubicBezTo>
                      <a:pt x="3714" y="34"/>
                      <a:pt x="3684" y="32"/>
                      <a:pt x="3654" y="32"/>
                    </a:cubicBezTo>
                    <a:cubicBezTo>
                      <a:pt x="3511" y="32"/>
                      <a:pt x="3371" y="81"/>
                      <a:pt x="3248" y="163"/>
                    </a:cubicBezTo>
                    <a:cubicBezTo>
                      <a:pt x="3074" y="262"/>
                      <a:pt x="3000" y="336"/>
                      <a:pt x="2876" y="460"/>
                    </a:cubicBezTo>
                    <a:cubicBezTo>
                      <a:pt x="1958" y="1402"/>
                      <a:pt x="1339" y="2419"/>
                      <a:pt x="893" y="3435"/>
                    </a:cubicBezTo>
                    <a:cubicBezTo>
                      <a:pt x="471" y="4402"/>
                      <a:pt x="198" y="5344"/>
                      <a:pt x="0" y="6286"/>
                    </a:cubicBezTo>
                    <a:lnTo>
                      <a:pt x="0" y="6335"/>
                    </a:lnTo>
                    <a:lnTo>
                      <a:pt x="74" y="6335"/>
                    </a:lnTo>
                    <a:cubicBezTo>
                      <a:pt x="322" y="6335"/>
                      <a:pt x="570" y="6162"/>
                      <a:pt x="744" y="6013"/>
                    </a:cubicBezTo>
                    <a:cubicBezTo>
                      <a:pt x="2578" y="4501"/>
                      <a:pt x="4140" y="2617"/>
                      <a:pt x="4884" y="782"/>
                    </a:cubicBezTo>
                    <a:cubicBezTo>
                      <a:pt x="4908" y="634"/>
                      <a:pt x="4958" y="460"/>
                      <a:pt x="4884" y="386"/>
                    </a:cubicBezTo>
                    <a:cubicBezTo>
                      <a:pt x="4809" y="287"/>
                      <a:pt x="4685" y="262"/>
                      <a:pt x="4661" y="187"/>
                    </a:cubicBezTo>
                    <a:cubicBezTo>
                      <a:pt x="4636" y="138"/>
                      <a:pt x="4636" y="64"/>
                      <a:pt x="4586" y="39"/>
                    </a:cubicBezTo>
                    <a:cubicBezTo>
                      <a:pt x="4559" y="11"/>
                      <a:pt x="4522" y="1"/>
                      <a:pt x="448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311" name="Google Shape;12311;p30"/>
              <p:cNvSpPr/>
              <p:nvPr/>
            </p:nvSpPr>
            <p:spPr>
              <a:xfrm>
                <a:off x="3989125" y="1148925"/>
                <a:ext cx="90500" cy="127350"/>
              </a:xfrm>
              <a:custGeom>
                <a:avLst/>
                <a:gdLst/>
                <a:ahLst/>
                <a:cxnLst/>
                <a:rect l="l" t="t" r="r" b="b"/>
                <a:pathLst>
                  <a:path w="3620" h="5094" extrusionOk="0">
                    <a:moveTo>
                      <a:pt x="2876" y="1"/>
                    </a:moveTo>
                    <a:lnTo>
                      <a:pt x="2876" y="1"/>
                    </a:lnTo>
                    <a:cubicBezTo>
                      <a:pt x="2207" y="621"/>
                      <a:pt x="1686" y="1315"/>
                      <a:pt x="1240" y="2034"/>
                    </a:cubicBezTo>
                    <a:cubicBezTo>
                      <a:pt x="744" y="2827"/>
                      <a:pt x="397" y="3670"/>
                      <a:pt x="124" y="4463"/>
                    </a:cubicBezTo>
                    <a:cubicBezTo>
                      <a:pt x="75" y="4686"/>
                      <a:pt x="0" y="4909"/>
                      <a:pt x="124" y="5083"/>
                    </a:cubicBezTo>
                    <a:cubicBezTo>
                      <a:pt x="143" y="5090"/>
                      <a:pt x="164" y="5094"/>
                      <a:pt x="186" y="5094"/>
                    </a:cubicBezTo>
                    <a:cubicBezTo>
                      <a:pt x="306" y="5094"/>
                      <a:pt x="458" y="4986"/>
                      <a:pt x="521" y="4860"/>
                    </a:cubicBezTo>
                    <a:cubicBezTo>
                      <a:pt x="1265" y="4091"/>
                      <a:pt x="1860" y="3347"/>
                      <a:pt x="2479" y="2554"/>
                    </a:cubicBezTo>
                    <a:cubicBezTo>
                      <a:pt x="2975" y="1860"/>
                      <a:pt x="3471" y="1191"/>
                      <a:pt x="3620" y="497"/>
                    </a:cubicBezTo>
                    <a:lnTo>
                      <a:pt x="3620" y="497"/>
                    </a:lnTo>
                    <a:cubicBezTo>
                      <a:pt x="3471" y="596"/>
                      <a:pt x="3297" y="720"/>
                      <a:pt x="3099" y="819"/>
                    </a:cubicBezTo>
                    <a:cubicBezTo>
                      <a:pt x="3248" y="596"/>
                      <a:pt x="3372" y="348"/>
                      <a:pt x="3446" y="100"/>
                    </a:cubicBezTo>
                    <a:lnTo>
                      <a:pt x="3446" y="100"/>
                    </a:lnTo>
                    <a:cubicBezTo>
                      <a:pt x="3198" y="298"/>
                      <a:pt x="2950" y="472"/>
                      <a:pt x="2727" y="670"/>
                    </a:cubicBezTo>
                    <a:cubicBezTo>
                      <a:pt x="2826" y="447"/>
                      <a:pt x="2876" y="224"/>
                      <a:pt x="2876"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312" name="Google Shape;12312;p30"/>
              <p:cNvSpPr/>
              <p:nvPr/>
            </p:nvSpPr>
            <p:spPr>
              <a:xfrm>
                <a:off x="3767875" y="1203475"/>
                <a:ext cx="144425" cy="101650"/>
              </a:xfrm>
              <a:custGeom>
                <a:avLst/>
                <a:gdLst/>
                <a:ahLst/>
                <a:cxnLst/>
                <a:rect l="l" t="t" r="r" b="b"/>
                <a:pathLst>
                  <a:path w="5777" h="4066" extrusionOk="0">
                    <a:moveTo>
                      <a:pt x="1314" y="0"/>
                    </a:moveTo>
                    <a:cubicBezTo>
                      <a:pt x="1116" y="0"/>
                      <a:pt x="868" y="25"/>
                      <a:pt x="695" y="149"/>
                    </a:cubicBezTo>
                    <a:cubicBezTo>
                      <a:pt x="645" y="223"/>
                      <a:pt x="596" y="273"/>
                      <a:pt x="546" y="298"/>
                    </a:cubicBezTo>
                    <a:cubicBezTo>
                      <a:pt x="397" y="397"/>
                      <a:pt x="75" y="372"/>
                      <a:pt x="25" y="496"/>
                    </a:cubicBezTo>
                    <a:cubicBezTo>
                      <a:pt x="1" y="521"/>
                      <a:pt x="25" y="546"/>
                      <a:pt x="25" y="595"/>
                    </a:cubicBezTo>
                    <a:cubicBezTo>
                      <a:pt x="75" y="769"/>
                      <a:pt x="199" y="918"/>
                      <a:pt x="298" y="1091"/>
                    </a:cubicBezTo>
                    <a:cubicBezTo>
                      <a:pt x="620" y="1512"/>
                      <a:pt x="992" y="1884"/>
                      <a:pt x="1414" y="2231"/>
                    </a:cubicBezTo>
                    <a:cubicBezTo>
                      <a:pt x="1686" y="2479"/>
                      <a:pt x="2009" y="2653"/>
                      <a:pt x="2356" y="2851"/>
                    </a:cubicBezTo>
                    <a:cubicBezTo>
                      <a:pt x="2876" y="3124"/>
                      <a:pt x="3422" y="3397"/>
                      <a:pt x="4016" y="3570"/>
                    </a:cubicBezTo>
                    <a:cubicBezTo>
                      <a:pt x="4314" y="3694"/>
                      <a:pt x="4636" y="3768"/>
                      <a:pt x="4934" y="3868"/>
                    </a:cubicBezTo>
                    <a:cubicBezTo>
                      <a:pt x="5033" y="3892"/>
                      <a:pt x="5777" y="4066"/>
                      <a:pt x="5777" y="4066"/>
                    </a:cubicBezTo>
                    <a:cubicBezTo>
                      <a:pt x="5529" y="2702"/>
                      <a:pt x="4636" y="1463"/>
                      <a:pt x="3248" y="620"/>
                    </a:cubicBezTo>
                    <a:cubicBezTo>
                      <a:pt x="2727" y="273"/>
                      <a:pt x="2108" y="25"/>
                      <a:pt x="1314"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313" name="Google Shape;12313;p30"/>
              <p:cNvSpPr/>
              <p:nvPr/>
            </p:nvSpPr>
            <p:spPr>
              <a:xfrm>
                <a:off x="3823650" y="1248100"/>
                <a:ext cx="81225" cy="51450"/>
              </a:xfrm>
              <a:custGeom>
                <a:avLst/>
                <a:gdLst/>
                <a:ahLst/>
                <a:cxnLst/>
                <a:rect l="l" t="t" r="r" b="b"/>
                <a:pathLst>
                  <a:path w="3249" h="2058" extrusionOk="0">
                    <a:moveTo>
                      <a:pt x="1513" y="0"/>
                    </a:moveTo>
                    <a:cubicBezTo>
                      <a:pt x="1516" y="6"/>
                      <a:pt x="1520" y="12"/>
                      <a:pt x="1525" y="18"/>
                    </a:cubicBezTo>
                    <a:lnTo>
                      <a:pt x="1525" y="18"/>
                    </a:lnTo>
                    <a:cubicBezTo>
                      <a:pt x="1521" y="12"/>
                      <a:pt x="1517" y="6"/>
                      <a:pt x="1513" y="0"/>
                    </a:cubicBezTo>
                    <a:close/>
                    <a:moveTo>
                      <a:pt x="1525" y="18"/>
                    </a:moveTo>
                    <a:cubicBezTo>
                      <a:pt x="1668" y="237"/>
                      <a:pt x="1788" y="479"/>
                      <a:pt x="1885" y="744"/>
                    </a:cubicBezTo>
                    <a:cubicBezTo>
                      <a:pt x="1538" y="546"/>
                      <a:pt x="1166" y="347"/>
                      <a:pt x="720" y="248"/>
                    </a:cubicBezTo>
                    <a:lnTo>
                      <a:pt x="720" y="248"/>
                    </a:lnTo>
                    <a:cubicBezTo>
                      <a:pt x="893" y="496"/>
                      <a:pt x="1042" y="719"/>
                      <a:pt x="1141" y="967"/>
                    </a:cubicBezTo>
                    <a:cubicBezTo>
                      <a:pt x="769" y="917"/>
                      <a:pt x="372" y="868"/>
                      <a:pt x="1" y="818"/>
                    </a:cubicBezTo>
                    <a:lnTo>
                      <a:pt x="1" y="818"/>
                    </a:lnTo>
                    <a:cubicBezTo>
                      <a:pt x="273" y="1240"/>
                      <a:pt x="769" y="1537"/>
                      <a:pt x="1364" y="1711"/>
                    </a:cubicBezTo>
                    <a:cubicBezTo>
                      <a:pt x="1736" y="1810"/>
                      <a:pt x="2256" y="2033"/>
                      <a:pt x="2752" y="2058"/>
                    </a:cubicBezTo>
                    <a:cubicBezTo>
                      <a:pt x="3248" y="2008"/>
                      <a:pt x="3199" y="1636"/>
                      <a:pt x="3124" y="1438"/>
                    </a:cubicBezTo>
                    <a:cubicBezTo>
                      <a:pt x="2951" y="1116"/>
                      <a:pt x="2752" y="843"/>
                      <a:pt x="2455" y="595"/>
                    </a:cubicBezTo>
                    <a:cubicBezTo>
                      <a:pt x="2306" y="471"/>
                      <a:pt x="2157" y="347"/>
                      <a:pt x="2009" y="248"/>
                    </a:cubicBezTo>
                    <a:cubicBezTo>
                      <a:pt x="1892" y="202"/>
                      <a:pt x="1601" y="111"/>
                      <a:pt x="1525" y="18"/>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314" name="Google Shape;12314;p30"/>
              <p:cNvSpPr/>
              <p:nvPr/>
            </p:nvSpPr>
            <p:spPr>
              <a:xfrm>
                <a:off x="3920325" y="1119475"/>
                <a:ext cx="77500" cy="162550"/>
              </a:xfrm>
              <a:custGeom>
                <a:avLst/>
                <a:gdLst/>
                <a:ahLst/>
                <a:cxnLst/>
                <a:rect l="l" t="t" r="r" b="b"/>
                <a:pathLst>
                  <a:path w="3100" h="6502" extrusionOk="0">
                    <a:moveTo>
                      <a:pt x="2207" y="1"/>
                    </a:moveTo>
                    <a:cubicBezTo>
                      <a:pt x="1990" y="1"/>
                      <a:pt x="1774" y="169"/>
                      <a:pt x="1557" y="169"/>
                    </a:cubicBezTo>
                    <a:cubicBezTo>
                      <a:pt x="1534" y="169"/>
                      <a:pt x="1511" y="167"/>
                      <a:pt x="1488" y="162"/>
                    </a:cubicBezTo>
                    <a:cubicBezTo>
                      <a:pt x="1456" y="153"/>
                      <a:pt x="1425" y="149"/>
                      <a:pt x="1396" y="149"/>
                    </a:cubicBezTo>
                    <a:cubicBezTo>
                      <a:pt x="1109" y="149"/>
                      <a:pt x="956" y="555"/>
                      <a:pt x="844" y="757"/>
                    </a:cubicBezTo>
                    <a:cubicBezTo>
                      <a:pt x="645" y="1030"/>
                      <a:pt x="497" y="1352"/>
                      <a:pt x="373" y="1650"/>
                    </a:cubicBezTo>
                    <a:cubicBezTo>
                      <a:pt x="125" y="2245"/>
                      <a:pt x="1" y="2865"/>
                      <a:pt x="1" y="3459"/>
                    </a:cubicBezTo>
                    <a:cubicBezTo>
                      <a:pt x="1" y="4253"/>
                      <a:pt x="224" y="5021"/>
                      <a:pt x="670" y="5691"/>
                    </a:cubicBezTo>
                    <a:cubicBezTo>
                      <a:pt x="819" y="5889"/>
                      <a:pt x="1042" y="6310"/>
                      <a:pt x="1364" y="6459"/>
                    </a:cubicBezTo>
                    <a:cubicBezTo>
                      <a:pt x="1428" y="6489"/>
                      <a:pt x="1489" y="6502"/>
                      <a:pt x="1547" y="6502"/>
                    </a:cubicBezTo>
                    <a:cubicBezTo>
                      <a:pt x="1832" y="6502"/>
                      <a:pt x="2050" y="6194"/>
                      <a:pt x="2133" y="5988"/>
                    </a:cubicBezTo>
                    <a:cubicBezTo>
                      <a:pt x="2505" y="4798"/>
                      <a:pt x="2678" y="3633"/>
                      <a:pt x="2901" y="2468"/>
                    </a:cubicBezTo>
                    <a:cubicBezTo>
                      <a:pt x="2976" y="2096"/>
                      <a:pt x="3025" y="1749"/>
                      <a:pt x="3050" y="1377"/>
                    </a:cubicBezTo>
                    <a:cubicBezTo>
                      <a:pt x="3100" y="1129"/>
                      <a:pt x="3100" y="832"/>
                      <a:pt x="3000" y="633"/>
                    </a:cubicBezTo>
                    <a:cubicBezTo>
                      <a:pt x="2901" y="435"/>
                      <a:pt x="2629" y="63"/>
                      <a:pt x="2306" y="14"/>
                    </a:cubicBezTo>
                    <a:cubicBezTo>
                      <a:pt x="2273" y="5"/>
                      <a:pt x="2240" y="1"/>
                      <a:pt x="220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315" name="Google Shape;12315;p30"/>
              <p:cNvSpPr/>
              <p:nvPr/>
            </p:nvSpPr>
            <p:spPr>
              <a:xfrm>
                <a:off x="3933350" y="1176200"/>
                <a:ext cx="42175" cy="96200"/>
              </a:xfrm>
              <a:custGeom>
                <a:avLst/>
                <a:gdLst/>
                <a:ahLst/>
                <a:cxnLst/>
                <a:rect l="l" t="t" r="r" b="b"/>
                <a:pathLst>
                  <a:path w="1687" h="3848" extrusionOk="0">
                    <a:moveTo>
                      <a:pt x="521" y="1"/>
                    </a:moveTo>
                    <a:cubicBezTo>
                      <a:pt x="347" y="372"/>
                      <a:pt x="248" y="744"/>
                      <a:pt x="224" y="1116"/>
                    </a:cubicBezTo>
                    <a:cubicBezTo>
                      <a:pt x="174" y="1339"/>
                      <a:pt x="25" y="1587"/>
                      <a:pt x="25" y="1835"/>
                    </a:cubicBezTo>
                    <a:cubicBezTo>
                      <a:pt x="0" y="2480"/>
                      <a:pt x="496" y="3198"/>
                      <a:pt x="893" y="3694"/>
                    </a:cubicBezTo>
                    <a:cubicBezTo>
                      <a:pt x="957" y="3780"/>
                      <a:pt x="1059" y="3848"/>
                      <a:pt x="1183" y="3848"/>
                    </a:cubicBezTo>
                    <a:cubicBezTo>
                      <a:pt x="1201" y="3848"/>
                      <a:pt x="1220" y="3846"/>
                      <a:pt x="1240" y="3843"/>
                    </a:cubicBezTo>
                    <a:lnTo>
                      <a:pt x="1513" y="2356"/>
                    </a:lnTo>
                    <a:cubicBezTo>
                      <a:pt x="1587" y="1959"/>
                      <a:pt x="1686" y="1562"/>
                      <a:pt x="1612" y="1190"/>
                    </a:cubicBezTo>
                    <a:lnTo>
                      <a:pt x="1612" y="1190"/>
                    </a:lnTo>
                    <a:cubicBezTo>
                      <a:pt x="1513" y="1265"/>
                      <a:pt x="1438" y="1389"/>
                      <a:pt x="1339" y="1488"/>
                    </a:cubicBezTo>
                    <a:cubicBezTo>
                      <a:pt x="1364" y="1017"/>
                      <a:pt x="1314" y="571"/>
                      <a:pt x="1141" y="149"/>
                    </a:cubicBezTo>
                    <a:cubicBezTo>
                      <a:pt x="1017" y="372"/>
                      <a:pt x="967" y="571"/>
                      <a:pt x="942" y="769"/>
                    </a:cubicBezTo>
                    <a:cubicBezTo>
                      <a:pt x="818" y="496"/>
                      <a:pt x="695" y="248"/>
                      <a:pt x="521"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316" name="Google Shape;12316;p30"/>
              <p:cNvSpPr/>
              <p:nvPr/>
            </p:nvSpPr>
            <p:spPr>
              <a:xfrm>
                <a:off x="3707150" y="1252125"/>
                <a:ext cx="195225" cy="73700"/>
              </a:xfrm>
              <a:custGeom>
                <a:avLst/>
                <a:gdLst/>
                <a:ahLst/>
                <a:cxnLst/>
                <a:rect l="l" t="t" r="r" b="b"/>
                <a:pathLst>
                  <a:path w="7809" h="2948" extrusionOk="0">
                    <a:moveTo>
                      <a:pt x="1537" y="0"/>
                    </a:moveTo>
                    <a:cubicBezTo>
                      <a:pt x="1432" y="0"/>
                      <a:pt x="1326" y="13"/>
                      <a:pt x="1215" y="62"/>
                    </a:cubicBezTo>
                    <a:cubicBezTo>
                      <a:pt x="1017" y="161"/>
                      <a:pt x="893" y="285"/>
                      <a:pt x="744" y="409"/>
                    </a:cubicBezTo>
                    <a:cubicBezTo>
                      <a:pt x="570" y="558"/>
                      <a:pt x="322" y="657"/>
                      <a:pt x="149" y="831"/>
                    </a:cubicBezTo>
                    <a:cubicBezTo>
                      <a:pt x="0" y="1004"/>
                      <a:pt x="75" y="1128"/>
                      <a:pt x="99" y="1252"/>
                    </a:cubicBezTo>
                    <a:cubicBezTo>
                      <a:pt x="124" y="1302"/>
                      <a:pt x="149" y="1302"/>
                      <a:pt x="149" y="1401"/>
                    </a:cubicBezTo>
                    <a:cubicBezTo>
                      <a:pt x="149" y="1451"/>
                      <a:pt x="124" y="1525"/>
                      <a:pt x="149" y="1624"/>
                    </a:cubicBezTo>
                    <a:cubicBezTo>
                      <a:pt x="199" y="1872"/>
                      <a:pt x="446" y="2120"/>
                      <a:pt x="719" y="2244"/>
                    </a:cubicBezTo>
                    <a:cubicBezTo>
                      <a:pt x="2013" y="2761"/>
                      <a:pt x="3705" y="2948"/>
                      <a:pt x="5387" y="2948"/>
                    </a:cubicBezTo>
                    <a:cubicBezTo>
                      <a:pt x="5961" y="2948"/>
                      <a:pt x="6535" y="2926"/>
                      <a:pt x="7090" y="2888"/>
                    </a:cubicBezTo>
                    <a:cubicBezTo>
                      <a:pt x="7338" y="2864"/>
                      <a:pt x="7660" y="2789"/>
                      <a:pt x="7759" y="2640"/>
                    </a:cubicBezTo>
                    <a:cubicBezTo>
                      <a:pt x="7809" y="2467"/>
                      <a:pt x="7710" y="2393"/>
                      <a:pt x="7586" y="2293"/>
                    </a:cubicBezTo>
                    <a:cubicBezTo>
                      <a:pt x="7065" y="1822"/>
                      <a:pt x="6421" y="1500"/>
                      <a:pt x="5727" y="1178"/>
                    </a:cubicBezTo>
                    <a:cubicBezTo>
                      <a:pt x="5553" y="1079"/>
                      <a:pt x="5355" y="1029"/>
                      <a:pt x="5181" y="930"/>
                    </a:cubicBezTo>
                    <a:cubicBezTo>
                      <a:pt x="4140" y="508"/>
                      <a:pt x="3099" y="62"/>
                      <a:pt x="1859" y="13"/>
                    </a:cubicBezTo>
                    <a:cubicBezTo>
                      <a:pt x="1748" y="13"/>
                      <a:pt x="1643" y="0"/>
                      <a:pt x="153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317" name="Google Shape;12317;p30"/>
              <p:cNvSpPr/>
              <p:nvPr/>
            </p:nvSpPr>
            <p:spPr>
              <a:xfrm>
                <a:off x="3771600" y="1278450"/>
                <a:ext cx="119000" cy="39700"/>
              </a:xfrm>
              <a:custGeom>
                <a:avLst/>
                <a:gdLst/>
                <a:ahLst/>
                <a:cxnLst/>
                <a:rect l="l" t="t" r="r" b="b"/>
                <a:pathLst>
                  <a:path w="4760" h="1588" extrusionOk="0">
                    <a:moveTo>
                      <a:pt x="719" y="1"/>
                    </a:moveTo>
                    <a:lnTo>
                      <a:pt x="719" y="1"/>
                    </a:lnTo>
                    <a:cubicBezTo>
                      <a:pt x="731" y="17"/>
                      <a:pt x="751" y="31"/>
                      <a:pt x="776" y="42"/>
                    </a:cubicBezTo>
                    <a:lnTo>
                      <a:pt x="776" y="42"/>
                    </a:lnTo>
                    <a:cubicBezTo>
                      <a:pt x="757" y="28"/>
                      <a:pt x="738" y="14"/>
                      <a:pt x="719" y="1"/>
                    </a:cubicBezTo>
                    <a:close/>
                    <a:moveTo>
                      <a:pt x="776" y="42"/>
                    </a:moveTo>
                    <a:lnTo>
                      <a:pt x="776" y="42"/>
                    </a:lnTo>
                    <a:cubicBezTo>
                      <a:pt x="931" y="157"/>
                      <a:pt x="1091" y="287"/>
                      <a:pt x="1289" y="398"/>
                    </a:cubicBezTo>
                    <a:cubicBezTo>
                      <a:pt x="1125" y="377"/>
                      <a:pt x="948" y="365"/>
                      <a:pt x="767" y="365"/>
                    </a:cubicBezTo>
                    <a:cubicBezTo>
                      <a:pt x="511" y="365"/>
                      <a:pt x="247" y="389"/>
                      <a:pt x="0" y="447"/>
                    </a:cubicBezTo>
                    <a:cubicBezTo>
                      <a:pt x="397" y="596"/>
                      <a:pt x="843" y="769"/>
                      <a:pt x="1240" y="943"/>
                    </a:cubicBezTo>
                    <a:lnTo>
                      <a:pt x="595" y="1116"/>
                    </a:lnTo>
                    <a:cubicBezTo>
                      <a:pt x="630" y="1109"/>
                      <a:pt x="671" y="1106"/>
                      <a:pt x="715" y="1106"/>
                    </a:cubicBezTo>
                    <a:cubicBezTo>
                      <a:pt x="985" y="1106"/>
                      <a:pt x="1399" y="1219"/>
                      <a:pt x="1612" y="1240"/>
                    </a:cubicBezTo>
                    <a:cubicBezTo>
                      <a:pt x="1959" y="1265"/>
                      <a:pt x="2256" y="1315"/>
                      <a:pt x="2603" y="1340"/>
                    </a:cubicBezTo>
                    <a:cubicBezTo>
                      <a:pt x="3322" y="1389"/>
                      <a:pt x="4016" y="1488"/>
                      <a:pt x="4735" y="1587"/>
                    </a:cubicBezTo>
                    <a:cubicBezTo>
                      <a:pt x="4760" y="1513"/>
                      <a:pt x="4710" y="1463"/>
                      <a:pt x="4636" y="1439"/>
                    </a:cubicBezTo>
                    <a:cubicBezTo>
                      <a:pt x="4239" y="1216"/>
                      <a:pt x="3942" y="968"/>
                      <a:pt x="3471" y="769"/>
                    </a:cubicBezTo>
                    <a:cubicBezTo>
                      <a:pt x="3000" y="596"/>
                      <a:pt x="2479" y="398"/>
                      <a:pt x="1983" y="274"/>
                    </a:cubicBezTo>
                    <a:cubicBezTo>
                      <a:pt x="1760" y="224"/>
                      <a:pt x="1562" y="150"/>
                      <a:pt x="1364" y="125"/>
                    </a:cubicBezTo>
                    <a:cubicBezTo>
                      <a:pt x="1177" y="104"/>
                      <a:pt x="904" y="101"/>
                      <a:pt x="776" y="42"/>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318" name="Google Shape;12318;p30"/>
              <p:cNvSpPr/>
              <p:nvPr/>
            </p:nvSpPr>
            <p:spPr>
              <a:xfrm>
                <a:off x="3840375" y="1140875"/>
                <a:ext cx="108500" cy="154650"/>
              </a:xfrm>
              <a:custGeom>
                <a:avLst/>
                <a:gdLst/>
                <a:ahLst/>
                <a:cxnLst/>
                <a:rect l="l" t="t" r="r" b="b"/>
                <a:pathLst>
                  <a:path w="4340" h="6186" extrusionOk="0">
                    <a:moveTo>
                      <a:pt x="1488" y="1"/>
                    </a:moveTo>
                    <a:cubicBezTo>
                      <a:pt x="1240" y="1"/>
                      <a:pt x="1067" y="273"/>
                      <a:pt x="819" y="323"/>
                    </a:cubicBezTo>
                    <a:cubicBezTo>
                      <a:pt x="769" y="348"/>
                      <a:pt x="726" y="348"/>
                      <a:pt x="686" y="348"/>
                    </a:cubicBezTo>
                    <a:cubicBezTo>
                      <a:pt x="645" y="348"/>
                      <a:pt x="608" y="348"/>
                      <a:pt x="571" y="372"/>
                    </a:cubicBezTo>
                    <a:cubicBezTo>
                      <a:pt x="447" y="397"/>
                      <a:pt x="323" y="496"/>
                      <a:pt x="249" y="571"/>
                    </a:cubicBezTo>
                    <a:cubicBezTo>
                      <a:pt x="199" y="695"/>
                      <a:pt x="199" y="794"/>
                      <a:pt x="150" y="893"/>
                    </a:cubicBezTo>
                    <a:cubicBezTo>
                      <a:pt x="26" y="1538"/>
                      <a:pt x="1" y="2182"/>
                      <a:pt x="100" y="2777"/>
                    </a:cubicBezTo>
                    <a:cubicBezTo>
                      <a:pt x="199" y="3347"/>
                      <a:pt x="522" y="3719"/>
                      <a:pt x="869" y="4140"/>
                    </a:cubicBezTo>
                    <a:cubicBezTo>
                      <a:pt x="1513" y="5008"/>
                      <a:pt x="2455" y="5777"/>
                      <a:pt x="3744" y="6148"/>
                    </a:cubicBezTo>
                    <a:cubicBezTo>
                      <a:pt x="3781" y="6173"/>
                      <a:pt x="3825" y="6186"/>
                      <a:pt x="3865" y="6186"/>
                    </a:cubicBezTo>
                    <a:cubicBezTo>
                      <a:pt x="3905" y="6186"/>
                      <a:pt x="3943" y="6173"/>
                      <a:pt x="3967" y="6148"/>
                    </a:cubicBezTo>
                    <a:cubicBezTo>
                      <a:pt x="3992" y="6124"/>
                      <a:pt x="3992" y="6099"/>
                      <a:pt x="4042" y="6074"/>
                    </a:cubicBezTo>
                    <a:cubicBezTo>
                      <a:pt x="4190" y="5777"/>
                      <a:pt x="4215" y="5504"/>
                      <a:pt x="4240" y="5256"/>
                    </a:cubicBezTo>
                    <a:cubicBezTo>
                      <a:pt x="4339" y="4264"/>
                      <a:pt x="4091" y="3372"/>
                      <a:pt x="3794" y="2430"/>
                    </a:cubicBezTo>
                    <a:cubicBezTo>
                      <a:pt x="3794" y="2380"/>
                      <a:pt x="3744" y="2356"/>
                      <a:pt x="3744" y="2281"/>
                    </a:cubicBezTo>
                    <a:cubicBezTo>
                      <a:pt x="3695" y="2009"/>
                      <a:pt x="3595" y="1761"/>
                      <a:pt x="3447" y="1513"/>
                    </a:cubicBezTo>
                    <a:cubicBezTo>
                      <a:pt x="3298" y="1290"/>
                      <a:pt x="3124" y="1116"/>
                      <a:pt x="2951" y="918"/>
                    </a:cubicBezTo>
                    <a:cubicBezTo>
                      <a:pt x="2753" y="695"/>
                      <a:pt x="2579" y="496"/>
                      <a:pt x="2356" y="298"/>
                    </a:cubicBezTo>
                    <a:cubicBezTo>
                      <a:pt x="2207" y="149"/>
                      <a:pt x="1935" y="125"/>
                      <a:pt x="1687" y="25"/>
                    </a:cubicBezTo>
                    <a:cubicBezTo>
                      <a:pt x="1612" y="25"/>
                      <a:pt x="1563" y="1"/>
                      <a:pt x="148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319" name="Google Shape;12319;p30"/>
              <p:cNvSpPr/>
              <p:nvPr/>
            </p:nvSpPr>
            <p:spPr>
              <a:xfrm>
                <a:off x="3868275" y="1181150"/>
                <a:ext cx="71925" cy="101050"/>
              </a:xfrm>
              <a:custGeom>
                <a:avLst/>
                <a:gdLst/>
                <a:ahLst/>
                <a:cxnLst/>
                <a:rect l="l" t="t" r="r" b="b"/>
                <a:pathLst>
                  <a:path w="2877" h="4042" extrusionOk="0">
                    <a:moveTo>
                      <a:pt x="2182" y="1240"/>
                    </a:moveTo>
                    <a:cubicBezTo>
                      <a:pt x="2177" y="1245"/>
                      <a:pt x="2174" y="1252"/>
                      <a:pt x="2173" y="1260"/>
                    </a:cubicBezTo>
                    <a:lnTo>
                      <a:pt x="2173" y="1260"/>
                    </a:lnTo>
                    <a:cubicBezTo>
                      <a:pt x="2176" y="1254"/>
                      <a:pt x="2179" y="1247"/>
                      <a:pt x="2182" y="1240"/>
                    </a:cubicBezTo>
                    <a:close/>
                    <a:moveTo>
                      <a:pt x="1091" y="1"/>
                    </a:moveTo>
                    <a:cubicBezTo>
                      <a:pt x="1017" y="298"/>
                      <a:pt x="992" y="571"/>
                      <a:pt x="967" y="869"/>
                    </a:cubicBezTo>
                    <a:cubicBezTo>
                      <a:pt x="645" y="621"/>
                      <a:pt x="323" y="323"/>
                      <a:pt x="0" y="75"/>
                    </a:cubicBezTo>
                    <a:lnTo>
                      <a:pt x="0" y="75"/>
                    </a:lnTo>
                    <a:cubicBezTo>
                      <a:pt x="0" y="670"/>
                      <a:pt x="100" y="1240"/>
                      <a:pt x="323" y="1761"/>
                    </a:cubicBezTo>
                    <a:cubicBezTo>
                      <a:pt x="496" y="2207"/>
                      <a:pt x="744" y="2653"/>
                      <a:pt x="1091" y="3050"/>
                    </a:cubicBezTo>
                    <a:cubicBezTo>
                      <a:pt x="1240" y="3273"/>
                      <a:pt x="1438" y="3447"/>
                      <a:pt x="1637" y="3645"/>
                    </a:cubicBezTo>
                    <a:cubicBezTo>
                      <a:pt x="1761" y="3769"/>
                      <a:pt x="1984" y="4042"/>
                      <a:pt x="2232" y="4042"/>
                    </a:cubicBezTo>
                    <a:cubicBezTo>
                      <a:pt x="2876" y="4042"/>
                      <a:pt x="2628" y="3000"/>
                      <a:pt x="2603" y="2777"/>
                    </a:cubicBezTo>
                    <a:cubicBezTo>
                      <a:pt x="2579" y="2505"/>
                      <a:pt x="2504" y="2257"/>
                      <a:pt x="2455" y="1984"/>
                    </a:cubicBezTo>
                    <a:cubicBezTo>
                      <a:pt x="2430" y="1860"/>
                      <a:pt x="2380" y="1687"/>
                      <a:pt x="2331" y="1563"/>
                    </a:cubicBezTo>
                    <a:cubicBezTo>
                      <a:pt x="2308" y="1518"/>
                      <a:pt x="2166" y="1333"/>
                      <a:pt x="2173" y="1260"/>
                    </a:cubicBezTo>
                    <a:lnTo>
                      <a:pt x="2173" y="1260"/>
                    </a:lnTo>
                    <a:cubicBezTo>
                      <a:pt x="2100" y="1429"/>
                      <a:pt x="2007" y="1619"/>
                      <a:pt x="1959" y="1786"/>
                    </a:cubicBezTo>
                    <a:cubicBezTo>
                      <a:pt x="1810" y="1141"/>
                      <a:pt x="1513" y="521"/>
                      <a:pt x="1091"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320" name="Google Shape;12320;p30"/>
              <p:cNvSpPr/>
              <p:nvPr/>
            </p:nvSpPr>
            <p:spPr>
              <a:xfrm>
                <a:off x="3958750" y="1120425"/>
                <a:ext cx="99200" cy="158150"/>
              </a:xfrm>
              <a:custGeom>
                <a:avLst/>
                <a:gdLst/>
                <a:ahLst/>
                <a:cxnLst/>
                <a:rect l="l" t="t" r="r" b="b"/>
                <a:pathLst>
                  <a:path w="3968" h="6326" extrusionOk="0">
                    <a:moveTo>
                      <a:pt x="2951" y="1"/>
                    </a:moveTo>
                    <a:cubicBezTo>
                      <a:pt x="2529" y="25"/>
                      <a:pt x="1910" y="719"/>
                      <a:pt x="1686" y="967"/>
                    </a:cubicBezTo>
                    <a:cubicBezTo>
                      <a:pt x="1339" y="1364"/>
                      <a:pt x="1067" y="1761"/>
                      <a:pt x="844" y="2182"/>
                    </a:cubicBezTo>
                    <a:cubicBezTo>
                      <a:pt x="348" y="3000"/>
                      <a:pt x="50" y="3868"/>
                      <a:pt x="1" y="4711"/>
                    </a:cubicBezTo>
                    <a:cubicBezTo>
                      <a:pt x="1" y="5107"/>
                      <a:pt x="75" y="5479"/>
                      <a:pt x="199" y="5851"/>
                    </a:cubicBezTo>
                    <a:cubicBezTo>
                      <a:pt x="236" y="5979"/>
                      <a:pt x="436" y="6325"/>
                      <a:pt x="668" y="6325"/>
                    </a:cubicBezTo>
                    <a:cubicBezTo>
                      <a:pt x="749" y="6325"/>
                      <a:pt x="834" y="6283"/>
                      <a:pt x="918" y="6173"/>
                    </a:cubicBezTo>
                    <a:cubicBezTo>
                      <a:pt x="1215" y="5727"/>
                      <a:pt x="1563" y="5281"/>
                      <a:pt x="1860" y="4834"/>
                    </a:cubicBezTo>
                    <a:cubicBezTo>
                      <a:pt x="2306" y="4240"/>
                      <a:pt x="2728" y="3620"/>
                      <a:pt x="3075" y="3000"/>
                    </a:cubicBezTo>
                    <a:cubicBezTo>
                      <a:pt x="3447" y="2331"/>
                      <a:pt x="3694" y="1637"/>
                      <a:pt x="3843" y="967"/>
                    </a:cubicBezTo>
                    <a:cubicBezTo>
                      <a:pt x="3967" y="620"/>
                      <a:pt x="3818" y="447"/>
                      <a:pt x="3645" y="149"/>
                    </a:cubicBezTo>
                    <a:cubicBezTo>
                      <a:pt x="3645" y="124"/>
                      <a:pt x="3595" y="75"/>
                      <a:pt x="3546" y="75"/>
                    </a:cubicBezTo>
                    <a:cubicBezTo>
                      <a:pt x="3521" y="58"/>
                      <a:pt x="3491" y="53"/>
                      <a:pt x="3458" y="53"/>
                    </a:cubicBezTo>
                    <a:cubicBezTo>
                      <a:pt x="3394" y="53"/>
                      <a:pt x="3323" y="75"/>
                      <a:pt x="3273" y="75"/>
                    </a:cubicBezTo>
                    <a:cubicBezTo>
                      <a:pt x="3149" y="75"/>
                      <a:pt x="3075" y="1"/>
                      <a:pt x="295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321" name="Google Shape;12321;p30"/>
              <p:cNvSpPr/>
              <p:nvPr/>
            </p:nvSpPr>
            <p:spPr>
              <a:xfrm>
                <a:off x="3974250" y="1147075"/>
                <a:ext cx="50850" cy="115025"/>
              </a:xfrm>
              <a:custGeom>
                <a:avLst/>
                <a:gdLst/>
                <a:ahLst/>
                <a:cxnLst/>
                <a:rect l="l" t="t" r="r" b="b"/>
                <a:pathLst>
                  <a:path w="2034" h="4601" extrusionOk="0">
                    <a:moveTo>
                      <a:pt x="1612" y="0"/>
                    </a:moveTo>
                    <a:lnTo>
                      <a:pt x="1612" y="0"/>
                    </a:lnTo>
                    <a:cubicBezTo>
                      <a:pt x="1190" y="571"/>
                      <a:pt x="819" y="1190"/>
                      <a:pt x="546" y="1860"/>
                    </a:cubicBezTo>
                    <a:cubicBezTo>
                      <a:pt x="298" y="2405"/>
                      <a:pt x="124" y="3000"/>
                      <a:pt x="75" y="3545"/>
                    </a:cubicBezTo>
                    <a:cubicBezTo>
                      <a:pt x="50" y="3843"/>
                      <a:pt x="1" y="4116"/>
                      <a:pt x="50" y="4388"/>
                    </a:cubicBezTo>
                    <a:cubicBezTo>
                      <a:pt x="61" y="4538"/>
                      <a:pt x="113" y="4600"/>
                      <a:pt x="187" y="4600"/>
                    </a:cubicBezTo>
                    <a:cubicBezTo>
                      <a:pt x="285" y="4600"/>
                      <a:pt x="419" y="4493"/>
                      <a:pt x="546" y="4339"/>
                    </a:cubicBezTo>
                    <a:cubicBezTo>
                      <a:pt x="943" y="3793"/>
                      <a:pt x="1290" y="3223"/>
                      <a:pt x="1537" y="2653"/>
                    </a:cubicBezTo>
                    <a:cubicBezTo>
                      <a:pt x="1661" y="2380"/>
                      <a:pt x="1736" y="2108"/>
                      <a:pt x="1835" y="1810"/>
                    </a:cubicBezTo>
                    <a:cubicBezTo>
                      <a:pt x="1909" y="1637"/>
                      <a:pt x="1909" y="1141"/>
                      <a:pt x="2033" y="1017"/>
                    </a:cubicBezTo>
                    <a:lnTo>
                      <a:pt x="2033" y="1017"/>
                    </a:lnTo>
                    <a:cubicBezTo>
                      <a:pt x="1810" y="1190"/>
                      <a:pt x="1587" y="1413"/>
                      <a:pt x="1364" y="1637"/>
                    </a:cubicBezTo>
                    <a:cubicBezTo>
                      <a:pt x="1537" y="1066"/>
                      <a:pt x="1612" y="521"/>
                      <a:pt x="1612"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322" name="Google Shape;12322;p30"/>
              <p:cNvSpPr/>
              <p:nvPr/>
            </p:nvSpPr>
            <p:spPr>
              <a:xfrm>
                <a:off x="3710250" y="1332875"/>
                <a:ext cx="185625" cy="92650"/>
              </a:xfrm>
              <a:custGeom>
                <a:avLst/>
                <a:gdLst/>
                <a:ahLst/>
                <a:cxnLst/>
                <a:rect l="l" t="t" r="r" b="b"/>
                <a:pathLst>
                  <a:path w="7425" h="3706" extrusionOk="0">
                    <a:moveTo>
                      <a:pt x="7002" y="1"/>
                    </a:moveTo>
                    <a:cubicBezTo>
                      <a:pt x="6936" y="1"/>
                      <a:pt x="6858" y="10"/>
                      <a:pt x="6768" y="30"/>
                    </a:cubicBezTo>
                    <a:cubicBezTo>
                      <a:pt x="5974" y="154"/>
                      <a:pt x="5181" y="427"/>
                      <a:pt x="4437" y="650"/>
                    </a:cubicBezTo>
                    <a:cubicBezTo>
                      <a:pt x="3049" y="1071"/>
                      <a:pt x="1611" y="1567"/>
                      <a:pt x="496" y="2385"/>
                    </a:cubicBezTo>
                    <a:cubicBezTo>
                      <a:pt x="372" y="2484"/>
                      <a:pt x="223" y="2608"/>
                      <a:pt x="149" y="2732"/>
                    </a:cubicBezTo>
                    <a:cubicBezTo>
                      <a:pt x="0" y="2980"/>
                      <a:pt x="124" y="3228"/>
                      <a:pt x="273" y="3377"/>
                    </a:cubicBezTo>
                    <a:cubicBezTo>
                      <a:pt x="347" y="3426"/>
                      <a:pt x="397" y="3501"/>
                      <a:pt x="496" y="3525"/>
                    </a:cubicBezTo>
                    <a:cubicBezTo>
                      <a:pt x="620" y="3575"/>
                      <a:pt x="769" y="3649"/>
                      <a:pt x="967" y="3674"/>
                    </a:cubicBezTo>
                    <a:cubicBezTo>
                      <a:pt x="1094" y="3695"/>
                      <a:pt x="1226" y="3705"/>
                      <a:pt x="1360" y="3705"/>
                    </a:cubicBezTo>
                    <a:cubicBezTo>
                      <a:pt x="1855" y="3705"/>
                      <a:pt x="2388" y="3572"/>
                      <a:pt x="2876" y="3377"/>
                    </a:cubicBezTo>
                    <a:cubicBezTo>
                      <a:pt x="3495" y="3129"/>
                      <a:pt x="4066" y="2757"/>
                      <a:pt x="4611" y="2410"/>
                    </a:cubicBezTo>
                    <a:lnTo>
                      <a:pt x="6098" y="1493"/>
                    </a:lnTo>
                    <a:cubicBezTo>
                      <a:pt x="6470" y="1220"/>
                      <a:pt x="6842" y="1022"/>
                      <a:pt x="7090" y="699"/>
                    </a:cubicBezTo>
                    <a:cubicBezTo>
                      <a:pt x="7369" y="378"/>
                      <a:pt x="7425" y="1"/>
                      <a:pt x="70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323" name="Google Shape;12323;p30"/>
              <p:cNvSpPr/>
              <p:nvPr/>
            </p:nvSpPr>
            <p:spPr>
              <a:xfrm>
                <a:off x="3736900" y="1335800"/>
                <a:ext cx="151850" cy="69100"/>
              </a:xfrm>
              <a:custGeom>
                <a:avLst/>
                <a:gdLst/>
                <a:ahLst/>
                <a:cxnLst/>
                <a:rect l="l" t="t" r="r" b="b"/>
                <a:pathLst>
                  <a:path w="6074" h="2764" extrusionOk="0">
                    <a:moveTo>
                      <a:pt x="5728" y="1"/>
                    </a:moveTo>
                    <a:cubicBezTo>
                      <a:pt x="5538" y="1"/>
                      <a:pt x="5256" y="95"/>
                      <a:pt x="5132" y="136"/>
                    </a:cubicBezTo>
                    <a:cubicBezTo>
                      <a:pt x="4388" y="310"/>
                      <a:pt x="3669" y="582"/>
                      <a:pt x="3000" y="880"/>
                    </a:cubicBezTo>
                    <a:cubicBezTo>
                      <a:pt x="2405" y="1128"/>
                      <a:pt x="1810" y="1401"/>
                      <a:pt x="1289" y="1698"/>
                    </a:cubicBezTo>
                    <a:cubicBezTo>
                      <a:pt x="818" y="2020"/>
                      <a:pt x="422" y="2343"/>
                      <a:pt x="0" y="2690"/>
                    </a:cubicBezTo>
                    <a:cubicBezTo>
                      <a:pt x="645" y="2417"/>
                      <a:pt x="1314" y="2144"/>
                      <a:pt x="1983" y="1896"/>
                    </a:cubicBezTo>
                    <a:lnTo>
                      <a:pt x="1983" y="1896"/>
                    </a:lnTo>
                    <a:cubicBezTo>
                      <a:pt x="1636" y="2144"/>
                      <a:pt x="1388" y="2442"/>
                      <a:pt x="1190" y="2764"/>
                    </a:cubicBezTo>
                    <a:cubicBezTo>
                      <a:pt x="1735" y="2491"/>
                      <a:pt x="2281" y="2194"/>
                      <a:pt x="2801" y="1896"/>
                    </a:cubicBezTo>
                    <a:lnTo>
                      <a:pt x="2801" y="1896"/>
                    </a:lnTo>
                    <a:cubicBezTo>
                      <a:pt x="2677" y="2095"/>
                      <a:pt x="2504" y="2318"/>
                      <a:pt x="2281" y="2516"/>
                    </a:cubicBezTo>
                    <a:cubicBezTo>
                      <a:pt x="3595" y="1946"/>
                      <a:pt x="4958" y="1326"/>
                      <a:pt x="5826" y="434"/>
                    </a:cubicBezTo>
                    <a:cubicBezTo>
                      <a:pt x="5950" y="285"/>
                      <a:pt x="6074" y="62"/>
                      <a:pt x="5826" y="12"/>
                    </a:cubicBezTo>
                    <a:cubicBezTo>
                      <a:pt x="5798" y="4"/>
                      <a:pt x="5764" y="1"/>
                      <a:pt x="5728"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324" name="Google Shape;12324;p30"/>
              <p:cNvSpPr/>
              <p:nvPr/>
            </p:nvSpPr>
            <p:spPr>
              <a:xfrm>
                <a:off x="3766625" y="1356525"/>
                <a:ext cx="153975" cy="135900"/>
              </a:xfrm>
              <a:custGeom>
                <a:avLst/>
                <a:gdLst/>
                <a:ahLst/>
                <a:cxnLst/>
                <a:rect l="l" t="t" r="r" b="b"/>
                <a:pathLst>
                  <a:path w="6159" h="5436" extrusionOk="0">
                    <a:moveTo>
                      <a:pt x="5403" y="1"/>
                    </a:moveTo>
                    <a:cubicBezTo>
                      <a:pt x="5396" y="1"/>
                      <a:pt x="5388" y="1"/>
                      <a:pt x="5380" y="1"/>
                    </a:cubicBezTo>
                    <a:cubicBezTo>
                      <a:pt x="5008" y="1"/>
                      <a:pt x="4661" y="299"/>
                      <a:pt x="4414" y="497"/>
                    </a:cubicBezTo>
                    <a:cubicBezTo>
                      <a:pt x="4017" y="795"/>
                      <a:pt x="3645" y="1092"/>
                      <a:pt x="3273" y="1414"/>
                    </a:cubicBezTo>
                    <a:cubicBezTo>
                      <a:pt x="2827" y="1737"/>
                      <a:pt x="2430" y="2108"/>
                      <a:pt x="2034" y="2480"/>
                    </a:cubicBezTo>
                    <a:cubicBezTo>
                      <a:pt x="1662" y="2827"/>
                      <a:pt x="1290" y="3174"/>
                      <a:pt x="943" y="3546"/>
                    </a:cubicBezTo>
                    <a:cubicBezTo>
                      <a:pt x="621" y="3918"/>
                      <a:pt x="373" y="4265"/>
                      <a:pt x="125" y="4662"/>
                    </a:cubicBezTo>
                    <a:cubicBezTo>
                      <a:pt x="75" y="4761"/>
                      <a:pt x="1" y="4885"/>
                      <a:pt x="1" y="5009"/>
                    </a:cubicBezTo>
                    <a:cubicBezTo>
                      <a:pt x="1" y="5083"/>
                      <a:pt x="75" y="5207"/>
                      <a:pt x="224" y="5207"/>
                    </a:cubicBezTo>
                    <a:lnTo>
                      <a:pt x="447" y="5207"/>
                    </a:lnTo>
                    <a:cubicBezTo>
                      <a:pt x="546" y="5232"/>
                      <a:pt x="546" y="5381"/>
                      <a:pt x="646" y="5405"/>
                    </a:cubicBezTo>
                    <a:cubicBezTo>
                      <a:pt x="670" y="5414"/>
                      <a:pt x="695" y="5416"/>
                      <a:pt x="720" y="5416"/>
                    </a:cubicBezTo>
                    <a:cubicBezTo>
                      <a:pt x="769" y="5416"/>
                      <a:pt x="819" y="5405"/>
                      <a:pt x="869" y="5405"/>
                    </a:cubicBezTo>
                    <a:cubicBezTo>
                      <a:pt x="909" y="5402"/>
                      <a:pt x="947" y="5400"/>
                      <a:pt x="986" y="5400"/>
                    </a:cubicBezTo>
                    <a:cubicBezTo>
                      <a:pt x="1170" y="5400"/>
                      <a:pt x="1336" y="5435"/>
                      <a:pt x="1520" y="5435"/>
                    </a:cubicBezTo>
                    <a:cubicBezTo>
                      <a:pt x="1558" y="5435"/>
                      <a:pt x="1597" y="5434"/>
                      <a:pt x="1637" y="5430"/>
                    </a:cubicBezTo>
                    <a:cubicBezTo>
                      <a:pt x="2182" y="5381"/>
                      <a:pt x="2629" y="4711"/>
                      <a:pt x="2926" y="4414"/>
                    </a:cubicBezTo>
                    <a:cubicBezTo>
                      <a:pt x="3248" y="4042"/>
                      <a:pt x="3595" y="3695"/>
                      <a:pt x="3943" y="3323"/>
                    </a:cubicBezTo>
                    <a:cubicBezTo>
                      <a:pt x="4389" y="2778"/>
                      <a:pt x="4810" y="2158"/>
                      <a:pt x="5207" y="1563"/>
                    </a:cubicBezTo>
                    <a:cubicBezTo>
                      <a:pt x="5403" y="1244"/>
                      <a:pt x="6159" y="1"/>
                      <a:pt x="540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325" name="Google Shape;12325;p30"/>
              <p:cNvSpPr/>
              <p:nvPr/>
            </p:nvSpPr>
            <p:spPr>
              <a:xfrm>
                <a:off x="3793275" y="1364325"/>
                <a:ext cx="112825" cy="108750"/>
              </a:xfrm>
              <a:custGeom>
                <a:avLst/>
                <a:gdLst/>
                <a:ahLst/>
                <a:cxnLst/>
                <a:rect l="l" t="t" r="r" b="b"/>
                <a:pathLst>
                  <a:path w="4513" h="4350" extrusionOk="0">
                    <a:moveTo>
                      <a:pt x="4097" y="1"/>
                    </a:moveTo>
                    <a:cubicBezTo>
                      <a:pt x="3874" y="1"/>
                      <a:pt x="3645" y="171"/>
                      <a:pt x="3447" y="309"/>
                    </a:cubicBezTo>
                    <a:cubicBezTo>
                      <a:pt x="2827" y="731"/>
                      <a:pt x="2282" y="1251"/>
                      <a:pt x="1761" y="1772"/>
                    </a:cubicBezTo>
                    <a:cubicBezTo>
                      <a:pt x="968" y="2590"/>
                      <a:pt x="150" y="3457"/>
                      <a:pt x="1" y="4350"/>
                    </a:cubicBezTo>
                    <a:cubicBezTo>
                      <a:pt x="373" y="4028"/>
                      <a:pt x="720" y="3705"/>
                      <a:pt x="1092" y="3383"/>
                    </a:cubicBezTo>
                    <a:lnTo>
                      <a:pt x="1092" y="3383"/>
                    </a:lnTo>
                    <a:cubicBezTo>
                      <a:pt x="1017" y="3581"/>
                      <a:pt x="993" y="3780"/>
                      <a:pt x="1017" y="3978"/>
                    </a:cubicBezTo>
                    <a:cubicBezTo>
                      <a:pt x="1464" y="3581"/>
                      <a:pt x="1860" y="3160"/>
                      <a:pt x="2232" y="2738"/>
                    </a:cubicBezTo>
                    <a:cubicBezTo>
                      <a:pt x="2257" y="2838"/>
                      <a:pt x="2282" y="2912"/>
                      <a:pt x="2356" y="3011"/>
                    </a:cubicBezTo>
                    <a:cubicBezTo>
                      <a:pt x="3075" y="2267"/>
                      <a:pt x="3769" y="1524"/>
                      <a:pt x="4215" y="731"/>
                    </a:cubicBezTo>
                    <a:cubicBezTo>
                      <a:pt x="4339" y="507"/>
                      <a:pt x="4513" y="136"/>
                      <a:pt x="4265" y="36"/>
                    </a:cubicBezTo>
                    <a:cubicBezTo>
                      <a:pt x="4210" y="11"/>
                      <a:pt x="4154" y="1"/>
                      <a:pt x="4097"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326" name="Google Shape;12326;p30"/>
              <p:cNvSpPr/>
              <p:nvPr/>
            </p:nvSpPr>
            <p:spPr>
              <a:xfrm>
                <a:off x="3881900" y="1358025"/>
                <a:ext cx="77500" cy="161600"/>
              </a:xfrm>
              <a:custGeom>
                <a:avLst/>
                <a:gdLst/>
                <a:ahLst/>
                <a:cxnLst/>
                <a:rect l="l" t="t" r="r" b="b"/>
                <a:pathLst>
                  <a:path w="3100" h="6464" extrusionOk="0">
                    <a:moveTo>
                      <a:pt x="1940" y="1"/>
                    </a:moveTo>
                    <a:cubicBezTo>
                      <a:pt x="1859" y="1"/>
                      <a:pt x="1781" y="13"/>
                      <a:pt x="1711" y="41"/>
                    </a:cubicBezTo>
                    <a:cubicBezTo>
                      <a:pt x="1439" y="164"/>
                      <a:pt x="1389" y="536"/>
                      <a:pt x="1265" y="759"/>
                    </a:cubicBezTo>
                    <a:cubicBezTo>
                      <a:pt x="1092" y="1007"/>
                      <a:pt x="968" y="1280"/>
                      <a:pt x="844" y="1528"/>
                    </a:cubicBezTo>
                    <a:cubicBezTo>
                      <a:pt x="596" y="2048"/>
                      <a:pt x="422" y="2594"/>
                      <a:pt x="298" y="3114"/>
                    </a:cubicBezTo>
                    <a:cubicBezTo>
                      <a:pt x="50" y="4156"/>
                      <a:pt x="1" y="5222"/>
                      <a:pt x="199" y="6188"/>
                    </a:cubicBezTo>
                    <a:cubicBezTo>
                      <a:pt x="222" y="6304"/>
                      <a:pt x="311" y="6463"/>
                      <a:pt x="464" y="6463"/>
                    </a:cubicBezTo>
                    <a:cubicBezTo>
                      <a:pt x="474" y="6463"/>
                      <a:pt x="485" y="6463"/>
                      <a:pt x="497" y="6461"/>
                    </a:cubicBezTo>
                    <a:cubicBezTo>
                      <a:pt x="596" y="6461"/>
                      <a:pt x="670" y="6387"/>
                      <a:pt x="720" y="6387"/>
                    </a:cubicBezTo>
                    <a:cubicBezTo>
                      <a:pt x="794" y="6387"/>
                      <a:pt x="844" y="6436"/>
                      <a:pt x="918" y="6436"/>
                    </a:cubicBezTo>
                    <a:cubicBezTo>
                      <a:pt x="929" y="6437"/>
                      <a:pt x="939" y="6438"/>
                      <a:pt x="950" y="6438"/>
                    </a:cubicBezTo>
                    <a:cubicBezTo>
                      <a:pt x="1183" y="6438"/>
                      <a:pt x="1377" y="6185"/>
                      <a:pt x="1662" y="6114"/>
                    </a:cubicBezTo>
                    <a:cubicBezTo>
                      <a:pt x="1786" y="6089"/>
                      <a:pt x="1910" y="6114"/>
                      <a:pt x="1984" y="6064"/>
                    </a:cubicBezTo>
                    <a:cubicBezTo>
                      <a:pt x="2158" y="5990"/>
                      <a:pt x="2232" y="5841"/>
                      <a:pt x="2306" y="5717"/>
                    </a:cubicBezTo>
                    <a:cubicBezTo>
                      <a:pt x="3100" y="4032"/>
                      <a:pt x="2926" y="2371"/>
                      <a:pt x="2678" y="759"/>
                    </a:cubicBezTo>
                    <a:cubicBezTo>
                      <a:pt x="2653" y="561"/>
                      <a:pt x="2629" y="363"/>
                      <a:pt x="2455" y="189"/>
                    </a:cubicBezTo>
                    <a:cubicBezTo>
                      <a:pt x="2366" y="82"/>
                      <a:pt x="2148" y="1"/>
                      <a:pt x="194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327" name="Google Shape;12327;p30"/>
              <p:cNvSpPr/>
              <p:nvPr/>
            </p:nvSpPr>
            <p:spPr>
              <a:xfrm>
                <a:off x="3902350" y="1379850"/>
                <a:ext cx="43425" cy="75875"/>
              </a:xfrm>
              <a:custGeom>
                <a:avLst/>
                <a:gdLst/>
                <a:ahLst/>
                <a:cxnLst/>
                <a:rect l="l" t="t" r="r" b="b"/>
                <a:pathLst>
                  <a:path w="1737" h="3035" extrusionOk="0">
                    <a:moveTo>
                      <a:pt x="1207" y="1"/>
                    </a:moveTo>
                    <a:cubicBezTo>
                      <a:pt x="981" y="1"/>
                      <a:pt x="672" y="176"/>
                      <a:pt x="522" y="308"/>
                    </a:cubicBezTo>
                    <a:cubicBezTo>
                      <a:pt x="224" y="655"/>
                      <a:pt x="125" y="1175"/>
                      <a:pt x="51" y="1547"/>
                    </a:cubicBezTo>
                    <a:cubicBezTo>
                      <a:pt x="1" y="2093"/>
                      <a:pt x="26" y="2588"/>
                      <a:pt x="150" y="3035"/>
                    </a:cubicBezTo>
                    <a:cubicBezTo>
                      <a:pt x="199" y="2588"/>
                      <a:pt x="323" y="2117"/>
                      <a:pt x="522" y="1646"/>
                    </a:cubicBezTo>
                    <a:cubicBezTo>
                      <a:pt x="645" y="1994"/>
                      <a:pt x="769" y="2365"/>
                      <a:pt x="844" y="2737"/>
                    </a:cubicBezTo>
                    <a:cubicBezTo>
                      <a:pt x="1067" y="2415"/>
                      <a:pt x="1191" y="2093"/>
                      <a:pt x="1216" y="1770"/>
                    </a:cubicBezTo>
                    <a:cubicBezTo>
                      <a:pt x="1389" y="2018"/>
                      <a:pt x="1488" y="2291"/>
                      <a:pt x="1587" y="2613"/>
                    </a:cubicBezTo>
                    <a:cubicBezTo>
                      <a:pt x="1563" y="2415"/>
                      <a:pt x="1687" y="2142"/>
                      <a:pt x="1711" y="1919"/>
                    </a:cubicBezTo>
                    <a:cubicBezTo>
                      <a:pt x="1736" y="1721"/>
                      <a:pt x="1711" y="1473"/>
                      <a:pt x="1687" y="1250"/>
                    </a:cubicBezTo>
                    <a:cubicBezTo>
                      <a:pt x="1637" y="1027"/>
                      <a:pt x="1612" y="804"/>
                      <a:pt x="1563" y="605"/>
                    </a:cubicBezTo>
                    <a:cubicBezTo>
                      <a:pt x="1513" y="432"/>
                      <a:pt x="1513" y="159"/>
                      <a:pt x="1389" y="60"/>
                    </a:cubicBezTo>
                    <a:cubicBezTo>
                      <a:pt x="1342" y="18"/>
                      <a:pt x="1278" y="1"/>
                      <a:pt x="1207"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328" name="Google Shape;12328;p30"/>
              <p:cNvSpPr/>
              <p:nvPr/>
            </p:nvSpPr>
            <p:spPr>
              <a:xfrm>
                <a:off x="3958750" y="1352875"/>
                <a:ext cx="88650" cy="142050"/>
              </a:xfrm>
              <a:custGeom>
                <a:avLst/>
                <a:gdLst/>
                <a:ahLst/>
                <a:cxnLst/>
                <a:rect l="l" t="t" r="r" b="b"/>
                <a:pathLst>
                  <a:path w="3546" h="5682" extrusionOk="0">
                    <a:moveTo>
                      <a:pt x="740" y="1"/>
                    </a:moveTo>
                    <a:cubicBezTo>
                      <a:pt x="686" y="1"/>
                      <a:pt x="630" y="8"/>
                      <a:pt x="571" y="23"/>
                    </a:cubicBezTo>
                    <a:cubicBezTo>
                      <a:pt x="1" y="197"/>
                      <a:pt x="100" y="1139"/>
                      <a:pt x="100" y="1436"/>
                    </a:cubicBezTo>
                    <a:cubicBezTo>
                      <a:pt x="100" y="2428"/>
                      <a:pt x="199" y="3420"/>
                      <a:pt x="571" y="4312"/>
                    </a:cubicBezTo>
                    <a:cubicBezTo>
                      <a:pt x="794" y="4833"/>
                      <a:pt x="1166" y="5328"/>
                      <a:pt x="1711" y="5601"/>
                    </a:cubicBezTo>
                    <a:cubicBezTo>
                      <a:pt x="1809" y="5657"/>
                      <a:pt x="1931" y="5681"/>
                      <a:pt x="2061" y="5681"/>
                    </a:cubicBezTo>
                    <a:cubicBezTo>
                      <a:pt x="2393" y="5681"/>
                      <a:pt x="2780" y="5524"/>
                      <a:pt x="2976" y="5328"/>
                    </a:cubicBezTo>
                    <a:cubicBezTo>
                      <a:pt x="3025" y="5304"/>
                      <a:pt x="3050" y="5279"/>
                      <a:pt x="3099" y="5229"/>
                    </a:cubicBezTo>
                    <a:cubicBezTo>
                      <a:pt x="3122" y="5224"/>
                      <a:pt x="3146" y="5222"/>
                      <a:pt x="3170" y="5222"/>
                    </a:cubicBezTo>
                    <a:cubicBezTo>
                      <a:pt x="3214" y="5222"/>
                      <a:pt x="3259" y="5228"/>
                      <a:pt x="3304" y="5228"/>
                    </a:cubicBezTo>
                    <a:cubicBezTo>
                      <a:pt x="3345" y="5228"/>
                      <a:pt x="3385" y="5223"/>
                      <a:pt x="3422" y="5204"/>
                    </a:cubicBezTo>
                    <a:cubicBezTo>
                      <a:pt x="3471" y="5180"/>
                      <a:pt x="3521" y="5105"/>
                      <a:pt x="3546" y="5056"/>
                    </a:cubicBezTo>
                    <a:cubicBezTo>
                      <a:pt x="3521" y="4981"/>
                      <a:pt x="3546" y="4833"/>
                      <a:pt x="3546" y="4709"/>
                    </a:cubicBezTo>
                    <a:cubicBezTo>
                      <a:pt x="3546" y="4312"/>
                      <a:pt x="3422" y="3940"/>
                      <a:pt x="3273" y="3568"/>
                    </a:cubicBezTo>
                    <a:cubicBezTo>
                      <a:pt x="3025" y="2998"/>
                      <a:pt x="2728" y="2453"/>
                      <a:pt x="2455" y="1932"/>
                    </a:cubicBezTo>
                    <a:cubicBezTo>
                      <a:pt x="2182" y="1436"/>
                      <a:pt x="1934" y="891"/>
                      <a:pt x="1538" y="494"/>
                    </a:cubicBezTo>
                    <a:cubicBezTo>
                      <a:pt x="1364" y="343"/>
                      <a:pt x="1115" y="1"/>
                      <a:pt x="74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329" name="Google Shape;12329;p30"/>
              <p:cNvSpPr/>
              <p:nvPr/>
            </p:nvSpPr>
            <p:spPr>
              <a:xfrm>
                <a:off x="3968050" y="1367550"/>
                <a:ext cx="47125" cy="75775"/>
              </a:xfrm>
              <a:custGeom>
                <a:avLst/>
                <a:gdLst/>
                <a:ahLst/>
                <a:cxnLst/>
                <a:rect l="l" t="t" r="r" b="b"/>
                <a:pathLst>
                  <a:path w="1885" h="3031" extrusionOk="0">
                    <a:moveTo>
                      <a:pt x="501" y="0"/>
                    </a:moveTo>
                    <a:cubicBezTo>
                      <a:pt x="184" y="0"/>
                      <a:pt x="114" y="422"/>
                      <a:pt x="75" y="676"/>
                    </a:cubicBezTo>
                    <a:cubicBezTo>
                      <a:pt x="1" y="998"/>
                      <a:pt x="1" y="1271"/>
                      <a:pt x="50" y="1544"/>
                    </a:cubicBezTo>
                    <a:cubicBezTo>
                      <a:pt x="75" y="1841"/>
                      <a:pt x="125" y="2114"/>
                      <a:pt x="249" y="2362"/>
                    </a:cubicBezTo>
                    <a:lnTo>
                      <a:pt x="447" y="2733"/>
                    </a:lnTo>
                    <a:cubicBezTo>
                      <a:pt x="496" y="2833"/>
                      <a:pt x="645" y="2932"/>
                      <a:pt x="645" y="3031"/>
                    </a:cubicBezTo>
                    <a:cubicBezTo>
                      <a:pt x="645" y="2709"/>
                      <a:pt x="596" y="2386"/>
                      <a:pt x="521" y="2089"/>
                    </a:cubicBezTo>
                    <a:lnTo>
                      <a:pt x="521" y="2089"/>
                    </a:lnTo>
                    <a:cubicBezTo>
                      <a:pt x="893" y="2386"/>
                      <a:pt x="1265" y="2659"/>
                      <a:pt x="1637" y="2981"/>
                    </a:cubicBezTo>
                    <a:cubicBezTo>
                      <a:pt x="1587" y="2461"/>
                      <a:pt x="1438" y="1990"/>
                      <a:pt x="1314" y="1494"/>
                    </a:cubicBezTo>
                    <a:lnTo>
                      <a:pt x="1314" y="1494"/>
                    </a:lnTo>
                    <a:cubicBezTo>
                      <a:pt x="1488" y="1667"/>
                      <a:pt x="1686" y="1891"/>
                      <a:pt x="1885" y="2089"/>
                    </a:cubicBezTo>
                    <a:cubicBezTo>
                      <a:pt x="1810" y="1643"/>
                      <a:pt x="1686" y="1246"/>
                      <a:pt x="1488" y="849"/>
                    </a:cubicBezTo>
                    <a:cubicBezTo>
                      <a:pt x="1339" y="602"/>
                      <a:pt x="1166" y="304"/>
                      <a:pt x="819" y="106"/>
                    </a:cubicBezTo>
                    <a:cubicBezTo>
                      <a:pt x="692" y="32"/>
                      <a:pt x="587" y="0"/>
                      <a:pt x="501"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330" name="Google Shape;12330;p30"/>
              <p:cNvSpPr/>
              <p:nvPr/>
            </p:nvSpPr>
            <p:spPr>
              <a:xfrm>
                <a:off x="3995325" y="1339950"/>
                <a:ext cx="176025" cy="93350"/>
              </a:xfrm>
              <a:custGeom>
                <a:avLst/>
                <a:gdLst/>
                <a:ahLst/>
                <a:cxnLst/>
                <a:rect l="l" t="t" r="r" b="b"/>
                <a:pathLst>
                  <a:path w="7041" h="3734" extrusionOk="0">
                    <a:moveTo>
                      <a:pt x="774" y="1"/>
                    </a:moveTo>
                    <a:cubicBezTo>
                      <a:pt x="595" y="1"/>
                      <a:pt x="421" y="42"/>
                      <a:pt x="273" y="169"/>
                    </a:cubicBezTo>
                    <a:cubicBezTo>
                      <a:pt x="0" y="392"/>
                      <a:pt x="174" y="615"/>
                      <a:pt x="347" y="764"/>
                    </a:cubicBezTo>
                    <a:cubicBezTo>
                      <a:pt x="893" y="1259"/>
                      <a:pt x="1488" y="1755"/>
                      <a:pt x="2107" y="2226"/>
                    </a:cubicBezTo>
                    <a:lnTo>
                      <a:pt x="3223" y="2970"/>
                    </a:lnTo>
                    <a:cubicBezTo>
                      <a:pt x="3719" y="3267"/>
                      <a:pt x="4289" y="3565"/>
                      <a:pt x="4934" y="3713"/>
                    </a:cubicBezTo>
                    <a:cubicBezTo>
                      <a:pt x="5004" y="3724"/>
                      <a:pt x="5088" y="3734"/>
                      <a:pt x="5175" y="3734"/>
                    </a:cubicBezTo>
                    <a:cubicBezTo>
                      <a:pt x="5301" y="3734"/>
                      <a:pt x="5436" y="3712"/>
                      <a:pt x="5553" y="3639"/>
                    </a:cubicBezTo>
                    <a:cubicBezTo>
                      <a:pt x="5652" y="3590"/>
                      <a:pt x="5702" y="3515"/>
                      <a:pt x="5801" y="3466"/>
                    </a:cubicBezTo>
                    <a:cubicBezTo>
                      <a:pt x="6198" y="3218"/>
                      <a:pt x="6718" y="3143"/>
                      <a:pt x="6520" y="2722"/>
                    </a:cubicBezTo>
                    <a:cubicBezTo>
                      <a:pt x="6470" y="2648"/>
                      <a:pt x="6446" y="2598"/>
                      <a:pt x="6470" y="2524"/>
                    </a:cubicBezTo>
                    <a:cubicBezTo>
                      <a:pt x="6520" y="2474"/>
                      <a:pt x="6644" y="2400"/>
                      <a:pt x="6718" y="2350"/>
                    </a:cubicBezTo>
                    <a:cubicBezTo>
                      <a:pt x="7016" y="2152"/>
                      <a:pt x="7041" y="1854"/>
                      <a:pt x="6892" y="1656"/>
                    </a:cubicBezTo>
                    <a:cubicBezTo>
                      <a:pt x="6718" y="1482"/>
                      <a:pt x="6446" y="1383"/>
                      <a:pt x="6173" y="1284"/>
                    </a:cubicBezTo>
                    <a:cubicBezTo>
                      <a:pt x="5900" y="1160"/>
                      <a:pt x="5603" y="1036"/>
                      <a:pt x="5305" y="962"/>
                    </a:cubicBezTo>
                    <a:cubicBezTo>
                      <a:pt x="4958" y="838"/>
                      <a:pt x="4586" y="739"/>
                      <a:pt x="4215" y="640"/>
                    </a:cubicBezTo>
                    <a:cubicBezTo>
                      <a:pt x="3322" y="466"/>
                      <a:pt x="2380" y="268"/>
                      <a:pt x="1463" y="119"/>
                    </a:cubicBezTo>
                    <a:cubicBezTo>
                      <a:pt x="1263" y="76"/>
                      <a:pt x="1015" y="1"/>
                      <a:pt x="77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331" name="Google Shape;12331;p30"/>
              <p:cNvSpPr/>
              <p:nvPr/>
            </p:nvSpPr>
            <p:spPr>
              <a:xfrm>
                <a:off x="4007100" y="1347675"/>
                <a:ext cx="84300" cy="45450"/>
              </a:xfrm>
              <a:custGeom>
                <a:avLst/>
                <a:gdLst/>
                <a:ahLst/>
                <a:cxnLst/>
                <a:rect l="l" t="t" r="r" b="b"/>
                <a:pathLst>
                  <a:path w="3372" h="1818" extrusionOk="0">
                    <a:moveTo>
                      <a:pt x="963" y="1"/>
                    </a:moveTo>
                    <a:cubicBezTo>
                      <a:pt x="842" y="1"/>
                      <a:pt x="731" y="23"/>
                      <a:pt x="645" y="83"/>
                    </a:cubicBezTo>
                    <a:cubicBezTo>
                      <a:pt x="0" y="529"/>
                      <a:pt x="1364" y="1297"/>
                      <a:pt x="1711" y="1421"/>
                    </a:cubicBezTo>
                    <a:cubicBezTo>
                      <a:pt x="1884" y="1520"/>
                      <a:pt x="2107" y="1570"/>
                      <a:pt x="2331" y="1644"/>
                    </a:cubicBezTo>
                    <a:cubicBezTo>
                      <a:pt x="2380" y="1694"/>
                      <a:pt x="2965" y="1791"/>
                      <a:pt x="2975" y="1817"/>
                    </a:cubicBezTo>
                    <a:lnTo>
                      <a:pt x="2975" y="1817"/>
                    </a:lnTo>
                    <a:cubicBezTo>
                      <a:pt x="2950" y="1694"/>
                      <a:pt x="2851" y="1644"/>
                      <a:pt x="2727" y="1570"/>
                    </a:cubicBezTo>
                    <a:cubicBezTo>
                      <a:pt x="2405" y="1347"/>
                      <a:pt x="2107" y="1173"/>
                      <a:pt x="1760" y="950"/>
                    </a:cubicBezTo>
                    <a:lnTo>
                      <a:pt x="1760" y="950"/>
                    </a:lnTo>
                    <a:cubicBezTo>
                      <a:pt x="2281" y="1074"/>
                      <a:pt x="2826" y="1223"/>
                      <a:pt x="3372" y="1347"/>
                    </a:cubicBezTo>
                    <a:cubicBezTo>
                      <a:pt x="2975" y="1025"/>
                      <a:pt x="2479" y="777"/>
                      <a:pt x="1909" y="578"/>
                    </a:cubicBezTo>
                    <a:lnTo>
                      <a:pt x="1909" y="578"/>
                    </a:lnTo>
                    <a:cubicBezTo>
                      <a:pt x="2281" y="603"/>
                      <a:pt x="2702" y="678"/>
                      <a:pt x="3074" y="702"/>
                    </a:cubicBezTo>
                    <a:cubicBezTo>
                      <a:pt x="2727" y="479"/>
                      <a:pt x="2331" y="331"/>
                      <a:pt x="1909" y="207"/>
                    </a:cubicBezTo>
                    <a:cubicBezTo>
                      <a:pt x="1709" y="170"/>
                      <a:pt x="1296" y="1"/>
                      <a:pt x="963" y="1"/>
                    </a:cubicBezTo>
                    <a:close/>
                    <a:moveTo>
                      <a:pt x="2975" y="1817"/>
                    </a:moveTo>
                    <a:cubicBezTo>
                      <a:pt x="2975" y="1817"/>
                      <a:pt x="2975" y="1818"/>
                      <a:pt x="2975" y="1818"/>
                    </a:cubicBezTo>
                    <a:cubicBezTo>
                      <a:pt x="2975" y="1818"/>
                      <a:pt x="2975" y="1817"/>
                      <a:pt x="2975" y="1817"/>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332" name="Google Shape;12332;p30"/>
              <p:cNvSpPr/>
              <p:nvPr/>
            </p:nvSpPr>
            <p:spPr>
              <a:xfrm>
                <a:off x="3988500" y="1129950"/>
                <a:ext cx="162400" cy="166500"/>
              </a:xfrm>
              <a:custGeom>
                <a:avLst/>
                <a:gdLst/>
                <a:ahLst/>
                <a:cxnLst/>
                <a:rect l="l" t="t" r="r" b="b"/>
                <a:pathLst>
                  <a:path w="6496" h="6660" extrusionOk="0">
                    <a:moveTo>
                      <a:pt x="5430" y="0"/>
                    </a:moveTo>
                    <a:cubicBezTo>
                      <a:pt x="5275" y="0"/>
                      <a:pt x="5094" y="63"/>
                      <a:pt x="4959" y="140"/>
                    </a:cubicBezTo>
                    <a:cubicBezTo>
                      <a:pt x="4636" y="338"/>
                      <a:pt x="4388" y="562"/>
                      <a:pt x="4141" y="760"/>
                    </a:cubicBezTo>
                    <a:cubicBezTo>
                      <a:pt x="3843" y="1008"/>
                      <a:pt x="3546" y="1256"/>
                      <a:pt x="3273" y="1504"/>
                    </a:cubicBezTo>
                    <a:cubicBezTo>
                      <a:pt x="2157" y="2545"/>
                      <a:pt x="1290" y="3586"/>
                      <a:pt x="620" y="4776"/>
                    </a:cubicBezTo>
                    <a:cubicBezTo>
                      <a:pt x="273" y="5346"/>
                      <a:pt x="1" y="5966"/>
                      <a:pt x="100" y="6536"/>
                    </a:cubicBezTo>
                    <a:cubicBezTo>
                      <a:pt x="125" y="6585"/>
                      <a:pt x="125" y="6660"/>
                      <a:pt x="174" y="6660"/>
                    </a:cubicBezTo>
                    <a:cubicBezTo>
                      <a:pt x="249" y="6660"/>
                      <a:pt x="298" y="6635"/>
                      <a:pt x="373" y="6585"/>
                    </a:cubicBezTo>
                    <a:cubicBezTo>
                      <a:pt x="918" y="6338"/>
                      <a:pt x="1488" y="6015"/>
                      <a:pt x="2009" y="5668"/>
                    </a:cubicBezTo>
                    <a:cubicBezTo>
                      <a:pt x="2653" y="5222"/>
                      <a:pt x="3248" y="4776"/>
                      <a:pt x="3769" y="4230"/>
                    </a:cubicBezTo>
                    <a:cubicBezTo>
                      <a:pt x="4215" y="3809"/>
                      <a:pt x="4612" y="3363"/>
                      <a:pt x="4983" y="2966"/>
                    </a:cubicBezTo>
                    <a:cubicBezTo>
                      <a:pt x="5578" y="2322"/>
                      <a:pt x="6000" y="1727"/>
                      <a:pt x="6372" y="1008"/>
                    </a:cubicBezTo>
                    <a:cubicBezTo>
                      <a:pt x="6446" y="884"/>
                      <a:pt x="6496" y="760"/>
                      <a:pt x="6496" y="636"/>
                    </a:cubicBezTo>
                    <a:cubicBezTo>
                      <a:pt x="6496" y="537"/>
                      <a:pt x="6446" y="462"/>
                      <a:pt x="6372" y="388"/>
                    </a:cubicBezTo>
                    <a:cubicBezTo>
                      <a:pt x="6347" y="338"/>
                      <a:pt x="6297" y="264"/>
                      <a:pt x="6198" y="214"/>
                    </a:cubicBezTo>
                    <a:cubicBezTo>
                      <a:pt x="6136" y="177"/>
                      <a:pt x="6056" y="177"/>
                      <a:pt x="5975" y="177"/>
                    </a:cubicBezTo>
                    <a:cubicBezTo>
                      <a:pt x="5894" y="177"/>
                      <a:pt x="5814" y="177"/>
                      <a:pt x="5752" y="140"/>
                    </a:cubicBezTo>
                    <a:cubicBezTo>
                      <a:pt x="5678" y="115"/>
                      <a:pt x="5628" y="41"/>
                      <a:pt x="5554" y="16"/>
                    </a:cubicBezTo>
                    <a:cubicBezTo>
                      <a:pt x="5516" y="5"/>
                      <a:pt x="5474" y="0"/>
                      <a:pt x="543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333" name="Google Shape;12333;p30"/>
              <p:cNvSpPr/>
              <p:nvPr/>
            </p:nvSpPr>
            <p:spPr>
              <a:xfrm>
                <a:off x="4002150" y="1193550"/>
                <a:ext cx="73775" cy="83575"/>
              </a:xfrm>
              <a:custGeom>
                <a:avLst/>
                <a:gdLst/>
                <a:ahLst/>
                <a:cxnLst/>
                <a:rect l="l" t="t" r="r" b="b"/>
                <a:pathLst>
                  <a:path w="2951" h="3343" extrusionOk="0">
                    <a:moveTo>
                      <a:pt x="2529" y="1"/>
                    </a:moveTo>
                    <a:lnTo>
                      <a:pt x="2529" y="1"/>
                    </a:lnTo>
                    <a:cubicBezTo>
                      <a:pt x="2157" y="298"/>
                      <a:pt x="1785" y="620"/>
                      <a:pt x="1438" y="893"/>
                    </a:cubicBezTo>
                    <a:cubicBezTo>
                      <a:pt x="917" y="1488"/>
                      <a:pt x="471" y="2133"/>
                      <a:pt x="248" y="2777"/>
                    </a:cubicBezTo>
                    <a:cubicBezTo>
                      <a:pt x="188" y="2996"/>
                      <a:pt x="1" y="3343"/>
                      <a:pt x="224" y="3343"/>
                    </a:cubicBezTo>
                    <a:cubicBezTo>
                      <a:pt x="279" y="3343"/>
                      <a:pt x="359" y="3322"/>
                      <a:pt x="471" y="3273"/>
                    </a:cubicBezTo>
                    <a:cubicBezTo>
                      <a:pt x="942" y="3099"/>
                      <a:pt x="1339" y="2802"/>
                      <a:pt x="1686" y="2504"/>
                    </a:cubicBezTo>
                    <a:cubicBezTo>
                      <a:pt x="2107" y="2133"/>
                      <a:pt x="2454" y="1686"/>
                      <a:pt x="2801" y="1290"/>
                    </a:cubicBezTo>
                    <a:lnTo>
                      <a:pt x="2801" y="1290"/>
                    </a:lnTo>
                    <a:cubicBezTo>
                      <a:pt x="2429" y="1538"/>
                      <a:pt x="2082" y="1761"/>
                      <a:pt x="1711" y="1984"/>
                    </a:cubicBezTo>
                    <a:cubicBezTo>
                      <a:pt x="2157" y="1438"/>
                      <a:pt x="2553" y="918"/>
                      <a:pt x="2950" y="397"/>
                    </a:cubicBezTo>
                    <a:lnTo>
                      <a:pt x="2950" y="397"/>
                    </a:lnTo>
                    <a:cubicBezTo>
                      <a:pt x="2479" y="645"/>
                      <a:pt x="2058" y="918"/>
                      <a:pt x="1661" y="1265"/>
                    </a:cubicBezTo>
                    <a:cubicBezTo>
                      <a:pt x="1934" y="819"/>
                      <a:pt x="2231" y="422"/>
                      <a:pt x="2529"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334" name="Google Shape;12334;p30"/>
              <p:cNvSpPr/>
              <p:nvPr/>
            </p:nvSpPr>
            <p:spPr>
              <a:xfrm>
                <a:off x="4013625" y="1209675"/>
                <a:ext cx="207925" cy="92325"/>
              </a:xfrm>
              <a:custGeom>
                <a:avLst/>
                <a:gdLst/>
                <a:ahLst/>
                <a:cxnLst/>
                <a:rect l="l" t="t" r="r" b="b"/>
                <a:pathLst>
                  <a:path w="8317" h="3693" extrusionOk="0">
                    <a:moveTo>
                      <a:pt x="7399" y="0"/>
                    </a:moveTo>
                    <a:cubicBezTo>
                      <a:pt x="7151" y="0"/>
                      <a:pt x="6904" y="99"/>
                      <a:pt x="6656" y="149"/>
                    </a:cubicBezTo>
                    <a:cubicBezTo>
                      <a:pt x="4573" y="769"/>
                      <a:pt x="2615" y="1760"/>
                      <a:pt x="830" y="2851"/>
                    </a:cubicBezTo>
                    <a:cubicBezTo>
                      <a:pt x="607" y="3000"/>
                      <a:pt x="37" y="3322"/>
                      <a:pt x="12" y="3520"/>
                    </a:cubicBezTo>
                    <a:cubicBezTo>
                      <a:pt x="1" y="3653"/>
                      <a:pt x="208" y="3692"/>
                      <a:pt x="463" y="3692"/>
                    </a:cubicBezTo>
                    <a:cubicBezTo>
                      <a:pt x="778" y="3692"/>
                      <a:pt x="1164" y="3633"/>
                      <a:pt x="1301" y="3620"/>
                    </a:cubicBezTo>
                    <a:cubicBezTo>
                      <a:pt x="2144" y="3520"/>
                      <a:pt x="3111" y="3223"/>
                      <a:pt x="3954" y="3025"/>
                    </a:cubicBezTo>
                    <a:cubicBezTo>
                      <a:pt x="5292" y="2752"/>
                      <a:pt x="6656" y="2405"/>
                      <a:pt x="7771" y="1711"/>
                    </a:cubicBezTo>
                    <a:cubicBezTo>
                      <a:pt x="7846" y="1612"/>
                      <a:pt x="7970" y="1512"/>
                      <a:pt x="8044" y="1413"/>
                    </a:cubicBezTo>
                    <a:cubicBezTo>
                      <a:pt x="8069" y="1339"/>
                      <a:pt x="8044" y="1240"/>
                      <a:pt x="8069" y="1141"/>
                    </a:cubicBezTo>
                    <a:cubicBezTo>
                      <a:pt x="8093" y="1041"/>
                      <a:pt x="8168" y="992"/>
                      <a:pt x="8193" y="917"/>
                    </a:cubicBezTo>
                    <a:cubicBezTo>
                      <a:pt x="8317" y="719"/>
                      <a:pt x="8217" y="670"/>
                      <a:pt x="8093" y="521"/>
                    </a:cubicBezTo>
                    <a:cubicBezTo>
                      <a:pt x="8044" y="422"/>
                      <a:pt x="8044" y="273"/>
                      <a:pt x="7970" y="174"/>
                    </a:cubicBezTo>
                    <a:lnTo>
                      <a:pt x="7920" y="124"/>
                    </a:lnTo>
                    <a:cubicBezTo>
                      <a:pt x="7796" y="25"/>
                      <a:pt x="7598" y="0"/>
                      <a:pt x="73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335" name="Google Shape;12335;p30"/>
              <p:cNvSpPr/>
              <p:nvPr/>
            </p:nvSpPr>
            <p:spPr>
              <a:xfrm>
                <a:off x="4028700" y="1238175"/>
                <a:ext cx="111050" cy="63350"/>
              </a:xfrm>
              <a:custGeom>
                <a:avLst/>
                <a:gdLst/>
                <a:ahLst/>
                <a:cxnLst/>
                <a:rect l="l" t="t" r="r" b="b"/>
                <a:pathLst>
                  <a:path w="4442" h="2534" extrusionOk="0">
                    <a:moveTo>
                      <a:pt x="4193" y="1"/>
                    </a:moveTo>
                    <a:lnTo>
                      <a:pt x="4193" y="1"/>
                    </a:lnTo>
                    <a:cubicBezTo>
                      <a:pt x="3276" y="248"/>
                      <a:pt x="2409" y="645"/>
                      <a:pt x="1640" y="1116"/>
                    </a:cubicBezTo>
                    <a:cubicBezTo>
                      <a:pt x="1243" y="1364"/>
                      <a:pt x="896" y="1612"/>
                      <a:pt x="549" y="1885"/>
                    </a:cubicBezTo>
                    <a:cubicBezTo>
                      <a:pt x="475" y="1984"/>
                      <a:pt x="301" y="2083"/>
                      <a:pt x="227" y="2182"/>
                    </a:cubicBezTo>
                    <a:cubicBezTo>
                      <a:pt x="157" y="2205"/>
                      <a:pt x="0" y="2534"/>
                      <a:pt x="42" y="2534"/>
                    </a:cubicBezTo>
                    <a:cubicBezTo>
                      <a:pt x="45" y="2534"/>
                      <a:pt x="49" y="2532"/>
                      <a:pt x="54" y="2529"/>
                    </a:cubicBezTo>
                    <a:cubicBezTo>
                      <a:pt x="1144" y="2132"/>
                      <a:pt x="2285" y="1761"/>
                      <a:pt x="3450" y="1513"/>
                    </a:cubicBezTo>
                    <a:cubicBezTo>
                      <a:pt x="3152" y="1414"/>
                      <a:pt x="2855" y="1364"/>
                      <a:pt x="2508" y="1364"/>
                    </a:cubicBezTo>
                    <a:cubicBezTo>
                      <a:pt x="3103" y="1017"/>
                      <a:pt x="3747" y="719"/>
                      <a:pt x="4441" y="521"/>
                    </a:cubicBezTo>
                    <a:lnTo>
                      <a:pt x="4441" y="521"/>
                    </a:lnTo>
                    <a:cubicBezTo>
                      <a:pt x="3970" y="546"/>
                      <a:pt x="3524" y="595"/>
                      <a:pt x="3078" y="670"/>
                    </a:cubicBezTo>
                    <a:cubicBezTo>
                      <a:pt x="3450" y="472"/>
                      <a:pt x="3822" y="224"/>
                      <a:pt x="4193" y="1"/>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336" name="Google Shape;12336;p30"/>
              <p:cNvSpPr/>
              <p:nvPr/>
            </p:nvSpPr>
            <p:spPr>
              <a:xfrm>
                <a:off x="4002750" y="1292600"/>
                <a:ext cx="226250" cy="60000"/>
              </a:xfrm>
              <a:custGeom>
                <a:avLst/>
                <a:gdLst/>
                <a:ahLst/>
                <a:cxnLst/>
                <a:rect l="l" t="t" r="r" b="b"/>
                <a:pathLst>
                  <a:path w="9050" h="2400" extrusionOk="0">
                    <a:moveTo>
                      <a:pt x="8299" y="1"/>
                    </a:moveTo>
                    <a:cubicBezTo>
                      <a:pt x="8215" y="1"/>
                      <a:pt x="8125" y="5"/>
                      <a:pt x="8033" y="5"/>
                    </a:cubicBezTo>
                    <a:cubicBezTo>
                      <a:pt x="6620" y="5"/>
                      <a:pt x="5182" y="30"/>
                      <a:pt x="3719" y="203"/>
                    </a:cubicBezTo>
                    <a:cubicBezTo>
                      <a:pt x="2976" y="303"/>
                      <a:pt x="2281" y="426"/>
                      <a:pt x="1563" y="650"/>
                    </a:cubicBezTo>
                    <a:cubicBezTo>
                      <a:pt x="1042" y="774"/>
                      <a:pt x="1" y="1145"/>
                      <a:pt x="670" y="1641"/>
                    </a:cubicBezTo>
                    <a:cubicBezTo>
                      <a:pt x="819" y="1765"/>
                      <a:pt x="1042" y="1815"/>
                      <a:pt x="1240" y="1864"/>
                    </a:cubicBezTo>
                    <a:cubicBezTo>
                      <a:pt x="1637" y="1939"/>
                      <a:pt x="2034" y="2013"/>
                      <a:pt x="2430" y="2112"/>
                    </a:cubicBezTo>
                    <a:cubicBezTo>
                      <a:pt x="3651" y="2312"/>
                      <a:pt x="4921" y="2399"/>
                      <a:pt x="6199" y="2399"/>
                    </a:cubicBezTo>
                    <a:cubicBezTo>
                      <a:pt x="6504" y="2399"/>
                      <a:pt x="6810" y="2394"/>
                      <a:pt x="7115" y="2385"/>
                    </a:cubicBezTo>
                    <a:cubicBezTo>
                      <a:pt x="7512" y="2360"/>
                      <a:pt x="7934" y="2310"/>
                      <a:pt x="8231" y="2063"/>
                    </a:cubicBezTo>
                    <a:cubicBezTo>
                      <a:pt x="8405" y="1914"/>
                      <a:pt x="8479" y="1666"/>
                      <a:pt x="8702" y="1542"/>
                    </a:cubicBezTo>
                    <a:cubicBezTo>
                      <a:pt x="8826" y="1443"/>
                      <a:pt x="8975" y="1418"/>
                      <a:pt x="9024" y="1294"/>
                    </a:cubicBezTo>
                    <a:cubicBezTo>
                      <a:pt x="9049" y="1245"/>
                      <a:pt x="9024" y="1145"/>
                      <a:pt x="9024" y="1071"/>
                    </a:cubicBezTo>
                    <a:cubicBezTo>
                      <a:pt x="8925" y="798"/>
                      <a:pt x="8851" y="501"/>
                      <a:pt x="8752" y="203"/>
                    </a:cubicBezTo>
                    <a:cubicBezTo>
                      <a:pt x="8681" y="26"/>
                      <a:pt x="8509" y="1"/>
                      <a:pt x="829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337" name="Google Shape;12337;p30"/>
              <p:cNvSpPr/>
              <p:nvPr/>
            </p:nvSpPr>
            <p:spPr>
              <a:xfrm>
                <a:off x="4031875" y="1306975"/>
                <a:ext cx="118400" cy="33575"/>
              </a:xfrm>
              <a:custGeom>
                <a:avLst/>
                <a:gdLst/>
                <a:ahLst/>
                <a:cxnLst/>
                <a:rect l="l" t="t" r="r" b="b"/>
                <a:pathLst>
                  <a:path w="4736" h="1343" extrusionOk="0">
                    <a:moveTo>
                      <a:pt x="3595" y="25"/>
                    </a:moveTo>
                    <a:lnTo>
                      <a:pt x="3595" y="25"/>
                    </a:lnTo>
                    <a:cubicBezTo>
                      <a:pt x="3586" y="28"/>
                      <a:pt x="3577" y="31"/>
                      <a:pt x="3568" y="34"/>
                    </a:cubicBezTo>
                    <a:lnTo>
                      <a:pt x="3568" y="34"/>
                    </a:lnTo>
                    <a:cubicBezTo>
                      <a:pt x="3579" y="32"/>
                      <a:pt x="3588" y="29"/>
                      <a:pt x="3595" y="25"/>
                    </a:cubicBezTo>
                    <a:close/>
                    <a:moveTo>
                      <a:pt x="2356" y="0"/>
                    </a:moveTo>
                    <a:cubicBezTo>
                      <a:pt x="1910" y="25"/>
                      <a:pt x="1464" y="99"/>
                      <a:pt x="993" y="199"/>
                    </a:cubicBezTo>
                    <a:cubicBezTo>
                      <a:pt x="745" y="248"/>
                      <a:pt x="150" y="273"/>
                      <a:pt x="51" y="521"/>
                    </a:cubicBezTo>
                    <a:cubicBezTo>
                      <a:pt x="1" y="744"/>
                      <a:pt x="298" y="893"/>
                      <a:pt x="522" y="992"/>
                    </a:cubicBezTo>
                    <a:cubicBezTo>
                      <a:pt x="918" y="1165"/>
                      <a:pt x="1389" y="1240"/>
                      <a:pt x="1860" y="1289"/>
                    </a:cubicBezTo>
                    <a:cubicBezTo>
                      <a:pt x="2292" y="1334"/>
                      <a:pt x="2741" y="1343"/>
                      <a:pt x="3192" y="1343"/>
                    </a:cubicBezTo>
                    <a:cubicBezTo>
                      <a:pt x="3492" y="1343"/>
                      <a:pt x="3794" y="1339"/>
                      <a:pt x="4091" y="1339"/>
                    </a:cubicBezTo>
                    <a:cubicBezTo>
                      <a:pt x="3719" y="1215"/>
                      <a:pt x="3323" y="1116"/>
                      <a:pt x="2852" y="1116"/>
                    </a:cubicBezTo>
                    <a:cubicBezTo>
                      <a:pt x="3472" y="967"/>
                      <a:pt x="4091" y="818"/>
                      <a:pt x="4736" y="719"/>
                    </a:cubicBezTo>
                    <a:cubicBezTo>
                      <a:pt x="4017" y="595"/>
                      <a:pt x="3273" y="496"/>
                      <a:pt x="2505" y="471"/>
                    </a:cubicBezTo>
                    <a:cubicBezTo>
                      <a:pt x="2867" y="326"/>
                      <a:pt x="3207" y="157"/>
                      <a:pt x="3568" y="34"/>
                    </a:cubicBezTo>
                    <a:lnTo>
                      <a:pt x="3568" y="34"/>
                    </a:lnTo>
                    <a:cubicBezTo>
                      <a:pt x="3544" y="40"/>
                      <a:pt x="3511" y="42"/>
                      <a:pt x="3475" y="42"/>
                    </a:cubicBezTo>
                    <a:cubicBezTo>
                      <a:pt x="3317" y="42"/>
                      <a:pt x="3075" y="0"/>
                      <a:pt x="3000" y="0"/>
                    </a:cubicBezTo>
                    <a:close/>
                  </a:path>
                </a:pathLst>
              </a:custGeom>
              <a:solidFill>
                <a:srgbClr val="FC4E4A">
                  <a:alpha val="33330"/>
                </a:srgbClr>
              </a:solidFill>
              <a:ln>
                <a:noFill/>
              </a:ln>
            </p:spPr>
            <p:txBody>
              <a:bodyPr spcFirstLastPara="1" wrap="square" lIns="91425" tIns="91425" rIns="91425" bIns="91425" anchor="ctr" anchorCtr="0">
                <a:noAutofit/>
              </a:bodyPr>
              <a:lstStyle/>
              <a:p>
                <a:endParaRPr/>
              </a:p>
            </p:txBody>
          </p:sp>
          <p:sp>
            <p:nvSpPr>
              <p:cNvPr id="12338" name="Google Shape;12338;p30"/>
              <p:cNvSpPr/>
              <p:nvPr/>
            </p:nvSpPr>
            <p:spPr>
              <a:xfrm>
                <a:off x="3870125" y="1241025"/>
                <a:ext cx="173550" cy="145725"/>
              </a:xfrm>
              <a:custGeom>
                <a:avLst/>
                <a:gdLst/>
                <a:ahLst/>
                <a:cxnLst/>
                <a:rect l="l" t="t" r="r" b="b"/>
                <a:pathLst>
                  <a:path w="6942" h="5829" extrusionOk="0">
                    <a:moveTo>
                      <a:pt x="4157" y="0"/>
                    </a:moveTo>
                    <a:cubicBezTo>
                      <a:pt x="3911" y="0"/>
                      <a:pt x="3660" y="18"/>
                      <a:pt x="3397" y="35"/>
                    </a:cubicBezTo>
                    <a:cubicBezTo>
                      <a:pt x="2108" y="234"/>
                      <a:pt x="943" y="829"/>
                      <a:pt x="323" y="1870"/>
                    </a:cubicBezTo>
                    <a:cubicBezTo>
                      <a:pt x="125" y="2316"/>
                      <a:pt x="1" y="2762"/>
                      <a:pt x="1" y="3208"/>
                    </a:cubicBezTo>
                    <a:cubicBezTo>
                      <a:pt x="1" y="4698"/>
                      <a:pt x="1559" y="5828"/>
                      <a:pt x="3230" y="5828"/>
                    </a:cubicBezTo>
                    <a:cubicBezTo>
                      <a:pt x="3839" y="5828"/>
                      <a:pt x="4464" y="5678"/>
                      <a:pt x="5033" y="5340"/>
                    </a:cubicBezTo>
                    <a:cubicBezTo>
                      <a:pt x="5529" y="5043"/>
                      <a:pt x="5975" y="4621"/>
                      <a:pt x="6322" y="4200"/>
                    </a:cubicBezTo>
                    <a:cubicBezTo>
                      <a:pt x="6744" y="3679"/>
                      <a:pt x="6942" y="3010"/>
                      <a:pt x="6868" y="2390"/>
                    </a:cubicBezTo>
                    <a:cubicBezTo>
                      <a:pt x="6744" y="1324"/>
                      <a:pt x="5777" y="134"/>
                      <a:pt x="4463" y="10"/>
                    </a:cubicBezTo>
                    <a:cubicBezTo>
                      <a:pt x="4361" y="3"/>
                      <a:pt x="4260" y="0"/>
                      <a:pt x="415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339" name="Google Shape;12339;p30"/>
              <p:cNvSpPr/>
              <p:nvPr/>
            </p:nvSpPr>
            <p:spPr>
              <a:xfrm>
                <a:off x="3879425" y="1254625"/>
                <a:ext cx="144425" cy="119325"/>
              </a:xfrm>
              <a:custGeom>
                <a:avLst/>
                <a:gdLst/>
                <a:ahLst/>
                <a:cxnLst/>
                <a:rect l="l" t="t" r="r" b="b"/>
                <a:pathLst>
                  <a:path w="5777" h="4773" extrusionOk="0">
                    <a:moveTo>
                      <a:pt x="3379" y="1"/>
                    </a:moveTo>
                    <a:cubicBezTo>
                      <a:pt x="2722" y="1"/>
                      <a:pt x="2018" y="130"/>
                      <a:pt x="1488" y="433"/>
                    </a:cubicBezTo>
                    <a:cubicBezTo>
                      <a:pt x="794" y="805"/>
                      <a:pt x="25" y="1450"/>
                      <a:pt x="1" y="2193"/>
                    </a:cubicBezTo>
                    <a:cubicBezTo>
                      <a:pt x="1" y="2441"/>
                      <a:pt x="75" y="2689"/>
                      <a:pt x="298" y="2813"/>
                    </a:cubicBezTo>
                    <a:cubicBezTo>
                      <a:pt x="422" y="2887"/>
                      <a:pt x="571" y="2912"/>
                      <a:pt x="695" y="2962"/>
                    </a:cubicBezTo>
                    <a:cubicBezTo>
                      <a:pt x="1141" y="3210"/>
                      <a:pt x="819" y="3904"/>
                      <a:pt x="1166" y="4251"/>
                    </a:cubicBezTo>
                    <a:cubicBezTo>
                      <a:pt x="1488" y="4524"/>
                      <a:pt x="2108" y="4375"/>
                      <a:pt x="2504" y="4524"/>
                    </a:cubicBezTo>
                    <a:cubicBezTo>
                      <a:pt x="2653" y="4573"/>
                      <a:pt x="2752" y="4672"/>
                      <a:pt x="2901" y="4747"/>
                    </a:cubicBezTo>
                    <a:cubicBezTo>
                      <a:pt x="2980" y="4764"/>
                      <a:pt x="3059" y="4772"/>
                      <a:pt x="3137" y="4772"/>
                    </a:cubicBezTo>
                    <a:cubicBezTo>
                      <a:pt x="3279" y="4772"/>
                      <a:pt x="3418" y="4745"/>
                      <a:pt x="3546" y="4697"/>
                    </a:cubicBezTo>
                    <a:cubicBezTo>
                      <a:pt x="4141" y="4524"/>
                      <a:pt x="4636" y="4152"/>
                      <a:pt x="5107" y="3805"/>
                    </a:cubicBezTo>
                    <a:cubicBezTo>
                      <a:pt x="5281" y="3656"/>
                      <a:pt x="5504" y="3507"/>
                      <a:pt x="5628" y="3309"/>
                    </a:cubicBezTo>
                    <a:cubicBezTo>
                      <a:pt x="5752" y="3061"/>
                      <a:pt x="5777" y="2813"/>
                      <a:pt x="5727" y="2565"/>
                    </a:cubicBezTo>
                    <a:cubicBezTo>
                      <a:pt x="5653" y="2317"/>
                      <a:pt x="5529" y="2094"/>
                      <a:pt x="5380" y="1921"/>
                    </a:cubicBezTo>
                    <a:cubicBezTo>
                      <a:pt x="5355" y="1846"/>
                      <a:pt x="5281" y="1797"/>
                      <a:pt x="5281" y="1698"/>
                    </a:cubicBezTo>
                    <a:cubicBezTo>
                      <a:pt x="5256" y="1474"/>
                      <a:pt x="5504" y="1276"/>
                      <a:pt x="5504" y="1053"/>
                    </a:cubicBezTo>
                    <a:cubicBezTo>
                      <a:pt x="5504" y="830"/>
                      <a:pt x="5330" y="681"/>
                      <a:pt x="5107" y="582"/>
                    </a:cubicBezTo>
                    <a:cubicBezTo>
                      <a:pt x="4884" y="483"/>
                      <a:pt x="4636" y="433"/>
                      <a:pt x="4488" y="309"/>
                    </a:cubicBezTo>
                    <a:cubicBezTo>
                      <a:pt x="4388" y="235"/>
                      <a:pt x="4339" y="161"/>
                      <a:pt x="4240" y="86"/>
                    </a:cubicBezTo>
                    <a:cubicBezTo>
                      <a:pt x="4141" y="61"/>
                      <a:pt x="4041" y="37"/>
                      <a:pt x="3967" y="37"/>
                    </a:cubicBezTo>
                    <a:cubicBezTo>
                      <a:pt x="3780" y="13"/>
                      <a:pt x="3581" y="1"/>
                      <a:pt x="337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340" name="Google Shape;12340;p30"/>
              <p:cNvSpPr/>
              <p:nvPr/>
            </p:nvSpPr>
            <p:spPr>
              <a:xfrm>
                <a:off x="3923425" y="1303875"/>
                <a:ext cx="13050" cy="9925"/>
              </a:xfrm>
              <a:custGeom>
                <a:avLst/>
                <a:gdLst/>
                <a:ahLst/>
                <a:cxnLst/>
                <a:rect l="l" t="t" r="r" b="b"/>
                <a:pathLst>
                  <a:path w="522" h="397" extrusionOk="0">
                    <a:moveTo>
                      <a:pt x="298" y="0"/>
                    </a:moveTo>
                    <a:cubicBezTo>
                      <a:pt x="174" y="0"/>
                      <a:pt x="50" y="75"/>
                      <a:pt x="26" y="199"/>
                    </a:cubicBezTo>
                    <a:cubicBezTo>
                      <a:pt x="1" y="298"/>
                      <a:pt x="50" y="397"/>
                      <a:pt x="174" y="397"/>
                    </a:cubicBezTo>
                    <a:lnTo>
                      <a:pt x="224" y="397"/>
                    </a:lnTo>
                    <a:cubicBezTo>
                      <a:pt x="348" y="397"/>
                      <a:pt x="472" y="347"/>
                      <a:pt x="497" y="223"/>
                    </a:cubicBezTo>
                    <a:cubicBezTo>
                      <a:pt x="521" y="124"/>
                      <a:pt x="472" y="0"/>
                      <a:pt x="3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341" name="Google Shape;12341;p30"/>
              <p:cNvSpPr/>
              <p:nvPr/>
            </p:nvSpPr>
            <p:spPr>
              <a:xfrm>
                <a:off x="3944125" y="1272625"/>
                <a:ext cx="16475" cy="10000"/>
              </a:xfrm>
              <a:custGeom>
                <a:avLst/>
                <a:gdLst/>
                <a:ahLst/>
                <a:cxnLst/>
                <a:rect l="l" t="t" r="r" b="b"/>
                <a:pathLst>
                  <a:path w="659" h="400" extrusionOk="0">
                    <a:moveTo>
                      <a:pt x="340" y="1"/>
                    </a:moveTo>
                    <a:cubicBezTo>
                      <a:pt x="316" y="1"/>
                      <a:pt x="290" y="4"/>
                      <a:pt x="264" y="11"/>
                    </a:cubicBezTo>
                    <a:cubicBezTo>
                      <a:pt x="1" y="98"/>
                      <a:pt x="67" y="399"/>
                      <a:pt x="291" y="399"/>
                    </a:cubicBezTo>
                    <a:cubicBezTo>
                      <a:pt x="321" y="399"/>
                      <a:pt x="353" y="394"/>
                      <a:pt x="387" y="383"/>
                    </a:cubicBezTo>
                    <a:cubicBezTo>
                      <a:pt x="658" y="315"/>
                      <a:pt x="580" y="1"/>
                      <a:pt x="34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342" name="Google Shape;12342;p30"/>
              <p:cNvSpPr/>
              <p:nvPr/>
            </p:nvSpPr>
            <p:spPr>
              <a:xfrm>
                <a:off x="3916225" y="1278825"/>
                <a:ext cx="16475" cy="10000"/>
              </a:xfrm>
              <a:custGeom>
                <a:avLst/>
                <a:gdLst/>
                <a:ahLst/>
                <a:cxnLst/>
                <a:rect l="l" t="t" r="r" b="b"/>
                <a:pathLst>
                  <a:path w="659" h="400" extrusionOk="0">
                    <a:moveTo>
                      <a:pt x="340" y="1"/>
                    </a:moveTo>
                    <a:cubicBezTo>
                      <a:pt x="316" y="1"/>
                      <a:pt x="291" y="4"/>
                      <a:pt x="264" y="11"/>
                    </a:cubicBezTo>
                    <a:cubicBezTo>
                      <a:pt x="1" y="98"/>
                      <a:pt x="67" y="399"/>
                      <a:pt x="292" y="399"/>
                    </a:cubicBezTo>
                    <a:cubicBezTo>
                      <a:pt x="321" y="399"/>
                      <a:pt x="353" y="394"/>
                      <a:pt x="388" y="383"/>
                    </a:cubicBezTo>
                    <a:cubicBezTo>
                      <a:pt x="659" y="315"/>
                      <a:pt x="580" y="1"/>
                      <a:pt x="34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343" name="Google Shape;12343;p30"/>
              <p:cNvSpPr/>
              <p:nvPr/>
            </p:nvSpPr>
            <p:spPr>
              <a:xfrm>
                <a:off x="3958750" y="1298500"/>
                <a:ext cx="16450" cy="9975"/>
              </a:xfrm>
              <a:custGeom>
                <a:avLst/>
                <a:gdLst/>
                <a:ahLst/>
                <a:cxnLst/>
                <a:rect l="l" t="t" r="r" b="b"/>
                <a:pathLst>
                  <a:path w="658" h="399" extrusionOk="0">
                    <a:moveTo>
                      <a:pt x="352" y="0"/>
                    </a:moveTo>
                    <a:cubicBezTo>
                      <a:pt x="321" y="0"/>
                      <a:pt x="286" y="5"/>
                      <a:pt x="249" y="17"/>
                    </a:cubicBezTo>
                    <a:cubicBezTo>
                      <a:pt x="1" y="85"/>
                      <a:pt x="81" y="399"/>
                      <a:pt x="303" y="399"/>
                    </a:cubicBezTo>
                    <a:cubicBezTo>
                      <a:pt x="325" y="399"/>
                      <a:pt x="348" y="395"/>
                      <a:pt x="373" y="389"/>
                    </a:cubicBezTo>
                    <a:cubicBezTo>
                      <a:pt x="658" y="301"/>
                      <a:pt x="594"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344" name="Google Shape;12344;p30"/>
              <p:cNvSpPr/>
              <p:nvPr/>
            </p:nvSpPr>
            <p:spPr>
              <a:xfrm>
                <a:off x="3987500" y="1278050"/>
                <a:ext cx="16275" cy="10150"/>
              </a:xfrm>
              <a:custGeom>
                <a:avLst/>
                <a:gdLst/>
                <a:ahLst/>
                <a:cxnLst/>
                <a:rect l="l" t="t" r="r" b="b"/>
                <a:pathLst>
                  <a:path w="651" h="406" extrusionOk="0">
                    <a:moveTo>
                      <a:pt x="360" y="0"/>
                    </a:moveTo>
                    <a:cubicBezTo>
                      <a:pt x="330" y="0"/>
                      <a:pt x="298" y="5"/>
                      <a:pt x="264" y="17"/>
                    </a:cubicBezTo>
                    <a:cubicBezTo>
                      <a:pt x="1" y="105"/>
                      <a:pt x="67" y="405"/>
                      <a:pt x="292" y="405"/>
                    </a:cubicBezTo>
                    <a:cubicBezTo>
                      <a:pt x="321" y="405"/>
                      <a:pt x="353" y="400"/>
                      <a:pt x="388" y="389"/>
                    </a:cubicBezTo>
                    <a:cubicBezTo>
                      <a:pt x="651" y="301"/>
                      <a:pt x="584" y="0"/>
                      <a:pt x="3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345" name="Google Shape;12345;p30"/>
              <p:cNvSpPr/>
              <p:nvPr/>
            </p:nvSpPr>
            <p:spPr>
              <a:xfrm>
                <a:off x="3988675" y="1312125"/>
                <a:ext cx="15725" cy="10150"/>
              </a:xfrm>
              <a:custGeom>
                <a:avLst/>
                <a:gdLst/>
                <a:ahLst/>
                <a:cxnLst/>
                <a:rect l="l" t="t" r="r" b="b"/>
                <a:pathLst>
                  <a:path w="629" h="406" extrusionOk="0">
                    <a:moveTo>
                      <a:pt x="338" y="1"/>
                    </a:moveTo>
                    <a:cubicBezTo>
                      <a:pt x="308" y="1"/>
                      <a:pt x="276" y="6"/>
                      <a:pt x="242" y="17"/>
                    </a:cubicBezTo>
                    <a:cubicBezTo>
                      <a:pt x="0" y="105"/>
                      <a:pt x="69" y="406"/>
                      <a:pt x="277" y="406"/>
                    </a:cubicBezTo>
                    <a:cubicBezTo>
                      <a:pt x="304" y="406"/>
                      <a:pt x="334" y="401"/>
                      <a:pt x="366" y="389"/>
                    </a:cubicBezTo>
                    <a:cubicBezTo>
                      <a:pt x="629" y="301"/>
                      <a:pt x="562" y="1"/>
                      <a:pt x="33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346" name="Google Shape;12346;p30"/>
              <p:cNvSpPr/>
              <p:nvPr/>
            </p:nvSpPr>
            <p:spPr>
              <a:xfrm>
                <a:off x="3945925" y="1347000"/>
                <a:ext cx="16475" cy="9975"/>
              </a:xfrm>
              <a:custGeom>
                <a:avLst/>
                <a:gdLst/>
                <a:ahLst/>
                <a:cxnLst/>
                <a:rect l="l" t="t" r="r" b="b"/>
                <a:pathLst>
                  <a:path w="659" h="399" extrusionOk="0">
                    <a:moveTo>
                      <a:pt x="312" y="1"/>
                    </a:moveTo>
                    <a:cubicBezTo>
                      <a:pt x="289" y="1"/>
                      <a:pt x="266" y="4"/>
                      <a:pt x="241" y="11"/>
                    </a:cubicBezTo>
                    <a:cubicBezTo>
                      <a:pt x="0" y="98"/>
                      <a:pt x="69" y="399"/>
                      <a:pt x="277" y="399"/>
                    </a:cubicBezTo>
                    <a:cubicBezTo>
                      <a:pt x="304" y="399"/>
                      <a:pt x="333" y="394"/>
                      <a:pt x="365" y="382"/>
                    </a:cubicBezTo>
                    <a:cubicBezTo>
                      <a:pt x="658" y="315"/>
                      <a:pt x="541" y="1"/>
                      <a:pt x="31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347" name="Google Shape;12347;p30"/>
              <p:cNvSpPr/>
              <p:nvPr/>
            </p:nvSpPr>
            <p:spPr>
              <a:xfrm>
                <a:off x="3903850" y="1336300"/>
                <a:ext cx="15725" cy="10150"/>
              </a:xfrm>
              <a:custGeom>
                <a:avLst/>
                <a:gdLst/>
                <a:ahLst/>
                <a:cxnLst/>
                <a:rect l="l" t="t" r="r" b="b"/>
                <a:pathLst>
                  <a:path w="629" h="406" extrusionOk="0">
                    <a:moveTo>
                      <a:pt x="352" y="0"/>
                    </a:moveTo>
                    <a:cubicBezTo>
                      <a:pt x="324" y="0"/>
                      <a:pt x="295" y="6"/>
                      <a:pt x="263" y="17"/>
                    </a:cubicBezTo>
                    <a:cubicBezTo>
                      <a:pt x="0" y="105"/>
                      <a:pt x="67" y="406"/>
                      <a:pt x="291" y="406"/>
                    </a:cubicBezTo>
                    <a:cubicBezTo>
                      <a:pt x="321" y="406"/>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348" name="Google Shape;12348;p30"/>
              <p:cNvSpPr/>
              <p:nvPr/>
            </p:nvSpPr>
            <p:spPr>
              <a:xfrm>
                <a:off x="3891450" y="1302225"/>
                <a:ext cx="15725" cy="10150"/>
              </a:xfrm>
              <a:custGeom>
                <a:avLst/>
                <a:gdLst/>
                <a:ahLst/>
                <a:cxnLst/>
                <a:rect l="l" t="t" r="r" b="b"/>
                <a:pathLst>
                  <a:path w="629" h="406" extrusionOk="0">
                    <a:moveTo>
                      <a:pt x="352" y="0"/>
                    </a:moveTo>
                    <a:cubicBezTo>
                      <a:pt x="325" y="0"/>
                      <a:pt x="295" y="5"/>
                      <a:pt x="263" y="17"/>
                    </a:cubicBezTo>
                    <a:cubicBezTo>
                      <a:pt x="0" y="104"/>
                      <a:pt x="67" y="405"/>
                      <a:pt x="291" y="405"/>
                    </a:cubicBezTo>
                    <a:cubicBezTo>
                      <a:pt x="321" y="405"/>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349" name="Google Shape;12349;p30"/>
              <p:cNvSpPr/>
              <p:nvPr/>
            </p:nvSpPr>
            <p:spPr>
              <a:xfrm>
                <a:off x="3940325" y="1325325"/>
                <a:ext cx="15925" cy="9975"/>
              </a:xfrm>
              <a:custGeom>
                <a:avLst/>
                <a:gdLst/>
                <a:ahLst/>
                <a:cxnLst/>
                <a:rect l="l" t="t" r="r" b="b"/>
                <a:pathLst>
                  <a:path w="637" h="399" extrusionOk="0">
                    <a:moveTo>
                      <a:pt x="318" y="0"/>
                    </a:moveTo>
                    <a:cubicBezTo>
                      <a:pt x="294" y="0"/>
                      <a:pt x="269" y="3"/>
                      <a:pt x="242" y="10"/>
                    </a:cubicBezTo>
                    <a:cubicBezTo>
                      <a:pt x="1" y="98"/>
                      <a:pt x="70" y="398"/>
                      <a:pt x="278" y="398"/>
                    </a:cubicBezTo>
                    <a:cubicBezTo>
                      <a:pt x="305" y="398"/>
                      <a:pt x="334" y="393"/>
                      <a:pt x="366" y="382"/>
                    </a:cubicBezTo>
                    <a:cubicBezTo>
                      <a:pt x="637" y="314"/>
                      <a:pt x="558" y="0"/>
                      <a:pt x="31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350" name="Google Shape;12350;p30"/>
              <p:cNvSpPr/>
              <p:nvPr/>
            </p:nvSpPr>
            <p:spPr>
              <a:xfrm>
                <a:off x="3976275" y="1340800"/>
                <a:ext cx="15925" cy="10000"/>
              </a:xfrm>
              <a:custGeom>
                <a:avLst/>
                <a:gdLst/>
                <a:ahLst/>
                <a:cxnLst/>
                <a:rect l="l" t="t" r="r" b="b"/>
                <a:pathLst>
                  <a:path w="637" h="400" extrusionOk="0">
                    <a:moveTo>
                      <a:pt x="318" y="1"/>
                    </a:moveTo>
                    <a:cubicBezTo>
                      <a:pt x="294" y="1"/>
                      <a:pt x="269" y="4"/>
                      <a:pt x="242" y="11"/>
                    </a:cubicBezTo>
                    <a:cubicBezTo>
                      <a:pt x="1" y="98"/>
                      <a:pt x="70" y="399"/>
                      <a:pt x="277" y="399"/>
                    </a:cubicBezTo>
                    <a:cubicBezTo>
                      <a:pt x="305" y="399"/>
                      <a:pt x="334" y="394"/>
                      <a:pt x="366" y="382"/>
                    </a:cubicBezTo>
                    <a:cubicBezTo>
                      <a:pt x="636" y="315"/>
                      <a:pt x="558" y="1"/>
                      <a:pt x="31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351" name="Google Shape;12351;p30"/>
              <p:cNvSpPr/>
              <p:nvPr/>
            </p:nvSpPr>
            <p:spPr>
              <a:xfrm>
                <a:off x="3965825" y="1271225"/>
                <a:ext cx="16275" cy="10150"/>
              </a:xfrm>
              <a:custGeom>
                <a:avLst/>
                <a:gdLst/>
                <a:ahLst/>
                <a:cxnLst/>
                <a:rect l="l" t="t" r="r" b="b"/>
                <a:pathLst>
                  <a:path w="651" h="406" extrusionOk="0">
                    <a:moveTo>
                      <a:pt x="359" y="1"/>
                    </a:moveTo>
                    <a:cubicBezTo>
                      <a:pt x="330" y="1"/>
                      <a:pt x="298" y="6"/>
                      <a:pt x="263" y="17"/>
                    </a:cubicBezTo>
                    <a:cubicBezTo>
                      <a:pt x="0" y="105"/>
                      <a:pt x="67" y="406"/>
                      <a:pt x="291" y="406"/>
                    </a:cubicBezTo>
                    <a:cubicBezTo>
                      <a:pt x="320" y="406"/>
                      <a:pt x="353" y="401"/>
                      <a:pt x="387" y="389"/>
                    </a:cubicBezTo>
                    <a:cubicBezTo>
                      <a:pt x="650" y="301"/>
                      <a:pt x="584" y="1"/>
                      <a:pt x="35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352" name="Google Shape;12352;p30"/>
              <p:cNvSpPr/>
              <p:nvPr/>
            </p:nvSpPr>
            <p:spPr>
              <a:xfrm>
                <a:off x="3929800" y="1262550"/>
                <a:ext cx="15725" cy="10150"/>
              </a:xfrm>
              <a:custGeom>
                <a:avLst/>
                <a:gdLst/>
                <a:ahLst/>
                <a:cxnLst/>
                <a:rect l="l" t="t" r="r" b="b"/>
                <a:pathLst>
                  <a:path w="629" h="406" extrusionOk="0">
                    <a:moveTo>
                      <a:pt x="338" y="0"/>
                    </a:moveTo>
                    <a:cubicBezTo>
                      <a:pt x="308" y="0"/>
                      <a:pt x="276" y="6"/>
                      <a:pt x="242" y="17"/>
                    </a:cubicBezTo>
                    <a:cubicBezTo>
                      <a:pt x="0" y="105"/>
                      <a:pt x="69" y="406"/>
                      <a:pt x="277" y="406"/>
                    </a:cubicBezTo>
                    <a:cubicBezTo>
                      <a:pt x="304" y="406"/>
                      <a:pt x="334" y="400"/>
                      <a:pt x="366" y="389"/>
                    </a:cubicBezTo>
                    <a:cubicBezTo>
                      <a:pt x="629" y="301"/>
                      <a:pt x="562" y="0"/>
                      <a:pt x="33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353" name="Google Shape;12353;p30"/>
              <p:cNvSpPr/>
              <p:nvPr/>
            </p:nvSpPr>
            <p:spPr>
              <a:xfrm>
                <a:off x="4001700" y="1293525"/>
                <a:ext cx="15175" cy="10175"/>
              </a:xfrm>
              <a:custGeom>
                <a:avLst/>
                <a:gdLst/>
                <a:ahLst/>
                <a:cxnLst/>
                <a:rect l="l" t="t" r="r" b="b"/>
                <a:pathLst>
                  <a:path w="607" h="407" extrusionOk="0">
                    <a:moveTo>
                      <a:pt x="330" y="1"/>
                    </a:moveTo>
                    <a:cubicBezTo>
                      <a:pt x="302" y="1"/>
                      <a:pt x="273" y="6"/>
                      <a:pt x="241" y="18"/>
                    </a:cubicBezTo>
                    <a:cubicBezTo>
                      <a:pt x="0" y="105"/>
                      <a:pt x="69" y="406"/>
                      <a:pt x="277" y="406"/>
                    </a:cubicBezTo>
                    <a:cubicBezTo>
                      <a:pt x="304" y="406"/>
                      <a:pt x="334" y="401"/>
                      <a:pt x="365" y="389"/>
                    </a:cubicBezTo>
                    <a:cubicBezTo>
                      <a:pt x="606" y="302"/>
                      <a:pt x="537" y="1"/>
                      <a:pt x="3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354" name="Google Shape;12354;p30"/>
              <p:cNvSpPr/>
              <p:nvPr/>
            </p:nvSpPr>
            <p:spPr>
              <a:xfrm>
                <a:off x="3914750" y="1351175"/>
                <a:ext cx="15350" cy="9975"/>
              </a:xfrm>
              <a:custGeom>
                <a:avLst/>
                <a:gdLst/>
                <a:ahLst/>
                <a:cxnLst/>
                <a:rect l="l" t="t" r="r" b="b"/>
                <a:pathLst>
                  <a:path w="614" h="399" extrusionOk="0">
                    <a:moveTo>
                      <a:pt x="337" y="0"/>
                    </a:moveTo>
                    <a:cubicBezTo>
                      <a:pt x="310" y="0"/>
                      <a:pt x="280" y="6"/>
                      <a:pt x="249" y="17"/>
                    </a:cubicBezTo>
                    <a:cubicBezTo>
                      <a:pt x="0" y="85"/>
                      <a:pt x="81" y="399"/>
                      <a:pt x="303" y="399"/>
                    </a:cubicBezTo>
                    <a:cubicBezTo>
                      <a:pt x="325" y="399"/>
                      <a:pt x="348" y="396"/>
                      <a:pt x="373" y="389"/>
                    </a:cubicBezTo>
                    <a:cubicBezTo>
                      <a:pt x="614" y="301"/>
                      <a:pt x="545" y="0"/>
                      <a:pt x="33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355" name="Google Shape;12355;p30"/>
              <p:cNvSpPr/>
              <p:nvPr/>
            </p:nvSpPr>
            <p:spPr>
              <a:xfrm>
                <a:off x="3899425" y="1318800"/>
                <a:ext cx="16200" cy="10300"/>
              </a:xfrm>
              <a:custGeom>
                <a:avLst/>
                <a:gdLst/>
                <a:ahLst/>
                <a:cxnLst/>
                <a:rect l="l" t="t" r="r" b="b"/>
                <a:pathLst>
                  <a:path w="648" h="412" extrusionOk="0">
                    <a:moveTo>
                      <a:pt x="354" y="0"/>
                    </a:moveTo>
                    <a:cubicBezTo>
                      <a:pt x="320" y="0"/>
                      <a:pt x="283" y="7"/>
                      <a:pt x="242" y="23"/>
                    </a:cubicBezTo>
                    <a:cubicBezTo>
                      <a:pt x="1" y="111"/>
                      <a:pt x="70" y="411"/>
                      <a:pt x="277" y="411"/>
                    </a:cubicBezTo>
                    <a:cubicBezTo>
                      <a:pt x="305" y="411"/>
                      <a:pt x="334" y="406"/>
                      <a:pt x="366" y="395"/>
                    </a:cubicBezTo>
                    <a:cubicBezTo>
                      <a:pt x="647" y="330"/>
                      <a:pt x="588" y="0"/>
                      <a:pt x="35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356" name="Google Shape;12356;p30"/>
              <p:cNvSpPr/>
              <p:nvPr/>
            </p:nvSpPr>
            <p:spPr>
              <a:xfrm>
                <a:off x="3968725" y="1320175"/>
                <a:ext cx="15925" cy="10000"/>
              </a:xfrm>
              <a:custGeom>
                <a:avLst/>
                <a:gdLst/>
                <a:ahLst/>
                <a:cxnLst/>
                <a:rect l="l" t="t" r="r" b="b"/>
                <a:pathLst>
                  <a:path w="637" h="400" extrusionOk="0">
                    <a:moveTo>
                      <a:pt x="360" y="1"/>
                    </a:moveTo>
                    <a:cubicBezTo>
                      <a:pt x="332" y="1"/>
                      <a:pt x="303" y="6"/>
                      <a:pt x="271" y="18"/>
                    </a:cubicBezTo>
                    <a:cubicBezTo>
                      <a:pt x="0" y="85"/>
                      <a:pt x="79" y="399"/>
                      <a:pt x="319" y="399"/>
                    </a:cubicBezTo>
                    <a:cubicBezTo>
                      <a:pt x="343" y="399"/>
                      <a:pt x="368" y="396"/>
                      <a:pt x="395" y="389"/>
                    </a:cubicBezTo>
                    <a:cubicBezTo>
                      <a:pt x="636" y="302"/>
                      <a:pt x="567" y="1"/>
                      <a:pt x="36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357" name="Google Shape;12357;p30"/>
              <p:cNvSpPr/>
              <p:nvPr/>
            </p:nvSpPr>
            <p:spPr>
              <a:xfrm>
                <a:off x="4001075" y="1330725"/>
                <a:ext cx="15175" cy="10150"/>
              </a:xfrm>
              <a:custGeom>
                <a:avLst/>
                <a:gdLst/>
                <a:ahLst/>
                <a:cxnLst/>
                <a:rect l="l" t="t" r="r" b="b"/>
                <a:pathLst>
                  <a:path w="607" h="406" extrusionOk="0">
                    <a:moveTo>
                      <a:pt x="330" y="0"/>
                    </a:moveTo>
                    <a:cubicBezTo>
                      <a:pt x="303" y="0"/>
                      <a:pt x="273" y="5"/>
                      <a:pt x="241" y="17"/>
                    </a:cubicBezTo>
                    <a:cubicBezTo>
                      <a:pt x="0" y="105"/>
                      <a:pt x="69" y="405"/>
                      <a:pt x="277" y="405"/>
                    </a:cubicBezTo>
                    <a:cubicBezTo>
                      <a:pt x="304" y="405"/>
                      <a:pt x="334" y="400"/>
                      <a:pt x="365" y="389"/>
                    </a:cubicBezTo>
                    <a:cubicBezTo>
                      <a:pt x="606" y="301"/>
                      <a:pt x="537" y="0"/>
                      <a:pt x="33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358" name="Google Shape;12358;p30"/>
              <p:cNvSpPr/>
              <p:nvPr/>
            </p:nvSpPr>
            <p:spPr>
              <a:xfrm>
                <a:off x="3978200" y="1255550"/>
                <a:ext cx="15625" cy="10325"/>
              </a:xfrm>
              <a:custGeom>
                <a:avLst/>
                <a:gdLst/>
                <a:ahLst/>
                <a:cxnLst/>
                <a:rect l="l" t="t" r="r" b="b"/>
                <a:pathLst>
                  <a:path w="625" h="413" extrusionOk="0">
                    <a:moveTo>
                      <a:pt x="364" y="1"/>
                    </a:moveTo>
                    <a:cubicBezTo>
                      <a:pt x="334" y="1"/>
                      <a:pt x="300" y="8"/>
                      <a:pt x="264" y="24"/>
                    </a:cubicBezTo>
                    <a:cubicBezTo>
                      <a:pt x="1" y="112"/>
                      <a:pt x="67" y="413"/>
                      <a:pt x="292" y="413"/>
                    </a:cubicBezTo>
                    <a:cubicBezTo>
                      <a:pt x="321" y="413"/>
                      <a:pt x="353" y="408"/>
                      <a:pt x="388" y="396"/>
                    </a:cubicBezTo>
                    <a:cubicBezTo>
                      <a:pt x="624" y="310"/>
                      <a:pt x="563" y="1"/>
                      <a:pt x="3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359" name="Google Shape;12359;p30"/>
              <p:cNvSpPr/>
              <p:nvPr/>
            </p:nvSpPr>
            <p:spPr>
              <a:xfrm>
                <a:off x="3963900" y="1354275"/>
                <a:ext cx="15700" cy="9525"/>
              </a:xfrm>
              <a:custGeom>
                <a:avLst/>
                <a:gdLst/>
                <a:ahLst/>
                <a:cxnLst/>
                <a:rect l="l" t="t" r="r" b="b"/>
                <a:pathLst>
                  <a:path w="628" h="381" extrusionOk="0">
                    <a:moveTo>
                      <a:pt x="337" y="0"/>
                    </a:moveTo>
                    <a:cubicBezTo>
                      <a:pt x="308" y="0"/>
                      <a:pt x="276" y="5"/>
                      <a:pt x="241" y="17"/>
                    </a:cubicBezTo>
                    <a:cubicBezTo>
                      <a:pt x="0" y="83"/>
                      <a:pt x="69" y="381"/>
                      <a:pt x="276" y="381"/>
                    </a:cubicBezTo>
                    <a:cubicBezTo>
                      <a:pt x="304" y="381"/>
                      <a:pt x="333" y="376"/>
                      <a:pt x="365" y="364"/>
                    </a:cubicBezTo>
                    <a:cubicBezTo>
                      <a:pt x="628" y="298"/>
                      <a:pt x="562" y="0"/>
                      <a:pt x="337"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spTree>
    <p:extLst>
      <p:ext uri="{BB962C8B-B14F-4D97-AF65-F5344CB8AC3E}">
        <p14:creationId xmlns:p14="http://schemas.microsoft.com/office/powerpoint/2010/main" val="53006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799"/>
        <p:cNvGrpSpPr/>
        <p:nvPr/>
      </p:nvGrpSpPr>
      <p:grpSpPr>
        <a:xfrm>
          <a:off x="0" y="0"/>
          <a:ext cx="0" cy="0"/>
          <a:chOff x="0" y="0"/>
          <a:chExt cx="0" cy="0"/>
        </a:xfrm>
      </p:grpSpPr>
      <p:sp>
        <p:nvSpPr>
          <p:cNvPr id="2800" name="Google Shape;2800;p9"/>
          <p:cNvSpPr/>
          <p:nvPr/>
        </p:nvSpPr>
        <p:spPr>
          <a:xfrm>
            <a:off x="0" y="0"/>
            <a:ext cx="9144300" cy="5143500"/>
          </a:xfrm>
          <a:prstGeom prst="rect">
            <a:avLst/>
          </a:prstGeom>
          <a:solidFill>
            <a:srgbClr val="63C6E0">
              <a:alpha val="1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9"/>
          <p:cNvSpPr/>
          <p:nvPr/>
        </p:nvSpPr>
        <p:spPr>
          <a:xfrm flipH="1">
            <a:off x="309307" y="551213"/>
            <a:ext cx="8723631" cy="3505305"/>
          </a:xfrm>
          <a:custGeom>
            <a:avLst/>
            <a:gdLst/>
            <a:ahLst/>
            <a:cxnLst/>
            <a:rect l="l" t="t" r="r" b="b"/>
            <a:pathLst>
              <a:path w="30046" h="12073" extrusionOk="0">
                <a:moveTo>
                  <a:pt x="2232" y="0"/>
                </a:moveTo>
                <a:cubicBezTo>
                  <a:pt x="1314" y="0"/>
                  <a:pt x="546" y="397"/>
                  <a:pt x="0" y="1016"/>
                </a:cubicBezTo>
                <a:lnTo>
                  <a:pt x="0" y="4958"/>
                </a:lnTo>
                <a:lnTo>
                  <a:pt x="0" y="12073"/>
                </a:lnTo>
                <a:lnTo>
                  <a:pt x="28905" y="12073"/>
                </a:lnTo>
                <a:cubicBezTo>
                  <a:pt x="29550" y="12073"/>
                  <a:pt x="30046" y="11552"/>
                  <a:pt x="30046" y="10932"/>
                </a:cubicBezTo>
                <a:cubicBezTo>
                  <a:pt x="30046" y="10312"/>
                  <a:pt x="29451" y="9792"/>
                  <a:pt x="28831" y="9792"/>
                </a:cubicBezTo>
                <a:lnTo>
                  <a:pt x="28707" y="9792"/>
                </a:lnTo>
                <a:cubicBezTo>
                  <a:pt x="28707" y="8503"/>
                  <a:pt x="27690" y="7486"/>
                  <a:pt x="26426" y="7486"/>
                </a:cubicBezTo>
                <a:cubicBezTo>
                  <a:pt x="25955" y="7486"/>
                  <a:pt x="25484" y="7635"/>
                  <a:pt x="25162" y="7883"/>
                </a:cubicBezTo>
                <a:cubicBezTo>
                  <a:pt x="24988" y="7834"/>
                  <a:pt x="24815" y="7809"/>
                  <a:pt x="24666" y="7809"/>
                </a:cubicBezTo>
                <a:lnTo>
                  <a:pt x="24617" y="7809"/>
                </a:lnTo>
                <a:cubicBezTo>
                  <a:pt x="24617" y="7090"/>
                  <a:pt x="24071" y="6520"/>
                  <a:pt x="23352" y="6520"/>
                </a:cubicBezTo>
                <a:lnTo>
                  <a:pt x="23253" y="6520"/>
                </a:lnTo>
                <a:cubicBezTo>
                  <a:pt x="23204" y="5503"/>
                  <a:pt x="22336" y="4660"/>
                  <a:pt x="21270" y="4660"/>
                </a:cubicBezTo>
                <a:cubicBezTo>
                  <a:pt x="20204" y="4660"/>
                  <a:pt x="19287" y="5578"/>
                  <a:pt x="19287" y="6644"/>
                </a:cubicBezTo>
                <a:cubicBezTo>
                  <a:pt x="19138" y="6569"/>
                  <a:pt x="18965" y="6495"/>
                  <a:pt x="18741" y="6495"/>
                </a:cubicBezTo>
                <a:lnTo>
                  <a:pt x="18543" y="6495"/>
                </a:lnTo>
                <a:cubicBezTo>
                  <a:pt x="18543" y="5330"/>
                  <a:pt x="17601" y="4363"/>
                  <a:pt x="16411" y="4363"/>
                </a:cubicBezTo>
                <a:cubicBezTo>
                  <a:pt x="15420" y="4363"/>
                  <a:pt x="14626" y="5008"/>
                  <a:pt x="14329" y="5900"/>
                </a:cubicBezTo>
                <a:cubicBezTo>
                  <a:pt x="14205" y="5875"/>
                  <a:pt x="14081" y="5850"/>
                  <a:pt x="13932" y="5850"/>
                </a:cubicBezTo>
                <a:cubicBezTo>
                  <a:pt x="13560" y="5850"/>
                  <a:pt x="13263" y="5999"/>
                  <a:pt x="13040" y="6247"/>
                </a:cubicBezTo>
                <a:cubicBezTo>
                  <a:pt x="12668" y="5776"/>
                  <a:pt x="12098" y="5479"/>
                  <a:pt x="11453" y="5479"/>
                </a:cubicBezTo>
                <a:cubicBezTo>
                  <a:pt x="11181" y="5479"/>
                  <a:pt x="10933" y="5528"/>
                  <a:pt x="10685" y="5627"/>
                </a:cubicBezTo>
                <a:cubicBezTo>
                  <a:pt x="10660" y="5107"/>
                  <a:pt x="10288" y="4660"/>
                  <a:pt x="9792" y="4586"/>
                </a:cubicBezTo>
                <a:cubicBezTo>
                  <a:pt x="9718" y="3371"/>
                  <a:pt x="8726" y="2380"/>
                  <a:pt x="7487" y="2380"/>
                </a:cubicBezTo>
                <a:cubicBezTo>
                  <a:pt x="7214" y="2380"/>
                  <a:pt x="6966" y="2429"/>
                  <a:pt x="6718" y="2504"/>
                </a:cubicBezTo>
                <a:cubicBezTo>
                  <a:pt x="6595" y="1661"/>
                  <a:pt x="5851" y="1041"/>
                  <a:pt x="4983" y="1041"/>
                </a:cubicBezTo>
                <a:cubicBezTo>
                  <a:pt x="4834" y="1041"/>
                  <a:pt x="4661" y="1066"/>
                  <a:pt x="4537" y="1116"/>
                </a:cubicBezTo>
                <a:cubicBezTo>
                  <a:pt x="3992" y="421"/>
                  <a:pt x="3149" y="0"/>
                  <a:pt x="2232" y="0"/>
                </a:cubicBezTo>
                <a:close/>
              </a:path>
            </a:pathLst>
          </a:custGeom>
          <a:solidFill>
            <a:srgbClr val="FFFFFF">
              <a:alpha val="51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02" name="Google Shape;2802;p9"/>
          <p:cNvPicPr preferRelativeResize="0"/>
          <p:nvPr/>
        </p:nvPicPr>
        <p:blipFill>
          <a:blip r:embed="rId2">
            <a:alphaModFix/>
          </a:blip>
          <a:stretch>
            <a:fillRect/>
          </a:stretch>
        </p:blipFill>
        <p:spPr>
          <a:xfrm>
            <a:off x="360347" y="2801275"/>
            <a:ext cx="8371778" cy="2120550"/>
          </a:xfrm>
          <a:prstGeom prst="rect">
            <a:avLst/>
          </a:prstGeom>
          <a:noFill/>
          <a:ln>
            <a:noFill/>
          </a:ln>
        </p:spPr>
      </p:pic>
      <p:sp>
        <p:nvSpPr>
          <p:cNvPr id="2803" name="Google Shape;2803;p9"/>
          <p:cNvSpPr txBox="1">
            <a:spLocks noGrp="1"/>
          </p:cNvSpPr>
          <p:nvPr>
            <p:ph type="title"/>
          </p:nvPr>
        </p:nvSpPr>
        <p:spPr>
          <a:xfrm>
            <a:off x="4729775" y="619223"/>
            <a:ext cx="3691800" cy="1147200"/>
          </a:xfrm>
          <a:prstGeom prst="rect">
            <a:avLst/>
          </a:prstGeom>
        </p:spPr>
        <p:txBody>
          <a:bodyPr spcFirstLastPara="1" wrap="square" lIns="91425" tIns="91425" rIns="91425" bIns="91425" anchor="t" anchorCtr="0">
            <a:noAutofit/>
          </a:bodyPr>
          <a:lstStyle>
            <a:lvl1pPr lvl="0" rtl="0">
              <a:lnSpc>
                <a:spcPct val="60000"/>
              </a:lnSpc>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804" name="Google Shape;2804;p9"/>
          <p:cNvSpPr txBox="1">
            <a:spLocks noGrp="1"/>
          </p:cNvSpPr>
          <p:nvPr>
            <p:ph type="subTitle" idx="1"/>
          </p:nvPr>
        </p:nvSpPr>
        <p:spPr>
          <a:xfrm>
            <a:off x="4729775" y="1655125"/>
            <a:ext cx="3691800" cy="129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805" name="Google Shape;2805;p9"/>
          <p:cNvGrpSpPr/>
          <p:nvPr/>
        </p:nvGrpSpPr>
        <p:grpSpPr>
          <a:xfrm>
            <a:off x="13" y="0"/>
            <a:ext cx="9144201" cy="5143610"/>
            <a:chOff x="13" y="0"/>
            <a:chExt cx="9144201" cy="5143610"/>
          </a:xfrm>
        </p:grpSpPr>
        <p:sp>
          <p:nvSpPr>
            <p:cNvPr id="2806" name="Google Shape;2806;p9"/>
            <p:cNvSpPr/>
            <p:nvPr/>
          </p:nvSpPr>
          <p:spPr>
            <a:xfrm>
              <a:off x="2047939" y="2245289"/>
              <a:ext cx="25004" cy="200"/>
            </a:xfrm>
            <a:custGeom>
              <a:avLst/>
              <a:gdLst/>
              <a:ahLst/>
              <a:cxnLst/>
              <a:rect l="l" t="t" r="r" b="b"/>
              <a:pathLst>
                <a:path w="125" h="1" extrusionOk="0">
                  <a:moveTo>
                    <a:pt x="1" y="1"/>
                  </a:moveTo>
                  <a:lnTo>
                    <a:pt x="125" y="1"/>
                  </a:lnTo>
                  <a:lnTo>
                    <a:pt x="125" y="1"/>
                  </a:lnTo>
                  <a:lnTo>
                    <a:pt x="125" y="1"/>
                  </a:lnTo>
                  <a:lnTo>
                    <a:pt x="125" y="1"/>
                  </a:lnTo>
                  <a:lnTo>
                    <a:pt x="125" y="1"/>
                  </a:lnTo>
                  <a:close/>
                </a:path>
              </a:pathLst>
            </a:custGeom>
            <a:solidFill>
              <a:srgbClr val="F1F3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9"/>
            <p:cNvSpPr/>
            <p:nvPr/>
          </p:nvSpPr>
          <p:spPr>
            <a:xfrm>
              <a:off x="2385190" y="2220485"/>
              <a:ext cx="10202" cy="200"/>
            </a:xfrm>
            <a:custGeom>
              <a:avLst/>
              <a:gdLst/>
              <a:ahLst/>
              <a:cxnLst/>
              <a:rect l="l" t="t" r="r" b="b"/>
              <a:pathLst>
                <a:path w="51" h="1" extrusionOk="0">
                  <a:moveTo>
                    <a:pt x="0" y="1"/>
                  </a:moveTo>
                  <a:lnTo>
                    <a:pt x="50" y="1"/>
                  </a:lnTo>
                  <a:lnTo>
                    <a:pt x="50" y="1"/>
                  </a:lnTo>
                  <a:close/>
                </a:path>
              </a:pathLst>
            </a:custGeom>
            <a:solidFill>
              <a:srgbClr val="F1F3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9"/>
            <p:cNvSpPr/>
            <p:nvPr/>
          </p:nvSpPr>
          <p:spPr>
            <a:xfrm>
              <a:off x="1973527" y="2101467"/>
              <a:ext cx="20203" cy="5201"/>
            </a:xfrm>
            <a:custGeom>
              <a:avLst/>
              <a:gdLst/>
              <a:ahLst/>
              <a:cxnLst/>
              <a:rect l="l" t="t" r="r" b="b"/>
              <a:pathLst>
                <a:path w="101" h="26" extrusionOk="0">
                  <a:moveTo>
                    <a:pt x="100" y="26"/>
                  </a:moveTo>
                  <a:cubicBezTo>
                    <a:pt x="75" y="26"/>
                    <a:pt x="26" y="1"/>
                    <a:pt x="1" y="1"/>
                  </a:cubicBezTo>
                  <a:lnTo>
                    <a:pt x="1" y="1"/>
                  </a:lnTo>
                  <a:lnTo>
                    <a:pt x="1" y="1"/>
                  </a:lnTo>
                  <a:lnTo>
                    <a:pt x="1" y="1"/>
                  </a:lnTo>
                  <a:lnTo>
                    <a:pt x="1" y="1"/>
                  </a:lnTo>
                  <a:cubicBezTo>
                    <a:pt x="26" y="1"/>
                    <a:pt x="75" y="26"/>
                    <a:pt x="100" y="26"/>
                  </a:cubicBezTo>
                  <a:close/>
                </a:path>
              </a:pathLst>
            </a:custGeom>
            <a:solidFill>
              <a:srgbClr val="F1F3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9"/>
            <p:cNvSpPr/>
            <p:nvPr/>
          </p:nvSpPr>
          <p:spPr>
            <a:xfrm>
              <a:off x="2474404" y="2379309"/>
              <a:ext cx="200" cy="200"/>
            </a:xfrm>
            <a:custGeom>
              <a:avLst/>
              <a:gdLst/>
              <a:ahLst/>
              <a:cxnLst/>
              <a:rect l="l" t="t" r="r" b="b"/>
              <a:pathLst>
                <a:path w="1" h="1" extrusionOk="0">
                  <a:moveTo>
                    <a:pt x="1" y="0"/>
                  </a:moveTo>
                  <a:close/>
                </a:path>
              </a:pathLst>
            </a:custGeom>
            <a:solidFill>
              <a:srgbClr val="D8D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9"/>
            <p:cNvSpPr/>
            <p:nvPr/>
          </p:nvSpPr>
          <p:spPr>
            <a:xfrm>
              <a:off x="3193514" y="2344504"/>
              <a:ext cx="200" cy="200"/>
            </a:xfrm>
            <a:custGeom>
              <a:avLst/>
              <a:gdLst/>
              <a:ahLst/>
              <a:cxnLst/>
              <a:rect l="l" t="t" r="r" b="b"/>
              <a:pathLst>
                <a:path w="1" h="1" extrusionOk="0">
                  <a:moveTo>
                    <a:pt x="0" y="1"/>
                  </a:moveTo>
                  <a:close/>
                </a:path>
              </a:pathLst>
            </a:custGeom>
            <a:solidFill>
              <a:srgbClr val="D8D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9"/>
            <p:cNvSpPr/>
            <p:nvPr/>
          </p:nvSpPr>
          <p:spPr>
            <a:xfrm>
              <a:off x="4086051" y="2349505"/>
              <a:ext cx="200" cy="200"/>
            </a:xfrm>
            <a:custGeom>
              <a:avLst/>
              <a:gdLst/>
              <a:ahLst/>
              <a:cxnLst/>
              <a:rect l="l" t="t" r="r" b="b"/>
              <a:pathLst>
                <a:path w="1" h="1" extrusionOk="0">
                  <a:moveTo>
                    <a:pt x="0" y="0"/>
                  </a:moveTo>
                  <a:close/>
                </a:path>
              </a:pathLst>
            </a:custGeom>
            <a:solidFill>
              <a:srgbClr val="D8D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9"/>
            <p:cNvSpPr/>
            <p:nvPr/>
          </p:nvSpPr>
          <p:spPr>
            <a:xfrm>
              <a:off x="13" y="12"/>
              <a:ext cx="9144189" cy="4620346"/>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9"/>
            <p:cNvSpPr/>
            <p:nvPr/>
          </p:nvSpPr>
          <p:spPr>
            <a:xfrm>
              <a:off x="13" y="4893389"/>
              <a:ext cx="9144189" cy="250222"/>
            </a:xfrm>
            <a:custGeom>
              <a:avLst/>
              <a:gdLst/>
              <a:ahLst/>
              <a:cxnLst/>
              <a:rect l="l" t="t" r="r" b="b"/>
              <a:pathLst>
                <a:path w="284644" h="7789" extrusionOk="0">
                  <a:moveTo>
                    <a:pt x="0" y="0"/>
                  </a:moveTo>
                  <a:lnTo>
                    <a:pt x="0" y="7789"/>
                  </a:lnTo>
                  <a:lnTo>
                    <a:pt x="284643" y="7789"/>
                  </a:lnTo>
                  <a:lnTo>
                    <a:pt x="284643" y="0"/>
                  </a:ln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9"/>
            <p:cNvSpPr/>
            <p:nvPr/>
          </p:nvSpPr>
          <p:spPr>
            <a:xfrm>
              <a:off x="435514" y="217341"/>
              <a:ext cx="2258131" cy="2246694"/>
            </a:xfrm>
            <a:custGeom>
              <a:avLst/>
              <a:gdLst/>
              <a:ahLst/>
              <a:cxnLst/>
              <a:rect l="l" t="t" r="r" b="b"/>
              <a:pathLst>
                <a:path w="70292" h="69936" extrusionOk="0">
                  <a:moveTo>
                    <a:pt x="52620" y="0"/>
                  </a:moveTo>
                  <a:lnTo>
                    <a:pt x="1" y="52382"/>
                  </a:lnTo>
                  <a:lnTo>
                    <a:pt x="1" y="69935"/>
                  </a:lnTo>
                  <a:lnTo>
                    <a:pt x="70292" y="0"/>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9"/>
            <p:cNvSpPr/>
            <p:nvPr/>
          </p:nvSpPr>
          <p:spPr>
            <a:xfrm>
              <a:off x="435514" y="217341"/>
              <a:ext cx="2858868" cy="2844862"/>
            </a:xfrm>
            <a:custGeom>
              <a:avLst/>
              <a:gdLst/>
              <a:ahLst/>
              <a:cxnLst/>
              <a:rect l="l" t="t" r="r" b="b"/>
              <a:pathLst>
                <a:path w="88992" h="88556" extrusionOk="0">
                  <a:moveTo>
                    <a:pt x="81717" y="0"/>
                  </a:moveTo>
                  <a:lnTo>
                    <a:pt x="1" y="81321"/>
                  </a:lnTo>
                  <a:lnTo>
                    <a:pt x="1" y="88556"/>
                  </a:lnTo>
                  <a:lnTo>
                    <a:pt x="88991" y="0"/>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9"/>
            <p:cNvSpPr/>
            <p:nvPr/>
          </p:nvSpPr>
          <p:spPr>
            <a:xfrm>
              <a:off x="5951725" y="1912651"/>
              <a:ext cx="2759377" cy="2681452"/>
            </a:xfrm>
            <a:custGeom>
              <a:avLst/>
              <a:gdLst/>
              <a:ahLst/>
              <a:cxnLst/>
              <a:rect l="l" t="t" r="r" b="b"/>
              <a:pathLst>
                <a:path w="76895" h="76460" extrusionOk="0">
                  <a:moveTo>
                    <a:pt x="76894" y="1"/>
                  </a:moveTo>
                  <a:lnTo>
                    <a:pt x="1" y="76459"/>
                  </a:lnTo>
                  <a:lnTo>
                    <a:pt x="8540" y="76459"/>
                  </a:lnTo>
                  <a:lnTo>
                    <a:pt x="76894" y="8501"/>
                  </a:lnTo>
                  <a:lnTo>
                    <a:pt x="76894" y="1"/>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9"/>
            <p:cNvSpPr/>
            <p:nvPr/>
          </p:nvSpPr>
          <p:spPr>
            <a:xfrm>
              <a:off x="219225" y="236825"/>
              <a:ext cx="216300" cy="4357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9"/>
            <p:cNvSpPr/>
            <p:nvPr/>
          </p:nvSpPr>
          <p:spPr>
            <a:xfrm>
              <a:off x="25" y="0"/>
              <a:ext cx="9144189" cy="4594817"/>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9"/>
            <p:cNvSpPr/>
            <p:nvPr/>
          </p:nvSpPr>
          <p:spPr>
            <a:xfrm>
              <a:off x="8711100" y="236825"/>
              <a:ext cx="216300" cy="4357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9"/>
            <p:cNvSpPr/>
            <p:nvPr/>
          </p:nvSpPr>
          <p:spPr>
            <a:xfrm rot="-5400000">
              <a:off x="4471766" y="4726309"/>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925D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9"/>
            <p:cNvSpPr/>
            <p:nvPr/>
          </p:nvSpPr>
          <p:spPr>
            <a:xfrm>
              <a:off x="25" y="4588025"/>
              <a:ext cx="9144189" cy="555528"/>
            </a:xfrm>
            <a:custGeom>
              <a:avLst/>
              <a:gdLst/>
              <a:ahLst/>
              <a:cxnLst/>
              <a:rect l="l" t="t" r="r" b="b"/>
              <a:pathLst>
                <a:path w="284644" h="2808" extrusionOk="0">
                  <a:moveTo>
                    <a:pt x="0" y="1"/>
                  </a:moveTo>
                  <a:lnTo>
                    <a:pt x="0" y="2808"/>
                  </a:lnTo>
                  <a:lnTo>
                    <a:pt x="284643" y="2808"/>
                  </a:lnTo>
                  <a:lnTo>
                    <a:pt x="2846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9"/>
            <p:cNvSpPr/>
            <p:nvPr/>
          </p:nvSpPr>
          <p:spPr>
            <a:xfrm>
              <a:off x="13" y="4723191"/>
              <a:ext cx="9144189" cy="171483"/>
            </a:xfrm>
            <a:custGeom>
              <a:avLst/>
              <a:gdLst/>
              <a:ahLst/>
              <a:cxnLst/>
              <a:rect l="l" t="t" r="r" b="b"/>
              <a:pathLst>
                <a:path w="284644" h="5338" extrusionOk="0">
                  <a:moveTo>
                    <a:pt x="0" y="1"/>
                  </a:moveTo>
                  <a:lnTo>
                    <a:pt x="0" y="5338"/>
                  </a:lnTo>
                  <a:lnTo>
                    <a:pt x="284643" y="5338"/>
                  </a:lnTo>
                  <a:lnTo>
                    <a:pt x="284643" y="1"/>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9"/>
            <p:cNvSpPr/>
            <p:nvPr/>
          </p:nvSpPr>
          <p:spPr>
            <a:xfrm>
              <a:off x="25" y="4588025"/>
              <a:ext cx="9144189" cy="135202"/>
            </a:xfrm>
            <a:custGeom>
              <a:avLst/>
              <a:gdLst/>
              <a:ahLst/>
              <a:cxnLst/>
              <a:rect l="l" t="t" r="r" b="b"/>
              <a:pathLst>
                <a:path w="284644" h="4191" extrusionOk="0">
                  <a:moveTo>
                    <a:pt x="0" y="0"/>
                  </a:moveTo>
                  <a:lnTo>
                    <a:pt x="0" y="4191"/>
                  </a:lnTo>
                  <a:lnTo>
                    <a:pt x="284643" y="4191"/>
                  </a:lnTo>
                  <a:lnTo>
                    <a:pt x="284643" y="0"/>
                  </a:lnTo>
                  <a:close/>
                </a:path>
              </a:pathLst>
            </a:custGeom>
            <a:solidFill>
              <a:srgbClr val="FFFFFF">
                <a:alpha val="35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9"/>
            <p:cNvSpPr/>
            <p:nvPr/>
          </p:nvSpPr>
          <p:spPr>
            <a:xfrm rot="-5400000">
              <a:off x="4471766" y="4779074"/>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000000">
                <a:alpha val="3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9"/>
            <p:cNvSpPr/>
            <p:nvPr/>
          </p:nvSpPr>
          <p:spPr>
            <a:xfrm rot="-5400000">
              <a:off x="4471766" y="4726312"/>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9"/>
            <p:cNvSpPr/>
            <p:nvPr/>
          </p:nvSpPr>
          <p:spPr>
            <a:xfrm>
              <a:off x="640045" y="1788068"/>
              <a:ext cx="16" cy="16"/>
            </a:xfrm>
            <a:custGeom>
              <a:avLst/>
              <a:gdLst/>
              <a:ahLst/>
              <a:cxnLst/>
              <a:rect l="l" t="t" r="r" b="b"/>
              <a:pathLst>
                <a:path w="1" h="1" extrusionOk="0">
                  <a:moveTo>
                    <a:pt x="1" y="0"/>
                  </a:moveTo>
                  <a:close/>
                </a:path>
              </a:pathLst>
            </a:custGeom>
            <a:solidFill>
              <a:srgbClr val="FE6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9"/>
            <p:cNvSpPr/>
            <p:nvPr/>
          </p:nvSpPr>
          <p:spPr>
            <a:xfrm>
              <a:off x="8341841" y="4135479"/>
              <a:ext cx="24469" cy="2674"/>
            </a:xfrm>
            <a:custGeom>
              <a:avLst/>
              <a:gdLst/>
              <a:ahLst/>
              <a:cxnLst/>
              <a:rect l="l" t="t" r="r" b="b"/>
              <a:pathLst>
                <a:path w="366" h="40" extrusionOk="0">
                  <a:moveTo>
                    <a:pt x="364" y="0"/>
                  </a:moveTo>
                  <a:lnTo>
                    <a:pt x="364" y="0"/>
                  </a:lnTo>
                  <a:cubicBezTo>
                    <a:pt x="363" y="0"/>
                    <a:pt x="136" y="25"/>
                    <a:pt x="0" y="40"/>
                  </a:cubicBezTo>
                  <a:cubicBezTo>
                    <a:pt x="272" y="11"/>
                    <a:pt x="365" y="0"/>
                    <a:pt x="364" y="0"/>
                  </a:cubicBezTo>
                  <a:close/>
                </a:path>
              </a:pathLst>
            </a:custGeom>
            <a:solidFill>
              <a:srgbClr val="22B5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9"/>
            <p:cNvSpPr/>
            <p:nvPr/>
          </p:nvSpPr>
          <p:spPr>
            <a:xfrm rot="-5400000">
              <a:off x="4433880" y="4767447"/>
              <a:ext cx="148599" cy="403058"/>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9"/>
            <p:cNvSpPr/>
            <p:nvPr/>
          </p:nvSpPr>
          <p:spPr>
            <a:xfrm rot="-5400000">
              <a:off x="4471766" y="4729549"/>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122"/>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3123"/>
        <p:cNvGrpSpPr/>
        <p:nvPr/>
      </p:nvGrpSpPr>
      <p:grpSpPr>
        <a:xfrm>
          <a:off x="0" y="0"/>
          <a:ext cx="0" cy="0"/>
          <a:chOff x="0" y="0"/>
          <a:chExt cx="0" cy="0"/>
        </a:xfrm>
      </p:grpSpPr>
      <p:sp>
        <p:nvSpPr>
          <p:cNvPr id="3124" name="Google Shape;3124;p13"/>
          <p:cNvSpPr/>
          <p:nvPr/>
        </p:nvSpPr>
        <p:spPr>
          <a:xfrm>
            <a:off x="0" y="0"/>
            <a:ext cx="9144300" cy="5143500"/>
          </a:xfrm>
          <a:prstGeom prst="rect">
            <a:avLst/>
          </a:prstGeom>
          <a:solidFill>
            <a:srgbClr val="63C6E0">
              <a:alpha val="1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13"/>
          <p:cNvSpPr/>
          <p:nvPr/>
        </p:nvSpPr>
        <p:spPr>
          <a:xfrm>
            <a:off x="309307" y="1122363"/>
            <a:ext cx="8723631" cy="3505305"/>
          </a:xfrm>
          <a:custGeom>
            <a:avLst/>
            <a:gdLst/>
            <a:ahLst/>
            <a:cxnLst/>
            <a:rect l="l" t="t" r="r" b="b"/>
            <a:pathLst>
              <a:path w="30046" h="12073" extrusionOk="0">
                <a:moveTo>
                  <a:pt x="2232" y="0"/>
                </a:moveTo>
                <a:cubicBezTo>
                  <a:pt x="1314" y="0"/>
                  <a:pt x="546" y="397"/>
                  <a:pt x="0" y="1016"/>
                </a:cubicBezTo>
                <a:lnTo>
                  <a:pt x="0" y="4958"/>
                </a:lnTo>
                <a:lnTo>
                  <a:pt x="0" y="12073"/>
                </a:lnTo>
                <a:lnTo>
                  <a:pt x="28905" y="12073"/>
                </a:lnTo>
                <a:cubicBezTo>
                  <a:pt x="29550" y="12073"/>
                  <a:pt x="30046" y="11552"/>
                  <a:pt x="30046" y="10932"/>
                </a:cubicBezTo>
                <a:cubicBezTo>
                  <a:pt x="30046" y="10312"/>
                  <a:pt x="29451" y="9792"/>
                  <a:pt x="28831" y="9792"/>
                </a:cubicBezTo>
                <a:lnTo>
                  <a:pt x="28707" y="9792"/>
                </a:lnTo>
                <a:cubicBezTo>
                  <a:pt x="28707" y="8503"/>
                  <a:pt x="27690" y="7486"/>
                  <a:pt x="26426" y="7486"/>
                </a:cubicBezTo>
                <a:cubicBezTo>
                  <a:pt x="25955" y="7486"/>
                  <a:pt x="25484" y="7635"/>
                  <a:pt x="25162" y="7883"/>
                </a:cubicBezTo>
                <a:cubicBezTo>
                  <a:pt x="24988" y="7834"/>
                  <a:pt x="24815" y="7809"/>
                  <a:pt x="24666" y="7809"/>
                </a:cubicBezTo>
                <a:lnTo>
                  <a:pt x="24617" y="7809"/>
                </a:lnTo>
                <a:cubicBezTo>
                  <a:pt x="24617" y="7090"/>
                  <a:pt x="24071" y="6520"/>
                  <a:pt x="23352" y="6520"/>
                </a:cubicBezTo>
                <a:lnTo>
                  <a:pt x="23253" y="6520"/>
                </a:lnTo>
                <a:cubicBezTo>
                  <a:pt x="23204" y="5503"/>
                  <a:pt x="22336" y="4660"/>
                  <a:pt x="21270" y="4660"/>
                </a:cubicBezTo>
                <a:cubicBezTo>
                  <a:pt x="20204" y="4660"/>
                  <a:pt x="19287" y="5578"/>
                  <a:pt x="19287" y="6644"/>
                </a:cubicBezTo>
                <a:cubicBezTo>
                  <a:pt x="19138" y="6569"/>
                  <a:pt x="18965" y="6495"/>
                  <a:pt x="18741" y="6495"/>
                </a:cubicBezTo>
                <a:lnTo>
                  <a:pt x="18543" y="6495"/>
                </a:lnTo>
                <a:cubicBezTo>
                  <a:pt x="18543" y="5330"/>
                  <a:pt x="17601" y="4363"/>
                  <a:pt x="16411" y="4363"/>
                </a:cubicBezTo>
                <a:cubicBezTo>
                  <a:pt x="15420" y="4363"/>
                  <a:pt x="14626" y="5008"/>
                  <a:pt x="14329" y="5900"/>
                </a:cubicBezTo>
                <a:cubicBezTo>
                  <a:pt x="14205" y="5875"/>
                  <a:pt x="14081" y="5850"/>
                  <a:pt x="13932" y="5850"/>
                </a:cubicBezTo>
                <a:cubicBezTo>
                  <a:pt x="13560" y="5850"/>
                  <a:pt x="13263" y="5999"/>
                  <a:pt x="13040" y="6247"/>
                </a:cubicBezTo>
                <a:cubicBezTo>
                  <a:pt x="12668" y="5776"/>
                  <a:pt x="12098" y="5479"/>
                  <a:pt x="11453" y="5479"/>
                </a:cubicBezTo>
                <a:cubicBezTo>
                  <a:pt x="11181" y="5479"/>
                  <a:pt x="10933" y="5528"/>
                  <a:pt x="10685" y="5627"/>
                </a:cubicBezTo>
                <a:cubicBezTo>
                  <a:pt x="10660" y="5107"/>
                  <a:pt x="10288" y="4660"/>
                  <a:pt x="9792" y="4586"/>
                </a:cubicBezTo>
                <a:cubicBezTo>
                  <a:pt x="9718" y="3371"/>
                  <a:pt x="8726" y="2380"/>
                  <a:pt x="7487" y="2380"/>
                </a:cubicBezTo>
                <a:cubicBezTo>
                  <a:pt x="7214" y="2380"/>
                  <a:pt x="6966" y="2429"/>
                  <a:pt x="6718" y="2504"/>
                </a:cubicBezTo>
                <a:cubicBezTo>
                  <a:pt x="6595" y="1661"/>
                  <a:pt x="5851" y="1041"/>
                  <a:pt x="4983" y="1041"/>
                </a:cubicBezTo>
                <a:cubicBezTo>
                  <a:pt x="4834" y="1041"/>
                  <a:pt x="4661" y="1066"/>
                  <a:pt x="4537" y="1116"/>
                </a:cubicBezTo>
                <a:cubicBezTo>
                  <a:pt x="3992" y="421"/>
                  <a:pt x="3149" y="0"/>
                  <a:pt x="2232" y="0"/>
                </a:cubicBezTo>
                <a:close/>
              </a:path>
            </a:pathLst>
          </a:custGeom>
          <a:solidFill>
            <a:srgbClr val="FFFFFF">
              <a:alpha val="51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13"/>
          <p:cNvSpPr txBox="1">
            <a:spLocks noGrp="1"/>
          </p:cNvSpPr>
          <p:nvPr>
            <p:ph type="title"/>
          </p:nvPr>
        </p:nvSpPr>
        <p:spPr>
          <a:xfrm>
            <a:off x="909400" y="1742775"/>
            <a:ext cx="2427900" cy="40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127" name="Google Shape;3127;p13"/>
          <p:cNvSpPr txBox="1">
            <a:spLocks noGrp="1"/>
          </p:cNvSpPr>
          <p:nvPr>
            <p:ph type="title" idx="2" hasCustomPrompt="1"/>
          </p:nvPr>
        </p:nvSpPr>
        <p:spPr>
          <a:xfrm>
            <a:off x="1485700" y="1269052"/>
            <a:ext cx="1275300" cy="59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128" name="Google Shape;3128;p13"/>
          <p:cNvSpPr txBox="1">
            <a:spLocks noGrp="1"/>
          </p:cNvSpPr>
          <p:nvPr>
            <p:ph type="subTitle" idx="1"/>
          </p:nvPr>
        </p:nvSpPr>
        <p:spPr>
          <a:xfrm>
            <a:off x="955150" y="2133052"/>
            <a:ext cx="2336400" cy="6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29" name="Google Shape;3129;p13"/>
          <p:cNvSpPr txBox="1">
            <a:spLocks noGrp="1"/>
          </p:cNvSpPr>
          <p:nvPr>
            <p:ph type="title" idx="3"/>
          </p:nvPr>
        </p:nvSpPr>
        <p:spPr>
          <a:xfrm>
            <a:off x="3192000" y="1742775"/>
            <a:ext cx="2760000" cy="40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130" name="Google Shape;3130;p13"/>
          <p:cNvSpPr txBox="1">
            <a:spLocks noGrp="1"/>
          </p:cNvSpPr>
          <p:nvPr>
            <p:ph type="title" idx="4" hasCustomPrompt="1"/>
          </p:nvPr>
        </p:nvSpPr>
        <p:spPr>
          <a:xfrm>
            <a:off x="3936025" y="1269052"/>
            <a:ext cx="1275300" cy="59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131" name="Google Shape;3131;p13"/>
          <p:cNvSpPr txBox="1">
            <a:spLocks noGrp="1"/>
          </p:cNvSpPr>
          <p:nvPr>
            <p:ph type="subTitle" idx="5"/>
          </p:nvPr>
        </p:nvSpPr>
        <p:spPr>
          <a:xfrm>
            <a:off x="3403800" y="2133052"/>
            <a:ext cx="2336400" cy="6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32" name="Google Shape;3132;p13"/>
          <p:cNvSpPr txBox="1">
            <a:spLocks noGrp="1"/>
          </p:cNvSpPr>
          <p:nvPr>
            <p:ph type="title" idx="6"/>
          </p:nvPr>
        </p:nvSpPr>
        <p:spPr>
          <a:xfrm>
            <a:off x="5806700" y="1742775"/>
            <a:ext cx="2427900" cy="40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133" name="Google Shape;3133;p13"/>
          <p:cNvSpPr txBox="1">
            <a:spLocks noGrp="1"/>
          </p:cNvSpPr>
          <p:nvPr>
            <p:ph type="title" idx="7" hasCustomPrompt="1"/>
          </p:nvPr>
        </p:nvSpPr>
        <p:spPr>
          <a:xfrm>
            <a:off x="6383000" y="1269052"/>
            <a:ext cx="1275300" cy="59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134" name="Google Shape;3134;p13"/>
          <p:cNvSpPr txBox="1">
            <a:spLocks noGrp="1"/>
          </p:cNvSpPr>
          <p:nvPr>
            <p:ph type="subTitle" idx="8"/>
          </p:nvPr>
        </p:nvSpPr>
        <p:spPr>
          <a:xfrm>
            <a:off x="5852450" y="2133050"/>
            <a:ext cx="2336400" cy="6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35" name="Google Shape;3135;p13"/>
          <p:cNvSpPr txBox="1">
            <a:spLocks noGrp="1"/>
          </p:cNvSpPr>
          <p:nvPr>
            <p:ph type="title" idx="9"/>
          </p:nvPr>
        </p:nvSpPr>
        <p:spPr>
          <a:xfrm>
            <a:off x="909400" y="3350550"/>
            <a:ext cx="2427900" cy="40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136" name="Google Shape;3136;p13"/>
          <p:cNvSpPr txBox="1">
            <a:spLocks noGrp="1"/>
          </p:cNvSpPr>
          <p:nvPr>
            <p:ph type="title" idx="13" hasCustomPrompt="1"/>
          </p:nvPr>
        </p:nvSpPr>
        <p:spPr>
          <a:xfrm>
            <a:off x="1485700" y="2887177"/>
            <a:ext cx="1275300" cy="59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137" name="Google Shape;3137;p13"/>
          <p:cNvSpPr txBox="1">
            <a:spLocks noGrp="1"/>
          </p:cNvSpPr>
          <p:nvPr>
            <p:ph type="subTitle" idx="14"/>
          </p:nvPr>
        </p:nvSpPr>
        <p:spPr>
          <a:xfrm>
            <a:off x="955150" y="3734063"/>
            <a:ext cx="2336400" cy="59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38" name="Google Shape;3138;p13"/>
          <p:cNvSpPr txBox="1">
            <a:spLocks noGrp="1"/>
          </p:cNvSpPr>
          <p:nvPr>
            <p:ph type="title" idx="15"/>
          </p:nvPr>
        </p:nvSpPr>
        <p:spPr>
          <a:xfrm>
            <a:off x="3358050" y="3350550"/>
            <a:ext cx="2427900" cy="40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139" name="Google Shape;3139;p13"/>
          <p:cNvSpPr txBox="1">
            <a:spLocks noGrp="1"/>
          </p:cNvSpPr>
          <p:nvPr>
            <p:ph type="title" idx="16" hasCustomPrompt="1"/>
          </p:nvPr>
        </p:nvSpPr>
        <p:spPr>
          <a:xfrm>
            <a:off x="3934350" y="2887177"/>
            <a:ext cx="1275300" cy="59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140" name="Google Shape;3140;p13"/>
          <p:cNvSpPr txBox="1">
            <a:spLocks noGrp="1"/>
          </p:cNvSpPr>
          <p:nvPr>
            <p:ph type="subTitle" idx="17"/>
          </p:nvPr>
        </p:nvSpPr>
        <p:spPr>
          <a:xfrm>
            <a:off x="3403800" y="3734063"/>
            <a:ext cx="2336400" cy="59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41" name="Google Shape;3141;p13"/>
          <p:cNvSpPr txBox="1">
            <a:spLocks noGrp="1"/>
          </p:cNvSpPr>
          <p:nvPr>
            <p:ph type="title" idx="18"/>
          </p:nvPr>
        </p:nvSpPr>
        <p:spPr>
          <a:xfrm>
            <a:off x="5806700" y="3350550"/>
            <a:ext cx="2427900" cy="40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142" name="Google Shape;3142;p13"/>
          <p:cNvSpPr txBox="1">
            <a:spLocks noGrp="1"/>
          </p:cNvSpPr>
          <p:nvPr>
            <p:ph type="title" idx="19" hasCustomPrompt="1"/>
          </p:nvPr>
        </p:nvSpPr>
        <p:spPr>
          <a:xfrm>
            <a:off x="6383000" y="2887177"/>
            <a:ext cx="1275300" cy="59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143" name="Google Shape;3143;p13"/>
          <p:cNvSpPr txBox="1">
            <a:spLocks noGrp="1"/>
          </p:cNvSpPr>
          <p:nvPr>
            <p:ph type="subTitle" idx="20"/>
          </p:nvPr>
        </p:nvSpPr>
        <p:spPr>
          <a:xfrm>
            <a:off x="5852450" y="3734063"/>
            <a:ext cx="2336400" cy="59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44" name="Google Shape;3144;p13"/>
          <p:cNvSpPr txBox="1">
            <a:spLocks noGrp="1"/>
          </p:cNvSpPr>
          <p:nvPr>
            <p:ph type="title" idx="21"/>
          </p:nvPr>
        </p:nvSpPr>
        <p:spPr>
          <a:xfrm>
            <a:off x="722425" y="363825"/>
            <a:ext cx="7699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145" name="Google Shape;3145;p13"/>
          <p:cNvGrpSpPr/>
          <p:nvPr/>
        </p:nvGrpSpPr>
        <p:grpSpPr>
          <a:xfrm>
            <a:off x="13" y="0"/>
            <a:ext cx="9144201" cy="5143610"/>
            <a:chOff x="13" y="0"/>
            <a:chExt cx="9144201" cy="5143610"/>
          </a:xfrm>
        </p:grpSpPr>
        <p:sp>
          <p:nvSpPr>
            <p:cNvPr id="3146" name="Google Shape;3146;p13"/>
            <p:cNvSpPr/>
            <p:nvPr/>
          </p:nvSpPr>
          <p:spPr>
            <a:xfrm>
              <a:off x="2047939" y="2245289"/>
              <a:ext cx="25004" cy="200"/>
            </a:xfrm>
            <a:custGeom>
              <a:avLst/>
              <a:gdLst/>
              <a:ahLst/>
              <a:cxnLst/>
              <a:rect l="l" t="t" r="r" b="b"/>
              <a:pathLst>
                <a:path w="125" h="1" extrusionOk="0">
                  <a:moveTo>
                    <a:pt x="1" y="1"/>
                  </a:moveTo>
                  <a:lnTo>
                    <a:pt x="125" y="1"/>
                  </a:lnTo>
                  <a:lnTo>
                    <a:pt x="125" y="1"/>
                  </a:lnTo>
                  <a:lnTo>
                    <a:pt x="125" y="1"/>
                  </a:lnTo>
                  <a:lnTo>
                    <a:pt x="125" y="1"/>
                  </a:lnTo>
                  <a:lnTo>
                    <a:pt x="125" y="1"/>
                  </a:lnTo>
                  <a:close/>
                </a:path>
              </a:pathLst>
            </a:custGeom>
            <a:solidFill>
              <a:srgbClr val="F1F3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13"/>
            <p:cNvSpPr/>
            <p:nvPr/>
          </p:nvSpPr>
          <p:spPr>
            <a:xfrm>
              <a:off x="2385190" y="2220485"/>
              <a:ext cx="10202" cy="200"/>
            </a:xfrm>
            <a:custGeom>
              <a:avLst/>
              <a:gdLst/>
              <a:ahLst/>
              <a:cxnLst/>
              <a:rect l="l" t="t" r="r" b="b"/>
              <a:pathLst>
                <a:path w="51" h="1" extrusionOk="0">
                  <a:moveTo>
                    <a:pt x="0" y="1"/>
                  </a:moveTo>
                  <a:lnTo>
                    <a:pt x="50" y="1"/>
                  </a:lnTo>
                  <a:lnTo>
                    <a:pt x="50" y="1"/>
                  </a:lnTo>
                  <a:close/>
                </a:path>
              </a:pathLst>
            </a:custGeom>
            <a:solidFill>
              <a:srgbClr val="F1F3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13"/>
            <p:cNvSpPr/>
            <p:nvPr/>
          </p:nvSpPr>
          <p:spPr>
            <a:xfrm>
              <a:off x="1973527" y="2101467"/>
              <a:ext cx="20203" cy="5201"/>
            </a:xfrm>
            <a:custGeom>
              <a:avLst/>
              <a:gdLst/>
              <a:ahLst/>
              <a:cxnLst/>
              <a:rect l="l" t="t" r="r" b="b"/>
              <a:pathLst>
                <a:path w="101" h="26" extrusionOk="0">
                  <a:moveTo>
                    <a:pt x="100" y="26"/>
                  </a:moveTo>
                  <a:cubicBezTo>
                    <a:pt x="75" y="26"/>
                    <a:pt x="26" y="1"/>
                    <a:pt x="1" y="1"/>
                  </a:cubicBezTo>
                  <a:lnTo>
                    <a:pt x="1" y="1"/>
                  </a:lnTo>
                  <a:lnTo>
                    <a:pt x="1" y="1"/>
                  </a:lnTo>
                  <a:lnTo>
                    <a:pt x="1" y="1"/>
                  </a:lnTo>
                  <a:lnTo>
                    <a:pt x="1" y="1"/>
                  </a:lnTo>
                  <a:cubicBezTo>
                    <a:pt x="26" y="1"/>
                    <a:pt x="75" y="26"/>
                    <a:pt x="100" y="26"/>
                  </a:cubicBezTo>
                  <a:close/>
                </a:path>
              </a:pathLst>
            </a:custGeom>
            <a:solidFill>
              <a:srgbClr val="F1F3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13"/>
            <p:cNvSpPr/>
            <p:nvPr/>
          </p:nvSpPr>
          <p:spPr>
            <a:xfrm>
              <a:off x="2474404" y="2379309"/>
              <a:ext cx="200" cy="200"/>
            </a:xfrm>
            <a:custGeom>
              <a:avLst/>
              <a:gdLst/>
              <a:ahLst/>
              <a:cxnLst/>
              <a:rect l="l" t="t" r="r" b="b"/>
              <a:pathLst>
                <a:path w="1" h="1" extrusionOk="0">
                  <a:moveTo>
                    <a:pt x="1" y="0"/>
                  </a:moveTo>
                  <a:close/>
                </a:path>
              </a:pathLst>
            </a:custGeom>
            <a:solidFill>
              <a:srgbClr val="D8D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13"/>
            <p:cNvSpPr/>
            <p:nvPr/>
          </p:nvSpPr>
          <p:spPr>
            <a:xfrm>
              <a:off x="3193514" y="2344504"/>
              <a:ext cx="200" cy="200"/>
            </a:xfrm>
            <a:custGeom>
              <a:avLst/>
              <a:gdLst/>
              <a:ahLst/>
              <a:cxnLst/>
              <a:rect l="l" t="t" r="r" b="b"/>
              <a:pathLst>
                <a:path w="1" h="1" extrusionOk="0">
                  <a:moveTo>
                    <a:pt x="0" y="1"/>
                  </a:moveTo>
                  <a:close/>
                </a:path>
              </a:pathLst>
            </a:custGeom>
            <a:solidFill>
              <a:srgbClr val="D8D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13"/>
            <p:cNvSpPr/>
            <p:nvPr/>
          </p:nvSpPr>
          <p:spPr>
            <a:xfrm>
              <a:off x="4086051" y="2349505"/>
              <a:ext cx="200" cy="200"/>
            </a:xfrm>
            <a:custGeom>
              <a:avLst/>
              <a:gdLst/>
              <a:ahLst/>
              <a:cxnLst/>
              <a:rect l="l" t="t" r="r" b="b"/>
              <a:pathLst>
                <a:path w="1" h="1" extrusionOk="0">
                  <a:moveTo>
                    <a:pt x="0" y="0"/>
                  </a:moveTo>
                  <a:close/>
                </a:path>
              </a:pathLst>
            </a:custGeom>
            <a:solidFill>
              <a:srgbClr val="D8D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13"/>
            <p:cNvSpPr/>
            <p:nvPr/>
          </p:nvSpPr>
          <p:spPr>
            <a:xfrm>
              <a:off x="13" y="12"/>
              <a:ext cx="9144189" cy="4620346"/>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rgbClr val="925D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13"/>
            <p:cNvSpPr/>
            <p:nvPr/>
          </p:nvSpPr>
          <p:spPr>
            <a:xfrm>
              <a:off x="13" y="4893389"/>
              <a:ext cx="9144189" cy="250222"/>
            </a:xfrm>
            <a:custGeom>
              <a:avLst/>
              <a:gdLst/>
              <a:ahLst/>
              <a:cxnLst/>
              <a:rect l="l" t="t" r="r" b="b"/>
              <a:pathLst>
                <a:path w="284644" h="7789" extrusionOk="0">
                  <a:moveTo>
                    <a:pt x="0" y="0"/>
                  </a:moveTo>
                  <a:lnTo>
                    <a:pt x="0" y="7789"/>
                  </a:lnTo>
                  <a:lnTo>
                    <a:pt x="284643" y="7789"/>
                  </a:lnTo>
                  <a:lnTo>
                    <a:pt x="284643" y="0"/>
                  </a:ln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13"/>
            <p:cNvSpPr/>
            <p:nvPr/>
          </p:nvSpPr>
          <p:spPr>
            <a:xfrm>
              <a:off x="435514" y="217341"/>
              <a:ext cx="2258131" cy="2246694"/>
            </a:xfrm>
            <a:custGeom>
              <a:avLst/>
              <a:gdLst/>
              <a:ahLst/>
              <a:cxnLst/>
              <a:rect l="l" t="t" r="r" b="b"/>
              <a:pathLst>
                <a:path w="70292" h="69936" extrusionOk="0">
                  <a:moveTo>
                    <a:pt x="52620" y="0"/>
                  </a:moveTo>
                  <a:lnTo>
                    <a:pt x="1" y="52382"/>
                  </a:lnTo>
                  <a:lnTo>
                    <a:pt x="1" y="69935"/>
                  </a:lnTo>
                  <a:lnTo>
                    <a:pt x="70292" y="0"/>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13"/>
            <p:cNvSpPr/>
            <p:nvPr/>
          </p:nvSpPr>
          <p:spPr>
            <a:xfrm>
              <a:off x="435514" y="217341"/>
              <a:ext cx="2858868" cy="2844862"/>
            </a:xfrm>
            <a:custGeom>
              <a:avLst/>
              <a:gdLst/>
              <a:ahLst/>
              <a:cxnLst/>
              <a:rect l="l" t="t" r="r" b="b"/>
              <a:pathLst>
                <a:path w="88992" h="88556" extrusionOk="0">
                  <a:moveTo>
                    <a:pt x="81717" y="0"/>
                  </a:moveTo>
                  <a:lnTo>
                    <a:pt x="1" y="81321"/>
                  </a:lnTo>
                  <a:lnTo>
                    <a:pt x="1" y="88556"/>
                  </a:lnTo>
                  <a:lnTo>
                    <a:pt x="88991" y="0"/>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13"/>
            <p:cNvSpPr/>
            <p:nvPr/>
          </p:nvSpPr>
          <p:spPr>
            <a:xfrm>
              <a:off x="5951725" y="1912651"/>
              <a:ext cx="2759377" cy="2681452"/>
            </a:xfrm>
            <a:custGeom>
              <a:avLst/>
              <a:gdLst/>
              <a:ahLst/>
              <a:cxnLst/>
              <a:rect l="l" t="t" r="r" b="b"/>
              <a:pathLst>
                <a:path w="76895" h="76460" extrusionOk="0">
                  <a:moveTo>
                    <a:pt x="76894" y="1"/>
                  </a:moveTo>
                  <a:lnTo>
                    <a:pt x="1" y="76459"/>
                  </a:lnTo>
                  <a:lnTo>
                    <a:pt x="8540" y="76459"/>
                  </a:lnTo>
                  <a:lnTo>
                    <a:pt x="76894" y="8501"/>
                  </a:lnTo>
                  <a:lnTo>
                    <a:pt x="76894" y="1"/>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57" name="Google Shape;3157;p13"/>
            <p:cNvGrpSpPr/>
            <p:nvPr/>
          </p:nvGrpSpPr>
          <p:grpSpPr>
            <a:xfrm>
              <a:off x="25" y="0"/>
              <a:ext cx="9144189" cy="4594817"/>
              <a:chOff x="25" y="0"/>
              <a:chExt cx="9144189" cy="4594817"/>
            </a:xfrm>
          </p:grpSpPr>
          <p:sp>
            <p:nvSpPr>
              <p:cNvPr id="3158" name="Google Shape;3158;p13"/>
              <p:cNvSpPr/>
              <p:nvPr/>
            </p:nvSpPr>
            <p:spPr>
              <a:xfrm>
                <a:off x="219225" y="236825"/>
                <a:ext cx="216300" cy="4357200"/>
              </a:xfrm>
              <a:prstGeom prst="rect">
                <a:avLst/>
              </a:prstGeom>
              <a:solidFill>
                <a:srgbClr val="925D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13"/>
              <p:cNvSpPr/>
              <p:nvPr/>
            </p:nvSpPr>
            <p:spPr>
              <a:xfrm>
                <a:off x="25" y="0"/>
                <a:ext cx="9144189" cy="4594817"/>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13"/>
              <p:cNvSpPr/>
              <p:nvPr/>
            </p:nvSpPr>
            <p:spPr>
              <a:xfrm>
                <a:off x="8711100" y="236825"/>
                <a:ext cx="216300" cy="4357200"/>
              </a:xfrm>
              <a:prstGeom prst="rect">
                <a:avLst/>
              </a:prstGeom>
              <a:solidFill>
                <a:srgbClr val="925D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1" name="Google Shape;3161;p13"/>
            <p:cNvSpPr/>
            <p:nvPr/>
          </p:nvSpPr>
          <p:spPr>
            <a:xfrm rot="-5400000">
              <a:off x="4471766" y="4726309"/>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925D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62" name="Google Shape;3162;p13"/>
            <p:cNvGrpSpPr/>
            <p:nvPr/>
          </p:nvGrpSpPr>
          <p:grpSpPr>
            <a:xfrm>
              <a:off x="13" y="4588025"/>
              <a:ext cx="9144201" cy="555528"/>
              <a:chOff x="13" y="4588025"/>
              <a:chExt cx="9144201" cy="555528"/>
            </a:xfrm>
          </p:grpSpPr>
          <p:sp>
            <p:nvSpPr>
              <p:cNvPr id="3163" name="Google Shape;3163;p13"/>
              <p:cNvSpPr/>
              <p:nvPr/>
            </p:nvSpPr>
            <p:spPr>
              <a:xfrm>
                <a:off x="25" y="4588025"/>
                <a:ext cx="9144189" cy="555528"/>
              </a:xfrm>
              <a:custGeom>
                <a:avLst/>
                <a:gdLst/>
                <a:ahLst/>
                <a:cxnLst/>
                <a:rect l="l" t="t" r="r" b="b"/>
                <a:pathLst>
                  <a:path w="284644" h="2808" extrusionOk="0">
                    <a:moveTo>
                      <a:pt x="0" y="1"/>
                    </a:moveTo>
                    <a:lnTo>
                      <a:pt x="0" y="2808"/>
                    </a:lnTo>
                    <a:lnTo>
                      <a:pt x="284643" y="2808"/>
                    </a:lnTo>
                    <a:lnTo>
                      <a:pt x="284643" y="1"/>
                    </a:lnTo>
                    <a:close/>
                  </a:path>
                </a:pathLst>
              </a:custGeom>
              <a:solidFill>
                <a:srgbClr val="925D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13"/>
              <p:cNvSpPr/>
              <p:nvPr/>
            </p:nvSpPr>
            <p:spPr>
              <a:xfrm>
                <a:off x="13" y="4723191"/>
                <a:ext cx="9144189" cy="171483"/>
              </a:xfrm>
              <a:custGeom>
                <a:avLst/>
                <a:gdLst/>
                <a:ahLst/>
                <a:cxnLst/>
                <a:rect l="l" t="t" r="r" b="b"/>
                <a:pathLst>
                  <a:path w="284644" h="5338" extrusionOk="0">
                    <a:moveTo>
                      <a:pt x="0" y="1"/>
                    </a:moveTo>
                    <a:lnTo>
                      <a:pt x="0" y="5338"/>
                    </a:lnTo>
                    <a:lnTo>
                      <a:pt x="284643" y="5338"/>
                    </a:lnTo>
                    <a:lnTo>
                      <a:pt x="284643" y="1"/>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13"/>
              <p:cNvSpPr/>
              <p:nvPr/>
            </p:nvSpPr>
            <p:spPr>
              <a:xfrm>
                <a:off x="25" y="4588025"/>
                <a:ext cx="9144189" cy="135202"/>
              </a:xfrm>
              <a:custGeom>
                <a:avLst/>
                <a:gdLst/>
                <a:ahLst/>
                <a:cxnLst/>
                <a:rect l="l" t="t" r="r" b="b"/>
                <a:pathLst>
                  <a:path w="284644" h="4191" extrusionOk="0">
                    <a:moveTo>
                      <a:pt x="0" y="0"/>
                    </a:moveTo>
                    <a:lnTo>
                      <a:pt x="0" y="4191"/>
                    </a:lnTo>
                    <a:lnTo>
                      <a:pt x="284643" y="4191"/>
                    </a:lnTo>
                    <a:lnTo>
                      <a:pt x="284643" y="0"/>
                    </a:lnTo>
                    <a:close/>
                  </a:path>
                </a:pathLst>
              </a:custGeom>
              <a:solidFill>
                <a:srgbClr val="FFFFFF">
                  <a:alpha val="35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13"/>
              <p:cNvSpPr/>
              <p:nvPr/>
            </p:nvSpPr>
            <p:spPr>
              <a:xfrm rot="-5400000">
                <a:off x="4471766" y="4742937"/>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6B41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13"/>
              <p:cNvSpPr/>
              <p:nvPr/>
            </p:nvSpPr>
            <p:spPr>
              <a:xfrm rot="-5400000">
                <a:off x="4471766" y="4726312"/>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8" name="Google Shape;3168;p13"/>
            <p:cNvSpPr/>
            <p:nvPr/>
          </p:nvSpPr>
          <p:spPr>
            <a:xfrm>
              <a:off x="640045" y="1788068"/>
              <a:ext cx="16" cy="16"/>
            </a:xfrm>
            <a:custGeom>
              <a:avLst/>
              <a:gdLst/>
              <a:ahLst/>
              <a:cxnLst/>
              <a:rect l="l" t="t" r="r" b="b"/>
              <a:pathLst>
                <a:path w="1" h="1" extrusionOk="0">
                  <a:moveTo>
                    <a:pt x="1" y="0"/>
                  </a:moveTo>
                  <a:close/>
                </a:path>
              </a:pathLst>
            </a:custGeom>
            <a:solidFill>
              <a:srgbClr val="FE6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13"/>
            <p:cNvSpPr/>
            <p:nvPr/>
          </p:nvSpPr>
          <p:spPr>
            <a:xfrm>
              <a:off x="8341841" y="4135479"/>
              <a:ext cx="24469" cy="2674"/>
            </a:xfrm>
            <a:custGeom>
              <a:avLst/>
              <a:gdLst/>
              <a:ahLst/>
              <a:cxnLst/>
              <a:rect l="l" t="t" r="r" b="b"/>
              <a:pathLst>
                <a:path w="366" h="40" extrusionOk="0">
                  <a:moveTo>
                    <a:pt x="364" y="0"/>
                  </a:moveTo>
                  <a:lnTo>
                    <a:pt x="364" y="0"/>
                  </a:lnTo>
                  <a:cubicBezTo>
                    <a:pt x="363" y="0"/>
                    <a:pt x="136" y="25"/>
                    <a:pt x="0" y="40"/>
                  </a:cubicBezTo>
                  <a:cubicBezTo>
                    <a:pt x="272" y="11"/>
                    <a:pt x="365" y="0"/>
                    <a:pt x="364" y="0"/>
                  </a:cubicBezTo>
                  <a:close/>
                </a:path>
              </a:pathLst>
            </a:custGeom>
            <a:solidFill>
              <a:srgbClr val="22B5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170" name="Google Shape;3170;p13"/>
          <p:cNvPicPr preferRelativeResize="0"/>
          <p:nvPr/>
        </p:nvPicPr>
        <p:blipFill>
          <a:blip r:embed="rId2">
            <a:alphaModFix/>
          </a:blip>
          <a:stretch>
            <a:fillRect/>
          </a:stretch>
        </p:blipFill>
        <p:spPr>
          <a:xfrm>
            <a:off x="7913773" y="-361079"/>
            <a:ext cx="1629875" cy="2326150"/>
          </a:xfrm>
          <a:prstGeom prst="rect">
            <a:avLst/>
          </a:prstGeom>
          <a:noFill/>
          <a:ln>
            <a:noFill/>
          </a:ln>
        </p:spPr>
      </p:pic>
      <p:pic>
        <p:nvPicPr>
          <p:cNvPr id="3171" name="Google Shape;3171;p13"/>
          <p:cNvPicPr preferRelativeResize="0"/>
          <p:nvPr/>
        </p:nvPicPr>
        <p:blipFill rotWithShape="1">
          <a:blip r:embed="rId2">
            <a:alphaModFix/>
          </a:blip>
          <a:srcRect t="42997"/>
          <a:stretch/>
        </p:blipFill>
        <p:spPr>
          <a:xfrm>
            <a:off x="7037538" y="-2"/>
            <a:ext cx="1629875" cy="1325950"/>
          </a:xfrm>
          <a:prstGeom prst="rect">
            <a:avLst/>
          </a:prstGeom>
          <a:noFill/>
          <a:ln>
            <a:noFill/>
          </a:ln>
        </p:spPr>
      </p:pic>
      <p:grpSp>
        <p:nvGrpSpPr>
          <p:cNvPr id="3172" name="Google Shape;3172;p13"/>
          <p:cNvGrpSpPr/>
          <p:nvPr/>
        </p:nvGrpSpPr>
        <p:grpSpPr>
          <a:xfrm>
            <a:off x="8375407" y="908195"/>
            <a:ext cx="444091" cy="451325"/>
            <a:chOff x="1126975" y="2118575"/>
            <a:chExt cx="554075" cy="563100"/>
          </a:xfrm>
        </p:grpSpPr>
        <p:sp>
          <p:nvSpPr>
            <p:cNvPr id="3173" name="Google Shape;3173;p13"/>
            <p:cNvSpPr/>
            <p:nvPr/>
          </p:nvSpPr>
          <p:spPr>
            <a:xfrm>
              <a:off x="1412050" y="2464300"/>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13"/>
            <p:cNvSpPr/>
            <p:nvPr/>
          </p:nvSpPr>
          <p:spPr>
            <a:xfrm>
              <a:off x="1418875" y="2487250"/>
              <a:ext cx="57650" cy="128650"/>
            </a:xfrm>
            <a:custGeom>
              <a:avLst/>
              <a:gdLst/>
              <a:ahLst/>
              <a:cxnLst/>
              <a:rect l="l" t="t" r="r" b="b"/>
              <a:pathLst>
                <a:path w="2306" h="5146" extrusionOk="0">
                  <a:moveTo>
                    <a:pt x="625" y="0"/>
                  </a:moveTo>
                  <a:cubicBezTo>
                    <a:pt x="445" y="0"/>
                    <a:pt x="278" y="129"/>
                    <a:pt x="149" y="460"/>
                  </a:cubicBezTo>
                  <a:cubicBezTo>
                    <a:pt x="0" y="882"/>
                    <a:pt x="50" y="1452"/>
                    <a:pt x="124" y="1923"/>
                  </a:cubicBezTo>
                  <a:cubicBezTo>
                    <a:pt x="199" y="2443"/>
                    <a:pt x="273" y="2964"/>
                    <a:pt x="447" y="3509"/>
                  </a:cubicBezTo>
                  <a:lnTo>
                    <a:pt x="719" y="4327"/>
                  </a:lnTo>
                  <a:cubicBezTo>
                    <a:pt x="827" y="4543"/>
                    <a:pt x="1030" y="4835"/>
                    <a:pt x="1080" y="5054"/>
                  </a:cubicBezTo>
                  <a:lnTo>
                    <a:pt x="1080" y="5054"/>
                  </a:lnTo>
                  <a:cubicBezTo>
                    <a:pt x="1009" y="4490"/>
                    <a:pt x="933" y="3926"/>
                    <a:pt x="769" y="3385"/>
                  </a:cubicBezTo>
                  <a:lnTo>
                    <a:pt x="769" y="3385"/>
                  </a:lnTo>
                  <a:cubicBezTo>
                    <a:pt x="1017" y="3931"/>
                    <a:pt x="1389" y="4427"/>
                    <a:pt x="1835" y="4823"/>
                  </a:cubicBezTo>
                  <a:cubicBezTo>
                    <a:pt x="1711" y="4079"/>
                    <a:pt x="1438" y="3410"/>
                    <a:pt x="1141" y="2691"/>
                  </a:cubicBezTo>
                  <a:lnTo>
                    <a:pt x="1141" y="2691"/>
                  </a:lnTo>
                  <a:cubicBezTo>
                    <a:pt x="1463" y="3187"/>
                    <a:pt x="1835" y="3658"/>
                    <a:pt x="2231" y="4055"/>
                  </a:cubicBezTo>
                  <a:cubicBezTo>
                    <a:pt x="2306" y="3137"/>
                    <a:pt x="2132" y="2195"/>
                    <a:pt x="1835" y="1328"/>
                  </a:cubicBezTo>
                  <a:cubicBezTo>
                    <a:pt x="1673" y="913"/>
                    <a:pt x="1104" y="0"/>
                    <a:pt x="625" y="0"/>
                  </a:cubicBezTo>
                  <a:close/>
                  <a:moveTo>
                    <a:pt x="1080" y="5054"/>
                  </a:moveTo>
                  <a:cubicBezTo>
                    <a:pt x="1083" y="5084"/>
                    <a:pt x="1087" y="5115"/>
                    <a:pt x="1091" y="5145"/>
                  </a:cubicBezTo>
                  <a:cubicBezTo>
                    <a:pt x="1091" y="5117"/>
                    <a:pt x="1087" y="5086"/>
                    <a:pt x="1080" y="5054"/>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13"/>
            <p:cNvSpPr/>
            <p:nvPr/>
          </p:nvSpPr>
          <p:spPr>
            <a:xfrm>
              <a:off x="1330875" y="2467025"/>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13"/>
            <p:cNvSpPr/>
            <p:nvPr/>
          </p:nvSpPr>
          <p:spPr>
            <a:xfrm>
              <a:off x="1337075" y="2488575"/>
              <a:ext cx="60750" cy="136000"/>
            </a:xfrm>
            <a:custGeom>
              <a:avLst/>
              <a:gdLst/>
              <a:ahLst/>
              <a:cxnLst/>
              <a:rect l="l" t="t" r="r" b="b"/>
              <a:pathLst>
                <a:path w="2430" h="5440" extrusionOk="0">
                  <a:moveTo>
                    <a:pt x="1578" y="0"/>
                  </a:moveTo>
                  <a:cubicBezTo>
                    <a:pt x="1353" y="0"/>
                    <a:pt x="1226" y="188"/>
                    <a:pt x="1066" y="407"/>
                  </a:cubicBezTo>
                  <a:cubicBezTo>
                    <a:pt x="694" y="1002"/>
                    <a:pt x="496" y="1647"/>
                    <a:pt x="322" y="2366"/>
                  </a:cubicBezTo>
                  <a:cubicBezTo>
                    <a:pt x="124" y="3258"/>
                    <a:pt x="50" y="4200"/>
                    <a:pt x="0" y="5117"/>
                  </a:cubicBezTo>
                  <a:cubicBezTo>
                    <a:pt x="124" y="4572"/>
                    <a:pt x="298" y="4026"/>
                    <a:pt x="620" y="3580"/>
                  </a:cubicBezTo>
                  <a:cubicBezTo>
                    <a:pt x="669" y="4200"/>
                    <a:pt x="744" y="4820"/>
                    <a:pt x="818" y="5439"/>
                  </a:cubicBezTo>
                  <a:cubicBezTo>
                    <a:pt x="1016" y="4696"/>
                    <a:pt x="1190" y="3977"/>
                    <a:pt x="1388" y="3233"/>
                  </a:cubicBezTo>
                  <a:cubicBezTo>
                    <a:pt x="1661" y="3704"/>
                    <a:pt x="1909" y="4150"/>
                    <a:pt x="2107" y="4646"/>
                  </a:cubicBezTo>
                  <a:cubicBezTo>
                    <a:pt x="2405" y="3704"/>
                    <a:pt x="2405" y="2663"/>
                    <a:pt x="2430" y="1671"/>
                  </a:cubicBezTo>
                  <a:cubicBezTo>
                    <a:pt x="2430" y="1374"/>
                    <a:pt x="2430" y="1027"/>
                    <a:pt x="2355" y="754"/>
                  </a:cubicBezTo>
                  <a:cubicBezTo>
                    <a:pt x="2256" y="482"/>
                    <a:pt x="2033" y="159"/>
                    <a:pt x="1760" y="35"/>
                  </a:cubicBezTo>
                  <a:cubicBezTo>
                    <a:pt x="1693" y="11"/>
                    <a:pt x="1632" y="0"/>
                    <a:pt x="1578" y="0"/>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13"/>
            <p:cNvSpPr/>
            <p:nvPr/>
          </p:nvSpPr>
          <p:spPr>
            <a:xfrm>
              <a:off x="1210650" y="2443900"/>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13"/>
            <p:cNvSpPr/>
            <p:nvPr/>
          </p:nvSpPr>
          <p:spPr>
            <a:xfrm>
              <a:off x="1236050" y="2470550"/>
              <a:ext cx="106000" cy="121175"/>
            </a:xfrm>
            <a:custGeom>
              <a:avLst/>
              <a:gdLst/>
              <a:ahLst/>
              <a:cxnLst/>
              <a:rect l="l" t="t" r="r" b="b"/>
              <a:pathLst>
                <a:path w="4240" h="4847" extrusionOk="0">
                  <a:moveTo>
                    <a:pt x="20" y="4329"/>
                  </a:moveTo>
                  <a:cubicBezTo>
                    <a:pt x="13" y="4336"/>
                    <a:pt x="7" y="4344"/>
                    <a:pt x="0" y="4351"/>
                  </a:cubicBezTo>
                  <a:cubicBezTo>
                    <a:pt x="7" y="4344"/>
                    <a:pt x="14" y="4337"/>
                    <a:pt x="20" y="4329"/>
                  </a:cubicBezTo>
                  <a:close/>
                  <a:moveTo>
                    <a:pt x="3699" y="1"/>
                  </a:moveTo>
                  <a:cubicBezTo>
                    <a:pt x="3413" y="1"/>
                    <a:pt x="3055" y="189"/>
                    <a:pt x="2851" y="335"/>
                  </a:cubicBezTo>
                  <a:cubicBezTo>
                    <a:pt x="2231" y="781"/>
                    <a:pt x="1686" y="1450"/>
                    <a:pt x="1215" y="2070"/>
                  </a:cubicBezTo>
                  <a:cubicBezTo>
                    <a:pt x="942" y="2442"/>
                    <a:pt x="719" y="2814"/>
                    <a:pt x="496" y="3211"/>
                  </a:cubicBezTo>
                  <a:cubicBezTo>
                    <a:pt x="397" y="3384"/>
                    <a:pt x="273" y="3607"/>
                    <a:pt x="199" y="3830"/>
                  </a:cubicBezTo>
                  <a:cubicBezTo>
                    <a:pt x="152" y="3947"/>
                    <a:pt x="127" y="4197"/>
                    <a:pt x="20" y="4329"/>
                  </a:cubicBezTo>
                  <a:lnTo>
                    <a:pt x="20" y="4329"/>
                  </a:lnTo>
                  <a:cubicBezTo>
                    <a:pt x="460" y="3841"/>
                    <a:pt x="900" y="3352"/>
                    <a:pt x="1364" y="2888"/>
                  </a:cubicBezTo>
                  <a:lnTo>
                    <a:pt x="1364" y="2888"/>
                  </a:lnTo>
                  <a:cubicBezTo>
                    <a:pt x="1240" y="3508"/>
                    <a:pt x="1066" y="4103"/>
                    <a:pt x="843" y="4698"/>
                  </a:cubicBezTo>
                  <a:cubicBezTo>
                    <a:pt x="1364" y="4177"/>
                    <a:pt x="1810" y="3558"/>
                    <a:pt x="2132" y="2888"/>
                  </a:cubicBezTo>
                  <a:lnTo>
                    <a:pt x="2132" y="2888"/>
                  </a:lnTo>
                  <a:lnTo>
                    <a:pt x="1959" y="4847"/>
                  </a:lnTo>
                  <a:cubicBezTo>
                    <a:pt x="2455" y="4177"/>
                    <a:pt x="2950" y="3458"/>
                    <a:pt x="3347" y="2715"/>
                  </a:cubicBezTo>
                  <a:cubicBezTo>
                    <a:pt x="3694" y="2095"/>
                    <a:pt x="4239" y="1079"/>
                    <a:pt x="4115" y="360"/>
                  </a:cubicBezTo>
                  <a:cubicBezTo>
                    <a:pt x="4064" y="94"/>
                    <a:pt x="3899" y="1"/>
                    <a:pt x="3699" y="1"/>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13"/>
            <p:cNvSpPr/>
            <p:nvPr/>
          </p:nvSpPr>
          <p:spPr>
            <a:xfrm>
              <a:off x="1126975" y="2413850"/>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13"/>
            <p:cNvSpPr/>
            <p:nvPr/>
          </p:nvSpPr>
          <p:spPr>
            <a:xfrm>
              <a:off x="1170350" y="2416100"/>
              <a:ext cx="155575" cy="74000"/>
            </a:xfrm>
            <a:custGeom>
              <a:avLst/>
              <a:gdLst/>
              <a:ahLst/>
              <a:cxnLst/>
              <a:rect l="l" t="t" r="r" b="b"/>
              <a:pathLst>
                <a:path w="6223" h="2960" extrusionOk="0">
                  <a:moveTo>
                    <a:pt x="5606" y="0"/>
                  </a:moveTo>
                  <a:cubicBezTo>
                    <a:pt x="5499" y="0"/>
                    <a:pt x="5382" y="27"/>
                    <a:pt x="5256" y="59"/>
                  </a:cubicBezTo>
                  <a:cubicBezTo>
                    <a:pt x="4314" y="208"/>
                    <a:pt x="3347" y="356"/>
                    <a:pt x="2405" y="579"/>
                  </a:cubicBezTo>
                  <a:cubicBezTo>
                    <a:pt x="1538" y="802"/>
                    <a:pt x="645" y="1075"/>
                    <a:pt x="1" y="1695"/>
                  </a:cubicBezTo>
                  <a:cubicBezTo>
                    <a:pt x="645" y="1645"/>
                    <a:pt x="1339" y="1571"/>
                    <a:pt x="1984" y="1521"/>
                  </a:cubicBezTo>
                  <a:lnTo>
                    <a:pt x="1984" y="1521"/>
                  </a:lnTo>
                  <a:cubicBezTo>
                    <a:pt x="1587" y="1819"/>
                    <a:pt x="1166" y="2191"/>
                    <a:pt x="868" y="2637"/>
                  </a:cubicBezTo>
                  <a:cubicBezTo>
                    <a:pt x="1488" y="2463"/>
                    <a:pt x="2133" y="2290"/>
                    <a:pt x="2752" y="2067"/>
                  </a:cubicBezTo>
                  <a:lnTo>
                    <a:pt x="2752" y="2067"/>
                  </a:lnTo>
                  <a:cubicBezTo>
                    <a:pt x="2628" y="2389"/>
                    <a:pt x="2455" y="2686"/>
                    <a:pt x="2257" y="2959"/>
                  </a:cubicBezTo>
                  <a:cubicBezTo>
                    <a:pt x="3496" y="2612"/>
                    <a:pt x="4686" y="1968"/>
                    <a:pt x="5678" y="1150"/>
                  </a:cubicBezTo>
                  <a:cubicBezTo>
                    <a:pt x="5950" y="902"/>
                    <a:pt x="6223" y="579"/>
                    <a:pt x="5975" y="208"/>
                  </a:cubicBezTo>
                  <a:cubicBezTo>
                    <a:pt x="5875" y="50"/>
                    <a:pt x="5750" y="0"/>
                    <a:pt x="5606" y="0"/>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13"/>
            <p:cNvSpPr/>
            <p:nvPr/>
          </p:nvSpPr>
          <p:spPr>
            <a:xfrm>
              <a:off x="1449075" y="2448625"/>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13"/>
            <p:cNvSpPr/>
            <p:nvPr/>
          </p:nvSpPr>
          <p:spPr>
            <a:xfrm>
              <a:off x="1456675" y="2462575"/>
              <a:ext cx="108475" cy="95675"/>
            </a:xfrm>
            <a:custGeom>
              <a:avLst/>
              <a:gdLst/>
              <a:ahLst/>
              <a:cxnLst/>
              <a:rect l="l" t="t" r="r" b="b"/>
              <a:pathLst>
                <a:path w="4339" h="3827" extrusionOk="0">
                  <a:moveTo>
                    <a:pt x="294" y="1"/>
                  </a:moveTo>
                  <a:cubicBezTo>
                    <a:pt x="190" y="1"/>
                    <a:pt x="110" y="52"/>
                    <a:pt x="100" y="208"/>
                  </a:cubicBezTo>
                  <a:cubicBezTo>
                    <a:pt x="1" y="480"/>
                    <a:pt x="323" y="827"/>
                    <a:pt x="472" y="1001"/>
                  </a:cubicBezTo>
                  <a:cubicBezTo>
                    <a:pt x="1314" y="2141"/>
                    <a:pt x="2331" y="3083"/>
                    <a:pt x="3521" y="3827"/>
                  </a:cubicBezTo>
                  <a:cubicBezTo>
                    <a:pt x="3446" y="3579"/>
                    <a:pt x="3347" y="3381"/>
                    <a:pt x="3273" y="3158"/>
                  </a:cubicBezTo>
                  <a:lnTo>
                    <a:pt x="3273" y="3158"/>
                  </a:lnTo>
                  <a:cubicBezTo>
                    <a:pt x="3595" y="3282"/>
                    <a:pt x="3967" y="3406"/>
                    <a:pt x="4314" y="3530"/>
                  </a:cubicBezTo>
                  <a:cubicBezTo>
                    <a:pt x="4140" y="3158"/>
                    <a:pt x="3892" y="2811"/>
                    <a:pt x="3645" y="2513"/>
                  </a:cubicBezTo>
                  <a:cubicBezTo>
                    <a:pt x="3892" y="2513"/>
                    <a:pt x="4091" y="2538"/>
                    <a:pt x="4339" y="2538"/>
                  </a:cubicBezTo>
                  <a:cubicBezTo>
                    <a:pt x="4091" y="2191"/>
                    <a:pt x="3769" y="1918"/>
                    <a:pt x="3421" y="1670"/>
                  </a:cubicBezTo>
                  <a:cubicBezTo>
                    <a:pt x="2579" y="1075"/>
                    <a:pt x="1686" y="580"/>
                    <a:pt x="744" y="158"/>
                  </a:cubicBezTo>
                  <a:cubicBezTo>
                    <a:pt x="629" y="100"/>
                    <a:pt x="438" y="1"/>
                    <a:pt x="294" y="1"/>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13"/>
            <p:cNvSpPr/>
            <p:nvPr/>
          </p:nvSpPr>
          <p:spPr>
            <a:xfrm>
              <a:off x="1465975" y="2410125"/>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13"/>
            <p:cNvSpPr/>
            <p:nvPr/>
          </p:nvSpPr>
          <p:spPr>
            <a:xfrm>
              <a:off x="1470300" y="2403675"/>
              <a:ext cx="128325" cy="75250"/>
            </a:xfrm>
            <a:custGeom>
              <a:avLst/>
              <a:gdLst/>
              <a:ahLst/>
              <a:cxnLst/>
              <a:rect l="l" t="t" r="r" b="b"/>
              <a:pathLst>
                <a:path w="5133" h="3010" extrusionOk="0">
                  <a:moveTo>
                    <a:pt x="862" y="1"/>
                  </a:moveTo>
                  <a:cubicBezTo>
                    <a:pt x="573" y="1"/>
                    <a:pt x="172" y="56"/>
                    <a:pt x="75" y="308"/>
                  </a:cubicBezTo>
                  <a:cubicBezTo>
                    <a:pt x="1" y="581"/>
                    <a:pt x="422" y="952"/>
                    <a:pt x="571" y="1126"/>
                  </a:cubicBezTo>
                  <a:cubicBezTo>
                    <a:pt x="1166" y="1696"/>
                    <a:pt x="1885" y="2043"/>
                    <a:pt x="2554" y="2390"/>
                  </a:cubicBezTo>
                  <a:cubicBezTo>
                    <a:pt x="3025" y="2589"/>
                    <a:pt x="3471" y="2812"/>
                    <a:pt x="3918" y="3010"/>
                  </a:cubicBezTo>
                  <a:cubicBezTo>
                    <a:pt x="3645" y="2589"/>
                    <a:pt x="3347" y="2217"/>
                    <a:pt x="2976" y="1919"/>
                  </a:cubicBezTo>
                  <a:lnTo>
                    <a:pt x="2976" y="1919"/>
                  </a:lnTo>
                  <a:lnTo>
                    <a:pt x="4909" y="2291"/>
                  </a:lnTo>
                  <a:cubicBezTo>
                    <a:pt x="4513" y="1944"/>
                    <a:pt x="4017" y="1671"/>
                    <a:pt x="3496" y="1473"/>
                  </a:cubicBezTo>
                  <a:cubicBezTo>
                    <a:pt x="4042" y="1374"/>
                    <a:pt x="4587" y="1299"/>
                    <a:pt x="5132" y="1176"/>
                  </a:cubicBezTo>
                  <a:cubicBezTo>
                    <a:pt x="3918" y="432"/>
                    <a:pt x="2505" y="110"/>
                    <a:pt x="1067" y="10"/>
                  </a:cubicBezTo>
                  <a:cubicBezTo>
                    <a:pt x="1013" y="5"/>
                    <a:pt x="942" y="1"/>
                    <a:pt x="862" y="1"/>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13"/>
            <p:cNvSpPr/>
            <p:nvPr/>
          </p:nvSpPr>
          <p:spPr>
            <a:xfrm>
              <a:off x="1462250" y="2294375"/>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13"/>
            <p:cNvSpPr/>
            <p:nvPr/>
          </p:nvSpPr>
          <p:spPr>
            <a:xfrm>
              <a:off x="1474425" y="2320875"/>
              <a:ext cx="131025" cy="71525"/>
            </a:xfrm>
            <a:custGeom>
              <a:avLst/>
              <a:gdLst/>
              <a:ahLst/>
              <a:cxnLst/>
              <a:rect l="l" t="t" r="r" b="b"/>
              <a:pathLst>
                <a:path w="5241" h="2861" extrusionOk="0">
                  <a:moveTo>
                    <a:pt x="4546" y="1"/>
                  </a:moveTo>
                  <a:lnTo>
                    <a:pt x="4546" y="1"/>
                  </a:lnTo>
                  <a:cubicBezTo>
                    <a:pt x="4075" y="125"/>
                    <a:pt x="3604" y="298"/>
                    <a:pt x="3133" y="447"/>
                  </a:cubicBezTo>
                  <a:cubicBezTo>
                    <a:pt x="2364" y="819"/>
                    <a:pt x="1621" y="1265"/>
                    <a:pt x="951" y="1810"/>
                  </a:cubicBezTo>
                  <a:cubicBezTo>
                    <a:pt x="728" y="1984"/>
                    <a:pt x="34" y="2430"/>
                    <a:pt x="9" y="2678"/>
                  </a:cubicBezTo>
                  <a:cubicBezTo>
                    <a:pt x="0" y="2815"/>
                    <a:pt x="126" y="2861"/>
                    <a:pt x="296" y="2861"/>
                  </a:cubicBezTo>
                  <a:cubicBezTo>
                    <a:pt x="589" y="2861"/>
                    <a:pt x="1015" y="2725"/>
                    <a:pt x="1125" y="2678"/>
                  </a:cubicBezTo>
                  <a:cubicBezTo>
                    <a:pt x="2439" y="2356"/>
                    <a:pt x="3753" y="2033"/>
                    <a:pt x="5067" y="1686"/>
                  </a:cubicBezTo>
                  <a:cubicBezTo>
                    <a:pt x="4571" y="1637"/>
                    <a:pt x="4075" y="1538"/>
                    <a:pt x="3579" y="1488"/>
                  </a:cubicBezTo>
                  <a:lnTo>
                    <a:pt x="5240" y="546"/>
                  </a:lnTo>
                  <a:lnTo>
                    <a:pt x="5240" y="546"/>
                  </a:lnTo>
                  <a:cubicBezTo>
                    <a:pt x="4571" y="769"/>
                    <a:pt x="3877" y="893"/>
                    <a:pt x="3207" y="992"/>
                  </a:cubicBezTo>
                  <a:cubicBezTo>
                    <a:pt x="3579" y="546"/>
                    <a:pt x="4001" y="199"/>
                    <a:pt x="4546" y="1"/>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13"/>
            <p:cNvSpPr/>
            <p:nvPr/>
          </p:nvSpPr>
          <p:spPr>
            <a:xfrm>
              <a:off x="1140600" y="2302900"/>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13"/>
            <p:cNvSpPr/>
            <p:nvPr/>
          </p:nvSpPr>
          <p:spPr>
            <a:xfrm>
              <a:off x="1214975" y="2327700"/>
              <a:ext cx="114050" cy="65100"/>
            </a:xfrm>
            <a:custGeom>
              <a:avLst/>
              <a:gdLst/>
              <a:ahLst/>
              <a:cxnLst/>
              <a:rect l="l" t="t" r="r" b="b"/>
              <a:pathLst>
                <a:path w="4562" h="2604" extrusionOk="0">
                  <a:moveTo>
                    <a:pt x="174" y="0"/>
                  </a:moveTo>
                  <a:cubicBezTo>
                    <a:pt x="194" y="3"/>
                    <a:pt x="214" y="6"/>
                    <a:pt x="235" y="9"/>
                  </a:cubicBezTo>
                  <a:lnTo>
                    <a:pt x="235" y="9"/>
                  </a:lnTo>
                  <a:cubicBezTo>
                    <a:pt x="216" y="4"/>
                    <a:pt x="196" y="0"/>
                    <a:pt x="174" y="0"/>
                  </a:cubicBezTo>
                  <a:close/>
                  <a:moveTo>
                    <a:pt x="235" y="9"/>
                  </a:moveTo>
                  <a:cubicBezTo>
                    <a:pt x="318" y="34"/>
                    <a:pt x="366" y="108"/>
                    <a:pt x="447" y="149"/>
                  </a:cubicBezTo>
                  <a:cubicBezTo>
                    <a:pt x="719" y="422"/>
                    <a:pt x="992" y="719"/>
                    <a:pt x="1240" y="992"/>
                  </a:cubicBezTo>
                  <a:cubicBezTo>
                    <a:pt x="937" y="916"/>
                    <a:pt x="634" y="884"/>
                    <a:pt x="309" y="884"/>
                  </a:cubicBezTo>
                  <a:cubicBezTo>
                    <a:pt x="208" y="884"/>
                    <a:pt x="106" y="887"/>
                    <a:pt x="1" y="893"/>
                  </a:cubicBezTo>
                  <a:cubicBezTo>
                    <a:pt x="546" y="1190"/>
                    <a:pt x="1067" y="1488"/>
                    <a:pt x="1612" y="1736"/>
                  </a:cubicBezTo>
                  <a:cubicBezTo>
                    <a:pt x="1508" y="1722"/>
                    <a:pt x="1404" y="1716"/>
                    <a:pt x="1300" y="1716"/>
                  </a:cubicBezTo>
                  <a:cubicBezTo>
                    <a:pt x="1032" y="1716"/>
                    <a:pt x="764" y="1756"/>
                    <a:pt x="496" y="1810"/>
                  </a:cubicBezTo>
                  <a:cubicBezTo>
                    <a:pt x="1091" y="2281"/>
                    <a:pt x="1835" y="2603"/>
                    <a:pt x="2579" y="2603"/>
                  </a:cubicBezTo>
                  <a:cubicBezTo>
                    <a:pt x="3198" y="2603"/>
                    <a:pt x="3818" y="2405"/>
                    <a:pt x="4413" y="2182"/>
                  </a:cubicBezTo>
                  <a:cubicBezTo>
                    <a:pt x="4463" y="2157"/>
                    <a:pt x="4562" y="2132"/>
                    <a:pt x="4562" y="2058"/>
                  </a:cubicBezTo>
                  <a:cubicBezTo>
                    <a:pt x="4562" y="1983"/>
                    <a:pt x="3942" y="1537"/>
                    <a:pt x="3843" y="1438"/>
                  </a:cubicBezTo>
                  <a:cubicBezTo>
                    <a:pt x="3521" y="1165"/>
                    <a:pt x="3099" y="942"/>
                    <a:pt x="2703" y="769"/>
                  </a:cubicBezTo>
                  <a:cubicBezTo>
                    <a:pt x="1952" y="357"/>
                    <a:pt x="1083" y="135"/>
                    <a:pt x="235" y="9"/>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13"/>
            <p:cNvSpPr/>
            <p:nvPr/>
          </p:nvSpPr>
          <p:spPr>
            <a:xfrm>
              <a:off x="1444275" y="2183450"/>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13"/>
            <p:cNvSpPr/>
            <p:nvPr/>
          </p:nvSpPr>
          <p:spPr>
            <a:xfrm>
              <a:off x="1447375" y="2217375"/>
              <a:ext cx="120875" cy="146350"/>
            </a:xfrm>
            <a:custGeom>
              <a:avLst/>
              <a:gdLst/>
              <a:ahLst/>
              <a:cxnLst/>
              <a:rect l="l" t="t" r="r" b="b"/>
              <a:pathLst>
                <a:path w="4835" h="5854" extrusionOk="0">
                  <a:moveTo>
                    <a:pt x="4289" y="1"/>
                  </a:moveTo>
                  <a:lnTo>
                    <a:pt x="4289" y="1"/>
                  </a:lnTo>
                  <a:cubicBezTo>
                    <a:pt x="3446" y="546"/>
                    <a:pt x="2703" y="1240"/>
                    <a:pt x="2083" y="2058"/>
                  </a:cubicBezTo>
                  <a:cubicBezTo>
                    <a:pt x="1364" y="2951"/>
                    <a:pt x="744" y="3942"/>
                    <a:pt x="298" y="4934"/>
                  </a:cubicBezTo>
                  <a:cubicBezTo>
                    <a:pt x="125" y="5207"/>
                    <a:pt x="1" y="5504"/>
                    <a:pt x="75" y="5802"/>
                  </a:cubicBezTo>
                  <a:cubicBezTo>
                    <a:pt x="112" y="5839"/>
                    <a:pt x="158" y="5853"/>
                    <a:pt x="208" y="5853"/>
                  </a:cubicBezTo>
                  <a:cubicBezTo>
                    <a:pt x="324" y="5853"/>
                    <a:pt x="459" y="5772"/>
                    <a:pt x="546" y="5702"/>
                  </a:cubicBezTo>
                  <a:cubicBezTo>
                    <a:pt x="1463" y="4983"/>
                    <a:pt x="2281" y="4215"/>
                    <a:pt x="3099" y="3372"/>
                  </a:cubicBezTo>
                  <a:cubicBezTo>
                    <a:pt x="3793" y="2703"/>
                    <a:pt x="4463" y="1959"/>
                    <a:pt x="4835" y="1067"/>
                  </a:cubicBezTo>
                  <a:lnTo>
                    <a:pt x="4835" y="1067"/>
                  </a:lnTo>
                  <a:cubicBezTo>
                    <a:pt x="4661" y="1116"/>
                    <a:pt x="4438" y="1191"/>
                    <a:pt x="4264" y="1240"/>
                  </a:cubicBezTo>
                  <a:cubicBezTo>
                    <a:pt x="4463" y="992"/>
                    <a:pt x="4686" y="720"/>
                    <a:pt x="4810" y="422"/>
                  </a:cubicBezTo>
                  <a:lnTo>
                    <a:pt x="4810" y="422"/>
                  </a:lnTo>
                  <a:cubicBezTo>
                    <a:pt x="4512" y="546"/>
                    <a:pt x="4215" y="645"/>
                    <a:pt x="3942" y="844"/>
                  </a:cubicBezTo>
                  <a:cubicBezTo>
                    <a:pt x="4091" y="571"/>
                    <a:pt x="4190" y="273"/>
                    <a:pt x="4289" y="1"/>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13"/>
            <p:cNvSpPr/>
            <p:nvPr/>
          </p:nvSpPr>
          <p:spPr>
            <a:xfrm>
              <a:off x="1255250" y="2171125"/>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13"/>
            <p:cNvSpPr/>
            <p:nvPr/>
          </p:nvSpPr>
          <p:spPr>
            <a:xfrm>
              <a:off x="1290575" y="2260775"/>
              <a:ext cx="69975" cy="85600"/>
            </a:xfrm>
            <a:custGeom>
              <a:avLst/>
              <a:gdLst/>
              <a:ahLst/>
              <a:cxnLst/>
              <a:rect l="l" t="t" r="r" b="b"/>
              <a:pathLst>
                <a:path w="2799" h="3424" extrusionOk="0">
                  <a:moveTo>
                    <a:pt x="1687" y="0"/>
                  </a:moveTo>
                  <a:lnTo>
                    <a:pt x="1687" y="0"/>
                  </a:lnTo>
                  <a:cubicBezTo>
                    <a:pt x="1786" y="397"/>
                    <a:pt x="1811" y="843"/>
                    <a:pt x="1811" y="1239"/>
                  </a:cubicBezTo>
                  <a:cubicBezTo>
                    <a:pt x="1563" y="768"/>
                    <a:pt x="1265" y="372"/>
                    <a:pt x="893" y="25"/>
                  </a:cubicBezTo>
                  <a:lnTo>
                    <a:pt x="893" y="25"/>
                  </a:lnTo>
                  <a:cubicBezTo>
                    <a:pt x="992" y="446"/>
                    <a:pt x="1017" y="818"/>
                    <a:pt x="1042" y="1215"/>
                  </a:cubicBezTo>
                  <a:cubicBezTo>
                    <a:pt x="670" y="967"/>
                    <a:pt x="323" y="719"/>
                    <a:pt x="1" y="471"/>
                  </a:cubicBezTo>
                  <a:lnTo>
                    <a:pt x="1" y="471"/>
                  </a:lnTo>
                  <a:cubicBezTo>
                    <a:pt x="150" y="1190"/>
                    <a:pt x="521" y="1834"/>
                    <a:pt x="1017" y="2355"/>
                  </a:cubicBezTo>
                  <a:cubicBezTo>
                    <a:pt x="1315" y="2702"/>
                    <a:pt x="1786" y="3272"/>
                    <a:pt x="2232" y="3371"/>
                  </a:cubicBezTo>
                  <a:cubicBezTo>
                    <a:pt x="2312" y="3407"/>
                    <a:pt x="2381" y="3423"/>
                    <a:pt x="2441" y="3423"/>
                  </a:cubicBezTo>
                  <a:cubicBezTo>
                    <a:pt x="2749" y="3423"/>
                    <a:pt x="2798" y="2993"/>
                    <a:pt x="2777" y="2702"/>
                  </a:cubicBezTo>
                  <a:cubicBezTo>
                    <a:pt x="2753" y="2206"/>
                    <a:pt x="2629" y="1710"/>
                    <a:pt x="2430" y="1239"/>
                  </a:cubicBezTo>
                  <a:cubicBezTo>
                    <a:pt x="2356" y="992"/>
                    <a:pt x="2232" y="768"/>
                    <a:pt x="2108" y="570"/>
                  </a:cubicBezTo>
                  <a:cubicBezTo>
                    <a:pt x="2009" y="397"/>
                    <a:pt x="1736" y="149"/>
                    <a:pt x="1687" y="0"/>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13"/>
            <p:cNvSpPr/>
            <p:nvPr/>
          </p:nvSpPr>
          <p:spPr>
            <a:xfrm>
              <a:off x="1395950" y="2131225"/>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13"/>
            <p:cNvSpPr/>
            <p:nvPr/>
          </p:nvSpPr>
          <p:spPr>
            <a:xfrm>
              <a:off x="1403375" y="2201900"/>
              <a:ext cx="48975" cy="142550"/>
            </a:xfrm>
            <a:custGeom>
              <a:avLst/>
              <a:gdLst/>
              <a:ahLst/>
              <a:cxnLst/>
              <a:rect l="l" t="t" r="r" b="b"/>
              <a:pathLst>
                <a:path w="1959" h="5702" extrusionOk="0">
                  <a:moveTo>
                    <a:pt x="1339" y="0"/>
                  </a:moveTo>
                  <a:cubicBezTo>
                    <a:pt x="1067" y="446"/>
                    <a:pt x="843" y="892"/>
                    <a:pt x="620" y="1413"/>
                  </a:cubicBezTo>
                  <a:cubicBezTo>
                    <a:pt x="496" y="1710"/>
                    <a:pt x="323" y="2033"/>
                    <a:pt x="224" y="2330"/>
                  </a:cubicBezTo>
                  <a:cubicBezTo>
                    <a:pt x="1" y="3223"/>
                    <a:pt x="249" y="4437"/>
                    <a:pt x="472" y="5330"/>
                  </a:cubicBezTo>
                  <a:cubicBezTo>
                    <a:pt x="496" y="5503"/>
                    <a:pt x="596" y="5677"/>
                    <a:pt x="744" y="5702"/>
                  </a:cubicBezTo>
                  <a:lnTo>
                    <a:pt x="1488" y="3768"/>
                  </a:lnTo>
                  <a:cubicBezTo>
                    <a:pt x="1686" y="3223"/>
                    <a:pt x="1885" y="2702"/>
                    <a:pt x="1959" y="2157"/>
                  </a:cubicBezTo>
                  <a:lnTo>
                    <a:pt x="1959" y="2157"/>
                  </a:lnTo>
                  <a:cubicBezTo>
                    <a:pt x="1860" y="2281"/>
                    <a:pt x="1736" y="2355"/>
                    <a:pt x="1612" y="2454"/>
                  </a:cubicBezTo>
                  <a:cubicBezTo>
                    <a:pt x="1810" y="1810"/>
                    <a:pt x="1860" y="1165"/>
                    <a:pt x="1860" y="496"/>
                  </a:cubicBezTo>
                  <a:lnTo>
                    <a:pt x="1860" y="496"/>
                  </a:lnTo>
                  <a:cubicBezTo>
                    <a:pt x="1711" y="719"/>
                    <a:pt x="1562" y="967"/>
                    <a:pt x="1463" y="1239"/>
                  </a:cubicBezTo>
                  <a:cubicBezTo>
                    <a:pt x="1463" y="843"/>
                    <a:pt x="1389" y="421"/>
                    <a:pt x="1339" y="0"/>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13"/>
            <p:cNvSpPr/>
            <p:nvPr/>
          </p:nvSpPr>
          <p:spPr>
            <a:xfrm>
              <a:off x="1175925" y="2211700"/>
              <a:ext cx="175425" cy="169000"/>
            </a:xfrm>
            <a:custGeom>
              <a:avLst/>
              <a:gdLst/>
              <a:ahLst/>
              <a:cxnLst/>
              <a:rect l="l" t="t" r="r" b="b"/>
              <a:pathLst>
                <a:path w="7017" h="6760" extrusionOk="0">
                  <a:moveTo>
                    <a:pt x="1582" y="1"/>
                  </a:moveTo>
                  <a:cubicBezTo>
                    <a:pt x="1559" y="1"/>
                    <a:pt x="1536" y="2"/>
                    <a:pt x="1513" y="5"/>
                  </a:cubicBezTo>
                  <a:cubicBezTo>
                    <a:pt x="1315" y="54"/>
                    <a:pt x="1141" y="178"/>
                    <a:pt x="943" y="253"/>
                  </a:cubicBezTo>
                  <a:cubicBezTo>
                    <a:pt x="745" y="376"/>
                    <a:pt x="447" y="426"/>
                    <a:pt x="274" y="575"/>
                  </a:cubicBezTo>
                  <a:cubicBezTo>
                    <a:pt x="75" y="724"/>
                    <a:pt x="75" y="922"/>
                    <a:pt x="75" y="1120"/>
                  </a:cubicBezTo>
                  <a:cubicBezTo>
                    <a:pt x="75" y="1219"/>
                    <a:pt x="125" y="1244"/>
                    <a:pt x="75" y="1343"/>
                  </a:cubicBezTo>
                  <a:cubicBezTo>
                    <a:pt x="75" y="1442"/>
                    <a:pt x="26" y="1542"/>
                    <a:pt x="26" y="1616"/>
                  </a:cubicBezTo>
                  <a:cubicBezTo>
                    <a:pt x="1" y="1988"/>
                    <a:pt x="125" y="2459"/>
                    <a:pt x="373" y="2781"/>
                  </a:cubicBezTo>
                  <a:cubicBezTo>
                    <a:pt x="1761" y="4591"/>
                    <a:pt x="4091" y="5880"/>
                    <a:pt x="6198" y="6673"/>
                  </a:cubicBezTo>
                  <a:cubicBezTo>
                    <a:pt x="6322" y="6723"/>
                    <a:pt x="6459" y="6760"/>
                    <a:pt x="6582" y="6760"/>
                  </a:cubicBezTo>
                  <a:cubicBezTo>
                    <a:pt x="6706" y="6760"/>
                    <a:pt x="6818" y="6723"/>
                    <a:pt x="6892" y="6623"/>
                  </a:cubicBezTo>
                  <a:cubicBezTo>
                    <a:pt x="7016" y="6450"/>
                    <a:pt x="6942" y="6252"/>
                    <a:pt x="6868" y="6053"/>
                  </a:cubicBezTo>
                  <a:cubicBezTo>
                    <a:pt x="6520" y="5260"/>
                    <a:pt x="6000" y="4492"/>
                    <a:pt x="5455" y="3698"/>
                  </a:cubicBezTo>
                  <a:cubicBezTo>
                    <a:pt x="5281" y="3500"/>
                    <a:pt x="5132" y="3302"/>
                    <a:pt x="4984" y="3079"/>
                  </a:cubicBezTo>
                  <a:cubicBezTo>
                    <a:pt x="4165" y="2013"/>
                    <a:pt x="3298" y="922"/>
                    <a:pt x="2133" y="203"/>
                  </a:cubicBezTo>
                  <a:cubicBezTo>
                    <a:pt x="1955" y="92"/>
                    <a:pt x="1777" y="1"/>
                    <a:pt x="1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13"/>
            <p:cNvSpPr/>
            <p:nvPr/>
          </p:nvSpPr>
          <p:spPr>
            <a:xfrm>
              <a:off x="1235425" y="2270675"/>
              <a:ext cx="104775" cy="101675"/>
            </a:xfrm>
            <a:custGeom>
              <a:avLst/>
              <a:gdLst/>
              <a:ahLst/>
              <a:cxnLst/>
              <a:rect l="l" t="t" r="r" b="b"/>
              <a:pathLst>
                <a:path w="4191" h="4067" extrusionOk="0">
                  <a:moveTo>
                    <a:pt x="794" y="1"/>
                  </a:moveTo>
                  <a:cubicBezTo>
                    <a:pt x="801" y="18"/>
                    <a:pt x="811" y="35"/>
                    <a:pt x="824" y="52"/>
                  </a:cubicBezTo>
                  <a:lnTo>
                    <a:pt x="824" y="52"/>
                  </a:lnTo>
                  <a:cubicBezTo>
                    <a:pt x="814" y="35"/>
                    <a:pt x="804" y="18"/>
                    <a:pt x="794" y="1"/>
                  </a:cubicBezTo>
                  <a:close/>
                  <a:moveTo>
                    <a:pt x="348" y="1463"/>
                  </a:moveTo>
                  <a:lnTo>
                    <a:pt x="348" y="1463"/>
                  </a:lnTo>
                  <a:cubicBezTo>
                    <a:pt x="355" y="1465"/>
                    <a:pt x="362" y="1467"/>
                    <a:pt x="369" y="1468"/>
                  </a:cubicBezTo>
                  <a:lnTo>
                    <a:pt x="369" y="1468"/>
                  </a:lnTo>
                  <a:cubicBezTo>
                    <a:pt x="362" y="1466"/>
                    <a:pt x="355" y="1465"/>
                    <a:pt x="348" y="1463"/>
                  </a:cubicBezTo>
                  <a:close/>
                  <a:moveTo>
                    <a:pt x="824" y="52"/>
                  </a:moveTo>
                  <a:cubicBezTo>
                    <a:pt x="982" y="330"/>
                    <a:pt x="1100" y="587"/>
                    <a:pt x="1240" y="843"/>
                  </a:cubicBezTo>
                  <a:cubicBezTo>
                    <a:pt x="868" y="571"/>
                    <a:pt x="422" y="372"/>
                    <a:pt x="1" y="273"/>
                  </a:cubicBezTo>
                  <a:lnTo>
                    <a:pt x="1" y="273"/>
                  </a:lnTo>
                  <a:cubicBezTo>
                    <a:pt x="348" y="695"/>
                    <a:pt x="670" y="1141"/>
                    <a:pt x="1017" y="1538"/>
                  </a:cubicBezTo>
                  <a:cubicBezTo>
                    <a:pt x="802" y="1514"/>
                    <a:pt x="564" y="1513"/>
                    <a:pt x="369" y="1468"/>
                  </a:cubicBezTo>
                  <a:lnTo>
                    <a:pt x="369" y="1468"/>
                  </a:lnTo>
                  <a:cubicBezTo>
                    <a:pt x="621" y="1538"/>
                    <a:pt x="1048" y="1964"/>
                    <a:pt x="1265" y="2133"/>
                  </a:cubicBezTo>
                  <a:cubicBezTo>
                    <a:pt x="1587" y="2306"/>
                    <a:pt x="1860" y="2529"/>
                    <a:pt x="2157" y="2703"/>
                  </a:cubicBezTo>
                  <a:cubicBezTo>
                    <a:pt x="2827" y="3149"/>
                    <a:pt x="3471" y="3620"/>
                    <a:pt x="4116" y="4066"/>
                  </a:cubicBezTo>
                  <a:cubicBezTo>
                    <a:pt x="4190" y="4017"/>
                    <a:pt x="4116" y="3917"/>
                    <a:pt x="4091" y="3818"/>
                  </a:cubicBezTo>
                  <a:cubicBezTo>
                    <a:pt x="3769" y="3322"/>
                    <a:pt x="3570" y="2827"/>
                    <a:pt x="3198" y="2380"/>
                  </a:cubicBezTo>
                  <a:cubicBezTo>
                    <a:pt x="2777" y="1860"/>
                    <a:pt x="2380" y="1414"/>
                    <a:pt x="1909" y="943"/>
                  </a:cubicBezTo>
                  <a:cubicBezTo>
                    <a:pt x="1736" y="744"/>
                    <a:pt x="1538" y="596"/>
                    <a:pt x="1364" y="422"/>
                  </a:cubicBezTo>
                  <a:cubicBezTo>
                    <a:pt x="1230" y="355"/>
                    <a:pt x="935" y="208"/>
                    <a:pt x="824" y="52"/>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13"/>
            <p:cNvSpPr/>
            <p:nvPr/>
          </p:nvSpPr>
          <p:spPr>
            <a:xfrm>
              <a:off x="1325900" y="2118575"/>
              <a:ext cx="93625" cy="244625"/>
            </a:xfrm>
            <a:custGeom>
              <a:avLst/>
              <a:gdLst/>
              <a:ahLst/>
              <a:cxnLst/>
              <a:rect l="l" t="t" r="r" b="b"/>
              <a:pathLst>
                <a:path w="3745" h="9785" extrusionOk="0">
                  <a:moveTo>
                    <a:pt x="2204" y="0"/>
                  </a:moveTo>
                  <a:cubicBezTo>
                    <a:pt x="2000" y="0"/>
                    <a:pt x="1793" y="215"/>
                    <a:pt x="1572" y="215"/>
                  </a:cubicBezTo>
                  <a:cubicBezTo>
                    <a:pt x="1552" y="215"/>
                    <a:pt x="1533" y="213"/>
                    <a:pt x="1513" y="210"/>
                  </a:cubicBezTo>
                  <a:cubicBezTo>
                    <a:pt x="1414" y="185"/>
                    <a:pt x="1364" y="160"/>
                    <a:pt x="1265" y="110"/>
                  </a:cubicBezTo>
                  <a:cubicBezTo>
                    <a:pt x="1249" y="108"/>
                    <a:pt x="1234" y="106"/>
                    <a:pt x="1218" y="106"/>
                  </a:cubicBezTo>
                  <a:cubicBezTo>
                    <a:pt x="1090" y="106"/>
                    <a:pt x="982" y="193"/>
                    <a:pt x="893" y="259"/>
                  </a:cubicBezTo>
                  <a:cubicBezTo>
                    <a:pt x="819" y="358"/>
                    <a:pt x="745" y="507"/>
                    <a:pt x="720" y="631"/>
                  </a:cubicBezTo>
                  <a:cubicBezTo>
                    <a:pt x="398" y="1474"/>
                    <a:pt x="150" y="2341"/>
                    <a:pt x="50" y="3234"/>
                  </a:cubicBezTo>
                  <a:cubicBezTo>
                    <a:pt x="1" y="4052"/>
                    <a:pt x="199" y="4721"/>
                    <a:pt x="373" y="5514"/>
                  </a:cubicBezTo>
                  <a:cubicBezTo>
                    <a:pt x="745" y="7027"/>
                    <a:pt x="1364" y="8539"/>
                    <a:pt x="2480" y="9679"/>
                  </a:cubicBezTo>
                  <a:cubicBezTo>
                    <a:pt x="2521" y="9740"/>
                    <a:pt x="2578" y="9785"/>
                    <a:pt x="2653" y="9785"/>
                  </a:cubicBezTo>
                  <a:cubicBezTo>
                    <a:pt x="2669" y="9785"/>
                    <a:pt x="2685" y="9783"/>
                    <a:pt x="2703" y="9778"/>
                  </a:cubicBezTo>
                  <a:cubicBezTo>
                    <a:pt x="2728" y="9778"/>
                    <a:pt x="2753" y="9754"/>
                    <a:pt x="2802" y="9729"/>
                  </a:cubicBezTo>
                  <a:cubicBezTo>
                    <a:pt x="3050" y="9456"/>
                    <a:pt x="3149" y="9109"/>
                    <a:pt x="3248" y="8737"/>
                  </a:cubicBezTo>
                  <a:cubicBezTo>
                    <a:pt x="3620" y="7374"/>
                    <a:pt x="3695" y="5985"/>
                    <a:pt x="3695" y="4548"/>
                  </a:cubicBezTo>
                  <a:cubicBezTo>
                    <a:pt x="3695" y="4449"/>
                    <a:pt x="3695" y="4399"/>
                    <a:pt x="3744" y="4325"/>
                  </a:cubicBezTo>
                  <a:cubicBezTo>
                    <a:pt x="3744" y="3928"/>
                    <a:pt x="3744" y="3482"/>
                    <a:pt x="3695" y="3085"/>
                  </a:cubicBezTo>
                  <a:cubicBezTo>
                    <a:pt x="3620" y="2713"/>
                    <a:pt x="3521" y="2366"/>
                    <a:pt x="3397" y="2044"/>
                  </a:cubicBezTo>
                  <a:cubicBezTo>
                    <a:pt x="3298" y="1672"/>
                    <a:pt x="3149" y="1251"/>
                    <a:pt x="3025" y="879"/>
                  </a:cubicBezTo>
                  <a:cubicBezTo>
                    <a:pt x="2951" y="606"/>
                    <a:pt x="2703" y="383"/>
                    <a:pt x="2480" y="185"/>
                  </a:cubicBezTo>
                  <a:cubicBezTo>
                    <a:pt x="2406" y="110"/>
                    <a:pt x="2356" y="61"/>
                    <a:pt x="2282" y="11"/>
                  </a:cubicBezTo>
                  <a:cubicBezTo>
                    <a:pt x="2256" y="3"/>
                    <a:pt x="2230" y="0"/>
                    <a:pt x="22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13"/>
            <p:cNvSpPr/>
            <p:nvPr/>
          </p:nvSpPr>
          <p:spPr>
            <a:xfrm>
              <a:off x="1353800" y="2175250"/>
              <a:ext cx="49600" cy="165950"/>
            </a:xfrm>
            <a:custGeom>
              <a:avLst/>
              <a:gdLst/>
              <a:ahLst/>
              <a:cxnLst/>
              <a:rect l="l" t="t" r="r" b="b"/>
              <a:pathLst>
                <a:path w="1984" h="6638" extrusionOk="0">
                  <a:moveTo>
                    <a:pt x="1959" y="2628"/>
                  </a:moveTo>
                  <a:cubicBezTo>
                    <a:pt x="1954" y="2634"/>
                    <a:pt x="1950" y="2641"/>
                    <a:pt x="1947" y="2649"/>
                  </a:cubicBezTo>
                  <a:lnTo>
                    <a:pt x="1947" y="2649"/>
                  </a:lnTo>
                  <a:cubicBezTo>
                    <a:pt x="1951" y="2642"/>
                    <a:pt x="1955" y="2635"/>
                    <a:pt x="1959" y="2628"/>
                  </a:cubicBezTo>
                  <a:close/>
                  <a:moveTo>
                    <a:pt x="248" y="0"/>
                  </a:moveTo>
                  <a:cubicBezTo>
                    <a:pt x="75" y="793"/>
                    <a:pt x="0" y="1636"/>
                    <a:pt x="50" y="2479"/>
                  </a:cubicBezTo>
                  <a:cubicBezTo>
                    <a:pt x="100" y="3173"/>
                    <a:pt x="174" y="3917"/>
                    <a:pt x="372" y="4636"/>
                  </a:cubicBezTo>
                  <a:cubicBezTo>
                    <a:pt x="471" y="5008"/>
                    <a:pt x="595" y="5379"/>
                    <a:pt x="719" y="5726"/>
                  </a:cubicBezTo>
                  <a:cubicBezTo>
                    <a:pt x="794" y="5974"/>
                    <a:pt x="893" y="6470"/>
                    <a:pt x="1141" y="6594"/>
                  </a:cubicBezTo>
                  <a:cubicBezTo>
                    <a:pt x="1197" y="6624"/>
                    <a:pt x="1250" y="6637"/>
                    <a:pt x="1298" y="6637"/>
                  </a:cubicBezTo>
                  <a:cubicBezTo>
                    <a:pt x="1778" y="6637"/>
                    <a:pt x="1862" y="5300"/>
                    <a:pt x="1884" y="5008"/>
                  </a:cubicBezTo>
                  <a:lnTo>
                    <a:pt x="1984" y="3793"/>
                  </a:lnTo>
                  <a:lnTo>
                    <a:pt x="1984" y="3173"/>
                  </a:lnTo>
                  <a:cubicBezTo>
                    <a:pt x="1984" y="3103"/>
                    <a:pt x="1896" y="2771"/>
                    <a:pt x="1947" y="2649"/>
                  </a:cubicBezTo>
                  <a:lnTo>
                    <a:pt x="1947" y="2649"/>
                  </a:lnTo>
                  <a:cubicBezTo>
                    <a:pt x="1826" y="2866"/>
                    <a:pt x="1682" y="3105"/>
                    <a:pt x="1562" y="3297"/>
                  </a:cubicBezTo>
                  <a:cubicBezTo>
                    <a:pt x="1612" y="2305"/>
                    <a:pt x="1562" y="1363"/>
                    <a:pt x="1290" y="397"/>
                  </a:cubicBezTo>
                  <a:cubicBezTo>
                    <a:pt x="1190" y="769"/>
                    <a:pt x="1066" y="1165"/>
                    <a:pt x="942" y="1537"/>
                  </a:cubicBezTo>
                  <a:cubicBezTo>
                    <a:pt x="695" y="1016"/>
                    <a:pt x="471" y="521"/>
                    <a:pt x="248"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13"/>
            <p:cNvSpPr/>
            <p:nvPr/>
          </p:nvSpPr>
          <p:spPr>
            <a:xfrm>
              <a:off x="1423825" y="2164175"/>
              <a:ext cx="131425" cy="195800"/>
            </a:xfrm>
            <a:custGeom>
              <a:avLst/>
              <a:gdLst/>
              <a:ahLst/>
              <a:cxnLst/>
              <a:rect l="l" t="t" r="r" b="b"/>
              <a:pathLst>
                <a:path w="5257" h="7832" extrusionOk="0">
                  <a:moveTo>
                    <a:pt x="4359" y="0"/>
                  </a:moveTo>
                  <a:cubicBezTo>
                    <a:pt x="3935" y="0"/>
                    <a:pt x="3246" y="564"/>
                    <a:pt x="3000" y="765"/>
                  </a:cubicBezTo>
                  <a:cubicBezTo>
                    <a:pt x="2554" y="1137"/>
                    <a:pt x="2157" y="1583"/>
                    <a:pt x="1810" y="2054"/>
                  </a:cubicBezTo>
                  <a:cubicBezTo>
                    <a:pt x="1067" y="2996"/>
                    <a:pt x="521" y="4062"/>
                    <a:pt x="174" y="5227"/>
                  </a:cubicBezTo>
                  <a:cubicBezTo>
                    <a:pt x="50" y="5798"/>
                    <a:pt x="1" y="6343"/>
                    <a:pt x="1" y="6938"/>
                  </a:cubicBezTo>
                  <a:cubicBezTo>
                    <a:pt x="1" y="7139"/>
                    <a:pt x="99" y="7832"/>
                    <a:pt x="362" y="7832"/>
                  </a:cubicBezTo>
                  <a:cubicBezTo>
                    <a:pt x="422" y="7832"/>
                    <a:pt x="492" y="7795"/>
                    <a:pt x="571" y="7706"/>
                  </a:cubicBezTo>
                  <a:cubicBezTo>
                    <a:pt x="1017" y="7260"/>
                    <a:pt x="1488" y="6740"/>
                    <a:pt x="1909" y="6293"/>
                  </a:cubicBezTo>
                  <a:cubicBezTo>
                    <a:pt x="2529" y="5674"/>
                    <a:pt x="3124" y="5029"/>
                    <a:pt x="3645" y="4310"/>
                  </a:cubicBezTo>
                  <a:cubicBezTo>
                    <a:pt x="4215" y="3567"/>
                    <a:pt x="4711" y="2724"/>
                    <a:pt x="5033" y="1831"/>
                  </a:cubicBezTo>
                  <a:cubicBezTo>
                    <a:pt x="5256" y="1385"/>
                    <a:pt x="5157" y="1063"/>
                    <a:pt x="5083" y="592"/>
                  </a:cubicBezTo>
                  <a:cubicBezTo>
                    <a:pt x="5083" y="517"/>
                    <a:pt x="5033" y="443"/>
                    <a:pt x="5008" y="393"/>
                  </a:cubicBezTo>
                  <a:cubicBezTo>
                    <a:pt x="4959" y="344"/>
                    <a:pt x="4835" y="344"/>
                    <a:pt x="4735" y="270"/>
                  </a:cubicBezTo>
                  <a:cubicBezTo>
                    <a:pt x="4636" y="220"/>
                    <a:pt x="4612" y="71"/>
                    <a:pt x="4488" y="22"/>
                  </a:cubicBezTo>
                  <a:cubicBezTo>
                    <a:pt x="4449" y="7"/>
                    <a:pt x="4405" y="0"/>
                    <a:pt x="43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13"/>
            <p:cNvSpPr/>
            <p:nvPr/>
          </p:nvSpPr>
          <p:spPr>
            <a:xfrm>
              <a:off x="1439250" y="2191975"/>
              <a:ext cx="73225" cy="146150"/>
            </a:xfrm>
            <a:custGeom>
              <a:avLst/>
              <a:gdLst/>
              <a:ahLst/>
              <a:cxnLst/>
              <a:rect l="l" t="t" r="r" b="b"/>
              <a:pathLst>
                <a:path w="2929" h="5846" extrusionOk="0">
                  <a:moveTo>
                    <a:pt x="2929" y="1612"/>
                  </a:moveTo>
                  <a:lnTo>
                    <a:pt x="2929" y="1612"/>
                  </a:lnTo>
                  <a:cubicBezTo>
                    <a:pt x="2920" y="1618"/>
                    <a:pt x="2912" y="1625"/>
                    <a:pt x="2903" y="1634"/>
                  </a:cubicBezTo>
                  <a:lnTo>
                    <a:pt x="2903" y="1634"/>
                  </a:lnTo>
                  <a:cubicBezTo>
                    <a:pt x="2912" y="1627"/>
                    <a:pt x="2920" y="1619"/>
                    <a:pt x="2929" y="1612"/>
                  </a:cubicBezTo>
                  <a:close/>
                  <a:moveTo>
                    <a:pt x="2879" y="0"/>
                  </a:moveTo>
                  <a:lnTo>
                    <a:pt x="2879" y="0"/>
                  </a:lnTo>
                  <a:cubicBezTo>
                    <a:pt x="2259" y="645"/>
                    <a:pt x="1739" y="1364"/>
                    <a:pt x="1317" y="2132"/>
                  </a:cubicBezTo>
                  <a:cubicBezTo>
                    <a:pt x="921" y="2826"/>
                    <a:pt x="623" y="3570"/>
                    <a:pt x="350" y="4314"/>
                  </a:cubicBezTo>
                  <a:cubicBezTo>
                    <a:pt x="227" y="4686"/>
                    <a:pt x="103" y="5082"/>
                    <a:pt x="53" y="5454"/>
                  </a:cubicBezTo>
                  <a:cubicBezTo>
                    <a:pt x="0" y="5730"/>
                    <a:pt x="45" y="5846"/>
                    <a:pt x="147" y="5846"/>
                  </a:cubicBezTo>
                  <a:cubicBezTo>
                    <a:pt x="237" y="5846"/>
                    <a:pt x="372" y="5754"/>
                    <a:pt x="524" y="5603"/>
                  </a:cubicBezTo>
                  <a:cubicBezTo>
                    <a:pt x="1069" y="5008"/>
                    <a:pt x="1565" y="4388"/>
                    <a:pt x="1962" y="3719"/>
                  </a:cubicBezTo>
                  <a:cubicBezTo>
                    <a:pt x="2185" y="3372"/>
                    <a:pt x="2383" y="3049"/>
                    <a:pt x="2532" y="2678"/>
                  </a:cubicBezTo>
                  <a:cubicBezTo>
                    <a:pt x="2626" y="2466"/>
                    <a:pt x="2743" y="1805"/>
                    <a:pt x="2903" y="1634"/>
                  </a:cubicBezTo>
                  <a:lnTo>
                    <a:pt x="2903" y="1634"/>
                  </a:lnTo>
                  <a:cubicBezTo>
                    <a:pt x="2662" y="1847"/>
                    <a:pt x="2399" y="2015"/>
                    <a:pt x="2135" y="2207"/>
                  </a:cubicBezTo>
                  <a:cubicBezTo>
                    <a:pt x="2433" y="1488"/>
                    <a:pt x="2681" y="744"/>
                    <a:pt x="2879"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13"/>
            <p:cNvSpPr/>
            <p:nvPr/>
          </p:nvSpPr>
          <p:spPr>
            <a:xfrm>
              <a:off x="1139375" y="2384300"/>
              <a:ext cx="200825" cy="79400"/>
            </a:xfrm>
            <a:custGeom>
              <a:avLst/>
              <a:gdLst/>
              <a:ahLst/>
              <a:cxnLst/>
              <a:rect l="l" t="t" r="r" b="b"/>
              <a:pathLst>
                <a:path w="8033" h="3176" extrusionOk="0">
                  <a:moveTo>
                    <a:pt x="4064" y="0"/>
                  </a:moveTo>
                  <a:cubicBezTo>
                    <a:pt x="2882" y="0"/>
                    <a:pt x="1700" y="114"/>
                    <a:pt x="645" y="612"/>
                  </a:cubicBezTo>
                  <a:cubicBezTo>
                    <a:pt x="496" y="686"/>
                    <a:pt x="298" y="761"/>
                    <a:pt x="223" y="934"/>
                  </a:cubicBezTo>
                  <a:cubicBezTo>
                    <a:pt x="0" y="1207"/>
                    <a:pt x="25" y="1579"/>
                    <a:pt x="124" y="1926"/>
                  </a:cubicBezTo>
                  <a:cubicBezTo>
                    <a:pt x="149" y="2025"/>
                    <a:pt x="223" y="2124"/>
                    <a:pt x="273" y="2248"/>
                  </a:cubicBezTo>
                  <a:cubicBezTo>
                    <a:pt x="372" y="2422"/>
                    <a:pt x="521" y="2570"/>
                    <a:pt x="670" y="2694"/>
                  </a:cubicBezTo>
                  <a:cubicBezTo>
                    <a:pt x="1119" y="3036"/>
                    <a:pt x="1734" y="3176"/>
                    <a:pt x="2324" y="3176"/>
                  </a:cubicBezTo>
                  <a:cubicBezTo>
                    <a:pt x="2418" y="3176"/>
                    <a:pt x="2511" y="3172"/>
                    <a:pt x="2603" y="3165"/>
                  </a:cubicBezTo>
                  <a:cubicBezTo>
                    <a:pt x="3272" y="3091"/>
                    <a:pt x="3942" y="2843"/>
                    <a:pt x="4562" y="2620"/>
                  </a:cubicBezTo>
                  <a:cubicBezTo>
                    <a:pt x="5107" y="2422"/>
                    <a:pt x="5702" y="2223"/>
                    <a:pt x="6247" y="2000"/>
                  </a:cubicBezTo>
                  <a:cubicBezTo>
                    <a:pt x="6693" y="1851"/>
                    <a:pt x="7115" y="1703"/>
                    <a:pt x="7437" y="1380"/>
                  </a:cubicBezTo>
                  <a:cubicBezTo>
                    <a:pt x="7834" y="1009"/>
                    <a:pt x="8032" y="364"/>
                    <a:pt x="7338" y="265"/>
                  </a:cubicBezTo>
                  <a:cubicBezTo>
                    <a:pt x="6569" y="67"/>
                    <a:pt x="5727" y="67"/>
                    <a:pt x="4933" y="17"/>
                  </a:cubicBezTo>
                  <a:cubicBezTo>
                    <a:pt x="4645" y="7"/>
                    <a:pt x="4355" y="0"/>
                    <a:pt x="40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13"/>
            <p:cNvSpPr/>
            <p:nvPr/>
          </p:nvSpPr>
          <p:spPr>
            <a:xfrm>
              <a:off x="1165400" y="2390575"/>
              <a:ext cx="165500" cy="51800"/>
            </a:xfrm>
            <a:custGeom>
              <a:avLst/>
              <a:gdLst/>
              <a:ahLst/>
              <a:cxnLst/>
              <a:rect l="l" t="t" r="r" b="b"/>
              <a:pathLst>
                <a:path w="6620" h="2072" extrusionOk="0">
                  <a:moveTo>
                    <a:pt x="4714" y="0"/>
                  </a:moveTo>
                  <a:cubicBezTo>
                    <a:pt x="4289" y="0"/>
                    <a:pt x="3864" y="33"/>
                    <a:pt x="3446" y="88"/>
                  </a:cubicBezTo>
                  <a:cubicBezTo>
                    <a:pt x="2802" y="138"/>
                    <a:pt x="2182" y="237"/>
                    <a:pt x="1562" y="485"/>
                  </a:cubicBezTo>
                  <a:cubicBezTo>
                    <a:pt x="1042" y="683"/>
                    <a:pt x="496" y="981"/>
                    <a:pt x="0" y="1253"/>
                  </a:cubicBezTo>
                  <a:cubicBezTo>
                    <a:pt x="719" y="1204"/>
                    <a:pt x="1438" y="1105"/>
                    <a:pt x="2157" y="1055"/>
                  </a:cubicBezTo>
                  <a:lnTo>
                    <a:pt x="2157" y="1055"/>
                  </a:lnTo>
                  <a:cubicBezTo>
                    <a:pt x="1736" y="1253"/>
                    <a:pt x="1413" y="1551"/>
                    <a:pt x="1116" y="1873"/>
                  </a:cubicBezTo>
                  <a:cubicBezTo>
                    <a:pt x="1711" y="1724"/>
                    <a:pt x="2331" y="1600"/>
                    <a:pt x="2926" y="1452"/>
                  </a:cubicBezTo>
                  <a:lnTo>
                    <a:pt x="2926" y="1452"/>
                  </a:lnTo>
                  <a:cubicBezTo>
                    <a:pt x="2727" y="1700"/>
                    <a:pt x="2479" y="1923"/>
                    <a:pt x="2231" y="2071"/>
                  </a:cubicBezTo>
                  <a:cubicBezTo>
                    <a:pt x="3669" y="1923"/>
                    <a:pt x="5132" y="1675"/>
                    <a:pt x="6272" y="807"/>
                  </a:cubicBezTo>
                  <a:cubicBezTo>
                    <a:pt x="6446" y="683"/>
                    <a:pt x="6619" y="435"/>
                    <a:pt x="6396" y="212"/>
                  </a:cubicBezTo>
                  <a:cubicBezTo>
                    <a:pt x="6247" y="88"/>
                    <a:pt x="5876" y="88"/>
                    <a:pt x="5702" y="63"/>
                  </a:cubicBezTo>
                  <a:cubicBezTo>
                    <a:pt x="5376" y="20"/>
                    <a:pt x="5045" y="0"/>
                    <a:pt x="4714"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13"/>
            <p:cNvSpPr/>
            <p:nvPr/>
          </p:nvSpPr>
          <p:spPr>
            <a:xfrm>
              <a:off x="1168500" y="2432525"/>
              <a:ext cx="187800" cy="148275"/>
            </a:xfrm>
            <a:custGeom>
              <a:avLst/>
              <a:gdLst/>
              <a:ahLst/>
              <a:cxnLst/>
              <a:rect l="l" t="t" r="r" b="b"/>
              <a:pathLst>
                <a:path w="7512" h="5931" extrusionOk="0">
                  <a:moveTo>
                    <a:pt x="6503" y="0"/>
                  </a:moveTo>
                  <a:cubicBezTo>
                    <a:pt x="6208" y="0"/>
                    <a:pt x="5885" y="173"/>
                    <a:pt x="5652" y="269"/>
                  </a:cubicBezTo>
                  <a:cubicBezTo>
                    <a:pt x="5181" y="493"/>
                    <a:pt x="4710" y="740"/>
                    <a:pt x="4264" y="988"/>
                  </a:cubicBezTo>
                  <a:cubicBezTo>
                    <a:pt x="3719" y="1261"/>
                    <a:pt x="3223" y="1558"/>
                    <a:pt x="2727" y="1906"/>
                  </a:cubicBezTo>
                  <a:cubicBezTo>
                    <a:pt x="2281" y="2228"/>
                    <a:pt x="1810" y="2525"/>
                    <a:pt x="1364" y="2897"/>
                  </a:cubicBezTo>
                  <a:cubicBezTo>
                    <a:pt x="942" y="3269"/>
                    <a:pt x="620" y="3641"/>
                    <a:pt x="248" y="4112"/>
                  </a:cubicBezTo>
                  <a:cubicBezTo>
                    <a:pt x="149" y="4236"/>
                    <a:pt x="75" y="4360"/>
                    <a:pt x="50" y="4508"/>
                  </a:cubicBezTo>
                  <a:cubicBezTo>
                    <a:pt x="0" y="4657"/>
                    <a:pt x="50" y="4855"/>
                    <a:pt x="174" y="4905"/>
                  </a:cubicBezTo>
                  <a:cubicBezTo>
                    <a:pt x="223" y="4955"/>
                    <a:pt x="323" y="4979"/>
                    <a:pt x="347" y="5029"/>
                  </a:cubicBezTo>
                  <a:cubicBezTo>
                    <a:pt x="447" y="5128"/>
                    <a:pt x="372" y="5326"/>
                    <a:pt x="471" y="5401"/>
                  </a:cubicBezTo>
                  <a:cubicBezTo>
                    <a:pt x="546" y="5475"/>
                    <a:pt x="595" y="5475"/>
                    <a:pt x="670" y="5500"/>
                  </a:cubicBezTo>
                  <a:cubicBezTo>
                    <a:pt x="942" y="5574"/>
                    <a:pt x="1116" y="5822"/>
                    <a:pt x="1413" y="5897"/>
                  </a:cubicBezTo>
                  <a:cubicBezTo>
                    <a:pt x="1472" y="5920"/>
                    <a:pt x="1533" y="5931"/>
                    <a:pt x="1596" y="5931"/>
                  </a:cubicBezTo>
                  <a:cubicBezTo>
                    <a:pt x="2063" y="5931"/>
                    <a:pt x="2620" y="5344"/>
                    <a:pt x="2926" y="5103"/>
                  </a:cubicBezTo>
                  <a:lnTo>
                    <a:pt x="4215" y="4087"/>
                  </a:lnTo>
                  <a:cubicBezTo>
                    <a:pt x="4909" y="3393"/>
                    <a:pt x="5528" y="2773"/>
                    <a:pt x="6074" y="2129"/>
                  </a:cubicBezTo>
                  <a:cubicBezTo>
                    <a:pt x="6371" y="1782"/>
                    <a:pt x="7512" y="369"/>
                    <a:pt x="6743" y="46"/>
                  </a:cubicBezTo>
                  <a:cubicBezTo>
                    <a:pt x="6667" y="14"/>
                    <a:pt x="6586" y="0"/>
                    <a:pt x="65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13"/>
            <p:cNvSpPr/>
            <p:nvPr/>
          </p:nvSpPr>
          <p:spPr>
            <a:xfrm>
              <a:off x="1198250" y="2440375"/>
              <a:ext cx="141325" cy="104875"/>
            </a:xfrm>
            <a:custGeom>
              <a:avLst/>
              <a:gdLst/>
              <a:ahLst/>
              <a:cxnLst/>
              <a:rect l="l" t="t" r="r" b="b"/>
              <a:pathLst>
                <a:path w="5653" h="4195" extrusionOk="0">
                  <a:moveTo>
                    <a:pt x="5118" y="0"/>
                  </a:moveTo>
                  <a:cubicBezTo>
                    <a:pt x="4940" y="0"/>
                    <a:pt x="4746" y="81"/>
                    <a:pt x="4586" y="154"/>
                  </a:cubicBezTo>
                  <a:cubicBezTo>
                    <a:pt x="3768" y="451"/>
                    <a:pt x="3124" y="947"/>
                    <a:pt x="2479" y="1443"/>
                  </a:cubicBezTo>
                  <a:cubicBezTo>
                    <a:pt x="1488" y="2186"/>
                    <a:pt x="397" y="3029"/>
                    <a:pt x="0" y="4194"/>
                  </a:cubicBezTo>
                  <a:cubicBezTo>
                    <a:pt x="422" y="3922"/>
                    <a:pt x="893" y="3624"/>
                    <a:pt x="1339" y="3352"/>
                  </a:cubicBezTo>
                  <a:lnTo>
                    <a:pt x="1339" y="3352"/>
                  </a:lnTo>
                  <a:cubicBezTo>
                    <a:pt x="1215" y="3599"/>
                    <a:pt x="1116" y="3872"/>
                    <a:pt x="1091" y="4170"/>
                  </a:cubicBezTo>
                  <a:cubicBezTo>
                    <a:pt x="1612" y="3798"/>
                    <a:pt x="2132" y="3426"/>
                    <a:pt x="2628" y="3029"/>
                  </a:cubicBezTo>
                  <a:cubicBezTo>
                    <a:pt x="2628" y="3178"/>
                    <a:pt x="2628" y="3302"/>
                    <a:pt x="2653" y="3451"/>
                  </a:cubicBezTo>
                  <a:cubicBezTo>
                    <a:pt x="3570" y="2732"/>
                    <a:pt x="4487" y="2013"/>
                    <a:pt x="5156" y="1121"/>
                  </a:cubicBezTo>
                  <a:cubicBezTo>
                    <a:pt x="5355" y="873"/>
                    <a:pt x="5652" y="476"/>
                    <a:pt x="5454" y="154"/>
                  </a:cubicBezTo>
                  <a:cubicBezTo>
                    <a:pt x="5361" y="41"/>
                    <a:pt x="5243" y="0"/>
                    <a:pt x="5118"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13"/>
            <p:cNvSpPr/>
            <p:nvPr/>
          </p:nvSpPr>
          <p:spPr>
            <a:xfrm>
              <a:off x="1270750" y="2447800"/>
              <a:ext cx="106625" cy="214100"/>
            </a:xfrm>
            <a:custGeom>
              <a:avLst/>
              <a:gdLst/>
              <a:ahLst/>
              <a:cxnLst/>
              <a:rect l="l" t="t" r="r" b="b"/>
              <a:pathLst>
                <a:path w="4265" h="8564" extrusionOk="0">
                  <a:moveTo>
                    <a:pt x="3538" y="0"/>
                  </a:moveTo>
                  <a:cubicBezTo>
                    <a:pt x="3516" y="0"/>
                    <a:pt x="3494" y="2"/>
                    <a:pt x="3471" y="5"/>
                  </a:cubicBezTo>
                  <a:cubicBezTo>
                    <a:pt x="3174" y="30"/>
                    <a:pt x="2975" y="526"/>
                    <a:pt x="2802" y="774"/>
                  </a:cubicBezTo>
                  <a:cubicBezTo>
                    <a:pt x="2579" y="1047"/>
                    <a:pt x="2356" y="1344"/>
                    <a:pt x="2157" y="1666"/>
                  </a:cubicBezTo>
                  <a:cubicBezTo>
                    <a:pt x="1736" y="2286"/>
                    <a:pt x="1414" y="2931"/>
                    <a:pt x="1116" y="3625"/>
                  </a:cubicBezTo>
                  <a:cubicBezTo>
                    <a:pt x="546" y="4988"/>
                    <a:pt x="199" y="6401"/>
                    <a:pt x="50" y="7889"/>
                  </a:cubicBezTo>
                  <a:cubicBezTo>
                    <a:pt x="1" y="8087"/>
                    <a:pt x="50" y="8360"/>
                    <a:pt x="224" y="8384"/>
                  </a:cubicBezTo>
                  <a:cubicBezTo>
                    <a:pt x="250" y="8397"/>
                    <a:pt x="272" y="8402"/>
                    <a:pt x="293" y="8402"/>
                  </a:cubicBezTo>
                  <a:cubicBezTo>
                    <a:pt x="340" y="8402"/>
                    <a:pt x="379" y="8379"/>
                    <a:pt x="430" y="8379"/>
                  </a:cubicBezTo>
                  <a:cubicBezTo>
                    <a:pt x="443" y="8379"/>
                    <a:pt x="457" y="8381"/>
                    <a:pt x="472" y="8384"/>
                  </a:cubicBezTo>
                  <a:cubicBezTo>
                    <a:pt x="546" y="8434"/>
                    <a:pt x="596" y="8483"/>
                    <a:pt x="670" y="8508"/>
                  </a:cubicBezTo>
                  <a:cubicBezTo>
                    <a:pt x="728" y="8549"/>
                    <a:pt x="787" y="8564"/>
                    <a:pt x="847" y="8564"/>
                  </a:cubicBezTo>
                  <a:cubicBezTo>
                    <a:pt x="1015" y="8564"/>
                    <a:pt x="1192" y="8446"/>
                    <a:pt x="1369" y="8446"/>
                  </a:cubicBezTo>
                  <a:cubicBezTo>
                    <a:pt x="1401" y="8446"/>
                    <a:pt x="1432" y="8450"/>
                    <a:pt x="1463" y="8459"/>
                  </a:cubicBezTo>
                  <a:cubicBezTo>
                    <a:pt x="1587" y="8483"/>
                    <a:pt x="1686" y="8558"/>
                    <a:pt x="1810" y="8558"/>
                  </a:cubicBezTo>
                  <a:cubicBezTo>
                    <a:pt x="1984" y="8558"/>
                    <a:pt x="2108" y="8384"/>
                    <a:pt x="2207" y="8236"/>
                  </a:cubicBezTo>
                  <a:cubicBezTo>
                    <a:pt x="3471" y="6277"/>
                    <a:pt x="3843" y="3848"/>
                    <a:pt x="4140" y="1493"/>
                  </a:cubicBezTo>
                  <a:cubicBezTo>
                    <a:pt x="4215" y="1171"/>
                    <a:pt x="4264" y="824"/>
                    <a:pt x="4165" y="551"/>
                  </a:cubicBezTo>
                  <a:cubicBezTo>
                    <a:pt x="4073" y="297"/>
                    <a:pt x="3830" y="0"/>
                    <a:pt x="35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13"/>
            <p:cNvSpPr/>
            <p:nvPr/>
          </p:nvSpPr>
          <p:spPr>
            <a:xfrm>
              <a:off x="1309800" y="2479125"/>
              <a:ext cx="55800" cy="97100"/>
            </a:xfrm>
            <a:custGeom>
              <a:avLst/>
              <a:gdLst/>
              <a:ahLst/>
              <a:cxnLst/>
              <a:rect l="l" t="t" r="r" b="b"/>
              <a:pathLst>
                <a:path w="2232" h="3884" extrusionOk="0">
                  <a:moveTo>
                    <a:pt x="1756" y="0"/>
                  </a:moveTo>
                  <a:cubicBezTo>
                    <a:pt x="1574" y="0"/>
                    <a:pt x="1372" y="85"/>
                    <a:pt x="1240" y="190"/>
                  </a:cubicBezTo>
                  <a:cubicBezTo>
                    <a:pt x="843" y="537"/>
                    <a:pt x="595" y="1231"/>
                    <a:pt x="397" y="1702"/>
                  </a:cubicBezTo>
                  <a:cubicBezTo>
                    <a:pt x="174" y="2397"/>
                    <a:pt x="25" y="3115"/>
                    <a:pt x="0" y="3834"/>
                  </a:cubicBezTo>
                  <a:cubicBezTo>
                    <a:pt x="174" y="3215"/>
                    <a:pt x="422" y="2620"/>
                    <a:pt x="794" y="2049"/>
                  </a:cubicBezTo>
                  <a:lnTo>
                    <a:pt x="794" y="2049"/>
                  </a:lnTo>
                  <a:cubicBezTo>
                    <a:pt x="843" y="2620"/>
                    <a:pt x="794" y="3165"/>
                    <a:pt x="769" y="3735"/>
                  </a:cubicBezTo>
                  <a:cubicBezTo>
                    <a:pt x="1091" y="3388"/>
                    <a:pt x="1289" y="2991"/>
                    <a:pt x="1413" y="2545"/>
                  </a:cubicBezTo>
                  <a:cubicBezTo>
                    <a:pt x="1513" y="2991"/>
                    <a:pt x="1537" y="3413"/>
                    <a:pt x="1513" y="3884"/>
                  </a:cubicBezTo>
                  <a:cubicBezTo>
                    <a:pt x="1537" y="3611"/>
                    <a:pt x="1760" y="3264"/>
                    <a:pt x="1835" y="2991"/>
                  </a:cubicBezTo>
                  <a:cubicBezTo>
                    <a:pt x="1909" y="2669"/>
                    <a:pt x="1984" y="2372"/>
                    <a:pt x="2008" y="2025"/>
                  </a:cubicBezTo>
                  <a:cubicBezTo>
                    <a:pt x="2083" y="1727"/>
                    <a:pt x="2107" y="1380"/>
                    <a:pt x="2107" y="1058"/>
                  </a:cubicBezTo>
                  <a:cubicBezTo>
                    <a:pt x="2132" y="860"/>
                    <a:pt x="2231" y="488"/>
                    <a:pt x="2132" y="240"/>
                  </a:cubicBezTo>
                  <a:cubicBezTo>
                    <a:pt x="2063" y="66"/>
                    <a:pt x="1917" y="0"/>
                    <a:pt x="1756"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13"/>
            <p:cNvSpPr/>
            <p:nvPr/>
          </p:nvSpPr>
          <p:spPr>
            <a:xfrm>
              <a:off x="1369300" y="2463375"/>
              <a:ext cx="73150" cy="218300"/>
            </a:xfrm>
            <a:custGeom>
              <a:avLst/>
              <a:gdLst/>
              <a:ahLst/>
              <a:cxnLst/>
              <a:rect l="l" t="t" r="r" b="b"/>
              <a:pathLst>
                <a:path w="2926" h="8732" extrusionOk="0">
                  <a:moveTo>
                    <a:pt x="1433" y="1"/>
                  </a:moveTo>
                  <a:cubicBezTo>
                    <a:pt x="884" y="1"/>
                    <a:pt x="643" y="1324"/>
                    <a:pt x="570" y="1737"/>
                  </a:cubicBezTo>
                  <a:cubicBezTo>
                    <a:pt x="248" y="3126"/>
                    <a:pt x="0" y="4539"/>
                    <a:pt x="75" y="5976"/>
                  </a:cubicBezTo>
                  <a:cubicBezTo>
                    <a:pt x="99" y="6819"/>
                    <a:pt x="273" y="7637"/>
                    <a:pt x="744" y="8356"/>
                  </a:cubicBezTo>
                  <a:cubicBezTo>
                    <a:pt x="902" y="8614"/>
                    <a:pt x="1192" y="8732"/>
                    <a:pt x="1476" y="8732"/>
                  </a:cubicBezTo>
                  <a:cubicBezTo>
                    <a:pt x="1683" y="8732"/>
                    <a:pt x="1887" y="8669"/>
                    <a:pt x="2033" y="8555"/>
                  </a:cubicBezTo>
                  <a:cubicBezTo>
                    <a:pt x="2083" y="8505"/>
                    <a:pt x="2132" y="8480"/>
                    <a:pt x="2182" y="8480"/>
                  </a:cubicBezTo>
                  <a:cubicBezTo>
                    <a:pt x="2249" y="8480"/>
                    <a:pt x="2337" y="8583"/>
                    <a:pt x="2427" y="8583"/>
                  </a:cubicBezTo>
                  <a:cubicBezTo>
                    <a:pt x="2436" y="8583"/>
                    <a:pt x="2445" y="8582"/>
                    <a:pt x="2454" y="8579"/>
                  </a:cubicBezTo>
                  <a:cubicBezTo>
                    <a:pt x="2504" y="8579"/>
                    <a:pt x="2578" y="8480"/>
                    <a:pt x="2603" y="8431"/>
                  </a:cubicBezTo>
                  <a:cubicBezTo>
                    <a:pt x="2677" y="8257"/>
                    <a:pt x="2727" y="8108"/>
                    <a:pt x="2801" y="7935"/>
                  </a:cubicBezTo>
                  <a:cubicBezTo>
                    <a:pt x="2925" y="7365"/>
                    <a:pt x="2925" y="6770"/>
                    <a:pt x="2876" y="6200"/>
                  </a:cubicBezTo>
                  <a:cubicBezTo>
                    <a:pt x="2826" y="5282"/>
                    <a:pt x="2752" y="4390"/>
                    <a:pt x="2628" y="3522"/>
                  </a:cubicBezTo>
                  <a:cubicBezTo>
                    <a:pt x="2504" y="2704"/>
                    <a:pt x="2454" y="1861"/>
                    <a:pt x="2206" y="1068"/>
                  </a:cubicBezTo>
                  <a:cubicBezTo>
                    <a:pt x="2083" y="696"/>
                    <a:pt x="1884" y="27"/>
                    <a:pt x="1463" y="2"/>
                  </a:cubicBezTo>
                  <a:cubicBezTo>
                    <a:pt x="1453" y="1"/>
                    <a:pt x="1443" y="1"/>
                    <a:pt x="14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13"/>
            <p:cNvSpPr/>
            <p:nvPr/>
          </p:nvSpPr>
          <p:spPr>
            <a:xfrm>
              <a:off x="1382300" y="2484525"/>
              <a:ext cx="43425" cy="120225"/>
            </a:xfrm>
            <a:custGeom>
              <a:avLst/>
              <a:gdLst/>
              <a:ahLst/>
              <a:cxnLst/>
              <a:rect l="l" t="t" r="r" b="b"/>
              <a:pathLst>
                <a:path w="1737" h="4809" extrusionOk="0">
                  <a:moveTo>
                    <a:pt x="946" y="0"/>
                  </a:moveTo>
                  <a:cubicBezTo>
                    <a:pt x="701" y="0"/>
                    <a:pt x="544" y="488"/>
                    <a:pt x="422" y="817"/>
                  </a:cubicBezTo>
                  <a:cubicBezTo>
                    <a:pt x="249" y="1214"/>
                    <a:pt x="150" y="1635"/>
                    <a:pt x="100" y="2032"/>
                  </a:cubicBezTo>
                  <a:cubicBezTo>
                    <a:pt x="50" y="2428"/>
                    <a:pt x="1" y="2875"/>
                    <a:pt x="50" y="3271"/>
                  </a:cubicBezTo>
                  <a:cubicBezTo>
                    <a:pt x="50" y="3494"/>
                    <a:pt x="75" y="3668"/>
                    <a:pt x="100" y="3891"/>
                  </a:cubicBezTo>
                  <a:cubicBezTo>
                    <a:pt x="125" y="4040"/>
                    <a:pt x="249" y="4312"/>
                    <a:pt x="224" y="4436"/>
                  </a:cubicBezTo>
                  <a:cubicBezTo>
                    <a:pt x="323" y="3990"/>
                    <a:pt x="373" y="3519"/>
                    <a:pt x="422" y="3048"/>
                  </a:cubicBezTo>
                  <a:cubicBezTo>
                    <a:pt x="670" y="3643"/>
                    <a:pt x="893" y="4238"/>
                    <a:pt x="1191" y="4808"/>
                  </a:cubicBezTo>
                  <a:cubicBezTo>
                    <a:pt x="1290" y="4065"/>
                    <a:pt x="1315" y="3321"/>
                    <a:pt x="1339" y="2552"/>
                  </a:cubicBezTo>
                  <a:cubicBezTo>
                    <a:pt x="1463" y="2924"/>
                    <a:pt x="1587" y="3296"/>
                    <a:pt x="1686" y="3668"/>
                  </a:cubicBezTo>
                  <a:cubicBezTo>
                    <a:pt x="1736" y="3023"/>
                    <a:pt x="1736" y="2404"/>
                    <a:pt x="1686" y="1759"/>
                  </a:cubicBezTo>
                  <a:cubicBezTo>
                    <a:pt x="1662" y="1263"/>
                    <a:pt x="1563" y="743"/>
                    <a:pt x="1315" y="321"/>
                  </a:cubicBezTo>
                  <a:cubicBezTo>
                    <a:pt x="1173" y="90"/>
                    <a:pt x="1052" y="0"/>
                    <a:pt x="946"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13"/>
            <p:cNvSpPr/>
            <p:nvPr/>
          </p:nvSpPr>
          <p:spPr>
            <a:xfrm>
              <a:off x="1429400" y="2462350"/>
              <a:ext cx="153725" cy="184800"/>
            </a:xfrm>
            <a:custGeom>
              <a:avLst/>
              <a:gdLst/>
              <a:ahLst/>
              <a:cxnLst/>
              <a:rect l="l" t="t" r="r" b="b"/>
              <a:pathLst>
                <a:path w="6149" h="7392" extrusionOk="0">
                  <a:moveTo>
                    <a:pt x="550" y="0"/>
                  </a:moveTo>
                  <a:cubicBezTo>
                    <a:pt x="475" y="0"/>
                    <a:pt x="399" y="21"/>
                    <a:pt x="323" y="68"/>
                  </a:cubicBezTo>
                  <a:cubicBezTo>
                    <a:pt x="1" y="242"/>
                    <a:pt x="75" y="613"/>
                    <a:pt x="199" y="936"/>
                  </a:cubicBezTo>
                  <a:cubicBezTo>
                    <a:pt x="571" y="1902"/>
                    <a:pt x="968" y="2844"/>
                    <a:pt x="1414" y="3786"/>
                  </a:cubicBezTo>
                  <a:cubicBezTo>
                    <a:pt x="1662" y="4307"/>
                    <a:pt x="1910" y="4828"/>
                    <a:pt x="2207" y="5323"/>
                  </a:cubicBezTo>
                  <a:cubicBezTo>
                    <a:pt x="2579" y="6017"/>
                    <a:pt x="3025" y="6662"/>
                    <a:pt x="3620" y="7158"/>
                  </a:cubicBezTo>
                  <a:cubicBezTo>
                    <a:pt x="3746" y="7284"/>
                    <a:pt x="3908" y="7392"/>
                    <a:pt x="4090" y="7392"/>
                  </a:cubicBezTo>
                  <a:cubicBezTo>
                    <a:pt x="4123" y="7392"/>
                    <a:pt x="4156" y="7388"/>
                    <a:pt x="4190" y="7381"/>
                  </a:cubicBezTo>
                  <a:cubicBezTo>
                    <a:pt x="4289" y="7331"/>
                    <a:pt x="4389" y="7282"/>
                    <a:pt x="4488" y="7257"/>
                  </a:cubicBezTo>
                  <a:cubicBezTo>
                    <a:pt x="4934" y="7059"/>
                    <a:pt x="5430" y="7257"/>
                    <a:pt x="5405" y="6538"/>
                  </a:cubicBezTo>
                  <a:cubicBezTo>
                    <a:pt x="5405" y="6439"/>
                    <a:pt x="5380" y="6315"/>
                    <a:pt x="5430" y="6265"/>
                  </a:cubicBezTo>
                  <a:cubicBezTo>
                    <a:pt x="5504" y="6166"/>
                    <a:pt x="5628" y="6166"/>
                    <a:pt x="5727" y="6141"/>
                  </a:cubicBezTo>
                  <a:cubicBezTo>
                    <a:pt x="6025" y="6017"/>
                    <a:pt x="6149" y="5621"/>
                    <a:pt x="6099" y="5274"/>
                  </a:cubicBezTo>
                  <a:cubicBezTo>
                    <a:pt x="6000" y="4927"/>
                    <a:pt x="5752" y="4679"/>
                    <a:pt x="5529" y="4406"/>
                  </a:cubicBezTo>
                  <a:cubicBezTo>
                    <a:pt x="5281" y="4084"/>
                    <a:pt x="5058" y="3786"/>
                    <a:pt x="4810" y="3514"/>
                  </a:cubicBezTo>
                  <a:cubicBezTo>
                    <a:pt x="4537" y="3167"/>
                    <a:pt x="4190" y="2894"/>
                    <a:pt x="3893" y="2572"/>
                  </a:cubicBezTo>
                  <a:cubicBezTo>
                    <a:pt x="3075" y="1853"/>
                    <a:pt x="2281" y="1184"/>
                    <a:pt x="1439" y="564"/>
                  </a:cubicBezTo>
                  <a:cubicBezTo>
                    <a:pt x="1178" y="363"/>
                    <a:pt x="868" y="0"/>
                    <a:pt x="5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13"/>
            <p:cNvSpPr/>
            <p:nvPr/>
          </p:nvSpPr>
          <p:spPr>
            <a:xfrm>
              <a:off x="1434975" y="2479775"/>
              <a:ext cx="74400" cy="89025"/>
            </a:xfrm>
            <a:custGeom>
              <a:avLst/>
              <a:gdLst/>
              <a:ahLst/>
              <a:cxnLst/>
              <a:rect l="l" t="t" r="r" b="b"/>
              <a:pathLst>
                <a:path w="2976" h="3561" extrusionOk="0">
                  <a:moveTo>
                    <a:pt x="888" y="1"/>
                  </a:moveTo>
                  <a:cubicBezTo>
                    <a:pt x="856" y="1"/>
                    <a:pt x="824" y="5"/>
                    <a:pt x="794" y="16"/>
                  </a:cubicBezTo>
                  <a:cubicBezTo>
                    <a:pt x="1" y="288"/>
                    <a:pt x="1092" y="2023"/>
                    <a:pt x="1340" y="2395"/>
                  </a:cubicBezTo>
                  <a:cubicBezTo>
                    <a:pt x="1488" y="2618"/>
                    <a:pt x="1662" y="2817"/>
                    <a:pt x="1835" y="2990"/>
                  </a:cubicBezTo>
                  <a:cubicBezTo>
                    <a:pt x="1934" y="3114"/>
                    <a:pt x="2455" y="3486"/>
                    <a:pt x="2455" y="3560"/>
                  </a:cubicBezTo>
                  <a:cubicBezTo>
                    <a:pt x="2455" y="3387"/>
                    <a:pt x="2405" y="3238"/>
                    <a:pt x="2306" y="3089"/>
                  </a:cubicBezTo>
                  <a:cubicBezTo>
                    <a:pt x="2058" y="2643"/>
                    <a:pt x="1835" y="2222"/>
                    <a:pt x="1587" y="1776"/>
                  </a:cubicBezTo>
                  <a:lnTo>
                    <a:pt x="1587" y="1776"/>
                  </a:lnTo>
                  <a:lnTo>
                    <a:pt x="2976" y="3089"/>
                  </a:lnTo>
                  <a:cubicBezTo>
                    <a:pt x="2728" y="2445"/>
                    <a:pt x="2331" y="1850"/>
                    <a:pt x="1835" y="1329"/>
                  </a:cubicBezTo>
                  <a:lnTo>
                    <a:pt x="1835" y="1329"/>
                  </a:lnTo>
                  <a:cubicBezTo>
                    <a:pt x="2182" y="1577"/>
                    <a:pt x="2554" y="1776"/>
                    <a:pt x="2901" y="2023"/>
                  </a:cubicBezTo>
                  <a:cubicBezTo>
                    <a:pt x="2653" y="1602"/>
                    <a:pt x="2306" y="1156"/>
                    <a:pt x="1959" y="784"/>
                  </a:cubicBezTo>
                  <a:cubicBezTo>
                    <a:pt x="1754" y="602"/>
                    <a:pt x="1256" y="1"/>
                    <a:pt x="888" y="1"/>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13"/>
            <p:cNvSpPr/>
            <p:nvPr/>
          </p:nvSpPr>
          <p:spPr>
            <a:xfrm>
              <a:off x="1441175" y="2218025"/>
              <a:ext cx="200825" cy="174250"/>
            </a:xfrm>
            <a:custGeom>
              <a:avLst/>
              <a:gdLst/>
              <a:ahLst/>
              <a:cxnLst/>
              <a:rect l="l" t="t" r="r" b="b"/>
              <a:pathLst>
                <a:path w="8033" h="6970" extrusionOk="0">
                  <a:moveTo>
                    <a:pt x="6973" y="0"/>
                  </a:moveTo>
                  <a:cubicBezTo>
                    <a:pt x="6883" y="0"/>
                    <a:pt x="6786" y="18"/>
                    <a:pt x="6694" y="49"/>
                  </a:cubicBezTo>
                  <a:cubicBezTo>
                    <a:pt x="6322" y="123"/>
                    <a:pt x="6049" y="347"/>
                    <a:pt x="5752" y="545"/>
                  </a:cubicBezTo>
                  <a:cubicBezTo>
                    <a:pt x="5380" y="768"/>
                    <a:pt x="5033" y="966"/>
                    <a:pt x="4686" y="1189"/>
                  </a:cubicBezTo>
                  <a:cubicBezTo>
                    <a:pt x="3298" y="2107"/>
                    <a:pt x="2157" y="3173"/>
                    <a:pt x="1116" y="4511"/>
                  </a:cubicBezTo>
                  <a:cubicBezTo>
                    <a:pt x="596" y="5156"/>
                    <a:pt x="125" y="5899"/>
                    <a:pt x="50" y="6742"/>
                  </a:cubicBezTo>
                  <a:cubicBezTo>
                    <a:pt x="1" y="6792"/>
                    <a:pt x="1" y="6891"/>
                    <a:pt x="75" y="6916"/>
                  </a:cubicBezTo>
                  <a:cubicBezTo>
                    <a:pt x="90" y="6960"/>
                    <a:pt x="132" y="6969"/>
                    <a:pt x="173" y="6969"/>
                  </a:cubicBezTo>
                  <a:cubicBezTo>
                    <a:pt x="201" y="6969"/>
                    <a:pt x="229" y="6965"/>
                    <a:pt x="249" y="6965"/>
                  </a:cubicBezTo>
                  <a:cubicBezTo>
                    <a:pt x="868" y="6817"/>
                    <a:pt x="1538" y="6618"/>
                    <a:pt x="2108" y="6395"/>
                  </a:cubicBezTo>
                  <a:cubicBezTo>
                    <a:pt x="2901" y="6123"/>
                    <a:pt x="3595" y="5726"/>
                    <a:pt x="4265" y="5255"/>
                  </a:cubicBezTo>
                  <a:cubicBezTo>
                    <a:pt x="4810" y="4883"/>
                    <a:pt x="5331" y="4437"/>
                    <a:pt x="5876" y="3966"/>
                  </a:cubicBezTo>
                  <a:cubicBezTo>
                    <a:pt x="6620" y="3321"/>
                    <a:pt x="7239" y="2702"/>
                    <a:pt x="7785" y="1908"/>
                  </a:cubicBezTo>
                  <a:cubicBezTo>
                    <a:pt x="7884" y="1784"/>
                    <a:pt x="7983" y="1611"/>
                    <a:pt x="8008" y="1462"/>
                  </a:cubicBezTo>
                  <a:cubicBezTo>
                    <a:pt x="8033" y="1338"/>
                    <a:pt x="8008" y="1189"/>
                    <a:pt x="7983" y="1065"/>
                  </a:cubicBezTo>
                  <a:cubicBezTo>
                    <a:pt x="7933" y="942"/>
                    <a:pt x="7909" y="818"/>
                    <a:pt x="7859" y="694"/>
                  </a:cubicBezTo>
                  <a:cubicBezTo>
                    <a:pt x="7735" y="545"/>
                    <a:pt x="7537" y="570"/>
                    <a:pt x="7438" y="421"/>
                  </a:cubicBezTo>
                  <a:cubicBezTo>
                    <a:pt x="7388" y="322"/>
                    <a:pt x="7363" y="223"/>
                    <a:pt x="7289" y="123"/>
                  </a:cubicBezTo>
                  <a:cubicBezTo>
                    <a:pt x="7216" y="36"/>
                    <a:pt x="7101" y="0"/>
                    <a:pt x="69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13"/>
            <p:cNvSpPr/>
            <p:nvPr/>
          </p:nvSpPr>
          <p:spPr>
            <a:xfrm>
              <a:off x="1456625" y="2281825"/>
              <a:ext cx="94900" cy="90700"/>
            </a:xfrm>
            <a:custGeom>
              <a:avLst/>
              <a:gdLst/>
              <a:ahLst/>
              <a:cxnLst/>
              <a:rect l="l" t="t" r="r" b="b"/>
              <a:pathLst>
                <a:path w="3796" h="3628" extrusionOk="0">
                  <a:moveTo>
                    <a:pt x="3523" y="1"/>
                  </a:moveTo>
                  <a:lnTo>
                    <a:pt x="3523" y="1"/>
                  </a:lnTo>
                  <a:cubicBezTo>
                    <a:pt x="3052" y="224"/>
                    <a:pt x="2605" y="497"/>
                    <a:pt x="2234" y="769"/>
                  </a:cubicBezTo>
                  <a:cubicBezTo>
                    <a:pt x="1539" y="1339"/>
                    <a:pt x="945" y="2034"/>
                    <a:pt x="498" y="2852"/>
                  </a:cubicBezTo>
                  <a:cubicBezTo>
                    <a:pt x="336" y="3153"/>
                    <a:pt x="1" y="3627"/>
                    <a:pt x="464" y="3627"/>
                  </a:cubicBezTo>
                  <a:cubicBezTo>
                    <a:pt x="496" y="3627"/>
                    <a:pt x="532" y="3625"/>
                    <a:pt x="573" y="3620"/>
                  </a:cubicBezTo>
                  <a:cubicBezTo>
                    <a:pt x="1044" y="3571"/>
                    <a:pt x="1539" y="3347"/>
                    <a:pt x="1936" y="3100"/>
                  </a:cubicBezTo>
                  <a:cubicBezTo>
                    <a:pt x="2457" y="2802"/>
                    <a:pt x="2903" y="2356"/>
                    <a:pt x="3349" y="1959"/>
                  </a:cubicBezTo>
                  <a:lnTo>
                    <a:pt x="3349" y="1959"/>
                  </a:lnTo>
                  <a:cubicBezTo>
                    <a:pt x="2952" y="2108"/>
                    <a:pt x="2531" y="2232"/>
                    <a:pt x="2110" y="2381"/>
                  </a:cubicBezTo>
                  <a:cubicBezTo>
                    <a:pt x="2680" y="1835"/>
                    <a:pt x="3225" y="1315"/>
                    <a:pt x="3795" y="745"/>
                  </a:cubicBezTo>
                  <a:lnTo>
                    <a:pt x="3795" y="745"/>
                  </a:lnTo>
                  <a:cubicBezTo>
                    <a:pt x="3275" y="868"/>
                    <a:pt x="2729" y="1092"/>
                    <a:pt x="2283" y="1364"/>
                  </a:cubicBezTo>
                  <a:cubicBezTo>
                    <a:pt x="2680" y="943"/>
                    <a:pt x="3101" y="472"/>
                    <a:pt x="3523" y="1"/>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13"/>
            <p:cNvSpPr/>
            <p:nvPr/>
          </p:nvSpPr>
          <p:spPr>
            <a:xfrm>
              <a:off x="1459150" y="2362550"/>
              <a:ext cx="221900" cy="75800"/>
            </a:xfrm>
            <a:custGeom>
              <a:avLst/>
              <a:gdLst/>
              <a:ahLst/>
              <a:cxnLst/>
              <a:rect l="l" t="t" r="r" b="b"/>
              <a:pathLst>
                <a:path w="8876" h="3032" extrusionOk="0">
                  <a:moveTo>
                    <a:pt x="6773" y="0"/>
                  </a:moveTo>
                  <a:cubicBezTo>
                    <a:pt x="4855" y="0"/>
                    <a:pt x="2913" y="463"/>
                    <a:pt x="1091" y="1085"/>
                  </a:cubicBezTo>
                  <a:cubicBezTo>
                    <a:pt x="844" y="1135"/>
                    <a:pt x="224" y="1333"/>
                    <a:pt x="125" y="1631"/>
                  </a:cubicBezTo>
                  <a:cubicBezTo>
                    <a:pt x="1" y="2052"/>
                    <a:pt x="1067" y="2300"/>
                    <a:pt x="1315" y="2374"/>
                  </a:cubicBezTo>
                  <a:cubicBezTo>
                    <a:pt x="2133" y="2697"/>
                    <a:pt x="3174" y="2697"/>
                    <a:pt x="3992" y="2821"/>
                  </a:cubicBezTo>
                  <a:cubicBezTo>
                    <a:pt x="4685" y="2936"/>
                    <a:pt x="5404" y="3032"/>
                    <a:pt x="6112" y="3032"/>
                  </a:cubicBezTo>
                  <a:cubicBezTo>
                    <a:pt x="6772" y="3032"/>
                    <a:pt x="7423" y="2949"/>
                    <a:pt x="8033" y="2721"/>
                  </a:cubicBezTo>
                  <a:cubicBezTo>
                    <a:pt x="8181" y="2672"/>
                    <a:pt x="8305" y="2597"/>
                    <a:pt x="8404" y="2473"/>
                  </a:cubicBezTo>
                  <a:cubicBezTo>
                    <a:pt x="8454" y="2350"/>
                    <a:pt x="8454" y="2226"/>
                    <a:pt x="8528" y="2102"/>
                  </a:cubicBezTo>
                  <a:cubicBezTo>
                    <a:pt x="8578" y="1978"/>
                    <a:pt x="8652" y="1953"/>
                    <a:pt x="8702" y="1854"/>
                  </a:cubicBezTo>
                  <a:cubicBezTo>
                    <a:pt x="8875" y="1631"/>
                    <a:pt x="8801" y="1556"/>
                    <a:pt x="8751" y="1259"/>
                  </a:cubicBezTo>
                  <a:cubicBezTo>
                    <a:pt x="8702" y="1085"/>
                    <a:pt x="8751" y="887"/>
                    <a:pt x="8702" y="713"/>
                  </a:cubicBezTo>
                  <a:cubicBezTo>
                    <a:pt x="8702" y="689"/>
                    <a:pt x="8702" y="614"/>
                    <a:pt x="8677" y="589"/>
                  </a:cubicBezTo>
                  <a:cubicBezTo>
                    <a:pt x="8627" y="391"/>
                    <a:pt x="8429" y="242"/>
                    <a:pt x="8206" y="193"/>
                  </a:cubicBezTo>
                  <a:cubicBezTo>
                    <a:pt x="7958" y="69"/>
                    <a:pt x="7685" y="19"/>
                    <a:pt x="7438" y="19"/>
                  </a:cubicBezTo>
                  <a:cubicBezTo>
                    <a:pt x="7217" y="6"/>
                    <a:pt x="6995" y="0"/>
                    <a:pt x="67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13"/>
            <p:cNvSpPr/>
            <p:nvPr/>
          </p:nvSpPr>
          <p:spPr>
            <a:xfrm>
              <a:off x="1473400" y="2375350"/>
              <a:ext cx="122750" cy="44700"/>
            </a:xfrm>
            <a:custGeom>
              <a:avLst/>
              <a:gdLst/>
              <a:ahLst/>
              <a:cxnLst/>
              <a:rect l="l" t="t" r="r" b="b"/>
              <a:pathLst>
                <a:path w="4910" h="1788" extrusionOk="0">
                  <a:moveTo>
                    <a:pt x="4622" y="0"/>
                  </a:moveTo>
                  <a:cubicBezTo>
                    <a:pt x="3742" y="0"/>
                    <a:pt x="2896" y="129"/>
                    <a:pt x="2009" y="425"/>
                  </a:cubicBezTo>
                  <a:cubicBezTo>
                    <a:pt x="1563" y="573"/>
                    <a:pt x="1141" y="747"/>
                    <a:pt x="745" y="970"/>
                  </a:cubicBezTo>
                  <a:cubicBezTo>
                    <a:pt x="621" y="1069"/>
                    <a:pt x="447" y="1094"/>
                    <a:pt x="323" y="1193"/>
                  </a:cubicBezTo>
                  <a:cubicBezTo>
                    <a:pt x="298" y="1218"/>
                    <a:pt x="1" y="1664"/>
                    <a:pt x="75" y="1664"/>
                  </a:cubicBezTo>
                  <a:cubicBezTo>
                    <a:pt x="518" y="1627"/>
                    <a:pt x="958" y="1607"/>
                    <a:pt x="1396" y="1607"/>
                  </a:cubicBezTo>
                  <a:cubicBezTo>
                    <a:pt x="2136" y="1607"/>
                    <a:pt x="2873" y="1663"/>
                    <a:pt x="3620" y="1788"/>
                  </a:cubicBezTo>
                  <a:cubicBezTo>
                    <a:pt x="3397" y="1490"/>
                    <a:pt x="3124" y="1292"/>
                    <a:pt x="2802" y="1119"/>
                  </a:cubicBezTo>
                  <a:cubicBezTo>
                    <a:pt x="3425" y="963"/>
                    <a:pt x="4069" y="867"/>
                    <a:pt x="4696" y="867"/>
                  </a:cubicBezTo>
                  <a:cubicBezTo>
                    <a:pt x="4767" y="867"/>
                    <a:pt x="4838" y="868"/>
                    <a:pt x="4909" y="871"/>
                  </a:cubicBezTo>
                  <a:cubicBezTo>
                    <a:pt x="4488" y="722"/>
                    <a:pt x="4042" y="573"/>
                    <a:pt x="3595" y="474"/>
                  </a:cubicBezTo>
                  <a:cubicBezTo>
                    <a:pt x="4017" y="325"/>
                    <a:pt x="4413" y="152"/>
                    <a:pt x="4860" y="3"/>
                  </a:cubicBezTo>
                  <a:cubicBezTo>
                    <a:pt x="4780" y="1"/>
                    <a:pt x="4701" y="0"/>
                    <a:pt x="4622"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13"/>
            <p:cNvSpPr/>
            <p:nvPr/>
          </p:nvSpPr>
          <p:spPr>
            <a:xfrm>
              <a:off x="1447550" y="2430175"/>
              <a:ext cx="212425" cy="132450"/>
            </a:xfrm>
            <a:custGeom>
              <a:avLst/>
              <a:gdLst/>
              <a:ahLst/>
              <a:cxnLst/>
              <a:rect l="l" t="t" r="r" b="b"/>
              <a:pathLst>
                <a:path w="8497" h="5298" extrusionOk="0">
                  <a:moveTo>
                    <a:pt x="1227" y="0"/>
                  </a:moveTo>
                  <a:cubicBezTo>
                    <a:pt x="682" y="0"/>
                    <a:pt x="0" y="151"/>
                    <a:pt x="366" y="983"/>
                  </a:cubicBezTo>
                  <a:cubicBezTo>
                    <a:pt x="489" y="1231"/>
                    <a:pt x="688" y="1405"/>
                    <a:pt x="861" y="1578"/>
                  </a:cubicBezTo>
                  <a:cubicBezTo>
                    <a:pt x="1184" y="1900"/>
                    <a:pt x="1531" y="2223"/>
                    <a:pt x="1902" y="2495"/>
                  </a:cubicBezTo>
                  <a:cubicBezTo>
                    <a:pt x="3216" y="3561"/>
                    <a:pt x="4704" y="4429"/>
                    <a:pt x="6241" y="5098"/>
                  </a:cubicBezTo>
                  <a:cubicBezTo>
                    <a:pt x="6477" y="5193"/>
                    <a:pt x="6733" y="5297"/>
                    <a:pt x="6984" y="5297"/>
                  </a:cubicBezTo>
                  <a:cubicBezTo>
                    <a:pt x="7128" y="5297"/>
                    <a:pt x="7270" y="5263"/>
                    <a:pt x="7406" y="5173"/>
                  </a:cubicBezTo>
                  <a:cubicBezTo>
                    <a:pt x="7629" y="4999"/>
                    <a:pt x="7778" y="4726"/>
                    <a:pt x="8026" y="4627"/>
                  </a:cubicBezTo>
                  <a:cubicBezTo>
                    <a:pt x="8149" y="4578"/>
                    <a:pt x="8348" y="4578"/>
                    <a:pt x="8422" y="4454"/>
                  </a:cubicBezTo>
                  <a:cubicBezTo>
                    <a:pt x="8497" y="4355"/>
                    <a:pt x="8497" y="4255"/>
                    <a:pt x="8497" y="4131"/>
                  </a:cubicBezTo>
                  <a:lnTo>
                    <a:pt x="8497" y="2768"/>
                  </a:lnTo>
                  <a:cubicBezTo>
                    <a:pt x="8497" y="2371"/>
                    <a:pt x="8174" y="2297"/>
                    <a:pt x="7902" y="2148"/>
                  </a:cubicBezTo>
                  <a:cubicBezTo>
                    <a:pt x="6538" y="1504"/>
                    <a:pt x="5175" y="884"/>
                    <a:pt x="3762" y="438"/>
                  </a:cubicBezTo>
                  <a:cubicBezTo>
                    <a:pt x="3043" y="239"/>
                    <a:pt x="2299" y="91"/>
                    <a:pt x="1555" y="16"/>
                  </a:cubicBezTo>
                  <a:cubicBezTo>
                    <a:pt x="1461" y="7"/>
                    <a:pt x="1348" y="0"/>
                    <a:pt x="12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13"/>
            <p:cNvSpPr/>
            <p:nvPr/>
          </p:nvSpPr>
          <p:spPr>
            <a:xfrm>
              <a:off x="1469075" y="2440325"/>
              <a:ext cx="113425" cy="79525"/>
            </a:xfrm>
            <a:custGeom>
              <a:avLst/>
              <a:gdLst/>
              <a:ahLst/>
              <a:cxnLst/>
              <a:rect l="l" t="t" r="r" b="b"/>
              <a:pathLst>
                <a:path w="4537" h="3181" extrusionOk="0">
                  <a:moveTo>
                    <a:pt x="546" y="0"/>
                  </a:moveTo>
                  <a:cubicBezTo>
                    <a:pt x="382" y="0"/>
                    <a:pt x="237" y="43"/>
                    <a:pt x="174" y="181"/>
                  </a:cubicBezTo>
                  <a:cubicBezTo>
                    <a:pt x="0" y="453"/>
                    <a:pt x="298" y="825"/>
                    <a:pt x="447" y="999"/>
                  </a:cubicBezTo>
                  <a:cubicBezTo>
                    <a:pt x="818" y="1420"/>
                    <a:pt x="1215" y="1742"/>
                    <a:pt x="1612" y="2065"/>
                  </a:cubicBezTo>
                  <a:cubicBezTo>
                    <a:pt x="2281" y="2511"/>
                    <a:pt x="2975" y="2858"/>
                    <a:pt x="3719" y="3180"/>
                  </a:cubicBezTo>
                  <a:cubicBezTo>
                    <a:pt x="3421" y="2808"/>
                    <a:pt x="3049" y="2511"/>
                    <a:pt x="2653" y="2312"/>
                  </a:cubicBezTo>
                  <a:lnTo>
                    <a:pt x="2653" y="2312"/>
                  </a:lnTo>
                  <a:cubicBezTo>
                    <a:pt x="3297" y="2362"/>
                    <a:pt x="3917" y="2461"/>
                    <a:pt x="4537" y="2610"/>
                  </a:cubicBezTo>
                  <a:cubicBezTo>
                    <a:pt x="3892" y="2089"/>
                    <a:pt x="3223" y="1618"/>
                    <a:pt x="2479" y="1222"/>
                  </a:cubicBezTo>
                  <a:cubicBezTo>
                    <a:pt x="2901" y="1197"/>
                    <a:pt x="3273" y="1172"/>
                    <a:pt x="3669" y="1098"/>
                  </a:cubicBezTo>
                  <a:cubicBezTo>
                    <a:pt x="3570" y="1098"/>
                    <a:pt x="3198" y="825"/>
                    <a:pt x="3099" y="800"/>
                  </a:cubicBezTo>
                  <a:cubicBezTo>
                    <a:pt x="2925" y="701"/>
                    <a:pt x="2702" y="602"/>
                    <a:pt x="2479" y="503"/>
                  </a:cubicBezTo>
                  <a:cubicBezTo>
                    <a:pt x="2058" y="329"/>
                    <a:pt x="1612" y="205"/>
                    <a:pt x="1165" y="106"/>
                  </a:cubicBezTo>
                  <a:cubicBezTo>
                    <a:pt x="1023" y="78"/>
                    <a:pt x="767" y="0"/>
                    <a:pt x="546"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13"/>
            <p:cNvSpPr/>
            <p:nvPr/>
          </p:nvSpPr>
          <p:spPr>
            <a:xfrm>
              <a:off x="1303525" y="2333325"/>
              <a:ext cx="190350" cy="171775"/>
            </a:xfrm>
            <a:custGeom>
              <a:avLst/>
              <a:gdLst/>
              <a:ahLst/>
              <a:cxnLst/>
              <a:rect l="l" t="t" r="r" b="b"/>
              <a:pathLst>
                <a:path w="7614" h="6871" extrusionOk="0">
                  <a:moveTo>
                    <a:pt x="3831" y="0"/>
                  </a:moveTo>
                  <a:cubicBezTo>
                    <a:pt x="2908" y="0"/>
                    <a:pt x="2038" y="314"/>
                    <a:pt x="1367" y="1040"/>
                  </a:cubicBezTo>
                  <a:cubicBezTo>
                    <a:pt x="1020" y="1436"/>
                    <a:pt x="747" y="1907"/>
                    <a:pt x="598" y="2403"/>
                  </a:cubicBezTo>
                  <a:cubicBezTo>
                    <a:pt x="0" y="4508"/>
                    <a:pt x="1798" y="6870"/>
                    <a:pt x="3939" y="6870"/>
                  </a:cubicBezTo>
                  <a:cubicBezTo>
                    <a:pt x="4194" y="6870"/>
                    <a:pt x="4453" y="6837"/>
                    <a:pt x="4714" y="6766"/>
                  </a:cubicBezTo>
                  <a:cubicBezTo>
                    <a:pt x="5308" y="6617"/>
                    <a:pt x="5804" y="6320"/>
                    <a:pt x="6300" y="5948"/>
                  </a:cubicBezTo>
                  <a:cubicBezTo>
                    <a:pt x="6870" y="5502"/>
                    <a:pt x="7242" y="4832"/>
                    <a:pt x="7366" y="4113"/>
                  </a:cubicBezTo>
                  <a:cubicBezTo>
                    <a:pt x="7614" y="2800"/>
                    <a:pt x="7069" y="1114"/>
                    <a:pt x="5854" y="445"/>
                  </a:cubicBezTo>
                  <a:cubicBezTo>
                    <a:pt x="5556" y="296"/>
                    <a:pt x="5209" y="172"/>
                    <a:pt x="4862" y="122"/>
                  </a:cubicBezTo>
                  <a:cubicBezTo>
                    <a:pt x="4516" y="42"/>
                    <a:pt x="4170" y="0"/>
                    <a:pt x="3831" y="0"/>
                  </a:cubicBezTo>
                  <a:close/>
                </a:path>
              </a:pathLst>
            </a:custGeom>
            <a:solidFill>
              <a:srgbClr val="FF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13"/>
            <p:cNvSpPr/>
            <p:nvPr/>
          </p:nvSpPr>
          <p:spPr>
            <a:xfrm>
              <a:off x="1328400" y="2345325"/>
              <a:ext cx="146275" cy="144925"/>
            </a:xfrm>
            <a:custGeom>
              <a:avLst/>
              <a:gdLst/>
              <a:ahLst/>
              <a:cxnLst/>
              <a:rect l="l" t="t" r="r" b="b"/>
              <a:pathLst>
                <a:path w="5851" h="5797" extrusionOk="0">
                  <a:moveTo>
                    <a:pt x="2690" y="1"/>
                  </a:moveTo>
                  <a:cubicBezTo>
                    <a:pt x="2499" y="1"/>
                    <a:pt x="2311" y="20"/>
                    <a:pt x="2132" y="64"/>
                  </a:cubicBezTo>
                  <a:cubicBezTo>
                    <a:pt x="1289" y="262"/>
                    <a:pt x="372" y="684"/>
                    <a:pt x="99" y="1551"/>
                  </a:cubicBezTo>
                  <a:cubicBezTo>
                    <a:pt x="0" y="1824"/>
                    <a:pt x="25" y="2146"/>
                    <a:pt x="174" y="2394"/>
                  </a:cubicBezTo>
                  <a:cubicBezTo>
                    <a:pt x="273" y="2518"/>
                    <a:pt x="421" y="2568"/>
                    <a:pt x="521" y="2691"/>
                  </a:cubicBezTo>
                  <a:cubicBezTo>
                    <a:pt x="868" y="3162"/>
                    <a:pt x="347" y="3807"/>
                    <a:pt x="545" y="4352"/>
                  </a:cubicBezTo>
                  <a:cubicBezTo>
                    <a:pt x="769" y="4774"/>
                    <a:pt x="1388" y="4848"/>
                    <a:pt x="1735" y="5170"/>
                  </a:cubicBezTo>
                  <a:cubicBezTo>
                    <a:pt x="1859" y="5294"/>
                    <a:pt x="1909" y="5443"/>
                    <a:pt x="2082" y="5592"/>
                  </a:cubicBezTo>
                  <a:cubicBezTo>
                    <a:pt x="2256" y="5741"/>
                    <a:pt x="2479" y="5765"/>
                    <a:pt x="2727" y="5790"/>
                  </a:cubicBezTo>
                  <a:cubicBezTo>
                    <a:pt x="2781" y="5794"/>
                    <a:pt x="2835" y="5797"/>
                    <a:pt x="2888" y="5797"/>
                  </a:cubicBezTo>
                  <a:cubicBezTo>
                    <a:pt x="3450" y="5797"/>
                    <a:pt x="3989" y="5570"/>
                    <a:pt x="4487" y="5344"/>
                  </a:cubicBezTo>
                  <a:cubicBezTo>
                    <a:pt x="4735" y="5245"/>
                    <a:pt x="4958" y="5146"/>
                    <a:pt x="5132" y="4972"/>
                  </a:cubicBezTo>
                  <a:cubicBezTo>
                    <a:pt x="5355" y="4749"/>
                    <a:pt x="5454" y="4427"/>
                    <a:pt x="5454" y="4154"/>
                  </a:cubicBezTo>
                  <a:cubicBezTo>
                    <a:pt x="5454" y="3832"/>
                    <a:pt x="5429" y="3559"/>
                    <a:pt x="5355" y="3262"/>
                  </a:cubicBezTo>
                  <a:cubicBezTo>
                    <a:pt x="5330" y="3162"/>
                    <a:pt x="5330" y="3063"/>
                    <a:pt x="5330" y="2989"/>
                  </a:cubicBezTo>
                  <a:cubicBezTo>
                    <a:pt x="5355" y="2741"/>
                    <a:pt x="5677" y="2568"/>
                    <a:pt x="5751" y="2320"/>
                  </a:cubicBezTo>
                  <a:cubicBezTo>
                    <a:pt x="5850" y="2072"/>
                    <a:pt x="5702" y="1824"/>
                    <a:pt x="5553" y="1650"/>
                  </a:cubicBezTo>
                  <a:cubicBezTo>
                    <a:pt x="5355" y="1452"/>
                    <a:pt x="5181" y="1303"/>
                    <a:pt x="5057" y="1080"/>
                  </a:cubicBezTo>
                  <a:cubicBezTo>
                    <a:pt x="4983" y="956"/>
                    <a:pt x="4958" y="832"/>
                    <a:pt x="4859" y="733"/>
                  </a:cubicBezTo>
                  <a:cubicBezTo>
                    <a:pt x="4809" y="659"/>
                    <a:pt x="4710" y="634"/>
                    <a:pt x="4611" y="560"/>
                  </a:cubicBezTo>
                  <a:cubicBezTo>
                    <a:pt x="4088" y="250"/>
                    <a:pt x="3369" y="1"/>
                    <a:pt x="2690"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13"/>
            <p:cNvSpPr/>
            <p:nvPr/>
          </p:nvSpPr>
          <p:spPr>
            <a:xfrm>
              <a:off x="1371775" y="2395600"/>
              <a:ext cx="13650" cy="13275"/>
            </a:xfrm>
            <a:custGeom>
              <a:avLst/>
              <a:gdLst/>
              <a:ahLst/>
              <a:cxnLst/>
              <a:rect l="l" t="t" r="r" b="b"/>
              <a:pathLst>
                <a:path w="546" h="531" extrusionOk="0">
                  <a:moveTo>
                    <a:pt x="273" y="1"/>
                  </a:moveTo>
                  <a:cubicBezTo>
                    <a:pt x="185" y="1"/>
                    <a:pt x="100" y="51"/>
                    <a:pt x="50" y="135"/>
                  </a:cubicBezTo>
                  <a:cubicBezTo>
                    <a:pt x="0" y="234"/>
                    <a:pt x="25" y="408"/>
                    <a:pt x="149" y="482"/>
                  </a:cubicBezTo>
                  <a:cubicBezTo>
                    <a:pt x="149" y="482"/>
                    <a:pt x="174" y="482"/>
                    <a:pt x="174" y="507"/>
                  </a:cubicBezTo>
                  <a:cubicBezTo>
                    <a:pt x="213" y="523"/>
                    <a:pt x="257" y="531"/>
                    <a:pt x="301" y="531"/>
                  </a:cubicBezTo>
                  <a:cubicBezTo>
                    <a:pt x="395" y="531"/>
                    <a:pt x="487" y="492"/>
                    <a:pt x="521" y="408"/>
                  </a:cubicBezTo>
                  <a:cubicBezTo>
                    <a:pt x="546" y="309"/>
                    <a:pt x="546" y="135"/>
                    <a:pt x="422" y="61"/>
                  </a:cubicBezTo>
                  <a:cubicBezTo>
                    <a:pt x="422" y="61"/>
                    <a:pt x="397" y="61"/>
                    <a:pt x="397" y="36"/>
                  </a:cubicBezTo>
                  <a:cubicBezTo>
                    <a:pt x="357" y="12"/>
                    <a:pt x="315" y="1"/>
                    <a:pt x="273"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13"/>
            <p:cNvSpPr/>
            <p:nvPr/>
          </p:nvSpPr>
          <p:spPr>
            <a:xfrm>
              <a:off x="1402750" y="2370450"/>
              <a:ext cx="15525" cy="11175"/>
            </a:xfrm>
            <a:custGeom>
              <a:avLst/>
              <a:gdLst/>
              <a:ahLst/>
              <a:cxnLst/>
              <a:rect l="l" t="t" r="r" b="b"/>
              <a:pathLst>
                <a:path w="621" h="447" extrusionOk="0">
                  <a:moveTo>
                    <a:pt x="298" y="1"/>
                  </a:moveTo>
                  <a:cubicBezTo>
                    <a:pt x="1" y="1"/>
                    <a:pt x="1" y="447"/>
                    <a:pt x="298" y="447"/>
                  </a:cubicBezTo>
                  <a:cubicBezTo>
                    <a:pt x="621" y="447"/>
                    <a:pt x="621" y="1"/>
                    <a:pt x="298"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13"/>
            <p:cNvSpPr/>
            <p:nvPr/>
          </p:nvSpPr>
          <p:spPr>
            <a:xfrm>
              <a:off x="1374250" y="2366125"/>
              <a:ext cx="15525" cy="11800"/>
            </a:xfrm>
            <a:custGeom>
              <a:avLst/>
              <a:gdLst/>
              <a:ahLst/>
              <a:cxnLst/>
              <a:rect l="l" t="t" r="r" b="b"/>
              <a:pathLst>
                <a:path w="621" h="472" extrusionOk="0">
                  <a:moveTo>
                    <a:pt x="298" y="0"/>
                  </a:moveTo>
                  <a:cubicBezTo>
                    <a:pt x="0" y="0"/>
                    <a:pt x="0" y="471"/>
                    <a:pt x="298" y="471"/>
                  </a:cubicBezTo>
                  <a:cubicBezTo>
                    <a:pt x="620" y="471"/>
                    <a:pt x="620" y="0"/>
                    <a:pt x="298"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13"/>
            <p:cNvSpPr/>
            <p:nvPr/>
          </p:nvSpPr>
          <p:spPr>
            <a:xfrm>
              <a:off x="1408325" y="2404550"/>
              <a:ext cx="15525" cy="11175"/>
            </a:xfrm>
            <a:custGeom>
              <a:avLst/>
              <a:gdLst/>
              <a:ahLst/>
              <a:cxnLst/>
              <a:rect l="l" t="t" r="r" b="b"/>
              <a:pathLst>
                <a:path w="621" h="447" extrusionOk="0">
                  <a:moveTo>
                    <a:pt x="298" y="0"/>
                  </a:moveTo>
                  <a:cubicBezTo>
                    <a:pt x="1" y="0"/>
                    <a:pt x="1" y="446"/>
                    <a:pt x="298" y="446"/>
                  </a:cubicBezTo>
                  <a:cubicBezTo>
                    <a:pt x="621" y="446"/>
                    <a:pt x="621" y="0"/>
                    <a:pt x="298"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13"/>
            <p:cNvSpPr/>
            <p:nvPr/>
          </p:nvSpPr>
          <p:spPr>
            <a:xfrm>
              <a:off x="1441175" y="23927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13"/>
            <p:cNvSpPr/>
            <p:nvPr/>
          </p:nvSpPr>
          <p:spPr>
            <a:xfrm>
              <a:off x="1431875" y="2432425"/>
              <a:ext cx="14900" cy="11175"/>
            </a:xfrm>
            <a:custGeom>
              <a:avLst/>
              <a:gdLst/>
              <a:ahLst/>
              <a:cxnLst/>
              <a:rect l="l" t="t" r="r" b="b"/>
              <a:pathLst>
                <a:path w="596" h="447" extrusionOk="0">
                  <a:moveTo>
                    <a:pt x="323" y="1"/>
                  </a:moveTo>
                  <a:cubicBezTo>
                    <a:pt x="1" y="1"/>
                    <a:pt x="1" y="447"/>
                    <a:pt x="323" y="447"/>
                  </a:cubicBezTo>
                  <a:cubicBezTo>
                    <a:pt x="596" y="447"/>
                    <a:pt x="596" y="1"/>
                    <a:pt x="323"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13"/>
            <p:cNvSpPr/>
            <p:nvPr/>
          </p:nvSpPr>
          <p:spPr>
            <a:xfrm>
              <a:off x="1380450" y="2455350"/>
              <a:ext cx="15525" cy="11800"/>
            </a:xfrm>
            <a:custGeom>
              <a:avLst/>
              <a:gdLst/>
              <a:ahLst/>
              <a:cxnLst/>
              <a:rect l="l" t="t" r="r" b="b"/>
              <a:pathLst>
                <a:path w="621" h="472" extrusionOk="0">
                  <a:moveTo>
                    <a:pt x="298" y="1"/>
                  </a:moveTo>
                  <a:cubicBezTo>
                    <a:pt x="0" y="1"/>
                    <a:pt x="0" y="472"/>
                    <a:pt x="298" y="472"/>
                  </a:cubicBezTo>
                  <a:cubicBezTo>
                    <a:pt x="620" y="472"/>
                    <a:pt x="620" y="1"/>
                    <a:pt x="298"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13"/>
            <p:cNvSpPr/>
            <p:nvPr/>
          </p:nvSpPr>
          <p:spPr>
            <a:xfrm>
              <a:off x="1343875" y="2426850"/>
              <a:ext cx="15525" cy="11800"/>
            </a:xfrm>
            <a:custGeom>
              <a:avLst/>
              <a:gdLst/>
              <a:ahLst/>
              <a:cxnLst/>
              <a:rect l="l" t="t" r="r" b="b"/>
              <a:pathLst>
                <a:path w="621" h="472" extrusionOk="0">
                  <a:moveTo>
                    <a:pt x="298" y="1"/>
                  </a:moveTo>
                  <a:cubicBezTo>
                    <a:pt x="1" y="1"/>
                    <a:pt x="1" y="472"/>
                    <a:pt x="298" y="472"/>
                  </a:cubicBezTo>
                  <a:cubicBezTo>
                    <a:pt x="621" y="472"/>
                    <a:pt x="621" y="1"/>
                    <a:pt x="298"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13"/>
            <p:cNvSpPr/>
            <p:nvPr/>
          </p:nvSpPr>
          <p:spPr>
            <a:xfrm>
              <a:off x="1343275" y="2383475"/>
              <a:ext cx="15500" cy="11175"/>
            </a:xfrm>
            <a:custGeom>
              <a:avLst/>
              <a:gdLst/>
              <a:ahLst/>
              <a:cxnLst/>
              <a:rect l="l" t="t" r="r" b="b"/>
              <a:pathLst>
                <a:path w="620" h="447" extrusionOk="0">
                  <a:moveTo>
                    <a:pt x="297" y="0"/>
                  </a:moveTo>
                  <a:cubicBezTo>
                    <a:pt x="0" y="0"/>
                    <a:pt x="0" y="447"/>
                    <a:pt x="297" y="447"/>
                  </a:cubicBezTo>
                  <a:cubicBezTo>
                    <a:pt x="620" y="447"/>
                    <a:pt x="620" y="0"/>
                    <a:pt x="297"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13"/>
            <p:cNvSpPr/>
            <p:nvPr/>
          </p:nvSpPr>
          <p:spPr>
            <a:xfrm>
              <a:off x="1381675" y="242810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13"/>
            <p:cNvSpPr/>
            <p:nvPr/>
          </p:nvSpPr>
          <p:spPr>
            <a:xfrm>
              <a:off x="1411425" y="2459075"/>
              <a:ext cx="15525" cy="11825"/>
            </a:xfrm>
            <a:custGeom>
              <a:avLst/>
              <a:gdLst/>
              <a:ahLst/>
              <a:cxnLst/>
              <a:rect l="l" t="t" r="r" b="b"/>
              <a:pathLst>
                <a:path w="621" h="473" extrusionOk="0">
                  <a:moveTo>
                    <a:pt x="298" y="1"/>
                  </a:moveTo>
                  <a:cubicBezTo>
                    <a:pt x="1" y="1"/>
                    <a:pt x="1" y="472"/>
                    <a:pt x="298" y="472"/>
                  </a:cubicBezTo>
                  <a:cubicBezTo>
                    <a:pt x="306" y="472"/>
                    <a:pt x="314" y="473"/>
                    <a:pt x="321" y="473"/>
                  </a:cubicBezTo>
                  <a:cubicBezTo>
                    <a:pt x="620" y="473"/>
                    <a:pt x="613" y="1"/>
                    <a:pt x="298"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13"/>
            <p:cNvSpPr/>
            <p:nvPr/>
          </p:nvSpPr>
          <p:spPr>
            <a:xfrm>
              <a:off x="1423825" y="2376650"/>
              <a:ext cx="15525" cy="11175"/>
            </a:xfrm>
            <a:custGeom>
              <a:avLst/>
              <a:gdLst/>
              <a:ahLst/>
              <a:cxnLst/>
              <a:rect l="l" t="t" r="r" b="b"/>
              <a:pathLst>
                <a:path w="621" h="447" extrusionOk="0">
                  <a:moveTo>
                    <a:pt x="298" y="1"/>
                  </a:moveTo>
                  <a:cubicBezTo>
                    <a:pt x="1" y="1"/>
                    <a:pt x="1" y="447"/>
                    <a:pt x="298" y="447"/>
                  </a:cubicBezTo>
                  <a:cubicBezTo>
                    <a:pt x="620" y="447"/>
                    <a:pt x="620" y="1"/>
                    <a:pt x="298"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13"/>
            <p:cNvSpPr/>
            <p:nvPr/>
          </p:nvSpPr>
          <p:spPr>
            <a:xfrm>
              <a:off x="1391600" y="2352475"/>
              <a:ext cx="15175" cy="11275"/>
            </a:xfrm>
            <a:custGeom>
              <a:avLst/>
              <a:gdLst/>
              <a:ahLst/>
              <a:cxnLst/>
              <a:rect l="l" t="t" r="r" b="b"/>
              <a:pathLst>
                <a:path w="607" h="451" extrusionOk="0">
                  <a:moveTo>
                    <a:pt x="323" y="1"/>
                  </a:moveTo>
                  <a:cubicBezTo>
                    <a:pt x="1" y="1"/>
                    <a:pt x="1" y="447"/>
                    <a:pt x="323" y="447"/>
                  </a:cubicBezTo>
                  <a:cubicBezTo>
                    <a:pt x="336" y="449"/>
                    <a:pt x="348" y="451"/>
                    <a:pt x="360" y="451"/>
                  </a:cubicBezTo>
                  <a:cubicBezTo>
                    <a:pt x="597" y="451"/>
                    <a:pt x="606" y="1"/>
                    <a:pt x="323"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13"/>
            <p:cNvSpPr/>
            <p:nvPr/>
          </p:nvSpPr>
          <p:spPr>
            <a:xfrm>
              <a:off x="1449850" y="241570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13"/>
            <p:cNvSpPr/>
            <p:nvPr/>
          </p:nvSpPr>
          <p:spPr>
            <a:xfrm>
              <a:off x="1349450" y="2447925"/>
              <a:ext cx="15525" cy="11175"/>
            </a:xfrm>
            <a:custGeom>
              <a:avLst/>
              <a:gdLst/>
              <a:ahLst/>
              <a:cxnLst/>
              <a:rect l="l" t="t" r="r" b="b"/>
              <a:pathLst>
                <a:path w="621" h="447" extrusionOk="0">
                  <a:moveTo>
                    <a:pt x="298" y="0"/>
                  </a:moveTo>
                  <a:cubicBezTo>
                    <a:pt x="1" y="0"/>
                    <a:pt x="1" y="447"/>
                    <a:pt x="298" y="447"/>
                  </a:cubicBezTo>
                  <a:cubicBezTo>
                    <a:pt x="621" y="447"/>
                    <a:pt x="621" y="0"/>
                    <a:pt x="298"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13"/>
            <p:cNvSpPr/>
            <p:nvPr/>
          </p:nvSpPr>
          <p:spPr>
            <a:xfrm>
              <a:off x="1345125" y="2405150"/>
              <a:ext cx="15500" cy="11825"/>
            </a:xfrm>
            <a:custGeom>
              <a:avLst/>
              <a:gdLst/>
              <a:ahLst/>
              <a:cxnLst/>
              <a:rect l="l" t="t" r="r" b="b"/>
              <a:pathLst>
                <a:path w="620" h="473" extrusionOk="0">
                  <a:moveTo>
                    <a:pt x="323" y="1"/>
                  </a:moveTo>
                  <a:cubicBezTo>
                    <a:pt x="0" y="1"/>
                    <a:pt x="0" y="472"/>
                    <a:pt x="323" y="472"/>
                  </a:cubicBezTo>
                  <a:cubicBezTo>
                    <a:pt x="330" y="473"/>
                    <a:pt x="337" y="473"/>
                    <a:pt x="344" y="473"/>
                  </a:cubicBezTo>
                  <a:cubicBezTo>
                    <a:pt x="620" y="473"/>
                    <a:pt x="613" y="1"/>
                    <a:pt x="323"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13"/>
            <p:cNvSpPr/>
            <p:nvPr/>
          </p:nvSpPr>
          <p:spPr>
            <a:xfrm>
              <a:off x="1410200" y="2433050"/>
              <a:ext cx="15500" cy="11825"/>
            </a:xfrm>
            <a:custGeom>
              <a:avLst/>
              <a:gdLst/>
              <a:ahLst/>
              <a:cxnLst/>
              <a:rect l="l" t="t" r="r" b="b"/>
              <a:pathLst>
                <a:path w="620" h="473" extrusionOk="0">
                  <a:moveTo>
                    <a:pt x="323" y="1"/>
                  </a:moveTo>
                  <a:cubicBezTo>
                    <a:pt x="0" y="1"/>
                    <a:pt x="0" y="472"/>
                    <a:pt x="323" y="472"/>
                  </a:cubicBezTo>
                  <a:cubicBezTo>
                    <a:pt x="330" y="472"/>
                    <a:pt x="337" y="472"/>
                    <a:pt x="344" y="472"/>
                  </a:cubicBezTo>
                  <a:cubicBezTo>
                    <a:pt x="620" y="472"/>
                    <a:pt x="613" y="1"/>
                    <a:pt x="323"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13"/>
            <p:cNvSpPr/>
            <p:nvPr/>
          </p:nvSpPr>
          <p:spPr>
            <a:xfrm>
              <a:off x="1437475" y="2457850"/>
              <a:ext cx="15500" cy="11800"/>
            </a:xfrm>
            <a:custGeom>
              <a:avLst/>
              <a:gdLst/>
              <a:ahLst/>
              <a:cxnLst/>
              <a:rect l="l" t="t" r="r" b="b"/>
              <a:pathLst>
                <a:path w="620" h="472" extrusionOk="0">
                  <a:moveTo>
                    <a:pt x="322" y="0"/>
                  </a:moveTo>
                  <a:cubicBezTo>
                    <a:pt x="0" y="0"/>
                    <a:pt x="0" y="471"/>
                    <a:pt x="322" y="471"/>
                  </a:cubicBezTo>
                  <a:cubicBezTo>
                    <a:pt x="620" y="471"/>
                    <a:pt x="620" y="0"/>
                    <a:pt x="322"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13"/>
            <p:cNvSpPr/>
            <p:nvPr/>
          </p:nvSpPr>
          <p:spPr>
            <a:xfrm>
              <a:off x="1439950" y="2362400"/>
              <a:ext cx="15500" cy="11800"/>
            </a:xfrm>
            <a:custGeom>
              <a:avLst/>
              <a:gdLst/>
              <a:ahLst/>
              <a:cxnLst/>
              <a:rect l="l" t="t" r="r" b="b"/>
              <a:pathLst>
                <a:path w="620" h="472" extrusionOk="0">
                  <a:moveTo>
                    <a:pt x="298" y="1"/>
                  </a:moveTo>
                  <a:cubicBezTo>
                    <a:pt x="0" y="1"/>
                    <a:pt x="0" y="472"/>
                    <a:pt x="298" y="472"/>
                  </a:cubicBezTo>
                  <a:cubicBezTo>
                    <a:pt x="620" y="472"/>
                    <a:pt x="620" y="1"/>
                    <a:pt x="298"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13"/>
            <p:cNvSpPr/>
            <p:nvPr/>
          </p:nvSpPr>
          <p:spPr>
            <a:xfrm>
              <a:off x="1394700" y="2470225"/>
              <a:ext cx="15525" cy="11800"/>
            </a:xfrm>
            <a:custGeom>
              <a:avLst/>
              <a:gdLst/>
              <a:ahLst/>
              <a:cxnLst/>
              <a:rect l="l" t="t" r="r" b="b"/>
              <a:pathLst>
                <a:path w="621" h="472" extrusionOk="0">
                  <a:moveTo>
                    <a:pt x="323" y="1"/>
                  </a:moveTo>
                  <a:cubicBezTo>
                    <a:pt x="1" y="1"/>
                    <a:pt x="1" y="472"/>
                    <a:pt x="323" y="472"/>
                  </a:cubicBezTo>
                  <a:cubicBezTo>
                    <a:pt x="620" y="472"/>
                    <a:pt x="620" y="1"/>
                    <a:pt x="323"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239" name="Google Shape;3239;p13"/>
          <p:cNvPicPr preferRelativeResize="0"/>
          <p:nvPr/>
        </p:nvPicPr>
        <p:blipFill>
          <a:blip r:embed="rId3">
            <a:alphaModFix/>
          </a:blip>
          <a:stretch>
            <a:fillRect/>
          </a:stretch>
        </p:blipFill>
        <p:spPr>
          <a:xfrm>
            <a:off x="6970626" y="72446"/>
            <a:ext cx="827723" cy="780085"/>
          </a:xfrm>
          <a:prstGeom prst="rect">
            <a:avLst/>
          </a:prstGeom>
          <a:noFill/>
          <a:ln>
            <a:noFill/>
          </a:ln>
        </p:spPr>
      </p:pic>
      <p:grpSp>
        <p:nvGrpSpPr>
          <p:cNvPr id="3240" name="Google Shape;3240;p13"/>
          <p:cNvGrpSpPr/>
          <p:nvPr/>
        </p:nvGrpSpPr>
        <p:grpSpPr>
          <a:xfrm>
            <a:off x="7310182" y="236820"/>
            <a:ext cx="444091" cy="451325"/>
            <a:chOff x="1126975" y="2118575"/>
            <a:chExt cx="554075" cy="563100"/>
          </a:xfrm>
        </p:grpSpPr>
        <p:sp>
          <p:nvSpPr>
            <p:cNvPr id="3241" name="Google Shape;3241;p13"/>
            <p:cNvSpPr/>
            <p:nvPr/>
          </p:nvSpPr>
          <p:spPr>
            <a:xfrm>
              <a:off x="1412050" y="2464300"/>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13"/>
            <p:cNvSpPr/>
            <p:nvPr/>
          </p:nvSpPr>
          <p:spPr>
            <a:xfrm>
              <a:off x="1418875" y="2487250"/>
              <a:ext cx="57650" cy="128650"/>
            </a:xfrm>
            <a:custGeom>
              <a:avLst/>
              <a:gdLst/>
              <a:ahLst/>
              <a:cxnLst/>
              <a:rect l="l" t="t" r="r" b="b"/>
              <a:pathLst>
                <a:path w="2306" h="5146" extrusionOk="0">
                  <a:moveTo>
                    <a:pt x="625" y="0"/>
                  </a:moveTo>
                  <a:cubicBezTo>
                    <a:pt x="445" y="0"/>
                    <a:pt x="278" y="129"/>
                    <a:pt x="149" y="460"/>
                  </a:cubicBezTo>
                  <a:cubicBezTo>
                    <a:pt x="0" y="882"/>
                    <a:pt x="50" y="1452"/>
                    <a:pt x="124" y="1923"/>
                  </a:cubicBezTo>
                  <a:cubicBezTo>
                    <a:pt x="199" y="2443"/>
                    <a:pt x="273" y="2964"/>
                    <a:pt x="447" y="3509"/>
                  </a:cubicBezTo>
                  <a:lnTo>
                    <a:pt x="719" y="4327"/>
                  </a:lnTo>
                  <a:cubicBezTo>
                    <a:pt x="827" y="4543"/>
                    <a:pt x="1030" y="4835"/>
                    <a:pt x="1080" y="5054"/>
                  </a:cubicBezTo>
                  <a:lnTo>
                    <a:pt x="1080" y="5054"/>
                  </a:lnTo>
                  <a:cubicBezTo>
                    <a:pt x="1009" y="4490"/>
                    <a:pt x="933" y="3926"/>
                    <a:pt x="769" y="3385"/>
                  </a:cubicBezTo>
                  <a:lnTo>
                    <a:pt x="769" y="3385"/>
                  </a:lnTo>
                  <a:cubicBezTo>
                    <a:pt x="1017" y="3931"/>
                    <a:pt x="1389" y="4427"/>
                    <a:pt x="1835" y="4823"/>
                  </a:cubicBezTo>
                  <a:cubicBezTo>
                    <a:pt x="1711" y="4079"/>
                    <a:pt x="1438" y="3410"/>
                    <a:pt x="1141" y="2691"/>
                  </a:cubicBezTo>
                  <a:lnTo>
                    <a:pt x="1141" y="2691"/>
                  </a:lnTo>
                  <a:cubicBezTo>
                    <a:pt x="1463" y="3187"/>
                    <a:pt x="1835" y="3658"/>
                    <a:pt x="2231" y="4055"/>
                  </a:cubicBezTo>
                  <a:cubicBezTo>
                    <a:pt x="2306" y="3137"/>
                    <a:pt x="2132" y="2195"/>
                    <a:pt x="1835" y="1328"/>
                  </a:cubicBezTo>
                  <a:cubicBezTo>
                    <a:pt x="1673" y="913"/>
                    <a:pt x="1104" y="0"/>
                    <a:pt x="625" y="0"/>
                  </a:cubicBezTo>
                  <a:close/>
                  <a:moveTo>
                    <a:pt x="1080" y="5054"/>
                  </a:moveTo>
                  <a:cubicBezTo>
                    <a:pt x="1083" y="5084"/>
                    <a:pt x="1087" y="5115"/>
                    <a:pt x="1091" y="5145"/>
                  </a:cubicBezTo>
                  <a:cubicBezTo>
                    <a:pt x="1091" y="5117"/>
                    <a:pt x="1087" y="5086"/>
                    <a:pt x="1080" y="5054"/>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13"/>
            <p:cNvSpPr/>
            <p:nvPr/>
          </p:nvSpPr>
          <p:spPr>
            <a:xfrm>
              <a:off x="1330875" y="2467025"/>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13"/>
            <p:cNvSpPr/>
            <p:nvPr/>
          </p:nvSpPr>
          <p:spPr>
            <a:xfrm>
              <a:off x="1337075" y="2488575"/>
              <a:ext cx="60750" cy="136000"/>
            </a:xfrm>
            <a:custGeom>
              <a:avLst/>
              <a:gdLst/>
              <a:ahLst/>
              <a:cxnLst/>
              <a:rect l="l" t="t" r="r" b="b"/>
              <a:pathLst>
                <a:path w="2430" h="5440" extrusionOk="0">
                  <a:moveTo>
                    <a:pt x="1578" y="0"/>
                  </a:moveTo>
                  <a:cubicBezTo>
                    <a:pt x="1353" y="0"/>
                    <a:pt x="1226" y="188"/>
                    <a:pt x="1066" y="407"/>
                  </a:cubicBezTo>
                  <a:cubicBezTo>
                    <a:pt x="694" y="1002"/>
                    <a:pt x="496" y="1647"/>
                    <a:pt x="322" y="2366"/>
                  </a:cubicBezTo>
                  <a:cubicBezTo>
                    <a:pt x="124" y="3258"/>
                    <a:pt x="50" y="4200"/>
                    <a:pt x="0" y="5117"/>
                  </a:cubicBezTo>
                  <a:cubicBezTo>
                    <a:pt x="124" y="4572"/>
                    <a:pt x="298" y="4026"/>
                    <a:pt x="620" y="3580"/>
                  </a:cubicBezTo>
                  <a:cubicBezTo>
                    <a:pt x="669" y="4200"/>
                    <a:pt x="744" y="4820"/>
                    <a:pt x="818" y="5439"/>
                  </a:cubicBezTo>
                  <a:cubicBezTo>
                    <a:pt x="1016" y="4696"/>
                    <a:pt x="1190" y="3977"/>
                    <a:pt x="1388" y="3233"/>
                  </a:cubicBezTo>
                  <a:cubicBezTo>
                    <a:pt x="1661" y="3704"/>
                    <a:pt x="1909" y="4150"/>
                    <a:pt x="2107" y="4646"/>
                  </a:cubicBezTo>
                  <a:cubicBezTo>
                    <a:pt x="2405" y="3704"/>
                    <a:pt x="2405" y="2663"/>
                    <a:pt x="2430" y="1671"/>
                  </a:cubicBezTo>
                  <a:cubicBezTo>
                    <a:pt x="2430" y="1374"/>
                    <a:pt x="2430" y="1027"/>
                    <a:pt x="2355" y="754"/>
                  </a:cubicBezTo>
                  <a:cubicBezTo>
                    <a:pt x="2256" y="482"/>
                    <a:pt x="2033" y="159"/>
                    <a:pt x="1760" y="35"/>
                  </a:cubicBezTo>
                  <a:cubicBezTo>
                    <a:pt x="1693" y="11"/>
                    <a:pt x="1632" y="0"/>
                    <a:pt x="1578" y="0"/>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13"/>
            <p:cNvSpPr/>
            <p:nvPr/>
          </p:nvSpPr>
          <p:spPr>
            <a:xfrm>
              <a:off x="1210650" y="2443900"/>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13"/>
            <p:cNvSpPr/>
            <p:nvPr/>
          </p:nvSpPr>
          <p:spPr>
            <a:xfrm>
              <a:off x="1236050" y="2470550"/>
              <a:ext cx="106000" cy="121175"/>
            </a:xfrm>
            <a:custGeom>
              <a:avLst/>
              <a:gdLst/>
              <a:ahLst/>
              <a:cxnLst/>
              <a:rect l="l" t="t" r="r" b="b"/>
              <a:pathLst>
                <a:path w="4240" h="4847" extrusionOk="0">
                  <a:moveTo>
                    <a:pt x="20" y="4329"/>
                  </a:moveTo>
                  <a:cubicBezTo>
                    <a:pt x="13" y="4336"/>
                    <a:pt x="7" y="4344"/>
                    <a:pt x="0" y="4351"/>
                  </a:cubicBezTo>
                  <a:cubicBezTo>
                    <a:pt x="7" y="4344"/>
                    <a:pt x="14" y="4337"/>
                    <a:pt x="20" y="4329"/>
                  </a:cubicBezTo>
                  <a:close/>
                  <a:moveTo>
                    <a:pt x="3699" y="1"/>
                  </a:moveTo>
                  <a:cubicBezTo>
                    <a:pt x="3413" y="1"/>
                    <a:pt x="3055" y="189"/>
                    <a:pt x="2851" y="335"/>
                  </a:cubicBezTo>
                  <a:cubicBezTo>
                    <a:pt x="2231" y="781"/>
                    <a:pt x="1686" y="1450"/>
                    <a:pt x="1215" y="2070"/>
                  </a:cubicBezTo>
                  <a:cubicBezTo>
                    <a:pt x="942" y="2442"/>
                    <a:pt x="719" y="2814"/>
                    <a:pt x="496" y="3211"/>
                  </a:cubicBezTo>
                  <a:cubicBezTo>
                    <a:pt x="397" y="3384"/>
                    <a:pt x="273" y="3607"/>
                    <a:pt x="199" y="3830"/>
                  </a:cubicBezTo>
                  <a:cubicBezTo>
                    <a:pt x="152" y="3947"/>
                    <a:pt x="127" y="4197"/>
                    <a:pt x="20" y="4329"/>
                  </a:cubicBezTo>
                  <a:lnTo>
                    <a:pt x="20" y="4329"/>
                  </a:lnTo>
                  <a:cubicBezTo>
                    <a:pt x="460" y="3841"/>
                    <a:pt x="900" y="3352"/>
                    <a:pt x="1364" y="2888"/>
                  </a:cubicBezTo>
                  <a:lnTo>
                    <a:pt x="1364" y="2888"/>
                  </a:lnTo>
                  <a:cubicBezTo>
                    <a:pt x="1240" y="3508"/>
                    <a:pt x="1066" y="4103"/>
                    <a:pt x="843" y="4698"/>
                  </a:cubicBezTo>
                  <a:cubicBezTo>
                    <a:pt x="1364" y="4177"/>
                    <a:pt x="1810" y="3558"/>
                    <a:pt x="2132" y="2888"/>
                  </a:cubicBezTo>
                  <a:lnTo>
                    <a:pt x="2132" y="2888"/>
                  </a:lnTo>
                  <a:lnTo>
                    <a:pt x="1959" y="4847"/>
                  </a:lnTo>
                  <a:cubicBezTo>
                    <a:pt x="2455" y="4177"/>
                    <a:pt x="2950" y="3458"/>
                    <a:pt x="3347" y="2715"/>
                  </a:cubicBezTo>
                  <a:cubicBezTo>
                    <a:pt x="3694" y="2095"/>
                    <a:pt x="4239" y="1079"/>
                    <a:pt x="4115" y="360"/>
                  </a:cubicBezTo>
                  <a:cubicBezTo>
                    <a:pt x="4064" y="94"/>
                    <a:pt x="3899" y="1"/>
                    <a:pt x="3699" y="1"/>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13"/>
            <p:cNvSpPr/>
            <p:nvPr/>
          </p:nvSpPr>
          <p:spPr>
            <a:xfrm>
              <a:off x="1126975" y="2413850"/>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13"/>
            <p:cNvSpPr/>
            <p:nvPr/>
          </p:nvSpPr>
          <p:spPr>
            <a:xfrm>
              <a:off x="1170350" y="2416100"/>
              <a:ext cx="155575" cy="74000"/>
            </a:xfrm>
            <a:custGeom>
              <a:avLst/>
              <a:gdLst/>
              <a:ahLst/>
              <a:cxnLst/>
              <a:rect l="l" t="t" r="r" b="b"/>
              <a:pathLst>
                <a:path w="6223" h="2960" extrusionOk="0">
                  <a:moveTo>
                    <a:pt x="5606" y="0"/>
                  </a:moveTo>
                  <a:cubicBezTo>
                    <a:pt x="5499" y="0"/>
                    <a:pt x="5382" y="27"/>
                    <a:pt x="5256" y="59"/>
                  </a:cubicBezTo>
                  <a:cubicBezTo>
                    <a:pt x="4314" y="208"/>
                    <a:pt x="3347" y="356"/>
                    <a:pt x="2405" y="579"/>
                  </a:cubicBezTo>
                  <a:cubicBezTo>
                    <a:pt x="1538" y="802"/>
                    <a:pt x="645" y="1075"/>
                    <a:pt x="1" y="1695"/>
                  </a:cubicBezTo>
                  <a:cubicBezTo>
                    <a:pt x="645" y="1645"/>
                    <a:pt x="1339" y="1571"/>
                    <a:pt x="1984" y="1521"/>
                  </a:cubicBezTo>
                  <a:lnTo>
                    <a:pt x="1984" y="1521"/>
                  </a:lnTo>
                  <a:cubicBezTo>
                    <a:pt x="1587" y="1819"/>
                    <a:pt x="1166" y="2191"/>
                    <a:pt x="868" y="2637"/>
                  </a:cubicBezTo>
                  <a:cubicBezTo>
                    <a:pt x="1488" y="2463"/>
                    <a:pt x="2133" y="2290"/>
                    <a:pt x="2752" y="2067"/>
                  </a:cubicBezTo>
                  <a:lnTo>
                    <a:pt x="2752" y="2067"/>
                  </a:lnTo>
                  <a:cubicBezTo>
                    <a:pt x="2628" y="2389"/>
                    <a:pt x="2455" y="2686"/>
                    <a:pt x="2257" y="2959"/>
                  </a:cubicBezTo>
                  <a:cubicBezTo>
                    <a:pt x="3496" y="2612"/>
                    <a:pt x="4686" y="1968"/>
                    <a:pt x="5678" y="1150"/>
                  </a:cubicBezTo>
                  <a:cubicBezTo>
                    <a:pt x="5950" y="902"/>
                    <a:pt x="6223" y="579"/>
                    <a:pt x="5975" y="208"/>
                  </a:cubicBezTo>
                  <a:cubicBezTo>
                    <a:pt x="5875" y="50"/>
                    <a:pt x="5750" y="0"/>
                    <a:pt x="5606" y="0"/>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13"/>
            <p:cNvSpPr/>
            <p:nvPr/>
          </p:nvSpPr>
          <p:spPr>
            <a:xfrm>
              <a:off x="1449075" y="2448625"/>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13"/>
            <p:cNvSpPr/>
            <p:nvPr/>
          </p:nvSpPr>
          <p:spPr>
            <a:xfrm>
              <a:off x="1456675" y="2462575"/>
              <a:ext cx="108475" cy="95675"/>
            </a:xfrm>
            <a:custGeom>
              <a:avLst/>
              <a:gdLst/>
              <a:ahLst/>
              <a:cxnLst/>
              <a:rect l="l" t="t" r="r" b="b"/>
              <a:pathLst>
                <a:path w="4339" h="3827" extrusionOk="0">
                  <a:moveTo>
                    <a:pt x="294" y="1"/>
                  </a:moveTo>
                  <a:cubicBezTo>
                    <a:pt x="190" y="1"/>
                    <a:pt x="110" y="52"/>
                    <a:pt x="100" y="208"/>
                  </a:cubicBezTo>
                  <a:cubicBezTo>
                    <a:pt x="1" y="480"/>
                    <a:pt x="323" y="827"/>
                    <a:pt x="472" y="1001"/>
                  </a:cubicBezTo>
                  <a:cubicBezTo>
                    <a:pt x="1314" y="2141"/>
                    <a:pt x="2331" y="3083"/>
                    <a:pt x="3521" y="3827"/>
                  </a:cubicBezTo>
                  <a:cubicBezTo>
                    <a:pt x="3446" y="3579"/>
                    <a:pt x="3347" y="3381"/>
                    <a:pt x="3273" y="3158"/>
                  </a:cubicBezTo>
                  <a:lnTo>
                    <a:pt x="3273" y="3158"/>
                  </a:lnTo>
                  <a:cubicBezTo>
                    <a:pt x="3595" y="3282"/>
                    <a:pt x="3967" y="3406"/>
                    <a:pt x="4314" y="3530"/>
                  </a:cubicBezTo>
                  <a:cubicBezTo>
                    <a:pt x="4140" y="3158"/>
                    <a:pt x="3892" y="2811"/>
                    <a:pt x="3645" y="2513"/>
                  </a:cubicBezTo>
                  <a:cubicBezTo>
                    <a:pt x="3892" y="2513"/>
                    <a:pt x="4091" y="2538"/>
                    <a:pt x="4339" y="2538"/>
                  </a:cubicBezTo>
                  <a:cubicBezTo>
                    <a:pt x="4091" y="2191"/>
                    <a:pt x="3769" y="1918"/>
                    <a:pt x="3421" y="1670"/>
                  </a:cubicBezTo>
                  <a:cubicBezTo>
                    <a:pt x="2579" y="1075"/>
                    <a:pt x="1686" y="580"/>
                    <a:pt x="744" y="158"/>
                  </a:cubicBezTo>
                  <a:cubicBezTo>
                    <a:pt x="629" y="100"/>
                    <a:pt x="438" y="1"/>
                    <a:pt x="294" y="1"/>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13"/>
            <p:cNvSpPr/>
            <p:nvPr/>
          </p:nvSpPr>
          <p:spPr>
            <a:xfrm>
              <a:off x="1465975" y="2410125"/>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13"/>
            <p:cNvSpPr/>
            <p:nvPr/>
          </p:nvSpPr>
          <p:spPr>
            <a:xfrm>
              <a:off x="1470300" y="2403675"/>
              <a:ext cx="128325" cy="75250"/>
            </a:xfrm>
            <a:custGeom>
              <a:avLst/>
              <a:gdLst/>
              <a:ahLst/>
              <a:cxnLst/>
              <a:rect l="l" t="t" r="r" b="b"/>
              <a:pathLst>
                <a:path w="5133" h="3010" extrusionOk="0">
                  <a:moveTo>
                    <a:pt x="862" y="1"/>
                  </a:moveTo>
                  <a:cubicBezTo>
                    <a:pt x="573" y="1"/>
                    <a:pt x="172" y="56"/>
                    <a:pt x="75" y="308"/>
                  </a:cubicBezTo>
                  <a:cubicBezTo>
                    <a:pt x="1" y="581"/>
                    <a:pt x="422" y="952"/>
                    <a:pt x="571" y="1126"/>
                  </a:cubicBezTo>
                  <a:cubicBezTo>
                    <a:pt x="1166" y="1696"/>
                    <a:pt x="1885" y="2043"/>
                    <a:pt x="2554" y="2390"/>
                  </a:cubicBezTo>
                  <a:cubicBezTo>
                    <a:pt x="3025" y="2589"/>
                    <a:pt x="3471" y="2812"/>
                    <a:pt x="3918" y="3010"/>
                  </a:cubicBezTo>
                  <a:cubicBezTo>
                    <a:pt x="3645" y="2589"/>
                    <a:pt x="3347" y="2217"/>
                    <a:pt x="2976" y="1919"/>
                  </a:cubicBezTo>
                  <a:lnTo>
                    <a:pt x="2976" y="1919"/>
                  </a:lnTo>
                  <a:lnTo>
                    <a:pt x="4909" y="2291"/>
                  </a:lnTo>
                  <a:cubicBezTo>
                    <a:pt x="4513" y="1944"/>
                    <a:pt x="4017" y="1671"/>
                    <a:pt x="3496" y="1473"/>
                  </a:cubicBezTo>
                  <a:cubicBezTo>
                    <a:pt x="4042" y="1374"/>
                    <a:pt x="4587" y="1299"/>
                    <a:pt x="5132" y="1176"/>
                  </a:cubicBezTo>
                  <a:cubicBezTo>
                    <a:pt x="3918" y="432"/>
                    <a:pt x="2505" y="110"/>
                    <a:pt x="1067" y="10"/>
                  </a:cubicBezTo>
                  <a:cubicBezTo>
                    <a:pt x="1013" y="5"/>
                    <a:pt x="942" y="1"/>
                    <a:pt x="862" y="1"/>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13"/>
            <p:cNvSpPr/>
            <p:nvPr/>
          </p:nvSpPr>
          <p:spPr>
            <a:xfrm>
              <a:off x="1462250" y="2294375"/>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13"/>
            <p:cNvSpPr/>
            <p:nvPr/>
          </p:nvSpPr>
          <p:spPr>
            <a:xfrm>
              <a:off x="1474425" y="2320875"/>
              <a:ext cx="131025" cy="71525"/>
            </a:xfrm>
            <a:custGeom>
              <a:avLst/>
              <a:gdLst/>
              <a:ahLst/>
              <a:cxnLst/>
              <a:rect l="l" t="t" r="r" b="b"/>
              <a:pathLst>
                <a:path w="5241" h="2861" extrusionOk="0">
                  <a:moveTo>
                    <a:pt x="4546" y="1"/>
                  </a:moveTo>
                  <a:lnTo>
                    <a:pt x="4546" y="1"/>
                  </a:lnTo>
                  <a:cubicBezTo>
                    <a:pt x="4075" y="125"/>
                    <a:pt x="3604" y="298"/>
                    <a:pt x="3133" y="447"/>
                  </a:cubicBezTo>
                  <a:cubicBezTo>
                    <a:pt x="2364" y="819"/>
                    <a:pt x="1621" y="1265"/>
                    <a:pt x="951" y="1810"/>
                  </a:cubicBezTo>
                  <a:cubicBezTo>
                    <a:pt x="728" y="1984"/>
                    <a:pt x="34" y="2430"/>
                    <a:pt x="9" y="2678"/>
                  </a:cubicBezTo>
                  <a:cubicBezTo>
                    <a:pt x="0" y="2815"/>
                    <a:pt x="126" y="2861"/>
                    <a:pt x="296" y="2861"/>
                  </a:cubicBezTo>
                  <a:cubicBezTo>
                    <a:pt x="589" y="2861"/>
                    <a:pt x="1015" y="2725"/>
                    <a:pt x="1125" y="2678"/>
                  </a:cubicBezTo>
                  <a:cubicBezTo>
                    <a:pt x="2439" y="2356"/>
                    <a:pt x="3753" y="2033"/>
                    <a:pt x="5067" y="1686"/>
                  </a:cubicBezTo>
                  <a:cubicBezTo>
                    <a:pt x="4571" y="1637"/>
                    <a:pt x="4075" y="1538"/>
                    <a:pt x="3579" y="1488"/>
                  </a:cubicBezTo>
                  <a:lnTo>
                    <a:pt x="5240" y="546"/>
                  </a:lnTo>
                  <a:lnTo>
                    <a:pt x="5240" y="546"/>
                  </a:lnTo>
                  <a:cubicBezTo>
                    <a:pt x="4571" y="769"/>
                    <a:pt x="3877" y="893"/>
                    <a:pt x="3207" y="992"/>
                  </a:cubicBezTo>
                  <a:cubicBezTo>
                    <a:pt x="3579" y="546"/>
                    <a:pt x="4001" y="199"/>
                    <a:pt x="4546" y="1"/>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13"/>
            <p:cNvSpPr/>
            <p:nvPr/>
          </p:nvSpPr>
          <p:spPr>
            <a:xfrm>
              <a:off x="1140600" y="2302900"/>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13"/>
            <p:cNvSpPr/>
            <p:nvPr/>
          </p:nvSpPr>
          <p:spPr>
            <a:xfrm>
              <a:off x="1214975" y="2327700"/>
              <a:ext cx="114050" cy="65100"/>
            </a:xfrm>
            <a:custGeom>
              <a:avLst/>
              <a:gdLst/>
              <a:ahLst/>
              <a:cxnLst/>
              <a:rect l="l" t="t" r="r" b="b"/>
              <a:pathLst>
                <a:path w="4562" h="2604" extrusionOk="0">
                  <a:moveTo>
                    <a:pt x="174" y="0"/>
                  </a:moveTo>
                  <a:cubicBezTo>
                    <a:pt x="194" y="3"/>
                    <a:pt x="214" y="6"/>
                    <a:pt x="235" y="9"/>
                  </a:cubicBezTo>
                  <a:lnTo>
                    <a:pt x="235" y="9"/>
                  </a:lnTo>
                  <a:cubicBezTo>
                    <a:pt x="216" y="4"/>
                    <a:pt x="196" y="0"/>
                    <a:pt x="174" y="0"/>
                  </a:cubicBezTo>
                  <a:close/>
                  <a:moveTo>
                    <a:pt x="235" y="9"/>
                  </a:moveTo>
                  <a:cubicBezTo>
                    <a:pt x="318" y="34"/>
                    <a:pt x="366" y="108"/>
                    <a:pt x="447" y="149"/>
                  </a:cubicBezTo>
                  <a:cubicBezTo>
                    <a:pt x="719" y="422"/>
                    <a:pt x="992" y="719"/>
                    <a:pt x="1240" y="992"/>
                  </a:cubicBezTo>
                  <a:cubicBezTo>
                    <a:pt x="937" y="916"/>
                    <a:pt x="634" y="884"/>
                    <a:pt x="309" y="884"/>
                  </a:cubicBezTo>
                  <a:cubicBezTo>
                    <a:pt x="208" y="884"/>
                    <a:pt x="106" y="887"/>
                    <a:pt x="1" y="893"/>
                  </a:cubicBezTo>
                  <a:cubicBezTo>
                    <a:pt x="546" y="1190"/>
                    <a:pt x="1067" y="1488"/>
                    <a:pt x="1612" y="1736"/>
                  </a:cubicBezTo>
                  <a:cubicBezTo>
                    <a:pt x="1508" y="1722"/>
                    <a:pt x="1404" y="1716"/>
                    <a:pt x="1300" y="1716"/>
                  </a:cubicBezTo>
                  <a:cubicBezTo>
                    <a:pt x="1032" y="1716"/>
                    <a:pt x="764" y="1756"/>
                    <a:pt x="496" y="1810"/>
                  </a:cubicBezTo>
                  <a:cubicBezTo>
                    <a:pt x="1091" y="2281"/>
                    <a:pt x="1835" y="2603"/>
                    <a:pt x="2579" y="2603"/>
                  </a:cubicBezTo>
                  <a:cubicBezTo>
                    <a:pt x="3198" y="2603"/>
                    <a:pt x="3818" y="2405"/>
                    <a:pt x="4413" y="2182"/>
                  </a:cubicBezTo>
                  <a:cubicBezTo>
                    <a:pt x="4463" y="2157"/>
                    <a:pt x="4562" y="2132"/>
                    <a:pt x="4562" y="2058"/>
                  </a:cubicBezTo>
                  <a:cubicBezTo>
                    <a:pt x="4562" y="1983"/>
                    <a:pt x="3942" y="1537"/>
                    <a:pt x="3843" y="1438"/>
                  </a:cubicBezTo>
                  <a:cubicBezTo>
                    <a:pt x="3521" y="1165"/>
                    <a:pt x="3099" y="942"/>
                    <a:pt x="2703" y="769"/>
                  </a:cubicBezTo>
                  <a:cubicBezTo>
                    <a:pt x="1952" y="357"/>
                    <a:pt x="1083" y="135"/>
                    <a:pt x="235" y="9"/>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13"/>
            <p:cNvSpPr/>
            <p:nvPr/>
          </p:nvSpPr>
          <p:spPr>
            <a:xfrm>
              <a:off x="1444275" y="2183450"/>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13"/>
            <p:cNvSpPr/>
            <p:nvPr/>
          </p:nvSpPr>
          <p:spPr>
            <a:xfrm>
              <a:off x="1447375" y="2217375"/>
              <a:ext cx="120875" cy="146350"/>
            </a:xfrm>
            <a:custGeom>
              <a:avLst/>
              <a:gdLst/>
              <a:ahLst/>
              <a:cxnLst/>
              <a:rect l="l" t="t" r="r" b="b"/>
              <a:pathLst>
                <a:path w="4835" h="5854" extrusionOk="0">
                  <a:moveTo>
                    <a:pt x="4289" y="1"/>
                  </a:moveTo>
                  <a:lnTo>
                    <a:pt x="4289" y="1"/>
                  </a:lnTo>
                  <a:cubicBezTo>
                    <a:pt x="3446" y="546"/>
                    <a:pt x="2703" y="1240"/>
                    <a:pt x="2083" y="2058"/>
                  </a:cubicBezTo>
                  <a:cubicBezTo>
                    <a:pt x="1364" y="2951"/>
                    <a:pt x="744" y="3942"/>
                    <a:pt x="298" y="4934"/>
                  </a:cubicBezTo>
                  <a:cubicBezTo>
                    <a:pt x="125" y="5207"/>
                    <a:pt x="1" y="5504"/>
                    <a:pt x="75" y="5802"/>
                  </a:cubicBezTo>
                  <a:cubicBezTo>
                    <a:pt x="112" y="5839"/>
                    <a:pt x="158" y="5853"/>
                    <a:pt x="208" y="5853"/>
                  </a:cubicBezTo>
                  <a:cubicBezTo>
                    <a:pt x="324" y="5853"/>
                    <a:pt x="459" y="5772"/>
                    <a:pt x="546" y="5702"/>
                  </a:cubicBezTo>
                  <a:cubicBezTo>
                    <a:pt x="1463" y="4983"/>
                    <a:pt x="2281" y="4215"/>
                    <a:pt x="3099" y="3372"/>
                  </a:cubicBezTo>
                  <a:cubicBezTo>
                    <a:pt x="3793" y="2703"/>
                    <a:pt x="4463" y="1959"/>
                    <a:pt x="4835" y="1067"/>
                  </a:cubicBezTo>
                  <a:lnTo>
                    <a:pt x="4835" y="1067"/>
                  </a:lnTo>
                  <a:cubicBezTo>
                    <a:pt x="4661" y="1116"/>
                    <a:pt x="4438" y="1191"/>
                    <a:pt x="4264" y="1240"/>
                  </a:cubicBezTo>
                  <a:cubicBezTo>
                    <a:pt x="4463" y="992"/>
                    <a:pt x="4686" y="720"/>
                    <a:pt x="4810" y="422"/>
                  </a:cubicBezTo>
                  <a:lnTo>
                    <a:pt x="4810" y="422"/>
                  </a:lnTo>
                  <a:cubicBezTo>
                    <a:pt x="4512" y="546"/>
                    <a:pt x="4215" y="645"/>
                    <a:pt x="3942" y="844"/>
                  </a:cubicBezTo>
                  <a:cubicBezTo>
                    <a:pt x="4091" y="571"/>
                    <a:pt x="4190" y="273"/>
                    <a:pt x="4289" y="1"/>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13"/>
            <p:cNvSpPr/>
            <p:nvPr/>
          </p:nvSpPr>
          <p:spPr>
            <a:xfrm>
              <a:off x="1255250" y="2171125"/>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13"/>
            <p:cNvSpPr/>
            <p:nvPr/>
          </p:nvSpPr>
          <p:spPr>
            <a:xfrm>
              <a:off x="1290575" y="2260775"/>
              <a:ext cx="69975" cy="85600"/>
            </a:xfrm>
            <a:custGeom>
              <a:avLst/>
              <a:gdLst/>
              <a:ahLst/>
              <a:cxnLst/>
              <a:rect l="l" t="t" r="r" b="b"/>
              <a:pathLst>
                <a:path w="2799" h="3424" extrusionOk="0">
                  <a:moveTo>
                    <a:pt x="1687" y="0"/>
                  </a:moveTo>
                  <a:lnTo>
                    <a:pt x="1687" y="0"/>
                  </a:lnTo>
                  <a:cubicBezTo>
                    <a:pt x="1786" y="397"/>
                    <a:pt x="1811" y="843"/>
                    <a:pt x="1811" y="1239"/>
                  </a:cubicBezTo>
                  <a:cubicBezTo>
                    <a:pt x="1563" y="768"/>
                    <a:pt x="1265" y="372"/>
                    <a:pt x="893" y="25"/>
                  </a:cubicBezTo>
                  <a:lnTo>
                    <a:pt x="893" y="25"/>
                  </a:lnTo>
                  <a:cubicBezTo>
                    <a:pt x="992" y="446"/>
                    <a:pt x="1017" y="818"/>
                    <a:pt x="1042" y="1215"/>
                  </a:cubicBezTo>
                  <a:cubicBezTo>
                    <a:pt x="670" y="967"/>
                    <a:pt x="323" y="719"/>
                    <a:pt x="1" y="471"/>
                  </a:cubicBezTo>
                  <a:lnTo>
                    <a:pt x="1" y="471"/>
                  </a:lnTo>
                  <a:cubicBezTo>
                    <a:pt x="150" y="1190"/>
                    <a:pt x="521" y="1834"/>
                    <a:pt x="1017" y="2355"/>
                  </a:cubicBezTo>
                  <a:cubicBezTo>
                    <a:pt x="1315" y="2702"/>
                    <a:pt x="1786" y="3272"/>
                    <a:pt x="2232" y="3371"/>
                  </a:cubicBezTo>
                  <a:cubicBezTo>
                    <a:pt x="2312" y="3407"/>
                    <a:pt x="2381" y="3423"/>
                    <a:pt x="2441" y="3423"/>
                  </a:cubicBezTo>
                  <a:cubicBezTo>
                    <a:pt x="2749" y="3423"/>
                    <a:pt x="2798" y="2993"/>
                    <a:pt x="2777" y="2702"/>
                  </a:cubicBezTo>
                  <a:cubicBezTo>
                    <a:pt x="2753" y="2206"/>
                    <a:pt x="2629" y="1710"/>
                    <a:pt x="2430" y="1239"/>
                  </a:cubicBezTo>
                  <a:cubicBezTo>
                    <a:pt x="2356" y="992"/>
                    <a:pt x="2232" y="768"/>
                    <a:pt x="2108" y="570"/>
                  </a:cubicBezTo>
                  <a:cubicBezTo>
                    <a:pt x="2009" y="397"/>
                    <a:pt x="1736" y="149"/>
                    <a:pt x="1687" y="0"/>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13"/>
            <p:cNvSpPr/>
            <p:nvPr/>
          </p:nvSpPr>
          <p:spPr>
            <a:xfrm>
              <a:off x="1395950" y="2131225"/>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rgbClr val="DE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13"/>
            <p:cNvSpPr/>
            <p:nvPr/>
          </p:nvSpPr>
          <p:spPr>
            <a:xfrm>
              <a:off x="1403375" y="2201900"/>
              <a:ext cx="48975" cy="142550"/>
            </a:xfrm>
            <a:custGeom>
              <a:avLst/>
              <a:gdLst/>
              <a:ahLst/>
              <a:cxnLst/>
              <a:rect l="l" t="t" r="r" b="b"/>
              <a:pathLst>
                <a:path w="1959" h="5702" extrusionOk="0">
                  <a:moveTo>
                    <a:pt x="1339" y="0"/>
                  </a:moveTo>
                  <a:cubicBezTo>
                    <a:pt x="1067" y="446"/>
                    <a:pt x="843" y="892"/>
                    <a:pt x="620" y="1413"/>
                  </a:cubicBezTo>
                  <a:cubicBezTo>
                    <a:pt x="496" y="1710"/>
                    <a:pt x="323" y="2033"/>
                    <a:pt x="224" y="2330"/>
                  </a:cubicBezTo>
                  <a:cubicBezTo>
                    <a:pt x="1" y="3223"/>
                    <a:pt x="249" y="4437"/>
                    <a:pt x="472" y="5330"/>
                  </a:cubicBezTo>
                  <a:cubicBezTo>
                    <a:pt x="496" y="5503"/>
                    <a:pt x="596" y="5677"/>
                    <a:pt x="744" y="5702"/>
                  </a:cubicBezTo>
                  <a:lnTo>
                    <a:pt x="1488" y="3768"/>
                  </a:lnTo>
                  <a:cubicBezTo>
                    <a:pt x="1686" y="3223"/>
                    <a:pt x="1885" y="2702"/>
                    <a:pt x="1959" y="2157"/>
                  </a:cubicBezTo>
                  <a:lnTo>
                    <a:pt x="1959" y="2157"/>
                  </a:lnTo>
                  <a:cubicBezTo>
                    <a:pt x="1860" y="2281"/>
                    <a:pt x="1736" y="2355"/>
                    <a:pt x="1612" y="2454"/>
                  </a:cubicBezTo>
                  <a:cubicBezTo>
                    <a:pt x="1810" y="1810"/>
                    <a:pt x="1860" y="1165"/>
                    <a:pt x="1860" y="496"/>
                  </a:cubicBezTo>
                  <a:lnTo>
                    <a:pt x="1860" y="496"/>
                  </a:lnTo>
                  <a:cubicBezTo>
                    <a:pt x="1711" y="719"/>
                    <a:pt x="1562" y="967"/>
                    <a:pt x="1463" y="1239"/>
                  </a:cubicBezTo>
                  <a:cubicBezTo>
                    <a:pt x="1463" y="843"/>
                    <a:pt x="1389" y="421"/>
                    <a:pt x="1339" y="0"/>
                  </a:cubicBezTo>
                  <a:close/>
                </a:path>
              </a:pathLst>
            </a:custGeom>
            <a:solidFill>
              <a:srgbClr val="C2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13"/>
            <p:cNvSpPr/>
            <p:nvPr/>
          </p:nvSpPr>
          <p:spPr>
            <a:xfrm>
              <a:off x="1175925" y="2211700"/>
              <a:ext cx="175425" cy="169000"/>
            </a:xfrm>
            <a:custGeom>
              <a:avLst/>
              <a:gdLst/>
              <a:ahLst/>
              <a:cxnLst/>
              <a:rect l="l" t="t" r="r" b="b"/>
              <a:pathLst>
                <a:path w="7017" h="6760" extrusionOk="0">
                  <a:moveTo>
                    <a:pt x="1582" y="1"/>
                  </a:moveTo>
                  <a:cubicBezTo>
                    <a:pt x="1559" y="1"/>
                    <a:pt x="1536" y="2"/>
                    <a:pt x="1513" y="5"/>
                  </a:cubicBezTo>
                  <a:cubicBezTo>
                    <a:pt x="1315" y="54"/>
                    <a:pt x="1141" y="178"/>
                    <a:pt x="943" y="253"/>
                  </a:cubicBezTo>
                  <a:cubicBezTo>
                    <a:pt x="745" y="376"/>
                    <a:pt x="447" y="426"/>
                    <a:pt x="274" y="575"/>
                  </a:cubicBezTo>
                  <a:cubicBezTo>
                    <a:pt x="75" y="724"/>
                    <a:pt x="75" y="922"/>
                    <a:pt x="75" y="1120"/>
                  </a:cubicBezTo>
                  <a:cubicBezTo>
                    <a:pt x="75" y="1219"/>
                    <a:pt x="125" y="1244"/>
                    <a:pt x="75" y="1343"/>
                  </a:cubicBezTo>
                  <a:cubicBezTo>
                    <a:pt x="75" y="1442"/>
                    <a:pt x="26" y="1542"/>
                    <a:pt x="26" y="1616"/>
                  </a:cubicBezTo>
                  <a:cubicBezTo>
                    <a:pt x="1" y="1988"/>
                    <a:pt x="125" y="2459"/>
                    <a:pt x="373" y="2781"/>
                  </a:cubicBezTo>
                  <a:cubicBezTo>
                    <a:pt x="1761" y="4591"/>
                    <a:pt x="4091" y="5880"/>
                    <a:pt x="6198" y="6673"/>
                  </a:cubicBezTo>
                  <a:cubicBezTo>
                    <a:pt x="6322" y="6723"/>
                    <a:pt x="6459" y="6760"/>
                    <a:pt x="6582" y="6760"/>
                  </a:cubicBezTo>
                  <a:cubicBezTo>
                    <a:pt x="6706" y="6760"/>
                    <a:pt x="6818" y="6723"/>
                    <a:pt x="6892" y="6623"/>
                  </a:cubicBezTo>
                  <a:cubicBezTo>
                    <a:pt x="7016" y="6450"/>
                    <a:pt x="6942" y="6252"/>
                    <a:pt x="6868" y="6053"/>
                  </a:cubicBezTo>
                  <a:cubicBezTo>
                    <a:pt x="6520" y="5260"/>
                    <a:pt x="6000" y="4492"/>
                    <a:pt x="5455" y="3698"/>
                  </a:cubicBezTo>
                  <a:cubicBezTo>
                    <a:pt x="5281" y="3500"/>
                    <a:pt x="5132" y="3302"/>
                    <a:pt x="4984" y="3079"/>
                  </a:cubicBezTo>
                  <a:cubicBezTo>
                    <a:pt x="4165" y="2013"/>
                    <a:pt x="3298" y="922"/>
                    <a:pt x="2133" y="203"/>
                  </a:cubicBezTo>
                  <a:cubicBezTo>
                    <a:pt x="1955" y="92"/>
                    <a:pt x="1777" y="1"/>
                    <a:pt x="1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13"/>
            <p:cNvSpPr/>
            <p:nvPr/>
          </p:nvSpPr>
          <p:spPr>
            <a:xfrm>
              <a:off x="1235425" y="2270675"/>
              <a:ext cx="104775" cy="101675"/>
            </a:xfrm>
            <a:custGeom>
              <a:avLst/>
              <a:gdLst/>
              <a:ahLst/>
              <a:cxnLst/>
              <a:rect l="l" t="t" r="r" b="b"/>
              <a:pathLst>
                <a:path w="4191" h="4067" extrusionOk="0">
                  <a:moveTo>
                    <a:pt x="794" y="1"/>
                  </a:moveTo>
                  <a:cubicBezTo>
                    <a:pt x="801" y="18"/>
                    <a:pt x="811" y="35"/>
                    <a:pt x="824" y="52"/>
                  </a:cubicBezTo>
                  <a:lnTo>
                    <a:pt x="824" y="52"/>
                  </a:lnTo>
                  <a:cubicBezTo>
                    <a:pt x="814" y="35"/>
                    <a:pt x="804" y="18"/>
                    <a:pt x="794" y="1"/>
                  </a:cubicBezTo>
                  <a:close/>
                  <a:moveTo>
                    <a:pt x="348" y="1463"/>
                  </a:moveTo>
                  <a:lnTo>
                    <a:pt x="348" y="1463"/>
                  </a:lnTo>
                  <a:cubicBezTo>
                    <a:pt x="355" y="1465"/>
                    <a:pt x="362" y="1467"/>
                    <a:pt x="369" y="1468"/>
                  </a:cubicBezTo>
                  <a:lnTo>
                    <a:pt x="369" y="1468"/>
                  </a:lnTo>
                  <a:cubicBezTo>
                    <a:pt x="362" y="1466"/>
                    <a:pt x="355" y="1465"/>
                    <a:pt x="348" y="1463"/>
                  </a:cubicBezTo>
                  <a:close/>
                  <a:moveTo>
                    <a:pt x="824" y="52"/>
                  </a:moveTo>
                  <a:cubicBezTo>
                    <a:pt x="982" y="330"/>
                    <a:pt x="1100" y="587"/>
                    <a:pt x="1240" y="843"/>
                  </a:cubicBezTo>
                  <a:cubicBezTo>
                    <a:pt x="868" y="571"/>
                    <a:pt x="422" y="372"/>
                    <a:pt x="1" y="273"/>
                  </a:cubicBezTo>
                  <a:lnTo>
                    <a:pt x="1" y="273"/>
                  </a:lnTo>
                  <a:cubicBezTo>
                    <a:pt x="348" y="695"/>
                    <a:pt x="670" y="1141"/>
                    <a:pt x="1017" y="1538"/>
                  </a:cubicBezTo>
                  <a:cubicBezTo>
                    <a:pt x="802" y="1514"/>
                    <a:pt x="564" y="1513"/>
                    <a:pt x="369" y="1468"/>
                  </a:cubicBezTo>
                  <a:lnTo>
                    <a:pt x="369" y="1468"/>
                  </a:lnTo>
                  <a:cubicBezTo>
                    <a:pt x="621" y="1538"/>
                    <a:pt x="1048" y="1964"/>
                    <a:pt x="1265" y="2133"/>
                  </a:cubicBezTo>
                  <a:cubicBezTo>
                    <a:pt x="1587" y="2306"/>
                    <a:pt x="1860" y="2529"/>
                    <a:pt x="2157" y="2703"/>
                  </a:cubicBezTo>
                  <a:cubicBezTo>
                    <a:pt x="2827" y="3149"/>
                    <a:pt x="3471" y="3620"/>
                    <a:pt x="4116" y="4066"/>
                  </a:cubicBezTo>
                  <a:cubicBezTo>
                    <a:pt x="4190" y="4017"/>
                    <a:pt x="4116" y="3917"/>
                    <a:pt x="4091" y="3818"/>
                  </a:cubicBezTo>
                  <a:cubicBezTo>
                    <a:pt x="3769" y="3322"/>
                    <a:pt x="3570" y="2827"/>
                    <a:pt x="3198" y="2380"/>
                  </a:cubicBezTo>
                  <a:cubicBezTo>
                    <a:pt x="2777" y="1860"/>
                    <a:pt x="2380" y="1414"/>
                    <a:pt x="1909" y="943"/>
                  </a:cubicBezTo>
                  <a:cubicBezTo>
                    <a:pt x="1736" y="744"/>
                    <a:pt x="1538" y="596"/>
                    <a:pt x="1364" y="422"/>
                  </a:cubicBezTo>
                  <a:cubicBezTo>
                    <a:pt x="1230" y="355"/>
                    <a:pt x="935" y="208"/>
                    <a:pt x="824" y="52"/>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13"/>
            <p:cNvSpPr/>
            <p:nvPr/>
          </p:nvSpPr>
          <p:spPr>
            <a:xfrm>
              <a:off x="1325900" y="2118575"/>
              <a:ext cx="93625" cy="244625"/>
            </a:xfrm>
            <a:custGeom>
              <a:avLst/>
              <a:gdLst/>
              <a:ahLst/>
              <a:cxnLst/>
              <a:rect l="l" t="t" r="r" b="b"/>
              <a:pathLst>
                <a:path w="3745" h="9785" extrusionOk="0">
                  <a:moveTo>
                    <a:pt x="2204" y="0"/>
                  </a:moveTo>
                  <a:cubicBezTo>
                    <a:pt x="2000" y="0"/>
                    <a:pt x="1793" y="215"/>
                    <a:pt x="1572" y="215"/>
                  </a:cubicBezTo>
                  <a:cubicBezTo>
                    <a:pt x="1552" y="215"/>
                    <a:pt x="1533" y="213"/>
                    <a:pt x="1513" y="210"/>
                  </a:cubicBezTo>
                  <a:cubicBezTo>
                    <a:pt x="1414" y="185"/>
                    <a:pt x="1364" y="160"/>
                    <a:pt x="1265" y="110"/>
                  </a:cubicBezTo>
                  <a:cubicBezTo>
                    <a:pt x="1249" y="108"/>
                    <a:pt x="1234" y="106"/>
                    <a:pt x="1218" y="106"/>
                  </a:cubicBezTo>
                  <a:cubicBezTo>
                    <a:pt x="1090" y="106"/>
                    <a:pt x="982" y="193"/>
                    <a:pt x="893" y="259"/>
                  </a:cubicBezTo>
                  <a:cubicBezTo>
                    <a:pt x="819" y="358"/>
                    <a:pt x="745" y="507"/>
                    <a:pt x="720" y="631"/>
                  </a:cubicBezTo>
                  <a:cubicBezTo>
                    <a:pt x="398" y="1474"/>
                    <a:pt x="150" y="2341"/>
                    <a:pt x="50" y="3234"/>
                  </a:cubicBezTo>
                  <a:cubicBezTo>
                    <a:pt x="1" y="4052"/>
                    <a:pt x="199" y="4721"/>
                    <a:pt x="373" y="5514"/>
                  </a:cubicBezTo>
                  <a:cubicBezTo>
                    <a:pt x="745" y="7027"/>
                    <a:pt x="1364" y="8539"/>
                    <a:pt x="2480" y="9679"/>
                  </a:cubicBezTo>
                  <a:cubicBezTo>
                    <a:pt x="2521" y="9740"/>
                    <a:pt x="2578" y="9785"/>
                    <a:pt x="2653" y="9785"/>
                  </a:cubicBezTo>
                  <a:cubicBezTo>
                    <a:pt x="2669" y="9785"/>
                    <a:pt x="2685" y="9783"/>
                    <a:pt x="2703" y="9778"/>
                  </a:cubicBezTo>
                  <a:cubicBezTo>
                    <a:pt x="2728" y="9778"/>
                    <a:pt x="2753" y="9754"/>
                    <a:pt x="2802" y="9729"/>
                  </a:cubicBezTo>
                  <a:cubicBezTo>
                    <a:pt x="3050" y="9456"/>
                    <a:pt x="3149" y="9109"/>
                    <a:pt x="3248" y="8737"/>
                  </a:cubicBezTo>
                  <a:cubicBezTo>
                    <a:pt x="3620" y="7374"/>
                    <a:pt x="3695" y="5985"/>
                    <a:pt x="3695" y="4548"/>
                  </a:cubicBezTo>
                  <a:cubicBezTo>
                    <a:pt x="3695" y="4449"/>
                    <a:pt x="3695" y="4399"/>
                    <a:pt x="3744" y="4325"/>
                  </a:cubicBezTo>
                  <a:cubicBezTo>
                    <a:pt x="3744" y="3928"/>
                    <a:pt x="3744" y="3482"/>
                    <a:pt x="3695" y="3085"/>
                  </a:cubicBezTo>
                  <a:cubicBezTo>
                    <a:pt x="3620" y="2713"/>
                    <a:pt x="3521" y="2366"/>
                    <a:pt x="3397" y="2044"/>
                  </a:cubicBezTo>
                  <a:cubicBezTo>
                    <a:pt x="3298" y="1672"/>
                    <a:pt x="3149" y="1251"/>
                    <a:pt x="3025" y="879"/>
                  </a:cubicBezTo>
                  <a:cubicBezTo>
                    <a:pt x="2951" y="606"/>
                    <a:pt x="2703" y="383"/>
                    <a:pt x="2480" y="185"/>
                  </a:cubicBezTo>
                  <a:cubicBezTo>
                    <a:pt x="2406" y="110"/>
                    <a:pt x="2356" y="61"/>
                    <a:pt x="2282" y="11"/>
                  </a:cubicBezTo>
                  <a:cubicBezTo>
                    <a:pt x="2256" y="3"/>
                    <a:pt x="2230" y="0"/>
                    <a:pt x="22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13"/>
            <p:cNvSpPr/>
            <p:nvPr/>
          </p:nvSpPr>
          <p:spPr>
            <a:xfrm>
              <a:off x="1353800" y="2175250"/>
              <a:ext cx="49600" cy="165950"/>
            </a:xfrm>
            <a:custGeom>
              <a:avLst/>
              <a:gdLst/>
              <a:ahLst/>
              <a:cxnLst/>
              <a:rect l="l" t="t" r="r" b="b"/>
              <a:pathLst>
                <a:path w="1984" h="6638" extrusionOk="0">
                  <a:moveTo>
                    <a:pt x="1959" y="2628"/>
                  </a:moveTo>
                  <a:cubicBezTo>
                    <a:pt x="1954" y="2634"/>
                    <a:pt x="1950" y="2641"/>
                    <a:pt x="1947" y="2649"/>
                  </a:cubicBezTo>
                  <a:lnTo>
                    <a:pt x="1947" y="2649"/>
                  </a:lnTo>
                  <a:cubicBezTo>
                    <a:pt x="1951" y="2642"/>
                    <a:pt x="1955" y="2635"/>
                    <a:pt x="1959" y="2628"/>
                  </a:cubicBezTo>
                  <a:close/>
                  <a:moveTo>
                    <a:pt x="248" y="0"/>
                  </a:moveTo>
                  <a:cubicBezTo>
                    <a:pt x="75" y="793"/>
                    <a:pt x="0" y="1636"/>
                    <a:pt x="50" y="2479"/>
                  </a:cubicBezTo>
                  <a:cubicBezTo>
                    <a:pt x="100" y="3173"/>
                    <a:pt x="174" y="3917"/>
                    <a:pt x="372" y="4636"/>
                  </a:cubicBezTo>
                  <a:cubicBezTo>
                    <a:pt x="471" y="5008"/>
                    <a:pt x="595" y="5379"/>
                    <a:pt x="719" y="5726"/>
                  </a:cubicBezTo>
                  <a:cubicBezTo>
                    <a:pt x="794" y="5974"/>
                    <a:pt x="893" y="6470"/>
                    <a:pt x="1141" y="6594"/>
                  </a:cubicBezTo>
                  <a:cubicBezTo>
                    <a:pt x="1197" y="6624"/>
                    <a:pt x="1250" y="6637"/>
                    <a:pt x="1298" y="6637"/>
                  </a:cubicBezTo>
                  <a:cubicBezTo>
                    <a:pt x="1778" y="6637"/>
                    <a:pt x="1862" y="5300"/>
                    <a:pt x="1884" y="5008"/>
                  </a:cubicBezTo>
                  <a:lnTo>
                    <a:pt x="1984" y="3793"/>
                  </a:lnTo>
                  <a:lnTo>
                    <a:pt x="1984" y="3173"/>
                  </a:lnTo>
                  <a:cubicBezTo>
                    <a:pt x="1984" y="3103"/>
                    <a:pt x="1896" y="2771"/>
                    <a:pt x="1947" y="2649"/>
                  </a:cubicBezTo>
                  <a:lnTo>
                    <a:pt x="1947" y="2649"/>
                  </a:lnTo>
                  <a:cubicBezTo>
                    <a:pt x="1826" y="2866"/>
                    <a:pt x="1682" y="3105"/>
                    <a:pt x="1562" y="3297"/>
                  </a:cubicBezTo>
                  <a:cubicBezTo>
                    <a:pt x="1612" y="2305"/>
                    <a:pt x="1562" y="1363"/>
                    <a:pt x="1290" y="397"/>
                  </a:cubicBezTo>
                  <a:cubicBezTo>
                    <a:pt x="1190" y="769"/>
                    <a:pt x="1066" y="1165"/>
                    <a:pt x="942" y="1537"/>
                  </a:cubicBezTo>
                  <a:cubicBezTo>
                    <a:pt x="695" y="1016"/>
                    <a:pt x="471" y="521"/>
                    <a:pt x="248"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13"/>
            <p:cNvSpPr/>
            <p:nvPr/>
          </p:nvSpPr>
          <p:spPr>
            <a:xfrm>
              <a:off x="1423825" y="2164175"/>
              <a:ext cx="131425" cy="195800"/>
            </a:xfrm>
            <a:custGeom>
              <a:avLst/>
              <a:gdLst/>
              <a:ahLst/>
              <a:cxnLst/>
              <a:rect l="l" t="t" r="r" b="b"/>
              <a:pathLst>
                <a:path w="5257" h="7832" extrusionOk="0">
                  <a:moveTo>
                    <a:pt x="4359" y="0"/>
                  </a:moveTo>
                  <a:cubicBezTo>
                    <a:pt x="3935" y="0"/>
                    <a:pt x="3246" y="564"/>
                    <a:pt x="3000" y="765"/>
                  </a:cubicBezTo>
                  <a:cubicBezTo>
                    <a:pt x="2554" y="1137"/>
                    <a:pt x="2157" y="1583"/>
                    <a:pt x="1810" y="2054"/>
                  </a:cubicBezTo>
                  <a:cubicBezTo>
                    <a:pt x="1067" y="2996"/>
                    <a:pt x="521" y="4062"/>
                    <a:pt x="174" y="5227"/>
                  </a:cubicBezTo>
                  <a:cubicBezTo>
                    <a:pt x="50" y="5798"/>
                    <a:pt x="1" y="6343"/>
                    <a:pt x="1" y="6938"/>
                  </a:cubicBezTo>
                  <a:cubicBezTo>
                    <a:pt x="1" y="7139"/>
                    <a:pt x="99" y="7832"/>
                    <a:pt x="362" y="7832"/>
                  </a:cubicBezTo>
                  <a:cubicBezTo>
                    <a:pt x="422" y="7832"/>
                    <a:pt x="492" y="7795"/>
                    <a:pt x="571" y="7706"/>
                  </a:cubicBezTo>
                  <a:cubicBezTo>
                    <a:pt x="1017" y="7260"/>
                    <a:pt x="1488" y="6740"/>
                    <a:pt x="1909" y="6293"/>
                  </a:cubicBezTo>
                  <a:cubicBezTo>
                    <a:pt x="2529" y="5674"/>
                    <a:pt x="3124" y="5029"/>
                    <a:pt x="3645" y="4310"/>
                  </a:cubicBezTo>
                  <a:cubicBezTo>
                    <a:pt x="4215" y="3567"/>
                    <a:pt x="4711" y="2724"/>
                    <a:pt x="5033" y="1831"/>
                  </a:cubicBezTo>
                  <a:cubicBezTo>
                    <a:pt x="5256" y="1385"/>
                    <a:pt x="5157" y="1063"/>
                    <a:pt x="5083" y="592"/>
                  </a:cubicBezTo>
                  <a:cubicBezTo>
                    <a:pt x="5083" y="517"/>
                    <a:pt x="5033" y="443"/>
                    <a:pt x="5008" y="393"/>
                  </a:cubicBezTo>
                  <a:cubicBezTo>
                    <a:pt x="4959" y="344"/>
                    <a:pt x="4835" y="344"/>
                    <a:pt x="4735" y="270"/>
                  </a:cubicBezTo>
                  <a:cubicBezTo>
                    <a:pt x="4636" y="220"/>
                    <a:pt x="4612" y="71"/>
                    <a:pt x="4488" y="22"/>
                  </a:cubicBezTo>
                  <a:cubicBezTo>
                    <a:pt x="4449" y="7"/>
                    <a:pt x="4405" y="0"/>
                    <a:pt x="43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13"/>
            <p:cNvSpPr/>
            <p:nvPr/>
          </p:nvSpPr>
          <p:spPr>
            <a:xfrm>
              <a:off x="1439250" y="2191975"/>
              <a:ext cx="73225" cy="146150"/>
            </a:xfrm>
            <a:custGeom>
              <a:avLst/>
              <a:gdLst/>
              <a:ahLst/>
              <a:cxnLst/>
              <a:rect l="l" t="t" r="r" b="b"/>
              <a:pathLst>
                <a:path w="2929" h="5846" extrusionOk="0">
                  <a:moveTo>
                    <a:pt x="2929" y="1612"/>
                  </a:moveTo>
                  <a:lnTo>
                    <a:pt x="2929" y="1612"/>
                  </a:lnTo>
                  <a:cubicBezTo>
                    <a:pt x="2920" y="1618"/>
                    <a:pt x="2912" y="1625"/>
                    <a:pt x="2903" y="1634"/>
                  </a:cubicBezTo>
                  <a:lnTo>
                    <a:pt x="2903" y="1634"/>
                  </a:lnTo>
                  <a:cubicBezTo>
                    <a:pt x="2912" y="1627"/>
                    <a:pt x="2920" y="1619"/>
                    <a:pt x="2929" y="1612"/>
                  </a:cubicBezTo>
                  <a:close/>
                  <a:moveTo>
                    <a:pt x="2879" y="0"/>
                  </a:moveTo>
                  <a:lnTo>
                    <a:pt x="2879" y="0"/>
                  </a:lnTo>
                  <a:cubicBezTo>
                    <a:pt x="2259" y="645"/>
                    <a:pt x="1739" y="1364"/>
                    <a:pt x="1317" y="2132"/>
                  </a:cubicBezTo>
                  <a:cubicBezTo>
                    <a:pt x="921" y="2826"/>
                    <a:pt x="623" y="3570"/>
                    <a:pt x="350" y="4314"/>
                  </a:cubicBezTo>
                  <a:cubicBezTo>
                    <a:pt x="227" y="4686"/>
                    <a:pt x="103" y="5082"/>
                    <a:pt x="53" y="5454"/>
                  </a:cubicBezTo>
                  <a:cubicBezTo>
                    <a:pt x="0" y="5730"/>
                    <a:pt x="45" y="5846"/>
                    <a:pt x="147" y="5846"/>
                  </a:cubicBezTo>
                  <a:cubicBezTo>
                    <a:pt x="237" y="5846"/>
                    <a:pt x="372" y="5754"/>
                    <a:pt x="524" y="5603"/>
                  </a:cubicBezTo>
                  <a:cubicBezTo>
                    <a:pt x="1069" y="5008"/>
                    <a:pt x="1565" y="4388"/>
                    <a:pt x="1962" y="3719"/>
                  </a:cubicBezTo>
                  <a:cubicBezTo>
                    <a:pt x="2185" y="3372"/>
                    <a:pt x="2383" y="3049"/>
                    <a:pt x="2532" y="2678"/>
                  </a:cubicBezTo>
                  <a:cubicBezTo>
                    <a:pt x="2626" y="2466"/>
                    <a:pt x="2743" y="1805"/>
                    <a:pt x="2903" y="1634"/>
                  </a:cubicBezTo>
                  <a:lnTo>
                    <a:pt x="2903" y="1634"/>
                  </a:lnTo>
                  <a:cubicBezTo>
                    <a:pt x="2662" y="1847"/>
                    <a:pt x="2399" y="2015"/>
                    <a:pt x="2135" y="2207"/>
                  </a:cubicBezTo>
                  <a:cubicBezTo>
                    <a:pt x="2433" y="1488"/>
                    <a:pt x="2681" y="744"/>
                    <a:pt x="2879"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13"/>
            <p:cNvSpPr/>
            <p:nvPr/>
          </p:nvSpPr>
          <p:spPr>
            <a:xfrm>
              <a:off x="1139375" y="2384300"/>
              <a:ext cx="200825" cy="79400"/>
            </a:xfrm>
            <a:custGeom>
              <a:avLst/>
              <a:gdLst/>
              <a:ahLst/>
              <a:cxnLst/>
              <a:rect l="l" t="t" r="r" b="b"/>
              <a:pathLst>
                <a:path w="8033" h="3176" extrusionOk="0">
                  <a:moveTo>
                    <a:pt x="4064" y="0"/>
                  </a:moveTo>
                  <a:cubicBezTo>
                    <a:pt x="2882" y="0"/>
                    <a:pt x="1700" y="114"/>
                    <a:pt x="645" y="612"/>
                  </a:cubicBezTo>
                  <a:cubicBezTo>
                    <a:pt x="496" y="686"/>
                    <a:pt x="298" y="761"/>
                    <a:pt x="223" y="934"/>
                  </a:cubicBezTo>
                  <a:cubicBezTo>
                    <a:pt x="0" y="1207"/>
                    <a:pt x="25" y="1579"/>
                    <a:pt x="124" y="1926"/>
                  </a:cubicBezTo>
                  <a:cubicBezTo>
                    <a:pt x="149" y="2025"/>
                    <a:pt x="223" y="2124"/>
                    <a:pt x="273" y="2248"/>
                  </a:cubicBezTo>
                  <a:cubicBezTo>
                    <a:pt x="372" y="2422"/>
                    <a:pt x="521" y="2570"/>
                    <a:pt x="670" y="2694"/>
                  </a:cubicBezTo>
                  <a:cubicBezTo>
                    <a:pt x="1119" y="3036"/>
                    <a:pt x="1734" y="3176"/>
                    <a:pt x="2324" y="3176"/>
                  </a:cubicBezTo>
                  <a:cubicBezTo>
                    <a:pt x="2418" y="3176"/>
                    <a:pt x="2511" y="3172"/>
                    <a:pt x="2603" y="3165"/>
                  </a:cubicBezTo>
                  <a:cubicBezTo>
                    <a:pt x="3272" y="3091"/>
                    <a:pt x="3942" y="2843"/>
                    <a:pt x="4562" y="2620"/>
                  </a:cubicBezTo>
                  <a:cubicBezTo>
                    <a:pt x="5107" y="2422"/>
                    <a:pt x="5702" y="2223"/>
                    <a:pt x="6247" y="2000"/>
                  </a:cubicBezTo>
                  <a:cubicBezTo>
                    <a:pt x="6693" y="1851"/>
                    <a:pt x="7115" y="1703"/>
                    <a:pt x="7437" y="1380"/>
                  </a:cubicBezTo>
                  <a:cubicBezTo>
                    <a:pt x="7834" y="1009"/>
                    <a:pt x="8032" y="364"/>
                    <a:pt x="7338" y="265"/>
                  </a:cubicBezTo>
                  <a:cubicBezTo>
                    <a:pt x="6569" y="67"/>
                    <a:pt x="5727" y="67"/>
                    <a:pt x="4933" y="17"/>
                  </a:cubicBezTo>
                  <a:cubicBezTo>
                    <a:pt x="4645" y="7"/>
                    <a:pt x="4355" y="0"/>
                    <a:pt x="40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13"/>
            <p:cNvSpPr/>
            <p:nvPr/>
          </p:nvSpPr>
          <p:spPr>
            <a:xfrm>
              <a:off x="1165400" y="2390575"/>
              <a:ext cx="165500" cy="51800"/>
            </a:xfrm>
            <a:custGeom>
              <a:avLst/>
              <a:gdLst/>
              <a:ahLst/>
              <a:cxnLst/>
              <a:rect l="l" t="t" r="r" b="b"/>
              <a:pathLst>
                <a:path w="6620" h="2072" extrusionOk="0">
                  <a:moveTo>
                    <a:pt x="4714" y="0"/>
                  </a:moveTo>
                  <a:cubicBezTo>
                    <a:pt x="4289" y="0"/>
                    <a:pt x="3864" y="33"/>
                    <a:pt x="3446" y="88"/>
                  </a:cubicBezTo>
                  <a:cubicBezTo>
                    <a:pt x="2802" y="138"/>
                    <a:pt x="2182" y="237"/>
                    <a:pt x="1562" y="485"/>
                  </a:cubicBezTo>
                  <a:cubicBezTo>
                    <a:pt x="1042" y="683"/>
                    <a:pt x="496" y="981"/>
                    <a:pt x="0" y="1253"/>
                  </a:cubicBezTo>
                  <a:cubicBezTo>
                    <a:pt x="719" y="1204"/>
                    <a:pt x="1438" y="1105"/>
                    <a:pt x="2157" y="1055"/>
                  </a:cubicBezTo>
                  <a:lnTo>
                    <a:pt x="2157" y="1055"/>
                  </a:lnTo>
                  <a:cubicBezTo>
                    <a:pt x="1736" y="1253"/>
                    <a:pt x="1413" y="1551"/>
                    <a:pt x="1116" y="1873"/>
                  </a:cubicBezTo>
                  <a:cubicBezTo>
                    <a:pt x="1711" y="1724"/>
                    <a:pt x="2331" y="1600"/>
                    <a:pt x="2926" y="1452"/>
                  </a:cubicBezTo>
                  <a:lnTo>
                    <a:pt x="2926" y="1452"/>
                  </a:lnTo>
                  <a:cubicBezTo>
                    <a:pt x="2727" y="1700"/>
                    <a:pt x="2479" y="1923"/>
                    <a:pt x="2231" y="2071"/>
                  </a:cubicBezTo>
                  <a:cubicBezTo>
                    <a:pt x="3669" y="1923"/>
                    <a:pt x="5132" y="1675"/>
                    <a:pt x="6272" y="807"/>
                  </a:cubicBezTo>
                  <a:cubicBezTo>
                    <a:pt x="6446" y="683"/>
                    <a:pt x="6619" y="435"/>
                    <a:pt x="6396" y="212"/>
                  </a:cubicBezTo>
                  <a:cubicBezTo>
                    <a:pt x="6247" y="88"/>
                    <a:pt x="5876" y="88"/>
                    <a:pt x="5702" y="63"/>
                  </a:cubicBezTo>
                  <a:cubicBezTo>
                    <a:pt x="5376" y="20"/>
                    <a:pt x="5045" y="0"/>
                    <a:pt x="4714"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13"/>
            <p:cNvSpPr/>
            <p:nvPr/>
          </p:nvSpPr>
          <p:spPr>
            <a:xfrm>
              <a:off x="1168500" y="2432525"/>
              <a:ext cx="187800" cy="148275"/>
            </a:xfrm>
            <a:custGeom>
              <a:avLst/>
              <a:gdLst/>
              <a:ahLst/>
              <a:cxnLst/>
              <a:rect l="l" t="t" r="r" b="b"/>
              <a:pathLst>
                <a:path w="7512" h="5931" extrusionOk="0">
                  <a:moveTo>
                    <a:pt x="6503" y="0"/>
                  </a:moveTo>
                  <a:cubicBezTo>
                    <a:pt x="6208" y="0"/>
                    <a:pt x="5885" y="173"/>
                    <a:pt x="5652" y="269"/>
                  </a:cubicBezTo>
                  <a:cubicBezTo>
                    <a:pt x="5181" y="493"/>
                    <a:pt x="4710" y="740"/>
                    <a:pt x="4264" y="988"/>
                  </a:cubicBezTo>
                  <a:cubicBezTo>
                    <a:pt x="3719" y="1261"/>
                    <a:pt x="3223" y="1558"/>
                    <a:pt x="2727" y="1906"/>
                  </a:cubicBezTo>
                  <a:cubicBezTo>
                    <a:pt x="2281" y="2228"/>
                    <a:pt x="1810" y="2525"/>
                    <a:pt x="1364" y="2897"/>
                  </a:cubicBezTo>
                  <a:cubicBezTo>
                    <a:pt x="942" y="3269"/>
                    <a:pt x="620" y="3641"/>
                    <a:pt x="248" y="4112"/>
                  </a:cubicBezTo>
                  <a:cubicBezTo>
                    <a:pt x="149" y="4236"/>
                    <a:pt x="75" y="4360"/>
                    <a:pt x="50" y="4508"/>
                  </a:cubicBezTo>
                  <a:cubicBezTo>
                    <a:pt x="0" y="4657"/>
                    <a:pt x="50" y="4855"/>
                    <a:pt x="174" y="4905"/>
                  </a:cubicBezTo>
                  <a:cubicBezTo>
                    <a:pt x="223" y="4955"/>
                    <a:pt x="323" y="4979"/>
                    <a:pt x="347" y="5029"/>
                  </a:cubicBezTo>
                  <a:cubicBezTo>
                    <a:pt x="447" y="5128"/>
                    <a:pt x="372" y="5326"/>
                    <a:pt x="471" y="5401"/>
                  </a:cubicBezTo>
                  <a:cubicBezTo>
                    <a:pt x="546" y="5475"/>
                    <a:pt x="595" y="5475"/>
                    <a:pt x="670" y="5500"/>
                  </a:cubicBezTo>
                  <a:cubicBezTo>
                    <a:pt x="942" y="5574"/>
                    <a:pt x="1116" y="5822"/>
                    <a:pt x="1413" y="5897"/>
                  </a:cubicBezTo>
                  <a:cubicBezTo>
                    <a:pt x="1472" y="5920"/>
                    <a:pt x="1533" y="5931"/>
                    <a:pt x="1596" y="5931"/>
                  </a:cubicBezTo>
                  <a:cubicBezTo>
                    <a:pt x="2063" y="5931"/>
                    <a:pt x="2620" y="5344"/>
                    <a:pt x="2926" y="5103"/>
                  </a:cubicBezTo>
                  <a:lnTo>
                    <a:pt x="4215" y="4087"/>
                  </a:lnTo>
                  <a:cubicBezTo>
                    <a:pt x="4909" y="3393"/>
                    <a:pt x="5528" y="2773"/>
                    <a:pt x="6074" y="2129"/>
                  </a:cubicBezTo>
                  <a:cubicBezTo>
                    <a:pt x="6371" y="1782"/>
                    <a:pt x="7512" y="369"/>
                    <a:pt x="6743" y="46"/>
                  </a:cubicBezTo>
                  <a:cubicBezTo>
                    <a:pt x="6667" y="14"/>
                    <a:pt x="6586" y="0"/>
                    <a:pt x="65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13"/>
            <p:cNvSpPr/>
            <p:nvPr/>
          </p:nvSpPr>
          <p:spPr>
            <a:xfrm>
              <a:off x="1198250" y="2440375"/>
              <a:ext cx="141325" cy="104875"/>
            </a:xfrm>
            <a:custGeom>
              <a:avLst/>
              <a:gdLst/>
              <a:ahLst/>
              <a:cxnLst/>
              <a:rect l="l" t="t" r="r" b="b"/>
              <a:pathLst>
                <a:path w="5653" h="4195" extrusionOk="0">
                  <a:moveTo>
                    <a:pt x="5118" y="0"/>
                  </a:moveTo>
                  <a:cubicBezTo>
                    <a:pt x="4940" y="0"/>
                    <a:pt x="4746" y="81"/>
                    <a:pt x="4586" y="154"/>
                  </a:cubicBezTo>
                  <a:cubicBezTo>
                    <a:pt x="3768" y="451"/>
                    <a:pt x="3124" y="947"/>
                    <a:pt x="2479" y="1443"/>
                  </a:cubicBezTo>
                  <a:cubicBezTo>
                    <a:pt x="1488" y="2186"/>
                    <a:pt x="397" y="3029"/>
                    <a:pt x="0" y="4194"/>
                  </a:cubicBezTo>
                  <a:cubicBezTo>
                    <a:pt x="422" y="3922"/>
                    <a:pt x="893" y="3624"/>
                    <a:pt x="1339" y="3352"/>
                  </a:cubicBezTo>
                  <a:lnTo>
                    <a:pt x="1339" y="3352"/>
                  </a:lnTo>
                  <a:cubicBezTo>
                    <a:pt x="1215" y="3599"/>
                    <a:pt x="1116" y="3872"/>
                    <a:pt x="1091" y="4170"/>
                  </a:cubicBezTo>
                  <a:cubicBezTo>
                    <a:pt x="1612" y="3798"/>
                    <a:pt x="2132" y="3426"/>
                    <a:pt x="2628" y="3029"/>
                  </a:cubicBezTo>
                  <a:cubicBezTo>
                    <a:pt x="2628" y="3178"/>
                    <a:pt x="2628" y="3302"/>
                    <a:pt x="2653" y="3451"/>
                  </a:cubicBezTo>
                  <a:cubicBezTo>
                    <a:pt x="3570" y="2732"/>
                    <a:pt x="4487" y="2013"/>
                    <a:pt x="5156" y="1121"/>
                  </a:cubicBezTo>
                  <a:cubicBezTo>
                    <a:pt x="5355" y="873"/>
                    <a:pt x="5652" y="476"/>
                    <a:pt x="5454" y="154"/>
                  </a:cubicBezTo>
                  <a:cubicBezTo>
                    <a:pt x="5361" y="41"/>
                    <a:pt x="5243" y="0"/>
                    <a:pt x="5118"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13"/>
            <p:cNvSpPr/>
            <p:nvPr/>
          </p:nvSpPr>
          <p:spPr>
            <a:xfrm>
              <a:off x="1270750" y="2447800"/>
              <a:ext cx="106625" cy="214100"/>
            </a:xfrm>
            <a:custGeom>
              <a:avLst/>
              <a:gdLst/>
              <a:ahLst/>
              <a:cxnLst/>
              <a:rect l="l" t="t" r="r" b="b"/>
              <a:pathLst>
                <a:path w="4265" h="8564" extrusionOk="0">
                  <a:moveTo>
                    <a:pt x="3538" y="0"/>
                  </a:moveTo>
                  <a:cubicBezTo>
                    <a:pt x="3516" y="0"/>
                    <a:pt x="3494" y="2"/>
                    <a:pt x="3471" y="5"/>
                  </a:cubicBezTo>
                  <a:cubicBezTo>
                    <a:pt x="3174" y="30"/>
                    <a:pt x="2975" y="526"/>
                    <a:pt x="2802" y="774"/>
                  </a:cubicBezTo>
                  <a:cubicBezTo>
                    <a:pt x="2579" y="1047"/>
                    <a:pt x="2356" y="1344"/>
                    <a:pt x="2157" y="1666"/>
                  </a:cubicBezTo>
                  <a:cubicBezTo>
                    <a:pt x="1736" y="2286"/>
                    <a:pt x="1414" y="2931"/>
                    <a:pt x="1116" y="3625"/>
                  </a:cubicBezTo>
                  <a:cubicBezTo>
                    <a:pt x="546" y="4988"/>
                    <a:pt x="199" y="6401"/>
                    <a:pt x="50" y="7889"/>
                  </a:cubicBezTo>
                  <a:cubicBezTo>
                    <a:pt x="1" y="8087"/>
                    <a:pt x="50" y="8360"/>
                    <a:pt x="224" y="8384"/>
                  </a:cubicBezTo>
                  <a:cubicBezTo>
                    <a:pt x="250" y="8397"/>
                    <a:pt x="272" y="8402"/>
                    <a:pt x="293" y="8402"/>
                  </a:cubicBezTo>
                  <a:cubicBezTo>
                    <a:pt x="340" y="8402"/>
                    <a:pt x="379" y="8379"/>
                    <a:pt x="430" y="8379"/>
                  </a:cubicBezTo>
                  <a:cubicBezTo>
                    <a:pt x="443" y="8379"/>
                    <a:pt x="457" y="8381"/>
                    <a:pt x="472" y="8384"/>
                  </a:cubicBezTo>
                  <a:cubicBezTo>
                    <a:pt x="546" y="8434"/>
                    <a:pt x="596" y="8483"/>
                    <a:pt x="670" y="8508"/>
                  </a:cubicBezTo>
                  <a:cubicBezTo>
                    <a:pt x="728" y="8549"/>
                    <a:pt x="787" y="8564"/>
                    <a:pt x="847" y="8564"/>
                  </a:cubicBezTo>
                  <a:cubicBezTo>
                    <a:pt x="1015" y="8564"/>
                    <a:pt x="1192" y="8446"/>
                    <a:pt x="1369" y="8446"/>
                  </a:cubicBezTo>
                  <a:cubicBezTo>
                    <a:pt x="1401" y="8446"/>
                    <a:pt x="1432" y="8450"/>
                    <a:pt x="1463" y="8459"/>
                  </a:cubicBezTo>
                  <a:cubicBezTo>
                    <a:pt x="1587" y="8483"/>
                    <a:pt x="1686" y="8558"/>
                    <a:pt x="1810" y="8558"/>
                  </a:cubicBezTo>
                  <a:cubicBezTo>
                    <a:pt x="1984" y="8558"/>
                    <a:pt x="2108" y="8384"/>
                    <a:pt x="2207" y="8236"/>
                  </a:cubicBezTo>
                  <a:cubicBezTo>
                    <a:pt x="3471" y="6277"/>
                    <a:pt x="3843" y="3848"/>
                    <a:pt x="4140" y="1493"/>
                  </a:cubicBezTo>
                  <a:cubicBezTo>
                    <a:pt x="4215" y="1171"/>
                    <a:pt x="4264" y="824"/>
                    <a:pt x="4165" y="551"/>
                  </a:cubicBezTo>
                  <a:cubicBezTo>
                    <a:pt x="4073" y="297"/>
                    <a:pt x="3830" y="0"/>
                    <a:pt x="35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13"/>
            <p:cNvSpPr/>
            <p:nvPr/>
          </p:nvSpPr>
          <p:spPr>
            <a:xfrm>
              <a:off x="1309800" y="2479125"/>
              <a:ext cx="55800" cy="97100"/>
            </a:xfrm>
            <a:custGeom>
              <a:avLst/>
              <a:gdLst/>
              <a:ahLst/>
              <a:cxnLst/>
              <a:rect l="l" t="t" r="r" b="b"/>
              <a:pathLst>
                <a:path w="2232" h="3884" extrusionOk="0">
                  <a:moveTo>
                    <a:pt x="1756" y="0"/>
                  </a:moveTo>
                  <a:cubicBezTo>
                    <a:pt x="1574" y="0"/>
                    <a:pt x="1372" y="85"/>
                    <a:pt x="1240" y="190"/>
                  </a:cubicBezTo>
                  <a:cubicBezTo>
                    <a:pt x="843" y="537"/>
                    <a:pt x="595" y="1231"/>
                    <a:pt x="397" y="1702"/>
                  </a:cubicBezTo>
                  <a:cubicBezTo>
                    <a:pt x="174" y="2397"/>
                    <a:pt x="25" y="3115"/>
                    <a:pt x="0" y="3834"/>
                  </a:cubicBezTo>
                  <a:cubicBezTo>
                    <a:pt x="174" y="3215"/>
                    <a:pt x="422" y="2620"/>
                    <a:pt x="794" y="2049"/>
                  </a:cubicBezTo>
                  <a:lnTo>
                    <a:pt x="794" y="2049"/>
                  </a:lnTo>
                  <a:cubicBezTo>
                    <a:pt x="843" y="2620"/>
                    <a:pt x="794" y="3165"/>
                    <a:pt x="769" y="3735"/>
                  </a:cubicBezTo>
                  <a:cubicBezTo>
                    <a:pt x="1091" y="3388"/>
                    <a:pt x="1289" y="2991"/>
                    <a:pt x="1413" y="2545"/>
                  </a:cubicBezTo>
                  <a:cubicBezTo>
                    <a:pt x="1513" y="2991"/>
                    <a:pt x="1537" y="3413"/>
                    <a:pt x="1513" y="3884"/>
                  </a:cubicBezTo>
                  <a:cubicBezTo>
                    <a:pt x="1537" y="3611"/>
                    <a:pt x="1760" y="3264"/>
                    <a:pt x="1835" y="2991"/>
                  </a:cubicBezTo>
                  <a:cubicBezTo>
                    <a:pt x="1909" y="2669"/>
                    <a:pt x="1984" y="2372"/>
                    <a:pt x="2008" y="2025"/>
                  </a:cubicBezTo>
                  <a:cubicBezTo>
                    <a:pt x="2083" y="1727"/>
                    <a:pt x="2107" y="1380"/>
                    <a:pt x="2107" y="1058"/>
                  </a:cubicBezTo>
                  <a:cubicBezTo>
                    <a:pt x="2132" y="860"/>
                    <a:pt x="2231" y="488"/>
                    <a:pt x="2132" y="240"/>
                  </a:cubicBezTo>
                  <a:cubicBezTo>
                    <a:pt x="2063" y="66"/>
                    <a:pt x="1917" y="0"/>
                    <a:pt x="1756"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13"/>
            <p:cNvSpPr/>
            <p:nvPr/>
          </p:nvSpPr>
          <p:spPr>
            <a:xfrm>
              <a:off x="1369300" y="2463375"/>
              <a:ext cx="73150" cy="218300"/>
            </a:xfrm>
            <a:custGeom>
              <a:avLst/>
              <a:gdLst/>
              <a:ahLst/>
              <a:cxnLst/>
              <a:rect l="l" t="t" r="r" b="b"/>
              <a:pathLst>
                <a:path w="2926" h="8732" extrusionOk="0">
                  <a:moveTo>
                    <a:pt x="1433" y="1"/>
                  </a:moveTo>
                  <a:cubicBezTo>
                    <a:pt x="884" y="1"/>
                    <a:pt x="643" y="1324"/>
                    <a:pt x="570" y="1737"/>
                  </a:cubicBezTo>
                  <a:cubicBezTo>
                    <a:pt x="248" y="3126"/>
                    <a:pt x="0" y="4539"/>
                    <a:pt x="75" y="5976"/>
                  </a:cubicBezTo>
                  <a:cubicBezTo>
                    <a:pt x="99" y="6819"/>
                    <a:pt x="273" y="7637"/>
                    <a:pt x="744" y="8356"/>
                  </a:cubicBezTo>
                  <a:cubicBezTo>
                    <a:pt x="902" y="8614"/>
                    <a:pt x="1192" y="8732"/>
                    <a:pt x="1476" y="8732"/>
                  </a:cubicBezTo>
                  <a:cubicBezTo>
                    <a:pt x="1683" y="8732"/>
                    <a:pt x="1887" y="8669"/>
                    <a:pt x="2033" y="8555"/>
                  </a:cubicBezTo>
                  <a:cubicBezTo>
                    <a:pt x="2083" y="8505"/>
                    <a:pt x="2132" y="8480"/>
                    <a:pt x="2182" y="8480"/>
                  </a:cubicBezTo>
                  <a:cubicBezTo>
                    <a:pt x="2249" y="8480"/>
                    <a:pt x="2337" y="8583"/>
                    <a:pt x="2427" y="8583"/>
                  </a:cubicBezTo>
                  <a:cubicBezTo>
                    <a:pt x="2436" y="8583"/>
                    <a:pt x="2445" y="8582"/>
                    <a:pt x="2454" y="8579"/>
                  </a:cubicBezTo>
                  <a:cubicBezTo>
                    <a:pt x="2504" y="8579"/>
                    <a:pt x="2578" y="8480"/>
                    <a:pt x="2603" y="8431"/>
                  </a:cubicBezTo>
                  <a:cubicBezTo>
                    <a:pt x="2677" y="8257"/>
                    <a:pt x="2727" y="8108"/>
                    <a:pt x="2801" y="7935"/>
                  </a:cubicBezTo>
                  <a:cubicBezTo>
                    <a:pt x="2925" y="7365"/>
                    <a:pt x="2925" y="6770"/>
                    <a:pt x="2876" y="6200"/>
                  </a:cubicBezTo>
                  <a:cubicBezTo>
                    <a:pt x="2826" y="5282"/>
                    <a:pt x="2752" y="4390"/>
                    <a:pt x="2628" y="3522"/>
                  </a:cubicBezTo>
                  <a:cubicBezTo>
                    <a:pt x="2504" y="2704"/>
                    <a:pt x="2454" y="1861"/>
                    <a:pt x="2206" y="1068"/>
                  </a:cubicBezTo>
                  <a:cubicBezTo>
                    <a:pt x="2083" y="696"/>
                    <a:pt x="1884" y="27"/>
                    <a:pt x="1463" y="2"/>
                  </a:cubicBezTo>
                  <a:cubicBezTo>
                    <a:pt x="1453" y="1"/>
                    <a:pt x="1443" y="1"/>
                    <a:pt x="14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13"/>
            <p:cNvSpPr/>
            <p:nvPr/>
          </p:nvSpPr>
          <p:spPr>
            <a:xfrm>
              <a:off x="1382300" y="2484525"/>
              <a:ext cx="43425" cy="120225"/>
            </a:xfrm>
            <a:custGeom>
              <a:avLst/>
              <a:gdLst/>
              <a:ahLst/>
              <a:cxnLst/>
              <a:rect l="l" t="t" r="r" b="b"/>
              <a:pathLst>
                <a:path w="1737" h="4809" extrusionOk="0">
                  <a:moveTo>
                    <a:pt x="946" y="0"/>
                  </a:moveTo>
                  <a:cubicBezTo>
                    <a:pt x="701" y="0"/>
                    <a:pt x="544" y="488"/>
                    <a:pt x="422" y="817"/>
                  </a:cubicBezTo>
                  <a:cubicBezTo>
                    <a:pt x="249" y="1214"/>
                    <a:pt x="150" y="1635"/>
                    <a:pt x="100" y="2032"/>
                  </a:cubicBezTo>
                  <a:cubicBezTo>
                    <a:pt x="50" y="2428"/>
                    <a:pt x="1" y="2875"/>
                    <a:pt x="50" y="3271"/>
                  </a:cubicBezTo>
                  <a:cubicBezTo>
                    <a:pt x="50" y="3494"/>
                    <a:pt x="75" y="3668"/>
                    <a:pt x="100" y="3891"/>
                  </a:cubicBezTo>
                  <a:cubicBezTo>
                    <a:pt x="125" y="4040"/>
                    <a:pt x="249" y="4312"/>
                    <a:pt x="224" y="4436"/>
                  </a:cubicBezTo>
                  <a:cubicBezTo>
                    <a:pt x="323" y="3990"/>
                    <a:pt x="373" y="3519"/>
                    <a:pt x="422" y="3048"/>
                  </a:cubicBezTo>
                  <a:cubicBezTo>
                    <a:pt x="670" y="3643"/>
                    <a:pt x="893" y="4238"/>
                    <a:pt x="1191" y="4808"/>
                  </a:cubicBezTo>
                  <a:cubicBezTo>
                    <a:pt x="1290" y="4065"/>
                    <a:pt x="1315" y="3321"/>
                    <a:pt x="1339" y="2552"/>
                  </a:cubicBezTo>
                  <a:cubicBezTo>
                    <a:pt x="1463" y="2924"/>
                    <a:pt x="1587" y="3296"/>
                    <a:pt x="1686" y="3668"/>
                  </a:cubicBezTo>
                  <a:cubicBezTo>
                    <a:pt x="1736" y="3023"/>
                    <a:pt x="1736" y="2404"/>
                    <a:pt x="1686" y="1759"/>
                  </a:cubicBezTo>
                  <a:cubicBezTo>
                    <a:pt x="1662" y="1263"/>
                    <a:pt x="1563" y="743"/>
                    <a:pt x="1315" y="321"/>
                  </a:cubicBezTo>
                  <a:cubicBezTo>
                    <a:pt x="1173" y="90"/>
                    <a:pt x="1052" y="0"/>
                    <a:pt x="946"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13"/>
            <p:cNvSpPr/>
            <p:nvPr/>
          </p:nvSpPr>
          <p:spPr>
            <a:xfrm>
              <a:off x="1429400" y="2462350"/>
              <a:ext cx="153725" cy="184800"/>
            </a:xfrm>
            <a:custGeom>
              <a:avLst/>
              <a:gdLst/>
              <a:ahLst/>
              <a:cxnLst/>
              <a:rect l="l" t="t" r="r" b="b"/>
              <a:pathLst>
                <a:path w="6149" h="7392" extrusionOk="0">
                  <a:moveTo>
                    <a:pt x="550" y="0"/>
                  </a:moveTo>
                  <a:cubicBezTo>
                    <a:pt x="475" y="0"/>
                    <a:pt x="399" y="21"/>
                    <a:pt x="323" y="68"/>
                  </a:cubicBezTo>
                  <a:cubicBezTo>
                    <a:pt x="1" y="242"/>
                    <a:pt x="75" y="613"/>
                    <a:pt x="199" y="936"/>
                  </a:cubicBezTo>
                  <a:cubicBezTo>
                    <a:pt x="571" y="1902"/>
                    <a:pt x="968" y="2844"/>
                    <a:pt x="1414" y="3786"/>
                  </a:cubicBezTo>
                  <a:cubicBezTo>
                    <a:pt x="1662" y="4307"/>
                    <a:pt x="1910" y="4828"/>
                    <a:pt x="2207" y="5323"/>
                  </a:cubicBezTo>
                  <a:cubicBezTo>
                    <a:pt x="2579" y="6017"/>
                    <a:pt x="3025" y="6662"/>
                    <a:pt x="3620" y="7158"/>
                  </a:cubicBezTo>
                  <a:cubicBezTo>
                    <a:pt x="3746" y="7284"/>
                    <a:pt x="3908" y="7392"/>
                    <a:pt x="4090" y="7392"/>
                  </a:cubicBezTo>
                  <a:cubicBezTo>
                    <a:pt x="4123" y="7392"/>
                    <a:pt x="4156" y="7388"/>
                    <a:pt x="4190" y="7381"/>
                  </a:cubicBezTo>
                  <a:cubicBezTo>
                    <a:pt x="4289" y="7331"/>
                    <a:pt x="4389" y="7282"/>
                    <a:pt x="4488" y="7257"/>
                  </a:cubicBezTo>
                  <a:cubicBezTo>
                    <a:pt x="4934" y="7059"/>
                    <a:pt x="5430" y="7257"/>
                    <a:pt x="5405" y="6538"/>
                  </a:cubicBezTo>
                  <a:cubicBezTo>
                    <a:pt x="5405" y="6439"/>
                    <a:pt x="5380" y="6315"/>
                    <a:pt x="5430" y="6265"/>
                  </a:cubicBezTo>
                  <a:cubicBezTo>
                    <a:pt x="5504" y="6166"/>
                    <a:pt x="5628" y="6166"/>
                    <a:pt x="5727" y="6141"/>
                  </a:cubicBezTo>
                  <a:cubicBezTo>
                    <a:pt x="6025" y="6017"/>
                    <a:pt x="6149" y="5621"/>
                    <a:pt x="6099" y="5274"/>
                  </a:cubicBezTo>
                  <a:cubicBezTo>
                    <a:pt x="6000" y="4927"/>
                    <a:pt x="5752" y="4679"/>
                    <a:pt x="5529" y="4406"/>
                  </a:cubicBezTo>
                  <a:cubicBezTo>
                    <a:pt x="5281" y="4084"/>
                    <a:pt x="5058" y="3786"/>
                    <a:pt x="4810" y="3514"/>
                  </a:cubicBezTo>
                  <a:cubicBezTo>
                    <a:pt x="4537" y="3167"/>
                    <a:pt x="4190" y="2894"/>
                    <a:pt x="3893" y="2572"/>
                  </a:cubicBezTo>
                  <a:cubicBezTo>
                    <a:pt x="3075" y="1853"/>
                    <a:pt x="2281" y="1184"/>
                    <a:pt x="1439" y="564"/>
                  </a:cubicBezTo>
                  <a:cubicBezTo>
                    <a:pt x="1178" y="363"/>
                    <a:pt x="868" y="0"/>
                    <a:pt x="5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13"/>
            <p:cNvSpPr/>
            <p:nvPr/>
          </p:nvSpPr>
          <p:spPr>
            <a:xfrm>
              <a:off x="1434975" y="2479775"/>
              <a:ext cx="74400" cy="89025"/>
            </a:xfrm>
            <a:custGeom>
              <a:avLst/>
              <a:gdLst/>
              <a:ahLst/>
              <a:cxnLst/>
              <a:rect l="l" t="t" r="r" b="b"/>
              <a:pathLst>
                <a:path w="2976" h="3561" extrusionOk="0">
                  <a:moveTo>
                    <a:pt x="888" y="1"/>
                  </a:moveTo>
                  <a:cubicBezTo>
                    <a:pt x="856" y="1"/>
                    <a:pt x="824" y="5"/>
                    <a:pt x="794" y="16"/>
                  </a:cubicBezTo>
                  <a:cubicBezTo>
                    <a:pt x="1" y="288"/>
                    <a:pt x="1092" y="2023"/>
                    <a:pt x="1340" y="2395"/>
                  </a:cubicBezTo>
                  <a:cubicBezTo>
                    <a:pt x="1488" y="2618"/>
                    <a:pt x="1662" y="2817"/>
                    <a:pt x="1835" y="2990"/>
                  </a:cubicBezTo>
                  <a:cubicBezTo>
                    <a:pt x="1934" y="3114"/>
                    <a:pt x="2455" y="3486"/>
                    <a:pt x="2455" y="3560"/>
                  </a:cubicBezTo>
                  <a:cubicBezTo>
                    <a:pt x="2455" y="3387"/>
                    <a:pt x="2405" y="3238"/>
                    <a:pt x="2306" y="3089"/>
                  </a:cubicBezTo>
                  <a:cubicBezTo>
                    <a:pt x="2058" y="2643"/>
                    <a:pt x="1835" y="2222"/>
                    <a:pt x="1587" y="1776"/>
                  </a:cubicBezTo>
                  <a:lnTo>
                    <a:pt x="1587" y="1776"/>
                  </a:lnTo>
                  <a:lnTo>
                    <a:pt x="2976" y="3089"/>
                  </a:lnTo>
                  <a:cubicBezTo>
                    <a:pt x="2728" y="2445"/>
                    <a:pt x="2331" y="1850"/>
                    <a:pt x="1835" y="1329"/>
                  </a:cubicBezTo>
                  <a:lnTo>
                    <a:pt x="1835" y="1329"/>
                  </a:lnTo>
                  <a:cubicBezTo>
                    <a:pt x="2182" y="1577"/>
                    <a:pt x="2554" y="1776"/>
                    <a:pt x="2901" y="2023"/>
                  </a:cubicBezTo>
                  <a:cubicBezTo>
                    <a:pt x="2653" y="1602"/>
                    <a:pt x="2306" y="1156"/>
                    <a:pt x="1959" y="784"/>
                  </a:cubicBezTo>
                  <a:cubicBezTo>
                    <a:pt x="1754" y="602"/>
                    <a:pt x="1256" y="1"/>
                    <a:pt x="888" y="1"/>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13"/>
            <p:cNvSpPr/>
            <p:nvPr/>
          </p:nvSpPr>
          <p:spPr>
            <a:xfrm>
              <a:off x="1441175" y="2218025"/>
              <a:ext cx="200825" cy="174250"/>
            </a:xfrm>
            <a:custGeom>
              <a:avLst/>
              <a:gdLst/>
              <a:ahLst/>
              <a:cxnLst/>
              <a:rect l="l" t="t" r="r" b="b"/>
              <a:pathLst>
                <a:path w="8033" h="6970" extrusionOk="0">
                  <a:moveTo>
                    <a:pt x="6973" y="0"/>
                  </a:moveTo>
                  <a:cubicBezTo>
                    <a:pt x="6883" y="0"/>
                    <a:pt x="6786" y="18"/>
                    <a:pt x="6694" y="49"/>
                  </a:cubicBezTo>
                  <a:cubicBezTo>
                    <a:pt x="6322" y="123"/>
                    <a:pt x="6049" y="347"/>
                    <a:pt x="5752" y="545"/>
                  </a:cubicBezTo>
                  <a:cubicBezTo>
                    <a:pt x="5380" y="768"/>
                    <a:pt x="5033" y="966"/>
                    <a:pt x="4686" y="1189"/>
                  </a:cubicBezTo>
                  <a:cubicBezTo>
                    <a:pt x="3298" y="2107"/>
                    <a:pt x="2157" y="3173"/>
                    <a:pt x="1116" y="4511"/>
                  </a:cubicBezTo>
                  <a:cubicBezTo>
                    <a:pt x="596" y="5156"/>
                    <a:pt x="125" y="5899"/>
                    <a:pt x="50" y="6742"/>
                  </a:cubicBezTo>
                  <a:cubicBezTo>
                    <a:pt x="1" y="6792"/>
                    <a:pt x="1" y="6891"/>
                    <a:pt x="75" y="6916"/>
                  </a:cubicBezTo>
                  <a:cubicBezTo>
                    <a:pt x="90" y="6960"/>
                    <a:pt x="132" y="6969"/>
                    <a:pt x="173" y="6969"/>
                  </a:cubicBezTo>
                  <a:cubicBezTo>
                    <a:pt x="201" y="6969"/>
                    <a:pt x="229" y="6965"/>
                    <a:pt x="249" y="6965"/>
                  </a:cubicBezTo>
                  <a:cubicBezTo>
                    <a:pt x="868" y="6817"/>
                    <a:pt x="1538" y="6618"/>
                    <a:pt x="2108" y="6395"/>
                  </a:cubicBezTo>
                  <a:cubicBezTo>
                    <a:pt x="2901" y="6123"/>
                    <a:pt x="3595" y="5726"/>
                    <a:pt x="4265" y="5255"/>
                  </a:cubicBezTo>
                  <a:cubicBezTo>
                    <a:pt x="4810" y="4883"/>
                    <a:pt x="5331" y="4437"/>
                    <a:pt x="5876" y="3966"/>
                  </a:cubicBezTo>
                  <a:cubicBezTo>
                    <a:pt x="6620" y="3321"/>
                    <a:pt x="7239" y="2702"/>
                    <a:pt x="7785" y="1908"/>
                  </a:cubicBezTo>
                  <a:cubicBezTo>
                    <a:pt x="7884" y="1784"/>
                    <a:pt x="7983" y="1611"/>
                    <a:pt x="8008" y="1462"/>
                  </a:cubicBezTo>
                  <a:cubicBezTo>
                    <a:pt x="8033" y="1338"/>
                    <a:pt x="8008" y="1189"/>
                    <a:pt x="7983" y="1065"/>
                  </a:cubicBezTo>
                  <a:cubicBezTo>
                    <a:pt x="7933" y="942"/>
                    <a:pt x="7909" y="818"/>
                    <a:pt x="7859" y="694"/>
                  </a:cubicBezTo>
                  <a:cubicBezTo>
                    <a:pt x="7735" y="545"/>
                    <a:pt x="7537" y="570"/>
                    <a:pt x="7438" y="421"/>
                  </a:cubicBezTo>
                  <a:cubicBezTo>
                    <a:pt x="7388" y="322"/>
                    <a:pt x="7363" y="223"/>
                    <a:pt x="7289" y="123"/>
                  </a:cubicBezTo>
                  <a:cubicBezTo>
                    <a:pt x="7216" y="36"/>
                    <a:pt x="7101" y="0"/>
                    <a:pt x="69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13"/>
            <p:cNvSpPr/>
            <p:nvPr/>
          </p:nvSpPr>
          <p:spPr>
            <a:xfrm>
              <a:off x="1456625" y="2281825"/>
              <a:ext cx="94900" cy="90700"/>
            </a:xfrm>
            <a:custGeom>
              <a:avLst/>
              <a:gdLst/>
              <a:ahLst/>
              <a:cxnLst/>
              <a:rect l="l" t="t" r="r" b="b"/>
              <a:pathLst>
                <a:path w="3796" h="3628" extrusionOk="0">
                  <a:moveTo>
                    <a:pt x="3523" y="1"/>
                  </a:moveTo>
                  <a:lnTo>
                    <a:pt x="3523" y="1"/>
                  </a:lnTo>
                  <a:cubicBezTo>
                    <a:pt x="3052" y="224"/>
                    <a:pt x="2605" y="497"/>
                    <a:pt x="2234" y="769"/>
                  </a:cubicBezTo>
                  <a:cubicBezTo>
                    <a:pt x="1539" y="1339"/>
                    <a:pt x="945" y="2034"/>
                    <a:pt x="498" y="2852"/>
                  </a:cubicBezTo>
                  <a:cubicBezTo>
                    <a:pt x="336" y="3153"/>
                    <a:pt x="1" y="3627"/>
                    <a:pt x="464" y="3627"/>
                  </a:cubicBezTo>
                  <a:cubicBezTo>
                    <a:pt x="496" y="3627"/>
                    <a:pt x="532" y="3625"/>
                    <a:pt x="573" y="3620"/>
                  </a:cubicBezTo>
                  <a:cubicBezTo>
                    <a:pt x="1044" y="3571"/>
                    <a:pt x="1539" y="3347"/>
                    <a:pt x="1936" y="3100"/>
                  </a:cubicBezTo>
                  <a:cubicBezTo>
                    <a:pt x="2457" y="2802"/>
                    <a:pt x="2903" y="2356"/>
                    <a:pt x="3349" y="1959"/>
                  </a:cubicBezTo>
                  <a:lnTo>
                    <a:pt x="3349" y="1959"/>
                  </a:lnTo>
                  <a:cubicBezTo>
                    <a:pt x="2952" y="2108"/>
                    <a:pt x="2531" y="2232"/>
                    <a:pt x="2110" y="2381"/>
                  </a:cubicBezTo>
                  <a:cubicBezTo>
                    <a:pt x="2680" y="1835"/>
                    <a:pt x="3225" y="1315"/>
                    <a:pt x="3795" y="745"/>
                  </a:cubicBezTo>
                  <a:lnTo>
                    <a:pt x="3795" y="745"/>
                  </a:lnTo>
                  <a:cubicBezTo>
                    <a:pt x="3275" y="868"/>
                    <a:pt x="2729" y="1092"/>
                    <a:pt x="2283" y="1364"/>
                  </a:cubicBezTo>
                  <a:cubicBezTo>
                    <a:pt x="2680" y="943"/>
                    <a:pt x="3101" y="472"/>
                    <a:pt x="3523" y="1"/>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13"/>
            <p:cNvSpPr/>
            <p:nvPr/>
          </p:nvSpPr>
          <p:spPr>
            <a:xfrm>
              <a:off x="1459150" y="2362550"/>
              <a:ext cx="221900" cy="75800"/>
            </a:xfrm>
            <a:custGeom>
              <a:avLst/>
              <a:gdLst/>
              <a:ahLst/>
              <a:cxnLst/>
              <a:rect l="l" t="t" r="r" b="b"/>
              <a:pathLst>
                <a:path w="8876" h="3032" extrusionOk="0">
                  <a:moveTo>
                    <a:pt x="6773" y="0"/>
                  </a:moveTo>
                  <a:cubicBezTo>
                    <a:pt x="4855" y="0"/>
                    <a:pt x="2913" y="463"/>
                    <a:pt x="1091" y="1085"/>
                  </a:cubicBezTo>
                  <a:cubicBezTo>
                    <a:pt x="844" y="1135"/>
                    <a:pt x="224" y="1333"/>
                    <a:pt x="125" y="1631"/>
                  </a:cubicBezTo>
                  <a:cubicBezTo>
                    <a:pt x="1" y="2052"/>
                    <a:pt x="1067" y="2300"/>
                    <a:pt x="1315" y="2374"/>
                  </a:cubicBezTo>
                  <a:cubicBezTo>
                    <a:pt x="2133" y="2697"/>
                    <a:pt x="3174" y="2697"/>
                    <a:pt x="3992" y="2821"/>
                  </a:cubicBezTo>
                  <a:cubicBezTo>
                    <a:pt x="4685" y="2936"/>
                    <a:pt x="5404" y="3032"/>
                    <a:pt x="6112" y="3032"/>
                  </a:cubicBezTo>
                  <a:cubicBezTo>
                    <a:pt x="6772" y="3032"/>
                    <a:pt x="7423" y="2949"/>
                    <a:pt x="8033" y="2721"/>
                  </a:cubicBezTo>
                  <a:cubicBezTo>
                    <a:pt x="8181" y="2672"/>
                    <a:pt x="8305" y="2597"/>
                    <a:pt x="8404" y="2473"/>
                  </a:cubicBezTo>
                  <a:cubicBezTo>
                    <a:pt x="8454" y="2350"/>
                    <a:pt x="8454" y="2226"/>
                    <a:pt x="8528" y="2102"/>
                  </a:cubicBezTo>
                  <a:cubicBezTo>
                    <a:pt x="8578" y="1978"/>
                    <a:pt x="8652" y="1953"/>
                    <a:pt x="8702" y="1854"/>
                  </a:cubicBezTo>
                  <a:cubicBezTo>
                    <a:pt x="8875" y="1631"/>
                    <a:pt x="8801" y="1556"/>
                    <a:pt x="8751" y="1259"/>
                  </a:cubicBezTo>
                  <a:cubicBezTo>
                    <a:pt x="8702" y="1085"/>
                    <a:pt x="8751" y="887"/>
                    <a:pt x="8702" y="713"/>
                  </a:cubicBezTo>
                  <a:cubicBezTo>
                    <a:pt x="8702" y="689"/>
                    <a:pt x="8702" y="614"/>
                    <a:pt x="8677" y="589"/>
                  </a:cubicBezTo>
                  <a:cubicBezTo>
                    <a:pt x="8627" y="391"/>
                    <a:pt x="8429" y="242"/>
                    <a:pt x="8206" y="193"/>
                  </a:cubicBezTo>
                  <a:cubicBezTo>
                    <a:pt x="7958" y="69"/>
                    <a:pt x="7685" y="19"/>
                    <a:pt x="7438" y="19"/>
                  </a:cubicBezTo>
                  <a:cubicBezTo>
                    <a:pt x="7217" y="6"/>
                    <a:pt x="6995" y="0"/>
                    <a:pt x="67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13"/>
            <p:cNvSpPr/>
            <p:nvPr/>
          </p:nvSpPr>
          <p:spPr>
            <a:xfrm>
              <a:off x="1473400" y="2375350"/>
              <a:ext cx="122750" cy="44700"/>
            </a:xfrm>
            <a:custGeom>
              <a:avLst/>
              <a:gdLst/>
              <a:ahLst/>
              <a:cxnLst/>
              <a:rect l="l" t="t" r="r" b="b"/>
              <a:pathLst>
                <a:path w="4910" h="1788" extrusionOk="0">
                  <a:moveTo>
                    <a:pt x="4622" y="0"/>
                  </a:moveTo>
                  <a:cubicBezTo>
                    <a:pt x="3742" y="0"/>
                    <a:pt x="2896" y="129"/>
                    <a:pt x="2009" y="425"/>
                  </a:cubicBezTo>
                  <a:cubicBezTo>
                    <a:pt x="1563" y="573"/>
                    <a:pt x="1141" y="747"/>
                    <a:pt x="745" y="970"/>
                  </a:cubicBezTo>
                  <a:cubicBezTo>
                    <a:pt x="621" y="1069"/>
                    <a:pt x="447" y="1094"/>
                    <a:pt x="323" y="1193"/>
                  </a:cubicBezTo>
                  <a:cubicBezTo>
                    <a:pt x="298" y="1218"/>
                    <a:pt x="1" y="1664"/>
                    <a:pt x="75" y="1664"/>
                  </a:cubicBezTo>
                  <a:cubicBezTo>
                    <a:pt x="518" y="1627"/>
                    <a:pt x="958" y="1607"/>
                    <a:pt x="1396" y="1607"/>
                  </a:cubicBezTo>
                  <a:cubicBezTo>
                    <a:pt x="2136" y="1607"/>
                    <a:pt x="2873" y="1663"/>
                    <a:pt x="3620" y="1788"/>
                  </a:cubicBezTo>
                  <a:cubicBezTo>
                    <a:pt x="3397" y="1490"/>
                    <a:pt x="3124" y="1292"/>
                    <a:pt x="2802" y="1119"/>
                  </a:cubicBezTo>
                  <a:cubicBezTo>
                    <a:pt x="3425" y="963"/>
                    <a:pt x="4069" y="867"/>
                    <a:pt x="4696" y="867"/>
                  </a:cubicBezTo>
                  <a:cubicBezTo>
                    <a:pt x="4767" y="867"/>
                    <a:pt x="4838" y="868"/>
                    <a:pt x="4909" y="871"/>
                  </a:cubicBezTo>
                  <a:cubicBezTo>
                    <a:pt x="4488" y="722"/>
                    <a:pt x="4042" y="573"/>
                    <a:pt x="3595" y="474"/>
                  </a:cubicBezTo>
                  <a:cubicBezTo>
                    <a:pt x="4017" y="325"/>
                    <a:pt x="4413" y="152"/>
                    <a:pt x="4860" y="3"/>
                  </a:cubicBezTo>
                  <a:cubicBezTo>
                    <a:pt x="4780" y="1"/>
                    <a:pt x="4701" y="0"/>
                    <a:pt x="4622"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13"/>
            <p:cNvSpPr/>
            <p:nvPr/>
          </p:nvSpPr>
          <p:spPr>
            <a:xfrm>
              <a:off x="1447550" y="2430175"/>
              <a:ext cx="212425" cy="132450"/>
            </a:xfrm>
            <a:custGeom>
              <a:avLst/>
              <a:gdLst/>
              <a:ahLst/>
              <a:cxnLst/>
              <a:rect l="l" t="t" r="r" b="b"/>
              <a:pathLst>
                <a:path w="8497" h="5298" extrusionOk="0">
                  <a:moveTo>
                    <a:pt x="1227" y="0"/>
                  </a:moveTo>
                  <a:cubicBezTo>
                    <a:pt x="682" y="0"/>
                    <a:pt x="0" y="151"/>
                    <a:pt x="366" y="983"/>
                  </a:cubicBezTo>
                  <a:cubicBezTo>
                    <a:pt x="489" y="1231"/>
                    <a:pt x="688" y="1405"/>
                    <a:pt x="861" y="1578"/>
                  </a:cubicBezTo>
                  <a:cubicBezTo>
                    <a:pt x="1184" y="1900"/>
                    <a:pt x="1531" y="2223"/>
                    <a:pt x="1902" y="2495"/>
                  </a:cubicBezTo>
                  <a:cubicBezTo>
                    <a:pt x="3216" y="3561"/>
                    <a:pt x="4704" y="4429"/>
                    <a:pt x="6241" y="5098"/>
                  </a:cubicBezTo>
                  <a:cubicBezTo>
                    <a:pt x="6477" y="5193"/>
                    <a:pt x="6733" y="5297"/>
                    <a:pt x="6984" y="5297"/>
                  </a:cubicBezTo>
                  <a:cubicBezTo>
                    <a:pt x="7128" y="5297"/>
                    <a:pt x="7270" y="5263"/>
                    <a:pt x="7406" y="5173"/>
                  </a:cubicBezTo>
                  <a:cubicBezTo>
                    <a:pt x="7629" y="4999"/>
                    <a:pt x="7778" y="4726"/>
                    <a:pt x="8026" y="4627"/>
                  </a:cubicBezTo>
                  <a:cubicBezTo>
                    <a:pt x="8149" y="4578"/>
                    <a:pt x="8348" y="4578"/>
                    <a:pt x="8422" y="4454"/>
                  </a:cubicBezTo>
                  <a:cubicBezTo>
                    <a:pt x="8497" y="4355"/>
                    <a:pt x="8497" y="4255"/>
                    <a:pt x="8497" y="4131"/>
                  </a:cubicBezTo>
                  <a:lnTo>
                    <a:pt x="8497" y="2768"/>
                  </a:lnTo>
                  <a:cubicBezTo>
                    <a:pt x="8497" y="2371"/>
                    <a:pt x="8174" y="2297"/>
                    <a:pt x="7902" y="2148"/>
                  </a:cubicBezTo>
                  <a:cubicBezTo>
                    <a:pt x="6538" y="1504"/>
                    <a:pt x="5175" y="884"/>
                    <a:pt x="3762" y="438"/>
                  </a:cubicBezTo>
                  <a:cubicBezTo>
                    <a:pt x="3043" y="239"/>
                    <a:pt x="2299" y="91"/>
                    <a:pt x="1555" y="16"/>
                  </a:cubicBezTo>
                  <a:cubicBezTo>
                    <a:pt x="1461" y="7"/>
                    <a:pt x="1348" y="0"/>
                    <a:pt x="12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13"/>
            <p:cNvSpPr/>
            <p:nvPr/>
          </p:nvSpPr>
          <p:spPr>
            <a:xfrm>
              <a:off x="1469075" y="2440325"/>
              <a:ext cx="113425" cy="79525"/>
            </a:xfrm>
            <a:custGeom>
              <a:avLst/>
              <a:gdLst/>
              <a:ahLst/>
              <a:cxnLst/>
              <a:rect l="l" t="t" r="r" b="b"/>
              <a:pathLst>
                <a:path w="4537" h="3181" extrusionOk="0">
                  <a:moveTo>
                    <a:pt x="546" y="0"/>
                  </a:moveTo>
                  <a:cubicBezTo>
                    <a:pt x="382" y="0"/>
                    <a:pt x="237" y="43"/>
                    <a:pt x="174" y="181"/>
                  </a:cubicBezTo>
                  <a:cubicBezTo>
                    <a:pt x="0" y="453"/>
                    <a:pt x="298" y="825"/>
                    <a:pt x="447" y="999"/>
                  </a:cubicBezTo>
                  <a:cubicBezTo>
                    <a:pt x="818" y="1420"/>
                    <a:pt x="1215" y="1742"/>
                    <a:pt x="1612" y="2065"/>
                  </a:cubicBezTo>
                  <a:cubicBezTo>
                    <a:pt x="2281" y="2511"/>
                    <a:pt x="2975" y="2858"/>
                    <a:pt x="3719" y="3180"/>
                  </a:cubicBezTo>
                  <a:cubicBezTo>
                    <a:pt x="3421" y="2808"/>
                    <a:pt x="3049" y="2511"/>
                    <a:pt x="2653" y="2312"/>
                  </a:cubicBezTo>
                  <a:lnTo>
                    <a:pt x="2653" y="2312"/>
                  </a:lnTo>
                  <a:cubicBezTo>
                    <a:pt x="3297" y="2362"/>
                    <a:pt x="3917" y="2461"/>
                    <a:pt x="4537" y="2610"/>
                  </a:cubicBezTo>
                  <a:cubicBezTo>
                    <a:pt x="3892" y="2089"/>
                    <a:pt x="3223" y="1618"/>
                    <a:pt x="2479" y="1222"/>
                  </a:cubicBezTo>
                  <a:cubicBezTo>
                    <a:pt x="2901" y="1197"/>
                    <a:pt x="3273" y="1172"/>
                    <a:pt x="3669" y="1098"/>
                  </a:cubicBezTo>
                  <a:cubicBezTo>
                    <a:pt x="3570" y="1098"/>
                    <a:pt x="3198" y="825"/>
                    <a:pt x="3099" y="800"/>
                  </a:cubicBezTo>
                  <a:cubicBezTo>
                    <a:pt x="2925" y="701"/>
                    <a:pt x="2702" y="602"/>
                    <a:pt x="2479" y="503"/>
                  </a:cubicBezTo>
                  <a:cubicBezTo>
                    <a:pt x="2058" y="329"/>
                    <a:pt x="1612" y="205"/>
                    <a:pt x="1165" y="106"/>
                  </a:cubicBezTo>
                  <a:cubicBezTo>
                    <a:pt x="1023" y="78"/>
                    <a:pt x="767" y="0"/>
                    <a:pt x="546" y="0"/>
                  </a:cubicBez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13"/>
            <p:cNvSpPr/>
            <p:nvPr/>
          </p:nvSpPr>
          <p:spPr>
            <a:xfrm>
              <a:off x="1303525" y="2333325"/>
              <a:ext cx="190350" cy="171775"/>
            </a:xfrm>
            <a:custGeom>
              <a:avLst/>
              <a:gdLst/>
              <a:ahLst/>
              <a:cxnLst/>
              <a:rect l="l" t="t" r="r" b="b"/>
              <a:pathLst>
                <a:path w="7614" h="6871" extrusionOk="0">
                  <a:moveTo>
                    <a:pt x="3831" y="0"/>
                  </a:moveTo>
                  <a:cubicBezTo>
                    <a:pt x="2908" y="0"/>
                    <a:pt x="2038" y="314"/>
                    <a:pt x="1367" y="1040"/>
                  </a:cubicBezTo>
                  <a:cubicBezTo>
                    <a:pt x="1020" y="1436"/>
                    <a:pt x="747" y="1907"/>
                    <a:pt x="598" y="2403"/>
                  </a:cubicBezTo>
                  <a:cubicBezTo>
                    <a:pt x="0" y="4508"/>
                    <a:pt x="1798" y="6870"/>
                    <a:pt x="3939" y="6870"/>
                  </a:cubicBezTo>
                  <a:cubicBezTo>
                    <a:pt x="4194" y="6870"/>
                    <a:pt x="4453" y="6837"/>
                    <a:pt x="4714" y="6766"/>
                  </a:cubicBezTo>
                  <a:cubicBezTo>
                    <a:pt x="5308" y="6617"/>
                    <a:pt x="5804" y="6320"/>
                    <a:pt x="6300" y="5948"/>
                  </a:cubicBezTo>
                  <a:cubicBezTo>
                    <a:pt x="6870" y="5502"/>
                    <a:pt x="7242" y="4832"/>
                    <a:pt x="7366" y="4113"/>
                  </a:cubicBezTo>
                  <a:cubicBezTo>
                    <a:pt x="7614" y="2800"/>
                    <a:pt x="7069" y="1114"/>
                    <a:pt x="5854" y="445"/>
                  </a:cubicBezTo>
                  <a:cubicBezTo>
                    <a:pt x="5556" y="296"/>
                    <a:pt x="5209" y="172"/>
                    <a:pt x="4862" y="122"/>
                  </a:cubicBezTo>
                  <a:cubicBezTo>
                    <a:pt x="4516" y="42"/>
                    <a:pt x="4170" y="0"/>
                    <a:pt x="3831" y="0"/>
                  </a:cubicBezTo>
                  <a:close/>
                </a:path>
              </a:pathLst>
            </a:custGeom>
            <a:solidFill>
              <a:srgbClr val="FF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13"/>
            <p:cNvSpPr/>
            <p:nvPr/>
          </p:nvSpPr>
          <p:spPr>
            <a:xfrm>
              <a:off x="1328400" y="2345325"/>
              <a:ext cx="146275" cy="144925"/>
            </a:xfrm>
            <a:custGeom>
              <a:avLst/>
              <a:gdLst/>
              <a:ahLst/>
              <a:cxnLst/>
              <a:rect l="l" t="t" r="r" b="b"/>
              <a:pathLst>
                <a:path w="5851" h="5797" extrusionOk="0">
                  <a:moveTo>
                    <a:pt x="2690" y="1"/>
                  </a:moveTo>
                  <a:cubicBezTo>
                    <a:pt x="2499" y="1"/>
                    <a:pt x="2311" y="20"/>
                    <a:pt x="2132" y="64"/>
                  </a:cubicBezTo>
                  <a:cubicBezTo>
                    <a:pt x="1289" y="262"/>
                    <a:pt x="372" y="684"/>
                    <a:pt x="99" y="1551"/>
                  </a:cubicBezTo>
                  <a:cubicBezTo>
                    <a:pt x="0" y="1824"/>
                    <a:pt x="25" y="2146"/>
                    <a:pt x="174" y="2394"/>
                  </a:cubicBezTo>
                  <a:cubicBezTo>
                    <a:pt x="273" y="2518"/>
                    <a:pt x="421" y="2568"/>
                    <a:pt x="521" y="2691"/>
                  </a:cubicBezTo>
                  <a:cubicBezTo>
                    <a:pt x="868" y="3162"/>
                    <a:pt x="347" y="3807"/>
                    <a:pt x="545" y="4352"/>
                  </a:cubicBezTo>
                  <a:cubicBezTo>
                    <a:pt x="769" y="4774"/>
                    <a:pt x="1388" y="4848"/>
                    <a:pt x="1735" y="5170"/>
                  </a:cubicBezTo>
                  <a:cubicBezTo>
                    <a:pt x="1859" y="5294"/>
                    <a:pt x="1909" y="5443"/>
                    <a:pt x="2082" y="5592"/>
                  </a:cubicBezTo>
                  <a:cubicBezTo>
                    <a:pt x="2256" y="5741"/>
                    <a:pt x="2479" y="5765"/>
                    <a:pt x="2727" y="5790"/>
                  </a:cubicBezTo>
                  <a:cubicBezTo>
                    <a:pt x="2781" y="5794"/>
                    <a:pt x="2835" y="5797"/>
                    <a:pt x="2888" y="5797"/>
                  </a:cubicBezTo>
                  <a:cubicBezTo>
                    <a:pt x="3450" y="5797"/>
                    <a:pt x="3989" y="5570"/>
                    <a:pt x="4487" y="5344"/>
                  </a:cubicBezTo>
                  <a:cubicBezTo>
                    <a:pt x="4735" y="5245"/>
                    <a:pt x="4958" y="5146"/>
                    <a:pt x="5132" y="4972"/>
                  </a:cubicBezTo>
                  <a:cubicBezTo>
                    <a:pt x="5355" y="4749"/>
                    <a:pt x="5454" y="4427"/>
                    <a:pt x="5454" y="4154"/>
                  </a:cubicBezTo>
                  <a:cubicBezTo>
                    <a:pt x="5454" y="3832"/>
                    <a:pt x="5429" y="3559"/>
                    <a:pt x="5355" y="3262"/>
                  </a:cubicBezTo>
                  <a:cubicBezTo>
                    <a:pt x="5330" y="3162"/>
                    <a:pt x="5330" y="3063"/>
                    <a:pt x="5330" y="2989"/>
                  </a:cubicBezTo>
                  <a:cubicBezTo>
                    <a:pt x="5355" y="2741"/>
                    <a:pt x="5677" y="2568"/>
                    <a:pt x="5751" y="2320"/>
                  </a:cubicBezTo>
                  <a:cubicBezTo>
                    <a:pt x="5850" y="2072"/>
                    <a:pt x="5702" y="1824"/>
                    <a:pt x="5553" y="1650"/>
                  </a:cubicBezTo>
                  <a:cubicBezTo>
                    <a:pt x="5355" y="1452"/>
                    <a:pt x="5181" y="1303"/>
                    <a:pt x="5057" y="1080"/>
                  </a:cubicBezTo>
                  <a:cubicBezTo>
                    <a:pt x="4983" y="956"/>
                    <a:pt x="4958" y="832"/>
                    <a:pt x="4859" y="733"/>
                  </a:cubicBezTo>
                  <a:cubicBezTo>
                    <a:pt x="4809" y="659"/>
                    <a:pt x="4710" y="634"/>
                    <a:pt x="4611" y="560"/>
                  </a:cubicBezTo>
                  <a:cubicBezTo>
                    <a:pt x="4088" y="250"/>
                    <a:pt x="3369" y="1"/>
                    <a:pt x="2690"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13"/>
            <p:cNvSpPr/>
            <p:nvPr/>
          </p:nvSpPr>
          <p:spPr>
            <a:xfrm>
              <a:off x="1371775" y="2395600"/>
              <a:ext cx="13650" cy="13275"/>
            </a:xfrm>
            <a:custGeom>
              <a:avLst/>
              <a:gdLst/>
              <a:ahLst/>
              <a:cxnLst/>
              <a:rect l="l" t="t" r="r" b="b"/>
              <a:pathLst>
                <a:path w="546" h="531" extrusionOk="0">
                  <a:moveTo>
                    <a:pt x="273" y="1"/>
                  </a:moveTo>
                  <a:cubicBezTo>
                    <a:pt x="185" y="1"/>
                    <a:pt x="100" y="51"/>
                    <a:pt x="50" y="135"/>
                  </a:cubicBezTo>
                  <a:cubicBezTo>
                    <a:pt x="0" y="234"/>
                    <a:pt x="25" y="408"/>
                    <a:pt x="149" y="482"/>
                  </a:cubicBezTo>
                  <a:cubicBezTo>
                    <a:pt x="149" y="482"/>
                    <a:pt x="174" y="482"/>
                    <a:pt x="174" y="507"/>
                  </a:cubicBezTo>
                  <a:cubicBezTo>
                    <a:pt x="213" y="523"/>
                    <a:pt x="257" y="531"/>
                    <a:pt x="301" y="531"/>
                  </a:cubicBezTo>
                  <a:cubicBezTo>
                    <a:pt x="395" y="531"/>
                    <a:pt x="487" y="492"/>
                    <a:pt x="521" y="408"/>
                  </a:cubicBezTo>
                  <a:cubicBezTo>
                    <a:pt x="546" y="309"/>
                    <a:pt x="546" y="135"/>
                    <a:pt x="422" y="61"/>
                  </a:cubicBezTo>
                  <a:cubicBezTo>
                    <a:pt x="422" y="61"/>
                    <a:pt x="397" y="61"/>
                    <a:pt x="397" y="36"/>
                  </a:cubicBezTo>
                  <a:cubicBezTo>
                    <a:pt x="357" y="12"/>
                    <a:pt x="315" y="1"/>
                    <a:pt x="273"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13"/>
            <p:cNvSpPr/>
            <p:nvPr/>
          </p:nvSpPr>
          <p:spPr>
            <a:xfrm>
              <a:off x="1402750" y="2370450"/>
              <a:ext cx="15525" cy="11175"/>
            </a:xfrm>
            <a:custGeom>
              <a:avLst/>
              <a:gdLst/>
              <a:ahLst/>
              <a:cxnLst/>
              <a:rect l="l" t="t" r="r" b="b"/>
              <a:pathLst>
                <a:path w="621" h="447" extrusionOk="0">
                  <a:moveTo>
                    <a:pt x="298" y="1"/>
                  </a:moveTo>
                  <a:cubicBezTo>
                    <a:pt x="1" y="1"/>
                    <a:pt x="1" y="447"/>
                    <a:pt x="298" y="447"/>
                  </a:cubicBezTo>
                  <a:cubicBezTo>
                    <a:pt x="621" y="447"/>
                    <a:pt x="621" y="1"/>
                    <a:pt x="298"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13"/>
            <p:cNvSpPr/>
            <p:nvPr/>
          </p:nvSpPr>
          <p:spPr>
            <a:xfrm>
              <a:off x="1374250" y="2366125"/>
              <a:ext cx="15525" cy="11800"/>
            </a:xfrm>
            <a:custGeom>
              <a:avLst/>
              <a:gdLst/>
              <a:ahLst/>
              <a:cxnLst/>
              <a:rect l="l" t="t" r="r" b="b"/>
              <a:pathLst>
                <a:path w="621" h="472" extrusionOk="0">
                  <a:moveTo>
                    <a:pt x="298" y="0"/>
                  </a:moveTo>
                  <a:cubicBezTo>
                    <a:pt x="0" y="0"/>
                    <a:pt x="0" y="471"/>
                    <a:pt x="298" y="471"/>
                  </a:cubicBezTo>
                  <a:cubicBezTo>
                    <a:pt x="620" y="471"/>
                    <a:pt x="620" y="0"/>
                    <a:pt x="298"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13"/>
            <p:cNvSpPr/>
            <p:nvPr/>
          </p:nvSpPr>
          <p:spPr>
            <a:xfrm>
              <a:off x="1408325" y="2404550"/>
              <a:ext cx="15525" cy="11175"/>
            </a:xfrm>
            <a:custGeom>
              <a:avLst/>
              <a:gdLst/>
              <a:ahLst/>
              <a:cxnLst/>
              <a:rect l="l" t="t" r="r" b="b"/>
              <a:pathLst>
                <a:path w="621" h="447" extrusionOk="0">
                  <a:moveTo>
                    <a:pt x="298" y="0"/>
                  </a:moveTo>
                  <a:cubicBezTo>
                    <a:pt x="1" y="0"/>
                    <a:pt x="1" y="446"/>
                    <a:pt x="298" y="446"/>
                  </a:cubicBezTo>
                  <a:cubicBezTo>
                    <a:pt x="621" y="446"/>
                    <a:pt x="621" y="0"/>
                    <a:pt x="298"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13"/>
            <p:cNvSpPr/>
            <p:nvPr/>
          </p:nvSpPr>
          <p:spPr>
            <a:xfrm>
              <a:off x="1441175" y="23927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13"/>
            <p:cNvSpPr/>
            <p:nvPr/>
          </p:nvSpPr>
          <p:spPr>
            <a:xfrm>
              <a:off x="1431875" y="2432425"/>
              <a:ext cx="14900" cy="11175"/>
            </a:xfrm>
            <a:custGeom>
              <a:avLst/>
              <a:gdLst/>
              <a:ahLst/>
              <a:cxnLst/>
              <a:rect l="l" t="t" r="r" b="b"/>
              <a:pathLst>
                <a:path w="596" h="447" extrusionOk="0">
                  <a:moveTo>
                    <a:pt x="323" y="1"/>
                  </a:moveTo>
                  <a:cubicBezTo>
                    <a:pt x="1" y="1"/>
                    <a:pt x="1" y="447"/>
                    <a:pt x="323" y="447"/>
                  </a:cubicBezTo>
                  <a:cubicBezTo>
                    <a:pt x="596" y="447"/>
                    <a:pt x="596" y="1"/>
                    <a:pt x="323"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13"/>
            <p:cNvSpPr/>
            <p:nvPr/>
          </p:nvSpPr>
          <p:spPr>
            <a:xfrm>
              <a:off x="1380450" y="2455350"/>
              <a:ext cx="15525" cy="11800"/>
            </a:xfrm>
            <a:custGeom>
              <a:avLst/>
              <a:gdLst/>
              <a:ahLst/>
              <a:cxnLst/>
              <a:rect l="l" t="t" r="r" b="b"/>
              <a:pathLst>
                <a:path w="621" h="472" extrusionOk="0">
                  <a:moveTo>
                    <a:pt x="298" y="1"/>
                  </a:moveTo>
                  <a:cubicBezTo>
                    <a:pt x="0" y="1"/>
                    <a:pt x="0" y="472"/>
                    <a:pt x="298" y="472"/>
                  </a:cubicBezTo>
                  <a:cubicBezTo>
                    <a:pt x="620" y="472"/>
                    <a:pt x="620" y="1"/>
                    <a:pt x="298"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13"/>
            <p:cNvSpPr/>
            <p:nvPr/>
          </p:nvSpPr>
          <p:spPr>
            <a:xfrm>
              <a:off x="1343875" y="2426850"/>
              <a:ext cx="15525" cy="11800"/>
            </a:xfrm>
            <a:custGeom>
              <a:avLst/>
              <a:gdLst/>
              <a:ahLst/>
              <a:cxnLst/>
              <a:rect l="l" t="t" r="r" b="b"/>
              <a:pathLst>
                <a:path w="621" h="472" extrusionOk="0">
                  <a:moveTo>
                    <a:pt x="298" y="1"/>
                  </a:moveTo>
                  <a:cubicBezTo>
                    <a:pt x="1" y="1"/>
                    <a:pt x="1" y="472"/>
                    <a:pt x="298" y="472"/>
                  </a:cubicBezTo>
                  <a:cubicBezTo>
                    <a:pt x="621" y="472"/>
                    <a:pt x="621" y="1"/>
                    <a:pt x="298"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13"/>
            <p:cNvSpPr/>
            <p:nvPr/>
          </p:nvSpPr>
          <p:spPr>
            <a:xfrm>
              <a:off x="1343275" y="2383475"/>
              <a:ext cx="15500" cy="11175"/>
            </a:xfrm>
            <a:custGeom>
              <a:avLst/>
              <a:gdLst/>
              <a:ahLst/>
              <a:cxnLst/>
              <a:rect l="l" t="t" r="r" b="b"/>
              <a:pathLst>
                <a:path w="620" h="447" extrusionOk="0">
                  <a:moveTo>
                    <a:pt x="297" y="0"/>
                  </a:moveTo>
                  <a:cubicBezTo>
                    <a:pt x="0" y="0"/>
                    <a:pt x="0" y="447"/>
                    <a:pt x="297" y="447"/>
                  </a:cubicBezTo>
                  <a:cubicBezTo>
                    <a:pt x="620" y="447"/>
                    <a:pt x="620" y="0"/>
                    <a:pt x="297"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13"/>
            <p:cNvSpPr/>
            <p:nvPr/>
          </p:nvSpPr>
          <p:spPr>
            <a:xfrm>
              <a:off x="1381675" y="242810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13"/>
            <p:cNvSpPr/>
            <p:nvPr/>
          </p:nvSpPr>
          <p:spPr>
            <a:xfrm>
              <a:off x="1411425" y="2459075"/>
              <a:ext cx="15525" cy="11825"/>
            </a:xfrm>
            <a:custGeom>
              <a:avLst/>
              <a:gdLst/>
              <a:ahLst/>
              <a:cxnLst/>
              <a:rect l="l" t="t" r="r" b="b"/>
              <a:pathLst>
                <a:path w="621" h="473" extrusionOk="0">
                  <a:moveTo>
                    <a:pt x="298" y="1"/>
                  </a:moveTo>
                  <a:cubicBezTo>
                    <a:pt x="1" y="1"/>
                    <a:pt x="1" y="472"/>
                    <a:pt x="298" y="472"/>
                  </a:cubicBezTo>
                  <a:cubicBezTo>
                    <a:pt x="306" y="472"/>
                    <a:pt x="314" y="473"/>
                    <a:pt x="321" y="473"/>
                  </a:cubicBezTo>
                  <a:cubicBezTo>
                    <a:pt x="620" y="473"/>
                    <a:pt x="613" y="1"/>
                    <a:pt x="298"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13"/>
            <p:cNvSpPr/>
            <p:nvPr/>
          </p:nvSpPr>
          <p:spPr>
            <a:xfrm>
              <a:off x="1423825" y="2376650"/>
              <a:ext cx="15525" cy="11175"/>
            </a:xfrm>
            <a:custGeom>
              <a:avLst/>
              <a:gdLst/>
              <a:ahLst/>
              <a:cxnLst/>
              <a:rect l="l" t="t" r="r" b="b"/>
              <a:pathLst>
                <a:path w="621" h="447" extrusionOk="0">
                  <a:moveTo>
                    <a:pt x="298" y="1"/>
                  </a:moveTo>
                  <a:cubicBezTo>
                    <a:pt x="1" y="1"/>
                    <a:pt x="1" y="447"/>
                    <a:pt x="298" y="447"/>
                  </a:cubicBezTo>
                  <a:cubicBezTo>
                    <a:pt x="620" y="447"/>
                    <a:pt x="620" y="1"/>
                    <a:pt x="298"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13"/>
            <p:cNvSpPr/>
            <p:nvPr/>
          </p:nvSpPr>
          <p:spPr>
            <a:xfrm>
              <a:off x="1391600" y="2352475"/>
              <a:ext cx="15175" cy="11275"/>
            </a:xfrm>
            <a:custGeom>
              <a:avLst/>
              <a:gdLst/>
              <a:ahLst/>
              <a:cxnLst/>
              <a:rect l="l" t="t" r="r" b="b"/>
              <a:pathLst>
                <a:path w="607" h="451" extrusionOk="0">
                  <a:moveTo>
                    <a:pt x="323" y="1"/>
                  </a:moveTo>
                  <a:cubicBezTo>
                    <a:pt x="1" y="1"/>
                    <a:pt x="1" y="447"/>
                    <a:pt x="323" y="447"/>
                  </a:cubicBezTo>
                  <a:cubicBezTo>
                    <a:pt x="336" y="449"/>
                    <a:pt x="348" y="451"/>
                    <a:pt x="360" y="451"/>
                  </a:cubicBezTo>
                  <a:cubicBezTo>
                    <a:pt x="597" y="451"/>
                    <a:pt x="606" y="1"/>
                    <a:pt x="323"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13"/>
            <p:cNvSpPr/>
            <p:nvPr/>
          </p:nvSpPr>
          <p:spPr>
            <a:xfrm>
              <a:off x="1449850" y="241570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13"/>
            <p:cNvSpPr/>
            <p:nvPr/>
          </p:nvSpPr>
          <p:spPr>
            <a:xfrm>
              <a:off x="1349450" y="2447925"/>
              <a:ext cx="15525" cy="11175"/>
            </a:xfrm>
            <a:custGeom>
              <a:avLst/>
              <a:gdLst/>
              <a:ahLst/>
              <a:cxnLst/>
              <a:rect l="l" t="t" r="r" b="b"/>
              <a:pathLst>
                <a:path w="621" h="447" extrusionOk="0">
                  <a:moveTo>
                    <a:pt x="298" y="0"/>
                  </a:moveTo>
                  <a:cubicBezTo>
                    <a:pt x="1" y="0"/>
                    <a:pt x="1" y="447"/>
                    <a:pt x="298" y="447"/>
                  </a:cubicBezTo>
                  <a:cubicBezTo>
                    <a:pt x="621" y="447"/>
                    <a:pt x="621" y="0"/>
                    <a:pt x="298"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13"/>
            <p:cNvSpPr/>
            <p:nvPr/>
          </p:nvSpPr>
          <p:spPr>
            <a:xfrm>
              <a:off x="1345125" y="2405150"/>
              <a:ext cx="15500" cy="11825"/>
            </a:xfrm>
            <a:custGeom>
              <a:avLst/>
              <a:gdLst/>
              <a:ahLst/>
              <a:cxnLst/>
              <a:rect l="l" t="t" r="r" b="b"/>
              <a:pathLst>
                <a:path w="620" h="473" extrusionOk="0">
                  <a:moveTo>
                    <a:pt x="323" y="1"/>
                  </a:moveTo>
                  <a:cubicBezTo>
                    <a:pt x="0" y="1"/>
                    <a:pt x="0" y="472"/>
                    <a:pt x="323" y="472"/>
                  </a:cubicBezTo>
                  <a:cubicBezTo>
                    <a:pt x="330" y="473"/>
                    <a:pt x="337" y="473"/>
                    <a:pt x="344" y="473"/>
                  </a:cubicBezTo>
                  <a:cubicBezTo>
                    <a:pt x="620" y="473"/>
                    <a:pt x="613" y="1"/>
                    <a:pt x="323"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13"/>
            <p:cNvSpPr/>
            <p:nvPr/>
          </p:nvSpPr>
          <p:spPr>
            <a:xfrm>
              <a:off x="1410200" y="2433050"/>
              <a:ext cx="15500" cy="11825"/>
            </a:xfrm>
            <a:custGeom>
              <a:avLst/>
              <a:gdLst/>
              <a:ahLst/>
              <a:cxnLst/>
              <a:rect l="l" t="t" r="r" b="b"/>
              <a:pathLst>
                <a:path w="620" h="473" extrusionOk="0">
                  <a:moveTo>
                    <a:pt x="323" y="1"/>
                  </a:moveTo>
                  <a:cubicBezTo>
                    <a:pt x="0" y="1"/>
                    <a:pt x="0" y="472"/>
                    <a:pt x="323" y="472"/>
                  </a:cubicBezTo>
                  <a:cubicBezTo>
                    <a:pt x="330" y="472"/>
                    <a:pt x="337" y="472"/>
                    <a:pt x="344" y="472"/>
                  </a:cubicBezTo>
                  <a:cubicBezTo>
                    <a:pt x="620" y="472"/>
                    <a:pt x="613" y="1"/>
                    <a:pt x="323"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13"/>
            <p:cNvSpPr/>
            <p:nvPr/>
          </p:nvSpPr>
          <p:spPr>
            <a:xfrm>
              <a:off x="1437475" y="2457850"/>
              <a:ext cx="15500" cy="11800"/>
            </a:xfrm>
            <a:custGeom>
              <a:avLst/>
              <a:gdLst/>
              <a:ahLst/>
              <a:cxnLst/>
              <a:rect l="l" t="t" r="r" b="b"/>
              <a:pathLst>
                <a:path w="620" h="472" extrusionOk="0">
                  <a:moveTo>
                    <a:pt x="322" y="0"/>
                  </a:moveTo>
                  <a:cubicBezTo>
                    <a:pt x="0" y="0"/>
                    <a:pt x="0" y="471"/>
                    <a:pt x="322" y="471"/>
                  </a:cubicBezTo>
                  <a:cubicBezTo>
                    <a:pt x="620" y="471"/>
                    <a:pt x="620" y="0"/>
                    <a:pt x="322" y="0"/>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13"/>
            <p:cNvSpPr/>
            <p:nvPr/>
          </p:nvSpPr>
          <p:spPr>
            <a:xfrm>
              <a:off x="1439950" y="2362400"/>
              <a:ext cx="15500" cy="11800"/>
            </a:xfrm>
            <a:custGeom>
              <a:avLst/>
              <a:gdLst/>
              <a:ahLst/>
              <a:cxnLst/>
              <a:rect l="l" t="t" r="r" b="b"/>
              <a:pathLst>
                <a:path w="620" h="472" extrusionOk="0">
                  <a:moveTo>
                    <a:pt x="298" y="1"/>
                  </a:moveTo>
                  <a:cubicBezTo>
                    <a:pt x="0" y="1"/>
                    <a:pt x="0" y="472"/>
                    <a:pt x="298" y="472"/>
                  </a:cubicBezTo>
                  <a:cubicBezTo>
                    <a:pt x="620" y="472"/>
                    <a:pt x="620" y="1"/>
                    <a:pt x="298"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13"/>
            <p:cNvSpPr/>
            <p:nvPr/>
          </p:nvSpPr>
          <p:spPr>
            <a:xfrm>
              <a:off x="1394700" y="2470225"/>
              <a:ext cx="15525" cy="11800"/>
            </a:xfrm>
            <a:custGeom>
              <a:avLst/>
              <a:gdLst/>
              <a:ahLst/>
              <a:cxnLst/>
              <a:rect l="l" t="t" r="r" b="b"/>
              <a:pathLst>
                <a:path w="621" h="472" extrusionOk="0">
                  <a:moveTo>
                    <a:pt x="323" y="1"/>
                  </a:moveTo>
                  <a:cubicBezTo>
                    <a:pt x="1" y="1"/>
                    <a:pt x="1" y="472"/>
                    <a:pt x="323" y="472"/>
                  </a:cubicBezTo>
                  <a:cubicBezTo>
                    <a:pt x="620" y="472"/>
                    <a:pt x="620" y="1"/>
                    <a:pt x="323" y="1"/>
                  </a:cubicBezTo>
                  <a:close/>
                </a:path>
              </a:pathLst>
            </a:custGeom>
            <a:solidFill>
              <a:srgbClr val="FFD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7170"/>
        <p:cNvGrpSpPr/>
        <p:nvPr/>
      </p:nvGrpSpPr>
      <p:grpSpPr>
        <a:xfrm>
          <a:off x="0" y="0"/>
          <a:ext cx="0" cy="0"/>
          <a:chOff x="0" y="0"/>
          <a:chExt cx="0" cy="0"/>
        </a:xfrm>
      </p:grpSpPr>
      <p:sp>
        <p:nvSpPr>
          <p:cNvPr id="7171" name="Google Shape;7171;p20"/>
          <p:cNvSpPr/>
          <p:nvPr/>
        </p:nvSpPr>
        <p:spPr>
          <a:xfrm>
            <a:off x="0" y="0"/>
            <a:ext cx="9144300" cy="5143500"/>
          </a:xfrm>
          <a:prstGeom prst="rect">
            <a:avLst/>
          </a:prstGeom>
          <a:solidFill>
            <a:srgbClr val="63C6E0">
              <a:alpha val="1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2" name="Google Shape;7172;p20"/>
          <p:cNvSpPr/>
          <p:nvPr/>
        </p:nvSpPr>
        <p:spPr>
          <a:xfrm rot="10800000">
            <a:off x="5280600" y="0"/>
            <a:ext cx="3863390" cy="1552377"/>
          </a:xfrm>
          <a:custGeom>
            <a:avLst/>
            <a:gdLst/>
            <a:ahLst/>
            <a:cxnLst/>
            <a:rect l="l" t="t" r="r" b="b"/>
            <a:pathLst>
              <a:path w="30046" h="12073" extrusionOk="0">
                <a:moveTo>
                  <a:pt x="2232" y="0"/>
                </a:moveTo>
                <a:cubicBezTo>
                  <a:pt x="1314" y="0"/>
                  <a:pt x="546" y="397"/>
                  <a:pt x="0" y="1016"/>
                </a:cubicBezTo>
                <a:lnTo>
                  <a:pt x="0" y="4958"/>
                </a:lnTo>
                <a:lnTo>
                  <a:pt x="0" y="12073"/>
                </a:lnTo>
                <a:lnTo>
                  <a:pt x="28905" y="12073"/>
                </a:lnTo>
                <a:cubicBezTo>
                  <a:pt x="29550" y="12073"/>
                  <a:pt x="30046" y="11552"/>
                  <a:pt x="30046" y="10932"/>
                </a:cubicBezTo>
                <a:cubicBezTo>
                  <a:pt x="30046" y="10312"/>
                  <a:pt x="29451" y="9792"/>
                  <a:pt x="28831" y="9792"/>
                </a:cubicBezTo>
                <a:lnTo>
                  <a:pt x="28707" y="9792"/>
                </a:lnTo>
                <a:cubicBezTo>
                  <a:pt x="28707" y="8503"/>
                  <a:pt x="27690" y="7486"/>
                  <a:pt x="26426" y="7486"/>
                </a:cubicBezTo>
                <a:cubicBezTo>
                  <a:pt x="25955" y="7486"/>
                  <a:pt x="25484" y="7635"/>
                  <a:pt x="25162" y="7883"/>
                </a:cubicBezTo>
                <a:cubicBezTo>
                  <a:pt x="24988" y="7834"/>
                  <a:pt x="24815" y="7809"/>
                  <a:pt x="24666" y="7809"/>
                </a:cubicBezTo>
                <a:lnTo>
                  <a:pt x="24617" y="7809"/>
                </a:lnTo>
                <a:cubicBezTo>
                  <a:pt x="24617" y="7090"/>
                  <a:pt x="24071" y="6520"/>
                  <a:pt x="23352" y="6520"/>
                </a:cubicBezTo>
                <a:lnTo>
                  <a:pt x="23253" y="6520"/>
                </a:lnTo>
                <a:cubicBezTo>
                  <a:pt x="23204" y="5503"/>
                  <a:pt x="22336" y="4660"/>
                  <a:pt x="21270" y="4660"/>
                </a:cubicBezTo>
                <a:cubicBezTo>
                  <a:pt x="20204" y="4660"/>
                  <a:pt x="19287" y="5578"/>
                  <a:pt x="19287" y="6644"/>
                </a:cubicBezTo>
                <a:cubicBezTo>
                  <a:pt x="19138" y="6569"/>
                  <a:pt x="18965" y="6495"/>
                  <a:pt x="18741" y="6495"/>
                </a:cubicBezTo>
                <a:lnTo>
                  <a:pt x="18543" y="6495"/>
                </a:lnTo>
                <a:cubicBezTo>
                  <a:pt x="18543" y="5330"/>
                  <a:pt x="17601" y="4363"/>
                  <a:pt x="16411" y="4363"/>
                </a:cubicBezTo>
                <a:cubicBezTo>
                  <a:pt x="15420" y="4363"/>
                  <a:pt x="14626" y="5008"/>
                  <a:pt x="14329" y="5900"/>
                </a:cubicBezTo>
                <a:cubicBezTo>
                  <a:pt x="14205" y="5875"/>
                  <a:pt x="14081" y="5850"/>
                  <a:pt x="13932" y="5850"/>
                </a:cubicBezTo>
                <a:cubicBezTo>
                  <a:pt x="13560" y="5850"/>
                  <a:pt x="13263" y="5999"/>
                  <a:pt x="13040" y="6247"/>
                </a:cubicBezTo>
                <a:cubicBezTo>
                  <a:pt x="12668" y="5776"/>
                  <a:pt x="12098" y="5479"/>
                  <a:pt x="11453" y="5479"/>
                </a:cubicBezTo>
                <a:cubicBezTo>
                  <a:pt x="11181" y="5479"/>
                  <a:pt x="10933" y="5528"/>
                  <a:pt x="10685" y="5627"/>
                </a:cubicBezTo>
                <a:cubicBezTo>
                  <a:pt x="10660" y="5107"/>
                  <a:pt x="10288" y="4660"/>
                  <a:pt x="9792" y="4586"/>
                </a:cubicBezTo>
                <a:cubicBezTo>
                  <a:pt x="9718" y="3371"/>
                  <a:pt x="8726" y="2380"/>
                  <a:pt x="7487" y="2380"/>
                </a:cubicBezTo>
                <a:cubicBezTo>
                  <a:pt x="7214" y="2380"/>
                  <a:pt x="6966" y="2429"/>
                  <a:pt x="6718" y="2504"/>
                </a:cubicBezTo>
                <a:cubicBezTo>
                  <a:pt x="6595" y="1661"/>
                  <a:pt x="5851" y="1041"/>
                  <a:pt x="4983" y="1041"/>
                </a:cubicBezTo>
                <a:cubicBezTo>
                  <a:pt x="4834" y="1041"/>
                  <a:pt x="4661" y="1066"/>
                  <a:pt x="4537" y="1116"/>
                </a:cubicBezTo>
                <a:cubicBezTo>
                  <a:pt x="3992" y="421"/>
                  <a:pt x="3149" y="0"/>
                  <a:pt x="2232" y="0"/>
                </a:cubicBezTo>
                <a:close/>
              </a:path>
            </a:pathLst>
          </a:custGeom>
          <a:solidFill>
            <a:srgbClr val="FFFFFF">
              <a:alpha val="50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3" name="Google Shape;7173;p20"/>
          <p:cNvSpPr/>
          <p:nvPr/>
        </p:nvSpPr>
        <p:spPr>
          <a:xfrm>
            <a:off x="196200" y="3347700"/>
            <a:ext cx="3863390" cy="1552377"/>
          </a:xfrm>
          <a:custGeom>
            <a:avLst/>
            <a:gdLst/>
            <a:ahLst/>
            <a:cxnLst/>
            <a:rect l="l" t="t" r="r" b="b"/>
            <a:pathLst>
              <a:path w="30046" h="12073" extrusionOk="0">
                <a:moveTo>
                  <a:pt x="2232" y="0"/>
                </a:moveTo>
                <a:cubicBezTo>
                  <a:pt x="1314" y="0"/>
                  <a:pt x="546" y="397"/>
                  <a:pt x="0" y="1016"/>
                </a:cubicBezTo>
                <a:lnTo>
                  <a:pt x="0" y="4958"/>
                </a:lnTo>
                <a:lnTo>
                  <a:pt x="0" y="12073"/>
                </a:lnTo>
                <a:lnTo>
                  <a:pt x="28905" y="12073"/>
                </a:lnTo>
                <a:cubicBezTo>
                  <a:pt x="29550" y="12073"/>
                  <a:pt x="30046" y="11552"/>
                  <a:pt x="30046" y="10932"/>
                </a:cubicBezTo>
                <a:cubicBezTo>
                  <a:pt x="30046" y="10312"/>
                  <a:pt x="29451" y="9792"/>
                  <a:pt x="28831" y="9792"/>
                </a:cubicBezTo>
                <a:lnTo>
                  <a:pt x="28707" y="9792"/>
                </a:lnTo>
                <a:cubicBezTo>
                  <a:pt x="28707" y="8503"/>
                  <a:pt x="27690" y="7486"/>
                  <a:pt x="26426" y="7486"/>
                </a:cubicBezTo>
                <a:cubicBezTo>
                  <a:pt x="25955" y="7486"/>
                  <a:pt x="25484" y="7635"/>
                  <a:pt x="25162" y="7883"/>
                </a:cubicBezTo>
                <a:cubicBezTo>
                  <a:pt x="24988" y="7834"/>
                  <a:pt x="24815" y="7809"/>
                  <a:pt x="24666" y="7809"/>
                </a:cubicBezTo>
                <a:lnTo>
                  <a:pt x="24617" y="7809"/>
                </a:lnTo>
                <a:cubicBezTo>
                  <a:pt x="24617" y="7090"/>
                  <a:pt x="24071" y="6520"/>
                  <a:pt x="23352" y="6520"/>
                </a:cubicBezTo>
                <a:lnTo>
                  <a:pt x="23253" y="6520"/>
                </a:lnTo>
                <a:cubicBezTo>
                  <a:pt x="23204" y="5503"/>
                  <a:pt x="22336" y="4660"/>
                  <a:pt x="21270" y="4660"/>
                </a:cubicBezTo>
                <a:cubicBezTo>
                  <a:pt x="20204" y="4660"/>
                  <a:pt x="19287" y="5578"/>
                  <a:pt x="19287" y="6644"/>
                </a:cubicBezTo>
                <a:cubicBezTo>
                  <a:pt x="19138" y="6569"/>
                  <a:pt x="18965" y="6495"/>
                  <a:pt x="18741" y="6495"/>
                </a:cubicBezTo>
                <a:lnTo>
                  <a:pt x="18543" y="6495"/>
                </a:lnTo>
                <a:cubicBezTo>
                  <a:pt x="18543" y="5330"/>
                  <a:pt x="17601" y="4363"/>
                  <a:pt x="16411" y="4363"/>
                </a:cubicBezTo>
                <a:cubicBezTo>
                  <a:pt x="15420" y="4363"/>
                  <a:pt x="14626" y="5008"/>
                  <a:pt x="14329" y="5900"/>
                </a:cubicBezTo>
                <a:cubicBezTo>
                  <a:pt x="14205" y="5875"/>
                  <a:pt x="14081" y="5850"/>
                  <a:pt x="13932" y="5850"/>
                </a:cubicBezTo>
                <a:cubicBezTo>
                  <a:pt x="13560" y="5850"/>
                  <a:pt x="13263" y="5999"/>
                  <a:pt x="13040" y="6247"/>
                </a:cubicBezTo>
                <a:cubicBezTo>
                  <a:pt x="12668" y="5776"/>
                  <a:pt x="12098" y="5479"/>
                  <a:pt x="11453" y="5479"/>
                </a:cubicBezTo>
                <a:cubicBezTo>
                  <a:pt x="11181" y="5479"/>
                  <a:pt x="10933" y="5528"/>
                  <a:pt x="10685" y="5627"/>
                </a:cubicBezTo>
                <a:cubicBezTo>
                  <a:pt x="10660" y="5107"/>
                  <a:pt x="10288" y="4660"/>
                  <a:pt x="9792" y="4586"/>
                </a:cubicBezTo>
                <a:cubicBezTo>
                  <a:pt x="9718" y="3371"/>
                  <a:pt x="8726" y="2380"/>
                  <a:pt x="7487" y="2380"/>
                </a:cubicBezTo>
                <a:cubicBezTo>
                  <a:pt x="7214" y="2380"/>
                  <a:pt x="6966" y="2429"/>
                  <a:pt x="6718" y="2504"/>
                </a:cubicBezTo>
                <a:cubicBezTo>
                  <a:pt x="6595" y="1661"/>
                  <a:pt x="5851" y="1041"/>
                  <a:pt x="4983" y="1041"/>
                </a:cubicBezTo>
                <a:cubicBezTo>
                  <a:pt x="4834" y="1041"/>
                  <a:pt x="4661" y="1066"/>
                  <a:pt x="4537" y="1116"/>
                </a:cubicBezTo>
                <a:cubicBezTo>
                  <a:pt x="3992" y="421"/>
                  <a:pt x="3149" y="0"/>
                  <a:pt x="2232" y="0"/>
                </a:cubicBezTo>
                <a:close/>
              </a:path>
            </a:pathLst>
          </a:custGeom>
          <a:solidFill>
            <a:srgbClr val="63C6E0">
              <a:alpha val="29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4" name="Google Shape;7174;p20"/>
          <p:cNvSpPr/>
          <p:nvPr/>
        </p:nvSpPr>
        <p:spPr>
          <a:xfrm>
            <a:off x="4571998" y="3635010"/>
            <a:ext cx="4444074" cy="1496260"/>
          </a:xfrm>
          <a:custGeom>
            <a:avLst/>
            <a:gdLst/>
            <a:ahLst/>
            <a:cxnLst/>
            <a:rect l="l" t="t" r="r" b="b"/>
            <a:pathLst>
              <a:path w="29823" h="10041" extrusionOk="0">
                <a:moveTo>
                  <a:pt x="28533" y="1"/>
                </a:moveTo>
                <a:cubicBezTo>
                  <a:pt x="28013" y="1"/>
                  <a:pt x="27517" y="249"/>
                  <a:pt x="27219" y="670"/>
                </a:cubicBezTo>
                <a:cubicBezTo>
                  <a:pt x="27120" y="621"/>
                  <a:pt x="27046" y="621"/>
                  <a:pt x="26972" y="621"/>
                </a:cubicBezTo>
                <a:cubicBezTo>
                  <a:pt x="26476" y="621"/>
                  <a:pt x="26054" y="993"/>
                  <a:pt x="25980" y="1464"/>
                </a:cubicBezTo>
                <a:cubicBezTo>
                  <a:pt x="25856" y="1414"/>
                  <a:pt x="25683" y="1414"/>
                  <a:pt x="25534" y="1414"/>
                </a:cubicBezTo>
                <a:cubicBezTo>
                  <a:pt x="24815" y="1414"/>
                  <a:pt x="24270" y="1959"/>
                  <a:pt x="24245" y="2653"/>
                </a:cubicBezTo>
                <a:cubicBezTo>
                  <a:pt x="23947" y="2703"/>
                  <a:pt x="23749" y="2951"/>
                  <a:pt x="23749" y="3224"/>
                </a:cubicBezTo>
                <a:cubicBezTo>
                  <a:pt x="23625" y="3174"/>
                  <a:pt x="23451" y="3149"/>
                  <a:pt x="23303" y="3149"/>
                </a:cubicBezTo>
                <a:cubicBezTo>
                  <a:pt x="22931" y="3149"/>
                  <a:pt x="22584" y="3323"/>
                  <a:pt x="22410" y="3571"/>
                </a:cubicBezTo>
                <a:cubicBezTo>
                  <a:pt x="22286" y="3422"/>
                  <a:pt x="22088" y="3348"/>
                  <a:pt x="21890" y="3348"/>
                </a:cubicBezTo>
                <a:cubicBezTo>
                  <a:pt x="21791" y="3348"/>
                  <a:pt x="21716" y="3348"/>
                  <a:pt x="21667" y="3397"/>
                </a:cubicBezTo>
                <a:cubicBezTo>
                  <a:pt x="21518" y="2901"/>
                  <a:pt x="21047" y="2480"/>
                  <a:pt x="20477" y="2480"/>
                </a:cubicBezTo>
                <a:cubicBezTo>
                  <a:pt x="19807" y="2480"/>
                  <a:pt x="19287" y="3050"/>
                  <a:pt x="19287" y="3695"/>
                </a:cubicBezTo>
                <a:lnTo>
                  <a:pt x="19188" y="3695"/>
                </a:lnTo>
                <a:cubicBezTo>
                  <a:pt x="19064" y="3695"/>
                  <a:pt x="18965" y="3719"/>
                  <a:pt x="18865" y="3794"/>
                </a:cubicBezTo>
                <a:cubicBezTo>
                  <a:pt x="18865" y="3174"/>
                  <a:pt x="18370" y="2678"/>
                  <a:pt x="17725" y="2678"/>
                </a:cubicBezTo>
                <a:cubicBezTo>
                  <a:pt x="17378" y="2678"/>
                  <a:pt x="17105" y="2802"/>
                  <a:pt x="16882" y="3050"/>
                </a:cubicBezTo>
                <a:cubicBezTo>
                  <a:pt x="16765" y="3028"/>
                  <a:pt x="16649" y="3017"/>
                  <a:pt x="16536" y="3017"/>
                </a:cubicBezTo>
                <a:cubicBezTo>
                  <a:pt x="16145" y="3017"/>
                  <a:pt x="15782" y="3147"/>
                  <a:pt x="15494" y="3397"/>
                </a:cubicBezTo>
                <a:cubicBezTo>
                  <a:pt x="15420" y="3348"/>
                  <a:pt x="15345" y="3323"/>
                  <a:pt x="15246" y="3298"/>
                </a:cubicBezTo>
                <a:cubicBezTo>
                  <a:pt x="15173" y="3283"/>
                  <a:pt x="15100" y="3276"/>
                  <a:pt x="15029" y="3276"/>
                </a:cubicBezTo>
                <a:cubicBezTo>
                  <a:pt x="14618" y="3276"/>
                  <a:pt x="14254" y="3513"/>
                  <a:pt x="14106" y="3893"/>
                </a:cubicBezTo>
                <a:cubicBezTo>
                  <a:pt x="13982" y="3819"/>
                  <a:pt x="13858" y="3769"/>
                  <a:pt x="13709" y="3719"/>
                </a:cubicBezTo>
                <a:cubicBezTo>
                  <a:pt x="13611" y="3698"/>
                  <a:pt x="13514" y="3688"/>
                  <a:pt x="13419" y="3688"/>
                </a:cubicBezTo>
                <a:cubicBezTo>
                  <a:pt x="12836" y="3688"/>
                  <a:pt x="12318" y="4065"/>
                  <a:pt x="12147" y="4661"/>
                </a:cubicBezTo>
                <a:cubicBezTo>
                  <a:pt x="11875" y="4661"/>
                  <a:pt x="11602" y="4835"/>
                  <a:pt x="11528" y="5132"/>
                </a:cubicBezTo>
                <a:cubicBezTo>
                  <a:pt x="11404" y="5033"/>
                  <a:pt x="11280" y="4959"/>
                  <a:pt x="11131" y="4934"/>
                </a:cubicBezTo>
                <a:cubicBezTo>
                  <a:pt x="11043" y="4910"/>
                  <a:pt x="10955" y="4900"/>
                  <a:pt x="10870" y="4900"/>
                </a:cubicBezTo>
                <a:cubicBezTo>
                  <a:pt x="10598" y="4900"/>
                  <a:pt x="10347" y="5012"/>
                  <a:pt x="10139" y="5182"/>
                </a:cubicBezTo>
                <a:cubicBezTo>
                  <a:pt x="10040" y="5033"/>
                  <a:pt x="9892" y="4909"/>
                  <a:pt x="9668" y="4835"/>
                </a:cubicBezTo>
                <a:cubicBezTo>
                  <a:pt x="9619" y="4823"/>
                  <a:pt x="9582" y="4816"/>
                  <a:pt x="9544" y="4816"/>
                </a:cubicBezTo>
                <a:cubicBezTo>
                  <a:pt x="9507" y="4816"/>
                  <a:pt x="9470" y="4823"/>
                  <a:pt x="9421" y="4835"/>
                </a:cubicBezTo>
                <a:cubicBezTo>
                  <a:pt x="9396" y="4314"/>
                  <a:pt x="9024" y="3843"/>
                  <a:pt x="8454" y="3719"/>
                </a:cubicBezTo>
                <a:cubicBezTo>
                  <a:pt x="8370" y="3700"/>
                  <a:pt x="8285" y="3691"/>
                  <a:pt x="8202" y="3691"/>
                </a:cubicBezTo>
                <a:cubicBezTo>
                  <a:pt x="7649" y="3691"/>
                  <a:pt x="7145" y="4101"/>
                  <a:pt x="7016" y="4661"/>
                </a:cubicBezTo>
                <a:cubicBezTo>
                  <a:pt x="6966" y="4661"/>
                  <a:pt x="6942" y="4637"/>
                  <a:pt x="6917" y="4637"/>
                </a:cubicBezTo>
                <a:cubicBezTo>
                  <a:pt x="6855" y="4612"/>
                  <a:pt x="6799" y="4599"/>
                  <a:pt x="6743" y="4599"/>
                </a:cubicBezTo>
                <a:cubicBezTo>
                  <a:pt x="6687" y="4599"/>
                  <a:pt x="6632" y="4612"/>
                  <a:pt x="6570" y="4637"/>
                </a:cubicBezTo>
                <a:cubicBezTo>
                  <a:pt x="6694" y="4017"/>
                  <a:pt x="6322" y="3422"/>
                  <a:pt x="5702" y="3273"/>
                </a:cubicBezTo>
                <a:cubicBezTo>
                  <a:pt x="5617" y="3255"/>
                  <a:pt x="5532" y="3247"/>
                  <a:pt x="5450" y="3247"/>
                </a:cubicBezTo>
                <a:cubicBezTo>
                  <a:pt x="4958" y="3247"/>
                  <a:pt x="4533" y="3553"/>
                  <a:pt x="4363" y="4042"/>
                </a:cubicBezTo>
                <a:lnTo>
                  <a:pt x="4314" y="4042"/>
                </a:lnTo>
                <a:cubicBezTo>
                  <a:pt x="4258" y="4027"/>
                  <a:pt x="4202" y="4020"/>
                  <a:pt x="4147" y="4020"/>
                </a:cubicBezTo>
                <a:cubicBezTo>
                  <a:pt x="3830" y="4020"/>
                  <a:pt x="3531" y="4250"/>
                  <a:pt x="3446" y="4587"/>
                </a:cubicBezTo>
                <a:lnTo>
                  <a:pt x="3421" y="4587"/>
                </a:lnTo>
                <a:cubicBezTo>
                  <a:pt x="3372" y="4575"/>
                  <a:pt x="3322" y="4568"/>
                  <a:pt x="3273" y="4568"/>
                </a:cubicBezTo>
                <a:cubicBezTo>
                  <a:pt x="3223" y="4568"/>
                  <a:pt x="3174" y="4575"/>
                  <a:pt x="3124" y="4587"/>
                </a:cubicBezTo>
                <a:cubicBezTo>
                  <a:pt x="2950" y="4414"/>
                  <a:pt x="2727" y="4290"/>
                  <a:pt x="2479" y="4215"/>
                </a:cubicBezTo>
                <a:cubicBezTo>
                  <a:pt x="2386" y="4196"/>
                  <a:pt x="2293" y="4187"/>
                  <a:pt x="2203" y="4187"/>
                </a:cubicBezTo>
                <a:cubicBezTo>
                  <a:pt x="1595" y="4187"/>
                  <a:pt x="1072" y="4603"/>
                  <a:pt x="942" y="5207"/>
                </a:cubicBezTo>
                <a:cubicBezTo>
                  <a:pt x="893" y="5207"/>
                  <a:pt x="893" y="5207"/>
                  <a:pt x="868" y="5182"/>
                </a:cubicBezTo>
                <a:cubicBezTo>
                  <a:pt x="816" y="5167"/>
                  <a:pt x="763" y="5160"/>
                  <a:pt x="710" y="5160"/>
                </a:cubicBezTo>
                <a:cubicBezTo>
                  <a:pt x="416" y="5160"/>
                  <a:pt x="142" y="5383"/>
                  <a:pt x="100" y="5678"/>
                </a:cubicBezTo>
                <a:cubicBezTo>
                  <a:pt x="0" y="6025"/>
                  <a:pt x="248" y="6397"/>
                  <a:pt x="595" y="6446"/>
                </a:cubicBezTo>
                <a:lnTo>
                  <a:pt x="16610" y="10041"/>
                </a:lnTo>
                <a:lnTo>
                  <a:pt x="29822" y="10041"/>
                </a:lnTo>
                <a:lnTo>
                  <a:pt x="29822" y="6917"/>
                </a:lnTo>
                <a:lnTo>
                  <a:pt x="29822" y="2852"/>
                </a:lnTo>
                <a:lnTo>
                  <a:pt x="29822" y="621"/>
                </a:lnTo>
                <a:cubicBezTo>
                  <a:pt x="29500" y="224"/>
                  <a:pt x="29029" y="1"/>
                  <a:pt x="28533" y="1"/>
                </a:cubicBezTo>
                <a:close/>
              </a:path>
            </a:pathLst>
          </a:custGeom>
          <a:solidFill>
            <a:srgbClr val="FFFFFF">
              <a:alpha val="50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5" name="Google Shape;7175;p20"/>
          <p:cNvSpPr txBox="1">
            <a:spLocks noGrp="1"/>
          </p:cNvSpPr>
          <p:nvPr>
            <p:ph type="title"/>
          </p:nvPr>
        </p:nvSpPr>
        <p:spPr>
          <a:xfrm>
            <a:off x="1063650" y="2347950"/>
            <a:ext cx="1775400" cy="3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76" name="Google Shape;7176;p20"/>
          <p:cNvSpPr txBox="1">
            <a:spLocks noGrp="1"/>
          </p:cNvSpPr>
          <p:nvPr>
            <p:ph type="subTitle" idx="1"/>
          </p:nvPr>
        </p:nvSpPr>
        <p:spPr>
          <a:xfrm>
            <a:off x="847475" y="2722750"/>
            <a:ext cx="2207700" cy="81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77" name="Google Shape;7177;p20"/>
          <p:cNvSpPr txBox="1">
            <a:spLocks noGrp="1"/>
          </p:cNvSpPr>
          <p:nvPr>
            <p:ph type="title" idx="2"/>
          </p:nvPr>
        </p:nvSpPr>
        <p:spPr>
          <a:xfrm>
            <a:off x="3684339" y="2347950"/>
            <a:ext cx="1775400" cy="3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78" name="Google Shape;7178;p20"/>
          <p:cNvSpPr txBox="1">
            <a:spLocks noGrp="1"/>
          </p:cNvSpPr>
          <p:nvPr>
            <p:ph type="subTitle" idx="3"/>
          </p:nvPr>
        </p:nvSpPr>
        <p:spPr>
          <a:xfrm>
            <a:off x="3468175" y="2722750"/>
            <a:ext cx="2207700" cy="81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79" name="Google Shape;7179;p20"/>
          <p:cNvSpPr txBox="1">
            <a:spLocks noGrp="1"/>
          </p:cNvSpPr>
          <p:nvPr>
            <p:ph type="title" idx="4"/>
          </p:nvPr>
        </p:nvSpPr>
        <p:spPr>
          <a:xfrm>
            <a:off x="6305027" y="2347950"/>
            <a:ext cx="1775400" cy="3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0" name="Google Shape;7180;p20"/>
          <p:cNvSpPr txBox="1">
            <a:spLocks noGrp="1"/>
          </p:cNvSpPr>
          <p:nvPr>
            <p:ph type="subTitle" idx="5"/>
          </p:nvPr>
        </p:nvSpPr>
        <p:spPr>
          <a:xfrm>
            <a:off x="6088875" y="2722750"/>
            <a:ext cx="2207700" cy="81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81" name="Google Shape;7181;p20"/>
          <p:cNvSpPr txBox="1">
            <a:spLocks noGrp="1"/>
          </p:cNvSpPr>
          <p:nvPr>
            <p:ph type="title" idx="6"/>
          </p:nvPr>
        </p:nvSpPr>
        <p:spPr>
          <a:xfrm>
            <a:off x="720000" y="36377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7182" name="Google Shape;7182;p20"/>
          <p:cNvGrpSpPr/>
          <p:nvPr/>
        </p:nvGrpSpPr>
        <p:grpSpPr>
          <a:xfrm>
            <a:off x="13" y="0"/>
            <a:ext cx="9144201" cy="5143610"/>
            <a:chOff x="13" y="0"/>
            <a:chExt cx="9144201" cy="5143610"/>
          </a:xfrm>
        </p:grpSpPr>
        <p:sp>
          <p:nvSpPr>
            <p:cNvPr id="7183" name="Google Shape;7183;p20"/>
            <p:cNvSpPr/>
            <p:nvPr/>
          </p:nvSpPr>
          <p:spPr>
            <a:xfrm>
              <a:off x="2047939" y="2245289"/>
              <a:ext cx="25004" cy="200"/>
            </a:xfrm>
            <a:custGeom>
              <a:avLst/>
              <a:gdLst/>
              <a:ahLst/>
              <a:cxnLst/>
              <a:rect l="l" t="t" r="r" b="b"/>
              <a:pathLst>
                <a:path w="125" h="1" extrusionOk="0">
                  <a:moveTo>
                    <a:pt x="1" y="1"/>
                  </a:moveTo>
                  <a:lnTo>
                    <a:pt x="125" y="1"/>
                  </a:lnTo>
                  <a:lnTo>
                    <a:pt x="125" y="1"/>
                  </a:lnTo>
                  <a:lnTo>
                    <a:pt x="125" y="1"/>
                  </a:lnTo>
                  <a:lnTo>
                    <a:pt x="125" y="1"/>
                  </a:lnTo>
                  <a:lnTo>
                    <a:pt x="125" y="1"/>
                  </a:lnTo>
                  <a:close/>
                </a:path>
              </a:pathLst>
            </a:custGeom>
            <a:solidFill>
              <a:srgbClr val="F1F3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4" name="Google Shape;7184;p20"/>
            <p:cNvSpPr/>
            <p:nvPr/>
          </p:nvSpPr>
          <p:spPr>
            <a:xfrm>
              <a:off x="2385190" y="2220485"/>
              <a:ext cx="10202" cy="200"/>
            </a:xfrm>
            <a:custGeom>
              <a:avLst/>
              <a:gdLst/>
              <a:ahLst/>
              <a:cxnLst/>
              <a:rect l="l" t="t" r="r" b="b"/>
              <a:pathLst>
                <a:path w="51" h="1" extrusionOk="0">
                  <a:moveTo>
                    <a:pt x="0" y="1"/>
                  </a:moveTo>
                  <a:lnTo>
                    <a:pt x="50" y="1"/>
                  </a:lnTo>
                  <a:lnTo>
                    <a:pt x="50" y="1"/>
                  </a:lnTo>
                  <a:close/>
                </a:path>
              </a:pathLst>
            </a:custGeom>
            <a:solidFill>
              <a:srgbClr val="F1F3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5" name="Google Shape;7185;p20"/>
            <p:cNvSpPr/>
            <p:nvPr/>
          </p:nvSpPr>
          <p:spPr>
            <a:xfrm>
              <a:off x="1973527" y="2101467"/>
              <a:ext cx="20203" cy="5201"/>
            </a:xfrm>
            <a:custGeom>
              <a:avLst/>
              <a:gdLst/>
              <a:ahLst/>
              <a:cxnLst/>
              <a:rect l="l" t="t" r="r" b="b"/>
              <a:pathLst>
                <a:path w="101" h="26" extrusionOk="0">
                  <a:moveTo>
                    <a:pt x="100" y="26"/>
                  </a:moveTo>
                  <a:cubicBezTo>
                    <a:pt x="75" y="26"/>
                    <a:pt x="26" y="1"/>
                    <a:pt x="1" y="1"/>
                  </a:cubicBezTo>
                  <a:lnTo>
                    <a:pt x="1" y="1"/>
                  </a:lnTo>
                  <a:lnTo>
                    <a:pt x="1" y="1"/>
                  </a:lnTo>
                  <a:lnTo>
                    <a:pt x="1" y="1"/>
                  </a:lnTo>
                  <a:lnTo>
                    <a:pt x="1" y="1"/>
                  </a:lnTo>
                  <a:cubicBezTo>
                    <a:pt x="26" y="1"/>
                    <a:pt x="75" y="26"/>
                    <a:pt x="100" y="26"/>
                  </a:cubicBezTo>
                  <a:close/>
                </a:path>
              </a:pathLst>
            </a:custGeom>
            <a:solidFill>
              <a:srgbClr val="F1F3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6" name="Google Shape;7186;p20"/>
            <p:cNvSpPr/>
            <p:nvPr/>
          </p:nvSpPr>
          <p:spPr>
            <a:xfrm>
              <a:off x="2474404" y="2379309"/>
              <a:ext cx="200" cy="200"/>
            </a:xfrm>
            <a:custGeom>
              <a:avLst/>
              <a:gdLst/>
              <a:ahLst/>
              <a:cxnLst/>
              <a:rect l="l" t="t" r="r" b="b"/>
              <a:pathLst>
                <a:path w="1" h="1" extrusionOk="0">
                  <a:moveTo>
                    <a:pt x="1" y="0"/>
                  </a:moveTo>
                  <a:close/>
                </a:path>
              </a:pathLst>
            </a:custGeom>
            <a:solidFill>
              <a:srgbClr val="D8D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7" name="Google Shape;7187;p20"/>
            <p:cNvSpPr/>
            <p:nvPr/>
          </p:nvSpPr>
          <p:spPr>
            <a:xfrm>
              <a:off x="3193514" y="2344504"/>
              <a:ext cx="200" cy="200"/>
            </a:xfrm>
            <a:custGeom>
              <a:avLst/>
              <a:gdLst/>
              <a:ahLst/>
              <a:cxnLst/>
              <a:rect l="l" t="t" r="r" b="b"/>
              <a:pathLst>
                <a:path w="1" h="1" extrusionOk="0">
                  <a:moveTo>
                    <a:pt x="0" y="1"/>
                  </a:moveTo>
                  <a:close/>
                </a:path>
              </a:pathLst>
            </a:custGeom>
            <a:solidFill>
              <a:srgbClr val="D8D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8" name="Google Shape;7188;p20"/>
            <p:cNvSpPr/>
            <p:nvPr/>
          </p:nvSpPr>
          <p:spPr>
            <a:xfrm>
              <a:off x="4086051" y="2349505"/>
              <a:ext cx="200" cy="200"/>
            </a:xfrm>
            <a:custGeom>
              <a:avLst/>
              <a:gdLst/>
              <a:ahLst/>
              <a:cxnLst/>
              <a:rect l="l" t="t" r="r" b="b"/>
              <a:pathLst>
                <a:path w="1" h="1" extrusionOk="0">
                  <a:moveTo>
                    <a:pt x="0" y="0"/>
                  </a:moveTo>
                  <a:close/>
                </a:path>
              </a:pathLst>
            </a:custGeom>
            <a:solidFill>
              <a:srgbClr val="D8D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9" name="Google Shape;7189;p20"/>
            <p:cNvSpPr/>
            <p:nvPr/>
          </p:nvSpPr>
          <p:spPr>
            <a:xfrm>
              <a:off x="13" y="12"/>
              <a:ext cx="9144189" cy="4620346"/>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0" name="Google Shape;7190;p20"/>
            <p:cNvSpPr/>
            <p:nvPr/>
          </p:nvSpPr>
          <p:spPr>
            <a:xfrm>
              <a:off x="13" y="4893389"/>
              <a:ext cx="9144189" cy="250222"/>
            </a:xfrm>
            <a:custGeom>
              <a:avLst/>
              <a:gdLst/>
              <a:ahLst/>
              <a:cxnLst/>
              <a:rect l="l" t="t" r="r" b="b"/>
              <a:pathLst>
                <a:path w="284644" h="7789" extrusionOk="0">
                  <a:moveTo>
                    <a:pt x="0" y="0"/>
                  </a:moveTo>
                  <a:lnTo>
                    <a:pt x="0" y="7789"/>
                  </a:lnTo>
                  <a:lnTo>
                    <a:pt x="284643" y="7789"/>
                  </a:lnTo>
                  <a:lnTo>
                    <a:pt x="284643" y="0"/>
                  </a:ln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1" name="Google Shape;7191;p20"/>
            <p:cNvSpPr/>
            <p:nvPr/>
          </p:nvSpPr>
          <p:spPr>
            <a:xfrm>
              <a:off x="435514" y="217341"/>
              <a:ext cx="2258131" cy="2246694"/>
            </a:xfrm>
            <a:custGeom>
              <a:avLst/>
              <a:gdLst/>
              <a:ahLst/>
              <a:cxnLst/>
              <a:rect l="l" t="t" r="r" b="b"/>
              <a:pathLst>
                <a:path w="70292" h="69936" extrusionOk="0">
                  <a:moveTo>
                    <a:pt x="52620" y="0"/>
                  </a:moveTo>
                  <a:lnTo>
                    <a:pt x="1" y="52382"/>
                  </a:lnTo>
                  <a:lnTo>
                    <a:pt x="1" y="69935"/>
                  </a:lnTo>
                  <a:lnTo>
                    <a:pt x="70292" y="0"/>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2" name="Google Shape;7192;p20"/>
            <p:cNvSpPr/>
            <p:nvPr/>
          </p:nvSpPr>
          <p:spPr>
            <a:xfrm>
              <a:off x="435514" y="217341"/>
              <a:ext cx="2858868" cy="2844862"/>
            </a:xfrm>
            <a:custGeom>
              <a:avLst/>
              <a:gdLst/>
              <a:ahLst/>
              <a:cxnLst/>
              <a:rect l="l" t="t" r="r" b="b"/>
              <a:pathLst>
                <a:path w="88992" h="88556" extrusionOk="0">
                  <a:moveTo>
                    <a:pt x="81717" y="0"/>
                  </a:moveTo>
                  <a:lnTo>
                    <a:pt x="1" y="81321"/>
                  </a:lnTo>
                  <a:lnTo>
                    <a:pt x="1" y="88556"/>
                  </a:lnTo>
                  <a:lnTo>
                    <a:pt x="88991" y="0"/>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3" name="Google Shape;7193;p20"/>
            <p:cNvSpPr/>
            <p:nvPr/>
          </p:nvSpPr>
          <p:spPr>
            <a:xfrm>
              <a:off x="5951725" y="1912651"/>
              <a:ext cx="2759377" cy="2681452"/>
            </a:xfrm>
            <a:custGeom>
              <a:avLst/>
              <a:gdLst/>
              <a:ahLst/>
              <a:cxnLst/>
              <a:rect l="l" t="t" r="r" b="b"/>
              <a:pathLst>
                <a:path w="76895" h="76460" extrusionOk="0">
                  <a:moveTo>
                    <a:pt x="76894" y="1"/>
                  </a:moveTo>
                  <a:lnTo>
                    <a:pt x="1" y="76459"/>
                  </a:lnTo>
                  <a:lnTo>
                    <a:pt x="8540" y="76459"/>
                  </a:lnTo>
                  <a:lnTo>
                    <a:pt x="76894" y="8501"/>
                  </a:lnTo>
                  <a:lnTo>
                    <a:pt x="76894" y="1"/>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4" name="Google Shape;7194;p20"/>
            <p:cNvSpPr/>
            <p:nvPr/>
          </p:nvSpPr>
          <p:spPr>
            <a:xfrm>
              <a:off x="219225" y="236825"/>
              <a:ext cx="216300" cy="4357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5" name="Google Shape;7195;p20"/>
            <p:cNvSpPr/>
            <p:nvPr/>
          </p:nvSpPr>
          <p:spPr>
            <a:xfrm>
              <a:off x="25" y="0"/>
              <a:ext cx="9144189" cy="4594817"/>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6" name="Google Shape;7196;p20"/>
            <p:cNvSpPr/>
            <p:nvPr/>
          </p:nvSpPr>
          <p:spPr>
            <a:xfrm>
              <a:off x="8711100" y="236825"/>
              <a:ext cx="216300" cy="4357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7" name="Google Shape;7197;p20"/>
            <p:cNvSpPr/>
            <p:nvPr/>
          </p:nvSpPr>
          <p:spPr>
            <a:xfrm rot="-5400000">
              <a:off x="4471766" y="4726309"/>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925D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8" name="Google Shape;7198;p20"/>
            <p:cNvSpPr/>
            <p:nvPr/>
          </p:nvSpPr>
          <p:spPr>
            <a:xfrm>
              <a:off x="25" y="4588025"/>
              <a:ext cx="9144189" cy="555528"/>
            </a:xfrm>
            <a:custGeom>
              <a:avLst/>
              <a:gdLst/>
              <a:ahLst/>
              <a:cxnLst/>
              <a:rect l="l" t="t" r="r" b="b"/>
              <a:pathLst>
                <a:path w="284644" h="2808" extrusionOk="0">
                  <a:moveTo>
                    <a:pt x="0" y="1"/>
                  </a:moveTo>
                  <a:lnTo>
                    <a:pt x="0" y="2808"/>
                  </a:lnTo>
                  <a:lnTo>
                    <a:pt x="284643" y="2808"/>
                  </a:lnTo>
                  <a:lnTo>
                    <a:pt x="2846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9" name="Google Shape;7199;p20"/>
            <p:cNvSpPr/>
            <p:nvPr/>
          </p:nvSpPr>
          <p:spPr>
            <a:xfrm>
              <a:off x="13" y="4723191"/>
              <a:ext cx="9144189" cy="171483"/>
            </a:xfrm>
            <a:custGeom>
              <a:avLst/>
              <a:gdLst/>
              <a:ahLst/>
              <a:cxnLst/>
              <a:rect l="l" t="t" r="r" b="b"/>
              <a:pathLst>
                <a:path w="284644" h="5338" extrusionOk="0">
                  <a:moveTo>
                    <a:pt x="0" y="1"/>
                  </a:moveTo>
                  <a:lnTo>
                    <a:pt x="0" y="5338"/>
                  </a:lnTo>
                  <a:lnTo>
                    <a:pt x="284643" y="5338"/>
                  </a:lnTo>
                  <a:lnTo>
                    <a:pt x="284643" y="1"/>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0" name="Google Shape;7200;p20"/>
            <p:cNvSpPr/>
            <p:nvPr/>
          </p:nvSpPr>
          <p:spPr>
            <a:xfrm>
              <a:off x="25" y="4588025"/>
              <a:ext cx="9144189" cy="135202"/>
            </a:xfrm>
            <a:custGeom>
              <a:avLst/>
              <a:gdLst/>
              <a:ahLst/>
              <a:cxnLst/>
              <a:rect l="l" t="t" r="r" b="b"/>
              <a:pathLst>
                <a:path w="284644" h="4191" extrusionOk="0">
                  <a:moveTo>
                    <a:pt x="0" y="0"/>
                  </a:moveTo>
                  <a:lnTo>
                    <a:pt x="0" y="4191"/>
                  </a:lnTo>
                  <a:lnTo>
                    <a:pt x="284643" y="4191"/>
                  </a:lnTo>
                  <a:lnTo>
                    <a:pt x="284643" y="0"/>
                  </a:lnTo>
                  <a:close/>
                </a:path>
              </a:pathLst>
            </a:custGeom>
            <a:solidFill>
              <a:srgbClr val="FFFFFF">
                <a:alpha val="35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1" name="Google Shape;7201;p20"/>
            <p:cNvSpPr/>
            <p:nvPr/>
          </p:nvSpPr>
          <p:spPr>
            <a:xfrm rot="-5400000">
              <a:off x="4471766" y="4779074"/>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000000">
                <a:alpha val="3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2" name="Google Shape;7202;p20"/>
            <p:cNvSpPr/>
            <p:nvPr/>
          </p:nvSpPr>
          <p:spPr>
            <a:xfrm rot="-5400000">
              <a:off x="4471766" y="4726312"/>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3" name="Google Shape;7203;p20"/>
            <p:cNvSpPr/>
            <p:nvPr/>
          </p:nvSpPr>
          <p:spPr>
            <a:xfrm>
              <a:off x="640045" y="1788068"/>
              <a:ext cx="16" cy="16"/>
            </a:xfrm>
            <a:custGeom>
              <a:avLst/>
              <a:gdLst/>
              <a:ahLst/>
              <a:cxnLst/>
              <a:rect l="l" t="t" r="r" b="b"/>
              <a:pathLst>
                <a:path w="1" h="1" extrusionOk="0">
                  <a:moveTo>
                    <a:pt x="1" y="0"/>
                  </a:moveTo>
                  <a:close/>
                </a:path>
              </a:pathLst>
            </a:custGeom>
            <a:solidFill>
              <a:srgbClr val="FE6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4" name="Google Shape;7204;p20"/>
            <p:cNvSpPr/>
            <p:nvPr/>
          </p:nvSpPr>
          <p:spPr>
            <a:xfrm>
              <a:off x="8341841" y="4135479"/>
              <a:ext cx="24469" cy="2674"/>
            </a:xfrm>
            <a:custGeom>
              <a:avLst/>
              <a:gdLst/>
              <a:ahLst/>
              <a:cxnLst/>
              <a:rect l="l" t="t" r="r" b="b"/>
              <a:pathLst>
                <a:path w="366" h="40" extrusionOk="0">
                  <a:moveTo>
                    <a:pt x="364" y="0"/>
                  </a:moveTo>
                  <a:lnTo>
                    <a:pt x="364" y="0"/>
                  </a:lnTo>
                  <a:cubicBezTo>
                    <a:pt x="363" y="0"/>
                    <a:pt x="136" y="25"/>
                    <a:pt x="0" y="40"/>
                  </a:cubicBezTo>
                  <a:cubicBezTo>
                    <a:pt x="272" y="11"/>
                    <a:pt x="365" y="0"/>
                    <a:pt x="364" y="0"/>
                  </a:cubicBezTo>
                  <a:close/>
                </a:path>
              </a:pathLst>
            </a:custGeom>
            <a:solidFill>
              <a:srgbClr val="22B5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5" name="Google Shape;7205;p20"/>
            <p:cNvSpPr/>
            <p:nvPr/>
          </p:nvSpPr>
          <p:spPr>
            <a:xfrm rot="-5400000">
              <a:off x="4433880" y="4767447"/>
              <a:ext cx="148599" cy="403058"/>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6" name="Google Shape;7206;p20"/>
            <p:cNvSpPr/>
            <p:nvPr/>
          </p:nvSpPr>
          <p:spPr>
            <a:xfrm rot="-5400000">
              <a:off x="4471766" y="4729549"/>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207" name="Google Shape;7207;p20"/>
          <p:cNvPicPr preferRelativeResize="0"/>
          <p:nvPr/>
        </p:nvPicPr>
        <p:blipFill>
          <a:blip r:embed="rId2">
            <a:alphaModFix/>
          </a:blip>
          <a:stretch>
            <a:fillRect/>
          </a:stretch>
        </p:blipFill>
        <p:spPr>
          <a:xfrm>
            <a:off x="-144899" y="-99774"/>
            <a:ext cx="1250359" cy="1478133"/>
          </a:xfrm>
          <a:prstGeom prst="rect">
            <a:avLst/>
          </a:prstGeom>
          <a:noFill/>
          <a:ln>
            <a:noFill/>
          </a:ln>
        </p:spPr>
      </p:pic>
      <p:pic>
        <p:nvPicPr>
          <p:cNvPr id="7208" name="Google Shape;7208;p20"/>
          <p:cNvPicPr preferRelativeResize="0"/>
          <p:nvPr/>
        </p:nvPicPr>
        <p:blipFill>
          <a:blip r:embed="rId2">
            <a:alphaModFix/>
          </a:blip>
          <a:stretch>
            <a:fillRect/>
          </a:stretch>
        </p:blipFill>
        <p:spPr>
          <a:xfrm>
            <a:off x="27283" y="423702"/>
            <a:ext cx="1250359" cy="1478133"/>
          </a:xfrm>
          <a:prstGeom prst="rect">
            <a:avLst/>
          </a:prstGeom>
          <a:noFill/>
          <a:ln>
            <a:noFill/>
          </a:ln>
        </p:spPr>
      </p:pic>
      <p:pic>
        <p:nvPicPr>
          <p:cNvPr id="7209" name="Google Shape;7209;p20"/>
          <p:cNvPicPr preferRelativeResize="0"/>
          <p:nvPr/>
        </p:nvPicPr>
        <p:blipFill>
          <a:blip r:embed="rId2">
            <a:alphaModFix/>
          </a:blip>
          <a:stretch>
            <a:fillRect/>
          </a:stretch>
        </p:blipFill>
        <p:spPr>
          <a:xfrm>
            <a:off x="343675" y="-37695"/>
            <a:ext cx="1250359" cy="1478133"/>
          </a:xfrm>
          <a:prstGeom prst="rect">
            <a:avLst/>
          </a:prstGeom>
          <a:noFill/>
          <a:ln>
            <a:noFill/>
          </a:ln>
        </p:spPr>
      </p:pic>
      <p:pic>
        <p:nvPicPr>
          <p:cNvPr id="7210" name="Google Shape;7210;p20"/>
          <p:cNvPicPr preferRelativeResize="0"/>
          <p:nvPr/>
        </p:nvPicPr>
        <p:blipFill rotWithShape="1">
          <a:blip r:embed="rId2">
            <a:alphaModFix/>
          </a:blip>
          <a:srcRect t="-29115"/>
          <a:stretch/>
        </p:blipFill>
        <p:spPr>
          <a:xfrm>
            <a:off x="652460" y="-371349"/>
            <a:ext cx="1250359" cy="1478133"/>
          </a:xfrm>
          <a:prstGeom prst="rect">
            <a:avLst/>
          </a:prstGeom>
          <a:noFill/>
          <a:ln>
            <a:noFill/>
          </a:ln>
        </p:spPr>
      </p:pic>
      <p:pic>
        <p:nvPicPr>
          <p:cNvPr id="7211" name="Google Shape;7211;p20"/>
          <p:cNvPicPr preferRelativeResize="0"/>
          <p:nvPr/>
        </p:nvPicPr>
        <p:blipFill rotWithShape="1">
          <a:blip r:embed="rId2">
            <a:alphaModFix/>
          </a:blip>
          <a:srcRect/>
          <a:stretch/>
        </p:blipFill>
        <p:spPr>
          <a:xfrm>
            <a:off x="722422" y="55346"/>
            <a:ext cx="1250354" cy="1056284"/>
          </a:xfrm>
          <a:prstGeom prst="rect">
            <a:avLst/>
          </a:prstGeom>
          <a:noFill/>
          <a:ln>
            <a:noFill/>
          </a:ln>
        </p:spPr>
      </p:pic>
      <p:grpSp>
        <p:nvGrpSpPr>
          <p:cNvPr id="7212" name="Google Shape;7212;p20"/>
          <p:cNvGrpSpPr/>
          <p:nvPr/>
        </p:nvGrpSpPr>
        <p:grpSpPr>
          <a:xfrm rot="8100115">
            <a:off x="183820" y="1215491"/>
            <a:ext cx="836855" cy="620222"/>
            <a:chOff x="3748050" y="180275"/>
            <a:chExt cx="394800" cy="292600"/>
          </a:xfrm>
        </p:grpSpPr>
        <p:sp>
          <p:nvSpPr>
            <p:cNvPr id="7213" name="Google Shape;7213;p20"/>
            <p:cNvSpPr/>
            <p:nvPr/>
          </p:nvSpPr>
          <p:spPr>
            <a:xfrm>
              <a:off x="3896775" y="358500"/>
              <a:ext cx="66975" cy="114375"/>
            </a:xfrm>
            <a:custGeom>
              <a:avLst/>
              <a:gdLst/>
              <a:ahLst/>
              <a:cxnLst/>
              <a:rect l="l" t="t" r="r" b="b"/>
              <a:pathLst>
                <a:path w="2679" h="4575" extrusionOk="0">
                  <a:moveTo>
                    <a:pt x="2292" y="1"/>
                  </a:moveTo>
                  <a:cubicBezTo>
                    <a:pt x="2137" y="1"/>
                    <a:pt x="1948" y="192"/>
                    <a:pt x="1860" y="333"/>
                  </a:cubicBezTo>
                  <a:cubicBezTo>
                    <a:pt x="1736" y="557"/>
                    <a:pt x="1711" y="755"/>
                    <a:pt x="1662" y="978"/>
                  </a:cubicBezTo>
                  <a:cubicBezTo>
                    <a:pt x="1463" y="1474"/>
                    <a:pt x="1116" y="2044"/>
                    <a:pt x="720" y="2565"/>
                  </a:cubicBezTo>
                  <a:cubicBezTo>
                    <a:pt x="546" y="2812"/>
                    <a:pt x="348" y="3060"/>
                    <a:pt x="199" y="3308"/>
                  </a:cubicBezTo>
                  <a:cubicBezTo>
                    <a:pt x="75" y="3556"/>
                    <a:pt x="1" y="3854"/>
                    <a:pt x="75" y="4101"/>
                  </a:cubicBezTo>
                  <a:cubicBezTo>
                    <a:pt x="174" y="4349"/>
                    <a:pt x="447" y="4572"/>
                    <a:pt x="794" y="4572"/>
                  </a:cubicBezTo>
                  <a:cubicBezTo>
                    <a:pt x="815" y="4574"/>
                    <a:pt x="836" y="4575"/>
                    <a:pt x="857" y="4575"/>
                  </a:cubicBezTo>
                  <a:cubicBezTo>
                    <a:pt x="1163" y="4575"/>
                    <a:pt x="1504" y="4409"/>
                    <a:pt x="1736" y="4201"/>
                  </a:cubicBezTo>
                  <a:cubicBezTo>
                    <a:pt x="1984" y="3978"/>
                    <a:pt x="2108" y="3705"/>
                    <a:pt x="2207" y="3457"/>
                  </a:cubicBezTo>
                  <a:cubicBezTo>
                    <a:pt x="2455" y="2788"/>
                    <a:pt x="2554" y="2094"/>
                    <a:pt x="2604" y="1449"/>
                  </a:cubicBezTo>
                  <a:cubicBezTo>
                    <a:pt x="2653" y="978"/>
                    <a:pt x="2678" y="507"/>
                    <a:pt x="2455" y="110"/>
                  </a:cubicBezTo>
                  <a:cubicBezTo>
                    <a:pt x="2412" y="32"/>
                    <a:pt x="2355" y="1"/>
                    <a:pt x="2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4" name="Google Shape;7214;p20"/>
            <p:cNvSpPr/>
            <p:nvPr/>
          </p:nvSpPr>
          <p:spPr>
            <a:xfrm>
              <a:off x="3920325" y="370950"/>
              <a:ext cx="41550" cy="52925"/>
            </a:xfrm>
            <a:custGeom>
              <a:avLst/>
              <a:gdLst/>
              <a:ahLst/>
              <a:cxnLst/>
              <a:rect l="l" t="t" r="r" b="b"/>
              <a:pathLst>
                <a:path w="1662" h="2117" extrusionOk="0">
                  <a:moveTo>
                    <a:pt x="1327" y="0"/>
                  </a:moveTo>
                  <a:cubicBezTo>
                    <a:pt x="1115" y="0"/>
                    <a:pt x="937" y="151"/>
                    <a:pt x="893" y="282"/>
                  </a:cubicBezTo>
                  <a:cubicBezTo>
                    <a:pt x="794" y="530"/>
                    <a:pt x="695" y="777"/>
                    <a:pt x="571" y="1050"/>
                  </a:cubicBezTo>
                  <a:cubicBezTo>
                    <a:pt x="422" y="1422"/>
                    <a:pt x="249" y="1744"/>
                    <a:pt x="1" y="2116"/>
                  </a:cubicBezTo>
                  <a:cubicBezTo>
                    <a:pt x="373" y="1843"/>
                    <a:pt x="596" y="1496"/>
                    <a:pt x="794" y="1125"/>
                  </a:cubicBezTo>
                  <a:cubicBezTo>
                    <a:pt x="844" y="1372"/>
                    <a:pt x="868" y="1596"/>
                    <a:pt x="868" y="1843"/>
                  </a:cubicBezTo>
                  <a:cubicBezTo>
                    <a:pt x="918" y="1521"/>
                    <a:pt x="1042" y="1224"/>
                    <a:pt x="1240" y="951"/>
                  </a:cubicBezTo>
                  <a:cubicBezTo>
                    <a:pt x="1315" y="1125"/>
                    <a:pt x="1414" y="1348"/>
                    <a:pt x="1563" y="1496"/>
                  </a:cubicBezTo>
                  <a:cubicBezTo>
                    <a:pt x="1414" y="1323"/>
                    <a:pt x="1488" y="951"/>
                    <a:pt x="1513" y="728"/>
                  </a:cubicBezTo>
                  <a:cubicBezTo>
                    <a:pt x="1513" y="579"/>
                    <a:pt x="1662" y="83"/>
                    <a:pt x="1414" y="9"/>
                  </a:cubicBezTo>
                  <a:cubicBezTo>
                    <a:pt x="1384" y="3"/>
                    <a:pt x="1355" y="0"/>
                    <a:pt x="1327"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5" name="Google Shape;7215;p20"/>
            <p:cNvSpPr/>
            <p:nvPr/>
          </p:nvSpPr>
          <p:spPr>
            <a:xfrm>
              <a:off x="3832950" y="360775"/>
              <a:ext cx="114675" cy="96675"/>
            </a:xfrm>
            <a:custGeom>
              <a:avLst/>
              <a:gdLst/>
              <a:ahLst/>
              <a:cxnLst/>
              <a:rect l="l" t="t" r="r" b="b"/>
              <a:pathLst>
                <a:path w="4587" h="3867" extrusionOk="0">
                  <a:moveTo>
                    <a:pt x="4371" y="0"/>
                  </a:moveTo>
                  <a:cubicBezTo>
                    <a:pt x="4333" y="0"/>
                    <a:pt x="4296" y="7"/>
                    <a:pt x="4264" y="19"/>
                  </a:cubicBezTo>
                  <a:cubicBezTo>
                    <a:pt x="4240" y="19"/>
                    <a:pt x="4215" y="44"/>
                    <a:pt x="4165" y="44"/>
                  </a:cubicBezTo>
                  <a:cubicBezTo>
                    <a:pt x="3967" y="168"/>
                    <a:pt x="3744" y="267"/>
                    <a:pt x="3570" y="416"/>
                  </a:cubicBezTo>
                  <a:cubicBezTo>
                    <a:pt x="3397" y="590"/>
                    <a:pt x="3174" y="763"/>
                    <a:pt x="3000" y="912"/>
                  </a:cubicBezTo>
                  <a:cubicBezTo>
                    <a:pt x="2603" y="1284"/>
                    <a:pt x="2157" y="1606"/>
                    <a:pt x="1736" y="1879"/>
                  </a:cubicBezTo>
                  <a:cubicBezTo>
                    <a:pt x="1190" y="2226"/>
                    <a:pt x="645" y="2523"/>
                    <a:pt x="273" y="2969"/>
                  </a:cubicBezTo>
                  <a:cubicBezTo>
                    <a:pt x="124" y="3143"/>
                    <a:pt x="0" y="3366"/>
                    <a:pt x="75" y="3564"/>
                  </a:cubicBezTo>
                  <a:cubicBezTo>
                    <a:pt x="149" y="3688"/>
                    <a:pt x="273" y="3738"/>
                    <a:pt x="422" y="3812"/>
                  </a:cubicBezTo>
                  <a:cubicBezTo>
                    <a:pt x="535" y="3850"/>
                    <a:pt x="659" y="3867"/>
                    <a:pt x="788" y="3867"/>
                  </a:cubicBezTo>
                  <a:cubicBezTo>
                    <a:pt x="1085" y="3867"/>
                    <a:pt x="1410" y="3777"/>
                    <a:pt x="1686" y="3639"/>
                  </a:cubicBezTo>
                  <a:cubicBezTo>
                    <a:pt x="2108" y="3465"/>
                    <a:pt x="2405" y="3192"/>
                    <a:pt x="2678" y="2895"/>
                  </a:cubicBezTo>
                  <a:cubicBezTo>
                    <a:pt x="3223" y="2399"/>
                    <a:pt x="3645" y="1854"/>
                    <a:pt x="3992" y="1259"/>
                  </a:cubicBezTo>
                  <a:cubicBezTo>
                    <a:pt x="4165" y="986"/>
                    <a:pt x="4264" y="664"/>
                    <a:pt x="4413" y="391"/>
                  </a:cubicBezTo>
                  <a:cubicBezTo>
                    <a:pt x="4463" y="342"/>
                    <a:pt x="4587" y="242"/>
                    <a:pt x="4587" y="143"/>
                  </a:cubicBezTo>
                  <a:cubicBezTo>
                    <a:pt x="4587" y="51"/>
                    <a:pt x="4477" y="0"/>
                    <a:pt x="4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6" name="Google Shape;7216;p20"/>
            <p:cNvSpPr/>
            <p:nvPr/>
          </p:nvSpPr>
          <p:spPr>
            <a:xfrm>
              <a:off x="3886875" y="368075"/>
              <a:ext cx="58275" cy="52075"/>
            </a:xfrm>
            <a:custGeom>
              <a:avLst/>
              <a:gdLst/>
              <a:ahLst/>
              <a:cxnLst/>
              <a:rect l="l" t="t" r="r" b="b"/>
              <a:pathLst>
                <a:path w="2331" h="2083" extrusionOk="0">
                  <a:moveTo>
                    <a:pt x="2206" y="0"/>
                  </a:moveTo>
                  <a:cubicBezTo>
                    <a:pt x="1711" y="74"/>
                    <a:pt x="1190" y="471"/>
                    <a:pt x="843" y="793"/>
                  </a:cubicBezTo>
                  <a:cubicBezTo>
                    <a:pt x="570" y="1041"/>
                    <a:pt x="273" y="1240"/>
                    <a:pt x="0" y="1487"/>
                  </a:cubicBezTo>
                  <a:cubicBezTo>
                    <a:pt x="322" y="1339"/>
                    <a:pt x="620" y="1165"/>
                    <a:pt x="942" y="967"/>
                  </a:cubicBezTo>
                  <a:lnTo>
                    <a:pt x="942" y="967"/>
                  </a:lnTo>
                  <a:cubicBezTo>
                    <a:pt x="645" y="1314"/>
                    <a:pt x="372" y="1611"/>
                    <a:pt x="75" y="1958"/>
                  </a:cubicBezTo>
                  <a:cubicBezTo>
                    <a:pt x="397" y="1686"/>
                    <a:pt x="744" y="1438"/>
                    <a:pt x="1116" y="1190"/>
                  </a:cubicBezTo>
                  <a:lnTo>
                    <a:pt x="1116" y="1190"/>
                  </a:lnTo>
                  <a:cubicBezTo>
                    <a:pt x="1017" y="1487"/>
                    <a:pt x="868" y="1785"/>
                    <a:pt x="719" y="2082"/>
                  </a:cubicBezTo>
                  <a:cubicBezTo>
                    <a:pt x="1388" y="1487"/>
                    <a:pt x="1859" y="793"/>
                    <a:pt x="2306" y="74"/>
                  </a:cubicBezTo>
                  <a:cubicBezTo>
                    <a:pt x="2306" y="74"/>
                    <a:pt x="2330" y="50"/>
                    <a:pt x="2306" y="50"/>
                  </a:cubicBezTo>
                  <a:cubicBezTo>
                    <a:pt x="2306" y="0"/>
                    <a:pt x="2231" y="0"/>
                    <a:pt x="2206"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7" name="Google Shape;7217;p20"/>
            <p:cNvSpPr/>
            <p:nvPr/>
          </p:nvSpPr>
          <p:spPr>
            <a:xfrm>
              <a:off x="3971150" y="346325"/>
              <a:ext cx="98575" cy="76925"/>
            </a:xfrm>
            <a:custGeom>
              <a:avLst/>
              <a:gdLst/>
              <a:ahLst/>
              <a:cxnLst/>
              <a:rect l="l" t="t" r="r" b="b"/>
              <a:pathLst>
                <a:path w="3943" h="3077" extrusionOk="0">
                  <a:moveTo>
                    <a:pt x="666" y="1"/>
                  </a:moveTo>
                  <a:cubicBezTo>
                    <a:pt x="651" y="1"/>
                    <a:pt x="636" y="1"/>
                    <a:pt x="620" y="2"/>
                  </a:cubicBezTo>
                  <a:cubicBezTo>
                    <a:pt x="1" y="27"/>
                    <a:pt x="620" y="1168"/>
                    <a:pt x="719" y="1341"/>
                  </a:cubicBezTo>
                  <a:cubicBezTo>
                    <a:pt x="819" y="1564"/>
                    <a:pt x="943" y="1812"/>
                    <a:pt x="1091" y="2035"/>
                  </a:cubicBezTo>
                  <a:cubicBezTo>
                    <a:pt x="1414" y="2432"/>
                    <a:pt x="1860" y="2779"/>
                    <a:pt x="2430" y="2952"/>
                  </a:cubicBezTo>
                  <a:cubicBezTo>
                    <a:pt x="2603" y="3027"/>
                    <a:pt x="2802" y="3076"/>
                    <a:pt x="3025" y="3076"/>
                  </a:cubicBezTo>
                  <a:cubicBezTo>
                    <a:pt x="3198" y="3076"/>
                    <a:pt x="3446" y="3052"/>
                    <a:pt x="3595" y="2928"/>
                  </a:cubicBezTo>
                  <a:cubicBezTo>
                    <a:pt x="3893" y="2704"/>
                    <a:pt x="3942" y="2407"/>
                    <a:pt x="3818" y="2159"/>
                  </a:cubicBezTo>
                  <a:cubicBezTo>
                    <a:pt x="3694" y="1886"/>
                    <a:pt x="3446" y="1713"/>
                    <a:pt x="3198" y="1564"/>
                  </a:cubicBezTo>
                  <a:cubicBezTo>
                    <a:pt x="2901" y="1316"/>
                    <a:pt x="2579" y="1093"/>
                    <a:pt x="2207" y="920"/>
                  </a:cubicBezTo>
                  <a:cubicBezTo>
                    <a:pt x="1934" y="697"/>
                    <a:pt x="1661" y="498"/>
                    <a:pt x="1339" y="325"/>
                  </a:cubicBezTo>
                  <a:cubicBezTo>
                    <a:pt x="1151" y="207"/>
                    <a:pt x="941" y="1"/>
                    <a:pt x="6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8" name="Google Shape;7218;p20"/>
            <p:cNvSpPr/>
            <p:nvPr/>
          </p:nvSpPr>
          <p:spPr>
            <a:xfrm>
              <a:off x="3960000" y="353700"/>
              <a:ext cx="59525" cy="87275"/>
            </a:xfrm>
            <a:custGeom>
              <a:avLst/>
              <a:gdLst/>
              <a:ahLst/>
              <a:cxnLst/>
              <a:rect l="l" t="t" r="r" b="b"/>
              <a:pathLst>
                <a:path w="2381" h="3491" extrusionOk="0">
                  <a:moveTo>
                    <a:pt x="623" y="0"/>
                  </a:moveTo>
                  <a:cubicBezTo>
                    <a:pt x="394" y="0"/>
                    <a:pt x="269" y="236"/>
                    <a:pt x="248" y="402"/>
                  </a:cubicBezTo>
                  <a:cubicBezTo>
                    <a:pt x="199" y="699"/>
                    <a:pt x="149" y="1021"/>
                    <a:pt x="124" y="1319"/>
                  </a:cubicBezTo>
                  <a:cubicBezTo>
                    <a:pt x="50" y="1765"/>
                    <a:pt x="0" y="2236"/>
                    <a:pt x="124" y="2633"/>
                  </a:cubicBezTo>
                  <a:cubicBezTo>
                    <a:pt x="248" y="3029"/>
                    <a:pt x="620" y="3401"/>
                    <a:pt x="1165" y="3475"/>
                  </a:cubicBezTo>
                  <a:cubicBezTo>
                    <a:pt x="1238" y="3485"/>
                    <a:pt x="1307" y="3490"/>
                    <a:pt x="1373" y="3490"/>
                  </a:cubicBezTo>
                  <a:cubicBezTo>
                    <a:pt x="1487" y="3490"/>
                    <a:pt x="1592" y="3473"/>
                    <a:pt x="1686" y="3426"/>
                  </a:cubicBezTo>
                  <a:cubicBezTo>
                    <a:pt x="2008" y="3351"/>
                    <a:pt x="2256" y="3104"/>
                    <a:pt x="2306" y="2856"/>
                  </a:cubicBezTo>
                  <a:cubicBezTo>
                    <a:pt x="2380" y="2608"/>
                    <a:pt x="2306" y="2360"/>
                    <a:pt x="2231" y="2137"/>
                  </a:cubicBezTo>
                  <a:cubicBezTo>
                    <a:pt x="1984" y="1567"/>
                    <a:pt x="1513" y="1145"/>
                    <a:pt x="1190" y="625"/>
                  </a:cubicBezTo>
                  <a:cubicBezTo>
                    <a:pt x="1116" y="426"/>
                    <a:pt x="1017" y="129"/>
                    <a:pt x="769" y="30"/>
                  </a:cubicBezTo>
                  <a:cubicBezTo>
                    <a:pt x="716" y="9"/>
                    <a:pt x="667" y="0"/>
                    <a:pt x="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9" name="Google Shape;7219;p20"/>
            <p:cNvSpPr/>
            <p:nvPr/>
          </p:nvSpPr>
          <p:spPr>
            <a:xfrm>
              <a:off x="3964325" y="361875"/>
              <a:ext cx="34750" cy="42775"/>
            </a:xfrm>
            <a:custGeom>
              <a:avLst/>
              <a:gdLst/>
              <a:ahLst/>
              <a:cxnLst/>
              <a:rect l="l" t="t" r="r" b="b"/>
              <a:pathLst>
                <a:path w="1390" h="1711" extrusionOk="0">
                  <a:moveTo>
                    <a:pt x="348" y="0"/>
                  </a:moveTo>
                  <a:cubicBezTo>
                    <a:pt x="100" y="25"/>
                    <a:pt x="100" y="223"/>
                    <a:pt x="75" y="347"/>
                  </a:cubicBezTo>
                  <a:cubicBezTo>
                    <a:pt x="1" y="719"/>
                    <a:pt x="1" y="1066"/>
                    <a:pt x="100" y="1413"/>
                  </a:cubicBezTo>
                  <a:cubicBezTo>
                    <a:pt x="125" y="1537"/>
                    <a:pt x="199" y="1661"/>
                    <a:pt x="323" y="1711"/>
                  </a:cubicBezTo>
                  <a:cubicBezTo>
                    <a:pt x="323" y="1463"/>
                    <a:pt x="323" y="1190"/>
                    <a:pt x="348" y="917"/>
                  </a:cubicBezTo>
                  <a:cubicBezTo>
                    <a:pt x="497" y="1165"/>
                    <a:pt x="695" y="1413"/>
                    <a:pt x="893" y="1611"/>
                  </a:cubicBezTo>
                  <a:cubicBezTo>
                    <a:pt x="992" y="1314"/>
                    <a:pt x="745" y="1066"/>
                    <a:pt x="769" y="744"/>
                  </a:cubicBezTo>
                  <a:lnTo>
                    <a:pt x="769" y="744"/>
                  </a:lnTo>
                  <a:cubicBezTo>
                    <a:pt x="968" y="967"/>
                    <a:pt x="1191" y="1190"/>
                    <a:pt x="1389" y="1364"/>
                  </a:cubicBezTo>
                  <a:cubicBezTo>
                    <a:pt x="1265" y="992"/>
                    <a:pt x="1092" y="620"/>
                    <a:pt x="819" y="322"/>
                  </a:cubicBezTo>
                  <a:cubicBezTo>
                    <a:pt x="720" y="198"/>
                    <a:pt x="596" y="50"/>
                    <a:pt x="348"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0" name="Google Shape;7220;p20"/>
            <p:cNvSpPr/>
            <p:nvPr/>
          </p:nvSpPr>
          <p:spPr>
            <a:xfrm>
              <a:off x="3748050" y="320350"/>
              <a:ext cx="191525" cy="67575"/>
            </a:xfrm>
            <a:custGeom>
              <a:avLst/>
              <a:gdLst/>
              <a:ahLst/>
              <a:cxnLst/>
              <a:rect l="l" t="t" r="r" b="b"/>
              <a:pathLst>
                <a:path w="7661" h="2703" extrusionOk="0">
                  <a:moveTo>
                    <a:pt x="7660" y="0"/>
                  </a:moveTo>
                  <a:lnTo>
                    <a:pt x="7660" y="0"/>
                  </a:lnTo>
                  <a:cubicBezTo>
                    <a:pt x="5892" y="489"/>
                    <a:pt x="3992" y="1174"/>
                    <a:pt x="2207" y="1174"/>
                  </a:cubicBezTo>
                  <a:cubicBezTo>
                    <a:pt x="2091" y="1174"/>
                    <a:pt x="1975" y="1171"/>
                    <a:pt x="1860" y="1165"/>
                  </a:cubicBezTo>
                  <a:cubicBezTo>
                    <a:pt x="1661" y="1165"/>
                    <a:pt x="1452" y="1143"/>
                    <a:pt x="1239" y="1143"/>
                  </a:cubicBezTo>
                  <a:cubicBezTo>
                    <a:pt x="1132" y="1143"/>
                    <a:pt x="1025" y="1149"/>
                    <a:pt x="918" y="1165"/>
                  </a:cubicBezTo>
                  <a:cubicBezTo>
                    <a:pt x="570" y="1240"/>
                    <a:pt x="223" y="1413"/>
                    <a:pt x="99" y="1661"/>
                  </a:cubicBezTo>
                  <a:cubicBezTo>
                    <a:pt x="0" y="1859"/>
                    <a:pt x="75" y="2083"/>
                    <a:pt x="199" y="2207"/>
                  </a:cubicBezTo>
                  <a:cubicBezTo>
                    <a:pt x="323" y="2355"/>
                    <a:pt x="496" y="2454"/>
                    <a:pt x="694" y="2504"/>
                  </a:cubicBezTo>
                  <a:cubicBezTo>
                    <a:pt x="1025" y="2636"/>
                    <a:pt x="1344" y="2702"/>
                    <a:pt x="1704" y="2702"/>
                  </a:cubicBezTo>
                  <a:cubicBezTo>
                    <a:pt x="1884" y="2702"/>
                    <a:pt x="2074" y="2686"/>
                    <a:pt x="2281" y="2653"/>
                  </a:cubicBezTo>
                  <a:cubicBezTo>
                    <a:pt x="2802" y="2628"/>
                    <a:pt x="3322" y="2504"/>
                    <a:pt x="3818" y="2355"/>
                  </a:cubicBezTo>
                  <a:cubicBezTo>
                    <a:pt x="3843" y="2355"/>
                    <a:pt x="3843" y="2355"/>
                    <a:pt x="3867" y="2330"/>
                  </a:cubicBezTo>
                  <a:cubicBezTo>
                    <a:pt x="4933" y="1983"/>
                    <a:pt x="5950" y="1488"/>
                    <a:pt x="6842" y="868"/>
                  </a:cubicBezTo>
                  <a:cubicBezTo>
                    <a:pt x="7214" y="620"/>
                    <a:pt x="7586" y="347"/>
                    <a:pt x="76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1" name="Google Shape;7221;p20"/>
            <p:cNvSpPr/>
            <p:nvPr/>
          </p:nvSpPr>
          <p:spPr>
            <a:xfrm>
              <a:off x="3821800" y="339700"/>
              <a:ext cx="91750" cy="32875"/>
            </a:xfrm>
            <a:custGeom>
              <a:avLst/>
              <a:gdLst/>
              <a:ahLst/>
              <a:cxnLst/>
              <a:rect l="l" t="t" r="r" b="b"/>
              <a:pathLst>
                <a:path w="3670" h="1315" extrusionOk="0">
                  <a:moveTo>
                    <a:pt x="3231" y="0"/>
                  </a:moveTo>
                  <a:cubicBezTo>
                    <a:pt x="2812" y="0"/>
                    <a:pt x="2303" y="122"/>
                    <a:pt x="1983" y="193"/>
                  </a:cubicBezTo>
                  <a:cubicBezTo>
                    <a:pt x="1314" y="317"/>
                    <a:pt x="645" y="515"/>
                    <a:pt x="25" y="763"/>
                  </a:cubicBezTo>
                  <a:cubicBezTo>
                    <a:pt x="521" y="763"/>
                    <a:pt x="1017" y="714"/>
                    <a:pt x="1512" y="639"/>
                  </a:cubicBezTo>
                  <a:lnTo>
                    <a:pt x="1512" y="639"/>
                  </a:lnTo>
                  <a:cubicBezTo>
                    <a:pt x="1017" y="862"/>
                    <a:pt x="521" y="1085"/>
                    <a:pt x="0" y="1309"/>
                  </a:cubicBezTo>
                  <a:cubicBezTo>
                    <a:pt x="52" y="1313"/>
                    <a:pt x="105" y="1315"/>
                    <a:pt x="157" y="1315"/>
                  </a:cubicBezTo>
                  <a:cubicBezTo>
                    <a:pt x="703" y="1315"/>
                    <a:pt x="1263" y="1091"/>
                    <a:pt x="1760" y="887"/>
                  </a:cubicBezTo>
                  <a:cubicBezTo>
                    <a:pt x="2380" y="639"/>
                    <a:pt x="3099" y="391"/>
                    <a:pt x="3669" y="69"/>
                  </a:cubicBezTo>
                  <a:cubicBezTo>
                    <a:pt x="3549" y="20"/>
                    <a:pt x="3397" y="0"/>
                    <a:pt x="3231" y="0"/>
                  </a:cubicBezTo>
                  <a:close/>
                </a:path>
              </a:pathLst>
            </a:custGeom>
            <a:solidFill>
              <a:srgbClr val="CAD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2" name="Google Shape;7222;p20"/>
            <p:cNvSpPr/>
            <p:nvPr/>
          </p:nvSpPr>
          <p:spPr>
            <a:xfrm>
              <a:off x="3787700" y="336450"/>
              <a:ext cx="158675" cy="96475"/>
            </a:xfrm>
            <a:custGeom>
              <a:avLst/>
              <a:gdLst/>
              <a:ahLst/>
              <a:cxnLst/>
              <a:rect l="l" t="t" r="r" b="b"/>
              <a:pathLst>
                <a:path w="6347" h="3859" extrusionOk="0">
                  <a:moveTo>
                    <a:pt x="6347" y="1"/>
                  </a:moveTo>
                  <a:cubicBezTo>
                    <a:pt x="5876" y="224"/>
                    <a:pt x="5380" y="397"/>
                    <a:pt x="4934" y="621"/>
                  </a:cubicBezTo>
                  <a:cubicBezTo>
                    <a:pt x="4463" y="868"/>
                    <a:pt x="4017" y="1116"/>
                    <a:pt x="3521" y="1339"/>
                  </a:cubicBezTo>
                  <a:cubicBezTo>
                    <a:pt x="2629" y="1686"/>
                    <a:pt x="1711" y="1959"/>
                    <a:pt x="844" y="2331"/>
                  </a:cubicBezTo>
                  <a:cubicBezTo>
                    <a:pt x="521" y="2455"/>
                    <a:pt x="224" y="2628"/>
                    <a:pt x="100" y="2876"/>
                  </a:cubicBezTo>
                  <a:cubicBezTo>
                    <a:pt x="1" y="3050"/>
                    <a:pt x="26" y="3223"/>
                    <a:pt x="100" y="3422"/>
                  </a:cubicBezTo>
                  <a:cubicBezTo>
                    <a:pt x="150" y="3570"/>
                    <a:pt x="249" y="3719"/>
                    <a:pt x="422" y="3818"/>
                  </a:cubicBezTo>
                  <a:cubicBezTo>
                    <a:pt x="502" y="3847"/>
                    <a:pt x="590" y="3859"/>
                    <a:pt x="683" y="3859"/>
                  </a:cubicBezTo>
                  <a:cubicBezTo>
                    <a:pt x="1079" y="3859"/>
                    <a:pt x="1563" y="3637"/>
                    <a:pt x="1885" y="3496"/>
                  </a:cubicBezTo>
                  <a:cubicBezTo>
                    <a:pt x="2356" y="3323"/>
                    <a:pt x="2827" y="3099"/>
                    <a:pt x="3273" y="2852"/>
                  </a:cubicBezTo>
                  <a:cubicBezTo>
                    <a:pt x="4141" y="2381"/>
                    <a:pt x="4959" y="1810"/>
                    <a:pt x="5603" y="1191"/>
                  </a:cubicBezTo>
                  <a:cubicBezTo>
                    <a:pt x="5975" y="819"/>
                    <a:pt x="6322" y="397"/>
                    <a:pt x="6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3" name="Google Shape;7223;p20"/>
            <p:cNvSpPr/>
            <p:nvPr/>
          </p:nvSpPr>
          <p:spPr>
            <a:xfrm>
              <a:off x="3853400" y="354275"/>
              <a:ext cx="74025" cy="46050"/>
            </a:xfrm>
            <a:custGeom>
              <a:avLst/>
              <a:gdLst/>
              <a:ahLst/>
              <a:cxnLst/>
              <a:rect l="l" t="t" r="r" b="b"/>
              <a:pathLst>
                <a:path w="2961" h="1842" extrusionOk="0">
                  <a:moveTo>
                    <a:pt x="2754" y="0"/>
                  </a:moveTo>
                  <a:cubicBezTo>
                    <a:pt x="2734" y="0"/>
                    <a:pt x="2709" y="2"/>
                    <a:pt x="2678" y="7"/>
                  </a:cubicBezTo>
                  <a:cubicBezTo>
                    <a:pt x="2108" y="56"/>
                    <a:pt x="1463" y="552"/>
                    <a:pt x="992" y="800"/>
                  </a:cubicBezTo>
                  <a:cubicBezTo>
                    <a:pt x="819" y="899"/>
                    <a:pt x="298" y="1246"/>
                    <a:pt x="1" y="1246"/>
                  </a:cubicBezTo>
                  <a:cubicBezTo>
                    <a:pt x="29" y="1248"/>
                    <a:pt x="58" y="1249"/>
                    <a:pt x="87" y="1249"/>
                  </a:cubicBezTo>
                  <a:cubicBezTo>
                    <a:pt x="501" y="1249"/>
                    <a:pt x="895" y="1086"/>
                    <a:pt x="1290" y="924"/>
                  </a:cubicBezTo>
                  <a:lnTo>
                    <a:pt x="1290" y="924"/>
                  </a:lnTo>
                  <a:cubicBezTo>
                    <a:pt x="918" y="1246"/>
                    <a:pt x="546" y="1519"/>
                    <a:pt x="174" y="1841"/>
                  </a:cubicBezTo>
                  <a:cubicBezTo>
                    <a:pt x="719" y="1668"/>
                    <a:pt x="1215" y="1395"/>
                    <a:pt x="1661" y="1097"/>
                  </a:cubicBezTo>
                  <a:cubicBezTo>
                    <a:pt x="1959" y="850"/>
                    <a:pt x="2232" y="602"/>
                    <a:pt x="2529" y="329"/>
                  </a:cubicBezTo>
                  <a:cubicBezTo>
                    <a:pt x="2642" y="216"/>
                    <a:pt x="2961" y="0"/>
                    <a:pt x="2754"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4" name="Google Shape;7224;p20"/>
            <p:cNvSpPr/>
            <p:nvPr/>
          </p:nvSpPr>
          <p:spPr>
            <a:xfrm>
              <a:off x="3982300" y="331650"/>
              <a:ext cx="138850" cy="57125"/>
            </a:xfrm>
            <a:custGeom>
              <a:avLst/>
              <a:gdLst/>
              <a:ahLst/>
              <a:cxnLst/>
              <a:rect l="l" t="t" r="r" b="b"/>
              <a:pathLst>
                <a:path w="5554" h="2285" extrusionOk="0">
                  <a:moveTo>
                    <a:pt x="579" y="0"/>
                  </a:moveTo>
                  <a:cubicBezTo>
                    <a:pt x="496" y="0"/>
                    <a:pt x="417" y="13"/>
                    <a:pt x="348" y="44"/>
                  </a:cubicBezTo>
                  <a:cubicBezTo>
                    <a:pt x="1" y="193"/>
                    <a:pt x="224" y="515"/>
                    <a:pt x="397" y="664"/>
                  </a:cubicBezTo>
                  <a:cubicBezTo>
                    <a:pt x="794" y="1011"/>
                    <a:pt x="1265" y="1308"/>
                    <a:pt x="1761" y="1556"/>
                  </a:cubicBezTo>
                  <a:cubicBezTo>
                    <a:pt x="2331" y="1829"/>
                    <a:pt x="2951" y="2077"/>
                    <a:pt x="3620" y="2201"/>
                  </a:cubicBezTo>
                  <a:cubicBezTo>
                    <a:pt x="3825" y="2257"/>
                    <a:pt x="4043" y="2284"/>
                    <a:pt x="4265" y="2284"/>
                  </a:cubicBezTo>
                  <a:cubicBezTo>
                    <a:pt x="4339" y="2284"/>
                    <a:pt x="4413" y="2281"/>
                    <a:pt x="4488" y="2275"/>
                  </a:cubicBezTo>
                  <a:cubicBezTo>
                    <a:pt x="4810" y="2250"/>
                    <a:pt x="5083" y="2151"/>
                    <a:pt x="5256" y="1953"/>
                  </a:cubicBezTo>
                  <a:cubicBezTo>
                    <a:pt x="5355" y="1878"/>
                    <a:pt x="5430" y="1755"/>
                    <a:pt x="5455" y="1655"/>
                  </a:cubicBezTo>
                  <a:cubicBezTo>
                    <a:pt x="5479" y="1531"/>
                    <a:pt x="5554" y="1383"/>
                    <a:pt x="5504" y="1259"/>
                  </a:cubicBezTo>
                  <a:cubicBezTo>
                    <a:pt x="5479" y="1036"/>
                    <a:pt x="5306" y="837"/>
                    <a:pt x="5083" y="713"/>
                  </a:cubicBezTo>
                  <a:cubicBezTo>
                    <a:pt x="4835" y="565"/>
                    <a:pt x="4562" y="515"/>
                    <a:pt x="4265" y="441"/>
                  </a:cubicBezTo>
                  <a:cubicBezTo>
                    <a:pt x="3323" y="267"/>
                    <a:pt x="2257" y="317"/>
                    <a:pt x="1290" y="143"/>
                  </a:cubicBezTo>
                  <a:cubicBezTo>
                    <a:pt x="1105" y="106"/>
                    <a:pt x="823" y="0"/>
                    <a:pt x="5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5" name="Google Shape;7225;p20"/>
            <p:cNvSpPr/>
            <p:nvPr/>
          </p:nvSpPr>
          <p:spPr>
            <a:xfrm>
              <a:off x="3995325" y="338950"/>
              <a:ext cx="89275" cy="34725"/>
            </a:xfrm>
            <a:custGeom>
              <a:avLst/>
              <a:gdLst/>
              <a:ahLst/>
              <a:cxnLst/>
              <a:rect l="l" t="t" r="r" b="b"/>
              <a:pathLst>
                <a:path w="3571" h="1389" extrusionOk="0">
                  <a:moveTo>
                    <a:pt x="3570" y="521"/>
                  </a:moveTo>
                  <a:cubicBezTo>
                    <a:pt x="3539" y="521"/>
                    <a:pt x="3508" y="521"/>
                    <a:pt x="3477" y="521"/>
                  </a:cubicBezTo>
                  <a:lnTo>
                    <a:pt x="3477" y="521"/>
                  </a:lnTo>
                  <a:cubicBezTo>
                    <a:pt x="3493" y="522"/>
                    <a:pt x="3509" y="523"/>
                    <a:pt x="3525" y="523"/>
                  </a:cubicBezTo>
                  <a:cubicBezTo>
                    <a:pt x="3540" y="523"/>
                    <a:pt x="3555" y="522"/>
                    <a:pt x="3570" y="521"/>
                  </a:cubicBezTo>
                  <a:close/>
                  <a:moveTo>
                    <a:pt x="687" y="1"/>
                  </a:moveTo>
                  <a:cubicBezTo>
                    <a:pt x="492" y="1"/>
                    <a:pt x="296" y="9"/>
                    <a:pt x="100" y="25"/>
                  </a:cubicBezTo>
                  <a:lnTo>
                    <a:pt x="75" y="25"/>
                  </a:lnTo>
                  <a:cubicBezTo>
                    <a:pt x="0" y="50"/>
                    <a:pt x="25" y="124"/>
                    <a:pt x="75" y="173"/>
                  </a:cubicBezTo>
                  <a:cubicBezTo>
                    <a:pt x="223" y="372"/>
                    <a:pt x="347" y="545"/>
                    <a:pt x="595" y="669"/>
                  </a:cubicBezTo>
                  <a:cubicBezTo>
                    <a:pt x="769" y="768"/>
                    <a:pt x="1017" y="868"/>
                    <a:pt x="1240" y="967"/>
                  </a:cubicBezTo>
                  <a:cubicBezTo>
                    <a:pt x="1463" y="1041"/>
                    <a:pt x="1636" y="1140"/>
                    <a:pt x="1860" y="1215"/>
                  </a:cubicBezTo>
                  <a:cubicBezTo>
                    <a:pt x="1991" y="1258"/>
                    <a:pt x="2295" y="1283"/>
                    <a:pt x="2433" y="1356"/>
                  </a:cubicBezTo>
                  <a:lnTo>
                    <a:pt x="2433" y="1356"/>
                  </a:lnTo>
                  <a:cubicBezTo>
                    <a:pt x="2198" y="1190"/>
                    <a:pt x="1942" y="1006"/>
                    <a:pt x="1686" y="843"/>
                  </a:cubicBezTo>
                  <a:lnTo>
                    <a:pt x="1686" y="843"/>
                  </a:lnTo>
                  <a:cubicBezTo>
                    <a:pt x="2132" y="967"/>
                    <a:pt x="2603" y="1041"/>
                    <a:pt x="3099" y="1140"/>
                  </a:cubicBezTo>
                  <a:cubicBezTo>
                    <a:pt x="2702" y="917"/>
                    <a:pt x="2331" y="744"/>
                    <a:pt x="1934" y="521"/>
                  </a:cubicBezTo>
                  <a:lnTo>
                    <a:pt x="1934" y="521"/>
                  </a:lnTo>
                  <a:cubicBezTo>
                    <a:pt x="2107" y="529"/>
                    <a:pt x="2284" y="532"/>
                    <a:pt x="2463" y="532"/>
                  </a:cubicBezTo>
                  <a:cubicBezTo>
                    <a:pt x="2792" y="532"/>
                    <a:pt x="3130" y="522"/>
                    <a:pt x="3477" y="521"/>
                  </a:cubicBezTo>
                  <a:lnTo>
                    <a:pt x="3477" y="521"/>
                  </a:lnTo>
                  <a:cubicBezTo>
                    <a:pt x="3258" y="501"/>
                    <a:pt x="2964" y="359"/>
                    <a:pt x="2727" y="273"/>
                  </a:cubicBezTo>
                  <a:cubicBezTo>
                    <a:pt x="2455" y="223"/>
                    <a:pt x="2207" y="173"/>
                    <a:pt x="1934" y="124"/>
                  </a:cubicBezTo>
                  <a:cubicBezTo>
                    <a:pt x="1527" y="39"/>
                    <a:pt x="1109" y="1"/>
                    <a:pt x="687" y="1"/>
                  </a:cubicBezTo>
                  <a:close/>
                  <a:moveTo>
                    <a:pt x="2433" y="1356"/>
                  </a:moveTo>
                  <a:cubicBezTo>
                    <a:pt x="2449" y="1367"/>
                    <a:pt x="2464" y="1377"/>
                    <a:pt x="2479" y="1388"/>
                  </a:cubicBezTo>
                  <a:cubicBezTo>
                    <a:pt x="2467" y="1376"/>
                    <a:pt x="2452" y="1366"/>
                    <a:pt x="2433" y="1356"/>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6" name="Google Shape;7226;p20"/>
            <p:cNvSpPr/>
            <p:nvPr/>
          </p:nvSpPr>
          <p:spPr>
            <a:xfrm>
              <a:off x="3966200" y="285650"/>
              <a:ext cx="176650" cy="50825"/>
            </a:xfrm>
            <a:custGeom>
              <a:avLst/>
              <a:gdLst/>
              <a:ahLst/>
              <a:cxnLst/>
              <a:rect l="l" t="t" r="r" b="b"/>
              <a:pathLst>
                <a:path w="7066" h="2033" extrusionOk="0">
                  <a:moveTo>
                    <a:pt x="6099" y="0"/>
                  </a:moveTo>
                  <a:cubicBezTo>
                    <a:pt x="5355" y="0"/>
                    <a:pt x="4611" y="174"/>
                    <a:pt x="3867" y="372"/>
                  </a:cubicBezTo>
                  <a:cubicBezTo>
                    <a:pt x="3272" y="545"/>
                    <a:pt x="2653" y="694"/>
                    <a:pt x="2058" y="892"/>
                  </a:cubicBezTo>
                  <a:cubicBezTo>
                    <a:pt x="1686" y="1016"/>
                    <a:pt x="0" y="1537"/>
                    <a:pt x="1041" y="1760"/>
                  </a:cubicBezTo>
                  <a:cubicBezTo>
                    <a:pt x="1364" y="1810"/>
                    <a:pt x="1661" y="1884"/>
                    <a:pt x="1934" y="1909"/>
                  </a:cubicBezTo>
                  <a:cubicBezTo>
                    <a:pt x="2479" y="1983"/>
                    <a:pt x="3000" y="2033"/>
                    <a:pt x="3545" y="2033"/>
                  </a:cubicBezTo>
                  <a:cubicBezTo>
                    <a:pt x="4165" y="2033"/>
                    <a:pt x="4785" y="2008"/>
                    <a:pt x="5404" y="1810"/>
                  </a:cubicBezTo>
                  <a:cubicBezTo>
                    <a:pt x="6024" y="1636"/>
                    <a:pt x="6619" y="1289"/>
                    <a:pt x="6892" y="868"/>
                  </a:cubicBezTo>
                  <a:cubicBezTo>
                    <a:pt x="6991" y="744"/>
                    <a:pt x="7065" y="570"/>
                    <a:pt x="7016" y="421"/>
                  </a:cubicBezTo>
                  <a:cubicBezTo>
                    <a:pt x="6966" y="124"/>
                    <a:pt x="6495" y="0"/>
                    <a:pt x="60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20"/>
            <p:cNvSpPr/>
            <p:nvPr/>
          </p:nvSpPr>
          <p:spPr>
            <a:xfrm>
              <a:off x="4002150" y="298650"/>
              <a:ext cx="79350" cy="32000"/>
            </a:xfrm>
            <a:custGeom>
              <a:avLst/>
              <a:gdLst/>
              <a:ahLst/>
              <a:cxnLst/>
              <a:rect l="l" t="t" r="r" b="b"/>
              <a:pathLst>
                <a:path w="3174" h="1280" extrusionOk="0">
                  <a:moveTo>
                    <a:pt x="3173" y="1"/>
                  </a:moveTo>
                  <a:lnTo>
                    <a:pt x="3173" y="1"/>
                  </a:lnTo>
                  <a:cubicBezTo>
                    <a:pt x="2950" y="50"/>
                    <a:pt x="2653" y="50"/>
                    <a:pt x="2454" y="125"/>
                  </a:cubicBezTo>
                  <a:cubicBezTo>
                    <a:pt x="1686" y="249"/>
                    <a:pt x="818" y="546"/>
                    <a:pt x="124" y="893"/>
                  </a:cubicBezTo>
                  <a:cubicBezTo>
                    <a:pt x="99" y="893"/>
                    <a:pt x="74" y="918"/>
                    <a:pt x="50" y="967"/>
                  </a:cubicBezTo>
                  <a:cubicBezTo>
                    <a:pt x="0" y="1017"/>
                    <a:pt x="99" y="1042"/>
                    <a:pt x="174" y="1091"/>
                  </a:cubicBezTo>
                  <a:cubicBezTo>
                    <a:pt x="595" y="1240"/>
                    <a:pt x="1116" y="1240"/>
                    <a:pt x="1611" y="1265"/>
                  </a:cubicBezTo>
                  <a:cubicBezTo>
                    <a:pt x="1766" y="1274"/>
                    <a:pt x="1923" y="1280"/>
                    <a:pt x="2083" y="1280"/>
                  </a:cubicBezTo>
                  <a:cubicBezTo>
                    <a:pt x="2359" y="1280"/>
                    <a:pt x="2642" y="1262"/>
                    <a:pt x="2925" y="1215"/>
                  </a:cubicBezTo>
                  <a:cubicBezTo>
                    <a:pt x="2429" y="1141"/>
                    <a:pt x="1958" y="1091"/>
                    <a:pt x="1537" y="967"/>
                  </a:cubicBezTo>
                  <a:cubicBezTo>
                    <a:pt x="2033" y="843"/>
                    <a:pt x="2529" y="720"/>
                    <a:pt x="3024" y="546"/>
                  </a:cubicBezTo>
                  <a:lnTo>
                    <a:pt x="3024" y="546"/>
                  </a:lnTo>
                  <a:cubicBezTo>
                    <a:pt x="2779" y="568"/>
                    <a:pt x="2544" y="581"/>
                    <a:pt x="2315" y="581"/>
                  </a:cubicBezTo>
                  <a:cubicBezTo>
                    <a:pt x="2033" y="581"/>
                    <a:pt x="1760" y="562"/>
                    <a:pt x="1487" y="521"/>
                  </a:cubicBezTo>
                  <a:cubicBezTo>
                    <a:pt x="2058" y="348"/>
                    <a:pt x="2603" y="174"/>
                    <a:pt x="3173"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8" name="Google Shape;7228;p20"/>
            <p:cNvSpPr/>
            <p:nvPr/>
          </p:nvSpPr>
          <p:spPr>
            <a:xfrm>
              <a:off x="3902350" y="193300"/>
              <a:ext cx="53325" cy="112900"/>
            </a:xfrm>
            <a:custGeom>
              <a:avLst/>
              <a:gdLst/>
              <a:ahLst/>
              <a:cxnLst/>
              <a:rect l="l" t="t" r="r" b="b"/>
              <a:pathLst>
                <a:path w="2133" h="4516" extrusionOk="0">
                  <a:moveTo>
                    <a:pt x="1340" y="0"/>
                  </a:moveTo>
                  <a:cubicBezTo>
                    <a:pt x="1191" y="0"/>
                    <a:pt x="993" y="50"/>
                    <a:pt x="869" y="149"/>
                  </a:cubicBezTo>
                  <a:cubicBezTo>
                    <a:pt x="348" y="496"/>
                    <a:pt x="26" y="992"/>
                    <a:pt x="1" y="1488"/>
                  </a:cubicBezTo>
                  <a:cubicBezTo>
                    <a:pt x="1" y="1711"/>
                    <a:pt x="75" y="1909"/>
                    <a:pt x="125" y="2132"/>
                  </a:cubicBezTo>
                  <a:cubicBezTo>
                    <a:pt x="348" y="2777"/>
                    <a:pt x="720" y="3347"/>
                    <a:pt x="1067" y="3892"/>
                  </a:cubicBezTo>
                  <a:cubicBezTo>
                    <a:pt x="1191" y="4066"/>
                    <a:pt x="1364" y="4487"/>
                    <a:pt x="1687" y="4512"/>
                  </a:cubicBezTo>
                  <a:cubicBezTo>
                    <a:pt x="1701" y="4514"/>
                    <a:pt x="1714" y="4515"/>
                    <a:pt x="1727" y="4515"/>
                  </a:cubicBezTo>
                  <a:cubicBezTo>
                    <a:pt x="2017" y="4515"/>
                    <a:pt x="2108" y="4009"/>
                    <a:pt x="2108" y="3843"/>
                  </a:cubicBezTo>
                  <a:cubicBezTo>
                    <a:pt x="2133" y="3644"/>
                    <a:pt x="2058" y="3471"/>
                    <a:pt x="2009" y="3273"/>
                  </a:cubicBezTo>
                  <a:cubicBezTo>
                    <a:pt x="1885" y="2777"/>
                    <a:pt x="1984" y="2281"/>
                    <a:pt x="2009" y="1760"/>
                  </a:cubicBezTo>
                  <a:cubicBezTo>
                    <a:pt x="2058" y="1240"/>
                    <a:pt x="2058" y="719"/>
                    <a:pt x="1761" y="273"/>
                  </a:cubicBezTo>
                  <a:cubicBezTo>
                    <a:pt x="1711" y="149"/>
                    <a:pt x="1563" y="0"/>
                    <a:pt x="1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9" name="Google Shape;7229;p20"/>
            <p:cNvSpPr/>
            <p:nvPr/>
          </p:nvSpPr>
          <p:spPr>
            <a:xfrm>
              <a:off x="3907950" y="216225"/>
              <a:ext cx="44025" cy="79400"/>
            </a:xfrm>
            <a:custGeom>
              <a:avLst/>
              <a:gdLst/>
              <a:ahLst/>
              <a:cxnLst/>
              <a:rect l="l" t="t" r="r" b="b"/>
              <a:pathLst>
                <a:path w="1761" h="3176" extrusionOk="0">
                  <a:moveTo>
                    <a:pt x="719" y="1"/>
                  </a:moveTo>
                  <a:cubicBezTo>
                    <a:pt x="521" y="298"/>
                    <a:pt x="471" y="596"/>
                    <a:pt x="496" y="918"/>
                  </a:cubicBezTo>
                  <a:cubicBezTo>
                    <a:pt x="298" y="720"/>
                    <a:pt x="149" y="571"/>
                    <a:pt x="0" y="372"/>
                  </a:cubicBezTo>
                  <a:lnTo>
                    <a:pt x="0" y="372"/>
                  </a:lnTo>
                  <a:cubicBezTo>
                    <a:pt x="174" y="918"/>
                    <a:pt x="347" y="1414"/>
                    <a:pt x="521" y="1934"/>
                  </a:cubicBezTo>
                  <a:cubicBezTo>
                    <a:pt x="620" y="2232"/>
                    <a:pt x="719" y="2529"/>
                    <a:pt x="892" y="2802"/>
                  </a:cubicBezTo>
                  <a:cubicBezTo>
                    <a:pt x="1010" y="2966"/>
                    <a:pt x="1217" y="3176"/>
                    <a:pt x="1492" y="3176"/>
                  </a:cubicBezTo>
                  <a:cubicBezTo>
                    <a:pt x="1506" y="3176"/>
                    <a:pt x="1522" y="3175"/>
                    <a:pt x="1537" y="3174"/>
                  </a:cubicBezTo>
                  <a:cubicBezTo>
                    <a:pt x="1611" y="3174"/>
                    <a:pt x="1661" y="3149"/>
                    <a:pt x="1711" y="3099"/>
                  </a:cubicBezTo>
                  <a:cubicBezTo>
                    <a:pt x="1760" y="3050"/>
                    <a:pt x="1760" y="2975"/>
                    <a:pt x="1760" y="2926"/>
                  </a:cubicBezTo>
                  <a:cubicBezTo>
                    <a:pt x="1735" y="2529"/>
                    <a:pt x="1711" y="2108"/>
                    <a:pt x="1587" y="1711"/>
                  </a:cubicBezTo>
                  <a:cubicBezTo>
                    <a:pt x="1487" y="1314"/>
                    <a:pt x="1512" y="843"/>
                    <a:pt x="1487" y="422"/>
                  </a:cubicBezTo>
                  <a:cubicBezTo>
                    <a:pt x="1487" y="298"/>
                    <a:pt x="1463" y="125"/>
                    <a:pt x="1339" y="75"/>
                  </a:cubicBezTo>
                  <a:cubicBezTo>
                    <a:pt x="1165" y="323"/>
                    <a:pt x="1091" y="596"/>
                    <a:pt x="992" y="843"/>
                  </a:cubicBezTo>
                  <a:cubicBezTo>
                    <a:pt x="868" y="670"/>
                    <a:pt x="793" y="447"/>
                    <a:pt x="769" y="224"/>
                  </a:cubicBezTo>
                  <a:cubicBezTo>
                    <a:pt x="769" y="174"/>
                    <a:pt x="744" y="75"/>
                    <a:pt x="719"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20"/>
            <p:cNvSpPr/>
            <p:nvPr/>
          </p:nvSpPr>
          <p:spPr>
            <a:xfrm>
              <a:off x="3930250" y="180275"/>
              <a:ext cx="71925" cy="121325"/>
            </a:xfrm>
            <a:custGeom>
              <a:avLst/>
              <a:gdLst/>
              <a:ahLst/>
              <a:cxnLst/>
              <a:rect l="l" t="t" r="r" b="b"/>
              <a:pathLst>
                <a:path w="2877" h="4853" extrusionOk="0">
                  <a:moveTo>
                    <a:pt x="1711" y="1"/>
                  </a:moveTo>
                  <a:cubicBezTo>
                    <a:pt x="1587" y="26"/>
                    <a:pt x="1488" y="75"/>
                    <a:pt x="1438" y="174"/>
                  </a:cubicBezTo>
                  <a:cubicBezTo>
                    <a:pt x="323" y="1414"/>
                    <a:pt x="0" y="3000"/>
                    <a:pt x="620" y="4240"/>
                  </a:cubicBezTo>
                  <a:cubicBezTo>
                    <a:pt x="710" y="4374"/>
                    <a:pt x="820" y="4852"/>
                    <a:pt x="1059" y="4852"/>
                  </a:cubicBezTo>
                  <a:cubicBezTo>
                    <a:pt x="1085" y="4852"/>
                    <a:pt x="1112" y="4847"/>
                    <a:pt x="1141" y="4835"/>
                  </a:cubicBezTo>
                  <a:cubicBezTo>
                    <a:pt x="1438" y="4736"/>
                    <a:pt x="1637" y="4339"/>
                    <a:pt x="1761" y="4141"/>
                  </a:cubicBezTo>
                  <a:cubicBezTo>
                    <a:pt x="2256" y="3298"/>
                    <a:pt x="2752" y="2430"/>
                    <a:pt x="2851" y="1538"/>
                  </a:cubicBezTo>
                  <a:cubicBezTo>
                    <a:pt x="2876" y="1240"/>
                    <a:pt x="2851" y="893"/>
                    <a:pt x="2727" y="621"/>
                  </a:cubicBezTo>
                  <a:cubicBezTo>
                    <a:pt x="2579" y="323"/>
                    <a:pt x="2306" y="75"/>
                    <a:pt x="19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1" name="Google Shape;7231;p20"/>
            <p:cNvSpPr/>
            <p:nvPr/>
          </p:nvSpPr>
          <p:spPr>
            <a:xfrm>
              <a:off x="3944500" y="206925"/>
              <a:ext cx="47750" cy="90825"/>
            </a:xfrm>
            <a:custGeom>
              <a:avLst/>
              <a:gdLst/>
              <a:ahLst/>
              <a:cxnLst/>
              <a:rect l="l" t="t" r="r" b="b"/>
              <a:pathLst>
                <a:path w="1910" h="3633" extrusionOk="0">
                  <a:moveTo>
                    <a:pt x="1414" y="1"/>
                  </a:moveTo>
                  <a:lnTo>
                    <a:pt x="1414" y="1"/>
                  </a:lnTo>
                  <a:cubicBezTo>
                    <a:pt x="1166" y="348"/>
                    <a:pt x="918" y="695"/>
                    <a:pt x="744" y="1042"/>
                  </a:cubicBezTo>
                  <a:cubicBezTo>
                    <a:pt x="695" y="720"/>
                    <a:pt x="645" y="447"/>
                    <a:pt x="620" y="125"/>
                  </a:cubicBezTo>
                  <a:cubicBezTo>
                    <a:pt x="620" y="199"/>
                    <a:pt x="447" y="373"/>
                    <a:pt x="397" y="472"/>
                  </a:cubicBezTo>
                  <a:cubicBezTo>
                    <a:pt x="323" y="596"/>
                    <a:pt x="273" y="720"/>
                    <a:pt x="249" y="844"/>
                  </a:cubicBezTo>
                  <a:cubicBezTo>
                    <a:pt x="149" y="1067"/>
                    <a:pt x="75" y="1315"/>
                    <a:pt x="50" y="1563"/>
                  </a:cubicBezTo>
                  <a:cubicBezTo>
                    <a:pt x="1" y="1984"/>
                    <a:pt x="25" y="2430"/>
                    <a:pt x="125" y="2827"/>
                  </a:cubicBezTo>
                  <a:cubicBezTo>
                    <a:pt x="174" y="3025"/>
                    <a:pt x="224" y="3223"/>
                    <a:pt x="323" y="3422"/>
                  </a:cubicBezTo>
                  <a:cubicBezTo>
                    <a:pt x="375" y="3527"/>
                    <a:pt x="416" y="3632"/>
                    <a:pt x="505" y="3632"/>
                  </a:cubicBezTo>
                  <a:cubicBezTo>
                    <a:pt x="542" y="3632"/>
                    <a:pt x="587" y="3614"/>
                    <a:pt x="645" y="3570"/>
                  </a:cubicBezTo>
                  <a:cubicBezTo>
                    <a:pt x="819" y="3422"/>
                    <a:pt x="943" y="3050"/>
                    <a:pt x="1042" y="2827"/>
                  </a:cubicBezTo>
                  <a:cubicBezTo>
                    <a:pt x="1166" y="2579"/>
                    <a:pt x="1290" y="2331"/>
                    <a:pt x="1389" y="2083"/>
                  </a:cubicBezTo>
                  <a:cubicBezTo>
                    <a:pt x="1587" y="1563"/>
                    <a:pt x="1785" y="1067"/>
                    <a:pt x="1909" y="546"/>
                  </a:cubicBezTo>
                  <a:lnTo>
                    <a:pt x="1909" y="546"/>
                  </a:lnTo>
                  <a:cubicBezTo>
                    <a:pt x="1686" y="670"/>
                    <a:pt x="1513" y="819"/>
                    <a:pt x="1314" y="992"/>
                  </a:cubicBezTo>
                  <a:cubicBezTo>
                    <a:pt x="1364" y="695"/>
                    <a:pt x="1389" y="348"/>
                    <a:pt x="1414"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2" name="Google Shape;7232;p20"/>
            <p:cNvSpPr/>
            <p:nvPr/>
          </p:nvSpPr>
          <p:spPr>
            <a:xfrm>
              <a:off x="3761675" y="297625"/>
              <a:ext cx="145675" cy="48775"/>
            </a:xfrm>
            <a:custGeom>
              <a:avLst/>
              <a:gdLst/>
              <a:ahLst/>
              <a:cxnLst/>
              <a:rect l="l" t="t" r="r" b="b"/>
              <a:pathLst>
                <a:path w="5827" h="1951" extrusionOk="0">
                  <a:moveTo>
                    <a:pt x="853" y="0"/>
                  </a:moveTo>
                  <a:cubicBezTo>
                    <a:pt x="740" y="0"/>
                    <a:pt x="627" y="18"/>
                    <a:pt x="521" y="66"/>
                  </a:cubicBezTo>
                  <a:cubicBezTo>
                    <a:pt x="249" y="190"/>
                    <a:pt x="25" y="513"/>
                    <a:pt x="25" y="761"/>
                  </a:cubicBezTo>
                  <a:cubicBezTo>
                    <a:pt x="1" y="1008"/>
                    <a:pt x="149" y="1207"/>
                    <a:pt x="323" y="1331"/>
                  </a:cubicBezTo>
                  <a:cubicBezTo>
                    <a:pt x="521" y="1455"/>
                    <a:pt x="769" y="1554"/>
                    <a:pt x="1017" y="1628"/>
                  </a:cubicBezTo>
                  <a:cubicBezTo>
                    <a:pt x="1736" y="1802"/>
                    <a:pt x="2504" y="1950"/>
                    <a:pt x="3298" y="1950"/>
                  </a:cubicBezTo>
                  <a:cubicBezTo>
                    <a:pt x="3645" y="1950"/>
                    <a:pt x="5727" y="1826"/>
                    <a:pt x="5777" y="1331"/>
                  </a:cubicBezTo>
                  <a:cubicBezTo>
                    <a:pt x="5826" y="1033"/>
                    <a:pt x="5206" y="1033"/>
                    <a:pt x="4983" y="1033"/>
                  </a:cubicBezTo>
                  <a:cubicBezTo>
                    <a:pt x="4413" y="1008"/>
                    <a:pt x="3917" y="934"/>
                    <a:pt x="3471" y="810"/>
                  </a:cubicBezTo>
                  <a:cubicBezTo>
                    <a:pt x="2728" y="637"/>
                    <a:pt x="2033" y="339"/>
                    <a:pt x="1364" y="91"/>
                  </a:cubicBezTo>
                  <a:cubicBezTo>
                    <a:pt x="1212" y="46"/>
                    <a:pt x="1033" y="0"/>
                    <a:pt x="8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3" name="Google Shape;7233;p20"/>
            <p:cNvSpPr/>
            <p:nvPr/>
          </p:nvSpPr>
          <p:spPr>
            <a:xfrm>
              <a:off x="3824900" y="320350"/>
              <a:ext cx="75000" cy="19750"/>
            </a:xfrm>
            <a:custGeom>
              <a:avLst/>
              <a:gdLst/>
              <a:ahLst/>
              <a:cxnLst/>
              <a:rect l="l" t="t" r="r" b="b"/>
              <a:pathLst>
                <a:path w="3000" h="790" extrusionOk="0">
                  <a:moveTo>
                    <a:pt x="25" y="0"/>
                  </a:moveTo>
                  <a:cubicBezTo>
                    <a:pt x="347" y="174"/>
                    <a:pt x="719" y="347"/>
                    <a:pt x="1116" y="471"/>
                  </a:cubicBezTo>
                  <a:cubicBezTo>
                    <a:pt x="744" y="496"/>
                    <a:pt x="372" y="496"/>
                    <a:pt x="0" y="521"/>
                  </a:cubicBezTo>
                  <a:cubicBezTo>
                    <a:pt x="573" y="689"/>
                    <a:pt x="1111" y="789"/>
                    <a:pt x="1701" y="789"/>
                  </a:cubicBezTo>
                  <a:cubicBezTo>
                    <a:pt x="1979" y="789"/>
                    <a:pt x="2268" y="767"/>
                    <a:pt x="2578" y="719"/>
                  </a:cubicBezTo>
                  <a:cubicBezTo>
                    <a:pt x="2677" y="670"/>
                    <a:pt x="2752" y="670"/>
                    <a:pt x="2851" y="620"/>
                  </a:cubicBezTo>
                  <a:cubicBezTo>
                    <a:pt x="2950" y="595"/>
                    <a:pt x="3000" y="496"/>
                    <a:pt x="2975" y="422"/>
                  </a:cubicBezTo>
                  <a:cubicBezTo>
                    <a:pt x="2950" y="347"/>
                    <a:pt x="2826" y="298"/>
                    <a:pt x="2702" y="273"/>
                  </a:cubicBezTo>
                  <a:cubicBezTo>
                    <a:pt x="2454" y="223"/>
                    <a:pt x="2256" y="174"/>
                    <a:pt x="2058" y="174"/>
                  </a:cubicBezTo>
                  <a:lnTo>
                    <a:pt x="1934" y="174"/>
                  </a:lnTo>
                  <a:cubicBezTo>
                    <a:pt x="1826" y="190"/>
                    <a:pt x="1722" y="196"/>
                    <a:pt x="1619" y="196"/>
                  </a:cubicBezTo>
                  <a:cubicBezTo>
                    <a:pt x="1413" y="196"/>
                    <a:pt x="1215" y="174"/>
                    <a:pt x="1017" y="174"/>
                  </a:cubicBezTo>
                  <a:cubicBezTo>
                    <a:pt x="694" y="149"/>
                    <a:pt x="347" y="99"/>
                    <a:pt x="25"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4" name="Google Shape;7234;p20"/>
            <p:cNvSpPr/>
            <p:nvPr/>
          </p:nvSpPr>
          <p:spPr>
            <a:xfrm>
              <a:off x="3820550" y="232725"/>
              <a:ext cx="100425" cy="79600"/>
            </a:xfrm>
            <a:custGeom>
              <a:avLst/>
              <a:gdLst/>
              <a:ahLst/>
              <a:cxnLst/>
              <a:rect l="l" t="t" r="r" b="b"/>
              <a:pathLst>
                <a:path w="4017" h="3184" extrusionOk="0">
                  <a:moveTo>
                    <a:pt x="572" y="0"/>
                  </a:moveTo>
                  <a:cubicBezTo>
                    <a:pt x="485" y="0"/>
                    <a:pt x="402" y="15"/>
                    <a:pt x="323" y="60"/>
                  </a:cubicBezTo>
                  <a:cubicBezTo>
                    <a:pt x="273" y="84"/>
                    <a:pt x="199" y="159"/>
                    <a:pt x="174" y="208"/>
                  </a:cubicBezTo>
                  <a:cubicBezTo>
                    <a:pt x="50" y="407"/>
                    <a:pt x="1" y="654"/>
                    <a:pt x="25" y="828"/>
                  </a:cubicBezTo>
                  <a:cubicBezTo>
                    <a:pt x="75" y="1051"/>
                    <a:pt x="249" y="1249"/>
                    <a:pt x="397" y="1423"/>
                  </a:cubicBezTo>
                  <a:cubicBezTo>
                    <a:pt x="1042" y="2117"/>
                    <a:pt x="1934" y="2613"/>
                    <a:pt x="2975" y="2985"/>
                  </a:cubicBezTo>
                  <a:cubicBezTo>
                    <a:pt x="3104" y="3017"/>
                    <a:pt x="3501" y="3184"/>
                    <a:pt x="3766" y="3184"/>
                  </a:cubicBezTo>
                  <a:cubicBezTo>
                    <a:pt x="3911" y="3184"/>
                    <a:pt x="4017" y="3134"/>
                    <a:pt x="4017" y="2985"/>
                  </a:cubicBezTo>
                  <a:cubicBezTo>
                    <a:pt x="4017" y="2786"/>
                    <a:pt x="3769" y="2638"/>
                    <a:pt x="3670" y="2514"/>
                  </a:cubicBezTo>
                  <a:lnTo>
                    <a:pt x="3223" y="1944"/>
                  </a:lnTo>
                  <a:cubicBezTo>
                    <a:pt x="2901" y="1572"/>
                    <a:pt x="2604" y="1150"/>
                    <a:pt x="2182" y="778"/>
                  </a:cubicBezTo>
                  <a:cubicBezTo>
                    <a:pt x="1860" y="431"/>
                    <a:pt x="1438" y="159"/>
                    <a:pt x="893" y="35"/>
                  </a:cubicBezTo>
                  <a:cubicBezTo>
                    <a:pt x="785" y="21"/>
                    <a:pt x="676" y="0"/>
                    <a:pt x="5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5" name="Google Shape;7235;p20"/>
            <p:cNvSpPr/>
            <p:nvPr/>
          </p:nvSpPr>
          <p:spPr>
            <a:xfrm>
              <a:off x="3851550" y="255900"/>
              <a:ext cx="64475" cy="51925"/>
            </a:xfrm>
            <a:custGeom>
              <a:avLst/>
              <a:gdLst/>
              <a:ahLst/>
              <a:cxnLst/>
              <a:rect l="l" t="t" r="r" b="b"/>
              <a:pathLst>
                <a:path w="2579" h="2077" extrusionOk="0">
                  <a:moveTo>
                    <a:pt x="546" y="0"/>
                  </a:moveTo>
                  <a:cubicBezTo>
                    <a:pt x="546" y="347"/>
                    <a:pt x="793" y="645"/>
                    <a:pt x="1017" y="942"/>
                  </a:cubicBezTo>
                  <a:cubicBezTo>
                    <a:pt x="645" y="769"/>
                    <a:pt x="298" y="595"/>
                    <a:pt x="0" y="372"/>
                  </a:cubicBezTo>
                  <a:lnTo>
                    <a:pt x="0" y="372"/>
                  </a:lnTo>
                  <a:cubicBezTo>
                    <a:pt x="50" y="843"/>
                    <a:pt x="397" y="1240"/>
                    <a:pt x="818" y="1512"/>
                  </a:cubicBezTo>
                  <a:cubicBezTo>
                    <a:pt x="994" y="1610"/>
                    <a:pt x="1862" y="2077"/>
                    <a:pt x="2295" y="2077"/>
                  </a:cubicBezTo>
                  <a:cubicBezTo>
                    <a:pt x="2412" y="2077"/>
                    <a:pt x="2497" y="2043"/>
                    <a:pt x="2529" y="1959"/>
                  </a:cubicBezTo>
                  <a:cubicBezTo>
                    <a:pt x="2578" y="1735"/>
                    <a:pt x="2256" y="1463"/>
                    <a:pt x="2083" y="1314"/>
                  </a:cubicBezTo>
                  <a:cubicBezTo>
                    <a:pt x="1884" y="1091"/>
                    <a:pt x="1636" y="843"/>
                    <a:pt x="1388" y="620"/>
                  </a:cubicBezTo>
                  <a:cubicBezTo>
                    <a:pt x="1264" y="496"/>
                    <a:pt x="1091" y="397"/>
                    <a:pt x="942" y="273"/>
                  </a:cubicBezTo>
                  <a:cubicBezTo>
                    <a:pt x="917" y="248"/>
                    <a:pt x="546" y="75"/>
                    <a:pt x="546"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6" name="Google Shape;7236;p20"/>
            <p:cNvSpPr/>
            <p:nvPr/>
          </p:nvSpPr>
          <p:spPr>
            <a:xfrm>
              <a:off x="3788325" y="253150"/>
              <a:ext cx="127075" cy="69325"/>
            </a:xfrm>
            <a:custGeom>
              <a:avLst/>
              <a:gdLst/>
              <a:ahLst/>
              <a:cxnLst/>
              <a:rect l="l" t="t" r="r" b="b"/>
              <a:pathLst>
                <a:path w="5083" h="2773" extrusionOk="0">
                  <a:moveTo>
                    <a:pt x="949" y="0"/>
                  </a:moveTo>
                  <a:cubicBezTo>
                    <a:pt x="608" y="0"/>
                    <a:pt x="227" y="125"/>
                    <a:pt x="100" y="358"/>
                  </a:cubicBezTo>
                  <a:cubicBezTo>
                    <a:pt x="1" y="507"/>
                    <a:pt x="1" y="705"/>
                    <a:pt x="75" y="854"/>
                  </a:cubicBezTo>
                  <a:cubicBezTo>
                    <a:pt x="249" y="1275"/>
                    <a:pt x="744" y="1598"/>
                    <a:pt x="1215" y="1870"/>
                  </a:cubicBezTo>
                  <a:cubicBezTo>
                    <a:pt x="1686" y="2118"/>
                    <a:pt x="2133" y="2366"/>
                    <a:pt x="2628" y="2515"/>
                  </a:cubicBezTo>
                  <a:cubicBezTo>
                    <a:pt x="2975" y="2639"/>
                    <a:pt x="3322" y="2713"/>
                    <a:pt x="3694" y="2738"/>
                  </a:cubicBezTo>
                  <a:cubicBezTo>
                    <a:pt x="3823" y="2750"/>
                    <a:pt x="4023" y="2772"/>
                    <a:pt x="4224" y="2772"/>
                  </a:cubicBezTo>
                  <a:cubicBezTo>
                    <a:pt x="4450" y="2772"/>
                    <a:pt x="4679" y="2744"/>
                    <a:pt x="4810" y="2639"/>
                  </a:cubicBezTo>
                  <a:cubicBezTo>
                    <a:pt x="5083" y="2440"/>
                    <a:pt x="4686" y="2217"/>
                    <a:pt x="4488" y="2118"/>
                  </a:cubicBezTo>
                  <a:cubicBezTo>
                    <a:pt x="4190" y="1969"/>
                    <a:pt x="3917" y="1746"/>
                    <a:pt x="3595" y="1548"/>
                  </a:cubicBezTo>
                  <a:cubicBezTo>
                    <a:pt x="3075" y="1176"/>
                    <a:pt x="2579" y="804"/>
                    <a:pt x="2058" y="457"/>
                  </a:cubicBezTo>
                  <a:cubicBezTo>
                    <a:pt x="1785" y="259"/>
                    <a:pt x="1488" y="85"/>
                    <a:pt x="1116" y="11"/>
                  </a:cubicBezTo>
                  <a:cubicBezTo>
                    <a:pt x="1062" y="4"/>
                    <a:pt x="1006" y="0"/>
                    <a:pt x="9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7" name="Google Shape;7237;p20"/>
            <p:cNvSpPr/>
            <p:nvPr/>
          </p:nvSpPr>
          <p:spPr>
            <a:xfrm>
              <a:off x="3832950" y="279450"/>
              <a:ext cx="71650" cy="40975"/>
            </a:xfrm>
            <a:custGeom>
              <a:avLst/>
              <a:gdLst/>
              <a:ahLst/>
              <a:cxnLst/>
              <a:rect l="l" t="t" r="r" b="b"/>
              <a:pathLst>
                <a:path w="2866" h="1639" extrusionOk="0">
                  <a:moveTo>
                    <a:pt x="571" y="0"/>
                  </a:moveTo>
                  <a:cubicBezTo>
                    <a:pt x="670" y="322"/>
                    <a:pt x="893" y="645"/>
                    <a:pt x="1190" y="868"/>
                  </a:cubicBezTo>
                  <a:cubicBezTo>
                    <a:pt x="769" y="793"/>
                    <a:pt x="323" y="645"/>
                    <a:pt x="0" y="446"/>
                  </a:cubicBezTo>
                  <a:lnTo>
                    <a:pt x="0" y="446"/>
                  </a:lnTo>
                  <a:cubicBezTo>
                    <a:pt x="149" y="669"/>
                    <a:pt x="298" y="893"/>
                    <a:pt x="546" y="1041"/>
                  </a:cubicBezTo>
                  <a:cubicBezTo>
                    <a:pt x="744" y="1165"/>
                    <a:pt x="942" y="1240"/>
                    <a:pt x="1166" y="1314"/>
                  </a:cubicBezTo>
                  <a:cubicBezTo>
                    <a:pt x="1562" y="1438"/>
                    <a:pt x="2008" y="1562"/>
                    <a:pt x="2430" y="1636"/>
                  </a:cubicBezTo>
                  <a:cubicBezTo>
                    <a:pt x="2449" y="1638"/>
                    <a:pt x="2467" y="1638"/>
                    <a:pt x="2485" y="1638"/>
                  </a:cubicBezTo>
                  <a:cubicBezTo>
                    <a:pt x="2809" y="1638"/>
                    <a:pt x="2866" y="1429"/>
                    <a:pt x="2678" y="1264"/>
                  </a:cubicBezTo>
                  <a:cubicBezTo>
                    <a:pt x="2430" y="1017"/>
                    <a:pt x="1984" y="818"/>
                    <a:pt x="1661" y="645"/>
                  </a:cubicBezTo>
                  <a:cubicBezTo>
                    <a:pt x="1314" y="422"/>
                    <a:pt x="942" y="198"/>
                    <a:pt x="571"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8" name="Google Shape;7238;p20"/>
            <p:cNvSpPr/>
            <p:nvPr/>
          </p:nvSpPr>
          <p:spPr>
            <a:xfrm>
              <a:off x="3863925" y="210375"/>
              <a:ext cx="76875" cy="99000"/>
            </a:xfrm>
            <a:custGeom>
              <a:avLst/>
              <a:gdLst/>
              <a:ahLst/>
              <a:cxnLst/>
              <a:rect l="l" t="t" r="r" b="b"/>
              <a:pathLst>
                <a:path w="3075" h="3960" extrusionOk="0">
                  <a:moveTo>
                    <a:pt x="735" y="0"/>
                  </a:moveTo>
                  <a:cubicBezTo>
                    <a:pt x="673" y="0"/>
                    <a:pt x="609" y="11"/>
                    <a:pt x="546" y="36"/>
                  </a:cubicBezTo>
                  <a:cubicBezTo>
                    <a:pt x="422" y="86"/>
                    <a:pt x="323" y="210"/>
                    <a:pt x="274" y="309"/>
                  </a:cubicBezTo>
                  <a:cubicBezTo>
                    <a:pt x="1" y="805"/>
                    <a:pt x="1" y="1201"/>
                    <a:pt x="174" y="1672"/>
                  </a:cubicBezTo>
                  <a:cubicBezTo>
                    <a:pt x="546" y="2540"/>
                    <a:pt x="1364" y="3383"/>
                    <a:pt x="2381" y="3879"/>
                  </a:cubicBezTo>
                  <a:cubicBezTo>
                    <a:pt x="2467" y="3913"/>
                    <a:pt x="2589" y="3960"/>
                    <a:pt x="2714" y="3960"/>
                  </a:cubicBezTo>
                  <a:cubicBezTo>
                    <a:pt x="2769" y="3960"/>
                    <a:pt x="2824" y="3951"/>
                    <a:pt x="2877" y="3928"/>
                  </a:cubicBezTo>
                  <a:cubicBezTo>
                    <a:pt x="3075" y="3829"/>
                    <a:pt x="3025" y="3581"/>
                    <a:pt x="3025" y="3432"/>
                  </a:cubicBezTo>
                  <a:cubicBezTo>
                    <a:pt x="3001" y="2937"/>
                    <a:pt x="2777" y="2416"/>
                    <a:pt x="2530" y="1945"/>
                  </a:cubicBezTo>
                  <a:cubicBezTo>
                    <a:pt x="2430" y="1772"/>
                    <a:pt x="2356" y="1598"/>
                    <a:pt x="2257" y="1425"/>
                  </a:cubicBezTo>
                  <a:cubicBezTo>
                    <a:pt x="2009" y="954"/>
                    <a:pt x="1736" y="557"/>
                    <a:pt x="1240" y="185"/>
                  </a:cubicBezTo>
                  <a:cubicBezTo>
                    <a:pt x="1093" y="93"/>
                    <a:pt x="917" y="0"/>
                    <a:pt x="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9" name="Google Shape;7239;p20"/>
            <p:cNvSpPr/>
            <p:nvPr/>
          </p:nvSpPr>
          <p:spPr>
            <a:xfrm>
              <a:off x="3887475" y="245350"/>
              <a:ext cx="45625" cy="58625"/>
            </a:xfrm>
            <a:custGeom>
              <a:avLst/>
              <a:gdLst/>
              <a:ahLst/>
              <a:cxnLst/>
              <a:rect l="l" t="t" r="r" b="b"/>
              <a:pathLst>
                <a:path w="1825" h="2345" extrusionOk="0">
                  <a:moveTo>
                    <a:pt x="1" y="620"/>
                  </a:moveTo>
                  <a:lnTo>
                    <a:pt x="1" y="620"/>
                  </a:lnTo>
                  <a:cubicBezTo>
                    <a:pt x="6" y="623"/>
                    <a:pt x="11" y="626"/>
                    <a:pt x="16" y="629"/>
                  </a:cubicBezTo>
                  <a:lnTo>
                    <a:pt x="16" y="629"/>
                  </a:lnTo>
                  <a:cubicBezTo>
                    <a:pt x="11" y="625"/>
                    <a:pt x="6" y="622"/>
                    <a:pt x="1" y="620"/>
                  </a:cubicBezTo>
                  <a:close/>
                  <a:moveTo>
                    <a:pt x="670" y="1"/>
                  </a:moveTo>
                  <a:lnTo>
                    <a:pt x="670" y="1"/>
                  </a:lnTo>
                  <a:cubicBezTo>
                    <a:pt x="695" y="397"/>
                    <a:pt x="720" y="794"/>
                    <a:pt x="918" y="1166"/>
                  </a:cubicBezTo>
                  <a:cubicBezTo>
                    <a:pt x="601" y="995"/>
                    <a:pt x="309" y="801"/>
                    <a:pt x="16" y="629"/>
                  </a:cubicBezTo>
                  <a:lnTo>
                    <a:pt x="16" y="629"/>
                  </a:lnTo>
                  <a:cubicBezTo>
                    <a:pt x="75" y="681"/>
                    <a:pt x="77" y="897"/>
                    <a:pt x="100" y="943"/>
                  </a:cubicBezTo>
                  <a:cubicBezTo>
                    <a:pt x="125" y="1067"/>
                    <a:pt x="199" y="1166"/>
                    <a:pt x="249" y="1265"/>
                  </a:cubicBezTo>
                  <a:cubicBezTo>
                    <a:pt x="373" y="1488"/>
                    <a:pt x="546" y="1662"/>
                    <a:pt x="720" y="1860"/>
                  </a:cubicBezTo>
                  <a:cubicBezTo>
                    <a:pt x="918" y="2033"/>
                    <a:pt x="1117" y="2182"/>
                    <a:pt x="1414" y="2306"/>
                  </a:cubicBezTo>
                  <a:cubicBezTo>
                    <a:pt x="1477" y="2332"/>
                    <a:pt x="1532" y="2344"/>
                    <a:pt x="1579" y="2344"/>
                  </a:cubicBezTo>
                  <a:cubicBezTo>
                    <a:pt x="1756" y="2344"/>
                    <a:pt x="1825" y="2179"/>
                    <a:pt x="1786" y="1984"/>
                  </a:cubicBezTo>
                  <a:cubicBezTo>
                    <a:pt x="1612" y="1240"/>
                    <a:pt x="1216" y="546"/>
                    <a:pt x="670"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0" name="Google Shape;7240;p20"/>
            <p:cNvSpPr/>
            <p:nvPr/>
          </p:nvSpPr>
          <p:spPr>
            <a:xfrm>
              <a:off x="3943275" y="194050"/>
              <a:ext cx="132650" cy="117125"/>
            </a:xfrm>
            <a:custGeom>
              <a:avLst/>
              <a:gdLst/>
              <a:ahLst/>
              <a:cxnLst/>
              <a:rect l="l" t="t" r="r" b="b"/>
              <a:pathLst>
                <a:path w="5306" h="4685" extrusionOk="0">
                  <a:moveTo>
                    <a:pt x="4819" y="1"/>
                  </a:moveTo>
                  <a:cubicBezTo>
                    <a:pt x="4640" y="1"/>
                    <a:pt x="4445" y="47"/>
                    <a:pt x="4264" y="119"/>
                  </a:cubicBezTo>
                  <a:cubicBezTo>
                    <a:pt x="3595" y="367"/>
                    <a:pt x="3074" y="838"/>
                    <a:pt x="2653" y="1309"/>
                  </a:cubicBezTo>
                  <a:cubicBezTo>
                    <a:pt x="2330" y="1607"/>
                    <a:pt x="0" y="4581"/>
                    <a:pt x="719" y="4680"/>
                  </a:cubicBezTo>
                  <a:cubicBezTo>
                    <a:pt x="735" y="4683"/>
                    <a:pt x="751" y="4684"/>
                    <a:pt x="767" y="4684"/>
                  </a:cubicBezTo>
                  <a:cubicBezTo>
                    <a:pt x="900" y="4684"/>
                    <a:pt x="1033" y="4601"/>
                    <a:pt x="1165" y="4556"/>
                  </a:cubicBezTo>
                  <a:cubicBezTo>
                    <a:pt x="2727" y="3714"/>
                    <a:pt x="4041" y="2573"/>
                    <a:pt x="4933" y="1309"/>
                  </a:cubicBezTo>
                  <a:cubicBezTo>
                    <a:pt x="5057" y="1111"/>
                    <a:pt x="5181" y="937"/>
                    <a:pt x="5231" y="739"/>
                  </a:cubicBezTo>
                  <a:cubicBezTo>
                    <a:pt x="5305" y="565"/>
                    <a:pt x="5305" y="342"/>
                    <a:pt x="5181" y="194"/>
                  </a:cubicBezTo>
                  <a:cubicBezTo>
                    <a:pt x="5156" y="119"/>
                    <a:pt x="5082" y="70"/>
                    <a:pt x="5008" y="20"/>
                  </a:cubicBezTo>
                  <a:cubicBezTo>
                    <a:pt x="4948" y="7"/>
                    <a:pt x="4884" y="1"/>
                    <a:pt x="48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1" name="Google Shape;7241;p20"/>
            <p:cNvSpPr/>
            <p:nvPr/>
          </p:nvSpPr>
          <p:spPr>
            <a:xfrm>
              <a:off x="3964725" y="229875"/>
              <a:ext cx="65325" cy="74425"/>
            </a:xfrm>
            <a:custGeom>
              <a:avLst/>
              <a:gdLst/>
              <a:ahLst/>
              <a:cxnLst/>
              <a:rect l="l" t="t" r="r" b="b"/>
              <a:pathLst>
                <a:path w="2613" h="2977" extrusionOk="0">
                  <a:moveTo>
                    <a:pt x="2464" y="0"/>
                  </a:moveTo>
                  <a:lnTo>
                    <a:pt x="2464" y="0"/>
                  </a:lnTo>
                  <a:cubicBezTo>
                    <a:pt x="2365" y="124"/>
                    <a:pt x="2092" y="273"/>
                    <a:pt x="1993" y="397"/>
                  </a:cubicBezTo>
                  <a:cubicBezTo>
                    <a:pt x="1819" y="521"/>
                    <a:pt x="1695" y="669"/>
                    <a:pt x="1547" y="793"/>
                  </a:cubicBezTo>
                  <a:cubicBezTo>
                    <a:pt x="1249" y="1066"/>
                    <a:pt x="1001" y="1363"/>
                    <a:pt x="753" y="1661"/>
                  </a:cubicBezTo>
                  <a:cubicBezTo>
                    <a:pt x="505" y="1934"/>
                    <a:pt x="332" y="2206"/>
                    <a:pt x="134" y="2529"/>
                  </a:cubicBezTo>
                  <a:cubicBezTo>
                    <a:pt x="36" y="2684"/>
                    <a:pt x="0" y="2976"/>
                    <a:pt x="204" y="2976"/>
                  </a:cubicBezTo>
                  <a:cubicBezTo>
                    <a:pt x="260" y="2976"/>
                    <a:pt x="335" y="2954"/>
                    <a:pt x="431" y="2900"/>
                  </a:cubicBezTo>
                  <a:cubicBezTo>
                    <a:pt x="1224" y="2429"/>
                    <a:pt x="1943" y="1884"/>
                    <a:pt x="2538" y="1264"/>
                  </a:cubicBezTo>
                  <a:lnTo>
                    <a:pt x="2538" y="1264"/>
                  </a:lnTo>
                  <a:cubicBezTo>
                    <a:pt x="2216" y="1388"/>
                    <a:pt x="1869" y="1512"/>
                    <a:pt x="1571" y="1636"/>
                  </a:cubicBezTo>
                  <a:cubicBezTo>
                    <a:pt x="1943" y="1314"/>
                    <a:pt x="2315" y="967"/>
                    <a:pt x="2613" y="645"/>
                  </a:cubicBezTo>
                  <a:lnTo>
                    <a:pt x="2613" y="645"/>
                  </a:lnTo>
                  <a:cubicBezTo>
                    <a:pt x="2216" y="818"/>
                    <a:pt x="1844" y="1041"/>
                    <a:pt x="1497" y="1264"/>
                  </a:cubicBezTo>
                  <a:cubicBezTo>
                    <a:pt x="1869" y="868"/>
                    <a:pt x="2191" y="421"/>
                    <a:pt x="2464"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2" name="Google Shape;7242;p20"/>
            <p:cNvSpPr/>
            <p:nvPr/>
          </p:nvSpPr>
          <p:spPr>
            <a:xfrm>
              <a:off x="3979825" y="219250"/>
              <a:ext cx="136375" cy="96100"/>
            </a:xfrm>
            <a:custGeom>
              <a:avLst/>
              <a:gdLst/>
              <a:ahLst/>
              <a:cxnLst/>
              <a:rect l="l" t="t" r="r" b="b"/>
              <a:pathLst>
                <a:path w="5455" h="3844" extrusionOk="0">
                  <a:moveTo>
                    <a:pt x="4664" y="1"/>
                  </a:moveTo>
                  <a:cubicBezTo>
                    <a:pt x="4639" y="1"/>
                    <a:pt x="4614" y="2"/>
                    <a:pt x="4587" y="4"/>
                  </a:cubicBezTo>
                  <a:cubicBezTo>
                    <a:pt x="4240" y="53"/>
                    <a:pt x="4041" y="177"/>
                    <a:pt x="3793" y="375"/>
                  </a:cubicBezTo>
                  <a:cubicBezTo>
                    <a:pt x="3099" y="946"/>
                    <a:pt x="2430" y="1491"/>
                    <a:pt x="1761" y="2061"/>
                  </a:cubicBezTo>
                  <a:lnTo>
                    <a:pt x="744" y="2904"/>
                  </a:lnTo>
                  <a:cubicBezTo>
                    <a:pt x="496" y="3102"/>
                    <a:pt x="1" y="3350"/>
                    <a:pt x="75" y="3672"/>
                  </a:cubicBezTo>
                  <a:cubicBezTo>
                    <a:pt x="87" y="3804"/>
                    <a:pt x="208" y="3843"/>
                    <a:pt x="355" y="3843"/>
                  </a:cubicBezTo>
                  <a:cubicBezTo>
                    <a:pt x="514" y="3843"/>
                    <a:pt x="703" y="3797"/>
                    <a:pt x="819" y="3772"/>
                  </a:cubicBezTo>
                  <a:cubicBezTo>
                    <a:pt x="2058" y="3449"/>
                    <a:pt x="3223" y="2954"/>
                    <a:pt x="4240" y="2309"/>
                  </a:cubicBezTo>
                  <a:cubicBezTo>
                    <a:pt x="4537" y="2111"/>
                    <a:pt x="4810" y="1937"/>
                    <a:pt x="5033" y="1714"/>
                  </a:cubicBezTo>
                  <a:cubicBezTo>
                    <a:pt x="5454" y="1293"/>
                    <a:pt x="5430" y="822"/>
                    <a:pt x="5206" y="375"/>
                  </a:cubicBezTo>
                  <a:cubicBezTo>
                    <a:pt x="5114" y="146"/>
                    <a:pt x="4980" y="1"/>
                    <a:pt x="46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3" name="Google Shape;7243;p20"/>
            <p:cNvSpPr/>
            <p:nvPr/>
          </p:nvSpPr>
          <p:spPr>
            <a:xfrm>
              <a:off x="3983900" y="256500"/>
              <a:ext cx="86425" cy="55650"/>
            </a:xfrm>
            <a:custGeom>
              <a:avLst/>
              <a:gdLst/>
              <a:ahLst/>
              <a:cxnLst/>
              <a:rect l="l" t="t" r="r" b="b"/>
              <a:pathLst>
                <a:path w="3457" h="2226" extrusionOk="0">
                  <a:moveTo>
                    <a:pt x="2961" y="1"/>
                  </a:moveTo>
                  <a:lnTo>
                    <a:pt x="2961" y="1"/>
                  </a:lnTo>
                  <a:cubicBezTo>
                    <a:pt x="2193" y="373"/>
                    <a:pt x="1523" y="869"/>
                    <a:pt x="804" y="1364"/>
                  </a:cubicBezTo>
                  <a:cubicBezTo>
                    <a:pt x="606" y="1538"/>
                    <a:pt x="110" y="1786"/>
                    <a:pt x="61" y="1959"/>
                  </a:cubicBezTo>
                  <a:cubicBezTo>
                    <a:pt x="1" y="2170"/>
                    <a:pt x="168" y="2225"/>
                    <a:pt x="365" y="2225"/>
                  </a:cubicBezTo>
                  <a:cubicBezTo>
                    <a:pt x="493" y="2225"/>
                    <a:pt x="633" y="2202"/>
                    <a:pt x="730" y="2182"/>
                  </a:cubicBezTo>
                  <a:cubicBezTo>
                    <a:pt x="1697" y="1860"/>
                    <a:pt x="2564" y="1439"/>
                    <a:pt x="3457" y="993"/>
                  </a:cubicBezTo>
                  <a:lnTo>
                    <a:pt x="3457" y="993"/>
                  </a:lnTo>
                  <a:cubicBezTo>
                    <a:pt x="2912" y="1092"/>
                    <a:pt x="2341" y="1216"/>
                    <a:pt x="1796" y="1364"/>
                  </a:cubicBezTo>
                  <a:cubicBezTo>
                    <a:pt x="2267" y="1092"/>
                    <a:pt x="2688" y="794"/>
                    <a:pt x="3135" y="472"/>
                  </a:cubicBezTo>
                  <a:lnTo>
                    <a:pt x="3135" y="472"/>
                  </a:lnTo>
                  <a:cubicBezTo>
                    <a:pt x="2589" y="720"/>
                    <a:pt x="2069" y="968"/>
                    <a:pt x="1523" y="1191"/>
                  </a:cubicBezTo>
                  <a:cubicBezTo>
                    <a:pt x="2019" y="794"/>
                    <a:pt x="2465" y="422"/>
                    <a:pt x="2961"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4" name="Google Shape;7244;p20"/>
            <p:cNvSpPr/>
            <p:nvPr/>
          </p:nvSpPr>
          <p:spPr>
            <a:xfrm>
              <a:off x="3881300" y="287075"/>
              <a:ext cx="138825" cy="91775"/>
            </a:xfrm>
            <a:custGeom>
              <a:avLst/>
              <a:gdLst/>
              <a:ahLst/>
              <a:cxnLst/>
              <a:rect l="l" t="t" r="r" b="b"/>
              <a:pathLst>
                <a:path w="5553" h="3671" extrusionOk="0">
                  <a:moveTo>
                    <a:pt x="3255" y="0"/>
                  </a:moveTo>
                  <a:cubicBezTo>
                    <a:pt x="3149" y="0"/>
                    <a:pt x="3039" y="6"/>
                    <a:pt x="2925" y="17"/>
                  </a:cubicBezTo>
                  <a:cubicBezTo>
                    <a:pt x="2801" y="17"/>
                    <a:pt x="2677" y="67"/>
                    <a:pt x="2553" y="92"/>
                  </a:cubicBezTo>
                  <a:cubicBezTo>
                    <a:pt x="2033" y="191"/>
                    <a:pt x="1537" y="389"/>
                    <a:pt x="1165" y="712"/>
                  </a:cubicBezTo>
                  <a:cubicBezTo>
                    <a:pt x="744" y="984"/>
                    <a:pt x="446" y="1381"/>
                    <a:pt x="248" y="1728"/>
                  </a:cubicBezTo>
                  <a:cubicBezTo>
                    <a:pt x="74" y="2075"/>
                    <a:pt x="0" y="2447"/>
                    <a:pt x="174" y="2744"/>
                  </a:cubicBezTo>
                  <a:cubicBezTo>
                    <a:pt x="372" y="3190"/>
                    <a:pt x="868" y="3488"/>
                    <a:pt x="1463" y="3612"/>
                  </a:cubicBezTo>
                  <a:cubicBezTo>
                    <a:pt x="1660" y="3651"/>
                    <a:pt x="1878" y="3671"/>
                    <a:pt x="2102" y="3671"/>
                  </a:cubicBezTo>
                  <a:cubicBezTo>
                    <a:pt x="2579" y="3671"/>
                    <a:pt x="3082" y="3582"/>
                    <a:pt x="3471" y="3414"/>
                  </a:cubicBezTo>
                  <a:cubicBezTo>
                    <a:pt x="3768" y="3290"/>
                    <a:pt x="4016" y="3116"/>
                    <a:pt x="4264" y="2967"/>
                  </a:cubicBezTo>
                  <a:cubicBezTo>
                    <a:pt x="4661" y="2719"/>
                    <a:pt x="5032" y="2397"/>
                    <a:pt x="5280" y="2075"/>
                  </a:cubicBezTo>
                  <a:cubicBezTo>
                    <a:pt x="5503" y="1753"/>
                    <a:pt x="5553" y="1430"/>
                    <a:pt x="5454" y="1108"/>
                  </a:cubicBezTo>
                  <a:cubicBezTo>
                    <a:pt x="5330" y="811"/>
                    <a:pt x="5082" y="513"/>
                    <a:pt x="4760" y="364"/>
                  </a:cubicBezTo>
                  <a:cubicBezTo>
                    <a:pt x="4280" y="156"/>
                    <a:pt x="3818" y="0"/>
                    <a:pt x="3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5" name="Google Shape;7245;p20"/>
            <p:cNvSpPr/>
            <p:nvPr/>
          </p:nvSpPr>
          <p:spPr>
            <a:xfrm>
              <a:off x="3892450" y="289975"/>
              <a:ext cx="115300" cy="78625"/>
            </a:xfrm>
            <a:custGeom>
              <a:avLst/>
              <a:gdLst/>
              <a:ahLst/>
              <a:cxnLst/>
              <a:rect l="l" t="t" r="r" b="b"/>
              <a:pathLst>
                <a:path w="4612" h="3145" extrusionOk="0">
                  <a:moveTo>
                    <a:pt x="2727" y="1"/>
                  </a:moveTo>
                  <a:cubicBezTo>
                    <a:pt x="2107" y="75"/>
                    <a:pt x="1661" y="323"/>
                    <a:pt x="1141" y="571"/>
                  </a:cubicBezTo>
                  <a:cubicBezTo>
                    <a:pt x="595" y="843"/>
                    <a:pt x="347" y="1240"/>
                    <a:pt x="124" y="1686"/>
                  </a:cubicBezTo>
                  <a:cubicBezTo>
                    <a:pt x="50" y="1810"/>
                    <a:pt x="0" y="1959"/>
                    <a:pt x="99" y="2058"/>
                  </a:cubicBezTo>
                  <a:cubicBezTo>
                    <a:pt x="149" y="2108"/>
                    <a:pt x="248" y="2132"/>
                    <a:pt x="273" y="2207"/>
                  </a:cubicBezTo>
                  <a:cubicBezTo>
                    <a:pt x="273" y="2256"/>
                    <a:pt x="273" y="2306"/>
                    <a:pt x="248" y="2331"/>
                  </a:cubicBezTo>
                  <a:cubicBezTo>
                    <a:pt x="174" y="2455"/>
                    <a:pt x="149" y="2603"/>
                    <a:pt x="298" y="2678"/>
                  </a:cubicBezTo>
                  <a:cubicBezTo>
                    <a:pt x="340" y="2699"/>
                    <a:pt x="390" y="2706"/>
                    <a:pt x="444" y="2706"/>
                  </a:cubicBezTo>
                  <a:cubicBezTo>
                    <a:pt x="518" y="2706"/>
                    <a:pt x="598" y="2692"/>
                    <a:pt x="670" y="2678"/>
                  </a:cubicBezTo>
                  <a:cubicBezTo>
                    <a:pt x="732" y="2678"/>
                    <a:pt x="806" y="2665"/>
                    <a:pt x="871" y="2665"/>
                  </a:cubicBezTo>
                  <a:cubicBezTo>
                    <a:pt x="936" y="2665"/>
                    <a:pt x="992" y="2678"/>
                    <a:pt x="1017" y="2727"/>
                  </a:cubicBezTo>
                  <a:cubicBezTo>
                    <a:pt x="1116" y="2827"/>
                    <a:pt x="1017" y="2951"/>
                    <a:pt x="1041" y="3050"/>
                  </a:cubicBezTo>
                  <a:cubicBezTo>
                    <a:pt x="1077" y="3103"/>
                    <a:pt x="1190" y="3144"/>
                    <a:pt x="1325" y="3144"/>
                  </a:cubicBezTo>
                  <a:cubicBezTo>
                    <a:pt x="1377" y="3144"/>
                    <a:pt x="1432" y="3138"/>
                    <a:pt x="1488" y="3124"/>
                  </a:cubicBezTo>
                  <a:cubicBezTo>
                    <a:pt x="2479" y="3000"/>
                    <a:pt x="3446" y="2579"/>
                    <a:pt x="4239" y="2058"/>
                  </a:cubicBezTo>
                  <a:cubicBezTo>
                    <a:pt x="4388" y="1959"/>
                    <a:pt x="4562" y="1810"/>
                    <a:pt x="4487" y="1686"/>
                  </a:cubicBezTo>
                  <a:cubicBezTo>
                    <a:pt x="4462" y="1612"/>
                    <a:pt x="4338" y="1587"/>
                    <a:pt x="4215" y="1562"/>
                  </a:cubicBezTo>
                  <a:cubicBezTo>
                    <a:pt x="4091" y="1513"/>
                    <a:pt x="3967" y="1488"/>
                    <a:pt x="3967" y="1389"/>
                  </a:cubicBezTo>
                  <a:cubicBezTo>
                    <a:pt x="3967" y="1314"/>
                    <a:pt x="4066" y="1240"/>
                    <a:pt x="4190" y="1190"/>
                  </a:cubicBezTo>
                  <a:cubicBezTo>
                    <a:pt x="4314" y="1141"/>
                    <a:pt x="4438" y="1116"/>
                    <a:pt x="4512" y="1017"/>
                  </a:cubicBezTo>
                  <a:cubicBezTo>
                    <a:pt x="4611" y="943"/>
                    <a:pt x="4586" y="769"/>
                    <a:pt x="4487" y="719"/>
                  </a:cubicBezTo>
                  <a:cubicBezTo>
                    <a:pt x="4438" y="695"/>
                    <a:pt x="4363" y="645"/>
                    <a:pt x="4314" y="645"/>
                  </a:cubicBezTo>
                  <a:cubicBezTo>
                    <a:pt x="4091" y="620"/>
                    <a:pt x="3892" y="571"/>
                    <a:pt x="3719" y="521"/>
                  </a:cubicBezTo>
                  <a:cubicBezTo>
                    <a:pt x="3644" y="521"/>
                    <a:pt x="3595" y="496"/>
                    <a:pt x="3595" y="472"/>
                  </a:cubicBezTo>
                  <a:cubicBezTo>
                    <a:pt x="3545" y="397"/>
                    <a:pt x="3744" y="348"/>
                    <a:pt x="3818" y="248"/>
                  </a:cubicBezTo>
                  <a:cubicBezTo>
                    <a:pt x="3843" y="149"/>
                    <a:pt x="3719" y="100"/>
                    <a:pt x="3595" y="75"/>
                  </a:cubicBezTo>
                  <a:cubicBezTo>
                    <a:pt x="3273" y="1"/>
                    <a:pt x="2975" y="1"/>
                    <a:pt x="2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6" name="Google Shape;7246;p20"/>
            <p:cNvSpPr/>
            <p:nvPr/>
          </p:nvSpPr>
          <p:spPr>
            <a:xfrm>
              <a:off x="3935925" y="302250"/>
              <a:ext cx="4275" cy="3300"/>
            </a:xfrm>
            <a:custGeom>
              <a:avLst/>
              <a:gdLst/>
              <a:ahLst/>
              <a:cxnLst/>
              <a:rect l="l" t="t" r="r" b="b"/>
              <a:pathLst>
                <a:path w="171" h="132" extrusionOk="0">
                  <a:moveTo>
                    <a:pt x="93" y="1"/>
                  </a:moveTo>
                  <a:cubicBezTo>
                    <a:pt x="48" y="1"/>
                    <a:pt x="1" y="45"/>
                    <a:pt x="21" y="107"/>
                  </a:cubicBezTo>
                  <a:cubicBezTo>
                    <a:pt x="46" y="107"/>
                    <a:pt x="46" y="131"/>
                    <a:pt x="121" y="131"/>
                  </a:cubicBezTo>
                  <a:cubicBezTo>
                    <a:pt x="170" y="107"/>
                    <a:pt x="170" y="7"/>
                    <a:pt x="121" y="7"/>
                  </a:cubicBezTo>
                  <a:cubicBezTo>
                    <a:pt x="112" y="3"/>
                    <a:pt x="102"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7" name="Google Shape;7247;p20"/>
            <p:cNvSpPr/>
            <p:nvPr/>
          </p:nvSpPr>
          <p:spPr>
            <a:xfrm>
              <a:off x="3905100" y="326475"/>
              <a:ext cx="3875" cy="2450"/>
            </a:xfrm>
            <a:custGeom>
              <a:avLst/>
              <a:gdLst/>
              <a:ahLst/>
              <a:cxnLst/>
              <a:rect l="l" t="t" r="r" b="b"/>
              <a:pathLst>
                <a:path w="155" h="98" extrusionOk="0">
                  <a:moveTo>
                    <a:pt x="73" y="1"/>
                  </a:moveTo>
                  <a:cubicBezTo>
                    <a:pt x="48" y="1"/>
                    <a:pt x="24" y="9"/>
                    <a:pt x="15" y="28"/>
                  </a:cubicBezTo>
                  <a:cubicBezTo>
                    <a:pt x="0" y="71"/>
                    <a:pt x="36" y="98"/>
                    <a:pt x="74" y="98"/>
                  </a:cubicBezTo>
                  <a:cubicBezTo>
                    <a:pt x="101" y="98"/>
                    <a:pt x="128" y="84"/>
                    <a:pt x="139" y="53"/>
                  </a:cubicBezTo>
                  <a:cubicBezTo>
                    <a:pt x="154" y="22"/>
                    <a:pt x="113" y="1"/>
                    <a:pt x="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8" name="Google Shape;7248;p20"/>
            <p:cNvSpPr/>
            <p:nvPr/>
          </p:nvSpPr>
          <p:spPr>
            <a:xfrm>
              <a:off x="3958750" y="300775"/>
              <a:ext cx="12425" cy="7400"/>
            </a:xfrm>
            <a:custGeom>
              <a:avLst/>
              <a:gdLst/>
              <a:ahLst/>
              <a:cxnLst/>
              <a:rect l="l" t="t" r="r" b="b"/>
              <a:pathLst>
                <a:path w="497" h="296" extrusionOk="0">
                  <a:moveTo>
                    <a:pt x="263" y="0"/>
                  </a:moveTo>
                  <a:cubicBezTo>
                    <a:pt x="172" y="0"/>
                    <a:pt x="94" y="53"/>
                    <a:pt x="75" y="91"/>
                  </a:cubicBezTo>
                  <a:cubicBezTo>
                    <a:pt x="1" y="166"/>
                    <a:pt x="75" y="265"/>
                    <a:pt x="174" y="289"/>
                  </a:cubicBezTo>
                  <a:cubicBezTo>
                    <a:pt x="196" y="294"/>
                    <a:pt x="218" y="296"/>
                    <a:pt x="240" y="296"/>
                  </a:cubicBezTo>
                  <a:cubicBezTo>
                    <a:pt x="339" y="296"/>
                    <a:pt x="427" y="252"/>
                    <a:pt x="447" y="190"/>
                  </a:cubicBezTo>
                  <a:cubicBezTo>
                    <a:pt x="497" y="91"/>
                    <a:pt x="447" y="42"/>
                    <a:pt x="348" y="17"/>
                  </a:cubicBezTo>
                  <a:cubicBezTo>
                    <a:pt x="319" y="5"/>
                    <a:pt x="290" y="0"/>
                    <a:pt x="2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9" name="Google Shape;7249;p20"/>
            <p:cNvSpPr/>
            <p:nvPr/>
          </p:nvSpPr>
          <p:spPr>
            <a:xfrm>
              <a:off x="3915725" y="334075"/>
              <a:ext cx="12350" cy="7100"/>
            </a:xfrm>
            <a:custGeom>
              <a:avLst/>
              <a:gdLst/>
              <a:ahLst/>
              <a:cxnLst/>
              <a:rect l="l" t="t" r="r" b="b"/>
              <a:pathLst>
                <a:path w="494" h="284" extrusionOk="0">
                  <a:moveTo>
                    <a:pt x="267" y="1"/>
                  </a:moveTo>
                  <a:cubicBezTo>
                    <a:pt x="190" y="1"/>
                    <a:pt x="109" y="31"/>
                    <a:pt x="61" y="98"/>
                  </a:cubicBezTo>
                  <a:cubicBezTo>
                    <a:pt x="1" y="218"/>
                    <a:pt x="113" y="283"/>
                    <a:pt x="234" y="283"/>
                  </a:cubicBezTo>
                  <a:cubicBezTo>
                    <a:pt x="312" y="283"/>
                    <a:pt x="394" y="256"/>
                    <a:pt x="433" y="197"/>
                  </a:cubicBezTo>
                  <a:cubicBezTo>
                    <a:pt x="493" y="75"/>
                    <a:pt x="387" y="1"/>
                    <a:pt x="2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0" name="Google Shape;7250;p20"/>
            <p:cNvSpPr/>
            <p:nvPr/>
          </p:nvSpPr>
          <p:spPr>
            <a:xfrm>
              <a:off x="3914125" y="309100"/>
              <a:ext cx="8700" cy="6800"/>
            </a:xfrm>
            <a:custGeom>
              <a:avLst/>
              <a:gdLst/>
              <a:ahLst/>
              <a:cxnLst/>
              <a:rect l="l" t="t" r="r" b="b"/>
              <a:pathLst>
                <a:path w="348" h="272" extrusionOk="0">
                  <a:moveTo>
                    <a:pt x="188" y="0"/>
                  </a:moveTo>
                  <a:cubicBezTo>
                    <a:pt x="176" y="0"/>
                    <a:pt x="163" y="1"/>
                    <a:pt x="150" y="4"/>
                  </a:cubicBezTo>
                  <a:cubicBezTo>
                    <a:pt x="51" y="54"/>
                    <a:pt x="1" y="103"/>
                    <a:pt x="1" y="178"/>
                  </a:cubicBezTo>
                  <a:cubicBezTo>
                    <a:pt x="19" y="231"/>
                    <a:pt x="75" y="272"/>
                    <a:pt x="143" y="272"/>
                  </a:cubicBezTo>
                  <a:cubicBezTo>
                    <a:pt x="169" y="272"/>
                    <a:pt x="196" y="266"/>
                    <a:pt x="224" y="252"/>
                  </a:cubicBezTo>
                  <a:cubicBezTo>
                    <a:pt x="274" y="227"/>
                    <a:pt x="348" y="202"/>
                    <a:pt x="348" y="128"/>
                  </a:cubicBezTo>
                  <a:cubicBezTo>
                    <a:pt x="348" y="84"/>
                    <a:pt x="289" y="0"/>
                    <a:pt x="1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1" name="Google Shape;7251;p20"/>
            <p:cNvSpPr/>
            <p:nvPr/>
          </p:nvSpPr>
          <p:spPr>
            <a:xfrm>
              <a:off x="3949850" y="324525"/>
              <a:ext cx="9825" cy="5850"/>
            </a:xfrm>
            <a:custGeom>
              <a:avLst/>
              <a:gdLst/>
              <a:ahLst/>
              <a:cxnLst/>
              <a:rect l="l" t="t" r="r" b="b"/>
              <a:pathLst>
                <a:path w="393" h="234" extrusionOk="0">
                  <a:moveTo>
                    <a:pt x="224" y="1"/>
                  </a:moveTo>
                  <a:cubicBezTo>
                    <a:pt x="164" y="1"/>
                    <a:pt x="98" y="25"/>
                    <a:pt x="59" y="83"/>
                  </a:cubicBezTo>
                  <a:cubicBezTo>
                    <a:pt x="1" y="171"/>
                    <a:pt x="89" y="233"/>
                    <a:pt x="182" y="233"/>
                  </a:cubicBezTo>
                  <a:cubicBezTo>
                    <a:pt x="246" y="233"/>
                    <a:pt x="312" y="204"/>
                    <a:pt x="332" y="133"/>
                  </a:cubicBezTo>
                  <a:cubicBezTo>
                    <a:pt x="392" y="58"/>
                    <a:pt x="316"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2" name="Google Shape;7252;p20"/>
            <p:cNvSpPr/>
            <p:nvPr/>
          </p:nvSpPr>
          <p:spPr>
            <a:xfrm>
              <a:off x="3987650" y="319600"/>
              <a:ext cx="10700" cy="6125"/>
            </a:xfrm>
            <a:custGeom>
              <a:avLst/>
              <a:gdLst/>
              <a:ahLst/>
              <a:cxnLst/>
              <a:rect l="l" t="t" r="r" b="b"/>
              <a:pathLst>
                <a:path w="428" h="245" extrusionOk="0">
                  <a:moveTo>
                    <a:pt x="228" y="1"/>
                  </a:moveTo>
                  <a:cubicBezTo>
                    <a:pt x="164" y="1"/>
                    <a:pt x="97" y="25"/>
                    <a:pt x="59" y="82"/>
                  </a:cubicBezTo>
                  <a:cubicBezTo>
                    <a:pt x="1" y="185"/>
                    <a:pt x="99" y="244"/>
                    <a:pt x="204" y="244"/>
                  </a:cubicBezTo>
                  <a:cubicBezTo>
                    <a:pt x="276" y="244"/>
                    <a:pt x="352" y="217"/>
                    <a:pt x="382" y="156"/>
                  </a:cubicBezTo>
                  <a:cubicBezTo>
                    <a:pt x="428" y="64"/>
                    <a:pt x="332" y="1"/>
                    <a:pt x="2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3" name="Google Shape;7253;p20"/>
            <p:cNvSpPr/>
            <p:nvPr/>
          </p:nvSpPr>
          <p:spPr>
            <a:xfrm>
              <a:off x="3951475" y="347500"/>
              <a:ext cx="10700" cy="6550"/>
            </a:xfrm>
            <a:custGeom>
              <a:avLst/>
              <a:gdLst/>
              <a:ahLst/>
              <a:cxnLst/>
              <a:rect l="l" t="t" r="r" b="b"/>
              <a:pathLst>
                <a:path w="428" h="262" extrusionOk="0">
                  <a:moveTo>
                    <a:pt x="219" y="0"/>
                  </a:moveTo>
                  <a:cubicBezTo>
                    <a:pt x="152" y="0"/>
                    <a:pt x="82" y="25"/>
                    <a:pt x="44" y="81"/>
                  </a:cubicBezTo>
                  <a:cubicBezTo>
                    <a:pt x="1" y="197"/>
                    <a:pt x="83" y="262"/>
                    <a:pt x="179" y="262"/>
                  </a:cubicBezTo>
                  <a:cubicBezTo>
                    <a:pt x="249" y="262"/>
                    <a:pt x="325" y="228"/>
                    <a:pt x="366" y="156"/>
                  </a:cubicBezTo>
                  <a:cubicBezTo>
                    <a:pt x="427" y="64"/>
                    <a:pt x="32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4" name="Google Shape;7254;p20"/>
            <p:cNvSpPr/>
            <p:nvPr/>
          </p:nvSpPr>
          <p:spPr>
            <a:xfrm>
              <a:off x="3934325" y="338725"/>
              <a:ext cx="12700" cy="7375"/>
            </a:xfrm>
            <a:custGeom>
              <a:avLst/>
              <a:gdLst/>
              <a:ahLst/>
              <a:cxnLst/>
              <a:rect l="l" t="t" r="r" b="b"/>
              <a:pathLst>
                <a:path w="508" h="295" extrusionOk="0">
                  <a:moveTo>
                    <a:pt x="275" y="1"/>
                  </a:moveTo>
                  <a:cubicBezTo>
                    <a:pt x="195" y="1"/>
                    <a:pt x="109" y="33"/>
                    <a:pt x="61" y="110"/>
                  </a:cubicBezTo>
                  <a:cubicBezTo>
                    <a:pt x="0" y="216"/>
                    <a:pt x="115" y="294"/>
                    <a:pt x="236" y="294"/>
                  </a:cubicBezTo>
                  <a:cubicBezTo>
                    <a:pt x="313" y="294"/>
                    <a:pt x="394" y="262"/>
                    <a:pt x="432" y="184"/>
                  </a:cubicBezTo>
                  <a:cubicBezTo>
                    <a:pt x="508" y="79"/>
                    <a:pt x="399"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5" name="Google Shape;7255;p20"/>
            <p:cNvSpPr/>
            <p:nvPr/>
          </p:nvSpPr>
          <p:spPr>
            <a:xfrm>
              <a:off x="3970375" y="334075"/>
              <a:ext cx="11625" cy="6775"/>
            </a:xfrm>
            <a:custGeom>
              <a:avLst/>
              <a:gdLst/>
              <a:ahLst/>
              <a:cxnLst/>
              <a:rect l="l" t="t" r="r" b="b"/>
              <a:pathLst>
                <a:path w="465" h="271" extrusionOk="0">
                  <a:moveTo>
                    <a:pt x="249" y="1"/>
                  </a:moveTo>
                  <a:cubicBezTo>
                    <a:pt x="180" y="1"/>
                    <a:pt x="110" y="31"/>
                    <a:pt x="81" y="98"/>
                  </a:cubicBezTo>
                  <a:cubicBezTo>
                    <a:pt x="0" y="195"/>
                    <a:pt x="109" y="271"/>
                    <a:pt x="229" y="271"/>
                  </a:cubicBezTo>
                  <a:cubicBezTo>
                    <a:pt x="293" y="271"/>
                    <a:pt x="360" y="249"/>
                    <a:pt x="403" y="197"/>
                  </a:cubicBezTo>
                  <a:cubicBezTo>
                    <a:pt x="464" y="75"/>
                    <a:pt x="358" y="1"/>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6" name="Google Shape;7256;p20"/>
            <p:cNvSpPr/>
            <p:nvPr/>
          </p:nvSpPr>
          <p:spPr>
            <a:xfrm>
              <a:off x="3922800" y="363375"/>
              <a:ext cx="10575" cy="7400"/>
            </a:xfrm>
            <a:custGeom>
              <a:avLst/>
              <a:gdLst/>
              <a:ahLst/>
              <a:cxnLst/>
              <a:rect l="l" t="t" r="r" b="b"/>
              <a:pathLst>
                <a:path w="423" h="296" extrusionOk="0">
                  <a:moveTo>
                    <a:pt x="229" y="0"/>
                  </a:moveTo>
                  <a:cubicBezTo>
                    <a:pt x="148" y="0"/>
                    <a:pt x="70" y="58"/>
                    <a:pt x="51" y="116"/>
                  </a:cubicBezTo>
                  <a:cubicBezTo>
                    <a:pt x="1" y="165"/>
                    <a:pt x="51" y="264"/>
                    <a:pt x="150" y="289"/>
                  </a:cubicBezTo>
                  <a:cubicBezTo>
                    <a:pt x="167" y="294"/>
                    <a:pt x="186" y="296"/>
                    <a:pt x="204" y="296"/>
                  </a:cubicBezTo>
                  <a:cubicBezTo>
                    <a:pt x="290" y="296"/>
                    <a:pt x="377" y="251"/>
                    <a:pt x="398" y="190"/>
                  </a:cubicBezTo>
                  <a:cubicBezTo>
                    <a:pt x="422" y="116"/>
                    <a:pt x="398" y="41"/>
                    <a:pt x="298" y="17"/>
                  </a:cubicBezTo>
                  <a:cubicBezTo>
                    <a:pt x="276" y="5"/>
                    <a:pt x="25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57" name="Google Shape;7257;p20"/>
          <p:cNvGrpSpPr/>
          <p:nvPr/>
        </p:nvGrpSpPr>
        <p:grpSpPr>
          <a:xfrm rot="7601124">
            <a:off x="384720" y="437399"/>
            <a:ext cx="535481" cy="403786"/>
            <a:chOff x="3693500" y="1118850"/>
            <a:chExt cx="535500" cy="403800"/>
          </a:xfrm>
        </p:grpSpPr>
        <p:sp>
          <p:nvSpPr>
            <p:cNvPr id="7258" name="Google Shape;7258;p20"/>
            <p:cNvSpPr/>
            <p:nvPr/>
          </p:nvSpPr>
          <p:spPr>
            <a:xfrm>
              <a:off x="3978600" y="1346375"/>
              <a:ext cx="135125" cy="119900"/>
            </a:xfrm>
            <a:custGeom>
              <a:avLst/>
              <a:gdLst/>
              <a:ahLst/>
              <a:cxnLst/>
              <a:rect l="l" t="t" r="r" b="b"/>
              <a:pathLst>
                <a:path w="5405" h="4796" extrusionOk="0">
                  <a:moveTo>
                    <a:pt x="588" y="0"/>
                  </a:moveTo>
                  <a:cubicBezTo>
                    <a:pt x="478" y="0"/>
                    <a:pt x="377" y="17"/>
                    <a:pt x="298" y="60"/>
                  </a:cubicBezTo>
                  <a:cubicBezTo>
                    <a:pt x="0" y="259"/>
                    <a:pt x="322" y="903"/>
                    <a:pt x="397" y="1101"/>
                  </a:cubicBezTo>
                  <a:cubicBezTo>
                    <a:pt x="521" y="1473"/>
                    <a:pt x="694" y="1845"/>
                    <a:pt x="892" y="2217"/>
                  </a:cubicBezTo>
                  <a:cubicBezTo>
                    <a:pt x="1165" y="2614"/>
                    <a:pt x="1438" y="2985"/>
                    <a:pt x="1760" y="3357"/>
                  </a:cubicBezTo>
                  <a:cubicBezTo>
                    <a:pt x="2182" y="3853"/>
                    <a:pt x="2727" y="4324"/>
                    <a:pt x="3371" y="4671"/>
                  </a:cubicBezTo>
                  <a:cubicBezTo>
                    <a:pt x="3495" y="4721"/>
                    <a:pt x="3619" y="4795"/>
                    <a:pt x="3768" y="4795"/>
                  </a:cubicBezTo>
                  <a:cubicBezTo>
                    <a:pt x="3917" y="4795"/>
                    <a:pt x="4140" y="4721"/>
                    <a:pt x="4239" y="4597"/>
                  </a:cubicBezTo>
                  <a:cubicBezTo>
                    <a:pt x="4264" y="4547"/>
                    <a:pt x="4289" y="4498"/>
                    <a:pt x="4338" y="4448"/>
                  </a:cubicBezTo>
                  <a:cubicBezTo>
                    <a:pt x="4462" y="4299"/>
                    <a:pt x="4784" y="4324"/>
                    <a:pt x="4884" y="4175"/>
                  </a:cubicBezTo>
                  <a:cubicBezTo>
                    <a:pt x="4958" y="4076"/>
                    <a:pt x="4908" y="3952"/>
                    <a:pt x="4983" y="3853"/>
                  </a:cubicBezTo>
                  <a:cubicBezTo>
                    <a:pt x="5032" y="3754"/>
                    <a:pt x="5156" y="3729"/>
                    <a:pt x="5255" y="3680"/>
                  </a:cubicBezTo>
                  <a:cubicBezTo>
                    <a:pt x="5379" y="3580"/>
                    <a:pt x="5404" y="3456"/>
                    <a:pt x="5404" y="3357"/>
                  </a:cubicBezTo>
                  <a:cubicBezTo>
                    <a:pt x="5404" y="3258"/>
                    <a:pt x="5330" y="3184"/>
                    <a:pt x="5255" y="3085"/>
                  </a:cubicBezTo>
                  <a:cubicBezTo>
                    <a:pt x="4983" y="2738"/>
                    <a:pt x="4611" y="2465"/>
                    <a:pt x="4264" y="2143"/>
                  </a:cubicBezTo>
                  <a:cubicBezTo>
                    <a:pt x="3718" y="1696"/>
                    <a:pt x="3124" y="1225"/>
                    <a:pt x="2504" y="779"/>
                  </a:cubicBezTo>
                  <a:cubicBezTo>
                    <a:pt x="2182" y="581"/>
                    <a:pt x="1884" y="383"/>
                    <a:pt x="1512" y="234"/>
                  </a:cubicBezTo>
                  <a:cubicBezTo>
                    <a:pt x="1344" y="159"/>
                    <a:pt x="923" y="0"/>
                    <a:pt x="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9" name="Google Shape;7259;p20"/>
            <p:cNvSpPr/>
            <p:nvPr/>
          </p:nvSpPr>
          <p:spPr>
            <a:xfrm>
              <a:off x="3995325" y="1358850"/>
              <a:ext cx="70675" cy="80150"/>
            </a:xfrm>
            <a:custGeom>
              <a:avLst/>
              <a:gdLst/>
              <a:ahLst/>
              <a:cxnLst/>
              <a:rect l="l" t="t" r="r" b="b"/>
              <a:pathLst>
                <a:path w="2827" h="3206" extrusionOk="0">
                  <a:moveTo>
                    <a:pt x="617" y="0"/>
                  </a:moveTo>
                  <a:cubicBezTo>
                    <a:pt x="350" y="0"/>
                    <a:pt x="131" y="123"/>
                    <a:pt x="75" y="479"/>
                  </a:cubicBezTo>
                  <a:cubicBezTo>
                    <a:pt x="0" y="826"/>
                    <a:pt x="199" y="1148"/>
                    <a:pt x="347" y="1445"/>
                  </a:cubicBezTo>
                  <a:cubicBezTo>
                    <a:pt x="496" y="1768"/>
                    <a:pt x="719" y="2065"/>
                    <a:pt x="967" y="2363"/>
                  </a:cubicBezTo>
                  <a:cubicBezTo>
                    <a:pt x="1091" y="2511"/>
                    <a:pt x="1240" y="2685"/>
                    <a:pt x="1438" y="2834"/>
                  </a:cubicBezTo>
                  <a:cubicBezTo>
                    <a:pt x="1587" y="2933"/>
                    <a:pt x="1884" y="3081"/>
                    <a:pt x="1959" y="3205"/>
                  </a:cubicBezTo>
                  <a:cubicBezTo>
                    <a:pt x="1760" y="2834"/>
                    <a:pt x="1562" y="2486"/>
                    <a:pt x="1265" y="2139"/>
                  </a:cubicBezTo>
                  <a:lnTo>
                    <a:pt x="1265" y="2139"/>
                  </a:lnTo>
                  <a:cubicBezTo>
                    <a:pt x="1636" y="2437"/>
                    <a:pt x="2083" y="2610"/>
                    <a:pt x="2578" y="2734"/>
                  </a:cubicBezTo>
                  <a:cubicBezTo>
                    <a:pt x="2306" y="2313"/>
                    <a:pt x="1884" y="1941"/>
                    <a:pt x="1488" y="1594"/>
                  </a:cubicBezTo>
                  <a:lnTo>
                    <a:pt x="1488" y="1594"/>
                  </a:lnTo>
                  <a:cubicBezTo>
                    <a:pt x="1884" y="1817"/>
                    <a:pt x="2355" y="1991"/>
                    <a:pt x="2826" y="2115"/>
                  </a:cubicBezTo>
                  <a:cubicBezTo>
                    <a:pt x="2678" y="1495"/>
                    <a:pt x="2331" y="950"/>
                    <a:pt x="1835" y="503"/>
                  </a:cubicBezTo>
                  <a:cubicBezTo>
                    <a:pt x="1634" y="334"/>
                    <a:pt x="1059" y="0"/>
                    <a:pt x="617"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0" name="Google Shape;7260;p20"/>
            <p:cNvSpPr/>
            <p:nvPr/>
          </p:nvSpPr>
          <p:spPr>
            <a:xfrm>
              <a:off x="3930250" y="1364650"/>
              <a:ext cx="68825" cy="145000"/>
            </a:xfrm>
            <a:custGeom>
              <a:avLst/>
              <a:gdLst/>
              <a:ahLst/>
              <a:cxnLst/>
              <a:rect l="l" t="t" r="r" b="b"/>
              <a:pathLst>
                <a:path w="2753" h="5800" extrusionOk="0">
                  <a:moveTo>
                    <a:pt x="784" y="1"/>
                  </a:moveTo>
                  <a:cubicBezTo>
                    <a:pt x="756" y="1"/>
                    <a:pt x="726" y="8"/>
                    <a:pt x="695" y="23"/>
                  </a:cubicBezTo>
                  <a:cubicBezTo>
                    <a:pt x="397" y="172"/>
                    <a:pt x="348" y="767"/>
                    <a:pt x="273" y="965"/>
                  </a:cubicBezTo>
                  <a:cubicBezTo>
                    <a:pt x="100" y="1635"/>
                    <a:pt x="0" y="2354"/>
                    <a:pt x="0" y="2998"/>
                  </a:cubicBezTo>
                  <a:cubicBezTo>
                    <a:pt x="25" y="3370"/>
                    <a:pt x="75" y="3742"/>
                    <a:pt x="124" y="4089"/>
                  </a:cubicBezTo>
                  <a:cubicBezTo>
                    <a:pt x="224" y="4684"/>
                    <a:pt x="447" y="5229"/>
                    <a:pt x="868" y="5700"/>
                  </a:cubicBezTo>
                  <a:cubicBezTo>
                    <a:pt x="893" y="5725"/>
                    <a:pt x="942" y="5750"/>
                    <a:pt x="992" y="5799"/>
                  </a:cubicBezTo>
                  <a:cubicBezTo>
                    <a:pt x="1066" y="5799"/>
                    <a:pt x="1116" y="5799"/>
                    <a:pt x="1190" y="5750"/>
                  </a:cubicBezTo>
                  <a:cubicBezTo>
                    <a:pt x="1364" y="5700"/>
                    <a:pt x="1513" y="5675"/>
                    <a:pt x="1711" y="5601"/>
                  </a:cubicBezTo>
                  <a:cubicBezTo>
                    <a:pt x="1959" y="5551"/>
                    <a:pt x="2232" y="5452"/>
                    <a:pt x="2430" y="5254"/>
                  </a:cubicBezTo>
                  <a:cubicBezTo>
                    <a:pt x="2579" y="5130"/>
                    <a:pt x="2603" y="4957"/>
                    <a:pt x="2628" y="4808"/>
                  </a:cubicBezTo>
                  <a:cubicBezTo>
                    <a:pt x="2752" y="4015"/>
                    <a:pt x="2554" y="3320"/>
                    <a:pt x="2232" y="2626"/>
                  </a:cubicBezTo>
                  <a:cubicBezTo>
                    <a:pt x="1934" y="1957"/>
                    <a:pt x="1513" y="1337"/>
                    <a:pt x="1215" y="643"/>
                  </a:cubicBezTo>
                  <a:cubicBezTo>
                    <a:pt x="1149" y="510"/>
                    <a:pt x="1023" y="1"/>
                    <a:pt x="7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1" name="Google Shape;7261;p20"/>
            <p:cNvSpPr/>
            <p:nvPr/>
          </p:nvSpPr>
          <p:spPr>
            <a:xfrm>
              <a:off x="3933350" y="1377000"/>
              <a:ext cx="56425" cy="96700"/>
            </a:xfrm>
            <a:custGeom>
              <a:avLst/>
              <a:gdLst/>
              <a:ahLst/>
              <a:cxnLst/>
              <a:rect l="l" t="t" r="r" b="b"/>
              <a:pathLst>
                <a:path w="2257" h="3868" extrusionOk="0">
                  <a:moveTo>
                    <a:pt x="893" y="0"/>
                  </a:moveTo>
                  <a:cubicBezTo>
                    <a:pt x="571" y="25"/>
                    <a:pt x="447" y="199"/>
                    <a:pt x="347" y="422"/>
                  </a:cubicBezTo>
                  <a:cubicBezTo>
                    <a:pt x="100" y="1017"/>
                    <a:pt x="0" y="1513"/>
                    <a:pt x="25" y="2008"/>
                  </a:cubicBezTo>
                  <a:cubicBezTo>
                    <a:pt x="25" y="2653"/>
                    <a:pt x="149" y="3273"/>
                    <a:pt x="323" y="3868"/>
                  </a:cubicBezTo>
                  <a:cubicBezTo>
                    <a:pt x="323" y="3471"/>
                    <a:pt x="372" y="3074"/>
                    <a:pt x="571" y="2653"/>
                  </a:cubicBezTo>
                  <a:cubicBezTo>
                    <a:pt x="744" y="3025"/>
                    <a:pt x="967" y="3397"/>
                    <a:pt x="1190" y="3768"/>
                  </a:cubicBezTo>
                  <a:cubicBezTo>
                    <a:pt x="1215" y="3248"/>
                    <a:pt x="1215" y="2727"/>
                    <a:pt x="1215" y="2207"/>
                  </a:cubicBezTo>
                  <a:cubicBezTo>
                    <a:pt x="1587" y="2405"/>
                    <a:pt x="1884" y="2628"/>
                    <a:pt x="2207" y="2876"/>
                  </a:cubicBezTo>
                  <a:cubicBezTo>
                    <a:pt x="2256" y="2157"/>
                    <a:pt x="2083" y="1513"/>
                    <a:pt x="1884" y="868"/>
                  </a:cubicBezTo>
                  <a:cubicBezTo>
                    <a:pt x="1835" y="645"/>
                    <a:pt x="1760" y="447"/>
                    <a:pt x="1612" y="273"/>
                  </a:cubicBezTo>
                  <a:cubicBezTo>
                    <a:pt x="1463" y="124"/>
                    <a:pt x="1215" y="0"/>
                    <a:pt x="89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2" name="Google Shape;7262;p20"/>
            <p:cNvSpPr/>
            <p:nvPr/>
          </p:nvSpPr>
          <p:spPr>
            <a:xfrm>
              <a:off x="3819325" y="1362200"/>
              <a:ext cx="97925" cy="160450"/>
            </a:xfrm>
            <a:custGeom>
              <a:avLst/>
              <a:gdLst/>
              <a:ahLst/>
              <a:cxnLst/>
              <a:rect l="l" t="t" r="r" b="b"/>
              <a:pathLst>
                <a:path w="3917" h="6418" extrusionOk="0">
                  <a:moveTo>
                    <a:pt x="3537" y="1"/>
                  </a:moveTo>
                  <a:cubicBezTo>
                    <a:pt x="3070" y="1"/>
                    <a:pt x="2660" y="791"/>
                    <a:pt x="2479" y="1063"/>
                  </a:cubicBezTo>
                  <a:cubicBezTo>
                    <a:pt x="2107" y="1634"/>
                    <a:pt x="1785" y="2229"/>
                    <a:pt x="1413" y="2848"/>
                  </a:cubicBezTo>
                  <a:cubicBezTo>
                    <a:pt x="1041" y="3468"/>
                    <a:pt x="694" y="4088"/>
                    <a:pt x="422" y="4707"/>
                  </a:cubicBezTo>
                  <a:cubicBezTo>
                    <a:pt x="198" y="5228"/>
                    <a:pt x="0" y="5773"/>
                    <a:pt x="99" y="6269"/>
                  </a:cubicBezTo>
                  <a:cubicBezTo>
                    <a:pt x="99" y="6294"/>
                    <a:pt x="124" y="6344"/>
                    <a:pt x="174" y="6344"/>
                  </a:cubicBezTo>
                  <a:cubicBezTo>
                    <a:pt x="186" y="6356"/>
                    <a:pt x="202" y="6361"/>
                    <a:pt x="219" y="6361"/>
                  </a:cubicBezTo>
                  <a:cubicBezTo>
                    <a:pt x="270" y="6361"/>
                    <a:pt x="335" y="6319"/>
                    <a:pt x="372" y="6319"/>
                  </a:cubicBezTo>
                  <a:cubicBezTo>
                    <a:pt x="496" y="6319"/>
                    <a:pt x="570" y="6418"/>
                    <a:pt x="694" y="6418"/>
                  </a:cubicBezTo>
                  <a:cubicBezTo>
                    <a:pt x="818" y="6418"/>
                    <a:pt x="893" y="6344"/>
                    <a:pt x="1016" y="6294"/>
                  </a:cubicBezTo>
                  <a:cubicBezTo>
                    <a:pt x="1240" y="6195"/>
                    <a:pt x="1512" y="6195"/>
                    <a:pt x="1785" y="6096"/>
                  </a:cubicBezTo>
                  <a:cubicBezTo>
                    <a:pt x="2033" y="6021"/>
                    <a:pt x="2206" y="5848"/>
                    <a:pt x="2355" y="5699"/>
                  </a:cubicBezTo>
                  <a:cubicBezTo>
                    <a:pt x="2702" y="5327"/>
                    <a:pt x="2876" y="4931"/>
                    <a:pt x="3049" y="4534"/>
                  </a:cubicBezTo>
                  <a:cubicBezTo>
                    <a:pt x="3471" y="3468"/>
                    <a:pt x="3818" y="2427"/>
                    <a:pt x="3867" y="1386"/>
                  </a:cubicBezTo>
                  <a:lnTo>
                    <a:pt x="3867" y="617"/>
                  </a:lnTo>
                  <a:cubicBezTo>
                    <a:pt x="3843" y="444"/>
                    <a:pt x="3917" y="121"/>
                    <a:pt x="3669" y="22"/>
                  </a:cubicBezTo>
                  <a:cubicBezTo>
                    <a:pt x="3625" y="7"/>
                    <a:pt x="3581" y="1"/>
                    <a:pt x="3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3" name="Google Shape;7263;p20"/>
            <p:cNvSpPr/>
            <p:nvPr/>
          </p:nvSpPr>
          <p:spPr>
            <a:xfrm>
              <a:off x="3837300" y="1381100"/>
              <a:ext cx="84300" cy="101900"/>
            </a:xfrm>
            <a:custGeom>
              <a:avLst/>
              <a:gdLst/>
              <a:ahLst/>
              <a:cxnLst/>
              <a:rect l="l" t="t" r="r" b="b"/>
              <a:pathLst>
                <a:path w="3372" h="4076" extrusionOk="0">
                  <a:moveTo>
                    <a:pt x="2838" y="0"/>
                  </a:moveTo>
                  <a:cubicBezTo>
                    <a:pt x="2532" y="0"/>
                    <a:pt x="2105" y="321"/>
                    <a:pt x="1884" y="506"/>
                  </a:cubicBezTo>
                  <a:cubicBezTo>
                    <a:pt x="1388" y="1002"/>
                    <a:pt x="1016" y="1596"/>
                    <a:pt x="719" y="2117"/>
                  </a:cubicBezTo>
                  <a:cubicBezTo>
                    <a:pt x="521" y="2439"/>
                    <a:pt x="397" y="2762"/>
                    <a:pt x="273" y="3084"/>
                  </a:cubicBezTo>
                  <a:cubicBezTo>
                    <a:pt x="223" y="3233"/>
                    <a:pt x="174" y="3381"/>
                    <a:pt x="124" y="3580"/>
                  </a:cubicBezTo>
                  <a:cubicBezTo>
                    <a:pt x="78" y="3717"/>
                    <a:pt x="96" y="3917"/>
                    <a:pt x="21" y="4044"/>
                  </a:cubicBezTo>
                  <a:lnTo>
                    <a:pt x="21" y="4044"/>
                  </a:lnTo>
                  <a:cubicBezTo>
                    <a:pt x="335" y="3585"/>
                    <a:pt x="628" y="3148"/>
                    <a:pt x="992" y="2712"/>
                  </a:cubicBezTo>
                  <a:lnTo>
                    <a:pt x="992" y="2712"/>
                  </a:lnTo>
                  <a:cubicBezTo>
                    <a:pt x="992" y="3158"/>
                    <a:pt x="967" y="3580"/>
                    <a:pt x="892" y="4026"/>
                  </a:cubicBezTo>
                  <a:cubicBezTo>
                    <a:pt x="1314" y="3530"/>
                    <a:pt x="1587" y="2960"/>
                    <a:pt x="1760" y="2439"/>
                  </a:cubicBezTo>
                  <a:cubicBezTo>
                    <a:pt x="1859" y="2861"/>
                    <a:pt x="1934" y="3307"/>
                    <a:pt x="2008" y="3728"/>
                  </a:cubicBezTo>
                  <a:cubicBezTo>
                    <a:pt x="2330" y="3158"/>
                    <a:pt x="2677" y="2538"/>
                    <a:pt x="2876" y="1919"/>
                  </a:cubicBezTo>
                  <a:cubicBezTo>
                    <a:pt x="3074" y="1423"/>
                    <a:pt x="3371" y="580"/>
                    <a:pt x="3099" y="134"/>
                  </a:cubicBezTo>
                  <a:cubicBezTo>
                    <a:pt x="3035" y="38"/>
                    <a:pt x="2944" y="0"/>
                    <a:pt x="2838" y="0"/>
                  </a:cubicBezTo>
                  <a:close/>
                  <a:moveTo>
                    <a:pt x="21" y="4044"/>
                  </a:moveTo>
                  <a:cubicBezTo>
                    <a:pt x="14" y="4055"/>
                    <a:pt x="7" y="4065"/>
                    <a:pt x="0" y="4075"/>
                  </a:cubicBezTo>
                  <a:cubicBezTo>
                    <a:pt x="8" y="4066"/>
                    <a:pt x="15" y="4055"/>
                    <a:pt x="21" y="4044"/>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4" name="Google Shape;7264;p20"/>
            <p:cNvSpPr/>
            <p:nvPr/>
          </p:nvSpPr>
          <p:spPr>
            <a:xfrm>
              <a:off x="3710850" y="1347525"/>
              <a:ext cx="197725" cy="113150"/>
            </a:xfrm>
            <a:custGeom>
              <a:avLst/>
              <a:gdLst/>
              <a:ahLst/>
              <a:cxnLst/>
              <a:rect l="l" t="t" r="r" b="b"/>
              <a:pathLst>
                <a:path w="7909" h="4526" extrusionOk="0">
                  <a:moveTo>
                    <a:pt x="7433" y="0"/>
                  </a:moveTo>
                  <a:cubicBezTo>
                    <a:pt x="7161" y="0"/>
                    <a:pt x="6669" y="194"/>
                    <a:pt x="6496" y="237"/>
                  </a:cubicBezTo>
                  <a:lnTo>
                    <a:pt x="5281" y="609"/>
                  </a:lnTo>
                  <a:cubicBezTo>
                    <a:pt x="4314" y="956"/>
                    <a:pt x="3447" y="1353"/>
                    <a:pt x="2653" y="1824"/>
                  </a:cubicBezTo>
                  <a:cubicBezTo>
                    <a:pt x="1587" y="2444"/>
                    <a:pt x="596" y="3212"/>
                    <a:pt x="75" y="4129"/>
                  </a:cubicBezTo>
                  <a:cubicBezTo>
                    <a:pt x="51" y="4154"/>
                    <a:pt x="1" y="4204"/>
                    <a:pt x="51" y="4253"/>
                  </a:cubicBezTo>
                  <a:cubicBezTo>
                    <a:pt x="61" y="4304"/>
                    <a:pt x="111" y="4317"/>
                    <a:pt x="178" y="4317"/>
                  </a:cubicBezTo>
                  <a:cubicBezTo>
                    <a:pt x="256" y="4317"/>
                    <a:pt x="356" y="4299"/>
                    <a:pt x="438" y="4299"/>
                  </a:cubicBezTo>
                  <a:cubicBezTo>
                    <a:pt x="459" y="4299"/>
                    <a:pt x="479" y="4300"/>
                    <a:pt x="497" y="4303"/>
                  </a:cubicBezTo>
                  <a:cubicBezTo>
                    <a:pt x="695" y="4328"/>
                    <a:pt x="720" y="4526"/>
                    <a:pt x="918" y="4526"/>
                  </a:cubicBezTo>
                  <a:cubicBezTo>
                    <a:pt x="1042" y="4526"/>
                    <a:pt x="1166" y="4452"/>
                    <a:pt x="1290" y="4427"/>
                  </a:cubicBezTo>
                  <a:cubicBezTo>
                    <a:pt x="1348" y="4419"/>
                    <a:pt x="1406" y="4416"/>
                    <a:pt x="1464" y="4416"/>
                  </a:cubicBezTo>
                  <a:cubicBezTo>
                    <a:pt x="1582" y="4416"/>
                    <a:pt x="1703" y="4427"/>
                    <a:pt x="1835" y="4427"/>
                  </a:cubicBezTo>
                  <a:cubicBezTo>
                    <a:pt x="2282" y="4427"/>
                    <a:pt x="2703" y="4179"/>
                    <a:pt x="3100" y="3956"/>
                  </a:cubicBezTo>
                  <a:cubicBezTo>
                    <a:pt x="4389" y="3212"/>
                    <a:pt x="5628" y="2419"/>
                    <a:pt x="6620" y="1452"/>
                  </a:cubicBezTo>
                  <a:cubicBezTo>
                    <a:pt x="6818" y="1229"/>
                    <a:pt x="7909" y="188"/>
                    <a:pt x="7537" y="14"/>
                  </a:cubicBezTo>
                  <a:cubicBezTo>
                    <a:pt x="7508" y="5"/>
                    <a:pt x="7473" y="0"/>
                    <a:pt x="74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5" name="Google Shape;7265;p20"/>
            <p:cNvSpPr/>
            <p:nvPr/>
          </p:nvSpPr>
          <p:spPr>
            <a:xfrm>
              <a:off x="3749275" y="1353400"/>
              <a:ext cx="140725" cy="80025"/>
            </a:xfrm>
            <a:custGeom>
              <a:avLst/>
              <a:gdLst/>
              <a:ahLst/>
              <a:cxnLst/>
              <a:rect l="l" t="t" r="r" b="b"/>
              <a:pathLst>
                <a:path w="5629" h="3201" extrusionOk="0">
                  <a:moveTo>
                    <a:pt x="5133" y="1"/>
                  </a:moveTo>
                  <a:cubicBezTo>
                    <a:pt x="4973" y="1"/>
                    <a:pt x="4805" y="88"/>
                    <a:pt x="4612" y="176"/>
                  </a:cubicBezTo>
                  <a:cubicBezTo>
                    <a:pt x="3744" y="573"/>
                    <a:pt x="2876" y="969"/>
                    <a:pt x="2034" y="1415"/>
                  </a:cubicBezTo>
                  <a:cubicBezTo>
                    <a:pt x="1265" y="1812"/>
                    <a:pt x="447" y="2283"/>
                    <a:pt x="1" y="2903"/>
                  </a:cubicBezTo>
                  <a:cubicBezTo>
                    <a:pt x="621" y="2655"/>
                    <a:pt x="1240" y="2407"/>
                    <a:pt x="1811" y="2159"/>
                  </a:cubicBezTo>
                  <a:lnTo>
                    <a:pt x="1811" y="2159"/>
                  </a:lnTo>
                  <a:cubicBezTo>
                    <a:pt x="1488" y="2481"/>
                    <a:pt x="1191" y="2828"/>
                    <a:pt x="1017" y="3200"/>
                  </a:cubicBezTo>
                  <a:cubicBezTo>
                    <a:pt x="1563" y="2903"/>
                    <a:pt x="2133" y="2581"/>
                    <a:pt x="2678" y="2233"/>
                  </a:cubicBezTo>
                  <a:lnTo>
                    <a:pt x="2678" y="2233"/>
                  </a:lnTo>
                  <a:cubicBezTo>
                    <a:pt x="2629" y="2481"/>
                    <a:pt x="2529" y="2729"/>
                    <a:pt x="2405" y="2977"/>
                  </a:cubicBezTo>
                  <a:cubicBezTo>
                    <a:pt x="3521" y="2357"/>
                    <a:pt x="4488" y="1589"/>
                    <a:pt x="5231" y="721"/>
                  </a:cubicBezTo>
                  <a:cubicBezTo>
                    <a:pt x="5455" y="473"/>
                    <a:pt x="5628" y="176"/>
                    <a:pt x="5331" y="52"/>
                  </a:cubicBezTo>
                  <a:cubicBezTo>
                    <a:pt x="5265" y="16"/>
                    <a:pt x="5200" y="1"/>
                    <a:pt x="5133"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6" name="Google Shape;7266;p20"/>
            <p:cNvSpPr/>
            <p:nvPr/>
          </p:nvSpPr>
          <p:spPr>
            <a:xfrm>
              <a:off x="4011425" y="1323750"/>
              <a:ext cx="181000" cy="54975"/>
            </a:xfrm>
            <a:custGeom>
              <a:avLst/>
              <a:gdLst/>
              <a:ahLst/>
              <a:cxnLst/>
              <a:rect l="l" t="t" r="r" b="b"/>
              <a:pathLst>
                <a:path w="7240" h="2199" extrusionOk="0">
                  <a:moveTo>
                    <a:pt x="2689" y="0"/>
                  </a:moveTo>
                  <a:cubicBezTo>
                    <a:pt x="2006" y="0"/>
                    <a:pt x="1318" y="49"/>
                    <a:pt x="621" y="98"/>
                  </a:cubicBezTo>
                  <a:cubicBezTo>
                    <a:pt x="323" y="147"/>
                    <a:pt x="1" y="321"/>
                    <a:pt x="174" y="544"/>
                  </a:cubicBezTo>
                  <a:cubicBezTo>
                    <a:pt x="323" y="717"/>
                    <a:pt x="720" y="891"/>
                    <a:pt x="992" y="1040"/>
                  </a:cubicBezTo>
                  <a:cubicBezTo>
                    <a:pt x="1538" y="1362"/>
                    <a:pt x="2158" y="1635"/>
                    <a:pt x="2827" y="1808"/>
                  </a:cubicBezTo>
                  <a:cubicBezTo>
                    <a:pt x="3628" y="2055"/>
                    <a:pt x="4480" y="2199"/>
                    <a:pt x="5411" y="2199"/>
                  </a:cubicBezTo>
                  <a:cubicBezTo>
                    <a:pt x="5604" y="2199"/>
                    <a:pt x="5800" y="2193"/>
                    <a:pt x="6000" y="2180"/>
                  </a:cubicBezTo>
                  <a:cubicBezTo>
                    <a:pt x="6248" y="2180"/>
                    <a:pt x="6446" y="2155"/>
                    <a:pt x="6694" y="2056"/>
                  </a:cubicBezTo>
                  <a:cubicBezTo>
                    <a:pt x="6917" y="1957"/>
                    <a:pt x="7140" y="1808"/>
                    <a:pt x="7190" y="1635"/>
                  </a:cubicBezTo>
                  <a:cubicBezTo>
                    <a:pt x="7239" y="1535"/>
                    <a:pt x="7190" y="1412"/>
                    <a:pt x="7140" y="1312"/>
                  </a:cubicBezTo>
                  <a:cubicBezTo>
                    <a:pt x="7016" y="1064"/>
                    <a:pt x="6768" y="916"/>
                    <a:pt x="6496" y="767"/>
                  </a:cubicBezTo>
                  <a:cubicBezTo>
                    <a:pt x="5752" y="346"/>
                    <a:pt x="4785" y="147"/>
                    <a:pt x="3769" y="48"/>
                  </a:cubicBezTo>
                  <a:cubicBezTo>
                    <a:pt x="3409" y="14"/>
                    <a:pt x="3050" y="0"/>
                    <a:pt x="26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7" name="Google Shape;7267;p20"/>
            <p:cNvSpPr/>
            <p:nvPr/>
          </p:nvSpPr>
          <p:spPr>
            <a:xfrm>
              <a:off x="4022600" y="1334025"/>
              <a:ext cx="119000" cy="37425"/>
            </a:xfrm>
            <a:custGeom>
              <a:avLst/>
              <a:gdLst/>
              <a:ahLst/>
              <a:cxnLst/>
              <a:rect l="l" t="t" r="r" b="b"/>
              <a:pathLst>
                <a:path w="4760" h="1497" extrusionOk="0">
                  <a:moveTo>
                    <a:pt x="1303" y="0"/>
                  </a:moveTo>
                  <a:cubicBezTo>
                    <a:pt x="1087" y="0"/>
                    <a:pt x="867" y="3"/>
                    <a:pt x="645" y="9"/>
                  </a:cubicBezTo>
                  <a:cubicBezTo>
                    <a:pt x="422" y="9"/>
                    <a:pt x="0" y="9"/>
                    <a:pt x="25" y="257"/>
                  </a:cubicBezTo>
                  <a:cubicBezTo>
                    <a:pt x="50" y="455"/>
                    <a:pt x="422" y="579"/>
                    <a:pt x="620" y="653"/>
                  </a:cubicBezTo>
                  <a:cubicBezTo>
                    <a:pt x="1636" y="1100"/>
                    <a:pt x="2826" y="1397"/>
                    <a:pt x="4090" y="1496"/>
                  </a:cubicBezTo>
                  <a:cubicBezTo>
                    <a:pt x="3966" y="1372"/>
                    <a:pt x="3843" y="1248"/>
                    <a:pt x="3694" y="1124"/>
                  </a:cubicBezTo>
                  <a:cubicBezTo>
                    <a:pt x="4041" y="1100"/>
                    <a:pt x="4388" y="1075"/>
                    <a:pt x="4760" y="1025"/>
                  </a:cubicBezTo>
                  <a:cubicBezTo>
                    <a:pt x="4487" y="877"/>
                    <a:pt x="4214" y="728"/>
                    <a:pt x="3892" y="604"/>
                  </a:cubicBezTo>
                  <a:cubicBezTo>
                    <a:pt x="4115" y="530"/>
                    <a:pt x="4363" y="480"/>
                    <a:pt x="4586" y="381"/>
                  </a:cubicBezTo>
                  <a:cubicBezTo>
                    <a:pt x="4264" y="232"/>
                    <a:pt x="3892" y="158"/>
                    <a:pt x="3495" y="133"/>
                  </a:cubicBezTo>
                  <a:cubicBezTo>
                    <a:pt x="2765" y="37"/>
                    <a:pt x="2050" y="0"/>
                    <a:pt x="130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8" name="Google Shape;7268;p20"/>
            <p:cNvSpPr/>
            <p:nvPr/>
          </p:nvSpPr>
          <p:spPr>
            <a:xfrm>
              <a:off x="4021975" y="1262100"/>
              <a:ext cx="192750" cy="54450"/>
            </a:xfrm>
            <a:custGeom>
              <a:avLst/>
              <a:gdLst/>
              <a:ahLst/>
              <a:cxnLst/>
              <a:rect l="l" t="t" r="r" b="b"/>
              <a:pathLst>
                <a:path w="7710" h="2178" extrusionOk="0">
                  <a:moveTo>
                    <a:pt x="6971" y="1"/>
                  </a:moveTo>
                  <a:cubicBezTo>
                    <a:pt x="6935" y="1"/>
                    <a:pt x="6900" y="4"/>
                    <a:pt x="6867" y="10"/>
                  </a:cubicBezTo>
                  <a:cubicBezTo>
                    <a:pt x="6619" y="10"/>
                    <a:pt x="6371" y="60"/>
                    <a:pt x="6123" y="109"/>
                  </a:cubicBezTo>
                  <a:cubicBezTo>
                    <a:pt x="4239" y="432"/>
                    <a:pt x="2355" y="779"/>
                    <a:pt x="521" y="1399"/>
                  </a:cubicBezTo>
                  <a:cubicBezTo>
                    <a:pt x="75" y="1547"/>
                    <a:pt x="0" y="1870"/>
                    <a:pt x="447" y="1894"/>
                  </a:cubicBezTo>
                  <a:cubicBezTo>
                    <a:pt x="918" y="1919"/>
                    <a:pt x="1364" y="1994"/>
                    <a:pt x="1785" y="2043"/>
                  </a:cubicBezTo>
                  <a:cubicBezTo>
                    <a:pt x="2459" y="2127"/>
                    <a:pt x="3167" y="2177"/>
                    <a:pt x="3878" y="2177"/>
                  </a:cubicBezTo>
                  <a:cubicBezTo>
                    <a:pt x="4214" y="2177"/>
                    <a:pt x="4550" y="2166"/>
                    <a:pt x="4884" y="2142"/>
                  </a:cubicBezTo>
                  <a:cubicBezTo>
                    <a:pt x="5454" y="2043"/>
                    <a:pt x="6024" y="2018"/>
                    <a:pt x="6619" y="1919"/>
                  </a:cubicBezTo>
                  <a:cubicBezTo>
                    <a:pt x="6817" y="1894"/>
                    <a:pt x="7065" y="1870"/>
                    <a:pt x="7189" y="1721"/>
                  </a:cubicBezTo>
                  <a:cubicBezTo>
                    <a:pt x="7313" y="1597"/>
                    <a:pt x="7239" y="1399"/>
                    <a:pt x="7338" y="1275"/>
                  </a:cubicBezTo>
                  <a:cubicBezTo>
                    <a:pt x="7388" y="1151"/>
                    <a:pt x="7586" y="1052"/>
                    <a:pt x="7611" y="928"/>
                  </a:cubicBezTo>
                  <a:cubicBezTo>
                    <a:pt x="7710" y="729"/>
                    <a:pt x="7462" y="605"/>
                    <a:pt x="7363" y="407"/>
                  </a:cubicBezTo>
                  <a:cubicBezTo>
                    <a:pt x="7313" y="283"/>
                    <a:pt x="7338" y="134"/>
                    <a:pt x="7239" y="60"/>
                  </a:cubicBezTo>
                  <a:cubicBezTo>
                    <a:pt x="7166" y="24"/>
                    <a:pt x="7067" y="1"/>
                    <a:pt x="69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9" name="Google Shape;7269;p20"/>
            <p:cNvSpPr/>
            <p:nvPr/>
          </p:nvSpPr>
          <p:spPr>
            <a:xfrm>
              <a:off x="4025700" y="1273575"/>
              <a:ext cx="125200" cy="39625"/>
            </a:xfrm>
            <a:custGeom>
              <a:avLst/>
              <a:gdLst/>
              <a:ahLst/>
              <a:cxnLst/>
              <a:rect l="l" t="t" r="r" b="b"/>
              <a:pathLst>
                <a:path w="5008" h="1585" extrusionOk="0">
                  <a:moveTo>
                    <a:pt x="4397" y="0"/>
                  </a:moveTo>
                  <a:cubicBezTo>
                    <a:pt x="3266" y="0"/>
                    <a:pt x="2052" y="230"/>
                    <a:pt x="892" y="568"/>
                  </a:cubicBezTo>
                  <a:cubicBezTo>
                    <a:pt x="645" y="642"/>
                    <a:pt x="50" y="816"/>
                    <a:pt x="25" y="1064"/>
                  </a:cubicBezTo>
                  <a:cubicBezTo>
                    <a:pt x="0" y="1262"/>
                    <a:pt x="496" y="1386"/>
                    <a:pt x="669" y="1435"/>
                  </a:cubicBezTo>
                  <a:cubicBezTo>
                    <a:pt x="1289" y="1584"/>
                    <a:pt x="2033" y="1584"/>
                    <a:pt x="2776" y="1584"/>
                  </a:cubicBezTo>
                  <a:cubicBezTo>
                    <a:pt x="3247" y="1584"/>
                    <a:pt x="3719" y="1584"/>
                    <a:pt x="4214" y="1559"/>
                  </a:cubicBezTo>
                  <a:cubicBezTo>
                    <a:pt x="3867" y="1411"/>
                    <a:pt x="3495" y="1262"/>
                    <a:pt x="3074" y="1163"/>
                  </a:cubicBezTo>
                  <a:lnTo>
                    <a:pt x="5008" y="791"/>
                  </a:lnTo>
                  <a:cubicBezTo>
                    <a:pt x="4710" y="725"/>
                    <a:pt x="4369" y="692"/>
                    <a:pt x="4020" y="692"/>
                  </a:cubicBezTo>
                  <a:cubicBezTo>
                    <a:pt x="3845" y="692"/>
                    <a:pt x="3669" y="700"/>
                    <a:pt x="3495" y="716"/>
                  </a:cubicBezTo>
                  <a:cubicBezTo>
                    <a:pt x="3991" y="469"/>
                    <a:pt x="4487" y="270"/>
                    <a:pt x="4983" y="22"/>
                  </a:cubicBezTo>
                  <a:cubicBezTo>
                    <a:pt x="4790" y="8"/>
                    <a:pt x="4595" y="0"/>
                    <a:pt x="4397"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0" name="Google Shape;7270;p20"/>
            <p:cNvSpPr/>
            <p:nvPr/>
          </p:nvSpPr>
          <p:spPr>
            <a:xfrm>
              <a:off x="4013950" y="1165175"/>
              <a:ext cx="184675" cy="126900"/>
            </a:xfrm>
            <a:custGeom>
              <a:avLst/>
              <a:gdLst/>
              <a:ahLst/>
              <a:cxnLst/>
              <a:rect l="l" t="t" r="r" b="b"/>
              <a:pathLst>
                <a:path w="7387" h="5076" extrusionOk="0">
                  <a:moveTo>
                    <a:pt x="6682" y="0"/>
                  </a:moveTo>
                  <a:cubicBezTo>
                    <a:pt x="6638" y="0"/>
                    <a:pt x="6592" y="6"/>
                    <a:pt x="6544" y="20"/>
                  </a:cubicBezTo>
                  <a:cubicBezTo>
                    <a:pt x="6395" y="45"/>
                    <a:pt x="6196" y="95"/>
                    <a:pt x="6048" y="169"/>
                  </a:cubicBezTo>
                  <a:cubicBezTo>
                    <a:pt x="5056" y="590"/>
                    <a:pt x="4189" y="1136"/>
                    <a:pt x="3370" y="1706"/>
                  </a:cubicBezTo>
                  <a:cubicBezTo>
                    <a:pt x="2875" y="2078"/>
                    <a:pt x="2428" y="2450"/>
                    <a:pt x="1957" y="2797"/>
                  </a:cubicBezTo>
                  <a:cubicBezTo>
                    <a:pt x="1486" y="3193"/>
                    <a:pt x="1015" y="3615"/>
                    <a:pt x="619" y="4036"/>
                  </a:cubicBezTo>
                  <a:cubicBezTo>
                    <a:pt x="396" y="4284"/>
                    <a:pt x="148" y="4532"/>
                    <a:pt x="73" y="4805"/>
                  </a:cubicBezTo>
                  <a:cubicBezTo>
                    <a:pt x="0" y="5009"/>
                    <a:pt x="57" y="5076"/>
                    <a:pt x="191" y="5076"/>
                  </a:cubicBezTo>
                  <a:cubicBezTo>
                    <a:pt x="285" y="5076"/>
                    <a:pt x="417" y="5044"/>
                    <a:pt x="569" y="5003"/>
                  </a:cubicBezTo>
                  <a:cubicBezTo>
                    <a:pt x="1362" y="4780"/>
                    <a:pt x="2181" y="4408"/>
                    <a:pt x="2924" y="4036"/>
                  </a:cubicBezTo>
                  <a:cubicBezTo>
                    <a:pt x="4486" y="3292"/>
                    <a:pt x="5924" y="2400"/>
                    <a:pt x="7138" y="1384"/>
                  </a:cubicBezTo>
                  <a:cubicBezTo>
                    <a:pt x="7188" y="1309"/>
                    <a:pt x="7213" y="1284"/>
                    <a:pt x="7262" y="1210"/>
                  </a:cubicBezTo>
                  <a:cubicBezTo>
                    <a:pt x="7287" y="1136"/>
                    <a:pt x="7163" y="1061"/>
                    <a:pt x="7138" y="962"/>
                  </a:cubicBezTo>
                  <a:cubicBezTo>
                    <a:pt x="7064" y="789"/>
                    <a:pt x="7386" y="466"/>
                    <a:pt x="7188" y="342"/>
                  </a:cubicBezTo>
                  <a:cubicBezTo>
                    <a:pt x="7138" y="318"/>
                    <a:pt x="7064" y="318"/>
                    <a:pt x="7039" y="293"/>
                  </a:cubicBezTo>
                  <a:cubicBezTo>
                    <a:pt x="6965" y="268"/>
                    <a:pt x="6965" y="169"/>
                    <a:pt x="6940" y="95"/>
                  </a:cubicBezTo>
                  <a:cubicBezTo>
                    <a:pt x="6887" y="41"/>
                    <a:pt x="6794" y="0"/>
                    <a:pt x="6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1" name="Google Shape;7271;p20"/>
            <p:cNvSpPr/>
            <p:nvPr/>
          </p:nvSpPr>
          <p:spPr>
            <a:xfrm>
              <a:off x="4020725" y="1204700"/>
              <a:ext cx="115925" cy="81075"/>
            </a:xfrm>
            <a:custGeom>
              <a:avLst/>
              <a:gdLst/>
              <a:ahLst/>
              <a:cxnLst/>
              <a:rect l="l" t="t" r="r" b="b"/>
              <a:pathLst>
                <a:path w="4637" h="3243" extrusionOk="0">
                  <a:moveTo>
                    <a:pt x="3794" y="1"/>
                  </a:moveTo>
                  <a:cubicBezTo>
                    <a:pt x="3347" y="224"/>
                    <a:pt x="2951" y="497"/>
                    <a:pt x="2529" y="720"/>
                  </a:cubicBezTo>
                  <a:cubicBezTo>
                    <a:pt x="1835" y="1216"/>
                    <a:pt x="1240" y="1736"/>
                    <a:pt x="720" y="2306"/>
                  </a:cubicBezTo>
                  <a:cubicBezTo>
                    <a:pt x="571" y="2480"/>
                    <a:pt x="1" y="2976"/>
                    <a:pt x="50" y="3174"/>
                  </a:cubicBezTo>
                  <a:cubicBezTo>
                    <a:pt x="55" y="3223"/>
                    <a:pt x="92" y="3243"/>
                    <a:pt x="150" y="3243"/>
                  </a:cubicBezTo>
                  <a:cubicBezTo>
                    <a:pt x="388" y="3243"/>
                    <a:pt x="972" y="2907"/>
                    <a:pt x="1091" y="2827"/>
                  </a:cubicBezTo>
                  <a:cubicBezTo>
                    <a:pt x="2281" y="2207"/>
                    <a:pt x="3446" y="1563"/>
                    <a:pt x="4636" y="943"/>
                  </a:cubicBezTo>
                  <a:lnTo>
                    <a:pt x="4636" y="943"/>
                  </a:lnTo>
                  <a:cubicBezTo>
                    <a:pt x="4141" y="1067"/>
                    <a:pt x="3670" y="1166"/>
                    <a:pt x="3174" y="1290"/>
                  </a:cubicBezTo>
                  <a:cubicBezTo>
                    <a:pt x="3645" y="918"/>
                    <a:pt x="4091" y="497"/>
                    <a:pt x="4562" y="125"/>
                  </a:cubicBezTo>
                  <a:lnTo>
                    <a:pt x="4562" y="125"/>
                  </a:lnTo>
                  <a:cubicBezTo>
                    <a:pt x="3967" y="472"/>
                    <a:pt x="3347" y="794"/>
                    <a:pt x="2728" y="1067"/>
                  </a:cubicBezTo>
                  <a:cubicBezTo>
                    <a:pt x="2975" y="695"/>
                    <a:pt x="3347" y="323"/>
                    <a:pt x="3794"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2" name="Google Shape;7272;p20"/>
            <p:cNvSpPr/>
            <p:nvPr/>
          </p:nvSpPr>
          <p:spPr>
            <a:xfrm>
              <a:off x="3693500" y="1314975"/>
              <a:ext cx="212600" cy="64550"/>
            </a:xfrm>
            <a:custGeom>
              <a:avLst/>
              <a:gdLst/>
              <a:ahLst/>
              <a:cxnLst/>
              <a:rect l="l" t="t" r="r" b="b"/>
              <a:pathLst>
                <a:path w="8504" h="2582" extrusionOk="0">
                  <a:moveTo>
                    <a:pt x="5969" y="1"/>
                  </a:moveTo>
                  <a:cubicBezTo>
                    <a:pt x="5740" y="1"/>
                    <a:pt x="5510" y="2"/>
                    <a:pt x="5281" y="2"/>
                  </a:cubicBezTo>
                  <a:cubicBezTo>
                    <a:pt x="3843" y="2"/>
                    <a:pt x="2356" y="27"/>
                    <a:pt x="893" y="424"/>
                  </a:cubicBezTo>
                  <a:cubicBezTo>
                    <a:pt x="695" y="498"/>
                    <a:pt x="497" y="548"/>
                    <a:pt x="298" y="672"/>
                  </a:cubicBezTo>
                  <a:cubicBezTo>
                    <a:pt x="150" y="796"/>
                    <a:pt x="1" y="969"/>
                    <a:pt x="26" y="1118"/>
                  </a:cubicBezTo>
                  <a:cubicBezTo>
                    <a:pt x="26" y="1217"/>
                    <a:pt x="75" y="1292"/>
                    <a:pt x="125" y="1391"/>
                  </a:cubicBezTo>
                  <a:cubicBezTo>
                    <a:pt x="150" y="1515"/>
                    <a:pt x="75" y="1639"/>
                    <a:pt x="125" y="1763"/>
                  </a:cubicBezTo>
                  <a:cubicBezTo>
                    <a:pt x="125" y="1961"/>
                    <a:pt x="274" y="2110"/>
                    <a:pt x="397" y="2258"/>
                  </a:cubicBezTo>
                  <a:cubicBezTo>
                    <a:pt x="497" y="2357"/>
                    <a:pt x="546" y="2457"/>
                    <a:pt x="670" y="2506"/>
                  </a:cubicBezTo>
                  <a:cubicBezTo>
                    <a:pt x="790" y="2561"/>
                    <a:pt x="929" y="2582"/>
                    <a:pt x="1077" y="2582"/>
                  </a:cubicBezTo>
                  <a:cubicBezTo>
                    <a:pt x="1265" y="2582"/>
                    <a:pt x="1467" y="2548"/>
                    <a:pt x="1662" y="2506"/>
                  </a:cubicBezTo>
                  <a:cubicBezTo>
                    <a:pt x="2430" y="2357"/>
                    <a:pt x="3174" y="2159"/>
                    <a:pt x="3967" y="2010"/>
                  </a:cubicBezTo>
                  <a:cubicBezTo>
                    <a:pt x="4389" y="1911"/>
                    <a:pt x="4860" y="1837"/>
                    <a:pt x="5256" y="1663"/>
                  </a:cubicBezTo>
                  <a:cubicBezTo>
                    <a:pt x="5727" y="1515"/>
                    <a:pt x="6149" y="1341"/>
                    <a:pt x="6595" y="1143"/>
                  </a:cubicBezTo>
                  <a:cubicBezTo>
                    <a:pt x="7066" y="969"/>
                    <a:pt x="7512" y="746"/>
                    <a:pt x="7983" y="548"/>
                  </a:cubicBezTo>
                  <a:cubicBezTo>
                    <a:pt x="8429" y="374"/>
                    <a:pt x="8504" y="176"/>
                    <a:pt x="8008" y="126"/>
                  </a:cubicBezTo>
                  <a:cubicBezTo>
                    <a:pt x="7339" y="15"/>
                    <a:pt x="6655" y="1"/>
                    <a:pt x="59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3" name="Google Shape;7273;p20"/>
            <p:cNvSpPr/>
            <p:nvPr/>
          </p:nvSpPr>
          <p:spPr>
            <a:xfrm>
              <a:off x="3766625" y="1316275"/>
              <a:ext cx="117800" cy="37425"/>
            </a:xfrm>
            <a:custGeom>
              <a:avLst/>
              <a:gdLst/>
              <a:ahLst/>
              <a:cxnLst/>
              <a:rect l="l" t="t" r="r" b="b"/>
              <a:pathLst>
                <a:path w="4712" h="1497" extrusionOk="0">
                  <a:moveTo>
                    <a:pt x="30" y="366"/>
                  </a:moveTo>
                  <a:lnTo>
                    <a:pt x="30" y="366"/>
                  </a:lnTo>
                  <a:cubicBezTo>
                    <a:pt x="20" y="368"/>
                    <a:pt x="10" y="370"/>
                    <a:pt x="1" y="372"/>
                  </a:cubicBezTo>
                  <a:cubicBezTo>
                    <a:pt x="11" y="370"/>
                    <a:pt x="20" y="368"/>
                    <a:pt x="30" y="366"/>
                  </a:cubicBezTo>
                  <a:close/>
                  <a:moveTo>
                    <a:pt x="2703" y="0"/>
                  </a:moveTo>
                  <a:cubicBezTo>
                    <a:pt x="1796" y="74"/>
                    <a:pt x="889" y="196"/>
                    <a:pt x="30" y="366"/>
                  </a:cubicBezTo>
                  <a:lnTo>
                    <a:pt x="30" y="366"/>
                  </a:lnTo>
                  <a:cubicBezTo>
                    <a:pt x="48" y="363"/>
                    <a:pt x="66" y="362"/>
                    <a:pt x="85" y="362"/>
                  </a:cubicBezTo>
                  <a:cubicBezTo>
                    <a:pt x="165" y="362"/>
                    <a:pt x="251" y="385"/>
                    <a:pt x="323" y="421"/>
                  </a:cubicBezTo>
                  <a:cubicBezTo>
                    <a:pt x="621" y="496"/>
                    <a:pt x="943" y="595"/>
                    <a:pt x="1290" y="694"/>
                  </a:cubicBezTo>
                  <a:cubicBezTo>
                    <a:pt x="869" y="744"/>
                    <a:pt x="472" y="868"/>
                    <a:pt x="100" y="992"/>
                  </a:cubicBezTo>
                  <a:cubicBezTo>
                    <a:pt x="670" y="1041"/>
                    <a:pt x="1240" y="1041"/>
                    <a:pt x="1811" y="1041"/>
                  </a:cubicBezTo>
                  <a:cubicBezTo>
                    <a:pt x="1464" y="1116"/>
                    <a:pt x="1092" y="1289"/>
                    <a:pt x="794" y="1438"/>
                  </a:cubicBezTo>
                  <a:cubicBezTo>
                    <a:pt x="1000" y="1477"/>
                    <a:pt x="1218" y="1497"/>
                    <a:pt x="1443" y="1497"/>
                  </a:cubicBezTo>
                  <a:cubicBezTo>
                    <a:pt x="1924" y="1497"/>
                    <a:pt x="2436" y="1408"/>
                    <a:pt x="2926" y="1240"/>
                  </a:cubicBezTo>
                  <a:cubicBezTo>
                    <a:pt x="3521" y="1066"/>
                    <a:pt x="4066" y="719"/>
                    <a:pt x="4587" y="421"/>
                  </a:cubicBezTo>
                  <a:cubicBezTo>
                    <a:pt x="4661" y="372"/>
                    <a:pt x="4711" y="322"/>
                    <a:pt x="4711" y="248"/>
                  </a:cubicBezTo>
                  <a:cubicBezTo>
                    <a:pt x="4711" y="198"/>
                    <a:pt x="4017" y="99"/>
                    <a:pt x="3918" y="99"/>
                  </a:cubicBezTo>
                  <a:cubicBezTo>
                    <a:pt x="3521" y="50"/>
                    <a:pt x="3100" y="0"/>
                    <a:pt x="270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4" name="Google Shape;7274;p20"/>
            <p:cNvSpPr/>
            <p:nvPr/>
          </p:nvSpPr>
          <p:spPr>
            <a:xfrm>
              <a:off x="3987275" y="1118850"/>
              <a:ext cx="123975" cy="158400"/>
            </a:xfrm>
            <a:custGeom>
              <a:avLst/>
              <a:gdLst/>
              <a:ahLst/>
              <a:cxnLst/>
              <a:rect l="l" t="t" r="r" b="b"/>
              <a:pathLst>
                <a:path w="4959" h="6336" extrusionOk="0">
                  <a:moveTo>
                    <a:pt x="4480" y="1"/>
                  </a:moveTo>
                  <a:cubicBezTo>
                    <a:pt x="4353" y="1"/>
                    <a:pt x="4172" y="96"/>
                    <a:pt x="4013" y="96"/>
                  </a:cubicBezTo>
                  <a:cubicBezTo>
                    <a:pt x="3988" y="96"/>
                    <a:pt x="3965" y="93"/>
                    <a:pt x="3942" y="88"/>
                  </a:cubicBezTo>
                  <a:cubicBezTo>
                    <a:pt x="3867" y="64"/>
                    <a:pt x="3793" y="39"/>
                    <a:pt x="3743" y="39"/>
                  </a:cubicBezTo>
                  <a:cubicBezTo>
                    <a:pt x="3714" y="34"/>
                    <a:pt x="3684" y="32"/>
                    <a:pt x="3654" y="32"/>
                  </a:cubicBezTo>
                  <a:cubicBezTo>
                    <a:pt x="3511" y="32"/>
                    <a:pt x="3371" y="81"/>
                    <a:pt x="3248" y="163"/>
                  </a:cubicBezTo>
                  <a:cubicBezTo>
                    <a:pt x="3074" y="262"/>
                    <a:pt x="3000" y="336"/>
                    <a:pt x="2876" y="460"/>
                  </a:cubicBezTo>
                  <a:cubicBezTo>
                    <a:pt x="1958" y="1402"/>
                    <a:pt x="1339" y="2419"/>
                    <a:pt x="893" y="3435"/>
                  </a:cubicBezTo>
                  <a:cubicBezTo>
                    <a:pt x="471" y="4402"/>
                    <a:pt x="198" y="5344"/>
                    <a:pt x="0" y="6286"/>
                  </a:cubicBezTo>
                  <a:lnTo>
                    <a:pt x="0" y="6335"/>
                  </a:lnTo>
                  <a:lnTo>
                    <a:pt x="74" y="6335"/>
                  </a:lnTo>
                  <a:cubicBezTo>
                    <a:pt x="322" y="6335"/>
                    <a:pt x="570" y="6162"/>
                    <a:pt x="744" y="6013"/>
                  </a:cubicBezTo>
                  <a:cubicBezTo>
                    <a:pt x="2578" y="4501"/>
                    <a:pt x="4140" y="2617"/>
                    <a:pt x="4884" y="782"/>
                  </a:cubicBezTo>
                  <a:cubicBezTo>
                    <a:pt x="4908" y="634"/>
                    <a:pt x="4958" y="460"/>
                    <a:pt x="4884" y="386"/>
                  </a:cubicBezTo>
                  <a:cubicBezTo>
                    <a:pt x="4809" y="287"/>
                    <a:pt x="4685" y="262"/>
                    <a:pt x="4661" y="187"/>
                  </a:cubicBezTo>
                  <a:cubicBezTo>
                    <a:pt x="4636" y="138"/>
                    <a:pt x="4636" y="64"/>
                    <a:pt x="4586" y="39"/>
                  </a:cubicBezTo>
                  <a:cubicBezTo>
                    <a:pt x="4559" y="11"/>
                    <a:pt x="4522"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5" name="Google Shape;7275;p20"/>
            <p:cNvSpPr/>
            <p:nvPr/>
          </p:nvSpPr>
          <p:spPr>
            <a:xfrm>
              <a:off x="3989125" y="1148925"/>
              <a:ext cx="90500" cy="127350"/>
            </a:xfrm>
            <a:custGeom>
              <a:avLst/>
              <a:gdLst/>
              <a:ahLst/>
              <a:cxnLst/>
              <a:rect l="l" t="t" r="r" b="b"/>
              <a:pathLst>
                <a:path w="3620" h="5094" extrusionOk="0">
                  <a:moveTo>
                    <a:pt x="2876" y="1"/>
                  </a:moveTo>
                  <a:lnTo>
                    <a:pt x="2876" y="1"/>
                  </a:lnTo>
                  <a:cubicBezTo>
                    <a:pt x="2207" y="621"/>
                    <a:pt x="1686" y="1315"/>
                    <a:pt x="1240" y="2034"/>
                  </a:cubicBezTo>
                  <a:cubicBezTo>
                    <a:pt x="744" y="2827"/>
                    <a:pt x="397" y="3670"/>
                    <a:pt x="124" y="4463"/>
                  </a:cubicBezTo>
                  <a:cubicBezTo>
                    <a:pt x="75" y="4686"/>
                    <a:pt x="0" y="4909"/>
                    <a:pt x="124" y="5083"/>
                  </a:cubicBezTo>
                  <a:cubicBezTo>
                    <a:pt x="143" y="5090"/>
                    <a:pt x="164" y="5094"/>
                    <a:pt x="186" y="5094"/>
                  </a:cubicBezTo>
                  <a:cubicBezTo>
                    <a:pt x="306" y="5094"/>
                    <a:pt x="458" y="4986"/>
                    <a:pt x="521" y="4860"/>
                  </a:cubicBezTo>
                  <a:cubicBezTo>
                    <a:pt x="1265" y="4091"/>
                    <a:pt x="1860" y="3347"/>
                    <a:pt x="2479" y="2554"/>
                  </a:cubicBezTo>
                  <a:cubicBezTo>
                    <a:pt x="2975" y="1860"/>
                    <a:pt x="3471" y="1191"/>
                    <a:pt x="3620" y="497"/>
                  </a:cubicBezTo>
                  <a:lnTo>
                    <a:pt x="3620" y="497"/>
                  </a:lnTo>
                  <a:cubicBezTo>
                    <a:pt x="3471" y="596"/>
                    <a:pt x="3297" y="720"/>
                    <a:pt x="3099" y="819"/>
                  </a:cubicBezTo>
                  <a:cubicBezTo>
                    <a:pt x="3248" y="596"/>
                    <a:pt x="3372" y="348"/>
                    <a:pt x="3446" y="100"/>
                  </a:cubicBezTo>
                  <a:lnTo>
                    <a:pt x="3446" y="100"/>
                  </a:lnTo>
                  <a:cubicBezTo>
                    <a:pt x="3198" y="298"/>
                    <a:pt x="2950" y="472"/>
                    <a:pt x="2727" y="670"/>
                  </a:cubicBezTo>
                  <a:cubicBezTo>
                    <a:pt x="2826" y="447"/>
                    <a:pt x="2876" y="224"/>
                    <a:pt x="2876"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6" name="Google Shape;7276;p20"/>
            <p:cNvSpPr/>
            <p:nvPr/>
          </p:nvSpPr>
          <p:spPr>
            <a:xfrm>
              <a:off x="3767875" y="1203475"/>
              <a:ext cx="144425" cy="101650"/>
            </a:xfrm>
            <a:custGeom>
              <a:avLst/>
              <a:gdLst/>
              <a:ahLst/>
              <a:cxnLst/>
              <a:rect l="l" t="t" r="r" b="b"/>
              <a:pathLst>
                <a:path w="5777" h="4066" extrusionOk="0">
                  <a:moveTo>
                    <a:pt x="1314" y="0"/>
                  </a:moveTo>
                  <a:cubicBezTo>
                    <a:pt x="1116" y="0"/>
                    <a:pt x="868" y="25"/>
                    <a:pt x="695" y="149"/>
                  </a:cubicBezTo>
                  <a:cubicBezTo>
                    <a:pt x="645" y="223"/>
                    <a:pt x="596" y="273"/>
                    <a:pt x="546" y="298"/>
                  </a:cubicBezTo>
                  <a:cubicBezTo>
                    <a:pt x="397" y="397"/>
                    <a:pt x="75" y="372"/>
                    <a:pt x="25" y="496"/>
                  </a:cubicBezTo>
                  <a:cubicBezTo>
                    <a:pt x="1" y="521"/>
                    <a:pt x="25" y="546"/>
                    <a:pt x="25" y="595"/>
                  </a:cubicBezTo>
                  <a:cubicBezTo>
                    <a:pt x="75" y="769"/>
                    <a:pt x="199" y="918"/>
                    <a:pt x="298" y="1091"/>
                  </a:cubicBezTo>
                  <a:cubicBezTo>
                    <a:pt x="620" y="1512"/>
                    <a:pt x="992" y="1884"/>
                    <a:pt x="1414" y="2231"/>
                  </a:cubicBezTo>
                  <a:cubicBezTo>
                    <a:pt x="1686" y="2479"/>
                    <a:pt x="2009" y="2653"/>
                    <a:pt x="2356" y="2851"/>
                  </a:cubicBezTo>
                  <a:cubicBezTo>
                    <a:pt x="2876" y="3124"/>
                    <a:pt x="3422" y="3397"/>
                    <a:pt x="4016" y="3570"/>
                  </a:cubicBezTo>
                  <a:cubicBezTo>
                    <a:pt x="4314" y="3694"/>
                    <a:pt x="4636" y="3768"/>
                    <a:pt x="4934" y="3868"/>
                  </a:cubicBezTo>
                  <a:cubicBezTo>
                    <a:pt x="5033" y="3892"/>
                    <a:pt x="5777" y="4066"/>
                    <a:pt x="5777" y="4066"/>
                  </a:cubicBezTo>
                  <a:cubicBezTo>
                    <a:pt x="5529" y="2702"/>
                    <a:pt x="4636" y="1463"/>
                    <a:pt x="3248" y="620"/>
                  </a:cubicBezTo>
                  <a:cubicBezTo>
                    <a:pt x="2727" y="273"/>
                    <a:pt x="2108" y="25"/>
                    <a:pt x="1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7" name="Google Shape;7277;p20"/>
            <p:cNvSpPr/>
            <p:nvPr/>
          </p:nvSpPr>
          <p:spPr>
            <a:xfrm>
              <a:off x="3823650" y="1248100"/>
              <a:ext cx="81225" cy="51450"/>
            </a:xfrm>
            <a:custGeom>
              <a:avLst/>
              <a:gdLst/>
              <a:ahLst/>
              <a:cxnLst/>
              <a:rect l="l" t="t" r="r" b="b"/>
              <a:pathLst>
                <a:path w="3249" h="2058" extrusionOk="0">
                  <a:moveTo>
                    <a:pt x="1513" y="0"/>
                  </a:moveTo>
                  <a:cubicBezTo>
                    <a:pt x="1516" y="6"/>
                    <a:pt x="1520" y="12"/>
                    <a:pt x="1525" y="18"/>
                  </a:cubicBezTo>
                  <a:lnTo>
                    <a:pt x="1525" y="18"/>
                  </a:lnTo>
                  <a:cubicBezTo>
                    <a:pt x="1521" y="12"/>
                    <a:pt x="1517" y="6"/>
                    <a:pt x="1513" y="0"/>
                  </a:cubicBezTo>
                  <a:close/>
                  <a:moveTo>
                    <a:pt x="1525" y="18"/>
                  </a:moveTo>
                  <a:cubicBezTo>
                    <a:pt x="1668" y="237"/>
                    <a:pt x="1788" y="479"/>
                    <a:pt x="1885" y="744"/>
                  </a:cubicBezTo>
                  <a:cubicBezTo>
                    <a:pt x="1538" y="546"/>
                    <a:pt x="1166" y="347"/>
                    <a:pt x="720" y="248"/>
                  </a:cubicBezTo>
                  <a:lnTo>
                    <a:pt x="720" y="248"/>
                  </a:lnTo>
                  <a:cubicBezTo>
                    <a:pt x="893" y="496"/>
                    <a:pt x="1042" y="719"/>
                    <a:pt x="1141" y="967"/>
                  </a:cubicBezTo>
                  <a:cubicBezTo>
                    <a:pt x="769" y="917"/>
                    <a:pt x="372" y="868"/>
                    <a:pt x="1" y="818"/>
                  </a:cubicBezTo>
                  <a:lnTo>
                    <a:pt x="1" y="818"/>
                  </a:lnTo>
                  <a:cubicBezTo>
                    <a:pt x="273" y="1240"/>
                    <a:pt x="769" y="1537"/>
                    <a:pt x="1364" y="1711"/>
                  </a:cubicBezTo>
                  <a:cubicBezTo>
                    <a:pt x="1736" y="1810"/>
                    <a:pt x="2256" y="2033"/>
                    <a:pt x="2752" y="2058"/>
                  </a:cubicBezTo>
                  <a:cubicBezTo>
                    <a:pt x="3248" y="2008"/>
                    <a:pt x="3199" y="1636"/>
                    <a:pt x="3124" y="1438"/>
                  </a:cubicBezTo>
                  <a:cubicBezTo>
                    <a:pt x="2951" y="1116"/>
                    <a:pt x="2752" y="843"/>
                    <a:pt x="2455" y="595"/>
                  </a:cubicBezTo>
                  <a:cubicBezTo>
                    <a:pt x="2306" y="471"/>
                    <a:pt x="2157" y="347"/>
                    <a:pt x="2009" y="248"/>
                  </a:cubicBezTo>
                  <a:cubicBezTo>
                    <a:pt x="1892" y="202"/>
                    <a:pt x="1601" y="111"/>
                    <a:pt x="1525" y="18"/>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8" name="Google Shape;7278;p20"/>
            <p:cNvSpPr/>
            <p:nvPr/>
          </p:nvSpPr>
          <p:spPr>
            <a:xfrm>
              <a:off x="3920325" y="1119475"/>
              <a:ext cx="77500" cy="162550"/>
            </a:xfrm>
            <a:custGeom>
              <a:avLst/>
              <a:gdLst/>
              <a:ahLst/>
              <a:cxnLst/>
              <a:rect l="l" t="t" r="r" b="b"/>
              <a:pathLst>
                <a:path w="3100" h="6502" extrusionOk="0">
                  <a:moveTo>
                    <a:pt x="2207" y="1"/>
                  </a:moveTo>
                  <a:cubicBezTo>
                    <a:pt x="1990" y="1"/>
                    <a:pt x="1774" y="169"/>
                    <a:pt x="1557" y="169"/>
                  </a:cubicBezTo>
                  <a:cubicBezTo>
                    <a:pt x="1534" y="169"/>
                    <a:pt x="1511" y="167"/>
                    <a:pt x="1488" y="162"/>
                  </a:cubicBezTo>
                  <a:cubicBezTo>
                    <a:pt x="1456" y="153"/>
                    <a:pt x="1425" y="149"/>
                    <a:pt x="1396" y="149"/>
                  </a:cubicBezTo>
                  <a:cubicBezTo>
                    <a:pt x="1109" y="149"/>
                    <a:pt x="956" y="555"/>
                    <a:pt x="844" y="757"/>
                  </a:cubicBezTo>
                  <a:cubicBezTo>
                    <a:pt x="645" y="1030"/>
                    <a:pt x="497" y="1352"/>
                    <a:pt x="373" y="1650"/>
                  </a:cubicBezTo>
                  <a:cubicBezTo>
                    <a:pt x="125" y="2245"/>
                    <a:pt x="1" y="2865"/>
                    <a:pt x="1" y="3459"/>
                  </a:cubicBezTo>
                  <a:cubicBezTo>
                    <a:pt x="1" y="4253"/>
                    <a:pt x="224" y="5021"/>
                    <a:pt x="670" y="5691"/>
                  </a:cubicBezTo>
                  <a:cubicBezTo>
                    <a:pt x="819" y="5889"/>
                    <a:pt x="1042" y="6310"/>
                    <a:pt x="1364" y="6459"/>
                  </a:cubicBezTo>
                  <a:cubicBezTo>
                    <a:pt x="1428" y="6489"/>
                    <a:pt x="1489" y="6502"/>
                    <a:pt x="1547" y="6502"/>
                  </a:cubicBezTo>
                  <a:cubicBezTo>
                    <a:pt x="1832" y="6502"/>
                    <a:pt x="2050" y="6194"/>
                    <a:pt x="2133" y="5988"/>
                  </a:cubicBezTo>
                  <a:cubicBezTo>
                    <a:pt x="2505" y="4798"/>
                    <a:pt x="2678" y="3633"/>
                    <a:pt x="2901" y="2468"/>
                  </a:cubicBezTo>
                  <a:cubicBezTo>
                    <a:pt x="2976" y="2096"/>
                    <a:pt x="3025" y="1749"/>
                    <a:pt x="3050" y="1377"/>
                  </a:cubicBezTo>
                  <a:cubicBezTo>
                    <a:pt x="3100" y="1129"/>
                    <a:pt x="3100" y="832"/>
                    <a:pt x="3000" y="633"/>
                  </a:cubicBezTo>
                  <a:cubicBezTo>
                    <a:pt x="2901" y="435"/>
                    <a:pt x="2629" y="63"/>
                    <a:pt x="2306" y="14"/>
                  </a:cubicBezTo>
                  <a:cubicBezTo>
                    <a:pt x="2273" y="5"/>
                    <a:pt x="2240" y="1"/>
                    <a:pt x="2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9" name="Google Shape;7279;p20"/>
            <p:cNvSpPr/>
            <p:nvPr/>
          </p:nvSpPr>
          <p:spPr>
            <a:xfrm>
              <a:off x="3933350" y="1176200"/>
              <a:ext cx="42175" cy="96200"/>
            </a:xfrm>
            <a:custGeom>
              <a:avLst/>
              <a:gdLst/>
              <a:ahLst/>
              <a:cxnLst/>
              <a:rect l="l" t="t" r="r" b="b"/>
              <a:pathLst>
                <a:path w="1687" h="3848" extrusionOk="0">
                  <a:moveTo>
                    <a:pt x="521" y="1"/>
                  </a:moveTo>
                  <a:cubicBezTo>
                    <a:pt x="347" y="372"/>
                    <a:pt x="248" y="744"/>
                    <a:pt x="224" y="1116"/>
                  </a:cubicBezTo>
                  <a:cubicBezTo>
                    <a:pt x="174" y="1339"/>
                    <a:pt x="25" y="1587"/>
                    <a:pt x="25" y="1835"/>
                  </a:cubicBezTo>
                  <a:cubicBezTo>
                    <a:pt x="0" y="2480"/>
                    <a:pt x="496" y="3198"/>
                    <a:pt x="893" y="3694"/>
                  </a:cubicBezTo>
                  <a:cubicBezTo>
                    <a:pt x="957" y="3780"/>
                    <a:pt x="1059" y="3848"/>
                    <a:pt x="1183" y="3848"/>
                  </a:cubicBezTo>
                  <a:cubicBezTo>
                    <a:pt x="1201" y="3848"/>
                    <a:pt x="1220" y="3846"/>
                    <a:pt x="1240" y="3843"/>
                  </a:cubicBezTo>
                  <a:lnTo>
                    <a:pt x="1513" y="2356"/>
                  </a:lnTo>
                  <a:cubicBezTo>
                    <a:pt x="1587" y="1959"/>
                    <a:pt x="1686" y="1562"/>
                    <a:pt x="1612" y="1190"/>
                  </a:cubicBezTo>
                  <a:lnTo>
                    <a:pt x="1612" y="1190"/>
                  </a:lnTo>
                  <a:cubicBezTo>
                    <a:pt x="1513" y="1265"/>
                    <a:pt x="1438" y="1389"/>
                    <a:pt x="1339" y="1488"/>
                  </a:cubicBezTo>
                  <a:cubicBezTo>
                    <a:pt x="1364" y="1017"/>
                    <a:pt x="1314" y="571"/>
                    <a:pt x="1141" y="149"/>
                  </a:cubicBezTo>
                  <a:cubicBezTo>
                    <a:pt x="1017" y="372"/>
                    <a:pt x="967" y="571"/>
                    <a:pt x="942" y="769"/>
                  </a:cubicBezTo>
                  <a:cubicBezTo>
                    <a:pt x="818" y="496"/>
                    <a:pt x="695" y="248"/>
                    <a:pt x="521"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0" name="Google Shape;7280;p20"/>
            <p:cNvSpPr/>
            <p:nvPr/>
          </p:nvSpPr>
          <p:spPr>
            <a:xfrm>
              <a:off x="3707150" y="1252125"/>
              <a:ext cx="195225" cy="73700"/>
            </a:xfrm>
            <a:custGeom>
              <a:avLst/>
              <a:gdLst/>
              <a:ahLst/>
              <a:cxnLst/>
              <a:rect l="l" t="t" r="r" b="b"/>
              <a:pathLst>
                <a:path w="7809" h="2948" extrusionOk="0">
                  <a:moveTo>
                    <a:pt x="1537" y="0"/>
                  </a:moveTo>
                  <a:cubicBezTo>
                    <a:pt x="1432" y="0"/>
                    <a:pt x="1326" y="13"/>
                    <a:pt x="1215" y="62"/>
                  </a:cubicBezTo>
                  <a:cubicBezTo>
                    <a:pt x="1017" y="161"/>
                    <a:pt x="893" y="285"/>
                    <a:pt x="744" y="409"/>
                  </a:cubicBezTo>
                  <a:cubicBezTo>
                    <a:pt x="570" y="558"/>
                    <a:pt x="322" y="657"/>
                    <a:pt x="149" y="831"/>
                  </a:cubicBezTo>
                  <a:cubicBezTo>
                    <a:pt x="0" y="1004"/>
                    <a:pt x="75" y="1128"/>
                    <a:pt x="99" y="1252"/>
                  </a:cubicBezTo>
                  <a:cubicBezTo>
                    <a:pt x="124" y="1302"/>
                    <a:pt x="149" y="1302"/>
                    <a:pt x="149" y="1401"/>
                  </a:cubicBezTo>
                  <a:cubicBezTo>
                    <a:pt x="149" y="1451"/>
                    <a:pt x="124" y="1525"/>
                    <a:pt x="149" y="1624"/>
                  </a:cubicBezTo>
                  <a:cubicBezTo>
                    <a:pt x="199" y="1872"/>
                    <a:pt x="446" y="2120"/>
                    <a:pt x="719" y="2244"/>
                  </a:cubicBezTo>
                  <a:cubicBezTo>
                    <a:pt x="2013" y="2761"/>
                    <a:pt x="3705" y="2948"/>
                    <a:pt x="5387" y="2948"/>
                  </a:cubicBezTo>
                  <a:cubicBezTo>
                    <a:pt x="5961" y="2948"/>
                    <a:pt x="6535" y="2926"/>
                    <a:pt x="7090" y="2888"/>
                  </a:cubicBezTo>
                  <a:cubicBezTo>
                    <a:pt x="7338" y="2864"/>
                    <a:pt x="7660" y="2789"/>
                    <a:pt x="7759" y="2640"/>
                  </a:cubicBezTo>
                  <a:cubicBezTo>
                    <a:pt x="7809" y="2467"/>
                    <a:pt x="7710" y="2393"/>
                    <a:pt x="7586" y="2293"/>
                  </a:cubicBezTo>
                  <a:cubicBezTo>
                    <a:pt x="7065" y="1822"/>
                    <a:pt x="6421" y="1500"/>
                    <a:pt x="5727" y="1178"/>
                  </a:cubicBezTo>
                  <a:cubicBezTo>
                    <a:pt x="5553" y="1079"/>
                    <a:pt x="5355" y="1029"/>
                    <a:pt x="5181" y="930"/>
                  </a:cubicBezTo>
                  <a:cubicBezTo>
                    <a:pt x="4140" y="508"/>
                    <a:pt x="3099" y="62"/>
                    <a:pt x="1859" y="13"/>
                  </a:cubicBezTo>
                  <a:cubicBezTo>
                    <a:pt x="1748" y="13"/>
                    <a:pt x="1643" y="0"/>
                    <a:pt x="15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1" name="Google Shape;7281;p20"/>
            <p:cNvSpPr/>
            <p:nvPr/>
          </p:nvSpPr>
          <p:spPr>
            <a:xfrm>
              <a:off x="3771600" y="1278450"/>
              <a:ext cx="119000" cy="39700"/>
            </a:xfrm>
            <a:custGeom>
              <a:avLst/>
              <a:gdLst/>
              <a:ahLst/>
              <a:cxnLst/>
              <a:rect l="l" t="t" r="r" b="b"/>
              <a:pathLst>
                <a:path w="4760" h="1588" extrusionOk="0">
                  <a:moveTo>
                    <a:pt x="719" y="1"/>
                  </a:moveTo>
                  <a:lnTo>
                    <a:pt x="719" y="1"/>
                  </a:lnTo>
                  <a:cubicBezTo>
                    <a:pt x="731" y="17"/>
                    <a:pt x="751" y="31"/>
                    <a:pt x="776" y="42"/>
                  </a:cubicBezTo>
                  <a:lnTo>
                    <a:pt x="776" y="42"/>
                  </a:lnTo>
                  <a:cubicBezTo>
                    <a:pt x="757" y="28"/>
                    <a:pt x="738" y="14"/>
                    <a:pt x="719" y="1"/>
                  </a:cubicBezTo>
                  <a:close/>
                  <a:moveTo>
                    <a:pt x="776" y="42"/>
                  </a:moveTo>
                  <a:lnTo>
                    <a:pt x="776" y="42"/>
                  </a:lnTo>
                  <a:cubicBezTo>
                    <a:pt x="931" y="157"/>
                    <a:pt x="1091" y="287"/>
                    <a:pt x="1289" y="398"/>
                  </a:cubicBezTo>
                  <a:cubicBezTo>
                    <a:pt x="1125" y="377"/>
                    <a:pt x="948" y="365"/>
                    <a:pt x="767" y="365"/>
                  </a:cubicBezTo>
                  <a:cubicBezTo>
                    <a:pt x="511" y="365"/>
                    <a:pt x="247" y="389"/>
                    <a:pt x="0" y="447"/>
                  </a:cubicBezTo>
                  <a:cubicBezTo>
                    <a:pt x="397" y="596"/>
                    <a:pt x="843" y="769"/>
                    <a:pt x="1240" y="943"/>
                  </a:cubicBezTo>
                  <a:lnTo>
                    <a:pt x="595" y="1116"/>
                  </a:lnTo>
                  <a:cubicBezTo>
                    <a:pt x="630" y="1109"/>
                    <a:pt x="671" y="1106"/>
                    <a:pt x="715" y="1106"/>
                  </a:cubicBezTo>
                  <a:cubicBezTo>
                    <a:pt x="985" y="1106"/>
                    <a:pt x="1399" y="1219"/>
                    <a:pt x="1612" y="1240"/>
                  </a:cubicBezTo>
                  <a:cubicBezTo>
                    <a:pt x="1959" y="1265"/>
                    <a:pt x="2256" y="1315"/>
                    <a:pt x="2603" y="1340"/>
                  </a:cubicBezTo>
                  <a:cubicBezTo>
                    <a:pt x="3322" y="1389"/>
                    <a:pt x="4016" y="1488"/>
                    <a:pt x="4735" y="1587"/>
                  </a:cubicBezTo>
                  <a:cubicBezTo>
                    <a:pt x="4760" y="1513"/>
                    <a:pt x="4710" y="1463"/>
                    <a:pt x="4636" y="1439"/>
                  </a:cubicBezTo>
                  <a:cubicBezTo>
                    <a:pt x="4239" y="1216"/>
                    <a:pt x="3942" y="968"/>
                    <a:pt x="3471" y="769"/>
                  </a:cubicBezTo>
                  <a:cubicBezTo>
                    <a:pt x="3000" y="596"/>
                    <a:pt x="2479" y="398"/>
                    <a:pt x="1983" y="274"/>
                  </a:cubicBezTo>
                  <a:cubicBezTo>
                    <a:pt x="1760" y="224"/>
                    <a:pt x="1562" y="150"/>
                    <a:pt x="1364" y="125"/>
                  </a:cubicBezTo>
                  <a:cubicBezTo>
                    <a:pt x="1177" y="104"/>
                    <a:pt x="904" y="101"/>
                    <a:pt x="776" y="42"/>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2" name="Google Shape;7282;p20"/>
            <p:cNvSpPr/>
            <p:nvPr/>
          </p:nvSpPr>
          <p:spPr>
            <a:xfrm>
              <a:off x="3840375" y="1140875"/>
              <a:ext cx="108500" cy="154650"/>
            </a:xfrm>
            <a:custGeom>
              <a:avLst/>
              <a:gdLst/>
              <a:ahLst/>
              <a:cxnLst/>
              <a:rect l="l" t="t" r="r" b="b"/>
              <a:pathLst>
                <a:path w="4340" h="6186" extrusionOk="0">
                  <a:moveTo>
                    <a:pt x="1488" y="1"/>
                  </a:moveTo>
                  <a:cubicBezTo>
                    <a:pt x="1240" y="1"/>
                    <a:pt x="1067" y="273"/>
                    <a:pt x="819" y="323"/>
                  </a:cubicBezTo>
                  <a:cubicBezTo>
                    <a:pt x="769" y="348"/>
                    <a:pt x="726" y="348"/>
                    <a:pt x="686" y="348"/>
                  </a:cubicBezTo>
                  <a:cubicBezTo>
                    <a:pt x="645" y="348"/>
                    <a:pt x="608" y="348"/>
                    <a:pt x="571" y="372"/>
                  </a:cubicBezTo>
                  <a:cubicBezTo>
                    <a:pt x="447" y="397"/>
                    <a:pt x="323" y="496"/>
                    <a:pt x="249" y="571"/>
                  </a:cubicBezTo>
                  <a:cubicBezTo>
                    <a:pt x="199" y="695"/>
                    <a:pt x="199" y="794"/>
                    <a:pt x="150" y="893"/>
                  </a:cubicBezTo>
                  <a:cubicBezTo>
                    <a:pt x="26" y="1538"/>
                    <a:pt x="1" y="2182"/>
                    <a:pt x="100" y="2777"/>
                  </a:cubicBezTo>
                  <a:cubicBezTo>
                    <a:pt x="199" y="3347"/>
                    <a:pt x="522" y="3719"/>
                    <a:pt x="869" y="4140"/>
                  </a:cubicBezTo>
                  <a:cubicBezTo>
                    <a:pt x="1513" y="5008"/>
                    <a:pt x="2455" y="5777"/>
                    <a:pt x="3744" y="6148"/>
                  </a:cubicBezTo>
                  <a:cubicBezTo>
                    <a:pt x="3781" y="6173"/>
                    <a:pt x="3825" y="6186"/>
                    <a:pt x="3865" y="6186"/>
                  </a:cubicBezTo>
                  <a:cubicBezTo>
                    <a:pt x="3905" y="6186"/>
                    <a:pt x="3943" y="6173"/>
                    <a:pt x="3967" y="6148"/>
                  </a:cubicBezTo>
                  <a:cubicBezTo>
                    <a:pt x="3992" y="6124"/>
                    <a:pt x="3992" y="6099"/>
                    <a:pt x="4042" y="6074"/>
                  </a:cubicBezTo>
                  <a:cubicBezTo>
                    <a:pt x="4190" y="5777"/>
                    <a:pt x="4215" y="5504"/>
                    <a:pt x="4240" y="5256"/>
                  </a:cubicBezTo>
                  <a:cubicBezTo>
                    <a:pt x="4339" y="4264"/>
                    <a:pt x="4091" y="3372"/>
                    <a:pt x="3794" y="2430"/>
                  </a:cubicBezTo>
                  <a:cubicBezTo>
                    <a:pt x="3794" y="2380"/>
                    <a:pt x="3744" y="2356"/>
                    <a:pt x="3744" y="2281"/>
                  </a:cubicBezTo>
                  <a:cubicBezTo>
                    <a:pt x="3695" y="2009"/>
                    <a:pt x="3595" y="1761"/>
                    <a:pt x="3447" y="1513"/>
                  </a:cubicBezTo>
                  <a:cubicBezTo>
                    <a:pt x="3298" y="1290"/>
                    <a:pt x="3124" y="1116"/>
                    <a:pt x="2951" y="918"/>
                  </a:cubicBezTo>
                  <a:cubicBezTo>
                    <a:pt x="2753" y="695"/>
                    <a:pt x="2579" y="496"/>
                    <a:pt x="2356" y="298"/>
                  </a:cubicBezTo>
                  <a:cubicBezTo>
                    <a:pt x="2207" y="149"/>
                    <a:pt x="1935" y="125"/>
                    <a:pt x="1687" y="25"/>
                  </a:cubicBezTo>
                  <a:cubicBezTo>
                    <a:pt x="1612" y="25"/>
                    <a:pt x="1563" y="1"/>
                    <a:pt x="1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3" name="Google Shape;7283;p20"/>
            <p:cNvSpPr/>
            <p:nvPr/>
          </p:nvSpPr>
          <p:spPr>
            <a:xfrm>
              <a:off x="3868275" y="1181150"/>
              <a:ext cx="71925" cy="101050"/>
            </a:xfrm>
            <a:custGeom>
              <a:avLst/>
              <a:gdLst/>
              <a:ahLst/>
              <a:cxnLst/>
              <a:rect l="l" t="t" r="r" b="b"/>
              <a:pathLst>
                <a:path w="2877" h="4042" extrusionOk="0">
                  <a:moveTo>
                    <a:pt x="2182" y="1240"/>
                  </a:moveTo>
                  <a:cubicBezTo>
                    <a:pt x="2177" y="1245"/>
                    <a:pt x="2174" y="1252"/>
                    <a:pt x="2173" y="1260"/>
                  </a:cubicBezTo>
                  <a:lnTo>
                    <a:pt x="2173" y="1260"/>
                  </a:lnTo>
                  <a:cubicBezTo>
                    <a:pt x="2176" y="1254"/>
                    <a:pt x="2179" y="1247"/>
                    <a:pt x="2182" y="1240"/>
                  </a:cubicBezTo>
                  <a:close/>
                  <a:moveTo>
                    <a:pt x="1091" y="1"/>
                  </a:moveTo>
                  <a:cubicBezTo>
                    <a:pt x="1017" y="298"/>
                    <a:pt x="992" y="571"/>
                    <a:pt x="967" y="869"/>
                  </a:cubicBezTo>
                  <a:cubicBezTo>
                    <a:pt x="645" y="621"/>
                    <a:pt x="323" y="323"/>
                    <a:pt x="0" y="75"/>
                  </a:cubicBezTo>
                  <a:lnTo>
                    <a:pt x="0" y="75"/>
                  </a:lnTo>
                  <a:cubicBezTo>
                    <a:pt x="0" y="670"/>
                    <a:pt x="100" y="1240"/>
                    <a:pt x="323" y="1761"/>
                  </a:cubicBezTo>
                  <a:cubicBezTo>
                    <a:pt x="496" y="2207"/>
                    <a:pt x="744" y="2653"/>
                    <a:pt x="1091" y="3050"/>
                  </a:cubicBezTo>
                  <a:cubicBezTo>
                    <a:pt x="1240" y="3273"/>
                    <a:pt x="1438" y="3447"/>
                    <a:pt x="1637" y="3645"/>
                  </a:cubicBezTo>
                  <a:cubicBezTo>
                    <a:pt x="1761" y="3769"/>
                    <a:pt x="1984" y="4042"/>
                    <a:pt x="2232" y="4042"/>
                  </a:cubicBezTo>
                  <a:cubicBezTo>
                    <a:pt x="2876" y="4042"/>
                    <a:pt x="2628" y="3000"/>
                    <a:pt x="2603" y="2777"/>
                  </a:cubicBezTo>
                  <a:cubicBezTo>
                    <a:pt x="2579" y="2505"/>
                    <a:pt x="2504" y="2257"/>
                    <a:pt x="2455" y="1984"/>
                  </a:cubicBezTo>
                  <a:cubicBezTo>
                    <a:pt x="2430" y="1860"/>
                    <a:pt x="2380" y="1687"/>
                    <a:pt x="2331" y="1563"/>
                  </a:cubicBezTo>
                  <a:cubicBezTo>
                    <a:pt x="2308" y="1518"/>
                    <a:pt x="2166" y="1333"/>
                    <a:pt x="2173" y="1260"/>
                  </a:cubicBezTo>
                  <a:lnTo>
                    <a:pt x="2173" y="1260"/>
                  </a:lnTo>
                  <a:cubicBezTo>
                    <a:pt x="2100" y="1429"/>
                    <a:pt x="2007" y="1619"/>
                    <a:pt x="1959" y="1786"/>
                  </a:cubicBezTo>
                  <a:cubicBezTo>
                    <a:pt x="1810" y="1141"/>
                    <a:pt x="1513" y="521"/>
                    <a:pt x="1091"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4" name="Google Shape;7284;p20"/>
            <p:cNvSpPr/>
            <p:nvPr/>
          </p:nvSpPr>
          <p:spPr>
            <a:xfrm>
              <a:off x="3958750" y="1120425"/>
              <a:ext cx="99200" cy="158150"/>
            </a:xfrm>
            <a:custGeom>
              <a:avLst/>
              <a:gdLst/>
              <a:ahLst/>
              <a:cxnLst/>
              <a:rect l="l" t="t" r="r" b="b"/>
              <a:pathLst>
                <a:path w="3968" h="6326" extrusionOk="0">
                  <a:moveTo>
                    <a:pt x="2951" y="1"/>
                  </a:moveTo>
                  <a:cubicBezTo>
                    <a:pt x="2529" y="25"/>
                    <a:pt x="1910" y="719"/>
                    <a:pt x="1686" y="967"/>
                  </a:cubicBezTo>
                  <a:cubicBezTo>
                    <a:pt x="1339" y="1364"/>
                    <a:pt x="1067" y="1761"/>
                    <a:pt x="844" y="2182"/>
                  </a:cubicBezTo>
                  <a:cubicBezTo>
                    <a:pt x="348" y="3000"/>
                    <a:pt x="50" y="3868"/>
                    <a:pt x="1" y="4711"/>
                  </a:cubicBezTo>
                  <a:cubicBezTo>
                    <a:pt x="1" y="5107"/>
                    <a:pt x="75" y="5479"/>
                    <a:pt x="199" y="5851"/>
                  </a:cubicBezTo>
                  <a:cubicBezTo>
                    <a:pt x="236" y="5979"/>
                    <a:pt x="436" y="6325"/>
                    <a:pt x="668" y="6325"/>
                  </a:cubicBezTo>
                  <a:cubicBezTo>
                    <a:pt x="749" y="6325"/>
                    <a:pt x="834" y="6283"/>
                    <a:pt x="918" y="6173"/>
                  </a:cubicBezTo>
                  <a:cubicBezTo>
                    <a:pt x="1215" y="5727"/>
                    <a:pt x="1563" y="5281"/>
                    <a:pt x="1860" y="4834"/>
                  </a:cubicBezTo>
                  <a:cubicBezTo>
                    <a:pt x="2306" y="4240"/>
                    <a:pt x="2728" y="3620"/>
                    <a:pt x="3075" y="3000"/>
                  </a:cubicBezTo>
                  <a:cubicBezTo>
                    <a:pt x="3447" y="2331"/>
                    <a:pt x="3694" y="1637"/>
                    <a:pt x="3843" y="967"/>
                  </a:cubicBezTo>
                  <a:cubicBezTo>
                    <a:pt x="3967" y="620"/>
                    <a:pt x="3818" y="447"/>
                    <a:pt x="3645" y="149"/>
                  </a:cubicBezTo>
                  <a:cubicBezTo>
                    <a:pt x="3645" y="124"/>
                    <a:pt x="3595" y="75"/>
                    <a:pt x="3546" y="75"/>
                  </a:cubicBezTo>
                  <a:cubicBezTo>
                    <a:pt x="3521" y="58"/>
                    <a:pt x="3491" y="53"/>
                    <a:pt x="3458" y="53"/>
                  </a:cubicBezTo>
                  <a:cubicBezTo>
                    <a:pt x="3394" y="53"/>
                    <a:pt x="3323" y="75"/>
                    <a:pt x="3273" y="75"/>
                  </a:cubicBezTo>
                  <a:cubicBezTo>
                    <a:pt x="3149" y="75"/>
                    <a:pt x="3075" y="1"/>
                    <a:pt x="2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5" name="Google Shape;7285;p20"/>
            <p:cNvSpPr/>
            <p:nvPr/>
          </p:nvSpPr>
          <p:spPr>
            <a:xfrm>
              <a:off x="3974250" y="1147075"/>
              <a:ext cx="50850" cy="115025"/>
            </a:xfrm>
            <a:custGeom>
              <a:avLst/>
              <a:gdLst/>
              <a:ahLst/>
              <a:cxnLst/>
              <a:rect l="l" t="t" r="r" b="b"/>
              <a:pathLst>
                <a:path w="2034" h="4601" extrusionOk="0">
                  <a:moveTo>
                    <a:pt x="1612" y="0"/>
                  </a:moveTo>
                  <a:lnTo>
                    <a:pt x="1612" y="0"/>
                  </a:lnTo>
                  <a:cubicBezTo>
                    <a:pt x="1190" y="571"/>
                    <a:pt x="819" y="1190"/>
                    <a:pt x="546" y="1860"/>
                  </a:cubicBezTo>
                  <a:cubicBezTo>
                    <a:pt x="298" y="2405"/>
                    <a:pt x="124" y="3000"/>
                    <a:pt x="75" y="3545"/>
                  </a:cubicBezTo>
                  <a:cubicBezTo>
                    <a:pt x="50" y="3843"/>
                    <a:pt x="1" y="4116"/>
                    <a:pt x="50" y="4388"/>
                  </a:cubicBezTo>
                  <a:cubicBezTo>
                    <a:pt x="61" y="4538"/>
                    <a:pt x="113" y="4600"/>
                    <a:pt x="187" y="4600"/>
                  </a:cubicBezTo>
                  <a:cubicBezTo>
                    <a:pt x="285" y="4600"/>
                    <a:pt x="419" y="4493"/>
                    <a:pt x="546" y="4339"/>
                  </a:cubicBezTo>
                  <a:cubicBezTo>
                    <a:pt x="943" y="3793"/>
                    <a:pt x="1290" y="3223"/>
                    <a:pt x="1537" y="2653"/>
                  </a:cubicBezTo>
                  <a:cubicBezTo>
                    <a:pt x="1661" y="2380"/>
                    <a:pt x="1736" y="2108"/>
                    <a:pt x="1835" y="1810"/>
                  </a:cubicBezTo>
                  <a:cubicBezTo>
                    <a:pt x="1909" y="1637"/>
                    <a:pt x="1909" y="1141"/>
                    <a:pt x="2033" y="1017"/>
                  </a:cubicBezTo>
                  <a:lnTo>
                    <a:pt x="2033" y="1017"/>
                  </a:lnTo>
                  <a:cubicBezTo>
                    <a:pt x="1810" y="1190"/>
                    <a:pt x="1587" y="1413"/>
                    <a:pt x="1364" y="1637"/>
                  </a:cubicBezTo>
                  <a:cubicBezTo>
                    <a:pt x="1537" y="1066"/>
                    <a:pt x="1612" y="521"/>
                    <a:pt x="1612"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6" name="Google Shape;7286;p20"/>
            <p:cNvSpPr/>
            <p:nvPr/>
          </p:nvSpPr>
          <p:spPr>
            <a:xfrm>
              <a:off x="3710250" y="1332875"/>
              <a:ext cx="185625" cy="92650"/>
            </a:xfrm>
            <a:custGeom>
              <a:avLst/>
              <a:gdLst/>
              <a:ahLst/>
              <a:cxnLst/>
              <a:rect l="l" t="t" r="r" b="b"/>
              <a:pathLst>
                <a:path w="7425" h="3706" extrusionOk="0">
                  <a:moveTo>
                    <a:pt x="7002" y="1"/>
                  </a:moveTo>
                  <a:cubicBezTo>
                    <a:pt x="6936" y="1"/>
                    <a:pt x="6858" y="10"/>
                    <a:pt x="6768" y="30"/>
                  </a:cubicBezTo>
                  <a:cubicBezTo>
                    <a:pt x="5974" y="154"/>
                    <a:pt x="5181" y="427"/>
                    <a:pt x="4437" y="650"/>
                  </a:cubicBezTo>
                  <a:cubicBezTo>
                    <a:pt x="3049" y="1071"/>
                    <a:pt x="1611" y="1567"/>
                    <a:pt x="496" y="2385"/>
                  </a:cubicBezTo>
                  <a:cubicBezTo>
                    <a:pt x="372" y="2484"/>
                    <a:pt x="223" y="2608"/>
                    <a:pt x="149" y="2732"/>
                  </a:cubicBezTo>
                  <a:cubicBezTo>
                    <a:pt x="0" y="2980"/>
                    <a:pt x="124" y="3228"/>
                    <a:pt x="273" y="3377"/>
                  </a:cubicBezTo>
                  <a:cubicBezTo>
                    <a:pt x="347" y="3426"/>
                    <a:pt x="397" y="3501"/>
                    <a:pt x="496" y="3525"/>
                  </a:cubicBezTo>
                  <a:cubicBezTo>
                    <a:pt x="620" y="3575"/>
                    <a:pt x="769" y="3649"/>
                    <a:pt x="967" y="3674"/>
                  </a:cubicBezTo>
                  <a:cubicBezTo>
                    <a:pt x="1094" y="3695"/>
                    <a:pt x="1226" y="3705"/>
                    <a:pt x="1360" y="3705"/>
                  </a:cubicBezTo>
                  <a:cubicBezTo>
                    <a:pt x="1855" y="3705"/>
                    <a:pt x="2388" y="3572"/>
                    <a:pt x="2876" y="3377"/>
                  </a:cubicBezTo>
                  <a:cubicBezTo>
                    <a:pt x="3495" y="3129"/>
                    <a:pt x="4066" y="2757"/>
                    <a:pt x="4611" y="2410"/>
                  </a:cubicBezTo>
                  <a:lnTo>
                    <a:pt x="6098" y="1493"/>
                  </a:lnTo>
                  <a:cubicBezTo>
                    <a:pt x="6470" y="1220"/>
                    <a:pt x="6842" y="1022"/>
                    <a:pt x="7090" y="699"/>
                  </a:cubicBezTo>
                  <a:cubicBezTo>
                    <a:pt x="7369" y="378"/>
                    <a:pt x="7425" y="1"/>
                    <a:pt x="70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7" name="Google Shape;7287;p20"/>
            <p:cNvSpPr/>
            <p:nvPr/>
          </p:nvSpPr>
          <p:spPr>
            <a:xfrm>
              <a:off x="3736900" y="1335800"/>
              <a:ext cx="151850" cy="69100"/>
            </a:xfrm>
            <a:custGeom>
              <a:avLst/>
              <a:gdLst/>
              <a:ahLst/>
              <a:cxnLst/>
              <a:rect l="l" t="t" r="r" b="b"/>
              <a:pathLst>
                <a:path w="6074" h="2764" extrusionOk="0">
                  <a:moveTo>
                    <a:pt x="5728" y="1"/>
                  </a:moveTo>
                  <a:cubicBezTo>
                    <a:pt x="5538" y="1"/>
                    <a:pt x="5256" y="95"/>
                    <a:pt x="5132" y="136"/>
                  </a:cubicBezTo>
                  <a:cubicBezTo>
                    <a:pt x="4388" y="310"/>
                    <a:pt x="3669" y="582"/>
                    <a:pt x="3000" y="880"/>
                  </a:cubicBezTo>
                  <a:cubicBezTo>
                    <a:pt x="2405" y="1128"/>
                    <a:pt x="1810" y="1401"/>
                    <a:pt x="1289" y="1698"/>
                  </a:cubicBezTo>
                  <a:cubicBezTo>
                    <a:pt x="818" y="2020"/>
                    <a:pt x="422" y="2343"/>
                    <a:pt x="0" y="2690"/>
                  </a:cubicBezTo>
                  <a:cubicBezTo>
                    <a:pt x="645" y="2417"/>
                    <a:pt x="1314" y="2144"/>
                    <a:pt x="1983" y="1896"/>
                  </a:cubicBezTo>
                  <a:lnTo>
                    <a:pt x="1983" y="1896"/>
                  </a:lnTo>
                  <a:cubicBezTo>
                    <a:pt x="1636" y="2144"/>
                    <a:pt x="1388" y="2442"/>
                    <a:pt x="1190" y="2764"/>
                  </a:cubicBezTo>
                  <a:cubicBezTo>
                    <a:pt x="1735" y="2491"/>
                    <a:pt x="2281" y="2194"/>
                    <a:pt x="2801" y="1896"/>
                  </a:cubicBezTo>
                  <a:lnTo>
                    <a:pt x="2801" y="1896"/>
                  </a:lnTo>
                  <a:cubicBezTo>
                    <a:pt x="2677" y="2095"/>
                    <a:pt x="2504" y="2318"/>
                    <a:pt x="2281" y="2516"/>
                  </a:cubicBezTo>
                  <a:cubicBezTo>
                    <a:pt x="3595" y="1946"/>
                    <a:pt x="4958" y="1326"/>
                    <a:pt x="5826" y="434"/>
                  </a:cubicBezTo>
                  <a:cubicBezTo>
                    <a:pt x="5950" y="285"/>
                    <a:pt x="6074" y="62"/>
                    <a:pt x="5826" y="12"/>
                  </a:cubicBezTo>
                  <a:cubicBezTo>
                    <a:pt x="5798" y="4"/>
                    <a:pt x="5764" y="1"/>
                    <a:pt x="5728"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8" name="Google Shape;7288;p20"/>
            <p:cNvSpPr/>
            <p:nvPr/>
          </p:nvSpPr>
          <p:spPr>
            <a:xfrm>
              <a:off x="3766625" y="1356525"/>
              <a:ext cx="153975" cy="135900"/>
            </a:xfrm>
            <a:custGeom>
              <a:avLst/>
              <a:gdLst/>
              <a:ahLst/>
              <a:cxnLst/>
              <a:rect l="l" t="t" r="r" b="b"/>
              <a:pathLst>
                <a:path w="6159" h="5436" extrusionOk="0">
                  <a:moveTo>
                    <a:pt x="5403" y="1"/>
                  </a:moveTo>
                  <a:cubicBezTo>
                    <a:pt x="5396" y="1"/>
                    <a:pt x="5388" y="1"/>
                    <a:pt x="5380" y="1"/>
                  </a:cubicBezTo>
                  <a:cubicBezTo>
                    <a:pt x="5008" y="1"/>
                    <a:pt x="4661" y="299"/>
                    <a:pt x="4414" y="497"/>
                  </a:cubicBezTo>
                  <a:cubicBezTo>
                    <a:pt x="4017" y="795"/>
                    <a:pt x="3645" y="1092"/>
                    <a:pt x="3273" y="1414"/>
                  </a:cubicBezTo>
                  <a:cubicBezTo>
                    <a:pt x="2827" y="1737"/>
                    <a:pt x="2430" y="2108"/>
                    <a:pt x="2034" y="2480"/>
                  </a:cubicBezTo>
                  <a:cubicBezTo>
                    <a:pt x="1662" y="2827"/>
                    <a:pt x="1290" y="3174"/>
                    <a:pt x="943" y="3546"/>
                  </a:cubicBezTo>
                  <a:cubicBezTo>
                    <a:pt x="621" y="3918"/>
                    <a:pt x="373" y="4265"/>
                    <a:pt x="125" y="4662"/>
                  </a:cubicBezTo>
                  <a:cubicBezTo>
                    <a:pt x="75" y="4761"/>
                    <a:pt x="1" y="4885"/>
                    <a:pt x="1" y="5009"/>
                  </a:cubicBezTo>
                  <a:cubicBezTo>
                    <a:pt x="1" y="5083"/>
                    <a:pt x="75" y="5207"/>
                    <a:pt x="224" y="5207"/>
                  </a:cubicBezTo>
                  <a:lnTo>
                    <a:pt x="447" y="5207"/>
                  </a:lnTo>
                  <a:cubicBezTo>
                    <a:pt x="546" y="5232"/>
                    <a:pt x="546" y="5381"/>
                    <a:pt x="646" y="5405"/>
                  </a:cubicBezTo>
                  <a:cubicBezTo>
                    <a:pt x="670" y="5414"/>
                    <a:pt x="695" y="5416"/>
                    <a:pt x="720" y="5416"/>
                  </a:cubicBezTo>
                  <a:cubicBezTo>
                    <a:pt x="769" y="5416"/>
                    <a:pt x="819" y="5405"/>
                    <a:pt x="869" y="5405"/>
                  </a:cubicBezTo>
                  <a:cubicBezTo>
                    <a:pt x="909" y="5402"/>
                    <a:pt x="947" y="5400"/>
                    <a:pt x="986" y="5400"/>
                  </a:cubicBezTo>
                  <a:cubicBezTo>
                    <a:pt x="1170" y="5400"/>
                    <a:pt x="1336" y="5435"/>
                    <a:pt x="1520" y="5435"/>
                  </a:cubicBezTo>
                  <a:cubicBezTo>
                    <a:pt x="1558" y="5435"/>
                    <a:pt x="1597" y="5434"/>
                    <a:pt x="1637" y="5430"/>
                  </a:cubicBezTo>
                  <a:cubicBezTo>
                    <a:pt x="2182" y="5381"/>
                    <a:pt x="2629" y="4711"/>
                    <a:pt x="2926" y="4414"/>
                  </a:cubicBezTo>
                  <a:cubicBezTo>
                    <a:pt x="3248" y="4042"/>
                    <a:pt x="3595" y="3695"/>
                    <a:pt x="3943" y="3323"/>
                  </a:cubicBezTo>
                  <a:cubicBezTo>
                    <a:pt x="4389" y="2778"/>
                    <a:pt x="4810" y="2158"/>
                    <a:pt x="5207" y="1563"/>
                  </a:cubicBezTo>
                  <a:cubicBezTo>
                    <a:pt x="5403" y="1244"/>
                    <a:pt x="6159" y="1"/>
                    <a:pt x="54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9" name="Google Shape;7289;p20"/>
            <p:cNvSpPr/>
            <p:nvPr/>
          </p:nvSpPr>
          <p:spPr>
            <a:xfrm>
              <a:off x="3793275" y="1364325"/>
              <a:ext cx="112825" cy="108750"/>
            </a:xfrm>
            <a:custGeom>
              <a:avLst/>
              <a:gdLst/>
              <a:ahLst/>
              <a:cxnLst/>
              <a:rect l="l" t="t" r="r" b="b"/>
              <a:pathLst>
                <a:path w="4513" h="4350" extrusionOk="0">
                  <a:moveTo>
                    <a:pt x="4097" y="1"/>
                  </a:moveTo>
                  <a:cubicBezTo>
                    <a:pt x="3874" y="1"/>
                    <a:pt x="3645" y="171"/>
                    <a:pt x="3447" y="309"/>
                  </a:cubicBezTo>
                  <a:cubicBezTo>
                    <a:pt x="2827" y="731"/>
                    <a:pt x="2282" y="1251"/>
                    <a:pt x="1761" y="1772"/>
                  </a:cubicBezTo>
                  <a:cubicBezTo>
                    <a:pt x="968" y="2590"/>
                    <a:pt x="150" y="3457"/>
                    <a:pt x="1" y="4350"/>
                  </a:cubicBezTo>
                  <a:cubicBezTo>
                    <a:pt x="373" y="4028"/>
                    <a:pt x="720" y="3705"/>
                    <a:pt x="1092" y="3383"/>
                  </a:cubicBezTo>
                  <a:lnTo>
                    <a:pt x="1092" y="3383"/>
                  </a:lnTo>
                  <a:cubicBezTo>
                    <a:pt x="1017" y="3581"/>
                    <a:pt x="993" y="3780"/>
                    <a:pt x="1017" y="3978"/>
                  </a:cubicBezTo>
                  <a:cubicBezTo>
                    <a:pt x="1464" y="3581"/>
                    <a:pt x="1860" y="3160"/>
                    <a:pt x="2232" y="2738"/>
                  </a:cubicBezTo>
                  <a:cubicBezTo>
                    <a:pt x="2257" y="2838"/>
                    <a:pt x="2282" y="2912"/>
                    <a:pt x="2356" y="3011"/>
                  </a:cubicBezTo>
                  <a:cubicBezTo>
                    <a:pt x="3075" y="2267"/>
                    <a:pt x="3769" y="1524"/>
                    <a:pt x="4215" y="731"/>
                  </a:cubicBezTo>
                  <a:cubicBezTo>
                    <a:pt x="4339" y="507"/>
                    <a:pt x="4513" y="136"/>
                    <a:pt x="4265" y="36"/>
                  </a:cubicBezTo>
                  <a:cubicBezTo>
                    <a:pt x="4210" y="11"/>
                    <a:pt x="4154" y="1"/>
                    <a:pt x="4097"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0" name="Google Shape;7290;p20"/>
            <p:cNvSpPr/>
            <p:nvPr/>
          </p:nvSpPr>
          <p:spPr>
            <a:xfrm>
              <a:off x="3881900" y="1358025"/>
              <a:ext cx="77500" cy="161600"/>
            </a:xfrm>
            <a:custGeom>
              <a:avLst/>
              <a:gdLst/>
              <a:ahLst/>
              <a:cxnLst/>
              <a:rect l="l" t="t" r="r" b="b"/>
              <a:pathLst>
                <a:path w="3100" h="6464" extrusionOk="0">
                  <a:moveTo>
                    <a:pt x="1940" y="1"/>
                  </a:moveTo>
                  <a:cubicBezTo>
                    <a:pt x="1859" y="1"/>
                    <a:pt x="1781" y="13"/>
                    <a:pt x="1711" y="41"/>
                  </a:cubicBezTo>
                  <a:cubicBezTo>
                    <a:pt x="1439" y="164"/>
                    <a:pt x="1389" y="536"/>
                    <a:pt x="1265" y="759"/>
                  </a:cubicBezTo>
                  <a:cubicBezTo>
                    <a:pt x="1092" y="1007"/>
                    <a:pt x="968" y="1280"/>
                    <a:pt x="844" y="1528"/>
                  </a:cubicBezTo>
                  <a:cubicBezTo>
                    <a:pt x="596" y="2048"/>
                    <a:pt x="422" y="2594"/>
                    <a:pt x="298" y="3114"/>
                  </a:cubicBezTo>
                  <a:cubicBezTo>
                    <a:pt x="50" y="4156"/>
                    <a:pt x="1" y="5222"/>
                    <a:pt x="199" y="6188"/>
                  </a:cubicBezTo>
                  <a:cubicBezTo>
                    <a:pt x="222" y="6304"/>
                    <a:pt x="311" y="6463"/>
                    <a:pt x="464" y="6463"/>
                  </a:cubicBezTo>
                  <a:cubicBezTo>
                    <a:pt x="474" y="6463"/>
                    <a:pt x="485" y="6463"/>
                    <a:pt x="497" y="6461"/>
                  </a:cubicBezTo>
                  <a:cubicBezTo>
                    <a:pt x="596" y="6461"/>
                    <a:pt x="670" y="6387"/>
                    <a:pt x="720" y="6387"/>
                  </a:cubicBezTo>
                  <a:cubicBezTo>
                    <a:pt x="794" y="6387"/>
                    <a:pt x="844" y="6436"/>
                    <a:pt x="918" y="6436"/>
                  </a:cubicBezTo>
                  <a:cubicBezTo>
                    <a:pt x="929" y="6437"/>
                    <a:pt x="939" y="6438"/>
                    <a:pt x="950" y="6438"/>
                  </a:cubicBezTo>
                  <a:cubicBezTo>
                    <a:pt x="1183" y="6438"/>
                    <a:pt x="1377" y="6185"/>
                    <a:pt x="1662" y="6114"/>
                  </a:cubicBezTo>
                  <a:cubicBezTo>
                    <a:pt x="1786" y="6089"/>
                    <a:pt x="1910" y="6114"/>
                    <a:pt x="1984" y="6064"/>
                  </a:cubicBezTo>
                  <a:cubicBezTo>
                    <a:pt x="2158" y="5990"/>
                    <a:pt x="2232" y="5841"/>
                    <a:pt x="2306" y="5717"/>
                  </a:cubicBezTo>
                  <a:cubicBezTo>
                    <a:pt x="3100" y="4032"/>
                    <a:pt x="2926" y="2371"/>
                    <a:pt x="2678" y="759"/>
                  </a:cubicBezTo>
                  <a:cubicBezTo>
                    <a:pt x="2653" y="561"/>
                    <a:pt x="2629" y="363"/>
                    <a:pt x="2455" y="189"/>
                  </a:cubicBezTo>
                  <a:cubicBezTo>
                    <a:pt x="2366" y="82"/>
                    <a:pt x="2148" y="1"/>
                    <a:pt x="19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1" name="Google Shape;7291;p20"/>
            <p:cNvSpPr/>
            <p:nvPr/>
          </p:nvSpPr>
          <p:spPr>
            <a:xfrm>
              <a:off x="3902350" y="1379850"/>
              <a:ext cx="43425" cy="75875"/>
            </a:xfrm>
            <a:custGeom>
              <a:avLst/>
              <a:gdLst/>
              <a:ahLst/>
              <a:cxnLst/>
              <a:rect l="l" t="t" r="r" b="b"/>
              <a:pathLst>
                <a:path w="1737" h="3035" extrusionOk="0">
                  <a:moveTo>
                    <a:pt x="1207" y="1"/>
                  </a:moveTo>
                  <a:cubicBezTo>
                    <a:pt x="981" y="1"/>
                    <a:pt x="672" y="176"/>
                    <a:pt x="522" y="308"/>
                  </a:cubicBezTo>
                  <a:cubicBezTo>
                    <a:pt x="224" y="655"/>
                    <a:pt x="125" y="1175"/>
                    <a:pt x="51" y="1547"/>
                  </a:cubicBezTo>
                  <a:cubicBezTo>
                    <a:pt x="1" y="2093"/>
                    <a:pt x="26" y="2588"/>
                    <a:pt x="150" y="3035"/>
                  </a:cubicBezTo>
                  <a:cubicBezTo>
                    <a:pt x="199" y="2588"/>
                    <a:pt x="323" y="2117"/>
                    <a:pt x="522" y="1646"/>
                  </a:cubicBezTo>
                  <a:cubicBezTo>
                    <a:pt x="645" y="1994"/>
                    <a:pt x="769" y="2365"/>
                    <a:pt x="844" y="2737"/>
                  </a:cubicBezTo>
                  <a:cubicBezTo>
                    <a:pt x="1067" y="2415"/>
                    <a:pt x="1191" y="2093"/>
                    <a:pt x="1216" y="1770"/>
                  </a:cubicBezTo>
                  <a:cubicBezTo>
                    <a:pt x="1389" y="2018"/>
                    <a:pt x="1488" y="2291"/>
                    <a:pt x="1587" y="2613"/>
                  </a:cubicBezTo>
                  <a:cubicBezTo>
                    <a:pt x="1563" y="2415"/>
                    <a:pt x="1687" y="2142"/>
                    <a:pt x="1711" y="1919"/>
                  </a:cubicBezTo>
                  <a:cubicBezTo>
                    <a:pt x="1736" y="1721"/>
                    <a:pt x="1711" y="1473"/>
                    <a:pt x="1687" y="1250"/>
                  </a:cubicBezTo>
                  <a:cubicBezTo>
                    <a:pt x="1637" y="1027"/>
                    <a:pt x="1612" y="804"/>
                    <a:pt x="1563" y="605"/>
                  </a:cubicBezTo>
                  <a:cubicBezTo>
                    <a:pt x="1513" y="432"/>
                    <a:pt x="1513" y="159"/>
                    <a:pt x="1389" y="60"/>
                  </a:cubicBezTo>
                  <a:cubicBezTo>
                    <a:pt x="1342" y="18"/>
                    <a:pt x="1278" y="1"/>
                    <a:pt x="1207"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2" name="Google Shape;7292;p20"/>
            <p:cNvSpPr/>
            <p:nvPr/>
          </p:nvSpPr>
          <p:spPr>
            <a:xfrm>
              <a:off x="3958750" y="1352875"/>
              <a:ext cx="88650" cy="142050"/>
            </a:xfrm>
            <a:custGeom>
              <a:avLst/>
              <a:gdLst/>
              <a:ahLst/>
              <a:cxnLst/>
              <a:rect l="l" t="t" r="r" b="b"/>
              <a:pathLst>
                <a:path w="3546" h="5682" extrusionOk="0">
                  <a:moveTo>
                    <a:pt x="740" y="1"/>
                  </a:moveTo>
                  <a:cubicBezTo>
                    <a:pt x="686" y="1"/>
                    <a:pt x="630" y="8"/>
                    <a:pt x="571" y="23"/>
                  </a:cubicBezTo>
                  <a:cubicBezTo>
                    <a:pt x="1" y="197"/>
                    <a:pt x="100" y="1139"/>
                    <a:pt x="100" y="1436"/>
                  </a:cubicBezTo>
                  <a:cubicBezTo>
                    <a:pt x="100" y="2428"/>
                    <a:pt x="199" y="3420"/>
                    <a:pt x="571" y="4312"/>
                  </a:cubicBezTo>
                  <a:cubicBezTo>
                    <a:pt x="794" y="4833"/>
                    <a:pt x="1166" y="5328"/>
                    <a:pt x="1711" y="5601"/>
                  </a:cubicBezTo>
                  <a:cubicBezTo>
                    <a:pt x="1809" y="5657"/>
                    <a:pt x="1931" y="5681"/>
                    <a:pt x="2061" y="5681"/>
                  </a:cubicBezTo>
                  <a:cubicBezTo>
                    <a:pt x="2393" y="5681"/>
                    <a:pt x="2780" y="5524"/>
                    <a:pt x="2976" y="5328"/>
                  </a:cubicBezTo>
                  <a:cubicBezTo>
                    <a:pt x="3025" y="5304"/>
                    <a:pt x="3050" y="5279"/>
                    <a:pt x="3099" y="5229"/>
                  </a:cubicBezTo>
                  <a:cubicBezTo>
                    <a:pt x="3122" y="5224"/>
                    <a:pt x="3146" y="5222"/>
                    <a:pt x="3170" y="5222"/>
                  </a:cubicBezTo>
                  <a:cubicBezTo>
                    <a:pt x="3214" y="5222"/>
                    <a:pt x="3259" y="5228"/>
                    <a:pt x="3304" y="5228"/>
                  </a:cubicBezTo>
                  <a:cubicBezTo>
                    <a:pt x="3345" y="5228"/>
                    <a:pt x="3385" y="5223"/>
                    <a:pt x="3422" y="5204"/>
                  </a:cubicBezTo>
                  <a:cubicBezTo>
                    <a:pt x="3471" y="5180"/>
                    <a:pt x="3521" y="5105"/>
                    <a:pt x="3546" y="5056"/>
                  </a:cubicBezTo>
                  <a:cubicBezTo>
                    <a:pt x="3521" y="4981"/>
                    <a:pt x="3546" y="4833"/>
                    <a:pt x="3546" y="4709"/>
                  </a:cubicBezTo>
                  <a:cubicBezTo>
                    <a:pt x="3546" y="4312"/>
                    <a:pt x="3422" y="3940"/>
                    <a:pt x="3273" y="3568"/>
                  </a:cubicBezTo>
                  <a:cubicBezTo>
                    <a:pt x="3025" y="2998"/>
                    <a:pt x="2728" y="2453"/>
                    <a:pt x="2455" y="1932"/>
                  </a:cubicBezTo>
                  <a:cubicBezTo>
                    <a:pt x="2182" y="1436"/>
                    <a:pt x="1934" y="891"/>
                    <a:pt x="1538" y="494"/>
                  </a:cubicBezTo>
                  <a:cubicBezTo>
                    <a:pt x="1364" y="343"/>
                    <a:pt x="1115" y="1"/>
                    <a:pt x="7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3" name="Google Shape;7293;p20"/>
            <p:cNvSpPr/>
            <p:nvPr/>
          </p:nvSpPr>
          <p:spPr>
            <a:xfrm>
              <a:off x="3968050" y="1367550"/>
              <a:ext cx="47125" cy="75775"/>
            </a:xfrm>
            <a:custGeom>
              <a:avLst/>
              <a:gdLst/>
              <a:ahLst/>
              <a:cxnLst/>
              <a:rect l="l" t="t" r="r" b="b"/>
              <a:pathLst>
                <a:path w="1885" h="3031" extrusionOk="0">
                  <a:moveTo>
                    <a:pt x="501" y="0"/>
                  </a:moveTo>
                  <a:cubicBezTo>
                    <a:pt x="184" y="0"/>
                    <a:pt x="114" y="422"/>
                    <a:pt x="75" y="676"/>
                  </a:cubicBezTo>
                  <a:cubicBezTo>
                    <a:pt x="1" y="998"/>
                    <a:pt x="1" y="1271"/>
                    <a:pt x="50" y="1544"/>
                  </a:cubicBezTo>
                  <a:cubicBezTo>
                    <a:pt x="75" y="1841"/>
                    <a:pt x="125" y="2114"/>
                    <a:pt x="249" y="2362"/>
                  </a:cubicBezTo>
                  <a:lnTo>
                    <a:pt x="447" y="2733"/>
                  </a:lnTo>
                  <a:cubicBezTo>
                    <a:pt x="496" y="2833"/>
                    <a:pt x="645" y="2932"/>
                    <a:pt x="645" y="3031"/>
                  </a:cubicBezTo>
                  <a:cubicBezTo>
                    <a:pt x="645" y="2709"/>
                    <a:pt x="596" y="2386"/>
                    <a:pt x="521" y="2089"/>
                  </a:cubicBezTo>
                  <a:lnTo>
                    <a:pt x="521" y="2089"/>
                  </a:lnTo>
                  <a:cubicBezTo>
                    <a:pt x="893" y="2386"/>
                    <a:pt x="1265" y="2659"/>
                    <a:pt x="1637" y="2981"/>
                  </a:cubicBezTo>
                  <a:cubicBezTo>
                    <a:pt x="1587" y="2461"/>
                    <a:pt x="1438" y="1990"/>
                    <a:pt x="1314" y="1494"/>
                  </a:cubicBezTo>
                  <a:lnTo>
                    <a:pt x="1314" y="1494"/>
                  </a:lnTo>
                  <a:cubicBezTo>
                    <a:pt x="1488" y="1667"/>
                    <a:pt x="1686" y="1891"/>
                    <a:pt x="1885" y="2089"/>
                  </a:cubicBezTo>
                  <a:cubicBezTo>
                    <a:pt x="1810" y="1643"/>
                    <a:pt x="1686" y="1246"/>
                    <a:pt x="1488" y="849"/>
                  </a:cubicBezTo>
                  <a:cubicBezTo>
                    <a:pt x="1339" y="602"/>
                    <a:pt x="1166" y="304"/>
                    <a:pt x="819" y="106"/>
                  </a:cubicBezTo>
                  <a:cubicBezTo>
                    <a:pt x="692" y="32"/>
                    <a:pt x="587" y="0"/>
                    <a:pt x="501"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4" name="Google Shape;7294;p20"/>
            <p:cNvSpPr/>
            <p:nvPr/>
          </p:nvSpPr>
          <p:spPr>
            <a:xfrm>
              <a:off x="3995325" y="1339950"/>
              <a:ext cx="176025" cy="93350"/>
            </a:xfrm>
            <a:custGeom>
              <a:avLst/>
              <a:gdLst/>
              <a:ahLst/>
              <a:cxnLst/>
              <a:rect l="l" t="t" r="r" b="b"/>
              <a:pathLst>
                <a:path w="7041" h="3734" extrusionOk="0">
                  <a:moveTo>
                    <a:pt x="774" y="1"/>
                  </a:moveTo>
                  <a:cubicBezTo>
                    <a:pt x="595" y="1"/>
                    <a:pt x="421" y="42"/>
                    <a:pt x="273" y="169"/>
                  </a:cubicBezTo>
                  <a:cubicBezTo>
                    <a:pt x="0" y="392"/>
                    <a:pt x="174" y="615"/>
                    <a:pt x="347" y="764"/>
                  </a:cubicBezTo>
                  <a:cubicBezTo>
                    <a:pt x="893" y="1259"/>
                    <a:pt x="1488" y="1755"/>
                    <a:pt x="2107" y="2226"/>
                  </a:cubicBezTo>
                  <a:lnTo>
                    <a:pt x="3223" y="2970"/>
                  </a:lnTo>
                  <a:cubicBezTo>
                    <a:pt x="3719" y="3267"/>
                    <a:pt x="4289" y="3565"/>
                    <a:pt x="4934" y="3713"/>
                  </a:cubicBezTo>
                  <a:cubicBezTo>
                    <a:pt x="5004" y="3724"/>
                    <a:pt x="5088" y="3734"/>
                    <a:pt x="5175" y="3734"/>
                  </a:cubicBezTo>
                  <a:cubicBezTo>
                    <a:pt x="5301" y="3734"/>
                    <a:pt x="5436" y="3712"/>
                    <a:pt x="5553" y="3639"/>
                  </a:cubicBezTo>
                  <a:cubicBezTo>
                    <a:pt x="5652" y="3590"/>
                    <a:pt x="5702" y="3515"/>
                    <a:pt x="5801" y="3466"/>
                  </a:cubicBezTo>
                  <a:cubicBezTo>
                    <a:pt x="6198" y="3218"/>
                    <a:pt x="6718" y="3143"/>
                    <a:pt x="6520" y="2722"/>
                  </a:cubicBezTo>
                  <a:cubicBezTo>
                    <a:pt x="6470" y="2648"/>
                    <a:pt x="6446" y="2598"/>
                    <a:pt x="6470" y="2524"/>
                  </a:cubicBezTo>
                  <a:cubicBezTo>
                    <a:pt x="6520" y="2474"/>
                    <a:pt x="6644" y="2400"/>
                    <a:pt x="6718" y="2350"/>
                  </a:cubicBezTo>
                  <a:cubicBezTo>
                    <a:pt x="7016" y="2152"/>
                    <a:pt x="7041" y="1854"/>
                    <a:pt x="6892" y="1656"/>
                  </a:cubicBezTo>
                  <a:cubicBezTo>
                    <a:pt x="6718" y="1482"/>
                    <a:pt x="6446" y="1383"/>
                    <a:pt x="6173" y="1284"/>
                  </a:cubicBezTo>
                  <a:cubicBezTo>
                    <a:pt x="5900" y="1160"/>
                    <a:pt x="5603" y="1036"/>
                    <a:pt x="5305" y="962"/>
                  </a:cubicBezTo>
                  <a:cubicBezTo>
                    <a:pt x="4958" y="838"/>
                    <a:pt x="4586" y="739"/>
                    <a:pt x="4215" y="640"/>
                  </a:cubicBezTo>
                  <a:cubicBezTo>
                    <a:pt x="3322" y="466"/>
                    <a:pt x="2380" y="268"/>
                    <a:pt x="1463" y="119"/>
                  </a:cubicBezTo>
                  <a:cubicBezTo>
                    <a:pt x="1263" y="76"/>
                    <a:pt x="1015" y="1"/>
                    <a:pt x="7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5" name="Google Shape;7295;p20"/>
            <p:cNvSpPr/>
            <p:nvPr/>
          </p:nvSpPr>
          <p:spPr>
            <a:xfrm>
              <a:off x="4007100" y="1347675"/>
              <a:ext cx="84300" cy="45450"/>
            </a:xfrm>
            <a:custGeom>
              <a:avLst/>
              <a:gdLst/>
              <a:ahLst/>
              <a:cxnLst/>
              <a:rect l="l" t="t" r="r" b="b"/>
              <a:pathLst>
                <a:path w="3372" h="1818" extrusionOk="0">
                  <a:moveTo>
                    <a:pt x="963" y="1"/>
                  </a:moveTo>
                  <a:cubicBezTo>
                    <a:pt x="842" y="1"/>
                    <a:pt x="731" y="23"/>
                    <a:pt x="645" y="83"/>
                  </a:cubicBezTo>
                  <a:cubicBezTo>
                    <a:pt x="0" y="529"/>
                    <a:pt x="1364" y="1297"/>
                    <a:pt x="1711" y="1421"/>
                  </a:cubicBezTo>
                  <a:cubicBezTo>
                    <a:pt x="1884" y="1520"/>
                    <a:pt x="2107" y="1570"/>
                    <a:pt x="2331" y="1644"/>
                  </a:cubicBezTo>
                  <a:cubicBezTo>
                    <a:pt x="2380" y="1694"/>
                    <a:pt x="2965" y="1791"/>
                    <a:pt x="2975" y="1817"/>
                  </a:cubicBezTo>
                  <a:lnTo>
                    <a:pt x="2975" y="1817"/>
                  </a:lnTo>
                  <a:cubicBezTo>
                    <a:pt x="2950" y="1694"/>
                    <a:pt x="2851" y="1644"/>
                    <a:pt x="2727" y="1570"/>
                  </a:cubicBezTo>
                  <a:cubicBezTo>
                    <a:pt x="2405" y="1347"/>
                    <a:pt x="2107" y="1173"/>
                    <a:pt x="1760" y="950"/>
                  </a:cubicBezTo>
                  <a:lnTo>
                    <a:pt x="1760" y="950"/>
                  </a:lnTo>
                  <a:cubicBezTo>
                    <a:pt x="2281" y="1074"/>
                    <a:pt x="2826" y="1223"/>
                    <a:pt x="3372" y="1347"/>
                  </a:cubicBezTo>
                  <a:cubicBezTo>
                    <a:pt x="2975" y="1025"/>
                    <a:pt x="2479" y="777"/>
                    <a:pt x="1909" y="578"/>
                  </a:cubicBezTo>
                  <a:lnTo>
                    <a:pt x="1909" y="578"/>
                  </a:lnTo>
                  <a:cubicBezTo>
                    <a:pt x="2281" y="603"/>
                    <a:pt x="2702" y="678"/>
                    <a:pt x="3074" y="702"/>
                  </a:cubicBezTo>
                  <a:cubicBezTo>
                    <a:pt x="2727" y="479"/>
                    <a:pt x="2331" y="331"/>
                    <a:pt x="1909" y="207"/>
                  </a:cubicBezTo>
                  <a:cubicBezTo>
                    <a:pt x="1709" y="170"/>
                    <a:pt x="1296" y="1"/>
                    <a:pt x="963" y="1"/>
                  </a:cubicBezTo>
                  <a:close/>
                  <a:moveTo>
                    <a:pt x="2975" y="1817"/>
                  </a:moveTo>
                  <a:cubicBezTo>
                    <a:pt x="2975" y="1817"/>
                    <a:pt x="2975" y="1818"/>
                    <a:pt x="2975" y="1818"/>
                  </a:cubicBezTo>
                  <a:cubicBezTo>
                    <a:pt x="2975" y="1818"/>
                    <a:pt x="2975" y="1817"/>
                    <a:pt x="2975" y="1817"/>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6" name="Google Shape;7296;p20"/>
            <p:cNvSpPr/>
            <p:nvPr/>
          </p:nvSpPr>
          <p:spPr>
            <a:xfrm>
              <a:off x="3988500" y="1129950"/>
              <a:ext cx="162400" cy="166500"/>
            </a:xfrm>
            <a:custGeom>
              <a:avLst/>
              <a:gdLst/>
              <a:ahLst/>
              <a:cxnLst/>
              <a:rect l="l" t="t" r="r" b="b"/>
              <a:pathLst>
                <a:path w="6496" h="6660" extrusionOk="0">
                  <a:moveTo>
                    <a:pt x="5430" y="0"/>
                  </a:moveTo>
                  <a:cubicBezTo>
                    <a:pt x="5275" y="0"/>
                    <a:pt x="5094" y="63"/>
                    <a:pt x="4959" y="140"/>
                  </a:cubicBezTo>
                  <a:cubicBezTo>
                    <a:pt x="4636" y="338"/>
                    <a:pt x="4388" y="562"/>
                    <a:pt x="4141" y="760"/>
                  </a:cubicBezTo>
                  <a:cubicBezTo>
                    <a:pt x="3843" y="1008"/>
                    <a:pt x="3546" y="1256"/>
                    <a:pt x="3273" y="1504"/>
                  </a:cubicBezTo>
                  <a:cubicBezTo>
                    <a:pt x="2157" y="2545"/>
                    <a:pt x="1290" y="3586"/>
                    <a:pt x="620" y="4776"/>
                  </a:cubicBezTo>
                  <a:cubicBezTo>
                    <a:pt x="273" y="5346"/>
                    <a:pt x="1" y="5966"/>
                    <a:pt x="100" y="6536"/>
                  </a:cubicBezTo>
                  <a:cubicBezTo>
                    <a:pt x="125" y="6585"/>
                    <a:pt x="125" y="6660"/>
                    <a:pt x="174" y="6660"/>
                  </a:cubicBezTo>
                  <a:cubicBezTo>
                    <a:pt x="249" y="6660"/>
                    <a:pt x="298" y="6635"/>
                    <a:pt x="373" y="6585"/>
                  </a:cubicBezTo>
                  <a:cubicBezTo>
                    <a:pt x="918" y="6338"/>
                    <a:pt x="1488" y="6015"/>
                    <a:pt x="2009" y="5668"/>
                  </a:cubicBezTo>
                  <a:cubicBezTo>
                    <a:pt x="2653" y="5222"/>
                    <a:pt x="3248" y="4776"/>
                    <a:pt x="3769" y="4230"/>
                  </a:cubicBezTo>
                  <a:cubicBezTo>
                    <a:pt x="4215" y="3809"/>
                    <a:pt x="4612" y="3363"/>
                    <a:pt x="4983" y="2966"/>
                  </a:cubicBezTo>
                  <a:cubicBezTo>
                    <a:pt x="5578" y="2322"/>
                    <a:pt x="6000" y="1727"/>
                    <a:pt x="6372" y="1008"/>
                  </a:cubicBezTo>
                  <a:cubicBezTo>
                    <a:pt x="6446" y="884"/>
                    <a:pt x="6496" y="760"/>
                    <a:pt x="6496" y="636"/>
                  </a:cubicBezTo>
                  <a:cubicBezTo>
                    <a:pt x="6496" y="537"/>
                    <a:pt x="6446" y="462"/>
                    <a:pt x="6372" y="388"/>
                  </a:cubicBezTo>
                  <a:cubicBezTo>
                    <a:pt x="6347" y="338"/>
                    <a:pt x="6297" y="264"/>
                    <a:pt x="6198" y="214"/>
                  </a:cubicBezTo>
                  <a:cubicBezTo>
                    <a:pt x="6136" y="177"/>
                    <a:pt x="6056" y="177"/>
                    <a:pt x="5975" y="177"/>
                  </a:cubicBezTo>
                  <a:cubicBezTo>
                    <a:pt x="5894" y="177"/>
                    <a:pt x="5814" y="177"/>
                    <a:pt x="5752" y="140"/>
                  </a:cubicBezTo>
                  <a:cubicBezTo>
                    <a:pt x="5678" y="115"/>
                    <a:pt x="5628" y="41"/>
                    <a:pt x="5554" y="16"/>
                  </a:cubicBezTo>
                  <a:cubicBezTo>
                    <a:pt x="5516" y="5"/>
                    <a:pt x="5474" y="0"/>
                    <a:pt x="5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7" name="Google Shape;7297;p20"/>
            <p:cNvSpPr/>
            <p:nvPr/>
          </p:nvSpPr>
          <p:spPr>
            <a:xfrm>
              <a:off x="4002150" y="1193550"/>
              <a:ext cx="73775" cy="83575"/>
            </a:xfrm>
            <a:custGeom>
              <a:avLst/>
              <a:gdLst/>
              <a:ahLst/>
              <a:cxnLst/>
              <a:rect l="l" t="t" r="r" b="b"/>
              <a:pathLst>
                <a:path w="2951" h="3343" extrusionOk="0">
                  <a:moveTo>
                    <a:pt x="2529" y="1"/>
                  </a:moveTo>
                  <a:lnTo>
                    <a:pt x="2529" y="1"/>
                  </a:lnTo>
                  <a:cubicBezTo>
                    <a:pt x="2157" y="298"/>
                    <a:pt x="1785" y="620"/>
                    <a:pt x="1438" y="893"/>
                  </a:cubicBezTo>
                  <a:cubicBezTo>
                    <a:pt x="917" y="1488"/>
                    <a:pt x="471" y="2133"/>
                    <a:pt x="248" y="2777"/>
                  </a:cubicBezTo>
                  <a:cubicBezTo>
                    <a:pt x="188" y="2996"/>
                    <a:pt x="1" y="3343"/>
                    <a:pt x="224" y="3343"/>
                  </a:cubicBezTo>
                  <a:cubicBezTo>
                    <a:pt x="279" y="3343"/>
                    <a:pt x="359" y="3322"/>
                    <a:pt x="471" y="3273"/>
                  </a:cubicBezTo>
                  <a:cubicBezTo>
                    <a:pt x="942" y="3099"/>
                    <a:pt x="1339" y="2802"/>
                    <a:pt x="1686" y="2504"/>
                  </a:cubicBezTo>
                  <a:cubicBezTo>
                    <a:pt x="2107" y="2133"/>
                    <a:pt x="2454" y="1686"/>
                    <a:pt x="2801" y="1290"/>
                  </a:cubicBezTo>
                  <a:lnTo>
                    <a:pt x="2801" y="1290"/>
                  </a:lnTo>
                  <a:cubicBezTo>
                    <a:pt x="2429" y="1538"/>
                    <a:pt x="2082" y="1761"/>
                    <a:pt x="1711" y="1984"/>
                  </a:cubicBezTo>
                  <a:cubicBezTo>
                    <a:pt x="2157" y="1438"/>
                    <a:pt x="2553" y="918"/>
                    <a:pt x="2950" y="397"/>
                  </a:cubicBezTo>
                  <a:lnTo>
                    <a:pt x="2950" y="397"/>
                  </a:lnTo>
                  <a:cubicBezTo>
                    <a:pt x="2479" y="645"/>
                    <a:pt x="2058" y="918"/>
                    <a:pt x="1661" y="1265"/>
                  </a:cubicBezTo>
                  <a:cubicBezTo>
                    <a:pt x="1934" y="819"/>
                    <a:pt x="2231" y="422"/>
                    <a:pt x="2529"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8" name="Google Shape;7298;p20"/>
            <p:cNvSpPr/>
            <p:nvPr/>
          </p:nvSpPr>
          <p:spPr>
            <a:xfrm>
              <a:off x="4013625" y="1209675"/>
              <a:ext cx="207925" cy="92325"/>
            </a:xfrm>
            <a:custGeom>
              <a:avLst/>
              <a:gdLst/>
              <a:ahLst/>
              <a:cxnLst/>
              <a:rect l="l" t="t" r="r" b="b"/>
              <a:pathLst>
                <a:path w="8317" h="3693" extrusionOk="0">
                  <a:moveTo>
                    <a:pt x="7399" y="0"/>
                  </a:moveTo>
                  <a:cubicBezTo>
                    <a:pt x="7151" y="0"/>
                    <a:pt x="6904" y="99"/>
                    <a:pt x="6656" y="149"/>
                  </a:cubicBezTo>
                  <a:cubicBezTo>
                    <a:pt x="4573" y="769"/>
                    <a:pt x="2615" y="1760"/>
                    <a:pt x="830" y="2851"/>
                  </a:cubicBezTo>
                  <a:cubicBezTo>
                    <a:pt x="607" y="3000"/>
                    <a:pt x="37" y="3322"/>
                    <a:pt x="12" y="3520"/>
                  </a:cubicBezTo>
                  <a:cubicBezTo>
                    <a:pt x="1" y="3653"/>
                    <a:pt x="208" y="3692"/>
                    <a:pt x="463" y="3692"/>
                  </a:cubicBezTo>
                  <a:cubicBezTo>
                    <a:pt x="778" y="3692"/>
                    <a:pt x="1164" y="3633"/>
                    <a:pt x="1301" y="3620"/>
                  </a:cubicBezTo>
                  <a:cubicBezTo>
                    <a:pt x="2144" y="3520"/>
                    <a:pt x="3111" y="3223"/>
                    <a:pt x="3954" y="3025"/>
                  </a:cubicBezTo>
                  <a:cubicBezTo>
                    <a:pt x="5292" y="2752"/>
                    <a:pt x="6656" y="2405"/>
                    <a:pt x="7771" y="1711"/>
                  </a:cubicBezTo>
                  <a:cubicBezTo>
                    <a:pt x="7846" y="1612"/>
                    <a:pt x="7970" y="1512"/>
                    <a:pt x="8044" y="1413"/>
                  </a:cubicBezTo>
                  <a:cubicBezTo>
                    <a:pt x="8069" y="1339"/>
                    <a:pt x="8044" y="1240"/>
                    <a:pt x="8069" y="1141"/>
                  </a:cubicBezTo>
                  <a:cubicBezTo>
                    <a:pt x="8093" y="1041"/>
                    <a:pt x="8168" y="992"/>
                    <a:pt x="8193" y="917"/>
                  </a:cubicBezTo>
                  <a:cubicBezTo>
                    <a:pt x="8317" y="719"/>
                    <a:pt x="8217" y="670"/>
                    <a:pt x="8093" y="521"/>
                  </a:cubicBezTo>
                  <a:cubicBezTo>
                    <a:pt x="8044" y="422"/>
                    <a:pt x="8044" y="273"/>
                    <a:pt x="7970" y="174"/>
                  </a:cubicBezTo>
                  <a:lnTo>
                    <a:pt x="7920" y="124"/>
                  </a:lnTo>
                  <a:cubicBezTo>
                    <a:pt x="7796" y="25"/>
                    <a:pt x="7598" y="0"/>
                    <a:pt x="7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9" name="Google Shape;7299;p20"/>
            <p:cNvSpPr/>
            <p:nvPr/>
          </p:nvSpPr>
          <p:spPr>
            <a:xfrm>
              <a:off x="4028700" y="1238175"/>
              <a:ext cx="111050" cy="63350"/>
            </a:xfrm>
            <a:custGeom>
              <a:avLst/>
              <a:gdLst/>
              <a:ahLst/>
              <a:cxnLst/>
              <a:rect l="l" t="t" r="r" b="b"/>
              <a:pathLst>
                <a:path w="4442" h="2534" extrusionOk="0">
                  <a:moveTo>
                    <a:pt x="4193" y="1"/>
                  </a:moveTo>
                  <a:lnTo>
                    <a:pt x="4193" y="1"/>
                  </a:lnTo>
                  <a:cubicBezTo>
                    <a:pt x="3276" y="248"/>
                    <a:pt x="2409" y="645"/>
                    <a:pt x="1640" y="1116"/>
                  </a:cubicBezTo>
                  <a:cubicBezTo>
                    <a:pt x="1243" y="1364"/>
                    <a:pt x="896" y="1612"/>
                    <a:pt x="549" y="1885"/>
                  </a:cubicBezTo>
                  <a:cubicBezTo>
                    <a:pt x="475" y="1984"/>
                    <a:pt x="301" y="2083"/>
                    <a:pt x="227" y="2182"/>
                  </a:cubicBezTo>
                  <a:cubicBezTo>
                    <a:pt x="157" y="2205"/>
                    <a:pt x="0" y="2534"/>
                    <a:pt x="42" y="2534"/>
                  </a:cubicBezTo>
                  <a:cubicBezTo>
                    <a:pt x="45" y="2534"/>
                    <a:pt x="49" y="2532"/>
                    <a:pt x="54" y="2529"/>
                  </a:cubicBezTo>
                  <a:cubicBezTo>
                    <a:pt x="1144" y="2132"/>
                    <a:pt x="2285" y="1761"/>
                    <a:pt x="3450" y="1513"/>
                  </a:cubicBezTo>
                  <a:cubicBezTo>
                    <a:pt x="3152" y="1414"/>
                    <a:pt x="2855" y="1364"/>
                    <a:pt x="2508" y="1364"/>
                  </a:cubicBezTo>
                  <a:cubicBezTo>
                    <a:pt x="3103" y="1017"/>
                    <a:pt x="3747" y="719"/>
                    <a:pt x="4441" y="521"/>
                  </a:cubicBezTo>
                  <a:lnTo>
                    <a:pt x="4441" y="521"/>
                  </a:lnTo>
                  <a:cubicBezTo>
                    <a:pt x="3970" y="546"/>
                    <a:pt x="3524" y="595"/>
                    <a:pt x="3078" y="670"/>
                  </a:cubicBezTo>
                  <a:cubicBezTo>
                    <a:pt x="3450" y="472"/>
                    <a:pt x="3822" y="224"/>
                    <a:pt x="4193"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0" name="Google Shape;7300;p20"/>
            <p:cNvSpPr/>
            <p:nvPr/>
          </p:nvSpPr>
          <p:spPr>
            <a:xfrm>
              <a:off x="4002750" y="1292600"/>
              <a:ext cx="226250" cy="60000"/>
            </a:xfrm>
            <a:custGeom>
              <a:avLst/>
              <a:gdLst/>
              <a:ahLst/>
              <a:cxnLst/>
              <a:rect l="l" t="t" r="r" b="b"/>
              <a:pathLst>
                <a:path w="9050" h="2400" extrusionOk="0">
                  <a:moveTo>
                    <a:pt x="8299" y="1"/>
                  </a:moveTo>
                  <a:cubicBezTo>
                    <a:pt x="8215" y="1"/>
                    <a:pt x="8125" y="5"/>
                    <a:pt x="8033" y="5"/>
                  </a:cubicBezTo>
                  <a:cubicBezTo>
                    <a:pt x="6620" y="5"/>
                    <a:pt x="5182" y="30"/>
                    <a:pt x="3719" y="203"/>
                  </a:cubicBezTo>
                  <a:cubicBezTo>
                    <a:pt x="2976" y="303"/>
                    <a:pt x="2281" y="426"/>
                    <a:pt x="1563" y="650"/>
                  </a:cubicBezTo>
                  <a:cubicBezTo>
                    <a:pt x="1042" y="774"/>
                    <a:pt x="1" y="1145"/>
                    <a:pt x="670" y="1641"/>
                  </a:cubicBezTo>
                  <a:cubicBezTo>
                    <a:pt x="819" y="1765"/>
                    <a:pt x="1042" y="1815"/>
                    <a:pt x="1240" y="1864"/>
                  </a:cubicBezTo>
                  <a:cubicBezTo>
                    <a:pt x="1637" y="1939"/>
                    <a:pt x="2034" y="2013"/>
                    <a:pt x="2430" y="2112"/>
                  </a:cubicBezTo>
                  <a:cubicBezTo>
                    <a:pt x="3651" y="2312"/>
                    <a:pt x="4921" y="2399"/>
                    <a:pt x="6199" y="2399"/>
                  </a:cubicBezTo>
                  <a:cubicBezTo>
                    <a:pt x="6504" y="2399"/>
                    <a:pt x="6810" y="2394"/>
                    <a:pt x="7115" y="2385"/>
                  </a:cubicBezTo>
                  <a:cubicBezTo>
                    <a:pt x="7512" y="2360"/>
                    <a:pt x="7934" y="2310"/>
                    <a:pt x="8231" y="2063"/>
                  </a:cubicBezTo>
                  <a:cubicBezTo>
                    <a:pt x="8405" y="1914"/>
                    <a:pt x="8479" y="1666"/>
                    <a:pt x="8702" y="1542"/>
                  </a:cubicBezTo>
                  <a:cubicBezTo>
                    <a:pt x="8826" y="1443"/>
                    <a:pt x="8975" y="1418"/>
                    <a:pt x="9024" y="1294"/>
                  </a:cubicBezTo>
                  <a:cubicBezTo>
                    <a:pt x="9049" y="1245"/>
                    <a:pt x="9024" y="1145"/>
                    <a:pt x="9024" y="1071"/>
                  </a:cubicBezTo>
                  <a:cubicBezTo>
                    <a:pt x="8925" y="798"/>
                    <a:pt x="8851" y="501"/>
                    <a:pt x="8752" y="203"/>
                  </a:cubicBezTo>
                  <a:cubicBezTo>
                    <a:pt x="8681" y="26"/>
                    <a:pt x="8509" y="1"/>
                    <a:pt x="8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1" name="Google Shape;7301;p20"/>
            <p:cNvSpPr/>
            <p:nvPr/>
          </p:nvSpPr>
          <p:spPr>
            <a:xfrm>
              <a:off x="4031875" y="1306975"/>
              <a:ext cx="118400" cy="33575"/>
            </a:xfrm>
            <a:custGeom>
              <a:avLst/>
              <a:gdLst/>
              <a:ahLst/>
              <a:cxnLst/>
              <a:rect l="l" t="t" r="r" b="b"/>
              <a:pathLst>
                <a:path w="4736" h="1343" extrusionOk="0">
                  <a:moveTo>
                    <a:pt x="3595" y="25"/>
                  </a:moveTo>
                  <a:lnTo>
                    <a:pt x="3595" y="25"/>
                  </a:lnTo>
                  <a:cubicBezTo>
                    <a:pt x="3586" y="28"/>
                    <a:pt x="3577" y="31"/>
                    <a:pt x="3568" y="34"/>
                  </a:cubicBezTo>
                  <a:lnTo>
                    <a:pt x="3568" y="34"/>
                  </a:lnTo>
                  <a:cubicBezTo>
                    <a:pt x="3579" y="32"/>
                    <a:pt x="3588" y="29"/>
                    <a:pt x="3595" y="25"/>
                  </a:cubicBezTo>
                  <a:close/>
                  <a:moveTo>
                    <a:pt x="2356" y="0"/>
                  </a:moveTo>
                  <a:cubicBezTo>
                    <a:pt x="1910" y="25"/>
                    <a:pt x="1464" y="99"/>
                    <a:pt x="993" y="199"/>
                  </a:cubicBezTo>
                  <a:cubicBezTo>
                    <a:pt x="745" y="248"/>
                    <a:pt x="150" y="273"/>
                    <a:pt x="51" y="521"/>
                  </a:cubicBezTo>
                  <a:cubicBezTo>
                    <a:pt x="1" y="744"/>
                    <a:pt x="298" y="893"/>
                    <a:pt x="522" y="992"/>
                  </a:cubicBezTo>
                  <a:cubicBezTo>
                    <a:pt x="918" y="1165"/>
                    <a:pt x="1389" y="1240"/>
                    <a:pt x="1860" y="1289"/>
                  </a:cubicBezTo>
                  <a:cubicBezTo>
                    <a:pt x="2292" y="1334"/>
                    <a:pt x="2741" y="1343"/>
                    <a:pt x="3192" y="1343"/>
                  </a:cubicBezTo>
                  <a:cubicBezTo>
                    <a:pt x="3492" y="1343"/>
                    <a:pt x="3794" y="1339"/>
                    <a:pt x="4091" y="1339"/>
                  </a:cubicBezTo>
                  <a:cubicBezTo>
                    <a:pt x="3719" y="1215"/>
                    <a:pt x="3323" y="1116"/>
                    <a:pt x="2852" y="1116"/>
                  </a:cubicBezTo>
                  <a:cubicBezTo>
                    <a:pt x="3472" y="967"/>
                    <a:pt x="4091" y="818"/>
                    <a:pt x="4736" y="719"/>
                  </a:cubicBezTo>
                  <a:cubicBezTo>
                    <a:pt x="4017" y="595"/>
                    <a:pt x="3273" y="496"/>
                    <a:pt x="2505" y="471"/>
                  </a:cubicBezTo>
                  <a:cubicBezTo>
                    <a:pt x="2867" y="326"/>
                    <a:pt x="3207" y="157"/>
                    <a:pt x="3568" y="34"/>
                  </a:cubicBezTo>
                  <a:lnTo>
                    <a:pt x="3568" y="34"/>
                  </a:lnTo>
                  <a:cubicBezTo>
                    <a:pt x="3544" y="40"/>
                    <a:pt x="3511" y="42"/>
                    <a:pt x="3475" y="42"/>
                  </a:cubicBezTo>
                  <a:cubicBezTo>
                    <a:pt x="3317" y="42"/>
                    <a:pt x="3075" y="0"/>
                    <a:pt x="3000"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2" name="Google Shape;7302;p20"/>
            <p:cNvSpPr/>
            <p:nvPr/>
          </p:nvSpPr>
          <p:spPr>
            <a:xfrm>
              <a:off x="3870125" y="1241025"/>
              <a:ext cx="173550" cy="145725"/>
            </a:xfrm>
            <a:custGeom>
              <a:avLst/>
              <a:gdLst/>
              <a:ahLst/>
              <a:cxnLst/>
              <a:rect l="l" t="t" r="r" b="b"/>
              <a:pathLst>
                <a:path w="6942" h="5829" extrusionOk="0">
                  <a:moveTo>
                    <a:pt x="4157" y="0"/>
                  </a:moveTo>
                  <a:cubicBezTo>
                    <a:pt x="3911" y="0"/>
                    <a:pt x="3660" y="18"/>
                    <a:pt x="3397" y="35"/>
                  </a:cubicBezTo>
                  <a:cubicBezTo>
                    <a:pt x="2108" y="234"/>
                    <a:pt x="943" y="829"/>
                    <a:pt x="323" y="1870"/>
                  </a:cubicBezTo>
                  <a:cubicBezTo>
                    <a:pt x="125" y="2316"/>
                    <a:pt x="1" y="2762"/>
                    <a:pt x="1" y="3208"/>
                  </a:cubicBezTo>
                  <a:cubicBezTo>
                    <a:pt x="1" y="4698"/>
                    <a:pt x="1559" y="5828"/>
                    <a:pt x="3230" y="5828"/>
                  </a:cubicBezTo>
                  <a:cubicBezTo>
                    <a:pt x="3839" y="5828"/>
                    <a:pt x="4464" y="5678"/>
                    <a:pt x="5033" y="5340"/>
                  </a:cubicBezTo>
                  <a:cubicBezTo>
                    <a:pt x="5529" y="5043"/>
                    <a:pt x="5975" y="4621"/>
                    <a:pt x="6322" y="4200"/>
                  </a:cubicBezTo>
                  <a:cubicBezTo>
                    <a:pt x="6744" y="3679"/>
                    <a:pt x="6942" y="3010"/>
                    <a:pt x="6868" y="2390"/>
                  </a:cubicBezTo>
                  <a:cubicBezTo>
                    <a:pt x="6744" y="1324"/>
                    <a:pt x="5777" y="134"/>
                    <a:pt x="4463" y="10"/>
                  </a:cubicBezTo>
                  <a:cubicBezTo>
                    <a:pt x="4361" y="3"/>
                    <a:pt x="4260" y="0"/>
                    <a:pt x="41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3" name="Google Shape;7303;p20"/>
            <p:cNvSpPr/>
            <p:nvPr/>
          </p:nvSpPr>
          <p:spPr>
            <a:xfrm>
              <a:off x="3879425" y="1254625"/>
              <a:ext cx="144425" cy="119325"/>
            </a:xfrm>
            <a:custGeom>
              <a:avLst/>
              <a:gdLst/>
              <a:ahLst/>
              <a:cxnLst/>
              <a:rect l="l" t="t" r="r" b="b"/>
              <a:pathLst>
                <a:path w="5777" h="4773" extrusionOk="0">
                  <a:moveTo>
                    <a:pt x="3379" y="1"/>
                  </a:moveTo>
                  <a:cubicBezTo>
                    <a:pt x="2722" y="1"/>
                    <a:pt x="2018" y="130"/>
                    <a:pt x="1488" y="433"/>
                  </a:cubicBezTo>
                  <a:cubicBezTo>
                    <a:pt x="794" y="805"/>
                    <a:pt x="25" y="1450"/>
                    <a:pt x="1" y="2193"/>
                  </a:cubicBezTo>
                  <a:cubicBezTo>
                    <a:pt x="1" y="2441"/>
                    <a:pt x="75" y="2689"/>
                    <a:pt x="298" y="2813"/>
                  </a:cubicBezTo>
                  <a:cubicBezTo>
                    <a:pt x="422" y="2887"/>
                    <a:pt x="571" y="2912"/>
                    <a:pt x="695" y="2962"/>
                  </a:cubicBezTo>
                  <a:cubicBezTo>
                    <a:pt x="1141" y="3210"/>
                    <a:pt x="819" y="3904"/>
                    <a:pt x="1166" y="4251"/>
                  </a:cubicBezTo>
                  <a:cubicBezTo>
                    <a:pt x="1488" y="4524"/>
                    <a:pt x="2108" y="4375"/>
                    <a:pt x="2504" y="4524"/>
                  </a:cubicBezTo>
                  <a:cubicBezTo>
                    <a:pt x="2653" y="4573"/>
                    <a:pt x="2752" y="4672"/>
                    <a:pt x="2901" y="4747"/>
                  </a:cubicBezTo>
                  <a:cubicBezTo>
                    <a:pt x="2980" y="4764"/>
                    <a:pt x="3059" y="4772"/>
                    <a:pt x="3137" y="4772"/>
                  </a:cubicBezTo>
                  <a:cubicBezTo>
                    <a:pt x="3279" y="4772"/>
                    <a:pt x="3418" y="4745"/>
                    <a:pt x="3546" y="4697"/>
                  </a:cubicBezTo>
                  <a:cubicBezTo>
                    <a:pt x="4141" y="4524"/>
                    <a:pt x="4636" y="4152"/>
                    <a:pt x="5107" y="3805"/>
                  </a:cubicBezTo>
                  <a:cubicBezTo>
                    <a:pt x="5281" y="3656"/>
                    <a:pt x="5504" y="3507"/>
                    <a:pt x="5628" y="3309"/>
                  </a:cubicBezTo>
                  <a:cubicBezTo>
                    <a:pt x="5752" y="3061"/>
                    <a:pt x="5777" y="2813"/>
                    <a:pt x="5727" y="2565"/>
                  </a:cubicBezTo>
                  <a:cubicBezTo>
                    <a:pt x="5653" y="2317"/>
                    <a:pt x="5529" y="2094"/>
                    <a:pt x="5380" y="1921"/>
                  </a:cubicBezTo>
                  <a:cubicBezTo>
                    <a:pt x="5355" y="1846"/>
                    <a:pt x="5281" y="1797"/>
                    <a:pt x="5281" y="1698"/>
                  </a:cubicBezTo>
                  <a:cubicBezTo>
                    <a:pt x="5256" y="1474"/>
                    <a:pt x="5504" y="1276"/>
                    <a:pt x="5504" y="1053"/>
                  </a:cubicBezTo>
                  <a:cubicBezTo>
                    <a:pt x="5504" y="830"/>
                    <a:pt x="5330" y="681"/>
                    <a:pt x="5107" y="582"/>
                  </a:cubicBezTo>
                  <a:cubicBezTo>
                    <a:pt x="4884" y="483"/>
                    <a:pt x="4636" y="433"/>
                    <a:pt x="4488" y="309"/>
                  </a:cubicBezTo>
                  <a:cubicBezTo>
                    <a:pt x="4388" y="235"/>
                    <a:pt x="4339" y="161"/>
                    <a:pt x="4240" y="86"/>
                  </a:cubicBezTo>
                  <a:cubicBezTo>
                    <a:pt x="4141" y="61"/>
                    <a:pt x="4041" y="37"/>
                    <a:pt x="3967" y="37"/>
                  </a:cubicBezTo>
                  <a:cubicBezTo>
                    <a:pt x="3780" y="13"/>
                    <a:pt x="3581" y="1"/>
                    <a:pt x="3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4" name="Google Shape;7304;p20"/>
            <p:cNvSpPr/>
            <p:nvPr/>
          </p:nvSpPr>
          <p:spPr>
            <a:xfrm>
              <a:off x="3923425" y="1303875"/>
              <a:ext cx="13050" cy="9925"/>
            </a:xfrm>
            <a:custGeom>
              <a:avLst/>
              <a:gdLst/>
              <a:ahLst/>
              <a:cxnLst/>
              <a:rect l="l" t="t" r="r" b="b"/>
              <a:pathLst>
                <a:path w="522" h="397" extrusionOk="0">
                  <a:moveTo>
                    <a:pt x="298" y="0"/>
                  </a:moveTo>
                  <a:cubicBezTo>
                    <a:pt x="174" y="0"/>
                    <a:pt x="50" y="75"/>
                    <a:pt x="26" y="199"/>
                  </a:cubicBezTo>
                  <a:cubicBezTo>
                    <a:pt x="1" y="298"/>
                    <a:pt x="50" y="397"/>
                    <a:pt x="174" y="397"/>
                  </a:cubicBezTo>
                  <a:lnTo>
                    <a:pt x="224" y="397"/>
                  </a:lnTo>
                  <a:cubicBezTo>
                    <a:pt x="348" y="397"/>
                    <a:pt x="472" y="347"/>
                    <a:pt x="497" y="223"/>
                  </a:cubicBezTo>
                  <a:cubicBezTo>
                    <a:pt x="521" y="124"/>
                    <a:pt x="472" y="0"/>
                    <a:pt x="3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5" name="Google Shape;7305;p20"/>
            <p:cNvSpPr/>
            <p:nvPr/>
          </p:nvSpPr>
          <p:spPr>
            <a:xfrm>
              <a:off x="3944125" y="1272625"/>
              <a:ext cx="16475" cy="10000"/>
            </a:xfrm>
            <a:custGeom>
              <a:avLst/>
              <a:gdLst/>
              <a:ahLst/>
              <a:cxnLst/>
              <a:rect l="l" t="t" r="r" b="b"/>
              <a:pathLst>
                <a:path w="659" h="400" extrusionOk="0">
                  <a:moveTo>
                    <a:pt x="340" y="1"/>
                  </a:moveTo>
                  <a:cubicBezTo>
                    <a:pt x="316" y="1"/>
                    <a:pt x="290" y="4"/>
                    <a:pt x="264" y="11"/>
                  </a:cubicBezTo>
                  <a:cubicBezTo>
                    <a:pt x="1" y="98"/>
                    <a:pt x="67" y="399"/>
                    <a:pt x="291" y="399"/>
                  </a:cubicBezTo>
                  <a:cubicBezTo>
                    <a:pt x="321" y="399"/>
                    <a:pt x="353" y="394"/>
                    <a:pt x="387" y="383"/>
                  </a:cubicBezTo>
                  <a:cubicBezTo>
                    <a:pt x="658" y="315"/>
                    <a:pt x="580"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6" name="Google Shape;7306;p20"/>
            <p:cNvSpPr/>
            <p:nvPr/>
          </p:nvSpPr>
          <p:spPr>
            <a:xfrm>
              <a:off x="3916225" y="1278825"/>
              <a:ext cx="16475" cy="10000"/>
            </a:xfrm>
            <a:custGeom>
              <a:avLst/>
              <a:gdLst/>
              <a:ahLst/>
              <a:cxnLst/>
              <a:rect l="l" t="t" r="r" b="b"/>
              <a:pathLst>
                <a:path w="659" h="400" extrusionOk="0">
                  <a:moveTo>
                    <a:pt x="340" y="1"/>
                  </a:moveTo>
                  <a:cubicBezTo>
                    <a:pt x="316" y="1"/>
                    <a:pt x="291" y="4"/>
                    <a:pt x="264" y="11"/>
                  </a:cubicBezTo>
                  <a:cubicBezTo>
                    <a:pt x="1" y="98"/>
                    <a:pt x="67" y="399"/>
                    <a:pt x="292" y="399"/>
                  </a:cubicBezTo>
                  <a:cubicBezTo>
                    <a:pt x="321" y="399"/>
                    <a:pt x="353" y="394"/>
                    <a:pt x="388" y="383"/>
                  </a:cubicBezTo>
                  <a:cubicBezTo>
                    <a:pt x="659" y="315"/>
                    <a:pt x="580"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7" name="Google Shape;7307;p20"/>
            <p:cNvSpPr/>
            <p:nvPr/>
          </p:nvSpPr>
          <p:spPr>
            <a:xfrm>
              <a:off x="3958750" y="1298500"/>
              <a:ext cx="16450" cy="9975"/>
            </a:xfrm>
            <a:custGeom>
              <a:avLst/>
              <a:gdLst/>
              <a:ahLst/>
              <a:cxnLst/>
              <a:rect l="l" t="t" r="r" b="b"/>
              <a:pathLst>
                <a:path w="658" h="399" extrusionOk="0">
                  <a:moveTo>
                    <a:pt x="352" y="0"/>
                  </a:moveTo>
                  <a:cubicBezTo>
                    <a:pt x="321" y="0"/>
                    <a:pt x="286" y="5"/>
                    <a:pt x="249" y="17"/>
                  </a:cubicBezTo>
                  <a:cubicBezTo>
                    <a:pt x="1" y="85"/>
                    <a:pt x="81" y="399"/>
                    <a:pt x="303" y="399"/>
                  </a:cubicBezTo>
                  <a:cubicBezTo>
                    <a:pt x="325" y="399"/>
                    <a:pt x="348" y="395"/>
                    <a:pt x="373" y="389"/>
                  </a:cubicBezTo>
                  <a:cubicBezTo>
                    <a:pt x="658" y="301"/>
                    <a:pt x="594"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8" name="Google Shape;7308;p20"/>
            <p:cNvSpPr/>
            <p:nvPr/>
          </p:nvSpPr>
          <p:spPr>
            <a:xfrm>
              <a:off x="3987500" y="1278050"/>
              <a:ext cx="16275" cy="10150"/>
            </a:xfrm>
            <a:custGeom>
              <a:avLst/>
              <a:gdLst/>
              <a:ahLst/>
              <a:cxnLst/>
              <a:rect l="l" t="t" r="r" b="b"/>
              <a:pathLst>
                <a:path w="651" h="406" extrusionOk="0">
                  <a:moveTo>
                    <a:pt x="360" y="0"/>
                  </a:moveTo>
                  <a:cubicBezTo>
                    <a:pt x="330" y="0"/>
                    <a:pt x="298" y="5"/>
                    <a:pt x="264" y="17"/>
                  </a:cubicBezTo>
                  <a:cubicBezTo>
                    <a:pt x="1" y="105"/>
                    <a:pt x="67" y="405"/>
                    <a:pt x="292" y="405"/>
                  </a:cubicBezTo>
                  <a:cubicBezTo>
                    <a:pt x="321" y="405"/>
                    <a:pt x="353" y="400"/>
                    <a:pt x="388" y="389"/>
                  </a:cubicBezTo>
                  <a:cubicBezTo>
                    <a:pt x="651" y="301"/>
                    <a:pt x="584" y="0"/>
                    <a:pt x="3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9" name="Google Shape;7309;p20"/>
            <p:cNvSpPr/>
            <p:nvPr/>
          </p:nvSpPr>
          <p:spPr>
            <a:xfrm>
              <a:off x="3988675" y="1312125"/>
              <a:ext cx="15725" cy="10150"/>
            </a:xfrm>
            <a:custGeom>
              <a:avLst/>
              <a:gdLst/>
              <a:ahLst/>
              <a:cxnLst/>
              <a:rect l="l" t="t" r="r" b="b"/>
              <a:pathLst>
                <a:path w="629" h="406" extrusionOk="0">
                  <a:moveTo>
                    <a:pt x="338" y="1"/>
                  </a:moveTo>
                  <a:cubicBezTo>
                    <a:pt x="308" y="1"/>
                    <a:pt x="276" y="6"/>
                    <a:pt x="242" y="17"/>
                  </a:cubicBezTo>
                  <a:cubicBezTo>
                    <a:pt x="0" y="105"/>
                    <a:pt x="69" y="406"/>
                    <a:pt x="277" y="406"/>
                  </a:cubicBezTo>
                  <a:cubicBezTo>
                    <a:pt x="304" y="406"/>
                    <a:pt x="334" y="401"/>
                    <a:pt x="366" y="389"/>
                  </a:cubicBezTo>
                  <a:cubicBezTo>
                    <a:pt x="629" y="301"/>
                    <a:pt x="56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0" name="Google Shape;7310;p20"/>
            <p:cNvSpPr/>
            <p:nvPr/>
          </p:nvSpPr>
          <p:spPr>
            <a:xfrm>
              <a:off x="3945925" y="1347000"/>
              <a:ext cx="16475" cy="9975"/>
            </a:xfrm>
            <a:custGeom>
              <a:avLst/>
              <a:gdLst/>
              <a:ahLst/>
              <a:cxnLst/>
              <a:rect l="l" t="t" r="r" b="b"/>
              <a:pathLst>
                <a:path w="659" h="399" extrusionOk="0">
                  <a:moveTo>
                    <a:pt x="312" y="1"/>
                  </a:moveTo>
                  <a:cubicBezTo>
                    <a:pt x="289" y="1"/>
                    <a:pt x="266" y="4"/>
                    <a:pt x="241" y="11"/>
                  </a:cubicBezTo>
                  <a:cubicBezTo>
                    <a:pt x="0" y="98"/>
                    <a:pt x="69" y="399"/>
                    <a:pt x="277" y="399"/>
                  </a:cubicBezTo>
                  <a:cubicBezTo>
                    <a:pt x="304" y="399"/>
                    <a:pt x="333" y="394"/>
                    <a:pt x="365" y="382"/>
                  </a:cubicBezTo>
                  <a:cubicBezTo>
                    <a:pt x="658" y="315"/>
                    <a:pt x="541" y="1"/>
                    <a:pt x="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1" name="Google Shape;7311;p20"/>
            <p:cNvSpPr/>
            <p:nvPr/>
          </p:nvSpPr>
          <p:spPr>
            <a:xfrm>
              <a:off x="3903850" y="1336300"/>
              <a:ext cx="15725" cy="10150"/>
            </a:xfrm>
            <a:custGeom>
              <a:avLst/>
              <a:gdLst/>
              <a:ahLst/>
              <a:cxnLst/>
              <a:rect l="l" t="t" r="r" b="b"/>
              <a:pathLst>
                <a:path w="629" h="406" extrusionOk="0">
                  <a:moveTo>
                    <a:pt x="352" y="0"/>
                  </a:moveTo>
                  <a:cubicBezTo>
                    <a:pt x="324" y="0"/>
                    <a:pt x="295" y="6"/>
                    <a:pt x="263" y="17"/>
                  </a:cubicBezTo>
                  <a:cubicBezTo>
                    <a:pt x="0" y="105"/>
                    <a:pt x="67" y="406"/>
                    <a:pt x="291" y="406"/>
                  </a:cubicBezTo>
                  <a:cubicBezTo>
                    <a:pt x="321" y="406"/>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2" name="Google Shape;7312;p20"/>
            <p:cNvSpPr/>
            <p:nvPr/>
          </p:nvSpPr>
          <p:spPr>
            <a:xfrm>
              <a:off x="3891450" y="1302225"/>
              <a:ext cx="15725" cy="10150"/>
            </a:xfrm>
            <a:custGeom>
              <a:avLst/>
              <a:gdLst/>
              <a:ahLst/>
              <a:cxnLst/>
              <a:rect l="l" t="t" r="r" b="b"/>
              <a:pathLst>
                <a:path w="629" h="406" extrusionOk="0">
                  <a:moveTo>
                    <a:pt x="352" y="0"/>
                  </a:moveTo>
                  <a:cubicBezTo>
                    <a:pt x="325" y="0"/>
                    <a:pt x="295" y="5"/>
                    <a:pt x="263" y="17"/>
                  </a:cubicBezTo>
                  <a:cubicBezTo>
                    <a:pt x="0" y="104"/>
                    <a:pt x="67" y="405"/>
                    <a:pt x="291" y="405"/>
                  </a:cubicBezTo>
                  <a:cubicBezTo>
                    <a:pt x="321" y="405"/>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3" name="Google Shape;7313;p20"/>
            <p:cNvSpPr/>
            <p:nvPr/>
          </p:nvSpPr>
          <p:spPr>
            <a:xfrm>
              <a:off x="3940325" y="1325325"/>
              <a:ext cx="15925" cy="9975"/>
            </a:xfrm>
            <a:custGeom>
              <a:avLst/>
              <a:gdLst/>
              <a:ahLst/>
              <a:cxnLst/>
              <a:rect l="l" t="t" r="r" b="b"/>
              <a:pathLst>
                <a:path w="637" h="399" extrusionOk="0">
                  <a:moveTo>
                    <a:pt x="318" y="0"/>
                  </a:moveTo>
                  <a:cubicBezTo>
                    <a:pt x="294" y="0"/>
                    <a:pt x="269" y="3"/>
                    <a:pt x="242" y="10"/>
                  </a:cubicBezTo>
                  <a:cubicBezTo>
                    <a:pt x="1" y="98"/>
                    <a:pt x="70" y="398"/>
                    <a:pt x="278" y="398"/>
                  </a:cubicBezTo>
                  <a:cubicBezTo>
                    <a:pt x="305" y="398"/>
                    <a:pt x="334" y="393"/>
                    <a:pt x="366" y="382"/>
                  </a:cubicBezTo>
                  <a:cubicBezTo>
                    <a:pt x="637" y="314"/>
                    <a:pt x="558"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4" name="Google Shape;7314;p20"/>
            <p:cNvSpPr/>
            <p:nvPr/>
          </p:nvSpPr>
          <p:spPr>
            <a:xfrm>
              <a:off x="3976275" y="1340800"/>
              <a:ext cx="15925" cy="10000"/>
            </a:xfrm>
            <a:custGeom>
              <a:avLst/>
              <a:gdLst/>
              <a:ahLst/>
              <a:cxnLst/>
              <a:rect l="l" t="t" r="r" b="b"/>
              <a:pathLst>
                <a:path w="637" h="400" extrusionOk="0">
                  <a:moveTo>
                    <a:pt x="318" y="1"/>
                  </a:moveTo>
                  <a:cubicBezTo>
                    <a:pt x="294" y="1"/>
                    <a:pt x="269" y="4"/>
                    <a:pt x="242" y="11"/>
                  </a:cubicBezTo>
                  <a:cubicBezTo>
                    <a:pt x="1" y="98"/>
                    <a:pt x="70" y="399"/>
                    <a:pt x="277" y="399"/>
                  </a:cubicBezTo>
                  <a:cubicBezTo>
                    <a:pt x="305" y="399"/>
                    <a:pt x="334" y="394"/>
                    <a:pt x="366" y="382"/>
                  </a:cubicBezTo>
                  <a:cubicBezTo>
                    <a:pt x="636" y="315"/>
                    <a:pt x="558" y="1"/>
                    <a:pt x="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5" name="Google Shape;7315;p20"/>
            <p:cNvSpPr/>
            <p:nvPr/>
          </p:nvSpPr>
          <p:spPr>
            <a:xfrm>
              <a:off x="3965825" y="1271225"/>
              <a:ext cx="16275" cy="10150"/>
            </a:xfrm>
            <a:custGeom>
              <a:avLst/>
              <a:gdLst/>
              <a:ahLst/>
              <a:cxnLst/>
              <a:rect l="l" t="t" r="r" b="b"/>
              <a:pathLst>
                <a:path w="651" h="406" extrusionOk="0">
                  <a:moveTo>
                    <a:pt x="359" y="1"/>
                  </a:moveTo>
                  <a:cubicBezTo>
                    <a:pt x="330" y="1"/>
                    <a:pt x="298" y="6"/>
                    <a:pt x="263" y="17"/>
                  </a:cubicBezTo>
                  <a:cubicBezTo>
                    <a:pt x="0" y="105"/>
                    <a:pt x="67" y="406"/>
                    <a:pt x="291" y="406"/>
                  </a:cubicBezTo>
                  <a:cubicBezTo>
                    <a:pt x="320" y="406"/>
                    <a:pt x="353" y="401"/>
                    <a:pt x="387" y="389"/>
                  </a:cubicBezTo>
                  <a:cubicBezTo>
                    <a:pt x="650" y="301"/>
                    <a:pt x="584"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6" name="Google Shape;7316;p20"/>
            <p:cNvSpPr/>
            <p:nvPr/>
          </p:nvSpPr>
          <p:spPr>
            <a:xfrm>
              <a:off x="3929800" y="1262550"/>
              <a:ext cx="15725" cy="10150"/>
            </a:xfrm>
            <a:custGeom>
              <a:avLst/>
              <a:gdLst/>
              <a:ahLst/>
              <a:cxnLst/>
              <a:rect l="l" t="t" r="r" b="b"/>
              <a:pathLst>
                <a:path w="629" h="406" extrusionOk="0">
                  <a:moveTo>
                    <a:pt x="338" y="0"/>
                  </a:moveTo>
                  <a:cubicBezTo>
                    <a:pt x="308" y="0"/>
                    <a:pt x="276" y="6"/>
                    <a:pt x="242" y="17"/>
                  </a:cubicBezTo>
                  <a:cubicBezTo>
                    <a:pt x="0" y="105"/>
                    <a:pt x="69" y="406"/>
                    <a:pt x="277" y="406"/>
                  </a:cubicBezTo>
                  <a:cubicBezTo>
                    <a:pt x="304" y="406"/>
                    <a:pt x="334" y="400"/>
                    <a:pt x="366" y="389"/>
                  </a:cubicBezTo>
                  <a:cubicBezTo>
                    <a:pt x="629" y="301"/>
                    <a:pt x="562"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7" name="Google Shape;7317;p20"/>
            <p:cNvSpPr/>
            <p:nvPr/>
          </p:nvSpPr>
          <p:spPr>
            <a:xfrm>
              <a:off x="4001700" y="1293525"/>
              <a:ext cx="15175" cy="10175"/>
            </a:xfrm>
            <a:custGeom>
              <a:avLst/>
              <a:gdLst/>
              <a:ahLst/>
              <a:cxnLst/>
              <a:rect l="l" t="t" r="r" b="b"/>
              <a:pathLst>
                <a:path w="607" h="407" extrusionOk="0">
                  <a:moveTo>
                    <a:pt x="330" y="1"/>
                  </a:moveTo>
                  <a:cubicBezTo>
                    <a:pt x="302" y="1"/>
                    <a:pt x="273" y="6"/>
                    <a:pt x="241" y="18"/>
                  </a:cubicBezTo>
                  <a:cubicBezTo>
                    <a:pt x="0" y="105"/>
                    <a:pt x="69" y="406"/>
                    <a:pt x="277" y="406"/>
                  </a:cubicBezTo>
                  <a:cubicBezTo>
                    <a:pt x="304" y="406"/>
                    <a:pt x="334" y="401"/>
                    <a:pt x="365" y="389"/>
                  </a:cubicBezTo>
                  <a:cubicBezTo>
                    <a:pt x="606" y="302"/>
                    <a:pt x="537" y="1"/>
                    <a:pt x="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8" name="Google Shape;7318;p20"/>
            <p:cNvSpPr/>
            <p:nvPr/>
          </p:nvSpPr>
          <p:spPr>
            <a:xfrm>
              <a:off x="3914750" y="1351175"/>
              <a:ext cx="15350" cy="9975"/>
            </a:xfrm>
            <a:custGeom>
              <a:avLst/>
              <a:gdLst/>
              <a:ahLst/>
              <a:cxnLst/>
              <a:rect l="l" t="t" r="r" b="b"/>
              <a:pathLst>
                <a:path w="614" h="399" extrusionOk="0">
                  <a:moveTo>
                    <a:pt x="337" y="0"/>
                  </a:moveTo>
                  <a:cubicBezTo>
                    <a:pt x="310" y="0"/>
                    <a:pt x="280" y="6"/>
                    <a:pt x="249" y="17"/>
                  </a:cubicBezTo>
                  <a:cubicBezTo>
                    <a:pt x="0" y="85"/>
                    <a:pt x="81" y="399"/>
                    <a:pt x="303" y="399"/>
                  </a:cubicBezTo>
                  <a:cubicBezTo>
                    <a:pt x="325" y="399"/>
                    <a:pt x="348" y="396"/>
                    <a:pt x="373" y="389"/>
                  </a:cubicBezTo>
                  <a:cubicBezTo>
                    <a:pt x="614" y="301"/>
                    <a:pt x="545"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9" name="Google Shape;7319;p20"/>
            <p:cNvSpPr/>
            <p:nvPr/>
          </p:nvSpPr>
          <p:spPr>
            <a:xfrm>
              <a:off x="3899425" y="1318800"/>
              <a:ext cx="16200" cy="10300"/>
            </a:xfrm>
            <a:custGeom>
              <a:avLst/>
              <a:gdLst/>
              <a:ahLst/>
              <a:cxnLst/>
              <a:rect l="l" t="t" r="r" b="b"/>
              <a:pathLst>
                <a:path w="648" h="412" extrusionOk="0">
                  <a:moveTo>
                    <a:pt x="354" y="0"/>
                  </a:moveTo>
                  <a:cubicBezTo>
                    <a:pt x="320" y="0"/>
                    <a:pt x="283" y="7"/>
                    <a:pt x="242" y="23"/>
                  </a:cubicBezTo>
                  <a:cubicBezTo>
                    <a:pt x="1" y="111"/>
                    <a:pt x="70" y="411"/>
                    <a:pt x="277" y="411"/>
                  </a:cubicBezTo>
                  <a:cubicBezTo>
                    <a:pt x="305" y="411"/>
                    <a:pt x="334" y="406"/>
                    <a:pt x="366" y="395"/>
                  </a:cubicBezTo>
                  <a:cubicBezTo>
                    <a:pt x="647" y="330"/>
                    <a:pt x="588"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0" name="Google Shape;7320;p20"/>
            <p:cNvSpPr/>
            <p:nvPr/>
          </p:nvSpPr>
          <p:spPr>
            <a:xfrm>
              <a:off x="3968725" y="1320175"/>
              <a:ext cx="15925" cy="10000"/>
            </a:xfrm>
            <a:custGeom>
              <a:avLst/>
              <a:gdLst/>
              <a:ahLst/>
              <a:cxnLst/>
              <a:rect l="l" t="t" r="r" b="b"/>
              <a:pathLst>
                <a:path w="637" h="400" extrusionOk="0">
                  <a:moveTo>
                    <a:pt x="360" y="1"/>
                  </a:moveTo>
                  <a:cubicBezTo>
                    <a:pt x="332" y="1"/>
                    <a:pt x="303" y="6"/>
                    <a:pt x="271" y="18"/>
                  </a:cubicBezTo>
                  <a:cubicBezTo>
                    <a:pt x="0" y="85"/>
                    <a:pt x="79" y="399"/>
                    <a:pt x="319" y="399"/>
                  </a:cubicBezTo>
                  <a:cubicBezTo>
                    <a:pt x="343" y="399"/>
                    <a:pt x="368" y="396"/>
                    <a:pt x="395" y="389"/>
                  </a:cubicBezTo>
                  <a:cubicBezTo>
                    <a:pt x="636" y="302"/>
                    <a:pt x="56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1" name="Google Shape;7321;p20"/>
            <p:cNvSpPr/>
            <p:nvPr/>
          </p:nvSpPr>
          <p:spPr>
            <a:xfrm>
              <a:off x="4001075" y="1330725"/>
              <a:ext cx="15175" cy="10150"/>
            </a:xfrm>
            <a:custGeom>
              <a:avLst/>
              <a:gdLst/>
              <a:ahLst/>
              <a:cxnLst/>
              <a:rect l="l" t="t" r="r" b="b"/>
              <a:pathLst>
                <a:path w="607" h="406" extrusionOk="0">
                  <a:moveTo>
                    <a:pt x="330" y="0"/>
                  </a:moveTo>
                  <a:cubicBezTo>
                    <a:pt x="303" y="0"/>
                    <a:pt x="273" y="5"/>
                    <a:pt x="241" y="17"/>
                  </a:cubicBezTo>
                  <a:cubicBezTo>
                    <a:pt x="0" y="105"/>
                    <a:pt x="69" y="405"/>
                    <a:pt x="277" y="405"/>
                  </a:cubicBezTo>
                  <a:cubicBezTo>
                    <a:pt x="304" y="405"/>
                    <a:pt x="334" y="400"/>
                    <a:pt x="365" y="389"/>
                  </a:cubicBezTo>
                  <a:cubicBezTo>
                    <a:pt x="606" y="301"/>
                    <a:pt x="537"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2" name="Google Shape;7322;p20"/>
            <p:cNvSpPr/>
            <p:nvPr/>
          </p:nvSpPr>
          <p:spPr>
            <a:xfrm>
              <a:off x="3978200" y="1255550"/>
              <a:ext cx="15625" cy="10325"/>
            </a:xfrm>
            <a:custGeom>
              <a:avLst/>
              <a:gdLst/>
              <a:ahLst/>
              <a:cxnLst/>
              <a:rect l="l" t="t" r="r" b="b"/>
              <a:pathLst>
                <a:path w="625" h="413" extrusionOk="0">
                  <a:moveTo>
                    <a:pt x="364" y="1"/>
                  </a:moveTo>
                  <a:cubicBezTo>
                    <a:pt x="334" y="1"/>
                    <a:pt x="300" y="8"/>
                    <a:pt x="264" y="24"/>
                  </a:cubicBezTo>
                  <a:cubicBezTo>
                    <a:pt x="1" y="112"/>
                    <a:pt x="67" y="413"/>
                    <a:pt x="292" y="413"/>
                  </a:cubicBezTo>
                  <a:cubicBezTo>
                    <a:pt x="321" y="413"/>
                    <a:pt x="353" y="408"/>
                    <a:pt x="388" y="396"/>
                  </a:cubicBezTo>
                  <a:cubicBezTo>
                    <a:pt x="624" y="310"/>
                    <a:pt x="563" y="1"/>
                    <a:pt x="3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3" name="Google Shape;7323;p20"/>
            <p:cNvSpPr/>
            <p:nvPr/>
          </p:nvSpPr>
          <p:spPr>
            <a:xfrm>
              <a:off x="3963900" y="1354275"/>
              <a:ext cx="15700" cy="9525"/>
            </a:xfrm>
            <a:custGeom>
              <a:avLst/>
              <a:gdLst/>
              <a:ahLst/>
              <a:cxnLst/>
              <a:rect l="l" t="t" r="r" b="b"/>
              <a:pathLst>
                <a:path w="628" h="381" extrusionOk="0">
                  <a:moveTo>
                    <a:pt x="337" y="0"/>
                  </a:moveTo>
                  <a:cubicBezTo>
                    <a:pt x="308" y="0"/>
                    <a:pt x="276" y="5"/>
                    <a:pt x="241" y="17"/>
                  </a:cubicBezTo>
                  <a:cubicBezTo>
                    <a:pt x="0" y="83"/>
                    <a:pt x="69" y="381"/>
                    <a:pt x="276" y="381"/>
                  </a:cubicBezTo>
                  <a:cubicBezTo>
                    <a:pt x="304" y="381"/>
                    <a:pt x="333" y="376"/>
                    <a:pt x="365" y="364"/>
                  </a:cubicBezTo>
                  <a:cubicBezTo>
                    <a:pt x="628" y="298"/>
                    <a:pt x="562"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24" name="Google Shape;7324;p20"/>
          <p:cNvGrpSpPr/>
          <p:nvPr/>
        </p:nvGrpSpPr>
        <p:grpSpPr>
          <a:xfrm rot="8912696">
            <a:off x="1356530" y="459347"/>
            <a:ext cx="650096" cy="490233"/>
            <a:chOff x="3693500" y="1118850"/>
            <a:chExt cx="535500" cy="403800"/>
          </a:xfrm>
        </p:grpSpPr>
        <p:sp>
          <p:nvSpPr>
            <p:cNvPr id="7325" name="Google Shape;7325;p20"/>
            <p:cNvSpPr/>
            <p:nvPr/>
          </p:nvSpPr>
          <p:spPr>
            <a:xfrm>
              <a:off x="3978600" y="1346375"/>
              <a:ext cx="135125" cy="119900"/>
            </a:xfrm>
            <a:custGeom>
              <a:avLst/>
              <a:gdLst/>
              <a:ahLst/>
              <a:cxnLst/>
              <a:rect l="l" t="t" r="r" b="b"/>
              <a:pathLst>
                <a:path w="5405" h="4796" extrusionOk="0">
                  <a:moveTo>
                    <a:pt x="588" y="0"/>
                  </a:moveTo>
                  <a:cubicBezTo>
                    <a:pt x="478" y="0"/>
                    <a:pt x="377" y="17"/>
                    <a:pt x="298" y="60"/>
                  </a:cubicBezTo>
                  <a:cubicBezTo>
                    <a:pt x="0" y="259"/>
                    <a:pt x="322" y="903"/>
                    <a:pt x="397" y="1101"/>
                  </a:cubicBezTo>
                  <a:cubicBezTo>
                    <a:pt x="521" y="1473"/>
                    <a:pt x="694" y="1845"/>
                    <a:pt x="892" y="2217"/>
                  </a:cubicBezTo>
                  <a:cubicBezTo>
                    <a:pt x="1165" y="2614"/>
                    <a:pt x="1438" y="2985"/>
                    <a:pt x="1760" y="3357"/>
                  </a:cubicBezTo>
                  <a:cubicBezTo>
                    <a:pt x="2182" y="3853"/>
                    <a:pt x="2727" y="4324"/>
                    <a:pt x="3371" y="4671"/>
                  </a:cubicBezTo>
                  <a:cubicBezTo>
                    <a:pt x="3495" y="4721"/>
                    <a:pt x="3619" y="4795"/>
                    <a:pt x="3768" y="4795"/>
                  </a:cubicBezTo>
                  <a:cubicBezTo>
                    <a:pt x="3917" y="4795"/>
                    <a:pt x="4140" y="4721"/>
                    <a:pt x="4239" y="4597"/>
                  </a:cubicBezTo>
                  <a:cubicBezTo>
                    <a:pt x="4264" y="4547"/>
                    <a:pt x="4289" y="4498"/>
                    <a:pt x="4338" y="4448"/>
                  </a:cubicBezTo>
                  <a:cubicBezTo>
                    <a:pt x="4462" y="4299"/>
                    <a:pt x="4784" y="4324"/>
                    <a:pt x="4884" y="4175"/>
                  </a:cubicBezTo>
                  <a:cubicBezTo>
                    <a:pt x="4958" y="4076"/>
                    <a:pt x="4908" y="3952"/>
                    <a:pt x="4983" y="3853"/>
                  </a:cubicBezTo>
                  <a:cubicBezTo>
                    <a:pt x="5032" y="3754"/>
                    <a:pt x="5156" y="3729"/>
                    <a:pt x="5255" y="3680"/>
                  </a:cubicBezTo>
                  <a:cubicBezTo>
                    <a:pt x="5379" y="3580"/>
                    <a:pt x="5404" y="3456"/>
                    <a:pt x="5404" y="3357"/>
                  </a:cubicBezTo>
                  <a:cubicBezTo>
                    <a:pt x="5404" y="3258"/>
                    <a:pt x="5330" y="3184"/>
                    <a:pt x="5255" y="3085"/>
                  </a:cubicBezTo>
                  <a:cubicBezTo>
                    <a:pt x="4983" y="2738"/>
                    <a:pt x="4611" y="2465"/>
                    <a:pt x="4264" y="2143"/>
                  </a:cubicBezTo>
                  <a:cubicBezTo>
                    <a:pt x="3718" y="1696"/>
                    <a:pt x="3124" y="1225"/>
                    <a:pt x="2504" y="779"/>
                  </a:cubicBezTo>
                  <a:cubicBezTo>
                    <a:pt x="2182" y="581"/>
                    <a:pt x="1884" y="383"/>
                    <a:pt x="1512" y="234"/>
                  </a:cubicBezTo>
                  <a:cubicBezTo>
                    <a:pt x="1344" y="159"/>
                    <a:pt x="923" y="0"/>
                    <a:pt x="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6" name="Google Shape;7326;p20"/>
            <p:cNvSpPr/>
            <p:nvPr/>
          </p:nvSpPr>
          <p:spPr>
            <a:xfrm>
              <a:off x="3995325" y="1358850"/>
              <a:ext cx="70675" cy="80150"/>
            </a:xfrm>
            <a:custGeom>
              <a:avLst/>
              <a:gdLst/>
              <a:ahLst/>
              <a:cxnLst/>
              <a:rect l="l" t="t" r="r" b="b"/>
              <a:pathLst>
                <a:path w="2827" h="3206" extrusionOk="0">
                  <a:moveTo>
                    <a:pt x="617" y="0"/>
                  </a:moveTo>
                  <a:cubicBezTo>
                    <a:pt x="350" y="0"/>
                    <a:pt x="131" y="123"/>
                    <a:pt x="75" y="479"/>
                  </a:cubicBezTo>
                  <a:cubicBezTo>
                    <a:pt x="0" y="826"/>
                    <a:pt x="199" y="1148"/>
                    <a:pt x="347" y="1445"/>
                  </a:cubicBezTo>
                  <a:cubicBezTo>
                    <a:pt x="496" y="1768"/>
                    <a:pt x="719" y="2065"/>
                    <a:pt x="967" y="2363"/>
                  </a:cubicBezTo>
                  <a:cubicBezTo>
                    <a:pt x="1091" y="2511"/>
                    <a:pt x="1240" y="2685"/>
                    <a:pt x="1438" y="2834"/>
                  </a:cubicBezTo>
                  <a:cubicBezTo>
                    <a:pt x="1587" y="2933"/>
                    <a:pt x="1884" y="3081"/>
                    <a:pt x="1959" y="3205"/>
                  </a:cubicBezTo>
                  <a:cubicBezTo>
                    <a:pt x="1760" y="2834"/>
                    <a:pt x="1562" y="2486"/>
                    <a:pt x="1265" y="2139"/>
                  </a:cubicBezTo>
                  <a:lnTo>
                    <a:pt x="1265" y="2139"/>
                  </a:lnTo>
                  <a:cubicBezTo>
                    <a:pt x="1636" y="2437"/>
                    <a:pt x="2083" y="2610"/>
                    <a:pt x="2578" y="2734"/>
                  </a:cubicBezTo>
                  <a:cubicBezTo>
                    <a:pt x="2306" y="2313"/>
                    <a:pt x="1884" y="1941"/>
                    <a:pt x="1488" y="1594"/>
                  </a:cubicBezTo>
                  <a:lnTo>
                    <a:pt x="1488" y="1594"/>
                  </a:lnTo>
                  <a:cubicBezTo>
                    <a:pt x="1884" y="1817"/>
                    <a:pt x="2355" y="1991"/>
                    <a:pt x="2826" y="2115"/>
                  </a:cubicBezTo>
                  <a:cubicBezTo>
                    <a:pt x="2678" y="1495"/>
                    <a:pt x="2331" y="950"/>
                    <a:pt x="1835" y="503"/>
                  </a:cubicBezTo>
                  <a:cubicBezTo>
                    <a:pt x="1634" y="334"/>
                    <a:pt x="1059" y="0"/>
                    <a:pt x="617"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7" name="Google Shape;7327;p20"/>
            <p:cNvSpPr/>
            <p:nvPr/>
          </p:nvSpPr>
          <p:spPr>
            <a:xfrm>
              <a:off x="3930250" y="1364650"/>
              <a:ext cx="68825" cy="145000"/>
            </a:xfrm>
            <a:custGeom>
              <a:avLst/>
              <a:gdLst/>
              <a:ahLst/>
              <a:cxnLst/>
              <a:rect l="l" t="t" r="r" b="b"/>
              <a:pathLst>
                <a:path w="2753" h="5800" extrusionOk="0">
                  <a:moveTo>
                    <a:pt x="784" y="1"/>
                  </a:moveTo>
                  <a:cubicBezTo>
                    <a:pt x="756" y="1"/>
                    <a:pt x="726" y="8"/>
                    <a:pt x="695" y="23"/>
                  </a:cubicBezTo>
                  <a:cubicBezTo>
                    <a:pt x="397" y="172"/>
                    <a:pt x="348" y="767"/>
                    <a:pt x="273" y="965"/>
                  </a:cubicBezTo>
                  <a:cubicBezTo>
                    <a:pt x="100" y="1635"/>
                    <a:pt x="0" y="2354"/>
                    <a:pt x="0" y="2998"/>
                  </a:cubicBezTo>
                  <a:cubicBezTo>
                    <a:pt x="25" y="3370"/>
                    <a:pt x="75" y="3742"/>
                    <a:pt x="124" y="4089"/>
                  </a:cubicBezTo>
                  <a:cubicBezTo>
                    <a:pt x="224" y="4684"/>
                    <a:pt x="447" y="5229"/>
                    <a:pt x="868" y="5700"/>
                  </a:cubicBezTo>
                  <a:cubicBezTo>
                    <a:pt x="893" y="5725"/>
                    <a:pt x="942" y="5750"/>
                    <a:pt x="992" y="5799"/>
                  </a:cubicBezTo>
                  <a:cubicBezTo>
                    <a:pt x="1066" y="5799"/>
                    <a:pt x="1116" y="5799"/>
                    <a:pt x="1190" y="5750"/>
                  </a:cubicBezTo>
                  <a:cubicBezTo>
                    <a:pt x="1364" y="5700"/>
                    <a:pt x="1513" y="5675"/>
                    <a:pt x="1711" y="5601"/>
                  </a:cubicBezTo>
                  <a:cubicBezTo>
                    <a:pt x="1959" y="5551"/>
                    <a:pt x="2232" y="5452"/>
                    <a:pt x="2430" y="5254"/>
                  </a:cubicBezTo>
                  <a:cubicBezTo>
                    <a:pt x="2579" y="5130"/>
                    <a:pt x="2603" y="4957"/>
                    <a:pt x="2628" y="4808"/>
                  </a:cubicBezTo>
                  <a:cubicBezTo>
                    <a:pt x="2752" y="4015"/>
                    <a:pt x="2554" y="3320"/>
                    <a:pt x="2232" y="2626"/>
                  </a:cubicBezTo>
                  <a:cubicBezTo>
                    <a:pt x="1934" y="1957"/>
                    <a:pt x="1513" y="1337"/>
                    <a:pt x="1215" y="643"/>
                  </a:cubicBezTo>
                  <a:cubicBezTo>
                    <a:pt x="1149" y="510"/>
                    <a:pt x="1023" y="1"/>
                    <a:pt x="7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8" name="Google Shape;7328;p20"/>
            <p:cNvSpPr/>
            <p:nvPr/>
          </p:nvSpPr>
          <p:spPr>
            <a:xfrm>
              <a:off x="3933350" y="1377000"/>
              <a:ext cx="56425" cy="96700"/>
            </a:xfrm>
            <a:custGeom>
              <a:avLst/>
              <a:gdLst/>
              <a:ahLst/>
              <a:cxnLst/>
              <a:rect l="l" t="t" r="r" b="b"/>
              <a:pathLst>
                <a:path w="2257" h="3868" extrusionOk="0">
                  <a:moveTo>
                    <a:pt x="893" y="0"/>
                  </a:moveTo>
                  <a:cubicBezTo>
                    <a:pt x="571" y="25"/>
                    <a:pt x="447" y="199"/>
                    <a:pt x="347" y="422"/>
                  </a:cubicBezTo>
                  <a:cubicBezTo>
                    <a:pt x="100" y="1017"/>
                    <a:pt x="0" y="1513"/>
                    <a:pt x="25" y="2008"/>
                  </a:cubicBezTo>
                  <a:cubicBezTo>
                    <a:pt x="25" y="2653"/>
                    <a:pt x="149" y="3273"/>
                    <a:pt x="323" y="3868"/>
                  </a:cubicBezTo>
                  <a:cubicBezTo>
                    <a:pt x="323" y="3471"/>
                    <a:pt x="372" y="3074"/>
                    <a:pt x="571" y="2653"/>
                  </a:cubicBezTo>
                  <a:cubicBezTo>
                    <a:pt x="744" y="3025"/>
                    <a:pt x="967" y="3397"/>
                    <a:pt x="1190" y="3768"/>
                  </a:cubicBezTo>
                  <a:cubicBezTo>
                    <a:pt x="1215" y="3248"/>
                    <a:pt x="1215" y="2727"/>
                    <a:pt x="1215" y="2207"/>
                  </a:cubicBezTo>
                  <a:cubicBezTo>
                    <a:pt x="1587" y="2405"/>
                    <a:pt x="1884" y="2628"/>
                    <a:pt x="2207" y="2876"/>
                  </a:cubicBezTo>
                  <a:cubicBezTo>
                    <a:pt x="2256" y="2157"/>
                    <a:pt x="2083" y="1513"/>
                    <a:pt x="1884" y="868"/>
                  </a:cubicBezTo>
                  <a:cubicBezTo>
                    <a:pt x="1835" y="645"/>
                    <a:pt x="1760" y="447"/>
                    <a:pt x="1612" y="273"/>
                  </a:cubicBezTo>
                  <a:cubicBezTo>
                    <a:pt x="1463" y="124"/>
                    <a:pt x="1215" y="0"/>
                    <a:pt x="89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9" name="Google Shape;7329;p20"/>
            <p:cNvSpPr/>
            <p:nvPr/>
          </p:nvSpPr>
          <p:spPr>
            <a:xfrm>
              <a:off x="3819325" y="1362200"/>
              <a:ext cx="97925" cy="160450"/>
            </a:xfrm>
            <a:custGeom>
              <a:avLst/>
              <a:gdLst/>
              <a:ahLst/>
              <a:cxnLst/>
              <a:rect l="l" t="t" r="r" b="b"/>
              <a:pathLst>
                <a:path w="3917" h="6418" extrusionOk="0">
                  <a:moveTo>
                    <a:pt x="3537" y="1"/>
                  </a:moveTo>
                  <a:cubicBezTo>
                    <a:pt x="3070" y="1"/>
                    <a:pt x="2660" y="791"/>
                    <a:pt x="2479" y="1063"/>
                  </a:cubicBezTo>
                  <a:cubicBezTo>
                    <a:pt x="2107" y="1634"/>
                    <a:pt x="1785" y="2229"/>
                    <a:pt x="1413" y="2848"/>
                  </a:cubicBezTo>
                  <a:cubicBezTo>
                    <a:pt x="1041" y="3468"/>
                    <a:pt x="694" y="4088"/>
                    <a:pt x="422" y="4707"/>
                  </a:cubicBezTo>
                  <a:cubicBezTo>
                    <a:pt x="198" y="5228"/>
                    <a:pt x="0" y="5773"/>
                    <a:pt x="99" y="6269"/>
                  </a:cubicBezTo>
                  <a:cubicBezTo>
                    <a:pt x="99" y="6294"/>
                    <a:pt x="124" y="6344"/>
                    <a:pt x="174" y="6344"/>
                  </a:cubicBezTo>
                  <a:cubicBezTo>
                    <a:pt x="186" y="6356"/>
                    <a:pt x="202" y="6361"/>
                    <a:pt x="219" y="6361"/>
                  </a:cubicBezTo>
                  <a:cubicBezTo>
                    <a:pt x="270" y="6361"/>
                    <a:pt x="335" y="6319"/>
                    <a:pt x="372" y="6319"/>
                  </a:cubicBezTo>
                  <a:cubicBezTo>
                    <a:pt x="496" y="6319"/>
                    <a:pt x="570" y="6418"/>
                    <a:pt x="694" y="6418"/>
                  </a:cubicBezTo>
                  <a:cubicBezTo>
                    <a:pt x="818" y="6418"/>
                    <a:pt x="893" y="6344"/>
                    <a:pt x="1016" y="6294"/>
                  </a:cubicBezTo>
                  <a:cubicBezTo>
                    <a:pt x="1240" y="6195"/>
                    <a:pt x="1512" y="6195"/>
                    <a:pt x="1785" y="6096"/>
                  </a:cubicBezTo>
                  <a:cubicBezTo>
                    <a:pt x="2033" y="6021"/>
                    <a:pt x="2206" y="5848"/>
                    <a:pt x="2355" y="5699"/>
                  </a:cubicBezTo>
                  <a:cubicBezTo>
                    <a:pt x="2702" y="5327"/>
                    <a:pt x="2876" y="4931"/>
                    <a:pt x="3049" y="4534"/>
                  </a:cubicBezTo>
                  <a:cubicBezTo>
                    <a:pt x="3471" y="3468"/>
                    <a:pt x="3818" y="2427"/>
                    <a:pt x="3867" y="1386"/>
                  </a:cubicBezTo>
                  <a:lnTo>
                    <a:pt x="3867" y="617"/>
                  </a:lnTo>
                  <a:cubicBezTo>
                    <a:pt x="3843" y="444"/>
                    <a:pt x="3917" y="121"/>
                    <a:pt x="3669" y="22"/>
                  </a:cubicBezTo>
                  <a:cubicBezTo>
                    <a:pt x="3625" y="7"/>
                    <a:pt x="3581" y="1"/>
                    <a:pt x="3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0" name="Google Shape;7330;p20"/>
            <p:cNvSpPr/>
            <p:nvPr/>
          </p:nvSpPr>
          <p:spPr>
            <a:xfrm>
              <a:off x="3837300" y="1381100"/>
              <a:ext cx="84300" cy="101900"/>
            </a:xfrm>
            <a:custGeom>
              <a:avLst/>
              <a:gdLst/>
              <a:ahLst/>
              <a:cxnLst/>
              <a:rect l="l" t="t" r="r" b="b"/>
              <a:pathLst>
                <a:path w="3372" h="4076" extrusionOk="0">
                  <a:moveTo>
                    <a:pt x="2838" y="0"/>
                  </a:moveTo>
                  <a:cubicBezTo>
                    <a:pt x="2532" y="0"/>
                    <a:pt x="2105" y="321"/>
                    <a:pt x="1884" y="506"/>
                  </a:cubicBezTo>
                  <a:cubicBezTo>
                    <a:pt x="1388" y="1002"/>
                    <a:pt x="1016" y="1596"/>
                    <a:pt x="719" y="2117"/>
                  </a:cubicBezTo>
                  <a:cubicBezTo>
                    <a:pt x="521" y="2439"/>
                    <a:pt x="397" y="2762"/>
                    <a:pt x="273" y="3084"/>
                  </a:cubicBezTo>
                  <a:cubicBezTo>
                    <a:pt x="223" y="3233"/>
                    <a:pt x="174" y="3381"/>
                    <a:pt x="124" y="3580"/>
                  </a:cubicBezTo>
                  <a:cubicBezTo>
                    <a:pt x="78" y="3717"/>
                    <a:pt x="96" y="3917"/>
                    <a:pt x="21" y="4044"/>
                  </a:cubicBezTo>
                  <a:lnTo>
                    <a:pt x="21" y="4044"/>
                  </a:lnTo>
                  <a:cubicBezTo>
                    <a:pt x="335" y="3585"/>
                    <a:pt x="628" y="3148"/>
                    <a:pt x="992" y="2712"/>
                  </a:cubicBezTo>
                  <a:lnTo>
                    <a:pt x="992" y="2712"/>
                  </a:lnTo>
                  <a:cubicBezTo>
                    <a:pt x="992" y="3158"/>
                    <a:pt x="967" y="3580"/>
                    <a:pt x="892" y="4026"/>
                  </a:cubicBezTo>
                  <a:cubicBezTo>
                    <a:pt x="1314" y="3530"/>
                    <a:pt x="1587" y="2960"/>
                    <a:pt x="1760" y="2439"/>
                  </a:cubicBezTo>
                  <a:cubicBezTo>
                    <a:pt x="1859" y="2861"/>
                    <a:pt x="1934" y="3307"/>
                    <a:pt x="2008" y="3728"/>
                  </a:cubicBezTo>
                  <a:cubicBezTo>
                    <a:pt x="2330" y="3158"/>
                    <a:pt x="2677" y="2538"/>
                    <a:pt x="2876" y="1919"/>
                  </a:cubicBezTo>
                  <a:cubicBezTo>
                    <a:pt x="3074" y="1423"/>
                    <a:pt x="3371" y="580"/>
                    <a:pt x="3099" y="134"/>
                  </a:cubicBezTo>
                  <a:cubicBezTo>
                    <a:pt x="3035" y="38"/>
                    <a:pt x="2944" y="0"/>
                    <a:pt x="2838" y="0"/>
                  </a:cubicBezTo>
                  <a:close/>
                  <a:moveTo>
                    <a:pt x="21" y="4044"/>
                  </a:moveTo>
                  <a:cubicBezTo>
                    <a:pt x="14" y="4055"/>
                    <a:pt x="7" y="4065"/>
                    <a:pt x="0" y="4075"/>
                  </a:cubicBezTo>
                  <a:cubicBezTo>
                    <a:pt x="8" y="4066"/>
                    <a:pt x="15" y="4055"/>
                    <a:pt x="21" y="4044"/>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1" name="Google Shape;7331;p20"/>
            <p:cNvSpPr/>
            <p:nvPr/>
          </p:nvSpPr>
          <p:spPr>
            <a:xfrm>
              <a:off x="3710850" y="1347525"/>
              <a:ext cx="197725" cy="113150"/>
            </a:xfrm>
            <a:custGeom>
              <a:avLst/>
              <a:gdLst/>
              <a:ahLst/>
              <a:cxnLst/>
              <a:rect l="l" t="t" r="r" b="b"/>
              <a:pathLst>
                <a:path w="7909" h="4526" extrusionOk="0">
                  <a:moveTo>
                    <a:pt x="7433" y="0"/>
                  </a:moveTo>
                  <a:cubicBezTo>
                    <a:pt x="7161" y="0"/>
                    <a:pt x="6669" y="194"/>
                    <a:pt x="6496" y="237"/>
                  </a:cubicBezTo>
                  <a:lnTo>
                    <a:pt x="5281" y="609"/>
                  </a:lnTo>
                  <a:cubicBezTo>
                    <a:pt x="4314" y="956"/>
                    <a:pt x="3447" y="1353"/>
                    <a:pt x="2653" y="1824"/>
                  </a:cubicBezTo>
                  <a:cubicBezTo>
                    <a:pt x="1587" y="2444"/>
                    <a:pt x="596" y="3212"/>
                    <a:pt x="75" y="4129"/>
                  </a:cubicBezTo>
                  <a:cubicBezTo>
                    <a:pt x="51" y="4154"/>
                    <a:pt x="1" y="4204"/>
                    <a:pt x="51" y="4253"/>
                  </a:cubicBezTo>
                  <a:cubicBezTo>
                    <a:pt x="61" y="4304"/>
                    <a:pt x="111" y="4317"/>
                    <a:pt x="178" y="4317"/>
                  </a:cubicBezTo>
                  <a:cubicBezTo>
                    <a:pt x="256" y="4317"/>
                    <a:pt x="356" y="4299"/>
                    <a:pt x="438" y="4299"/>
                  </a:cubicBezTo>
                  <a:cubicBezTo>
                    <a:pt x="459" y="4299"/>
                    <a:pt x="479" y="4300"/>
                    <a:pt x="497" y="4303"/>
                  </a:cubicBezTo>
                  <a:cubicBezTo>
                    <a:pt x="695" y="4328"/>
                    <a:pt x="720" y="4526"/>
                    <a:pt x="918" y="4526"/>
                  </a:cubicBezTo>
                  <a:cubicBezTo>
                    <a:pt x="1042" y="4526"/>
                    <a:pt x="1166" y="4452"/>
                    <a:pt x="1290" y="4427"/>
                  </a:cubicBezTo>
                  <a:cubicBezTo>
                    <a:pt x="1348" y="4419"/>
                    <a:pt x="1406" y="4416"/>
                    <a:pt x="1464" y="4416"/>
                  </a:cubicBezTo>
                  <a:cubicBezTo>
                    <a:pt x="1582" y="4416"/>
                    <a:pt x="1703" y="4427"/>
                    <a:pt x="1835" y="4427"/>
                  </a:cubicBezTo>
                  <a:cubicBezTo>
                    <a:pt x="2282" y="4427"/>
                    <a:pt x="2703" y="4179"/>
                    <a:pt x="3100" y="3956"/>
                  </a:cubicBezTo>
                  <a:cubicBezTo>
                    <a:pt x="4389" y="3212"/>
                    <a:pt x="5628" y="2419"/>
                    <a:pt x="6620" y="1452"/>
                  </a:cubicBezTo>
                  <a:cubicBezTo>
                    <a:pt x="6818" y="1229"/>
                    <a:pt x="7909" y="188"/>
                    <a:pt x="7537" y="14"/>
                  </a:cubicBezTo>
                  <a:cubicBezTo>
                    <a:pt x="7508" y="5"/>
                    <a:pt x="7473" y="0"/>
                    <a:pt x="74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2" name="Google Shape;7332;p20"/>
            <p:cNvSpPr/>
            <p:nvPr/>
          </p:nvSpPr>
          <p:spPr>
            <a:xfrm>
              <a:off x="3749275" y="1353400"/>
              <a:ext cx="140725" cy="80025"/>
            </a:xfrm>
            <a:custGeom>
              <a:avLst/>
              <a:gdLst/>
              <a:ahLst/>
              <a:cxnLst/>
              <a:rect l="l" t="t" r="r" b="b"/>
              <a:pathLst>
                <a:path w="5629" h="3201" extrusionOk="0">
                  <a:moveTo>
                    <a:pt x="5133" y="1"/>
                  </a:moveTo>
                  <a:cubicBezTo>
                    <a:pt x="4973" y="1"/>
                    <a:pt x="4805" y="88"/>
                    <a:pt x="4612" y="176"/>
                  </a:cubicBezTo>
                  <a:cubicBezTo>
                    <a:pt x="3744" y="573"/>
                    <a:pt x="2876" y="969"/>
                    <a:pt x="2034" y="1415"/>
                  </a:cubicBezTo>
                  <a:cubicBezTo>
                    <a:pt x="1265" y="1812"/>
                    <a:pt x="447" y="2283"/>
                    <a:pt x="1" y="2903"/>
                  </a:cubicBezTo>
                  <a:cubicBezTo>
                    <a:pt x="621" y="2655"/>
                    <a:pt x="1240" y="2407"/>
                    <a:pt x="1811" y="2159"/>
                  </a:cubicBezTo>
                  <a:lnTo>
                    <a:pt x="1811" y="2159"/>
                  </a:lnTo>
                  <a:cubicBezTo>
                    <a:pt x="1488" y="2481"/>
                    <a:pt x="1191" y="2828"/>
                    <a:pt x="1017" y="3200"/>
                  </a:cubicBezTo>
                  <a:cubicBezTo>
                    <a:pt x="1563" y="2903"/>
                    <a:pt x="2133" y="2581"/>
                    <a:pt x="2678" y="2233"/>
                  </a:cubicBezTo>
                  <a:lnTo>
                    <a:pt x="2678" y="2233"/>
                  </a:lnTo>
                  <a:cubicBezTo>
                    <a:pt x="2629" y="2481"/>
                    <a:pt x="2529" y="2729"/>
                    <a:pt x="2405" y="2977"/>
                  </a:cubicBezTo>
                  <a:cubicBezTo>
                    <a:pt x="3521" y="2357"/>
                    <a:pt x="4488" y="1589"/>
                    <a:pt x="5231" y="721"/>
                  </a:cubicBezTo>
                  <a:cubicBezTo>
                    <a:pt x="5455" y="473"/>
                    <a:pt x="5628" y="176"/>
                    <a:pt x="5331" y="52"/>
                  </a:cubicBezTo>
                  <a:cubicBezTo>
                    <a:pt x="5265" y="16"/>
                    <a:pt x="5200" y="1"/>
                    <a:pt x="5133"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3" name="Google Shape;7333;p20"/>
            <p:cNvSpPr/>
            <p:nvPr/>
          </p:nvSpPr>
          <p:spPr>
            <a:xfrm>
              <a:off x="4011425" y="1323750"/>
              <a:ext cx="181000" cy="54975"/>
            </a:xfrm>
            <a:custGeom>
              <a:avLst/>
              <a:gdLst/>
              <a:ahLst/>
              <a:cxnLst/>
              <a:rect l="l" t="t" r="r" b="b"/>
              <a:pathLst>
                <a:path w="7240" h="2199" extrusionOk="0">
                  <a:moveTo>
                    <a:pt x="2689" y="0"/>
                  </a:moveTo>
                  <a:cubicBezTo>
                    <a:pt x="2006" y="0"/>
                    <a:pt x="1318" y="49"/>
                    <a:pt x="621" y="98"/>
                  </a:cubicBezTo>
                  <a:cubicBezTo>
                    <a:pt x="323" y="147"/>
                    <a:pt x="1" y="321"/>
                    <a:pt x="174" y="544"/>
                  </a:cubicBezTo>
                  <a:cubicBezTo>
                    <a:pt x="323" y="717"/>
                    <a:pt x="720" y="891"/>
                    <a:pt x="992" y="1040"/>
                  </a:cubicBezTo>
                  <a:cubicBezTo>
                    <a:pt x="1538" y="1362"/>
                    <a:pt x="2158" y="1635"/>
                    <a:pt x="2827" y="1808"/>
                  </a:cubicBezTo>
                  <a:cubicBezTo>
                    <a:pt x="3628" y="2055"/>
                    <a:pt x="4480" y="2199"/>
                    <a:pt x="5411" y="2199"/>
                  </a:cubicBezTo>
                  <a:cubicBezTo>
                    <a:pt x="5604" y="2199"/>
                    <a:pt x="5800" y="2193"/>
                    <a:pt x="6000" y="2180"/>
                  </a:cubicBezTo>
                  <a:cubicBezTo>
                    <a:pt x="6248" y="2180"/>
                    <a:pt x="6446" y="2155"/>
                    <a:pt x="6694" y="2056"/>
                  </a:cubicBezTo>
                  <a:cubicBezTo>
                    <a:pt x="6917" y="1957"/>
                    <a:pt x="7140" y="1808"/>
                    <a:pt x="7190" y="1635"/>
                  </a:cubicBezTo>
                  <a:cubicBezTo>
                    <a:pt x="7239" y="1535"/>
                    <a:pt x="7190" y="1412"/>
                    <a:pt x="7140" y="1312"/>
                  </a:cubicBezTo>
                  <a:cubicBezTo>
                    <a:pt x="7016" y="1064"/>
                    <a:pt x="6768" y="916"/>
                    <a:pt x="6496" y="767"/>
                  </a:cubicBezTo>
                  <a:cubicBezTo>
                    <a:pt x="5752" y="346"/>
                    <a:pt x="4785" y="147"/>
                    <a:pt x="3769" y="48"/>
                  </a:cubicBezTo>
                  <a:cubicBezTo>
                    <a:pt x="3409" y="14"/>
                    <a:pt x="3050" y="0"/>
                    <a:pt x="26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4" name="Google Shape;7334;p20"/>
            <p:cNvSpPr/>
            <p:nvPr/>
          </p:nvSpPr>
          <p:spPr>
            <a:xfrm>
              <a:off x="4022600" y="1334025"/>
              <a:ext cx="119000" cy="37425"/>
            </a:xfrm>
            <a:custGeom>
              <a:avLst/>
              <a:gdLst/>
              <a:ahLst/>
              <a:cxnLst/>
              <a:rect l="l" t="t" r="r" b="b"/>
              <a:pathLst>
                <a:path w="4760" h="1497" extrusionOk="0">
                  <a:moveTo>
                    <a:pt x="1303" y="0"/>
                  </a:moveTo>
                  <a:cubicBezTo>
                    <a:pt x="1087" y="0"/>
                    <a:pt x="867" y="3"/>
                    <a:pt x="645" y="9"/>
                  </a:cubicBezTo>
                  <a:cubicBezTo>
                    <a:pt x="422" y="9"/>
                    <a:pt x="0" y="9"/>
                    <a:pt x="25" y="257"/>
                  </a:cubicBezTo>
                  <a:cubicBezTo>
                    <a:pt x="50" y="455"/>
                    <a:pt x="422" y="579"/>
                    <a:pt x="620" y="653"/>
                  </a:cubicBezTo>
                  <a:cubicBezTo>
                    <a:pt x="1636" y="1100"/>
                    <a:pt x="2826" y="1397"/>
                    <a:pt x="4090" y="1496"/>
                  </a:cubicBezTo>
                  <a:cubicBezTo>
                    <a:pt x="3966" y="1372"/>
                    <a:pt x="3843" y="1248"/>
                    <a:pt x="3694" y="1124"/>
                  </a:cubicBezTo>
                  <a:cubicBezTo>
                    <a:pt x="4041" y="1100"/>
                    <a:pt x="4388" y="1075"/>
                    <a:pt x="4760" y="1025"/>
                  </a:cubicBezTo>
                  <a:cubicBezTo>
                    <a:pt x="4487" y="877"/>
                    <a:pt x="4214" y="728"/>
                    <a:pt x="3892" y="604"/>
                  </a:cubicBezTo>
                  <a:cubicBezTo>
                    <a:pt x="4115" y="530"/>
                    <a:pt x="4363" y="480"/>
                    <a:pt x="4586" y="381"/>
                  </a:cubicBezTo>
                  <a:cubicBezTo>
                    <a:pt x="4264" y="232"/>
                    <a:pt x="3892" y="158"/>
                    <a:pt x="3495" y="133"/>
                  </a:cubicBezTo>
                  <a:cubicBezTo>
                    <a:pt x="2765" y="37"/>
                    <a:pt x="2050" y="0"/>
                    <a:pt x="130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5" name="Google Shape;7335;p20"/>
            <p:cNvSpPr/>
            <p:nvPr/>
          </p:nvSpPr>
          <p:spPr>
            <a:xfrm>
              <a:off x="4021975" y="1262100"/>
              <a:ext cx="192750" cy="54450"/>
            </a:xfrm>
            <a:custGeom>
              <a:avLst/>
              <a:gdLst/>
              <a:ahLst/>
              <a:cxnLst/>
              <a:rect l="l" t="t" r="r" b="b"/>
              <a:pathLst>
                <a:path w="7710" h="2178" extrusionOk="0">
                  <a:moveTo>
                    <a:pt x="6971" y="1"/>
                  </a:moveTo>
                  <a:cubicBezTo>
                    <a:pt x="6935" y="1"/>
                    <a:pt x="6900" y="4"/>
                    <a:pt x="6867" y="10"/>
                  </a:cubicBezTo>
                  <a:cubicBezTo>
                    <a:pt x="6619" y="10"/>
                    <a:pt x="6371" y="60"/>
                    <a:pt x="6123" y="109"/>
                  </a:cubicBezTo>
                  <a:cubicBezTo>
                    <a:pt x="4239" y="432"/>
                    <a:pt x="2355" y="779"/>
                    <a:pt x="521" y="1399"/>
                  </a:cubicBezTo>
                  <a:cubicBezTo>
                    <a:pt x="75" y="1547"/>
                    <a:pt x="0" y="1870"/>
                    <a:pt x="447" y="1894"/>
                  </a:cubicBezTo>
                  <a:cubicBezTo>
                    <a:pt x="918" y="1919"/>
                    <a:pt x="1364" y="1994"/>
                    <a:pt x="1785" y="2043"/>
                  </a:cubicBezTo>
                  <a:cubicBezTo>
                    <a:pt x="2459" y="2127"/>
                    <a:pt x="3167" y="2177"/>
                    <a:pt x="3878" y="2177"/>
                  </a:cubicBezTo>
                  <a:cubicBezTo>
                    <a:pt x="4214" y="2177"/>
                    <a:pt x="4550" y="2166"/>
                    <a:pt x="4884" y="2142"/>
                  </a:cubicBezTo>
                  <a:cubicBezTo>
                    <a:pt x="5454" y="2043"/>
                    <a:pt x="6024" y="2018"/>
                    <a:pt x="6619" y="1919"/>
                  </a:cubicBezTo>
                  <a:cubicBezTo>
                    <a:pt x="6817" y="1894"/>
                    <a:pt x="7065" y="1870"/>
                    <a:pt x="7189" y="1721"/>
                  </a:cubicBezTo>
                  <a:cubicBezTo>
                    <a:pt x="7313" y="1597"/>
                    <a:pt x="7239" y="1399"/>
                    <a:pt x="7338" y="1275"/>
                  </a:cubicBezTo>
                  <a:cubicBezTo>
                    <a:pt x="7388" y="1151"/>
                    <a:pt x="7586" y="1052"/>
                    <a:pt x="7611" y="928"/>
                  </a:cubicBezTo>
                  <a:cubicBezTo>
                    <a:pt x="7710" y="729"/>
                    <a:pt x="7462" y="605"/>
                    <a:pt x="7363" y="407"/>
                  </a:cubicBezTo>
                  <a:cubicBezTo>
                    <a:pt x="7313" y="283"/>
                    <a:pt x="7338" y="134"/>
                    <a:pt x="7239" y="60"/>
                  </a:cubicBezTo>
                  <a:cubicBezTo>
                    <a:pt x="7166" y="24"/>
                    <a:pt x="7067" y="1"/>
                    <a:pt x="69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6" name="Google Shape;7336;p20"/>
            <p:cNvSpPr/>
            <p:nvPr/>
          </p:nvSpPr>
          <p:spPr>
            <a:xfrm>
              <a:off x="4025700" y="1273575"/>
              <a:ext cx="125200" cy="39625"/>
            </a:xfrm>
            <a:custGeom>
              <a:avLst/>
              <a:gdLst/>
              <a:ahLst/>
              <a:cxnLst/>
              <a:rect l="l" t="t" r="r" b="b"/>
              <a:pathLst>
                <a:path w="5008" h="1585" extrusionOk="0">
                  <a:moveTo>
                    <a:pt x="4397" y="0"/>
                  </a:moveTo>
                  <a:cubicBezTo>
                    <a:pt x="3266" y="0"/>
                    <a:pt x="2052" y="230"/>
                    <a:pt x="892" y="568"/>
                  </a:cubicBezTo>
                  <a:cubicBezTo>
                    <a:pt x="645" y="642"/>
                    <a:pt x="50" y="816"/>
                    <a:pt x="25" y="1064"/>
                  </a:cubicBezTo>
                  <a:cubicBezTo>
                    <a:pt x="0" y="1262"/>
                    <a:pt x="496" y="1386"/>
                    <a:pt x="669" y="1435"/>
                  </a:cubicBezTo>
                  <a:cubicBezTo>
                    <a:pt x="1289" y="1584"/>
                    <a:pt x="2033" y="1584"/>
                    <a:pt x="2776" y="1584"/>
                  </a:cubicBezTo>
                  <a:cubicBezTo>
                    <a:pt x="3247" y="1584"/>
                    <a:pt x="3719" y="1584"/>
                    <a:pt x="4214" y="1559"/>
                  </a:cubicBezTo>
                  <a:cubicBezTo>
                    <a:pt x="3867" y="1411"/>
                    <a:pt x="3495" y="1262"/>
                    <a:pt x="3074" y="1163"/>
                  </a:cubicBezTo>
                  <a:lnTo>
                    <a:pt x="5008" y="791"/>
                  </a:lnTo>
                  <a:cubicBezTo>
                    <a:pt x="4710" y="725"/>
                    <a:pt x="4369" y="692"/>
                    <a:pt x="4020" y="692"/>
                  </a:cubicBezTo>
                  <a:cubicBezTo>
                    <a:pt x="3845" y="692"/>
                    <a:pt x="3669" y="700"/>
                    <a:pt x="3495" y="716"/>
                  </a:cubicBezTo>
                  <a:cubicBezTo>
                    <a:pt x="3991" y="469"/>
                    <a:pt x="4487" y="270"/>
                    <a:pt x="4983" y="22"/>
                  </a:cubicBezTo>
                  <a:cubicBezTo>
                    <a:pt x="4790" y="8"/>
                    <a:pt x="4595" y="0"/>
                    <a:pt x="4397"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7" name="Google Shape;7337;p20"/>
            <p:cNvSpPr/>
            <p:nvPr/>
          </p:nvSpPr>
          <p:spPr>
            <a:xfrm>
              <a:off x="4013950" y="1165175"/>
              <a:ext cx="184675" cy="126900"/>
            </a:xfrm>
            <a:custGeom>
              <a:avLst/>
              <a:gdLst/>
              <a:ahLst/>
              <a:cxnLst/>
              <a:rect l="l" t="t" r="r" b="b"/>
              <a:pathLst>
                <a:path w="7387" h="5076" extrusionOk="0">
                  <a:moveTo>
                    <a:pt x="6682" y="0"/>
                  </a:moveTo>
                  <a:cubicBezTo>
                    <a:pt x="6638" y="0"/>
                    <a:pt x="6592" y="6"/>
                    <a:pt x="6544" y="20"/>
                  </a:cubicBezTo>
                  <a:cubicBezTo>
                    <a:pt x="6395" y="45"/>
                    <a:pt x="6196" y="95"/>
                    <a:pt x="6048" y="169"/>
                  </a:cubicBezTo>
                  <a:cubicBezTo>
                    <a:pt x="5056" y="590"/>
                    <a:pt x="4189" y="1136"/>
                    <a:pt x="3370" y="1706"/>
                  </a:cubicBezTo>
                  <a:cubicBezTo>
                    <a:pt x="2875" y="2078"/>
                    <a:pt x="2428" y="2450"/>
                    <a:pt x="1957" y="2797"/>
                  </a:cubicBezTo>
                  <a:cubicBezTo>
                    <a:pt x="1486" y="3193"/>
                    <a:pt x="1015" y="3615"/>
                    <a:pt x="619" y="4036"/>
                  </a:cubicBezTo>
                  <a:cubicBezTo>
                    <a:pt x="396" y="4284"/>
                    <a:pt x="148" y="4532"/>
                    <a:pt x="73" y="4805"/>
                  </a:cubicBezTo>
                  <a:cubicBezTo>
                    <a:pt x="0" y="5009"/>
                    <a:pt x="57" y="5076"/>
                    <a:pt x="191" y="5076"/>
                  </a:cubicBezTo>
                  <a:cubicBezTo>
                    <a:pt x="285" y="5076"/>
                    <a:pt x="417" y="5044"/>
                    <a:pt x="569" y="5003"/>
                  </a:cubicBezTo>
                  <a:cubicBezTo>
                    <a:pt x="1362" y="4780"/>
                    <a:pt x="2181" y="4408"/>
                    <a:pt x="2924" y="4036"/>
                  </a:cubicBezTo>
                  <a:cubicBezTo>
                    <a:pt x="4486" y="3292"/>
                    <a:pt x="5924" y="2400"/>
                    <a:pt x="7138" y="1384"/>
                  </a:cubicBezTo>
                  <a:cubicBezTo>
                    <a:pt x="7188" y="1309"/>
                    <a:pt x="7213" y="1284"/>
                    <a:pt x="7262" y="1210"/>
                  </a:cubicBezTo>
                  <a:cubicBezTo>
                    <a:pt x="7287" y="1136"/>
                    <a:pt x="7163" y="1061"/>
                    <a:pt x="7138" y="962"/>
                  </a:cubicBezTo>
                  <a:cubicBezTo>
                    <a:pt x="7064" y="789"/>
                    <a:pt x="7386" y="466"/>
                    <a:pt x="7188" y="342"/>
                  </a:cubicBezTo>
                  <a:cubicBezTo>
                    <a:pt x="7138" y="318"/>
                    <a:pt x="7064" y="318"/>
                    <a:pt x="7039" y="293"/>
                  </a:cubicBezTo>
                  <a:cubicBezTo>
                    <a:pt x="6965" y="268"/>
                    <a:pt x="6965" y="169"/>
                    <a:pt x="6940" y="95"/>
                  </a:cubicBezTo>
                  <a:cubicBezTo>
                    <a:pt x="6887" y="41"/>
                    <a:pt x="6794" y="0"/>
                    <a:pt x="6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8" name="Google Shape;7338;p20"/>
            <p:cNvSpPr/>
            <p:nvPr/>
          </p:nvSpPr>
          <p:spPr>
            <a:xfrm>
              <a:off x="4020725" y="1204700"/>
              <a:ext cx="115925" cy="81075"/>
            </a:xfrm>
            <a:custGeom>
              <a:avLst/>
              <a:gdLst/>
              <a:ahLst/>
              <a:cxnLst/>
              <a:rect l="l" t="t" r="r" b="b"/>
              <a:pathLst>
                <a:path w="4637" h="3243" extrusionOk="0">
                  <a:moveTo>
                    <a:pt x="3794" y="1"/>
                  </a:moveTo>
                  <a:cubicBezTo>
                    <a:pt x="3347" y="224"/>
                    <a:pt x="2951" y="497"/>
                    <a:pt x="2529" y="720"/>
                  </a:cubicBezTo>
                  <a:cubicBezTo>
                    <a:pt x="1835" y="1216"/>
                    <a:pt x="1240" y="1736"/>
                    <a:pt x="720" y="2306"/>
                  </a:cubicBezTo>
                  <a:cubicBezTo>
                    <a:pt x="571" y="2480"/>
                    <a:pt x="1" y="2976"/>
                    <a:pt x="50" y="3174"/>
                  </a:cubicBezTo>
                  <a:cubicBezTo>
                    <a:pt x="55" y="3223"/>
                    <a:pt x="92" y="3243"/>
                    <a:pt x="150" y="3243"/>
                  </a:cubicBezTo>
                  <a:cubicBezTo>
                    <a:pt x="388" y="3243"/>
                    <a:pt x="972" y="2907"/>
                    <a:pt x="1091" y="2827"/>
                  </a:cubicBezTo>
                  <a:cubicBezTo>
                    <a:pt x="2281" y="2207"/>
                    <a:pt x="3446" y="1563"/>
                    <a:pt x="4636" y="943"/>
                  </a:cubicBezTo>
                  <a:lnTo>
                    <a:pt x="4636" y="943"/>
                  </a:lnTo>
                  <a:cubicBezTo>
                    <a:pt x="4141" y="1067"/>
                    <a:pt x="3670" y="1166"/>
                    <a:pt x="3174" y="1290"/>
                  </a:cubicBezTo>
                  <a:cubicBezTo>
                    <a:pt x="3645" y="918"/>
                    <a:pt x="4091" y="497"/>
                    <a:pt x="4562" y="125"/>
                  </a:cubicBezTo>
                  <a:lnTo>
                    <a:pt x="4562" y="125"/>
                  </a:lnTo>
                  <a:cubicBezTo>
                    <a:pt x="3967" y="472"/>
                    <a:pt x="3347" y="794"/>
                    <a:pt x="2728" y="1067"/>
                  </a:cubicBezTo>
                  <a:cubicBezTo>
                    <a:pt x="2975" y="695"/>
                    <a:pt x="3347" y="323"/>
                    <a:pt x="3794"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9" name="Google Shape;7339;p20"/>
            <p:cNvSpPr/>
            <p:nvPr/>
          </p:nvSpPr>
          <p:spPr>
            <a:xfrm>
              <a:off x="3693500" y="1314975"/>
              <a:ext cx="212600" cy="64550"/>
            </a:xfrm>
            <a:custGeom>
              <a:avLst/>
              <a:gdLst/>
              <a:ahLst/>
              <a:cxnLst/>
              <a:rect l="l" t="t" r="r" b="b"/>
              <a:pathLst>
                <a:path w="8504" h="2582" extrusionOk="0">
                  <a:moveTo>
                    <a:pt x="5969" y="1"/>
                  </a:moveTo>
                  <a:cubicBezTo>
                    <a:pt x="5740" y="1"/>
                    <a:pt x="5510" y="2"/>
                    <a:pt x="5281" y="2"/>
                  </a:cubicBezTo>
                  <a:cubicBezTo>
                    <a:pt x="3843" y="2"/>
                    <a:pt x="2356" y="27"/>
                    <a:pt x="893" y="424"/>
                  </a:cubicBezTo>
                  <a:cubicBezTo>
                    <a:pt x="695" y="498"/>
                    <a:pt x="497" y="548"/>
                    <a:pt x="298" y="672"/>
                  </a:cubicBezTo>
                  <a:cubicBezTo>
                    <a:pt x="150" y="796"/>
                    <a:pt x="1" y="969"/>
                    <a:pt x="26" y="1118"/>
                  </a:cubicBezTo>
                  <a:cubicBezTo>
                    <a:pt x="26" y="1217"/>
                    <a:pt x="75" y="1292"/>
                    <a:pt x="125" y="1391"/>
                  </a:cubicBezTo>
                  <a:cubicBezTo>
                    <a:pt x="150" y="1515"/>
                    <a:pt x="75" y="1639"/>
                    <a:pt x="125" y="1763"/>
                  </a:cubicBezTo>
                  <a:cubicBezTo>
                    <a:pt x="125" y="1961"/>
                    <a:pt x="274" y="2110"/>
                    <a:pt x="397" y="2258"/>
                  </a:cubicBezTo>
                  <a:cubicBezTo>
                    <a:pt x="497" y="2357"/>
                    <a:pt x="546" y="2457"/>
                    <a:pt x="670" y="2506"/>
                  </a:cubicBezTo>
                  <a:cubicBezTo>
                    <a:pt x="790" y="2561"/>
                    <a:pt x="929" y="2582"/>
                    <a:pt x="1077" y="2582"/>
                  </a:cubicBezTo>
                  <a:cubicBezTo>
                    <a:pt x="1265" y="2582"/>
                    <a:pt x="1467" y="2548"/>
                    <a:pt x="1662" y="2506"/>
                  </a:cubicBezTo>
                  <a:cubicBezTo>
                    <a:pt x="2430" y="2357"/>
                    <a:pt x="3174" y="2159"/>
                    <a:pt x="3967" y="2010"/>
                  </a:cubicBezTo>
                  <a:cubicBezTo>
                    <a:pt x="4389" y="1911"/>
                    <a:pt x="4860" y="1837"/>
                    <a:pt x="5256" y="1663"/>
                  </a:cubicBezTo>
                  <a:cubicBezTo>
                    <a:pt x="5727" y="1515"/>
                    <a:pt x="6149" y="1341"/>
                    <a:pt x="6595" y="1143"/>
                  </a:cubicBezTo>
                  <a:cubicBezTo>
                    <a:pt x="7066" y="969"/>
                    <a:pt x="7512" y="746"/>
                    <a:pt x="7983" y="548"/>
                  </a:cubicBezTo>
                  <a:cubicBezTo>
                    <a:pt x="8429" y="374"/>
                    <a:pt x="8504" y="176"/>
                    <a:pt x="8008" y="126"/>
                  </a:cubicBezTo>
                  <a:cubicBezTo>
                    <a:pt x="7339" y="15"/>
                    <a:pt x="6655" y="1"/>
                    <a:pt x="59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0" name="Google Shape;7340;p20"/>
            <p:cNvSpPr/>
            <p:nvPr/>
          </p:nvSpPr>
          <p:spPr>
            <a:xfrm>
              <a:off x="3766625" y="1316275"/>
              <a:ext cx="117800" cy="37425"/>
            </a:xfrm>
            <a:custGeom>
              <a:avLst/>
              <a:gdLst/>
              <a:ahLst/>
              <a:cxnLst/>
              <a:rect l="l" t="t" r="r" b="b"/>
              <a:pathLst>
                <a:path w="4712" h="1497" extrusionOk="0">
                  <a:moveTo>
                    <a:pt x="30" y="366"/>
                  </a:moveTo>
                  <a:lnTo>
                    <a:pt x="30" y="366"/>
                  </a:lnTo>
                  <a:cubicBezTo>
                    <a:pt x="20" y="368"/>
                    <a:pt x="10" y="370"/>
                    <a:pt x="1" y="372"/>
                  </a:cubicBezTo>
                  <a:cubicBezTo>
                    <a:pt x="11" y="370"/>
                    <a:pt x="20" y="368"/>
                    <a:pt x="30" y="366"/>
                  </a:cubicBezTo>
                  <a:close/>
                  <a:moveTo>
                    <a:pt x="2703" y="0"/>
                  </a:moveTo>
                  <a:cubicBezTo>
                    <a:pt x="1796" y="74"/>
                    <a:pt x="889" y="196"/>
                    <a:pt x="30" y="366"/>
                  </a:cubicBezTo>
                  <a:lnTo>
                    <a:pt x="30" y="366"/>
                  </a:lnTo>
                  <a:cubicBezTo>
                    <a:pt x="48" y="363"/>
                    <a:pt x="66" y="362"/>
                    <a:pt x="85" y="362"/>
                  </a:cubicBezTo>
                  <a:cubicBezTo>
                    <a:pt x="165" y="362"/>
                    <a:pt x="251" y="385"/>
                    <a:pt x="323" y="421"/>
                  </a:cubicBezTo>
                  <a:cubicBezTo>
                    <a:pt x="621" y="496"/>
                    <a:pt x="943" y="595"/>
                    <a:pt x="1290" y="694"/>
                  </a:cubicBezTo>
                  <a:cubicBezTo>
                    <a:pt x="869" y="744"/>
                    <a:pt x="472" y="868"/>
                    <a:pt x="100" y="992"/>
                  </a:cubicBezTo>
                  <a:cubicBezTo>
                    <a:pt x="670" y="1041"/>
                    <a:pt x="1240" y="1041"/>
                    <a:pt x="1811" y="1041"/>
                  </a:cubicBezTo>
                  <a:cubicBezTo>
                    <a:pt x="1464" y="1116"/>
                    <a:pt x="1092" y="1289"/>
                    <a:pt x="794" y="1438"/>
                  </a:cubicBezTo>
                  <a:cubicBezTo>
                    <a:pt x="1000" y="1477"/>
                    <a:pt x="1218" y="1497"/>
                    <a:pt x="1443" y="1497"/>
                  </a:cubicBezTo>
                  <a:cubicBezTo>
                    <a:pt x="1924" y="1497"/>
                    <a:pt x="2436" y="1408"/>
                    <a:pt x="2926" y="1240"/>
                  </a:cubicBezTo>
                  <a:cubicBezTo>
                    <a:pt x="3521" y="1066"/>
                    <a:pt x="4066" y="719"/>
                    <a:pt x="4587" y="421"/>
                  </a:cubicBezTo>
                  <a:cubicBezTo>
                    <a:pt x="4661" y="372"/>
                    <a:pt x="4711" y="322"/>
                    <a:pt x="4711" y="248"/>
                  </a:cubicBezTo>
                  <a:cubicBezTo>
                    <a:pt x="4711" y="198"/>
                    <a:pt x="4017" y="99"/>
                    <a:pt x="3918" y="99"/>
                  </a:cubicBezTo>
                  <a:cubicBezTo>
                    <a:pt x="3521" y="50"/>
                    <a:pt x="3100" y="0"/>
                    <a:pt x="270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1" name="Google Shape;7341;p20"/>
            <p:cNvSpPr/>
            <p:nvPr/>
          </p:nvSpPr>
          <p:spPr>
            <a:xfrm>
              <a:off x="3987275" y="1118850"/>
              <a:ext cx="123975" cy="158400"/>
            </a:xfrm>
            <a:custGeom>
              <a:avLst/>
              <a:gdLst/>
              <a:ahLst/>
              <a:cxnLst/>
              <a:rect l="l" t="t" r="r" b="b"/>
              <a:pathLst>
                <a:path w="4959" h="6336" extrusionOk="0">
                  <a:moveTo>
                    <a:pt x="4480" y="1"/>
                  </a:moveTo>
                  <a:cubicBezTo>
                    <a:pt x="4353" y="1"/>
                    <a:pt x="4172" y="96"/>
                    <a:pt x="4013" y="96"/>
                  </a:cubicBezTo>
                  <a:cubicBezTo>
                    <a:pt x="3988" y="96"/>
                    <a:pt x="3965" y="93"/>
                    <a:pt x="3942" y="88"/>
                  </a:cubicBezTo>
                  <a:cubicBezTo>
                    <a:pt x="3867" y="64"/>
                    <a:pt x="3793" y="39"/>
                    <a:pt x="3743" y="39"/>
                  </a:cubicBezTo>
                  <a:cubicBezTo>
                    <a:pt x="3714" y="34"/>
                    <a:pt x="3684" y="32"/>
                    <a:pt x="3654" y="32"/>
                  </a:cubicBezTo>
                  <a:cubicBezTo>
                    <a:pt x="3511" y="32"/>
                    <a:pt x="3371" y="81"/>
                    <a:pt x="3248" y="163"/>
                  </a:cubicBezTo>
                  <a:cubicBezTo>
                    <a:pt x="3074" y="262"/>
                    <a:pt x="3000" y="336"/>
                    <a:pt x="2876" y="460"/>
                  </a:cubicBezTo>
                  <a:cubicBezTo>
                    <a:pt x="1958" y="1402"/>
                    <a:pt x="1339" y="2419"/>
                    <a:pt x="893" y="3435"/>
                  </a:cubicBezTo>
                  <a:cubicBezTo>
                    <a:pt x="471" y="4402"/>
                    <a:pt x="198" y="5344"/>
                    <a:pt x="0" y="6286"/>
                  </a:cubicBezTo>
                  <a:lnTo>
                    <a:pt x="0" y="6335"/>
                  </a:lnTo>
                  <a:lnTo>
                    <a:pt x="74" y="6335"/>
                  </a:lnTo>
                  <a:cubicBezTo>
                    <a:pt x="322" y="6335"/>
                    <a:pt x="570" y="6162"/>
                    <a:pt x="744" y="6013"/>
                  </a:cubicBezTo>
                  <a:cubicBezTo>
                    <a:pt x="2578" y="4501"/>
                    <a:pt x="4140" y="2617"/>
                    <a:pt x="4884" y="782"/>
                  </a:cubicBezTo>
                  <a:cubicBezTo>
                    <a:pt x="4908" y="634"/>
                    <a:pt x="4958" y="460"/>
                    <a:pt x="4884" y="386"/>
                  </a:cubicBezTo>
                  <a:cubicBezTo>
                    <a:pt x="4809" y="287"/>
                    <a:pt x="4685" y="262"/>
                    <a:pt x="4661" y="187"/>
                  </a:cubicBezTo>
                  <a:cubicBezTo>
                    <a:pt x="4636" y="138"/>
                    <a:pt x="4636" y="64"/>
                    <a:pt x="4586" y="39"/>
                  </a:cubicBezTo>
                  <a:cubicBezTo>
                    <a:pt x="4559" y="11"/>
                    <a:pt x="4522"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2" name="Google Shape;7342;p20"/>
            <p:cNvSpPr/>
            <p:nvPr/>
          </p:nvSpPr>
          <p:spPr>
            <a:xfrm>
              <a:off x="3989125" y="1148925"/>
              <a:ext cx="90500" cy="127350"/>
            </a:xfrm>
            <a:custGeom>
              <a:avLst/>
              <a:gdLst/>
              <a:ahLst/>
              <a:cxnLst/>
              <a:rect l="l" t="t" r="r" b="b"/>
              <a:pathLst>
                <a:path w="3620" h="5094" extrusionOk="0">
                  <a:moveTo>
                    <a:pt x="2876" y="1"/>
                  </a:moveTo>
                  <a:lnTo>
                    <a:pt x="2876" y="1"/>
                  </a:lnTo>
                  <a:cubicBezTo>
                    <a:pt x="2207" y="621"/>
                    <a:pt x="1686" y="1315"/>
                    <a:pt x="1240" y="2034"/>
                  </a:cubicBezTo>
                  <a:cubicBezTo>
                    <a:pt x="744" y="2827"/>
                    <a:pt x="397" y="3670"/>
                    <a:pt x="124" y="4463"/>
                  </a:cubicBezTo>
                  <a:cubicBezTo>
                    <a:pt x="75" y="4686"/>
                    <a:pt x="0" y="4909"/>
                    <a:pt x="124" y="5083"/>
                  </a:cubicBezTo>
                  <a:cubicBezTo>
                    <a:pt x="143" y="5090"/>
                    <a:pt x="164" y="5094"/>
                    <a:pt x="186" y="5094"/>
                  </a:cubicBezTo>
                  <a:cubicBezTo>
                    <a:pt x="306" y="5094"/>
                    <a:pt x="458" y="4986"/>
                    <a:pt x="521" y="4860"/>
                  </a:cubicBezTo>
                  <a:cubicBezTo>
                    <a:pt x="1265" y="4091"/>
                    <a:pt x="1860" y="3347"/>
                    <a:pt x="2479" y="2554"/>
                  </a:cubicBezTo>
                  <a:cubicBezTo>
                    <a:pt x="2975" y="1860"/>
                    <a:pt x="3471" y="1191"/>
                    <a:pt x="3620" y="497"/>
                  </a:cubicBezTo>
                  <a:lnTo>
                    <a:pt x="3620" y="497"/>
                  </a:lnTo>
                  <a:cubicBezTo>
                    <a:pt x="3471" y="596"/>
                    <a:pt x="3297" y="720"/>
                    <a:pt x="3099" y="819"/>
                  </a:cubicBezTo>
                  <a:cubicBezTo>
                    <a:pt x="3248" y="596"/>
                    <a:pt x="3372" y="348"/>
                    <a:pt x="3446" y="100"/>
                  </a:cubicBezTo>
                  <a:lnTo>
                    <a:pt x="3446" y="100"/>
                  </a:lnTo>
                  <a:cubicBezTo>
                    <a:pt x="3198" y="298"/>
                    <a:pt x="2950" y="472"/>
                    <a:pt x="2727" y="670"/>
                  </a:cubicBezTo>
                  <a:cubicBezTo>
                    <a:pt x="2826" y="447"/>
                    <a:pt x="2876" y="224"/>
                    <a:pt x="2876"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3" name="Google Shape;7343;p20"/>
            <p:cNvSpPr/>
            <p:nvPr/>
          </p:nvSpPr>
          <p:spPr>
            <a:xfrm>
              <a:off x="3767875" y="1203475"/>
              <a:ext cx="144425" cy="101650"/>
            </a:xfrm>
            <a:custGeom>
              <a:avLst/>
              <a:gdLst/>
              <a:ahLst/>
              <a:cxnLst/>
              <a:rect l="l" t="t" r="r" b="b"/>
              <a:pathLst>
                <a:path w="5777" h="4066" extrusionOk="0">
                  <a:moveTo>
                    <a:pt x="1314" y="0"/>
                  </a:moveTo>
                  <a:cubicBezTo>
                    <a:pt x="1116" y="0"/>
                    <a:pt x="868" y="25"/>
                    <a:pt x="695" y="149"/>
                  </a:cubicBezTo>
                  <a:cubicBezTo>
                    <a:pt x="645" y="223"/>
                    <a:pt x="596" y="273"/>
                    <a:pt x="546" y="298"/>
                  </a:cubicBezTo>
                  <a:cubicBezTo>
                    <a:pt x="397" y="397"/>
                    <a:pt x="75" y="372"/>
                    <a:pt x="25" y="496"/>
                  </a:cubicBezTo>
                  <a:cubicBezTo>
                    <a:pt x="1" y="521"/>
                    <a:pt x="25" y="546"/>
                    <a:pt x="25" y="595"/>
                  </a:cubicBezTo>
                  <a:cubicBezTo>
                    <a:pt x="75" y="769"/>
                    <a:pt x="199" y="918"/>
                    <a:pt x="298" y="1091"/>
                  </a:cubicBezTo>
                  <a:cubicBezTo>
                    <a:pt x="620" y="1512"/>
                    <a:pt x="992" y="1884"/>
                    <a:pt x="1414" y="2231"/>
                  </a:cubicBezTo>
                  <a:cubicBezTo>
                    <a:pt x="1686" y="2479"/>
                    <a:pt x="2009" y="2653"/>
                    <a:pt x="2356" y="2851"/>
                  </a:cubicBezTo>
                  <a:cubicBezTo>
                    <a:pt x="2876" y="3124"/>
                    <a:pt x="3422" y="3397"/>
                    <a:pt x="4016" y="3570"/>
                  </a:cubicBezTo>
                  <a:cubicBezTo>
                    <a:pt x="4314" y="3694"/>
                    <a:pt x="4636" y="3768"/>
                    <a:pt x="4934" y="3868"/>
                  </a:cubicBezTo>
                  <a:cubicBezTo>
                    <a:pt x="5033" y="3892"/>
                    <a:pt x="5777" y="4066"/>
                    <a:pt x="5777" y="4066"/>
                  </a:cubicBezTo>
                  <a:cubicBezTo>
                    <a:pt x="5529" y="2702"/>
                    <a:pt x="4636" y="1463"/>
                    <a:pt x="3248" y="620"/>
                  </a:cubicBezTo>
                  <a:cubicBezTo>
                    <a:pt x="2727" y="273"/>
                    <a:pt x="2108" y="25"/>
                    <a:pt x="1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4" name="Google Shape;7344;p20"/>
            <p:cNvSpPr/>
            <p:nvPr/>
          </p:nvSpPr>
          <p:spPr>
            <a:xfrm>
              <a:off x="3823650" y="1248100"/>
              <a:ext cx="81225" cy="51450"/>
            </a:xfrm>
            <a:custGeom>
              <a:avLst/>
              <a:gdLst/>
              <a:ahLst/>
              <a:cxnLst/>
              <a:rect l="l" t="t" r="r" b="b"/>
              <a:pathLst>
                <a:path w="3249" h="2058" extrusionOk="0">
                  <a:moveTo>
                    <a:pt x="1513" y="0"/>
                  </a:moveTo>
                  <a:cubicBezTo>
                    <a:pt x="1516" y="6"/>
                    <a:pt x="1520" y="12"/>
                    <a:pt x="1525" y="18"/>
                  </a:cubicBezTo>
                  <a:lnTo>
                    <a:pt x="1525" y="18"/>
                  </a:lnTo>
                  <a:cubicBezTo>
                    <a:pt x="1521" y="12"/>
                    <a:pt x="1517" y="6"/>
                    <a:pt x="1513" y="0"/>
                  </a:cubicBezTo>
                  <a:close/>
                  <a:moveTo>
                    <a:pt x="1525" y="18"/>
                  </a:moveTo>
                  <a:cubicBezTo>
                    <a:pt x="1668" y="237"/>
                    <a:pt x="1788" y="479"/>
                    <a:pt x="1885" y="744"/>
                  </a:cubicBezTo>
                  <a:cubicBezTo>
                    <a:pt x="1538" y="546"/>
                    <a:pt x="1166" y="347"/>
                    <a:pt x="720" y="248"/>
                  </a:cubicBezTo>
                  <a:lnTo>
                    <a:pt x="720" y="248"/>
                  </a:lnTo>
                  <a:cubicBezTo>
                    <a:pt x="893" y="496"/>
                    <a:pt x="1042" y="719"/>
                    <a:pt x="1141" y="967"/>
                  </a:cubicBezTo>
                  <a:cubicBezTo>
                    <a:pt x="769" y="917"/>
                    <a:pt x="372" y="868"/>
                    <a:pt x="1" y="818"/>
                  </a:cubicBezTo>
                  <a:lnTo>
                    <a:pt x="1" y="818"/>
                  </a:lnTo>
                  <a:cubicBezTo>
                    <a:pt x="273" y="1240"/>
                    <a:pt x="769" y="1537"/>
                    <a:pt x="1364" y="1711"/>
                  </a:cubicBezTo>
                  <a:cubicBezTo>
                    <a:pt x="1736" y="1810"/>
                    <a:pt x="2256" y="2033"/>
                    <a:pt x="2752" y="2058"/>
                  </a:cubicBezTo>
                  <a:cubicBezTo>
                    <a:pt x="3248" y="2008"/>
                    <a:pt x="3199" y="1636"/>
                    <a:pt x="3124" y="1438"/>
                  </a:cubicBezTo>
                  <a:cubicBezTo>
                    <a:pt x="2951" y="1116"/>
                    <a:pt x="2752" y="843"/>
                    <a:pt x="2455" y="595"/>
                  </a:cubicBezTo>
                  <a:cubicBezTo>
                    <a:pt x="2306" y="471"/>
                    <a:pt x="2157" y="347"/>
                    <a:pt x="2009" y="248"/>
                  </a:cubicBezTo>
                  <a:cubicBezTo>
                    <a:pt x="1892" y="202"/>
                    <a:pt x="1601" y="111"/>
                    <a:pt x="1525" y="18"/>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5" name="Google Shape;7345;p20"/>
            <p:cNvSpPr/>
            <p:nvPr/>
          </p:nvSpPr>
          <p:spPr>
            <a:xfrm>
              <a:off x="3920325" y="1119475"/>
              <a:ext cx="77500" cy="162550"/>
            </a:xfrm>
            <a:custGeom>
              <a:avLst/>
              <a:gdLst/>
              <a:ahLst/>
              <a:cxnLst/>
              <a:rect l="l" t="t" r="r" b="b"/>
              <a:pathLst>
                <a:path w="3100" h="6502" extrusionOk="0">
                  <a:moveTo>
                    <a:pt x="2207" y="1"/>
                  </a:moveTo>
                  <a:cubicBezTo>
                    <a:pt x="1990" y="1"/>
                    <a:pt x="1774" y="169"/>
                    <a:pt x="1557" y="169"/>
                  </a:cubicBezTo>
                  <a:cubicBezTo>
                    <a:pt x="1534" y="169"/>
                    <a:pt x="1511" y="167"/>
                    <a:pt x="1488" y="162"/>
                  </a:cubicBezTo>
                  <a:cubicBezTo>
                    <a:pt x="1456" y="153"/>
                    <a:pt x="1425" y="149"/>
                    <a:pt x="1396" y="149"/>
                  </a:cubicBezTo>
                  <a:cubicBezTo>
                    <a:pt x="1109" y="149"/>
                    <a:pt x="956" y="555"/>
                    <a:pt x="844" y="757"/>
                  </a:cubicBezTo>
                  <a:cubicBezTo>
                    <a:pt x="645" y="1030"/>
                    <a:pt x="497" y="1352"/>
                    <a:pt x="373" y="1650"/>
                  </a:cubicBezTo>
                  <a:cubicBezTo>
                    <a:pt x="125" y="2245"/>
                    <a:pt x="1" y="2865"/>
                    <a:pt x="1" y="3459"/>
                  </a:cubicBezTo>
                  <a:cubicBezTo>
                    <a:pt x="1" y="4253"/>
                    <a:pt x="224" y="5021"/>
                    <a:pt x="670" y="5691"/>
                  </a:cubicBezTo>
                  <a:cubicBezTo>
                    <a:pt x="819" y="5889"/>
                    <a:pt x="1042" y="6310"/>
                    <a:pt x="1364" y="6459"/>
                  </a:cubicBezTo>
                  <a:cubicBezTo>
                    <a:pt x="1428" y="6489"/>
                    <a:pt x="1489" y="6502"/>
                    <a:pt x="1547" y="6502"/>
                  </a:cubicBezTo>
                  <a:cubicBezTo>
                    <a:pt x="1832" y="6502"/>
                    <a:pt x="2050" y="6194"/>
                    <a:pt x="2133" y="5988"/>
                  </a:cubicBezTo>
                  <a:cubicBezTo>
                    <a:pt x="2505" y="4798"/>
                    <a:pt x="2678" y="3633"/>
                    <a:pt x="2901" y="2468"/>
                  </a:cubicBezTo>
                  <a:cubicBezTo>
                    <a:pt x="2976" y="2096"/>
                    <a:pt x="3025" y="1749"/>
                    <a:pt x="3050" y="1377"/>
                  </a:cubicBezTo>
                  <a:cubicBezTo>
                    <a:pt x="3100" y="1129"/>
                    <a:pt x="3100" y="832"/>
                    <a:pt x="3000" y="633"/>
                  </a:cubicBezTo>
                  <a:cubicBezTo>
                    <a:pt x="2901" y="435"/>
                    <a:pt x="2629" y="63"/>
                    <a:pt x="2306" y="14"/>
                  </a:cubicBezTo>
                  <a:cubicBezTo>
                    <a:pt x="2273" y="5"/>
                    <a:pt x="2240" y="1"/>
                    <a:pt x="2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6" name="Google Shape;7346;p20"/>
            <p:cNvSpPr/>
            <p:nvPr/>
          </p:nvSpPr>
          <p:spPr>
            <a:xfrm>
              <a:off x="3933350" y="1176200"/>
              <a:ext cx="42175" cy="96200"/>
            </a:xfrm>
            <a:custGeom>
              <a:avLst/>
              <a:gdLst/>
              <a:ahLst/>
              <a:cxnLst/>
              <a:rect l="l" t="t" r="r" b="b"/>
              <a:pathLst>
                <a:path w="1687" h="3848" extrusionOk="0">
                  <a:moveTo>
                    <a:pt x="521" y="1"/>
                  </a:moveTo>
                  <a:cubicBezTo>
                    <a:pt x="347" y="372"/>
                    <a:pt x="248" y="744"/>
                    <a:pt x="224" y="1116"/>
                  </a:cubicBezTo>
                  <a:cubicBezTo>
                    <a:pt x="174" y="1339"/>
                    <a:pt x="25" y="1587"/>
                    <a:pt x="25" y="1835"/>
                  </a:cubicBezTo>
                  <a:cubicBezTo>
                    <a:pt x="0" y="2480"/>
                    <a:pt x="496" y="3198"/>
                    <a:pt x="893" y="3694"/>
                  </a:cubicBezTo>
                  <a:cubicBezTo>
                    <a:pt x="957" y="3780"/>
                    <a:pt x="1059" y="3848"/>
                    <a:pt x="1183" y="3848"/>
                  </a:cubicBezTo>
                  <a:cubicBezTo>
                    <a:pt x="1201" y="3848"/>
                    <a:pt x="1220" y="3846"/>
                    <a:pt x="1240" y="3843"/>
                  </a:cubicBezTo>
                  <a:lnTo>
                    <a:pt x="1513" y="2356"/>
                  </a:lnTo>
                  <a:cubicBezTo>
                    <a:pt x="1587" y="1959"/>
                    <a:pt x="1686" y="1562"/>
                    <a:pt x="1612" y="1190"/>
                  </a:cubicBezTo>
                  <a:lnTo>
                    <a:pt x="1612" y="1190"/>
                  </a:lnTo>
                  <a:cubicBezTo>
                    <a:pt x="1513" y="1265"/>
                    <a:pt x="1438" y="1389"/>
                    <a:pt x="1339" y="1488"/>
                  </a:cubicBezTo>
                  <a:cubicBezTo>
                    <a:pt x="1364" y="1017"/>
                    <a:pt x="1314" y="571"/>
                    <a:pt x="1141" y="149"/>
                  </a:cubicBezTo>
                  <a:cubicBezTo>
                    <a:pt x="1017" y="372"/>
                    <a:pt x="967" y="571"/>
                    <a:pt x="942" y="769"/>
                  </a:cubicBezTo>
                  <a:cubicBezTo>
                    <a:pt x="818" y="496"/>
                    <a:pt x="695" y="248"/>
                    <a:pt x="521"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7" name="Google Shape;7347;p20"/>
            <p:cNvSpPr/>
            <p:nvPr/>
          </p:nvSpPr>
          <p:spPr>
            <a:xfrm>
              <a:off x="3707150" y="1252125"/>
              <a:ext cx="195225" cy="73700"/>
            </a:xfrm>
            <a:custGeom>
              <a:avLst/>
              <a:gdLst/>
              <a:ahLst/>
              <a:cxnLst/>
              <a:rect l="l" t="t" r="r" b="b"/>
              <a:pathLst>
                <a:path w="7809" h="2948" extrusionOk="0">
                  <a:moveTo>
                    <a:pt x="1537" y="0"/>
                  </a:moveTo>
                  <a:cubicBezTo>
                    <a:pt x="1432" y="0"/>
                    <a:pt x="1326" y="13"/>
                    <a:pt x="1215" y="62"/>
                  </a:cubicBezTo>
                  <a:cubicBezTo>
                    <a:pt x="1017" y="161"/>
                    <a:pt x="893" y="285"/>
                    <a:pt x="744" y="409"/>
                  </a:cubicBezTo>
                  <a:cubicBezTo>
                    <a:pt x="570" y="558"/>
                    <a:pt x="322" y="657"/>
                    <a:pt x="149" y="831"/>
                  </a:cubicBezTo>
                  <a:cubicBezTo>
                    <a:pt x="0" y="1004"/>
                    <a:pt x="75" y="1128"/>
                    <a:pt x="99" y="1252"/>
                  </a:cubicBezTo>
                  <a:cubicBezTo>
                    <a:pt x="124" y="1302"/>
                    <a:pt x="149" y="1302"/>
                    <a:pt x="149" y="1401"/>
                  </a:cubicBezTo>
                  <a:cubicBezTo>
                    <a:pt x="149" y="1451"/>
                    <a:pt x="124" y="1525"/>
                    <a:pt x="149" y="1624"/>
                  </a:cubicBezTo>
                  <a:cubicBezTo>
                    <a:pt x="199" y="1872"/>
                    <a:pt x="446" y="2120"/>
                    <a:pt x="719" y="2244"/>
                  </a:cubicBezTo>
                  <a:cubicBezTo>
                    <a:pt x="2013" y="2761"/>
                    <a:pt x="3705" y="2948"/>
                    <a:pt x="5387" y="2948"/>
                  </a:cubicBezTo>
                  <a:cubicBezTo>
                    <a:pt x="5961" y="2948"/>
                    <a:pt x="6535" y="2926"/>
                    <a:pt x="7090" y="2888"/>
                  </a:cubicBezTo>
                  <a:cubicBezTo>
                    <a:pt x="7338" y="2864"/>
                    <a:pt x="7660" y="2789"/>
                    <a:pt x="7759" y="2640"/>
                  </a:cubicBezTo>
                  <a:cubicBezTo>
                    <a:pt x="7809" y="2467"/>
                    <a:pt x="7710" y="2393"/>
                    <a:pt x="7586" y="2293"/>
                  </a:cubicBezTo>
                  <a:cubicBezTo>
                    <a:pt x="7065" y="1822"/>
                    <a:pt x="6421" y="1500"/>
                    <a:pt x="5727" y="1178"/>
                  </a:cubicBezTo>
                  <a:cubicBezTo>
                    <a:pt x="5553" y="1079"/>
                    <a:pt x="5355" y="1029"/>
                    <a:pt x="5181" y="930"/>
                  </a:cubicBezTo>
                  <a:cubicBezTo>
                    <a:pt x="4140" y="508"/>
                    <a:pt x="3099" y="62"/>
                    <a:pt x="1859" y="13"/>
                  </a:cubicBezTo>
                  <a:cubicBezTo>
                    <a:pt x="1748" y="13"/>
                    <a:pt x="1643" y="0"/>
                    <a:pt x="15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8" name="Google Shape;7348;p20"/>
            <p:cNvSpPr/>
            <p:nvPr/>
          </p:nvSpPr>
          <p:spPr>
            <a:xfrm>
              <a:off x="3771600" y="1278450"/>
              <a:ext cx="119000" cy="39700"/>
            </a:xfrm>
            <a:custGeom>
              <a:avLst/>
              <a:gdLst/>
              <a:ahLst/>
              <a:cxnLst/>
              <a:rect l="l" t="t" r="r" b="b"/>
              <a:pathLst>
                <a:path w="4760" h="1588" extrusionOk="0">
                  <a:moveTo>
                    <a:pt x="719" y="1"/>
                  </a:moveTo>
                  <a:lnTo>
                    <a:pt x="719" y="1"/>
                  </a:lnTo>
                  <a:cubicBezTo>
                    <a:pt x="731" y="17"/>
                    <a:pt x="751" y="31"/>
                    <a:pt x="776" y="42"/>
                  </a:cubicBezTo>
                  <a:lnTo>
                    <a:pt x="776" y="42"/>
                  </a:lnTo>
                  <a:cubicBezTo>
                    <a:pt x="757" y="28"/>
                    <a:pt x="738" y="14"/>
                    <a:pt x="719" y="1"/>
                  </a:cubicBezTo>
                  <a:close/>
                  <a:moveTo>
                    <a:pt x="776" y="42"/>
                  </a:moveTo>
                  <a:lnTo>
                    <a:pt x="776" y="42"/>
                  </a:lnTo>
                  <a:cubicBezTo>
                    <a:pt x="931" y="157"/>
                    <a:pt x="1091" y="287"/>
                    <a:pt x="1289" y="398"/>
                  </a:cubicBezTo>
                  <a:cubicBezTo>
                    <a:pt x="1125" y="377"/>
                    <a:pt x="948" y="365"/>
                    <a:pt x="767" y="365"/>
                  </a:cubicBezTo>
                  <a:cubicBezTo>
                    <a:pt x="511" y="365"/>
                    <a:pt x="247" y="389"/>
                    <a:pt x="0" y="447"/>
                  </a:cubicBezTo>
                  <a:cubicBezTo>
                    <a:pt x="397" y="596"/>
                    <a:pt x="843" y="769"/>
                    <a:pt x="1240" y="943"/>
                  </a:cubicBezTo>
                  <a:lnTo>
                    <a:pt x="595" y="1116"/>
                  </a:lnTo>
                  <a:cubicBezTo>
                    <a:pt x="630" y="1109"/>
                    <a:pt x="671" y="1106"/>
                    <a:pt x="715" y="1106"/>
                  </a:cubicBezTo>
                  <a:cubicBezTo>
                    <a:pt x="985" y="1106"/>
                    <a:pt x="1399" y="1219"/>
                    <a:pt x="1612" y="1240"/>
                  </a:cubicBezTo>
                  <a:cubicBezTo>
                    <a:pt x="1959" y="1265"/>
                    <a:pt x="2256" y="1315"/>
                    <a:pt x="2603" y="1340"/>
                  </a:cubicBezTo>
                  <a:cubicBezTo>
                    <a:pt x="3322" y="1389"/>
                    <a:pt x="4016" y="1488"/>
                    <a:pt x="4735" y="1587"/>
                  </a:cubicBezTo>
                  <a:cubicBezTo>
                    <a:pt x="4760" y="1513"/>
                    <a:pt x="4710" y="1463"/>
                    <a:pt x="4636" y="1439"/>
                  </a:cubicBezTo>
                  <a:cubicBezTo>
                    <a:pt x="4239" y="1216"/>
                    <a:pt x="3942" y="968"/>
                    <a:pt x="3471" y="769"/>
                  </a:cubicBezTo>
                  <a:cubicBezTo>
                    <a:pt x="3000" y="596"/>
                    <a:pt x="2479" y="398"/>
                    <a:pt x="1983" y="274"/>
                  </a:cubicBezTo>
                  <a:cubicBezTo>
                    <a:pt x="1760" y="224"/>
                    <a:pt x="1562" y="150"/>
                    <a:pt x="1364" y="125"/>
                  </a:cubicBezTo>
                  <a:cubicBezTo>
                    <a:pt x="1177" y="104"/>
                    <a:pt x="904" y="101"/>
                    <a:pt x="776" y="42"/>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9" name="Google Shape;7349;p20"/>
            <p:cNvSpPr/>
            <p:nvPr/>
          </p:nvSpPr>
          <p:spPr>
            <a:xfrm>
              <a:off x="3840375" y="1140875"/>
              <a:ext cx="108500" cy="154650"/>
            </a:xfrm>
            <a:custGeom>
              <a:avLst/>
              <a:gdLst/>
              <a:ahLst/>
              <a:cxnLst/>
              <a:rect l="l" t="t" r="r" b="b"/>
              <a:pathLst>
                <a:path w="4340" h="6186" extrusionOk="0">
                  <a:moveTo>
                    <a:pt x="1488" y="1"/>
                  </a:moveTo>
                  <a:cubicBezTo>
                    <a:pt x="1240" y="1"/>
                    <a:pt x="1067" y="273"/>
                    <a:pt x="819" y="323"/>
                  </a:cubicBezTo>
                  <a:cubicBezTo>
                    <a:pt x="769" y="348"/>
                    <a:pt x="726" y="348"/>
                    <a:pt x="686" y="348"/>
                  </a:cubicBezTo>
                  <a:cubicBezTo>
                    <a:pt x="645" y="348"/>
                    <a:pt x="608" y="348"/>
                    <a:pt x="571" y="372"/>
                  </a:cubicBezTo>
                  <a:cubicBezTo>
                    <a:pt x="447" y="397"/>
                    <a:pt x="323" y="496"/>
                    <a:pt x="249" y="571"/>
                  </a:cubicBezTo>
                  <a:cubicBezTo>
                    <a:pt x="199" y="695"/>
                    <a:pt x="199" y="794"/>
                    <a:pt x="150" y="893"/>
                  </a:cubicBezTo>
                  <a:cubicBezTo>
                    <a:pt x="26" y="1538"/>
                    <a:pt x="1" y="2182"/>
                    <a:pt x="100" y="2777"/>
                  </a:cubicBezTo>
                  <a:cubicBezTo>
                    <a:pt x="199" y="3347"/>
                    <a:pt x="522" y="3719"/>
                    <a:pt x="869" y="4140"/>
                  </a:cubicBezTo>
                  <a:cubicBezTo>
                    <a:pt x="1513" y="5008"/>
                    <a:pt x="2455" y="5777"/>
                    <a:pt x="3744" y="6148"/>
                  </a:cubicBezTo>
                  <a:cubicBezTo>
                    <a:pt x="3781" y="6173"/>
                    <a:pt x="3825" y="6186"/>
                    <a:pt x="3865" y="6186"/>
                  </a:cubicBezTo>
                  <a:cubicBezTo>
                    <a:pt x="3905" y="6186"/>
                    <a:pt x="3943" y="6173"/>
                    <a:pt x="3967" y="6148"/>
                  </a:cubicBezTo>
                  <a:cubicBezTo>
                    <a:pt x="3992" y="6124"/>
                    <a:pt x="3992" y="6099"/>
                    <a:pt x="4042" y="6074"/>
                  </a:cubicBezTo>
                  <a:cubicBezTo>
                    <a:pt x="4190" y="5777"/>
                    <a:pt x="4215" y="5504"/>
                    <a:pt x="4240" y="5256"/>
                  </a:cubicBezTo>
                  <a:cubicBezTo>
                    <a:pt x="4339" y="4264"/>
                    <a:pt x="4091" y="3372"/>
                    <a:pt x="3794" y="2430"/>
                  </a:cubicBezTo>
                  <a:cubicBezTo>
                    <a:pt x="3794" y="2380"/>
                    <a:pt x="3744" y="2356"/>
                    <a:pt x="3744" y="2281"/>
                  </a:cubicBezTo>
                  <a:cubicBezTo>
                    <a:pt x="3695" y="2009"/>
                    <a:pt x="3595" y="1761"/>
                    <a:pt x="3447" y="1513"/>
                  </a:cubicBezTo>
                  <a:cubicBezTo>
                    <a:pt x="3298" y="1290"/>
                    <a:pt x="3124" y="1116"/>
                    <a:pt x="2951" y="918"/>
                  </a:cubicBezTo>
                  <a:cubicBezTo>
                    <a:pt x="2753" y="695"/>
                    <a:pt x="2579" y="496"/>
                    <a:pt x="2356" y="298"/>
                  </a:cubicBezTo>
                  <a:cubicBezTo>
                    <a:pt x="2207" y="149"/>
                    <a:pt x="1935" y="125"/>
                    <a:pt x="1687" y="25"/>
                  </a:cubicBezTo>
                  <a:cubicBezTo>
                    <a:pt x="1612" y="25"/>
                    <a:pt x="1563" y="1"/>
                    <a:pt x="1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0" name="Google Shape;7350;p20"/>
            <p:cNvSpPr/>
            <p:nvPr/>
          </p:nvSpPr>
          <p:spPr>
            <a:xfrm>
              <a:off x="3868275" y="1181150"/>
              <a:ext cx="71925" cy="101050"/>
            </a:xfrm>
            <a:custGeom>
              <a:avLst/>
              <a:gdLst/>
              <a:ahLst/>
              <a:cxnLst/>
              <a:rect l="l" t="t" r="r" b="b"/>
              <a:pathLst>
                <a:path w="2877" h="4042" extrusionOk="0">
                  <a:moveTo>
                    <a:pt x="2182" y="1240"/>
                  </a:moveTo>
                  <a:cubicBezTo>
                    <a:pt x="2177" y="1245"/>
                    <a:pt x="2174" y="1252"/>
                    <a:pt x="2173" y="1260"/>
                  </a:cubicBezTo>
                  <a:lnTo>
                    <a:pt x="2173" y="1260"/>
                  </a:lnTo>
                  <a:cubicBezTo>
                    <a:pt x="2176" y="1254"/>
                    <a:pt x="2179" y="1247"/>
                    <a:pt x="2182" y="1240"/>
                  </a:cubicBezTo>
                  <a:close/>
                  <a:moveTo>
                    <a:pt x="1091" y="1"/>
                  </a:moveTo>
                  <a:cubicBezTo>
                    <a:pt x="1017" y="298"/>
                    <a:pt x="992" y="571"/>
                    <a:pt x="967" y="869"/>
                  </a:cubicBezTo>
                  <a:cubicBezTo>
                    <a:pt x="645" y="621"/>
                    <a:pt x="323" y="323"/>
                    <a:pt x="0" y="75"/>
                  </a:cubicBezTo>
                  <a:lnTo>
                    <a:pt x="0" y="75"/>
                  </a:lnTo>
                  <a:cubicBezTo>
                    <a:pt x="0" y="670"/>
                    <a:pt x="100" y="1240"/>
                    <a:pt x="323" y="1761"/>
                  </a:cubicBezTo>
                  <a:cubicBezTo>
                    <a:pt x="496" y="2207"/>
                    <a:pt x="744" y="2653"/>
                    <a:pt x="1091" y="3050"/>
                  </a:cubicBezTo>
                  <a:cubicBezTo>
                    <a:pt x="1240" y="3273"/>
                    <a:pt x="1438" y="3447"/>
                    <a:pt x="1637" y="3645"/>
                  </a:cubicBezTo>
                  <a:cubicBezTo>
                    <a:pt x="1761" y="3769"/>
                    <a:pt x="1984" y="4042"/>
                    <a:pt x="2232" y="4042"/>
                  </a:cubicBezTo>
                  <a:cubicBezTo>
                    <a:pt x="2876" y="4042"/>
                    <a:pt x="2628" y="3000"/>
                    <a:pt x="2603" y="2777"/>
                  </a:cubicBezTo>
                  <a:cubicBezTo>
                    <a:pt x="2579" y="2505"/>
                    <a:pt x="2504" y="2257"/>
                    <a:pt x="2455" y="1984"/>
                  </a:cubicBezTo>
                  <a:cubicBezTo>
                    <a:pt x="2430" y="1860"/>
                    <a:pt x="2380" y="1687"/>
                    <a:pt x="2331" y="1563"/>
                  </a:cubicBezTo>
                  <a:cubicBezTo>
                    <a:pt x="2308" y="1518"/>
                    <a:pt x="2166" y="1333"/>
                    <a:pt x="2173" y="1260"/>
                  </a:cubicBezTo>
                  <a:lnTo>
                    <a:pt x="2173" y="1260"/>
                  </a:lnTo>
                  <a:cubicBezTo>
                    <a:pt x="2100" y="1429"/>
                    <a:pt x="2007" y="1619"/>
                    <a:pt x="1959" y="1786"/>
                  </a:cubicBezTo>
                  <a:cubicBezTo>
                    <a:pt x="1810" y="1141"/>
                    <a:pt x="1513" y="521"/>
                    <a:pt x="1091"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1" name="Google Shape;7351;p20"/>
            <p:cNvSpPr/>
            <p:nvPr/>
          </p:nvSpPr>
          <p:spPr>
            <a:xfrm>
              <a:off x="3958750" y="1120425"/>
              <a:ext cx="99200" cy="158150"/>
            </a:xfrm>
            <a:custGeom>
              <a:avLst/>
              <a:gdLst/>
              <a:ahLst/>
              <a:cxnLst/>
              <a:rect l="l" t="t" r="r" b="b"/>
              <a:pathLst>
                <a:path w="3968" h="6326" extrusionOk="0">
                  <a:moveTo>
                    <a:pt x="2951" y="1"/>
                  </a:moveTo>
                  <a:cubicBezTo>
                    <a:pt x="2529" y="25"/>
                    <a:pt x="1910" y="719"/>
                    <a:pt x="1686" y="967"/>
                  </a:cubicBezTo>
                  <a:cubicBezTo>
                    <a:pt x="1339" y="1364"/>
                    <a:pt x="1067" y="1761"/>
                    <a:pt x="844" y="2182"/>
                  </a:cubicBezTo>
                  <a:cubicBezTo>
                    <a:pt x="348" y="3000"/>
                    <a:pt x="50" y="3868"/>
                    <a:pt x="1" y="4711"/>
                  </a:cubicBezTo>
                  <a:cubicBezTo>
                    <a:pt x="1" y="5107"/>
                    <a:pt x="75" y="5479"/>
                    <a:pt x="199" y="5851"/>
                  </a:cubicBezTo>
                  <a:cubicBezTo>
                    <a:pt x="236" y="5979"/>
                    <a:pt x="436" y="6325"/>
                    <a:pt x="668" y="6325"/>
                  </a:cubicBezTo>
                  <a:cubicBezTo>
                    <a:pt x="749" y="6325"/>
                    <a:pt x="834" y="6283"/>
                    <a:pt x="918" y="6173"/>
                  </a:cubicBezTo>
                  <a:cubicBezTo>
                    <a:pt x="1215" y="5727"/>
                    <a:pt x="1563" y="5281"/>
                    <a:pt x="1860" y="4834"/>
                  </a:cubicBezTo>
                  <a:cubicBezTo>
                    <a:pt x="2306" y="4240"/>
                    <a:pt x="2728" y="3620"/>
                    <a:pt x="3075" y="3000"/>
                  </a:cubicBezTo>
                  <a:cubicBezTo>
                    <a:pt x="3447" y="2331"/>
                    <a:pt x="3694" y="1637"/>
                    <a:pt x="3843" y="967"/>
                  </a:cubicBezTo>
                  <a:cubicBezTo>
                    <a:pt x="3967" y="620"/>
                    <a:pt x="3818" y="447"/>
                    <a:pt x="3645" y="149"/>
                  </a:cubicBezTo>
                  <a:cubicBezTo>
                    <a:pt x="3645" y="124"/>
                    <a:pt x="3595" y="75"/>
                    <a:pt x="3546" y="75"/>
                  </a:cubicBezTo>
                  <a:cubicBezTo>
                    <a:pt x="3521" y="58"/>
                    <a:pt x="3491" y="53"/>
                    <a:pt x="3458" y="53"/>
                  </a:cubicBezTo>
                  <a:cubicBezTo>
                    <a:pt x="3394" y="53"/>
                    <a:pt x="3323" y="75"/>
                    <a:pt x="3273" y="75"/>
                  </a:cubicBezTo>
                  <a:cubicBezTo>
                    <a:pt x="3149" y="75"/>
                    <a:pt x="3075" y="1"/>
                    <a:pt x="2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2" name="Google Shape;7352;p20"/>
            <p:cNvSpPr/>
            <p:nvPr/>
          </p:nvSpPr>
          <p:spPr>
            <a:xfrm>
              <a:off x="3974250" y="1147075"/>
              <a:ext cx="50850" cy="115025"/>
            </a:xfrm>
            <a:custGeom>
              <a:avLst/>
              <a:gdLst/>
              <a:ahLst/>
              <a:cxnLst/>
              <a:rect l="l" t="t" r="r" b="b"/>
              <a:pathLst>
                <a:path w="2034" h="4601" extrusionOk="0">
                  <a:moveTo>
                    <a:pt x="1612" y="0"/>
                  </a:moveTo>
                  <a:lnTo>
                    <a:pt x="1612" y="0"/>
                  </a:lnTo>
                  <a:cubicBezTo>
                    <a:pt x="1190" y="571"/>
                    <a:pt x="819" y="1190"/>
                    <a:pt x="546" y="1860"/>
                  </a:cubicBezTo>
                  <a:cubicBezTo>
                    <a:pt x="298" y="2405"/>
                    <a:pt x="124" y="3000"/>
                    <a:pt x="75" y="3545"/>
                  </a:cubicBezTo>
                  <a:cubicBezTo>
                    <a:pt x="50" y="3843"/>
                    <a:pt x="1" y="4116"/>
                    <a:pt x="50" y="4388"/>
                  </a:cubicBezTo>
                  <a:cubicBezTo>
                    <a:pt x="61" y="4538"/>
                    <a:pt x="113" y="4600"/>
                    <a:pt x="187" y="4600"/>
                  </a:cubicBezTo>
                  <a:cubicBezTo>
                    <a:pt x="285" y="4600"/>
                    <a:pt x="419" y="4493"/>
                    <a:pt x="546" y="4339"/>
                  </a:cubicBezTo>
                  <a:cubicBezTo>
                    <a:pt x="943" y="3793"/>
                    <a:pt x="1290" y="3223"/>
                    <a:pt x="1537" y="2653"/>
                  </a:cubicBezTo>
                  <a:cubicBezTo>
                    <a:pt x="1661" y="2380"/>
                    <a:pt x="1736" y="2108"/>
                    <a:pt x="1835" y="1810"/>
                  </a:cubicBezTo>
                  <a:cubicBezTo>
                    <a:pt x="1909" y="1637"/>
                    <a:pt x="1909" y="1141"/>
                    <a:pt x="2033" y="1017"/>
                  </a:cubicBezTo>
                  <a:lnTo>
                    <a:pt x="2033" y="1017"/>
                  </a:lnTo>
                  <a:cubicBezTo>
                    <a:pt x="1810" y="1190"/>
                    <a:pt x="1587" y="1413"/>
                    <a:pt x="1364" y="1637"/>
                  </a:cubicBezTo>
                  <a:cubicBezTo>
                    <a:pt x="1537" y="1066"/>
                    <a:pt x="1612" y="521"/>
                    <a:pt x="1612"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3" name="Google Shape;7353;p20"/>
            <p:cNvSpPr/>
            <p:nvPr/>
          </p:nvSpPr>
          <p:spPr>
            <a:xfrm>
              <a:off x="3710250" y="1332875"/>
              <a:ext cx="185625" cy="92650"/>
            </a:xfrm>
            <a:custGeom>
              <a:avLst/>
              <a:gdLst/>
              <a:ahLst/>
              <a:cxnLst/>
              <a:rect l="l" t="t" r="r" b="b"/>
              <a:pathLst>
                <a:path w="7425" h="3706" extrusionOk="0">
                  <a:moveTo>
                    <a:pt x="7002" y="1"/>
                  </a:moveTo>
                  <a:cubicBezTo>
                    <a:pt x="6936" y="1"/>
                    <a:pt x="6858" y="10"/>
                    <a:pt x="6768" y="30"/>
                  </a:cubicBezTo>
                  <a:cubicBezTo>
                    <a:pt x="5974" y="154"/>
                    <a:pt x="5181" y="427"/>
                    <a:pt x="4437" y="650"/>
                  </a:cubicBezTo>
                  <a:cubicBezTo>
                    <a:pt x="3049" y="1071"/>
                    <a:pt x="1611" y="1567"/>
                    <a:pt x="496" y="2385"/>
                  </a:cubicBezTo>
                  <a:cubicBezTo>
                    <a:pt x="372" y="2484"/>
                    <a:pt x="223" y="2608"/>
                    <a:pt x="149" y="2732"/>
                  </a:cubicBezTo>
                  <a:cubicBezTo>
                    <a:pt x="0" y="2980"/>
                    <a:pt x="124" y="3228"/>
                    <a:pt x="273" y="3377"/>
                  </a:cubicBezTo>
                  <a:cubicBezTo>
                    <a:pt x="347" y="3426"/>
                    <a:pt x="397" y="3501"/>
                    <a:pt x="496" y="3525"/>
                  </a:cubicBezTo>
                  <a:cubicBezTo>
                    <a:pt x="620" y="3575"/>
                    <a:pt x="769" y="3649"/>
                    <a:pt x="967" y="3674"/>
                  </a:cubicBezTo>
                  <a:cubicBezTo>
                    <a:pt x="1094" y="3695"/>
                    <a:pt x="1226" y="3705"/>
                    <a:pt x="1360" y="3705"/>
                  </a:cubicBezTo>
                  <a:cubicBezTo>
                    <a:pt x="1855" y="3705"/>
                    <a:pt x="2388" y="3572"/>
                    <a:pt x="2876" y="3377"/>
                  </a:cubicBezTo>
                  <a:cubicBezTo>
                    <a:pt x="3495" y="3129"/>
                    <a:pt x="4066" y="2757"/>
                    <a:pt x="4611" y="2410"/>
                  </a:cubicBezTo>
                  <a:lnTo>
                    <a:pt x="6098" y="1493"/>
                  </a:lnTo>
                  <a:cubicBezTo>
                    <a:pt x="6470" y="1220"/>
                    <a:pt x="6842" y="1022"/>
                    <a:pt x="7090" y="699"/>
                  </a:cubicBezTo>
                  <a:cubicBezTo>
                    <a:pt x="7369" y="378"/>
                    <a:pt x="7425" y="1"/>
                    <a:pt x="70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4" name="Google Shape;7354;p20"/>
            <p:cNvSpPr/>
            <p:nvPr/>
          </p:nvSpPr>
          <p:spPr>
            <a:xfrm>
              <a:off x="3736900" y="1335800"/>
              <a:ext cx="151850" cy="69100"/>
            </a:xfrm>
            <a:custGeom>
              <a:avLst/>
              <a:gdLst/>
              <a:ahLst/>
              <a:cxnLst/>
              <a:rect l="l" t="t" r="r" b="b"/>
              <a:pathLst>
                <a:path w="6074" h="2764" extrusionOk="0">
                  <a:moveTo>
                    <a:pt x="5728" y="1"/>
                  </a:moveTo>
                  <a:cubicBezTo>
                    <a:pt x="5538" y="1"/>
                    <a:pt x="5256" y="95"/>
                    <a:pt x="5132" y="136"/>
                  </a:cubicBezTo>
                  <a:cubicBezTo>
                    <a:pt x="4388" y="310"/>
                    <a:pt x="3669" y="582"/>
                    <a:pt x="3000" y="880"/>
                  </a:cubicBezTo>
                  <a:cubicBezTo>
                    <a:pt x="2405" y="1128"/>
                    <a:pt x="1810" y="1401"/>
                    <a:pt x="1289" y="1698"/>
                  </a:cubicBezTo>
                  <a:cubicBezTo>
                    <a:pt x="818" y="2020"/>
                    <a:pt x="422" y="2343"/>
                    <a:pt x="0" y="2690"/>
                  </a:cubicBezTo>
                  <a:cubicBezTo>
                    <a:pt x="645" y="2417"/>
                    <a:pt x="1314" y="2144"/>
                    <a:pt x="1983" y="1896"/>
                  </a:cubicBezTo>
                  <a:lnTo>
                    <a:pt x="1983" y="1896"/>
                  </a:lnTo>
                  <a:cubicBezTo>
                    <a:pt x="1636" y="2144"/>
                    <a:pt x="1388" y="2442"/>
                    <a:pt x="1190" y="2764"/>
                  </a:cubicBezTo>
                  <a:cubicBezTo>
                    <a:pt x="1735" y="2491"/>
                    <a:pt x="2281" y="2194"/>
                    <a:pt x="2801" y="1896"/>
                  </a:cubicBezTo>
                  <a:lnTo>
                    <a:pt x="2801" y="1896"/>
                  </a:lnTo>
                  <a:cubicBezTo>
                    <a:pt x="2677" y="2095"/>
                    <a:pt x="2504" y="2318"/>
                    <a:pt x="2281" y="2516"/>
                  </a:cubicBezTo>
                  <a:cubicBezTo>
                    <a:pt x="3595" y="1946"/>
                    <a:pt x="4958" y="1326"/>
                    <a:pt x="5826" y="434"/>
                  </a:cubicBezTo>
                  <a:cubicBezTo>
                    <a:pt x="5950" y="285"/>
                    <a:pt x="6074" y="62"/>
                    <a:pt x="5826" y="12"/>
                  </a:cubicBezTo>
                  <a:cubicBezTo>
                    <a:pt x="5798" y="4"/>
                    <a:pt x="5764" y="1"/>
                    <a:pt x="5728"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5" name="Google Shape;7355;p20"/>
            <p:cNvSpPr/>
            <p:nvPr/>
          </p:nvSpPr>
          <p:spPr>
            <a:xfrm>
              <a:off x="3766625" y="1356525"/>
              <a:ext cx="153975" cy="135900"/>
            </a:xfrm>
            <a:custGeom>
              <a:avLst/>
              <a:gdLst/>
              <a:ahLst/>
              <a:cxnLst/>
              <a:rect l="l" t="t" r="r" b="b"/>
              <a:pathLst>
                <a:path w="6159" h="5436" extrusionOk="0">
                  <a:moveTo>
                    <a:pt x="5403" y="1"/>
                  </a:moveTo>
                  <a:cubicBezTo>
                    <a:pt x="5396" y="1"/>
                    <a:pt x="5388" y="1"/>
                    <a:pt x="5380" y="1"/>
                  </a:cubicBezTo>
                  <a:cubicBezTo>
                    <a:pt x="5008" y="1"/>
                    <a:pt x="4661" y="299"/>
                    <a:pt x="4414" y="497"/>
                  </a:cubicBezTo>
                  <a:cubicBezTo>
                    <a:pt x="4017" y="795"/>
                    <a:pt x="3645" y="1092"/>
                    <a:pt x="3273" y="1414"/>
                  </a:cubicBezTo>
                  <a:cubicBezTo>
                    <a:pt x="2827" y="1737"/>
                    <a:pt x="2430" y="2108"/>
                    <a:pt x="2034" y="2480"/>
                  </a:cubicBezTo>
                  <a:cubicBezTo>
                    <a:pt x="1662" y="2827"/>
                    <a:pt x="1290" y="3174"/>
                    <a:pt x="943" y="3546"/>
                  </a:cubicBezTo>
                  <a:cubicBezTo>
                    <a:pt x="621" y="3918"/>
                    <a:pt x="373" y="4265"/>
                    <a:pt x="125" y="4662"/>
                  </a:cubicBezTo>
                  <a:cubicBezTo>
                    <a:pt x="75" y="4761"/>
                    <a:pt x="1" y="4885"/>
                    <a:pt x="1" y="5009"/>
                  </a:cubicBezTo>
                  <a:cubicBezTo>
                    <a:pt x="1" y="5083"/>
                    <a:pt x="75" y="5207"/>
                    <a:pt x="224" y="5207"/>
                  </a:cubicBezTo>
                  <a:lnTo>
                    <a:pt x="447" y="5207"/>
                  </a:lnTo>
                  <a:cubicBezTo>
                    <a:pt x="546" y="5232"/>
                    <a:pt x="546" y="5381"/>
                    <a:pt x="646" y="5405"/>
                  </a:cubicBezTo>
                  <a:cubicBezTo>
                    <a:pt x="670" y="5414"/>
                    <a:pt x="695" y="5416"/>
                    <a:pt x="720" y="5416"/>
                  </a:cubicBezTo>
                  <a:cubicBezTo>
                    <a:pt x="769" y="5416"/>
                    <a:pt x="819" y="5405"/>
                    <a:pt x="869" y="5405"/>
                  </a:cubicBezTo>
                  <a:cubicBezTo>
                    <a:pt x="909" y="5402"/>
                    <a:pt x="947" y="5400"/>
                    <a:pt x="986" y="5400"/>
                  </a:cubicBezTo>
                  <a:cubicBezTo>
                    <a:pt x="1170" y="5400"/>
                    <a:pt x="1336" y="5435"/>
                    <a:pt x="1520" y="5435"/>
                  </a:cubicBezTo>
                  <a:cubicBezTo>
                    <a:pt x="1558" y="5435"/>
                    <a:pt x="1597" y="5434"/>
                    <a:pt x="1637" y="5430"/>
                  </a:cubicBezTo>
                  <a:cubicBezTo>
                    <a:pt x="2182" y="5381"/>
                    <a:pt x="2629" y="4711"/>
                    <a:pt x="2926" y="4414"/>
                  </a:cubicBezTo>
                  <a:cubicBezTo>
                    <a:pt x="3248" y="4042"/>
                    <a:pt x="3595" y="3695"/>
                    <a:pt x="3943" y="3323"/>
                  </a:cubicBezTo>
                  <a:cubicBezTo>
                    <a:pt x="4389" y="2778"/>
                    <a:pt x="4810" y="2158"/>
                    <a:pt x="5207" y="1563"/>
                  </a:cubicBezTo>
                  <a:cubicBezTo>
                    <a:pt x="5403" y="1244"/>
                    <a:pt x="6159" y="1"/>
                    <a:pt x="54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6" name="Google Shape;7356;p20"/>
            <p:cNvSpPr/>
            <p:nvPr/>
          </p:nvSpPr>
          <p:spPr>
            <a:xfrm>
              <a:off x="3793275" y="1364325"/>
              <a:ext cx="112825" cy="108750"/>
            </a:xfrm>
            <a:custGeom>
              <a:avLst/>
              <a:gdLst/>
              <a:ahLst/>
              <a:cxnLst/>
              <a:rect l="l" t="t" r="r" b="b"/>
              <a:pathLst>
                <a:path w="4513" h="4350" extrusionOk="0">
                  <a:moveTo>
                    <a:pt x="4097" y="1"/>
                  </a:moveTo>
                  <a:cubicBezTo>
                    <a:pt x="3874" y="1"/>
                    <a:pt x="3645" y="171"/>
                    <a:pt x="3447" y="309"/>
                  </a:cubicBezTo>
                  <a:cubicBezTo>
                    <a:pt x="2827" y="731"/>
                    <a:pt x="2282" y="1251"/>
                    <a:pt x="1761" y="1772"/>
                  </a:cubicBezTo>
                  <a:cubicBezTo>
                    <a:pt x="968" y="2590"/>
                    <a:pt x="150" y="3457"/>
                    <a:pt x="1" y="4350"/>
                  </a:cubicBezTo>
                  <a:cubicBezTo>
                    <a:pt x="373" y="4028"/>
                    <a:pt x="720" y="3705"/>
                    <a:pt x="1092" y="3383"/>
                  </a:cubicBezTo>
                  <a:lnTo>
                    <a:pt x="1092" y="3383"/>
                  </a:lnTo>
                  <a:cubicBezTo>
                    <a:pt x="1017" y="3581"/>
                    <a:pt x="993" y="3780"/>
                    <a:pt x="1017" y="3978"/>
                  </a:cubicBezTo>
                  <a:cubicBezTo>
                    <a:pt x="1464" y="3581"/>
                    <a:pt x="1860" y="3160"/>
                    <a:pt x="2232" y="2738"/>
                  </a:cubicBezTo>
                  <a:cubicBezTo>
                    <a:pt x="2257" y="2838"/>
                    <a:pt x="2282" y="2912"/>
                    <a:pt x="2356" y="3011"/>
                  </a:cubicBezTo>
                  <a:cubicBezTo>
                    <a:pt x="3075" y="2267"/>
                    <a:pt x="3769" y="1524"/>
                    <a:pt x="4215" y="731"/>
                  </a:cubicBezTo>
                  <a:cubicBezTo>
                    <a:pt x="4339" y="507"/>
                    <a:pt x="4513" y="136"/>
                    <a:pt x="4265" y="36"/>
                  </a:cubicBezTo>
                  <a:cubicBezTo>
                    <a:pt x="4210" y="11"/>
                    <a:pt x="4154" y="1"/>
                    <a:pt x="4097"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7" name="Google Shape;7357;p20"/>
            <p:cNvSpPr/>
            <p:nvPr/>
          </p:nvSpPr>
          <p:spPr>
            <a:xfrm>
              <a:off x="3881900" y="1358025"/>
              <a:ext cx="77500" cy="161600"/>
            </a:xfrm>
            <a:custGeom>
              <a:avLst/>
              <a:gdLst/>
              <a:ahLst/>
              <a:cxnLst/>
              <a:rect l="l" t="t" r="r" b="b"/>
              <a:pathLst>
                <a:path w="3100" h="6464" extrusionOk="0">
                  <a:moveTo>
                    <a:pt x="1940" y="1"/>
                  </a:moveTo>
                  <a:cubicBezTo>
                    <a:pt x="1859" y="1"/>
                    <a:pt x="1781" y="13"/>
                    <a:pt x="1711" y="41"/>
                  </a:cubicBezTo>
                  <a:cubicBezTo>
                    <a:pt x="1439" y="164"/>
                    <a:pt x="1389" y="536"/>
                    <a:pt x="1265" y="759"/>
                  </a:cubicBezTo>
                  <a:cubicBezTo>
                    <a:pt x="1092" y="1007"/>
                    <a:pt x="968" y="1280"/>
                    <a:pt x="844" y="1528"/>
                  </a:cubicBezTo>
                  <a:cubicBezTo>
                    <a:pt x="596" y="2048"/>
                    <a:pt x="422" y="2594"/>
                    <a:pt x="298" y="3114"/>
                  </a:cubicBezTo>
                  <a:cubicBezTo>
                    <a:pt x="50" y="4156"/>
                    <a:pt x="1" y="5222"/>
                    <a:pt x="199" y="6188"/>
                  </a:cubicBezTo>
                  <a:cubicBezTo>
                    <a:pt x="222" y="6304"/>
                    <a:pt x="311" y="6463"/>
                    <a:pt x="464" y="6463"/>
                  </a:cubicBezTo>
                  <a:cubicBezTo>
                    <a:pt x="474" y="6463"/>
                    <a:pt x="485" y="6463"/>
                    <a:pt x="497" y="6461"/>
                  </a:cubicBezTo>
                  <a:cubicBezTo>
                    <a:pt x="596" y="6461"/>
                    <a:pt x="670" y="6387"/>
                    <a:pt x="720" y="6387"/>
                  </a:cubicBezTo>
                  <a:cubicBezTo>
                    <a:pt x="794" y="6387"/>
                    <a:pt x="844" y="6436"/>
                    <a:pt x="918" y="6436"/>
                  </a:cubicBezTo>
                  <a:cubicBezTo>
                    <a:pt x="929" y="6437"/>
                    <a:pt x="939" y="6438"/>
                    <a:pt x="950" y="6438"/>
                  </a:cubicBezTo>
                  <a:cubicBezTo>
                    <a:pt x="1183" y="6438"/>
                    <a:pt x="1377" y="6185"/>
                    <a:pt x="1662" y="6114"/>
                  </a:cubicBezTo>
                  <a:cubicBezTo>
                    <a:pt x="1786" y="6089"/>
                    <a:pt x="1910" y="6114"/>
                    <a:pt x="1984" y="6064"/>
                  </a:cubicBezTo>
                  <a:cubicBezTo>
                    <a:pt x="2158" y="5990"/>
                    <a:pt x="2232" y="5841"/>
                    <a:pt x="2306" y="5717"/>
                  </a:cubicBezTo>
                  <a:cubicBezTo>
                    <a:pt x="3100" y="4032"/>
                    <a:pt x="2926" y="2371"/>
                    <a:pt x="2678" y="759"/>
                  </a:cubicBezTo>
                  <a:cubicBezTo>
                    <a:pt x="2653" y="561"/>
                    <a:pt x="2629" y="363"/>
                    <a:pt x="2455" y="189"/>
                  </a:cubicBezTo>
                  <a:cubicBezTo>
                    <a:pt x="2366" y="82"/>
                    <a:pt x="2148" y="1"/>
                    <a:pt x="19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8" name="Google Shape;7358;p20"/>
            <p:cNvSpPr/>
            <p:nvPr/>
          </p:nvSpPr>
          <p:spPr>
            <a:xfrm>
              <a:off x="3902350" y="1379850"/>
              <a:ext cx="43425" cy="75875"/>
            </a:xfrm>
            <a:custGeom>
              <a:avLst/>
              <a:gdLst/>
              <a:ahLst/>
              <a:cxnLst/>
              <a:rect l="l" t="t" r="r" b="b"/>
              <a:pathLst>
                <a:path w="1737" h="3035" extrusionOk="0">
                  <a:moveTo>
                    <a:pt x="1207" y="1"/>
                  </a:moveTo>
                  <a:cubicBezTo>
                    <a:pt x="981" y="1"/>
                    <a:pt x="672" y="176"/>
                    <a:pt x="522" y="308"/>
                  </a:cubicBezTo>
                  <a:cubicBezTo>
                    <a:pt x="224" y="655"/>
                    <a:pt x="125" y="1175"/>
                    <a:pt x="51" y="1547"/>
                  </a:cubicBezTo>
                  <a:cubicBezTo>
                    <a:pt x="1" y="2093"/>
                    <a:pt x="26" y="2588"/>
                    <a:pt x="150" y="3035"/>
                  </a:cubicBezTo>
                  <a:cubicBezTo>
                    <a:pt x="199" y="2588"/>
                    <a:pt x="323" y="2117"/>
                    <a:pt x="522" y="1646"/>
                  </a:cubicBezTo>
                  <a:cubicBezTo>
                    <a:pt x="645" y="1994"/>
                    <a:pt x="769" y="2365"/>
                    <a:pt x="844" y="2737"/>
                  </a:cubicBezTo>
                  <a:cubicBezTo>
                    <a:pt x="1067" y="2415"/>
                    <a:pt x="1191" y="2093"/>
                    <a:pt x="1216" y="1770"/>
                  </a:cubicBezTo>
                  <a:cubicBezTo>
                    <a:pt x="1389" y="2018"/>
                    <a:pt x="1488" y="2291"/>
                    <a:pt x="1587" y="2613"/>
                  </a:cubicBezTo>
                  <a:cubicBezTo>
                    <a:pt x="1563" y="2415"/>
                    <a:pt x="1687" y="2142"/>
                    <a:pt x="1711" y="1919"/>
                  </a:cubicBezTo>
                  <a:cubicBezTo>
                    <a:pt x="1736" y="1721"/>
                    <a:pt x="1711" y="1473"/>
                    <a:pt x="1687" y="1250"/>
                  </a:cubicBezTo>
                  <a:cubicBezTo>
                    <a:pt x="1637" y="1027"/>
                    <a:pt x="1612" y="804"/>
                    <a:pt x="1563" y="605"/>
                  </a:cubicBezTo>
                  <a:cubicBezTo>
                    <a:pt x="1513" y="432"/>
                    <a:pt x="1513" y="159"/>
                    <a:pt x="1389" y="60"/>
                  </a:cubicBezTo>
                  <a:cubicBezTo>
                    <a:pt x="1342" y="18"/>
                    <a:pt x="1278" y="1"/>
                    <a:pt x="1207"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9" name="Google Shape;7359;p20"/>
            <p:cNvSpPr/>
            <p:nvPr/>
          </p:nvSpPr>
          <p:spPr>
            <a:xfrm>
              <a:off x="3958750" y="1352875"/>
              <a:ext cx="88650" cy="142050"/>
            </a:xfrm>
            <a:custGeom>
              <a:avLst/>
              <a:gdLst/>
              <a:ahLst/>
              <a:cxnLst/>
              <a:rect l="l" t="t" r="r" b="b"/>
              <a:pathLst>
                <a:path w="3546" h="5682" extrusionOk="0">
                  <a:moveTo>
                    <a:pt x="740" y="1"/>
                  </a:moveTo>
                  <a:cubicBezTo>
                    <a:pt x="686" y="1"/>
                    <a:pt x="630" y="8"/>
                    <a:pt x="571" y="23"/>
                  </a:cubicBezTo>
                  <a:cubicBezTo>
                    <a:pt x="1" y="197"/>
                    <a:pt x="100" y="1139"/>
                    <a:pt x="100" y="1436"/>
                  </a:cubicBezTo>
                  <a:cubicBezTo>
                    <a:pt x="100" y="2428"/>
                    <a:pt x="199" y="3420"/>
                    <a:pt x="571" y="4312"/>
                  </a:cubicBezTo>
                  <a:cubicBezTo>
                    <a:pt x="794" y="4833"/>
                    <a:pt x="1166" y="5328"/>
                    <a:pt x="1711" y="5601"/>
                  </a:cubicBezTo>
                  <a:cubicBezTo>
                    <a:pt x="1809" y="5657"/>
                    <a:pt x="1931" y="5681"/>
                    <a:pt x="2061" y="5681"/>
                  </a:cubicBezTo>
                  <a:cubicBezTo>
                    <a:pt x="2393" y="5681"/>
                    <a:pt x="2780" y="5524"/>
                    <a:pt x="2976" y="5328"/>
                  </a:cubicBezTo>
                  <a:cubicBezTo>
                    <a:pt x="3025" y="5304"/>
                    <a:pt x="3050" y="5279"/>
                    <a:pt x="3099" y="5229"/>
                  </a:cubicBezTo>
                  <a:cubicBezTo>
                    <a:pt x="3122" y="5224"/>
                    <a:pt x="3146" y="5222"/>
                    <a:pt x="3170" y="5222"/>
                  </a:cubicBezTo>
                  <a:cubicBezTo>
                    <a:pt x="3214" y="5222"/>
                    <a:pt x="3259" y="5228"/>
                    <a:pt x="3304" y="5228"/>
                  </a:cubicBezTo>
                  <a:cubicBezTo>
                    <a:pt x="3345" y="5228"/>
                    <a:pt x="3385" y="5223"/>
                    <a:pt x="3422" y="5204"/>
                  </a:cubicBezTo>
                  <a:cubicBezTo>
                    <a:pt x="3471" y="5180"/>
                    <a:pt x="3521" y="5105"/>
                    <a:pt x="3546" y="5056"/>
                  </a:cubicBezTo>
                  <a:cubicBezTo>
                    <a:pt x="3521" y="4981"/>
                    <a:pt x="3546" y="4833"/>
                    <a:pt x="3546" y="4709"/>
                  </a:cubicBezTo>
                  <a:cubicBezTo>
                    <a:pt x="3546" y="4312"/>
                    <a:pt x="3422" y="3940"/>
                    <a:pt x="3273" y="3568"/>
                  </a:cubicBezTo>
                  <a:cubicBezTo>
                    <a:pt x="3025" y="2998"/>
                    <a:pt x="2728" y="2453"/>
                    <a:pt x="2455" y="1932"/>
                  </a:cubicBezTo>
                  <a:cubicBezTo>
                    <a:pt x="2182" y="1436"/>
                    <a:pt x="1934" y="891"/>
                    <a:pt x="1538" y="494"/>
                  </a:cubicBezTo>
                  <a:cubicBezTo>
                    <a:pt x="1364" y="343"/>
                    <a:pt x="1115" y="1"/>
                    <a:pt x="7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0" name="Google Shape;7360;p20"/>
            <p:cNvSpPr/>
            <p:nvPr/>
          </p:nvSpPr>
          <p:spPr>
            <a:xfrm>
              <a:off x="3968050" y="1367550"/>
              <a:ext cx="47125" cy="75775"/>
            </a:xfrm>
            <a:custGeom>
              <a:avLst/>
              <a:gdLst/>
              <a:ahLst/>
              <a:cxnLst/>
              <a:rect l="l" t="t" r="r" b="b"/>
              <a:pathLst>
                <a:path w="1885" h="3031" extrusionOk="0">
                  <a:moveTo>
                    <a:pt x="501" y="0"/>
                  </a:moveTo>
                  <a:cubicBezTo>
                    <a:pt x="184" y="0"/>
                    <a:pt x="114" y="422"/>
                    <a:pt x="75" y="676"/>
                  </a:cubicBezTo>
                  <a:cubicBezTo>
                    <a:pt x="1" y="998"/>
                    <a:pt x="1" y="1271"/>
                    <a:pt x="50" y="1544"/>
                  </a:cubicBezTo>
                  <a:cubicBezTo>
                    <a:pt x="75" y="1841"/>
                    <a:pt x="125" y="2114"/>
                    <a:pt x="249" y="2362"/>
                  </a:cubicBezTo>
                  <a:lnTo>
                    <a:pt x="447" y="2733"/>
                  </a:lnTo>
                  <a:cubicBezTo>
                    <a:pt x="496" y="2833"/>
                    <a:pt x="645" y="2932"/>
                    <a:pt x="645" y="3031"/>
                  </a:cubicBezTo>
                  <a:cubicBezTo>
                    <a:pt x="645" y="2709"/>
                    <a:pt x="596" y="2386"/>
                    <a:pt x="521" y="2089"/>
                  </a:cubicBezTo>
                  <a:lnTo>
                    <a:pt x="521" y="2089"/>
                  </a:lnTo>
                  <a:cubicBezTo>
                    <a:pt x="893" y="2386"/>
                    <a:pt x="1265" y="2659"/>
                    <a:pt x="1637" y="2981"/>
                  </a:cubicBezTo>
                  <a:cubicBezTo>
                    <a:pt x="1587" y="2461"/>
                    <a:pt x="1438" y="1990"/>
                    <a:pt x="1314" y="1494"/>
                  </a:cubicBezTo>
                  <a:lnTo>
                    <a:pt x="1314" y="1494"/>
                  </a:lnTo>
                  <a:cubicBezTo>
                    <a:pt x="1488" y="1667"/>
                    <a:pt x="1686" y="1891"/>
                    <a:pt x="1885" y="2089"/>
                  </a:cubicBezTo>
                  <a:cubicBezTo>
                    <a:pt x="1810" y="1643"/>
                    <a:pt x="1686" y="1246"/>
                    <a:pt x="1488" y="849"/>
                  </a:cubicBezTo>
                  <a:cubicBezTo>
                    <a:pt x="1339" y="602"/>
                    <a:pt x="1166" y="304"/>
                    <a:pt x="819" y="106"/>
                  </a:cubicBezTo>
                  <a:cubicBezTo>
                    <a:pt x="692" y="32"/>
                    <a:pt x="587" y="0"/>
                    <a:pt x="501"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1" name="Google Shape;7361;p20"/>
            <p:cNvSpPr/>
            <p:nvPr/>
          </p:nvSpPr>
          <p:spPr>
            <a:xfrm>
              <a:off x="3995325" y="1339950"/>
              <a:ext cx="176025" cy="93350"/>
            </a:xfrm>
            <a:custGeom>
              <a:avLst/>
              <a:gdLst/>
              <a:ahLst/>
              <a:cxnLst/>
              <a:rect l="l" t="t" r="r" b="b"/>
              <a:pathLst>
                <a:path w="7041" h="3734" extrusionOk="0">
                  <a:moveTo>
                    <a:pt x="774" y="1"/>
                  </a:moveTo>
                  <a:cubicBezTo>
                    <a:pt x="595" y="1"/>
                    <a:pt x="421" y="42"/>
                    <a:pt x="273" y="169"/>
                  </a:cubicBezTo>
                  <a:cubicBezTo>
                    <a:pt x="0" y="392"/>
                    <a:pt x="174" y="615"/>
                    <a:pt x="347" y="764"/>
                  </a:cubicBezTo>
                  <a:cubicBezTo>
                    <a:pt x="893" y="1259"/>
                    <a:pt x="1488" y="1755"/>
                    <a:pt x="2107" y="2226"/>
                  </a:cubicBezTo>
                  <a:lnTo>
                    <a:pt x="3223" y="2970"/>
                  </a:lnTo>
                  <a:cubicBezTo>
                    <a:pt x="3719" y="3267"/>
                    <a:pt x="4289" y="3565"/>
                    <a:pt x="4934" y="3713"/>
                  </a:cubicBezTo>
                  <a:cubicBezTo>
                    <a:pt x="5004" y="3724"/>
                    <a:pt x="5088" y="3734"/>
                    <a:pt x="5175" y="3734"/>
                  </a:cubicBezTo>
                  <a:cubicBezTo>
                    <a:pt x="5301" y="3734"/>
                    <a:pt x="5436" y="3712"/>
                    <a:pt x="5553" y="3639"/>
                  </a:cubicBezTo>
                  <a:cubicBezTo>
                    <a:pt x="5652" y="3590"/>
                    <a:pt x="5702" y="3515"/>
                    <a:pt x="5801" y="3466"/>
                  </a:cubicBezTo>
                  <a:cubicBezTo>
                    <a:pt x="6198" y="3218"/>
                    <a:pt x="6718" y="3143"/>
                    <a:pt x="6520" y="2722"/>
                  </a:cubicBezTo>
                  <a:cubicBezTo>
                    <a:pt x="6470" y="2648"/>
                    <a:pt x="6446" y="2598"/>
                    <a:pt x="6470" y="2524"/>
                  </a:cubicBezTo>
                  <a:cubicBezTo>
                    <a:pt x="6520" y="2474"/>
                    <a:pt x="6644" y="2400"/>
                    <a:pt x="6718" y="2350"/>
                  </a:cubicBezTo>
                  <a:cubicBezTo>
                    <a:pt x="7016" y="2152"/>
                    <a:pt x="7041" y="1854"/>
                    <a:pt x="6892" y="1656"/>
                  </a:cubicBezTo>
                  <a:cubicBezTo>
                    <a:pt x="6718" y="1482"/>
                    <a:pt x="6446" y="1383"/>
                    <a:pt x="6173" y="1284"/>
                  </a:cubicBezTo>
                  <a:cubicBezTo>
                    <a:pt x="5900" y="1160"/>
                    <a:pt x="5603" y="1036"/>
                    <a:pt x="5305" y="962"/>
                  </a:cubicBezTo>
                  <a:cubicBezTo>
                    <a:pt x="4958" y="838"/>
                    <a:pt x="4586" y="739"/>
                    <a:pt x="4215" y="640"/>
                  </a:cubicBezTo>
                  <a:cubicBezTo>
                    <a:pt x="3322" y="466"/>
                    <a:pt x="2380" y="268"/>
                    <a:pt x="1463" y="119"/>
                  </a:cubicBezTo>
                  <a:cubicBezTo>
                    <a:pt x="1263" y="76"/>
                    <a:pt x="1015" y="1"/>
                    <a:pt x="7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2" name="Google Shape;7362;p20"/>
            <p:cNvSpPr/>
            <p:nvPr/>
          </p:nvSpPr>
          <p:spPr>
            <a:xfrm>
              <a:off x="4007100" y="1347675"/>
              <a:ext cx="84300" cy="45450"/>
            </a:xfrm>
            <a:custGeom>
              <a:avLst/>
              <a:gdLst/>
              <a:ahLst/>
              <a:cxnLst/>
              <a:rect l="l" t="t" r="r" b="b"/>
              <a:pathLst>
                <a:path w="3372" h="1818" extrusionOk="0">
                  <a:moveTo>
                    <a:pt x="963" y="1"/>
                  </a:moveTo>
                  <a:cubicBezTo>
                    <a:pt x="842" y="1"/>
                    <a:pt x="731" y="23"/>
                    <a:pt x="645" y="83"/>
                  </a:cubicBezTo>
                  <a:cubicBezTo>
                    <a:pt x="0" y="529"/>
                    <a:pt x="1364" y="1297"/>
                    <a:pt x="1711" y="1421"/>
                  </a:cubicBezTo>
                  <a:cubicBezTo>
                    <a:pt x="1884" y="1520"/>
                    <a:pt x="2107" y="1570"/>
                    <a:pt x="2331" y="1644"/>
                  </a:cubicBezTo>
                  <a:cubicBezTo>
                    <a:pt x="2380" y="1694"/>
                    <a:pt x="2965" y="1791"/>
                    <a:pt x="2975" y="1817"/>
                  </a:cubicBezTo>
                  <a:lnTo>
                    <a:pt x="2975" y="1817"/>
                  </a:lnTo>
                  <a:cubicBezTo>
                    <a:pt x="2950" y="1694"/>
                    <a:pt x="2851" y="1644"/>
                    <a:pt x="2727" y="1570"/>
                  </a:cubicBezTo>
                  <a:cubicBezTo>
                    <a:pt x="2405" y="1347"/>
                    <a:pt x="2107" y="1173"/>
                    <a:pt x="1760" y="950"/>
                  </a:cubicBezTo>
                  <a:lnTo>
                    <a:pt x="1760" y="950"/>
                  </a:lnTo>
                  <a:cubicBezTo>
                    <a:pt x="2281" y="1074"/>
                    <a:pt x="2826" y="1223"/>
                    <a:pt x="3372" y="1347"/>
                  </a:cubicBezTo>
                  <a:cubicBezTo>
                    <a:pt x="2975" y="1025"/>
                    <a:pt x="2479" y="777"/>
                    <a:pt x="1909" y="578"/>
                  </a:cubicBezTo>
                  <a:lnTo>
                    <a:pt x="1909" y="578"/>
                  </a:lnTo>
                  <a:cubicBezTo>
                    <a:pt x="2281" y="603"/>
                    <a:pt x="2702" y="678"/>
                    <a:pt x="3074" y="702"/>
                  </a:cubicBezTo>
                  <a:cubicBezTo>
                    <a:pt x="2727" y="479"/>
                    <a:pt x="2331" y="331"/>
                    <a:pt x="1909" y="207"/>
                  </a:cubicBezTo>
                  <a:cubicBezTo>
                    <a:pt x="1709" y="170"/>
                    <a:pt x="1296" y="1"/>
                    <a:pt x="963" y="1"/>
                  </a:cubicBezTo>
                  <a:close/>
                  <a:moveTo>
                    <a:pt x="2975" y="1817"/>
                  </a:moveTo>
                  <a:cubicBezTo>
                    <a:pt x="2975" y="1817"/>
                    <a:pt x="2975" y="1818"/>
                    <a:pt x="2975" y="1818"/>
                  </a:cubicBezTo>
                  <a:cubicBezTo>
                    <a:pt x="2975" y="1818"/>
                    <a:pt x="2975" y="1817"/>
                    <a:pt x="2975" y="1817"/>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3" name="Google Shape;7363;p20"/>
            <p:cNvSpPr/>
            <p:nvPr/>
          </p:nvSpPr>
          <p:spPr>
            <a:xfrm>
              <a:off x="3988500" y="1129950"/>
              <a:ext cx="162400" cy="166500"/>
            </a:xfrm>
            <a:custGeom>
              <a:avLst/>
              <a:gdLst/>
              <a:ahLst/>
              <a:cxnLst/>
              <a:rect l="l" t="t" r="r" b="b"/>
              <a:pathLst>
                <a:path w="6496" h="6660" extrusionOk="0">
                  <a:moveTo>
                    <a:pt x="5430" y="0"/>
                  </a:moveTo>
                  <a:cubicBezTo>
                    <a:pt x="5275" y="0"/>
                    <a:pt x="5094" y="63"/>
                    <a:pt x="4959" y="140"/>
                  </a:cubicBezTo>
                  <a:cubicBezTo>
                    <a:pt x="4636" y="338"/>
                    <a:pt x="4388" y="562"/>
                    <a:pt x="4141" y="760"/>
                  </a:cubicBezTo>
                  <a:cubicBezTo>
                    <a:pt x="3843" y="1008"/>
                    <a:pt x="3546" y="1256"/>
                    <a:pt x="3273" y="1504"/>
                  </a:cubicBezTo>
                  <a:cubicBezTo>
                    <a:pt x="2157" y="2545"/>
                    <a:pt x="1290" y="3586"/>
                    <a:pt x="620" y="4776"/>
                  </a:cubicBezTo>
                  <a:cubicBezTo>
                    <a:pt x="273" y="5346"/>
                    <a:pt x="1" y="5966"/>
                    <a:pt x="100" y="6536"/>
                  </a:cubicBezTo>
                  <a:cubicBezTo>
                    <a:pt x="125" y="6585"/>
                    <a:pt x="125" y="6660"/>
                    <a:pt x="174" y="6660"/>
                  </a:cubicBezTo>
                  <a:cubicBezTo>
                    <a:pt x="249" y="6660"/>
                    <a:pt x="298" y="6635"/>
                    <a:pt x="373" y="6585"/>
                  </a:cubicBezTo>
                  <a:cubicBezTo>
                    <a:pt x="918" y="6338"/>
                    <a:pt x="1488" y="6015"/>
                    <a:pt x="2009" y="5668"/>
                  </a:cubicBezTo>
                  <a:cubicBezTo>
                    <a:pt x="2653" y="5222"/>
                    <a:pt x="3248" y="4776"/>
                    <a:pt x="3769" y="4230"/>
                  </a:cubicBezTo>
                  <a:cubicBezTo>
                    <a:pt x="4215" y="3809"/>
                    <a:pt x="4612" y="3363"/>
                    <a:pt x="4983" y="2966"/>
                  </a:cubicBezTo>
                  <a:cubicBezTo>
                    <a:pt x="5578" y="2322"/>
                    <a:pt x="6000" y="1727"/>
                    <a:pt x="6372" y="1008"/>
                  </a:cubicBezTo>
                  <a:cubicBezTo>
                    <a:pt x="6446" y="884"/>
                    <a:pt x="6496" y="760"/>
                    <a:pt x="6496" y="636"/>
                  </a:cubicBezTo>
                  <a:cubicBezTo>
                    <a:pt x="6496" y="537"/>
                    <a:pt x="6446" y="462"/>
                    <a:pt x="6372" y="388"/>
                  </a:cubicBezTo>
                  <a:cubicBezTo>
                    <a:pt x="6347" y="338"/>
                    <a:pt x="6297" y="264"/>
                    <a:pt x="6198" y="214"/>
                  </a:cubicBezTo>
                  <a:cubicBezTo>
                    <a:pt x="6136" y="177"/>
                    <a:pt x="6056" y="177"/>
                    <a:pt x="5975" y="177"/>
                  </a:cubicBezTo>
                  <a:cubicBezTo>
                    <a:pt x="5894" y="177"/>
                    <a:pt x="5814" y="177"/>
                    <a:pt x="5752" y="140"/>
                  </a:cubicBezTo>
                  <a:cubicBezTo>
                    <a:pt x="5678" y="115"/>
                    <a:pt x="5628" y="41"/>
                    <a:pt x="5554" y="16"/>
                  </a:cubicBezTo>
                  <a:cubicBezTo>
                    <a:pt x="5516" y="5"/>
                    <a:pt x="5474" y="0"/>
                    <a:pt x="5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4" name="Google Shape;7364;p20"/>
            <p:cNvSpPr/>
            <p:nvPr/>
          </p:nvSpPr>
          <p:spPr>
            <a:xfrm>
              <a:off x="4002150" y="1193550"/>
              <a:ext cx="73775" cy="83575"/>
            </a:xfrm>
            <a:custGeom>
              <a:avLst/>
              <a:gdLst/>
              <a:ahLst/>
              <a:cxnLst/>
              <a:rect l="l" t="t" r="r" b="b"/>
              <a:pathLst>
                <a:path w="2951" h="3343" extrusionOk="0">
                  <a:moveTo>
                    <a:pt x="2529" y="1"/>
                  </a:moveTo>
                  <a:lnTo>
                    <a:pt x="2529" y="1"/>
                  </a:lnTo>
                  <a:cubicBezTo>
                    <a:pt x="2157" y="298"/>
                    <a:pt x="1785" y="620"/>
                    <a:pt x="1438" y="893"/>
                  </a:cubicBezTo>
                  <a:cubicBezTo>
                    <a:pt x="917" y="1488"/>
                    <a:pt x="471" y="2133"/>
                    <a:pt x="248" y="2777"/>
                  </a:cubicBezTo>
                  <a:cubicBezTo>
                    <a:pt x="188" y="2996"/>
                    <a:pt x="1" y="3343"/>
                    <a:pt x="224" y="3343"/>
                  </a:cubicBezTo>
                  <a:cubicBezTo>
                    <a:pt x="279" y="3343"/>
                    <a:pt x="359" y="3322"/>
                    <a:pt x="471" y="3273"/>
                  </a:cubicBezTo>
                  <a:cubicBezTo>
                    <a:pt x="942" y="3099"/>
                    <a:pt x="1339" y="2802"/>
                    <a:pt x="1686" y="2504"/>
                  </a:cubicBezTo>
                  <a:cubicBezTo>
                    <a:pt x="2107" y="2133"/>
                    <a:pt x="2454" y="1686"/>
                    <a:pt x="2801" y="1290"/>
                  </a:cubicBezTo>
                  <a:lnTo>
                    <a:pt x="2801" y="1290"/>
                  </a:lnTo>
                  <a:cubicBezTo>
                    <a:pt x="2429" y="1538"/>
                    <a:pt x="2082" y="1761"/>
                    <a:pt x="1711" y="1984"/>
                  </a:cubicBezTo>
                  <a:cubicBezTo>
                    <a:pt x="2157" y="1438"/>
                    <a:pt x="2553" y="918"/>
                    <a:pt x="2950" y="397"/>
                  </a:cubicBezTo>
                  <a:lnTo>
                    <a:pt x="2950" y="397"/>
                  </a:lnTo>
                  <a:cubicBezTo>
                    <a:pt x="2479" y="645"/>
                    <a:pt x="2058" y="918"/>
                    <a:pt x="1661" y="1265"/>
                  </a:cubicBezTo>
                  <a:cubicBezTo>
                    <a:pt x="1934" y="819"/>
                    <a:pt x="2231" y="422"/>
                    <a:pt x="2529"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5" name="Google Shape;7365;p20"/>
            <p:cNvSpPr/>
            <p:nvPr/>
          </p:nvSpPr>
          <p:spPr>
            <a:xfrm>
              <a:off x="4013625" y="1209675"/>
              <a:ext cx="207925" cy="92325"/>
            </a:xfrm>
            <a:custGeom>
              <a:avLst/>
              <a:gdLst/>
              <a:ahLst/>
              <a:cxnLst/>
              <a:rect l="l" t="t" r="r" b="b"/>
              <a:pathLst>
                <a:path w="8317" h="3693" extrusionOk="0">
                  <a:moveTo>
                    <a:pt x="7399" y="0"/>
                  </a:moveTo>
                  <a:cubicBezTo>
                    <a:pt x="7151" y="0"/>
                    <a:pt x="6904" y="99"/>
                    <a:pt x="6656" y="149"/>
                  </a:cubicBezTo>
                  <a:cubicBezTo>
                    <a:pt x="4573" y="769"/>
                    <a:pt x="2615" y="1760"/>
                    <a:pt x="830" y="2851"/>
                  </a:cubicBezTo>
                  <a:cubicBezTo>
                    <a:pt x="607" y="3000"/>
                    <a:pt x="37" y="3322"/>
                    <a:pt x="12" y="3520"/>
                  </a:cubicBezTo>
                  <a:cubicBezTo>
                    <a:pt x="1" y="3653"/>
                    <a:pt x="208" y="3692"/>
                    <a:pt x="463" y="3692"/>
                  </a:cubicBezTo>
                  <a:cubicBezTo>
                    <a:pt x="778" y="3692"/>
                    <a:pt x="1164" y="3633"/>
                    <a:pt x="1301" y="3620"/>
                  </a:cubicBezTo>
                  <a:cubicBezTo>
                    <a:pt x="2144" y="3520"/>
                    <a:pt x="3111" y="3223"/>
                    <a:pt x="3954" y="3025"/>
                  </a:cubicBezTo>
                  <a:cubicBezTo>
                    <a:pt x="5292" y="2752"/>
                    <a:pt x="6656" y="2405"/>
                    <a:pt x="7771" y="1711"/>
                  </a:cubicBezTo>
                  <a:cubicBezTo>
                    <a:pt x="7846" y="1612"/>
                    <a:pt x="7970" y="1512"/>
                    <a:pt x="8044" y="1413"/>
                  </a:cubicBezTo>
                  <a:cubicBezTo>
                    <a:pt x="8069" y="1339"/>
                    <a:pt x="8044" y="1240"/>
                    <a:pt x="8069" y="1141"/>
                  </a:cubicBezTo>
                  <a:cubicBezTo>
                    <a:pt x="8093" y="1041"/>
                    <a:pt x="8168" y="992"/>
                    <a:pt x="8193" y="917"/>
                  </a:cubicBezTo>
                  <a:cubicBezTo>
                    <a:pt x="8317" y="719"/>
                    <a:pt x="8217" y="670"/>
                    <a:pt x="8093" y="521"/>
                  </a:cubicBezTo>
                  <a:cubicBezTo>
                    <a:pt x="8044" y="422"/>
                    <a:pt x="8044" y="273"/>
                    <a:pt x="7970" y="174"/>
                  </a:cubicBezTo>
                  <a:lnTo>
                    <a:pt x="7920" y="124"/>
                  </a:lnTo>
                  <a:cubicBezTo>
                    <a:pt x="7796" y="25"/>
                    <a:pt x="7598" y="0"/>
                    <a:pt x="7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6" name="Google Shape;7366;p20"/>
            <p:cNvSpPr/>
            <p:nvPr/>
          </p:nvSpPr>
          <p:spPr>
            <a:xfrm>
              <a:off x="4028700" y="1238175"/>
              <a:ext cx="111050" cy="63350"/>
            </a:xfrm>
            <a:custGeom>
              <a:avLst/>
              <a:gdLst/>
              <a:ahLst/>
              <a:cxnLst/>
              <a:rect l="l" t="t" r="r" b="b"/>
              <a:pathLst>
                <a:path w="4442" h="2534" extrusionOk="0">
                  <a:moveTo>
                    <a:pt x="4193" y="1"/>
                  </a:moveTo>
                  <a:lnTo>
                    <a:pt x="4193" y="1"/>
                  </a:lnTo>
                  <a:cubicBezTo>
                    <a:pt x="3276" y="248"/>
                    <a:pt x="2409" y="645"/>
                    <a:pt x="1640" y="1116"/>
                  </a:cubicBezTo>
                  <a:cubicBezTo>
                    <a:pt x="1243" y="1364"/>
                    <a:pt x="896" y="1612"/>
                    <a:pt x="549" y="1885"/>
                  </a:cubicBezTo>
                  <a:cubicBezTo>
                    <a:pt x="475" y="1984"/>
                    <a:pt x="301" y="2083"/>
                    <a:pt x="227" y="2182"/>
                  </a:cubicBezTo>
                  <a:cubicBezTo>
                    <a:pt x="157" y="2205"/>
                    <a:pt x="0" y="2534"/>
                    <a:pt x="42" y="2534"/>
                  </a:cubicBezTo>
                  <a:cubicBezTo>
                    <a:pt x="45" y="2534"/>
                    <a:pt x="49" y="2532"/>
                    <a:pt x="54" y="2529"/>
                  </a:cubicBezTo>
                  <a:cubicBezTo>
                    <a:pt x="1144" y="2132"/>
                    <a:pt x="2285" y="1761"/>
                    <a:pt x="3450" y="1513"/>
                  </a:cubicBezTo>
                  <a:cubicBezTo>
                    <a:pt x="3152" y="1414"/>
                    <a:pt x="2855" y="1364"/>
                    <a:pt x="2508" y="1364"/>
                  </a:cubicBezTo>
                  <a:cubicBezTo>
                    <a:pt x="3103" y="1017"/>
                    <a:pt x="3747" y="719"/>
                    <a:pt x="4441" y="521"/>
                  </a:cubicBezTo>
                  <a:lnTo>
                    <a:pt x="4441" y="521"/>
                  </a:lnTo>
                  <a:cubicBezTo>
                    <a:pt x="3970" y="546"/>
                    <a:pt x="3524" y="595"/>
                    <a:pt x="3078" y="670"/>
                  </a:cubicBezTo>
                  <a:cubicBezTo>
                    <a:pt x="3450" y="472"/>
                    <a:pt x="3822" y="224"/>
                    <a:pt x="4193"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7" name="Google Shape;7367;p20"/>
            <p:cNvSpPr/>
            <p:nvPr/>
          </p:nvSpPr>
          <p:spPr>
            <a:xfrm>
              <a:off x="4002750" y="1292600"/>
              <a:ext cx="226250" cy="60000"/>
            </a:xfrm>
            <a:custGeom>
              <a:avLst/>
              <a:gdLst/>
              <a:ahLst/>
              <a:cxnLst/>
              <a:rect l="l" t="t" r="r" b="b"/>
              <a:pathLst>
                <a:path w="9050" h="2400" extrusionOk="0">
                  <a:moveTo>
                    <a:pt x="8299" y="1"/>
                  </a:moveTo>
                  <a:cubicBezTo>
                    <a:pt x="8215" y="1"/>
                    <a:pt x="8125" y="5"/>
                    <a:pt x="8033" y="5"/>
                  </a:cubicBezTo>
                  <a:cubicBezTo>
                    <a:pt x="6620" y="5"/>
                    <a:pt x="5182" y="30"/>
                    <a:pt x="3719" y="203"/>
                  </a:cubicBezTo>
                  <a:cubicBezTo>
                    <a:pt x="2976" y="303"/>
                    <a:pt x="2281" y="426"/>
                    <a:pt x="1563" y="650"/>
                  </a:cubicBezTo>
                  <a:cubicBezTo>
                    <a:pt x="1042" y="774"/>
                    <a:pt x="1" y="1145"/>
                    <a:pt x="670" y="1641"/>
                  </a:cubicBezTo>
                  <a:cubicBezTo>
                    <a:pt x="819" y="1765"/>
                    <a:pt x="1042" y="1815"/>
                    <a:pt x="1240" y="1864"/>
                  </a:cubicBezTo>
                  <a:cubicBezTo>
                    <a:pt x="1637" y="1939"/>
                    <a:pt x="2034" y="2013"/>
                    <a:pt x="2430" y="2112"/>
                  </a:cubicBezTo>
                  <a:cubicBezTo>
                    <a:pt x="3651" y="2312"/>
                    <a:pt x="4921" y="2399"/>
                    <a:pt x="6199" y="2399"/>
                  </a:cubicBezTo>
                  <a:cubicBezTo>
                    <a:pt x="6504" y="2399"/>
                    <a:pt x="6810" y="2394"/>
                    <a:pt x="7115" y="2385"/>
                  </a:cubicBezTo>
                  <a:cubicBezTo>
                    <a:pt x="7512" y="2360"/>
                    <a:pt x="7934" y="2310"/>
                    <a:pt x="8231" y="2063"/>
                  </a:cubicBezTo>
                  <a:cubicBezTo>
                    <a:pt x="8405" y="1914"/>
                    <a:pt x="8479" y="1666"/>
                    <a:pt x="8702" y="1542"/>
                  </a:cubicBezTo>
                  <a:cubicBezTo>
                    <a:pt x="8826" y="1443"/>
                    <a:pt x="8975" y="1418"/>
                    <a:pt x="9024" y="1294"/>
                  </a:cubicBezTo>
                  <a:cubicBezTo>
                    <a:pt x="9049" y="1245"/>
                    <a:pt x="9024" y="1145"/>
                    <a:pt x="9024" y="1071"/>
                  </a:cubicBezTo>
                  <a:cubicBezTo>
                    <a:pt x="8925" y="798"/>
                    <a:pt x="8851" y="501"/>
                    <a:pt x="8752" y="203"/>
                  </a:cubicBezTo>
                  <a:cubicBezTo>
                    <a:pt x="8681" y="26"/>
                    <a:pt x="8509" y="1"/>
                    <a:pt x="8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8" name="Google Shape;7368;p20"/>
            <p:cNvSpPr/>
            <p:nvPr/>
          </p:nvSpPr>
          <p:spPr>
            <a:xfrm>
              <a:off x="4031875" y="1306975"/>
              <a:ext cx="118400" cy="33575"/>
            </a:xfrm>
            <a:custGeom>
              <a:avLst/>
              <a:gdLst/>
              <a:ahLst/>
              <a:cxnLst/>
              <a:rect l="l" t="t" r="r" b="b"/>
              <a:pathLst>
                <a:path w="4736" h="1343" extrusionOk="0">
                  <a:moveTo>
                    <a:pt x="3595" y="25"/>
                  </a:moveTo>
                  <a:lnTo>
                    <a:pt x="3595" y="25"/>
                  </a:lnTo>
                  <a:cubicBezTo>
                    <a:pt x="3586" y="28"/>
                    <a:pt x="3577" y="31"/>
                    <a:pt x="3568" y="34"/>
                  </a:cubicBezTo>
                  <a:lnTo>
                    <a:pt x="3568" y="34"/>
                  </a:lnTo>
                  <a:cubicBezTo>
                    <a:pt x="3579" y="32"/>
                    <a:pt x="3588" y="29"/>
                    <a:pt x="3595" y="25"/>
                  </a:cubicBezTo>
                  <a:close/>
                  <a:moveTo>
                    <a:pt x="2356" y="0"/>
                  </a:moveTo>
                  <a:cubicBezTo>
                    <a:pt x="1910" y="25"/>
                    <a:pt x="1464" y="99"/>
                    <a:pt x="993" y="199"/>
                  </a:cubicBezTo>
                  <a:cubicBezTo>
                    <a:pt x="745" y="248"/>
                    <a:pt x="150" y="273"/>
                    <a:pt x="51" y="521"/>
                  </a:cubicBezTo>
                  <a:cubicBezTo>
                    <a:pt x="1" y="744"/>
                    <a:pt x="298" y="893"/>
                    <a:pt x="522" y="992"/>
                  </a:cubicBezTo>
                  <a:cubicBezTo>
                    <a:pt x="918" y="1165"/>
                    <a:pt x="1389" y="1240"/>
                    <a:pt x="1860" y="1289"/>
                  </a:cubicBezTo>
                  <a:cubicBezTo>
                    <a:pt x="2292" y="1334"/>
                    <a:pt x="2741" y="1343"/>
                    <a:pt x="3192" y="1343"/>
                  </a:cubicBezTo>
                  <a:cubicBezTo>
                    <a:pt x="3492" y="1343"/>
                    <a:pt x="3794" y="1339"/>
                    <a:pt x="4091" y="1339"/>
                  </a:cubicBezTo>
                  <a:cubicBezTo>
                    <a:pt x="3719" y="1215"/>
                    <a:pt x="3323" y="1116"/>
                    <a:pt x="2852" y="1116"/>
                  </a:cubicBezTo>
                  <a:cubicBezTo>
                    <a:pt x="3472" y="967"/>
                    <a:pt x="4091" y="818"/>
                    <a:pt x="4736" y="719"/>
                  </a:cubicBezTo>
                  <a:cubicBezTo>
                    <a:pt x="4017" y="595"/>
                    <a:pt x="3273" y="496"/>
                    <a:pt x="2505" y="471"/>
                  </a:cubicBezTo>
                  <a:cubicBezTo>
                    <a:pt x="2867" y="326"/>
                    <a:pt x="3207" y="157"/>
                    <a:pt x="3568" y="34"/>
                  </a:cubicBezTo>
                  <a:lnTo>
                    <a:pt x="3568" y="34"/>
                  </a:lnTo>
                  <a:cubicBezTo>
                    <a:pt x="3544" y="40"/>
                    <a:pt x="3511" y="42"/>
                    <a:pt x="3475" y="42"/>
                  </a:cubicBezTo>
                  <a:cubicBezTo>
                    <a:pt x="3317" y="42"/>
                    <a:pt x="3075" y="0"/>
                    <a:pt x="3000"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9" name="Google Shape;7369;p20"/>
            <p:cNvSpPr/>
            <p:nvPr/>
          </p:nvSpPr>
          <p:spPr>
            <a:xfrm>
              <a:off x="3870125" y="1241025"/>
              <a:ext cx="173550" cy="145725"/>
            </a:xfrm>
            <a:custGeom>
              <a:avLst/>
              <a:gdLst/>
              <a:ahLst/>
              <a:cxnLst/>
              <a:rect l="l" t="t" r="r" b="b"/>
              <a:pathLst>
                <a:path w="6942" h="5829" extrusionOk="0">
                  <a:moveTo>
                    <a:pt x="4157" y="0"/>
                  </a:moveTo>
                  <a:cubicBezTo>
                    <a:pt x="3911" y="0"/>
                    <a:pt x="3660" y="18"/>
                    <a:pt x="3397" y="35"/>
                  </a:cubicBezTo>
                  <a:cubicBezTo>
                    <a:pt x="2108" y="234"/>
                    <a:pt x="943" y="829"/>
                    <a:pt x="323" y="1870"/>
                  </a:cubicBezTo>
                  <a:cubicBezTo>
                    <a:pt x="125" y="2316"/>
                    <a:pt x="1" y="2762"/>
                    <a:pt x="1" y="3208"/>
                  </a:cubicBezTo>
                  <a:cubicBezTo>
                    <a:pt x="1" y="4698"/>
                    <a:pt x="1559" y="5828"/>
                    <a:pt x="3230" y="5828"/>
                  </a:cubicBezTo>
                  <a:cubicBezTo>
                    <a:pt x="3839" y="5828"/>
                    <a:pt x="4464" y="5678"/>
                    <a:pt x="5033" y="5340"/>
                  </a:cubicBezTo>
                  <a:cubicBezTo>
                    <a:pt x="5529" y="5043"/>
                    <a:pt x="5975" y="4621"/>
                    <a:pt x="6322" y="4200"/>
                  </a:cubicBezTo>
                  <a:cubicBezTo>
                    <a:pt x="6744" y="3679"/>
                    <a:pt x="6942" y="3010"/>
                    <a:pt x="6868" y="2390"/>
                  </a:cubicBezTo>
                  <a:cubicBezTo>
                    <a:pt x="6744" y="1324"/>
                    <a:pt x="5777" y="134"/>
                    <a:pt x="4463" y="10"/>
                  </a:cubicBezTo>
                  <a:cubicBezTo>
                    <a:pt x="4361" y="3"/>
                    <a:pt x="4260" y="0"/>
                    <a:pt x="41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0" name="Google Shape;7370;p20"/>
            <p:cNvSpPr/>
            <p:nvPr/>
          </p:nvSpPr>
          <p:spPr>
            <a:xfrm>
              <a:off x="3879425" y="1254625"/>
              <a:ext cx="144425" cy="119325"/>
            </a:xfrm>
            <a:custGeom>
              <a:avLst/>
              <a:gdLst/>
              <a:ahLst/>
              <a:cxnLst/>
              <a:rect l="l" t="t" r="r" b="b"/>
              <a:pathLst>
                <a:path w="5777" h="4773" extrusionOk="0">
                  <a:moveTo>
                    <a:pt x="3379" y="1"/>
                  </a:moveTo>
                  <a:cubicBezTo>
                    <a:pt x="2722" y="1"/>
                    <a:pt x="2018" y="130"/>
                    <a:pt x="1488" y="433"/>
                  </a:cubicBezTo>
                  <a:cubicBezTo>
                    <a:pt x="794" y="805"/>
                    <a:pt x="25" y="1450"/>
                    <a:pt x="1" y="2193"/>
                  </a:cubicBezTo>
                  <a:cubicBezTo>
                    <a:pt x="1" y="2441"/>
                    <a:pt x="75" y="2689"/>
                    <a:pt x="298" y="2813"/>
                  </a:cubicBezTo>
                  <a:cubicBezTo>
                    <a:pt x="422" y="2887"/>
                    <a:pt x="571" y="2912"/>
                    <a:pt x="695" y="2962"/>
                  </a:cubicBezTo>
                  <a:cubicBezTo>
                    <a:pt x="1141" y="3210"/>
                    <a:pt x="819" y="3904"/>
                    <a:pt x="1166" y="4251"/>
                  </a:cubicBezTo>
                  <a:cubicBezTo>
                    <a:pt x="1488" y="4524"/>
                    <a:pt x="2108" y="4375"/>
                    <a:pt x="2504" y="4524"/>
                  </a:cubicBezTo>
                  <a:cubicBezTo>
                    <a:pt x="2653" y="4573"/>
                    <a:pt x="2752" y="4672"/>
                    <a:pt x="2901" y="4747"/>
                  </a:cubicBezTo>
                  <a:cubicBezTo>
                    <a:pt x="2980" y="4764"/>
                    <a:pt x="3059" y="4772"/>
                    <a:pt x="3137" y="4772"/>
                  </a:cubicBezTo>
                  <a:cubicBezTo>
                    <a:pt x="3279" y="4772"/>
                    <a:pt x="3418" y="4745"/>
                    <a:pt x="3546" y="4697"/>
                  </a:cubicBezTo>
                  <a:cubicBezTo>
                    <a:pt x="4141" y="4524"/>
                    <a:pt x="4636" y="4152"/>
                    <a:pt x="5107" y="3805"/>
                  </a:cubicBezTo>
                  <a:cubicBezTo>
                    <a:pt x="5281" y="3656"/>
                    <a:pt x="5504" y="3507"/>
                    <a:pt x="5628" y="3309"/>
                  </a:cubicBezTo>
                  <a:cubicBezTo>
                    <a:pt x="5752" y="3061"/>
                    <a:pt x="5777" y="2813"/>
                    <a:pt x="5727" y="2565"/>
                  </a:cubicBezTo>
                  <a:cubicBezTo>
                    <a:pt x="5653" y="2317"/>
                    <a:pt x="5529" y="2094"/>
                    <a:pt x="5380" y="1921"/>
                  </a:cubicBezTo>
                  <a:cubicBezTo>
                    <a:pt x="5355" y="1846"/>
                    <a:pt x="5281" y="1797"/>
                    <a:pt x="5281" y="1698"/>
                  </a:cubicBezTo>
                  <a:cubicBezTo>
                    <a:pt x="5256" y="1474"/>
                    <a:pt x="5504" y="1276"/>
                    <a:pt x="5504" y="1053"/>
                  </a:cubicBezTo>
                  <a:cubicBezTo>
                    <a:pt x="5504" y="830"/>
                    <a:pt x="5330" y="681"/>
                    <a:pt x="5107" y="582"/>
                  </a:cubicBezTo>
                  <a:cubicBezTo>
                    <a:pt x="4884" y="483"/>
                    <a:pt x="4636" y="433"/>
                    <a:pt x="4488" y="309"/>
                  </a:cubicBezTo>
                  <a:cubicBezTo>
                    <a:pt x="4388" y="235"/>
                    <a:pt x="4339" y="161"/>
                    <a:pt x="4240" y="86"/>
                  </a:cubicBezTo>
                  <a:cubicBezTo>
                    <a:pt x="4141" y="61"/>
                    <a:pt x="4041" y="37"/>
                    <a:pt x="3967" y="37"/>
                  </a:cubicBezTo>
                  <a:cubicBezTo>
                    <a:pt x="3780" y="13"/>
                    <a:pt x="3581" y="1"/>
                    <a:pt x="3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1" name="Google Shape;7371;p20"/>
            <p:cNvSpPr/>
            <p:nvPr/>
          </p:nvSpPr>
          <p:spPr>
            <a:xfrm>
              <a:off x="3923425" y="1303875"/>
              <a:ext cx="13050" cy="9925"/>
            </a:xfrm>
            <a:custGeom>
              <a:avLst/>
              <a:gdLst/>
              <a:ahLst/>
              <a:cxnLst/>
              <a:rect l="l" t="t" r="r" b="b"/>
              <a:pathLst>
                <a:path w="522" h="397" extrusionOk="0">
                  <a:moveTo>
                    <a:pt x="298" y="0"/>
                  </a:moveTo>
                  <a:cubicBezTo>
                    <a:pt x="174" y="0"/>
                    <a:pt x="50" y="75"/>
                    <a:pt x="26" y="199"/>
                  </a:cubicBezTo>
                  <a:cubicBezTo>
                    <a:pt x="1" y="298"/>
                    <a:pt x="50" y="397"/>
                    <a:pt x="174" y="397"/>
                  </a:cubicBezTo>
                  <a:lnTo>
                    <a:pt x="224" y="397"/>
                  </a:lnTo>
                  <a:cubicBezTo>
                    <a:pt x="348" y="397"/>
                    <a:pt x="472" y="347"/>
                    <a:pt x="497" y="223"/>
                  </a:cubicBezTo>
                  <a:cubicBezTo>
                    <a:pt x="521" y="124"/>
                    <a:pt x="472" y="0"/>
                    <a:pt x="3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2" name="Google Shape;7372;p20"/>
            <p:cNvSpPr/>
            <p:nvPr/>
          </p:nvSpPr>
          <p:spPr>
            <a:xfrm>
              <a:off x="3944125" y="1272625"/>
              <a:ext cx="16475" cy="10000"/>
            </a:xfrm>
            <a:custGeom>
              <a:avLst/>
              <a:gdLst/>
              <a:ahLst/>
              <a:cxnLst/>
              <a:rect l="l" t="t" r="r" b="b"/>
              <a:pathLst>
                <a:path w="659" h="400" extrusionOk="0">
                  <a:moveTo>
                    <a:pt x="340" y="1"/>
                  </a:moveTo>
                  <a:cubicBezTo>
                    <a:pt x="316" y="1"/>
                    <a:pt x="290" y="4"/>
                    <a:pt x="264" y="11"/>
                  </a:cubicBezTo>
                  <a:cubicBezTo>
                    <a:pt x="1" y="98"/>
                    <a:pt x="67" y="399"/>
                    <a:pt x="291" y="399"/>
                  </a:cubicBezTo>
                  <a:cubicBezTo>
                    <a:pt x="321" y="399"/>
                    <a:pt x="353" y="394"/>
                    <a:pt x="387" y="383"/>
                  </a:cubicBezTo>
                  <a:cubicBezTo>
                    <a:pt x="658" y="315"/>
                    <a:pt x="580"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3" name="Google Shape;7373;p20"/>
            <p:cNvSpPr/>
            <p:nvPr/>
          </p:nvSpPr>
          <p:spPr>
            <a:xfrm>
              <a:off x="3916225" y="1278825"/>
              <a:ext cx="16475" cy="10000"/>
            </a:xfrm>
            <a:custGeom>
              <a:avLst/>
              <a:gdLst/>
              <a:ahLst/>
              <a:cxnLst/>
              <a:rect l="l" t="t" r="r" b="b"/>
              <a:pathLst>
                <a:path w="659" h="400" extrusionOk="0">
                  <a:moveTo>
                    <a:pt x="340" y="1"/>
                  </a:moveTo>
                  <a:cubicBezTo>
                    <a:pt x="316" y="1"/>
                    <a:pt x="291" y="4"/>
                    <a:pt x="264" y="11"/>
                  </a:cubicBezTo>
                  <a:cubicBezTo>
                    <a:pt x="1" y="98"/>
                    <a:pt x="67" y="399"/>
                    <a:pt x="292" y="399"/>
                  </a:cubicBezTo>
                  <a:cubicBezTo>
                    <a:pt x="321" y="399"/>
                    <a:pt x="353" y="394"/>
                    <a:pt x="388" y="383"/>
                  </a:cubicBezTo>
                  <a:cubicBezTo>
                    <a:pt x="659" y="315"/>
                    <a:pt x="580"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4" name="Google Shape;7374;p20"/>
            <p:cNvSpPr/>
            <p:nvPr/>
          </p:nvSpPr>
          <p:spPr>
            <a:xfrm>
              <a:off x="3958750" y="1298500"/>
              <a:ext cx="16450" cy="9975"/>
            </a:xfrm>
            <a:custGeom>
              <a:avLst/>
              <a:gdLst/>
              <a:ahLst/>
              <a:cxnLst/>
              <a:rect l="l" t="t" r="r" b="b"/>
              <a:pathLst>
                <a:path w="658" h="399" extrusionOk="0">
                  <a:moveTo>
                    <a:pt x="352" y="0"/>
                  </a:moveTo>
                  <a:cubicBezTo>
                    <a:pt x="321" y="0"/>
                    <a:pt x="286" y="5"/>
                    <a:pt x="249" y="17"/>
                  </a:cubicBezTo>
                  <a:cubicBezTo>
                    <a:pt x="1" y="85"/>
                    <a:pt x="81" y="399"/>
                    <a:pt x="303" y="399"/>
                  </a:cubicBezTo>
                  <a:cubicBezTo>
                    <a:pt x="325" y="399"/>
                    <a:pt x="348" y="395"/>
                    <a:pt x="373" y="389"/>
                  </a:cubicBezTo>
                  <a:cubicBezTo>
                    <a:pt x="658" y="301"/>
                    <a:pt x="594"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5" name="Google Shape;7375;p20"/>
            <p:cNvSpPr/>
            <p:nvPr/>
          </p:nvSpPr>
          <p:spPr>
            <a:xfrm>
              <a:off x="3987500" y="1278050"/>
              <a:ext cx="16275" cy="10150"/>
            </a:xfrm>
            <a:custGeom>
              <a:avLst/>
              <a:gdLst/>
              <a:ahLst/>
              <a:cxnLst/>
              <a:rect l="l" t="t" r="r" b="b"/>
              <a:pathLst>
                <a:path w="651" h="406" extrusionOk="0">
                  <a:moveTo>
                    <a:pt x="360" y="0"/>
                  </a:moveTo>
                  <a:cubicBezTo>
                    <a:pt x="330" y="0"/>
                    <a:pt x="298" y="5"/>
                    <a:pt x="264" y="17"/>
                  </a:cubicBezTo>
                  <a:cubicBezTo>
                    <a:pt x="1" y="105"/>
                    <a:pt x="67" y="405"/>
                    <a:pt x="292" y="405"/>
                  </a:cubicBezTo>
                  <a:cubicBezTo>
                    <a:pt x="321" y="405"/>
                    <a:pt x="353" y="400"/>
                    <a:pt x="388" y="389"/>
                  </a:cubicBezTo>
                  <a:cubicBezTo>
                    <a:pt x="651" y="301"/>
                    <a:pt x="584" y="0"/>
                    <a:pt x="3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6" name="Google Shape;7376;p20"/>
            <p:cNvSpPr/>
            <p:nvPr/>
          </p:nvSpPr>
          <p:spPr>
            <a:xfrm>
              <a:off x="3988675" y="1312125"/>
              <a:ext cx="15725" cy="10150"/>
            </a:xfrm>
            <a:custGeom>
              <a:avLst/>
              <a:gdLst/>
              <a:ahLst/>
              <a:cxnLst/>
              <a:rect l="l" t="t" r="r" b="b"/>
              <a:pathLst>
                <a:path w="629" h="406" extrusionOk="0">
                  <a:moveTo>
                    <a:pt x="338" y="1"/>
                  </a:moveTo>
                  <a:cubicBezTo>
                    <a:pt x="308" y="1"/>
                    <a:pt x="276" y="6"/>
                    <a:pt x="242" y="17"/>
                  </a:cubicBezTo>
                  <a:cubicBezTo>
                    <a:pt x="0" y="105"/>
                    <a:pt x="69" y="406"/>
                    <a:pt x="277" y="406"/>
                  </a:cubicBezTo>
                  <a:cubicBezTo>
                    <a:pt x="304" y="406"/>
                    <a:pt x="334" y="401"/>
                    <a:pt x="366" y="389"/>
                  </a:cubicBezTo>
                  <a:cubicBezTo>
                    <a:pt x="629" y="301"/>
                    <a:pt x="56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7" name="Google Shape;7377;p20"/>
            <p:cNvSpPr/>
            <p:nvPr/>
          </p:nvSpPr>
          <p:spPr>
            <a:xfrm>
              <a:off x="3945925" y="1347000"/>
              <a:ext cx="16475" cy="9975"/>
            </a:xfrm>
            <a:custGeom>
              <a:avLst/>
              <a:gdLst/>
              <a:ahLst/>
              <a:cxnLst/>
              <a:rect l="l" t="t" r="r" b="b"/>
              <a:pathLst>
                <a:path w="659" h="399" extrusionOk="0">
                  <a:moveTo>
                    <a:pt x="312" y="1"/>
                  </a:moveTo>
                  <a:cubicBezTo>
                    <a:pt x="289" y="1"/>
                    <a:pt x="266" y="4"/>
                    <a:pt x="241" y="11"/>
                  </a:cubicBezTo>
                  <a:cubicBezTo>
                    <a:pt x="0" y="98"/>
                    <a:pt x="69" y="399"/>
                    <a:pt x="277" y="399"/>
                  </a:cubicBezTo>
                  <a:cubicBezTo>
                    <a:pt x="304" y="399"/>
                    <a:pt x="333" y="394"/>
                    <a:pt x="365" y="382"/>
                  </a:cubicBezTo>
                  <a:cubicBezTo>
                    <a:pt x="658" y="315"/>
                    <a:pt x="541" y="1"/>
                    <a:pt x="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8" name="Google Shape;7378;p20"/>
            <p:cNvSpPr/>
            <p:nvPr/>
          </p:nvSpPr>
          <p:spPr>
            <a:xfrm>
              <a:off x="3903850" y="1336300"/>
              <a:ext cx="15725" cy="10150"/>
            </a:xfrm>
            <a:custGeom>
              <a:avLst/>
              <a:gdLst/>
              <a:ahLst/>
              <a:cxnLst/>
              <a:rect l="l" t="t" r="r" b="b"/>
              <a:pathLst>
                <a:path w="629" h="406" extrusionOk="0">
                  <a:moveTo>
                    <a:pt x="352" y="0"/>
                  </a:moveTo>
                  <a:cubicBezTo>
                    <a:pt x="324" y="0"/>
                    <a:pt x="295" y="6"/>
                    <a:pt x="263" y="17"/>
                  </a:cubicBezTo>
                  <a:cubicBezTo>
                    <a:pt x="0" y="105"/>
                    <a:pt x="67" y="406"/>
                    <a:pt x="291" y="406"/>
                  </a:cubicBezTo>
                  <a:cubicBezTo>
                    <a:pt x="321" y="406"/>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9" name="Google Shape;7379;p20"/>
            <p:cNvSpPr/>
            <p:nvPr/>
          </p:nvSpPr>
          <p:spPr>
            <a:xfrm>
              <a:off x="3891450" y="1302225"/>
              <a:ext cx="15725" cy="10150"/>
            </a:xfrm>
            <a:custGeom>
              <a:avLst/>
              <a:gdLst/>
              <a:ahLst/>
              <a:cxnLst/>
              <a:rect l="l" t="t" r="r" b="b"/>
              <a:pathLst>
                <a:path w="629" h="406" extrusionOk="0">
                  <a:moveTo>
                    <a:pt x="352" y="0"/>
                  </a:moveTo>
                  <a:cubicBezTo>
                    <a:pt x="325" y="0"/>
                    <a:pt x="295" y="5"/>
                    <a:pt x="263" y="17"/>
                  </a:cubicBezTo>
                  <a:cubicBezTo>
                    <a:pt x="0" y="104"/>
                    <a:pt x="67" y="405"/>
                    <a:pt x="291" y="405"/>
                  </a:cubicBezTo>
                  <a:cubicBezTo>
                    <a:pt x="321" y="405"/>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0" name="Google Shape;7380;p20"/>
            <p:cNvSpPr/>
            <p:nvPr/>
          </p:nvSpPr>
          <p:spPr>
            <a:xfrm>
              <a:off x="3940325" y="1325325"/>
              <a:ext cx="15925" cy="9975"/>
            </a:xfrm>
            <a:custGeom>
              <a:avLst/>
              <a:gdLst/>
              <a:ahLst/>
              <a:cxnLst/>
              <a:rect l="l" t="t" r="r" b="b"/>
              <a:pathLst>
                <a:path w="637" h="399" extrusionOk="0">
                  <a:moveTo>
                    <a:pt x="318" y="0"/>
                  </a:moveTo>
                  <a:cubicBezTo>
                    <a:pt x="294" y="0"/>
                    <a:pt x="269" y="3"/>
                    <a:pt x="242" y="10"/>
                  </a:cubicBezTo>
                  <a:cubicBezTo>
                    <a:pt x="1" y="98"/>
                    <a:pt x="70" y="398"/>
                    <a:pt x="278" y="398"/>
                  </a:cubicBezTo>
                  <a:cubicBezTo>
                    <a:pt x="305" y="398"/>
                    <a:pt x="334" y="393"/>
                    <a:pt x="366" y="382"/>
                  </a:cubicBezTo>
                  <a:cubicBezTo>
                    <a:pt x="637" y="314"/>
                    <a:pt x="558"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1" name="Google Shape;7381;p20"/>
            <p:cNvSpPr/>
            <p:nvPr/>
          </p:nvSpPr>
          <p:spPr>
            <a:xfrm>
              <a:off x="3976275" y="1340800"/>
              <a:ext cx="15925" cy="10000"/>
            </a:xfrm>
            <a:custGeom>
              <a:avLst/>
              <a:gdLst/>
              <a:ahLst/>
              <a:cxnLst/>
              <a:rect l="l" t="t" r="r" b="b"/>
              <a:pathLst>
                <a:path w="637" h="400" extrusionOk="0">
                  <a:moveTo>
                    <a:pt x="318" y="1"/>
                  </a:moveTo>
                  <a:cubicBezTo>
                    <a:pt x="294" y="1"/>
                    <a:pt x="269" y="4"/>
                    <a:pt x="242" y="11"/>
                  </a:cubicBezTo>
                  <a:cubicBezTo>
                    <a:pt x="1" y="98"/>
                    <a:pt x="70" y="399"/>
                    <a:pt x="277" y="399"/>
                  </a:cubicBezTo>
                  <a:cubicBezTo>
                    <a:pt x="305" y="399"/>
                    <a:pt x="334" y="394"/>
                    <a:pt x="366" y="382"/>
                  </a:cubicBezTo>
                  <a:cubicBezTo>
                    <a:pt x="636" y="315"/>
                    <a:pt x="558" y="1"/>
                    <a:pt x="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2" name="Google Shape;7382;p20"/>
            <p:cNvSpPr/>
            <p:nvPr/>
          </p:nvSpPr>
          <p:spPr>
            <a:xfrm>
              <a:off x="3965825" y="1271225"/>
              <a:ext cx="16275" cy="10150"/>
            </a:xfrm>
            <a:custGeom>
              <a:avLst/>
              <a:gdLst/>
              <a:ahLst/>
              <a:cxnLst/>
              <a:rect l="l" t="t" r="r" b="b"/>
              <a:pathLst>
                <a:path w="651" h="406" extrusionOk="0">
                  <a:moveTo>
                    <a:pt x="359" y="1"/>
                  </a:moveTo>
                  <a:cubicBezTo>
                    <a:pt x="330" y="1"/>
                    <a:pt x="298" y="6"/>
                    <a:pt x="263" y="17"/>
                  </a:cubicBezTo>
                  <a:cubicBezTo>
                    <a:pt x="0" y="105"/>
                    <a:pt x="67" y="406"/>
                    <a:pt x="291" y="406"/>
                  </a:cubicBezTo>
                  <a:cubicBezTo>
                    <a:pt x="320" y="406"/>
                    <a:pt x="353" y="401"/>
                    <a:pt x="387" y="389"/>
                  </a:cubicBezTo>
                  <a:cubicBezTo>
                    <a:pt x="650" y="301"/>
                    <a:pt x="584"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3" name="Google Shape;7383;p20"/>
            <p:cNvSpPr/>
            <p:nvPr/>
          </p:nvSpPr>
          <p:spPr>
            <a:xfrm>
              <a:off x="3929800" y="1262550"/>
              <a:ext cx="15725" cy="10150"/>
            </a:xfrm>
            <a:custGeom>
              <a:avLst/>
              <a:gdLst/>
              <a:ahLst/>
              <a:cxnLst/>
              <a:rect l="l" t="t" r="r" b="b"/>
              <a:pathLst>
                <a:path w="629" h="406" extrusionOk="0">
                  <a:moveTo>
                    <a:pt x="338" y="0"/>
                  </a:moveTo>
                  <a:cubicBezTo>
                    <a:pt x="308" y="0"/>
                    <a:pt x="276" y="6"/>
                    <a:pt x="242" y="17"/>
                  </a:cubicBezTo>
                  <a:cubicBezTo>
                    <a:pt x="0" y="105"/>
                    <a:pt x="69" y="406"/>
                    <a:pt x="277" y="406"/>
                  </a:cubicBezTo>
                  <a:cubicBezTo>
                    <a:pt x="304" y="406"/>
                    <a:pt x="334" y="400"/>
                    <a:pt x="366" y="389"/>
                  </a:cubicBezTo>
                  <a:cubicBezTo>
                    <a:pt x="629" y="301"/>
                    <a:pt x="562"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4" name="Google Shape;7384;p20"/>
            <p:cNvSpPr/>
            <p:nvPr/>
          </p:nvSpPr>
          <p:spPr>
            <a:xfrm>
              <a:off x="4001700" y="1293525"/>
              <a:ext cx="15175" cy="10175"/>
            </a:xfrm>
            <a:custGeom>
              <a:avLst/>
              <a:gdLst/>
              <a:ahLst/>
              <a:cxnLst/>
              <a:rect l="l" t="t" r="r" b="b"/>
              <a:pathLst>
                <a:path w="607" h="407" extrusionOk="0">
                  <a:moveTo>
                    <a:pt x="330" y="1"/>
                  </a:moveTo>
                  <a:cubicBezTo>
                    <a:pt x="302" y="1"/>
                    <a:pt x="273" y="6"/>
                    <a:pt x="241" y="18"/>
                  </a:cubicBezTo>
                  <a:cubicBezTo>
                    <a:pt x="0" y="105"/>
                    <a:pt x="69" y="406"/>
                    <a:pt x="277" y="406"/>
                  </a:cubicBezTo>
                  <a:cubicBezTo>
                    <a:pt x="304" y="406"/>
                    <a:pt x="334" y="401"/>
                    <a:pt x="365" y="389"/>
                  </a:cubicBezTo>
                  <a:cubicBezTo>
                    <a:pt x="606" y="302"/>
                    <a:pt x="537" y="1"/>
                    <a:pt x="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5" name="Google Shape;7385;p20"/>
            <p:cNvSpPr/>
            <p:nvPr/>
          </p:nvSpPr>
          <p:spPr>
            <a:xfrm>
              <a:off x="3914750" y="1351175"/>
              <a:ext cx="15350" cy="9975"/>
            </a:xfrm>
            <a:custGeom>
              <a:avLst/>
              <a:gdLst/>
              <a:ahLst/>
              <a:cxnLst/>
              <a:rect l="l" t="t" r="r" b="b"/>
              <a:pathLst>
                <a:path w="614" h="399" extrusionOk="0">
                  <a:moveTo>
                    <a:pt x="337" y="0"/>
                  </a:moveTo>
                  <a:cubicBezTo>
                    <a:pt x="310" y="0"/>
                    <a:pt x="280" y="6"/>
                    <a:pt x="249" y="17"/>
                  </a:cubicBezTo>
                  <a:cubicBezTo>
                    <a:pt x="0" y="85"/>
                    <a:pt x="81" y="399"/>
                    <a:pt x="303" y="399"/>
                  </a:cubicBezTo>
                  <a:cubicBezTo>
                    <a:pt x="325" y="399"/>
                    <a:pt x="348" y="396"/>
                    <a:pt x="373" y="389"/>
                  </a:cubicBezTo>
                  <a:cubicBezTo>
                    <a:pt x="614" y="301"/>
                    <a:pt x="545"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6" name="Google Shape;7386;p20"/>
            <p:cNvSpPr/>
            <p:nvPr/>
          </p:nvSpPr>
          <p:spPr>
            <a:xfrm>
              <a:off x="3899425" y="1318800"/>
              <a:ext cx="16200" cy="10300"/>
            </a:xfrm>
            <a:custGeom>
              <a:avLst/>
              <a:gdLst/>
              <a:ahLst/>
              <a:cxnLst/>
              <a:rect l="l" t="t" r="r" b="b"/>
              <a:pathLst>
                <a:path w="648" h="412" extrusionOk="0">
                  <a:moveTo>
                    <a:pt x="354" y="0"/>
                  </a:moveTo>
                  <a:cubicBezTo>
                    <a:pt x="320" y="0"/>
                    <a:pt x="283" y="7"/>
                    <a:pt x="242" y="23"/>
                  </a:cubicBezTo>
                  <a:cubicBezTo>
                    <a:pt x="1" y="111"/>
                    <a:pt x="70" y="411"/>
                    <a:pt x="277" y="411"/>
                  </a:cubicBezTo>
                  <a:cubicBezTo>
                    <a:pt x="305" y="411"/>
                    <a:pt x="334" y="406"/>
                    <a:pt x="366" y="395"/>
                  </a:cubicBezTo>
                  <a:cubicBezTo>
                    <a:pt x="647" y="330"/>
                    <a:pt x="588"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7" name="Google Shape;7387;p20"/>
            <p:cNvSpPr/>
            <p:nvPr/>
          </p:nvSpPr>
          <p:spPr>
            <a:xfrm>
              <a:off x="3968725" y="1320175"/>
              <a:ext cx="15925" cy="10000"/>
            </a:xfrm>
            <a:custGeom>
              <a:avLst/>
              <a:gdLst/>
              <a:ahLst/>
              <a:cxnLst/>
              <a:rect l="l" t="t" r="r" b="b"/>
              <a:pathLst>
                <a:path w="637" h="400" extrusionOk="0">
                  <a:moveTo>
                    <a:pt x="360" y="1"/>
                  </a:moveTo>
                  <a:cubicBezTo>
                    <a:pt x="332" y="1"/>
                    <a:pt x="303" y="6"/>
                    <a:pt x="271" y="18"/>
                  </a:cubicBezTo>
                  <a:cubicBezTo>
                    <a:pt x="0" y="85"/>
                    <a:pt x="79" y="399"/>
                    <a:pt x="319" y="399"/>
                  </a:cubicBezTo>
                  <a:cubicBezTo>
                    <a:pt x="343" y="399"/>
                    <a:pt x="368" y="396"/>
                    <a:pt x="395" y="389"/>
                  </a:cubicBezTo>
                  <a:cubicBezTo>
                    <a:pt x="636" y="302"/>
                    <a:pt x="56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8" name="Google Shape;7388;p20"/>
            <p:cNvSpPr/>
            <p:nvPr/>
          </p:nvSpPr>
          <p:spPr>
            <a:xfrm>
              <a:off x="4001075" y="1330725"/>
              <a:ext cx="15175" cy="10150"/>
            </a:xfrm>
            <a:custGeom>
              <a:avLst/>
              <a:gdLst/>
              <a:ahLst/>
              <a:cxnLst/>
              <a:rect l="l" t="t" r="r" b="b"/>
              <a:pathLst>
                <a:path w="607" h="406" extrusionOk="0">
                  <a:moveTo>
                    <a:pt x="330" y="0"/>
                  </a:moveTo>
                  <a:cubicBezTo>
                    <a:pt x="303" y="0"/>
                    <a:pt x="273" y="5"/>
                    <a:pt x="241" y="17"/>
                  </a:cubicBezTo>
                  <a:cubicBezTo>
                    <a:pt x="0" y="105"/>
                    <a:pt x="69" y="405"/>
                    <a:pt x="277" y="405"/>
                  </a:cubicBezTo>
                  <a:cubicBezTo>
                    <a:pt x="304" y="405"/>
                    <a:pt x="334" y="400"/>
                    <a:pt x="365" y="389"/>
                  </a:cubicBezTo>
                  <a:cubicBezTo>
                    <a:pt x="606" y="301"/>
                    <a:pt x="537"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9" name="Google Shape;7389;p20"/>
            <p:cNvSpPr/>
            <p:nvPr/>
          </p:nvSpPr>
          <p:spPr>
            <a:xfrm>
              <a:off x="3978200" y="1255550"/>
              <a:ext cx="15625" cy="10325"/>
            </a:xfrm>
            <a:custGeom>
              <a:avLst/>
              <a:gdLst/>
              <a:ahLst/>
              <a:cxnLst/>
              <a:rect l="l" t="t" r="r" b="b"/>
              <a:pathLst>
                <a:path w="625" h="413" extrusionOk="0">
                  <a:moveTo>
                    <a:pt x="364" y="1"/>
                  </a:moveTo>
                  <a:cubicBezTo>
                    <a:pt x="334" y="1"/>
                    <a:pt x="300" y="8"/>
                    <a:pt x="264" y="24"/>
                  </a:cubicBezTo>
                  <a:cubicBezTo>
                    <a:pt x="1" y="112"/>
                    <a:pt x="67" y="413"/>
                    <a:pt x="292" y="413"/>
                  </a:cubicBezTo>
                  <a:cubicBezTo>
                    <a:pt x="321" y="413"/>
                    <a:pt x="353" y="408"/>
                    <a:pt x="388" y="396"/>
                  </a:cubicBezTo>
                  <a:cubicBezTo>
                    <a:pt x="624" y="310"/>
                    <a:pt x="563" y="1"/>
                    <a:pt x="3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0" name="Google Shape;7390;p20"/>
            <p:cNvSpPr/>
            <p:nvPr/>
          </p:nvSpPr>
          <p:spPr>
            <a:xfrm>
              <a:off x="3963900" y="1354275"/>
              <a:ext cx="15700" cy="9525"/>
            </a:xfrm>
            <a:custGeom>
              <a:avLst/>
              <a:gdLst/>
              <a:ahLst/>
              <a:cxnLst/>
              <a:rect l="l" t="t" r="r" b="b"/>
              <a:pathLst>
                <a:path w="628" h="381" extrusionOk="0">
                  <a:moveTo>
                    <a:pt x="337" y="0"/>
                  </a:moveTo>
                  <a:cubicBezTo>
                    <a:pt x="308" y="0"/>
                    <a:pt x="276" y="5"/>
                    <a:pt x="241" y="17"/>
                  </a:cubicBezTo>
                  <a:cubicBezTo>
                    <a:pt x="0" y="83"/>
                    <a:pt x="69" y="381"/>
                    <a:pt x="276" y="381"/>
                  </a:cubicBezTo>
                  <a:cubicBezTo>
                    <a:pt x="304" y="381"/>
                    <a:pt x="333" y="376"/>
                    <a:pt x="365" y="364"/>
                  </a:cubicBezTo>
                  <a:cubicBezTo>
                    <a:pt x="628" y="298"/>
                    <a:pt x="562"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91" name="Google Shape;7391;p20"/>
          <p:cNvGrpSpPr/>
          <p:nvPr/>
        </p:nvGrpSpPr>
        <p:grpSpPr>
          <a:xfrm rot="8816066">
            <a:off x="791498" y="178047"/>
            <a:ext cx="836854" cy="620213"/>
            <a:chOff x="3748050" y="180275"/>
            <a:chExt cx="394800" cy="292600"/>
          </a:xfrm>
        </p:grpSpPr>
        <p:sp>
          <p:nvSpPr>
            <p:cNvPr id="7392" name="Google Shape;7392;p20"/>
            <p:cNvSpPr/>
            <p:nvPr/>
          </p:nvSpPr>
          <p:spPr>
            <a:xfrm>
              <a:off x="3896775" y="358500"/>
              <a:ext cx="66975" cy="114375"/>
            </a:xfrm>
            <a:custGeom>
              <a:avLst/>
              <a:gdLst/>
              <a:ahLst/>
              <a:cxnLst/>
              <a:rect l="l" t="t" r="r" b="b"/>
              <a:pathLst>
                <a:path w="2679" h="4575" extrusionOk="0">
                  <a:moveTo>
                    <a:pt x="2292" y="1"/>
                  </a:moveTo>
                  <a:cubicBezTo>
                    <a:pt x="2137" y="1"/>
                    <a:pt x="1948" y="192"/>
                    <a:pt x="1860" y="333"/>
                  </a:cubicBezTo>
                  <a:cubicBezTo>
                    <a:pt x="1736" y="557"/>
                    <a:pt x="1711" y="755"/>
                    <a:pt x="1662" y="978"/>
                  </a:cubicBezTo>
                  <a:cubicBezTo>
                    <a:pt x="1463" y="1474"/>
                    <a:pt x="1116" y="2044"/>
                    <a:pt x="720" y="2565"/>
                  </a:cubicBezTo>
                  <a:cubicBezTo>
                    <a:pt x="546" y="2812"/>
                    <a:pt x="348" y="3060"/>
                    <a:pt x="199" y="3308"/>
                  </a:cubicBezTo>
                  <a:cubicBezTo>
                    <a:pt x="75" y="3556"/>
                    <a:pt x="1" y="3854"/>
                    <a:pt x="75" y="4101"/>
                  </a:cubicBezTo>
                  <a:cubicBezTo>
                    <a:pt x="174" y="4349"/>
                    <a:pt x="447" y="4572"/>
                    <a:pt x="794" y="4572"/>
                  </a:cubicBezTo>
                  <a:cubicBezTo>
                    <a:pt x="815" y="4574"/>
                    <a:pt x="836" y="4575"/>
                    <a:pt x="857" y="4575"/>
                  </a:cubicBezTo>
                  <a:cubicBezTo>
                    <a:pt x="1163" y="4575"/>
                    <a:pt x="1504" y="4409"/>
                    <a:pt x="1736" y="4201"/>
                  </a:cubicBezTo>
                  <a:cubicBezTo>
                    <a:pt x="1984" y="3978"/>
                    <a:pt x="2108" y="3705"/>
                    <a:pt x="2207" y="3457"/>
                  </a:cubicBezTo>
                  <a:cubicBezTo>
                    <a:pt x="2455" y="2788"/>
                    <a:pt x="2554" y="2094"/>
                    <a:pt x="2604" y="1449"/>
                  </a:cubicBezTo>
                  <a:cubicBezTo>
                    <a:pt x="2653" y="978"/>
                    <a:pt x="2678" y="507"/>
                    <a:pt x="2455" y="110"/>
                  </a:cubicBezTo>
                  <a:cubicBezTo>
                    <a:pt x="2412" y="32"/>
                    <a:pt x="2355" y="1"/>
                    <a:pt x="2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3" name="Google Shape;7393;p20"/>
            <p:cNvSpPr/>
            <p:nvPr/>
          </p:nvSpPr>
          <p:spPr>
            <a:xfrm>
              <a:off x="3920325" y="370950"/>
              <a:ext cx="41550" cy="52925"/>
            </a:xfrm>
            <a:custGeom>
              <a:avLst/>
              <a:gdLst/>
              <a:ahLst/>
              <a:cxnLst/>
              <a:rect l="l" t="t" r="r" b="b"/>
              <a:pathLst>
                <a:path w="1662" h="2117" extrusionOk="0">
                  <a:moveTo>
                    <a:pt x="1327" y="0"/>
                  </a:moveTo>
                  <a:cubicBezTo>
                    <a:pt x="1115" y="0"/>
                    <a:pt x="937" y="151"/>
                    <a:pt x="893" y="282"/>
                  </a:cubicBezTo>
                  <a:cubicBezTo>
                    <a:pt x="794" y="530"/>
                    <a:pt x="695" y="777"/>
                    <a:pt x="571" y="1050"/>
                  </a:cubicBezTo>
                  <a:cubicBezTo>
                    <a:pt x="422" y="1422"/>
                    <a:pt x="249" y="1744"/>
                    <a:pt x="1" y="2116"/>
                  </a:cubicBezTo>
                  <a:cubicBezTo>
                    <a:pt x="373" y="1843"/>
                    <a:pt x="596" y="1496"/>
                    <a:pt x="794" y="1125"/>
                  </a:cubicBezTo>
                  <a:cubicBezTo>
                    <a:pt x="844" y="1372"/>
                    <a:pt x="868" y="1596"/>
                    <a:pt x="868" y="1843"/>
                  </a:cubicBezTo>
                  <a:cubicBezTo>
                    <a:pt x="918" y="1521"/>
                    <a:pt x="1042" y="1224"/>
                    <a:pt x="1240" y="951"/>
                  </a:cubicBezTo>
                  <a:cubicBezTo>
                    <a:pt x="1315" y="1125"/>
                    <a:pt x="1414" y="1348"/>
                    <a:pt x="1563" y="1496"/>
                  </a:cubicBezTo>
                  <a:cubicBezTo>
                    <a:pt x="1414" y="1323"/>
                    <a:pt x="1488" y="951"/>
                    <a:pt x="1513" y="728"/>
                  </a:cubicBezTo>
                  <a:cubicBezTo>
                    <a:pt x="1513" y="579"/>
                    <a:pt x="1662" y="83"/>
                    <a:pt x="1414" y="9"/>
                  </a:cubicBezTo>
                  <a:cubicBezTo>
                    <a:pt x="1384" y="3"/>
                    <a:pt x="1355" y="0"/>
                    <a:pt x="1327"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4" name="Google Shape;7394;p20"/>
            <p:cNvSpPr/>
            <p:nvPr/>
          </p:nvSpPr>
          <p:spPr>
            <a:xfrm>
              <a:off x="3832950" y="360775"/>
              <a:ext cx="114675" cy="96675"/>
            </a:xfrm>
            <a:custGeom>
              <a:avLst/>
              <a:gdLst/>
              <a:ahLst/>
              <a:cxnLst/>
              <a:rect l="l" t="t" r="r" b="b"/>
              <a:pathLst>
                <a:path w="4587" h="3867" extrusionOk="0">
                  <a:moveTo>
                    <a:pt x="4371" y="0"/>
                  </a:moveTo>
                  <a:cubicBezTo>
                    <a:pt x="4333" y="0"/>
                    <a:pt x="4296" y="7"/>
                    <a:pt x="4264" y="19"/>
                  </a:cubicBezTo>
                  <a:cubicBezTo>
                    <a:pt x="4240" y="19"/>
                    <a:pt x="4215" y="44"/>
                    <a:pt x="4165" y="44"/>
                  </a:cubicBezTo>
                  <a:cubicBezTo>
                    <a:pt x="3967" y="168"/>
                    <a:pt x="3744" y="267"/>
                    <a:pt x="3570" y="416"/>
                  </a:cubicBezTo>
                  <a:cubicBezTo>
                    <a:pt x="3397" y="590"/>
                    <a:pt x="3174" y="763"/>
                    <a:pt x="3000" y="912"/>
                  </a:cubicBezTo>
                  <a:cubicBezTo>
                    <a:pt x="2603" y="1284"/>
                    <a:pt x="2157" y="1606"/>
                    <a:pt x="1736" y="1879"/>
                  </a:cubicBezTo>
                  <a:cubicBezTo>
                    <a:pt x="1190" y="2226"/>
                    <a:pt x="645" y="2523"/>
                    <a:pt x="273" y="2969"/>
                  </a:cubicBezTo>
                  <a:cubicBezTo>
                    <a:pt x="124" y="3143"/>
                    <a:pt x="0" y="3366"/>
                    <a:pt x="75" y="3564"/>
                  </a:cubicBezTo>
                  <a:cubicBezTo>
                    <a:pt x="149" y="3688"/>
                    <a:pt x="273" y="3738"/>
                    <a:pt x="422" y="3812"/>
                  </a:cubicBezTo>
                  <a:cubicBezTo>
                    <a:pt x="535" y="3850"/>
                    <a:pt x="659" y="3867"/>
                    <a:pt x="788" y="3867"/>
                  </a:cubicBezTo>
                  <a:cubicBezTo>
                    <a:pt x="1085" y="3867"/>
                    <a:pt x="1410" y="3777"/>
                    <a:pt x="1686" y="3639"/>
                  </a:cubicBezTo>
                  <a:cubicBezTo>
                    <a:pt x="2108" y="3465"/>
                    <a:pt x="2405" y="3192"/>
                    <a:pt x="2678" y="2895"/>
                  </a:cubicBezTo>
                  <a:cubicBezTo>
                    <a:pt x="3223" y="2399"/>
                    <a:pt x="3645" y="1854"/>
                    <a:pt x="3992" y="1259"/>
                  </a:cubicBezTo>
                  <a:cubicBezTo>
                    <a:pt x="4165" y="986"/>
                    <a:pt x="4264" y="664"/>
                    <a:pt x="4413" y="391"/>
                  </a:cubicBezTo>
                  <a:cubicBezTo>
                    <a:pt x="4463" y="342"/>
                    <a:pt x="4587" y="242"/>
                    <a:pt x="4587" y="143"/>
                  </a:cubicBezTo>
                  <a:cubicBezTo>
                    <a:pt x="4587" y="51"/>
                    <a:pt x="4477" y="0"/>
                    <a:pt x="4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5" name="Google Shape;7395;p20"/>
            <p:cNvSpPr/>
            <p:nvPr/>
          </p:nvSpPr>
          <p:spPr>
            <a:xfrm>
              <a:off x="3886875" y="368075"/>
              <a:ext cx="58275" cy="52075"/>
            </a:xfrm>
            <a:custGeom>
              <a:avLst/>
              <a:gdLst/>
              <a:ahLst/>
              <a:cxnLst/>
              <a:rect l="l" t="t" r="r" b="b"/>
              <a:pathLst>
                <a:path w="2331" h="2083" extrusionOk="0">
                  <a:moveTo>
                    <a:pt x="2206" y="0"/>
                  </a:moveTo>
                  <a:cubicBezTo>
                    <a:pt x="1711" y="74"/>
                    <a:pt x="1190" y="471"/>
                    <a:pt x="843" y="793"/>
                  </a:cubicBezTo>
                  <a:cubicBezTo>
                    <a:pt x="570" y="1041"/>
                    <a:pt x="273" y="1240"/>
                    <a:pt x="0" y="1487"/>
                  </a:cubicBezTo>
                  <a:cubicBezTo>
                    <a:pt x="322" y="1339"/>
                    <a:pt x="620" y="1165"/>
                    <a:pt x="942" y="967"/>
                  </a:cubicBezTo>
                  <a:lnTo>
                    <a:pt x="942" y="967"/>
                  </a:lnTo>
                  <a:cubicBezTo>
                    <a:pt x="645" y="1314"/>
                    <a:pt x="372" y="1611"/>
                    <a:pt x="75" y="1958"/>
                  </a:cubicBezTo>
                  <a:cubicBezTo>
                    <a:pt x="397" y="1686"/>
                    <a:pt x="744" y="1438"/>
                    <a:pt x="1116" y="1190"/>
                  </a:cubicBezTo>
                  <a:lnTo>
                    <a:pt x="1116" y="1190"/>
                  </a:lnTo>
                  <a:cubicBezTo>
                    <a:pt x="1017" y="1487"/>
                    <a:pt x="868" y="1785"/>
                    <a:pt x="719" y="2082"/>
                  </a:cubicBezTo>
                  <a:cubicBezTo>
                    <a:pt x="1388" y="1487"/>
                    <a:pt x="1859" y="793"/>
                    <a:pt x="2306" y="74"/>
                  </a:cubicBezTo>
                  <a:cubicBezTo>
                    <a:pt x="2306" y="74"/>
                    <a:pt x="2330" y="50"/>
                    <a:pt x="2306" y="50"/>
                  </a:cubicBezTo>
                  <a:cubicBezTo>
                    <a:pt x="2306" y="0"/>
                    <a:pt x="2231" y="0"/>
                    <a:pt x="2206"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6" name="Google Shape;7396;p20"/>
            <p:cNvSpPr/>
            <p:nvPr/>
          </p:nvSpPr>
          <p:spPr>
            <a:xfrm>
              <a:off x="3971150" y="346325"/>
              <a:ext cx="98575" cy="76925"/>
            </a:xfrm>
            <a:custGeom>
              <a:avLst/>
              <a:gdLst/>
              <a:ahLst/>
              <a:cxnLst/>
              <a:rect l="l" t="t" r="r" b="b"/>
              <a:pathLst>
                <a:path w="3943" h="3077" extrusionOk="0">
                  <a:moveTo>
                    <a:pt x="666" y="1"/>
                  </a:moveTo>
                  <a:cubicBezTo>
                    <a:pt x="651" y="1"/>
                    <a:pt x="636" y="1"/>
                    <a:pt x="620" y="2"/>
                  </a:cubicBezTo>
                  <a:cubicBezTo>
                    <a:pt x="1" y="27"/>
                    <a:pt x="620" y="1168"/>
                    <a:pt x="719" y="1341"/>
                  </a:cubicBezTo>
                  <a:cubicBezTo>
                    <a:pt x="819" y="1564"/>
                    <a:pt x="943" y="1812"/>
                    <a:pt x="1091" y="2035"/>
                  </a:cubicBezTo>
                  <a:cubicBezTo>
                    <a:pt x="1414" y="2432"/>
                    <a:pt x="1860" y="2779"/>
                    <a:pt x="2430" y="2952"/>
                  </a:cubicBezTo>
                  <a:cubicBezTo>
                    <a:pt x="2603" y="3027"/>
                    <a:pt x="2802" y="3076"/>
                    <a:pt x="3025" y="3076"/>
                  </a:cubicBezTo>
                  <a:cubicBezTo>
                    <a:pt x="3198" y="3076"/>
                    <a:pt x="3446" y="3052"/>
                    <a:pt x="3595" y="2928"/>
                  </a:cubicBezTo>
                  <a:cubicBezTo>
                    <a:pt x="3893" y="2704"/>
                    <a:pt x="3942" y="2407"/>
                    <a:pt x="3818" y="2159"/>
                  </a:cubicBezTo>
                  <a:cubicBezTo>
                    <a:pt x="3694" y="1886"/>
                    <a:pt x="3446" y="1713"/>
                    <a:pt x="3198" y="1564"/>
                  </a:cubicBezTo>
                  <a:cubicBezTo>
                    <a:pt x="2901" y="1316"/>
                    <a:pt x="2579" y="1093"/>
                    <a:pt x="2207" y="920"/>
                  </a:cubicBezTo>
                  <a:cubicBezTo>
                    <a:pt x="1934" y="697"/>
                    <a:pt x="1661" y="498"/>
                    <a:pt x="1339" y="325"/>
                  </a:cubicBezTo>
                  <a:cubicBezTo>
                    <a:pt x="1151" y="207"/>
                    <a:pt x="941" y="1"/>
                    <a:pt x="6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7" name="Google Shape;7397;p20"/>
            <p:cNvSpPr/>
            <p:nvPr/>
          </p:nvSpPr>
          <p:spPr>
            <a:xfrm>
              <a:off x="3960000" y="353700"/>
              <a:ext cx="59525" cy="87275"/>
            </a:xfrm>
            <a:custGeom>
              <a:avLst/>
              <a:gdLst/>
              <a:ahLst/>
              <a:cxnLst/>
              <a:rect l="l" t="t" r="r" b="b"/>
              <a:pathLst>
                <a:path w="2381" h="3491" extrusionOk="0">
                  <a:moveTo>
                    <a:pt x="623" y="0"/>
                  </a:moveTo>
                  <a:cubicBezTo>
                    <a:pt x="394" y="0"/>
                    <a:pt x="269" y="236"/>
                    <a:pt x="248" y="402"/>
                  </a:cubicBezTo>
                  <a:cubicBezTo>
                    <a:pt x="199" y="699"/>
                    <a:pt x="149" y="1021"/>
                    <a:pt x="124" y="1319"/>
                  </a:cubicBezTo>
                  <a:cubicBezTo>
                    <a:pt x="50" y="1765"/>
                    <a:pt x="0" y="2236"/>
                    <a:pt x="124" y="2633"/>
                  </a:cubicBezTo>
                  <a:cubicBezTo>
                    <a:pt x="248" y="3029"/>
                    <a:pt x="620" y="3401"/>
                    <a:pt x="1165" y="3475"/>
                  </a:cubicBezTo>
                  <a:cubicBezTo>
                    <a:pt x="1238" y="3485"/>
                    <a:pt x="1307" y="3490"/>
                    <a:pt x="1373" y="3490"/>
                  </a:cubicBezTo>
                  <a:cubicBezTo>
                    <a:pt x="1487" y="3490"/>
                    <a:pt x="1592" y="3473"/>
                    <a:pt x="1686" y="3426"/>
                  </a:cubicBezTo>
                  <a:cubicBezTo>
                    <a:pt x="2008" y="3351"/>
                    <a:pt x="2256" y="3104"/>
                    <a:pt x="2306" y="2856"/>
                  </a:cubicBezTo>
                  <a:cubicBezTo>
                    <a:pt x="2380" y="2608"/>
                    <a:pt x="2306" y="2360"/>
                    <a:pt x="2231" y="2137"/>
                  </a:cubicBezTo>
                  <a:cubicBezTo>
                    <a:pt x="1984" y="1567"/>
                    <a:pt x="1513" y="1145"/>
                    <a:pt x="1190" y="625"/>
                  </a:cubicBezTo>
                  <a:cubicBezTo>
                    <a:pt x="1116" y="426"/>
                    <a:pt x="1017" y="129"/>
                    <a:pt x="769" y="30"/>
                  </a:cubicBezTo>
                  <a:cubicBezTo>
                    <a:pt x="716" y="9"/>
                    <a:pt x="667" y="0"/>
                    <a:pt x="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8" name="Google Shape;7398;p20"/>
            <p:cNvSpPr/>
            <p:nvPr/>
          </p:nvSpPr>
          <p:spPr>
            <a:xfrm>
              <a:off x="3964325" y="361875"/>
              <a:ext cx="34750" cy="42775"/>
            </a:xfrm>
            <a:custGeom>
              <a:avLst/>
              <a:gdLst/>
              <a:ahLst/>
              <a:cxnLst/>
              <a:rect l="l" t="t" r="r" b="b"/>
              <a:pathLst>
                <a:path w="1390" h="1711" extrusionOk="0">
                  <a:moveTo>
                    <a:pt x="348" y="0"/>
                  </a:moveTo>
                  <a:cubicBezTo>
                    <a:pt x="100" y="25"/>
                    <a:pt x="100" y="223"/>
                    <a:pt x="75" y="347"/>
                  </a:cubicBezTo>
                  <a:cubicBezTo>
                    <a:pt x="1" y="719"/>
                    <a:pt x="1" y="1066"/>
                    <a:pt x="100" y="1413"/>
                  </a:cubicBezTo>
                  <a:cubicBezTo>
                    <a:pt x="125" y="1537"/>
                    <a:pt x="199" y="1661"/>
                    <a:pt x="323" y="1711"/>
                  </a:cubicBezTo>
                  <a:cubicBezTo>
                    <a:pt x="323" y="1463"/>
                    <a:pt x="323" y="1190"/>
                    <a:pt x="348" y="917"/>
                  </a:cubicBezTo>
                  <a:cubicBezTo>
                    <a:pt x="497" y="1165"/>
                    <a:pt x="695" y="1413"/>
                    <a:pt x="893" y="1611"/>
                  </a:cubicBezTo>
                  <a:cubicBezTo>
                    <a:pt x="992" y="1314"/>
                    <a:pt x="745" y="1066"/>
                    <a:pt x="769" y="744"/>
                  </a:cubicBezTo>
                  <a:lnTo>
                    <a:pt x="769" y="744"/>
                  </a:lnTo>
                  <a:cubicBezTo>
                    <a:pt x="968" y="967"/>
                    <a:pt x="1191" y="1190"/>
                    <a:pt x="1389" y="1364"/>
                  </a:cubicBezTo>
                  <a:cubicBezTo>
                    <a:pt x="1265" y="992"/>
                    <a:pt x="1092" y="620"/>
                    <a:pt x="819" y="322"/>
                  </a:cubicBezTo>
                  <a:cubicBezTo>
                    <a:pt x="720" y="198"/>
                    <a:pt x="596" y="50"/>
                    <a:pt x="348"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9" name="Google Shape;7399;p20"/>
            <p:cNvSpPr/>
            <p:nvPr/>
          </p:nvSpPr>
          <p:spPr>
            <a:xfrm>
              <a:off x="3748050" y="320350"/>
              <a:ext cx="191525" cy="67575"/>
            </a:xfrm>
            <a:custGeom>
              <a:avLst/>
              <a:gdLst/>
              <a:ahLst/>
              <a:cxnLst/>
              <a:rect l="l" t="t" r="r" b="b"/>
              <a:pathLst>
                <a:path w="7661" h="2703" extrusionOk="0">
                  <a:moveTo>
                    <a:pt x="7660" y="0"/>
                  </a:moveTo>
                  <a:lnTo>
                    <a:pt x="7660" y="0"/>
                  </a:lnTo>
                  <a:cubicBezTo>
                    <a:pt x="5892" y="489"/>
                    <a:pt x="3992" y="1174"/>
                    <a:pt x="2207" y="1174"/>
                  </a:cubicBezTo>
                  <a:cubicBezTo>
                    <a:pt x="2091" y="1174"/>
                    <a:pt x="1975" y="1171"/>
                    <a:pt x="1860" y="1165"/>
                  </a:cubicBezTo>
                  <a:cubicBezTo>
                    <a:pt x="1661" y="1165"/>
                    <a:pt x="1452" y="1143"/>
                    <a:pt x="1239" y="1143"/>
                  </a:cubicBezTo>
                  <a:cubicBezTo>
                    <a:pt x="1132" y="1143"/>
                    <a:pt x="1025" y="1149"/>
                    <a:pt x="918" y="1165"/>
                  </a:cubicBezTo>
                  <a:cubicBezTo>
                    <a:pt x="570" y="1240"/>
                    <a:pt x="223" y="1413"/>
                    <a:pt x="99" y="1661"/>
                  </a:cubicBezTo>
                  <a:cubicBezTo>
                    <a:pt x="0" y="1859"/>
                    <a:pt x="75" y="2083"/>
                    <a:pt x="199" y="2207"/>
                  </a:cubicBezTo>
                  <a:cubicBezTo>
                    <a:pt x="323" y="2355"/>
                    <a:pt x="496" y="2454"/>
                    <a:pt x="694" y="2504"/>
                  </a:cubicBezTo>
                  <a:cubicBezTo>
                    <a:pt x="1025" y="2636"/>
                    <a:pt x="1344" y="2702"/>
                    <a:pt x="1704" y="2702"/>
                  </a:cubicBezTo>
                  <a:cubicBezTo>
                    <a:pt x="1884" y="2702"/>
                    <a:pt x="2074" y="2686"/>
                    <a:pt x="2281" y="2653"/>
                  </a:cubicBezTo>
                  <a:cubicBezTo>
                    <a:pt x="2802" y="2628"/>
                    <a:pt x="3322" y="2504"/>
                    <a:pt x="3818" y="2355"/>
                  </a:cubicBezTo>
                  <a:cubicBezTo>
                    <a:pt x="3843" y="2355"/>
                    <a:pt x="3843" y="2355"/>
                    <a:pt x="3867" y="2330"/>
                  </a:cubicBezTo>
                  <a:cubicBezTo>
                    <a:pt x="4933" y="1983"/>
                    <a:pt x="5950" y="1488"/>
                    <a:pt x="6842" y="868"/>
                  </a:cubicBezTo>
                  <a:cubicBezTo>
                    <a:pt x="7214" y="620"/>
                    <a:pt x="7586" y="347"/>
                    <a:pt x="76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0" name="Google Shape;7400;p20"/>
            <p:cNvSpPr/>
            <p:nvPr/>
          </p:nvSpPr>
          <p:spPr>
            <a:xfrm>
              <a:off x="3821800" y="339700"/>
              <a:ext cx="91750" cy="32875"/>
            </a:xfrm>
            <a:custGeom>
              <a:avLst/>
              <a:gdLst/>
              <a:ahLst/>
              <a:cxnLst/>
              <a:rect l="l" t="t" r="r" b="b"/>
              <a:pathLst>
                <a:path w="3670" h="1315" extrusionOk="0">
                  <a:moveTo>
                    <a:pt x="3231" y="0"/>
                  </a:moveTo>
                  <a:cubicBezTo>
                    <a:pt x="2812" y="0"/>
                    <a:pt x="2303" y="122"/>
                    <a:pt x="1983" y="193"/>
                  </a:cubicBezTo>
                  <a:cubicBezTo>
                    <a:pt x="1314" y="317"/>
                    <a:pt x="645" y="515"/>
                    <a:pt x="25" y="763"/>
                  </a:cubicBezTo>
                  <a:cubicBezTo>
                    <a:pt x="521" y="763"/>
                    <a:pt x="1017" y="714"/>
                    <a:pt x="1512" y="639"/>
                  </a:cubicBezTo>
                  <a:lnTo>
                    <a:pt x="1512" y="639"/>
                  </a:lnTo>
                  <a:cubicBezTo>
                    <a:pt x="1017" y="862"/>
                    <a:pt x="521" y="1085"/>
                    <a:pt x="0" y="1309"/>
                  </a:cubicBezTo>
                  <a:cubicBezTo>
                    <a:pt x="52" y="1313"/>
                    <a:pt x="105" y="1315"/>
                    <a:pt x="157" y="1315"/>
                  </a:cubicBezTo>
                  <a:cubicBezTo>
                    <a:pt x="703" y="1315"/>
                    <a:pt x="1263" y="1091"/>
                    <a:pt x="1760" y="887"/>
                  </a:cubicBezTo>
                  <a:cubicBezTo>
                    <a:pt x="2380" y="639"/>
                    <a:pt x="3099" y="391"/>
                    <a:pt x="3669" y="69"/>
                  </a:cubicBezTo>
                  <a:cubicBezTo>
                    <a:pt x="3549" y="20"/>
                    <a:pt x="3397" y="0"/>
                    <a:pt x="3231" y="0"/>
                  </a:cubicBezTo>
                  <a:close/>
                </a:path>
              </a:pathLst>
            </a:custGeom>
            <a:solidFill>
              <a:srgbClr val="CAD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1" name="Google Shape;7401;p20"/>
            <p:cNvSpPr/>
            <p:nvPr/>
          </p:nvSpPr>
          <p:spPr>
            <a:xfrm>
              <a:off x="3787700" y="336450"/>
              <a:ext cx="158675" cy="96475"/>
            </a:xfrm>
            <a:custGeom>
              <a:avLst/>
              <a:gdLst/>
              <a:ahLst/>
              <a:cxnLst/>
              <a:rect l="l" t="t" r="r" b="b"/>
              <a:pathLst>
                <a:path w="6347" h="3859" extrusionOk="0">
                  <a:moveTo>
                    <a:pt x="6347" y="1"/>
                  </a:moveTo>
                  <a:cubicBezTo>
                    <a:pt x="5876" y="224"/>
                    <a:pt x="5380" y="397"/>
                    <a:pt x="4934" y="621"/>
                  </a:cubicBezTo>
                  <a:cubicBezTo>
                    <a:pt x="4463" y="868"/>
                    <a:pt x="4017" y="1116"/>
                    <a:pt x="3521" y="1339"/>
                  </a:cubicBezTo>
                  <a:cubicBezTo>
                    <a:pt x="2629" y="1686"/>
                    <a:pt x="1711" y="1959"/>
                    <a:pt x="844" y="2331"/>
                  </a:cubicBezTo>
                  <a:cubicBezTo>
                    <a:pt x="521" y="2455"/>
                    <a:pt x="224" y="2628"/>
                    <a:pt x="100" y="2876"/>
                  </a:cubicBezTo>
                  <a:cubicBezTo>
                    <a:pt x="1" y="3050"/>
                    <a:pt x="26" y="3223"/>
                    <a:pt x="100" y="3422"/>
                  </a:cubicBezTo>
                  <a:cubicBezTo>
                    <a:pt x="150" y="3570"/>
                    <a:pt x="249" y="3719"/>
                    <a:pt x="422" y="3818"/>
                  </a:cubicBezTo>
                  <a:cubicBezTo>
                    <a:pt x="502" y="3847"/>
                    <a:pt x="590" y="3859"/>
                    <a:pt x="683" y="3859"/>
                  </a:cubicBezTo>
                  <a:cubicBezTo>
                    <a:pt x="1079" y="3859"/>
                    <a:pt x="1563" y="3637"/>
                    <a:pt x="1885" y="3496"/>
                  </a:cubicBezTo>
                  <a:cubicBezTo>
                    <a:pt x="2356" y="3323"/>
                    <a:pt x="2827" y="3099"/>
                    <a:pt x="3273" y="2852"/>
                  </a:cubicBezTo>
                  <a:cubicBezTo>
                    <a:pt x="4141" y="2381"/>
                    <a:pt x="4959" y="1810"/>
                    <a:pt x="5603" y="1191"/>
                  </a:cubicBezTo>
                  <a:cubicBezTo>
                    <a:pt x="5975" y="819"/>
                    <a:pt x="6322" y="397"/>
                    <a:pt x="6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2" name="Google Shape;7402;p20"/>
            <p:cNvSpPr/>
            <p:nvPr/>
          </p:nvSpPr>
          <p:spPr>
            <a:xfrm>
              <a:off x="3853400" y="354275"/>
              <a:ext cx="74025" cy="46050"/>
            </a:xfrm>
            <a:custGeom>
              <a:avLst/>
              <a:gdLst/>
              <a:ahLst/>
              <a:cxnLst/>
              <a:rect l="l" t="t" r="r" b="b"/>
              <a:pathLst>
                <a:path w="2961" h="1842" extrusionOk="0">
                  <a:moveTo>
                    <a:pt x="2754" y="0"/>
                  </a:moveTo>
                  <a:cubicBezTo>
                    <a:pt x="2734" y="0"/>
                    <a:pt x="2709" y="2"/>
                    <a:pt x="2678" y="7"/>
                  </a:cubicBezTo>
                  <a:cubicBezTo>
                    <a:pt x="2108" y="56"/>
                    <a:pt x="1463" y="552"/>
                    <a:pt x="992" y="800"/>
                  </a:cubicBezTo>
                  <a:cubicBezTo>
                    <a:pt x="819" y="899"/>
                    <a:pt x="298" y="1246"/>
                    <a:pt x="1" y="1246"/>
                  </a:cubicBezTo>
                  <a:cubicBezTo>
                    <a:pt x="29" y="1248"/>
                    <a:pt x="58" y="1249"/>
                    <a:pt x="87" y="1249"/>
                  </a:cubicBezTo>
                  <a:cubicBezTo>
                    <a:pt x="501" y="1249"/>
                    <a:pt x="895" y="1086"/>
                    <a:pt x="1290" y="924"/>
                  </a:cubicBezTo>
                  <a:lnTo>
                    <a:pt x="1290" y="924"/>
                  </a:lnTo>
                  <a:cubicBezTo>
                    <a:pt x="918" y="1246"/>
                    <a:pt x="546" y="1519"/>
                    <a:pt x="174" y="1841"/>
                  </a:cubicBezTo>
                  <a:cubicBezTo>
                    <a:pt x="719" y="1668"/>
                    <a:pt x="1215" y="1395"/>
                    <a:pt x="1661" y="1097"/>
                  </a:cubicBezTo>
                  <a:cubicBezTo>
                    <a:pt x="1959" y="850"/>
                    <a:pt x="2232" y="602"/>
                    <a:pt x="2529" y="329"/>
                  </a:cubicBezTo>
                  <a:cubicBezTo>
                    <a:pt x="2642" y="216"/>
                    <a:pt x="2961" y="0"/>
                    <a:pt x="2754"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3" name="Google Shape;7403;p20"/>
            <p:cNvSpPr/>
            <p:nvPr/>
          </p:nvSpPr>
          <p:spPr>
            <a:xfrm>
              <a:off x="3982300" y="331650"/>
              <a:ext cx="138850" cy="57125"/>
            </a:xfrm>
            <a:custGeom>
              <a:avLst/>
              <a:gdLst/>
              <a:ahLst/>
              <a:cxnLst/>
              <a:rect l="l" t="t" r="r" b="b"/>
              <a:pathLst>
                <a:path w="5554" h="2285" extrusionOk="0">
                  <a:moveTo>
                    <a:pt x="579" y="0"/>
                  </a:moveTo>
                  <a:cubicBezTo>
                    <a:pt x="496" y="0"/>
                    <a:pt x="417" y="13"/>
                    <a:pt x="348" y="44"/>
                  </a:cubicBezTo>
                  <a:cubicBezTo>
                    <a:pt x="1" y="193"/>
                    <a:pt x="224" y="515"/>
                    <a:pt x="397" y="664"/>
                  </a:cubicBezTo>
                  <a:cubicBezTo>
                    <a:pt x="794" y="1011"/>
                    <a:pt x="1265" y="1308"/>
                    <a:pt x="1761" y="1556"/>
                  </a:cubicBezTo>
                  <a:cubicBezTo>
                    <a:pt x="2331" y="1829"/>
                    <a:pt x="2951" y="2077"/>
                    <a:pt x="3620" y="2201"/>
                  </a:cubicBezTo>
                  <a:cubicBezTo>
                    <a:pt x="3825" y="2257"/>
                    <a:pt x="4043" y="2284"/>
                    <a:pt x="4265" y="2284"/>
                  </a:cubicBezTo>
                  <a:cubicBezTo>
                    <a:pt x="4339" y="2284"/>
                    <a:pt x="4413" y="2281"/>
                    <a:pt x="4488" y="2275"/>
                  </a:cubicBezTo>
                  <a:cubicBezTo>
                    <a:pt x="4810" y="2250"/>
                    <a:pt x="5083" y="2151"/>
                    <a:pt x="5256" y="1953"/>
                  </a:cubicBezTo>
                  <a:cubicBezTo>
                    <a:pt x="5355" y="1878"/>
                    <a:pt x="5430" y="1755"/>
                    <a:pt x="5455" y="1655"/>
                  </a:cubicBezTo>
                  <a:cubicBezTo>
                    <a:pt x="5479" y="1531"/>
                    <a:pt x="5554" y="1383"/>
                    <a:pt x="5504" y="1259"/>
                  </a:cubicBezTo>
                  <a:cubicBezTo>
                    <a:pt x="5479" y="1036"/>
                    <a:pt x="5306" y="837"/>
                    <a:pt x="5083" y="713"/>
                  </a:cubicBezTo>
                  <a:cubicBezTo>
                    <a:pt x="4835" y="565"/>
                    <a:pt x="4562" y="515"/>
                    <a:pt x="4265" y="441"/>
                  </a:cubicBezTo>
                  <a:cubicBezTo>
                    <a:pt x="3323" y="267"/>
                    <a:pt x="2257" y="317"/>
                    <a:pt x="1290" y="143"/>
                  </a:cubicBezTo>
                  <a:cubicBezTo>
                    <a:pt x="1105" y="106"/>
                    <a:pt x="823" y="0"/>
                    <a:pt x="5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4" name="Google Shape;7404;p20"/>
            <p:cNvSpPr/>
            <p:nvPr/>
          </p:nvSpPr>
          <p:spPr>
            <a:xfrm>
              <a:off x="3995325" y="338950"/>
              <a:ext cx="89275" cy="34725"/>
            </a:xfrm>
            <a:custGeom>
              <a:avLst/>
              <a:gdLst/>
              <a:ahLst/>
              <a:cxnLst/>
              <a:rect l="l" t="t" r="r" b="b"/>
              <a:pathLst>
                <a:path w="3571" h="1389" extrusionOk="0">
                  <a:moveTo>
                    <a:pt x="3570" y="521"/>
                  </a:moveTo>
                  <a:cubicBezTo>
                    <a:pt x="3539" y="521"/>
                    <a:pt x="3508" y="521"/>
                    <a:pt x="3477" y="521"/>
                  </a:cubicBezTo>
                  <a:lnTo>
                    <a:pt x="3477" y="521"/>
                  </a:lnTo>
                  <a:cubicBezTo>
                    <a:pt x="3493" y="522"/>
                    <a:pt x="3509" y="523"/>
                    <a:pt x="3525" y="523"/>
                  </a:cubicBezTo>
                  <a:cubicBezTo>
                    <a:pt x="3540" y="523"/>
                    <a:pt x="3555" y="522"/>
                    <a:pt x="3570" y="521"/>
                  </a:cubicBezTo>
                  <a:close/>
                  <a:moveTo>
                    <a:pt x="687" y="1"/>
                  </a:moveTo>
                  <a:cubicBezTo>
                    <a:pt x="492" y="1"/>
                    <a:pt x="296" y="9"/>
                    <a:pt x="100" y="25"/>
                  </a:cubicBezTo>
                  <a:lnTo>
                    <a:pt x="75" y="25"/>
                  </a:lnTo>
                  <a:cubicBezTo>
                    <a:pt x="0" y="50"/>
                    <a:pt x="25" y="124"/>
                    <a:pt x="75" y="173"/>
                  </a:cubicBezTo>
                  <a:cubicBezTo>
                    <a:pt x="223" y="372"/>
                    <a:pt x="347" y="545"/>
                    <a:pt x="595" y="669"/>
                  </a:cubicBezTo>
                  <a:cubicBezTo>
                    <a:pt x="769" y="768"/>
                    <a:pt x="1017" y="868"/>
                    <a:pt x="1240" y="967"/>
                  </a:cubicBezTo>
                  <a:cubicBezTo>
                    <a:pt x="1463" y="1041"/>
                    <a:pt x="1636" y="1140"/>
                    <a:pt x="1860" y="1215"/>
                  </a:cubicBezTo>
                  <a:cubicBezTo>
                    <a:pt x="1991" y="1258"/>
                    <a:pt x="2295" y="1283"/>
                    <a:pt x="2433" y="1356"/>
                  </a:cubicBezTo>
                  <a:lnTo>
                    <a:pt x="2433" y="1356"/>
                  </a:lnTo>
                  <a:cubicBezTo>
                    <a:pt x="2198" y="1190"/>
                    <a:pt x="1942" y="1006"/>
                    <a:pt x="1686" y="843"/>
                  </a:cubicBezTo>
                  <a:lnTo>
                    <a:pt x="1686" y="843"/>
                  </a:lnTo>
                  <a:cubicBezTo>
                    <a:pt x="2132" y="967"/>
                    <a:pt x="2603" y="1041"/>
                    <a:pt x="3099" y="1140"/>
                  </a:cubicBezTo>
                  <a:cubicBezTo>
                    <a:pt x="2702" y="917"/>
                    <a:pt x="2331" y="744"/>
                    <a:pt x="1934" y="521"/>
                  </a:cubicBezTo>
                  <a:lnTo>
                    <a:pt x="1934" y="521"/>
                  </a:lnTo>
                  <a:cubicBezTo>
                    <a:pt x="2107" y="529"/>
                    <a:pt x="2284" y="532"/>
                    <a:pt x="2463" y="532"/>
                  </a:cubicBezTo>
                  <a:cubicBezTo>
                    <a:pt x="2792" y="532"/>
                    <a:pt x="3130" y="522"/>
                    <a:pt x="3477" y="521"/>
                  </a:cubicBezTo>
                  <a:lnTo>
                    <a:pt x="3477" y="521"/>
                  </a:lnTo>
                  <a:cubicBezTo>
                    <a:pt x="3258" y="501"/>
                    <a:pt x="2964" y="359"/>
                    <a:pt x="2727" y="273"/>
                  </a:cubicBezTo>
                  <a:cubicBezTo>
                    <a:pt x="2455" y="223"/>
                    <a:pt x="2207" y="173"/>
                    <a:pt x="1934" y="124"/>
                  </a:cubicBezTo>
                  <a:cubicBezTo>
                    <a:pt x="1527" y="39"/>
                    <a:pt x="1109" y="1"/>
                    <a:pt x="687" y="1"/>
                  </a:cubicBezTo>
                  <a:close/>
                  <a:moveTo>
                    <a:pt x="2433" y="1356"/>
                  </a:moveTo>
                  <a:cubicBezTo>
                    <a:pt x="2449" y="1367"/>
                    <a:pt x="2464" y="1377"/>
                    <a:pt x="2479" y="1388"/>
                  </a:cubicBezTo>
                  <a:cubicBezTo>
                    <a:pt x="2467" y="1376"/>
                    <a:pt x="2452" y="1366"/>
                    <a:pt x="2433" y="1356"/>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5" name="Google Shape;7405;p20"/>
            <p:cNvSpPr/>
            <p:nvPr/>
          </p:nvSpPr>
          <p:spPr>
            <a:xfrm>
              <a:off x="3966200" y="285650"/>
              <a:ext cx="176650" cy="50825"/>
            </a:xfrm>
            <a:custGeom>
              <a:avLst/>
              <a:gdLst/>
              <a:ahLst/>
              <a:cxnLst/>
              <a:rect l="l" t="t" r="r" b="b"/>
              <a:pathLst>
                <a:path w="7066" h="2033" extrusionOk="0">
                  <a:moveTo>
                    <a:pt x="6099" y="0"/>
                  </a:moveTo>
                  <a:cubicBezTo>
                    <a:pt x="5355" y="0"/>
                    <a:pt x="4611" y="174"/>
                    <a:pt x="3867" y="372"/>
                  </a:cubicBezTo>
                  <a:cubicBezTo>
                    <a:pt x="3272" y="545"/>
                    <a:pt x="2653" y="694"/>
                    <a:pt x="2058" y="892"/>
                  </a:cubicBezTo>
                  <a:cubicBezTo>
                    <a:pt x="1686" y="1016"/>
                    <a:pt x="0" y="1537"/>
                    <a:pt x="1041" y="1760"/>
                  </a:cubicBezTo>
                  <a:cubicBezTo>
                    <a:pt x="1364" y="1810"/>
                    <a:pt x="1661" y="1884"/>
                    <a:pt x="1934" y="1909"/>
                  </a:cubicBezTo>
                  <a:cubicBezTo>
                    <a:pt x="2479" y="1983"/>
                    <a:pt x="3000" y="2033"/>
                    <a:pt x="3545" y="2033"/>
                  </a:cubicBezTo>
                  <a:cubicBezTo>
                    <a:pt x="4165" y="2033"/>
                    <a:pt x="4785" y="2008"/>
                    <a:pt x="5404" y="1810"/>
                  </a:cubicBezTo>
                  <a:cubicBezTo>
                    <a:pt x="6024" y="1636"/>
                    <a:pt x="6619" y="1289"/>
                    <a:pt x="6892" y="868"/>
                  </a:cubicBezTo>
                  <a:cubicBezTo>
                    <a:pt x="6991" y="744"/>
                    <a:pt x="7065" y="570"/>
                    <a:pt x="7016" y="421"/>
                  </a:cubicBezTo>
                  <a:cubicBezTo>
                    <a:pt x="6966" y="124"/>
                    <a:pt x="6495" y="0"/>
                    <a:pt x="60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6" name="Google Shape;7406;p20"/>
            <p:cNvSpPr/>
            <p:nvPr/>
          </p:nvSpPr>
          <p:spPr>
            <a:xfrm>
              <a:off x="4002150" y="298650"/>
              <a:ext cx="79350" cy="32000"/>
            </a:xfrm>
            <a:custGeom>
              <a:avLst/>
              <a:gdLst/>
              <a:ahLst/>
              <a:cxnLst/>
              <a:rect l="l" t="t" r="r" b="b"/>
              <a:pathLst>
                <a:path w="3174" h="1280" extrusionOk="0">
                  <a:moveTo>
                    <a:pt x="3173" y="1"/>
                  </a:moveTo>
                  <a:lnTo>
                    <a:pt x="3173" y="1"/>
                  </a:lnTo>
                  <a:cubicBezTo>
                    <a:pt x="2950" y="50"/>
                    <a:pt x="2653" y="50"/>
                    <a:pt x="2454" y="125"/>
                  </a:cubicBezTo>
                  <a:cubicBezTo>
                    <a:pt x="1686" y="249"/>
                    <a:pt x="818" y="546"/>
                    <a:pt x="124" y="893"/>
                  </a:cubicBezTo>
                  <a:cubicBezTo>
                    <a:pt x="99" y="893"/>
                    <a:pt x="74" y="918"/>
                    <a:pt x="50" y="967"/>
                  </a:cubicBezTo>
                  <a:cubicBezTo>
                    <a:pt x="0" y="1017"/>
                    <a:pt x="99" y="1042"/>
                    <a:pt x="174" y="1091"/>
                  </a:cubicBezTo>
                  <a:cubicBezTo>
                    <a:pt x="595" y="1240"/>
                    <a:pt x="1116" y="1240"/>
                    <a:pt x="1611" y="1265"/>
                  </a:cubicBezTo>
                  <a:cubicBezTo>
                    <a:pt x="1766" y="1274"/>
                    <a:pt x="1923" y="1280"/>
                    <a:pt x="2083" y="1280"/>
                  </a:cubicBezTo>
                  <a:cubicBezTo>
                    <a:pt x="2359" y="1280"/>
                    <a:pt x="2642" y="1262"/>
                    <a:pt x="2925" y="1215"/>
                  </a:cubicBezTo>
                  <a:cubicBezTo>
                    <a:pt x="2429" y="1141"/>
                    <a:pt x="1958" y="1091"/>
                    <a:pt x="1537" y="967"/>
                  </a:cubicBezTo>
                  <a:cubicBezTo>
                    <a:pt x="2033" y="843"/>
                    <a:pt x="2529" y="720"/>
                    <a:pt x="3024" y="546"/>
                  </a:cubicBezTo>
                  <a:lnTo>
                    <a:pt x="3024" y="546"/>
                  </a:lnTo>
                  <a:cubicBezTo>
                    <a:pt x="2779" y="568"/>
                    <a:pt x="2544" y="581"/>
                    <a:pt x="2315" y="581"/>
                  </a:cubicBezTo>
                  <a:cubicBezTo>
                    <a:pt x="2033" y="581"/>
                    <a:pt x="1760" y="562"/>
                    <a:pt x="1487" y="521"/>
                  </a:cubicBezTo>
                  <a:cubicBezTo>
                    <a:pt x="2058" y="348"/>
                    <a:pt x="2603" y="174"/>
                    <a:pt x="3173"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7" name="Google Shape;7407;p20"/>
            <p:cNvSpPr/>
            <p:nvPr/>
          </p:nvSpPr>
          <p:spPr>
            <a:xfrm>
              <a:off x="3902350" y="193300"/>
              <a:ext cx="53325" cy="112900"/>
            </a:xfrm>
            <a:custGeom>
              <a:avLst/>
              <a:gdLst/>
              <a:ahLst/>
              <a:cxnLst/>
              <a:rect l="l" t="t" r="r" b="b"/>
              <a:pathLst>
                <a:path w="2133" h="4516" extrusionOk="0">
                  <a:moveTo>
                    <a:pt x="1340" y="0"/>
                  </a:moveTo>
                  <a:cubicBezTo>
                    <a:pt x="1191" y="0"/>
                    <a:pt x="993" y="50"/>
                    <a:pt x="869" y="149"/>
                  </a:cubicBezTo>
                  <a:cubicBezTo>
                    <a:pt x="348" y="496"/>
                    <a:pt x="26" y="992"/>
                    <a:pt x="1" y="1488"/>
                  </a:cubicBezTo>
                  <a:cubicBezTo>
                    <a:pt x="1" y="1711"/>
                    <a:pt x="75" y="1909"/>
                    <a:pt x="125" y="2132"/>
                  </a:cubicBezTo>
                  <a:cubicBezTo>
                    <a:pt x="348" y="2777"/>
                    <a:pt x="720" y="3347"/>
                    <a:pt x="1067" y="3892"/>
                  </a:cubicBezTo>
                  <a:cubicBezTo>
                    <a:pt x="1191" y="4066"/>
                    <a:pt x="1364" y="4487"/>
                    <a:pt x="1687" y="4512"/>
                  </a:cubicBezTo>
                  <a:cubicBezTo>
                    <a:pt x="1701" y="4514"/>
                    <a:pt x="1714" y="4515"/>
                    <a:pt x="1727" y="4515"/>
                  </a:cubicBezTo>
                  <a:cubicBezTo>
                    <a:pt x="2017" y="4515"/>
                    <a:pt x="2108" y="4009"/>
                    <a:pt x="2108" y="3843"/>
                  </a:cubicBezTo>
                  <a:cubicBezTo>
                    <a:pt x="2133" y="3644"/>
                    <a:pt x="2058" y="3471"/>
                    <a:pt x="2009" y="3273"/>
                  </a:cubicBezTo>
                  <a:cubicBezTo>
                    <a:pt x="1885" y="2777"/>
                    <a:pt x="1984" y="2281"/>
                    <a:pt x="2009" y="1760"/>
                  </a:cubicBezTo>
                  <a:cubicBezTo>
                    <a:pt x="2058" y="1240"/>
                    <a:pt x="2058" y="719"/>
                    <a:pt x="1761" y="273"/>
                  </a:cubicBezTo>
                  <a:cubicBezTo>
                    <a:pt x="1711" y="149"/>
                    <a:pt x="1563" y="0"/>
                    <a:pt x="1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8" name="Google Shape;7408;p20"/>
            <p:cNvSpPr/>
            <p:nvPr/>
          </p:nvSpPr>
          <p:spPr>
            <a:xfrm>
              <a:off x="3907950" y="216225"/>
              <a:ext cx="44025" cy="79400"/>
            </a:xfrm>
            <a:custGeom>
              <a:avLst/>
              <a:gdLst/>
              <a:ahLst/>
              <a:cxnLst/>
              <a:rect l="l" t="t" r="r" b="b"/>
              <a:pathLst>
                <a:path w="1761" h="3176" extrusionOk="0">
                  <a:moveTo>
                    <a:pt x="719" y="1"/>
                  </a:moveTo>
                  <a:cubicBezTo>
                    <a:pt x="521" y="298"/>
                    <a:pt x="471" y="596"/>
                    <a:pt x="496" y="918"/>
                  </a:cubicBezTo>
                  <a:cubicBezTo>
                    <a:pt x="298" y="720"/>
                    <a:pt x="149" y="571"/>
                    <a:pt x="0" y="372"/>
                  </a:cubicBezTo>
                  <a:lnTo>
                    <a:pt x="0" y="372"/>
                  </a:lnTo>
                  <a:cubicBezTo>
                    <a:pt x="174" y="918"/>
                    <a:pt x="347" y="1414"/>
                    <a:pt x="521" y="1934"/>
                  </a:cubicBezTo>
                  <a:cubicBezTo>
                    <a:pt x="620" y="2232"/>
                    <a:pt x="719" y="2529"/>
                    <a:pt x="892" y="2802"/>
                  </a:cubicBezTo>
                  <a:cubicBezTo>
                    <a:pt x="1010" y="2966"/>
                    <a:pt x="1217" y="3176"/>
                    <a:pt x="1492" y="3176"/>
                  </a:cubicBezTo>
                  <a:cubicBezTo>
                    <a:pt x="1506" y="3176"/>
                    <a:pt x="1522" y="3175"/>
                    <a:pt x="1537" y="3174"/>
                  </a:cubicBezTo>
                  <a:cubicBezTo>
                    <a:pt x="1611" y="3174"/>
                    <a:pt x="1661" y="3149"/>
                    <a:pt x="1711" y="3099"/>
                  </a:cubicBezTo>
                  <a:cubicBezTo>
                    <a:pt x="1760" y="3050"/>
                    <a:pt x="1760" y="2975"/>
                    <a:pt x="1760" y="2926"/>
                  </a:cubicBezTo>
                  <a:cubicBezTo>
                    <a:pt x="1735" y="2529"/>
                    <a:pt x="1711" y="2108"/>
                    <a:pt x="1587" y="1711"/>
                  </a:cubicBezTo>
                  <a:cubicBezTo>
                    <a:pt x="1487" y="1314"/>
                    <a:pt x="1512" y="843"/>
                    <a:pt x="1487" y="422"/>
                  </a:cubicBezTo>
                  <a:cubicBezTo>
                    <a:pt x="1487" y="298"/>
                    <a:pt x="1463" y="125"/>
                    <a:pt x="1339" y="75"/>
                  </a:cubicBezTo>
                  <a:cubicBezTo>
                    <a:pt x="1165" y="323"/>
                    <a:pt x="1091" y="596"/>
                    <a:pt x="992" y="843"/>
                  </a:cubicBezTo>
                  <a:cubicBezTo>
                    <a:pt x="868" y="670"/>
                    <a:pt x="793" y="447"/>
                    <a:pt x="769" y="224"/>
                  </a:cubicBezTo>
                  <a:cubicBezTo>
                    <a:pt x="769" y="174"/>
                    <a:pt x="744" y="75"/>
                    <a:pt x="719"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9" name="Google Shape;7409;p20"/>
            <p:cNvSpPr/>
            <p:nvPr/>
          </p:nvSpPr>
          <p:spPr>
            <a:xfrm>
              <a:off x="3930250" y="180275"/>
              <a:ext cx="71925" cy="121325"/>
            </a:xfrm>
            <a:custGeom>
              <a:avLst/>
              <a:gdLst/>
              <a:ahLst/>
              <a:cxnLst/>
              <a:rect l="l" t="t" r="r" b="b"/>
              <a:pathLst>
                <a:path w="2877" h="4853" extrusionOk="0">
                  <a:moveTo>
                    <a:pt x="1711" y="1"/>
                  </a:moveTo>
                  <a:cubicBezTo>
                    <a:pt x="1587" y="26"/>
                    <a:pt x="1488" y="75"/>
                    <a:pt x="1438" y="174"/>
                  </a:cubicBezTo>
                  <a:cubicBezTo>
                    <a:pt x="323" y="1414"/>
                    <a:pt x="0" y="3000"/>
                    <a:pt x="620" y="4240"/>
                  </a:cubicBezTo>
                  <a:cubicBezTo>
                    <a:pt x="710" y="4374"/>
                    <a:pt x="820" y="4852"/>
                    <a:pt x="1059" y="4852"/>
                  </a:cubicBezTo>
                  <a:cubicBezTo>
                    <a:pt x="1085" y="4852"/>
                    <a:pt x="1112" y="4847"/>
                    <a:pt x="1141" y="4835"/>
                  </a:cubicBezTo>
                  <a:cubicBezTo>
                    <a:pt x="1438" y="4736"/>
                    <a:pt x="1637" y="4339"/>
                    <a:pt x="1761" y="4141"/>
                  </a:cubicBezTo>
                  <a:cubicBezTo>
                    <a:pt x="2256" y="3298"/>
                    <a:pt x="2752" y="2430"/>
                    <a:pt x="2851" y="1538"/>
                  </a:cubicBezTo>
                  <a:cubicBezTo>
                    <a:pt x="2876" y="1240"/>
                    <a:pt x="2851" y="893"/>
                    <a:pt x="2727" y="621"/>
                  </a:cubicBezTo>
                  <a:cubicBezTo>
                    <a:pt x="2579" y="323"/>
                    <a:pt x="2306" y="75"/>
                    <a:pt x="19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0" name="Google Shape;7410;p20"/>
            <p:cNvSpPr/>
            <p:nvPr/>
          </p:nvSpPr>
          <p:spPr>
            <a:xfrm>
              <a:off x="3944500" y="206925"/>
              <a:ext cx="47750" cy="90825"/>
            </a:xfrm>
            <a:custGeom>
              <a:avLst/>
              <a:gdLst/>
              <a:ahLst/>
              <a:cxnLst/>
              <a:rect l="l" t="t" r="r" b="b"/>
              <a:pathLst>
                <a:path w="1910" h="3633" extrusionOk="0">
                  <a:moveTo>
                    <a:pt x="1414" y="1"/>
                  </a:moveTo>
                  <a:lnTo>
                    <a:pt x="1414" y="1"/>
                  </a:lnTo>
                  <a:cubicBezTo>
                    <a:pt x="1166" y="348"/>
                    <a:pt x="918" y="695"/>
                    <a:pt x="744" y="1042"/>
                  </a:cubicBezTo>
                  <a:cubicBezTo>
                    <a:pt x="695" y="720"/>
                    <a:pt x="645" y="447"/>
                    <a:pt x="620" y="125"/>
                  </a:cubicBezTo>
                  <a:cubicBezTo>
                    <a:pt x="620" y="199"/>
                    <a:pt x="447" y="373"/>
                    <a:pt x="397" y="472"/>
                  </a:cubicBezTo>
                  <a:cubicBezTo>
                    <a:pt x="323" y="596"/>
                    <a:pt x="273" y="720"/>
                    <a:pt x="249" y="844"/>
                  </a:cubicBezTo>
                  <a:cubicBezTo>
                    <a:pt x="149" y="1067"/>
                    <a:pt x="75" y="1315"/>
                    <a:pt x="50" y="1563"/>
                  </a:cubicBezTo>
                  <a:cubicBezTo>
                    <a:pt x="1" y="1984"/>
                    <a:pt x="25" y="2430"/>
                    <a:pt x="125" y="2827"/>
                  </a:cubicBezTo>
                  <a:cubicBezTo>
                    <a:pt x="174" y="3025"/>
                    <a:pt x="224" y="3223"/>
                    <a:pt x="323" y="3422"/>
                  </a:cubicBezTo>
                  <a:cubicBezTo>
                    <a:pt x="375" y="3527"/>
                    <a:pt x="416" y="3632"/>
                    <a:pt x="505" y="3632"/>
                  </a:cubicBezTo>
                  <a:cubicBezTo>
                    <a:pt x="542" y="3632"/>
                    <a:pt x="587" y="3614"/>
                    <a:pt x="645" y="3570"/>
                  </a:cubicBezTo>
                  <a:cubicBezTo>
                    <a:pt x="819" y="3422"/>
                    <a:pt x="943" y="3050"/>
                    <a:pt x="1042" y="2827"/>
                  </a:cubicBezTo>
                  <a:cubicBezTo>
                    <a:pt x="1166" y="2579"/>
                    <a:pt x="1290" y="2331"/>
                    <a:pt x="1389" y="2083"/>
                  </a:cubicBezTo>
                  <a:cubicBezTo>
                    <a:pt x="1587" y="1563"/>
                    <a:pt x="1785" y="1067"/>
                    <a:pt x="1909" y="546"/>
                  </a:cubicBezTo>
                  <a:lnTo>
                    <a:pt x="1909" y="546"/>
                  </a:lnTo>
                  <a:cubicBezTo>
                    <a:pt x="1686" y="670"/>
                    <a:pt x="1513" y="819"/>
                    <a:pt x="1314" y="992"/>
                  </a:cubicBezTo>
                  <a:cubicBezTo>
                    <a:pt x="1364" y="695"/>
                    <a:pt x="1389" y="348"/>
                    <a:pt x="1414"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1" name="Google Shape;7411;p20"/>
            <p:cNvSpPr/>
            <p:nvPr/>
          </p:nvSpPr>
          <p:spPr>
            <a:xfrm>
              <a:off x="3761675" y="297625"/>
              <a:ext cx="145675" cy="48775"/>
            </a:xfrm>
            <a:custGeom>
              <a:avLst/>
              <a:gdLst/>
              <a:ahLst/>
              <a:cxnLst/>
              <a:rect l="l" t="t" r="r" b="b"/>
              <a:pathLst>
                <a:path w="5827" h="1951" extrusionOk="0">
                  <a:moveTo>
                    <a:pt x="853" y="0"/>
                  </a:moveTo>
                  <a:cubicBezTo>
                    <a:pt x="740" y="0"/>
                    <a:pt x="627" y="18"/>
                    <a:pt x="521" y="66"/>
                  </a:cubicBezTo>
                  <a:cubicBezTo>
                    <a:pt x="249" y="190"/>
                    <a:pt x="25" y="513"/>
                    <a:pt x="25" y="761"/>
                  </a:cubicBezTo>
                  <a:cubicBezTo>
                    <a:pt x="1" y="1008"/>
                    <a:pt x="149" y="1207"/>
                    <a:pt x="323" y="1331"/>
                  </a:cubicBezTo>
                  <a:cubicBezTo>
                    <a:pt x="521" y="1455"/>
                    <a:pt x="769" y="1554"/>
                    <a:pt x="1017" y="1628"/>
                  </a:cubicBezTo>
                  <a:cubicBezTo>
                    <a:pt x="1736" y="1802"/>
                    <a:pt x="2504" y="1950"/>
                    <a:pt x="3298" y="1950"/>
                  </a:cubicBezTo>
                  <a:cubicBezTo>
                    <a:pt x="3645" y="1950"/>
                    <a:pt x="5727" y="1826"/>
                    <a:pt x="5777" y="1331"/>
                  </a:cubicBezTo>
                  <a:cubicBezTo>
                    <a:pt x="5826" y="1033"/>
                    <a:pt x="5206" y="1033"/>
                    <a:pt x="4983" y="1033"/>
                  </a:cubicBezTo>
                  <a:cubicBezTo>
                    <a:pt x="4413" y="1008"/>
                    <a:pt x="3917" y="934"/>
                    <a:pt x="3471" y="810"/>
                  </a:cubicBezTo>
                  <a:cubicBezTo>
                    <a:pt x="2728" y="637"/>
                    <a:pt x="2033" y="339"/>
                    <a:pt x="1364" y="91"/>
                  </a:cubicBezTo>
                  <a:cubicBezTo>
                    <a:pt x="1212" y="46"/>
                    <a:pt x="1033" y="0"/>
                    <a:pt x="8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2" name="Google Shape;7412;p20"/>
            <p:cNvSpPr/>
            <p:nvPr/>
          </p:nvSpPr>
          <p:spPr>
            <a:xfrm>
              <a:off x="3824900" y="320350"/>
              <a:ext cx="75000" cy="19750"/>
            </a:xfrm>
            <a:custGeom>
              <a:avLst/>
              <a:gdLst/>
              <a:ahLst/>
              <a:cxnLst/>
              <a:rect l="l" t="t" r="r" b="b"/>
              <a:pathLst>
                <a:path w="3000" h="790" extrusionOk="0">
                  <a:moveTo>
                    <a:pt x="25" y="0"/>
                  </a:moveTo>
                  <a:cubicBezTo>
                    <a:pt x="347" y="174"/>
                    <a:pt x="719" y="347"/>
                    <a:pt x="1116" y="471"/>
                  </a:cubicBezTo>
                  <a:cubicBezTo>
                    <a:pt x="744" y="496"/>
                    <a:pt x="372" y="496"/>
                    <a:pt x="0" y="521"/>
                  </a:cubicBezTo>
                  <a:cubicBezTo>
                    <a:pt x="573" y="689"/>
                    <a:pt x="1111" y="789"/>
                    <a:pt x="1701" y="789"/>
                  </a:cubicBezTo>
                  <a:cubicBezTo>
                    <a:pt x="1979" y="789"/>
                    <a:pt x="2268" y="767"/>
                    <a:pt x="2578" y="719"/>
                  </a:cubicBezTo>
                  <a:cubicBezTo>
                    <a:pt x="2677" y="670"/>
                    <a:pt x="2752" y="670"/>
                    <a:pt x="2851" y="620"/>
                  </a:cubicBezTo>
                  <a:cubicBezTo>
                    <a:pt x="2950" y="595"/>
                    <a:pt x="3000" y="496"/>
                    <a:pt x="2975" y="422"/>
                  </a:cubicBezTo>
                  <a:cubicBezTo>
                    <a:pt x="2950" y="347"/>
                    <a:pt x="2826" y="298"/>
                    <a:pt x="2702" y="273"/>
                  </a:cubicBezTo>
                  <a:cubicBezTo>
                    <a:pt x="2454" y="223"/>
                    <a:pt x="2256" y="174"/>
                    <a:pt x="2058" y="174"/>
                  </a:cubicBezTo>
                  <a:lnTo>
                    <a:pt x="1934" y="174"/>
                  </a:lnTo>
                  <a:cubicBezTo>
                    <a:pt x="1826" y="190"/>
                    <a:pt x="1722" y="196"/>
                    <a:pt x="1619" y="196"/>
                  </a:cubicBezTo>
                  <a:cubicBezTo>
                    <a:pt x="1413" y="196"/>
                    <a:pt x="1215" y="174"/>
                    <a:pt x="1017" y="174"/>
                  </a:cubicBezTo>
                  <a:cubicBezTo>
                    <a:pt x="694" y="149"/>
                    <a:pt x="347" y="99"/>
                    <a:pt x="25"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3" name="Google Shape;7413;p20"/>
            <p:cNvSpPr/>
            <p:nvPr/>
          </p:nvSpPr>
          <p:spPr>
            <a:xfrm>
              <a:off x="3820550" y="232725"/>
              <a:ext cx="100425" cy="79600"/>
            </a:xfrm>
            <a:custGeom>
              <a:avLst/>
              <a:gdLst/>
              <a:ahLst/>
              <a:cxnLst/>
              <a:rect l="l" t="t" r="r" b="b"/>
              <a:pathLst>
                <a:path w="4017" h="3184" extrusionOk="0">
                  <a:moveTo>
                    <a:pt x="572" y="0"/>
                  </a:moveTo>
                  <a:cubicBezTo>
                    <a:pt x="485" y="0"/>
                    <a:pt x="402" y="15"/>
                    <a:pt x="323" y="60"/>
                  </a:cubicBezTo>
                  <a:cubicBezTo>
                    <a:pt x="273" y="84"/>
                    <a:pt x="199" y="159"/>
                    <a:pt x="174" y="208"/>
                  </a:cubicBezTo>
                  <a:cubicBezTo>
                    <a:pt x="50" y="407"/>
                    <a:pt x="1" y="654"/>
                    <a:pt x="25" y="828"/>
                  </a:cubicBezTo>
                  <a:cubicBezTo>
                    <a:pt x="75" y="1051"/>
                    <a:pt x="249" y="1249"/>
                    <a:pt x="397" y="1423"/>
                  </a:cubicBezTo>
                  <a:cubicBezTo>
                    <a:pt x="1042" y="2117"/>
                    <a:pt x="1934" y="2613"/>
                    <a:pt x="2975" y="2985"/>
                  </a:cubicBezTo>
                  <a:cubicBezTo>
                    <a:pt x="3104" y="3017"/>
                    <a:pt x="3501" y="3184"/>
                    <a:pt x="3766" y="3184"/>
                  </a:cubicBezTo>
                  <a:cubicBezTo>
                    <a:pt x="3911" y="3184"/>
                    <a:pt x="4017" y="3134"/>
                    <a:pt x="4017" y="2985"/>
                  </a:cubicBezTo>
                  <a:cubicBezTo>
                    <a:pt x="4017" y="2786"/>
                    <a:pt x="3769" y="2638"/>
                    <a:pt x="3670" y="2514"/>
                  </a:cubicBezTo>
                  <a:lnTo>
                    <a:pt x="3223" y="1944"/>
                  </a:lnTo>
                  <a:cubicBezTo>
                    <a:pt x="2901" y="1572"/>
                    <a:pt x="2604" y="1150"/>
                    <a:pt x="2182" y="778"/>
                  </a:cubicBezTo>
                  <a:cubicBezTo>
                    <a:pt x="1860" y="431"/>
                    <a:pt x="1438" y="159"/>
                    <a:pt x="893" y="35"/>
                  </a:cubicBezTo>
                  <a:cubicBezTo>
                    <a:pt x="785" y="21"/>
                    <a:pt x="676" y="0"/>
                    <a:pt x="5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4" name="Google Shape;7414;p20"/>
            <p:cNvSpPr/>
            <p:nvPr/>
          </p:nvSpPr>
          <p:spPr>
            <a:xfrm>
              <a:off x="3851550" y="255900"/>
              <a:ext cx="64475" cy="51925"/>
            </a:xfrm>
            <a:custGeom>
              <a:avLst/>
              <a:gdLst/>
              <a:ahLst/>
              <a:cxnLst/>
              <a:rect l="l" t="t" r="r" b="b"/>
              <a:pathLst>
                <a:path w="2579" h="2077" extrusionOk="0">
                  <a:moveTo>
                    <a:pt x="546" y="0"/>
                  </a:moveTo>
                  <a:cubicBezTo>
                    <a:pt x="546" y="347"/>
                    <a:pt x="793" y="645"/>
                    <a:pt x="1017" y="942"/>
                  </a:cubicBezTo>
                  <a:cubicBezTo>
                    <a:pt x="645" y="769"/>
                    <a:pt x="298" y="595"/>
                    <a:pt x="0" y="372"/>
                  </a:cubicBezTo>
                  <a:lnTo>
                    <a:pt x="0" y="372"/>
                  </a:lnTo>
                  <a:cubicBezTo>
                    <a:pt x="50" y="843"/>
                    <a:pt x="397" y="1240"/>
                    <a:pt x="818" y="1512"/>
                  </a:cubicBezTo>
                  <a:cubicBezTo>
                    <a:pt x="994" y="1610"/>
                    <a:pt x="1862" y="2077"/>
                    <a:pt x="2295" y="2077"/>
                  </a:cubicBezTo>
                  <a:cubicBezTo>
                    <a:pt x="2412" y="2077"/>
                    <a:pt x="2497" y="2043"/>
                    <a:pt x="2529" y="1959"/>
                  </a:cubicBezTo>
                  <a:cubicBezTo>
                    <a:pt x="2578" y="1735"/>
                    <a:pt x="2256" y="1463"/>
                    <a:pt x="2083" y="1314"/>
                  </a:cubicBezTo>
                  <a:cubicBezTo>
                    <a:pt x="1884" y="1091"/>
                    <a:pt x="1636" y="843"/>
                    <a:pt x="1388" y="620"/>
                  </a:cubicBezTo>
                  <a:cubicBezTo>
                    <a:pt x="1264" y="496"/>
                    <a:pt x="1091" y="397"/>
                    <a:pt x="942" y="273"/>
                  </a:cubicBezTo>
                  <a:cubicBezTo>
                    <a:pt x="917" y="248"/>
                    <a:pt x="546" y="75"/>
                    <a:pt x="546"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5" name="Google Shape;7415;p20"/>
            <p:cNvSpPr/>
            <p:nvPr/>
          </p:nvSpPr>
          <p:spPr>
            <a:xfrm>
              <a:off x="3788325" y="253150"/>
              <a:ext cx="127075" cy="69325"/>
            </a:xfrm>
            <a:custGeom>
              <a:avLst/>
              <a:gdLst/>
              <a:ahLst/>
              <a:cxnLst/>
              <a:rect l="l" t="t" r="r" b="b"/>
              <a:pathLst>
                <a:path w="5083" h="2773" extrusionOk="0">
                  <a:moveTo>
                    <a:pt x="949" y="0"/>
                  </a:moveTo>
                  <a:cubicBezTo>
                    <a:pt x="608" y="0"/>
                    <a:pt x="227" y="125"/>
                    <a:pt x="100" y="358"/>
                  </a:cubicBezTo>
                  <a:cubicBezTo>
                    <a:pt x="1" y="507"/>
                    <a:pt x="1" y="705"/>
                    <a:pt x="75" y="854"/>
                  </a:cubicBezTo>
                  <a:cubicBezTo>
                    <a:pt x="249" y="1275"/>
                    <a:pt x="744" y="1598"/>
                    <a:pt x="1215" y="1870"/>
                  </a:cubicBezTo>
                  <a:cubicBezTo>
                    <a:pt x="1686" y="2118"/>
                    <a:pt x="2133" y="2366"/>
                    <a:pt x="2628" y="2515"/>
                  </a:cubicBezTo>
                  <a:cubicBezTo>
                    <a:pt x="2975" y="2639"/>
                    <a:pt x="3322" y="2713"/>
                    <a:pt x="3694" y="2738"/>
                  </a:cubicBezTo>
                  <a:cubicBezTo>
                    <a:pt x="3823" y="2750"/>
                    <a:pt x="4023" y="2772"/>
                    <a:pt x="4224" y="2772"/>
                  </a:cubicBezTo>
                  <a:cubicBezTo>
                    <a:pt x="4450" y="2772"/>
                    <a:pt x="4679" y="2744"/>
                    <a:pt x="4810" y="2639"/>
                  </a:cubicBezTo>
                  <a:cubicBezTo>
                    <a:pt x="5083" y="2440"/>
                    <a:pt x="4686" y="2217"/>
                    <a:pt x="4488" y="2118"/>
                  </a:cubicBezTo>
                  <a:cubicBezTo>
                    <a:pt x="4190" y="1969"/>
                    <a:pt x="3917" y="1746"/>
                    <a:pt x="3595" y="1548"/>
                  </a:cubicBezTo>
                  <a:cubicBezTo>
                    <a:pt x="3075" y="1176"/>
                    <a:pt x="2579" y="804"/>
                    <a:pt x="2058" y="457"/>
                  </a:cubicBezTo>
                  <a:cubicBezTo>
                    <a:pt x="1785" y="259"/>
                    <a:pt x="1488" y="85"/>
                    <a:pt x="1116" y="11"/>
                  </a:cubicBezTo>
                  <a:cubicBezTo>
                    <a:pt x="1062" y="4"/>
                    <a:pt x="1006" y="0"/>
                    <a:pt x="9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6" name="Google Shape;7416;p20"/>
            <p:cNvSpPr/>
            <p:nvPr/>
          </p:nvSpPr>
          <p:spPr>
            <a:xfrm>
              <a:off x="3832950" y="279450"/>
              <a:ext cx="71650" cy="40975"/>
            </a:xfrm>
            <a:custGeom>
              <a:avLst/>
              <a:gdLst/>
              <a:ahLst/>
              <a:cxnLst/>
              <a:rect l="l" t="t" r="r" b="b"/>
              <a:pathLst>
                <a:path w="2866" h="1639" extrusionOk="0">
                  <a:moveTo>
                    <a:pt x="571" y="0"/>
                  </a:moveTo>
                  <a:cubicBezTo>
                    <a:pt x="670" y="322"/>
                    <a:pt x="893" y="645"/>
                    <a:pt x="1190" y="868"/>
                  </a:cubicBezTo>
                  <a:cubicBezTo>
                    <a:pt x="769" y="793"/>
                    <a:pt x="323" y="645"/>
                    <a:pt x="0" y="446"/>
                  </a:cubicBezTo>
                  <a:lnTo>
                    <a:pt x="0" y="446"/>
                  </a:lnTo>
                  <a:cubicBezTo>
                    <a:pt x="149" y="669"/>
                    <a:pt x="298" y="893"/>
                    <a:pt x="546" y="1041"/>
                  </a:cubicBezTo>
                  <a:cubicBezTo>
                    <a:pt x="744" y="1165"/>
                    <a:pt x="942" y="1240"/>
                    <a:pt x="1166" y="1314"/>
                  </a:cubicBezTo>
                  <a:cubicBezTo>
                    <a:pt x="1562" y="1438"/>
                    <a:pt x="2008" y="1562"/>
                    <a:pt x="2430" y="1636"/>
                  </a:cubicBezTo>
                  <a:cubicBezTo>
                    <a:pt x="2449" y="1638"/>
                    <a:pt x="2467" y="1638"/>
                    <a:pt x="2485" y="1638"/>
                  </a:cubicBezTo>
                  <a:cubicBezTo>
                    <a:pt x="2809" y="1638"/>
                    <a:pt x="2866" y="1429"/>
                    <a:pt x="2678" y="1264"/>
                  </a:cubicBezTo>
                  <a:cubicBezTo>
                    <a:pt x="2430" y="1017"/>
                    <a:pt x="1984" y="818"/>
                    <a:pt x="1661" y="645"/>
                  </a:cubicBezTo>
                  <a:cubicBezTo>
                    <a:pt x="1314" y="422"/>
                    <a:pt x="942" y="198"/>
                    <a:pt x="571"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7" name="Google Shape;7417;p20"/>
            <p:cNvSpPr/>
            <p:nvPr/>
          </p:nvSpPr>
          <p:spPr>
            <a:xfrm>
              <a:off x="3863925" y="210375"/>
              <a:ext cx="76875" cy="99000"/>
            </a:xfrm>
            <a:custGeom>
              <a:avLst/>
              <a:gdLst/>
              <a:ahLst/>
              <a:cxnLst/>
              <a:rect l="l" t="t" r="r" b="b"/>
              <a:pathLst>
                <a:path w="3075" h="3960" extrusionOk="0">
                  <a:moveTo>
                    <a:pt x="735" y="0"/>
                  </a:moveTo>
                  <a:cubicBezTo>
                    <a:pt x="673" y="0"/>
                    <a:pt x="609" y="11"/>
                    <a:pt x="546" y="36"/>
                  </a:cubicBezTo>
                  <a:cubicBezTo>
                    <a:pt x="422" y="86"/>
                    <a:pt x="323" y="210"/>
                    <a:pt x="274" y="309"/>
                  </a:cubicBezTo>
                  <a:cubicBezTo>
                    <a:pt x="1" y="805"/>
                    <a:pt x="1" y="1201"/>
                    <a:pt x="174" y="1672"/>
                  </a:cubicBezTo>
                  <a:cubicBezTo>
                    <a:pt x="546" y="2540"/>
                    <a:pt x="1364" y="3383"/>
                    <a:pt x="2381" y="3879"/>
                  </a:cubicBezTo>
                  <a:cubicBezTo>
                    <a:pt x="2467" y="3913"/>
                    <a:pt x="2589" y="3960"/>
                    <a:pt x="2714" y="3960"/>
                  </a:cubicBezTo>
                  <a:cubicBezTo>
                    <a:pt x="2769" y="3960"/>
                    <a:pt x="2824" y="3951"/>
                    <a:pt x="2877" y="3928"/>
                  </a:cubicBezTo>
                  <a:cubicBezTo>
                    <a:pt x="3075" y="3829"/>
                    <a:pt x="3025" y="3581"/>
                    <a:pt x="3025" y="3432"/>
                  </a:cubicBezTo>
                  <a:cubicBezTo>
                    <a:pt x="3001" y="2937"/>
                    <a:pt x="2777" y="2416"/>
                    <a:pt x="2530" y="1945"/>
                  </a:cubicBezTo>
                  <a:cubicBezTo>
                    <a:pt x="2430" y="1772"/>
                    <a:pt x="2356" y="1598"/>
                    <a:pt x="2257" y="1425"/>
                  </a:cubicBezTo>
                  <a:cubicBezTo>
                    <a:pt x="2009" y="954"/>
                    <a:pt x="1736" y="557"/>
                    <a:pt x="1240" y="185"/>
                  </a:cubicBezTo>
                  <a:cubicBezTo>
                    <a:pt x="1093" y="93"/>
                    <a:pt x="917" y="0"/>
                    <a:pt x="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8" name="Google Shape;7418;p20"/>
            <p:cNvSpPr/>
            <p:nvPr/>
          </p:nvSpPr>
          <p:spPr>
            <a:xfrm>
              <a:off x="3887475" y="245350"/>
              <a:ext cx="45625" cy="58625"/>
            </a:xfrm>
            <a:custGeom>
              <a:avLst/>
              <a:gdLst/>
              <a:ahLst/>
              <a:cxnLst/>
              <a:rect l="l" t="t" r="r" b="b"/>
              <a:pathLst>
                <a:path w="1825" h="2345" extrusionOk="0">
                  <a:moveTo>
                    <a:pt x="1" y="620"/>
                  </a:moveTo>
                  <a:lnTo>
                    <a:pt x="1" y="620"/>
                  </a:lnTo>
                  <a:cubicBezTo>
                    <a:pt x="6" y="623"/>
                    <a:pt x="11" y="626"/>
                    <a:pt x="16" y="629"/>
                  </a:cubicBezTo>
                  <a:lnTo>
                    <a:pt x="16" y="629"/>
                  </a:lnTo>
                  <a:cubicBezTo>
                    <a:pt x="11" y="625"/>
                    <a:pt x="6" y="622"/>
                    <a:pt x="1" y="620"/>
                  </a:cubicBezTo>
                  <a:close/>
                  <a:moveTo>
                    <a:pt x="670" y="1"/>
                  </a:moveTo>
                  <a:lnTo>
                    <a:pt x="670" y="1"/>
                  </a:lnTo>
                  <a:cubicBezTo>
                    <a:pt x="695" y="397"/>
                    <a:pt x="720" y="794"/>
                    <a:pt x="918" y="1166"/>
                  </a:cubicBezTo>
                  <a:cubicBezTo>
                    <a:pt x="601" y="995"/>
                    <a:pt x="309" y="801"/>
                    <a:pt x="16" y="629"/>
                  </a:cubicBezTo>
                  <a:lnTo>
                    <a:pt x="16" y="629"/>
                  </a:lnTo>
                  <a:cubicBezTo>
                    <a:pt x="75" y="681"/>
                    <a:pt x="77" y="897"/>
                    <a:pt x="100" y="943"/>
                  </a:cubicBezTo>
                  <a:cubicBezTo>
                    <a:pt x="125" y="1067"/>
                    <a:pt x="199" y="1166"/>
                    <a:pt x="249" y="1265"/>
                  </a:cubicBezTo>
                  <a:cubicBezTo>
                    <a:pt x="373" y="1488"/>
                    <a:pt x="546" y="1662"/>
                    <a:pt x="720" y="1860"/>
                  </a:cubicBezTo>
                  <a:cubicBezTo>
                    <a:pt x="918" y="2033"/>
                    <a:pt x="1117" y="2182"/>
                    <a:pt x="1414" y="2306"/>
                  </a:cubicBezTo>
                  <a:cubicBezTo>
                    <a:pt x="1477" y="2332"/>
                    <a:pt x="1532" y="2344"/>
                    <a:pt x="1579" y="2344"/>
                  </a:cubicBezTo>
                  <a:cubicBezTo>
                    <a:pt x="1756" y="2344"/>
                    <a:pt x="1825" y="2179"/>
                    <a:pt x="1786" y="1984"/>
                  </a:cubicBezTo>
                  <a:cubicBezTo>
                    <a:pt x="1612" y="1240"/>
                    <a:pt x="1216" y="546"/>
                    <a:pt x="670"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9" name="Google Shape;7419;p20"/>
            <p:cNvSpPr/>
            <p:nvPr/>
          </p:nvSpPr>
          <p:spPr>
            <a:xfrm>
              <a:off x="3943275" y="194050"/>
              <a:ext cx="132650" cy="117125"/>
            </a:xfrm>
            <a:custGeom>
              <a:avLst/>
              <a:gdLst/>
              <a:ahLst/>
              <a:cxnLst/>
              <a:rect l="l" t="t" r="r" b="b"/>
              <a:pathLst>
                <a:path w="5306" h="4685" extrusionOk="0">
                  <a:moveTo>
                    <a:pt x="4819" y="1"/>
                  </a:moveTo>
                  <a:cubicBezTo>
                    <a:pt x="4640" y="1"/>
                    <a:pt x="4445" y="47"/>
                    <a:pt x="4264" y="119"/>
                  </a:cubicBezTo>
                  <a:cubicBezTo>
                    <a:pt x="3595" y="367"/>
                    <a:pt x="3074" y="838"/>
                    <a:pt x="2653" y="1309"/>
                  </a:cubicBezTo>
                  <a:cubicBezTo>
                    <a:pt x="2330" y="1607"/>
                    <a:pt x="0" y="4581"/>
                    <a:pt x="719" y="4680"/>
                  </a:cubicBezTo>
                  <a:cubicBezTo>
                    <a:pt x="735" y="4683"/>
                    <a:pt x="751" y="4684"/>
                    <a:pt x="767" y="4684"/>
                  </a:cubicBezTo>
                  <a:cubicBezTo>
                    <a:pt x="900" y="4684"/>
                    <a:pt x="1033" y="4601"/>
                    <a:pt x="1165" y="4556"/>
                  </a:cubicBezTo>
                  <a:cubicBezTo>
                    <a:pt x="2727" y="3714"/>
                    <a:pt x="4041" y="2573"/>
                    <a:pt x="4933" y="1309"/>
                  </a:cubicBezTo>
                  <a:cubicBezTo>
                    <a:pt x="5057" y="1111"/>
                    <a:pt x="5181" y="937"/>
                    <a:pt x="5231" y="739"/>
                  </a:cubicBezTo>
                  <a:cubicBezTo>
                    <a:pt x="5305" y="565"/>
                    <a:pt x="5305" y="342"/>
                    <a:pt x="5181" y="194"/>
                  </a:cubicBezTo>
                  <a:cubicBezTo>
                    <a:pt x="5156" y="119"/>
                    <a:pt x="5082" y="70"/>
                    <a:pt x="5008" y="20"/>
                  </a:cubicBezTo>
                  <a:cubicBezTo>
                    <a:pt x="4948" y="7"/>
                    <a:pt x="4884" y="1"/>
                    <a:pt x="48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0" name="Google Shape;7420;p20"/>
            <p:cNvSpPr/>
            <p:nvPr/>
          </p:nvSpPr>
          <p:spPr>
            <a:xfrm>
              <a:off x="3964725" y="229875"/>
              <a:ext cx="65325" cy="74425"/>
            </a:xfrm>
            <a:custGeom>
              <a:avLst/>
              <a:gdLst/>
              <a:ahLst/>
              <a:cxnLst/>
              <a:rect l="l" t="t" r="r" b="b"/>
              <a:pathLst>
                <a:path w="2613" h="2977" extrusionOk="0">
                  <a:moveTo>
                    <a:pt x="2464" y="0"/>
                  </a:moveTo>
                  <a:lnTo>
                    <a:pt x="2464" y="0"/>
                  </a:lnTo>
                  <a:cubicBezTo>
                    <a:pt x="2365" y="124"/>
                    <a:pt x="2092" y="273"/>
                    <a:pt x="1993" y="397"/>
                  </a:cubicBezTo>
                  <a:cubicBezTo>
                    <a:pt x="1819" y="521"/>
                    <a:pt x="1695" y="669"/>
                    <a:pt x="1547" y="793"/>
                  </a:cubicBezTo>
                  <a:cubicBezTo>
                    <a:pt x="1249" y="1066"/>
                    <a:pt x="1001" y="1363"/>
                    <a:pt x="753" y="1661"/>
                  </a:cubicBezTo>
                  <a:cubicBezTo>
                    <a:pt x="505" y="1934"/>
                    <a:pt x="332" y="2206"/>
                    <a:pt x="134" y="2529"/>
                  </a:cubicBezTo>
                  <a:cubicBezTo>
                    <a:pt x="36" y="2684"/>
                    <a:pt x="0" y="2976"/>
                    <a:pt x="204" y="2976"/>
                  </a:cubicBezTo>
                  <a:cubicBezTo>
                    <a:pt x="260" y="2976"/>
                    <a:pt x="335" y="2954"/>
                    <a:pt x="431" y="2900"/>
                  </a:cubicBezTo>
                  <a:cubicBezTo>
                    <a:pt x="1224" y="2429"/>
                    <a:pt x="1943" y="1884"/>
                    <a:pt x="2538" y="1264"/>
                  </a:cubicBezTo>
                  <a:lnTo>
                    <a:pt x="2538" y="1264"/>
                  </a:lnTo>
                  <a:cubicBezTo>
                    <a:pt x="2216" y="1388"/>
                    <a:pt x="1869" y="1512"/>
                    <a:pt x="1571" y="1636"/>
                  </a:cubicBezTo>
                  <a:cubicBezTo>
                    <a:pt x="1943" y="1314"/>
                    <a:pt x="2315" y="967"/>
                    <a:pt x="2613" y="645"/>
                  </a:cubicBezTo>
                  <a:lnTo>
                    <a:pt x="2613" y="645"/>
                  </a:lnTo>
                  <a:cubicBezTo>
                    <a:pt x="2216" y="818"/>
                    <a:pt x="1844" y="1041"/>
                    <a:pt x="1497" y="1264"/>
                  </a:cubicBezTo>
                  <a:cubicBezTo>
                    <a:pt x="1869" y="868"/>
                    <a:pt x="2191" y="421"/>
                    <a:pt x="2464"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1" name="Google Shape;7421;p20"/>
            <p:cNvSpPr/>
            <p:nvPr/>
          </p:nvSpPr>
          <p:spPr>
            <a:xfrm>
              <a:off x="3979825" y="219250"/>
              <a:ext cx="136375" cy="96100"/>
            </a:xfrm>
            <a:custGeom>
              <a:avLst/>
              <a:gdLst/>
              <a:ahLst/>
              <a:cxnLst/>
              <a:rect l="l" t="t" r="r" b="b"/>
              <a:pathLst>
                <a:path w="5455" h="3844" extrusionOk="0">
                  <a:moveTo>
                    <a:pt x="4664" y="1"/>
                  </a:moveTo>
                  <a:cubicBezTo>
                    <a:pt x="4639" y="1"/>
                    <a:pt x="4614" y="2"/>
                    <a:pt x="4587" y="4"/>
                  </a:cubicBezTo>
                  <a:cubicBezTo>
                    <a:pt x="4240" y="53"/>
                    <a:pt x="4041" y="177"/>
                    <a:pt x="3793" y="375"/>
                  </a:cubicBezTo>
                  <a:cubicBezTo>
                    <a:pt x="3099" y="946"/>
                    <a:pt x="2430" y="1491"/>
                    <a:pt x="1761" y="2061"/>
                  </a:cubicBezTo>
                  <a:lnTo>
                    <a:pt x="744" y="2904"/>
                  </a:lnTo>
                  <a:cubicBezTo>
                    <a:pt x="496" y="3102"/>
                    <a:pt x="1" y="3350"/>
                    <a:pt x="75" y="3672"/>
                  </a:cubicBezTo>
                  <a:cubicBezTo>
                    <a:pt x="87" y="3804"/>
                    <a:pt x="208" y="3843"/>
                    <a:pt x="355" y="3843"/>
                  </a:cubicBezTo>
                  <a:cubicBezTo>
                    <a:pt x="514" y="3843"/>
                    <a:pt x="703" y="3797"/>
                    <a:pt x="819" y="3772"/>
                  </a:cubicBezTo>
                  <a:cubicBezTo>
                    <a:pt x="2058" y="3449"/>
                    <a:pt x="3223" y="2954"/>
                    <a:pt x="4240" y="2309"/>
                  </a:cubicBezTo>
                  <a:cubicBezTo>
                    <a:pt x="4537" y="2111"/>
                    <a:pt x="4810" y="1937"/>
                    <a:pt x="5033" y="1714"/>
                  </a:cubicBezTo>
                  <a:cubicBezTo>
                    <a:pt x="5454" y="1293"/>
                    <a:pt x="5430" y="822"/>
                    <a:pt x="5206" y="375"/>
                  </a:cubicBezTo>
                  <a:cubicBezTo>
                    <a:pt x="5114" y="146"/>
                    <a:pt x="4980" y="1"/>
                    <a:pt x="46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2" name="Google Shape;7422;p20"/>
            <p:cNvSpPr/>
            <p:nvPr/>
          </p:nvSpPr>
          <p:spPr>
            <a:xfrm>
              <a:off x="3983900" y="256500"/>
              <a:ext cx="86425" cy="55650"/>
            </a:xfrm>
            <a:custGeom>
              <a:avLst/>
              <a:gdLst/>
              <a:ahLst/>
              <a:cxnLst/>
              <a:rect l="l" t="t" r="r" b="b"/>
              <a:pathLst>
                <a:path w="3457" h="2226" extrusionOk="0">
                  <a:moveTo>
                    <a:pt x="2961" y="1"/>
                  </a:moveTo>
                  <a:lnTo>
                    <a:pt x="2961" y="1"/>
                  </a:lnTo>
                  <a:cubicBezTo>
                    <a:pt x="2193" y="373"/>
                    <a:pt x="1523" y="869"/>
                    <a:pt x="804" y="1364"/>
                  </a:cubicBezTo>
                  <a:cubicBezTo>
                    <a:pt x="606" y="1538"/>
                    <a:pt x="110" y="1786"/>
                    <a:pt x="61" y="1959"/>
                  </a:cubicBezTo>
                  <a:cubicBezTo>
                    <a:pt x="1" y="2170"/>
                    <a:pt x="168" y="2225"/>
                    <a:pt x="365" y="2225"/>
                  </a:cubicBezTo>
                  <a:cubicBezTo>
                    <a:pt x="493" y="2225"/>
                    <a:pt x="633" y="2202"/>
                    <a:pt x="730" y="2182"/>
                  </a:cubicBezTo>
                  <a:cubicBezTo>
                    <a:pt x="1697" y="1860"/>
                    <a:pt x="2564" y="1439"/>
                    <a:pt x="3457" y="993"/>
                  </a:cubicBezTo>
                  <a:lnTo>
                    <a:pt x="3457" y="993"/>
                  </a:lnTo>
                  <a:cubicBezTo>
                    <a:pt x="2912" y="1092"/>
                    <a:pt x="2341" y="1216"/>
                    <a:pt x="1796" y="1364"/>
                  </a:cubicBezTo>
                  <a:cubicBezTo>
                    <a:pt x="2267" y="1092"/>
                    <a:pt x="2688" y="794"/>
                    <a:pt x="3135" y="472"/>
                  </a:cubicBezTo>
                  <a:lnTo>
                    <a:pt x="3135" y="472"/>
                  </a:lnTo>
                  <a:cubicBezTo>
                    <a:pt x="2589" y="720"/>
                    <a:pt x="2069" y="968"/>
                    <a:pt x="1523" y="1191"/>
                  </a:cubicBezTo>
                  <a:cubicBezTo>
                    <a:pt x="2019" y="794"/>
                    <a:pt x="2465" y="422"/>
                    <a:pt x="2961"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3" name="Google Shape;7423;p20"/>
            <p:cNvSpPr/>
            <p:nvPr/>
          </p:nvSpPr>
          <p:spPr>
            <a:xfrm>
              <a:off x="3881300" y="287075"/>
              <a:ext cx="138825" cy="91775"/>
            </a:xfrm>
            <a:custGeom>
              <a:avLst/>
              <a:gdLst/>
              <a:ahLst/>
              <a:cxnLst/>
              <a:rect l="l" t="t" r="r" b="b"/>
              <a:pathLst>
                <a:path w="5553" h="3671" extrusionOk="0">
                  <a:moveTo>
                    <a:pt x="3255" y="0"/>
                  </a:moveTo>
                  <a:cubicBezTo>
                    <a:pt x="3149" y="0"/>
                    <a:pt x="3039" y="6"/>
                    <a:pt x="2925" y="17"/>
                  </a:cubicBezTo>
                  <a:cubicBezTo>
                    <a:pt x="2801" y="17"/>
                    <a:pt x="2677" y="67"/>
                    <a:pt x="2553" y="92"/>
                  </a:cubicBezTo>
                  <a:cubicBezTo>
                    <a:pt x="2033" y="191"/>
                    <a:pt x="1537" y="389"/>
                    <a:pt x="1165" y="712"/>
                  </a:cubicBezTo>
                  <a:cubicBezTo>
                    <a:pt x="744" y="984"/>
                    <a:pt x="446" y="1381"/>
                    <a:pt x="248" y="1728"/>
                  </a:cubicBezTo>
                  <a:cubicBezTo>
                    <a:pt x="74" y="2075"/>
                    <a:pt x="0" y="2447"/>
                    <a:pt x="174" y="2744"/>
                  </a:cubicBezTo>
                  <a:cubicBezTo>
                    <a:pt x="372" y="3190"/>
                    <a:pt x="868" y="3488"/>
                    <a:pt x="1463" y="3612"/>
                  </a:cubicBezTo>
                  <a:cubicBezTo>
                    <a:pt x="1660" y="3651"/>
                    <a:pt x="1878" y="3671"/>
                    <a:pt x="2102" y="3671"/>
                  </a:cubicBezTo>
                  <a:cubicBezTo>
                    <a:pt x="2579" y="3671"/>
                    <a:pt x="3082" y="3582"/>
                    <a:pt x="3471" y="3414"/>
                  </a:cubicBezTo>
                  <a:cubicBezTo>
                    <a:pt x="3768" y="3290"/>
                    <a:pt x="4016" y="3116"/>
                    <a:pt x="4264" y="2967"/>
                  </a:cubicBezTo>
                  <a:cubicBezTo>
                    <a:pt x="4661" y="2719"/>
                    <a:pt x="5032" y="2397"/>
                    <a:pt x="5280" y="2075"/>
                  </a:cubicBezTo>
                  <a:cubicBezTo>
                    <a:pt x="5503" y="1753"/>
                    <a:pt x="5553" y="1430"/>
                    <a:pt x="5454" y="1108"/>
                  </a:cubicBezTo>
                  <a:cubicBezTo>
                    <a:pt x="5330" y="811"/>
                    <a:pt x="5082" y="513"/>
                    <a:pt x="4760" y="364"/>
                  </a:cubicBezTo>
                  <a:cubicBezTo>
                    <a:pt x="4280" y="156"/>
                    <a:pt x="3818" y="0"/>
                    <a:pt x="3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4" name="Google Shape;7424;p20"/>
            <p:cNvSpPr/>
            <p:nvPr/>
          </p:nvSpPr>
          <p:spPr>
            <a:xfrm>
              <a:off x="3892450" y="289975"/>
              <a:ext cx="115300" cy="78625"/>
            </a:xfrm>
            <a:custGeom>
              <a:avLst/>
              <a:gdLst/>
              <a:ahLst/>
              <a:cxnLst/>
              <a:rect l="l" t="t" r="r" b="b"/>
              <a:pathLst>
                <a:path w="4612" h="3145" extrusionOk="0">
                  <a:moveTo>
                    <a:pt x="2727" y="1"/>
                  </a:moveTo>
                  <a:cubicBezTo>
                    <a:pt x="2107" y="75"/>
                    <a:pt x="1661" y="323"/>
                    <a:pt x="1141" y="571"/>
                  </a:cubicBezTo>
                  <a:cubicBezTo>
                    <a:pt x="595" y="843"/>
                    <a:pt x="347" y="1240"/>
                    <a:pt x="124" y="1686"/>
                  </a:cubicBezTo>
                  <a:cubicBezTo>
                    <a:pt x="50" y="1810"/>
                    <a:pt x="0" y="1959"/>
                    <a:pt x="99" y="2058"/>
                  </a:cubicBezTo>
                  <a:cubicBezTo>
                    <a:pt x="149" y="2108"/>
                    <a:pt x="248" y="2132"/>
                    <a:pt x="273" y="2207"/>
                  </a:cubicBezTo>
                  <a:cubicBezTo>
                    <a:pt x="273" y="2256"/>
                    <a:pt x="273" y="2306"/>
                    <a:pt x="248" y="2331"/>
                  </a:cubicBezTo>
                  <a:cubicBezTo>
                    <a:pt x="174" y="2455"/>
                    <a:pt x="149" y="2603"/>
                    <a:pt x="298" y="2678"/>
                  </a:cubicBezTo>
                  <a:cubicBezTo>
                    <a:pt x="340" y="2699"/>
                    <a:pt x="390" y="2706"/>
                    <a:pt x="444" y="2706"/>
                  </a:cubicBezTo>
                  <a:cubicBezTo>
                    <a:pt x="518" y="2706"/>
                    <a:pt x="598" y="2692"/>
                    <a:pt x="670" y="2678"/>
                  </a:cubicBezTo>
                  <a:cubicBezTo>
                    <a:pt x="732" y="2678"/>
                    <a:pt x="806" y="2665"/>
                    <a:pt x="871" y="2665"/>
                  </a:cubicBezTo>
                  <a:cubicBezTo>
                    <a:pt x="936" y="2665"/>
                    <a:pt x="992" y="2678"/>
                    <a:pt x="1017" y="2727"/>
                  </a:cubicBezTo>
                  <a:cubicBezTo>
                    <a:pt x="1116" y="2827"/>
                    <a:pt x="1017" y="2951"/>
                    <a:pt x="1041" y="3050"/>
                  </a:cubicBezTo>
                  <a:cubicBezTo>
                    <a:pt x="1077" y="3103"/>
                    <a:pt x="1190" y="3144"/>
                    <a:pt x="1325" y="3144"/>
                  </a:cubicBezTo>
                  <a:cubicBezTo>
                    <a:pt x="1377" y="3144"/>
                    <a:pt x="1432" y="3138"/>
                    <a:pt x="1488" y="3124"/>
                  </a:cubicBezTo>
                  <a:cubicBezTo>
                    <a:pt x="2479" y="3000"/>
                    <a:pt x="3446" y="2579"/>
                    <a:pt x="4239" y="2058"/>
                  </a:cubicBezTo>
                  <a:cubicBezTo>
                    <a:pt x="4388" y="1959"/>
                    <a:pt x="4562" y="1810"/>
                    <a:pt x="4487" y="1686"/>
                  </a:cubicBezTo>
                  <a:cubicBezTo>
                    <a:pt x="4462" y="1612"/>
                    <a:pt x="4338" y="1587"/>
                    <a:pt x="4215" y="1562"/>
                  </a:cubicBezTo>
                  <a:cubicBezTo>
                    <a:pt x="4091" y="1513"/>
                    <a:pt x="3967" y="1488"/>
                    <a:pt x="3967" y="1389"/>
                  </a:cubicBezTo>
                  <a:cubicBezTo>
                    <a:pt x="3967" y="1314"/>
                    <a:pt x="4066" y="1240"/>
                    <a:pt x="4190" y="1190"/>
                  </a:cubicBezTo>
                  <a:cubicBezTo>
                    <a:pt x="4314" y="1141"/>
                    <a:pt x="4438" y="1116"/>
                    <a:pt x="4512" y="1017"/>
                  </a:cubicBezTo>
                  <a:cubicBezTo>
                    <a:pt x="4611" y="943"/>
                    <a:pt x="4586" y="769"/>
                    <a:pt x="4487" y="719"/>
                  </a:cubicBezTo>
                  <a:cubicBezTo>
                    <a:pt x="4438" y="695"/>
                    <a:pt x="4363" y="645"/>
                    <a:pt x="4314" y="645"/>
                  </a:cubicBezTo>
                  <a:cubicBezTo>
                    <a:pt x="4091" y="620"/>
                    <a:pt x="3892" y="571"/>
                    <a:pt x="3719" y="521"/>
                  </a:cubicBezTo>
                  <a:cubicBezTo>
                    <a:pt x="3644" y="521"/>
                    <a:pt x="3595" y="496"/>
                    <a:pt x="3595" y="472"/>
                  </a:cubicBezTo>
                  <a:cubicBezTo>
                    <a:pt x="3545" y="397"/>
                    <a:pt x="3744" y="348"/>
                    <a:pt x="3818" y="248"/>
                  </a:cubicBezTo>
                  <a:cubicBezTo>
                    <a:pt x="3843" y="149"/>
                    <a:pt x="3719" y="100"/>
                    <a:pt x="3595" y="75"/>
                  </a:cubicBezTo>
                  <a:cubicBezTo>
                    <a:pt x="3273" y="1"/>
                    <a:pt x="2975" y="1"/>
                    <a:pt x="2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5" name="Google Shape;7425;p20"/>
            <p:cNvSpPr/>
            <p:nvPr/>
          </p:nvSpPr>
          <p:spPr>
            <a:xfrm>
              <a:off x="3935925" y="302250"/>
              <a:ext cx="4275" cy="3300"/>
            </a:xfrm>
            <a:custGeom>
              <a:avLst/>
              <a:gdLst/>
              <a:ahLst/>
              <a:cxnLst/>
              <a:rect l="l" t="t" r="r" b="b"/>
              <a:pathLst>
                <a:path w="171" h="132" extrusionOk="0">
                  <a:moveTo>
                    <a:pt x="93" y="1"/>
                  </a:moveTo>
                  <a:cubicBezTo>
                    <a:pt x="48" y="1"/>
                    <a:pt x="1" y="45"/>
                    <a:pt x="21" y="107"/>
                  </a:cubicBezTo>
                  <a:cubicBezTo>
                    <a:pt x="46" y="107"/>
                    <a:pt x="46" y="131"/>
                    <a:pt x="121" y="131"/>
                  </a:cubicBezTo>
                  <a:cubicBezTo>
                    <a:pt x="170" y="107"/>
                    <a:pt x="170" y="7"/>
                    <a:pt x="121" y="7"/>
                  </a:cubicBezTo>
                  <a:cubicBezTo>
                    <a:pt x="112" y="3"/>
                    <a:pt x="102"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6" name="Google Shape;7426;p20"/>
            <p:cNvSpPr/>
            <p:nvPr/>
          </p:nvSpPr>
          <p:spPr>
            <a:xfrm>
              <a:off x="3905100" y="326475"/>
              <a:ext cx="3875" cy="2450"/>
            </a:xfrm>
            <a:custGeom>
              <a:avLst/>
              <a:gdLst/>
              <a:ahLst/>
              <a:cxnLst/>
              <a:rect l="l" t="t" r="r" b="b"/>
              <a:pathLst>
                <a:path w="155" h="98" extrusionOk="0">
                  <a:moveTo>
                    <a:pt x="73" y="1"/>
                  </a:moveTo>
                  <a:cubicBezTo>
                    <a:pt x="48" y="1"/>
                    <a:pt x="24" y="9"/>
                    <a:pt x="15" y="28"/>
                  </a:cubicBezTo>
                  <a:cubicBezTo>
                    <a:pt x="0" y="71"/>
                    <a:pt x="36" y="98"/>
                    <a:pt x="74" y="98"/>
                  </a:cubicBezTo>
                  <a:cubicBezTo>
                    <a:pt x="101" y="98"/>
                    <a:pt x="128" y="84"/>
                    <a:pt x="139" y="53"/>
                  </a:cubicBezTo>
                  <a:cubicBezTo>
                    <a:pt x="154" y="22"/>
                    <a:pt x="113" y="1"/>
                    <a:pt x="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7" name="Google Shape;7427;p20"/>
            <p:cNvSpPr/>
            <p:nvPr/>
          </p:nvSpPr>
          <p:spPr>
            <a:xfrm>
              <a:off x="3958750" y="300775"/>
              <a:ext cx="12425" cy="7400"/>
            </a:xfrm>
            <a:custGeom>
              <a:avLst/>
              <a:gdLst/>
              <a:ahLst/>
              <a:cxnLst/>
              <a:rect l="l" t="t" r="r" b="b"/>
              <a:pathLst>
                <a:path w="497" h="296" extrusionOk="0">
                  <a:moveTo>
                    <a:pt x="263" y="0"/>
                  </a:moveTo>
                  <a:cubicBezTo>
                    <a:pt x="172" y="0"/>
                    <a:pt x="94" y="53"/>
                    <a:pt x="75" y="91"/>
                  </a:cubicBezTo>
                  <a:cubicBezTo>
                    <a:pt x="1" y="166"/>
                    <a:pt x="75" y="265"/>
                    <a:pt x="174" y="289"/>
                  </a:cubicBezTo>
                  <a:cubicBezTo>
                    <a:pt x="196" y="294"/>
                    <a:pt x="218" y="296"/>
                    <a:pt x="240" y="296"/>
                  </a:cubicBezTo>
                  <a:cubicBezTo>
                    <a:pt x="339" y="296"/>
                    <a:pt x="427" y="252"/>
                    <a:pt x="447" y="190"/>
                  </a:cubicBezTo>
                  <a:cubicBezTo>
                    <a:pt x="497" y="91"/>
                    <a:pt x="447" y="42"/>
                    <a:pt x="348" y="17"/>
                  </a:cubicBezTo>
                  <a:cubicBezTo>
                    <a:pt x="319" y="5"/>
                    <a:pt x="290" y="0"/>
                    <a:pt x="2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8" name="Google Shape;7428;p20"/>
            <p:cNvSpPr/>
            <p:nvPr/>
          </p:nvSpPr>
          <p:spPr>
            <a:xfrm>
              <a:off x="3915725" y="334075"/>
              <a:ext cx="12350" cy="7100"/>
            </a:xfrm>
            <a:custGeom>
              <a:avLst/>
              <a:gdLst/>
              <a:ahLst/>
              <a:cxnLst/>
              <a:rect l="l" t="t" r="r" b="b"/>
              <a:pathLst>
                <a:path w="494" h="284" extrusionOk="0">
                  <a:moveTo>
                    <a:pt x="267" y="1"/>
                  </a:moveTo>
                  <a:cubicBezTo>
                    <a:pt x="190" y="1"/>
                    <a:pt x="109" y="31"/>
                    <a:pt x="61" y="98"/>
                  </a:cubicBezTo>
                  <a:cubicBezTo>
                    <a:pt x="1" y="218"/>
                    <a:pt x="113" y="283"/>
                    <a:pt x="234" y="283"/>
                  </a:cubicBezTo>
                  <a:cubicBezTo>
                    <a:pt x="312" y="283"/>
                    <a:pt x="394" y="256"/>
                    <a:pt x="433" y="197"/>
                  </a:cubicBezTo>
                  <a:cubicBezTo>
                    <a:pt x="493" y="75"/>
                    <a:pt x="387" y="1"/>
                    <a:pt x="2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9" name="Google Shape;7429;p20"/>
            <p:cNvSpPr/>
            <p:nvPr/>
          </p:nvSpPr>
          <p:spPr>
            <a:xfrm>
              <a:off x="3914125" y="309100"/>
              <a:ext cx="8700" cy="6800"/>
            </a:xfrm>
            <a:custGeom>
              <a:avLst/>
              <a:gdLst/>
              <a:ahLst/>
              <a:cxnLst/>
              <a:rect l="l" t="t" r="r" b="b"/>
              <a:pathLst>
                <a:path w="348" h="272" extrusionOk="0">
                  <a:moveTo>
                    <a:pt x="188" y="0"/>
                  </a:moveTo>
                  <a:cubicBezTo>
                    <a:pt x="176" y="0"/>
                    <a:pt x="163" y="1"/>
                    <a:pt x="150" y="4"/>
                  </a:cubicBezTo>
                  <a:cubicBezTo>
                    <a:pt x="51" y="54"/>
                    <a:pt x="1" y="103"/>
                    <a:pt x="1" y="178"/>
                  </a:cubicBezTo>
                  <a:cubicBezTo>
                    <a:pt x="19" y="231"/>
                    <a:pt x="75" y="272"/>
                    <a:pt x="143" y="272"/>
                  </a:cubicBezTo>
                  <a:cubicBezTo>
                    <a:pt x="169" y="272"/>
                    <a:pt x="196" y="266"/>
                    <a:pt x="224" y="252"/>
                  </a:cubicBezTo>
                  <a:cubicBezTo>
                    <a:pt x="274" y="227"/>
                    <a:pt x="348" y="202"/>
                    <a:pt x="348" y="128"/>
                  </a:cubicBezTo>
                  <a:cubicBezTo>
                    <a:pt x="348" y="84"/>
                    <a:pt x="289" y="0"/>
                    <a:pt x="1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0" name="Google Shape;7430;p20"/>
            <p:cNvSpPr/>
            <p:nvPr/>
          </p:nvSpPr>
          <p:spPr>
            <a:xfrm>
              <a:off x="3949850" y="324525"/>
              <a:ext cx="9825" cy="5850"/>
            </a:xfrm>
            <a:custGeom>
              <a:avLst/>
              <a:gdLst/>
              <a:ahLst/>
              <a:cxnLst/>
              <a:rect l="l" t="t" r="r" b="b"/>
              <a:pathLst>
                <a:path w="393" h="234" extrusionOk="0">
                  <a:moveTo>
                    <a:pt x="224" y="1"/>
                  </a:moveTo>
                  <a:cubicBezTo>
                    <a:pt x="164" y="1"/>
                    <a:pt x="98" y="25"/>
                    <a:pt x="59" y="83"/>
                  </a:cubicBezTo>
                  <a:cubicBezTo>
                    <a:pt x="1" y="171"/>
                    <a:pt x="89" y="233"/>
                    <a:pt x="182" y="233"/>
                  </a:cubicBezTo>
                  <a:cubicBezTo>
                    <a:pt x="246" y="233"/>
                    <a:pt x="312" y="204"/>
                    <a:pt x="332" y="133"/>
                  </a:cubicBezTo>
                  <a:cubicBezTo>
                    <a:pt x="392" y="58"/>
                    <a:pt x="316"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1" name="Google Shape;7431;p20"/>
            <p:cNvSpPr/>
            <p:nvPr/>
          </p:nvSpPr>
          <p:spPr>
            <a:xfrm>
              <a:off x="3987650" y="319600"/>
              <a:ext cx="10700" cy="6125"/>
            </a:xfrm>
            <a:custGeom>
              <a:avLst/>
              <a:gdLst/>
              <a:ahLst/>
              <a:cxnLst/>
              <a:rect l="l" t="t" r="r" b="b"/>
              <a:pathLst>
                <a:path w="428" h="245" extrusionOk="0">
                  <a:moveTo>
                    <a:pt x="228" y="1"/>
                  </a:moveTo>
                  <a:cubicBezTo>
                    <a:pt x="164" y="1"/>
                    <a:pt x="97" y="25"/>
                    <a:pt x="59" y="82"/>
                  </a:cubicBezTo>
                  <a:cubicBezTo>
                    <a:pt x="1" y="185"/>
                    <a:pt x="99" y="244"/>
                    <a:pt x="204" y="244"/>
                  </a:cubicBezTo>
                  <a:cubicBezTo>
                    <a:pt x="276" y="244"/>
                    <a:pt x="352" y="217"/>
                    <a:pt x="382" y="156"/>
                  </a:cubicBezTo>
                  <a:cubicBezTo>
                    <a:pt x="428" y="64"/>
                    <a:pt x="332" y="1"/>
                    <a:pt x="2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2" name="Google Shape;7432;p20"/>
            <p:cNvSpPr/>
            <p:nvPr/>
          </p:nvSpPr>
          <p:spPr>
            <a:xfrm>
              <a:off x="3951475" y="347500"/>
              <a:ext cx="10700" cy="6550"/>
            </a:xfrm>
            <a:custGeom>
              <a:avLst/>
              <a:gdLst/>
              <a:ahLst/>
              <a:cxnLst/>
              <a:rect l="l" t="t" r="r" b="b"/>
              <a:pathLst>
                <a:path w="428" h="262" extrusionOk="0">
                  <a:moveTo>
                    <a:pt x="219" y="0"/>
                  </a:moveTo>
                  <a:cubicBezTo>
                    <a:pt x="152" y="0"/>
                    <a:pt x="82" y="25"/>
                    <a:pt x="44" y="81"/>
                  </a:cubicBezTo>
                  <a:cubicBezTo>
                    <a:pt x="1" y="197"/>
                    <a:pt x="83" y="262"/>
                    <a:pt x="179" y="262"/>
                  </a:cubicBezTo>
                  <a:cubicBezTo>
                    <a:pt x="249" y="262"/>
                    <a:pt x="325" y="228"/>
                    <a:pt x="366" y="156"/>
                  </a:cubicBezTo>
                  <a:cubicBezTo>
                    <a:pt x="427" y="64"/>
                    <a:pt x="32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3" name="Google Shape;7433;p20"/>
            <p:cNvSpPr/>
            <p:nvPr/>
          </p:nvSpPr>
          <p:spPr>
            <a:xfrm>
              <a:off x="3934325" y="338725"/>
              <a:ext cx="12700" cy="7375"/>
            </a:xfrm>
            <a:custGeom>
              <a:avLst/>
              <a:gdLst/>
              <a:ahLst/>
              <a:cxnLst/>
              <a:rect l="l" t="t" r="r" b="b"/>
              <a:pathLst>
                <a:path w="508" h="295" extrusionOk="0">
                  <a:moveTo>
                    <a:pt x="275" y="1"/>
                  </a:moveTo>
                  <a:cubicBezTo>
                    <a:pt x="195" y="1"/>
                    <a:pt x="109" y="33"/>
                    <a:pt x="61" y="110"/>
                  </a:cubicBezTo>
                  <a:cubicBezTo>
                    <a:pt x="0" y="216"/>
                    <a:pt x="115" y="294"/>
                    <a:pt x="236" y="294"/>
                  </a:cubicBezTo>
                  <a:cubicBezTo>
                    <a:pt x="313" y="294"/>
                    <a:pt x="394" y="262"/>
                    <a:pt x="432" y="184"/>
                  </a:cubicBezTo>
                  <a:cubicBezTo>
                    <a:pt x="508" y="79"/>
                    <a:pt x="399"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4" name="Google Shape;7434;p20"/>
            <p:cNvSpPr/>
            <p:nvPr/>
          </p:nvSpPr>
          <p:spPr>
            <a:xfrm>
              <a:off x="3970375" y="334075"/>
              <a:ext cx="11625" cy="6775"/>
            </a:xfrm>
            <a:custGeom>
              <a:avLst/>
              <a:gdLst/>
              <a:ahLst/>
              <a:cxnLst/>
              <a:rect l="l" t="t" r="r" b="b"/>
              <a:pathLst>
                <a:path w="465" h="271" extrusionOk="0">
                  <a:moveTo>
                    <a:pt x="249" y="1"/>
                  </a:moveTo>
                  <a:cubicBezTo>
                    <a:pt x="180" y="1"/>
                    <a:pt x="110" y="31"/>
                    <a:pt x="81" y="98"/>
                  </a:cubicBezTo>
                  <a:cubicBezTo>
                    <a:pt x="0" y="195"/>
                    <a:pt x="109" y="271"/>
                    <a:pt x="229" y="271"/>
                  </a:cubicBezTo>
                  <a:cubicBezTo>
                    <a:pt x="293" y="271"/>
                    <a:pt x="360" y="249"/>
                    <a:pt x="403" y="197"/>
                  </a:cubicBezTo>
                  <a:cubicBezTo>
                    <a:pt x="464" y="75"/>
                    <a:pt x="358" y="1"/>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5" name="Google Shape;7435;p20"/>
            <p:cNvSpPr/>
            <p:nvPr/>
          </p:nvSpPr>
          <p:spPr>
            <a:xfrm>
              <a:off x="3922800" y="363375"/>
              <a:ext cx="10575" cy="7400"/>
            </a:xfrm>
            <a:custGeom>
              <a:avLst/>
              <a:gdLst/>
              <a:ahLst/>
              <a:cxnLst/>
              <a:rect l="l" t="t" r="r" b="b"/>
              <a:pathLst>
                <a:path w="423" h="296" extrusionOk="0">
                  <a:moveTo>
                    <a:pt x="229" y="0"/>
                  </a:moveTo>
                  <a:cubicBezTo>
                    <a:pt x="148" y="0"/>
                    <a:pt x="70" y="58"/>
                    <a:pt x="51" y="116"/>
                  </a:cubicBezTo>
                  <a:cubicBezTo>
                    <a:pt x="1" y="165"/>
                    <a:pt x="51" y="264"/>
                    <a:pt x="150" y="289"/>
                  </a:cubicBezTo>
                  <a:cubicBezTo>
                    <a:pt x="167" y="294"/>
                    <a:pt x="186" y="296"/>
                    <a:pt x="204" y="296"/>
                  </a:cubicBezTo>
                  <a:cubicBezTo>
                    <a:pt x="290" y="296"/>
                    <a:pt x="377" y="251"/>
                    <a:pt x="398" y="190"/>
                  </a:cubicBezTo>
                  <a:cubicBezTo>
                    <a:pt x="422" y="116"/>
                    <a:pt x="398" y="41"/>
                    <a:pt x="298" y="17"/>
                  </a:cubicBezTo>
                  <a:cubicBezTo>
                    <a:pt x="276" y="5"/>
                    <a:pt x="25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1">
  <p:cSld name="CUSTOM_1_1">
    <p:spTree>
      <p:nvGrpSpPr>
        <p:cNvPr id="1" name="Shape 9267"/>
        <p:cNvGrpSpPr/>
        <p:nvPr/>
      </p:nvGrpSpPr>
      <p:grpSpPr>
        <a:xfrm>
          <a:off x="0" y="0"/>
          <a:ext cx="0" cy="0"/>
          <a:chOff x="0" y="0"/>
          <a:chExt cx="0" cy="0"/>
        </a:xfrm>
      </p:grpSpPr>
      <p:sp>
        <p:nvSpPr>
          <p:cNvPr id="9268" name="Google Shape;9268;p25"/>
          <p:cNvSpPr txBox="1">
            <a:spLocks noGrp="1"/>
          </p:cNvSpPr>
          <p:nvPr>
            <p:ph type="title"/>
          </p:nvPr>
        </p:nvSpPr>
        <p:spPr>
          <a:xfrm>
            <a:off x="720000" y="3575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269" name="Google Shape;9269;p25"/>
          <p:cNvSpPr/>
          <p:nvPr/>
        </p:nvSpPr>
        <p:spPr>
          <a:xfrm rot="10800000" flipH="1">
            <a:off x="591385" y="5125175"/>
            <a:ext cx="1270131" cy="22550"/>
          </a:xfrm>
          <a:custGeom>
            <a:avLst/>
            <a:gdLst/>
            <a:ahLst/>
            <a:cxnLst/>
            <a:rect l="l" t="t" r="r" b="b"/>
            <a:pathLst>
              <a:path w="28793" h="902" extrusionOk="0">
                <a:moveTo>
                  <a:pt x="0" y="1"/>
                </a:moveTo>
                <a:lnTo>
                  <a:pt x="0" y="901"/>
                </a:lnTo>
                <a:lnTo>
                  <a:pt x="28793" y="901"/>
                </a:lnTo>
                <a:lnTo>
                  <a:pt x="287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0" name="Google Shape;9270;p25"/>
          <p:cNvSpPr/>
          <p:nvPr/>
        </p:nvSpPr>
        <p:spPr>
          <a:xfrm>
            <a:off x="0" y="0"/>
            <a:ext cx="9144300" cy="5143500"/>
          </a:xfrm>
          <a:prstGeom prst="rect">
            <a:avLst/>
          </a:prstGeom>
          <a:solidFill>
            <a:srgbClr val="63C6E0">
              <a:alpha val="1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1" name="Google Shape;9271;p25"/>
          <p:cNvSpPr/>
          <p:nvPr/>
        </p:nvSpPr>
        <p:spPr>
          <a:xfrm>
            <a:off x="61174" y="166573"/>
            <a:ext cx="8741433" cy="4976896"/>
          </a:xfrm>
          <a:custGeom>
            <a:avLst/>
            <a:gdLst/>
            <a:ahLst/>
            <a:cxnLst/>
            <a:rect l="l" t="t" r="r" b="b"/>
            <a:pathLst>
              <a:path w="45242" h="25758" extrusionOk="0">
                <a:moveTo>
                  <a:pt x="0" y="25732"/>
                </a:moveTo>
                <a:lnTo>
                  <a:pt x="0" y="720"/>
                </a:lnTo>
                <a:lnTo>
                  <a:pt x="0" y="447"/>
                </a:lnTo>
                <a:cubicBezTo>
                  <a:pt x="74" y="447"/>
                  <a:pt x="124" y="422"/>
                  <a:pt x="149" y="422"/>
                </a:cubicBezTo>
                <a:lnTo>
                  <a:pt x="223" y="422"/>
                </a:lnTo>
                <a:lnTo>
                  <a:pt x="347" y="422"/>
                </a:lnTo>
                <a:cubicBezTo>
                  <a:pt x="471" y="422"/>
                  <a:pt x="570" y="447"/>
                  <a:pt x="694" y="447"/>
                </a:cubicBezTo>
                <a:lnTo>
                  <a:pt x="967" y="546"/>
                </a:lnTo>
                <a:cubicBezTo>
                  <a:pt x="1066" y="571"/>
                  <a:pt x="1116" y="621"/>
                  <a:pt x="1215" y="695"/>
                </a:cubicBezTo>
                <a:cubicBezTo>
                  <a:pt x="1314" y="794"/>
                  <a:pt x="1438" y="844"/>
                  <a:pt x="1512" y="968"/>
                </a:cubicBezTo>
                <a:lnTo>
                  <a:pt x="1512" y="968"/>
                </a:lnTo>
                <a:lnTo>
                  <a:pt x="1587" y="918"/>
                </a:lnTo>
                <a:cubicBezTo>
                  <a:pt x="1611" y="868"/>
                  <a:pt x="1636" y="844"/>
                  <a:pt x="1711" y="819"/>
                </a:cubicBezTo>
                <a:cubicBezTo>
                  <a:pt x="1810" y="744"/>
                  <a:pt x="1884" y="720"/>
                  <a:pt x="1983" y="670"/>
                </a:cubicBezTo>
                <a:lnTo>
                  <a:pt x="1983" y="670"/>
                </a:lnTo>
                <a:cubicBezTo>
                  <a:pt x="2082" y="596"/>
                  <a:pt x="2206" y="571"/>
                  <a:pt x="2305" y="497"/>
                </a:cubicBezTo>
                <a:cubicBezTo>
                  <a:pt x="2429" y="447"/>
                  <a:pt x="2504" y="422"/>
                  <a:pt x="2603" y="373"/>
                </a:cubicBezTo>
                <a:cubicBezTo>
                  <a:pt x="2826" y="298"/>
                  <a:pt x="3049" y="224"/>
                  <a:pt x="3297" y="174"/>
                </a:cubicBezTo>
                <a:cubicBezTo>
                  <a:pt x="3495" y="100"/>
                  <a:pt x="3718" y="75"/>
                  <a:pt x="3942" y="50"/>
                </a:cubicBezTo>
                <a:cubicBezTo>
                  <a:pt x="4165" y="1"/>
                  <a:pt x="4413" y="1"/>
                  <a:pt x="4611" y="1"/>
                </a:cubicBezTo>
                <a:lnTo>
                  <a:pt x="4611" y="1"/>
                </a:lnTo>
                <a:lnTo>
                  <a:pt x="4859" y="1"/>
                </a:lnTo>
                <a:lnTo>
                  <a:pt x="4958" y="1"/>
                </a:lnTo>
                <a:lnTo>
                  <a:pt x="5305" y="1"/>
                </a:lnTo>
                <a:cubicBezTo>
                  <a:pt x="5528" y="1"/>
                  <a:pt x="5776" y="50"/>
                  <a:pt x="6024" y="75"/>
                </a:cubicBezTo>
                <a:cubicBezTo>
                  <a:pt x="6148" y="100"/>
                  <a:pt x="6272" y="100"/>
                  <a:pt x="6346" y="125"/>
                </a:cubicBezTo>
                <a:cubicBezTo>
                  <a:pt x="6470" y="174"/>
                  <a:pt x="6569" y="199"/>
                  <a:pt x="6693" y="224"/>
                </a:cubicBezTo>
                <a:cubicBezTo>
                  <a:pt x="6792" y="249"/>
                  <a:pt x="6916" y="298"/>
                  <a:pt x="7016" y="323"/>
                </a:cubicBezTo>
                <a:lnTo>
                  <a:pt x="7016" y="323"/>
                </a:lnTo>
                <a:lnTo>
                  <a:pt x="7040" y="323"/>
                </a:lnTo>
                <a:cubicBezTo>
                  <a:pt x="7139" y="348"/>
                  <a:pt x="7263" y="373"/>
                  <a:pt x="7363" y="447"/>
                </a:cubicBezTo>
                <a:cubicBezTo>
                  <a:pt x="7487" y="472"/>
                  <a:pt x="7561" y="546"/>
                  <a:pt x="7660" y="571"/>
                </a:cubicBezTo>
                <a:cubicBezTo>
                  <a:pt x="7759" y="596"/>
                  <a:pt x="7858" y="670"/>
                  <a:pt x="7933" y="720"/>
                </a:cubicBezTo>
                <a:cubicBezTo>
                  <a:pt x="8131" y="819"/>
                  <a:pt x="8305" y="943"/>
                  <a:pt x="8503" y="1092"/>
                </a:cubicBezTo>
                <a:cubicBezTo>
                  <a:pt x="8676" y="1215"/>
                  <a:pt x="8850" y="1364"/>
                  <a:pt x="8999" y="1488"/>
                </a:cubicBezTo>
                <a:lnTo>
                  <a:pt x="9296" y="1810"/>
                </a:lnTo>
                <a:cubicBezTo>
                  <a:pt x="9420" y="1934"/>
                  <a:pt x="9519" y="2083"/>
                  <a:pt x="9594" y="2207"/>
                </a:cubicBezTo>
                <a:cubicBezTo>
                  <a:pt x="9643" y="2331"/>
                  <a:pt x="9742" y="2430"/>
                  <a:pt x="9842" y="2579"/>
                </a:cubicBezTo>
                <a:cubicBezTo>
                  <a:pt x="9866" y="2653"/>
                  <a:pt x="9891" y="2703"/>
                  <a:pt x="9916" y="2728"/>
                </a:cubicBezTo>
                <a:cubicBezTo>
                  <a:pt x="9916" y="2777"/>
                  <a:pt x="9965" y="2777"/>
                  <a:pt x="9965" y="2802"/>
                </a:cubicBezTo>
                <a:lnTo>
                  <a:pt x="9965" y="2802"/>
                </a:lnTo>
                <a:cubicBezTo>
                  <a:pt x="9965" y="2802"/>
                  <a:pt x="9965" y="2827"/>
                  <a:pt x="9990" y="2827"/>
                </a:cubicBezTo>
                <a:lnTo>
                  <a:pt x="9990" y="2827"/>
                </a:lnTo>
                <a:cubicBezTo>
                  <a:pt x="9990" y="2827"/>
                  <a:pt x="10015" y="2827"/>
                  <a:pt x="10015" y="2802"/>
                </a:cubicBezTo>
                <a:lnTo>
                  <a:pt x="10040" y="2777"/>
                </a:lnTo>
                <a:lnTo>
                  <a:pt x="10040" y="2777"/>
                </a:lnTo>
                <a:lnTo>
                  <a:pt x="10040" y="2777"/>
                </a:lnTo>
                <a:cubicBezTo>
                  <a:pt x="10089" y="2777"/>
                  <a:pt x="10089" y="2728"/>
                  <a:pt x="10114" y="2728"/>
                </a:cubicBezTo>
                <a:cubicBezTo>
                  <a:pt x="10213" y="2678"/>
                  <a:pt x="10288" y="2653"/>
                  <a:pt x="10387" y="2604"/>
                </a:cubicBezTo>
                <a:cubicBezTo>
                  <a:pt x="10486" y="2579"/>
                  <a:pt x="10585" y="2554"/>
                  <a:pt x="10660" y="2554"/>
                </a:cubicBezTo>
                <a:lnTo>
                  <a:pt x="10883" y="2554"/>
                </a:lnTo>
                <a:lnTo>
                  <a:pt x="10982" y="2554"/>
                </a:lnTo>
                <a:cubicBezTo>
                  <a:pt x="11031" y="2554"/>
                  <a:pt x="11106" y="2554"/>
                  <a:pt x="11131" y="2579"/>
                </a:cubicBezTo>
                <a:cubicBezTo>
                  <a:pt x="11205" y="2579"/>
                  <a:pt x="11255" y="2604"/>
                  <a:pt x="11329" y="2653"/>
                </a:cubicBezTo>
                <a:cubicBezTo>
                  <a:pt x="11403" y="2678"/>
                  <a:pt x="11527" y="2728"/>
                  <a:pt x="11626" y="2802"/>
                </a:cubicBezTo>
                <a:cubicBezTo>
                  <a:pt x="11701" y="2827"/>
                  <a:pt x="11775" y="2901"/>
                  <a:pt x="11874" y="2951"/>
                </a:cubicBezTo>
                <a:cubicBezTo>
                  <a:pt x="11973" y="3025"/>
                  <a:pt x="12023" y="3075"/>
                  <a:pt x="12122" y="3174"/>
                </a:cubicBezTo>
                <a:lnTo>
                  <a:pt x="12221" y="3273"/>
                </a:lnTo>
                <a:lnTo>
                  <a:pt x="12221" y="3298"/>
                </a:lnTo>
                <a:lnTo>
                  <a:pt x="12221" y="3298"/>
                </a:lnTo>
                <a:lnTo>
                  <a:pt x="12221" y="3323"/>
                </a:lnTo>
                <a:cubicBezTo>
                  <a:pt x="12246" y="3298"/>
                  <a:pt x="12271" y="3298"/>
                  <a:pt x="12320" y="3273"/>
                </a:cubicBezTo>
                <a:cubicBezTo>
                  <a:pt x="12345" y="3223"/>
                  <a:pt x="12395" y="3199"/>
                  <a:pt x="12444" y="3174"/>
                </a:cubicBezTo>
                <a:cubicBezTo>
                  <a:pt x="12519" y="3099"/>
                  <a:pt x="12618" y="3075"/>
                  <a:pt x="12742" y="3050"/>
                </a:cubicBezTo>
                <a:cubicBezTo>
                  <a:pt x="12866" y="3025"/>
                  <a:pt x="12965" y="2976"/>
                  <a:pt x="13064" y="2951"/>
                </a:cubicBezTo>
                <a:cubicBezTo>
                  <a:pt x="13139" y="2926"/>
                  <a:pt x="13238" y="2926"/>
                  <a:pt x="13386" y="2926"/>
                </a:cubicBezTo>
                <a:lnTo>
                  <a:pt x="13684" y="2926"/>
                </a:lnTo>
                <a:lnTo>
                  <a:pt x="13709" y="2926"/>
                </a:lnTo>
                <a:cubicBezTo>
                  <a:pt x="13808" y="2926"/>
                  <a:pt x="13932" y="2926"/>
                  <a:pt x="14056" y="2951"/>
                </a:cubicBezTo>
                <a:cubicBezTo>
                  <a:pt x="14180" y="2951"/>
                  <a:pt x="14304" y="2976"/>
                  <a:pt x="14378" y="3025"/>
                </a:cubicBezTo>
                <a:cubicBezTo>
                  <a:pt x="14477" y="3050"/>
                  <a:pt x="14601" y="3075"/>
                  <a:pt x="14725" y="3099"/>
                </a:cubicBezTo>
                <a:cubicBezTo>
                  <a:pt x="14948" y="3174"/>
                  <a:pt x="15122" y="3273"/>
                  <a:pt x="15370" y="3347"/>
                </a:cubicBezTo>
                <a:cubicBezTo>
                  <a:pt x="15593" y="3447"/>
                  <a:pt x="15791" y="3570"/>
                  <a:pt x="15965" y="3694"/>
                </a:cubicBezTo>
                <a:cubicBezTo>
                  <a:pt x="16064" y="3769"/>
                  <a:pt x="16163" y="3818"/>
                  <a:pt x="16237" y="3918"/>
                </a:cubicBezTo>
                <a:lnTo>
                  <a:pt x="16485" y="4165"/>
                </a:lnTo>
                <a:cubicBezTo>
                  <a:pt x="16609" y="4314"/>
                  <a:pt x="16733" y="4512"/>
                  <a:pt x="16857" y="4711"/>
                </a:cubicBezTo>
                <a:cubicBezTo>
                  <a:pt x="16907" y="4810"/>
                  <a:pt x="16956" y="4884"/>
                  <a:pt x="16981" y="4959"/>
                </a:cubicBezTo>
                <a:cubicBezTo>
                  <a:pt x="16981" y="4959"/>
                  <a:pt x="16981" y="4934"/>
                  <a:pt x="17031" y="4934"/>
                </a:cubicBezTo>
                <a:cubicBezTo>
                  <a:pt x="17080" y="4884"/>
                  <a:pt x="17154" y="4785"/>
                  <a:pt x="17204" y="4711"/>
                </a:cubicBezTo>
                <a:cubicBezTo>
                  <a:pt x="17278" y="4661"/>
                  <a:pt x="17353" y="4587"/>
                  <a:pt x="17452" y="4537"/>
                </a:cubicBezTo>
                <a:cubicBezTo>
                  <a:pt x="17551" y="4463"/>
                  <a:pt x="17650" y="4413"/>
                  <a:pt x="17725" y="4389"/>
                </a:cubicBezTo>
                <a:cubicBezTo>
                  <a:pt x="17948" y="4289"/>
                  <a:pt x="18171" y="4190"/>
                  <a:pt x="18394" y="4165"/>
                </a:cubicBezTo>
                <a:cubicBezTo>
                  <a:pt x="18518" y="4141"/>
                  <a:pt x="18592" y="4091"/>
                  <a:pt x="18716" y="4091"/>
                </a:cubicBezTo>
                <a:cubicBezTo>
                  <a:pt x="18840" y="4066"/>
                  <a:pt x="18964" y="4066"/>
                  <a:pt x="19063" y="4066"/>
                </a:cubicBezTo>
                <a:lnTo>
                  <a:pt x="19286" y="4066"/>
                </a:lnTo>
                <a:lnTo>
                  <a:pt x="19435" y="4066"/>
                </a:lnTo>
                <a:cubicBezTo>
                  <a:pt x="19559" y="4066"/>
                  <a:pt x="19683" y="4091"/>
                  <a:pt x="19807" y="4091"/>
                </a:cubicBezTo>
                <a:cubicBezTo>
                  <a:pt x="20055" y="4141"/>
                  <a:pt x="20278" y="4190"/>
                  <a:pt x="20526" y="4265"/>
                </a:cubicBezTo>
                <a:cubicBezTo>
                  <a:pt x="20749" y="4314"/>
                  <a:pt x="20947" y="4389"/>
                  <a:pt x="21146" y="4512"/>
                </a:cubicBezTo>
                <a:cubicBezTo>
                  <a:pt x="21195" y="4537"/>
                  <a:pt x="21245" y="4562"/>
                  <a:pt x="21294" y="4587"/>
                </a:cubicBezTo>
                <a:cubicBezTo>
                  <a:pt x="21319" y="4636"/>
                  <a:pt x="21393" y="4661"/>
                  <a:pt x="21418" y="4711"/>
                </a:cubicBezTo>
                <a:lnTo>
                  <a:pt x="21418" y="4711"/>
                </a:lnTo>
                <a:lnTo>
                  <a:pt x="21641" y="4934"/>
                </a:lnTo>
                <a:lnTo>
                  <a:pt x="21666" y="4959"/>
                </a:lnTo>
                <a:lnTo>
                  <a:pt x="21790" y="5083"/>
                </a:lnTo>
                <a:lnTo>
                  <a:pt x="21790" y="5083"/>
                </a:lnTo>
                <a:cubicBezTo>
                  <a:pt x="21815" y="5132"/>
                  <a:pt x="21864" y="5182"/>
                  <a:pt x="21914" y="5207"/>
                </a:cubicBezTo>
                <a:cubicBezTo>
                  <a:pt x="21939" y="5256"/>
                  <a:pt x="21939" y="5281"/>
                  <a:pt x="21988" y="5306"/>
                </a:cubicBezTo>
                <a:cubicBezTo>
                  <a:pt x="22013" y="5331"/>
                  <a:pt x="22013" y="5380"/>
                  <a:pt x="22038" y="5405"/>
                </a:cubicBezTo>
                <a:cubicBezTo>
                  <a:pt x="22063" y="5430"/>
                  <a:pt x="22063" y="5454"/>
                  <a:pt x="22063" y="5504"/>
                </a:cubicBezTo>
                <a:lnTo>
                  <a:pt x="22063" y="5504"/>
                </a:lnTo>
                <a:cubicBezTo>
                  <a:pt x="22063" y="5529"/>
                  <a:pt x="22112" y="5554"/>
                  <a:pt x="22112" y="5554"/>
                </a:cubicBezTo>
                <a:cubicBezTo>
                  <a:pt x="22137" y="5628"/>
                  <a:pt x="22137" y="5678"/>
                  <a:pt x="22162" y="5752"/>
                </a:cubicBezTo>
                <a:cubicBezTo>
                  <a:pt x="22187" y="5802"/>
                  <a:pt x="22187" y="5876"/>
                  <a:pt x="22187" y="5925"/>
                </a:cubicBezTo>
                <a:lnTo>
                  <a:pt x="22187" y="5925"/>
                </a:lnTo>
                <a:cubicBezTo>
                  <a:pt x="22187" y="5950"/>
                  <a:pt x="22187" y="6000"/>
                  <a:pt x="22236" y="6025"/>
                </a:cubicBezTo>
                <a:lnTo>
                  <a:pt x="22236" y="6025"/>
                </a:lnTo>
                <a:lnTo>
                  <a:pt x="22236" y="6025"/>
                </a:lnTo>
                <a:cubicBezTo>
                  <a:pt x="22261" y="6000"/>
                  <a:pt x="22286" y="5950"/>
                  <a:pt x="22311" y="5901"/>
                </a:cubicBezTo>
                <a:cubicBezTo>
                  <a:pt x="22360" y="5876"/>
                  <a:pt x="22385" y="5802"/>
                  <a:pt x="22435" y="5777"/>
                </a:cubicBezTo>
                <a:cubicBezTo>
                  <a:pt x="22509" y="5702"/>
                  <a:pt x="22608" y="5653"/>
                  <a:pt x="22683" y="5578"/>
                </a:cubicBezTo>
                <a:cubicBezTo>
                  <a:pt x="22732" y="5554"/>
                  <a:pt x="22782" y="5554"/>
                  <a:pt x="22806" y="5529"/>
                </a:cubicBezTo>
                <a:cubicBezTo>
                  <a:pt x="22881" y="5504"/>
                  <a:pt x="22906" y="5504"/>
                  <a:pt x="23005" y="5504"/>
                </a:cubicBezTo>
                <a:lnTo>
                  <a:pt x="23154" y="5504"/>
                </a:lnTo>
                <a:lnTo>
                  <a:pt x="23154" y="5504"/>
                </a:lnTo>
                <a:lnTo>
                  <a:pt x="23302" y="5504"/>
                </a:lnTo>
                <a:cubicBezTo>
                  <a:pt x="23377" y="5504"/>
                  <a:pt x="23426" y="5529"/>
                  <a:pt x="23476" y="5529"/>
                </a:cubicBezTo>
                <a:cubicBezTo>
                  <a:pt x="23525" y="5554"/>
                  <a:pt x="23550" y="5578"/>
                  <a:pt x="23625" y="5628"/>
                </a:cubicBezTo>
                <a:cubicBezTo>
                  <a:pt x="23724" y="5678"/>
                  <a:pt x="23773" y="5777"/>
                  <a:pt x="23848" y="5802"/>
                </a:cubicBezTo>
                <a:lnTo>
                  <a:pt x="23872" y="5826"/>
                </a:lnTo>
                <a:lnTo>
                  <a:pt x="23872" y="5826"/>
                </a:lnTo>
                <a:lnTo>
                  <a:pt x="23872" y="5826"/>
                </a:lnTo>
                <a:lnTo>
                  <a:pt x="23897" y="5876"/>
                </a:lnTo>
                <a:lnTo>
                  <a:pt x="23922" y="5876"/>
                </a:lnTo>
                <a:lnTo>
                  <a:pt x="23922" y="5876"/>
                </a:lnTo>
                <a:lnTo>
                  <a:pt x="23996" y="5802"/>
                </a:lnTo>
                <a:cubicBezTo>
                  <a:pt x="24021" y="5777"/>
                  <a:pt x="24096" y="5752"/>
                  <a:pt x="24120" y="5702"/>
                </a:cubicBezTo>
                <a:cubicBezTo>
                  <a:pt x="24220" y="5653"/>
                  <a:pt x="24294" y="5628"/>
                  <a:pt x="24418" y="5554"/>
                </a:cubicBezTo>
                <a:cubicBezTo>
                  <a:pt x="24517" y="5529"/>
                  <a:pt x="24641" y="5454"/>
                  <a:pt x="24765" y="5430"/>
                </a:cubicBezTo>
                <a:cubicBezTo>
                  <a:pt x="24889" y="5405"/>
                  <a:pt x="25013" y="5380"/>
                  <a:pt x="25112" y="5380"/>
                </a:cubicBezTo>
                <a:cubicBezTo>
                  <a:pt x="25236" y="5331"/>
                  <a:pt x="25360" y="5331"/>
                  <a:pt x="25459" y="5331"/>
                </a:cubicBezTo>
                <a:cubicBezTo>
                  <a:pt x="25533" y="5331"/>
                  <a:pt x="25657" y="5331"/>
                  <a:pt x="25831" y="5380"/>
                </a:cubicBezTo>
                <a:cubicBezTo>
                  <a:pt x="25955" y="5380"/>
                  <a:pt x="26079" y="5405"/>
                  <a:pt x="26153" y="5430"/>
                </a:cubicBezTo>
                <a:cubicBezTo>
                  <a:pt x="26277" y="5454"/>
                  <a:pt x="26376" y="5504"/>
                  <a:pt x="26475" y="5529"/>
                </a:cubicBezTo>
                <a:cubicBezTo>
                  <a:pt x="26599" y="5578"/>
                  <a:pt x="26723" y="5653"/>
                  <a:pt x="26822" y="5752"/>
                </a:cubicBezTo>
                <a:cubicBezTo>
                  <a:pt x="26872" y="5777"/>
                  <a:pt x="26897" y="5826"/>
                  <a:pt x="26946" y="5876"/>
                </a:cubicBezTo>
                <a:cubicBezTo>
                  <a:pt x="26971" y="5901"/>
                  <a:pt x="26996" y="5950"/>
                  <a:pt x="27070" y="6000"/>
                </a:cubicBezTo>
                <a:cubicBezTo>
                  <a:pt x="27145" y="6074"/>
                  <a:pt x="27219" y="6198"/>
                  <a:pt x="27269" y="6297"/>
                </a:cubicBezTo>
                <a:cubicBezTo>
                  <a:pt x="27318" y="6396"/>
                  <a:pt x="27368" y="6446"/>
                  <a:pt x="27393" y="6545"/>
                </a:cubicBezTo>
                <a:lnTo>
                  <a:pt x="27393" y="6545"/>
                </a:lnTo>
                <a:lnTo>
                  <a:pt x="27393" y="6545"/>
                </a:lnTo>
                <a:cubicBezTo>
                  <a:pt x="27393" y="6570"/>
                  <a:pt x="27442" y="6570"/>
                  <a:pt x="27442" y="6570"/>
                </a:cubicBezTo>
                <a:lnTo>
                  <a:pt x="27442" y="6570"/>
                </a:lnTo>
                <a:lnTo>
                  <a:pt x="27442" y="6570"/>
                </a:lnTo>
                <a:lnTo>
                  <a:pt x="27517" y="6570"/>
                </a:lnTo>
                <a:lnTo>
                  <a:pt x="27640" y="6570"/>
                </a:lnTo>
                <a:lnTo>
                  <a:pt x="27640" y="6570"/>
                </a:lnTo>
                <a:lnTo>
                  <a:pt x="27764" y="6570"/>
                </a:lnTo>
                <a:cubicBezTo>
                  <a:pt x="27864" y="6570"/>
                  <a:pt x="27963" y="6570"/>
                  <a:pt x="28062" y="6545"/>
                </a:cubicBezTo>
                <a:lnTo>
                  <a:pt x="28111" y="6545"/>
                </a:lnTo>
                <a:cubicBezTo>
                  <a:pt x="28310" y="6545"/>
                  <a:pt x="28459" y="6570"/>
                  <a:pt x="28632" y="6620"/>
                </a:cubicBezTo>
                <a:cubicBezTo>
                  <a:pt x="28830" y="6644"/>
                  <a:pt x="28979" y="6744"/>
                  <a:pt x="29128" y="6818"/>
                </a:cubicBezTo>
                <a:cubicBezTo>
                  <a:pt x="29202" y="6867"/>
                  <a:pt x="29227" y="6892"/>
                  <a:pt x="29301" y="6942"/>
                </a:cubicBezTo>
                <a:lnTo>
                  <a:pt x="29326" y="6991"/>
                </a:lnTo>
                <a:cubicBezTo>
                  <a:pt x="29351" y="6991"/>
                  <a:pt x="29351" y="7016"/>
                  <a:pt x="29376" y="7016"/>
                </a:cubicBezTo>
                <a:lnTo>
                  <a:pt x="29376" y="7016"/>
                </a:lnTo>
                <a:lnTo>
                  <a:pt x="29376" y="7016"/>
                </a:lnTo>
                <a:lnTo>
                  <a:pt x="29450" y="7016"/>
                </a:lnTo>
                <a:cubicBezTo>
                  <a:pt x="29475" y="7016"/>
                  <a:pt x="29549" y="6991"/>
                  <a:pt x="29574" y="6991"/>
                </a:cubicBezTo>
                <a:lnTo>
                  <a:pt x="29599" y="6991"/>
                </a:lnTo>
                <a:cubicBezTo>
                  <a:pt x="29624" y="6991"/>
                  <a:pt x="29698" y="6942"/>
                  <a:pt x="29748" y="6942"/>
                </a:cubicBezTo>
                <a:cubicBezTo>
                  <a:pt x="29847" y="6917"/>
                  <a:pt x="29946" y="6892"/>
                  <a:pt x="30095" y="6867"/>
                </a:cubicBezTo>
                <a:cubicBezTo>
                  <a:pt x="30318" y="6793"/>
                  <a:pt x="30566" y="6768"/>
                  <a:pt x="30789" y="6768"/>
                </a:cubicBezTo>
                <a:lnTo>
                  <a:pt x="31086" y="6768"/>
                </a:lnTo>
                <a:lnTo>
                  <a:pt x="31111" y="6768"/>
                </a:lnTo>
                <a:cubicBezTo>
                  <a:pt x="31235" y="6768"/>
                  <a:pt x="31359" y="6768"/>
                  <a:pt x="31483" y="6793"/>
                </a:cubicBezTo>
                <a:cubicBezTo>
                  <a:pt x="31607" y="6793"/>
                  <a:pt x="31731" y="6818"/>
                  <a:pt x="31855" y="6818"/>
                </a:cubicBezTo>
                <a:cubicBezTo>
                  <a:pt x="31954" y="6818"/>
                  <a:pt x="32078" y="6867"/>
                  <a:pt x="32202" y="6892"/>
                </a:cubicBezTo>
                <a:cubicBezTo>
                  <a:pt x="32326" y="6917"/>
                  <a:pt x="32425" y="6942"/>
                  <a:pt x="32524" y="6991"/>
                </a:cubicBezTo>
                <a:cubicBezTo>
                  <a:pt x="32574" y="7016"/>
                  <a:pt x="32598" y="7016"/>
                  <a:pt x="32673" y="7041"/>
                </a:cubicBezTo>
                <a:lnTo>
                  <a:pt x="32673" y="7041"/>
                </a:lnTo>
                <a:cubicBezTo>
                  <a:pt x="32722" y="7066"/>
                  <a:pt x="32797" y="7066"/>
                  <a:pt x="32822" y="7115"/>
                </a:cubicBezTo>
                <a:cubicBezTo>
                  <a:pt x="32921" y="7140"/>
                  <a:pt x="33020" y="7165"/>
                  <a:pt x="33144" y="7239"/>
                </a:cubicBezTo>
                <a:cubicBezTo>
                  <a:pt x="33218" y="7264"/>
                  <a:pt x="33342" y="7314"/>
                  <a:pt x="33441" y="7388"/>
                </a:cubicBezTo>
                <a:cubicBezTo>
                  <a:pt x="33516" y="7413"/>
                  <a:pt x="33590" y="7487"/>
                  <a:pt x="33689" y="7537"/>
                </a:cubicBezTo>
                <a:cubicBezTo>
                  <a:pt x="33764" y="7562"/>
                  <a:pt x="33813" y="7636"/>
                  <a:pt x="33887" y="7686"/>
                </a:cubicBezTo>
                <a:cubicBezTo>
                  <a:pt x="33937" y="7760"/>
                  <a:pt x="34011" y="7810"/>
                  <a:pt x="34036" y="7884"/>
                </a:cubicBezTo>
                <a:cubicBezTo>
                  <a:pt x="34036" y="7909"/>
                  <a:pt x="34061" y="7909"/>
                  <a:pt x="34061" y="7933"/>
                </a:cubicBezTo>
                <a:cubicBezTo>
                  <a:pt x="34086" y="8008"/>
                  <a:pt x="34160" y="8033"/>
                  <a:pt x="34185" y="8107"/>
                </a:cubicBezTo>
                <a:cubicBezTo>
                  <a:pt x="34210" y="8132"/>
                  <a:pt x="34210" y="8157"/>
                  <a:pt x="34259" y="8181"/>
                </a:cubicBezTo>
                <a:lnTo>
                  <a:pt x="34259" y="8181"/>
                </a:lnTo>
                <a:cubicBezTo>
                  <a:pt x="34259" y="8231"/>
                  <a:pt x="34284" y="8231"/>
                  <a:pt x="34309" y="8256"/>
                </a:cubicBezTo>
                <a:lnTo>
                  <a:pt x="34309" y="8256"/>
                </a:lnTo>
                <a:lnTo>
                  <a:pt x="34309" y="8256"/>
                </a:lnTo>
                <a:lnTo>
                  <a:pt x="34309" y="8256"/>
                </a:lnTo>
                <a:lnTo>
                  <a:pt x="34309" y="8256"/>
                </a:lnTo>
                <a:lnTo>
                  <a:pt x="34309" y="8256"/>
                </a:lnTo>
                <a:lnTo>
                  <a:pt x="34334" y="8256"/>
                </a:lnTo>
                <a:lnTo>
                  <a:pt x="34408" y="8256"/>
                </a:lnTo>
                <a:lnTo>
                  <a:pt x="34458" y="8256"/>
                </a:lnTo>
                <a:lnTo>
                  <a:pt x="34656" y="8256"/>
                </a:lnTo>
                <a:lnTo>
                  <a:pt x="34681" y="8256"/>
                </a:lnTo>
                <a:lnTo>
                  <a:pt x="35028" y="8256"/>
                </a:lnTo>
                <a:lnTo>
                  <a:pt x="35375" y="8256"/>
                </a:lnTo>
                <a:lnTo>
                  <a:pt x="35400" y="8256"/>
                </a:lnTo>
                <a:lnTo>
                  <a:pt x="35697" y="8256"/>
                </a:lnTo>
                <a:cubicBezTo>
                  <a:pt x="35821" y="8256"/>
                  <a:pt x="35945" y="8256"/>
                  <a:pt x="36069" y="8281"/>
                </a:cubicBezTo>
                <a:cubicBezTo>
                  <a:pt x="36193" y="8281"/>
                  <a:pt x="36292" y="8305"/>
                  <a:pt x="36416" y="8355"/>
                </a:cubicBezTo>
                <a:cubicBezTo>
                  <a:pt x="36664" y="8404"/>
                  <a:pt x="36887" y="8479"/>
                  <a:pt x="37061" y="8528"/>
                </a:cubicBezTo>
                <a:cubicBezTo>
                  <a:pt x="37284" y="8628"/>
                  <a:pt x="37507" y="8727"/>
                  <a:pt x="37655" y="8801"/>
                </a:cubicBezTo>
                <a:cubicBezTo>
                  <a:pt x="37755" y="8875"/>
                  <a:pt x="37854" y="8925"/>
                  <a:pt x="37978" y="9024"/>
                </a:cubicBezTo>
                <a:cubicBezTo>
                  <a:pt x="38052" y="9099"/>
                  <a:pt x="38151" y="9148"/>
                  <a:pt x="38226" y="9247"/>
                </a:cubicBezTo>
                <a:lnTo>
                  <a:pt x="38300" y="9346"/>
                </a:lnTo>
                <a:lnTo>
                  <a:pt x="38300" y="9346"/>
                </a:lnTo>
                <a:lnTo>
                  <a:pt x="38350" y="9371"/>
                </a:lnTo>
                <a:cubicBezTo>
                  <a:pt x="38374" y="9396"/>
                  <a:pt x="38399" y="9470"/>
                  <a:pt x="38474" y="9495"/>
                </a:cubicBezTo>
                <a:lnTo>
                  <a:pt x="38548" y="9594"/>
                </a:lnTo>
                <a:lnTo>
                  <a:pt x="38548" y="9619"/>
                </a:lnTo>
                <a:lnTo>
                  <a:pt x="38548" y="9619"/>
                </a:lnTo>
                <a:cubicBezTo>
                  <a:pt x="38548" y="9644"/>
                  <a:pt x="38597" y="9644"/>
                  <a:pt x="38597" y="9669"/>
                </a:cubicBezTo>
                <a:lnTo>
                  <a:pt x="38597" y="9669"/>
                </a:lnTo>
                <a:lnTo>
                  <a:pt x="38597" y="9669"/>
                </a:lnTo>
                <a:lnTo>
                  <a:pt x="38597" y="9669"/>
                </a:lnTo>
                <a:lnTo>
                  <a:pt x="38597" y="9669"/>
                </a:lnTo>
                <a:lnTo>
                  <a:pt x="38622" y="9669"/>
                </a:lnTo>
                <a:lnTo>
                  <a:pt x="38672" y="9669"/>
                </a:lnTo>
                <a:cubicBezTo>
                  <a:pt x="38746" y="9669"/>
                  <a:pt x="38845" y="9718"/>
                  <a:pt x="38895" y="9718"/>
                </a:cubicBezTo>
                <a:lnTo>
                  <a:pt x="39118" y="9718"/>
                </a:lnTo>
                <a:lnTo>
                  <a:pt x="39143" y="9718"/>
                </a:lnTo>
                <a:lnTo>
                  <a:pt x="39242" y="9718"/>
                </a:lnTo>
                <a:cubicBezTo>
                  <a:pt x="39341" y="9718"/>
                  <a:pt x="39465" y="9718"/>
                  <a:pt x="39589" y="9743"/>
                </a:cubicBezTo>
                <a:cubicBezTo>
                  <a:pt x="39738" y="9743"/>
                  <a:pt x="39887" y="9768"/>
                  <a:pt x="40035" y="9768"/>
                </a:cubicBezTo>
                <a:lnTo>
                  <a:pt x="40035" y="9768"/>
                </a:lnTo>
                <a:lnTo>
                  <a:pt x="40035" y="9768"/>
                </a:lnTo>
                <a:cubicBezTo>
                  <a:pt x="40134" y="9768"/>
                  <a:pt x="40209" y="9768"/>
                  <a:pt x="40283" y="9793"/>
                </a:cubicBezTo>
                <a:cubicBezTo>
                  <a:pt x="40407" y="9793"/>
                  <a:pt x="40506" y="9842"/>
                  <a:pt x="40630" y="9842"/>
                </a:cubicBezTo>
                <a:lnTo>
                  <a:pt x="40655" y="9842"/>
                </a:lnTo>
                <a:cubicBezTo>
                  <a:pt x="40779" y="9842"/>
                  <a:pt x="40903" y="9867"/>
                  <a:pt x="41002" y="9867"/>
                </a:cubicBezTo>
                <a:cubicBezTo>
                  <a:pt x="41250" y="9892"/>
                  <a:pt x="41473" y="9892"/>
                  <a:pt x="41721" y="9917"/>
                </a:cubicBezTo>
                <a:cubicBezTo>
                  <a:pt x="41969" y="9941"/>
                  <a:pt x="42242" y="9991"/>
                  <a:pt x="42465" y="10041"/>
                </a:cubicBezTo>
                <a:lnTo>
                  <a:pt x="42564" y="10041"/>
                </a:lnTo>
                <a:cubicBezTo>
                  <a:pt x="42762" y="10065"/>
                  <a:pt x="42960" y="10115"/>
                  <a:pt x="43184" y="10140"/>
                </a:cubicBezTo>
                <a:cubicBezTo>
                  <a:pt x="43431" y="10189"/>
                  <a:pt x="43630" y="10239"/>
                  <a:pt x="43878" y="10338"/>
                </a:cubicBezTo>
                <a:cubicBezTo>
                  <a:pt x="43952" y="10363"/>
                  <a:pt x="44002" y="10363"/>
                  <a:pt x="44076" y="10388"/>
                </a:cubicBezTo>
                <a:cubicBezTo>
                  <a:pt x="44101" y="10388"/>
                  <a:pt x="44175" y="10412"/>
                  <a:pt x="44200" y="10412"/>
                </a:cubicBezTo>
                <a:lnTo>
                  <a:pt x="44225" y="10412"/>
                </a:lnTo>
                <a:cubicBezTo>
                  <a:pt x="44324" y="10437"/>
                  <a:pt x="44448" y="10487"/>
                  <a:pt x="44547" y="10512"/>
                </a:cubicBezTo>
                <a:cubicBezTo>
                  <a:pt x="44621" y="10536"/>
                  <a:pt x="44745" y="10561"/>
                  <a:pt x="44844" y="10611"/>
                </a:cubicBezTo>
                <a:cubicBezTo>
                  <a:pt x="44944" y="10636"/>
                  <a:pt x="45043" y="10660"/>
                  <a:pt x="45167" y="10735"/>
                </a:cubicBezTo>
                <a:cubicBezTo>
                  <a:pt x="45192" y="10735"/>
                  <a:pt x="45216" y="10759"/>
                  <a:pt x="45241" y="10759"/>
                </a:cubicBezTo>
                <a:lnTo>
                  <a:pt x="45241" y="25385"/>
                </a:lnTo>
                <a:lnTo>
                  <a:pt x="45241" y="25757"/>
                </a:lnTo>
                <a:lnTo>
                  <a:pt x="0" y="25757"/>
                </a:lnTo>
                <a:close/>
              </a:path>
            </a:pathLst>
          </a:custGeom>
          <a:solidFill>
            <a:srgbClr val="FFFFFF">
              <a:alpha val="51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72" name="Google Shape;9272;p25"/>
          <p:cNvGrpSpPr/>
          <p:nvPr/>
        </p:nvGrpSpPr>
        <p:grpSpPr>
          <a:xfrm>
            <a:off x="13" y="0"/>
            <a:ext cx="9144201" cy="5143610"/>
            <a:chOff x="13" y="0"/>
            <a:chExt cx="9144201" cy="5143610"/>
          </a:xfrm>
        </p:grpSpPr>
        <p:sp>
          <p:nvSpPr>
            <p:cNvPr id="9273" name="Google Shape;9273;p25"/>
            <p:cNvSpPr/>
            <p:nvPr/>
          </p:nvSpPr>
          <p:spPr>
            <a:xfrm>
              <a:off x="2047939" y="2245289"/>
              <a:ext cx="25004" cy="200"/>
            </a:xfrm>
            <a:custGeom>
              <a:avLst/>
              <a:gdLst/>
              <a:ahLst/>
              <a:cxnLst/>
              <a:rect l="l" t="t" r="r" b="b"/>
              <a:pathLst>
                <a:path w="125" h="1" extrusionOk="0">
                  <a:moveTo>
                    <a:pt x="1" y="1"/>
                  </a:moveTo>
                  <a:lnTo>
                    <a:pt x="125" y="1"/>
                  </a:lnTo>
                  <a:lnTo>
                    <a:pt x="125" y="1"/>
                  </a:lnTo>
                  <a:lnTo>
                    <a:pt x="125" y="1"/>
                  </a:lnTo>
                  <a:lnTo>
                    <a:pt x="125" y="1"/>
                  </a:lnTo>
                  <a:lnTo>
                    <a:pt x="125" y="1"/>
                  </a:lnTo>
                  <a:close/>
                </a:path>
              </a:pathLst>
            </a:custGeom>
            <a:solidFill>
              <a:srgbClr val="F1F3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4" name="Google Shape;9274;p25"/>
            <p:cNvSpPr/>
            <p:nvPr/>
          </p:nvSpPr>
          <p:spPr>
            <a:xfrm>
              <a:off x="2385190" y="2220485"/>
              <a:ext cx="10202" cy="200"/>
            </a:xfrm>
            <a:custGeom>
              <a:avLst/>
              <a:gdLst/>
              <a:ahLst/>
              <a:cxnLst/>
              <a:rect l="l" t="t" r="r" b="b"/>
              <a:pathLst>
                <a:path w="51" h="1" extrusionOk="0">
                  <a:moveTo>
                    <a:pt x="0" y="1"/>
                  </a:moveTo>
                  <a:lnTo>
                    <a:pt x="50" y="1"/>
                  </a:lnTo>
                  <a:lnTo>
                    <a:pt x="50" y="1"/>
                  </a:lnTo>
                  <a:close/>
                </a:path>
              </a:pathLst>
            </a:custGeom>
            <a:solidFill>
              <a:srgbClr val="F1F3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5" name="Google Shape;9275;p25"/>
            <p:cNvSpPr/>
            <p:nvPr/>
          </p:nvSpPr>
          <p:spPr>
            <a:xfrm>
              <a:off x="1973527" y="2101467"/>
              <a:ext cx="20203" cy="5201"/>
            </a:xfrm>
            <a:custGeom>
              <a:avLst/>
              <a:gdLst/>
              <a:ahLst/>
              <a:cxnLst/>
              <a:rect l="l" t="t" r="r" b="b"/>
              <a:pathLst>
                <a:path w="101" h="26" extrusionOk="0">
                  <a:moveTo>
                    <a:pt x="100" y="26"/>
                  </a:moveTo>
                  <a:cubicBezTo>
                    <a:pt x="75" y="26"/>
                    <a:pt x="26" y="1"/>
                    <a:pt x="1" y="1"/>
                  </a:cubicBezTo>
                  <a:lnTo>
                    <a:pt x="1" y="1"/>
                  </a:lnTo>
                  <a:lnTo>
                    <a:pt x="1" y="1"/>
                  </a:lnTo>
                  <a:lnTo>
                    <a:pt x="1" y="1"/>
                  </a:lnTo>
                  <a:lnTo>
                    <a:pt x="1" y="1"/>
                  </a:lnTo>
                  <a:cubicBezTo>
                    <a:pt x="26" y="1"/>
                    <a:pt x="75" y="26"/>
                    <a:pt x="100" y="26"/>
                  </a:cubicBezTo>
                  <a:close/>
                </a:path>
              </a:pathLst>
            </a:custGeom>
            <a:solidFill>
              <a:srgbClr val="F1F3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6" name="Google Shape;9276;p25"/>
            <p:cNvSpPr/>
            <p:nvPr/>
          </p:nvSpPr>
          <p:spPr>
            <a:xfrm>
              <a:off x="2474404" y="2379309"/>
              <a:ext cx="200" cy="200"/>
            </a:xfrm>
            <a:custGeom>
              <a:avLst/>
              <a:gdLst/>
              <a:ahLst/>
              <a:cxnLst/>
              <a:rect l="l" t="t" r="r" b="b"/>
              <a:pathLst>
                <a:path w="1" h="1" extrusionOk="0">
                  <a:moveTo>
                    <a:pt x="1" y="0"/>
                  </a:moveTo>
                  <a:close/>
                </a:path>
              </a:pathLst>
            </a:custGeom>
            <a:solidFill>
              <a:srgbClr val="D8D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7" name="Google Shape;9277;p25"/>
            <p:cNvSpPr/>
            <p:nvPr/>
          </p:nvSpPr>
          <p:spPr>
            <a:xfrm>
              <a:off x="3193514" y="2344504"/>
              <a:ext cx="200" cy="200"/>
            </a:xfrm>
            <a:custGeom>
              <a:avLst/>
              <a:gdLst/>
              <a:ahLst/>
              <a:cxnLst/>
              <a:rect l="l" t="t" r="r" b="b"/>
              <a:pathLst>
                <a:path w="1" h="1" extrusionOk="0">
                  <a:moveTo>
                    <a:pt x="0" y="1"/>
                  </a:moveTo>
                  <a:close/>
                </a:path>
              </a:pathLst>
            </a:custGeom>
            <a:solidFill>
              <a:srgbClr val="D8D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8" name="Google Shape;9278;p25"/>
            <p:cNvSpPr/>
            <p:nvPr/>
          </p:nvSpPr>
          <p:spPr>
            <a:xfrm>
              <a:off x="4086051" y="2349505"/>
              <a:ext cx="200" cy="200"/>
            </a:xfrm>
            <a:custGeom>
              <a:avLst/>
              <a:gdLst/>
              <a:ahLst/>
              <a:cxnLst/>
              <a:rect l="l" t="t" r="r" b="b"/>
              <a:pathLst>
                <a:path w="1" h="1" extrusionOk="0">
                  <a:moveTo>
                    <a:pt x="0" y="0"/>
                  </a:moveTo>
                  <a:close/>
                </a:path>
              </a:pathLst>
            </a:custGeom>
            <a:solidFill>
              <a:srgbClr val="D8D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9" name="Google Shape;9279;p25"/>
            <p:cNvSpPr/>
            <p:nvPr/>
          </p:nvSpPr>
          <p:spPr>
            <a:xfrm>
              <a:off x="13" y="12"/>
              <a:ext cx="9144189" cy="4620346"/>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0" name="Google Shape;9280;p25"/>
            <p:cNvSpPr/>
            <p:nvPr/>
          </p:nvSpPr>
          <p:spPr>
            <a:xfrm>
              <a:off x="13" y="4893389"/>
              <a:ext cx="9144189" cy="250222"/>
            </a:xfrm>
            <a:custGeom>
              <a:avLst/>
              <a:gdLst/>
              <a:ahLst/>
              <a:cxnLst/>
              <a:rect l="l" t="t" r="r" b="b"/>
              <a:pathLst>
                <a:path w="284644" h="7789" extrusionOk="0">
                  <a:moveTo>
                    <a:pt x="0" y="0"/>
                  </a:moveTo>
                  <a:lnTo>
                    <a:pt x="0" y="7789"/>
                  </a:lnTo>
                  <a:lnTo>
                    <a:pt x="284643" y="7789"/>
                  </a:lnTo>
                  <a:lnTo>
                    <a:pt x="284643" y="0"/>
                  </a:ln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1" name="Google Shape;9281;p25"/>
            <p:cNvSpPr/>
            <p:nvPr/>
          </p:nvSpPr>
          <p:spPr>
            <a:xfrm>
              <a:off x="435514" y="217341"/>
              <a:ext cx="2258131" cy="2246694"/>
            </a:xfrm>
            <a:custGeom>
              <a:avLst/>
              <a:gdLst/>
              <a:ahLst/>
              <a:cxnLst/>
              <a:rect l="l" t="t" r="r" b="b"/>
              <a:pathLst>
                <a:path w="70292" h="69936" extrusionOk="0">
                  <a:moveTo>
                    <a:pt x="52620" y="0"/>
                  </a:moveTo>
                  <a:lnTo>
                    <a:pt x="1" y="52382"/>
                  </a:lnTo>
                  <a:lnTo>
                    <a:pt x="1" y="69935"/>
                  </a:lnTo>
                  <a:lnTo>
                    <a:pt x="70292" y="0"/>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2" name="Google Shape;9282;p25"/>
            <p:cNvSpPr/>
            <p:nvPr/>
          </p:nvSpPr>
          <p:spPr>
            <a:xfrm>
              <a:off x="435514" y="217341"/>
              <a:ext cx="2858868" cy="2844862"/>
            </a:xfrm>
            <a:custGeom>
              <a:avLst/>
              <a:gdLst/>
              <a:ahLst/>
              <a:cxnLst/>
              <a:rect l="l" t="t" r="r" b="b"/>
              <a:pathLst>
                <a:path w="88992" h="88556" extrusionOk="0">
                  <a:moveTo>
                    <a:pt x="81717" y="0"/>
                  </a:moveTo>
                  <a:lnTo>
                    <a:pt x="1" y="81321"/>
                  </a:lnTo>
                  <a:lnTo>
                    <a:pt x="1" y="88556"/>
                  </a:lnTo>
                  <a:lnTo>
                    <a:pt x="88991" y="0"/>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3" name="Google Shape;9283;p25"/>
            <p:cNvSpPr/>
            <p:nvPr/>
          </p:nvSpPr>
          <p:spPr>
            <a:xfrm>
              <a:off x="5951725" y="1912651"/>
              <a:ext cx="2759377" cy="2681452"/>
            </a:xfrm>
            <a:custGeom>
              <a:avLst/>
              <a:gdLst/>
              <a:ahLst/>
              <a:cxnLst/>
              <a:rect l="l" t="t" r="r" b="b"/>
              <a:pathLst>
                <a:path w="76895" h="76460" extrusionOk="0">
                  <a:moveTo>
                    <a:pt x="76894" y="1"/>
                  </a:moveTo>
                  <a:lnTo>
                    <a:pt x="1" y="76459"/>
                  </a:lnTo>
                  <a:lnTo>
                    <a:pt x="8540" y="76459"/>
                  </a:lnTo>
                  <a:lnTo>
                    <a:pt x="76894" y="8501"/>
                  </a:lnTo>
                  <a:lnTo>
                    <a:pt x="76894" y="1"/>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4" name="Google Shape;9284;p25"/>
            <p:cNvSpPr/>
            <p:nvPr/>
          </p:nvSpPr>
          <p:spPr>
            <a:xfrm>
              <a:off x="219225" y="236825"/>
              <a:ext cx="216300" cy="4357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5" name="Google Shape;9285;p25"/>
            <p:cNvSpPr/>
            <p:nvPr/>
          </p:nvSpPr>
          <p:spPr>
            <a:xfrm>
              <a:off x="25" y="0"/>
              <a:ext cx="9144189" cy="4594817"/>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6" name="Google Shape;9286;p25"/>
            <p:cNvSpPr/>
            <p:nvPr/>
          </p:nvSpPr>
          <p:spPr>
            <a:xfrm>
              <a:off x="8711100" y="236825"/>
              <a:ext cx="216300" cy="4357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7" name="Google Shape;9287;p25"/>
            <p:cNvSpPr/>
            <p:nvPr/>
          </p:nvSpPr>
          <p:spPr>
            <a:xfrm rot="-5400000">
              <a:off x="4471766" y="4726309"/>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925D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8" name="Google Shape;9288;p25"/>
            <p:cNvSpPr/>
            <p:nvPr/>
          </p:nvSpPr>
          <p:spPr>
            <a:xfrm>
              <a:off x="25" y="4588025"/>
              <a:ext cx="9144189" cy="555528"/>
            </a:xfrm>
            <a:custGeom>
              <a:avLst/>
              <a:gdLst/>
              <a:ahLst/>
              <a:cxnLst/>
              <a:rect l="l" t="t" r="r" b="b"/>
              <a:pathLst>
                <a:path w="284644" h="2808" extrusionOk="0">
                  <a:moveTo>
                    <a:pt x="0" y="1"/>
                  </a:moveTo>
                  <a:lnTo>
                    <a:pt x="0" y="2808"/>
                  </a:lnTo>
                  <a:lnTo>
                    <a:pt x="284643" y="2808"/>
                  </a:lnTo>
                  <a:lnTo>
                    <a:pt x="2846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9" name="Google Shape;9289;p25"/>
            <p:cNvSpPr/>
            <p:nvPr/>
          </p:nvSpPr>
          <p:spPr>
            <a:xfrm>
              <a:off x="13" y="4723191"/>
              <a:ext cx="9144189" cy="171483"/>
            </a:xfrm>
            <a:custGeom>
              <a:avLst/>
              <a:gdLst/>
              <a:ahLst/>
              <a:cxnLst/>
              <a:rect l="l" t="t" r="r" b="b"/>
              <a:pathLst>
                <a:path w="284644" h="5338" extrusionOk="0">
                  <a:moveTo>
                    <a:pt x="0" y="1"/>
                  </a:moveTo>
                  <a:lnTo>
                    <a:pt x="0" y="5338"/>
                  </a:lnTo>
                  <a:lnTo>
                    <a:pt x="284643" y="5338"/>
                  </a:lnTo>
                  <a:lnTo>
                    <a:pt x="284643" y="1"/>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0" name="Google Shape;9290;p25"/>
            <p:cNvSpPr/>
            <p:nvPr/>
          </p:nvSpPr>
          <p:spPr>
            <a:xfrm>
              <a:off x="25" y="4588025"/>
              <a:ext cx="9144189" cy="135202"/>
            </a:xfrm>
            <a:custGeom>
              <a:avLst/>
              <a:gdLst/>
              <a:ahLst/>
              <a:cxnLst/>
              <a:rect l="l" t="t" r="r" b="b"/>
              <a:pathLst>
                <a:path w="284644" h="4191" extrusionOk="0">
                  <a:moveTo>
                    <a:pt x="0" y="0"/>
                  </a:moveTo>
                  <a:lnTo>
                    <a:pt x="0" y="4191"/>
                  </a:lnTo>
                  <a:lnTo>
                    <a:pt x="284643" y="4191"/>
                  </a:lnTo>
                  <a:lnTo>
                    <a:pt x="284643" y="0"/>
                  </a:lnTo>
                  <a:close/>
                </a:path>
              </a:pathLst>
            </a:custGeom>
            <a:solidFill>
              <a:srgbClr val="FFFFFF">
                <a:alpha val="35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1" name="Google Shape;9291;p25"/>
            <p:cNvSpPr/>
            <p:nvPr/>
          </p:nvSpPr>
          <p:spPr>
            <a:xfrm rot="-5400000">
              <a:off x="4471766" y="4779074"/>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000000">
                <a:alpha val="3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2" name="Google Shape;9292;p25"/>
            <p:cNvSpPr/>
            <p:nvPr/>
          </p:nvSpPr>
          <p:spPr>
            <a:xfrm rot="-5400000">
              <a:off x="4471766" y="4726312"/>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3" name="Google Shape;9293;p25"/>
            <p:cNvSpPr/>
            <p:nvPr/>
          </p:nvSpPr>
          <p:spPr>
            <a:xfrm>
              <a:off x="640045" y="1788068"/>
              <a:ext cx="16" cy="16"/>
            </a:xfrm>
            <a:custGeom>
              <a:avLst/>
              <a:gdLst/>
              <a:ahLst/>
              <a:cxnLst/>
              <a:rect l="l" t="t" r="r" b="b"/>
              <a:pathLst>
                <a:path w="1" h="1" extrusionOk="0">
                  <a:moveTo>
                    <a:pt x="1" y="0"/>
                  </a:moveTo>
                  <a:close/>
                </a:path>
              </a:pathLst>
            </a:custGeom>
            <a:solidFill>
              <a:srgbClr val="FE6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4" name="Google Shape;9294;p25"/>
            <p:cNvSpPr/>
            <p:nvPr/>
          </p:nvSpPr>
          <p:spPr>
            <a:xfrm>
              <a:off x="8341841" y="4135479"/>
              <a:ext cx="24469" cy="2674"/>
            </a:xfrm>
            <a:custGeom>
              <a:avLst/>
              <a:gdLst/>
              <a:ahLst/>
              <a:cxnLst/>
              <a:rect l="l" t="t" r="r" b="b"/>
              <a:pathLst>
                <a:path w="366" h="40" extrusionOk="0">
                  <a:moveTo>
                    <a:pt x="364" y="0"/>
                  </a:moveTo>
                  <a:lnTo>
                    <a:pt x="364" y="0"/>
                  </a:lnTo>
                  <a:cubicBezTo>
                    <a:pt x="363" y="0"/>
                    <a:pt x="136" y="25"/>
                    <a:pt x="0" y="40"/>
                  </a:cubicBezTo>
                  <a:cubicBezTo>
                    <a:pt x="272" y="11"/>
                    <a:pt x="365" y="0"/>
                    <a:pt x="364" y="0"/>
                  </a:cubicBezTo>
                  <a:close/>
                </a:path>
              </a:pathLst>
            </a:custGeom>
            <a:solidFill>
              <a:srgbClr val="22B5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5" name="Google Shape;9295;p25"/>
            <p:cNvSpPr/>
            <p:nvPr/>
          </p:nvSpPr>
          <p:spPr>
            <a:xfrm rot="-5400000">
              <a:off x="4433880" y="4767447"/>
              <a:ext cx="148599" cy="403058"/>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6" name="Google Shape;9296;p25"/>
            <p:cNvSpPr/>
            <p:nvPr/>
          </p:nvSpPr>
          <p:spPr>
            <a:xfrm rot="-5400000">
              <a:off x="4471766" y="4729549"/>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297" name="Google Shape;9297;p25"/>
          <p:cNvPicPr preferRelativeResize="0"/>
          <p:nvPr/>
        </p:nvPicPr>
        <p:blipFill>
          <a:blip r:embed="rId2">
            <a:alphaModFix/>
          </a:blip>
          <a:stretch>
            <a:fillRect/>
          </a:stretch>
        </p:blipFill>
        <p:spPr>
          <a:xfrm>
            <a:off x="8071473" y="-87603"/>
            <a:ext cx="1459500" cy="2082969"/>
          </a:xfrm>
          <a:prstGeom prst="rect">
            <a:avLst/>
          </a:prstGeom>
          <a:noFill/>
          <a:ln>
            <a:noFill/>
          </a:ln>
        </p:spPr>
      </p:pic>
      <p:pic>
        <p:nvPicPr>
          <p:cNvPr id="9298" name="Google Shape;9298;p25"/>
          <p:cNvPicPr preferRelativeResize="0"/>
          <p:nvPr/>
        </p:nvPicPr>
        <p:blipFill>
          <a:blip r:embed="rId2">
            <a:alphaModFix/>
          </a:blip>
          <a:stretch>
            <a:fillRect/>
          </a:stretch>
        </p:blipFill>
        <p:spPr>
          <a:xfrm>
            <a:off x="7332150" y="-696900"/>
            <a:ext cx="1409150" cy="2011125"/>
          </a:xfrm>
          <a:prstGeom prst="rect">
            <a:avLst/>
          </a:prstGeom>
          <a:noFill/>
          <a:ln>
            <a:noFill/>
          </a:ln>
        </p:spPr>
      </p:pic>
      <p:grpSp>
        <p:nvGrpSpPr>
          <p:cNvPr id="9299" name="Google Shape;9299;p25"/>
          <p:cNvGrpSpPr/>
          <p:nvPr/>
        </p:nvGrpSpPr>
        <p:grpSpPr>
          <a:xfrm>
            <a:off x="7429100" y="255325"/>
            <a:ext cx="535500" cy="403800"/>
            <a:chOff x="3693500" y="1118850"/>
            <a:chExt cx="535500" cy="403800"/>
          </a:xfrm>
        </p:grpSpPr>
        <p:sp>
          <p:nvSpPr>
            <p:cNvPr id="9300" name="Google Shape;9300;p25"/>
            <p:cNvSpPr/>
            <p:nvPr/>
          </p:nvSpPr>
          <p:spPr>
            <a:xfrm>
              <a:off x="3978600" y="1346375"/>
              <a:ext cx="135125" cy="119900"/>
            </a:xfrm>
            <a:custGeom>
              <a:avLst/>
              <a:gdLst/>
              <a:ahLst/>
              <a:cxnLst/>
              <a:rect l="l" t="t" r="r" b="b"/>
              <a:pathLst>
                <a:path w="5405" h="4796" extrusionOk="0">
                  <a:moveTo>
                    <a:pt x="588" y="0"/>
                  </a:moveTo>
                  <a:cubicBezTo>
                    <a:pt x="478" y="0"/>
                    <a:pt x="377" y="17"/>
                    <a:pt x="298" y="60"/>
                  </a:cubicBezTo>
                  <a:cubicBezTo>
                    <a:pt x="0" y="259"/>
                    <a:pt x="322" y="903"/>
                    <a:pt x="397" y="1101"/>
                  </a:cubicBezTo>
                  <a:cubicBezTo>
                    <a:pt x="521" y="1473"/>
                    <a:pt x="694" y="1845"/>
                    <a:pt x="892" y="2217"/>
                  </a:cubicBezTo>
                  <a:cubicBezTo>
                    <a:pt x="1165" y="2614"/>
                    <a:pt x="1438" y="2985"/>
                    <a:pt x="1760" y="3357"/>
                  </a:cubicBezTo>
                  <a:cubicBezTo>
                    <a:pt x="2182" y="3853"/>
                    <a:pt x="2727" y="4324"/>
                    <a:pt x="3371" y="4671"/>
                  </a:cubicBezTo>
                  <a:cubicBezTo>
                    <a:pt x="3495" y="4721"/>
                    <a:pt x="3619" y="4795"/>
                    <a:pt x="3768" y="4795"/>
                  </a:cubicBezTo>
                  <a:cubicBezTo>
                    <a:pt x="3917" y="4795"/>
                    <a:pt x="4140" y="4721"/>
                    <a:pt x="4239" y="4597"/>
                  </a:cubicBezTo>
                  <a:cubicBezTo>
                    <a:pt x="4264" y="4547"/>
                    <a:pt x="4289" y="4498"/>
                    <a:pt x="4338" y="4448"/>
                  </a:cubicBezTo>
                  <a:cubicBezTo>
                    <a:pt x="4462" y="4299"/>
                    <a:pt x="4784" y="4324"/>
                    <a:pt x="4884" y="4175"/>
                  </a:cubicBezTo>
                  <a:cubicBezTo>
                    <a:pt x="4958" y="4076"/>
                    <a:pt x="4908" y="3952"/>
                    <a:pt x="4983" y="3853"/>
                  </a:cubicBezTo>
                  <a:cubicBezTo>
                    <a:pt x="5032" y="3754"/>
                    <a:pt x="5156" y="3729"/>
                    <a:pt x="5255" y="3680"/>
                  </a:cubicBezTo>
                  <a:cubicBezTo>
                    <a:pt x="5379" y="3580"/>
                    <a:pt x="5404" y="3456"/>
                    <a:pt x="5404" y="3357"/>
                  </a:cubicBezTo>
                  <a:cubicBezTo>
                    <a:pt x="5404" y="3258"/>
                    <a:pt x="5330" y="3184"/>
                    <a:pt x="5255" y="3085"/>
                  </a:cubicBezTo>
                  <a:cubicBezTo>
                    <a:pt x="4983" y="2738"/>
                    <a:pt x="4611" y="2465"/>
                    <a:pt x="4264" y="2143"/>
                  </a:cubicBezTo>
                  <a:cubicBezTo>
                    <a:pt x="3718" y="1696"/>
                    <a:pt x="3124" y="1225"/>
                    <a:pt x="2504" y="779"/>
                  </a:cubicBezTo>
                  <a:cubicBezTo>
                    <a:pt x="2182" y="581"/>
                    <a:pt x="1884" y="383"/>
                    <a:pt x="1512" y="234"/>
                  </a:cubicBezTo>
                  <a:cubicBezTo>
                    <a:pt x="1344" y="159"/>
                    <a:pt x="923" y="0"/>
                    <a:pt x="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1" name="Google Shape;9301;p25"/>
            <p:cNvSpPr/>
            <p:nvPr/>
          </p:nvSpPr>
          <p:spPr>
            <a:xfrm>
              <a:off x="3995325" y="1358850"/>
              <a:ext cx="70675" cy="80150"/>
            </a:xfrm>
            <a:custGeom>
              <a:avLst/>
              <a:gdLst/>
              <a:ahLst/>
              <a:cxnLst/>
              <a:rect l="l" t="t" r="r" b="b"/>
              <a:pathLst>
                <a:path w="2827" h="3206" extrusionOk="0">
                  <a:moveTo>
                    <a:pt x="617" y="0"/>
                  </a:moveTo>
                  <a:cubicBezTo>
                    <a:pt x="350" y="0"/>
                    <a:pt x="131" y="123"/>
                    <a:pt x="75" y="479"/>
                  </a:cubicBezTo>
                  <a:cubicBezTo>
                    <a:pt x="0" y="826"/>
                    <a:pt x="199" y="1148"/>
                    <a:pt x="347" y="1445"/>
                  </a:cubicBezTo>
                  <a:cubicBezTo>
                    <a:pt x="496" y="1768"/>
                    <a:pt x="719" y="2065"/>
                    <a:pt x="967" y="2363"/>
                  </a:cubicBezTo>
                  <a:cubicBezTo>
                    <a:pt x="1091" y="2511"/>
                    <a:pt x="1240" y="2685"/>
                    <a:pt x="1438" y="2834"/>
                  </a:cubicBezTo>
                  <a:cubicBezTo>
                    <a:pt x="1587" y="2933"/>
                    <a:pt x="1884" y="3081"/>
                    <a:pt x="1959" y="3205"/>
                  </a:cubicBezTo>
                  <a:cubicBezTo>
                    <a:pt x="1760" y="2834"/>
                    <a:pt x="1562" y="2486"/>
                    <a:pt x="1265" y="2139"/>
                  </a:cubicBezTo>
                  <a:lnTo>
                    <a:pt x="1265" y="2139"/>
                  </a:lnTo>
                  <a:cubicBezTo>
                    <a:pt x="1636" y="2437"/>
                    <a:pt x="2083" y="2610"/>
                    <a:pt x="2578" y="2734"/>
                  </a:cubicBezTo>
                  <a:cubicBezTo>
                    <a:pt x="2306" y="2313"/>
                    <a:pt x="1884" y="1941"/>
                    <a:pt x="1488" y="1594"/>
                  </a:cubicBezTo>
                  <a:lnTo>
                    <a:pt x="1488" y="1594"/>
                  </a:lnTo>
                  <a:cubicBezTo>
                    <a:pt x="1884" y="1817"/>
                    <a:pt x="2355" y="1991"/>
                    <a:pt x="2826" y="2115"/>
                  </a:cubicBezTo>
                  <a:cubicBezTo>
                    <a:pt x="2678" y="1495"/>
                    <a:pt x="2331" y="950"/>
                    <a:pt x="1835" y="503"/>
                  </a:cubicBezTo>
                  <a:cubicBezTo>
                    <a:pt x="1634" y="334"/>
                    <a:pt x="1059" y="0"/>
                    <a:pt x="617"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2" name="Google Shape;9302;p25"/>
            <p:cNvSpPr/>
            <p:nvPr/>
          </p:nvSpPr>
          <p:spPr>
            <a:xfrm>
              <a:off x="3930250" y="1364650"/>
              <a:ext cx="68825" cy="145000"/>
            </a:xfrm>
            <a:custGeom>
              <a:avLst/>
              <a:gdLst/>
              <a:ahLst/>
              <a:cxnLst/>
              <a:rect l="l" t="t" r="r" b="b"/>
              <a:pathLst>
                <a:path w="2753" h="5800" extrusionOk="0">
                  <a:moveTo>
                    <a:pt x="784" y="1"/>
                  </a:moveTo>
                  <a:cubicBezTo>
                    <a:pt x="756" y="1"/>
                    <a:pt x="726" y="8"/>
                    <a:pt x="695" y="23"/>
                  </a:cubicBezTo>
                  <a:cubicBezTo>
                    <a:pt x="397" y="172"/>
                    <a:pt x="348" y="767"/>
                    <a:pt x="273" y="965"/>
                  </a:cubicBezTo>
                  <a:cubicBezTo>
                    <a:pt x="100" y="1635"/>
                    <a:pt x="0" y="2354"/>
                    <a:pt x="0" y="2998"/>
                  </a:cubicBezTo>
                  <a:cubicBezTo>
                    <a:pt x="25" y="3370"/>
                    <a:pt x="75" y="3742"/>
                    <a:pt x="124" y="4089"/>
                  </a:cubicBezTo>
                  <a:cubicBezTo>
                    <a:pt x="224" y="4684"/>
                    <a:pt x="447" y="5229"/>
                    <a:pt x="868" y="5700"/>
                  </a:cubicBezTo>
                  <a:cubicBezTo>
                    <a:pt x="893" y="5725"/>
                    <a:pt x="942" y="5750"/>
                    <a:pt x="992" y="5799"/>
                  </a:cubicBezTo>
                  <a:cubicBezTo>
                    <a:pt x="1066" y="5799"/>
                    <a:pt x="1116" y="5799"/>
                    <a:pt x="1190" y="5750"/>
                  </a:cubicBezTo>
                  <a:cubicBezTo>
                    <a:pt x="1364" y="5700"/>
                    <a:pt x="1513" y="5675"/>
                    <a:pt x="1711" y="5601"/>
                  </a:cubicBezTo>
                  <a:cubicBezTo>
                    <a:pt x="1959" y="5551"/>
                    <a:pt x="2232" y="5452"/>
                    <a:pt x="2430" y="5254"/>
                  </a:cubicBezTo>
                  <a:cubicBezTo>
                    <a:pt x="2579" y="5130"/>
                    <a:pt x="2603" y="4957"/>
                    <a:pt x="2628" y="4808"/>
                  </a:cubicBezTo>
                  <a:cubicBezTo>
                    <a:pt x="2752" y="4015"/>
                    <a:pt x="2554" y="3320"/>
                    <a:pt x="2232" y="2626"/>
                  </a:cubicBezTo>
                  <a:cubicBezTo>
                    <a:pt x="1934" y="1957"/>
                    <a:pt x="1513" y="1337"/>
                    <a:pt x="1215" y="643"/>
                  </a:cubicBezTo>
                  <a:cubicBezTo>
                    <a:pt x="1149" y="510"/>
                    <a:pt x="1023" y="1"/>
                    <a:pt x="7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3" name="Google Shape;9303;p25"/>
            <p:cNvSpPr/>
            <p:nvPr/>
          </p:nvSpPr>
          <p:spPr>
            <a:xfrm>
              <a:off x="3933350" y="1377000"/>
              <a:ext cx="56425" cy="96700"/>
            </a:xfrm>
            <a:custGeom>
              <a:avLst/>
              <a:gdLst/>
              <a:ahLst/>
              <a:cxnLst/>
              <a:rect l="l" t="t" r="r" b="b"/>
              <a:pathLst>
                <a:path w="2257" h="3868" extrusionOk="0">
                  <a:moveTo>
                    <a:pt x="893" y="0"/>
                  </a:moveTo>
                  <a:cubicBezTo>
                    <a:pt x="571" y="25"/>
                    <a:pt x="447" y="199"/>
                    <a:pt x="347" y="422"/>
                  </a:cubicBezTo>
                  <a:cubicBezTo>
                    <a:pt x="100" y="1017"/>
                    <a:pt x="0" y="1513"/>
                    <a:pt x="25" y="2008"/>
                  </a:cubicBezTo>
                  <a:cubicBezTo>
                    <a:pt x="25" y="2653"/>
                    <a:pt x="149" y="3273"/>
                    <a:pt x="323" y="3868"/>
                  </a:cubicBezTo>
                  <a:cubicBezTo>
                    <a:pt x="323" y="3471"/>
                    <a:pt x="372" y="3074"/>
                    <a:pt x="571" y="2653"/>
                  </a:cubicBezTo>
                  <a:cubicBezTo>
                    <a:pt x="744" y="3025"/>
                    <a:pt x="967" y="3397"/>
                    <a:pt x="1190" y="3768"/>
                  </a:cubicBezTo>
                  <a:cubicBezTo>
                    <a:pt x="1215" y="3248"/>
                    <a:pt x="1215" y="2727"/>
                    <a:pt x="1215" y="2207"/>
                  </a:cubicBezTo>
                  <a:cubicBezTo>
                    <a:pt x="1587" y="2405"/>
                    <a:pt x="1884" y="2628"/>
                    <a:pt x="2207" y="2876"/>
                  </a:cubicBezTo>
                  <a:cubicBezTo>
                    <a:pt x="2256" y="2157"/>
                    <a:pt x="2083" y="1513"/>
                    <a:pt x="1884" y="868"/>
                  </a:cubicBezTo>
                  <a:cubicBezTo>
                    <a:pt x="1835" y="645"/>
                    <a:pt x="1760" y="447"/>
                    <a:pt x="1612" y="273"/>
                  </a:cubicBezTo>
                  <a:cubicBezTo>
                    <a:pt x="1463" y="124"/>
                    <a:pt x="1215" y="0"/>
                    <a:pt x="89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4" name="Google Shape;9304;p25"/>
            <p:cNvSpPr/>
            <p:nvPr/>
          </p:nvSpPr>
          <p:spPr>
            <a:xfrm>
              <a:off x="3819325" y="1362200"/>
              <a:ext cx="97925" cy="160450"/>
            </a:xfrm>
            <a:custGeom>
              <a:avLst/>
              <a:gdLst/>
              <a:ahLst/>
              <a:cxnLst/>
              <a:rect l="l" t="t" r="r" b="b"/>
              <a:pathLst>
                <a:path w="3917" h="6418" extrusionOk="0">
                  <a:moveTo>
                    <a:pt x="3537" y="1"/>
                  </a:moveTo>
                  <a:cubicBezTo>
                    <a:pt x="3070" y="1"/>
                    <a:pt x="2660" y="791"/>
                    <a:pt x="2479" y="1063"/>
                  </a:cubicBezTo>
                  <a:cubicBezTo>
                    <a:pt x="2107" y="1634"/>
                    <a:pt x="1785" y="2229"/>
                    <a:pt x="1413" y="2848"/>
                  </a:cubicBezTo>
                  <a:cubicBezTo>
                    <a:pt x="1041" y="3468"/>
                    <a:pt x="694" y="4088"/>
                    <a:pt x="422" y="4707"/>
                  </a:cubicBezTo>
                  <a:cubicBezTo>
                    <a:pt x="198" y="5228"/>
                    <a:pt x="0" y="5773"/>
                    <a:pt x="99" y="6269"/>
                  </a:cubicBezTo>
                  <a:cubicBezTo>
                    <a:pt x="99" y="6294"/>
                    <a:pt x="124" y="6344"/>
                    <a:pt x="174" y="6344"/>
                  </a:cubicBezTo>
                  <a:cubicBezTo>
                    <a:pt x="186" y="6356"/>
                    <a:pt x="202" y="6361"/>
                    <a:pt x="219" y="6361"/>
                  </a:cubicBezTo>
                  <a:cubicBezTo>
                    <a:pt x="270" y="6361"/>
                    <a:pt x="335" y="6319"/>
                    <a:pt x="372" y="6319"/>
                  </a:cubicBezTo>
                  <a:cubicBezTo>
                    <a:pt x="496" y="6319"/>
                    <a:pt x="570" y="6418"/>
                    <a:pt x="694" y="6418"/>
                  </a:cubicBezTo>
                  <a:cubicBezTo>
                    <a:pt x="818" y="6418"/>
                    <a:pt x="893" y="6344"/>
                    <a:pt x="1016" y="6294"/>
                  </a:cubicBezTo>
                  <a:cubicBezTo>
                    <a:pt x="1240" y="6195"/>
                    <a:pt x="1512" y="6195"/>
                    <a:pt x="1785" y="6096"/>
                  </a:cubicBezTo>
                  <a:cubicBezTo>
                    <a:pt x="2033" y="6021"/>
                    <a:pt x="2206" y="5848"/>
                    <a:pt x="2355" y="5699"/>
                  </a:cubicBezTo>
                  <a:cubicBezTo>
                    <a:pt x="2702" y="5327"/>
                    <a:pt x="2876" y="4931"/>
                    <a:pt x="3049" y="4534"/>
                  </a:cubicBezTo>
                  <a:cubicBezTo>
                    <a:pt x="3471" y="3468"/>
                    <a:pt x="3818" y="2427"/>
                    <a:pt x="3867" y="1386"/>
                  </a:cubicBezTo>
                  <a:lnTo>
                    <a:pt x="3867" y="617"/>
                  </a:lnTo>
                  <a:cubicBezTo>
                    <a:pt x="3843" y="444"/>
                    <a:pt x="3917" y="121"/>
                    <a:pt x="3669" y="22"/>
                  </a:cubicBezTo>
                  <a:cubicBezTo>
                    <a:pt x="3625" y="7"/>
                    <a:pt x="3581" y="1"/>
                    <a:pt x="3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5" name="Google Shape;9305;p25"/>
            <p:cNvSpPr/>
            <p:nvPr/>
          </p:nvSpPr>
          <p:spPr>
            <a:xfrm>
              <a:off x="3837300" y="1381100"/>
              <a:ext cx="84300" cy="101900"/>
            </a:xfrm>
            <a:custGeom>
              <a:avLst/>
              <a:gdLst/>
              <a:ahLst/>
              <a:cxnLst/>
              <a:rect l="l" t="t" r="r" b="b"/>
              <a:pathLst>
                <a:path w="3372" h="4076" extrusionOk="0">
                  <a:moveTo>
                    <a:pt x="2838" y="0"/>
                  </a:moveTo>
                  <a:cubicBezTo>
                    <a:pt x="2532" y="0"/>
                    <a:pt x="2105" y="321"/>
                    <a:pt x="1884" y="506"/>
                  </a:cubicBezTo>
                  <a:cubicBezTo>
                    <a:pt x="1388" y="1002"/>
                    <a:pt x="1016" y="1596"/>
                    <a:pt x="719" y="2117"/>
                  </a:cubicBezTo>
                  <a:cubicBezTo>
                    <a:pt x="521" y="2439"/>
                    <a:pt x="397" y="2762"/>
                    <a:pt x="273" y="3084"/>
                  </a:cubicBezTo>
                  <a:cubicBezTo>
                    <a:pt x="223" y="3233"/>
                    <a:pt x="174" y="3381"/>
                    <a:pt x="124" y="3580"/>
                  </a:cubicBezTo>
                  <a:cubicBezTo>
                    <a:pt x="78" y="3717"/>
                    <a:pt x="96" y="3917"/>
                    <a:pt x="21" y="4044"/>
                  </a:cubicBezTo>
                  <a:lnTo>
                    <a:pt x="21" y="4044"/>
                  </a:lnTo>
                  <a:cubicBezTo>
                    <a:pt x="335" y="3585"/>
                    <a:pt x="628" y="3148"/>
                    <a:pt x="992" y="2712"/>
                  </a:cubicBezTo>
                  <a:lnTo>
                    <a:pt x="992" y="2712"/>
                  </a:lnTo>
                  <a:cubicBezTo>
                    <a:pt x="992" y="3158"/>
                    <a:pt x="967" y="3580"/>
                    <a:pt x="892" y="4026"/>
                  </a:cubicBezTo>
                  <a:cubicBezTo>
                    <a:pt x="1314" y="3530"/>
                    <a:pt x="1587" y="2960"/>
                    <a:pt x="1760" y="2439"/>
                  </a:cubicBezTo>
                  <a:cubicBezTo>
                    <a:pt x="1859" y="2861"/>
                    <a:pt x="1934" y="3307"/>
                    <a:pt x="2008" y="3728"/>
                  </a:cubicBezTo>
                  <a:cubicBezTo>
                    <a:pt x="2330" y="3158"/>
                    <a:pt x="2677" y="2538"/>
                    <a:pt x="2876" y="1919"/>
                  </a:cubicBezTo>
                  <a:cubicBezTo>
                    <a:pt x="3074" y="1423"/>
                    <a:pt x="3371" y="580"/>
                    <a:pt x="3099" y="134"/>
                  </a:cubicBezTo>
                  <a:cubicBezTo>
                    <a:pt x="3035" y="38"/>
                    <a:pt x="2944" y="0"/>
                    <a:pt x="2838" y="0"/>
                  </a:cubicBezTo>
                  <a:close/>
                  <a:moveTo>
                    <a:pt x="21" y="4044"/>
                  </a:moveTo>
                  <a:cubicBezTo>
                    <a:pt x="14" y="4055"/>
                    <a:pt x="7" y="4065"/>
                    <a:pt x="0" y="4075"/>
                  </a:cubicBezTo>
                  <a:cubicBezTo>
                    <a:pt x="8" y="4066"/>
                    <a:pt x="15" y="4055"/>
                    <a:pt x="21" y="4044"/>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6" name="Google Shape;9306;p25"/>
            <p:cNvSpPr/>
            <p:nvPr/>
          </p:nvSpPr>
          <p:spPr>
            <a:xfrm>
              <a:off x="3710850" y="1347525"/>
              <a:ext cx="197725" cy="113150"/>
            </a:xfrm>
            <a:custGeom>
              <a:avLst/>
              <a:gdLst/>
              <a:ahLst/>
              <a:cxnLst/>
              <a:rect l="l" t="t" r="r" b="b"/>
              <a:pathLst>
                <a:path w="7909" h="4526" extrusionOk="0">
                  <a:moveTo>
                    <a:pt x="7433" y="0"/>
                  </a:moveTo>
                  <a:cubicBezTo>
                    <a:pt x="7161" y="0"/>
                    <a:pt x="6669" y="194"/>
                    <a:pt x="6496" y="237"/>
                  </a:cubicBezTo>
                  <a:lnTo>
                    <a:pt x="5281" y="609"/>
                  </a:lnTo>
                  <a:cubicBezTo>
                    <a:pt x="4314" y="956"/>
                    <a:pt x="3447" y="1353"/>
                    <a:pt x="2653" y="1824"/>
                  </a:cubicBezTo>
                  <a:cubicBezTo>
                    <a:pt x="1587" y="2444"/>
                    <a:pt x="596" y="3212"/>
                    <a:pt x="75" y="4129"/>
                  </a:cubicBezTo>
                  <a:cubicBezTo>
                    <a:pt x="51" y="4154"/>
                    <a:pt x="1" y="4204"/>
                    <a:pt x="51" y="4253"/>
                  </a:cubicBezTo>
                  <a:cubicBezTo>
                    <a:pt x="61" y="4304"/>
                    <a:pt x="111" y="4317"/>
                    <a:pt x="178" y="4317"/>
                  </a:cubicBezTo>
                  <a:cubicBezTo>
                    <a:pt x="256" y="4317"/>
                    <a:pt x="356" y="4299"/>
                    <a:pt x="438" y="4299"/>
                  </a:cubicBezTo>
                  <a:cubicBezTo>
                    <a:pt x="459" y="4299"/>
                    <a:pt x="479" y="4300"/>
                    <a:pt x="497" y="4303"/>
                  </a:cubicBezTo>
                  <a:cubicBezTo>
                    <a:pt x="695" y="4328"/>
                    <a:pt x="720" y="4526"/>
                    <a:pt x="918" y="4526"/>
                  </a:cubicBezTo>
                  <a:cubicBezTo>
                    <a:pt x="1042" y="4526"/>
                    <a:pt x="1166" y="4452"/>
                    <a:pt x="1290" y="4427"/>
                  </a:cubicBezTo>
                  <a:cubicBezTo>
                    <a:pt x="1348" y="4419"/>
                    <a:pt x="1406" y="4416"/>
                    <a:pt x="1464" y="4416"/>
                  </a:cubicBezTo>
                  <a:cubicBezTo>
                    <a:pt x="1582" y="4416"/>
                    <a:pt x="1703" y="4427"/>
                    <a:pt x="1835" y="4427"/>
                  </a:cubicBezTo>
                  <a:cubicBezTo>
                    <a:pt x="2282" y="4427"/>
                    <a:pt x="2703" y="4179"/>
                    <a:pt x="3100" y="3956"/>
                  </a:cubicBezTo>
                  <a:cubicBezTo>
                    <a:pt x="4389" y="3212"/>
                    <a:pt x="5628" y="2419"/>
                    <a:pt x="6620" y="1452"/>
                  </a:cubicBezTo>
                  <a:cubicBezTo>
                    <a:pt x="6818" y="1229"/>
                    <a:pt x="7909" y="188"/>
                    <a:pt x="7537" y="14"/>
                  </a:cubicBezTo>
                  <a:cubicBezTo>
                    <a:pt x="7508" y="5"/>
                    <a:pt x="7473" y="0"/>
                    <a:pt x="74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7" name="Google Shape;9307;p25"/>
            <p:cNvSpPr/>
            <p:nvPr/>
          </p:nvSpPr>
          <p:spPr>
            <a:xfrm>
              <a:off x="3749275" y="1353400"/>
              <a:ext cx="140725" cy="80025"/>
            </a:xfrm>
            <a:custGeom>
              <a:avLst/>
              <a:gdLst/>
              <a:ahLst/>
              <a:cxnLst/>
              <a:rect l="l" t="t" r="r" b="b"/>
              <a:pathLst>
                <a:path w="5629" h="3201" extrusionOk="0">
                  <a:moveTo>
                    <a:pt x="5133" y="1"/>
                  </a:moveTo>
                  <a:cubicBezTo>
                    <a:pt x="4973" y="1"/>
                    <a:pt x="4805" y="88"/>
                    <a:pt x="4612" y="176"/>
                  </a:cubicBezTo>
                  <a:cubicBezTo>
                    <a:pt x="3744" y="573"/>
                    <a:pt x="2876" y="969"/>
                    <a:pt x="2034" y="1415"/>
                  </a:cubicBezTo>
                  <a:cubicBezTo>
                    <a:pt x="1265" y="1812"/>
                    <a:pt x="447" y="2283"/>
                    <a:pt x="1" y="2903"/>
                  </a:cubicBezTo>
                  <a:cubicBezTo>
                    <a:pt x="621" y="2655"/>
                    <a:pt x="1240" y="2407"/>
                    <a:pt x="1811" y="2159"/>
                  </a:cubicBezTo>
                  <a:lnTo>
                    <a:pt x="1811" y="2159"/>
                  </a:lnTo>
                  <a:cubicBezTo>
                    <a:pt x="1488" y="2481"/>
                    <a:pt x="1191" y="2828"/>
                    <a:pt x="1017" y="3200"/>
                  </a:cubicBezTo>
                  <a:cubicBezTo>
                    <a:pt x="1563" y="2903"/>
                    <a:pt x="2133" y="2581"/>
                    <a:pt x="2678" y="2233"/>
                  </a:cubicBezTo>
                  <a:lnTo>
                    <a:pt x="2678" y="2233"/>
                  </a:lnTo>
                  <a:cubicBezTo>
                    <a:pt x="2629" y="2481"/>
                    <a:pt x="2529" y="2729"/>
                    <a:pt x="2405" y="2977"/>
                  </a:cubicBezTo>
                  <a:cubicBezTo>
                    <a:pt x="3521" y="2357"/>
                    <a:pt x="4488" y="1589"/>
                    <a:pt x="5231" y="721"/>
                  </a:cubicBezTo>
                  <a:cubicBezTo>
                    <a:pt x="5455" y="473"/>
                    <a:pt x="5628" y="176"/>
                    <a:pt x="5331" y="52"/>
                  </a:cubicBezTo>
                  <a:cubicBezTo>
                    <a:pt x="5265" y="16"/>
                    <a:pt x="5200" y="1"/>
                    <a:pt x="5133"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8" name="Google Shape;9308;p25"/>
            <p:cNvSpPr/>
            <p:nvPr/>
          </p:nvSpPr>
          <p:spPr>
            <a:xfrm>
              <a:off x="4011425" y="1323750"/>
              <a:ext cx="181000" cy="54975"/>
            </a:xfrm>
            <a:custGeom>
              <a:avLst/>
              <a:gdLst/>
              <a:ahLst/>
              <a:cxnLst/>
              <a:rect l="l" t="t" r="r" b="b"/>
              <a:pathLst>
                <a:path w="7240" h="2199" extrusionOk="0">
                  <a:moveTo>
                    <a:pt x="2689" y="0"/>
                  </a:moveTo>
                  <a:cubicBezTo>
                    <a:pt x="2006" y="0"/>
                    <a:pt x="1318" y="49"/>
                    <a:pt x="621" y="98"/>
                  </a:cubicBezTo>
                  <a:cubicBezTo>
                    <a:pt x="323" y="147"/>
                    <a:pt x="1" y="321"/>
                    <a:pt x="174" y="544"/>
                  </a:cubicBezTo>
                  <a:cubicBezTo>
                    <a:pt x="323" y="717"/>
                    <a:pt x="720" y="891"/>
                    <a:pt x="992" y="1040"/>
                  </a:cubicBezTo>
                  <a:cubicBezTo>
                    <a:pt x="1538" y="1362"/>
                    <a:pt x="2158" y="1635"/>
                    <a:pt x="2827" y="1808"/>
                  </a:cubicBezTo>
                  <a:cubicBezTo>
                    <a:pt x="3628" y="2055"/>
                    <a:pt x="4480" y="2199"/>
                    <a:pt x="5411" y="2199"/>
                  </a:cubicBezTo>
                  <a:cubicBezTo>
                    <a:pt x="5604" y="2199"/>
                    <a:pt x="5800" y="2193"/>
                    <a:pt x="6000" y="2180"/>
                  </a:cubicBezTo>
                  <a:cubicBezTo>
                    <a:pt x="6248" y="2180"/>
                    <a:pt x="6446" y="2155"/>
                    <a:pt x="6694" y="2056"/>
                  </a:cubicBezTo>
                  <a:cubicBezTo>
                    <a:pt x="6917" y="1957"/>
                    <a:pt x="7140" y="1808"/>
                    <a:pt x="7190" y="1635"/>
                  </a:cubicBezTo>
                  <a:cubicBezTo>
                    <a:pt x="7239" y="1535"/>
                    <a:pt x="7190" y="1412"/>
                    <a:pt x="7140" y="1312"/>
                  </a:cubicBezTo>
                  <a:cubicBezTo>
                    <a:pt x="7016" y="1064"/>
                    <a:pt x="6768" y="916"/>
                    <a:pt x="6496" y="767"/>
                  </a:cubicBezTo>
                  <a:cubicBezTo>
                    <a:pt x="5752" y="346"/>
                    <a:pt x="4785" y="147"/>
                    <a:pt x="3769" y="48"/>
                  </a:cubicBezTo>
                  <a:cubicBezTo>
                    <a:pt x="3409" y="14"/>
                    <a:pt x="3050" y="0"/>
                    <a:pt x="26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9" name="Google Shape;9309;p25"/>
            <p:cNvSpPr/>
            <p:nvPr/>
          </p:nvSpPr>
          <p:spPr>
            <a:xfrm>
              <a:off x="4022600" y="1334025"/>
              <a:ext cx="119000" cy="37425"/>
            </a:xfrm>
            <a:custGeom>
              <a:avLst/>
              <a:gdLst/>
              <a:ahLst/>
              <a:cxnLst/>
              <a:rect l="l" t="t" r="r" b="b"/>
              <a:pathLst>
                <a:path w="4760" h="1497" extrusionOk="0">
                  <a:moveTo>
                    <a:pt x="1303" y="0"/>
                  </a:moveTo>
                  <a:cubicBezTo>
                    <a:pt x="1087" y="0"/>
                    <a:pt x="867" y="3"/>
                    <a:pt x="645" y="9"/>
                  </a:cubicBezTo>
                  <a:cubicBezTo>
                    <a:pt x="422" y="9"/>
                    <a:pt x="0" y="9"/>
                    <a:pt x="25" y="257"/>
                  </a:cubicBezTo>
                  <a:cubicBezTo>
                    <a:pt x="50" y="455"/>
                    <a:pt x="422" y="579"/>
                    <a:pt x="620" y="653"/>
                  </a:cubicBezTo>
                  <a:cubicBezTo>
                    <a:pt x="1636" y="1100"/>
                    <a:pt x="2826" y="1397"/>
                    <a:pt x="4090" y="1496"/>
                  </a:cubicBezTo>
                  <a:cubicBezTo>
                    <a:pt x="3966" y="1372"/>
                    <a:pt x="3843" y="1248"/>
                    <a:pt x="3694" y="1124"/>
                  </a:cubicBezTo>
                  <a:cubicBezTo>
                    <a:pt x="4041" y="1100"/>
                    <a:pt x="4388" y="1075"/>
                    <a:pt x="4760" y="1025"/>
                  </a:cubicBezTo>
                  <a:cubicBezTo>
                    <a:pt x="4487" y="877"/>
                    <a:pt x="4214" y="728"/>
                    <a:pt x="3892" y="604"/>
                  </a:cubicBezTo>
                  <a:cubicBezTo>
                    <a:pt x="4115" y="530"/>
                    <a:pt x="4363" y="480"/>
                    <a:pt x="4586" y="381"/>
                  </a:cubicBezTo>
                  <a:cubicBezTo>
                    <a:pt x="4264" y="232"/>
                    <a:pt x="3892" y="158"/>
                    <a:pt x="3495" y="133"/>
                  </a:cubicBezTo>
                  <a:cubicBezTo>
                    <a:pt x="2765" y="37"/>
                    <a:pt x="2050" y="0"/>
                    <a:pt x="130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0" name="Google Shape;9310;p25"/>
            <p:cNvSpPr/>
            <p:nvPr/>
          </p:nvSpPr>
          <p:spPr>
            <a:xfrm>
              <a:off x="4021975" y="1262100"/>
              <a:ext cx="192750" cy="54450"/>
            </a:xfrm>
            <a:custGeom>
              <a:avLst/>
              <a:gdLst/>
              <a:ahLst/>
              <a:cxnLst/>
              <a:rect l="l" t="t" r="r" b="b"/>
              <a:pathLst>
                <a:path w="7710" h="2178" extrusionOk="0">
                  <a:moveTo>
                    <a:pt x="6971" y="1"/>
                  </a:moveTo>
                  <a:cubicBezTo>
                    <a:pt x="6935" y="1"/>
                    <a:pt x="6900" y="4"/>
                    <a:pt x="6867" y="10"/>
                  </a:cubicBezTo>
                  <a:cubicBezTo>
                    <a:pt x="6619" y="10"/>
                    <a:pt x="6371" y="60"/>
                    <a:pt x="6123" y="109"/>
                  </a:cubicBezTo>
                  <a:cubicBezTo>
                    <a:pt x="4239" y="432"/>
                    <a:pt x="2355" y="779"/>
                    <a:pt x="521" y="1399"/>
                  </a:cubicBezTo>
                  <a:cubicBezTo>
                    <a:pt x="75" y="1547"/>
                    <a:pt x="0" y="1870"/>
                    <a:pt x="447" y="1894"/>
                  </a:cubicBezTo>
                  <a:cubicBezTo>
                    <a:pt x="918" y="1919"/>
                    <a:pt x="1364" y="1994"/>
                    <a:pt x="1785" y="2043"/>
                  </a:cubicBezTo>
                  <a:cubicBezTo>
                    <a:pt x="2459" y="2127"/>
                    <a:pt x="3167" y="2177"/>
                    <a:pt x="3878" y="2177"/>
                  </a:cubicBezTo>
                  <a:cubicBezTo>
                    <a:pt x="4214" y="2177"/>
                    <a:pt x="4550" y="2166"/>
                    <a:pt x="4884" y="2142"/>
                  </a:cubicBezTo>
                  <a:cubicBezTo>
                    <a:pt x="5454" y="2043"/>
                    <a:pt x="6024" y="2018"/>
                    <a:pt x="6619" y="1919"/>
                  </a:cubicBezTo>
                  <a:cubicBezTo>
                    <a:pt x="6817" y="1894"/>
                    <a:pt x="7065" y="1870"/>
                    <a:pt x="7189" y="1721"/>
                  </a:cubicBezTo>
                  <a:cubicBezTo>
                    <a:pt x="7313" y="1597"/>
                    <a:pt x="7239" y="1399"/>
                    <a:pt x="7338" y="1275"/>
                  </a:cubicBezTo>
                  <a:cubicBezTo>
                    <a:pt x="7388" y="1151"/>
                    <a:pt x="7586" y="1052"/>
                    <a:pt x="7611" y="928"/>
                  </a:cubicBezTo>
                  <a:cubicBezTo>
                    <a:pt x="7710" y="729"/>
                    <a:pt x="7462" y="605"/>
                    <a:pt x="7363" y="407"/>
                  </a:cubicBezTo>
                  <a:cubicBezTo>
                    <a:pt x="7313" y="283"/>
                    <a:pt x="7338" y="134"/>
                    <a:pt x="7239" y="60"/>
                  </a:cubicBezTo>
                  <a:cubicBezTo>
                    <a:pt x="7166" y="24"/>
                    <a:pt x="7067" y="1"/>
                    <a:pt x="69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1" name="Google Shape;9311;p25"/>
            <p:cNvSpPr/>
            <p:nvPr/>
          </p:nvSpPr>
          <p:spPr>
            <a:xfrm>
              <a:off x="4025700" y="1273575"/>
              <a:ext cx="125200" cy="39625"/>
            </a:xfrm>
            <a:custGeom>
              <a:avLst/>
              <a:gdLst/>
              <a:ahLst/>
              <a:cxnLst/>
              <a:rect l="l" t="t" r="r" b="b"/>
              <a:pathLst>
                <a:path w="5008" h="1585" extrusionOk="0">
                  <a:moveTo>
                    <a:pt x="4397" y="0"/>
                  </a:moveTo>
                  <a:cubicBezTo>
                    <a:pt x="3266" y="0"/>
                    <a:pt x="2052" y="230"/>
                    <a:pt x="892" y="568"/>
                  </a:cubicBezTo>
                  <a:cubicBezTo>
                    <a:pt x="645" y="642"/>
                    <a:pt x="50" y="816"/>
                    <a:pt x="25" y="1064"/>
                  </a:cubicBezTo>
                  <a:cubicBezTo>
                    <a:pt x="0" y="1262"/>
                    <a:pt x="496" y="1386"/>
                    <a:pt x="669" y="1435"/>
                  </a:cubicBezTo>
                  <a:cubicBezTo>
                    <a:pt x="1289" y="1584"/>
                    <a:pt x="2033" y="1584"/>
                    <a:pt x="2776" y="1584"/>
                  </a:cubicBezTo>
                  <a:cubicBezTo>
                    <a:pt x="3247" y="1584"/>
                    <a:pt x="3719" y="1584"/>
                    <a:pt x="4214" y="1559"/>
                  </a:cubicBezTo>
                  <a:cubicBezTo>
                    <a:pt x="3867" y="1411"/>
                    <a:pt x="3495" y="1262"/>
                    <a:pt x="3074" y="1163"/>
                  </a:cubicBezTo>
                  <a:lnTo>
                    <a:pt x="5008" y="791"/>
                  </a:lnTo>
                  <a:cubicBezTo>
                    <a:pt x="4710" y="725"/>
                    <a:pt x="4369" y="692"/>
                    <a:pt x="4020" y="692"/>
                  </a:cubicBezTo>
                  <a:cubicBezTo>
                    <a:pt x="3845" y="692"/>
                    <a:pt x="3669" y="700"/>
                    <a:pt x="3495" y="716"/>
                  </a:cubicBezTo>
                  <a:cubicBezTo>
                    <a:pt x="3991" y="469"/>
                    <a:pt x="4487" y="270"/>
                    <a:pt x="4983" y="22"/>
                  </a:cubicBezTo>
                  <a:cubicBezTo>
                    <a:pt x="4790" y="8"/>
                    <a:pt x="4595" y="0"/>
                    <a:pt x="4397"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2" name="Google Shape;9312;p25"/>
            <p:cNvSpPr/>
            <p:nvPr/>
          </p:nvSpPr>
          <p:spPr>
            <a:xfrm>
              <a:off x="4013950" y="1165175"/>
              <a:ext cx="184675" cy="126900"/>
            </a:xfrm>
            <a:custGeom>
              <a:avLst/>
              <a:gdLst/>
              <a:ahLst/>
              <a:cxnLst/>
              <a:rect l="l" t="t" r="r" b="b"/>
              <a:pathLst>
                <a:path w="7387" h="5076" extrusionOk="0">
                  <a:moveTo>
                    <a:pt x="6682" y="0"/>
                  </a:moveTo>
                  <a:cubicBezTo>
                    <a:pt x="6638" y="0"/>
                    <a:pt x="6592" y="6"/>
                    <a:pt x="6544" y="20"/>
                  </a:cubicBezTo>
                  <a:cubicBezTo>
                    <a:pt x="6395" y="45"/>
                    <a:pt x="6196" y="95"/>
                    <a:pt x="6048" y="169"/>
                  </a:cubicBezTo>
                  <a:cubicBezTo>
                    <a:pt x="5056" y="590"/>
                    <a:pt x="4189" y="1136"/>
                    <a:pt x="3370" y="1706"/>
                  </a:cubicBezTo>
                  <a:cubicBezTo>
                    <a:pt x="2875" y="2078"/>
                    <a:pt x="2428" y="2450"/>
                    <a:pt x="1957" y="2797"/>
                  </a:cubicBezTo>
                  <a:cubicBezTo>
                    <a:pt x="1486" y="3193"/>
                    <a:pt x="1015" y="3615"/>
                    <a:pt x="619" y="4036"/>
                  </a:cubicBezTo>
                  <a:cubicBezTo>
                    <a:pt x="396" y="4284"/>
                    <a:pt x="148" y="4532"/>
                    <a:pt x="73" y="4805"/>
                  </a:cubicBezTo>
                  <a:cubicBezTo>
                    <a:pt x="0" y="5009"/>
                    <a:pt x="57" y="5076"/>
                    <a:pt x="191" y="5076"/>
                  </a:cubicBezTo>
                  <a:cubicBezTo>
                    <a:pt x="285" y="5076"/>
                    <a:pt x="417" y="5044"/>
                    <a:pt x="569" y="5003"/>
                  </a:cubicBezTo>
                  <a:cubicBezTo>
                    <a:pt x="1362" y="4780"/>
                    <a:pt x="2181" y="4408"/>
                    <a:pt x="2924" y="4036"/>
                  </a:cubicBezTo>
                  <a:cubicBezTo>
                    <a:pt x="4486" y="3292"/>
                    <a:pt x="5924" y="2400"/>
                    <a:pt x="7138" y="1384"/>
                  </a:cubicBezTo>
                  <a:cubicBezTo>
                    <a:pt x="7188" y="1309"/>
                    <a:pt x="7213" y="1284"/>
                    <a:pt x="7262" y="1210"/>
                  </a:cubicBezTo>
                  <a:cubicBezTo>
                    <a:pt x="7287" y="1136"/>
                    <a:pt x="7163" y="1061"/>
                    <a:pt x="7138" y="962"/>
                  </a:cubicBezTo>
                  <a:cubicBezTo>
                    <a:pt x="7064" y="789"/>
                    <a:pt x="7386" y="466"/>
                    <a:pt x="7188" y="342"/>
                  </a:cubicBezTo>
                  <a:cubicBezTo>
                    <a:pt x="7138" y="318"/>
                    <a:pt x="7064" y="318"/>
                    <a:pt x="7039" y="293"/>
                  </a:cubicBezTo>
                  <a:cubicBezTo>
                    <a:pt x="6965" y="268"/>
                    <a:pt x="6965" y="169"/>
                    <a:pt x="6940" y="95"/>
                  </a:cubicBezTo>
                  <a:cubicBezTo>
                    <a:pt x="6887" y="41"/>
                    <a:pt x="6794" y="0"/>
                    <a:pt x="6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3" name="Google Shape;9313;p25"/>
            <p:cNvSpPr/>
            <p:nvPr/>
          </p:nvSpPr>
          <p:spPr>
            <a:xfrm>
              <a:off x="4020725" y="1204700"/>
              <a:ext cx="115925" cy="81075"/>
            </a:xfrm>
            <a:custGeom>
              <a:avLst/>
              <a:gdLst/>
              <a:ahLst/>
              <a:cxnLst/>
              <a:rect l="l" t="t" r="r" b="b"/>
              <a:pathLst>
                <a:path w="4637" h="3243" extrusionOk="0">
                  <a:moveTo>
                    <a:pt x="3794" y="1"/>
                  </a:moveTo>
                  <a:cubicBezTo>
                    <a:pt x="3347" y="224"/>
                    <a:pt x="2951" y="497"/>
                    <a:pt x="2529" y="720"/>
                  </a:cubicBezTo>
                  <a:cubicBezTo>
                    <a:pt x="1835" y="1216"/>
                    <a:pt x="1240" y="1736"/>
                    <a:pt x="720" y="2306"/>
                  </a:cubicBezTo>
                  <a:cubicBezTo>
                    <a:pt x="571" y="2480"/>
                    <a:pt x="1" y="2976"/>
                    <a:pt x="50" y="3174"/>
                  </a:cubicBezTo>
                  <a:cubicBezTo>
                    <a:pt x="55" y="3223"/>
                    <a:pt x="92" y="3243"/>
                    <a:pt x="150" y="3243"/>
                  </a:cubicBezTo>
                  <a:cubicBezTo>
                    <a:pt x="388" y="3243"/>
                    <a:pt x="972" y="2907"/>
                    <a:pt x="1091" y="2827"/>
                  </a:cubicBezTo>
                  <a:cubicBezTo>
                    <a:pt x="2281" y="2207"/>
                    <a:pt x="3446" y="1563"/>
                    <a:pt x="4636" y="943"/>
                  </a:cubicBezTo>
                  <a:lnTo>
                    <a:pt x="4636" y="943"/>
                  </a:lnTo>
                  <a:cubicBezTo>
                    <a:pt x="4141" y="1067"/>
                    <a:pt x="3670" y="1166"/>
                    <a:pt x="3174" y="1290"/>
                  </a:cubicBezTo>
                  <a:cubicBezTo>
                    <a:pt x="3645" y="918"/>
                    <a:pt x="4091" y="497"/>
                    <a:pt x="4562" y="125"/>
                  </a:cubicBezTo>
                  <a:lnTo>
                    <a:pt x="4562" y="125"/>
                  </a:lnTo>
                  <a:cubicBezTo>
                    <a:pt x="3967" y="472"/>
                    <a:pt x="3347" y="794"/>
                    <a:pt x="2728" y="1067"/>
                  </a:cubicBezTo>
                  <a:cubicBezTo>
                    <a:pt x="2975" y="695"/>
                    <a:pt x="3347" y="323"/>
                    <a:pt x="3794"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4" name="Google Shape;9314;p25"/>
            <p:cNvSpPr/>
            <p:nvPr/>
          </p:nvSpPr>
          <p:spPr>
            <a:xfrm>
              <a:off x="3693500" y="1314975"/>
              <a:ext cx="212600" cy="64550"/>
            </a:xfrm>
            <a:custGeom>
              <a:avLst/>
              <a:gdLst/>
              <a:ahLst/>
              <a:cxnLst/>
              <a:rect l="l" t="t" r="r" b="b"/>
              <a:pathLst>
                <a:path w="8504" h="2582" extrusionOk="0">
                  <a:moveTo>
                    <a:pt x="5969" y="1"/>
                  </a:moveTo>
                  <a:cubicBezTo>
                    <a:pt x="5740" y="1"/>
                    <a:pt x="5510" y="2"/>
                    <a:pt x="5281" y="2"/>
                  </a:cubicBezTo>
                  <a:cubicBezTo>
                    <a:pt x="3843" y="2"/>
                    <a:pt x="2356" y="27"/>
                    <a:pt x="893" y="424"/>
                  </a:cubicBezTo>
                  <a:cubicBezTo>
                    <a:pt x="695" y="498"/>
                    <a:pt x="497" y="548"/>
                    <a:pt x="298" y="672"/>
                  </a:cubicBezTo>
                  <a:cubicBezTo>
                    <a:pt x="150" y="796"/>
                    <a:pt x="1" y="969"/>
                    <a:pt x="26" y="1118"/>
                  </a:cubicBezTo>
                  <a:cubicBezTo>
                    <a:pt x="26" y="1217"/>
                    <a:pt x="75" y="1292"/>
                    <a:pt x="125" y="1391"/>
                  </a:cubicBezTo>
                  <a:cubicBezTo>
                    <a:pt x="150" y="1515"/>
                    <a:pt x="75" y="1639"/>
                    <a:pt x="125" y="1763"/>
                  </a:cubicBezTo>
                  <a:cubicBezTo>
                    <a:pt x="125" y="1961"/>
                    <a:pt x="274" y="2110"/>
                    <a:pt x="397" y="2258"/>
                  </a:cubicBezTo>
                  <a:cubicBezTo>
                    <a:pt x="497" y="2357"/>
                    <a:pt x="546" y="2457"/>
                    <a:pt x="670" y="2506"/>
                  </a:cubicBezTo>
                  <a:cubicBezTo>
                    <a:pt x="790" y="2561"/>
                    <a:pt x="929" y="2582"/>
                    <a:pt x="1077" y="2582"/>
                  </a:cubicBezTo>
                  <a:cubicBezTo>
                    <a:pt x="1265" y="2582"/>
                    <a:pt x="1467" y="2548"/>
                    <a:pt x="1662" y="2506"/>
                  </a:cubicBezTo>
                  <a:cubicBezTo>
                    <a:pt x="2430" y="2357"/>
                    <a:pt x="3174" y="2159"/>
                    <a:pt x="3967" y="2010"/>
                  </a:cubicBezTo>
                  <a:cubicBezTo>
                    <a:pt x="4389" y="1911"/>
                    <a:pt x="4860" y="1837"/>
                    <a:pt x="5256" y="1663"/>
                  </a:cubicBezTo>
                  <a:cubicBezTo>
                    <a:pt x="5727" y="1515"/>
                    <a:pt x="6149" y="1341"/>
                    <a:pt x="6595" y="1143"/>
                  </a:cubicBezTo>
                  <a:cubicBezTo>
                    <a:pt x="7066" y="969"/>
                    <a:pt x="7512" y="746"/>
                    <a:pt x="7983" y="548"/>
                  </a:cubicBezTo>
                  <a:cubicBezTo>
                    <a:pt x="8429" y="374"/>
                    <a:pt x="8504" y="176"/>
                    <a:pt x="8008" y="126"/>
                  </a:cubicBezTo>
                  <a:cubicBezTo>
                    <a:pt x="7339" y="15"/>
                    <a:pt x="6655" y="1"/>
                    <a:pt x="59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5" name="Google Shape;9315;p25"/>
            <p:cNvSpPr/>
            <p:nvPr/>
          </p:nvSpPr>
          <p:spPr>
            <a:xfrm>
              <a:off x="3766625" y="1316275"/>
              <a:ext cx="117800" cy="37425"/>
            </a:xfrm>
            <a:custGeom>
              <a:avLst/>
              <a:gdLst/>
              <a:ahLst/>
              <a:cxnLst/>
              <a:rect l="l" t="t" r="r" b="b"/>
              <a:pathLst>
                <a:path w="4712" h="1497" extrusionOk="0">
                  <a:moveTo>
                    <a:pt x="30" y="366"/>
                  </a:moveTo>
                  <a:lnTo>
                    <a:pt x="30" y="366"/>
                  </a:lnTo>
                  <a:cubicBezTo>
                    <a:pt x="20" y="368"/>
                    <a:pt x="10" y="370"/>
                    <a:pt x="1" y="372"/>
                  </a:cubicBezTo>
                  <a:cubicBezTo>
                    <a:pt x="11" y="370"/>
                    <a:pt x="20" y="368"/>
                    <a:pt x="30" y="366"/>
                  </a:cubicBezTo>
                  <a:close/>
                  <a:moveTo>
                    <a:pt x="2703" y="0"/>
                  </a:moveTo>
                  <a:cubicBezTo>
                    <a:pt x="1796" y="74"/>
                    <a:pt x="889" y="196"/>
                    <a:pt x="30" y="366"/>
                  </a:cubicBezTo>
                  <a:lnTo>
                    <a:pt x="30" y="366"/>
                  </a:lnTo>
                  <a:cubicBezTo>
                    <a:pt x="48" y="363"/>
                    <a:pt x="66" y="362"/>
                    <a:pt x="85" y="362"/>
                  </a:cubicBezTo>
                  <a:cubicBezTo>
                    <a:pt x="165" y="362"/>
                    <a:pt x="251" y="385"/>
                    <a:pt x="323" y="421"/>
                  </a:cubicBezTo>
                  <a:cubicBezTo>
                    <a:pt x="621" y="496"/>
                    <a:pt x="943" y="595"/>
                    <a:pt x="1290" y="694"/>
                  </a:cubicBezTo>
                  <a:cubicBezTo>
                    <a:pt x="869" y="744"/>
                    <a:pt x="472" y="868"/>
                    <a:pt x="100" y="992"/>
                  </a:cubicBezTo>
                  <a:cubicBezTo>
                    <a:pt x="670" y="1041"/>
                    <a:pt x="1240" y="1041"/>
                    <a:pt x="1811" y="1041"/>
                  </a:cubicBezTo>
                  <a:cubicBezTo>
                    <a:pt x="1464" y="1116"/>
                    <a:pt x="1092" y="1289"/>
                    <a:pt x="794" y="1438"/>
                  </a:cubicBezTo>
                  <a:cubicBezTo>
                    <a:pt x="1000" y="1477"/>
                    <a:pt x="1218" y="1497"/>
                    <a:pt x="1443" y="1497"/>
                  </a:cubicBezTo>
                  <a:cubicBezTo>
                    <a:pt x="1924" y="1497"/>
                    <a:pt x="2436" y="1408"/>
                    <a:pt x="2926" y="1240"/>
                  </a:cubicBezTo>
                  <a:cubicBezTo>
                    <a:pt x="3521" y="1066"/>
                    <a:pt x="4066" y="719"/>
                    <a:pt x="4587" y="421"/>
                  </a:cubicBezTo>
                  <a:cubicBezTo>
                    <a:pt x="4661" y="372"/>
                    <a:pt x="4711" y="322"/>
                    <a:pt x="4711" y="248"/>
                  </a:cubicBezTo>
                  <a:cubicBezTo>
                    <a:pt x="4711" y="198"/>
                    <a:pt x="4017" y="99"/>
                    <a:pt x="3918" y="99"/>
                  </a:cubicBezTo>
                  <a:cubicBezTo>
                    <a:pt x="3521" y="50"/>
                    <a:pt x="3100" y="0"/>
                    <a:pt x="270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6" name="Google Shape;9316;p25"/>
            <p:cNvSpPr/>
            <p:nvPr/>
          </p:nvSpPr>
          <p:spPr>
            <a:xfrm>
              <a:off x="3987275" y="1118850"/>
              <a:ext cx="123975" cy="158400"/>
            </a:xfrm>
            <a:custGeom>
              <a:avLst/>
              <a:gdLst/>
              <a:ahLst/>
              <a:cxnLst/>
              <a:rect l="l" t="t" r="r" b="b"/>
              <a:pathLst>
                <a:path w="4959" h="6336" extrusionOk="0">
                  <a:moveTo>
                    <a:pt x="4480" y="1"/>
                  </a:moveTo>
                  <a:cubicBezTo>
                    <a:pt x="4353" y="1"/>
                    <a:pt x="4172" y="96"/>
                    <a:pt x="4013" y="96"/>
                  </a:cubicBezTo>
                  <a:cubicBezTo>
                    <a:pt x="3988" y="96"/>
                    <a:pt x="3965" y="93"/>
                    <a:pt x="3942" y="88"/>
                  </a:cubicBezTo>
                  <a:cubicBezTo>
                    <a:pt x="3867" y="64"/>
                    <a:pt x="3793" y="39"/>
                    <a:pt x="3743" y="39"/>
                  </a:cubicBezTo>
                  <a:cubicBezTo>
                    <a:pt x="3714" y="34"/>
                    <a:pt x="3684" y="32"/>
                    <a:pt x="3654" y="32"/>
                  </a:cubicBezTo>
                  <a:cubicBezTo>
                    <a:pt x="3511" y="32"/>
                    <a:pt x="3371" y="81"/>
                    <a:pt x="3248" y="163"/>
                  </a:cubicBezTo>
                  <a:cubicBezTo>
                    <a:pt x="3074" y="262"/>
                    <a:pt x="3000" y="336"/>
                    <a:pt x="2876" y="460"/>
                  </a:cubicBezTo>
                  <a:cubicBezTo>
                    <a:pt x="1958" y="1402"/>
                    <a:pt x="1339" y="2419"/>
                    <a:pt x="893" y="3435"/>
                  </a:cubicBezTo>
                  <a:cubicBezTo>
                    <a:pt x="471" y="4402"/>
                    <a:pt x="198" y="5344"/>
                    <a:pt x="0" y="6286"/>
                  </a:cubicBezTo>
                  <a:lnTo>
                    <a:pt x="0" y="6335"/>
                  </a:lnTo>
                  <a:lnTo>
                    <a:pt x="74" y="6335"/>
                  </a:lnTo>
                  <a:cubicBezTo>
                    <a:pt x="322" y="6335"/>
                    <a:pt x="570" y="6162"/>
                    <a:pt x="744" y="6013"/>
                  </a:cubicBezTo>
                  <a:cubicBezTo>
                    <a:pt x="2578" y="4501"/>
                    <a:pt x="4140" y="2617"/>
                    <a:pt x="4884" y="782"/>
                  </a:cubicBezTo>
                  <a:cubicBezTo>
                    <a:pt x="4908" y="634"/>
                    <a:pt x="4958" y="460"/>
                    <a:pt x="4884" y="386"/>
                  </a:cubicBezTo>
                  <a:cubicBezTo>
                    <a:pt x="4809" y="287"/>
                    <a:pt x="4685" y="262"/>
                    <a:pt x="4661" y="187"/>
                  </a:cubicBezTo>
                  <a:cubicBezTo>
                    <a:pt x="4636" y="138"/>
                    <a:pt x="4636" y="64"/>
                    <a:pt x="4586" y="39"/>
                  </a:cubicBezTo>
                  <a:cubicBezTo>
                    <a:pt x="4559" y="11"/>
                    <a:pt x="4522"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7" name="Google Shape;9317;p25"/>
            <p:cNvSpPr/>
            <p:nvPr/>
          </p:nvSpPr>
          <p:spPr>
            <a:xfrm>
              <a:off x="3989125" y="1148925"/>
              <a:ext cx="90500" cy="127350"/>
            </a:xfrm>
            <a:custGeom>
              <a:avLst/>
              <a:gdLst/>
              <a:ahLst/>
              <a:cxnLst/>
              <a:rect l="l" t="t" r="r" b="b"/>
              <a:pathLst>
                <a:path w="3620" h="5094" extrusionOk="0">
                  <a:moveTo>
                    <a:pt x="2876" y="1"/>
                  </a:moveTo>
                  <a:lnTo>
                    <a:pt x="2876" y="1"/>
                  </a:lnTo>
                  <a:cubicBezTo>
                    <a:pt x="2207" y="621"/>
                    <a:pt x="1686" y="1315"/>
                    <a:pt x="1240" y="2034"/>
                  </a:cubicBezTo>
                  <a:cubicBezTo>
                    <a:pt x="744" y="2827"/>
                    <a:pt x="397" y="3670"/>
                    <a:pt x="124" y="4463"/>
                  </a:cubicBezTo>
                  <a:cubicBezTo>
                    <a:pt x="75" y="4686"/>
                    <a:pt x="0" y="4909"/>
                    <a:pt x="124" y="5083"/>
                  </a:cubicBezTo>
                  <a:cubicBezTo>
                    <a:pt x="143" y="5090"/>
                    <a:pt x="164" y="5094"/>
                    <a:pt x="186" y="5094"/>
                  </a:cubicBezTo>
                  <a:cubicBezTo>
                    <a:pt x="306" y="5094"/>
                    <a:pt x="458" y="4986"/>
                    <a:pt x="521" y="4860"/>
                  </a:cubicBezTo>
                  <a:cubicBezTo>
                    <a:pt x="1265" y="4091"/>
                    <a:pt x="1860" y="3347"/>
                    <a:pt x="2479" y="2554"/>
                  </a:cubicBezTo>
                  <a:cubicBezTo>
                    <a:pt x="2975" y="1860"/>
                    <a:pt x="3471" y="1191"/>
                    <a:pt x="3620" y="497"/>
                  </a:cubicBezTo>
                  <a:lnTo>
                    <a:pt x="3620" y="497"/>
                  </a:lnTo>
                  <a:cubicBezTo>
                    <a:pt x="3471" y="596"/>
                    <a:pt x="3297" y="720"/>
                    <a:pt x="3099" y="819"/>
                  </a:cubicBezTo>
                  <a:cubicBezTo>
                    <a:pt x="3248" y="596"/>
                    <a:pt x="3372" y="348"/>
                    <a:pt x="3446" y="100"/>
                  </a:cubicBezTo>
                  <a:lnTo>
                    <a:pt x="3446" y="100"/>
                  </a:lnTo>
                  <a:cubicBezTo>
                    <a:pt x="3198" y="298"/>
                    <a:pt x="2950" y="472"/>
                    <a:pt x="2727" y="670"/>
                  </a:cubicBezTo>
                  <a:cubicBezTo>
                    <a:pt x="2826" y="447"/>
                    <a:pt x="2876" y="224"/>
                    <a:pt x="2876"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8" name="Google Shape;9318;p25"/>
            <p:cNvSpPr/>
            <p:nvPr/>
          </p:nvSpPr>
          <p:spPr>
            <a:xfrm>
              <a:off x="3767875" y="1203475"/>
              <a:ext cx="144425" cy="101650"/>
            </a:xfrm>
            <a:custGeom>
              <a:avLst/>
              <a:gdLst/>
              <a:ahLst/>
              <a:cxnLst/>
              <a:rect l="l" t="t" r="r" b="b"/>
              <a:pathLst>
                <a:path w="5777" h="4066" extrusionOk="0">
                  <a:moveTo>
                    <a:pt x="1314" y="0"/>
                  </a:moveTo>
                  <a:cubicBezTo>
                    <a:pt x="1116" y="0"/>
                    <a:pt x="868" y="25"/>
                    <a:pt x="695" y="149"/>
                  </a:cubicBezTo>
                  <a:cubicBezTo>
                    <a:pt x="645" y="223"/>
                    <a:pt x="596" y="273"/>
                    <a:pt x="546" y="298"/>
                  </a:cubicBezTo>
                  <a:cubicBezTo>
                    <a:pt x="397" y="397"/>
                    <a:pt x="75" y="372"/>
                    <a:pt x="25" y="496"/>
                  </a:cubicBezTo>
                  <a:cubicBezTo>
                    <a:pt x="1" y="521"/>
                    <a:pt x="25" y="546"/>
                    <a:pt x="25" y="595"/>
                  </a:cubicBezTo>
                  <a:cubicBezTo>
                    <a:pt x="75" y="769"/>
                    <a:pt x="199" y="918"/>
                    <a:pt x="298" y="1091"/>
                  </a:cubicBezTo>
                  <a:cubicBezTo>
                    <a:pt x="620" y="1512"/>
                    <a:pt x="992" y="1884"/>
                    <a:pt x="1414" y="2231"/>
                  </a:cubicBezTo>
                  <a:cubicBezTo>
                    <a:pt x="1686" y="2479"/>
                    <a:pt x="2009" y="2653"/>
                    <a:pt x="2356" y="2851"/>
                  </a:cubicBezTo>
                  <a:cubicBezTo>
                    <a:pt x="2876" y="3124"/>
                    <a:pt x="3422" y="3397"/>
                    <a:pt x="4016" y="3570"/>
                  </a:cubicBezTo>
                  <a:cubicBezTo>
                    <a:pt x="4314" y="3694"/>
                    <a:pt x="4636" y="3768"/>
                    <a:pt x="4934" y="3868"/>
                  </a:cubicBezTo>
                  <a:cubicBezTo>
                    <a:pt x="5033" y="3892"/>
                    <a:pt x="5777" y="4066"/>
                    <a:pt x="5777" y="4066"/>
                  </a:cubicBezTo>
                  <a:cubicBezTo>
                    <a:pt x="5529" y="2702"/>
                    <a:pt x="4636" y="1463"/>
                    <a:pt x="3248" y="620"/>
                  </a:cubicBezTo>
                  <a:cubicBezTo>
                    <a:pt x="2727" y="273"/>
                    <a:pt x="2108" y="25"/>
                    <a:pt x="1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9" name="Google Shape;9319;p25"/>
            <p:cNvSpPr/>
            <p:nvPr/>
          </p:nvSpPr>
          <p:spPr>
            <a:xfrm>
              <a:off x="3823650" y="1248100"/>
              <a:ext cx="81225" cy="51450"/>
            </a:xfrm>
            <a:custGeom>
              <a:avLst/>
              <a:gdLst/>
              <a:ahLst/>
              <a:cxnLst/>
              <a:rect l="l" t="t" r="r" b="b"/>
              <a:pathLst>
                <a:path w="3249" h="2058" extrusionOk="0">
                  <a:moveTo>
                    <a:pt x="1513" y="0"/>
                  </a:moveTo>
                  <a:cubicBezTo>
                    <a:pt x="1516" y="6"/>
                    <a:pt x="1520" y="12"/>
                    <a:pt x="1525" y="18"/>
                  </a:cubicBezTo>
                  <a:lnTo>
                    <a:pt x="1525" y="18"/>
                  </a:lnTo>
                  <a:cubicBezTo>
                    <a:pt x="1521" y="12"/>
                    <a:pt x="1517" y="6"/>
                    <a:pt x="1513" y="0"/>
                  </a:cubicBezTo>
                  <a:close/>
                  <a:moveTo>
                    <a:pt x="1525" y="18"/>
                  </a:moveTo>
                  <a:cubicBezTo>
                    <a:pt x="1668" y="237"/>
                    <a:pt x="1788" y="479"/>
                    <a:pt x="1885" y="744"/>
                  </a:cubicBezTo>
                  <a:cubicBezTo>
                    <a:pt x="1538" y="546"/>
                    <a:pt x="1166" y="347"/>
                    <a:pt x="720" y="248"/>
                  </a:cubicBezTo>
                  <a:lnTo>
                    <a:pt x="720" y="248"/>
                  </a:lnTo>
                  <a:cubicBezTo>
                    <a:pt x="893" y="496"/>
                    <a:pt x="1042" y="719"/>
                    <a:pt x="1141" y="967"/>
                  </a:cubicBezTo>
                  <a:cubicBezTo>
                    <a:pt x="769" y="917"/>
                    <a:pt x="372" y="868"/>
                    <a:pt x="1" y="818"/>
                  </a:cubicBezTo>
                  <a:lnTo>
                    <a:pt x="1" y="818"/>
                  </a:lnTo>
                  <a:cubicBezTo>
                    <a:pt x="273" y="1240"/>
                    <a:pt x="769" y="1537"/>
                    <a:pt x="1364" y="1711"/>
                  </a:cubicBezTo>
                  <a:cubicBezTo>
                    <a:pt x="1736" y="1810"/>
                    <a:pt x="2256" y="2033"/>
                    <a:pt x="2752" y="2058"/>
                  </a:cubicBezTo>
                  <a:cubicBezTo>
                    <a:pt x="3248" y="2008"/>
                    <a:pt x="3199" y="1636"/>
                    <a:pt x="3124" y="1438"/>
                  </a:cubicBezTo>
                  <a:cubicBezTo>
                    <a:pt x="2951" y="1116"/>
                    <a:pt x="2752" y="843"/>
                    <a:pt x="2455" y="595"/>
                  </a:cubicBezTo>
                  <a:cubicBezTo>
                    <a:pt x="2306" y="471"/>
                    <a:pt x="2157" y="347"/>
                    <a:pt x="2009" y="248"/>
                  </a:cubicBezTo>
                  <a:cubicBezTo>
                    <a:pt x="1892" y="202"/>
                    <a:pt x="1601" y="111"/>
                    <a:pt x="1525" y="18"/>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0" name="Google Shape;9320;p25"/>
            <p:cNvSpPr/>
            <p:nvPr/>
          </p:nvSpPr>
          <p:spPr>
            <a:xfrm>
              <a:off x="3920325" y="1119475"/>
              <a:ext cx="77500" cy="162550"/>
            </a:xfrm>
            <a:custGeom>
              <a:avLst/>
              <a:gdLst/>
              <a:ahLst/>
              <a:cxnLst/>
              <a:rect l="l" t="t" r="r" b="b"/>
              <a:pathLst>
                <a:path w="3100" h="6502" extrusionOk="0">
                  <a:moveTo>
                    <a:pt x="2207" y="1"/>
                  </a:moveTo>
                  <a:cubicBezTo>
                    <a:pt x="1990" y="1"/>
                    <a:pt x="1774" y="169"/>
                    <a:pt x="1557" y="169"/>
                  </a:cubicBezTo>
                  <a:cubicBezTo>
                    <a:pt x="1534" y="169"/>
                    <a:pt x="1511" y="167"/>
                    <a:pt x="1488" y="162"/>
                  </a:cubicBezTo>
                  <a:cubicBezTo>
                    <a:pt x="1456" y="153"/>
                    <a:pt x="1425" y="149"/>
                    <a:pt x="1396" y="149"/>
                  </a:cubicBezTo>
                  <a:cubicBezTo>
                    <a:pt x="1109" y="149"/>
                    <a:pt x="956" y="555"/>
                    <a:pt x="844" y="757"/>
                  </a:cubicBezTo>
                  <a:cubicBezTo>
                    <a:pt x="645" y="1030"/>
                    <a:pt x="497" y="1352"/>
                    <a:pt x="373" y="1650"/>
                  </a:cubicBezTo>
                  <a:cubicBezTo>
                    <a:pt x="125" y="2245"/>
                    <a:pt x="1" y="2865"/>
                    <a:pt x="1" y="3459"/>
                  </a:cubicBezTo>
                  <a:cubicBezTo>
                    <a:pt x="1" y="4253"/>
                    <a:pt x="224" y="5021"/>
                    <a:pt x="670" y="5691"/>
                  </a:cubicBezTo>
                  <a:cubicBezTo>
                    <a:pt x="819" y="5889"/>
                    <a:pt x="1042" y="6310"/>
                    <a:pt x="1364" y="6459"/>
                  </a:cubicBezTo>
                  <a:cubicBezTo>
                    <a:pt x="1428" y="6489"/>
                    <a:pt x="1489" y="6502"/>
                    <a:pt x="1547" y="6502"/>
                  </a:cubicBezTo>
                  <a:cubicBezTo>
                    <a:pt x="1832" y="6502"/>
                    <a:pt x="2050" y="6194"/>
                    <a:pt x="2133" y="5988"/>
                  </a:cubicBezTo>
                  <a:cubicBezTo>
                    <a:pt x="2505" y="4798"/>
                    <a:pt x="2678" y="3633"/>
                    <a:pt x="2901" y="2468"/>
                  </a:cubicBezTo>
                  <a:cubicBezTo>
                    <a:pt x="2976" y="2096"/>
                    <a:pt x="3025" y="1749"/>
                    <a:pt x="3050" y="1377"/>
                  </a:cubicBezTo>
                  <a:cubicBezTo>
                    <a:pt x="3100" y="1129"/>
                    <a:pt x="3100" y="832"/>
                    <a:pt x="3000" y="633"/>
                  </a:cubicBezTo>
                  <a:cubicBezTo>
                    <a:pt x="2901" y="435"/>
                    <a:pt x="2629" y="63"/>
                    <a:pt x="2306" y="14"/>
                  </a:cubicBezTo>
                  <a:cubicBezTo>
                    <a:pt x="2273" y="5"/>
                    <a:pt x="2240" y="1"/>
                    <a:pt x="2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1" name="Google Shape;9321;p25"/>
            <p:cNvSpPr/>
            <p:nvPr/>
          </p:nvSpPr>
          <p:spPr>
            <a:xfrm>
              <a:off x="3933350" y="1176200"/>
              <a:ext cx="42175" cy="96200"/>
            </a:xfrm>
            <a:custGeom>
              <a:avLst/>
              <a:gdLst/>
              <a:ahLst/>
              <a:cxnLst/>
              <a:rect l="l" t="t" r="r" b="b"/>
              <a:pathLst>
                <a:path w="1687" h="3848" extrusionOk="0">
                  <a:moveTo>
                    <a:pt x="521" y="1"/>
                  </a:moveTo>
                  <a:cubicBezTo>
                    <a:pt x="347" y="372"/>
                    <a:pt x="248" y="744"/>
                    <a:pt x="224" y="1116"/>
                  </a:cubicBezTo>
                  <a:cubicBezTo>
                    <a:pt x="174" y="1339"/>
                    <a:pt x="25" y="1587"/>
                    <a:pt x="25" y="1835"/>
                  </a:cubicBezTo>
                  <a:cubicBezTo>
                    <a:pt x="0" y="2480"/>
                    <a:pt x="496" y="3198"/>
                    <a:pt x="893" y="3694"/>
                  </a:cubicBezTo>
                  <a:cubicBezTo>
                    <a:pt x="957" y="3780"/>
                    <a:pt x="1059" y="3848"/>
                    <a:pt x="1183" y="3848"/>
                  </a:cubicBezTo>
                  <a:cubicBezTo>
                    <a:pt x="1201" y="3848"/>
                    <a:pt x="1220" y="3846"/>
                    <a:pt x="1240" y="3843"/>
                  </a:cubicBezTo>
                  <a:lnTo>
                    <a:pt x="1513" y="2356"/>
                  </a:lnTo>
                  <a:cubicBezTo>
                    <a:pt x="1587" y="1959"/>
                    <a:pt x="1686" y="1562"/>
                    <a:pt x="1612" y="1190"/>
                  </a:cubicBezTo>
                  <a:lnTo>
                    <a:pt x="1612" y="1190"/>
                  </a:lnTo>
                  <a:cubicBezTo>
                    <a:pt x="1513" y="1265"/>
                    <a:pt x="1438" y="1389"/>
                    <a:pt x="1339" y="1488"/>
                  </a:cubicBezTo>
                  <a:cubicBezTo>
                    <a:pt x="1364" y="1017"/>
                    <a:pt x="1314" y="571"/>
                    <a:pt x="1141" y="149"/>
                  </a:cubicBezTo>
                  <a:cubicBezTo>
                    <a:pt x="1017" y="372"/>
                    <a:pt x="967" y="571"/>
                    <a:pt x="942" y="769"/>
                  </a:cubicBezTo>
                  <a:cubicBezTo>
                    <a:pt x="818" y="496"/>
                    <a:pt x="695" y="248"/>
                    <a:pt x="521"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2" name="Google Shape;9322;p25"/>
            <p:cNvSpPr/>
            <p:nvPr/>
          </p:nvSpPr>
          <p:spPr>
            <a:xfrm>
              <a:off x="3707150" y="1252125"/>
              <a:ext cx="195225" cy="73700"/>
            </a:xfrm>
            <a:custGeom>
              <a:avLst/>
              <a:gdLst/>
              <a:ahLst/>
              <a:cxnLst/>
              <a:rect l="l" t="t" r="r" b="b"/>
              <a:pathLst>
                <a:path w="7809" h="2948" extrusionOk="0">
                  <a:moveTo>
                    <a:pt x="1537" y="0"/>
                  </a:moveTo>
                  <a:cubicBezTo>
                    <a:pt x="1432" y="0"/>
                    <a:pt x="1326" y="13"/>
                    <a:pt x="1215" y="62"/>
                  </a:cubicBezTo>
                  <a:cubicBezTo>
                    <a:pt x="1017" y="161"/>
                    <a:pt x="893" y="285"/>
                    <a:pt x="744" y="409"/>
                  </a:cubicBezTo>
                  <a:cubicBezTo>
                    <a:pt x="570" y="558"/>
                    <a:pt x="322" y="657"/>
                    <a:pt x="149" y="831"/>
                  </a:cubicBezTo>
                  <a:cubicBezTo>
                    <a:pt x="0" y="1004"/>
                    <a:pt x="75" y="1128"/>
                    <a:pt x="99" y="1252"/>
                  </a:cubicBezTo>
                  <a:cubicBezTo>
                    <a:pt x="124" y="1302"/>
                    <a:pt x="149" y="1302"/>
                    <a:pt x="149" y="1401"/>
                  </a:cubicBezTo>
                  <a:cubicBezTo>
                    <a:pt x="149" y="1451"/>
                    <a:pt x="124" y="1525"/>
                    <a:pt x="149" y="1624"/>
                  </a:cubicBezTo>
                  <a:cubicBezTo>
                    <a:pt x="199" y="1872"/>
                    <a:pt x="446" y="2120"/>
                    <a:pt x="719" y="2244"/>
                  </a:cubicBezTo>
                  <a:cubicBezTo>
                    <a:pt x="2013" y="2761"/>
                    <a:pt x="3705" y="2948"/>
                    <a:pt x="5387" y="2948"/>
                  </a:cubicBezTo>
                  <a:cubicBezTo>
                    <a:pt x="5961" y="2948"/>
                    <a:pt x="6535" y="2926"/>
                    <a:pt x="7090" y="2888"/>
                  </a:cubicBezTo>
                  <a:cubicBezTo>
                    <a:pt x="7338" y="2864"/>
                    <a:pt x="7660" y="2789"/>
                    <a:pt x="7759" y="2640"/>
                  </a:cubicBezTo>
                  <a:cubicBezTo>
                    <a:pt x="7809" y="2467"/>
                    <a:pt x="7710" y="2393"/>
                    <a:pt x="7586" y="2293"/>
                  </a:cubicBezTo>
                  <a:cubicBezTo>
                    <a:pt x="7065" y="1822"/>
                    <a:pt x="6421" y="1500"/>
                    <a:pt x="5727" y="1178"/>
                  </a:cubicBezTo>
                  <a:cubicBezTo>
                    <a:pt x="5553" y="1079"/>
                    <a:pt x="5355" y="1029"/>
                    <a:pt x="5181" y="930"/>
                  </a:cubicBezTo>
                  <a:cubicBezTo>
                    <a:pt x="4140" y="508"/>
                    <a:pt x="3099" y="62"/>
                    <a:pt x="1859" y="13"/>
                  </a:cubicBezTo>
                  <a:cubicBezTo>
                    <a:pt x="1748" y="13"/>
                    <a:pt x="1643" y="0"/>
                    <a:pt x="15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3" name="Google Shape;9323;p25"/>
            <p:cNvSpPr/>
            <p:nvPr/>
          </p:nvSpPr>
          <p:spPr>
            <a:xfrm>
              <a:off x="3771600" y="1278450"/>
              <a:ext cx="119000" cy="39700"/>
            </a:xfrm>
            <a:custGeom>
              <a:avLst/>
              <a:gdLst/>
              <a:ahLst/>
              <a:cxnLst/>
              <a:rect l="l" t="t" r="r" b="b"/>
              <a:pathLst>
                <a:path w="4760" h="1588" extrusionOk="0">
                  <a:moveTo>
                    <a:pt x="719" y="1"/>
                  </a:moveTo>
                  <a:lnTo>
                    <a:pt x="719" y="1"/>
                  </a:lnTo>
                  <a:cubicBezTo>
                    <a:pt x="731" y="17"/>
                    <a:pt x="751" y="31"/>
                    <a:pt x="776" y="42"/>
                  </a:cubicBezTo>
                  <a:lnTo>
                    <a:pt x="776" y="42"/>
                  </a:lnTo>
                  <a:cubicBezTo>
                    <a:pt x="757" y="28"/>
                    <a:pt x="738" y="14"/>
                    <a:pt x="719" y="1"/>
                  </a:cubicBezTo>
                  <a:close/>
                  <a:moveTo>
                    <a:pt x="776" y="42"/>
                  </a:moveTo>
                  <a:lnTo>
                    <a:pt x="776" y="42"/>
                  </a:lnTo>
                  <a:cubicBezTo>
                    <a:pt x="931" y="157"/>
                    <a:pt x="1091" y="287"/>
                    <a:pt x="1289" y="398"/>
                  </a:cubicBezTo>
                  <a:cubicBezTo>
                    <a:pt x="1125" y="377"/>
                    <a:pt x="948" y="365"/>
                    <a:pt x="767" y="365"/>
                  </a:cubicBezTo>
                  <a:cubicBezTo>
                    <a:pt x="511" y="365"/>
                    <a:pt x="247" y="389"/>
                    <a:pt x="0" y="447"/>
                  </a:cubicBezTo>
                  <a:cubicBezTo>
                    <a:pt x="397" y="596"/>
                    <a:pt x="843" y="769"/>
                    <a:pt x="1240" y="943"/>
                  </a:cubicBezTo>
                  <a:lnTo>
                    <a:pt x="595" y="1116"/>
                  </a:lnTo>
                  <a:cubicBezTo>
                    <a:pt x="630" y="1109"/>
                    <a:pt x="671" y="1106"/>
                    <a:pt x="715" y="1106"/>
                  </a:cubicBezTo>
                  <a:cubicBezTo>
                    <a:pt x="985" y="1106"/>
                    <a:pt x="1399" y="1219"/>
                    <a:pt x="1612" y="1240"/>
                  </a:cubicBezTo>
                  <a:cubicBezTo>
                    <a:pt x="1959" y="1265"/>
                    <a:pt x="2256" y="1315"/>
                    <a:pt x="2603" y="1340"/>
                  </a:cubicBezTo>
                  <a:cubicBezTo>
                    <a:pt x="3322" y="1389"/>
                    <a:pt x="4016" y="1488"/>
                    <a:pt x="4735" y="1587"/>
                  </a:cubicBezTo>
                  <a:cubicBezTo>
                    <a:pt x="4760" y="1513"/>
                    <a:pt x="4710" y="1463"/>
                    <a:pt x="4636" y="1439"/>
                  </a:cubicBezTo>
                  <a:cubicBezTo>
                    <a:pt x="4239" y="1216"/>
                    <a:pt x="3942" y="968"/>
                    <a:pt x="3471" y="769"/>
                  </a:cubicBezTo>
                  <a:cubicBezTo>
                    <a:pt x="3000" y="596"/>
                    <a:pt x="2479" y="398"/>
                    <a:pt x="1983" y="274"/>
                  </a:cubicBezTo>
                  <a:cubicBezTo>
                    <a:pt x="1760" y="224"/>
                    <a:pt x="1562" y="150"/>
                    <a:pt x="1364" y="125"/>
                  </a:cubicBezTo>
                  <a:cubicBezTo>
                    <a:pt x="1177" y="104"/>
                    <a:pt x="904" y="101"/>
                    <a:pt x="776" y="42"/>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4" name="Google Shape;9324;p25"/>
            <p:cNvSpPr/>
            <p:nvPr/>
          </p:nvSpPr>
          <p:spPr>
            <a:xfrm>
              <a:off x="3840375" y="1140875"/>
              <a:ext cx="108500" cy="154650"/>
            </a:xfrm>
            <a:custGeom>
              <a:avLst/>
              <a:gdLst/>
              <a:ahLst/>
              <a:cxnLst/>
              <a:rect l="l" t="t" r="r" b="b"/>
              <a:pathLst>
                <a:path w="4340" h="6186" extrusionOk="0">
                  <a:moveTo>
                    <a:pt x="1488" y="1"/>
                  </a:moveTo>
                  <a:cubicBezTo>
                    <a:pt x="1240" y="1"/>
                    <a:pt x="1067" y="273"/>
                    <a:pt x="819" y="323"/>
                  </a:cubicBezTo>
                  <a:cubicBezTo>
                    <a:pt x="769" y="348"/>
                    <a:pt x="726" y="348"/>
                    <a:pt x="686" y="348"/>
                  </a:cubicBezTo>
                  <a:cubicBezTo>
                    <a:pt x="645" y="348"/>
                    <a:pt x="608" y="348"/>
                    <a:pt x="571" y="372"/>
                  </a:cubicBezTo>
                  <a:cubicBezTo>
                    <a:pt x="447" y="397"/>
                    <a:pt x="323" y="496"/>
                    <a:pt x="249" y="571"/>
                  </a:cubicBezTo>
                  <a:cubicBezTo>
                    <a:pt x="199" y="695"/>
                    <a:pt x="199" y="794"/>
                    <a:pt x="150" y="893"/>
                  </a:cubicBezTo>
                  <a:cubicBezTo>
                    <a:pt x="26" y="1538"/>
                    <a:pt x="1" y="2182"/>
                    <a:pt x="100" y="2777"/>
                  </a:cubicBezTo>
                  <a:cubicBezTo>
                    <a:pt x="199" y="3347"/>
                    <a:pt x="522" y="3719"/>
                    <a:pt x="869" y="4140"/>
                  </a:cubicBezTo>
                  <a:cubicBezTo>
                    <a:pt x="1513" y="5008"/>
                    <a:pt x="2455" y="5777"/>
                    <a:pt x="3744" y="6148"/>
                  </a:cubicBezTo>
                  <a:cubicBezTo>
                    <a:pt x="3781" y="6173"/>
                    <a:pt x="3825" y="6186"/>
                    <a:pt x="3865" y="6186"/>
                  </a:cubicBezTo>
                  <a:cubicBezTo>
                    <a:pt x="3905" y="6186"/>
                    <a:pt x="3943" y="6173"/>
                    <a:pt x="3967" y="6148"/>
                  </a:cubicBezTo>
                  <a:cubicBezTo>
                    <a:pt x="3992" y="6124"/>
                    <a:pt x="3992" y="6099"/>
                    <a:pt x="4042" y="6074"/>
                  </a:cubicBezTo>
                  <a:cubicBezTo>
                    <a:pt x="4190" y="5777"/>
                    <a:pt x="4215" y="5504"/>
                    <a:pt x="4240" y="5256"/>
                  </a:cubicBezTo>
                  <a:cubicBezTo>
                    <a:pt x="4339" y="4264"/>
                    <a:pt x="4091" y="3372"/>
                    <a:pt x="3794" y="2430"/>
                  </a:cubicBezTo>
                  <a:cubicBezTo>
                    <a:pt x="3794" y="2380"/>
                    <a:pt x="3744" y="2356"/>
                    <a:pt x="3744" y="2281"/>
                  </a:cubicBezTo>
                  <a:cubicBezTo>
                    <a:pt x="3695" y="2009"/>
                    <a:pt x="3595" y="1761"/>
                    <a:pt x="3447" y="1513"/>
                  </a:cubicBezTo>
                  <a:cubicBezTo>
                    <a:pt x="3298" y="1290"/>
                    <a:pt x="3124" y="1116"/>
                    <a:pt x="2951" y="918"/>
                  </a:cubicBezTo>
                  <a:cubicBezTo>
                    <a:pt x="2753" y="695"/>
                    <a:pt x="2579" y="496"/>
                    <a:pt x="2356" y="298"/>
                  </a:cubicBezTo>
                  <a:cubicBezTo>
                    <a:pt x="2207" y="149"/>
                    <a:pt x="1935" y="125"/>
                    <a:pt x="1687" y="25"/>
                  </a:cubicBezTo>
                  <a:cubicBezTo>
                    <a:pt x="1612" y="25"/>
                    <a:pt x="1563" y="1"/>
                    <a:pt x="1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5" name="Google Shape;9325;p25"/>
            <p:cNvSpPr/>
            <p:nvPr/>
          </p:nvSpPr>
          <p:spPr>
            <a:xfrm>
              <a:off x="3868275" y="1181150"/>
              <a:ext cx="71925" cy="101050"/>
            </a:xfrm>
            <a:custGeom>
              <a:avLst/>
              <a:gdLst/>
              <a:ahLst/>
              <a:cxnLst/>
              <a:rect l="l" t="t" r="r" b="b"/>
              <a:pathLst>
                <a:path w="2877" h="4042" extrusionOk="0">
                  <a:moveTo>
                    <a:pt x="2182" y="1240"/>
                  </a:moveTo>
                  <a:cubicBezTo>
                    <a:pt x="2177" y="1245"/>
                    <a:pt x="2174" y="1252"/>
                    <a:pt x="2173" y="1260"/>
                  </a:cubicBezTo>
                  <a:lnTo>
                    <a:pt x="2173" y="1260"/>
                  </a:lnTo>
                  <a:cubicBezTo>
                    <a:pt x="2176" y="1254"/>
                    <a:pt x="2179" y="1247"/>
                    <a:pt x="2182" y="1240"/>
                  </a:cubicBezTo>
                  <a:close/>
                  <a:moveTo>
                    <a:pt x="1091" y="1"/>
                  </a:moveTo>
                  <a:cubicBezTo>
                    <a:pt x="1017" y="298"/>
                    <a:pt x="992" y="571"/>
                    <a:pt x="967" y="869"/>
                  </a:cubicBezTo>
                  <a:cubicBezTo>
                    <a:pt x="645" y="621"/>
                    <a:pt x="323" y="323"/>
                    <a:pt x="0" y="75"/>
                  </a:cubicBezTo>
                  <a:lnTo>
                    <a:pt x="0" y="75"/>
                  </a:lnTo>
                  <a:cubicBezTo>
                    <a:pt x="0" y="670"/>
                    <a:pt x="100" y="1240"/>
                    <a:pt x="323" y="1761"/>
                  </a:cubicBezTo>
                  <a:cubicBezTo>
                    <a:pt x="496" y="2207"/>
                    <a:pt x="744" y="2653"/>
                    <a:pt x="1091" y="3050"/>
                  </a:cubicBezTo>
                  <a:cubicBezTo>
                    <a:pt x="1240" y="3273"/>
                    <a:pt x="1438" y="3447"/>
                    <a:pt x="1637" y="3645"/>
                  </a:cubicBezTo>
                  <a:cubicBezTo>
                    <a:pt x="1761" y="3769"/>
                    <a:pt x="1984" y="4042"/>
                    <a:pt x="2232" y="4042"/>
                  </a:cubicBezTo>
                  <a:cubicBezTo>
                    <a:pt x="2876" y="4042"/>
                    <a:pt x="2628" y="3000"/>
                    <a:pt x="2603" y="2777"/>
                  </a:cubicBezTo>
                  <a:cubicBezTo>
                    <a:pt x="2579" y="2505"/>
                    <a:pt x="2504" y="2257"/>
                    <a:pt x="2455" y="1984"/>
                  </a:cubicBezTo>
                  <a:cubicBezTo>
                    <a:pt x="2430" y="1860"/>
                    <a:pt x="2380" y="1687"/>
                    <a:pt x="2331" y="1563"/>
                  </a:cubicBezTo>
                  <a:cubicBezTo>
                    <a:pt x="2308" y="1518"/>
                    <a:pt x="2166" y="1333"/>
                    <a:pt x="2173" y="1260"/>
                  </a:cubicBezTo>
                  <a:lnTo>
                    <a:pt x="2173" y="1260"/>
                  </a:lnTo>
                  <a:cubicBezTo>
                    <a:pt x="2100" y="1429"/>
                    <a:pt x="2007" y="1619"/>
                    <a:pt x="1959" y="1786"/>
                  </a:cubicBezTo>
                  <a:cubicBezTo>
                    <a:pt x="1810" y="1141"/>
                    <a:pt x="1513" y="521"/>
                    <a:pt x="1091"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6" name="Google Shape;9326;p25"/>
            <p:cNvSpPr/>
            <p:nvPr/>
          </p:nvSpPr>
          <p:spPr>
            <a:xfrm>
              <a:off x="3958750" y="1120425"/>
              <a:ext cx="99200" cy="158150"/>
            </a:xfrm>
            <a:custGeom>
              <a:avLst/>
              <a:gdLst/>
              <a:ahLst/>
              <a:cxnLst/>
              <a:rect l="l" t="t" r="r" b="b"/>
              <a:pathLst>
                <a:path w="3968" h="6326" extrusionOk="0">
                  <a:moveTo>
                    <a:pt x="2951" y="1"/>
                  </a:moveTo>
                  <a:cubicBezTo>
                    <a:pt x="2529" y="25"/>
                    <a:pt x="1910" y="719"/>
                    <a:pt x="1686" y="967"/>
                  </a:cubicBezTo>
                  <a:cubicBezTo>
                    <a:pt x="1339" y="1364"/>
                    <a:pt x="1067" y="1761"/>
                    <a:pt x="844" y="2182"/>
                  </a:cubicBezTo>
                  <a:cubicBezTo>
                    <a:pt x="348" y="3000"/>
                    <a:pt x="50" y="3868"/>
                    <a:pt x="1" y="4711"/>
                  </a:cubicBezTo>
                  <a:cubicBezTo>
                    <a:pt x="1" y="5107"/>
                    <a:pt x="75" y="5479"/>
                    <a:pt x="199" y="5851"/>
                  </a:cubicBezTo>
                  <a:cubicBezTo>
                    <a:pt x="236" y="5979"/>
                    <a:pt x="436" y="6325"/>
                    <a:pt x="668" y="6325"/>
                  </a:cubicBezTo>
                  <a:cubicBezTo>
                    <a:pt x="749" y="6325"/>
                    <a:pt x="834" y="6283"/>
                    <a:pt x="918" y="6173"/>
                  </a:cubicBezTo>
                  <a:cubicBezTo>
                    <a:pt x="1215" y="5727"/>
                    <a:pt x="1563" y="5281"/>
                    <a:pt x="1860" y="4834"/>
                  </a:cubicBezTo>
                  <a:cubicBezTo>
                    <a:pt x="2306" y="4240"/>
                    <a:pt x="2728" y="3620"/>
                    <a:pt x="3075" y="3000"/>
                  </a:cubicBezTo>
                  <a:cubicBezTo>
                    <a:pt x="3447" y="2331"/>
                    <a:pt x="3694" y="1637"/>
                    <a:pt x="3843" y="967"/>
                  </a:cubicBezTo>
                  <a:cubicBezTo>
                    <a:pt x="3967" y="620"/>
                    <a:pt x="3818" y="447"/>
                    <a:pt x="3645" y="149"/>
                  </a:cubicBezTo>
                  <a:cubicBezTo>
                    <a:pt x="3645" y="124"/>
                    <a:pt x="3595" y="75"/>
                    <a:pt x="3546" y="75"/>
                  </a:cubicBezTo>
                  <a:cubicBezTo>
                    <a:pt x="3521" y="58"/>
                    <a:pt x="3491" y="53"/>
                    <a:pt x="3458" y="53"/>
                  </a:cubicBezTo>
                  <a:cubicBezTo>
                    <a:pt x="3394" y="53"/>
                    <a:pt x="3323" y="75"/>
                    <a:pt x="3273" y="75"/>
                  </a:cubicBezTo>
                  <a:cubicBezTo>
                    <a:pt x="3149" y="75"/>
                    <a:pt x="3075" y="1"/>
                    <a:pt x="2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7" name="Google Shape;9327;p25"/>
            <p:cNvSpPr/>
            <p:nvPr/>
          </p:nvSpPr>
          <p:spPr>
            <a:xfrm>
              <a:off x="3974250" y="1147075"/>
              <a:ext cx="50850" cy="115025"/>
            </a:xfrm>
            <a:custGeom>
              <a:avLst/>
              <a:gdLst/>
              <a:ahLst/>
              <a:cxnLst/>
              <a:rect l="l" t="t" r="r" b="b"/>
              <a:pathLst>
                <a:path w="2034" h="4601" extrusionOk="0">
                  <a:moveTo>
                    <a:pt x="1612" y="0"/>
                  </a:moveTo>
                  <a:lnTo>
                    <a:pt x="1612" y="0"/>
                  </a:lnTo>
                  <a:cubicBezTo>
                    <a:pt x="1190" y="571"/>
                    <a:pt x="819" y="1190"/>
                    <a:pt x="546" y="1860"/>
                  </a:cubicBezTo>
                  <a:cubicBezTo>
                    <a:pt x="298" y="2405"/>
                    <a:pt x="124" y="3000"/>
                    <a:pt x="75" y="3545"/>
                  </a:cubicBezTo>
                  <a:cubicBezTo>
                    <a:pt x="50" y="3843"/>
                    <a:pt x="1" y="4116"/>
                    <a:pt x="50" y="4388"/>
                  </a:cubicBezTo>
                  <a:cubicBezTo>
                    <a:pt x="61" y="4538"/>
                    <a:pt x="113" y="4600"/>
                    <a:pt x="187" y="4600"/>
                  </a:cubicBezTo>
                  <a:cubicBezTo>
                    <a:pt x="285" y="4600"/>
                    <a:pt x="419" y="4493"/>
                    <a:pt x="546" y="4339"/>
                  </a:cubicBezTo>
                  <a:cubicBezTo>
                    <a:pt x="943" y="3793"/>
                    <a:pt x="1290" y="3223"/>
                    <a:pt x="1537" y="2653"/>
                  </a:cubicBezTo>
                  <a:cubicBezTo>
                    <a:pt x="1661" y="2380"/>
                    <a:pt x="1736" y="2108"/>
                    <a:pt x="1835" y="1810"/>
                  </a:cubicBezTo>
                  <a:cubicBezTo>
                    <a:pt x="1909" y="1637"/>
                    <a:pt x="1909" y="1141"/>
                    <a:pt x="2033" y="1017"/>
                  </a:cubicBezTo>
                  <a:lnTo>
                    <a:pt x="2033" y="1017"/>
                  </a:lnTo>
                  <a:cubicBezTo>
                    <a:pt x="1810" y="1190"/>
                    <a:pt x="1587" y="1413"/>
                    <a:pt x="1364" y="1637"/>
                  </a:cubicBezTo>
                  <a:cubicBezTo>
                    <a:pt x="1537" y="1066"/>
                    <a:pt x="1612" y="521"/>
                    <a:pt x="1612"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8" name="Google Shape;9328;p25"/>
            <p:cNvSpPr/>
            <p:nvPr/>
          </p:nvSpPr>
          <p:spPr>
            <a:xfrm>
              <a:off x="3710250" y="1332875"/>
              <a:ext cx="185625" cy="92650"/>
            </a:xfrm>
            <a:custGeom>
              <a:avLst/>
              <a:gdLst/>
              <a:ahLst/>
              <a:cxnLst/>
              <a:rect l="l" t="t" r="r" b="b"/>
              <a:pathLst>
                <a:path w="7425" h="3706" extrusionOk="0">
                  <a:moveTo>
                    <a:pt x="7002" y="1"/>
                  </a:moveTo>
                  <a:cubicBezTo>
                    <a:pt x="6936" y="1"/>
                    <a:pt x="6858" y="10"/>
                    <a:pt x="6768" y="30"/>
                  </a:cubicBezTo>
                  <a:cubicBezTo>
                    <a:pt x="5974" y="154"/>
                    <a:pt x="5181" y="427"/>
                    <a:pt x="4437" y="650"/>
                  </a:cubicBezTo>
                  <a:cubicBezTo>
                    <a:pt x="3049" y="1071"/>
                    <a:pt x="1611" y="1567"/>
                    <a:pt x="496" y="2385"/>
                  </a:cubicBezTo>
                  <a:cubicBezTo>
                    <a:pt x="372" y="2484"/>
                    <a:pt x="223" y="2608"/>
                    <a:pt x="149" y="2732"/>
                  </a:cubicBezTo>
                  <a:cubicBezTo>
                    <a:pt x="0" y="2980"/>
                    <a:pt x="124" y="3228"/>
                    <a:pt x="273" y="3377"/>
                  </a:cubicBezTo>
                  <a:cubicBezTo>
                    <a:pt x="347" y="3426"/>
                    <a:pt x="397" y="3501"/>
                    <a:pt x="496" y="3525"/>
                  </a:cubicBezTo>
                  <a:cubicBezTo>
                    <a:pt x="620" y="3575"/>
                    <a:pt x="769" y="3649"/>
                    <a:pt x="967" y="3674"/>
                  </a:cubicBezTo>
                  <a:cubicBezTo>
                    <a:pt x="1094" y="3695"/>
                    <a:pt x="1226" y="3705"/>
                    <a:pt x="1360" y="3705"/>
                  </a:cubicBezTo>
                  <a:cubicBezTo>
                    <a:pt x="1855" y="3705"/>
                    <a:pt x="2388" y="3572"/>
                    <a:pt x="2876" y="3377"/>
                  </a:cubicBezTo>
                  <a:cubicBezTo>
                    <a:pt x="3495" y="3129"/>
                    <a:pt x="4066" y="2757"/>
                    <a:pt x="4611" y="2410"/>
                  </a:cubicBezTo>
                  <a:lnTo>
                    <a:pt x="6098" y="1493"/>
                  </a:lnTo>
                  <a:cubicBezTo>
                    <a:pt x="6470" y="1220"/>
                    <a:pt x="6842" y="1022"/>
                    <a:pt x="7090" y="699"/>
                  </a:cubicBezTo>
                  <a:cubicBezTo>
                    <a:pt x="7369" y="378"/>
                    <a:pt x="7425" y="1"/>
                    <a:pt x="70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9" name="Google Shape;9329;p25"/>
            <p:cNvSpPr/>
            <p:nvPr/>
          </p:nvSpPr>
          <p:spPr>
            <a:xfrm>
              <a:off x="3736900" y="1335800"/>
              <a:ext cx="151850" cy="69100"/>
            </a:xfrm>
            <a:custGeom>
              <a:avLst/>
              <a:gdLst/>
              <a:ahLst/>
              <a:cxnLst/>
              <a:rect l="l" t="t" r="r" b="b"/>
              <a:pathLst>
                <a:path w="6074" h="2764" extrusionOk="0">
                  <a:moveTo>
                    <a:pt x="5728" y="1"/>
                  </a:moveTo>
                  <a:cubicBezTo>
                    <a:pt x="5538" y="1"/>
                    <a:pt x="5256" y="95"/>
                    <a:pt x="5132" y="136"/>
                  </a:cubicBezTo>
                  <a:cubicBezTo>
                    <a:pt x="4388" y="310"/>
                    <a:pt x="3669" y="582"/>
                    <a:pt x="3000" y="880"/>
                  </a:cubicBezTo>
                  <a:cubicBezTo>
                    <a:pt x="2405" y="1128"/>
                    <a:pt x="1810" y="1401"/>
                    <a:pt x="1289" y="1698"/>
                  </a:cubicBezTo>
                  <a:cubicBezTo>
                    <a:pt x="818" y="2020"/>
                    <a:pt x="422" y="2343"/>
                    <a:pt x="0" y="2690"/>
                  </a:cubicBezTo>
                  <a:cubicBezTo>
                    <a:pt x="645" y="2417"/>
                    <a:pt x="1314" y="2144"/>
                    <a:pt x="1983" y="1896"/>
                  </a:cubicBezTo>
                  <a:lnTo>
                    <a:pt x="1983" y="1896"/>
                  </a:lnTo>
                  <a:cubicBezTo>
                    <a:pt x="1636" y="2144"/>
                    <a:pt x="1388" y="2442"/>
                    <a:pt x="1190" y="2764"/>
                  </a:cubicBezTo>
                  <a:cubicBezTo>
                    <a:pt x="1735" y="2491"/>
                    <a:pt x="2281" y="2194"/>
                    <a:pt x="2801" y="1896"/>
                  </a:cubicBezTo>
                  <a:lnTo>
                    <a:pt x="2801" y="1896"/>
                  </a:lnTo>
                  <a:cubicBezTo>
                    <a:pt x="2677" y="2095"/>
                    <a:pt x="2504" y="2318"/>
                    <a:pt x="2281" y="2516"/>
                  </a:cubicBezTo>
                  <a:cubicBezTo>
                    <a:pt x="3595" y="1946"/>
                    <a:pt x="4958" y="1326"/>
                    <a:pt x="5826" y="434"/>
                  </a:cubicBezTo>
                  <a:cubicBezTo>
                    <a:pt x="5950" y="285"/>
                    <a:pt x="6074" y="62"/>
                    <a:pt x="5826" y="12"/>
                  </a:cubicBezTo>
                  <a:cubicBezTo>
                    <a:pt x="5798" y="4"/>
                    <a:pt x="5764" y="1"/>
                    <a:pt x="5728"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0" name="Google Shape;9330;p25"/>
            <p:cNvSpPr/>
            <p:nvPr/>
          </p:nvSpPr>
          <p:spPr>
            <a:xfrm>
              <a:off x="3766625" y="1356525"/>
              <a:ext cx="153975" cy="135900"/>
            </a:xfrm>
            <a:custGeom>
              <a:avLst/>
              <a:gdLst/>
              <a:ahLst/>
              <a:cxnLst/>
              <a:rect l="l" t="t" r="r" b="b"/>
              <a:pathLst>
                <a:path w="6159" h="5436" extrusionOk="0">
                  <a:moveTo>
                    <a:pt x="5403" y="1"/>
                  </a:moveTo>
                  <a:cubicBezTo>
                    <a:pt x="5396" y="1"/>
                    <a:pt x="5388" y="1"/>
                    <a:pt x="5380" y="1"/>
                  </a:cubicBezTo>
                  <a:cubicBezTo>
                    <a:pt x="5008" y="1"/>
                    <a:pt x="4661" y="299"/>
                    <a:pt x="4414" y="497"/>
                  </a:cubicBezTo>
                  <a:cubicBezTo>
                    <a:pt x="4017" y="795"/>
                    <a:pt x="3645" y="1092"/>
                    <a:pt x="3273" y="1414"/>
                  </a:cubicBezTo>
                  <a:cubicBezTo>
                    <a:pt x="2827" y="1737"/>
                    <a:pt x="2430" y="2108"/>
                    <a:pt x="2034" y="2480"/>
                  </a:cubicBezTo>
                  <a:cubicBezTo>
                    <a:pt x="1662" y="2827"/>
                    <a:pt x="1290" y="3174"/>
                    <a:pt x="943" y="3546"/>
                  </a:cubicBezTo>
                  <a:cubicBezTo>
                    <a:pt x="621" y="3918"/>
                    <a:pt x="373" y="4265"/>
                    <a:pt x="125" y="4662"/>
                  </a:cubicBezTo>
                  <a:cubicBezTo>
                    <a:pt x="75" y="4761"/>
                    <a:pt x="1" y="4885"/>
                    <a:pt x="1" y="5009"/>
                  </a:cubicBezTo>
                  <a:cubicBezTo>
                    <a:pt x="1" y="5083"/>
                    <a:pt x="75" y="5207"/>
                    <a:pt x="224" y="5207"/>
                  </a:cubicBezTo>
                  <a:lnTo>
                    <a:pt x="447" y="5207"/>
                  </a:lnTo>
                  <a:cubicBezTo>
                    <a:pt x="546" y="5232"/>
                    <a:pt x="546" y="5381"/>
                    <a:pt x="646" y="5405"/>
                  </a:cubicBezTo>
                  <a:cubicBezTo>
                    <a:pt x="670" y="5414"/>
                    <a:pt x="695" y="5416"/>
                    <a:pt x="720" y="5416"/>
                  </a:cubicBezTo>
                  <a:cubicBezTo>
                    <a:pt x="769" y="5416"/>
                    <a:pt x="819" y="5405"/>
                    <a:pt x="869" y="5405"/>
                  </a:cubicBezTo>
                  <a:cubicBezTo>
                    <a:pt x="909" y="5402"/>
                    <a:pt x="947" y="5400"/>
                    <a:pt x="986" y="5400"/>
                  </a:cubicBezTo>
                  <a:cubicBezTo>
                    <a:pt x="1170" y="5400"/>
                    <a:pt x="1336" y="5435"/>
                    <a:pt x="1520" y="5435"/>
                  </a:cubicBezTo>
                  <a:cubicBezTo>
                    <a:pt x="1558" y="5435"/>
                    <a:pt x="1597" y="5434"/>
                    <a:pt x="1637" y="5430"/>
                  </a:cubicBezTo>
                  <a:cubicBezTo>
                    <a:pt x="2182" y="5381"/>
                    <a:pt x="2629" y="4711"/>
                    <a:pt x="2926" y="4414"/>
                  </a:cubicBezTo>
                  <a:cubicBezTo>
                    <a:pt x="3248" y="4042"/>
                    <a:pt x="3595" y="3695"/>
                    <a:pt x="3943" y="3323"/>
                  </a:cubicBezTo>
                  <a:cubicBezTo>
                    <a:pt x="4389" y="2778"/>
                    <a:pt x="4810" y="2158"/>
                    <a:pt x="5207" y="1563"/>
                  </a:cubicBezTo>
                  <a:cubicBezTo>
                    <a:pt x="5403" y="1244"/>
                    <a:pt x="6159" y="1"/>
                    <a:pt x="54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1" name="Google Shape;9331;p25"/>
            <p:cNvSpPr/>
            <p:nvPr/>
          </p:nvSpPr>
          <p:spPr>
            <a:xfrm>
              <a:off x="3793275" y="1364325"/>
              <a:ext cx="112825" cy="108750"/>
            </a:xfrm>
            <a:custGeom>
              <a:avLst/>
              <a:gdLst/>
              <a:ahLst/>
              <a:cxnLst/>
              <a:rect l="l" t="t" r="r" b="b"/>
              <a:pathLst>
                <a:path w="4513" h="4350" extrusionOk="0">
                  <a:moveTo>
                    <a:pt x="4097" y="1"/>
                  </a:moveTo>
                  <a:cubicBezTo>
                    <a:pt x="3874" y="1"/>
                    <a:pt x="3645" y="171"/>
                    <a:pt x="3447" y="309"/>
                  </a:cubicBezTo>
                  <a:cubicBezTo>
                    <a:pt x="2827" y="731"/>
                    <a:pt x="2282" y="1251"/>
                    <a:pt x="1761" y="1772"/>
                  </a:cubicBezTo>
                  <a:cubicBezTo>
                    <a:pt x="968" y="2590"/>
                    <a:pt x="150" y="3457"/>
                    <a:pt x="1" y="4350"/>
                  </a:cubicBezTo>
                  <a:cubicBezTo>
                    <a:pt x="373" y="4028"/>
                    <a:pt x="720" y="3705"/>
                    <a:pt x="1092" y="3383"/>
                  </a:cubicBezTo>
                  <a:lnTo>
                    <a:pt x="1092" y="3383"/>
                  </a:lnTo>
                  <a:cubicBezTo>
                    <a:pt x="1017" y="3581"/>
                    <a:pt x="993" y="3780"/>
                    <a:pt x="1017" y="3978"/>
                  </a:cubicBezTo>
                  <a:cubicBezTo>
                    <a:pt x="1464" y="3581"/>
                    <a:pt x="1860" y="3160"/>
                    <a:pt x="2232" y="2738"/>
                  </a:cubicBezTo>
                  <a:cubicBezTo>
                    <a:pt x="2257" y="2838"/>
                    <a:pt x="2282" y="2912"/>
                    <a:pt x="2356" y="3011"/>
                  </a:cubicBezTo>
                  <a:cubicBezTo>
                    <a:pt x="3075" y="2267"/>
                    <a:pt x="3769" y="1524"/>
                    <a:pt x="4215" y="731"/>
                  </a:cubicBezTo>
                  <a:cubicBezTo>
                    <a:pt x="4339" y="507"/>
                    <a:pt x="4513" y="136"/>
                    <a:pt x="4265" y="36"/>
                  </a:cubicBezTo>
                  <a:cubicBezTo>
                    <a:pt x="4210" y="11"/>
                    <a:pt x="4154" y="1"/>
                    <a:pt x="4097"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2" name="Google Shape;9332;p25"/>
            <p:cNvSpPr/>
            <p:nvPr/>
          </p:nvSpPr>
          <p:spPr>
            <a:xfrm>
              <a:off x="3881900" y="1358025"/>
              <a:ext cx="77500" cy="161600"/>
            </a:xfrm>
            <a:custGeom>
              <a:avLst/>
              <a:gdLst/>
              <a:ahLst/>
              <a:cxnLst/>
              <a:rect l="l" t="t" r="r" b="b"/>
              <a:pathLst>
                <a:path w="3100" h="6464" extrusionOk="0">
                  <a:moveTo>
                    <a:pt x="1940" y="1"/>
                  </a:moveTo>
                  <a:cubicBezTo>
                    <a:pt x="1859" y="1"/>
                    <a:pt x="1781" y="13"/>
                    <a:pt x="1711" y="41"/>
                  </a:cubicBezTo>
                  <a:cubicBezTo>
                    <a:pt x="1439" y="164"/>
                    <a:pt x="1389" y="536"/>
                    <a:pt x="1265" y="759"/>
                  </a:cubicBezTo>
                  <a:cubicBezTo>
                    <a:pt x="1092" y="1007"/>
                    <a:pt x="968" y="1280"/>
                    <a:pt x="844" y="1528"/>
                  </a:cubicBezTo>
                  <a:cubicBezTo>
                    <a:pt x="596" y="2048"/>
                    <a:pt x="422" y="2594"/>
                    <a:pt x="298" y="3114"/>
                  </a:cubicBezTo>
                  <a:cubicBezTo>
                    <a:pt x="50" y="4156"/>
                    <a:pt x="1" y="5222"/>
                    <a:pt x="199" y="6188"/>
                  </a:cubicBezTo>
                  <a:cubicBezTo>
                    <a:pt x="222" y="6304"/>
                    <a:pt x="311" y="6463"/>
                    <a:pt x="464" y="6463"/>
                  </a:cubicBezTo>
                  <a:cubicBezTo>
                    <a:pt x="474" y="6463"/>
                    <a:pt x="485" y="6463"/>
                    <a:pt x="497" y="6461"/>
                  </a:cubicBezTo>
                  <a:cubicBezTo>
                    <a:pt x="596" y="6461"/>
                    <a:pt x="670" y="6387"/>
                    <a:pt x="720" y="6387"/>
                  </a:cubicBezTo>
                  <a:cubicBezTo>
                    <a:pt x="794" y="6387"/>
                    <a:pt x="844" y="6436"/>
                    <a:pt x="918" y="6436"/>
                  </a:cubicBezTo>
                  <a:cubicBezTo>
                    <a:pt x="929" y="6437"/>
                    <a:pt x="939" y="6438"/>
                    <a:pt x="950" y="6438"/>
                  </a:cubicBezTo>
                  <a:cubicBezTo>
                    <a:pt x="1183" y="6438"/>
                    <a:pt x="1377" y="6185"/>
                    <a:pt x="1662" y="6114"/>
                  </a:cubicBezTo>
                  <a:cubicBezTo>
                    <a:pt x="1786" y="6089"/>
                    <a:pt x="1910" y="6114"/>
                    <a:pt x="1984" y="6064"/>
                  </a:cubicBezTo>
                  <a:cubicBezTo>
                    <a:pt x="2158" y="5990"/>
                    <a:pt x="2232" y="5841"/>
                    <a:pt x="2306" y="5717"/>
                  </a:cubicBezTo>
                  <a:cubicBezTo>
                    <a:pt x="3100" y="4032"/>
                    <a:pt x="2926" y="2371"/>
                    <a:pt x="2678" y="759"/>
                  </a:cubicBezTo>
                  <a:cubicBezTo>
                    <a:pt x="2653" y="561"/>
                    <a:pt x="2629" y="363"/>
                    <a:pt x="2455" y="189"/>
                  </a:cubicBezTo>
                  <a:cubicBezTo>
                    <a:pt x="2366" y="82"/>
                    <a:pt x="2148" y="1"/>
                    <a:pt x="19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3" name="Google Shape;9333;p25"/>
            <p:cNvSpPr/>
            <p:nvPr/>
          </p:nvSpPr>
          <p:spPr>
            <a:xfrm>
              <a:off x="3902350" y="1379850"/>
              <a:ext cx="43425" cy="75875"/>
            </a:xfrm>
            <a:custGeom>
              <a:avLst/>
              <a:gdLst/>
              <a:ahLst/>
              <a:cxnLst/>
              <a:rect l="l" t="t" r="r" b="b"/>
              <a:pathLst>
                <a:path w="1737" h="3035" extrusionOk="0">
                  <a:moveTo>
                    <a:pt x="1207" y="1"/>
                  </a:moveTo>
                  <a:cubicBezTo>
                    <a:pt x="981" y="1"/>
                    <a:pt x="672" y="176"/>
                    <a:pt x="522" y="308"/>
                  </a:cubicBezTo>
                  <a:cubicBezTo>
                    <a:pt x="224" y="655"/>
                    <a:pt x="125" y="1175"/>
                    <a:pt x="51" y="1547"/>
                  </a:cubicBezTo>
                  <a:cubicBezTo>
                    <a:pt x="1" y="2093"/>
                    <a:pt x="26" y="2588"/>
                    <a:pt x="150" y="3035"/>
                  </a:cubicBezTo>
                  <a:cubicBezTo>
                    <a:pt x="199" y="2588"/>
                    <a:pt x="323" y="2117"/>
                    <a:pt x="522" y="1646"/>
                  </a:cubicBezTo>
                  <a:cubicBezTo>
                    <a:pt x="645" y="1994"/>
                    <a:pt x="769" y="2365"/>
                    <a:pt x="844" y="2737"/>
                  </a:cubicBezTo>
                  <a:cubicBezTo>
                    <a:pt x="1067" y="2415"/>
                    <a:pt x="1191" y="2093"/>
                    <a:pt x="1216" y="1770"/>
                  </a:cubicBezTo>
                  <a:cubicBezTo>
                    <a:pt x="1389" y="2018"/>
                    <a:pt x="1488" y="2291"/>
                    <a:pt x="1587" y="2613"/>
                  </a:cubicBezTo>
                  <a:cubicBezTo>
                    <a:pt x="1563" y="2415"/>
                    <a:pt x="1687" y="2142"/>
                    <a:pt x="1711" y="1919"/>
                  </a:cubicBezTo>
                  <a:cubicBezTo>
                    <a:pt x="1736" y="1721"/>
                    <a:pt x="1711" y="1473"/>
                    <a:pt x="1687" y="1250"/>
                  </a:cubicBezTo>
                  <a:cubicBezTo>
                    <a:pt x="1637" y="1027"/>
                    <a:pt x="1612" y="804"/>
                    <a:pt x="1563" y="605"/>
                  </a:cubicBezTo>
                  <a:cubicBezTo>
                    <a:pt x="1513" y="432"/>
                    <a:pt x="1513" y="159"/>
                    <a:pt x="1389" y="60"/>
                  </a:cubicBezTo>
                  <a:cubicBezTo>
                    <a:pt x="1342" y="18"/>
                    <a:pt x="1278" y="1"/>
                    <a:pt x="1207"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4" name="Google Shape;9334;p25"/>
            <p:cNvSpPr/>
            <p:nvPr/>
          </p:nvSpPr>
          <p:spPr>
            <a:xfrm>
              <a:off x="3958750" y="1352875"/>
              <a:ext cx="88650" cy="142050"/>
            </a:xfrm>
            <a:custGeom>
              <a:avLst/>
              <a:gdLst/>
              <a:ahLst/>
              <a:cxnLst/>
              <a:rect l="l" t="t" r="r" b="b"/>
              <a:pathLst>
                <a:path w="3546" h="5682" extrusionOk="0">
                  <a:moveTo>
                    <a:pt x="740" y="1"/>
                  </a:moveTo>
                  <a:cubicBezTo>
                    <a:pt x="686" y="1"/>
                    <a:pt x="630" y="8"/>
                    <a:pt x="571" y="23"/>
                  </a:cubicBezTo>
                  <a:cubicBezTo>
                    <a:pt x="1" y="197"/>
                    <a:pt x="100" y="1139"/>
                    <a:pt x="100" y="1436"/>
                  </a:cubicBezTo>
                  <a:cubicBezTo>
                    <a:pt x="100" y="2428"/>
                    <a:pt x="199" y="3420"/>
                    <a:pt x="571" y="4312"/>
                  </a:cubicBezTo>
                  <a:cubicBezTo>
                    <a:pt x="794" y="4833"/>
                    <a:pt x="1166" y="5328"/>
                    <a:pt x="1711" y="5601"/>
                  </a:cubicBezTo>
                  <a:cubicBezTo>
                    <a:pt x="1809" y="5657"/>
                    <a:pt x="1931" y="5681"/>
                    <a:pt x="2061" y="5681"/>
                  </a:cubicBezTo>
                  <a:cubicBezTo>
                    <a:pt x="2393" y="5681"/>
                    <a:pt x="2780" y="5524"/>
                    <a:pt x="2976" y="5328"/>
                  </a:cubicBezTo>
                  <a:cubicBezTo>
                    <a:pt x="3025" y="5304"/>
                    <a:pt x="3050" y="5279"/>
                    <a:pt x="3099" y="5229"/>
                  </a:cubicBezTo>
                  <a:cubicBezTo>
                    <a:pt x="3122" y="5224"/>
                    <a:pt x="3146" y="5222"/>
                    <a:pt x="3170" y="5222"/>
                  </a:cubicBezTo>
                  <a:cubicBezTo>
                    <a:pt x="3214" y="5222"/>
                    <a:pt x="3259" y="5228"/>
                    <a:pt x="3304" y="5228"/>
                  </a:cubicBezTo>
                  <a:cubicBezTo>
                    <a:pt x="3345" y="5228"/>
                    <a:pt x="3385" y="5223"/>
                    <a:pt x="3422" y="5204"/>
                  </a:cubicBezTo>
                  <a:cubicBezTo>
                    <a:pt x="3471" y="5180"/>
                    <a:pt x="3521" y="5105"/>
                    <a:pt x="3546" y="5056"/>
                  </a:cubicBezTo>
                  <a:cubicBezTo>
                    <a:pt x="3521" y="4981"/>
                    <a:pt x="3546" y="4833"/>
                    <a:pt x="3546" y="4709"/>
                  </a:cubicBezTo>
                  <a:cubicBezTo>
                    <a:pt x="3546" y="4312"/>
                    <a:pt x="3422" y="3940"/>
                    <a:pt x="3273" y="3568"/>
                  </a:cubicBezTo>
                  <a:cubicBezTo>
                    <a:pt x="3025" y="2998"/>
                    <a:pt x="2728" y="2453"/>
                    <a:pt x="2455" y="1932"/>
                  </a:cubicBezTo>
                  <a:cubicBezTo>
                    <a:pt x="2182" y="1436"/>
                    <a:pt x="1934" y="891"/>
                    <a:pt x="1538" y="494"/>
                  </a:cubicBezTo>
                  <a:cubicBezTo>
                    <a:pt x="1364" y="343"/>
                    <a:pt x="1115" y="1"/>
                    <a:pt x="7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5" name="Google Shape;9335;p25"/>
            <p:cNvSpPr/>
            <p:nvPr/>
          </p:nvSpPr>
          <p:spPr>
            <a:xfrm>
              <a:off x="3968050" y="1367550"/>
              <a:ext cx="47125" cy="75775"/>
            </a:xfrm>
            <a:custGeom>
              <a:avLst/>
              <a:gdLst/>
              <a:ahLst/>
              <a:cxnLst/>
              <a:rect l="l" t="t" r="r" b="b"/>
              <a:pathLst>
                <a:path w="1885" h="3031" extrusionOk="0">
                  <a:moveTo>
                    <a:pt x="501" y="0"/>
                  </a:moveTo>
                  <a:cubicBezTo>
                    <a:pt x="184" y="0"/>
                    <a:pt x="114" y="422"/>
                    <a:pt x="75" y="676"/>
                  </a:cubicBezTo>
                  <a:cubicBezTo>
                    <a:pt x="1" y="998"/>
                    <a:pt x="1" y="1271"/>
                    <a:pt x="50" y="1544"/>
                  </a:cubicBezTo>
                  <a:cubicBezTo>
                    <a:pt x="75" y="1841"/>
                    <a:pt x="125" y="2114"/>
                    <a:pt x="249" y="2362"/>
                  </a:cubicBezTo>
                  <a:lnTo>
                    <a:pt x="447" y="2733"/>
                  </a:lnTo>
                  <a:cubicBezTo>
                    <a:pt x="496" y="2833"/>
                    <a:pt x="645" y="2932"/>
                    <a:pt x="645" y="3031"/>
                  </a:cubicBezTo>
                  <a:cubicBezTo>
                    <a:pt x="645" y="2709"/>
                    <a:pt x="596" y="2386"/>
                    <a:pt x="521" y="2089"/>
                  </a:cubicBezTo>
                  <a:lnTo>
                    <a:pt x="521" y="2089"/>
                  </a:lnTo>
                  <a:cubicBezTo>
                    <a:pt x="893" y="2386"/>
                    <a:pt x="1265" y="2659"/>
                    <a:pt x="1637" y="2981"/>
                  </a:cubicBezTo>
                  <a:cubicBezTo>
                    <a:pt x="1587" y="2461"/>
                    <a:pt x="1438" y="1990"/>
                    <a:pt x="1314" y="1494"/>
                  </a:cubicBezTo>
                  <a:lnTo>
                    <a:pt x="1314" y="1494"/>
                  </a:lnTo>
                  <a:cubicBezTo>
                    <a:pt x="1488" y="1667"/>
                    <a:pt x="1686" y="1891"/>
                    <a:pt x="1885" y="2089"/>
                  </a:cubicBezTo>
                  <a:cubicBezTo>
                    <a:pt x="1810" y="1643"/>
                    <a:pt x="1686" y="1246"/>
                    <a:pt x="1488" y="849"/>
                  </a:cubicBezTo>
                  <a:cubicBezTo>
                    <a:pt x="1339" y="602"/>
                    <a:pt x="1166" y="304"/>
                    <a:pt x="819" y="106"/>
                  </a:cubicBezTo>
                  <a:cubicBezTo>
                    <a:pt x="692" y="32"/>
                    <a:pt x="587" y="0"/>
                    <a:pt x="501"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6" name="Google Shape;9336;p25"/>
            <p:cNvSpPr/>
            <p:nvPr/>
          </p:nvSpPr>
          <p:spPr>
            <a:xfrm>
              <a:off x="3995325" y="1339950"/>
              <a:ext cx="176025" cy="93350"/>
            </a:xfrm>
            <a:custGeom>
              <a:avLst/>
              <a:gdLst/>
              <a:ahLst/>
              <a:cxnLst/>
              <a:rect l="l" t="t" r="r" b="b"/>
              <a:pathLst>
                <a:path w="7041" h="3734" extrusionOk="0">
                  <a:moveTo>
                    <a:pt x="774" y="1"/>
                  </a:moveTo>
                  <a:cubicBezTo>
                    <a:pt x="595" y="1"/>
                    <a:pt x="421" y="42"/>
                    <a:pt x="273" y="169"/>
                  </a:cubicBezTo>
                  <a:cubicBezTo>
                    <a:pt x="0" y="392"/>
                    <a:pt x="174" y="615"/>
                    <a:pt x="347" y="764"/>
                  </a:cubicBezTo>
                  <a:cubicBezTo>
                    <a:pt x="893" y="1259"/>
                    <a:pt x="1488" y="1755"/>
                    <a:pt x="2107" y="2226"/>
                  </a:cubicBezTo>
                  <a:lnTo>
                    <a:pt x="3223" y="2970"/>
                  </a:lnTo>
                  <a:cubicBezTo>
                    <a:pt x="3719" y="3267"/>
                    <a:pt x="4289" y="3565"/>
                    <a:pt x="4934" y="3713"/>
                  </a:cubicBezTo>
                  <a:cubicBezTo>
                    <a:pt x="5004" y="3724"/>
                    <a:pt x="5088" y="3734"/>
                    <a:pt x="5175" y="3734"/>
                  </a:cubicBezTo>
                  <a:cubicBezTo>
                    <a:pt x="5301" y="3734"/>
                    <a:pt x="5436" y="3712"/>
                    <a:pt x="5553" y="3639"/>
                  </a:cubicBezTo>
                  <a:cubicBezTo>
                    <a:pt x="5652" y="3590"/>
                    <a:pt x="5702" y="3515"/>
                    <a:pt x="5801" y="3466"/>
                  </a:cubicBezTo>
                  <a:cubicBezTo>
                    <a:pt x="6198" y="3218"/>
                    <a:pt x="6718" y="3143"/>
                    <a:pt x="6520" y="2722"/>
                  </a:cubicBezTo>
                  <a:cubicBezTo>
                    <a:pt x="6470" y="2648"/>
                    <a:pt x="6446" y="2598"/>
                    <a:pt x="6470" y="2524"/>
                  </a:cubicBezTo>
                  <a:cubicBezTo>
                    <a:pt x="6520" y="2474"/>
                    <a:pt x="6644" y="2400"/>
                    <a:pt x="6718" y="2350"/>
                  </a:cubicBezTo>
                  <a:cubicBezTo>
                    <a:pt x="7016" y="2152"/>
                    <a:pt x="7041" y="1854"/>
                    <a:pt x="6892" y="1656"/>
                  </a:cubicBezTo>
                  <a:cubicBezTo>
                    <a:pt x="6718" y="1482"/>
                    <a:pt x="6446" y="1383"/>
                    <a:pt x="6173" y="1284"/>
                  </a:cubicBezTo>
                  <a:cubicBezTo>
                    <a:pt x="5900" y="1160"/>
                    <a:pt x="5603" y="1036"/>
                    <a:pt x="5305" y="962"/>
                  </a:cubicBezTo>
                  <a:cubicBezTo>
                    <a:pt x="4958" y="838"/>
                    <a:pt x="4586" y="739"/>
                    <a:pt x="4215" y="640"/>
                  </a:cubicBezTo>
                  <a:cubicBezTo>
                    <a:pt x="3322" y="466"/>
                    <a:pt x="2380" y="268"/>
                    <a:pt x="1463" y="119"/>
                  </a:cubicBezTo>
                  <a:cubicBezTo>
                    <a:pt x="1263" y="76"/>
                    <a:pt x="1015" y="1"/>
                    <a:pt x="7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7" name="Google Shape;9337;p25"/>
            <p:cNvSpPr/>
            <p:nvPr/>
          </p:nvSpPr>
          <p:spPr>
            <a:xfrm>
              <a:off x="4007100" y="1347675"/>
              <a:ext cx="84300" cy="45450"/>
            </a:xfrm>
            <a:custGeom>
              <a:avLst/>
              <a:gdLst/>
              <a:ahLst/>
              <a:cxnLst/>
              <a:rect l="l" t="t" r="r" b="b"/>
              <a:pathLst>
                <a:path w="3372" h="1818" extrusionOk="0">
                  <a:moveTo>
                    <a:pt x="963" y="1"/>
                  </a:moveTo>
                  <a:cubicBezTo>
                    <a:pt x="842" y="1"/>
                    <a:pt x="731" y="23"/>
                    <a:pt x="645" y="83"/>
                  </a:cubicBezTo>
                  <a:cubicBezTo>
                    <a:pt x="0" y="529"/>
                    <a:pt x="1364" y="1297"/>
                    <a:pt x="1711" y="1421"/>
                  </a:cubicBezTo>
                  <a:cubicBezTo>
                    <a:pt x="1884" y="1520"/>
                    <a:pt x="2107" y="1570"/>
                    <a:pt x="2331" y="1644"/>
                  </a:cubicBezTo>
                  <a:cubicBezTo>
                    <a:pt x="2380" y="1694"/>
                    <a:pt x="2965" y="1791"/>
                    <a:pt x="2975" y="1817"/>
                  </a:cubicBezTo>
                  <a:lnTo>
                    <a:pt x="2975" y="1817"/>
                  </a:lnTo>
                  <a:cubicBezTo>
                    <a:pt x="2950" y="1694"/>
                    <a:pt x="2851" y="1644"/>
                    <a:pt x="2727" y="1570"/>
                  </a:cubicBezTo>
                  <a:cubicBezTo>
                    <a:pt x="2405" y="1347"/>
                    <a:pt x="2107" y="1173"/>
                    <a:pt x="1760" y="950"/>
                  </a:cubicBezTo>
                  <a:lnTo>
                    <a:pt x="1760" y="950"/>
                  </a:lnTo>
                  <a:cubicBezTo>
                    <a:pt x="2281" y="1074"/>
                    <a:pt x="2826" y="1223"/>
                    <a:pt x="3372" y="1347"/>
                  </a:cubicBezTo>
                  <a:cubicBezTo>
                    <a:pt x="2975" y="1025"/>
                    <a:pt x="2479" y="777"/>
                    <a:pt x="1909" y="578"/>
                  </a:cubicBezTo>
                  <a:lnTo>
                    <a:pt x="1909" y="578"/>
                  </a:lnTo>
                  <a:cubicBezTo>
                    <a:pt x="2281" y="603"/>
                    <a:pt x="2702" y="678"/>
                    <a:pt x="3074" y="702"/>
                  </a:cubicBezTo>
                  <a:cubicBezTo>
                    <a:pt x="2727" y="479"/>
                    <a:pt x="2331" y="331"/>
                    <a:pt x="1909" y="207"/>
                  </a:cubicBezTo>
                  <a:cubicBezTo>
                    <a:pt x="1709" y="170"/>
                    <a:pt x="1296" y="1"/>
                    <a:pt x="963" y="1"/>
                  </a:cubicBezTo>
                  <a:close/>
                  <a:moveTo>
                    <a:pt x="2975" y="1817"/>
                  </a:moveTo>
                  <a:cubicBezTo>
                    <a:pt x="2975" y="1817"/>
                    <a:pt x="2975" y="1818"/>
                    <a:pt x="2975" y="1818"/>
                  </a:cubicBezTo>
                  <a:cubicBezTo>
                    <a:pt x="2975" y="1818"/>
                    <a:pt x="2975" y="1817"/>
                    <a:pt x="2975" y="1817"/>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8" name="Google Shape;9338;p25"/>
            <p:cNvSpPr/>
            <p:nvPr/>
          </p:nvSpPr>
          <p:spPr>
            <a:xfrm>
              <a:off x="3988500" y="1129950"/>
              <a:ext cx="162400" cy="166500"/>
            </a:xfrm>
            <a:custGeom>
              <a:avLst/>
              <a:gdLst/>
              <a:ahLst/>
              <a:cxnLst/>
              <a:rect l="l" t="t" r="r" b="b"/>
              <a:pathLst>
                <a:path w="6496" h="6660" extrusionOk="0">
                  <a:moveTo>
                    <a:pt x="5430" y="0"/>
                  </a:moveTo>
                  <a:cubicBezTo>
                    <a:pt x="5275" y="0"/>
                    <a:pt x="5094" y="63"/>
                    <a:pt x="4959" y="140"/>
                  </a:cubicBezTo>
                  <a:cubicBezTo>
                    <a:pt x="4636" y="338"/>
                    <a:pt x="4388" y="562"/>
                    <a:pt x="4141" y="760"/>
                  </a:cubicBezTo>
                  <a:cubicBezTo>
                    <a:pt x="3843" y="1008"/>
                    <a:pt x="3546" y="1256"/>
                    <a:pt x="3273" y="1504"/>
                  </a:cubicBezTo>
                  <a:cubicBezTo>
                    <a:pt x="2157" y="2545"/>
                    <a:pt x="1290" y="3586"/>
                    <a:pt x="620" y="4776"/>
                  </a:cubicBezTo>
                  <a:cubicBezTo>
                    <a:pt x="273" y="5346"/>
                    <a:pt x="1" y="5966"/>
                    <a:pt x="100" y="6536"/>
                  </a:cubicBezTo>
                  <a:cubicBezTo>
                    <a:pt x="125" y="6585"/>
                    <a:pt x="125" y="6660"/>
                    <a:pt x="174" y="6660"/>
                  </a:cubicBezTo>
                  <a:cubicBezTo>
                    <a:pt x="249" y="6660"/>
                    <a:pt x="298" y="6635"/>
                    <a:pt x="373" y="6585"/>
                  </a:cubicBezTo>
                  <a:cubicBezTo>
                    <a:pt x="918" y="6338"/>
                    <a:pt x="1488" y="6015"/>
                    <a:pt x="2009" y="5668"/>
                  </a:cubicBezTo>
                  <a:cubicBezTo>
                    <a:pt x="2653" y="5222"/>
                    <a:pt x="3248" y="4776"/>
                    <a:pt x="3769" y="4230"/>
                  </a:cubicBezTo>
                  <a:cubicBezTo>
                    <a:pt x="4215" y="3809"/>
                    <a:pt x="4612" y="3363"/>
                    <a:pt x="4983" y="2966"/>
                  </a:cubicBezTo>
                  <a:cubicBezTo>
                    <a:pt x="5578" y="2322"/>
                    <a:pt x="6000" y="1727"/>
                    <a:pt x="6372" y="1008"/>
                  </a:cubicBezTo>
                  <a:cubicBezTo>
                    <a:pt x="6446" y="884"/>
                    <a:pt x="6496" y="760"/>
                    <a:pt x="6496" y="636"/>
                  </a:cubicBezTo>
                  <a:cubicBezTo>
                    <a:pt x="6496" y="537"/>
                    <a:pt x="6446" y="462"/>
                    <a:pt x="6372" y="388"/>
                  </a:cubicBezTo>
                  <a:cubicBezTo>
                    <a:pt x="6347" y="338"/>
                    <a:pt x="6297" y="264"/>
                    <a:pt x="6198" y="214"/>
                  </a:cubicBezTo>
                  <a:cubicBezTo>
                    <a:pt x="6136" y="177"/>
                    <a:pt x="6056" y="177"/>
                    <a:pt x="5975" y="177"/>
                  </a:cubicBezTo>
                  <a:cubicBezTo>
                    <a:pt x="5894" y="177"/>
                    <a:pt x="5814" y="177"/>
                    <a:pt x="5752" y="140"/>
                  </a:cubicBezTo>
                  <a:cubicBezTo>
                    <a:pt x="5678" y="115"/>
                    <a:pt x="5628" y="41"/>
                    <a:pt x="5554" y="16"/>
                  </a:cubicBezTo>
                  <a:cubicBezTo>
                    <a:pt x="5516" y="5"/>
                    <a:pt x="5474" y="0"/>
                    <a:pt x="5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9" name="Google Shape;9339;p25"/>
            <p:cNvSpPr/>
            <p:nvPr/>
          </p:nvSpPr>
          <p:spPr>
            <a:xfrm>
              <a:off x="4002150" y="1193550"/>
              <a:ext cx="73775" cy="83575"/>
            </a:xfrm>
            <a:custGeom>
              <a:avLst/>
              <a:gdLst/>
              <a:ahLst/>
              <a:cxnLst/>
              <a:rect l="l" t="t" r="r" b="b"/>
              <a:pathLst>
                <a:path w="2951" h="3343" extrusionOk="0">
                  <a:moveTo>
                    <a:pt x="2529" y="1"/>
                  </a:moveTo>
                  <a:lnTo>
                    <a:pt x="2529" y="1"/>
                  </a:lnTo>
                  <a:cubicBezTo>
                    <a:pt x="2157" y="298"/>
                    <a:pt x="1785" y="620"/>
                    <a:pt x="1438" y="893"/>
                  </a:cubicBezTo>
                  <a:cubicBezTo>
                    <a:pt x="917" y="1488"/>
                    <a:pt x="471" y="2133"/>
                    <a:pt x="248" y="2777"/>
                  </a:cubicBezTo>
                  <a:cubicBezTo>
                    <a:pt x="188" y="2996"/>
                    <a:pt x="1" y="3343"/>
                    <a:pt x="224" y="3343"/>
                  </a:cubicBezTo>
                  <a:cubicBezTo>
                    <a:pt x="279" y="3343"/>
                    <a:pt x="359" y="3322"/>
                    <a:pt x="471" y="3273"/>
                  </a:cubicBezTo>
                  <a:cubicBezTo>
                    <a:pt x="942" y="3099"/>
                    <a:pt x="1339" y="2802"/>
                    <a:pt x="1686" y="2504"/>
                  </a:cubicBezTo>
                  <a:cubicBezTo>
                    <a:pt x="2107" y="2133"/>
                    <a:pt x="2454" y="1686"/>
                    <a:pt x="2801" y="1290"/>
                  </a:cubicBezTo>
                  <a:lnTo>
                    <a:pt x="2801" y="1290"/>
                  </a:lnTo>
                  <a:cubicBezTo>
                    <a:pt x="2429" y="1538"/>
                    <a:pt x="2082" y="1761"/>
                    <a:pt x="1711" y="1984"/>
                  </a:cubicBezTo>
                  <a:cubicBezTo>
                    <a:pt x="2157" y="1438"/>
                    <a:pt x="2553" y="918"/>
                    <a:pt x="2950" y="397"/>
                  </a:cubicBezTo>
                  <a:lnTo>
                    <a:pt x="2950" y="397"/>
                  </a:lnTo>
                  <a:cubicBezTo>
                    <a:pt x="2479" y="645"/>
                    <a:pt x="2058" y="918"/>
                    <a:pt x="1661" y="1265"/>
                  </a:cubicBezTo>
                  <a:cubicBezTo>
                    <a:pt x="1934" y="819"/>
                    <a:pt x="2231" y="422"/>
                    <a:pt x="2529"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0" name="Google Shape;9340;p25"/>
            <p:cNvSpPr/>
            <p:nvPr/>
          </p:nvSpPr>
          <p:spPr>
            <a:xfrm>
              <a:off x="4013625" y="1209675"/>
              <a:ext cx="207925" cy="92325"/>
            </a:xfrm>
            <a:custGeom>
              <a:avLst/>
              <a:gdLst/>
              <a:ahLst/>
              <a:cxnLst/>
              <a:rect l="l" t="t" r="r" b="b"/>
              <a:pathLst>
                <a:path w="8317" h="3693" extrusionOk="0">
                  <a:moveTo>
                    <a:pt x="7399" y="0"/>
                  </a:moveTo>
                  <a:cubicBezTo>
                    <a:pt x="7151" y="0"/>
                    <a:pt x="6904" y="99"/>
                    <a:pt x="6656" y="149"/>
                  </a:cubicBezTo>
                  <a:cubicBezTo>
                    <a:pt x="4573" y="769"/>
                    <a:pt x="2615" y="1760"/>
                    <a:pt x="830" y="2851"/>
                  </a:cubicBezTo>
                  <a:cubicBezTo>
                    <a:pt x="607" y="3000"/>
                    <a:pt x="37" y="3322"/>
                    <a:pt x="12" y="3520"/>
                  </a:cubicBezTo>
                  <a:cubicBezTo>
                    <a:pt x="1" y="3653"/>
                    <a:pt x="208" y="3692"/>
                    <a:pt x="463" y="3692"/>
                  </a:cubicBezTo>
                  <a:cubicBezTo>
                    <a:pt x="778" y="3692"/>
                    <a:pt x="1164" y="3633"/>
                    <a:pt x="1301" y="3620"/>
                  </a:cubicBezTo>
                  <a:cubicBezTo>
                    <a:pt x="2144" y="3520"/>
                    <a:pt x="3111" y="3223"/>
                    <a:pt x="3954" y="3025"/>
                  </a:cubicBezTo>
                  <a:cubicBezTo>
                    <a:pt x="5292" y="2752"/>
                    <a:pt x="6656" y="2405"/>
                    <a:pt x="7771" y="1711"/>
                  </a:cubicBezTo>
                  <a:cubicBezTo>
                    <a:pt x="7846" y="1612"/>
                    <a:pt x="7970" y="1512"/>
                    <a:pt x="8044" y="1413"/>
                  </a:cubicBezTo>
                  <a:cubicBezTo>
                    <a:pt x="8069" y="1339"/>
                    <a:pt x="8044" y="1240"/>
                    <a:pt x="8069" y="1141"/>
                  </a:cubicBezTo>
                  <a:cubicBezTo>
                    <a:pt x="8093" y="1041"/>
                    <a:pt x="8168" y="992"/>
                    <a:pt x="8193" y="917"/>
                  </a:cubicBezTo>
                  <a:cubicBezTo>
                    <a:pt x="8317" y="719"/>
                    <a:pt x="8217" y="670"/>
                    <a:pt x="8093" y="521"/>
                  </a:cubicBezTo>
                  <a:cubicBezTo>
                    <a:pt x="8044" y="422"/>
                    <a:pt x="8044" y="273"/>
                    <a:pt x="7970" y="174"/>
                  </a:cubicBezTo>
                  <a:lnTo>
                    <a:pt x="7920" y="124"/>
                  </a:lnTo>
                  <a:cubicBezTo>
                    <a:pt x="7796" y="25"/>
                    <a:pt x="7598" y="0"/>
                    <a:pt x="7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1" name="Google Shape;9341;p25"/>
            <p:cNvSpPr/>
            <p:nvPr/>
          </p:nvSpPr>
          <p:spPr>
            <a:xfrm>
              <a:off x="4028700" y="1238175"/>
              <a:ext cx="111050" cy="63350"/>
            </a:xfrm>
            <a:custGeom>
              <a:avLst/>
              <a:gdLst/>
              <a:ahLst/>
              <a:cxnLst/>
              <a:rect l="l" t="t" r="r" b="b"/>
              <a:pathLst>
                <a:path w="4442" h="2534" extrusionOk="0">
                  <a:moveTo>
                    <a:pt x="4193" y="1"/>
                  </a:moveTo>
                  <a:lnTo>
                    <a:pt x="4193" y="1"/>
                  </a:lnTo>
                  <a:cubicBezTo>
                    <a:pt x="3276" y="248"/>
                    <a:pt x="2409" y="645"/>
                    <a:pt x="1640" y="1116"/>
                  </a:cubicBezTo>
                  <a:cubicBezTo>
                    <a:pt x="1243" y="1364"/>
                    <a:pt x="896" y="1612"/>
                    <a:pt x="549" y="1885"/>
                  </a:cubicBezTo>
                  <a:cubicBezTo>
                    <a:pt x="475" y="1984"/>
                    <a:pt x="301" y="2083"/>
                    <a:pt x="227" y="2182"/>
                  </a:cubicBezTo>
                  <a:cubicBezTo>
                    <a:pt x="157" y="2205"/>
                    <a:pt x="0" y="2534"/>
                    <a:pt x="42" y="2534"/>
                  </a:cubicBezTo>
                  <a:cubicBezTo>
                    <a:pt x="45" y="2534"/>
                    <a:pt x="49" y="2532"/>
                    <a:pt x="54" y="2529"/>
                  </a:cubicBezTo>
                  <a:cubicBezTo>
                    <a:pt x="1144" y="2132"/>
                    <a:pt x="2285" y="1761"/>
                    <a:pt x="3450" y="1513"/>
                  </a:cubicBezTo>
                  <a:cubicBezTo>
                    <a:pt x="3152" y="1414"/>
                    <a:pt x="2855" y="1364"/>
                    <a:pt x="2508" y="1364"/>
                  </a:cubicBezTo>
                  <a:cubicBezTo>
                    <a:pt x="3103" y="1017"/>
                    <a:pt x="3747" y="719"/>
                    <a:pt x="4441" y="521"/>
                  </a:cubicBezTo>
                  <a:lnTo>
                    <a:pt x="4441" y="521"/>
                  </a:lnTo>
                  <a:cubicBezTo>
                    <a:pt x="3970" y="546"/>
                    <a:pt x="3524" y="595"/>
                    <a:pt x="3078" y="670"/>
                  </a:cubicBezTo>
                  <a:cubicBezTo>
                    <a:pt x="3450" y="472"/>
                    <a:pt x="3822" y="224"/>
                    <a:pt x="4193"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2" name="Google Shape;9342;p25"/>
            <p:cNvSpPr/>
            <p:nvPr/>
          </p:nvSpPr>
          <p:spPr>
            <a:xfrm>
              <a:off x="4002750" y="1292600"/>
              <a:ext cx="226250" cy="60000"/>
            </a:xfrm>
            <a:custGeom>
              <a:avLst/>
              <a:gdLst/>
              <a:ahLst/>
              <a:cxnLst/>
              <a:rect l="l" t="t" r="r" b="b"/>
              <a:pathLst>
                <a:path w="9050" h="2400" extrusionOk="0">
                  <a:moveTo>
                    <a:pt x="8299" y="1"/>
                  </a:moveTo>
                  <a:cubicBezTo>
                    <a:pt x="8215" y="1"/>
                    <a:pt x="8125" y="5"/>
                    <a:pt x="8033" y="5"/>
                  </a:cubicBezTo>
                  <a:cubicBezTo>
                    <a:pt x="6620" y="5"/>
                    <a:pt x="5182" y="30"/>
                    <a:pt x="3719" y="203"/>
                  </a:cubicBezTo>
                  <a:cubicBezTo>
                    <a:pt x="2976" y="303"/>
                    <a:pt x="2281" y="426"/>
                    <a:pt x="1563" y="650"/>
                  </a:cubicBezTo>
                  <a:cubicBezTo>
                    <a:pt x="1042" y="774"/>
                    <a:pt x="1" y="1145"/>
                    <a:pt x="670" y="1641"/>
                  </a:cubicBezTo>
                  <a:cubicBezTo>
                    <a:pt x="819" y="1765"/>
                    <a:pt x="1042" y="1815"/>
                    <a:pt x="1240" y="1864"/>
                  </a:cubicBezTo>
                  <a:cubicBezTo>
                    <a:pt x="1637" y="1939"/>
                    <a:pt x="2034" y="2013"/>
                    <a:pt x="2430" y="2112"/>
                  </a:cubicBezTo>
                  <a:cubicBezTo>
                    <a:pt x="3651" y="2312"/>
                    <a:pt x="4921" y="2399"/>
                    <a:pt x="6199" y="2399"/>
                  </a:cubicBezTo>
                  <a:cubicBezTo>
                    <a:pt x="6504" y="2399"/>
                    <a:pt x="6810" y="2394"/>
                    <a:pt x="7115" y="2385"/>
                  </a:cubicBezTo>
                  <a:cubicBezTo>
                    <a:pt x="7512" y="2360"/>
                    <a:pt x="7934" y="2310"/>
                    <a:pt x="8231" y="2063"/>
                  </a:cubicBezTo>
                  <a:cubicBezTo>
                    <a:pt x="8405" y="1914"/>
                    <a:pt x="8479" y="1666"/>
                    <a:pt x="8702" y="1542"/>
                  </a:cubicBezTo>
                  <a:cubicBezTo>
                    <a:pt x="8826" y="1443"/>
                    <a:pt x="8975" y="1418"/>
                    <a:pt x="9024" y="1294"/>
                  </a:cubicBezTo>
                  <a:cubicBezTo>
                    <a:pt x="9049" y="1245"/>
                    <a:pt x="9024" y="1145"/>
                    <a:pt x="9024" y="1071"/>
                  </a:cubicBezTo>
                  <a:cubicBezTo>
                    <a:pt x="8925" y="798"/>
                    <a:pt x="8851" y="501"/>
                    <a:pt x="8752" y="203"/>
                  </a:cubicBezTo>
                  <a:cubicBezTo>
                    <a:pt x="8681" y="26"/>
                    <a:pt x="8509" y="1"/>
                    <a:pt x="8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3" name="Google Shape;9343;p25"/>
            <p:cNvSpPr/>
            <p:nvPr/>
          </p:nvSpPr>
          <p:spPr>
            <a:xfrm>
              <a:off x="4031875" y="1306975"/>
              <a:ext cx="118400" cy="33575"/>
            </a:xfrm>
            <a:custGeom>
              <a:avLst/>
              <a:gdLst/>
              <a:ahLst/>
              <a:cxnLst/>
              <a:rect l="l" t="t" r="r" b="b"/>
              <a:pathLst>
                <a:path w="4736" h="1343" extrusionOk="0">
                  <a:moveTo>
                    <a:pt x="3595" y="25"/>
                  </a:moveTo>
                  <a:lnTo>
                    <a:pt x="3595" y="25"/>
                  </a:lnTo>
                  <a:cubicBezTo>
                    <a:pt x="3586" y="28"/>
                    <a:pt x="3577" y="31"/>
                    <a:pt x="3568" y="34"/>
                  </a:cubicBezTo>
                  <a:lnTo>
                    <a:pt x="3568" y="34"/>
                  </a:lnTo>
                  <a:cubicBezTo>
                    <a:pt x="3579" y="32"/>
                    <a:pt x="3588" y="29"/>
                    <a:pt x="3595" y="25"/>
                  </a:cubicBezTo>
                  <a:close/>
                  <a:moveTo>
                    <a:pt x="2356" y="0"/>
                  </a:moveTo>
                  <a:cubicBezTo>
                    <a:pt x="1910" y="25"/>
                    <a:pt x="1464" y="99"/>
                    <a:pt x="993" y="199"/>
                  </a:cubicBezTo>
                  <a:cubicBezTo>
                    <a:pt x="745" y="248"/>
                    <a:pt x="150" y="273"/>
                    <a:pt x="51" y="521"/>
                  </a:cubicBezTo>
                  <a:cubicBezTo>
                    <a:pt x="1" y="744"/>
                    <a:pt x="298" y="893"/>
                    <a:pt x="522" y="992"/>
                  </a:cubicBezTo>
                  <a:cubicBezTo>
                    <a:pt x="918" y="1165"/>
                    <a:pt x="1389" y="1240"/>
                    <a:pt x="1860" y="1289"/>
                  </a:cubicBezTo>
                  <a:cubicBezTo>
                    <a:pt x="2292" y="1334"/>
                    <a:pt x="2741" y="1343"/>
                    <a:pt x="3192" y="1343"/>
                  </a:cubicBezTo>
                  <a:cubicBezTo>
                    <a:pt x="3492" y="1343"/>
                    <a:pt x="3794" y="1339"/>
                    <a:pt x="4091" y="1339"/>
                  </a:cubicBezTo>
                  <a:cubicBezTo>
                    <a:pt x="3719" y="1215"/>
                    <a:pt x="3323" y="1116"/>
                    <a:pt x="2852" y="1116"/>
                  </a:cubicBezTo>
                  <a:cubicBezTo>
                    <a:pt x="3472" y="967"/>
                    <a:pt x="4091" y="818"/>
                    <a:pt x="4736" y="719"/>
                  </a:cubicBezTo>
                  <a:cubicBezTo>
                    <a:pt x="4017" y="595"/>
                    <a:pt x="3273" y="496"/>
                    <a:pt x="2505" y="471"/>
                  </a:cubicBezTo>
                  <a:cubicBezTo>
                    <a:pt x="2867" y="326"/>
                    <a:pt x="3207" y="157"/>
                    <a:pt x="3568" y="34"/>
                  </a:cubicBezTo>
                  <a:lnTo>
                    <a:pt x="3568" y="34"/>
                  </a:lnTo>
                  <a:cubicBezTo>
                    <a:pt x="3544" y="40"/>
                    <a:pt x="3511" y="42"/>
                    <a:pt x="3475" y="42"/>
                  </a:cubicBezTo>
                  <a:cubicBezTo>
                    <a:pt x="3317" y="42"/>
                    <a:pt x="3075" y="0"/>
                    <a:pt x="3000"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4" name="Google Shape;9344;p25"/>
            <p:cNvSpPr/>
            <p:nvPr/>
          </p:nvSpPr>
          <p:spPr>
            <a:xfrm>
              <a:off x="3870125" y="1241025"/>
              <a:ext cx="173550" cy="145725"/>
            </a:xfrm>
            <a:custGeom>
              <a:avLst/>
              <a:gdLst/>
              <a:ahLst/>
              <a:cxnLst/>
              <a:rect l="l" t="t" r="r" b="b"/>
              <a:pathLst>
                <a:path w="6942" h="5829" extrusionOk="0">
                  <a:moveTo>
                    <a:pt x="4157" y="0"/>
                  </a:moveTo>
                  <a:cubicBezTo>
                    <a:pt x="3911" y="0"/>
                    <a:pt x="3660" y="18"/>
                    <a:pt x="3397" y="35"/>
                  </a:cubicBezTo>
                  <a:cubicBezTo>
                    <a:pt x="2108" y="234"/>
                    <a:pt x="943" y="829"/>
                    <a:pt x="323" y="1870"/>
                  </a:cubicBezTo>
                  <a:cubicBezTo>
                    <a:pt x="125" y="2316"/>
                    <a:pt x="1" y="2762"/>
                    <a:pt x="1" y="3208"/>
                  </a:cubicBezTo>
                  <a:cubicBezTo>
                    <a:pt x="1" y="4698"/>
                    <a:pt x="1559" y="5828"/>
                    <a:pt x="3230" y="5828"/>
                  </a:cubicBezTo>
                  <a:cubicBezTo>
                    <a:pt x="3839" y="5828"/>
                    <a:pt x="4464" y="5678"/>
                    <a:pt x="5033" y="5340"/>
                  </a:cubicBezTo>
                  <a:cubicBezTo>
                    <a:pt x="5529" y="5043"/>
                    <a:pt x="5975" y="4621"/>
                    <a:pt x="6322" y="4200"/>
                  </a:cubicBezTo>
                  <a:cubicBezTo>
                    <a:pt x="6744" y="3679"/>
                    <a:pt x="6942" y="3010"/>
                    <a:pt x="6868" y="2390"/>
                  </a:cubicBezTo>
                  <a:cubicBezTo>
                    <a:pt x="6744" y="1324"/>
                    <a:pt x="5777" y="134"/>
                    <a:pt x="4463" y="10"/>
                  </a:cubicBezTo>
                  <a:cubicBezTo>
                    <a:pt x="4361" y="3"/>
                    <a:pt x="4260" y="0"/>
                    <a:pt x="41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5" name="Google Shape;9345;p25"/>
            <p:cNvSpPr/>
            <p:nvPr/>
          </p:nvSpPr>
          <p:spPr>
            <a:xfrm>
              <a:off x="3879425" y="1254625"/>
              <a:ext cx="144425" cy="119325"/>
            </a:xfrm>
            <a:custGeom>
              <a:avLst/>
              <a:gdLst/>
              <a:ahLst/>
              <a:cxnLst/>
              <a:rect l="l" t="t" r="r" b="b"/>
              <a:pathLst>
                <a:path w="5777" h="4773" extrusionOk="0">
                  <a:moveTo>
                    <a:pt x="3379" y="1"/>
                  </a:moveTo>
                  <a:cubicBezTo>
                    <a:pt x="2722" y="1"/>
                    <a:pt x="2018" y="130"/>
                    <a:pt x="1488" y="433"/>
                  </a:cubicBezTo>
                  <a:cubicBezTo>
                    <a:pt x="794" y="805"/>
                    <a:pt x="25" y="1450"/>
                    <a:pt x="1" y="2193"/>
                  </a:cubicBezTo>
                  <a:cubicBezTo>
                    <a:pt x="1" y="2441"/>
                    <a:pt x="75" y="2689"/>
                    <a:pt x="298" y="2813"/>
                  </a:cubicBezTo>
                  <a:cubicBezTo>
                    <a:pt x="422" y="2887"/>
                    <a:pt x="571" y="2912"/>
                    <a:pt x="695" y="2962"/>
                  </a:cubicBezTo>
                  <a:cubicBezTo>
                    <a:pt x="1141" y="3210"/>
                    <a:pt x="819" y="3904"/>
                    <a:pt x="1166" y="4251"/>
                  </a:cubicBezTo>
                  <a:cubicBezTo>
                    <a:pt x="1488" y="4524"/>
                    <a:pt x="2108" y="4375"/>
                    <a:pt x="2504" y="4524"/>
                  </a:cubicBezTo>
                  <a:cubicBezTo>
                    <a:pt x="2653" y="4573"/>
                    <a:pt x="2752" y="4672"/>
                    <a:pt x="2901" y="4747"/>
                  </a:cubicBezTo>
                  <a:cubicBezTo>
                    <a:pt x="2980" y="4764"/>
                    <a:pt x="3059" y="4772"/>
                    <a:pt x="3137" y="4772"/>
                  </a:cubicBezTo>
                  <a:cubicBezTo>
                    <a:pt x="3279" y="4772"/>
                    <a:pt x="3418" y="4745"/>
                    <a:pt x="3546" y="4697"/>
                  </a:cubicBezTo>
                  <a:cubicBezTo>
                    <a:pt x="4141" y="4524"/>
                    <a:pt x="4636" y="4152"/>
                    <a:pt x="5107" y="3805"/>
                  </a:cubicBezTo>
                  <a:cubicBezTo>
                    <a:pt x="5281" y="3656"/>
                    <a:pt x="5504" y="3507"/>
                    <a:pt x="5628" y="3309"/>
                  </a:cubicBezTo>
                  <a:cubicBezTo>
                    <a:pt x="5752" y="3061"/>
                    <a:pt x="5777" y="2813"/>
                    <a:pt x="5727" y="2565"/>
                  </a:cubicBezTo>
                  <a:cubicBezTo>
                    <a:pt x="5653" y="2317"/>
                    <a:pt x="5529" y="2094"/>
                    <a:pt x="5380" y="1921"/>
                  </a:cubicBezTo>
                  <a:cubicBezTo>
                    <a:pt x="5355" y="1846"/>
                    <a:pt x="5281" y="1797"/>
                    <a:pt x="5281" y="1698"/>
                  </a:cubicBezTo>
                  <a:cubicBezTo>
                    <a:pt x="5256" y="1474"/>
                    <a:pt x="5504" y="1276"/>
                    <a:pt x="5504" y="1053"/>
                  </a:cubicBezTo>
                  <a:cubicBezTo>
                    <a:pt x="5504" y="830"/>
                    <a:pt x="5330" y="681"/>
                    <a:pt x="5107" y="582"/>
                  </a:cubicBezTo>
                  <a:cubicBezTo>
                    <a:pt x="4884" y="483"/>
                    <a:pt x="4636" y="433"/>
                    <a:pt x="4488" y="309"/>
                  </a:cubicBezTo>
                  <a:cubicBezTo>
                    <a:pt x="4388" y="235"/>
                    <a:pt x="4339" y="161"/>
                    <a:pt x="4240" y="86"/>
                  </a:cubicBezTo>
                  <a:cubicBezTo>
                    <a:pt x="4141" y="61"/>
                    <a:pt x="4041" y="37"/>
                    <a:pt x="3967" y="37"/>
                  </a:cubicBezTo>
                  <a:cubicBezTo>
                    <a:pt x="3780" y="13"/>
                    <a:pt x="3581" y="1"/>
                    <a:pt x="3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6" name="Google Shape;9346;p25"/>
            <p:cNvSpPr/>
            <p:nvPr/>
          </p:nvSpPr>
          <p:spPr>
            <a:xfrm>
              <a:off x="3923425" y="1303875"/>
              <a:ext cx="13050" cy="9925"/>
            </a:xfrm>
            <a:custGeom>
              <a:avLst/>
              <a:gdLst/>
              <a:ahLst/>
              <a:cxnLst/>
              <a:rect l="l" t="t" r="r" b="b"/>
              <a:pathLst>
                <a:path w="522" h="397" extrusionOk="0">
                  <a:moveTo>
                    <a:pt x="298" y="0"/>
                  </a:moveTo>
                  <a:cubicBezTo>
                    <a:pt x="174" y="0"/>
                    <a:pt x="50" y="75"/>
                    <a:pt x="26" y="199"/>
                  </a:cubicBezTo>
                  <a:cubicBezTo>
                    <a:pt x="1" y="298"/>
                    <a:pt x="50" y="397"/>
                    <a:pt x="174" y="397"/>
                  </a:cubicBezTo>
                  <a:lnTo>
                    <a:pt x="224" y="397"/>
                  </a:lnTo>
                  <a:cubicBezTo>
                    <a:pt x="348" y="397"/>
                    <a:pt x="472" y="347"/>
                    <a:pt x="497" y="223"/>
                  </a:cubicBezTo>
                  <a:cubicBezTo>
                    <a:pt x="521" y="124"/>
                    <a:pt x="472" y="0"/>
                    <a:pt x="3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7" name="Google Shape;9347;p25"/>
            <p:cNvSpPr/>
            <p:nvPr/>
          </p:nvSpPr>
          <p:spPr>
            <a:xfrm>
              <a:off x="3944125" y="1272625"/>
              <a:ext cx="16475" cy="10000"/>
            </a:xfrm>
            <a:custGeom>
              <a:avLst/>
              <a:gdLst/>
              <a:ahLst/>
              <a:cxnLst/>
              <a:rect l="l" t="t" r="r" b="b"/>
              <a:pathLst>
                <a:path w="659" h="400" extrusionOk="0">
                  <a:moveTo>
                    <a:pt x="340" y="1"/>
                  </a:moveTo>
                  <a:cubicBezTo>
                    <a:pt x="316" y="1"/>
                    <a:pt x="290" y="4"/>
                    <a:pt x="264" y="11"/>
                  </a:cubicBezTo>
                  <a:cubicBezTo>
                    <a:pt x="1" y="98"/>
                    <a:pt x="67" y="399"/>
                    <a:pt x="291" y="399"/>
                  </a:cubicBezTo>
                  <a:cubicBezTo>
                    <a:pt x="321" y="399"/>
                    <a:pt x="353" y="394"/>
                    <a:pt x="387" y="383"/>
                  </a:cubicBezTo>
                  <a:cubicBezTo>
                    <a:pt x="658" y="315"/>
                    <a:pt x="580"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8" name="Google Shape;9348;p25"/>
            <p:cNvSpPr/>
            <p:nvPr/>
          </p:nvSpPr>
          <p:spPr>
            <a:xfrm>
              <a:off x="3916225" y="1278825"/>
              <a:ext cx="16475" cy="10000"/>
            </a:xfrm>
            <a:custGeom>
              <a:avLst/>
              <a:gdLst/>
              <a:ahLst/>
              <a:cxnLst/>
              <a:rect l="l" t="t" r="r" b="b"/>
              <a:pathLst>
                <a:path w="659" h="400" extrusionOk="0">
                  <a:moveTo>
                    <a:pt x="340" y="1"/>
                  </a:moveTo>
                  <a:cubicBezTo>
                    <a:pt x="316" y="1"/>
                    <a:pt x="291" y="4"/>
                    <a:pt x="264" y="11"/>
                  </a:cubicBezTo>
                  <a:cubicBezTo>
                    <a:pt x="1" y="98"/>
                    <a:pt x="67" y="399"/>
                    <a:pt x="292" y="399"/>
                  </a:cubicBezTo>
                  <a:cubicBezTo>
                    <a:pt x="321" y="399"/>
                    <a:pt x="353" y="394"/>
                    <a:pt x="388" y="383"/>
                  </a:cubicBezTo>
                  <a:cubicBezTo>
                    <a:pt x="659" y="315"/>
                    <a:pt x="580"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9" name="Google Shape;9349;p25"/>
            <p:cNvSpPr/>
            <p:nvPr/>
          </p:nvSpPr>
          <p:spPr>
            <a:xfrm>
              <a:off x="3958750" y="1298500"/>
              <a:ext cx="16450" cy="9975"/>
            </a:xfrm>
            <a:custGeom>
              <a:avLst/>
              <a:gdLst/>
              <a:ahLst/>
              <a:cxnLst/>
              <a:rect l="l" t="t" r="r" b="b"/>
              <a:pathLst>
                <a:path w="658" h="399" extrusionOk="0">
                  <a:moveTo>
                    <a:pt x="352" y="0"/>
                  </a:moveTo>
                  <a:cubicBezTo>
                    <a:pt x="321" y="0"/>
                    <a:pt x="286" y="5"/>
                    <a:pt x="249" y="17"/>
                  </a:cubicBezTo>
                  <a:cubicBezTo>
                    <a:pt x="1" y="85"/>
                    <a:pt x="81" y="399"/>
                    <a:pt x="303" y="399"/>
                  </a:cubicBezTo>
                  <a:cubicBezTo>
                    <a:pt x="325" y="399"/>
                    <a:pt x="348" y="395"/>
                    <a:pt x="373" y="389"/>
                  </a:cubicBezTo>
                  <a:cubicBezTo>
                    <a:pt x="658" y="301"/>
                    <a:pt x="594"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0" name="Google Shape;9350;p25"/>
            <p:cNvSpPr/>
            <p:nvPr/>
          </p:nvSpPr>
          <p:spPr>
            <a:xfrm>
              <a:off x="3987500" y="1278050"/>
              <a:ext cx="16275" cy="10150"/>
            </a:xfrm>
            <a:custGeom>
              <a:avLst/>
              <a:gdLst/>
              <a:ahLst/>
              <a:cxnLst/>
              <a:rect l="l" t="t" r="r" b="b"/>
              <a:pathLst>
                <a:path w="651" h="406" extrusionOk="0">
                  <a:moveTo>
                    <a:pt x="360" y="0"/>
                  </a:moveTo>
                  <a:cubicBezTo>
                    <a:pt x="330" y="0"/>
                    <a:pt x="298" y="5"/>
                    <a:pt x="264" y="17"/>
                  </a:cubicBezTo>
                  <a:cubicBezTo>
                    <a:pt x="1" y="105"/>
                    <a:pt x="67" y="405"/>
                    <a:pt x="292" y="405"/>
                  </a:cubicBezTo>
                  <a:cubicBezTo>
                    <a:pt x="321" y="405"/>
                    <a:pt x="353" y="400"/>
                    <a:pt x="388" y="389"/>
                  </a:cubicBezTo>
                  <a:cubicBezTo>
                    <a:pt x="651" y="301"/>
                    <a:pt x="584" y="0"/>
                    <a:pt x="3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1" name="Google Shape;9351;p25"/>
            <p:cNvSpPr/>
            <p:nvPr/>
          </p:nvSpPr>
          <p:spPr>
            <a:xfrm>
              <a:off x="3988675" y="1312125"/>
              <a:ext cx="15725" cy="10150"/>
            </a:xfrm>
            <a:custGeom>
              <a:avLst/>
              <a:gdLst/>
              <a:ahLst/>
              <a:cxnLst/>
              <a:rect l="l" t="t" r="r" b="b"/>
              <a:pathLst>
                <a:path w="629" h="406" extrusionOk="0">
                  <a:moveTo>
                    <a:pt x="338" y="1"/>
                  </a:moveTo>
                  <a:cubicBezTo>
                    <a:pt x="308" y="1"/>
                    <a:pt x="276" y="6"/>
                    <a:pt x="242" y="17"/>
                  </a:cubicBezTo>
                  <a:cubicBezTo>
                    <a:pt x="0" y="105"/>
                    <a:pt x="69" y="406"/>
                    <a:pt x="277" y="406"/>
                  </a:cubicBezTo>
                  <a:cubicBezTo>
                    <a:pt x="304" y="406"/>
                    <a:pt x="334" y="401"/>
                    <a:pt x="366" y="389"/>
                  </a:cubicBezTo>
                  <a:cubicBezTo>
                    <a:pt x="629" y="301"/>
                    <a:pt x="56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2" name="Google Shape;9352;p25"/>
            <p:cNvSpPr/>
            <p:nvPr/>
          </p:nvSpPr>
          <p:spPr>
            <a:xfrm>
              <a:off x="3945925" y="1347000"/>
              <a:ext cx="16475" cy="9975"/>
            </a:xfrm>
            <a:custGeom>
              <a:avLst/>
              <a:gdLst/>
              <a:ahLst/>
              <a:cxnLst/>
              <a:rect l="l" t="t" r="r" b="b"/>
              <a:pathLst>
                <a:path w="659" h="399" extrusionOk="0">
                  <a:moveTo>
                    <a:pt x="312" y="1"/>
                  </a:moveTo>
                  <a:cubicBezTo>
                    <a:pt x="289" y="1"/>
                    <a:pt x="266" y="4"/>
                    <a:pt x="241" y="11"/>
                  </a:cubicBezTo>
                  <a:cubicBezTo>
                    <a:pt x="0" y="98"/>
                    <a:pt x="69" y="399"/>
                    <a:pt x="277" y="399"/>
                  </a:cubicBezTo>
                  <a:cubicBezTo>
                    <a:pt x="304" y="399"/>
                    <a:pt x="333" y="394"/>
                    <a:pt x="365" y="382"/>
                  </a:cubicBezTo>
                  <a:cubicBezTo>
                    <a:pt x="658" y="315"/>
                    <a:pt x="541" y="1"/>
                    <a:pt x="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3" name="Google Shape;9353;p25"/>
            <p:cNvSpPr/>
            <p:nvPr/>
          </p:nvSpPr>
          <p:spPr>
            <a:xfrm>
              <a:off x="3903850" y="1336300"/>
              <a:ext cx="15725" cy="10150"/>
            </a:xfrm>
            <a:custGeom>
              <a:avLst/>
              <a:gdLst/>
              <a:ahLst/>
              <a:cxnLst/>
              <a:rect l="l" t="t" r="r" b="b"/>
              <a:pathLst>
                <a:path w="629" h="406" extrusionOk="0">
                  <a:moveTo>
                    <a:pt x="352" y="0"/>
                  </a:moveTo>
                  <a:cubicBezTo>
                    <a:pt x="324" y="0"/>
                    <a:pt x="295" y="6"/>
                    <a:pt x="263" y="17"/>
                  </a:cubicBezTo>
                  <a:cubicBezTo>
                    <a:pt x="0" y="105"/>
                    <a:pt x="67" y="406"/>
                    <a:pt x="291" y="406"/>
                  </a:cubicBezTo>
                  <a:cubicBezTo>
                    <a:pt x="321" y="406"/>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4" name="Google Shape;9354;p25"/>
            <p:cNvSpPr/>
            <p:nvPr/>
          </p:nvSpPr>
          <p:spPr>
            <a:xfrm>
              <a:off x="3891450" y="1302225"/>
              <a:ext cx="15725" cy="10150"/>
            </a:xfrm>
            <a:custGeom>
              <a:avLst/>
              <a:gdLst/>
              <a:ahLst/>
              <a:cxnLst/>
              <a:rect l="l" t="t" r="r" b="b"/>
              <a:pathLst>
                <a:path w="629" h="406" extrusionOk="0">
                  <a:moveTo>
                    <a:pt x="352" y="0"/>
                  </a:moveTo>
                  <a:cubicBezTo>
                    <a:pt x="325" y="0"/>
                    <a:pt x="295" y="5"/>
                    <a:pt x="263" y="17"/>
                  </a:cubicBezTo>
                  <a:cubicBezTo>
                    <a:pt x="0" y="104"/>
                    <a:pt x="67" y="405"/>
                    <a:pt x="291" y="405"/>
                  </a:cubicBezTo>
                  <a:cubicBezTo>
                    <a:pt x="321" y="405"/>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5" name="Google Shape;9355;p25"/>
            <p:cNvSpPr/>
            <p:nvPr/>
          </p:nvSpPr>
          <p:spPr>
            <a:xfrm>
              <a:off x="3940325" y="1325325"/>
              <a:ext cx="15925" cy="9975"/>
            </a:xfrm>
            <a:custGeom>
              <a:avLst/>
              <a:gdLst/>
              <a:ahLst/>
              <a:cxnLst/>
              <a:rect l="l" t="t" r="r" b="b"/>
              <a:pathLst>
                <a:path w="637" h="399" extrusionOk="0">
                  <a:moveTo>
                    <a:pt x="318" y="0"/>
                  </a:moveTo>
                  <a:cubicBezTo>
                    <a:pt x="294" y="0"/>
                    <a:pt x="269" y="3"/>
                    <a:pt x="242" y="10"/>
                  </a:cubicBezTo>
                  <a:cubicBezTo>
                    <a:pt x="1" y="98"/>
                    <a:pt x="70" y="398"/>
                    <a:pt x="278" y="398"/>
                  </a:cubicBezTo>
                  <a:cubicBezTo>
                    <a:pt x="305" y="398"/>
                    <a:pt x="334" y="393"/>
                    <a:pt x="366" y="382"/>
                  </a:cubicBezTo>
                  <a:cubicBezTo>
                    <a:pt x="637" y="314"/>
                    <a:pt x="558"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6" name="Google Shape;9356;p25"/>
            <p:cNvSpPr/>
            <p:nvPr/>
          </p:nvSpPr>
          <p:spPr>
            <a:xfrm>
              <a:off x="3976275" y="1340800"/>
              <a:ext cx="15925" cy="10000"/>
            </a:xfrm>
            <a:custGeom>
              <a:avLst/>
              <a:gdLst/>
              <a:ahLst/>
              <a:cxnLst/>
              <a:rect l="l" t="t" r="r" b="b"/>
              <a:pathLst>
                <a:path w="637" h="400" extrusionOk="0">
                  <a:moveTo>
                    <a:pt x="318" y="1"/>
                  </a:moveTo>
                  <a:cubicBezTo>
                    <a:pt x="294" y="1"/>
                    <a:pt x="269" y="4"/>
                    <a:pt x="242" y="11"/>
                  </a:cubicBezTo>
                  <a:cubicBezTo>
                    <a:pt x="1" y="98"/>
                    <a:pt x="70" y="399"/>
                    <a:pt x="277" y="399"/>
                  </a:cubicBezTo>
                  <a:cubicBezTo>
                    <a:pt x="305" y="399"/>
                    <a:pt x="334" y="394"/>
                    <a:pt x="366" y="382"/>
                  </a:cubicBezTo>
                  <a:cubicBezTo>
                    <a:pt x="636" y="315"/>
                    <a:pt x="558" y="1"/>
                    <a:pt x="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7" name="Google Shape;9357;p25"/>
            <p:cNvSpPr/>
            <p:nvPr/>
          </p:nvSpPr>
          <p:spPr>
            <a:xfrm>
              <a:off x="3965825" y="1271225"/>
              <a:ext cx="16275" cy="10150"/>
            </a:xfrm>
            <a:custGeom>
              <a:avLst/>
              <a:gdLst/>
              <a:ahLst/>
              <a:cxnLst/>
              <a:rect l="l" t="t" r="r" b="b"/>
              <a:pathLst>
                <a:path w="651" h="406" extrusionOk="0">
                  <a:moveTo>
                    <a:pt x="359" y="1"/>
                  </a:moveTo>
                  <a:cubicBezTo>
                    <a:pt x="330" y="1"/>
                    <a:pt x="298" y="6"/>
                    <a:pt x="263" y="17"/>
                  </a:cubicBezTo>
                  <a:cubicBezTo>
                    <a:pt x="0" y="105"/>
                    <a:pt x="67" y="406"/>
                    <a:pt x="291" y="406"/>
                  </a:cubicBezTo>
                  <a:cubicBezTo>
                    <a:pt x="320" y="406"/>
                    <a:pt x="353" y="401"/>
                    <a:pt x="387" y="389"/>
                  </a:cubicBezTo>
                  <a:cubicBezTo>
                    <a:pt x="650" y="301"/>
                    <a:pt x="584"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8" name="Google Shape;9358;p25"/>
            <p:cNvSpPr/>
            <p:nvPr/>
          </p:nvSpPr>
          <p:spPr>
            <a:xfrm>
              <a:off x="3929800" y="1262550"/>
              <a:ext cx="15725" cy="10150"/>
            </a:xfrm>
            <a:custGeom>
              <a:avLst/>
              <a:gdLst/>
              <a:ahLst/>
              <a:cxnLst/>
              <a:rect l="l" t="t" r="r" b="b"/>
              <a:pathLst>
                <a:path w="629" h="406" extrusionOk="0">
                  <a:moveTo>
                    <a:pt x="338" y="0"/>
                  </a:moveTo>
                  <a:cubicBezTo>
                    <a:pt x="308" y="0"/>
                    <a:pt x="276" y="6"/>
                    <a:pt x="242" y="17"/>
                  </a:cubicBezTo>
                  <a:cubicBezTo>
                    <a:pt x="0" y="105"/>
                    <a:pt x="69" y="406"/>
                    <a:pt x="277" y="406"/>
                  </a:cubicBezTo>
                  <a:cubicBezTo>
                    <a:pt x="304" y="406"/>
                    <a:pt x="334" y="400"/>
                    <a:pt x="366" y="389"/>
                  </a:cubicBezTo>
                  <a:cubicBezTo>
                    <a:pt x="629" y="301"/>
                    <a:pt x="562"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9" name="Google Shape;9359;p25"/>
            <p:cNvSpPr/>
            <p:nvPr/>
          </p:nvSpPr>
          <p:spPr>
            <a:xfrm>
              <a:off x="4001700" y="1293525"/>
              <a:ext cx="15175" cy="10175"/>
            </a:xfrm>
            <a:custGeom>
              <a:avLst/>
              <a:gdLst/>
              <a:ahLst/>
              <a:cxnLst/>
              <a:rect l="l" t="t" r="r" b="b"/>
              <a:pathLst>
                <a:path w="607" h="407" extrusionOk="0">
                  <a:moveTo>
                    <a:pt x="330" y="1"/>
                  </a:moveTo>
                  <a:cubicBezTo>
                    <a:pt x="302" y="1"/>
                    <a:pt x="273" y="6"/>
                    <a:pt x="241" y="18"/>
                  </a:cubicBezTo>
                  <a:cubicBezTo>
                    <a:pt x="0" y="105"/>
                    <a:pt x="69" y="406"/>
                    <a:pt x="277" y="406"/>
                  </a:cubicBezTo>
                  <a:cubicBezTo>
                    <a:pt x="304" y="406"/>
                    <a:pt x="334" y="401"/>
                    <a:pt x="365" y="389"/>
                  </a:cubicBezTo>
                  <a:cubicBezTo>
                    <a:pt x="606" y="302"/>
                    <a:pt x="537" y="1"/>
                    <a:pt x="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0" name="Google Shape;9360;p25"/>
            <p:cNvSpPr/>
            <p:nvPr/>
          </p:nvSpPr>
          <p:spPr>
            <a:xfrm>
              <a:off x="3914750" y="1351175"/>
              <a:ext cx="15350" cy="9975"/>
            </a:xfrm>
            <a:custGeom>
              <a:avLst/>
              <a:gdLst/>
              <a:ahLst/>
              <a:cxnLst/>
              <a:rect l="l" t="t" r="r" b="b"/>
              <a:pathLst>
                <a:path w="614" h="399" extrusionOk="0">
                  <a:moveTo>
                    <a:pt x="337" y="0"/>
                  </a:moveTo>
                  <a:cubicBezTo>
                    <a:pt x="310" y="0"/>
                    <a:pt x="280" y="6"/>
                    <a:pt x="249" y="17"/>
                  </a:cubicBezTo>
                  <a:cubicBezTo>
                    <a:pt x="0" y="85"/>
                    <a:pt x="81" y="399"/>
                    <a:pt x="303" y="399"/>
                  </a:cubicBezTo>
                  <a:cubicBezTo>
                    <a:pt x="325" y="399"/>
                    <a:pt x="348" y="396"/>
                    <a:pt x="373" y="389"/>
                  </a:cubicBezTo>
                  <a:cubicBezTo>
                    <a:pt x="614" y="301"/>
                    <a:pt x="545"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1" name="Google Shape;9361;p25"/>
            <p:cNvSpPr/>
            <p:nvPr/>
          </p:nvSpPr>
          <p:spPr>
            <a:xfrm>
              <a:off x="3899425" y="1318800"/>
              <a:ext cx="16200" cy="10300"/>
            </a:xfrm>
            <a:custGeom>
              <a:avLst/>
              <a:gdLst/>
              <a:ahLst/>
              <a:cxnLst/>
              <a:rect l="l" t="t" r="r" b="b"/>
              <a:pathLst>
                <a:path w="648" h="412" extrusionOk="0">
                  <a:moveTo>
                    <a:pt x="354" y="0"/>
                  </a:moveTo>
                  <a:cubicBezTo>
                    <a:pt x="320" y="0"/>
                    <a:pt x="283" y="7"/>
                    <a:pt x="242" y="23"/>
                  </a:cubicBezTo>
                  <a:cubicBezTo>
                    <a:pt x="1" y="111"/>
                    <a:pt x="70" y="411"/>
                    <a:pt x="277" y="411"/>
                  </a:cubicBezTo>
                  <a:cubicBezTo>
                    <a:pt x="305" y="411"/>
                    <a:pt x="334" y="406"/>
                    <a:pt x="366" y="395"/>
                  </a:cubicBezTo>
                  <a:cubicBezTo>
                    <a:pt x="647" y="330"/>
                    <a:pt x="588"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2" name="Google Shape;9362;p25"/>
            <p:cNvSpPr/>
            <p:nvPr/>
          </p:nvSpPr>
          <p:spPr>
            <a:xfrm>
              <a:off x="3968725" y="1320175"/>
              <a:ext cx="15925" cy="10000"/>
            </a:xfrm>
            <a:custGeom>
              <a:avLst/>
              <a:gdLst/>
              <a:ahLst/>
              <a:cxnLst/>
              <a:rect l="l" t="t" r="r" b="b"/>
              <a:pathLst>
                <a:path w="637" h="400" extrusionOk="0">
                  <a:moveTo>
                    <a:pt x="360" y="1"/>
                  </a:moveTo>
                  <a:cubicBezTo>
                    <a:pt x="332" y="1"/>
                    <a:pt x="303" y="6"/>
                    <a:pt x="271" y="18"/>
                  </a:cubicBezTo>
                  <a:cubicBezTo>
                    <a:pt x="0" y="85"/>
                    <a:pt x="79" y="399"/>
                    <a:pt x="319" y="399"/>
                  </a:cubicBezTo>
                  <a:cubicBezTo>
                    <a:pt x="343" y="399"/>
                    <a:pt x="368" y="396"/>
                    <a:pt x="395" y="389"/>
                  </a:cubicBezTo>
                  <a:cubicBezTo>
                    <a:pt x="636" y="302"/>
                    <a:pt x="56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3" name="Google Shape;9363;p25"/>
            <p:cNvSpPr/>
            <p:nvPr/>
          </p:nvSpPr>
          <p:spPr>
            <a:xfrm>
              <a:off x="4001075" y="1330725"/>
              <a:ext cx="15175" cy="10150"/>
            </a:xfrm>
            <a:custGeom>
              <a:avLst/>
              <a:gdLst/>
              <a:ahLst/>
              <a:cxnLst/>
              <a:rect l="l" t="t" r="r" b="b"/>
              <a:pathLst>
                <a:path w="607" h="406" extrusionOk="0">
                  <a:moveTo>
                    <a:pt x="330" y="0"/>
                  </a:moveTo>
                  <a:cubicBezTo>
                    <a:pt x="303" y="0"/>
                    <a:pt x="273" y="5"/>
                    <a:pt x="241" y="17"/>
                  </a:cubicBezTo>
                  <a:cubicBezTo>
                    <a:pt x="0" y="105"/>
                    <a:pt x="69" y="405"/>
                    <a:pt x="277" y="405"/>
                  </a:cubicBezTo>
                  <a:cubicBezTo>
                    <a:pt x="304" y="405"/>
                    <a:pt x="334" y="400"/>
                    <a:pt x="365" y="389"/>
                  </a:cubicBezTo>
                  <a:cubicBezTo>
                    <a:pt x="606" y="301"/>
                    <a:pt x="537"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4" name="Google Shape;9364;p25"/>
            <p:cNvSpPr/>
            <p:nvPr/>
          </p:nvSpPr>
          <p:spPr>
            <a:xfrm>
              <a:off x="3978200" y="1255550"/>
              <a:ext cx="15625" cy="10325"/>
            </a:xfrm>
            <a:custGeom>
              <a:avLst/>
              <a:gdLst/>
              <a:ahLst/>
              <a:cxnLst/>
              <a:rect l="l" t="t" r="r" b="b"/>
              <a:pathLst>
                <a:path w="625" h="413" extrusionOk="0">
                  <a:moveTo>
                    <a:pt x="364" y="1"/>
                  </a:moveTo>
                  <a:cubicBezTo>
                    <a:pt x="334" y="1"/>
                    <a:pt x="300" y="8"/>
                    <a:pt x="264" y="24"/>
                  </a:cubicBezTo>
                  <a:cubicBezTo>
                    <a:pt x="1" y="112"/>
                    <a:pt x="67" y="413"/>
                    <a:pt x="292" y="413"/>
                  </a:cubicBezTo>
                  <a:cubicBezTo>
                    <a:pt x="321" y="413"/>
                    <a:pt x="353" y="408"/>
                    <a:pt x="388" y="396"/>
                  </a:cubicBezTo>
                  <a:cubicBezTo>
                    <a:pt x="624" y="310"/>
                    <a:pt x="563" y="1"/>
                    <a:pt x="3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5" name="Google Shape;9365;p25"/>
            <p:cNvSpPr/>
            <p:nvPr/>
          </p:nvSpPr>
          <p:spPr>
            <a:xfrm>
              <a:off x="3963900" y="1354275"/>
              <a:ext cx="15700" cy="9525"/>
            </a:xfrm>
            <a:custGeom>
              <a:avLst/>
              <a:gdLst/>
              <a:ahLst/>
              <a:cxnLst/>
              <a:rect l="l" t="t" r="r" b="b"/>
              <a:pathLst>
                <a:path w="628" h="381" extrusionOk="0">
                  <a:moveTo>
                    <a:pt x="337" y="0"/>
                  </a:moveTo>
                  <a:cubicBezTo>
                    <a:pt x="308" y="0"/>
                    <a:pt x="276" y="5"/>
                    <a:pt x="241" y="17"/>
                  </a:cubicBezTo>
                  <a:cubicBezTo>
                    <a:pt x="0" y="83"/>
                    <a:pt x="69" y="381"/>
                    <a:pt x="276" y="381"/>
                  </a:cubicBezTo>
                  <a:cubicBezTo>
                    <a:pt x="304" y="381"/>
                    <a:pt x="333" y="376"/>
                    <a:pt x="365" y="364"/>
                  </a:cubicBezTo>
                  <a:cubicBezTo>
                    <a:pt x="628" y="298"/>
                    <a:pt x="562"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66" name="Google Shape;9366;p25"/>
          <p:cNvGrpSpPr/>
          <p:nvPr/>
        </p:nvGrpSpPr>
        <p:grpSpPr>
          <a:xfrm rot="-5255570">
            <a:off x="8153651" y="1062539"/>
            <a:ext cx="535491" cy="403793"/>
            <a:chOff x="3693500" y="1118850"/>
            <a:chExt cx="535500" cy="403800"/>
          </a:xfrm>
        </p:grpSpPr>
        <p:sp>
          <p:nvSpPr>
            <p:cNvPr id="9367" name="Google Shape;9367;p25"/>
            <p:cNvSpPr/>
            <p:nvPr/>
          </p:nvSpPr>
          <p:spPr>
            <a:xfrm>
              <a:off x="3978600" y="1346375"/>
              <a:ext cx="135125" cy="119900"/>
            </a:xfrm>
            <a:custGeom>
              <a:avLst/>
              <a:gdLst/>
              <a:ahLst/>
              <a:cxnLst/>
              <a:rect l="l" t="t" r="r" b="b"/>
              <a:pathLst>
                <a:path w="5405" h="4796" extrusionOk="0">
                  <a:moveTo>
                    <a:pt x="588" y="0"/>
                  </a:moveTo>
                  <a:cubicBezTo>
                    <a:pt x="478" y="0"/>
                    <a:pt x="377" y="17"/>
                    <a:pt x="298" y="60"/>
                  </a:cubicBezTo>
                  <a:cubicBezTo>
                    <a:pt x="0" y="259"/>
                    <a:pt x="322" y="903"/>
                    <a:pt x="397" y="1101"/>
                  </a:cubicBezTo>
                  <a:cubicBezTo>
                    <a:pt x="521" y="1473"/>
                    <a:pt x="694" y="1845"/>
                    <a:pt x="892" y="2217"/>
                  </a:cubicBezTo>
                  <a:cubicBezTo>
                    <a:pt x="1165" y="2614"/>
                    <a:pt x="1438" y="2985"/>
                    <a:pt x="1760" y="3357"/>
                  </a:cubicBezTo>
                  <a:cubicBezTo>
                    <a:pt x="2182" y="3853"/>
                    <a:pt x="2727" y="4324"/>
                    <a:pt x="3371" y="4671"/>
                  </a:cubicBezTo>
                  <a:cubicBezTo>
                    <a:pt x="3495" y="4721"/>
                    <a:pt x="3619" y="4795"/>
                    <a:pt x="3768" y="4795"/>
                  </a:cubicBezTo>
                  <a:cubicBezTo>
                    <a:pt x="3917" y="4795"/>
                    <a:pt x="4140" y="4721"/>
                    <a:pt x="4239" y="4597"/>
                  </a:cubicBezTo>
                  <a:cubicBezTo>
                    <a:pt x="4264" y="4547"/>
                    <a:pt x="4289" y="4498"/>
                    <a:pt x="4338" y="4448"/>
                  </a:cubicBezTo>
                  <a:cubicBezTo>
                    <a:pt x="4462" y="4299"/>
                    <a:pt x="4784" y="4324"/>
                    <a:pt x="4884" y="4175"/>
                  </a:cubicBezTo>
                  <a:cubicBezTo>
                    <a:pt x="4958" y="4076"/>
                    <a:pt x="4908" y="3952"/>
                    <a:pt x="4983" y="3853"/>
                  </a:cubicBezTo>
                  <a:cubicBezTo>
                    <a:pt x="5032" y="3754"/>
                    <a:pt x="5156" y="3729"/>
                    <a:pt x="5255" y="3680"/>
                  </a:cubicBezTo>
                  <a:cubicBezTo>
                    <a:pt x="5379" y="3580"/>
                    <a:pt x="5404" y="3456"/>
                    <a:pt x="5404" y="3357"/>
                  </a:cubicBezTo>
                  <a:cubicBezTo>
                    <a:pt x="5404" y="3258"/>
                    <a:pt x="5330" y="3184"/>
                    <a:pt x="5255" y="3085"/>
                  </a:cubicBezTo>
                  <a:cubicBezTo>
                    <a:pt x="4983" y="2738"/>
                    <a:pt x="4611" y="2465"/>
                    <a:pt x="4264" y="2143"/>
                  </a:cubicBezTo>
                  <a:cubicBezTo>
                    <a:pt x="3718" y="1696"/>
                    <a:pt x="3124" y="1225"/>
                    <a:pt x="2504" y="779"/>
                  </a:cubicBezTo>
                  <a:cubicBezTo>
                    <a:pt x="2182" y="581"/>
                    <a:pt x="1884" y="383"/>
                    <a:pt x="1512" y="234"/>
                  </a:cubicBezTo>
                  <a:cubicBezTo>
                    <a:pt x="1344" y="159"/>
                    <a:pt x="923" y="0"/>
                    <a:pt x="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8" name="Google Shape;9368;p25"/>
            <p:cNvSpPr/>
            <p:nvPr/>
          </p:nvSpPr>
          <p:spPr>
            <a:xfrm>
              <a:off x="3995325" y="1358850"/>
              <a:ext cx="70675" cy="80150"/>
            </a:xfrm>
            <a:custGeom>
              <a:avLst/>
              <a:gdLst/>
              <a:ahLst/>
              <a:cxnLst/>
              <a:rect l="l" t="t" r="r" b="b"/>
              <a:pathLst>
                <a:path w="2827" h="3206" extrusionOk="0">
                  <a:moveTo>
                    <a:pt x="617" y="0"/>
                  </a:moveTo>
                  <a:cubicBezTo>
                    <a:pt x="350" y="0"/>
                    <a:pt x="131" y="123"/>
                    <a:pt x="75" y="479"/>
                  </a:cubicBezTo>
                  <a:cubicBezTo>
                    <a:pt x="0" y="826"/>
                    <a:pt x="199" y="1148"/>
                    <a:pt x="347" y="1445"/>
                  </a:cubicBezTo>
                  <a:cubicBezTo>
                    <a:pt x="496" y="1768"/>
                    <a:pt x="719" y="2065"/>
                    <a:pt x="967" y="2363"/>
                  </a:cubicBezTo>
                  <a:cubicBezTo>
                    <a:pt x="1091" y="2511"/>
                    <a:pt x="1240" y="2685"/>
                    <a:pt x="1438" y="2834"/>
                  </a:cubicBezTo>
                  <a:cubicBezTo>
                    <a:pt x="1587" y="2933"/>
                    <a:pt x="1884" y="3081"/>
                    <a:pt x="1959" y="3205"/>
                  </a:cubicBezTo>
                  <a:cubicBezTo>
                    <a:pt x="1760" y="2834"/>
                    <a:pt x="1562" y="2486"/>
                    <a:pt x="1265" y="2139"/>
                  </a:cubicBezTo>
                  <a:lnTo>
                    <a:pt x="1265" y="2139"/>
                  </a:lnTo>
                  <a:cubicBezTo>
                    <a:pt x="1636" y="2437"/>
                    <a:pt x="2083" y="2610"/>
                    <a:pt x="2578" y="2734"/>
                  </a:cubicBezTo>
                  <a:cubicBezTo>
                    <a:pt x="2306" y="2313"/>
                    <a:pt x="1884" y="1941"/>
                    <a:pt x="1488" y="1594"/>
                  </a:cubicBezTo>
                  <a:lnTo>
                    <a:pt x="1488" y="1594"/>
                  </a:lnTo>
                  <a:cubicBezTo>
                    <a:pt x="1884" y="1817"/>
                    <a:pt x="2355" y="1991"/>
                    <a:pt x="2826" y="2115"/>
                  </a:cubicBezTo>
                  <a:cubicBezTo>
                    <a:pt x="2678" y="1495"/>
                    <a:pt x="2331" y="950"/>
                    <a:pt x="1835" y="503"/>
                  </a:cubicBezTo>
                  <a:cubicBezTo>
                    <a:pt x="1634" y="334"/>
                    <a:pt x="1059" y="0"/>
                    <a:pt x="617"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9" name="Google Shape;9369;p25"/>
            <p:cNvSpPr/>
            <p:nvPr/>
          </p:nvSpPr>
          <p:spPr>
            <a:xfrm>
              <a:off x="3930250" y="1364650"/>
              <a:ext cx="68825" cy="145000"/>
            </a:xfrm>
            <a:custGeom>
              <a:avLst/>
              <a:gdLst/>
              <a:ahLst/>
              <a:cxnLst/>
              <a:rect l="l" t="t" r="r" b="b"/>
              <a:pathLst>
                <a:path w="2753" h="5800" extrusionOk="0">
                  <a:moveTo>
                    <a:pt x="784" y="1"/>
                  </a:moveTo>
                  <a:cubicBezTo>
                    <a:pt x="756" y="1"/>
                    <a:pt x="726" y="8"/>
                    <a:pt x="695" y="23"/>
                  </a:cubicBezTo>
                  <a:cubicBezTo>
                    <a:pt x="397" y="172"/>
                    <a:pt x="348" y="767"/>
                    <a:pt x="273" y="965"/>
                  </a:cubicBezTo>
                  <a:cubicBezTo>
                    <a:pt x="100" y="1635"/>
                    <a:pt x="0" y="2354"/>
                    <a:pt x="0" y="2998"/>
                  </a:cubicBezTo>
                  <a:cubicBezTo>
                    <a:pt x="25" y="3370"/>
                    <a:pt x="75" y="3742"/>
                    <a:pt x="124" y="4089"/>
                  </a:cubicBezTo>
                  <a:cubicBezTo>
                    <a:pt x="224" y="4684"/>
                    <a:pt x="447" y="5229"/>
                    <a:pt x="868" y="5700"/>
                  </a:cubicBezTo>
                  <a:cubicBezTo>
                    <a:pt x="893" y="5725"/>
                    <a:pt x="942" y="5750"/>
                    <a:pt x="992" y="5799"/>
                  </a:cubicBezTo>
                  <a:cubicBezTo>
                    <a:pt x="1066" y="5799"/>
                    <a:pt x="1116" y="5799"/>
                    <a:pt x="1190" y="5750"/>
                  </a:cubicBezTo>
                  <a:cubicBezTo>
                    <a:pt x="1364" y="5700"/>
                    <a:pt x="1513" y="5675"/>
                    <a:pt x="1711" y="5601"/>
                  </a:cubicBezTo>
                  <a:cubicBezTo>
                    <a:pt x="1959" y="5551"/>
                    <a:pt x="2232" y="5452"/>
                    <a:pt x="2430" y="5254"/>
                  </a:cubicBezTo>
                  <a:cubicBezTo>
                    <a:pt x="2579" y="5130"/>
                    <a:pt x="2603" y="4957"/>
                    <a:pt x="2628" y="4808"/>
                  </a:cubicBezTo>
                  <a:cubicBezTo>
                    <a:pt x="2752" y="4015"/>
                    <a:pt x="2554" y="3320"/>
                    <a:pt x="2232" y="2626"/>
                  </a:cubicBezTo>
                  <a:cubicBezTo>
                    <a:pt x="1934" y="1957"/>
                    <a:pt x="1513" y="1337"/>
                    <a:pt x="1215" y="643"/>
                  </a:cubicBezTo>
                  <a:cubicBezTo>
                    <a:pt x="1149" y="510"/>
                    <a:pt x="1023" y="1"/>
                    <a:pt x="7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0" name="Google Shape;9370;p25"/>
            <p:cNvSpPr/>
            <p:nvPr/>
          </p:nvSpPr>
          <p:spPr>
            <a:xfrm>
              <a:off x="3933350" y="1377000"/>
              <a:ext cx="56425" cy="96700"/>
            </a:xfrm>
            <a:custGeom>
              <a:avLst/>
              <a:gdLst/>
              <a:ahLst/>
              <a:cxnLst/>
              <a:rect l="l" t="t" r="r" b="b"/>
              <a:pathLst>
                <a:path w="2257" h="3868" extrusionOk="0">
                  <a:moveTo>
                    <a:pt x="893" y="0"/>
                  </a:moveTo>
                  <a:cubicBezTo>
                    <a:pt x="571" y="25"/>
                    <a:pt x="447" y="199"/>
                    <a:pt x="347" y="422"/>
                  </a:cubicBezTo>
                  <a:cubicBezTo>
                    <a:pt x="100" y="1017"/>
                    <a:pt x="0" y="1513"/>
                    <a:pt x="25" y="2008"/>
                  </a:cubicBezTo>
                  <a:cubicBezTo>
                    <a:pt x="25" y="2653"/>
                    <a:pt x="149" y="3273"/>
                    <a:pt x="323" y="3868"/>
                  </a:cubicBezTo>
                  <a:cubicBezTo>
                    <a:pt x="323" y="3471"/>
                    <a:pt x="372" y="3074"/>
                    <a:pt x="571" y="2653"/>
                  </a:cubicBezTo>
                  <a:cubicBezTo>
                    <a:pt x="744" y="3025"/>
                    <a:pt x="967" y="3397"/>
                    <a:pt x="1190" y="3768"/>
                  </a:cubicBezTo>
                  <a:cubicBezTo>
                    <a:pt x="1215" y="3248"/>
                    <a:pt x="1215" y="2727"/>
                    <a:pt x="1215" y="2207"/>
                  </a:cubicBezTo>
                  <a:cubicBezTo>
                    <a:pt x="1587" y="2405"/>
                    <a:pt x="1884" y="2628"/>
                    <a:pt x="2207" y="2876"/>
                  </a:cubicBezTo>
                  <a:cubicBezTo>
                    <a:pt x="2256" y="2157"/>
                    <a:pt x="2083" y="1513"/>
                    <a:pt x="1884" y="868"/>
                  </a:cubicBezTo>
                  <a:cubicBezTo>
                    <a:pt x="1835" y="645"/>
                    <a:pt x="1760" y="447"/>
                    <a:pt x="1612" y="273"/>
                  </a:cubicBezTo>
                  <a:cubicBezTo>
                    <a:pt x="1463" y="124"/>
                    <a:pt x="1215" y="0"/>
                    <a:pt x="89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1" name="Google Shape;9371;p25"/>
            <p:cNvSpPr/>
            <p:nvPr/>
          </p:nvSpPr>
          <p:spPr>
            <a:xfrm>
              <a:off x="3819325" y="1362200"/>
              <a:ext cx="97925" cy="160450"/>
            </a:xfrm>
            <a:custGeom>
              <a:avLst/>
              <a:gdLst/>
              <a:ahLst/>
              <a:cxnLst/>
              <a:rect l="l" t="t" r="r" b="b"/>
              <a:pathLst>
                <a:path w="3917" h="6418" extrusionOk="0">
                  <a:moveTo>
                    <a:pt x="3537" y="1"/>
                  </a:moveTo>
                  <a:cubicBezTo>
                    <a:pt x="3070" y="1"/>
                    <a:pt x="2660" y="791"/>
                    <a:pt x="2479" y="1063"/>
                  </a:cubicBezTo>
                  <a:cubicBezTo>
                    <a:pt x="2107" y="1634"/>
                    <a:pt x="1785" y="2229"/>
                    <a:pt x="1413" y="2848"/>
                  </a:cubicBezTo>
                  <a:cubicBezTo>
                    <a:pt x="1041" y="3468"/>
                    <a:pt x="694" y="4088"/>
                    <a:pt x="422" y="4707"/>
                  </a:cubicBezTo>
                  <a:cubicBezTo>
                    <a:pt x="198" y="5228"/>
                    <a:pt x="0" y="5773"/>
                    <a:pt x="99" y="6269"/>
                  </a:cubicBezTo>
                  <a:cubicBezTo>
                    <a:pt x="99" y="6294"/>
                    <a:pt x="124" y="6344"/>
                    <a:pt x="174" y="6344"/>
                  </a:cubicBezTo>
                  <a:cubicBezTo>
                    <a:pt x="186" y="6356"/>
                    <a:pt x="202" y="6361"/>
                    <a:pt x="219" y="6361"/>
                  </a:cubicBezTo>
                  <a:cubicBezTo>
                    <a:pt x="270" y="6361"/>
                    <a:pt x="335" y="6319"/>
                    <a:pt x="372" y="6319"/>
                  </a:cubicBezTo>
                  <a:cubicBezTo>
                    <a:pt x="496" y="6319"/>
                    <a:pt x="570" y="6418"/>
                    <a:pt x="694" y="6418"/>
                  </a:cubicBezTo>
                  <a:cubicBezTo>
                    <a:pt x="818" y="6418"/>
                    <a:pt x="893" y="6344"/>
                    <a:pt x="1016" y="6294"/>
                  </a:cubicBezTo>
                  <a:cubicBezTo>
                    <a:pt x="1240" y="6195"/>
                    <a:pt x="1512" y="6195"/>
                    <a:pt x="1785" y="6096"/>
                  </a:cubicBezTo>
                  <a:cubicBezTo>
                    <a:pt x="2033" y="6021"/>
                    <a:pt x="2206" y="5848"/>
                    <a:pt x="2355" y="5699"/>
                  </a:cubicBezTo>
                  <a:cubicBezTo>
                    <a:pt x="2702" y="5327"/>
                    <a:pt x="2876" y="4931"/>
                    <a:pt x="3049" y="4534"/>
                  </a:cubicBezTo>
                  <a:cubicBezTo>
                    <a:pt x="3471" y="3468"/>
                    <a:pt x="3818" y="2427"/>
                    <a:pt x="3867" y="1386"/>
                  </a:cubicBezTo>
                  <a:lnTo>
                    <a:pt x="3867" y="617"/>
                  </a:lnTo>
                  <a:cubicBezTo>
                    <a:pt x="3843" y="444"/>
                    <a:pt x="3917" y="121"/>
                    <a:pt x="3669" y="22"/>
                  </a:cubicBezTo>
                  <a:cubicBezTo>
                    <a:pt x="3625" y="7"/>
                    <a:pt x="3581" y="1"/>
                    <a:pt x="3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2" name="Google Shape;9372;p25"/>
            <p:cNvSpPr/>
            <p:nvPr/>
          </p:nvSpPr>
          <p:spPr>
            <a:xfrm>
              <a:off x="3837300" y="1381100"/>
              <a:ext cx="84300" cy="101900"/>
            </a:xfrm>
            <a:custGeom>
              <a:avLst/>
              <a:gdLst/>
              <a:ahLst/>
              <a:cxnLst/>
              <a:rect l="l" t="t" r="r" b="b"/>
              <a:pathLst>
                <a:path w="3372" h="4076" extrusionOk="0">
                  <a:moveTo>
                    <a:pt x="2838" y="0"/>
                  </a:moveTo>
                  <a:cubicBezTo>
                    <a:pt x="2532" y="0"/>
                    <a:pt x="2105" y="321"/>
                    <a:pt x="1884" y="506"/>
                  </a:cubicBezTo>
                  <a:cubicBezTo>
                    <a:pt x="1388" y="1002"/>
                    <a:pt x="1016" y="1596"/>
                    <a:pt x="719" y="2117"/>
                  </a:cubicBezTo>
                  <a:cubicBezTo>
                    <a:pt x="521" y="2439"/>
                    <a:pt x="397" y="2762"/>
                    <a:pt x="273" y="3084"/>
                  </a:cubicBezTo>
                  <a:cubicBezTo>
                    <a:pt x="223" y="3233"/>
                    <a:pt x="174" y="3381"/>
                    <a:pt x="124" y="3580"/>
                  </a:cubicBezTo>
                  <a:cubicBezTo>
                    <a:pt x="78" y="3717"/>
                    <a:pt x="96" y="3917"/>
                    <a:pt x="21" y="4044"/>
                  </a:cubicBezTo>
                  <a:lnTo>
                    <a:pt x="21" y="4044"/>
                  </a:lnTo>
                  <a:cubicBezTo>
                    <a:pt x="335" y="3585"/>
                    <a:pt x="628" y="3148"/>
                    <a:pt x="992" y="2712"/>
                  </a:cubicBezTo>
                  <a:lnTo>
                    <a:pt x="992" y="2712"/>
                  </a:lnTo>
                  <a:cubicBezTo>
                    <a:pt x="992" y="3158"/>
                    <a:pt x="967" y="3580"/>
                    <a:pt x="892" y="4026"/>
                  </a:cubicBezTo>
                  <a:cubicBezTo>
                    <a:pt x="1314" y="3530"/>
                    <a:pt x="1587" y="2960"/>
                    <a:pt x="1760" y="2439"/>
                  </a:cubicBezTo>
                  <a:cubicBezTo>
                    <a:pt x="1859" y="2861"/>
                    <a:pt x="1934" y="3307"/>
                    <a:pt x="2008" y="3728"/>
                  </a:cubicBezTo>
                  <a:cubicBezTo>
                    <a:pt x="2330" y="3158"/>
                    <a:pt x="2677" y="2538"/>
                    <a:pt x="2876" y="1919"/>
                  </a:cubicBezTo>
                  <a:cubicBezTo>
                    <a:pt x="3074" y="1423"/>
                    <a:pt x="3371" y="580"/>
                    <a:pt x="3099" y="134"/>
                  </a:cubicBezTo>
                  <a:cubicBezTo>
                    <a:pt x="3035" y="38"/>
                    <a:pt x="2944" y="0"/>
                    <a:pt x="2838" y="0"/>
                  </a:cubicBezTo>
                  <a:close/>
                  <a:moveTo>
                    <a:pt x="21" y="4044"/>
                  </a:moveTo>
                  <a:cubicBezTo>
                    <a:pt x="14" y="4055"/>
                    <a:pt x="7" y="4065"/>
                    <a:pt x="0" y="4075"/>
                  </a:cubicBezTo>
                  <a:cubicBezTo>
                    <a:pt x="8" y="4066"/>
                    <a:pt x="15" y="4055"/>
                    <a:pt x="21" y="4044"/>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3" name="Google Shape;9373;p25"/>
            <p:cNvSpPr/>
            <p:nvPr/>
          </p:nvSpPr>
          <p:spPr>
            <a:xfrm>
              <a:off x="3710850" y="1347525"/>
              <a:ext cx="197725" cy="113150"/>
            </a:xfrm>
            <a:custGeom>
              <a:avLst/>
              <a:gdLst/>
              <a:ahLst/>
              <a:cxnLst/>
              <a:rect l="l" t="t" r="r" b="b"/>
              <a:pathLst>
                <a:path w="7909" h="4526" extrusionOk="0">
                  <a:moveTo>
                    <a:pt x="7433" y="0"/>
                  </a:moveTo>
                  <a:cubicBezTo>
                    <a:pt x="7161" y="0"/>
                    <a:pt x="6669" y="194"/>
                    <a:pt x="6496" y="237"/>
                  </a:cubicBezTo>
                  <a:lnTo>
                    <a:pt x="5281" y="609"/>
                  </a:lnTo>
                  <a:cubicBezTo>
                    <a:pt x="4314" y="956"/>
                    <a:pt x="3447" y="1353"/>
                    <a:pt x="2653" y="1824"/>
                  </a:cubicBezTo>
                  <a:cubicBezTo>
                    <a:pt x="1587" y="2444"/>
                    <a:pt x="596" y="3212"/>
                    <a:pt x="75" y="4129"/>
                  </a:cubicBezTo>
                  <a:cubicBezTo>
                    <a:pt x="51" y="4154"/>
                    <a:pt x="1" y="4204"/>
                    <a:pt x="51" y="4253"/>
                  </a:cubicBezTo>
                  <a:cubicBezTo>
                    <a:pt x="61" y="4304"/>
                    <a:pt x="111" y="4317"/>
                    <a:pt x="178" y="4317"/>
                  </a:cubicBezTo>
                  <a:cubicBezTo>
                    <a:pt x="256" y="4317"/>
                    <a:pt x="356" y="4299"/>
                    <a:pt x="438" y="4299"/>
                  </a:cubicBezTo>
                  <a:cubicBezTo>
                    <a:pt x="459" y="4299"/>
                    <a:pt x="479" y="4300"/>
                    <a:pt x="497" y="4303"/>
                  </a:cubicBezTo>
                  <a:cubicBezTo>
                    <a:pt x="695" y="4328"/>
                    <a:pt x="720" y="4526"/>
                    <a:pt x="918" y="4526"/>
                  </a:cubicBezTo>
                  <a:cubicBezTo>
                    <a:pt x="1042" y="4526"/>
                    <a:pt x="1166" y="4452"/>
                    <a:pt x="1290" y="4427"/>
                  </a:cubicBezTo>
                  <a:cubicBezTo>
                    <a:pt x="1348" y="4419"/>
                    <a:pt x="1406" y="4416"/>
                    <a:pt x="1464" y="4416"/>
                  </a:cubicBezTo>
                  <a:cubicBezTo>
                    <a:pt x="1582" y="4416"/>
                    <a:pt x="1703" y="4427"/>
                    <a:pt x="1835" y="4427"/>
                  </a:cubicBezTo>
                  <a:cubicBezTo>
                    <a:pt x="2282" y="4427"/>
                    <a:pt x="2703" y="4179"/>
                    <a:pt x="3100" y="3956"/>
                  </a:cubicBezTo>
                  <a:cubicBezTo>
                    <a:pt x="4389" y="3212"/>
                    <a:pt x="5628" y="2419"/>
                    <a:pt x="6620" y="1452"/>
                  </a:cubicBezTo>
                  <a:cubicBezTo>
                    <a:pt x="6818" y="1229"/>
                    <a:pt x="7909" y="188"/>
                    <a:pt x="7537" y="14"/>
                  </a:cubicBezTo>
                  <a:cubicBezTo>
                    <a:pt x="7508" y="5"/>
                    <a:pt x="7473" y="0"/>
                    <a:pt x="74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4" name="Google Shape;9374;p25"/>
            <p:cNvSpPr/>
            <p:nvPr/>
          </p:nvSpPr>
          <p:spPr>
            <a:xfrm>
              <a:off x="3749275" y="1353400"/>
              <a:ext cx="140725" cy="80025"/>
            </a:xfrm>
            <a:custGeom>
              <a:avLst/>
              <a:gdLst/>
              <a:ahLst/>
              <a:cxnLst/>
              <a:rect l="l" t="t" r="r" b="b"/>
              <a:pathLst>
                <a:path w="5629" h="3201" extrusionOk="0">
                  <a:moveTo>
                    <a:pt x="5133" y="1"/>
                  </a:moveTo>
                  <a:cubicBezTo>
                    <a:pt x="4973" y="1"/>
                    <a:pt x="4805" y="88"/>
                    <a:pt x="4612" y="176"/>
                  </a:cubicBezTo>
                  <a:cubicBezTo>
                    <a:pt x="3744" y="573"/>
                    <a:pt x="2876" y="969"/>
                    <a:pt x="2034" y="1415"/>
                  </a:cubicBezTo>
                  <a:cubicBezTo>
                    <a:pt x="1265" y="1812"/>
                    <a:pt x="447" y="2283"/>
                    <a:pt x="1" y="2903"/>
                  </a:cubicBezTo>
                  <a:cubicBezTo>
                    <a:pt x="621" y="2655"/>
                    <a:pt x="1240" y="2407"/>
                    <a:pt x="1811" y="2159"/>
                  </a:cubicBezTo>
                  <a:lnTo>
                    <a:pt x="1811" y="2159"/>
                  </a:lnTo>
                  <a:cubicBezTo>
                    <a:pt x="1488" y="2481"/>
                    <a:pt x="1191" y="2828"/>
                    <a:pt x="1017" y="3200"/>
                  </a:cubicBezTo>
                  <a:cubicBezTo>
                    <a:pt x="1563" y="2903"/>
                    <a:pt x="2133" y="2581"/>
                    <a:pt x="2678" y="2233"/>
                  </a:cubicBezTo>
                  <a:lnTo>
                    <a:pt x="2678" y="2233"/>
                  </a:lnTo>
                  <a:cubicBezTo>
                    <a:pt x="2629" y="2481"/>
                    <a:pt x="2529" y="2729"/>
                    <a:pt x="2405" y="2977"/>
                  </a:cubicBezTo>
                  <a:cubicBezTo>
                    <a:pt x="3521" y="2357"/>
                    <a:pt x="4488" y="1589"/>
                    <a:pt x="5231" y="721"/>
                  </a:cubicBezTo>
                  <a:cubicBezTo>
                    <a:pt x="5455" y="473"/>
                    <a:pt x="5628" y="176"/>
                    <a:pt x="5331" y="52"/>
                  </a:cubicBezTo>
                  <a:cubicBezTo>
                    <a:pt x="5265" y="16"/>
                    <a:pt x="5200" y="1"/>
                    <a:pt x="5133"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5" name="Google Shape;9375;p25"/>
            <p:cNvSpPr/>
            <p:nvPr/>
          </p:nvSpPr>
          <p:spPr>
            <a:xfrm>
              <a:off x="4011425" y="1323750"/>
              <a:ext cx="181000" cy="54975"/>
            </a:xfrm>
            <a:custGeom>
              <a:avLst/>
              <a:gdLst/>
              <a:ahLst/>
              <a:cxnLst/>
              <a:rect l="l" t="t" r="r" b="b"/>
              <a:pathLst>
                <a:path w="7240" h="2199" extrusionOk="0">
                  <a:moveTo>
                    <a:pt x="2689" y="0"/>
                  </a:moveTo>
                  <a:cubicBezTo>
                    <a:pt x="2006" y="0"/>
                    <a:pt x="1318" y="49"/>
                    <a:pt x="621" y="98"/>
                  </a:cubicBezTo>
                  <a:cubicBezTo>
                    <a:pt x="323" y="147"/>
                    <a:pt x="1" y="321"/>
                    <a:pt x="174" y="544"/>
                  </a:cubicBezTo>
                  <a:cubicBezTo>
                    <a:pt x="323" y="717"/>
                    <a:pt x="720" y="891"/>
                    <a:pt x="992" y="1040"/>
                  </a:cubicBezTo>
                  <a:cubicBezTo>
                    <a:pt x="1538" y="1362"/>
                    <a:pt x="2158" y="1635"/>
                    <a:pt x="2827" y="1808"/>
                  </a:cubicBezTo>
                  <a:cubicBezTo>
                    <a:pt x="3628" y="2055"/>
                    <a:pt x="4480" y="2199"/>
                    <a:pt x="5411" y="2199"/>
                  </a:cubicBezTo>
                  <a:cubicBezTo>
                    <a:pt x="5604" y="2199"/>
                    <a:pt x="5800" y="2193"/>
                    <a:pt x="6000" y="2180"/>
                  </a:cubicBezTo>
                  <a:cubicBezTo>
                    <a:pt x="6248" y="2180"/>
                    <a:pt x="6446" y="2155"/>
                    <a:pt x="6694" y="2056"/>
                  </a:cubicBezTo>
                  <a:cubicBezTo>
                    <a:pt x="6917" y="1957"/>
                    <a:pt x="7140" y="1808"/>
                    <a:pt x="7190" y="1635"/>
                  </a:cubicBezTo>
                  <a:cubicBezTo>
                    <a:pt x="7239" y="1535"/>
                    <a:pt x="7190" y="1412"/>
                    <a:pt x="7140" y="1312"/>
                  </a:cubicBezTo>
                  <a:cubicBezTo>
                    <a:pt x="7016" y="1064"/>
                    <a:pt x="6768" y="916"/>
                    <a:pt x="6496" y="767"/>
                  </a:cubicBezTo>
                  <a:cubicBezTo>
                    <a:pt x="5752" y="346"/>
                    <a:pt x="4785" y="147"/>
                    <a:pt x="3769" y="48"/>
                  </a:cubicBezTo>
                  <a:cubicBezTo>
                    <a:pt x="3409" y="14"/>
                    <a:pt x="3050" y="0"/>
                    <a:pt x="26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6" name="Google Shape;9376;p25"/>
            <p:cNvSpPr/>
            <p:nvPr/>
          </p:nvSpPr>
          <p:spPr>
            <a:xfrm>
              <a:off x="4022600" y="1334025"/>
              <a:ext cx="119000" cy="37425"/>
            </a:xfrm>
            <a:custGeom>
              <a:avLst/>
              <a:gdLst/>
              <a:ahLst/>
              <a:cxnLst/>
              <a:rect l="l" t="t" r="r" b="b"/>
              <a:pathLst>
                <a:path w="4760" h="1497" extrusionOk="0">
                  <a:moveTo>
                    <a:pt x="1303" y="0"/>
                  </a:moveTo>
                  <a:cubicBezTo>
                    <a:pt x="1087" y="0"/>
                    <a:pt x="867" y="3"/>
                    <a:pt x="645" y="9"/>
                  </a:cubicBezTo>
                  <a:cubicBezTo>
                    <a:pt x="422" y="9"/>
                    <a:pt x="0" y="9"/>
                    <a:pt x="25" y="257"/>
                  </a:cubicBezTo>
                  <a:cubicBezTo>
                    <a:pt x="50" y="455"/>
                    <a:pt x="422" y="579"/>
                    <a:pt x="620" y="653"/>
                  </a:cubicBezTo>
                  <a:cubicBezTo>
                    <a:pt x="1636" y="1100"/>
                    <a:pt x="2826" y="1397"/>
                    <a:pt x="4090" y="1496"/>
                  </a:cubicBezTo>
                  <a:cubicBezTo>
                    <a:pt x="3966" y="1372"/>
                    <a:pt x="3843" y="1248"/>
                    <a:pt x="3694" y="1124"/>
                  </a:cubicBezTo>
                  <a:cubicBezTo>
                    <a:pt x="4041" y="1100"/>
                    <a:pt x="4388" y="1075"/>
                    <a:pt x="4760" y="1025"/>
                  </a:cubicBezTo>
                  <a:cubicBezTo>
                    <a:pt x="4487" y="877"/>
                    <a:pt x="4214" y="728"/>
                    <a:pt x="3892" y="604"/>
                  </a:cubicBezTo>
                  <a:cubicBezTo>
                    <a:pt x="4115" y="530"/>
                    <a:pt x="4363" y="480"/>
                    <a:pt x="4586" y="381"/>
                  </a:cubicBezTo>
                  <a:cubicBezTo>
                    <a:pt x="4264" y="232"/>
                    <a:pt x="3892" y="158"/>
                    <a:pt x="3495" y="133"/>
                  </a:cubicBezTo>
                  <a:cubicBezTo>
                    <a:pt x="2765" y="37"/>
                    <a:pt x="2050" y="0"/>
                    <a:pt x="130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7" name="Google Shape;9377;p25"/>
            <p:cNvSpPr/>
            <p:nvPr/>
          </p:nvSpPr>
          <p:spPr>
            <a:xfrm>
              <a:off x="4021975" y="1262100"/>
              <a:ext cx="192750" cy="54450"/>
            </a:xfrm>
            <a:custGeom>
              <a:avLst/>
              <a:gdLst/>
              <a:ahLst/>
              <a:cxnLst/>
              <a:rect l="l" t="t" r="r" b="b"/>
              <a:pathLst>
                <a:path w="7710" h="2178" extrusionOk="0">
                  <a:moveTo>
                    <a:pt x="6971" y="1"/>
                  </a:moveTo>
                  <a:cubicBezTo>
                    <a:pt x="6935" y="1"/>
                    <a:pt x="6900" y="4"/>
                    <a:pt x="6867" y="10"/>
                  </a:cubicBezTo>
                  <a:cubicBezTo>
                    <a:pt x="6619" y="10"/>
                    <a:pt x="6371" y="60"/>
                    <a:pt x="6123" y="109"/>
                  </a:cubicBezTo>
                  <a:cubicBezTo>
                    <a:pt x="4239" y="432"/>
                    <a:pt x="2355" y="779"/>
                    <a:pt x="521" y="1399"/>
                  </a:cubicBezTo>
                  <a:cubicBezTo>
                    <a:pt x="75" y="1547"/>
                    <a:pt x="0" y="1870"/>
                    <a:pt x="447" y="1894"/>
                  </a:cubicBezTo>
                  <a:cubicBezTo>
                    <a:pt x="918" y="1919"/>
                    <a:pt x="1364" y="1994"/>
                    <a:pt x="1785" y="2043"/>
                  </a:cubicBezTo>
                  <a:cubicBezTo>
                    <a:pt x="2459" y="2127"/>
                    <a:pt x="3167" y="2177"/>
                    <a:pt x="3878" y="2177"/>
                  </a:cubicBezTo>
                  <a:cubicBezTo>
                    <a:pt x="4214" y="2177"/>
                    <a:pt x="4550" y="2166"/>
                    <a:pt x="4884" y="2142"/>
                  </a:cubicBezTo>
                  <a:cubicBezTo>
                    <a:pt x="5454" y="2043"/>
                    <a:pt x="6024" y="2018"/>
                    <a:pt x="6619" y="1919"/>
                  </a:cubicBezTo>
                  <a:cubicBezTo>
                    <a:pt x="6817" y="1894"/>
                    <a:pt x="7065" y="1870"/>
                    <a:pt x="7189" y="1721"/>
                  </a:cubicBezTo>
                  <a:cubicBezTo>
                    <a:pt x="7313" y="1597"/>
                    <a:pt x="7239" y="1399"/>
                    <a:pt x="7338" y="1275"/>
                  </a:cubicBezTo>
                  <a:cubicBezTo>
                    <a:pt x="7388" y="1151"/>
                    <a:pt x="7586" y="1052"/>
                    <a:pt x="7611" y="928"/>
                  </a:cubicBezTo>
                  <a:cubicBezTo>
                    <a:pt x="7710" y="729"/>
                    <a:pt x="7462" y="605"/>
                    <a:pt x="7363" y="407"/>
                  </a:cubicBezTo>
                  <a:cubicBezTo>
                    <a:pt x="7313" y="283"/>
                    <a:pt x="7338" y="134"/>
                    <a:pt x="7239" y="60"/>
                  </a:cubicBezTo>
                  <a:cubicBezTo>
                    <a:pt x="7166" y="24"/>
                    <a:pt x="7067" y="1"/>
                    <a:pt x="69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8" name="Google Shape;9378;p25"/>
            <p:cNvSpPr/>
            <p:nvPr/>
          </p:nvSpPr>
          <p:spPr>
            <a:xfrm>
              <a:off x="4025700" y="1273575"/>
              <a:ext cx="125200" cy="39625"/>
            </a:xfrm>
            <a:custGeom>
              <a:avLst/>
              <a:gdLst/>
              <a:ahLst/>
              <a:cxnLst/>
              <a:rect l="l" t="t" r="r" b="b"/>
              <a:pathLst>
                <a:path w="5008" h="1585" extrusionOk="0">
                  <a:moveTo>
                    <a:pt x="4397" y="0"/>
                  </a:moveTo>
                  <a:cubicBezTo>
                    <a:pt x="3266" y="0"/>
                    <a:pt x="2052" y="230"/>
                    <a:pt x="892" y="568"/>
                  </a:cubicBezTo>
                  <a:cubicBezTo>
                    <a:pt x="645" y="642"/>
                    <a:pt x="50" y="816"/>
                    <a:pt x="25" y="1064"/>
                  </a:cubicBezTo>
                  <a:cubicBezTo>
                    <a:pt x="0" y="1262"/>
                    <a:pt x="496" y="1386"/>
                    <a:pt x="669" y="1435"/>
                  </a:cubicBezTo>
                  <a:cubicBezTo>
                    <a:pt x="1289" y="1584"/>
                    <a:pt x="2033" y="1584"/>
                    <a:pt x="2776" y="1584"/>
                  </a:cubicBezTo>
                  <a:cubicBezTo>
                    <a:pt x="3247" y="1584"/>
                    <a:pt x="3719" y="1584"/>
                    <a:pt x="4214" y="1559"/>
                  </a:cubicBezTo>
                  <a:cubicBezTo>
                    <a:pt x="3867" y="1411"/>
                    <a:pt x="3495" y="1262"/>
                    <a:pt x="3074" y="1163"/>
                  </a:cubicBezTo>
                  <a:lnTo>
                    <a:pt x="5008" y="791"/>
                  </a:lnTo>
                  <a:cubicBezTo>
                    <a:pt x="4710" y="725"/>
                    <a:pt x="4369" y="692"/>
                    <a:pt x="4020" y="692"/>
                  </a:cubicBezTo>
                  <a:cubicBezTo>
                    <a:pt x="3845" y="692"/>
                    <a:pt x="3669" y="700"/>
                    <a:pt x="3495" y="716"/>
                  </a:cubicBezTo>
                  <a:cubicBezTo>
                    <a:pt x="3991" y="469"/>
                    <a:pt x="4487" y="270"/>
                    <a:pt x="4983" y="22"/>
                  </a:cubicBezTo>
                  <a:cubicBezTo>
                    <a:pt x="4790" y="8"/>
                    <a:pt x="4595" y="0"/>
                    <a:pt x="4397"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9" name="Google Shape;9379;p25"/>
            <p:cNvSpPr/>
            <p:nvPr/>
          </p:nvSpPr>
          <p:spPr>
            <a:xfrm>
              <a:off x="4013950" y="1165175"/>
              <a:ext cx="184675" cy="126900"/>
            </a:xfrm>
            <a:custGeom>
              <a:avLst/>
              <a:gdLst/>
              <a:ahLst/>
              <a:cxnLst/>
              <a:rect l="l" t="t" r="r" b="b"/>
              <a:pathLst>
                <a:path w="7387" h="5076" extrusionOk="0">
                  <a:moveTo>
                    <a:pt x="6682" y="0"/>
                  </a:moveTo>
                  <a:cubicBezTo>
                    <a:pt x="6638" y="0"/>
                    <a:pt x="6592" y="6"/>
                    <a:pt x="6544" y="20"/>
                  </a:cubicBezTo>
                  <a:cubicBezTo>
                    <a:pt x="6395" y="45"/>
                    <a:pt x="6196" y="95"/>
                    <a:pt x="6048" y="169"/>
                  </a:cubicBezTo>
                  <a:cubicBezTo>
                    <a:pt x="5056" y="590"/>
                    <a:pt x="4189" y="1136"/>
                    <a:pt x="3370" y="1706"/>
                  </a:cubicBezTo>
                  <a:cubicBezTo>
                    <a:pt x="2875" y="2078"/>
                    <a:pt x="2428" y="2450"/>
                    <a:pt x="1957" y="2797"/>
                  </a:cubicBezTo>
                  <a:cubicBezTo>
                    <a:pt x="1486" y="3193"/>
                    <a:pt x="1015" y="3615"/>
                    <a:pt x="619" y="4036"/>
                  </a:cubicBezTo>
                  <a:cubicBezTo>
                    <a:pt x="396" y="4284"/>
                    <a:pt x="148" y="4532"/>
                    <a:pt x="73" y="4805"/>
                  </a:cubicBezTo>
                  <a:cubicBezTo>
                    <a:pt x="0" y="5009"/>
                    <a:pt x="57" y="5076"/>
                    <a:pt x="191" y="5076"/>
                  </a:cubicBezTo>
                  <a:cubicBezTo>
                    <a:pt x="285" y="5076"/>
                    <a:pt x="417" y="5044"/>
                    <a:pt x="569" y="5003"/>
                  </a:cubicBezTo>
                  <a:cubicBezTo>
                    <a:pt x="1362" y="4780"/>
                    <a:pt x="2181" y="4408"/>
                    <a:pt x="2924" y="4036"/>
                  </a:cubicBezTo>
                  <a:cubicBezTo>
                    <a:pt x="4486" y="3292"/>
                    <a:pt x="5924" y="2400"/>
                    <a:pt x="7138" y="1384"/>
                  </a:cubicBezTo>
                  <a:cubicBezTo>
                    <a:pt x="7188" y="1309"/>
                    <a:pt x="7213" y="1284"/>
                    <a:pt x="7262" y="1210"/>
                  </a:cubicBezTo>
                  <a:cubicBezTo>
                    <a:pt x="7287" y="1136"/>
                    <a:pt x="7163" y="1061"/>
                    <a:pt x="7138" y="962"/>
                  </a:cubicBezTo>
                  <a:cubicBezTo>
                    <a:pt x="7064" y="789"/>
                    <a:pt x="7386" y="466"/>
                    <a:pt x="7188" y="342"/>
                  </a:cubicBezTo>
                  <a:cubicBezTo>
                    <a:pt x="7138" y="318"/>
                    <a:pt x="7064" y="318"/>
                    <a:pt x="7039" y="293"/>
                  </a:cubicBezTo>
                  <a:cubicBezTo>
                    <a:pt x="6965" y="268"/>
                    <a:pt x="6965" y="169"/>
                    <a:pt x="6940" y="95"/>
                  </a:cubicBezTo>
                  <a:cubicBezTo>
                    <a:pt x="6887" y="41"/>
                    <a:pt x="6794" y="0"/>
                    <a:pt x="6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0" name="Google Shape;9380;p25"/>
            <p:cNvSpPr/>
            <p:nvPr/>
          </p:nvSpPr>
          <p:spPr>
            <a:xfrm>
              <a:off x="4020725" y="1204700"/>
              <a:ext cx="115925" cy="81075"/>
            </a:xfrm>
            <a:custGeom>
              <a:avLst/>
              <a:gdLst/>
              <a:ahLst/>
              <a:cxnLst/>
              <a:rect l="l" t="t" r="r" b="b"/>
              <a:pathLst>
                <a:path w="4637" h="3243" extrusionOk="0">
                  <a:moveTo>
                    <a:pt x="3794" y="1"/>
                  </a:moveTo>
                  <a:cubicBezTo>
                    <a:pt x="3347" y="224"/>
                    <a:pt x="2951" y="497"/>
                    <a:pt x="2529" y="720"/>
                  </a:cubicBezTo>
                  <a:cubicBezTo>
                    <a:pt x="1835" y="1216"/>
                    <a:pt x="1240" y="1736"/>
                    <a:pt x="720" y="2306"/>
                  </a:cubicBezTo>
                  <a:cubicBezTo>
                    <a:pt x="571" y="2480"/>
                    <a:pt x="1" y="2976"/>
                    <a:pt x="50" y="3174"/>
                  </a:cubicBezTo>
                  <a:cubicBezTo>
                    <a:pt x="55" y="3223"/>
                    <a:pt x="92" y="3243"/>
                    <a:pt x="150" y="3243"/>
                  </a:cubicBezTo>
                  <a:cubicBezTo>
                    <a:pt x="388" y="3243"/>
                    <a:pt x="972" y="2907"/>
                    <a:pt x="1091" y="2827"/>
                  </a:cubicBezTo>
                  <a:cubicBezTo>
                    <a:pt x="2281" y="2207"/>
                    <a:pt x="3446" y="1563"/>
                    <a:pt x="4636" y="943"/>
                  </a:cubicBezTo>
                  <a:lnTo>
                    <a:pt x="4636" y="943"/>
                  </a:lnTo>
                  <a:cubicBezTo>
                    <a:pt x="4141" y="1067"/>
                    <a:pt x="3670" y="1166"/>
                    <a:pt x="3174" y="1290"/>
                  </a:cubicBezTo>
                  <a:cubicBezTo>
                    <a:pt x="3645" y="918"/>
                    <a:pt x="4091" y="497"/>
                    <a:pt x="4562" y="125"/>
                  </a:cubicBezTo>
                  <a:lnTo>
                    <a:pt x="4562" y="125"/>
                  </a:lnTo>
                  <a:cubicBezTo>
                    <a:pt x="3967" y="472"/>
                    <a:pt x="3347" y="794"/>
                    <a:pt x="2728" y="1067"/>
                  </a:cubicBezTo>
                  <a:cubicBezTo>
                    <a:pt x="2975" y="695"/>
                    <a:pt x="3347" y="323"/>
                    <a:pt x="3794"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1" name="Google Shape;9381;p25"/>
            <p:cNvSpPr/>
            <p:nvPr/>
          </p:nvSpPr>
          <p:spPr>
            <a:xfrm>
              <a:off x="3693500" y="1314975"/>
              <a:ext cx="212600" cy="64550"/>
            </a:xfrm>
            <a:custGeom>
              <a:avLst/>
              <a:gdLst/>
              <a:ahLst/>
              <a:cxnLst/>
              <a:rect l="l" t="t" r="r" b="b"/>
              <a:pathLst>
                <a:path w="8504" h="2582" extrusionOk="0">
                  <a:moveTo>
                    <a:pt x="5969" y="1"/>
                  </a:moveTo>
                  <a:cubicBezTo>
                    <a:pt x="5740" y="1"/>
                    <a:pt x="5510" y="2"/>
                    <a:pt x="5281" y="2"/>
                  </a:cubicBezTo>
                  <a:cubicBezTo>
                    <a:pt x="3843" y="2"/>
                    <a:pt x="2356" y="27"/>
                    <a:pt x="893" y="424"/>
                  </a:cubicBezTo>
                  <a:cubicBezTo>
                    <a:pt x="695" y="498"/>
                    <a:pt x="497" y="548"/>
                    <a:pt x="298" y="672"/>
                  </a:cubicBezTo>
                  <a:cubicBezTo>
                    <a:pt x="150" y="796"/>
                    <a:pt x="1" y="969"/>
                    <a:pt x="26" y="1118"/>
                  </a:cubicBezTo>
                  <a:cubicBezTo>
                    <a:pt x="26" y="1217"/>
                    <a:pt x="75" y="1292"/>
                    <a:pt x="125" y="1391"/>
                  </a:cubicBezTo>
                  <a:cubicBezTo>
                    <a:pt x="150" y="1515"/>
                    <a:pt x="75" y="1639"/>
                    <a:pt x="125" y="1763"/>
                  </a:cubicBezTo>
                  <a:cubicBezTo>
                    <a:pt x="125" y="1961"/>
                    <a:pt x="274" y="2110"/>
                    <a:pt x="397" y="2258"/>
                  </a:cubicBezTo>
                  <a:cubicBezTo>
                    <a:pt x="497" y="2357"/>
                    <a:pt x="546" y="2457"/>
                    <a:pt x="670" y="2506"/>
                  </a:cubicBezTo>
                  <a:cubicBezTo>
                    <a:pt x="790" y="2561"/>
                    <a:pt x="929" y="2582"/>
                    <a:pt x="1077" y="2582"/>
                  </a:cubicBezTo>
                  <a:cubicBezTo>
                    <a:pt x="1265" y="2582"/>
                    <a:pt x="1467" y="2548"/>
                    <a:pt x="1662" y="2506"/>
                  </a:cubicBezTo>
                  <a:cubicBezTo>
                    <a:pt x="2430" y="2357"/>
                    <a:pt x="3174" y="2159"/>
                    <a:pt x="3967" y="2010"/>
                  </a:cubicBezTo>
                  <a:cubicBezTo>
                    <a:pt x="4389" y="1911"/>
                    <a:pt x="4860" y="1837"/>
                    <a:pt x="5256" y="1663"/>
                  </a:cubicBezTo>
                  <a:cubicBezTo>
                    <a:pt x="5727" y="1515"/>
                    <a:pt x="6149" y="1341"/>
                    <a:pt x="6595" y="1143"/>
                  </a:cubicBezTo>
                  <a:cubicBezTo>
                    <a:pt x="7066" y="969"/>
                    <a:pt x="7512" y="746"/>
                    <a:pt x="7983" y="548"/>
                  </a:cubicBezTo>
                  <a:cubicBezTo>
                    <a:pt x="8429" y="374"/>
                    <a:pt x="8504" y="176"/>
                    <a:pt x="8008" y="126"/>
                  </a:cubicBezTo>
                  <a:cubicBezTo>
                    <a:pt x="7339" y="15"/>
                    <a:pt x="6655" y="1"/>
                    <a:pt x="59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2" name="Google Shape;9382;p25"/>
            <p:cNvSpPr/>
            <p:nvPr/>
          </p:nvSpPr>
          <p:spPr>
            <a:xfrm>
              <a:off x="3766625" y="1316275"/>
              <a:ext cx="117800" cy="37425"/>
            </a:xfrm>
            <a:custGeom>
              <a:avLst/>
              <a:gdLst/>
              <a:ahLst/>
              <a:cxnLst/>
              <a:rect l="l" t="t" r="r" b="b"/>
              <a:pathLst>
                <a:path w="4712" h="1497" extrusionOk="0">
                  <a:moveTo>
                    <a:pt x="30" y="366"/>
                  </a:moveTo>
                  <a:lnTo>
                    <a:pt x="30" y="366"/>
                  </a:lnTo>
                  <a:cubicBezTo>
                    <a:pt x="20" y="368"/>
                    <a:pt x="10" y="370"/>
                    <a:pt x="1" y="372"/>
                  </a:cubicBezTo>
                  <a:cubicBezTo>
                    <a:pt x="11" y="370"/>
                    <a:pt x="20" y="368"/>
                    <a:pt x="30" y="366"/>
                  </a:cubicBezTo>
                  <a:close/>
                  <a:moveTo>
                    <a:pt x="2703" y="0"/>
                  </a:moveTo>
                  <a:cubicBezTo>
                    <a:pt x="1796" y="74"/>
                    <a:pt x="889" y="196"/>
                    <a:pt x="30" y="366"/>
                  </a:cubicBezTo>
                  <a:lnTo>
                    <a:pt x="30" y="366"/>
                  </a:lnTo>
                  <a:cubicBezTo>
                    <a:pt x="48" y="363"/>
                    <a:pt x="66" y="362"/>
                    <a:pt x="85" y="362"/>
                  </a:cubicBezTo>
                  <a:cubicBezTo>
                    <a:pt x="165" y="362"/>
                    <a:pt x="251" y="385"/>
                    <a:pt x="323" y="421"/>
                  </a:cubicBezTo>
                  <a:cubicBezTo>
                    <a:pt x="621" y="496"/>
                    <a:pt x="943" y="595"/>
                    <a:pt x="1290" y="694"/>
                  </a:cubicBezTo>
                  <a:cubicBezTo>
                    <a:pt x="869" y="744"/>
                    <a:pt x="472" y="868"/>
                    <a:pt x="100" y="992"/>
                  </a:cubicBezTo>
                  <a:cubicBezTo>
                    <a:pt x="670" y="1041"/>
                    <a:pt x="1240" y="1041"/>
                    <a:pt x="1811" y="1041"/>
                  </a:cubicBezTo>
                  <a:cubicBezTo>
                    <a:pt x="1464" y="1116"/>
                    <a:pt x="1092" y="1289"/>
                    <a:pt x="794" y="1438"/>
                  </a:cubicBezTo>
                  <a:cubicBezTo>
                    <a:pt x="1000" y="1477"/>
                    <a:pt x="1218" y="1497"/>
                    <a:pt x="1443" y="1497"/>
                  </a:cubicBezTo>
                  <a:cubicBezTo>
                    <a:pt x="1924" y="1497"/>
                    <a:pt x="2436" y="1408"/>
                    <a:pt x="2926" y="1240"/>
                  </a:cubicBezTo>
                  <a:cubicBezTo>
                    <a:pt x="3521" y="1066"/>
                    <a:pt x="4066" y="719"/>
                    <a:pt x="4587" y="421"/>
                  </a:cubicBezTo>
                  <a:cubicBezTo>
                    <a:pt x="4661" y="372"/>
                    <a:pt x="4711" y="322"/>
                    <a:pt x="4711" y="248"/>
                  </a:cubicBezTo>
                  <a:cubicBezTo>
                    <a:pt x="4711" y="198"/>
                    <a:pt x="4017" y="99"/>
                    <a:pt x="3918" y="99"/>
                  </a:cubicBezTo>
                  <a:cubicBezTo>
                    <a:pt x="3521" y="50"/>
                    <a:pt x="3100" y="0"/>
                    <a:pt x="270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3" name="Google Shape;9383;p25"/>
            <p:cNvSpPr/>
            <p:nvPr/>
          </p:nvSpPr>
          <p:spPr>
            <a:xfrm>
              <a:off x="3987275" y="1118850"/>
              <a:ext cx="123975" cy="158400"/>
            </a:xfrm>
            <a:custGeom>
              <a:avLst/>
              <a:gdLst/>
              <a:ahLst/>
              <a:cxnLst/>
              <a:rect l="l" t="t" r="r" b="b"/>
              <a:pathLst>
                <a:path w="4959" h="6336" extrusionOk="0">
                  <a:moveTo>
                    <a:pt x="4480" y="1"/>
                  </a:moveTo>
                  <a:cubicBezTo>
                    <a:pt x="4353" y="1"/>
                    <a:pt x="4172" y="96"/>
                    <a:pt x="4013" y="96"/>
                  </a:cubicBezTo>
                  <a:cubicBezTo>
                    <a:pt x="3988" y="96"/>
                    <a:pt x="3965" y="93"/>
                    <a:pt x="3942" y="88"/>
                  </a:cubicBezTo>
                  <a:cubicBezTo>
                    <a:pt x="3867" y="64"/>
                    <a:pt x="3793" y="39"/>
                    <a:pt x="3743" y="39"/>
                  </a:cubicBezTo>
                  <a:cubicBezTo>
                    <a:pt x="3714" y="34"/>
                    <a:pt x="3684" y="32"/>
                    <a:pt x="3654" y="32"/>
                  </a:cubicBezTo>
                  <a:cubicBezTo>
                    <a:pt x="3511" y="32"/>
                    <a:pt x="3371" y="81"/>
                    <a:pt x="3248" y="163"/>
                  </a:cubicBezTo>
                  <a:cubicBezTo>
                    <a:pt x="3074" y="262"/>
                    <a:pt x="3000" y="336"/>
                    <a:pt x="2876" y="460"/>
                  </a:cubicBezTo>
                  <a:cubicBezTo>
                    <a:pt x="1958" y="1402"/>
                    <a:pt x="1339" y="2419"/>
                    <a:pt x="893" y="3435"/>
                  </a:cubicBezTo>
                  <a:cubicBezTo>
                    <a:pt x="471" y="4402"/>
                    <a:pt x="198" y="5344"/>
                    <a:pt x="0" y="6286"/>
                  </a:cubicBezTo>
                  <a:lnTo>
                    <a:pt x="0" y="6335"/>
                  </a:lnTo>
                  <a:lnTo>
                    <a:pt x="74" y="6335"/>
                  </a:lnTo>
                  <a:cubicBezTo>
                    <a:pt x="322" y="6335"/>
                    <a:pt x="570" y="6162"/>
                    <a:pt x="744" y="6013"/>
                  </a:cubicBezTo>
                  <a:cubicBezTo>
                    <a:pt x="2578" y="4501"/>
                    <a:pt x="4140" y="2617"/>
                    <a:pt x="4884" y="782"/>
                  </a:cubicBezTo>
                  <a:cubicBezTo>
                    <a:pt x="4908" y="634"/>
                    <a:pt x="4958" y="460"/>
                    <a:pt x="4884" y="386"/>
                  </a:cubicBezTo>
                  <a:cubicBezTo>
                    <a:pt x="4809" y="287"/>
                    <a:pt x="4685" y="262"/>
                    <a:pt x="4661" y="187"/>
                  </a:cubicBezTo>
                  <a:cubicBezTo>
                    <a:pt x="4636" y="138"/>
                    <a:pt x="4636" y="64"/>
                    <a:pt x="4586" y="39"/>
                  </a:cubicBezTo>
                  <a:cubicBezTo>
                    <a:pt x="4559" y="11"/>
                    <a:pt x="4522"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4" name="Google Shape;9384;p25"/>
            <p:cNvSpPr/>
            <p:nvPr/>
          </p:nvSpPr>
          <p:spPr>
            <a:xfrm>
              <a:off x="3989125" y="1148925"/>
              <a:ext cx="90500" cy="127350"/>
            </a:xfrm>
            <a:custGeom>
              <a:avLst/>
              <a:gdLst/>
              <a:ahLst/>
              <a:cxnLst/>
              <a:rect l="l" t="t" r="r" b="b"/>
              <a:pathLst>
                <a:path w="3620" h="5094" extrusionOk="0">
                  <a:moveTo>
                    <a:pt x="2876" y="1"/>
                  </a:moveTo>
                  <a:lnTo>
                    <a:pt x="2876" y="1"/>
                  </a:lnTo>
                  <a:cubicBezTo>
                    <a:pt x="2207" y="621"/>
                    <a:pt x="1686" y="1315"/>
                    <a:pt x="1240" y="2034"/>
                  </a:cubicBezTo>
                  <a:cubicBezTo>
                    <a:pt x="744" y="2827"/>
                    <a:pt x="397" y="3670"/>
                    <a:pt x="124" y="4463"/>
                  </a:cubicBezTo>
                  <a:cubicBezTo>
                    <a:pt x="75" y="4686"/>
                    <a:pt x="0" y="4909"/>
                    <a:pt x="124" y="5083"/>
                  </a:cubicBezTo>
                  <a:cubicBezTo>
                    <a:pt x="143" y="5090"/>
                    <a:pt x="164" y="5094"/>
                    <a:pt x="186" y="5094"/>
                  </a:cubicBezTo>
                  <a:cubicBezTo>
                    <a:pt x="306" y="5094"/>
                    <a:pt x="458" y="4986"/>
                    <a:pt x="521" y="4860"/>
                  </a:cubicBezTo>
                  <a:cubicBezTo>
                    <a:pt x="1265" y="4091"/>
                    <a:pt x="1860" y="3347"/>
                    <a:pt x="2479" y="2554"/>
                  </a:cubicBezTo>
                  <a:cubicBezTo>
                    <a:pt x="2975" y="1860"/>
                    <a:pt x="3471" y="1191"/>
                    <a:pt x="3620" y="497"/>
                  </a:cubicBezTo>
                  <a:lnTo>
                    <a:pt x="3620" y="497"/>
                  </a:lnTo>
                  <a:cubicBezTo>
                    <a:pt x="3471" y="596"/>
                    <a:pt x="3297" y="720"/>
                    <a:pt x="3099" y="819"/>
                  </a:cubicBezTo>
                  <a:cubicBezTo>
                    <a:pt x="3248" y="596"/>
                    <a:pt x="3372" y="348"/>
                    <a:pt x="3446" y="100"/>
                  </a:cubicBezTo>
                  <a:lnTo>
                    <a:pt x="3446" y="100"/>
                  </a:lnTo>
                  <a:cubicBezTo>
                    <a:pt x="3198" y="298"/>
                    <a:pt x="2950" y="472"/>
                    <a:pt x="2727" y="670"/>
                  </a:cubicBezTo>
                  <a:cubicBezTo>
                    <a:pt x="2826" y="447"/>
                    <a:pt x="2876" y="224"/>
                    <a:pt x="2876"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5" name="Google Shape;9385;p25"/>
            <p:cNvSpPr/>
            <p:nvPr/>
          </p:nvSpPr>
          <p:spPr>
            <a:xfrm>
              <a:off x="3767875" y="1203475"/>
              <a:ext cx="144425" cy="101650"/>
            </a:xfrm>
            <a:custGeom>
              <a:avLst/>
              <a:gdLst/>
              <a:ahLst/>
              <a:cxnLst/>
              <a:rect l="l" t="t" r="r" b="b"/>
              <a:pathLst>
                <a:path w="5777" h="4066" extrusionOk="0">
                  <a:moveTo>
                    <a:pt x="1314" y="0"/>
                  </a:moveTo>
                  <a:cubicBezTo>
                    <a:pt x="1116" y="0"/>
                    <a:pt x="868" y="25"/>
                    <a:pt x="695" y="149"/>
                  </a:cubicBezTo>
                  <a:cubicBezTo>
                    <a:pt x="645" y="223"/>
                    <a:pt x="596" y="273"/>
                    <a:pt x="546" y="298"/>
                  </a:cubicBezTo>
                  <a:cubicBezTo>
                    <a:pt x="397" y="397"/>
                    <a:pt x="75" y="372"/>
                    <a:pt x="25" y="496"/>
                  </a:cubicBezTo>
                  <a:cubicBezTo>
                    <a:pt x="1" y="521"/>
                    <a:pt x="25" y="546"/>
                    <a:pt x="25" y="595"/>
                  </a:cubicBezTo>
                  <a:cubicBezTo>
                    <a:pt x="75" y="769"/>
                    <a:pt x="199" y="918"/>
                    <a:pt x="298" y="1091"/>
                  </a:cubicBezTo>
                  <a:cubicBezTo>
                    <a:pt x="620" y="1512"/>
                    <a:pt x="992" y="1884"/>
                    <a:pt x="1414" y="2231"/>
                  </a:cubicBezTo>
                  <a:cubicBezTo>
                    <a:pt x="1686" y="2479"/>
                    <a:pt x="2009" y="2653"/>
                    <a:pt x="2356" y="2851"/>
                  </a:cubicBezTo>
                  <a:cubicBezTo>
                    <a:pt x="2876" y="3124"/>
                    <a:pt x="3422" y="3397"/>
                    <a:pt x="4016" y="3570"/>
                  </a:cubicBezTo>
                  <a:cubicBezTo>
                    <a:pt x="4314" y="3694"/>
                    <a:pt x="4636" y="3768"/>
                    <a:pt x="4934" y="3868"/>
                  </a:cubicBezTo>
                  <a:cubicBezTo>
                    <a:pt x="5033" y="3892"/>
                    <a:pt x="5777" y="4066"/>
                    <a:pt x="5777" y="4066"/>
                  </a:cubicBezTo>
                  <a:cubicBezTo>
                    <a:pt x="5529" y="2702"/>
                    <a:pt x="4636" y="1463"/>
                    <a:pt x="3248" y="620"/>
                  </a:cubicBezTo>
                  <a:cubicBezTo>
                    <a:pt x="2727" y="273"/>
                    <a:pt x="2108" y="25"/>
                    <a:pt x="1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6" name="Google Shape;9386;p25"/>
            <p:cNvSpPr/>
            <p:nvPr/>
          </p:nvSpPr>
          <p:spPr>
            <a:xfrm>
              <a:off x="3823650" y="1248100"/>
              <a:ext cx="81225" cy="51450"/>
            </a:xfrm>
            <a:custGeom>
              <a:avLst/>
              <a:gdLst/>
              <a:ahLst/>
              <a:cxnLst/>
              <a:rect l="l" t="t" r="r" b="b"/>
              <a:pathLst>
                <a:path w="3249" h="2058" extrusionOk="0">
                  <a:moveTo>
                    <a:pt x="1513" y="0"/>
                  </a:moveTo>
                  <a:cubicBezTo>
                    <a:pt x="1516" y="6"/>
                    <a:pt x="1520" y="12"/>
                    <a:pt x="1525" y="18"/>
                  </a:cubicBezTo>
                  <a:lnTo>
                    <a:pt x="1525" y="18"/>
                  </a:lnTo>
                  <a:cubicBezTo>
                    <a:pt x="1521" y="12"/>
                    <a:pt x="1517" y="6"/>
                    <a:pt x="1513" y="0"/>
                  </a:cubicBezTo>
                  <a:close/>
                  <a:moveTo>
                    <a:pt x="1525" y="18"/>
                  </a:moveTo>
                  <a:cubicBezTo>
                    <a:pt x="1668" y="237"/>
                    <a:pt x="1788" y="479"/>
                    <a:pt x="1885" y="744"/>
                  </a:cubicBezTo>
                  <a:cubicBezTo>
                    <a:pt x="1538" y="546"/>
                    <a:pt x="1166" y="347"/>
                    <a:pt x="720" y="248"/>
                  </a:cubicBezTo>
                  <a:lnTo>
                    <a:pt x="720" y="248"/>
                  </a:lnTo>
                  <a:cubicBezTo>
                    <a:pt x="893" y="496"/>
                    <a:pt x="1042" y="719"/>
                    <a:pt x="1141" y="967"/>
                  </a:cubicBezTo>
                  <a:cubicBezTo>
                    <a:pt x="769" y="917"/>
                    <a:pt x="372" y="868"/>
                    <a:pt x="1" y="818"/>
                  </a:cubicBezTo>
                  <a:lnTo>
                    <a:pt x="1" y="818"/>
                  </a:lnTo>
                  <a:cubicBezTo>
                    <a:pt x="273" y="1240"/>
                    <a:pt x="769" y="1537"/>
                    <a:pt x="1364" y="1711"/>
                  </a:cubicBezTo>
                  <a:cubicBezTo>
                    <a:pt x="1736" y="1810"/>
                    <a:pt x="2256" y="2033"/>
                    <a:pt x="2752" y="2058"/>
                  </a:cubicBezTo>
                  <a:cubicBezTo>
                    <a:pt x="3248" y="2008"/>
                    <a:pt x="3199" y="1636"/>
                    <a:pt x="3124" y="1438"/>
                  </a:cubicBezTo>
                  <a:cubicBezTo>
                    <a:pt x="2951" y="1116"/>
                    <a:pt x="2752" y="843"/>
                    <a:pt x="2455" y="595"/>
                  </a:cubicBezTo>
                  <a:cubicBezTo>
                    <a:pt x="2306" y="471"/>
                    <a:pt x="2157" y="347"/>
                    <a:pt x="2009" y="248"/>
                  </a:cubicBezTo>
                  <a:cubicBezTo>
                    <a:pt x="1892" y="202"/>
                    <a:pt x="1601" y="111"/>
                    <a:pt x="1525" y="18"/>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7" name="Google Shape;9387;p25"/>
            <p:cNvSpPr/>
            <p:nvPr/>
          </p:nvSpPr>
          <p:spPr>
            <a:xfrm>
              <a:off x="3920325" y="1119475"/>
              <a:ext cx="77500" cy="162550"/>
            </a:xfrm>
            <a:custGeom>
              <a:avLst/>
              <a:gdLst/>
              <a:ahLst/>
              <a:cxnLst/>
              <a:rect l="l" t="t" r="r" b="b"/>
              <a:pathLst>
                <a:path w="3100" h="6502" extrusionOk="0">
                  <a:moveTo>
                    <a:pt x="2207" y="1"/>
                  </a:moveTo>
                  <a:cubicBezTo>
                    <a:pt x="1990" y="1"/>
                    <a:pt x="1774" y="169"/>
                    <a:pt x="1557" y="169"/>
                  </a:cubicBezTo>
                  <a:cubicBezTo>
                    <a:pt x="1534" y="169"/>
                    <a:pt x="1511" y="167"/>
                    <a:pt x="1488" y="162"/>
                  </a:cubicBezTo>
                  <a:cubicBezTo>
                    <a:pt x="1456" y="153"/>
                    <a:pt x="1425" y="149"/>
                    <a:pt x="1396" y="149"/>
                  </a:cubicBezTo>
                  <a:cubicBezTo>
                    <a:pt x="1109" y="149"/>
                    <a:pt x="956" y="555"/>
                    <a:pt x="844" y="757"/>
                  </a:cubicBezTo>
                  <a:cubicBezTo>
                    <a:pt x="645" y="1030"/>
                    <a:pt x="497" y="1352"/>
                    <a:pt x="373" y="1650"/>
                  </a:cubicBezTo>
                  <a:cubicBezTo>
                    <a:pt x="125" y="2245"/>
                    <a:pt x="1" y="2865"/>
                    <a:pt x="1" y="3459"/>
                  </a:cubicBezTo>
                  <a:cubicBezTo>
                    <a:pt x="1" y="4253"/>
                    <a:pt x="224" y="5021"/>
                    <a:pt x="670" y="5691"/>
                  </a:cubicBezTo>
                  <a:cubicBezTo>
                    <a:pt x="819" y="5889"/>
                    <a:pt x="1042" y="6310"/>
                    <a:pt x="1364" y="6459"/>
                  </a:cubicBezTo>
                  <a:cubicBezTo>
                    <a:pt x="1428" y="6489"/>
                    <a:pt x="1489" y="6502"/>
                    <a:pt x="1547" y="6502"/>
                  </a:cubicBezTo>
                  <a:cubicBezTo>
                    <a:pt x="1832" y="6502"/>
                    <a:pt x="2050" y="6194"/>
                    <a:pt x="2133" y="5988"/>
                  </a:cubicBezTo>
                  <a:cubicBezTo>
                    <a:pt x="2505" y="4798"/>
                    <a:pt x="2678" y="3633"/>
                    <a:pt x="2901" y="2468"/>
                  </a:cubicBezTo>
                  <a:cubicBezTo>
                    <a:pt x="2976" y="2096"/>
                    <a:pt x="3025" y="1749"/>
                    <a:pt x="3050" y="1377"/>
                  </a:cubicBezTo>
                  <a:cubicBezTo>
                    <a:pt x="3100" y="1129"/>
                    <a:pt x="3100" y="832"/>
                    <a:pt x="3000" y="633"/>
                  </a:cubicBezTo>
                  <a:cubicBezTo>
                    <a:pt x="2901" y="435"/>
                    <a:pt x="2629" y="63"/>
                    <a:pt x="2306" y="14"/>
                  </a:cubicBezTo>
                  <a:cubicBezTo>
                    <a:pt x="2273" y="5"/>
                    <a:pt x="2240" y="1"/>
                    <a:pt x="2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8" name="Google Shape;9388;p25"/>
            <p:cNvSpPr/>
            <p:nvPr/>
          </p:nvSpPr>
          <p:spPr>
            <a:xfrm>
              <a:off x="3933350" y="1176200"/>
              <a:ext cx="42175" cy="96200"/>
            </a:xfrm>
            <a:custGeom>
              <a:avLst/>
              <a:gdLst/>
              <a:ahLst/>
              <a:cxnLst/>
              <a:rect l="l" t="t" r="r" b="b"/>
              <a:pathLst>
                <a:path w="1687" h="3848" extrusionOk="0">
                  <a:moveTo>
                    <a:pt x="521" y="1"/>
                  </a:moveTo>
                  <a:cubicBezTo>
                    <a:pt x="347" y="372"/>
                    <a:pt x="248" y="744"/>
                    <a:pt x="224" y="1116"/>
                  </a:cubicBezTo>
                  <a:cubicBezTo>
                    <a:pt x="174" y="1339"/>
                    <a:pt x="25" y="1587"/>
                    <a:pt x="25" y="1835"/>
                  </a:cubicBezTo>
                  <a:cubicBezTo>
                    <a:pt x="0" y="2480"/>
                    <a:pt x="496" y="3198"/>
                    <a:pt x="893" y="3694"/>
                  </a:cubicBezTo>
                  <a:cubicBezTo>
                    <a:pt x="957" y="3780"/>
                    <a:pt x="1059" y="3848"/>
                    <a:pt x="1183" y="3848"/>
                  </a:cubicBezTo>
                  <a:cubicBezTo>
                    <a:pt x="1201" y="3848"/>
                    <a:pt x="1220" y="3846"/>
                    <a:pt x="1240" y="3843"/>
                  </a:cubicBezTo>
                  <a:lnTo>
                    <a:pt x="1513" y="2356"/>
                  </a:lnTo>
                  <a:cubicBezTo>
                    <a:pt x="1587" y="1959"/>
                    <a:pt x="1686" y="1562"/>
                    <a:pt x="1612" y="1190"/>
                  </a:cubicBezTo>
                  <a:lnTo>
                    <a:pt x="1612" y="1190"/>
                  </a:lnTo>
                  <a:cubicBezTo>
                    <a:pt x="1513" y="1265"/>
                    <a:pt x="1438" y="1389"/>
                    <a:pt x="1339" y="1488"/>
                  </a:cubicBezTo>
                  <a:cubicBezTo>
                    <a:pt x="1364" y="1017"/>
                    <a:pt x="1314" y="571"/>
                    <a:pt x="1141" y="149"/>
                  </a:cubicBezTo>
                  <a:cubicBezTo>
                    <a:pt x="1017" y="372"/>
                    <a:pt x="967" y="571"/>
                    <a:pt x="942" y="769"/>
                  </a:cubicBezTo>
                  <a:cubicBezTo>
                    <a:pt x="818" y="496"/>
                    <a:pt x="695" y="248"/>
                    <a:pt x="521"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9" name="Google Shape;9389;p25"/>
            <p:cNvSpPr/>
            <p:nvPr/>
          </p:nvSpPr>
          <p:spPr>
            <a:xfrm>
              <a:off x="3707150" y="1252125"/>
              <a:ext cx="195225" cy="73700"/>
            </a:xfrm>
            <a:custGeom>
              <a:avLst/>
              <a:gdLst/>
              <a:ahLst/>
              <a:cxnLst/>
              <a:rect l="l" t="t" r="r" b="b"/>
              <a:pathLst>
                <a:path w="7809" h="2948" extrusionOk="0">
                  <a:moveTo>
                    <a:pt x="1537" y="0"/>
                  </a:moveTo>
                  <a:cubicBezTo>
                    <a:pt x="1432" y="0"/>
                    <a:pt x="1326" y="13"/>
                    <a:pt x="1215" y="62"/>
                  </a:cubicBezTo>
                  <a:cubicBezTo>
                    <a:pt x="1017" y="161"/>
                    <a:pt x="893" y="285"/>
                    <a:pt x="744" y="409"/>
                  </a:cubicBezTo>
                  <a:cubicBezTo>
                    <a:pt x="570" y="558"/>
                    <a:pt x="322" y="657"/>
                    <a:pt x="149" y="831"/>
                  </a:cubicBezTo>
                  <a:cubicBezTo>
                    <a:pt x="0" y="1004"/>
                    <a:pt x="75" y="1128"/>
                    <a:pt x="99" y="1252"/>
                  </a:cubicBezTo>
                  <a:cubicBezTo>
                    <a:pt x="124" y="1302"/>
                    <a:pt x="149" y="1302"/>
                    <a:pt x="149" y="1401"/>
                  </a:cubicBezTo>
                  <a:cubicBezTo>
                    <a:pt x="149" y="1451"/>
                    <a:pt x="124" y="1525"/>
                    <a:pt x="149" y="1624"/>
                  </a:cubicBezTo>
                  <a:cubicBezTo>
                    <a:pt x="199" y="1872"/>
                    <a:pt x="446" y="2120"/>
                    <a:pt x="719" y="2244"/>
                  </a:cubicBezTo>
                  <a:cubicBezTo>
                    <a:pt x="2013" y="2761"/>
                    <a:pt x="3705" y="2948"/>
                    <a:pt x="5387" y="2948"/>
                  </a:cubicBezTo>
                  <a:cubicBezTo>
                    <a:pt x="5961" y="2948"/>
                    <a:pt x="6535" y="2926"/>
                    <a:pt x="7090" y="2888"/>
                  </a:cubicBezTo>
                  <a:cubicBezTo>
                    <a:pt x="7338" y="2864"/>
                    <a:pt x="7660" y="2789"/>
                    <a:pt x="7759" y="2640"/>
                  </a:cubicBezTo>
                  <a:cubicBezTo>
                    <a:pt x="7809" y="2467"/>
                    <a:pt x="7710" y="2393"/>
                    <a:pt x="7586" y="2293"/>
                  </a:cubicBezTo>
                  <a:cubicBezTo>
                    <a:pt x="7065" y="1822"/>
                    <a:pt x="6421" y="1500"/>
                    <a:pt x="5727" y="1178"/>
                  </a:cubicBezTo>
                  <a:cubicBezTo>
                    <a:pt x="5553" y="1079"/>
                    <a:pt x="5355" y="1029"/>
                    <a:pt x="5181" y="930"/>
                  </a:cubicBezTo>
                  <a:cubicBezTo>
                    <a:pt x="4140" y="508"/>
                    <a:pt x="3099" y="62"/>
                    <a:pt x="1859" y="13"/>
                  </a:cubicBezTo>
                  <a:cubicBezTo>
                    <a:pt x="1748" y="13"/>
                    <a:pt x="1643" y="0"/>
                    <a:pt x="15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0" name="Google Shape;9390;p25"/>
            <p:cNvSpPr/>
            <p:nvPr/>
          </p:nvSpPr>
          <p:spPr>
            <a:xfrm>
              <a:off x="3771600" y="1278450"/>
              <a:ext cx="119000" cy="39700"/>
            </a:xfrm>
            <a:custGeom>
              <a:avLst/>
              <a:gdLst/>
              <a:ahLst/>
              <a:cxnLst/>
              <a:rect l="l" t="t" r="r" b="b"/>
              <a:pathLst>
                <a:path w="4760" h="1588" extrusionOk="0">
                  <a:moveTo>
                    <a:pt x="719" y="1"/>
                  </a:moveTo>
                  <a:lnTo>
                    <a:pt x="719" y="1"/>
                  </a:lnTo>
                  <a:cubicBezTo>
                    <a:pt x="731" y="17"/>
                    <a:pt x="751" y="31"/>
                    <a:pt x="776" y="42"/>
                  </a:cubicBezTo>
                  <a:lnTo>
                    <a:pt x="776" y="42"/>
                  </a:lnTo>
                  <a:cubicBezTo>
                    <a:pt x="757" y="28"/>
                    <a:pt x="738" y="14"/>
                    <a:pt x="719" y="1"/>
                  </a:cubicBezTo>
                  <a:close/>
                  <a:moveTo>
                    <a:pt x="776" y="42"/>
                  </a:moveTo>
                  <a:lnTo>
                    <a:pt x="776" y="42"/>
                  </a:lnTo>
                  <a:cubicBezTo>
                    <a:pt x="931" y="157"/>
                    <a:pt x="1091" y="287"/>
                    <a:pt x="1289" y="398"/>
                  </a:cubicBezTo>
                  <a:cubicBezTo>
                    <a:pt x="1125" y="377"/>
                    <a:pt x="948" y="365"/>
                    <a:pt x="767" y="365"/>
                  </a:cubicBezTo>
                  <a:cubicBezTo>
                    <a:pt x="511" y="365"/>
                    <a:pt x="247" y="389"/>
                    <a:pt x="0" y="447"/>
                  </a:cubicBezTo>
                  <a:cubicBezTo>
                    <a:pt x="397" y="596"/>
                    <a:pt x="843" y="769"/>
                    <a:pt x="1240" y="943"/>
                  </a:cubicBezTo>
                  <a:lnTo>
                    <a:pt x="595" y="1116"/>
                  </a:lnTo>
                  <a:cubicBezTo>
                    <a:pt x="630" y="1109"/>
                    <a:pt x="671" y="1106"/>
                    <a:pt x="715" y="1106"/>
                  </a:cubicBezTo>
                  <a:cubicBezTo>
                    <a:pt x="985" y="1106"/>
                    <a:pt x="1399" y="1219"/>
                    <a:pt x="1612" y="1240"/>
                  </a:cubicBezTo>
                  <a:cubicBezTo>
                    <a:pt x="1959" y="1265"/>
                    <a:pt x="2256" y="1315"/>
                    <a:pt x="2603" y="1340"/>
                  </a:cubicBezTo>
                  <a:cubicBezTo>
                    <a:pt x="3322" y="1389"/>
                    <a:pt x="4016" y="1488"/>
                    <a:pt x="4735" y="1587"/>
                  </a:cubicBezTo>
                  <a:cubicBezTo>
                    <a:pt x="4760" y="1513"/>
                    <a:pt x="4710" y="1463"/>
                    <a:pt x="4636" y="1439"/>
                  </a:cubicBezTo>
                  <a:cubicBezTo>
                    <a:pt x="4239" y="1216"/>
                    <a:pt x="3942" y="968"/>
                    <a:pt x="3471" y="769"/>
                  </a:cubicBezTo>
                  <a:cubicBezTo>
                    <a:pt x="3000" y="596"/>
                    <a:pt x="2479" y="398"/>
                    <a:pt x="1983" y="274"/>
                  </a:cubicBezTo>
                  <a:cubicBezTo>
                    <a:pt x="1760" y="224"/>
                    <a:pt x="1562" y="150"/>
                    <a:pt x="1364" y="125"/>
                  </a:cubicBezTo>
                  <a:cubicBezTo>
                    <a:pt x="1177" y="104"/>
                    <a:pt x="904" y="101"/>
                    <a:pt x="776" y="42"/>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1" name="Google Shape;9391;p25"/>
            <p:cNvSpPr/>
            <p:nvPr/>
          </p:nvSpPr>
          <p:spPr>
            <a:xfrm>
              <a:off x="3840375" y="1140875"/>
              <a:ext cx="108500" cy="154650"/>
            </a:xfrm>
            <a:custGeom>
              <a:avLst/>
              <a:gdLst/>
              <a:ahLst/>
              <a:cxnLst/>
              <a:rect l="l" t="t" r="r" b="b"/>
              <a:pathLst>
                <a:path w="4340" h="6186" extrusionOk="0">
                  <a:moveTo>
                    <a:pt x="1488" y="1"/>
                  </a:moveTo>
                  <a:cubicBezTo>
                    <a:pt x="1240" y="1"/>
                    <a:pt x="1067" y="273"/>
                    <a:pt x="819" y="323"/>
                  </a:cubicBezTo>
                  <a:cubicBezTo>
                    <a:pt x="769" y="348"/>
                    <a:pt x="726" y="348"/>
                    <a:pt x="686" y="348"/>
                  </a:cubicBezTo>
                  <a:cubicBezTo>
                    <a:pt x="645" y="348"/>
                    <a:pt x="608" y="348"/>
                    <a:pt x="571" y="372"/>
                  </a:cubicBezTo>
                  <a:cubicBezTo>
                    <a:pt x="447" y="397"/>
                    <a:pt x="323" y="496"/>
                    <a:pt x="249" y="571"/>
                  </a:cubicBezTo>
                  <a:cubicBezTo>
                    <a:pt x="199" y="695"/>
                    <a:pt x="199" y="794"/>
                    <a:pt x="150" y="893"/>
                  </a:cubicBezTo>
                  <a:cubicBezTo>
                    <a:pt x="26" y="1538"/>
                    <a:pt x="1" y="2182"/>
                    <a:pt x="100" y="2777"/>
                  </a:cubicBezTo>
                  <a:cubicBezTo>
                    <a:pt x="199" y="3347"/>
                    <a:pt x="522" y="3719"/>
                    <a:pt x="869" y="4140"/>
                  </a:cubicBezTo>
                  <a:cubicBezTo>
                    <a:pt x="1513" y="5008"/>
                    <a:pt x="2455" y="5777"/>
                    <a:pt x="3744" y="6148"/>
                  </a:cubicBezTo>
                  <a:cubicBezTo>
                    <a:pt x="3781" y="6173"/>
                    <a:pt x="3825" y="6186"/>
                    <a:pt x="3865" y="6186"/>
                  </a:cubicBezTo>
                  <a:cubicBezTo>
                    <a:pt x="3905" y="6186"/>
                    <a:pt x="3943" y="6173"/>
                    <a:pt x="3967" y="6148"/>
                  </a:cubicBezTo>
                  <a:cubicBezTo>
                    <a:pt x="3992" y="6124"/>
                    <a:pt x="3992" y="6099"/>
                    <a:pt x="4042" y="6074"/>
                  </a:cubicBezTo>
                  <a:cubicBezTo>
                    <a:pt x="4190" y="5777"/>
                    <a:pt x="4215" y="5504"/>
                    <a:pt x="4240" y="5256"/>
                  </a:cubicBezTo>
                  <a:cubicBezTo>
                    <a:pt x="4339" y="4264"/>
                    <a:pt x="4091" y="3372"/>
                    <a:pt x="3794" y="2430"/>
                  </a:cubicBezTo>
                  <a:cubicBezTo>
                    <a:pt x="3794" y="2380"/>
                    <a:pt x="3744" y="2356"/>
                    <a:pt x="3744" y="2281"/>
                  </a:cubicBezTo>
                  <a:cubicBezTo>
                    <a:pt x="3695" y="2009"/>
                    <a:pt x="3595" y="1761"/>
                    <a:pt x="3447" y="1513"/>
                  </a:cubicBezTo>
                  <a:cubicBezTo>
                    <a:pt x="3298" y="1290"/>
                    <a:pt x="3124" y="1116"/>
                    <a:pt x="2951" y="918"/>
                  </a:cubicBezTo>
                  <a:cubicBezTo>
                    <a:pt x="2753" y="695"/>
                    <a:pt x="2579" y="496"/>
                    <a:pt x="2356" y="298"/>
                  </a:cubicBezTo>
                  <a:cubicBezTo>
                    <a:pt x="2207" y="149"/>
                    <a:pt x="1935" y="125"/>
                    <a:pt x="1687" y="25"/>
                  </a:cubicBezTo>
                  <a:cubicBezTo>
                    <a:pt x="1612" y="25"/>
                    <a:pt x="1563" y="1"/>
                    <a:pt x="1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2" name="Google Shape;9392;p25"/>
            <p:cNvSpPr/>
            <p:nvPr/>
          </p:nvSpPr>
          <p:spPr>
            <a:xfrm>
              <a:off x="3868275" y="1181150"/>
              <a:ext cx="71925" cy="101050"/>
            </a:xfrm>
            <a:custGeom>
              <a:avLst/>
              <a:gdLst/>
              <a:ahLst/>
              <a:cxnLst/>
              <a:rect l="l" t="t" r="r" b="b"/>
              <a:pathLst>
                <a:path w="2877" h="4042" extrusionOk="0">
                  <a:moveTo>
                    <a:pt x="2182" y="1240"/>
                  </a:moveTo>
                  <a:cubicBezTo>
                    <a:pt x="2177" y="1245"/>
                    <a:pt x="2174" y="1252"/>
                    <a:pt x="2173" y="1260"/>
                  </a:cubicBezTo>
                  <a:lnTo>
                    <a:pt x="2173" y="1260"/>
                  </a:lnTo>
                  <a:cubicBezTo>
                    <a:pt x="2176" y="1254"/>
                    <a:pt x="2179" y="1247"/>
                    <a:pt x="2182" y="1240"/>
                  </a:cubicBezTo>
                  <a:close/>
                  <a:moveTo>
                    <a:pt x="1091" y="1"/>
                  </a:moveTo>
                  <a:cubicBezTo>
                    <a:pt x="1017" y="298"/>
                    <a:pt x="992" y="571"/>
                    <a:pt x="967" y="869"/>
                  </a:cubicBezTo>
                  <a:cubicBezTo>
                    <a:pt x="645" y="621"/>
                    <a:pt x="323" y="323"/>
                    <a:pt x="0" y="75"/>
                  </a:cubicBezTo>
                  <a:lnTo>
                    <a:pt x="0" y="75"/>
                  </a:lnTo>
                  <a:cubicBezTo>
                    <a:pt x="0" y="670"/>
                    <a:pt x="100" y="1240"/>
                    <a:pt x="323" y="1761"/>
                  </a:cubicBezTo>
                  <a:cubicBezTo>
                    <a:pt x="496" y="2207"/>
                    <a:pt x="744" y="2653"/>
                    <a:pt x="1091" y="3050"/>
                  </a:cubicBezTo>
                  <a:cubicBezTo>
                    <a:pt x="1240" y="3273"/>
                    <a:pt x="1438" y="3447"/>
                    <a:pt x="1637" y="3645"/>
                  </a:cubicBezTo>
                  <a:cubicBezTo>
                    <a:pt x="1761" y="3769"/>
                    <a:pt x="1984" y="4042"/>
                    <a:pt x="2232" y="4042"/>
                  </a:cubicBezTo>
                  <a:cubicBezTo>
                    <a:pt x="2876" y="4042"/>
                    <a:pt x="2628" y="3000"/>
                    <a:pt x="2603" y="2777"/>
                  </a:cubicBezTo>
                  <a:cubicBezTo>
                    <a:pt x="2579" y="2505"/>
                    <a:pt x="2504" y="2257"/>
                    <a:pt x="2455" y="1984"/>
                  </a:cubicBezTo>
                  <a:cubicBezTo>
                    <a:pt x="2430" y="1860"/>
                    <a:pt x="2380" y="1687"/>
                    <a:pt x="2331" y="1563"/>
                  </a:cubicBezTo>
                  <a:cubicBezTo>
                    <a:pt x="2308" y="1518"/>
                    <a:pt x="2166" y="1333"/>
                    <a:pt x="2173" y="1260"/>
                  </a:cubicBezTo>
                  <a:lnTo>
                    <a:pt x="2173" y="1260"/>
                  </a:lnTo>
                  <a:cubicBezTo>
                    <a:pt x="2100" y="1429"/>
                    <a:pt x="2007" y="1619"/>
                    <a:pt x="1959" y="1786"/>
                  </a:cubicBezTo>
                  <a:cubicBezTo>
                    <a:pt x="1810" y="1141"/>
                    <a:pt x="1513" y="521"/>
                    <a:pt x="1091"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3" name="Google Shape;9393;p25"/>
            <p:cNvSpPr/>
            <p:nvPr/>
          </p:nvSpPr>
          <p:spPr>
            <a:xfrm>
              <a:off x="3958750" y="1120425"/>
              <a:ext cx="99200" cy="158150"/>
            </a:xfrm>
            <a:custGeom>
              <a:avLst/>
              <a:gdLst/>
              <a:ahLst/>
              <a:cxnLst/>
              <a:rect l="l" t="t" r="r" b="b"/>
              <a:pathLst>
                <a:path w="3968" h="6326" extrusionOk="0">
                  <a:moveTo>
                    <a:pt x="2951" y="1"/>
                  </a:moveTo>
                  <a:cubicBezTo>
                    <a:pt x="2529" y="25"/>
                    <a:pt x="1910" y="719"/>
                    <a:pt x="1686" y="967"/>
                  </a:cubicBezTo>
                  <a:cubicBezTo>
                    <a:pt x="1339" y="1364"/>
                    <a:pt x="1067" y="1761"/>
                    <a:pt x="844" y="2182"/>
                  </a:cubicBezTo>
                  <a:cubicBezTo>
                    <a:pt x="348" y="3000"/>
                    <a:pt x="50" y="3868"/>
                    <a:pt x="1" y="4711"/>
                  </a:cubicBezTo>
                  <a:cubicBezTo>
                    <a:pt x="1" y="5107"/>
                    <a:pt x="75" y="5479"/>
                    <a:pt x="199" y="5851"/>
                  </a:cubicBezTo>
                  <a:cubicBezTo>
                    <a:pt x="236" y="5979"/>
                    <a:pt x="436" y="6325"/>
                    <a:pt x="668" y="6325"/>
                  </a:cubicBezTo>
                  <a:cubicBezTo>
                    <a:pt x="749" y="6325"/>
                    <a:pt x="834" y="6283"/>
                    <a:pt x="918" y="6173"/>
                  </a:cubicBezTo>
                  <a:cubicBezTo>
                    <a:pt x="1215" y="5727"/>
                    <a:pt x="1563" y="5281"/>
                    <a:pt x="1860" y="4834"/>
                  </a:cubicBezTo>
                  <a:cubicBezTo>
                    <a:pt x="2306" y="4240"/>
                    <a:pt x="2728" y="3620"/>
                    <a:pt x="3075" y="3000"/>
                  </a:cubicBezTo>
                  <a:cubicBezTo>
                    <a:pt x="3447" y="2331"/>
                    <a:pt x="3694" y="1637"/>
                    <a:pt x="3843" y="967"/>
                  </a:cubicBezTo>
                  <a:cubicBezTo>
                    <a:pt x="3967" y="620"/>
                    <a:pt x="3818" y="447"/>
                    <a:pt x="3645" y="149"/>
                  </a:cubicBezTo>
                  <a:cubicBezTo>
                    <a:pt x="3645" y="124"/>
                    <a:pt x="3595" y="75"/>
                    <a:pt x="3546" y="75"/>
                  </a:cubicBezTo>
                  <a:cubicBezTo>
                    <a:pt x="3521" y="58"/>
                    <a:pt x="3491" y="53"/>
                    <a:pt x="3458" y="53"/>
                  </a:cubicBezTo>
                  <a:cubicBezTo>
                    <a:pt x="3394" y="53"/>
                    <a:pt x="3323" y="75"/>
                    <a:pt x="3273" y="75"/>
                  </a:cubicBezTo>
                  <a:cubicBezTo>
                    <a:pt x="3149" y="75"/>
                    <a:pt x="3075" y="1"/>
                    <a:pt x="2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4" name="Google Shape;9394;p25"/>
            <p:cNvSpPr/>
            <p:nvPr/>
          </p:nvSpPr>
          <p:spPr>
            <a:xfrm>
              <a:off x="3974250" y="1147075"/>
              <a:ext cx="50850" cy="115025"/>
            </a:xfrm>
            <a:custGeom>
              <a:avLst/>
              <a:gdLst/>
              <a:ahLst/>
              <a:cxnLst/>
              <a:rect l="l" t="t" r="r" b="b"/>
              <a:pathLst>
                <a:path w="2034" h="4601" extrusionOk="0">
                  <a:moveTo>
                    <a:pt x="1612" y="0"/>
                  </a:moveTo>
                  <a:lnTo>
                    <a:pt x="1612" y="0"/>
                  </a:lnTo>
                  <a:cubicBezTo>
                    <a:pt x="1190" y="571"/>
                    <a:pt x="819" y="1190"/>
                    <a:pt x="546" y="1860"/>
                  </a:cubicBezTo>
                  <a:cubicBezTo>
                    <a:pt x="298" y="2405"/>
                    <a:pt x="124" y="3000"/>
                    <a:pt x="75" y="3545"/>
                  </a:cubicBezTo>
                  <a:cubicBezTo>
                    <a:pt x="50" y="3843"/>
                    <a:pt x="1" y="4116"/>
                    <a:pt x="50" y="4388"/>
                  </a:cubicBezTo>
                  <a:cubicBezTo>
                    <a:pt x="61" y="4538"/>
                    <a:pt x="113" y="4600"/>
                    <a:pt x="187" y="4600"/>
                  </a:cubicBezTo>
                  <a:cubicBezTo>
                    <a:pt x="285" y="4600"/>
                    <a:pt x="419" y="4493"/>
                    <a:pt x="546" y="4339"/>
                  </a:cubicBezTo>
                  <a:cubicBezTo>
                    <a:pt x="943" y="3793"/>
                    <a:pt x="1290" y="3223"/>
                    <a:pt x="1537" y="2653"/>
                  </a:cubicBezTo>
                  <a:cubicBezTo>
                    <a:pt x="1661" y="2380"/>
                    <a:pt x="1736" y="2108"/>
                    <a:pt x="1835" y="1810"/>
                  </a:cubicBezTo>
                  <a:cubicBezTo>
                    <a:pt x="1909" y="1637"/>
                    <a:pt x="1909" y="1141"/>
                    <a:pt x="2033" y="1017"/>
                  </a:cubicBezTo>
                  <a:lnTo>
                    <a:pt x="2033" y="1017"/>
                  </a:lnTo>
                  <a:cubicBezTo>
                    <a:pt x="1810" y="1190"/>
                    <a:pt x="1587" y="1413"/>
                    <a:pt x="1364" y="1637"/>
                  </a:cubicBezTo>
                  <a:cubicBezTo>
                    <a:pt x="1537" y="1066"/>
                    <a:pt x="1612" y="521"/>
                    <a:pt x="1612"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5" name="Google Shape;9395;p25"/>
            <p:cNvSpPr/>
            <p:nvPr/>
          </p:nvSpPr>
          <p:spPr>
            <a:xfrm>
              <a:off x="3710250" y="1332875"/>
              <a:ext cx="185625" cy="92650"/>
            </a:xfrm>
            <a:custGeom>
              <a:avLst/>
              <a:gdLst/>
              <a:ahLst/>
              <a:cxnLst/>
              <a:rect l="l" t="t" r="r" b="b"/>
              <a:pathLst>
                <a:path w="7425" h="3706" extrusionOk="0">
                  <a:moveTo>
                    <a:pt x="7002" y="1"/>
                  </a:moveTo>
                  <a:cubicBezTo>
                    <a:pt x="6936" y="1"/>
                    <a:pt x="6858" y="10"/>
                    <a:pt x="6768" y="30"/>
                  </a:cubicBezTo>
                  <a:cubicBezTo>
                    <a:pt x="5974" y="154"/>
                    <a:pt x="5181" y="427"/>
                    <a:pt x="4437" y="650"/>
                  </a:cubicBezTo>
                  <a:cubicBezTo>
                    <a:pt x="3049" y="1071"/>
                    <a:pt x="1611" y="1567"/>
                    <a:pt x="496" y="2385"/>
                  </a:cubicBezTo>
                  <a:cubicBezTo>
                    <a:pt x="372" y="2484"/>
                    <a:pt x="223" y="2608"/>
                    <a:pt x="149" y="2732"/>
                  </a:cubicBezTo>
                  <a:cubicBezTo>
                    <a:pt x="0" y="2980"/>
                    <a:pt x="124" y="3228"/>
                    <a:pt x="273" y="3377"/>
                  </a:cubicBezTo>
                  <a:cubicBezTo>
                    <a:pt x="347" y="3426"/>
                    <a:pt x="397" y="3501"/>
                    <a:pt x="496" y="3525"/>
                  </a:cubicBezTo>
                  <a:cubicBezTo>
                    <a:pt x="620" y="3575"/>
                    <a:pt x="769" y="3649"/>
                    <a:pt x="967" y="3674"/>
                  </a:cubicBezTo>
                  <a:cubicBezTo>
                    <a:pt x="1094" y="3695"/>
                    <a:pt x="1226" y="3705"/>
                    <a:pt x="1360" y="3705"/>
                  </a:cubicBezTo>
                  <a:cubicBezTo>
                    <a:pt x="1855" y="3705"/>
                    <a:pt x="2388" y="3572"/>
                    <a:pt x="2876" y="3377"/>
                  </a:cubicBezTo>
                  <a:cubicBezTo>
                    <a:pt x="3495" y="3129"/>
                    <a:pt x="4066" y="2757"/>
                    <a:pt x="4611" y="2410"/>
                  </a:cubicBezTo>
                  <a:lnTo>
                    <a:pt x="6098" y="1493"/>
                  </a:lnTo>
                  <a:cubicBezTo>
                    <a:pt x="6470" y="1220"/>
                    <a:pt x="6842" y="1022"/>
                    <a:pt x="7090" y="699"/>
                  </a:cubicBezTo>
                  <a:cubicBezTo>
                    <a:pt x="7369" y="378"/>
                    <a:pt x="7425" y="1"/>
                    <a:pt x="70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6" name="Google Shape;9396;p25"/>
            <p:cNvSpPr/>
            <p:nvPr/>
          </p:nvSpPr>
          <p:spPr>
            <a:xfrm>
              <a:off x="3736900" y="1335800"/>
              <a:ext cx="151850" cy="69100"/>
            </a:xfrm>
            <a:custGeom>
              <a:avLst/>
              <a:gdLst/>
              <a:ahLst/>
              <a:cxnLst/>
              <a:rect l="l" t="t" r="r" b="b"/>
              <a:pathLst>
                <a:path w="6074" h="2764" extrusionOk="0">
                  <a:moveTo>
                    <a:pt x="5728" y="1"/>
                  </a:moveTo>
                  <a:cubicBezTo>
                    <a:pt x="5538" y="1"/>
                    <a:pt x="5256" y="95"/>
                    <a:pt x="5132" y="136"/>
                  </a:cubicBezTo>
                  <a:cubicBezTo>
                    <a:pt x="4388" y="310"/>
                    <a:pt x="3669" y="582"/>
                    <a:pt x="3000" y="880"/>
                  </a:cubicBezTo>
                  <a:cubicBezTo>
                    <a:pt x="2405" y="1128"/>
                    <a:pt x="1810" y="1401"/>
                    <a:pt x="1289" y="1698"/>
                  </a:cubicBezTo>
                  <a:cubicBezTo>
                    <a:pt x="818" y="2020"/>
                    <a:pt x="422" y="2343"/>
                    <a:pt x="0" y="2690"/>
                  </a:cubicBezTo>
                  <a:cubicBezTo>
                    <a:pt x="645" y="2417"/>
                    <a:pt x="1314" y="2144"/>
                    <a:pt x="1983" y="1896"/>
                  </a:cubicBezTo>
                  <a:lnTo>
                    <a:pt x="1983" y="1896"/>
                  </a:lnTo>
                  <a:cubicBezTo>
                    <a:pt x="1636" y="2144"/>
                    <a:pt x="1388" y="2442"/>
                    <a:pt x="1190" y="2764"/>
                  </a:cubicBezTo>
                  <a:cubicBezTo>
                    <a:pt x="1735" y="2491"/>
                    <a:pt x="2281" y="2194"/>
                    <a:pt x="2801" y="1896"/>
                  </a:cubicBezTo>
                  <a:lnTo>
                    <a:pt x="2801" y="1896"/>
                  </a:lnTo>
                  <a:cubicBezTo>
                    <a:pt x="2677" y="2095"/>
                    <a:pt x="2504" y="2318"/>
                    <a:pt x="2281" y="2516"/>
                  </a:cubicBezTo>
                  <a:cubicBezTo>
                    <a:pt x="3595" y="1946"/>
                    <a:pt x="4958" y="1326"/>
                    <a:pt x="5826" y="434"/>
                  </a:cubicBezTo>
                  <a:cubicBezTo>
                    <a:pt x="5950" y="285"/>
                    <a:pt x="6074" y="62"/>
                    <a:pt x="5826" y="12"/>
                  </a:cubicBezTo>
                  <a:cubicBezTo>
                    <a:pt x="5798" y="4"/>
                    <a:pt x="5764" y="1"/>
                    <a:pt x="5728"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7" name="Google Shape;9397;p25"/>
            <p:cNvSpPr/>
            <p:nvPr/>
          </p:nvSpPr>
          <p:spPr>
            <a:xfrm>
              <a:off x="3766625" y="1356525"/>
              <a:ext cx="153975" cy="135900"/>
            </a:xfrm>
            <a:custGeom>
              <a:avLst/>
              <a:gdLst/>
              <a:ahLst/>
              <a:cxnLst/>
              <a:rect l="l" t="t" r="r" b="b"/>
              <a:pathLst>
                <a:path w="6159" h="5436" extrusionOk="0">
                  <a:moveTo>
                    <a:pt x="5403" y="1"/>
                  </a:moveTo>
                  <a:cubicBezTo>
                    <a:pt x="5396" y="1"/>
                    <a:pt x="5388" y="1"/>
                    <a:pt x="5380" y="1"/>
                  </a:cubicBezTo>
                  <a:cubicBezTo>
                    <a:pt x="5008" y="1"/>
                    <a:pt x="4661" y="299"/>
                    <a:pt x="4414" y="497"/>
                  </a:cubicBezTo>
                  <a:cubicBezTo>
                    <a:pt x="4017" y="795"/>
                    <a:pt x="3645" y="1092"/>
                    <a:pt x="3273" y="1414"/>
                  </a:cubicBezTo>
                  <a:cubicBezTo>
                    <a:pt x="2827" y="1737"/>
                    <a:pt x="2430" y="2108"/>
                    <a:pt x="2034" y="2480"/>
                  </a:cubicBezTo>
                  <a:cubicBezTo>
                    <a:pt x="1662" y="2827"/>
                    <a:pt x="1290" y="3174"/>
                    <a:pt x="943" y="3546"/>
                  </a:cubicBezTo>
                  <a:cubicBezTo>
                    <a:pt x="621" y="3918"/>
                    <a:pt x="373" y="4265"/>
                    <a:pt x="125" y="4662"/>
                  </a:cubicBezTo>
                  <a:cubicBezTo>
                    <a:pt x="75" y="4761"/>
                    <a:pt x="1" y="4885"/>
                    <a:pt x="1" y="5009"/>
                  </a:cubicBezTo>
                  <a:cubicBezTo>
                    <a:pt x="1" y="5083"/>
                    <a:pt x="75" y="5207"/>
                    <a:pt x="224" y="5207"/>
                  </a:cubicBezTo>
                  <a:lnTo>
                    <a:pt x="447" y="5207"/>
                  </a:lnTo>
                  <a:cubicBezTo>
                    <a:pt x="546" y="5232"/>
                    <a:pt x="546" y="5381"/>
                    <a:pt x="646" y="5405"/>
                  </a:cubicBezTo>
                  <a:cubicBezTo>
                    <a:pt x="670" y="5414"/>
                    <a:pt x="695" y="5416"/>
                    <a:pt x="720" y="5416"/>
                  </a:cubicBezTo>
                  <a:cubicBezTo>
                    <a:pt x="769" y="5416"/>
                    <a:pt x="819" y="5405"/>
                    <a:pt x="869" y="5405"/>
                  </a:cubicBezTo>
                  <a:cubicBezTo>
                    <a:pt x="909" y="5402"/>
                    <a:pt x="947" y="5400"/>
                    <a:pt x="986" y="5400"/>
                  </a:cubicBezTo>
                  <a:cubicBezTo>
                    <a:pt x="1170" y="5400"/>
                    <a:pt x="1336" y="5435"/>
                    <a:pt x="1520" y="5435"/>
                  </a:cubicBezTo>
                  <a:cubicBezTo>
                    <a:pt x="1558" y="5435"/>
                    <a:pt x="1597" y="5434"/>
                    <a:pt x="1637" y="5430"/>
                  </a:cubicBezTo>
                  <a:cubicBezTo>
                    <a:pt x="2182" y="5381"/>
                    <a:pt x="2629" y="4711"/>
                    <a:pt x="2926" y="4414"/>
                  </a:cubicBezTo>
                  <a:cubicBezTo>
                    <a:pt x="3248" y="4042"/>
                    <a:pt x="3595" y="3695"/>
                    <a:pt x="3943" y="3323"/>
                  </a:cubicBezTo>
                  <a:cubicBezTo>
                    <a:pt x="4389" y="2778"/>
                    <a:pt x="4810" y="2158"/>
                    <a:pt x="5207" y="1563"/>
                  </a:cubicBezTo>
                  <a:cubicBezTo>
                    <a:pt x="5403" y="1244"/>
                    <a:pt x="6159" y="1"/>
                    <a:pt x="54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8" name="Google Shape;9398;p25"/>
            <p:cNvSpPr/>
            <p:nvPr/>
          </p:nvSpPr>
          <p:spPr>
            <a:xfrm>
              <a:off x="3793275" y="1364325"/>
              <a:ext cx="112825" cy="108750"/>
            </a:xfrm>
            <a:custGeom>
              <a:avLst/>
              <a:gdLst/>
              <a:ahLst/>
              <a:cxnLst/>
              <a:rect l="l" t="t" r="r" b="b"/>
              <a:pathLst>
                <a:path w="4513" h="4350" extrusionOk="0">
                  <a:moveTo>
                    <a:pt x="4097" y="1"/>
                  </a:moveTo>
                  <a:cubicBezTo>
                    <a:pt x="3874" y="1"/>
                    <a:pt x="3645" y="171"/>
                    <a:pt x="3447" y="309"/>
                  </a:cubicBezTo>
                  <a:cubicBezTo>
                    <a:pt x="2827" y="731"/>
                    <a:pt x="2282" y="1251"/>
                    <a:pt x="1761" y="1772"/>
                  </a:cubicBezTo>
                  <a:cubicBezTo>
                    <a:pt x="968" y="2590"/>
                    <a:pt x="150" y="3457"/>
                    <a:pt x="1" y="4350"/>
                  </a:cubicBezTo>
                  <a:cubicBezTo>
                    <a:pt x="373" y="4028"/>
                    <a:pt x="720" y="3705"/>
                    <a:pt x="1092" y="3383"/>
                  </a:cubicBezTo>
                  <a:lnTo>
                    <a:pt x="1092" y="3383"/>
                  </a:lnTo>
                  <a:cubicBezTo>
                    <a:pt x="1017" y="3581"/>
                    <a:pt x="993" y="3780"/>
                    <a:pt x="1017" y="3978"/>
                  </a:cubicBezTo>
                  <a:cubicBezTo>
                    <a:pt x="1464" y="3581"/>
                    <a:pt x="1860" y="3160"/>
                    <a:pt x="2232" y="2738"/>
                  </a:cubicBezTo>
                  <a:cubicBezTo>
                    <a:pt x="2257" y="2838"/>
                    <a:pt x="2282" y="2912"/>
                    <a:pt x="2356" y="3011"/>
                  </a:cubicBezTo>
                  <a:cubicBezTo>
                    <a:pt x="3075" y="2267"/>
                    <a:pt x="3769" y="1524"/>
                    <a:pt x="4215" y="731"/>
                  </a:cubicBezTo>
                  <a:cubicBezTo>
                    <a:pt x="4339" y="507"/>
                    <a:pt x="4513" y="136"/>
                    <a:pt x="4265" y="36"/>
                  </a:cubicBezTo>
                  <a:cubicBezTo>
                    <a:pt x="4210" y="11"/>
                    <a:pt x="4154" y="1"/>
                    <a:pt x="4097"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9" name="Google Shape;9399;p25"/>
            <p:cNvSpPr/>
            <p:nvPr/>
          </p:nvSpPr>
          <p:spPr>
            <a:xfrm>
              <a:off x="3881900" y="1358025"/>
              <a:ext cx="77500" cy="161600"/>
            </a:xfrm>
            <a:custGeom>
              <a:avLst/>
              <a:gdLst/>
              <a:ahLst/>
              <a:cxnLst/>
              <a:rect l="l" t="t" r="r" b="b"/>
              <a:pathLst>
                <a:path w="3100" h="6464" extrusionOk="0">
                  <a:moveTo>
                    <a:pt x="1940" y="1"/>
                  </a:moveTo>
                  <a:cubicBezTo>
                    <a:pt x="1859" y="1"/>
                    <a:pt x="1781" y="13"/>
                    <a:pt x="1711" y="41"/>
                  </a:cubicBezTo>
                  <a:cubicBezTo>
                    <a:pt x="1439" y="164"/>
                    <a:pt x="1389" y="536"/>
                    <a:pt x="1265" y="759"/>
                  </a:cubicBezTo>
                  <a:cubicBezTo>
                    <a:pt x="1092" y="1007"/>
                    <a:pt x="968" y="1280"/>
                    <a:pt x="844" y="1528"/>
                  </a:cubicBezTo>
                  <a:cubicBezTo>
                    <a:pt x="596" y="2048"/>
                    <a:pt x="422" y="2594"/>
                    <a:pt x="298" y="3114"/>
                  </a:cubicBezTo>
                  <a:cubicBezTo>
                    <a:pt x="50" y="4156"/>
                    <a:pt x="1" y="5222"/>
                    <a:pt x="199" y="6188"/>
                  </a:cubicBezTo>
                  <a:cubicBezTo>
                    <a:pt x="222" y="6304"/>
                    <a:pt x="311" y="6463"/>
                    <a:pt x="464" y="6463"/>
                  </a:cubicBezTo>
                  <a:cubicBezTo>
                    <a:pt x="474" y="6463"/>
                    <a:pt x="485" y="6463"/>
                    <a:pt x="497" y="6461"/>
                  </a:cubicBezTo>
                  <a:cubicBezTo>
                    <a:pt x="596" y="6461"/>
                    <a:pt x="670" y="6387"/>
                    <a:pt x="720" y="6387"/>
                  </a:cubicBezTo>
                  <a:cubicBezTo>
                    <a:pt x="794" y="6387"/>
                    <a:pt x="844" y="6436"/>
                    <a:pt x="918" y="6436"/>
                  </a:cubicBezTo>
                  <a:cubicBezTo>
                    <a:pt x="929" y="6437"/>
                    <a:pt x="939" y="6438"/>
                    <a:pt x="950" y="6438"/>
                  </a:cubicBezTo>
                  <a:cubicBezTo>
                    <a:pt x="1183" y="6438"/>
                    <a:pt x="1377" y="6185"/>
                    <a:pt x="1662" y="6114"/>
                  </a:cubicBezTo>
                  <a:cubicBezTo>
                    <a:pt x="1786" y="6089"/>
                    <a:pt x="1910" y="6114"/>
                    <a:pt x="1984" y="6064"/>
                  </a:cubicBezTo>
                  <a:cubicBezTo>
                    <a:pt x="2158" y="5990"/>
                    <a:pt x="2232" y="5841"/>
                    <a:pt x="2306" y="5717"/>
                  </a:cubicBezTo>
                  <a:cubicBezTo>
                    <a:pt x="3100" y="4032"/>
                    <a:pt x="2926" y="2371"/>
                    <a:pt x="2678" y="759"/>
                  </a:cubicBezTo>
                  <a:cubicBezTo>
                    <a:pt x="2653" y="561"/>
                    <a:pt x="2629" y="363"/>
                    <a:pt x="2455" y="189"/>
                  </a:cubicBezTo>
                  <a:cubicBezTo>
                    <a:pt x="2366" y="82"/>
                    <a:pt x="2148" y="1"/>
                    <a:pt x="19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0" name="Google Shape;9400;p25"/>
            <p:cNvSpPr/>
            <p:nvPr/>
          </p:nvSpPr>
          <p:spPr>
            <a:xfrm>
              <a:off x="3902350" y="1379850"/>
              <a:ext cx="43425" cy="75875"/>
            </a:xfrm>
            <a:custGeom>
              <a:avLst/>
              <a:gdLst/>
              <a:ahLst/>
              <a:cxnLst/>
              <a:rect l="l" t="t" r="r" b="b"/>
              <a:pathLst>
                <a:path w="1737" h="3035" extrusionOk="0">
                  <a:moveTo>
                    <a:pt x="1207" y="1"/>
                  </a:moveTo>
                  <a:cubicBezTo>
                    <a:pt x="981" y="1"/>
                    <a:pt x="672" y="176"/>
                    <a:pt x="522" y="308"/>
                  </a:cubicBezTo>
                  <a:cubicBezTo>
                    <a:pt x="224" y="655"/>
                    <a:pt x="125" y="1175"/>
                    <a:pt x="51" y="1547"/>
                  </a:cubicBezTo>
                  <a:cubicBezTo>
                    <a:pt x="1" y="2093"/>
                    <a:pt x="26" y="2588"/>
                    <a:pt x="150" y="3035"/>
                  </a:cubicBezTo>
                  <a:cubicBezTo>
                    <a:pt x="199" y="2588"/>
                    <a:pt x="323" y="2117"/>
                    <a:pt x="522" y="1646"/>
                  </a:cubicBezTo>
                  <a:cubicBezTo>
                    <a:pt x="645" y="1994"/>
                    <a:pt x="769" y="2365"/>
                    <a:pt x="844" y="2737"/>
                  </a:cubicBezTo>
                  <a:cubicBezTo>
                    <a:pt x="1067" y="2415"/>
                    <a:pt x="1191" y="2093"/>
                    <a:pt x="1216" y="1770"/>
                  </a:cubicBezTo>
                  <a:cubicBezTo>
                    <a:pt x="1389" y="2018"/>
                    <a:pt x="1488" y="2291"/>
                    <a:pt x="1587" y="2613"/>
                  </a:cubicBezTo>
                  <a:cubicBezTo>
                    <a:pt x="1563" y="2415"/>
                    <a:pt x="1687" y="2142"/>
                    <a:pt x="1711" y="1919"/>
                  </a:cubicBezTo>
                  <a:cubicBezTo>
                    <a:pt x="1736" y="1721"/>
                    <a:pt x="1711" y="1473"/>
                    <a:pt x="1687" y="1250"/>
                  </a:cubicBezTo>
                  <a:cubicBezTo>
                    <a:pt x="1637" y="1027"/>
                    <a:pt x="1612" y="804"/>
                    <a:pt x="1563" y="605"/>
                  </a:cubicBezTo>
                  <a:cubicBezTo>
                    <a:pt x="1513" y="432"/>
                    <a:pt x="1513" y="159"/>
                    <a:pt x="1389" y="60"/>
                  </a:cubicBezTo>
                  <a:cubicBezTo>
                    <a:pt x="1342" y="18"/>
                    <a:pt x="1278" y="1"/>
                    <a:pt x="1207"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1" name="Google Shape;9401;p25"/>
            <p:cNvSpPr/>
            <p:nvPr/>
          </p:nvSpPr>
          <p:spPr>
            <a:xfrm>
              <a:off x="3958750" y="1352875"/>
              <a:ext cx="88650" cy="142050"/>
            </a:xfrm>
            <a:custGeom>
              <a:avLst/>
              <a:gdLst/>
              <a:ahLst/>
              <a:cxnLst/>
              <a:rect l="l" t="t" r="r" b="b"/>
              <a:pathLst>
                <a:path w="3546" h="5682" extrusionOk="0">
                  <a:moveTo>
                    <a:pt x="740" y="1"/>
                  </a:moveTo>
                  <a:cubicBezTo>
                    <a:pt x="686" y="1"/>
                    <a:pt x="630" y="8"/>
                    <a:pt x="571" y="23"/>
                  </a:cubicBezTo>
                  <a:cubicBezTo>
                    <a:pt x="1" y="197"/>
                    <a:pt x="100" y="1139"/>
                    <a:pt x="100" y="1436"/>
                  </a:cubicBezTo>
                  <a:cubicBezTo>
                    <a:pt x="100" y="2428"/>
                    <a:pt x="199" y="3420"/>
                    <a:pt x="571" y="4312"/>
                  </a:cubicBezTo>
                  <a:cubicBezTo>
                    <a:pt x="794" y="4833"/>
                    <a:pt x="1166" y="5328"/>
                    <a:pt x="1711" y="5601"/>
                  </a:cubicBezTo>
                  <a:cubicBezTo>
                    <a:pt x="1809" y="5657"/>
                    <a:pt x="1931" y="5681"/>
                    <a:pt x="2061" y="5681"/>
                  </a:cubicBezTo>
                  <a:cubicBezTo>
                    <a:pt x="2393" y="5681"/>
                    <a:pt x="2780" y="5524"/>
                    <a:pt x="2976" y="5328"/>
                  </a:cubicBezTo>
                  <a:cubicBezTo>
                    <a:pt x="3025" y="5304"/>
                    <a:pt x="3050" y="5279"/>
                    <a:pt x="3099" y="5229"/>
                  </a:cubicBezTo>
                  <a:cubicBezTo>
                    <a:pt x="3122" y="5224"/>
                    <a:pt x="3146" y="5222"/>
                    <a:pt x="3170" y="5222"/>
                  </a:cubicBezTo>
                  <a:cubicBezTo>
                    <a:pt x="3214" y="5222"/>
                    <a:pt x="3259" y="5228"/>
                    <a:pt x="3304" y="5228"/>
                  </a:cubicBezTo>
                  <a:cubicBezTo>
                    <a:pt x="3345" y="5228"/>
                    <a:pt x="3385" y="5223"/>
                    <a:pt x="3422" y="5204"/>
                  </a:cubicBezTo>
                  <a:cubicBezTo>
                    <a:pt x="3471" y="5180"/>
                    <a:pt x="3521" y="5105"/>
                    <a:pt x="3546" y="5056"/>
                  </a:cubicBezTo>
                  <a:cubicBezTo>
                    <a:pt x="3521" y="4981"/>
                    <a:pt x="3546" y="4833"/>
                    <a:pt x="3546" y="4709"/>
                  </a:cubicBezTo>
                  <a:cubicBezTo>
                    <a:pt x="3546" y="4312"/>
                    <a:pt x="3422" y="3940"/>
                    <a:pt x="3273" y="3568"/>
                  </a:cubicBezTo>
                  <a:cubicBezTo>
                    <a:pt x="3025" y="2998"/>
                    <a:pt x="2728" y="2453"/>
                    <a:pt x="2455" y="1932"/>
                  </a:cubicBezTo>
                  <a:cubicBezTo>
                    <a:pt x="2182" y="1436"/>
                    <a:pt x="1934" y="891"/>
                    <a:pt x="1538" y="494"/>
                  </a:cubicBezTo>
                  <a:cubicBezTo>
                    <a:pt x="1364" y="343"/>
                    <a:pt x="1115" y="1"/>
                    <a:pt x="7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2" name="Google Shape;9402;p25"/>
            <p:cNvSpPr/>
            <p:nvPr/>
          </p:nvSpPr>
          <p:spPr>
            <a:xfrm>
              <a:off x="3968050" y="1367550"/>
              <a:ext cx="47125" cy="75775"/>
            </a:xfrm>
            <a:custGeom>
              <a:avLst/>
              <a:gdLst/>
              <a:ahLst/>
              <a:cxnLst/>
              <a:rect l="l" t="t" r="r" b="b"/>
              <a:pathLst>
                <a:path w="1885" h="3031" extrusionOk="0">
                  <a:moveTo>
                    <a:pt x="501" y="0"/>
                  </a:moveTo>
                  <a:cubicBezTo>
                    <a:pt x="184" y="0"/>
                    <a:pt x="114" y="422"/>
                    <a:pt x="75" y="676"/>
                  </a:cubicBezTo>
                  <a:cubicBezTo>
                    <a:pt x="1" y="998"/>
                    <a:pt x="1" y="1271"/>
                    <a:pt x="50" y="1544"/>
                  </a:cubicBezTo>
                  <a:cubicBezTo>
                    <a:pt x="75" y="1841"/>
                    <a:pt x="125" y="2114"/>
                    <a:pt x="249" y="2362"/>
                  </a:cubicBezTo>
                  <a:lnTo>
                    <a:pt x="447" y="2733"/>
                  </a:lnTo>
                  <a:cubicBezTo>
                    <a:pt x="496" y="2833"/>
                    <a:pt x="645" y="2932"/>
                    <a:pt x="645" y="3031"/>
                  </a:cubicBezTo>
                  <a:cubicBezTo>
                    <a:pt x="645" y="2709"/>
                    <a:pt x="596" y="2386"/>
                    <a:pt x="521" y="2089"/>
                  </a:cubicBezTo>
                  <a:lnTo>
                    <a:pt x="521" y="2089"/>
                  </a:lnTo>
                  <a:cubicBezTo>
                    <a:pt x="893" y="2386"/>
                    <a:pt x="1265" y="2659"/>
                    <a:pt x="1637" y="2981"/>
                  </a:cubicBezTo>
                  <a:cubicBezTo>
                    <a:pt x="1587" y="2461"/>
                    <a:pt x="1438" y="1990"/>
                    <a:pt x="1314" y="1494"/>
                  </a:cubicBezTo>
                  <a:lnTo>
                    <a:pt x="1314" y="1494"/>
                  </a:lnTo>
                  <a:cubicBezTo>
                    <a:pt x="1488" y="1667"/>
                    <a:pt x="1686" y="1891"/>
                    <a:pt x="1885" y="2089"/>
                  </a:cubicBezTo>
                  <a:cubicBezTo>
                    <a:pt x="1810" y="1643"/>
                    <a:pt x="1686" y="1246"/>
                    <a:pt x="1488" y="849"/>
                  </a:cubicBezTo>
                  <a:cubicBezTo>
                    <a:pt x="1339" y="602"/>
                    <a:pt x="1166" y="304"/>
                    <a:pt x="819" y="106"/>
                  </a:cubicBezTo>
                  <a:cubicBezTo>
                    <a:pt x="692" y="32"/>
                    <a:pt x="587" y="0"/>
                    <a:pt x="501"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3" name="Google Shape;9403;p25"/>
            <p:cNvSpPr/>
            <p:nvPr/>
          </p:nvSpPr>
          <p:spPr>
            <a:xfrm>
              <a:off x="3995325" y="1339950"/>
              <a:ext cx="176025" cy="93350"/>
            </a:xfrm>
            <a:custGeom>
              <a:avLst/>
              <a:gdLst/>
              <a:ahLst/>
              <a:cxnLst/>
              <a:rect l="l" t="t" r="r" b="b"/>
              <a:pathLst>
                <a:path w="7041" h="3734" extrusionOk="0">
                  <a:moveTo>
                    <a:pt x="774" y="1"/>
                  </a:moveTo>
                  <a:cubicBezTo>
                    <a:pt x="595" y="1"/>
                    <a:pt x="421" y="42"/>
                    <a:pt x="273" y="169"/>
                  </a:cubicBezTo>
                  <a:cubicBezTo>
                    <a:pt x="0" y="392"/>
                    <a:pt x="174" y="615"/>
                    <a:pt x="347" y="764"/>
                  </a:cubicBezTo>
                  <a:cubicBezTo>
                    <a:pt x="893" y="1259"/>
                    <a:pt x="1488" y="1755"/>
                    <a:pt x="2107" y="2226"/>
                  </a:cubicBezTo>
                  <a:lnTo>
                    <a:pt x="3223" y="2970"/>
                  </a:lnTo>
                  <a:cubicBezTo>
                    <a:pt x="3719" y="3267"/>
                    <a:pt x="4289" y="3565"/>
                    <a:pt x="4934" y="3713"/>
                  </a:cubicBezTo>
                  <a:cubicBezTo>
                    <a:pt x="5004" y="3724"/>
                    <a:pt x="5088" y="3734"/>
                    <a:pt x="5175" y="3734"/>
                  </a:cubicBezTo>
                  <a:cubicBezTo>
                    <a:pt x="5301" y="3734"/>
                    <a:pt x="5436" y="3712"/>
                    <a:pt x="5553" y="3639"/>
                  </a:cubicBezTo>
                  <a:cubicBezTo>
                    <a:pt x="5652" y="3590"/>
                    <a:pt x="5702" y="3515"/>
                    <a:pt x="5801" y="3466"/>
                  </a:cubicBezTo>
                  <a:cubicBezTo>
                    <a:pt x="6198" y="3218"/>
                    <a:pt x="6718" y="3143"/>
                    <a:pt x="6520" y="2722"/>
                  </a:cubicBezTo>
                  <a:cubicBezTo>
                    <a:pt x="6470" y="2648"/>
                    <a:pt x="6446" y="2598"/>
                    <a:pt x="6470" y="2524"/>
                  </a:cubicBezTo>
                  <a:cubicBezTo>
                    <a:pt x="6520" y="2474"/>
                    <a:pt x="6644" y="2400"/>
                    <a:pt x="6718" y="2350"/>
                  </a:cubicBezTo>
                  <a:cubicBezTo>
                    <a:pt x="7016" y="2152"/>
                    <a:pt x="7041" y="1854"/>
                    <a:pt x="6892" y="1656"/>
                  </a:cubicBezTo>
                  <a:cubicBezTo>
                    <a:pt x="6718" y="1482"/>
                    <a:pt x="6446" y="1383"/>
                    <a:pt x="6173" y="1284"/>
                  </a:cubicBezTo>
                  <a:cubicBezTo>
                    <a:pt x="5900" y="1160"/>
                    <a:pt x="5603" y="1036"/>
                    <a:pt x="5305" y="962"/>
                  </a:cubicBezTo>
                  <a:cubicBezTo>
                    <a:pt x="4958" y="838"/>
                    <a:pt x="4586" y="739"/>
                    <a:pt x="4215" y="640"/>
                  </a:cubicBezTo>
                  <a:cubicBezTo>
                    <a:pt x="3322" y="466"/>
                    <a:pt x="2380" y="268"/>
                    <a:pt x="1463" y="119"/>
                  </a:cubicBezTo>
                  <a:cubicBezTo>
                    <a:pt x="1263" y="76"/>
                    <a:pt x="1015" y="1"/>
                    <a:pt x="7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4" name="Google Shape;9404;p25"/>
            <p:cNvSpPr/>
            <p:nvPr/>
          </p:nvSpPr>
          <p:spPr>
            <a:xfrm>
              <a:off x="4007100" y="1347675"/>
              <a:ext cx="84300" cy="45450"/>
            </a:xfrm>
            <a:custGeom>
              <a:avLst/>
              <a:gdLst/>
              <a:ahLst/>
              <a:cxnLst/>
              <a:rect l="l" t="t" r="r" b="b"/>
              <a:pathLst>
                <a:path w="3372" h="1818" extrusionOk="0">
                  <a:moveTo>
                    <a:pt x="963" y="1"/>
                  </a:moveTo>
                  <a:cubicBezTo>
                    <a:pt x="842" y="1"/>
                    <a:pt x="731" y="23"/>
                    <a:pt x="645" y="83"/>
                  </a:cubicBezTo>
                  <a:cubicBezTo>
                    <a:pt x="0" y="529"/>
                    <a:pt x="1364" y="1297"/>
                    <a:pt x="1711" y="1421"/>
                  </a:cubicBezTo>
                  <a:cubicBezTo>
                    <a:pt x="1884" y="1520"/>
                    <a:pt x="2107" y="1570"/>
                    <a:pt x="2331" y="1644"/>
                  </a:cubicBezTo>
                  <a:cubicBezTo>
                    <a:pt x="2380" y="1694"/>
                    <a:pt x="2965" y="1791"/>
                    <a:pt x="2975" y="1817"/>
                  </a:cubicBezTo>
                  <a:lnTo>
                    <a:pt x="2975" y="1817"/>
                  </a:lnTo>
                  <a:cubicBezTo>
                    <a:pt x="2950" y="1694"/>
                    <a:pt x="2851" y="1644"/>
                    <a:pt x="2727" y="1570"/>
                  </a:cubicBezTo>
                  <a:cubicBezTo>
                    <a:pt x="2405" y="1347"/>
                    <a:pt x="2107" y="1173"/>
                    <a:pt x="1760" y="950"/>
                  </a:cubicBezTo>
                  <a:lnTo>
                    <a:pt x="1760" y="950"/>
                  </a:lnTo>
                  <a:cubicBezTo>
                    <a:pt x="2281" y="1074"/>
                    <a:pt x="2826" y="1223"/>
                    <a:pt x="3372" y="1347"/>
                  </a:cubicBezTo>
                  <a:cubicBezTo>
                    <a:pt x="2975" y="1025"/>
                    <a:pt x="2479" y="777"/>
                    <a:pt x="1909" y="578"/>
                  </a:cubicBezTo>
                  <a:lnTo>
                    <a:pt x="1909" y="578"/>
                  </a:lnTo>
                  <a:cubicBezTo>
                    <a:pt x="2281" y="603"/>
                    <a:pt x="2702" y="678"/>
                    <a:pt x="3074" y="702"/>
                  </a:cubicBezTo>
                  <a:cubicBezTo>
                    <a:pt x="2727" y="479"/>
                    <a:pt x="2331" y="331"/>
                    <a:pt x="1909" y="207"/>
                  </a:cubicBezTo>
                  <a:cubicBezTo>
                    <a:pt x="1709" y="170"/>
                    <a:pt x="1296" y="1"/>
                    <a:pt x="963" y="1"/>
                  </a:cubicBezTo>
                  <a:close/>
                  <a:moveTo>
                    <a:pt x="2975" y="1817"/>
                  </a:moveTo>
                  <a:cubicBezTo>
                    <a:pt x="2975" y="1817"/>
                    <a:pt x="2975" y="1818"/>
                    <a:pt x="2975" y="1818"/>
                  </a:cubicBezTo>
                  <a:cubicBezTo>
                    <a:pt x="2975" y="1818"/>
                    <a:pt x="2975" y="1817"/>
                    <a:pt x="2975" y="1817"/>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5" name="Google Shape;9405;p25"/>
            <p:cNvSpPr/>
            <p:nvPr/>
          </p:nvSpPr>
          <p:spPr>
            <a:xfrm>
              <a:off x="3988500" y="1129950"/>
              <a:ext cx="162400" cy="166500"/>
            </a:xfrm>
            <a:custGeom>
              <a:avLst/>
              <a:gdLst/>
              <a:ahLst/>
              <a:cxnLst/>
              <a:rect l="l" t="t" r="r" b="b"/>
              <a:pathLst>
                <a:path w="6496" h="6660" extrusionOk="0">
                  <a:moveTo>
                    <a:pt x="5430" y="0"/>
                  </a:moveTo>
                  <a:cubicBezTo>
                    <a:pt x="5275" y="0"/>
                    <a:pt x="5094" y="63"/>
                    <a:pt x="4959" y="140"/>
                  </a:cubicBezTo>
                  <a:cubicBezTo>
                    <a:pt x="4636" y="338"/>
                    <a:pt x="4388" y="562"/>
                    <a:pt x="4141" y="760"/>
                  </a:cubicBezTo>
                  <a:cubicBezTo>
                    <a:pt x="3843" y="1008"/>
                    <a:pt x="3546" y="1256"/>
                    <a:pt x="3273" y="1504"/>
                  </a:cubicBezTo>
                  <a:cubicBezTo>
                    <a:pt x="2157" y="2545"/>
                    <a:pt x="1290" y="3586"/>
                    <a:pt x="620" y="4776"/>
                  </a:cubicBezTo>
                  <a:cubicBezTo>
                    <a:pt x="273" y="5346"/>
                    <a:pt x="1" y="5966"/>
                    <a:pt x="100" y="6536"/>
                  </a:cubicBezTo>
                  <a:cubicBezTo>
                    <a:pt x="125" y="6585"/>
                    <a:pt x="125" y="6660"/>
                    <a:pt x="174" y="6660"/>
                  </a:cubicBezTo>
                  <a:cubicBezTo>
                    <a:pt x="249" y="6660"/>
                    <a:pt x="298" y="6635"/>
                    <a:pt x="373" y="6585"/>
                  </a:cubicBezTo>
                  <a:cubicBezTo>
                    <a:pt x="918" y="6338"/>
                    <a:pt x="1488" y="6015"/>
                    <a:pt x="2009" y="5668"/>
                  </a:cubicBezTo>
                  <a:cubicBezTo>
                    <a:pt x="2653" y="5222"/>
                    <a:pt x="3248" y="4776"/>
                    <a:pt x="3769" y="4230"/>
                  </a:cubicBezTo>
                  <a:cubicBezTo>
                    <a:pt x="4215" y="3809"/>
                    <a:pt x="4612" y="3363"/>
                    <a:pt x="4983" y="2966"/>
                  </a:cubicBezTo>
                  <a:cubicBezTo>
                    <a:pt x="5578" y="2322"/>
                    <a:pt x="6000" y="1727"/>
                    <a:pt x="6372" y="1008"/>
                  </a:cubicBezTo>
                  <a:cubicBezTo>
                    <a:pt x="6446" y="884"/>
                    <a:pt x="6496" y="760"/>
                    <a:pt x="6496" y="636"/>
                  </a:cubicBezTo>
                  <a:cubicBezTo>
                    <a:pt x="6496" y="537"/>
                    <a:pt x="6446" y="462"/>
                    <a:pt x="6372" y="388"/>
                  </a:cubicBezTo>
                  <a:cubicBezTo>
                    <a:pt x="6347" y="338"/>
                    <a:pt x="6297" y="264"/>
                    <a:pt x="6198" y="214"/>
                  </a:cubicBezTo>
                  <a:cubicBezTo>
                    <a:pt x="6136" y="177"/>
                    <a:pt x="6056" y="177"/>
                    <a:pt x="5975" y="177"/>
                  </a:cubicBezTo>
                  <a:cubicBezTo>
                    <a:pt x="5894" y="177"/>
                    <a:pt x="5814" y="177"/>
                    <a:pt x="5752" y="140"/>
                  </a:cubicBezTo>
                  <a:cubicBezTo>
                    <a:pt x="5678" y="115"/>
                    <a:pt x="5628" y="41"/>
                    <a:pt x="5554" y="16"/>
                  </a:cubicBezTo>
                  <a:cubicBezTo>
                    <a:pt x="5516" y="5"/>
                    <a:pt x="5474" y="0"/>
                    <a:pt x="5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6" name="Google Shape;9406;p25"/>
            <p:cNvSpPr/>
            <p:nvPr/>
          </p:nvSpPr>
          <p:spPr>
            <a:xfrm>
              <a:off x="4002150" y="1193550"/>
              <a:ext cx="73775" cy="83575"/>
            </a:xfrm>
            <a:custGeom>
              <a:avLst/>
              <a:gdLst/>
              <a:ahLst/>
              <a:cxnLst/>
              <a:rect l="l" t="t" r="r" b="b"/>
              <a:pathLst>
                <a:path w="2951" h="3343" extrusionOk="0">
                  <a:moveTo>
                    <a:pt x="2529" y="1"/>
                  </a:moveTo>
                  <a:lnTo>
                    <a:pt x="2529" y="1"/>
                  </a:lnTo>
                  <a:cubicBezTo>
                    <a:pt x="2157" y="298"/>
                    <a:pt x="1785" y="620"/>
                    <a:pt x="1438" y="893"/>
                  </a:cubicBezTo>
                  <a:cubicBezTo>
                    <a:pt x="917" y="1488"/>
                    <a:pt x="471" y="2133"/>
                    <a:pt x="248" y="2777"/>
                  </a:cubicBezTo>
                  <a:cubicBezTo>
                    <a:pt x="188" y="2996"/>
                    <a:pt x="1" y="3343"/>
                    <a:pt x="224" y="3343"/>
                  </a:cubicBezTo>
                  <a:cubicBezTo>
                    <a:pt x="279" y="3343"/>
                    <a:pt x="359" y="3322"/>
                    <a:pt x="471" y="3273"/>
                  </a:cubicBezTo>
                  <a:cubicBezTo>
                    <a:pt x="942" y="3099"/>
                    <a:pt x="1339" y="2802"/>
                    <a:pt x="1686" y="2504"/>
                  </a:cubicBezTo>
                  <a:cubicBezTo>
                    <a:pt x="2107" y="2133"/>
                    <a:pt x="2454" y="1686"/>
                    <a:pt x="2801" y="1290"/>
                  </a:cubicBezTo>
                  <a:lnTo>
                    <a:pt x="2801" y="1290"/>
                  </a:lnTo>
                  <a:cubicBezTo>
                    <a:pt x="2429" y="1538"/>
                    <a:pt x="2082" y="1761"/>
                    <a:pt x="1711" y="1984"/>
                  </a:cubicBezTo>
                  <a:cubicBezTo>
                    <a:pt x="2157" y="1438"/>
                    <a:pt x="2553" y="918"/>
                    <a:pt x="2950" y="397"/>
                  </a:cubicBezTo>
                  <a:lnTo>
                    <a:pt x="2950" y="397"/>
                  </a:lnTo>
                  <a:cubicBezTo>
                    <a:pt x="2479" y="645"/>
                    <a:pt x="2058" y="918"/>
                    <a:pt x="1661" y="1265"/>
                  </a:cubicBezTo>
                  <a:cubicBezTo>
                    <a:pt x="1934" y="819"/>
                    <a:pt x="2231" y="422"/>
                    <a:pt x="2529"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7" name="Google Shape;9407;p25"/>
            <p:cNvSpPr/>
            <p:nvPr/>
          </p:nvSpPr>
          <p:spPr>
            <a:xfrm>
              <a:off x="4013625" y="1209675"/>
              <a:ext cx="207925" cy="92325"/>
            </a:xfrm>
            <a:custGeom>
              <a:avLst/>
              <a:gdLst/>
              <a:ahLst/>
              <a:cxnLst/>
              <a:rect l="l" t="t" r="r" b="b"/>
              <a:pathLst>
                <a:path w="8317" h="3693" extrusionOk="0">
                  <a:moveTo>
                    <a:pt x="7399" y="0"/>
                  </a:moveTo>
                  <a:cubicBezTo>
                    <a:pt x="7151" y="0"/>
                    <a:pt x="6904" y="99"/>
                    <a:pt x="6656" y="149"/>
                  </a:cubicBezTo>
                  <a:cubicBezTo>
                    <a:pt x="4573" y="769"/>
                    <a:pt x="2615" y="1760"/>
                    <a:pt x="830" y="2851"/>
                  </a:cubicBezTo>
                  <a:cubicBezTo>
                    <a:pt x="607" y="3000"/>
                    <a:pt x="37" y="3322"/>
                    <a:pt x="12" y="3520"/>
                  </a:cubicBezTo>
                  <a:cubicBezTo>
                    <a:pt x="1" y="3653"/>
                    <a:pt x="208" y="3692"/>
                    <a:pt x="463" y="3692"/>
                  </a:cubicBezTo>
                  <a:cubicBezTo>
                    <a:pt x="778" y="3692"/>
                    <a:pt x="1164" y="3633"/>
                    <a:pt x="1301" y="3620"/>
                  </a:cubicBezTo>
                  <a:cubicBezTo>
                    <a:pt x="2144" y="3520"/>
                    <a:pt x="3111" y="3223"/>
                    <a:pt x="3954" y="3025"/>
                  </a:cubicBezTo>
                  <a:cubicBezTo>
                    <a:pt x="5292" y="2752"/>
                    <a:pt x="6656" y="2405"/>
                    <a:pt x="7771" y="1711"/>
                  </a:cubicBezTo>
                  <a:cubicBezTo>
                    <a:pt x="7846" y="1612"/>
                    <a:pt x="7970" y="1512"/>
                    <a:pt x="8044" y="1413"/>
                  </a:cubicBezTo>
                  <a:cubicBezTo>
                    <a:pt x="8069" y="1339"/>
                    <a:pt x="8044" y="1240"/>
                    <a:pt x="8069" y="1141"/>
                  </a:cubicBezTo>
                  <a:cubicBezTo>
                    <a:pt x="8093" y="1041"/>
                    <a:pt x="8168" y="992"/>
                    <a:pt x="8193" y="917"/>
                  </a:cubicBezTo>
                  <a:cubicBezTo>
                    <a:pt x="8317" y="719"/>
                    <a:pt x="8217" y="670"/>
                    <a:pt x="8093" y="521"/>
                  </a:cubicBezTo>
                  <a:cubicBezTo>
                    <a:pt x="8044" y="422"/>
                    <a:pt x="8044" y="273"/>
                    <a:pt x="7970" y="174"/>
                  </a:cubicBezTo>
                  <a:lnTo>
                    <a:pt x="7920" y="124"/>
                  </a:lnTo>
                  <a:cubicBezTo>
                    <a:pt x="7796" y="25"/>
                    <a:pt x="7598" y="0"/>
                    <a:pt x="7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8" name="Google Shape;9408;p25"/>
            <p:cNvSpPr/>
            <p:nvPr/>
          </p:nvSpPr>
          <p:spPr>
            <a:xfrm>
              <a:off x="4028700" y="1238175"/>
              <a:ext cx="111050" cy="63350"/>
            </a:xfrm>
            <a:custGeom>
              <a:avLst/>
              <a:gdLst/>
              <a:ahLst/>
              <a:cxnLst/>
              <a:rect l="l" t="t" r="r" b="b"/>
              <a:pathLst>
                <a:path w="4442" h="2534" extrusionOk="0">
                  <a:moveTo>
                    <a:pt x="4193" y="1"/>
                  </a:moveTo>
                  <a:lnTo>
                    <a:pt x="4193" y="1"/>
                  </a:lnTo>
                  <a:cubicBezTo>
                    <a:pt x="3276" y="248"/>
                    <a:pt x="2409" y="645"/>
                    <a:pt x="1640" y="1116"/>
                  </a:cubicBezTo>
                  <a:cubicBezTo>
                    <a:pt x="1243" y="1364"/>
                    <a:pt x="896" y="1612"/>
                    <a:pt x="549" y="1885"/>
                  </a:cubicBezTo>
                  <a:cubicBezTo>
                    <a:pt x="475" y="1984"/>
                    <a:pt x="301" y="2083"/>
                    <a:pt x="227" y="2182"/>
                  </a:cubicBezTo>
                  <a:cubicBezTo>
                    <a:pt x="157" y="2205"/>
                    <a:pt x="0" y="2534"/>
                    <a:pt x="42" y="2534"/>
                  </a:cubicBezTo>
                  <a:cubicBezTo>
                    <a:pt x="45" y="2534"/>
                    <a:pt x="49" y="2532"/>
                    <a:pt x="54" y="2529"/>
                  </a:cubicBezTo>
                  <a:cubicBezTo>
                    <a:pt x="1144" y="2132"/>
                    <a:pt x="2285" y="1761"/>
                    <a:pt x="3450" y="1513"/>
                  </a:cubicBezTo>
                  <a:cubicBezTo>
                    <a:pt x="3152" y="1414"/>
                    <a:pt x="2855" y="1364"/>
                    <a:pt x="2508" y="1364"/>
                  </a:cubicBezTo>
                  <a:cubicBezTo>
                    <a:pt x="3103" y="1017"/>
                    <a:pt x="3747" y="719"/>
                    <a:pt x="4441" y="521"/>
                  </a:cubicBezTo>
                  <a:lnTo>
                    <a:pt x="4441" y="521"/>
                  </a:lnTo>
                  <a:cubicBezTo>
                    <a:pt x="3970" y="546"/>
                    <a:pt x="3524" y="595"/>
                    <a:pt x="3078" y="670"/>
                  </a:cubicBezTo>
                  <a:cubicBezTo>
                    <a:pt x="3450" y="472"/>
                    <a:pt x="3822" y="224"/>
                    <a:pt x="4193"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9" name="Google Shape;9409;p25"/>
            <p:cNvSpPr/>
            <p:nvPr/>
          </p:nvSpPr>
          <p:spPr>
            <a:xfrm>
              <a:off x="4002750" y="1292600"/>
              <a:ext cx="226250" cy="60000"/>
            </a:xfrm>
            <a:custGeom>
              <a:avLst/>
              <a:gdLst/>
              <a:ahLst/>
              <a:cxnLst/>
              <a:rect l="l" t="t" r="r" b="b"/>
              <a:pathLst>
                <a:path w="9050" h="2400" extrusionOk="0">
                  <a:moveTo>
                    <a:pt x="8299" y="1"/>
                  </a:moveTo>
                  <a:cubicBezTo>
                    <a:pt x="8215" y="1"/>
                    <a:pt x="8125" y="5"/>
                    <a:pt x="8033" y="5"/>
                  </a:cubicBezTo>
                  <a:cubicBezTo>
                    <a:pt x="6620" y="5"/>
                    <a:pt x="5182" y="30"/>
                    <a:pt x="3719" y="203"/>
                  </a:cubicBezTo>
                  <a:cubicBezTo>
                    <a:pt x="2976" y="303"/>
                    <a:pt x="2281" y="426"/>
                    <a:pt x="1563" y="650"/>
                  </a:cubicBezTo>
                  <a:cubicBezTo>
                    <a:pt x="1042" y="774"/>
                    <a:pt x="1" y="1145"/>
                    <a:pt x="670" y="1641"/>
                  </a:cubicBezTo>
                  <a:cubicBezTo>
                    <a:pt x="819" y="1765"/>
                    <a:pt x="1042" y="1815"/>
                    <a:pt x="1240" y="1864"/>
                  </a:cubicBezTo>
                  <a:cubicBezTo>
                    <a:pt x="1637" y="1939"/>
                    <a:pt x="2034" y="2013"/>
                    <a:pt x="2430" y="2112"/>
                  </a:cubicBezTo>
                  <a:cubicBezTo>
                    <a:pt x="3651" y="2312"/>
                    <a:pt x="4921" y="2399"/>
                    <a:pt x="6199" y="2399"/>
                  </a:cubicBezTo>
                  <a:cubicBezTo>
                    <a:pt x="6504" y="2399"/>
                    <a:pt x="6810" y="2394"/>
                    <a:pt x="7115" y="2385"/>
                  </a:cubicBezTo>
                  <a:cubicBezTo>
                    <a:pt x="7512" y="2360"/>
                    <a:pt x="7934" y="2310"/>
                    <a:pt x="8231" y="2063"/>
                  </a:cubicBezTo>
                  <a:cubicBezTo>
                    <a:pt x="8405" y="1914"/>
                    <a:pt x="8479" y="1666"/>
                    <a:pt x="8702" y="1542"/>
                  </a:cubicBezTo>
                  <a:cubicBezTo>
                    <a:pt x="8826" y="1443"/>
                    <a:pt x="8975" y="1418"/>
                    <a:pt x="9024" y="1294"/>
                  </a:cubicBezTo>
                  <a:cubicBezTo>
                    <a:pt x="9049" y="1245"/>
                    <a:pt x="9024" y="1145"/>
                    <a:pt x="9024" y="1071"/>
                  </a:cubicBezTo>
                  <a:cubicBezTo>
                    <a:pt x="8925" y="798"/>
                    <a:pt x="8851" y="501"/>
                    <a:pt x="8752" y="203"/>
                  </a:cubicBezTo>
                  <a:cubicBezTo>
                    <a:pt x="8681" y="26"/>
                    <a:pt x="8509" y="1"/>
                    <a:pt x="8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0" name="Google Shape;9410;p25"/>
            <p:cNvSpPr/>
            <p:nvPr/>
          </p:nvSpPr>
          <p:spPr>
            <a:xfrm>
              <a:off x="4031875" y="1306975"/>
              <a:ext cx="118400" cy="33575"/>
            </a:xfrm>
            <a:custGeom>
              <a:avLst/>
              <a:gdLst/>
              <a:ahLst/>
              <a:cxnLst/>
              <a:rect l="l" t="t" r="r" b="b"/>
              <a:pathLst>
                <a:path w="4736" h="1343" extrusionOk="0">
                  <a:moveTo>
                    <a:pt x="3595" y="25"/>
                  </a:moveTo>
                  <a:lnTo>
                    <a:pt x="3595" y="25"/>
                  </a:lnTo>
                  <a:cubicBezTo>
                    <a:pt x="3586" y="28"/>
                    <a:pt x="3577" y="31"/>
                    <a:pt x="3568" y="34"/>
                  </a:cubicBezTo>
                  <a:lnTo>
                    <a:pt x="3568" y="34"/>
                  </a:lnTo>
                  <a:cubicBezTo>
                    <a:pt x="3579" y="32"/>
                    <a:pt x="3588" y="29"/>
                    <a:pt x="3595" y="25"/>
                  </a:cubicBezTo>
                  <a:close/>
                  <a:moveTo>
                    <a:pt x="2356" y="0"/>
                  </a:moveTo>
                  <a:cubicBezTo>
                    <a:pt x="1910" y="25"/>
                    <a:pt x="1464" y="99"/>
                    <a:pt x="993" y="199"/>
                  </a:cubicBezTo>
                  <a:cubicBezTo>
                    <a:pt x="745" y="248"/>
                    <a:pt x="150" y="273"/>
                    <a:pt x="51" y="521"/>
                  </a:cubicBezTo>
                  <a:cubicBezTo>
                    <a:pt x="1" y="744"/>
                    <a:pt x="298" y="893"/>
                    <a:pt x="522" y="992"/>
                  </a:cubicBezTo>
                  <a:cubicBezTo>
                    <a:pt x="918" y="1165"/>
                    <a:pt x="1389" y="1240"/>
                    <a:pt x="1860" y="1289"/>
                  </a:cubicBezTo>
                  <a:cubicBezTo>
                    <a:pt x="2292" y="1334"/>
                    <a:pt x="2741" y="1343"/>
                    <a:pt x="3192" y="1343"/>
                  </a:cubicBezTo>
                  <a:cubicBezTo>
                    <a:pt x="3492" y="1343"/>
                    <a:pt x="3794" y="1339"/>
                    <a:pt x="4091" y="1339"/>
                  </a:cubicBezTo>
                  <a:cubicBezTo>
                    <a:pt x="3719" y="1215"/>
                    <a:pt x="3323" y="1116"/>
                    <a:pt x="2852" y="1116"/>
                  </a:cubicBezTo>
                  <a:cubicBezTo>
                    <a:pt x="3472" y="967"/>
                    <a:pt x="4091" y="818"/>
                    <a:pt x="4736" y="719"/>
                  </a:cubicBezTo>
                  <a:cubicBezTo>
                    <a:pt x="4017" y="595"/>
                    <a:pt x="3273" y="496"/>
                    <a:pt x="2505" y="471"/>
                  </a:cubicBezTo>
                  <a:cubicBezTo>
                    <a:pt x="2867" y="326"/>
                    <a:pt x="3207" y="157"/>
                    <a:pt x="3568" y="34"/>
                  </a:cubicBezTo>
                  <a:lnTo>
                    <a:pt x="3568" y="34"/>
                  </a:lnTo>
                  <a:cubicBezTo>
                    <a:pt x="3544" y="40"/>
                    <a:pt x="3511" y="42"/>
                    <a:pt x="3475" y="42"/>
                  </a:cubicBezTo>
                  <a:cubicBezTo>
                    <a:pt x="3317" y="42"/>
                    <a:pt x="3075" y="0"/>
                    <a:pt x="3000"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1" name="Google Shape;9411;p25"/>
            <p:cNvSpPr/>
            <p:nvPr/>
          </p:nvSpPr>
          <p:spPr>
            <a:xfrm>
              <a:off x="3870125" y="1241025"/>
              <a:ext cx="173550" cy="145725"/>
            </a:xfrm>
            <a:custGeom>
              <a:avLst/>
              <a:gdLst/>
              <a:ahLst/>
              <a:cxnLst/>
              <a:rect l="l" t="t" r="r" b="b"/>
              <a:pathLst>
                <a:path w="6942" h="5829" extrusionOk="0">
                  <a:moveTo>
                    <a:pt x="4157" y="0"/>
                  </a:moveTo>
                  <a:cubicBezTo>
                    <a:pt x="3911" y="0"/>
                    <a:pt x="3660" y="18"/>
                    <a:pt x="3397" y="35"/>
                  </a:cubicBezTo>
                  <a:cubicBezTo>
                    <a:pt x="2108" y="234"/>
                    <a:pt x="943" y="829"/>
                    <a:pt x="323" y="1870"/>
                  </a:cubicBezTo>
                  <a:cubicBezTo>
                    <a:pt x="125" y="2316"/>
                    <a:pt x="1" y="2762"/>
                    <a:pt x="1" y="3208"/>
                  </a:cubicBezTo>
                  <a:cubicBezTo>
                    <a:pt x="1" y="4698"/>
                    <a:pt x="1559" y="5828"/>
                    <a:pt x="3230" y="5828"/>
                  </a:cubicBezTo>
                  <a:cubicBezTo>
                    <a:pt x="3839" y="5828"/>
                    <a:pt x="4464" y="5678"/>
                    <a:pt x="5033" y="5340"/>
                  </a:cubicBezTo>
                  <a:cubicBezTo>
                    <a:pt x="5529" y="5043"/>
                    <a:pt x="5975" y="4621"/>
                    <a:pt x="6322" y="4200"/>
                  </a:cubicBezTo>
                  <a:cubicBezTo>
                    <a:pt x="6744" y="3679"/>
                    <a:pt x="6942" y="3010"/>
                    <a:pt x="6868" y="2390"/>
                  </a:cubicBezTo>
                  <a:cubicBezTo>
                    <a:pt x="6744" y="1324"/>
                    <a:pt x="5777" y="134"/>
                    <a:pt x="4463" y="10"/>
                  </a:cubicBezTo>
                  <a:cubicBezTo>
                    <a:pt x="4361" y="3"/>
                    <a:pt x="4260" y="0"/>
                    <a:pt x="41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2" name="Google Shape;9412;p25"/>
            <p:cNvSpPr/>
            <p:nvPr/>
          </p:nvSpPr>
          <p:spPr>
            <a:xfrm>
              <a:off x="3879425" y="1254625"/>
              <a:ext cx="144425" cy="119325"/>
            </a:xfrm>
            <a:custGeom>
              <a:avLst/>
              <a:gdLst/>
              <a:ahLst/>
              <a:cxnLst/>
              <a:rect l="l" t="t" r="r" b="b"/>
              <a:pathLst>
                <a:path w="5777" h="4773" extrusionOk="0">
                  <a:moveTo>
                    <a:pt x="3379" y="1"/>
                  </a:moveTo>
                  <a:cubicBezTo>
                    <a:pt x="2722" y="1"/>
                    <a:pt x="2018" y="130"/>
                    <a:pt x="1488" y="433"/>
                  </a:cubicBezTo>
                  <a:cubicBezTo>
                    <a:pt x="794" y="805"/>
                    <a:pt x="25" y="1450"/>
                    <a:pt x="1" y="2193"/>
                  </a:cubicBezTo>
                  <a:cubicBezTo>
                    <a:pt x="1" y="2441"/>
                    <a:pt x="75" y="2689"/>
                    <a:pt x="298" y="2813"/>
                  </a:cubicBezTo>
                  <a:cubicBezTo>
                    <a:pt x="422" y="2887"/>
                    <a:pt x="571" y="2912"/>
                    <a:pt x="695" y="2962"/>
                  </a:cubicBezTo>
                  <a:cubicBezTo>
                    <a:pt x="1141" y="3210"/>
                    <a:pt x="819" y="3904"/>
                    <a:pt x="1166" y="4251"/>
                  </a:cubicBezTo>
                  <a:cubicBezTo>
                    <a:pt x="1488" y="4524"/>
                    <a:pt x="2108" y="4375"/>
                    <a:pt x="2504" y="4524"/>
                  </a:cubicBezTo>
                  <a:cubicBezTo>
                    <a:pt x="2653" y="4573"/>
                    <a:pt x="2752" y="4672"/>
                    <a:pt x="2901" y="4747"/>
                  </a:cubicBezTo>
                  <a:cubicBezTo>
                    <a:pt x="2980" y="4764"/>
                    <a:pt x="3059" y="4772"/>
                    <a:pt x="3137" y="4772"/>
                  </a:cubicBezTo>
                  <a:cubicBezTo>
                    <a:pt x="3279" y="4772"/>
                    <a:pt x="3418" y="4745"/>
                    <a:pt x="3546" y="4697"/>
                  </a:cubicBezTo>
                  <a:cubicBezTo>
                    <a:pt x="4141" y="4524"/>
                    <a:pt x="4636" y="4152"/>
                    <a:pt x="5107" y="3805"/>
                  </a:cubicBezTo>
                  <a:cubicBezTo>
                    <a:pt x="5281" y="3656"/>
                    <a:pt x="5504" y="3507"/>
                    <a:pt x="5628" y="3309"/>
                  </a:cubicBezTo>
                  <a:cubicBezTo>
                    <a:pt x="5752" y="3061"/>
                    <a:pt x="5777" y="2813"/>
                    <a:pt x="5727" y="2565"/>
                  </a:cubicBezTo>
                  <a:cubicBezTo>
                    <a:pt x="5653" y="2317"/>
                    <a:pt x="5529" y="2094"/>
                    <a:pt x="5380" y="1921"/>
                  </a:cubicBezTo>
                  <a:cubicBezTo>
                    <a:pt x="5355" y="1846"/>
                    <a:pt x="5281" y="1797"/>
                    <a:pt x="5281" y="1698"/>
                  </a:cubicBezTo>
                  <a:cubicBezTo>
                    <a:pt x="5256" y="1474"/>
                    <a:pt x="5504" y="1276"/>
                    <a:pt x="5504" y="1053"/>
                  </a:cubicBezTo>
                  <a:cubicBezTo>
                    <a:pt x="5504" y="830"/>
                    <a:pt x="5330" y="681"/>
                    <a:pt x="5107" y="582"/>
                  </a:cubicBezTo>
                  <a:cubicBezTo>
                    <a:pt x="4884" y="483"/>
                    <a:pt x="4636" y="433"/>
                    <a:pt x="4488" y="309"/>
                  </a:cubicBezTo>
                  <a:cubicBezTo>
                    <a:pt x="4388" y="235"/>
                    <a:pt x="4339" y="161"/>
                    <a:pt x="4240" y="86"/>
                  </a:cubicBezTo>
                  <a:cubicBezTo>
                    <a:pt x="4141" y="61"/>
                    <a:pt x="4041" y="37"/>
                    <a:pt x="3967" y="37"/>
                  </a:cubicBezTo>
                  <a:cubicBezTo>
                    <a:pt x="3780" y="13"/>
                    <a:pt x="3581" y="1"/>
                    <a:pt x="3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3" name="Google Shape;9413;p25"/>
            <p:cNvSpPr/>
            <p:nvPr/>
          </p:nvSpPr>
          <p:spPr>
            <a:xfrm>
              <a:off x="3923425" y="1303875"/>
              <a:ext cx="13050" cy="9925"/>
            </a:xfrm>
            <a:custGeom>
              <a:avLst/>
              <a:gdLst/>
              <a:ahLst/>
              <a:cxnLst/>
              <a:rect l="l" t="t" r="r" b="b"/>
              <a:pathLst>
                <a:path w="522" h="397" extrusionOk="0">
                  <a:moveTo>
                    <a:pt x="298" y="0"/>
                  </a:moveTo>
                  <a:cubicBezTo>
                    <a:pt x="174" y="0"/>
                    <a:pt x="50" y="75"/>
                    <a:pt x="26" y="199"/>
                  </a:cubicBezTo>
                  <a:cubicBezTo>
                    <a:pt x="1" y="298"/>
                    <a:pt x="50" y="397"/>
                    <a:pt x="174" y="397"/>
                  </a:cubicBezTo>
                  <a:lnTo>
                    <a:pt x="224" y="397"/>
                  </a:lnTo>
                  <a:cubicBezTo>
                    <a:pt x="348" y="397"/>
                    <a:pt x="472" y="347"/>
                    <a:pt x="497" y="223"/>
                  </a:cubicBezTo>
                  <a:cubicBezTo>
                    <a:pt x="521" y="124"/>
                    <a:pt x="472" y="0"/>
                    <a:pt x="3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4" name="Google Shape;9414;p25"/>
            <p:cNvSpPr/>
            <p:nvPr/>
          </p:nvSpPr>
          <p:spPr>
            <a:xfrm>
              <a:off x="3944125" y="1272625"/>
              <a:ext cx="16475" cy="10000"/>
            </a:xfrm>
            <a:custGeom>
              <a:avLst/>
              <a:gdLst/>
              <a:ahLst/>
              <a:cxnLst/>
              <a:rect l="l" t="t" r="r" b="b"/>
              <a:pathLst>
                <a:path w="659" h="400" extrusionOk="0">
                  <a:moveTo>
                    <a:pt x="340" y="1"/>
                  </a:moveTo>
                  <a:cubicBezTo>
                    <a:pt x="316" y="1"/>
                    <a:pt x="290" y="4"/>
                    <a:pt x="264" y="11"/>
                  </a:cubicBezTo>
                  <a:cubicBezTo>
                    <a:pt x="1" y="98"/>
                    <a:pt x="67" y="399"/>
                    <a:pt x="291" y="399"/>
                  </a:cubicBezTo>
                  <a:cubicBezTo>
                    <a:pt x="321" y="399"/>
                    <a:pt x="353" y="394"/>
                    <a:pt x="387" y="383"/>
                  </a:cubicBezTo>
                  <a:cubicBezTo>
                    <a:pt x="658" y="315"/>
                    <a:pt x="580"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5" name="Google Shape;9415;p25"/>
            <p:cNvSpPr/>
            <p:nvPr/>
          </p:nvSpPr>
          <p:spPr>
            <a:xfrm>
              <a:off x="3916225" y="1278825"/>
              <a:ext cx="16475" cy="10000"/>
            </a:xfrm>
            <a:custGeom>
              <a:avLst/>
              <a:gdLst/>
              <a:ahLst/>
              <a:cxnLst/>
              <a:rect l="l" t="t" r="r" b="b"/>
              <a:pathLst>
                <a:path w="659" h="400" extrusionOk="0">
                  <a:moveTo>
                    <a:pt x="340" y="1"/>
                  </a:moveTo>
                  <a:cubicBezTo>
                    <a:pt x="316" y="1"/>
                    <a:pt x="291" y="4"/>
                    <a:pt x="264" y="11"/>
                  </a:cubicBezTo>
                  <a:cubicBezTo>
                    <a:pt x="1" y="98"/>
                    <a:pt x="67" y="399"/>
                    <a:pt x="292" y="399"/>
                  </a:cubicBezTo>
                  <a:cubicBezTo>
                    <a:pt x="321" y="399"/>
                    <a:pt x="353" y="394"/>
                    <a:pt x="388" y="383"/>
                  </a:cubicBezTo>
                  <a:cubicBezTo>
                    <a:pt x="659" y="315"/>
                    <a:pt x="580"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6" name="Google Shape;9416;p25"/>
            <p:cNvSpPr/>
            <p:nvPr/>
          </p:nvSpPr>
          <p:spPr>
            <a:xfrm>
              <a:off x="3958750" y="1298500"/>
              <a:ext cx="16450" cy="9975"/>
            </a:xfrm>
            <a:custGeom>
              <a:avLst/>
              <a:gdLst/>
              <a:ahLst/>
              <a:cxnLst/>
              <a:rect l="l" t="t" r="r" b="b"/>
              <a:pathLst>
                <a:path w="658" h="399" extrusionOk="0">
                  <a:moveTo>
                    <a:pt x="352" y="0"/>
                  </a:moveTo>
                  <a:cubicBezTo>
                    <a:pt x="321" y="0"/>
                    <a:pt x="286" y="5"/>
                    <a:pt x="249" y="17"/>
                  </a:cubicBezTo>
                  <a:cubicBezTo>
                    <a:pt x="1" y="85"/>
                    <a:pt x="81" y="399"/>
                    <a:pt x="303" y="399"/>
                  </a:cubicBezTo>
                  <a:cubicBezTo>
                    <a:pt x="325" y="399"/>
                    <a:pt x="348" y="395"/>
                    <a:pt x="373" y="389"/>
                  </a:cubicBezTo>
                  <a:cubicBezTo>
                    <a:pt x="658" y="301"/>
                    <a:pt x="594"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7" name="Google Shape;9417;p25"/>
            <p:cNvSpPr/>
            <p:nvPr/>
          </p:nvSpPr>
          <p:spPr>
            <a:xfrm>
              <a:off x="3987500" y="1278050"/>
              <a:ext cx="16275" cy="10150"/>
            </a:xfrm>
            <a:custGeom>
              <a:avLst/>
              <a:gdLst/>
              <a:ahLst/>
              <a:cxnLst/>
              <a:rect l="l" t="t" r="r" b="b"/>
              <a:pathLst>
                <a:path w="651" h="406" extrusionOk="0">
                  <a:moveTo>
                    <a:pt x="360" y="0"/>
                  </a:moveTo>
                  <a:cubicBezTo>
                    <a:pt x="330" y="0"/>
                    <a:pt x="298" y="5"/>
                    <a:pt x="264" y="17"/>
                  </a:cubicBezTo>
                  <a:cubicBezTo>
                    <a:pt x="1" y="105"/>
                    <a:pt x="67" y="405"/>
                    <a:pt x="292" y="405"/>
                  </a:cubicBezTo>
                  <a:cubicBezTo>
                    <a:pt x="321" y="405"/>
                    <a:pt x="353" y="400"/>
                    <a:pt x="388" y="389"/>
                  </a:cubicBezTo>
                  <a:cubicBezTo>
                    <a:pt x="651" y="301"/>
                    <a:pt x="584" y="0"/>
                    <a:pt x="3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8" name="Google Shape;9418;p25"/>
            <p:cNvSpPr/>
            <p:nvPr/>
          </p:nvSpPr>
          <p:spPr>
            <a:xfrm>
              <a:off x="3988675" y="1312125"/>
              <a:ext cx="15725" cy="10150"/>
            </a:xfrm>
            <a:custGeom>
              <a:avLst/>
              <a:gdLst/>
              <a:ahLst/>
              <a:cxnLst/>
              <a:rect l="l" t="t" r="r" b="b"/>
              <a:pathLst>
                <a:path w="629" h="406" extrusionOk="0">
                  <a:moveTo>
                    <a:pt x="338" y="1"/>
                  </a:moveTo>
                  <a:cubicBezTo>
                    <a:pt x="308" y="1"/>
                    <a:pt x="276" y="6"/>
                    <a:pt x="242" y="17"/>
                  </a:cubicBezTo>
                  <a:cubicBezTo>
                    <a:pt x="0" y="105"/>
                    <a:pt x="69" y="406"/>
                    <a:pt x="277" y="406"/>
                  </a:cubicBezTo>
                  <a:cubicBezTo>
                    <a:pt x="304" y="406"/>
                    <a:pt x="334" y="401"/>
                    <a:pt x="366" y="389"/>
                  </a:cubicBezTo>
                  <a:cubicBezTo>
                    <a:pt x="629" y="301"/>
                    <a:pt x="56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9" name="Google Shape;9419;p25"/>
            <p:cNvSpPr/>
            <p:nvPr/>
          </p:nvSpPr>
          <p:spPr>
            <a:xfrm>
              <a:off x="3945925" y="1347000"/>
              <a:ext cx="16475" cy="9975"/>
            </a:xfrm>
            <a:custGeom>
              <a:avLst/>
              <a:gdLst/>
              <a:ahLst/>
              <a:cxnLst/>
              <a:rect l="l" t="t" r="r" b="b"/>
              <a:pathLst>
                <a:path w="659" h="399" extrusionOk="0">
                  <a:moveTo>
                    <a:pt x="312" y="1"/>
                  </a:moveTo>
                  <a:cubicBezTo>
                    <a:pt x="289" y="1"/>
                    <a:pt x="266" y="4"/>
                    <a:pt x="241" y="11"/>
                  </a:cubicBezTo>
                  <a:cubicBezTo>
                    <a:pt x="0" y="98"/>
                    <a:pt x="69" y="399"/>
                    <a:pt x="277" y="399"/>
                  </a:cubicBezTo>
                  <a:cubicBezTo>
                    <a:pt x="304" y="399"/>
                    <a:pt x="333" y="394"/>
                    <a:pt x="365" y="382"/>
                  </a:cubicBezTo>
                  <a:cubicBezTo>
                    <a:pt x="658" y="315"/>
                    <a:pt x="541" y="1"/>
                    <a:pt x="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0" name="Google Shape;9420;p25"/>
            <p:cNvSpPr/>
            <p:nvPr/>
          </p:nvSpPr>
          <p:spPr>
            <a:xfrm>
              <a:off x="3903850" y="1336300"/>
              <a:ext cx="15725" cy="10150"/>
            </a:xfrm>
            <a:custGeom>
              <a:avLst/>
              <a:gdLst/>
              <a:ahLst/>
              <a:cxnLst/>
              <a:rect l="l" t="t" r="r" b="b"/>
              <a:pathLst>
                <a:path w="629" h="406" extrusionOk="0">
                  <a:moveTo>
                    <a:pt x="352" y="0"/>
                  </a:moveTo>
                  <a:cubicBezTo>
                    <a:pt x="324" y="0"/>
                    <a:pt x="295" y="6"/>
                    <a:pt x="263" y="17"/>
                  </a:cubicBezTo>
                  <a:cubicBezTo>
                    <a:pt x="0" y="105"/>
                    <a:pt x="67" y="406"/>
                    <a:pt x="291" y="406"/>
                  </a:cubicBezTo>
                  <a:cubicBezTo>
                    <a:pt x="321" y="406"/>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1" name="Google Shape;9421;p25"/>
            <p:cNvSpPr/>
            <p:nvPr/>
          </p:nvSpPr>
          <p:spPr>
            <a:xfrm>
              <a:off x="3891450" y="1302225"/>
              <a:ext cx="15725" cy="10150"/>
            </a:xfrm>
            <a:custGeom>
              <a:avLst/>
              <a:gdLst/>
              <a:ahLst/>
              <a:cxnLst/>
              <a:rect l="l" t="t" r="r" b="b"/>
              <a:pathLst>
                <a:path w="629" h="406" extrusionOk="0">
                  <a:moveTo>
                    <a:pt x="352" y="0"/>
                  </a:moveTo>
                  <a:cubicBezTo>
                    <a:pt x="325" y="0"/>
                    <a:pt x="295" y="5"/>
                    <a:pt x="263" y="17"/>
                  </a:cubicBezTo>
                  <a:cubicBezTo>
                    <a:pt x="0" y="104"/>
                    <a:pt x="67" y="405"/>
                    <a:pt x="291" y="405"/>
                  </a:cubicBezTo>
                  <a:cubicBezTo>
                    <a:pt x="321" y="405"/>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2" name="Google Shape;9422;p25"/>
            <p:cNvSpPr/>
            <p:nvPr/>
          </p:nvSpPr>
          <p:spPr>
            <a:xfrm>
              <a:off x="3940325" y="1325325"/>
              <a:ext cx="15925" cy="9975"/>
            </a:xfrm>
            <a:custGeom>
              <a:avLst/>
              <a:gdLst/>
              <a:ahLst/>
              <a:cxnLst/>
              <a:rect l="l" t="t" r="r" b="b"/>
              <a:pathLst>
                <a:path w="637" h="399" extrusionOk="0">
                  <a:moveTo>
                    <a:pt x="318" y="0"/>
                  </a:moveTo>
                  <a:cubicBezTo>
                    <a:pt x="294" y="0"/>
                    <a:pt x="269" y="3"/>
                    <a:pt x="242" y="10"/>
                  </a:cubicBezTo>
                  <a:cubicBezTo>
                    <a:pt x="1" y="98"/>
                    <a:pt x="70" y="398"/>
                    <a:pt x="278" y="398"/>
                  </a:cubicBezTo>
                  <a:cubicBezTo>
                    <a:pt x="305" y="398"/>
                    <a:pt x="334" y="393"/>
                    <a:pt x="366" y="382"/>
                  </a:cubicBezTo>
                  <a:cubicBezTo>
                    <a:pt x="637" y="314"/>
                    <a:pt x="558"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3" name="Google Shape;9423;p25"/>
            <p:cNvSpPr/>
            <p:nvPr/>
          </p:nvSpPr>
          <p:spPr>
            <a:xfrm>
              <a:off x="3976275" y="1340800"/>
              <a:ext cx="15925" cy="10000"/>
            </a:xfrm>
            <a:custGeom>
              <a:avLst/>
              <a:gdLst/>
              <a:ahLst/>
              <a:cxnLst/>
              <a:rect l="l" t="t" r="r" b="b"/>
              <a:pathLst>
                <a:path w="637" h="400" extrusionOk="0">
                  <a:moveTo>
                    <a:pt x="318" y="1"/>
                  </a:moveTo>
                  <a:cubicBezTo>
                    <a:pt x="294" y="1"/>
                    <a:pt x="269" y="4"/>
                    <a:pt x="242" y="11"/>
                  </a:cubicBezTo>
                  <a:cubicBezTo>
                    <a:pt x="1" y="98"/>
                    <a:pt x="70" y="399"/>
                    <a:pt x="277" y="399"/>
                  </a:cubicBezTo>
                  <a:cubicBezTo>
                    <a:pt x="305" y="399"/>
                    <a:pt x="334" y="394"/>
                    <a:pt x="366" y="382"/>
                  </a:cubicBezTo>
                  <a:cubicBezTo>
                    <a:pt x="636" y="315"/>
                    <a:pt x="558" y="1"/>
                    <a:pt x="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4" name="Google Shape;9424;p25"/>
            <p:cNvSpPr/>
            <p:nvPr/>
          </p:nvSpPr>
          <p:spPr>
            <a:xfrm>
              <a:off x="3965825" y="1271225"/>
              <a:ext cx="16275" cy="10150"/>
            </a:xfrm>
            <a:custGeom>
              <a:avLst/>
              <a:gdLst/>
              <a:ahLst/>
              <a:cxnLst/>
              <a:rect l="l" t="t" r="r" b="b"/>
              <a:pathLst>
                <a:path w="651" h="406" extrusionOk="0">
                  <a:moveTo>
                    <a:pt x="359" y="1"/>
                  </a:moveTo>
                  <a:cubicBezTo>
                    <a:pt x="330" y="1"/>
                    <a:pt x="298" y="6"/>
                    <a:pt x="263" y="17"/>
                  </a:cubicBezTo>
                  <a:cubicBezTo>
                    <a:pt x="0" y="105"/>
                    <a:pt x="67" y="406"/>
                    <a:pt x="291" y="406"/>
                  </a:cubicBezTo>
                  <a:cubicBezTo>
                    <a:pt x="320" y="406"/>
                    <a:pt x="353" y="401"/>
                    <a:pt x="387" y="389"/>
                  </a:cubicBezTo>
                  <a:cubicBezTo>
                    <a:pt x="650" y="301"/>
                    <a:pt x="584"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5" name="Google Shape;9425;p25"/>
            <p:cNvSpPr/>
            <p:nvPr/>
          </p:nvSpPr>
          <p:spPr>
            <a:xfrm>
              <a:off x="3929800" y="1262550"/>
              <a:ext cx="15725" cy="10150"/>
            </a:xfrm>
            <a:custGeom>
              <a:avLst/>
              <a:gdLst/>
              <a:ahLst/>
              <a:cxnLst/>
              <a:rect l="l" t="t" r="r" b="b"/>
              <a:pathLst>
                <a:path w="629" h="406" extrusionOk="0">
                  <a:moveTo>
                    <a:pt x="338" y="0"/>
                  </a:moveTo>
                  <a:cubicBezTo>
                    <a:pt x="308" y="0"/>
                    <a:pt x="276" y="6"/>
                    <a:pt x="242" y="17"/>
                  </a:cubicBezTo>
                  <a:cubicBezTo>
                    <a:pt x="0" y="105"/>
                    <a:pt x="69" y="406"/>
                    <a:pt x="277" y="406"/>
                  </a:cubicBezTo>
                  <a:cubicBezTo>
                    <a:pt x="304" y="406"/>
                    <a:pt x="334" y="400"/>
                    <a:pt x="366" y="389"/>
                  </a:cubicBezTo>
                  <a:cubicBezTo>
                    <a:pt x="629" y="301"/>
                    <a:pt x="562"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6" name="Google Shape;9426;p25"/>
            <p:cNvSpPr/>
            <p:nvPr/>
          </p:nvSpPr>
          <p:spPr>
            <a:xfrm>
              <a:off x="4001700" y="1293525"/>
              <a:ext cx="15175" cy="10175"/>
            </a:xfrm>
            <a:custGeom>
              <a:avLst/>
              <a:gdLst/>
              <a:ahLst/>
              <a:cxnLst/>
              <a:rect l="l" t="t" r="r" b="b"/>
              <a:pathLst>
                <a:path w="607" h="407" extrusionOk="0">
                  <a:moveTo>
                    <a:pt x="330" y="1"/>
                  </a:moveTo>
                  <a:cubicBezTo>
                    <a:pt x="302" y="1"/>
                    <a:pt x="273" y="6"/>
                    <a:pt x="241" y="18"/>
                  </a:cubicBezTo>
                  <a:cubicBezTo>
                    <a:pt x="0" y="105"/>
                    <a:pt x="69" y="406"/>
                    <a:pt x="277" y="406"/>
                  </a:cubicBezTo>
                  <a:cubicBezTo>
                    <a:pt x="304" y="406"/>
                    <a:pt x="334" y="401"/>
                    <a:pt x="365" y="389"/>
                  </a:cubicBezTo>
                  <a:cubicBezTo>
                    <a:pt x="606" y="302"/>
                    <a:pt x="537" y="1"/>
                    <a:pt x="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7" name="Google Shape;9427;p25"/>
            <p:cNvSpPr/>
            <p:nvPr/>
          </p:nvSpPr>
          <p:spPr>
            <a:xfrm>
              <a:off x="3914750" y="1351175"/>
              <a:ext cx="15350" cy="9975"/>
            </a:xfrm>
            <a:custGeom>
              <a:avLst/>
              <a:gdLst/>
              <a:ahLst/>
              <a:cxnLst/>
              <a:rect l="l" t="t" r="r" b="b"/>
              <a:pathLst>
                <a:path w="614" h="399" extrusionOk="0">
                  <a:moveTo>
                    <a:pt x="337" y="0"/>
                  </a:moveTo>
                  <a:cubicBezTo>
                    <a:pt x="310" y="0"/>
                    <a:pt x="280" y="6"/>
                    <a:pt x="249" y="17"/>
                  </a:cubicBezTo>
                  <a:cubicBezTo>
                    <a:pt x="0" y="85"/>
                    <a:pt x="81" y="399"/>
                    <a:pt x="303" y="399"/>
                  </a:cubicBezTo>
                  <a:cubicBezTo>
                    <a:pt x="325" y="399"/>
                    <a:pt x="348" y="396"/>
                    <a:pt x="373" y="389"/>
                  </a:cubicBezTo>
                  <a:cubicBezTo>
                    <a:pt x="614" y="301"/>
                    <a:pt x="545"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8" name="Google Shape;9428;p25"/>
            <p:cNvSpPr/>
            <p:nvPr/>
          </p:nvSpPr>
          <p:spPr>
            <a:xfrm>
              <a:off x="3899425" y="1318800"/>
              <a:ext cx="16200" cy="10300"/>
            </a:xfrm>
            <a:custGeom>
              <a:avLst/>
              <a:gdLst/>
              <a:ahLst/>
              <a:cxnLst/>
              <a:rect l="l" t="t" r="r" b="b"/>
              <a:pathLst>
                <a:path w="648" h="412" extrusionOk="0">
                  <a:moveTo>
                    <a:pt x="354" y="0"/>
                  </a:moveTo>
                  <a:cubicBezTo>
                    <a:pt x="320" y="0"/>
                    <a:pt x="283" y="7"/>
                    <a:pt x="242" y="23"/>
                  </a:cubicBezTo>
                  <a:cubicBezTo>
                    <a:pt x="1" y="111"/>
                    <a:pt x="70" y="411"/>
                    <a:pt x="277" y="411"/>
                  </a:cubicBezTo>
                  <a:cubicBezTo>
                    <a:pt x="305" y="411"/>
                    <a:pt x="334" y="406"/>
                    <a:pt x="366" y="395"/>
                  </a:cubicBezTo>
                  <a:cubicBezTo>
                    <a:pt x="647" y="330"/>
                    <a:pt x="588"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9" name="Google Shape;9429;p25"/>
            <p:cNvSpPr/>
            <p:nvPr/>
          </p:nvSpPr>
          <p:spPr>
            <a:xfrm>
              <a:off x="3968725" y="1320175"/>
              <a:ext cx="15925" cy="10000"/>
            </a:xfrm>
            <a:custGeom>
              <a:avLst/>
              <a:gdLst/>
              <a:ahLst/>
              <a:cxnLst/>
              <a:rect l="l" t="t" r="r" b="b"/>
              <a:pathLst>
                <a:path w="637" h="400" extrusionOk="0">
                  <a:moveTo>
                    <a:pt x="360" y="1"/>
                  </a:moveTo>
                  <a:cubicBezTo>
                    <a:pt x="332" y="1"/>
                    <a:pt x="303" y="6"/>
                    <a:pt x="271" y="18"/>
                  </a:cubicBezTo>
                  <a:cubicBezTo>
                    <a:pt x="0" y="85"/>
                    <a:pt x="79" y="399"/>
                    <a:pt x="319" y="399"/>
                  </a:cubicBezTo>
                  <a:cubicBezTo>
                    <a:pt x="343" y="399"/>
                    <a:pt x="368" y="396"/>
                    <a:pt x="395" y="389"/>
                  </a:cubicBezTo>
                  <a:cubicBezTo>
                    <a:pt x="636" y="302"/>
                    <a:pt x="56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0" name="Google Shape;9430;p25"/>
            <p:cNvSpPr/>
            <p:nvPr/>
          </p:nvSpPr>
          <p:spPr>
            <a:xfrm>
              <a:off x="4001075" y="1330725"/>
              <a:ext cx="15175" cy="10150"/>
            </a:xfrm>
            <a:custGeom>
              <a:avLst/>
              <a:gdLst/>
              <a:ahLst/>
              <a:cxnLst/>
              <a:rect l="l" t="t" r="r" b="b"/>
              <a:pathLst>
                <a:path w="607" h="406" extrusionOk="0">
                  <a:moveTo>
                    <a:pt x="330" y="0"/>
                  </a:moveTo>
                  <a:cubicBezTo>
                    <a:pt x="303" y="0"/>
                    <a:pt x="273" y="5"/>
                    <a:pt x="241" y="17"/>
                  </a:cubicBezTo>
                  <a:cubicBezTo>
                    <a:pt x="0" y="105"/>
                    <a:pt x="69" y="405"/>
                    <a:pt x="277" y="405"/>
                  </a:cubicBezTo>
                  <a:cubicBezTo>
                    <a:pt x="304" y="405"/>
                    <a:pt x="334" y="400"/>
                    <a:pt x="365" y="389"/>
                  </a:cubicBezTo>
                  <a:cubicBezTo>
                    <a:pt x="606" y="301"/>
                    <a:pt x="537"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1" name="Google Shape;9431;p25"/>
            <p:cNvSpPr/>
            <p:nvPr/>
          </p:nvSpPr>
          <p:spPr>
            <a:xfrm>
              <a:off x="3978200" y="1255550"/>
              <a:ext cx="15625" cy="10325"/>
            </a:xfrm>
            <a:custGeom>
              <a:avLst/>
              <a:gdLst/>
              <a:ahLst/>
              <a:cxnLst/>
              <a:rect l="l" t="t" r="r" b="b"/>
              <a:pathLst>
                <a:path w="625" h="413" extrusionOk="0">
                  <a:moveTo>
                    <a:pt x="364" y="1"/>
                  </a:moveTo>
                  <a:cubicBezTo>
                    <a:pt x="334" y="1"/>
                    <a:pt x="300" y="8"/>
                    <a:pt x="264" y="24"/>
                  </a:cubicBezTo>
                  <a:cubicBezTo>
                    <a:pt x="1" y="112"/>
                    <a:pt x="67" y="413"/>
                    <a:pt x="292" y="413"/>
                  </a:cubicBezTo>
                  <a:cubicBezTo>
                    <a:pt x="321" y="413"/>
                    <a:pt x="353" y="408"/>
                    <a:pt x="388" y="396"/>
                  </a:cubicBezTo>
                  <a:cubicBezTo>
                    <a:pt x="624" y="310"/>
                    <a:pt x="563" y="1"/>
                    <a:pt x="3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2" name="Google Shape;9432;p25"/>
            <p:cNvSpPr/>
            <p:nvPr/>
          </p:nvSpPr>
          <p:spPr>
            <a:xfrm>
              <a:off x="3963900" y="1354275"/>
              <a:ext cx="15700" cy="9525"/>
            </a:xfrm>
            <a:custGeom>
              <a:avLst/>
              <a:gdLst/>
              <a:ahLst/>
              <a:cxnLst/>
              <a:rect l="l" t="t" r="r" b="b"/>
              <a:pathLst>
                <a:path w="628" h="381" extrusionOk="0">
                  <a:moveTo>
                    <a:pt x="337" y="0"/>
                  </a:moveTo>
                  <a:cubicBezTo>
                    <a:pt x="308" y="0"/>
                    <a:pt x="276" y="5"/>
                    <a:pt x="241" y="17"/>
                  </a:cubicBezTo>
                  <a:cubicBezTo>
                    <a:pt x="0" y="83"/>
                    <a:pt x="69" y="381"/>
                    <a:pt x="276" y="381"/>
                  </a:cubicBezTo>
                  <a:cubicBezTo>
                    <a:pt x="304" y="381"/>
                    <a:pt x="333" y="376"/>
                    <a:pt x="365" y="364"/>
                  </a:cubicBezTo>
                  <a:cubicBezTo>
                    <a:pt x="628" y="298"/>
                    <a:pt x="562"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33" name="Google Shape;9433;p25"/>
          <p:cNvGrpSpPr/>
          <p:nvPr/>
        </p:nvGrpSpPr>
        <p:grpSpPr>
          <a:xfrm rot="-5255570">
            <a:off x="8466526" y="142714"/>
            <a:ext cx="535491" cy="403793"/>
            <a:chOff x="3693500" y="1118850"/>
            <a:chExt cx="535500" cy="403800"/>
          </a:xfrm>
        </p:grpSpPr>
        <p:sp>
          <p:nvSpPr>
            <p:cNvPr id="9434" name="Google Shape;9434;p25"/>
            <p:cNvSpPr/>
            <p:nvPr/>
          </p:nvSpPr>
          <p:spPr>
            <a:xfrm>
              <a:off x="3978600" y="1346375"/>
              <a:ext cx="135125" cy="119900"/>
            </a:xfrm>
            <a:custGeom>
              <a:avLst/>
              <a:gdLst/>
              <a:ahLst/>
              <a:cxnLst/>
              <a:rect l="l" t="t" r="r" b="b"/>
              <a:pathLst>
                <a:path w="5405" h="4796" extrusionOk="0">
                  <a:moveTo>
                    <a:pt x="588" y="0"/>
                  </a:moveTo>
                  <a:cubicBezTo>
                    <a:pt x="478" y="0"/>
                    <a:pt x="377" y="17"/>
                    <a:pt x="298" y="60"/>
                  </a:cubicBezTo>
                  <a:cubicBezTo>
                    <a:pt x="0" y="259"/>
                    <a:pt x="322" y="903"/>
                    <a:pt x="397" y="1101"/>
                  </a:cubicBezTo>
                  <a:cubicBezTo>
                    <a:pt x="521" y="1473"/>
                    <a:pt x="694" y="1845"/>
                    <a:pt x="892" y="2217"/>
                  </a:cubicBezTo>
                  <a:cubicBezTo>
                    <a:pt x="1165" y="2614"/>
                    <a:pt x="1438" y="2985"/>
                    <a:pt x="1760" y="3357"/>
                  </a:cubicBezTo>
                  <a:cubicBezTo>
                    <a:pt x="2182" y="3853"/>
                    <a:pt x="2727" y="4324"/>
                    <a:pt x="3371" y="4671"/>
                  </a:cubicBezTo>
                  <a:cubicBezTo>
                    <a:pt x="3495" y="4721"/>
                    <a:pt x="3619" y="4795"/>
                    <a:pt x="3768" y="4795"/>
                  </a:cubicBezTo>
                  <a:cubicBezTo>
                    <a:pt x="3917" y="4795"/>
                    <a:pt x="4140" y="4721"/>
                    <a:pt x="4239" y="4597"/>
                  </a:cubicBezTo>
                  <a:cubicBezTo>
                    <a:pt x="4264" y="4547"/>
                    <a:pt x="4289" y="4498"/>
                    <a:pt x="4338" y="4448"/>
                  </a:cubicBezTo>
                  <a:cubicBezTo>
                    <a:pt x="4462" y="4299"/>
                    <a:pt x="4784" y="4324"/>
                    <a:pt x="4884" y="4175"/>
                  </a:cubicBezTo>
                  <a:cubicBezTo>
                    <a:pt x="4958" y="4076"/>
                    <a:pt x="4908" y="3952"/>
                    <a:pt x="4983" y="3853"/>
                  </a:cubicBezTo>
                  <a:cubicBezTo>
                    <a:pt x="5032" y="3754"/>
                    <a:pt x="5156" y="3729"/>
                    <a:pt x="5255" y="3680"/>
                  </a:cubicBezTo>
                  <a:cubicBezTo>
                    <a:pt x="5379" y="3580"/>
                    <a:pt x="5404" y="3456"/>
                    <a:pt x="5404" y="3357"/>
                  </a:cubicBezTo>
                  <a:cubicBezTo>
                    <a:pt x="5404" y="3258"/>
                    <a:pt x="5330" y="3184"/>
                    <a:pt x="5255" y="3085"/>
                  </a:cubicBezTo>
                  <a:cubicBezTo>
                    <a:pt x="4983" y="2738"/>
                    <a:pt x="4611" y="2465"/>
                    <a:pt x="4264" y="2143"/>
                  </a:cubicBezTo>
                  <a:cubicBezTo>
                    <a:pt x="3718" y="1696"/>
                    <a:pt x="3124" y="1225"/>
                    <a:pt x="2504" y="779"/>
                  </a:cubicBezTo>
                  <a:cubicBezTo>
                    <a:pt x="2182" y="581"/>
                    <a:pt x="1884" y="383"/>
                    <a:pt x="1512" y="234"/>
                  </a:cubicBezTo>
                  <a:cubicBezTo>
                    <a:pt x="1344" y="159"/>
                    <a:pt x="923" y="0"/>
                    <a:pt x="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5" name="Google Shape;9435;p25"/>
            <p:cNvSpPr/>
            <p:nvPr/>
          </p:nvSpPr>
          <p:spPr>
            <a:xfrm>
              <a:off x="3995325" y="1358850"/>
              <a:ext cx="70675" cy="80150"/>
            </a:xfrm>
            <a:custGeom>
              <a:avLst/>
              <a:gdLst/>
              <a:ahLst/>
              <a:cxnLst/>
              <a:rect l="l" t="t" r="r" b="b"/>
              <a:pathLst>
                <a:path w="2827" h="3206" extrusionOk="0">
                  <a:moveTo>
                    <a:pt x="617" y="0"/>
                  </a:moveTo>
                  <a:cubicBezTo>
                    <a:pt x="350" y="0"/>
                    <a:pt x="131" y="123"/>
                    <a:pt x="75" y="479"/>
                  </a:cubicBezTo>
                  <a:cubicBezTo>
                    <a:pt x="0" y="826"/>
                    <a:pt x="199" y="1148"/>
                    <a:pt x="347" y="1445"/>
                  </a:cubicBezTo>
                  <a:cubicBezTo>
                    <a:pt x="496" y="1768"/>
                    <a:pt x="719" y="2065"/>
                    <a:pt x="967" y="2363"/>
                  </a:cubicBezTo>
                  <a:cubicBezTo>
                    <a:pt x="1091" y="2511"/>
                    <a:pt x="1240" y="2685"/>
                    <a:pt x="1438" y="2834"/>
                  </a:cubicBezTo>
                  <a:cubicBezTo>
                    <a:pt x="1587" y="2933"/>
                    <a:pt x="1884" y="3081"/>
                    <a:pt x="1959" y="3205"/>
                  </a:cubicBezTo>
                  <a:cubicBezTo>
                    <a:pt x="1760" y="2834"/>
                    <a:pt x="1562" y="2486"/>
                    <a:pt x="1265" y="2139"/>
                  </a:cubicBezTo>
                  <a:lnTo>
                    <a:pt x="1265" y="2139"/>
                  </a:lnTo>
                  <a:cubicBezTo>
                    <a:pt x="1636" y="2437"/>
                    <a:pt x="2083" y="2610"/>
                    <a:pt x="2578" y="2734"/>
                  </a:cubicBezTo>
                  <a:cubicBezTo>
                    <a:pt x="2306" y="2313"/>
                    <a:pt x="1884" y="1941"/>
                    <a:pt x="1488" y="1594"/>
                  </a:cubicBezTo>
                  <a:lnTo>
                    <a:pt x="1488" y="1594"/>
                  </a:lnTo>
                  <a:cubicBezTo>
                    <a:pt x="1884" y="1817"/>
                    <a:pt x="2355" y="1991"/>
                    <a:pt x="2826" y="2115"/>
                  </a:cubicBezTo>
                  <a:cubicBezTo>
                    <a:pt x="2678" y="1495"/>
                    <a:pt x="2331" y="950"/>
                    <a:pt x="1835" y="503"/>
                  </a:cubicBezTo>
                  <a:cubicBezTo>
                    <a:pt x="1634" y="334"/>
                    <a:pt x="1059" y="0"/>
                    <a:pt x="617"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6" name="Google Shape;9436;p25"/>
            <p:cNvSpPr/>
            <p:nvPr/>
          </p:nvSpPr>
          <p:spPr>
            <a:xfrm>
              <a:off x="3930250" y="1364650"/>
              <a:ext cx="68825" cy="145000"/>
            </a:xfrm>
            <a:custGeom>
              <a:avLst/>
              <a:gdLst/>
              <a:ahLst/>
              <a:cxnLst/>
              <a:rect l="l" t="t" r="r" b="b"/>
              <a:pathLst>
                <a:path w="2753" h="5800" extrusionOk="0">
                  <a:moveTo>
                    <a:pt x="784" y="1"/>
                  </a:moveTo>
                  <a:cubicBezTo>
                    <a:pt x="756" y="1"/>
                    <a:pt x="726" y="8"/>
                    <a:pt x="695" y="23"/>
                  </a:cubicBezTo>
                  <a:cubicBezTo>
                    <a:pt x="397" y="172"/>
                    <a:pt x="348" y="767"/>
                    <a:pt x="273" y="965"/>
                  </a:cubicBezTo>
                  <a:cubicBezTo>
                    <a:pt x="100" y="1635"/>
                    <a:pt x="0" y="2354"/>
                    <a:pt x="0" y="2998"/>
                  </a:cubicBezTo>
                  <a:cubicBezTo>
                    <a:pt x="25" y="3370"/>
                    <a:pt x="75" y="3742"/>
                    <a:pt x="124" y="4089"/>
                  </a:cubicBezTo>
                  <a:cubicBezTo>
                    <a:pt x="224" y="4684"/>
                    <a:pt x="447" y="5229"/>
                    <a:pt x="868" y="5700"/>
                  </a:cubicBezTo>
                  <a:cubicBezTo>
                    <a:pt x="893" y="5725"/>
                    <a:pt x="942" y="5750"/>
                    <a:pt x="992" y="5799"/>
                  </a:cubicBezTo>
                  <a:cubicBezTo>
                    <a:pt x="1066" y="5799"/>
                    <a:pt x="1116" y="5799"/>
                    <a:pt x="1190" y="5750"/>
                  </a:cubicBezTo>
                  <a:cubicBezTo>
                    <a:pt x="1364" y="5700"/>
                    <a:pt x="1513" y="5675"/>
                    <a:pt x="1711" y="5601"/>
                  </a:cubicBezTo>
                  <a:cubicBezTo>
                    <a:pt x="1959" y="5551"/>
                    <a:pt x="2232" y="5452"/>
                    <a:pt x="2430" y="5254"/>
                  </a:cubicBezTo>
                  <a:cubicBezTo>
                    <a:pt x="2579" y="5130"/>
                    <a:pt x="2603" y="4957"/>
                    <a:pt x="2628" y="4808"/>
                  </a:cubicBezTo>
                  <a:cubicBezTo>
                    <a:pt x="2752" y="4015"/>
                    <a:pt x="2554" y="3320"/>
                    <a:pt x="2232" y="2626"/>
                  </a:cubicBezTo>
                  <a:cubicBezTo>
                    <a:pt x="1934" y="1957"/>
                    <a:pt x="1513" y="1337"/>
                    <a:pt x="1215" y="643"/>
                  </a:cubicBezTo>
                  <a:cubicBezTo>
                    <a:pt x="1149" y="510"/>
                    <a:pt x="1023" y="1"/>
                    <a:pt x="7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7" name="Google Shape;9437;p25"/>
            <p:cNvSpPr/>
            <p:nvPr/>
          </p:nvSpPr>
          <p:spPr>
            <a:xfrm>
              <a:off x="3933350" y="1377000"/>
              <a:ext cx="56425" cy="96700"/>
            </a:xfrm>
            <a:custGeom>
              <a:avLst/>
              <a:gdLst/>
              <a:ahLst/>
              <a:cxnLst/>
              <a:rect l="l" t="t" r="r" b="b"/>
              <a:pathLst>
                <a:path w="2257" h="3868" extrusionOk="0">
                  <a:moveTo>
                    <a:pt x="893" y="0"/>
                  </a:moveTo>
                  <a:cubicBezTo>
                    <a:pt x="571" y="25"/>
                    <a:pt x="447" y="199"/>
                    <a:pt x="347" y="422"/>
                  </a:cubicBezTo>
                  <a:cubicBezTo>
                    <a:pt x="100" y="1017"/>
                    <a:pt x="0" y="1513"/>
                    <a:pt x="25" y="2008"/>
                  </a:cubicBezTo>
                  <a:cubicBezTo>
                    <a:pt x="25" y="2653"/>
                    <a:pt x="149" y="3273"/>
                    <a:pt x="323" y="3868"/>
                  </a:cubicBezTo>
                  <a:cubicBezTo>
                    <a:pt x="323" y="3471"/>
                    <a:pt x="372" y="3074"/>
                    <a:pt x="571" y="2653"/>
                  </a:cubicBezTo>
                  <a:cubicBezTo>
                    <a:pt x="744" y="3025"/>
                    <a:pt x="967" y="3397"/>
                    <a:pt x="1190" y="3768"/>
                  </a:cubicBezTo>
                  <a:cubicBezTo>
                    <a:pt x="1215" y="3248"/>
                    <a:pt x="1215" y="2727"/>
                    <a:pt x="1215" y="2207"/>
                  </a:cubicBezTo>
                  <a:cubicBezTo>
                    <a:pt x="1587" y="2405"/>
                    <a:pt x="1884" y="2628"/>
                    <a:pt x="2207" y="2876"/>
                  </a:cubicBezTo>
                  <a:cubicBezTo>
                    <a:pt x="2256" y="2157"/>
                    <a:pt x="2083" y="1513"/>
                    <a:pt x="1884" y="868"/>
                  </a:cubicBezTo>
                  <a:cubicBezTo>
                    <a:pt x="1835" y="645"/>
                    <a:pt x="1760" y="447"/>
                    <a:pt x="1612" y="273"/>
                  </a:cubicBezTo>
                  <a:cubicBezTo>
                    <a:pt x="1463" y="124"/>
                    <a:pt x="1215" y="0"/>
                    <a:pt x="89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8" name="Google Shape;9438;p25"/>
            <p:cNvSpPr/>
            <p:nvPr/>
          </p:nvSpPr>
          <p:spPr>
            <a:xfrm>
              <a:off x="3819325" y="1362200"/>
              <a:ext cx="97925" cy="160450"/>
            </a:xfrm>
            <a:custGeom>
              <a:avLst/>
              <a:gdLst/>
              <a:ahLst/>
              <a:cxnLst/>
              <a:rect l="l" t="t" r="r" b="b"/>
              <a:pathLst>
                <a:path w="3917" h="6418" extrusionOk="0">
                  <a:moveTo>
                    <a:pt x="3537" y="1"/>
                  </a:moveTo>
                  <a:cubicBezTo>
                    <a:pt x="3070" y="1"/>
                    <a:pt x="2660" y="791"/>
                    <a:pt x="2479" y="1063"/>
                  </a:cubicBezTo>
                  <a:cubicBezTo>
                    <a:pt x="2107" y="1634"/>
                    <a:pt x="1785" y="2229"/>
                    <a:pt x="1413" y="2848"/>
                  </a:cubicBezTo>
                  <a:cubicBezTo>
                    <a:pt x="1041" y="3468"/>
                    <a:pt x="694" y="4088"/>
                    <a:pt x="422" y="4707"/>
                  </a:cubicBezTo>
                  <a:cubicBezTo>
                    <a:pt x="198" y="5228"/>
                    <a:pt x="0" y="5773"/>
                    <a:pt x="99" y="6269"/>
                  </a:cubicBezTo>
                  <a:cubicBezTo>
                    <a:pt x="99" y="6294"/>
                    <a:pt x="124" y="6344"/>
                    <a:pt x="174" y="6344"/>
                  </a:cubicBezTo>
                  <a:cubicBezTo>
                    <a:pt x="186" y="6356"/>
                    <a:pt x="202" y="6361"/>
                    <a:pt x="219" y="6361"/>
                  </a:cubicBezTo>
                  <a:cubicBezTo>
                    <a:pt x="270" y="6361"/>
                    <a:pt x="335" y="6319"/>
                    <a:pt x="372" y="6319"/>
                  </a:cubicBezTo>
                  <a:cubicBezTo>
                    <a:pt x="496" y="6319"/>
                    <a:pt x="570" y="6418"/>
                    <a:pt x="694" y="6418"/>
                  </a:cubicBezTo>
                  <a:cubicBezTo>
                    <a:pt x="818" y="6418"/>
                    <a:pt x="893" y="6344"/>
                    <a:pt x="1016" y="6294"/>
                  </a:cubicBezTo>
                  <a:cubicBezTo>
                    <a:pt x="1240" y="6195"/>
                    <a:pt x="1512" y="6195"/>
                    <a:pt x="1785" y="6096"/>
                  </a:cubicBezTo>
                  <a:cubicBezTo>
                    <a:pt x="2033" y="6021"/>
                    <a:pt x="2206" y="5848"/>
                    <a:pt x="2355" y="5699"/>
                  </a:cubicBezTo>
                  <a:cubicBezTo>
                    <a:pt x="2702" y="5327"/>
                    <a:pt x="2876" y="4931"/>
                    <a:pt x="3049" y="4534"/>
                  </a:cubicBezTo>
                  <a:cubicBezTo>
                    <a:pt x="3471" y="3468"/>
                    <a:pt x="3818" y="2427"/>
                    <a:pt x="3867" y="1386"/>
                  </a:cubicBezTo>
                  <a:lnTo>
                    <a:pt x="3867" y="617"/>
                  </a:lnTo>
                  <a:cubicBezTo>
                    <a:pt x="3843" y="444"/>
                    <a:pt x="3917" y="121"/>
                    <a:pt x="3669" y="22"/>
                  </a:cubicBezTo>
                  <a:cubicBezTo>
                    <a:pt x="3625" y="7"/>
                    <a:pt x="3581" y="1"/>
                    <a:pt x="3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9" name="Google Shape;9439;p25"/>
            <p:cNvSpPr/>
            <p:nvPr/>
          </p:nvSpPr>
          <p:spPr>
            <a:xfrm>
              <a:off x="3837300" y="1381100"/>
              <a:ext cx="84300" cy="101900"/>
            </a:xfrm>
            <a:custGeom>
              <a:avLst/>
              <a:gdLst/>
              <a:ahLst/>
              <a:cxnLst/>
              <a:rect l="l" t="t" r="r" b="b"/>
              <a:pathLst>
                <a:path w="3372" h="4076" extrusionOk="0">
                  <a:moveTo>
                    <a:pt x="2838" y="0"/>
                  </a:moveTo>
                  <a:cubicBezTo>
                    <a:pt x="2532" y="0"/>
                    <a:pt x="2105" y="321"/>
                    <a:pt x="1884" y="506"/>
                  </a:cubicBezTo>
                  <a:cubicBezTo>
                    <a:pt x="1388" y="1002"/>
                    <a:pt x="1016" y="1596"/>
                    <a:pt x="719" y="2117"/>
                  </a:cubicBezTo>
                  <a:cubicBezTo>
                    <a:pt x="521" y="2439"/>
                    <a:pt x="397" y="2762"/>
                    <a:pt x="273" y="3084"/>
                  </a:cubicBezTo>
                  <a:cubicBezTo>
                    <a:pt x="223" y="3233"/>
                    <a:pt x="174" y="3381"/>
                    <a:pt x="124" y="3580"/>
                  </a:cubicBezTo>
                  <a:cubicBezTo>
                    <a:pt x="78" y="3717"/>
                    <a:pt x="96" y="3917"/>
                    <a:pt x="21" y="4044"/>
                  </a:cubicBezTo>
                  <a:lnTo>
                    <a:pt x="21" y="4044"/>
                  </a:lnTo>
                  <a:cubicBezTo>
                    <a:pt x="335" y="3585"/>
                    <a:pt x="628" y="3148"/>
                    <a:pt x="992" y="2712"/>
                  </a:cubicBezTo>
                  <a:lnTo>
                    <a:pt x="992" y="2712"/>
                  </a:lnTo>
                  <a:cubicBezTo>
                    <a:pt x="992" y="3158"/>
                    <a:pt x="967" y="3580"/>
                    <a:pt x="892" y="4026"/>
                  </a:cubicBezTo>
                  <a:cubicBezTo>
                    <a:pt x="1314" y="3530"/>
                    <a:pt x="1587" y="2960"/>
                    <a:pt x="1760" y="2439"/>
                  </a:cubicBezTo>
                  <a:cubicBezTo>
                    <a:pt x="1859" y="2861"/>
                    <a:pt x="1934" y="3307"/>
                    <a:pt x="2008" y="3728"/>
                  </a:cubicBezTo>
                  <a:cubicBezTo>
                    <a:pt x="2330" y="3158"/>
                    <a:pt x="2677" y="2538"/>
                    <a:pt x="2876" y="1919"/>
                  </a:cubicBezTo>
                  <a:cubicBezTo>
                    <a:pt x="3074" y="1423"/>
                    <a:pt x="3371" y="580"/>
                    <a:pt x="3099" y="134"/>
                  </a:cubicBezTo>
                  <a:cubicBezTo>
                    <a:pt x="3035" y="38"/>
                    <a:pt x="2944" y="0"/>
                    <a:pt x="2838" y="0"/>
                  </a:cubicBezTo>
                  <a:close/>
                  <a:moveTo>
                    <a:pt x="21" y="4044"/>
                  </a:moveTo>
                  <a:cubicBezTo>
                    <a:pt x="14" y="4055"/>
                    <a:pt x="7" y="4065"/>
                    <a:pt x="0" y="4075"/>
                  </a:cubicBezTo>
                  <a:cubicBezTo>
                    <a:pt x="8" y="4066"/>
                    <a:pt x="15" y="4055"/>
                    <a:pt x="21" y="4044"/>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0" name="Google Shape;9440;p25"/>
            <p:cNvSpPr/>
            <p:nvPr/>
          </p:nvSpPr>
          <p:spPr>
            <a:xfrm>
              <a:off x="3710850" y="1347525"/>
              <a:ext cx="197725" cy="113150"/>
            </a:xfrm>
            <a:custGeom>
              <a:avLst/>
              <a:gdLst/>
              <a:ahLst/>
              <a:cxnLst/>
              <a:rect l="l" t="t" r="r" b="b"/>
              <a:pathLst>
                <a:path w="7909" h="4526" extrusionOk="0">
                  <a:moveTo>
                    <a:pt x="7433" y="0"/>
                  </a:moveTo>
                  <a:cubicBezTo>
                    <a:pt x="7161" y="0"/>
                    <a:pt x="6669" y="194"/>
                    <a:pt x="6496" y="237"/>
                  </a:cubicBezTo>
                  <a:lnTo>
                    <a:pt x="5281" y="609"/>
                  </a:lnTo>
                  <a:cubicBezTo>
                    <a:pt x="4314" y="956"/>
                    <a:pt x="3447" y="1353"/>
                    <a:pt x="2653" y="1824"/>
                  </a:cubicBezTo>
                  <a:cubicBezTo>
                    <a:pt x="1587" y="2444"/>
                    <a:pt x="596" y="3212"/>
                    <a:pt x="75" y="4129"/>
                  </a:cubicBezTo>
                  <a:cubicBezTo>
                    <a:pt x="51" y="4154"/>
                    <a:pt x="1" y="4204"/>
                    <a:pt x="51" y="4253"/>
                  </a:cubicBezTo>
                  <a:cubicBezTo>
                    <a:pt x="61" y="4304"/>
                    <a:pt x="111" y="4317"/>
                    <a:pt x="178" y="4317"/>
                  </a:cubicBezTo>
                  <a:cubicBezTo>
                    <a:pt x="256" y="4317"/>
                    <a:pt x="356" y="4299"/>
                    <a:pt x="438" y="4299"/>
                  </a:cubicBezTo>
                  <a:cubicBezTo>
                    <a:pt x="459" y="4299"/>
                    <a:pt x="479" y="4300"/>
                    <a:pt x="497" y="4303"/>
                  </a:cubicBezTo>
                  <a:cubicBezTo>
                    <a:pt x="695" y="4328"/>
                    <a:pt x="720" y="4526"/>
                    <a:pt x="918" y="4526"/>
                  </a:cubicBezTo>
                  <a:cubicBezTo>
                    <a:pt x="1042" y="4526"/>
                    <a:pt x="1166" y="4452"/>
                    <a:pt x="1290" y="4427"/>
                  </a:cubicBezTo>
                  <a:cubicBezTo>
                    <a:pt x="1348" y="4419"/>
                    <a:pt x="1406" y="4416"/>
                    <a:pt x="1464" y="4416"/>
                  </a:cubicBezTo>
                  <a:cubicBezTo>
                    <a:pt x="1582" y="4416"/>
                    <a:pt x="1703" y="4427"/>
                    <a:pt x="1835" y="4427"/>
                  </a:cubicBezTo>
                  <a:cubicBezTo>
                    <a:pt x="2282" y="4427"/>
                    <a:pt x="2703" y="4179"/>
                    <a:pt x="3100" y="3956"/>
                  </a:cubicBezTo>
                  <a:cubicBezTo>
                    <a:pt x="4389" y="3212"/>
                    <a:pt x="5628" y="2419"/>
                    <a:pt x="6620" y="1452"/>
                  </a:cubicBezTo>
                  <a:cubicBezTo>
                    <a:pt x="6818" y="1229"/>
                    <a:pt x="7909" y="188"/>
                    <a:pt x="7537" y="14"/>
                  </a:cubicBezTo>
                  <a:cubicBezTo>
                    <a:pt x="7508" y="5"/>
                    <a:pt x="7473" y="0"/>
                    <a:pt x="74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1" name="Google Shape;9441;p25"/>
            <p:cNvSpPr/>
            <p:nvPr/>
          </p:nvSpPr>
          <p:spPr>
            <a:xfrm>
              <a:off x="3749275" y="1353400"/>
              <a:ext cx="140725" cy="80025"/>
            </a:xfrm>
            <a:custGeom>
              <a:avLst/>
              <a:gdLst/>
              <a:ahLst/>
              <a:cxnLst/>
              <a:rect l="l" t="t" r="r" b="b"/>
              <a:pathLst>
                <a:path w="5629" h="3201" extrusionOk="0">
                  <a:moveTo>
                    <a:pt x="5133" y="1"/>
                  </a:moveTo>
                  <a:cubicBezTo>
                    <a:pt x="4973" y="1"/>
                    <a:pt x="4805" y="88"/>
                    <a:pt x="4612" y="176"/>
                  </a:cubicBezTo>
                  <a:cubicBezTo>
                    <a:pt x="3744" y="573"/>
                    <a:pt x="2876" y="969"/>
                    <a:pt x="2034" y="1415"/>
                  </a:cubicBezTo>
                  <a:cubicBezTo>
                    <a:pt x="1265" y="1812"/>
                    <a:pt x="447" y="2283"/>
                    <a:pt x="1" y="2903"/>
                  </a:cubicBezTo>
                  <a:cubicBezTo>
                    <a:pt x="621" y="2655"/>
                    <a:pt x="1240" y="2407"/>
                    <a:pt x="1811" y="2159"/>
                  </a:cubicBezTo>
                  <a:lnTo>
                    <a:pt x="1811" y="2159"/>
                  </a:lnTo>
                  <a:cubicBezTo>
                    <a:pt x="1488" y="2481"/>
                    <a:pt x="1191" y="2828"/>
                    <a:pt x="1017" y="3200"/>
                  </a:cubicBezTo>
                  <a:cubicBezTo>
                    <a:pt x="1563" y="2903"/>
                    <a:pt x="2133" y="2581"/>
                    <a:pt x="2678" y="2233"/>
                  </a:cubicBezTo>
                  <a:lnTo>
                    <a:pt x="2678" y="2233"/>
                  </a:lnTo>
                  <a:cubicBezTo>
                    <a:pt x="2629" y="2481"/>
                    <a:pt x="2529" y="2729"/>
                    <a:pt x="2405" y="2977"/>
                  </a:cubicBezTo>
                  <a:cubicBezTo>
                    <a:pt x="3521" y="2357"/>
                    <a:pt x="4488" y="1589"/>
                    <a:pt x="5231" y="721"/>
                  </a:cubicBezTo>
                  <a:cubicBezTo>
                    <a:pt x="5455" y="473"/>
                    <a:pt x="5628" y="176"/>
                    <a:pt x="5331" y="52"/>
                  </a:cubicBezTo>
                  <a:cubicBezTo>
                    <a:pt x="5265" y="16"/>
                    <a:pt x="5200" y="1"/>
                    <a:pt x="5133"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2" name="Google Shape;9442;p25"/>
            <p:cNvSpPr/>
            <p:nvPr/>
          </p:nvSpPr>
          <p:spPr>
            <a:xfrm>
              <a:off x="4011425" y="1323750"/>
              <a:ext cx="181000" cy="54975"/>
            </a:xfrm>
            <a:custGeom>
              <a:avLst/>
              <a:gdLst/>
              <a:ahLst/>
              <a:cxnLst/>
              <a:rect l="l" t="t" r="r" b="b"/>
              <a:pathLst>
                <a:path w="7240" h="2199" extrusionOk="0">
                  <a:moveTo>
                    <a:pt x="2689" y="0"/>
                  </a:moveTo>
                  <a:cubicBezTo>
                    <a:pt x="2006" y="0"/>
                    <a:pt x="1318" y="49"/>
                    <a:pt x="621" y="98"/>
                  </a:cubicBezTo>
                  <a:cubicBezTo>
                    <a:pt x="323" y="147"/>
                    <a:pt x="1" y="321"/>
                    <a:pt x="174" y="544"/>
                  </a:cubicBezTo>
                  <a:cubicBezTo>
                    <a:pt x="323" y="717"/>
                    <a:pt x="720" y="891"/>
                    <a:pt x="992" y="1040"/>
                  </a:cubicBezTo>
                  <a:cubicBezTo>
                    <a:pt x="1538" y="1362"/>
                    <a:pt x="2158" y="1635"/>
                    <a:pt x="2827" y="1808"/>
                  </a:cubicBezTo>
                  <a:cubicBezTo>
                    <a:pt x="3628" y="2055"/>
                    <a:pt x="4480" y="2199"/>
                    <a:pt x="5411" y="2199"/>
                  </a:cubicBezTo>
                  <a:cubicBezTo>
                    <a:pt x="5604" y="2199"/>
                    <a:pt x="5800" y="2193"/>
                    <a:pt x="6000" y="2180"/>
                  </a:cubicBezTo>
                  <a:cubicBezTo>
                    <a:pt x="6248" y="2180"/>
                    <a:pt x="6446" y="2155"/>
                    <a:pt x="6694" y="2056"/>
                  </a:cubicBezTo>
                  <a:cubicBezTo>
                    <a:pt x="6917" y="1957"/>
                    <a:pt x="7140" y="1808"/>
                    <a:pt x="7190" y="1635"/>
                  </a:cubicBezTo>
                  <a:cubicBezTo>
                    <a:pt x="7239" y="1535"/>
                    <a:pt x="7190" y="1412"/>
                    <a:pt x="7140" y="1312"/>
                  </a:cubicBezTo>
                  <a:cubicBezTo>
                    <a:pt x="7016" y="1064"/>
                    <a:pt x="6768" y="916"/>
                    <a:pt x="6496" y="767"/>
                  </a:cubicBezTo>
                  <a:cubicBezTo>
                    <a:pt x="5752" y="346"/>
                    <a:pt x="4785" y="147"/>
                    <a:pt x="3769" y="48"/>
                  </a:cubicBezTo>
                  <a:cubicBezTo>
                    <a:pt x="3409" y="14"/>
                    <a:pt x="3050" y="0"/>
                    <a:pt x="26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3" name="Google Shape;9443;p25"/>
            <p:cNvSpPr/>
            <p:nvPr/>
          </p:nvSpPr>
          <p:spPr>
            <a:xfrm>
              <a:off x="4022600" y="1334025"/>
              <a:ext cx="119000" cy="37425"/>
            </a:xfrm>
            <a:custGeom>
              <a:avLst/>
              <a:gdLst/>
              <a:ahLst/>
              <a:cxnLst/>
              <a:rect l="l" t="t" r="r" b="b"/>
              <a:pathLst>
                <a:path w="4760" h="1497" extrusionOk="0">
                  <a:moveTo>
                    <a:pt x="1303" y="0"/>
                  </a:moveTo>
                  <a:cubicBezTo>
                    <a:pt x="1087" y="0"/>
                    <a:pt x="867" y="3"/>
                    <a:pt x="645" y="9"/>
                  </a:cubicBezTo>
                  <a:cubicBezTo>
                    <a:pt x="422" y="9"/>
                    <a:pt x="0" y="9"/>
                    <a:pt x="25" y="257"/>
                  </a:cubicBezTo>
                  <a:cubicBezTo>
                    <a:pt x="50" y="455"/>
                    <a:pt x="422" y="579"/>
                    <a:pt x="620" y="653"/>
                  </a:cubicBezTo>
                  <a:cubicBezTo>
                    <a:pt x="1636" y="1100"/>
                    <a:pt x="2826" y="1397"/>
                    <a:pt x="4090" y="1496"/>
                  </a:cubicBezTo>
                  <a:cubicBezTo>
                    <a:pt x="3966" y="1372"/>
                    <a:pt x="3843" y="1248"/>
                    <a:pt x="3694" y="1124"/>
                  </a:cubicBezTo>
                  <a:cubicBezTo>
                    <a:pt x="4041" y="1100"/>
                    <a:pt x="4388" y="1075"/>
                    <a:pt x="4760" y="1025"/>
                  </a:cubicBezTo>
                  <a:cubicBezTo>
                    <a:pt x="4487" y="877"/>
                    <a:pt x="4214" y="728"/>
                    <a:pt x="3892" y="604"/>
                  </a:cubicBezTo>
                  <a:cubicBezTo>
                    <a:pt x="4115" y="530"/>
                    <a:pt x="4363" y="480"/>
                    <a:pt x="4586" y="381"/>
                  </a:cubicBezTo>
                  <a:cubicBezTo>
                    <a:pt x="4264" y="232"/>
                    <a:pt x="3892" y="158"/>
                    <a:pt x="3495" y="133"/>
                  </a:cubicBezTo>
                  <a:cubicBezTo>
                    <a:pt x="2765" y="37"/>
                    <a:pt x="2050" y="0"/>
                    <a:pt x="130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4" name="Google Shape;9444;p25"/>
            <p:cNvSpPr/>
            <p:nvPr/>
          </p:nvSpPr>
          <p:spPr>
            <a:xfrm>
              <a:off x="4021975" y="1262100"/>
              <a:ext cx="192750" cy="54450"/>
            </a:xfrm>
            <a:custGeom>
              <a:avLst/>
              <a:gdLst/>
              <a:ahLst/>
              <a:cxnLst/>
              <a:rect l="l" t="t" r="r" b="b"/>
              <a:pathLst>
                <a:path w="7710" h="2178" extrusionOk="0">
                  <a:moveTo>
                    <a:pt x="6971" y="1"/>
                  </a:moveTo>
                  <a:cubicBezTo>
                    <a:pt x="6935" y="1"/>
                    <a:pt x="6900" y="4"/>
                    <a:pt x="6867" y="10"/>
                  </a:cubicBezTo>
                  <a:cubicBezTo>
                    <a:pt x="6619" y="10"/>
                    <a:pt x="6371" y="60"/>
                    <a:pt x="6123" y="109"/>
                  </a:cubicBezTo>
                  <a:cubicBezTo>
                    <a:pt x="4239" y="432"/>
                    <a:pt x="2355" y="779"/>
                    <a:pt x="521" y="1399"/>
                  </a:cubicBezTo>
                  <a:cubicBezTo>
                    <a:pt x="75" y="1547"/>
                    <a:pt x="0" y="1870"/>
                    <a:pt x="447" y="1894"/>
                  </a:cubicBezTo>
                  <a:cubicBezTo>
                    <a:pt x="918" y="1919"/>
                    <a:pt x="1364" y="1994"/>
                    <a:pt x="1785" y="2043"/>
                  </a:cubicBezTo>
                  <a:cubicBezTo>
                    <a:pt x="2459" y="2127"/>
                    <a:pt x="3167" y="2177"/>
                    <a:pt x="3878" y="2177"/>
                  </a:cubicBezTo>
                  <a:cubicBezTo>
                    <a:pt x="4214" y="2177"/>
                    <a:pt x="4550" y="2166"/>
                    <a:pt x="4884" y="2142"/>
                  </a:cubicBezTo>
                  <a:cubicBezTo>
                    <a:pt x="5454" y="2043"/>
                    <a:pt x="6024" y="2018"/>
                    <a:pt x="6619" y="1919"/>
                  </a:cubicBezTo>
                  <a:cubicBezTo>
                    <a:pt x="6817" y="1894"/>
                    <a:pt x="7065" y="1870"/>
                    <a:pt x="7189" y="1721"/>
                  </a:cubicBezTo>
                  <a:cubicBezTo>
                    <a:pt x="7313" y="1597"/>
                    <a:pt x="7239" y="1399"/>
                    <a:pt x="7338" y="1275"/>
                  </a:cubicBezTo>
                  <a:cubicBezTo>
                    <a:pt x="7388" y="1151"/>
                    <a:pt x="7586" y="1052"/>
                    <a:pt x="7611" y="928"/>
                  </a:cubicBezTo>
                  <a:cubicBezTo>
                    <a:pt x="7710" y="729"/>
                    <a:pt x="7462" y="605"/>
                    <a:pt x="7363" y="407"/>
                  </a:cubicBezTo>
                  <a:cubicBezTo>
                    <a:pt x="7313" y="283"/>
                    <a:pt x="7338" y="134"/>
                    <a:pt x="7239" y="60"/>
                  </a:cubicBezTo>
                  <a:cubicBezTo>
                    <a:pt x="7166" y="24"/>
                    <a:pt x="7067" y="1"/>
                    <a:pt x="69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5" name="Google Shape;9445;p25"/>
            <p:cNvSpPr/>
            <p:nvPr/>
          </p:nvSpPr>
          <p:spPr>
            <a:xfrm>
              <a:off x="4025700" y="1273575"/>
              <a:ext cx="125200" cy="39625"/>
            </a:xfrm>
            <a:custGeom>
              <a:avLst/>
              <a:gdLst/>
              <a:ahLst/>
              <a:cxnLst/>
              <a:rect l="l" t="t" r="r" b="b"/>
              <a:pathLst>
                <a:path w="5008" h="1585" extrusionOk="0">
                  <a:moveTo>
                    <a:pt x="4397" y="0"/>
                  </a:moveTo>
                  <a:cubicBezTo>
                    <a:pt x="3266" y="0"/>
                    <a:pt x="2052" y="230"/>
                    <a:pt x="892" y="568"/>
                  </a:cubicBezTo>
                  <a:cubicBezTo>
                    <a:pt x="645" y="642"/>
                    <a:pt x="50" y="816"/>
                    <a:pt x="25" y="1064"/>
                  </a:cubicBezTo>
                  <a:cubicBezTo>
                    <a:pt x="0" y="1262"/>
                    <a:pt x="496" y="1386"/>
                    <a:pt x="669" y="1435"/>
                  </a:cubicBezTo>
                  <a:cubicBezTo>
                    <a:pt x="1289" y="1584"/>
                    <a:pt x="2033" y="1584"/>
                    <a:pt x="2776" y="1584"/>
                  </a:cubicBezTo>
                  <a:cubicBezTo>
                    <a:pt x="3247" y="1584"/>
                    <a:pt x="3719" y="1584"/>
                    <a:pt x="4214" y="1559"/>
                  </a:cubicBezTo>
                  <a:cubicBezTo>
                    <a:pt x="3867" y="1411"/>
                    <a:pt x="3495" y="1262"/>
                    <a:pt x="3074" y="1163"/>
                  </a:cubicBezTo>
                  <a:lnTo>
                    <a:pt x="5008" y="791"/>
                  </a:lnTo>
                  <a:cubicBezTo>
                    <a:pt x="4710" y="725"/>
                    <a:pt x="4369" y="692"/>
                    <a:pt x="4020" y="692"/>
                  </a:cubicBezTo>
                  <a:cubicBezTo>
                    <a:pt x="3845" y="692"/>
                    <a:pt x="3669" y="700"/>
                    <a:pt x="3495" y="716"/>
                  </a:cubicBezTo>
                  <a:cubicBezTo>
                    <a:pt x="3991" y="469"/>
                    <a:pt x="4487" y="270"/>
                    <a:pt x="4983" y="22"/>
                  </a:cubicBezTo>
                  <a:cubicBezTo>
                    <a:pt x="4790" y="8"/>
                    <a:pt x="4595" y="0"/>
                    <a:pt x="4397"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6" name="Google Shape;9446;p25"/>
            <p:cNvSpPr/>
            <p:nvPr/>
          </p:nvSpPr>
          <p:spPr>
            <a:xfrm>
              <a:off x="4013950" y="1165175"/>
              <a:ext cx="184675" cy="126900"/>
            </a:xfrm>
            <a:custGeom>
              <a:avLst/>
              <a:gdLst/>
              <a:ahLst/>
              <a:cxnLst/>
              <a:rect l="l" t="t" r="r" b="b"/>
              <a:pathLst>
                <a:path w="7387" h="5076" extrusionOk="0">
                  <a:moveTo>
                    <a:pt x="6682" y="0"/>
                  </a:moveTo>
                  <a:cubicBezTo>
                    <a:pt x="6638" y="0"/>
                    <a:pt x="6592" y="6"/>
                    <a:pt x="6544" y="20"/>
                  </a:cubicBezTo>
                  <a:cubicBezTo>
                    <a:pt x="6395" y="45"/>
                    <a:pt x="6196" y="95"/>
                    <a:pt x="6048" y="169"/>
                  </a:cubicBezTo>
                  <a:cubicBezTo>
                    <a:pt x="5056" y="590"/>
                    <a:pt x="4189" y="1136"/>
                    <a:pt x="3370" y="1706"/>
                  </a:cubicBezTo>
                  <a:cubicBezTo>
                    <a:pt x="2875" y="2078"/>
                    <a:pt x="2428" y="2450"/>
                    <a:pt x="1957" y="2797"/>
                  </a:cubicBezTo>
                  <a:cubicBezTo>
                    <a:pt x="1486" y="3193"/>
                    <a:pt x="1015" y="3615"/>
                    <a:pt x="619" y="4036"/>
                  </a:cubicBezTo>
                  <a:cubicBezTo>
                    <a:pt x="396" y="4284"/>
                    <a:pt x="148" y="4532"/>
                    <a:pt x="73" y="4805"/>
                  </a:cubicBezTo>
                  <a:cubicBezTo>
                    <a:pt x="0" y="5009"/>
                    <a:pt x="57" y="5076"/>
                    <a:pt x="191" y="5076"/>
                  </a:cubicBezTo>
                  <a:cubicBezTo>
                    <a:pt x="285" y="5076"/>
                    <a:pt x="417" y="5044"/>
                    <a:pt x="569" y="5003"/>
                  </a:cubicBezTo>
                  <a:cubicBezTo>
                    <a:pt x="1362" y="4780"/>
                    <a:pt x="2181" y="4408"/>
                    <a:pt x="2924" y="4036"/>
                  </a:cubicBezTo>
                  <a:cubicBezTo>
                    <a:pt x="4486" y="3292"/>
                    <a:pt x="5924" y="2400"/>
                    <a:pt x="7138" y="1384"/>
                  </a:cubicBezTo>
                  <a:cubicBezTo>
                    <a:pt x="7188" y="1309"/>
                    <a:pt x="7213" y="1284"/>
                    <a:pt x="7262" y="1210"/>
                  </a:cubicBezTo>
                  <a:cubicBezTo>
                    <a:pt x="7287" y="1136"/>
                    <a:pt x="7163" y="1061"/>
                    <a:pt x="7138" y="962"/>
                  </a:cubicBezTo>
                  <a:cubicBezTo>
                    <a:pt x="7064" y="789"/>
                    <a:pt x="7386" y="466"/>
                    <a:pt x="7188" y="342"/>
                  </a:cubicBezTo>
                  <a:cubicBezTo>
                    <a:pt x="7138" y="318"/>
                    <a:pt x="7064" y="318"/>
                    <a:pt x="7039" y="293"/>
                  </a:cubicBezTo>
                  <a:cubicBezTo>
                    <a:pt x="6965" y="268"/>
                    <a:pt x="6965" y="169"/>
                    <a:pt x="6940" y="95"/>
                  </a:cubicBezTo>
                  <a:cubicBezTo>
                    <a:pt x="6887" y="41"/>
                    <a:pt x="6794" y="0"/>
                    <a:pt x="6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7" name="Google Shape;9447;p25"/>
            <p:cNvSpPr/>
            <p:nvPr/>
          </p:nvSpPr>
          <p:spPr>
            <a:xfrm>
              <a:off x="4020725" y="1204700"/>
              <a:ext cx="115925" cy="81075"/>
            </a:xfrm>
            <a:custGeom>
              <a:avLst/>
              <a:gdLst/>
              <a:ahLst/>
              <a:cxnLst/>
              <a:rect l="l" t="t" r="r" b="b"/>
              <a:pathLst>
                <a:path w="4637" h="3243" extrusionOk="0">
                  <a:moveTo>
                    <a:pt x="3794" y="1"/>
                  </a:moveTo>
                  <a:cubicBezTo>
                    <a:pt x="3347" y="224"/>
                    <a:pt x="2951" y="497"/>
                    <a:pt x="2529" y="720"/>
                  </a:cubicBezTo>
                  <a:cubicBezTo>
                    <a:pt x="1835" y="1216"/>
                    <a:pt x="1240" y="1736"/>
                    <a:pt x="720" y="2306"/>
                  </a:cubicBezTo>
                  <a:cubicBezTo>
                    <a:pt x="571" y="2480"/>
                    <a:pt x="1" y="2976"/>
                    <a:pt x="50" y="3174"/>
                  </a:cubicBezTo>
                  <a:cubicBezTo>
                    <a:pt x="55" y="3223"/>
                    <a:pt x="92" y="3243"/>
                    <a:pt x="150" y="3243"/>
                  </a:cubicBezTo>
                  <a:cubicBezTo>
                    <a:pt x="388" y="3243"/>
                    <a:pt x="972" y="2907"/>
                    <a:pt x="1091" y="2827"/>
                  </a:cubicBezTo>
                  <a:cubicBezTo>
                    <a:pt x="2281" y="2207"/>
                    <a:pt x="3446" y="1563"/>
                    <a:pt x="4636" y="943"/>
                  </a:cubicBezTo>
                  <a:lnTo>
                    <a:pt x="4636" y="943"/>
                  </a:lnTo>
                  <a:cubicBezTo>
                    <a:pt x="4141" y="1067"/>
                    <a:pt x="3670" y="1166"/>
                    <a:pt x="3174" y="1290"/>
                  </a:cubicBezTo>
                  <a:cubicBezTo>
                    <a:pt x="3645" y="918"/>
                    <a:pt x="4091" y="497"/>
                    <a:pt x="4562" y="125"/>
                  </a:cubicBezTo>
                  <a:lnTo>
                    <a:pt x="4562" y="125"/>
                  </a:lnTo>
                  <a:cubicBezTo>
                    <a:pt x="3967" y="472"/>
                    <a:pt x="3347" y="794"/>
                    <a:pt x="2728" y="1067"/>
                  </a:cubicBezTo>
                  <a:cubicBezTo>
                    <a:pt x="2975" y="695"/>
                    <a:pt x="3347" y="323"/>
                    <a:pt x="3794"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8" name="Google Shape;9448;p25"/>
            <p:cNvSpPr/>
            <p:nvPr/>
          </p:nvSpPr>
          <p:spPr>
            <a:xfrm>
              <a:off x="3693500" y="1314975"/>
              <a:ext cx="212600" cy="64550"/>
            </a:xfrm>
            <a:custGeom>
              <a:avLst/>
              <a:gdLst/>
              <a:ahLst/>
              <a:cxnLst/>
              <a:rect l="l" t="t" r="r" b="b"/>
              <a:pathLst>
                <a:path w="8504" h="2582" extrusionOk="0">
                  <a:moveTo>
                    <a:pt x="5969" y="1"/>
                  </a:moveTo>
                  <a:cubicBezTo>
                    <a:pt x="5740" y="1"/>
                    <a:pt x="5510" y="2"/>
                    <a:pt x="5281" y="2"/>
                  </a:cubicBezTo>
                  <a:cubicBezTo>
                    <a:pt x="3843" y="2"/>
                    <a:pt x="2356" y="27"/>
                    <a:pt x="893" y="424"/>
                  </a:cubicBezTo>
                  <a:cubicBezTo>
                    <a:pt x="695" y="498"/>
                    <a:pt x="497" y="548"/>
                    <a:pt x="298" y="672"/>
                  </a:cubicBezTo>
                  <a:cubicBezTo>
                    <a:pt x="150" y="796"/>
                    <a:pt x="1" y="969"/>
                    <a:pt x="26" y="1118"/>
                  </a:cubicBezTo>
                  <a:cubicBezTo>
                    <a:pt x="26" y="1217"/>
                    <a:pt x="75" y="1292"/>
                    <a:pt x="125" y="1391"/>
                  </a:cubicBezTo>
                  <a:cubicBezTo>
                    <a:pt x="150" y="1515"/>
                    <a:pt x="75" y="1639"/>
                    <a:pt x="125" y="1763"/>
                  </a:cubicBezTo>
                  <a:cubicBezTo>
                    <a:pt x="125" y="1961"/>
                    <a:pt x="274" y="2110"/>
                    <a:pt x="397" y="2258"/>
                  </a:cubicBezTo>
                  <a:cubicBezTo>
                    <a:pt x="497" y="2357"/>
                    <a:pt x="546" y="2457"/>
                    <a:pt x="670" y="2506"/>
                  </a:cubicBezTo>
                  <a:cubicBezTo>
                    <a:pt x="790" y="2561"/>
                    <a:pt x="929" y="2582"/>
                    <a:pt x="1077" y="2582"/>
                  </a:cubicBezTo>
                  <a:cubicBezTo>
                    <a:pt x="1265" y="2582"/>
                    <a:pt x="1467" y="2548"/>
                    <a:pt x="1662" y="2506"/>
                  </a:cubicBezTo>
                  <a:cubicBezTo>
                    <a:pt x="2430" y="2357"/>
                    <a:pt x="3174" y="2159"/>
                    <a:pt x="3967" y="2010"/>
                  </a:cubicBezTo>
                  <a:cubicBezTo>
                    <a:pt x="4389" y="1911"/>
                    <a:pt x="4860" y="1837"/>
                    <a:pt x="5256" y="1663"/>
                  </a:cubicBezTo>
                  <a:cubicBezTo>
                    <a:pt x="5727" y="1515"/>
                    <a:pt x="6149" y="1341"/>
                    <a:pt x="6595" y="1143"/>
                  </a:cubicBezTo>
                  <a:cubicBezTo>
                    <a:pt x="7066" y="969"/>
                    <a:pt x="7512" y="746"/>
                    <a:pt x="7983" y="548"/>
                  </a:cubicBezTo>
                  <a:cubicBezTo>
                    <a:pt x="8429" y="374"/>
                    <a:pt x="8504" y="176"/>
                    <a:pt x="8008" y="126"/>
                  </a:cubicBezTo>
                  <a:cubicBezTo>
                    <a:pt x="7339" y="15"/>
                    <a:pt x="6655" y="1"/>
                    <a:pt x="59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9" name="Google Shape;9449;p25"/>
            <p:cNvSpPr/>
            <p:nvPr/>
          </p:nvSpPr>
          <p:spPr>
            <a:xfrm>
              <a:off x="3766625" y="1316275"/>
              <a:ext cx="117800" cy="37425"/>
            </a:xfrm>
            <a:custGeom>
              <a:avLst/>
              <a:gdLst/>
              <a:ahLst/>
              <a:cxnLst/>
              <a:rect l="l" t="t" r="r" b="b"/>
              <a:pathLst>
                <a:path w="4712" h="1497" extrusionOk="0">
                  <a:moveTo>
                    <a:pt x="30" y="366"/>
                  </a:moveTo>
                  <a:lnTo>
                    <a:pt x="30" y="366"/>
                  </a:lnTo>
                  <a:cubicBezTo>
                    <a:pt x="20" y="368"/>
                    <a:pt x="10" y="370"/>
                    <a:pt x="1" y="372"/>
                  </a:cubicBezTo>
                  <a:cubicBezTo>
                    <a:pt x="11" y="370"/>
                    <a:pt x="20" y="368"/>
                    <a:pt x="30" y="366"/>
                  </a:cubicBezTo>
                  <a:close/>
                  <a:moveTo>
                    <a:pt x="2703" y="0"/>
                  </a:moveTo>
                  <a:cubicBezTo>
                    <a:pt x="1796" y="74"/>
                    <a:pt x="889" y="196"/>
                    <a:pt x="30" y="366"/>
                  </a:cubicBezTo>
                  <a:lnTo>
                    <a:pt x="30" y="366"/>
                  </a:lnTo>
                  <a:cubicBezTo>
                    <a:pt x="48" y="363"/>
                    <a:pt x="66" y="362"/>
                    <a:pt x="85" y="362"/>
                  </a:cubicBezTo>
                  <a:cubicBezTo>
                    <a:pt x="165" y="362"/>
                    <a:pt x="251" y="385"/>
                    <a:pt x="323" y="421"/>
                  </a:cubicBezTo>
                  <a:cubicBezTo>
                    <a:pt x="621" y="496"/>
                    <a:pt x="943" y="595"/>
                    <a:pt x="1290" y="694"/>
                  </a:cubicBezTo>
                  <a:cubicBezTo>
                    <a:pt x="869" y="744"/>
                    <a:pt x="472" y="868"/>
                    <a:pt x="100" y="992"/>
                  </a:cubicBezTo>
                  <a:cubicBezTo>
                    <a:pt x="670" y="1041"/>
                    <a:pt x="1240" y="1041"/>
                    <a:pt x="1811" y="1041"/>
                  </a:cubicBezTo>
                  <a:cubicBezTo>
                    <a:pt x="1464" y="1116"/>
                    <a:pt x="1092" y="1289"/>
                    <a:pt x="794" y="1438"/>
                  </a:cubicBezTo>
                  <a:cubicBezTo>
                    <a:pt x="1000" y="1477"/>
                    <a:pt x="1218" y="1497"/>
                    <a:pt x="1443" y="1497"/>
                  </a:cubicBezTo>
                  <a:cubicBezTo>
                    <a:pt x="1924" y="1497"/>
                    <a:pt x="2436" y="1408"/>
                    <a:pt x="2926" y="1240"/>
                  </a:cubicBezTo>
                  <a:cubicBezTo>
                    <a:pt x="3521" y="1066"/>
                    <a:pt x="4066" y="719"/>
                    <a:pt x="4587" y="421"/>
                  </a:cubicBezTo>
                  <a:cubicBezTo>
                    <a:pt x="4661" y="372"/>
                    <a:pt x="4711" y="322"/>
                    <a:pt x="4711" y="248"/>
                  </a:cubicBezTo>
                  <a:cubicBezTo>
                    <a:pt x="4711" y="198"/>
                    <a:pt x="4017" y="99"/>
                    <a:pt x="3918" y="99"/>
                  </a:cubicBezTo>
                  <a:cubicBezTo>
                    <a:pt x="3521" y="50"/>
                    <a:pt x="3100" y="0"/>
                    <a:pt x="270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0" name="Google Shape;9450;p25"/>
            <p:cNvSpPr/>
            <p:nvPr/>
          </p:nvSpPr>
          <p:spPr>
            <a:xfrm>
              <a:off x="3987275" y="1118850"/>
              <a:ext cx="123975" cy="158400"/>
            </a:xfrm>
            <a:custGeom>
              <a:avLst/>
              <a:gdLst/>
              <a:ahLst/>
              <a:cxnLst/>
              <a:rect l="l" t="t" r="r" b="b"/>
              <a:pathLst>
                <a:path w="4959" h="6336" extrusionOk="0">
                  <a:moveTo>
                    <a:pt x="4480" y="1"/>
                  </a:moveTo>
                  <a:cubicBezTo>
                    <a:pt x="4353" y="1"/>
                    <a:pt x="4172" y="96"/>
                    <a:pt x="4013" y="96"/>
                  </a:cubicBezTo>
                  <a:cubicBezTo>
                    <a:pt x="3988" y="96"/>
                    <a:pt x="3965" y="93"/>
                    <a:pt x="3942" y="88"/>
                  </a:cubicBezTo>
                  <a:cubicBezTo>
                    <a:pt x="3867" y="64"/>
                    <a:pt x="3793" y="39"/>
                    <a:pt x="3743" y="39"/>
                  </a:cubicBezTo>
                  <a:cubicBezTo>
                    <a:pt x="3714" y="34"/>
                    <a:pt x="3684" y="32"/>
                    <a:pt x="3654" y="32"/>
                  </a:cubicBezTo>
                  <a:cubicBezTo>
                    <a:pt x="3511" y="32"/>
                    <a:pt x="3371" y="81"/>
                    <a:pt x="3248" y="163"/>
                  </a:cubicBezTo>
                  <a:cubicBezTo>
                    <a:pt x="3074" y="262"/>
                    <a:pt x="3000" y="336"/>
                    <a:pt x="2876" y="460"/>
                  </a:cubicBezTo>
                  <a:cubicBezTo>
                    <a:pt x="1958" y="1402"/>
                    <a:pt x="1339" y="2419"/>
                    <a:pt x="893" y="3435"/>
                  </a:cubicBezTo>
                  <a:cubicBezTo>
                    <a:pt x="471" y="4402"/>
                    <a:pt x="198" y="5344"/>
                    <a:pt x="0" y="6286"/>
                  </a:cubicBezTo>
                  <a:lnTo>
                    <a:pt x="0" y="6335"/>
                  </a:lnTo>
                  <a:lnTo>
                    <a:pt x="74" y="6335"/>
                  </a:lnTo>
                  <a:cubicBezTo>
                    <a:pt x="322" y="6335"/>
                    <a:pt x="570" y="6162"/>
                    <a:pt x="744" y="6013"/>
                  </a:cubicBezTo>
                  <a:cubicBezTo>
                    <a:pt x="2578" y="4501"/>
                    <a:pt x="4140" y="2617"/>
                    <a:pt x="4884" y="782"/>
                  </a:cubicBezTo>
                  <a:cubicBezTo>
                    <a:pt x="4908" y="634"/>
                    <a:pt x="4958" y="460"/>
                    <a:pt x="4884" y="386"/>
                  </a:cubicBezTo>
                  <a:cubicBezTo>
                    <a:pt x="4809" y="287"/>
                    <a:pt x="4685" y="262"/>
                    <a:pt x="4661" y="187"/>
                  </a:cubicBezTo>
                  <a:cubicBezTo>
                    <a:pt x="4636" y="138"/>
                    <a:pt x="4636" y="64"/>
                    <a:pt x="4586" y="39"/>
                  </a:cubicBezTo>
                  <a:cubicBezTo>
                    <a:pt x="4559" y="11"/>
                    <a:pt x="4522"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1" name="Google Shape;9451;p25"/>
            <p:cNvSpPr/>
            <p:nvPr/>
          </p:nvSpPr>
          <p:spPr>
            <a:xfrm>
              <a:off x="3989125" y="1148925"/>
              <a:ext cx="90500" cy="127350"/>
            </a:xfrm>
            <a:custGeom>
              <a:avLst/>
              <a:gdLst/>
              <a:ahLst/>
              <a:cxnLst/>
              <a:rect l="l" t="t" r="r" b="b"/>
              <a:pathLst>
                <a:path w="3620" h="5094" extrusionOk="0">
                  <a:moveTo>
                    <a:pt x="2876" y="1"/>
                  </a:moveTo>
                  <a:lnTo>
                    <a:pt x="2876" y="1"/>
                  </a:lnTo>
                  <a:cubicBezTo>
                    <a:pt x="2207" y="621"/>
                    <a:pt x="1686" y="1315"/>
                    <a:pt x="1240" y="2034"/>
                  </a:cubicBezTo>
                  <a:cubicBezTo>
                    <a:pt x="744" y="2827"/>
                    <a:pt x="397" y="3670"/>
                    <a:pt x="124" y="4463"/>
                  </a:cubicBezTo>
                  <a:cubicBezTo>
                    <a:pt x="75" y="4686"/>
                    <a:pt x="0" y="4909"/>
                    <a:pt x="124" y="5083"/>
                  </a:cubicBezTo>
                  <a:cubicBezTo>
                    <a:pt x="143" y="5090"/>
                    <a:pt x="164" y="5094"/>
                    <a:pt x="186" y="5094"/>
                  </a:cubicBezTo>
                  <a:cubicBezTo>
                    <a:pt x="306" y="5094"/>
                    <a:pt x="458" y="4986"/>
                    <a:pt x="521" y="4860"/>
                  </a:cubicBezTo>
                  <a:cubicBezTo>
                    <a:pt x="1265" y="4091"/>
                    <a:pt x="1860" y="3347"/>
                    <a:pt x="2479" y="2554"/>
                  </a:cubicBezTo>
                  <a:cubicBezTo>
                    <a:pt x="2975" y="1860"/>
                    <a:pt x="3471" y="1191"/>
                    <a:pt x="3620" y="497"/>
                  </a:cubicBezTo>
                  <a:lnTo>
                    <a:pt x="3620" y="497"/>
                  </a:lnTo>
                  <a:cubicBezTo>
                    <a:pt x="3471" y="596"/>
                    <a:pt x="3297" y="720"/>
                    <a:pt x="3099" y="819"/>
                  </a:cubicBezTo>
                  <a:cubicBezTo>
                    <a:pt x="3248" y="596"/>
                    <a:pt x="3372" y="348"/>
                    <a:pt x="3446" y="100"/>
                  </a:cubicBezTo>
                  <a:lnTo>
                    <a:pt x="3446" y="100"/>
                  </a:lnTo>
                  <a:cubicBezTo>
                    <a:pt x="3198" y="298"/>
                    <a:pt x="2950" y="472"/>
                    <a:pt x="2727" y="670"/>
                  </a:cubicBezTo>
                  <a:cubicBezTo>
                    <a:pt x="2826" y="447"/>
                    <a:pt x="2876" y="224"/>
                    <a:pt x="2876"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2" name="Google Shape;9452;p25"/>
            <p:cNvSpPr/>
            <p:nvPr/>
          </p:nvSpPr>
          <p:spPr>
            <a:xfrm>
              <a:off x="3767875" y="1203475"/>
              <a:ext cx="144425" cy="101650"/>
            </a:xfrm>
            <a:custGeom>
              <a:avLst/>
              <a:gdLst/>
              <a:ahLst/>
              <a:cxnLst/>
              <a:rect l="l" t="t" r="r" b="b"/>
              <a:pathLst>
                <a:path w="5777" h="4066" extrusionOk="0">
                  <a:moveTo>
                    <a:pt x="1314" y="0"/>
                  </a:moveTo>
                  <a:cubicBezTo>
                    <a:pt x="1116" y="0"/>
                    <a:pt x="868" y="25"/>
                    <a:pt x="695" y="149"/>
                  </a:cubicBezTo>
                  <a:cubicBezTo>
                    <a:pt x="645" y="223"/>
                    <a:pt x="596" y="273"/>
                    <a:pt x="546" y="298"/>
                  </a:cubicBezTo>
                  <a:cubicBezTo>
                    <a:pt x="397" y="397"/>
                    <a:pt x="75" y="372"/>
                    <a:pt x="25" y="496"/>
                  </a:cubicBezTo>
                  <a:cubicBezTo>
                    <a:pt x="1" y="521"/>
                    <a:pt x="25" y="546"/>
                    <a:pt x="25" y="595"/>
                  </a:cubicBezTo>
                  <a:cubicBezTo>
                    <a:pt x="75" y="769"/>
                    <a:pt x="199" y="918"/>
                    <a:pt x="298" y="1091"/>
                  </a:cubicBezTo>
                  <a:cubicBezTo>
                    <a:pt x="620" y="1512"/>
                    <a:pt x="992" y="1884"/>
                    <a:pt x="1414" y="2231"/>
                  </a:cubicBezTo>
                  <a:cubicBezTo>
                    <a:pt x="1686" y="2479"/>
                    <a:pt x="2009" y="2653"/>
                    <a:pt x="2356" y="2851"/>
                  </a:cubicBezTo>
                  <a:cubicBezTo>
                    <a:pt x="2876" y="3124"/>
                    <a:pt x="3422" y="3397"/>
                    <a:pt x="4016" y="3570"/>
                  </a:cubicBezTo>
                  <a:cubicBezTo>
                    <a:pt x="4314" y="3694"/>
                    <a:pt x="4636" y="3768"/>
                    <a:pt x="4934" y="3868"/>
                  </a:cubicBezTo>
                  <a:cubicBezTo>
                    <a:pt x="5033" y="3892"/>
                    <a:pt x="5777" y="4066"/>
                    <a:pt x="5777" y="4066"/>
                  </a:cubicBezTo>
                  <a:cubicBezTo>
                    <a:pt x="5529" y="2702"/>
                    <a:pt x="4636" y="1463"/>
                    <a:pt x="3248" y="620"/>
                  </a:cubicBezTo>
                  <a:cubicBezTo>
                    <a:pt x="2727" y="273"/>
                    <a:pt x="2108" y="25"/>
                    <a:pt x="1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3" name="Google Shape;9453;p25"/>
            <p:cNvSpPr/>
            <p:nvPr/>
          </p:nvSpPr>
          <p:spPr>
            <a:xfrm>
              <a:off x="3823650" y="1248100"/>
              <a:ext cx="81225" cy="51450"/>
            </a:xfrm>
            <a:custGeom>
              <a:avLst/>
              <a:gdLst/>
              <a:ahLst/>
              <a:cxnLst/>
              <a:rect l="l" t="t" r="r" b="b"/>
              <a:pathLst>
                <a:path w="3249" h="2058" extrusionOk="0">
                  <a:moveTo>
                    <a:pt x="1513" y="0"/>
                  </a:moveTo>
                  <a:cubicBezTo>
                    <a:pt x="1516" y="6"/>
                    <a:pt x="1520" y="12"/>
                    <a:pt x="1525" y="18"/>
                  </a:cubicBezTo>
                  <a:lnTo>
                    <a:pt x="1525" y="18"/>
                  </a:lnTo>
                  <a:cubicBezTo>
                    <a:pt x="1521" y="12"/>
                    <a:pt x="1517" y="6"/>
                    <a:pt x="1513" y="0"/>
                  </a:cubicBezTo>
                  <a:close/>
                  <a:moveTo>
                    <a:pt x="1525" y="18"/>
                  </a:moveTo>
                  <a:cubicBezTo>
                    <a:pt x="1668" y="237"/>
                    <a:pt x="1788" y="479"/>
                    <a:pt x="1885" y="744"/>
                  </a:cubicBezTo>
                  <a:cubicBezTo>
                    <a:pt x="1538" y="546"/>
                    <a:pt x="1166" y="347"/>
                    <a:pt x="720" y="248"/>
                  </a:cubicBezTo>
                  <a:lnTo>
                    <a:pt x="720" y="248"/>
                  </a:lnTo>
                  <a:cubicBezTo>
                    <a:pt x="893" y="496"/>
                    <a:pt x="1042" y="719"/>
                    <a:pt x="1141" y="967"/>
                  </a:cubicBezTo>
                  <a:cubicBezTo>
                    <a:pt x="769" y="917"/>
                    <a:pt x="372" y="868"/>
                    <a:pt x="1" y="818"/>
                  </a:cubicBezTo>
                  <a:lnTo>
                    <a:pt x="1" y="818"/>
                  </a:lnTo>
                  <a:cubicBezTo>
                    <a:pt x="273" y="1240"/>
                    <a:pt x="769" y="1537"/>
                    <a:pt x="1364" y="1711"/>
                  </a:cubicBezTo>
                  <a:cubicBezTo>
                    <a:pt x="1736" y="1810"/>
                    <a:pt x="2256" y="2033"/>
                    <a:pt x="2752" y="2058"/>
                  </a:cubicBezTo>
                  <a:cubicBezTo>
                    <a:pt x="3248" y="2008"/>
                    <a:pt x="3199" y="1636"/>
                    <a:pt x="3124" y="1438"/>
                  </a:cubicBezTo>
                  <a:cubicBezTo>
                    <a:pt x="2951" y="1116"/>
                    <a:pt x="2752" y="843"/>
                    <a:pt x="2455" y="595"/>
                  </a:cubicBezTo>
                  <a:cubicBezTo>
                    <a:pt x="2306" y="471"/>
                    <a:pt x="2157" y="347"/>
                    <a:pt x="2009" y="248"/>
                  </a:cubicBezTo>
                  <a:cubicBezTo>
                    <a:pt x="1892" y="202"/>
                    <a:pt x="1601" y="111"/>
                    <a:pt x="1525" y="18"/>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4" name="Google Shape;9454;p25"/>
            <p:cNvSpPr/>
            <p:nvPr/>
          </p:nvSpPr>
          <p:spPr>
            <a:xfrm>
              <a:off x="3920325" y="1119475"/>
              <a:ext cx="77500" cy="162550"/>
            </a:xfrm>
            <a:custGeom>
              <a:avLst/>
              <a:gdLst/>
              <a:ahLst/>
              <a:cxnLst/>
              <a:rect l="l" t="t" r="r" b="b"/>
              <a:pathLst>
                <a:path w="3100" h="6502" extrusionOk="0">
                  <a:moveTo>
                    <a:pt x="2207" y="1"/>
                  </a:moveTo>
                  <a:cubicBezTo>
                    <a:pt x="1990" y="1"/>
                    <a:pt x="1774" y="169"/>
                    <a:pt x="1557" y="169"/>
                  </a:cubicBezTo>
                  <a:cubicBezTo>
                    <a:pt x="1534" y="169"/>
                    <a:pt x="1511" y="167"/>
                    <a:pt x="1488" y="162"/>
                  </a:cubicBezTo>
                  <a:cubicBezTo>
                    <a:pt x="1456" y="153"/>
                    <a:pt x="1425" y="149"/>
                    <a:pt x="1396" y="149"/>
                  </a:cubicBezTo>
                  <a:cubicBezTo>
                    <a:pt x="1109" y="149"/>
                    <a:pt x="956" y="555"/>
                    <a:pt x="844" y="757"/>
                  </a:cubicBezTo>
                  <a:cubicBezTo>
                    <a:pt x="645" y="1030"/>
                    <a:pt x="497" y="1352"/>
                    <a:pt x="373" y="1650"/>
                  </a:cubicBezTo>
                  <a:cubicBezTo>
                    <a:pt x="125" y="2245"/>
                    <a:pt x="1" y="2865"/>
                    <a:pt x="1" y="3459"/>
                  </a:cubicBezTo>
                  <a:cubicBezTo>
                    <a:pt x="1" y="4253"/>
                    <a:pt x="224" y="5021"/>
                    <a:pt x="670" y="5691"/>
                  </a:cubicBezTo>
                  <a:cubicBezTo>
                    <a:pt x="819" y="5889"/>
                    <a:pt x="1042" y="6310"/>
                    <a:pt x="1364" y="6459"/>
                  </a:cubicBezTo>
                  <a:cubicBezTo>
                    <a:pt x="1428" y="6489"/>
                    <a:pt x="1489" y="6502"/>
                    <a:pt x="1547" y="6502"/>
                  </a:cubicBezTo>
                  <a:cubicBezTo>
                    <a:pt x="1832" y="6502"/>
                    <a:pt x="2050" y="6194"/>
                    <a:pt x="2133" y="5988"/>
                  </a:cubicBezTo>
                  <a:cubicBezTo>
                    <a:pt x="2505" y="4798"/>
                    <a:pt x="2678" y="3633"/>
                    <a:pt x="2901" y="2468"/>
                  </a:cubicBezTo>
                  <a:cubicBezTo>
                    <a:pt x="2976" y="2096"/>
                    <a:pt x="3025" y="1749"/>
                    <a:pt x="3050" y="1377"/>
                  </a:cubicBezTo>
                  <a:cubicBezTo>
                    <a:pt x="3100" y="1129"/>
                    <a:pt x="3100" y="832"/>
                    <a:pt x="3000" y="633"/>
                  </a:cubicBezTo>
                  <a:cubicBezTo>
                    <a:pt x="2901" y="435"/>
                    <a:pt x="2629" y="63"/>
                    <a:pt x="2306" y="14"/>
                  </a:cubicBezTo>
                  <a:cubicBezTo>
                    <a:pt x="2273" y="5"/>
                    <a:pt x="2240" y="1"/>
                    <a:pt x="2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5" name="Google Shape;9455;p25"/>
            <p:cNvSpPr/>
            <p:nvPr/>
          </p:nvSpPr>
          <p:spPr>
            <a:xfrm>
              <a:off x="3933350" y="1176200"/>
              <a:ext cx="42175" cy="96200"/>
            </a:xfrm>
            <a:custGeom>
              <a:avLst/>
              <a:gdLst/>
              <a:ahLst/>
              <a:cxnLst/>
              <a:rect l="l" t="t" r="r" b="b"/>
              <a:pathLst>
                <a:path w="1687" h="3848" extrusionOk="0">
                  <a:moveTo>
                    <a:pt x="521" y="1"/>
                  </a:moveTo>
                  <a:cubicBezTo>
                    <a:pt x="347" y="372"/>
                    <a:pt x="248" y="744"/>
                    <a:pt x="224" y="1116"/>
                  </a:cubicBezTo>
                  <a:cubicBezTo>
                    <a:pt x="174" y="1339"/>
                    <a:pt x="25" y="1587"/>
                    <a:pt x="25" y="1835"/>
                  </a:cubicBezTo>
                  <a:cubicBezTo>
                    <a:pt x="0" y="2480"/>
                    <a:pt x="496" y="3198"/>
                    <a:pt x="893" y="3694"/>
                  </a:cubicBezTo>
                  <a:cubicBezTo>
                    <a:pt x="957" y="3780"/>
                    <a:pt x="1059" y="3848"/>
                    <a:pt x="1183" y="3848"/>
                  </a:cubicBezTo>
                  <a:cubicBezTo>
                    <a:pt x="1201" y="3848"/>
                    <a:pt x="1220" y="3846"/>
                    <a:pt x="1240" y="3843"/>
                  </a:cubicBezTo>
                  <a:lnTo>
                    <a:pt x="1513" y="2356"/>
                  </a:lnTo>
                  <a:cubicBezTo>
                    <a:pt x="1587" y="1959"/>
                    <a:pt x="1686" y="1562"/>
                    <a:pt x="1612" y="1190"/>
                  </a:cubicBezTo>
                  <a:lnTo>
                    <a:pt x="1612" y="1190"/>
                  </a:lnTo>
                  <a:cubicBezTo>
                    <a:pt x="1513" y="1265"/>
                    <a:pt x="1438" y="1389"/>
                    <a:pt x="1339" y="1488"/>
                  </a:cubicBezTo>
                  <a:cubicBezTo>
                    <a:pt x="1364" y="1017"/>
                    <a:pt x="1314" y="571"/>
                    <a:pt x="1141" y="149"/>
                  </a:cubicBezTo>
                  <a:cubicBezTo>
                    <a:pt x="1017" y="372"/>
                    <a:pt x="967" y="571"/>
                    <a:pt x="942" y="769"/>
                  </a:cubicBezTo>
                  <a:cubicBezTo>
                    <a:pt x="818" y="496"/>
                    <a:pt x="695" y="248"/>
                    <a:pt x="521"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6" name="Google Shape;9456;p25"/>
            <p:cNvSpPr/>
            <p:nvPr/>
          </p:nvSpPr>
          <p:spPr>
            <a:xfrm>
              <a:off x="3707150" y="1252125"/>
              <a:ext cx="195225" cy="73700"/>
            </a:xfrm>
            <a:custGeom>
              <a:avLst/>
              <a:gdLst/>
              <a:ahLst/>
              <a:cxnLst/>
              <a:rect l="l" t="t" r="r" b="b"/>
              <a:pathLst>
                <a:path w="7809" h="2948" extrusionOk="0">
                  <a:moveTo>
                    <a:pt x="1537" y="0"/>
                  </a:moveTo>
                  <a:cubicBezTo>
                    <a:pt x="1432" y="0"/>
                    <a:pt x="1326" y="13"/>
                    <a:pt x="1215" y="62"/>
                  </a:cubicBezTo>
                  <a:cubicBezTo>
                    <a:pt x="1017" y="161"/>
                    <a:pt x="893" y="285"/>
                    <a:pt x="744" y="409"/>
                  </a:cubicBezTo>
                  <a:cubicBezTo>
                    <a:pt x="570" y="558"/>
                    <a:pt x="322" y="657"/>
                    <a:pt x="149" y="831"/>
                  </a:cubicBezTo>
                  <a:cubicBezTo>
                    <a:pt x="0" y="1004"/>
                    <a:pt x="75" y="1128"/>
                    <a:pt x="99" y="1252"/>
                  </a:cubicBezTo>
                  <a:cubicBezTo>
                    <a:pt x="124" y="1302"/>
                    <a:pt x="149" y="1302"/>
                    <a:pt x="149" y="1401"/>
                  </a:cubicBezTo>
                  <a:cubicBezTo>
                    <a:pt x="149" y="1451"/>
                    <a:pt x="124" y="1525"/>
                    <a:pt x="149" y="1624"/>
                  </a:cubicBezTo>
                  <a:cubicBezTo>
                    <a:pt x="199" y="1872"/>
                    <a:pt x="446" y="2120"/>
                    <a:pt x="719" y="2244"/>
                  </a:cubicBezTo>
                  <a:cubicBezTo>
                    <a:pt x="2013" y="2761"/>
                    <a:pt x="3705" y="2948"/>
                    <a:pt x="5387" y="2948"/>
                  </a:cubicBezTo>
                  <a:cubicBezTo>
                    <a:pt x="5961" y="2948"/>
                    <a:pt x="6535" y="2926"/>
                    <a:pt x="7090" y="2888"/>
                  </a:cubicBezTo>
                  <a:cubicBezTo>
                    <a:pt x="7338" y="2864"/>
                    <a:pt x="7660" y="2789"/>
                    <a:pt x="7759" y="2640"/>
                  </a:cubicBezTo>
                  <a:cubicBezTo>
                    <a:pt x="7809" y="2467"/>
                    <a:pt x="7710" y="2393"/>
                    <a:pt x="7586" y="2293"/>
                  </a:cubicBezTo>
                  <a:cubicBezTo>
                    <a:pt x="7065" y="1822"/>
                    <a:pt x="6421" y="1500"/>
                    <a:pt x="5727" y="1178"/>
                  </a:cubicBezTo>
                  <a:cubicBezTo>
                    <a:pt x="5553" y="1079"/>
                    <a:pt x="5355" y="1029"/>
                    <a:pt x="5181" y="930"/>
                  </a:cubicBezTo>
                  <a:cubicBezTo>
                    <a:pt x="4140" y="508"/>
                    <a:pt x="3099" y="62"/>
                    <a:pt x="1859" y="13"/>
                  </a:cubicBezTo>
                  <a:cubicBezTo>
                    <a:pt x="1748" y="13"/>
                    <a:pt x="1643" y="0"/>
                    <a:pt x="15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7" name="Google Shape;9457;p25"/>
            <p:cNvSpPr/>
            <p:nvPr/>
          </p:nvSpPr>
          <p:spPr>
            <a:xfrm>
              <a:off x="3771600" y="1278450"/>
              <a:ext cx="119000" cy="39700"/>
            </a:xfrm>
            <a:custGeom>
              <a:avLst/>
              <a:gdLst/>
              <a:ahLst/>
              <a:cxnLst/>
              <a:rect l="l" t="t" r="r" b="b"/>
              <a:pathLst>
                <a:path w="4760" h="1588" extrusionOk="0">
                  <a:moveTo>
                    <a:pt x="719" y="1"/>
                  </a:moveTo>
                  <a:lnTo>
                    <a:pt x="719" y="1"/>
                  </a:lnTo>
                  <a:cubicBezTo>
                    <a:pt x="731" y="17"/>
                    <a:pt x="751" y="31"/>
                    <a:pt x="776" y="42"/>
                  </a:cubicBezTo>
                  <a:lnTo>
                    <a:pt x="776" y="42"/>
                  </a:lnTo>
                  <a:cubicBezTo>
                    <a:pt x="757" y="28"/>
                    <a:pt x="738" y="14"/>
                    <a:pt x="719" y="1"/>
                  </a:cubicBezTo>
                  <a:close/>
                  <a:moveTo>
                    <a:pt x="776" y="42"/>
                  </a:moveTo>
                  <a:lnTo>
                    <a:pt x="776" y="42"/>
                  </a:lnTo>
                  <a:cubicBezTo>
                    <a:pt x="931" y="157"/>
                    <a:pt x="1091" y="287"/>
                    <a:pt x="1289" y="398"/>
                  </a:cubicBezTo>
                  <a:cubicBezTo>
                    <a:pt x="1125" y="377"/>
                    <a:pt x="948" y="365"/>
                    <a:pt x="767" y="365"/>
                  </a:cubicBezTo>
                  <a:cubicBezTo>
                    <a:pt x="511" y="365"/>
                    <a:pt x="247" y="389"/>
                    <a:pt x="0" y="447"/>
                  </a:cubicBezTo>
                  <a:cubicBezTo>
                    <a:pt x="397" y="596"/>
                    <a:pt x="843" y="769"/>
                    <a:pt x="1240" y="943"/>
                  </a:cubicBezTo>
                  <a:lnTo>
                    <a:pt x="595" y="1116"/>
                  </a:lnTo>
                  <a:cubicBezTo>
                    <a:pt x="630" y="1109"/>
                    <a:pt x="671" y="1106"/>
                    <a:pt x="715" y="1106"/>
                  </a:cubicBezTo>
                  <a:cubicBezTo>
                    <a:pt x="985" y="1106"/>
                    <a:pt x="1399" y="1219"/>
                    <a:pt x="1612" y="1240"/>
                  </a:cubicBezTo>
                  <a:cubicBezTo>
                    <a:pt x="1959" y="1265"/>
                    <a:pt x="2256" y="1315"/>
                    <a:pt x="2603" y="1340"/>
                  </a:cubicBezTo>
                  <a:cubicBezTo>
                    <a:pt x="3322" y="1389"/>
                    <a:pt x="4016" y="1488"/>
                    <a:pt x="4735" y="1587"/>
                  </a:cubicBezTo>
                  <a:cubicBezTo>
                    <a:pt x="4760" y="1513"/>
                    <a:pt x="4710" y="1463"/>
                    <a:pt x="4636" y="1439"/>
                  </a:cubicBezTo>
                  <a:cubicBezTo>
                    <a:pt x="4239" y="1216"/>
                    <a:pt x="3942" y="968"/>
                    <a:pt x="3471" y="769"/>
                  </a:cubicBezTo>
                  <a:cubicBezTo>
                    <a:pt x="3000" y="596"/>
                    <a:pt x="2479" y="398"/>
                    <a:pt x="1983" y="274"/>
                  </a:cubicBezTo>
                  <a:cubicBezTo>
                    <a:pt x="1760" y="224"/>
                    <a:pt x="1562" y="150"/>
                    <a:pt x="1364" y="125"/>
                  </a:cubicBezTo>
                  <a:cubicBezTo>
                    <a:pt x="1177" y="104"/>
                    <a:pt x="904" y="101"/>
                    <a:pt x="776" y="42"/>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8" name="Google Shape;9458;p25"/>
            <p:cNvSpPr/>
            <p:nvPr/>
          </p:nvSpPr>
          <p:spPr>
            <a:xfrm>
              <a:off x="3840375" y="1140875"/>
              <a:ext cx="108500" cy="154650"/>
            </a:xfrm>
            <a:custGeom>
              <a:avLst/>
              <a:gdLst/>
              <a:ahLst/>
              <a:cxnLst/>
              <a:rect l="l" t="t" r="r" b="b"/>
              <a:pathLst>
                <a:path w="4340" h="6186" extrusionOk="0">
                  <a:moveTo>
                    <a:pt x="1488" y="1"/>
                  </a:moveTo>
                  <a:cubicBezTo>
                    <a:pt x="1240" y="1"/>
                    <a:pt x="1067" y="273"/>
                    <a:pt x="819" y="323"/>
                  </a:cubicBezTo>
                  <a:cubicBezTo>
                    <a:pt x="769" y="348"/>
                    <a:pt x="726" y="348"/>
                    <a:pt x="686" y="348"/>
                  </a:cubicBezTo>
                  <a:cubicBezTo>
                    <a:pt x="645" y="348"/>
                    <a:pt x="608" y="348"/>
                    <a:pt x="571" y="372"/>
                  </a:cubicBezTo>
                  <a:cubicBezTo>
                    <a:pt x="447" y="397"/>
                    <a:pt x="323" y="496"/>
                    <a:pt x="249" y="571"/>
                  </a:cubicBezTo>
                  <a:cubicBezTo>
                    <a:pt x="199" y="695"/>
                    <a:pt x="199" y="794"/>
                    <a:pt x="150" y="893"/>
                  </a:cubicBezTo>
                  <a:cubicBezTo>
                    <a:pt x="26" y="1538"/>
                    <a:pt x="1" y="2182"/>
                    <a:pt x="100" y="2777"/>
                  </a:cubicBezTo>
                  <a:cubicBezTo>
                    <a:pt x="199" y="3347"/>
                    <a:pt x="522" y="3719"/>
                    <a:pt x="869" y="4140"/>
                  </a:cubicBezTo>
                  <a:cubicBezTo>
                    <a:pt x="1513" y="5008"/>
                    <a:pt x="2455" y="5777"/>
                    <a:pt x="3744" y="6148"/>
                  </a:cubicBezTo>
                  <a:cubicBezTo>
                    <a:pt x="3781" y="6173"/>
                    <a:pt x="3825" y="6186"/>
                    <a:pt x="3865" y="6186"/>
                  </a:cubicBezTo>
                  <a:cubicBezTo>
                    <a:pt x="3905" y="6186"/>
                    <a:pt x="3943" y="6173"/>
                    <a:pt x="3967" y="6148"/>
                  </a:cubicBezTo>
                  <a:cubicBezTo>
                    <a:pt x="3992" y="6124"/>
                    <a:pt x="3992" y="6099"/>
                    <a:pt x="4042" y="6074"/>
                  </a:cubicBezTo>
                  <a:cubicBezTo>
                    <a:pt x="4190" y="5777"/>
                    <a:pt x="4215" y="5504"/>
                    <a:pt x="4240" y="5256"/>
                  </a:cubicBezTo>
                  <a:cubicBezTo>
                    <a:pt x="4339" y="4264"/>
                    <a:pt x="4091" y="3372"/>
                    <a:pt x="3794" y="2430"/>
                  </a:cubicBezTo>
                  <a:cubicBezTo>
                    <a:pt x="3794" y="2380"/>
                    <a:pt x="3744" y="2356"/>
                    <a:pt x="3744" y="2281"/>
                  </a:cubicBezTo>
                  <a:cubicBezTo>
                    <a:pt x="3695" y="2009"/>
                    <a:pt x="3595" y="1761"/>
                    <a:pt x="3447" y="1513"/>
                  </a:cubicBezTo>
                  <a:cubicBezTo>
                    <a:pt x="3298" y="1290"/>
                    <a:pt x="3124" y="1116"/>
                    <a:pt x="2951" y="918"/>
                  </a:cubicBezTo>
                  <a:cubicBezTo>
                    <a:pt x="2753" y="695"/>
                    <a:pt x="2579" y="496"/>
                    <a:pt x="2356" y="298"/>
                  </a:cubicBezTo>
                  <a:cubicBezTo>
                    <a:pt x="2207" y="149"/>
                    <a:pt x="1935" y="125"/>
                    <a:pt x="1687" y="25"/>
                  </a:cubicBezTo>
                  <a:cubicBezTo>
                    <a:pt x="1612" y="25"/>
                    <a:pt x="1563" y="1"/>
                    <a:pt x="1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9" name="Google Shape;9459;p25"/>
            <p:cNvSpPr/>
            <p:nvPr/>
          </p:nvSpPr>
          <p:spPr>
            <a:xfrm>
              <a:off x="3868275" y="1181150"/>
              <a:ext cx="71925" cy="101050"/>
            </a:xfrm>
            <a:custGeom>
              <a:avLst/>
              <a:gdLst/>
              <a:ahLst/>
              <a:cxnLst/>
              <a:rect l="l" t="t" r="r" b="b"/>
              <a:pathLst>
                <a:path w="2877" h="4042" extrusionOk="0">
                  <a:moveTo>
                    <a:pt x="2182" y="1240"/>
                  </a:moveTo>
                  <a:cubicBezTo>
                    <a:pt x="2177" y="1245"/>
                    <a:pt x="2174" y="1252"/>
                    <a:pt x="2173" y="1260"/>
                  </a:cubicBezTo>
                  <a:lnTo>
                    <a:pt x="2173" y="1260"/>
                  </a:lnTo>
                  <a:cubicBezTo>
                    <a:pt x="2176" y="1254"/>
                    <a:pt x="2179" y="1247"/>
                    <a:pt x="2182" y="1240"/>
                  </a:cubicBezTo>
                  <a:close/>
                  <a:moveTo>
                    <a:pt x="1091" y="1"/>
                  </a:moveTo>
                  <a:cubicBezTo>
                    <a:pt x="1017" y="298"/>
                    <a:pt x="992" y="571"/>
                    <a:pt x="967" y="869"/>
                  </a:cubicBezTo>
                  <a:cubicBezTo>
                    <a:pt x="645" y="621"/>
                    <a:pt x="323" y="323"/>
                    <a:pt x="0" y="75"/>
                  </a:cubicBezTo>
                  <a:lnTo>
                    <a:pt x="0" y="75"/>
                  </a:lnTo>
                  <a:cubicBezTo>
                    <a:pt x="0" y="670"/>
                    <a:pt x="100" y="1240"/>
                    <a:pt x="323" y="1761"/>
                  </a:cubicBezTo>
                  <a:cubicBezTo>
                    <a:pt x="496" y="2207"/>
                    <a:pt x="744" y="2653"/>
                    <a:pt x="1091" y="3050"/>
                  </a:cubicBezTo>
                  <a:cubicBezTo>
                    <a:pt x="1240" y="3273"/>
                    <a:pt x="1438" y="3447"/>
                    <a:pt x="1637" y="3645"/>
                  </a:cubicBezTo>
                  <a:cubicBezTo>
                    <a:pt x="1761" y="3769"/>
                    <a:pt x="1984" y="4042"/>
                    <a:pt x="2232" y="4042"/>
                  </a:cubicBezTo>
                  <a:cubicBezTo>
                    <a:pt x="2876" y="4042"/>
                    <a:pt x="2628" y="3000"/>
                    <a:pt x="2603" y="2777"/>
                  </a:cubicBezTo>
                  <a:cubicBezTo>
                    <a:pt x="2579" y="2505"/>
                    <a:pt x="2504" y="2257"/>
                    <a:pt x="2455" y="1984"/>
                  </a:cubicBezTo>
                  <a:cubicBezTo>
                    <a:pt x="2430" y="1860"/>
                    <a:pt x="2380" y="1687"/>
                    <a:pt x="2331" y="1563"/>
                  </a:cubicBezTo>
                  <a:cubicBezTo>
                    <a:pt x="2308" y="1518"/>
                    <a:pt x="2166" y="1333"/>
                    <a:pt x="2173" y="1260"/>
                  </a:cubicBezTo>
                  <a:lnTo>
                    <a:pt x="2173" y="1260"/>
                  </a:lnTo>
                  <a:cubicBezTo>
                    <a:pt x="2100" y="1429"/>
                    <a:pt x="2007" y="1619"/>
                    <a:pt x="1959" y="1786"/>
                  </a:cubicBezTo>
                  <a:cubicBezTo>
                    <a:pt x="1810" y="1141"/>
                    <a:pt x="1513" y="521"/>
                    <a:pt x="1091"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0" name="Google Shape;9460;p25"/>
            <p:cNvSpPr/>
            <p:nvPr/>
          </p:nvSpPr>
          <p:spPr>
            <a:xfrm>
              <a:off x="3958750" y="1120425"/>
              <a:ext cx="99200" cy="158150"/>
            </a:xfrm>
            <a:custGeom>
              <a:avLst/>
              <a:gdLst/>
              <a:ahLst/>
              <a:cxnLst/>
              <a:rect l="l" t="t" r="r" b="b"/>
              <a:pathLst>
                <a:path w="3968" h="6326" extrusionOk="0">
                  <a:moveTo>
                    <a:pt x="2951" y="1"/>
                  </a:moveTo>
                  <a:cubicBezTo>
                    <a:pt x="2529" y="25"/>
                    <a:pt x="1910" y="719"/>
                    <a:pt x="1686" y="967"/>
                  </a:cubicBezTo>
                  <a:cubicBezTo>
                    <a:pt x="1339" y="1364"/>
                    <a:pt x="1067" y="1761"/>
                    <a:pt x="844" y="2182"/>
                  </a:cubicBezTo>
                  <a:cubicBezTo>
                    <a:pt x="348" y="3000"/>
                    <a:pt x="50" y="3868"/>
                    <a:pt x="1" y="4711"/>
                  </a:cubicBezTo>
                  <a:cubicBezTo>
                    <a:pt x="1" y="5107"/>
                    <a:pt x="75" y="5479"/>
                    <a:pt x="199" y="5851"/>
                  </a:cubicBezTo>
                  <a:cubicBezTo>
                    <a:pt x="236" y="5979"/>
                    <a:pt x="436" y="6325"/>
                    <a:pt x="668" y="6325"/>
                  </a:cubicBezTo>
                  <a:cubicBezTo>
                    <a:pt x="749" y="6325"/>
                    <a:pt x="834" y="6283"/>
                    <a:pt x="918" y="6173"/>
                  </a:cubicBezTo>
                  <a:cubicBezTo>
                    <a:pt x="1215" y="5727"/>
                    <a:pt x="1563" y="5281"/>
                    <a:pt x="1860" y="4834"/>
                  </a:cubicBezTo>
                  <a:cubicBezTo>
                    <a:pt x="2306" y="4240"/>
                    <a:pt x="2728" y="3620"/>
                    <a:pt x="3075" y="3000"/>
                  </a:cubicBezTo>
                  <a:cubicBezTo>
                    <a:pt x="3447" y="2331"/>
                    <a:pt x="3694" y="1637"/>
                    <a:pt x="3843" y="967"/>
                  </a:cubicBezTo>
                  <a:cubicBezTo>
                    <a:pt x="3967" y="620"/>
                    <a:pt x="3818" y="447"/>
                    <a:pt x="3645" y="149"/>
                  </a:cubicBezTo>
                  <a:cubicBezTo>
                    <a:pt x="3645" y="124"/>
                    <a:pt x="3595" y="75"/>
                    <a:pt x="3546" y="75"/>
                  </a:cubicBezTo>
                  <a:cubicBezTo>
                    <a:pt x="3521" y="58"/>
                    <a:pt x="3491" y="53"/>
                    <a:pt x="3458" y="53"/>
                  </a:cubicBezTo>
                  <a:cubicBezTo>
                    <a:pt x="3394" y="53"/>
                    <a:pt x="3323" y="75"/>
                    <a:pt x="3273" y="75"/>
                  </a:cubicBezTo>
                  <a:cubicBezTo>
                    <a:pt x="3149" y="75"/>
                    <a:pt x="3075" y="1"/>
                    <a:pt x="2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1" name="Google Shape;9461;p25"/>
            <p:cNvSpPr/>
            <p:nvPr/>
          </p:nvSpPr>
          <p:spPr>
            <a:xfrm>
              <a:off x="3974250" y="1147075"/>
              <a:ext cx="50850" cy="115025"/>
            </a:xfrm>
            <a:custGeom>
              <a:avLst/>
              <a:gdLst/>
              <a:ahLst/>
              <a:cxnLst/>
              <a:rect l="l" t="t" r="r" b="b"/>
              <a:pathLst>
                <a:path w="2034" h="4601" extrusionOk="0">
                  <a:moveTo>
                    <a:pt x="1612" y="0"/>
                  </a:moveTo>
                  <a:lnTo>
                    <a:pt x="1612" y="0"/>
                  </a:lnTo>
                  <a:cubicBezTo>
                    <a:pt x="1190" y="571"/>
                    <a:pt x="819" y="1190"/>
                    <a:pt x="546" y="1860"/>
                  </a:cubicBezTo>
                  <a:cubicBezTo>
                    <a:pt x="298" y="2405"/>
                    <a:pt x="124" y="3000"/>
                    <a:pt x="75" y="3545"/>
                  </a:cubicBezTo>
                  <a:cubicBezTo>
                    <a:pt x="50" y="3843"/>
                    <a:pt x="1" y="4116"/>
                    <a:pt x="50" y="4388"/>
                  </a:cubicBezTo>
                  <a:cubicBezTo>
                    <a:pt x="61" y="4538"/>
                    <a:pt x="113" y="4600"/>
                    <a:pt x="187" y="4600"/>
                  </a:cubicBezTo>
                  <a:cubicBezTo>
                    <a:pt x="285" y="4600"/>
                    <a:pt x="419" y="4493"/>
                    <a:pt x="546" y="4339"/>
                  </a:cubicBezTo>
                  <a:cubicBezTo>
                    <a:pt x="943" y="3793"/>
                    <a:pt x="1290" y="3223"/>
                    <a:pt x="1537" y="2653"/>
                  </a:cubicBezTo>
                  <a:cubicBezTo>
                    <a:pt x="1661" y="2380"/>
                    <a:pt x="1736" y="2108"/>
                    <a:pt x="1835" y="1810"/>
                  </a:cubicBezTo>
                  <a:cubicBezTo>
                    <a:pt x="1909" y="1637"/>
                    <a:pt x="1909" y="1141"/>
                    <a:pt x="2033" y="1017"/>
                  </a:cubicBezTo>
                  <a:lnTo>
                    <a:pt x="2033" y="1017"/>
                  </a:lnTo>
                  <a:cubicBezTo>
                    <a:pt x="1810" y="1190"/>
                    <a:pt x="1587" y="1413"/>
                    <a:pt x="1364" y="1637"/>
                  </a:cubicBezTo>
                  <a:cubicBezTo>
                    <a:pt x="1537" y="1066"/>
                    <a:pt x="1612" y="521"/>
                    <a:pt x="1612"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2" name="Google Shape;9462;p25"/>
            <p:cNvSpPr/>
            <p:nvPr/>
          </p:nvSpPr>
          <p:spPr>
            <a:xfrm>
              <a:off x="3710250" y="1332875"/>
              <a:ext cx="185625" cy="92650"/>
            </a:xfrm>
            <a:custGeom>
              <a:avLst/>
              <a:gdLst/>
              <a:ahLst/>
              <a:cxnLst/>
              <a:rect l="l" t="t" r="r" b="b"/>
              <a:pathLst>
                <a:path w="7425" h="3706" extrusionOk="0">
                  <a:moveTo>
                    <a:pt x="7002" y="1"/>
                  </a:moveTo>
                  <a:cubicBezTo>
                    <a:pt x="6936" y="1"/>
                    <a:pt x="6858" y="10"/>
                    <a:pt x="6768" y="30"/>
                  </a:cubicBezTo>
                  <a:cubicBezTo>
                    <a:pt x="5974" y="154"/>
                    <a:pt x="5181" y="427"/>
                    <a:pt x="4437" y="650"/>
                  </a:cubicBezTo>
                  <a:cubicBezTo>
                    <a:pt x="3049" y="1071"/>
                    <a:pt x="1611" y="1567"/>
                    <a:pt x="496" y="2385"/>
                  </a:cubicBezTo>
                  <a:cubicBezTo>
                    <a:pt x="372" y="2484"/>
                    <a:pt x="223" y="2608"/>
                    <a:pt x="149" y="2732"/>
                  </a:cubicBezTo>
                  <a:cubicBezTo>
                    <a:pt x="0" y="2980"/>
                    <a:pt x="124" y="3228"/>
                    <a:pt x="273" y="3377"/>
                  </a:cubicBezTo>
                  <a:cubicBezTo>
                    <a:pt x="347" y="3426"/>
                    <a:pt x="397" y="3501"/>
                    <a:pt x="496" y="3525"/>
                  </a:cubicBezTo>
                  <a:cubicBezTo>
                    <a:pt x="620" y="3575"/>
                    <a:pt x="769" y="3649"/>
                    <a:pt x="967" y="3674"/>
                  </a:cubicBezTo>
                  <a:cubicBezTo>
                    <a:pt x="1094" y="3695"/>
                    <a:pt x="1226" y="3705"/>
                    <a:pt x="1360" y="3705"/>
                  </a:cubicBezTo>
                  <a:cubicBezTo>
                    <a:pt x="1855" y="3705"/>
                    <a:pt x="2388" y="3572"/>
                    <a:pt x="2876" y="3377"/>
                  </a:cubicBezTo>
                  <a:cubicBezTo>
                    <a:pt x="3495" y="3129"/>
                    <a:pt x="4066" y="2757"/>
                    <a:pt x="4611" y="2410"/>
                  </a:cubicBezTo>
                  <a:lnTo>
                    <a:pt x="6098" y="1493"/>
                  </a:lnTo>
                  <a:cubicBezTo>
                    <a:pt x="6470" y="1220"/>
                    <a:pt x="6842" y="1022"/>
                    <a:pt x="7090" y="699"/>
                  </a:cubicBezTo>
                  <a:cubicBezTo>
                    <a:pt x="7369" y="378"/>
                    <a:pt x="7425" y="1"/>
                    <a:pt x="70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3" name="Google Shape;9463;p25"/>
            <p:cNvSpPr/>
            <p:nvPr/>
          </p:nvSpPr>
          <p:spPr>
            <a:xfrm>
              <a:off x="3736900" y="1335800"/>
              <a:ext cx="151850" cy="69100"/>
            </a:xfrm>
            <a:custGeom>
              <a:avLst/>
              <a:gdLst/>
              <a:ahLst/>
              <a:cxnLst/>
              <a:rect l="l" t="t" r="r" b="b"/>
              <a:pathLst>
                <a:path w="6074" h="2764" extrusionOk="0">
                  <a:moveTo>
                    <a:pt x="5728" y="1"/>
                  </a:moveTo>
                  <a:cubicBezTo>
                    <a:pt x="5538" y="1"/>
                    <a:pt x="5256" y="95"/>
                    <a:pt x="5132" y="136"/>
                  </a:cubicBezTo>
                  <a:cubicBezTo>
                    <a:pt x="4388" y="310"/>
                    <a:pt x="3669" y="582"/>
                    <a:pt x="3000" y="880"/>
                  </a:cubicBezTo>
                  <a:cubicBezTo>
                    <a:pt x="2405" y="1128"/>
                    <a:pt x="1810" y="1401"/>
                    <a:pt x="1289" y="1698"/>
                  </a:cubicBezTo>
                  <a:cubicBezTo>
                    <a:pt x="818" y="2020"/>
                    <a:pt x="422" y="2343"/>
                    <a:pt x="0" y="2690"/>
                  </a:cubicBezTo>
                  <a:cubicBezTo>
                    <a:pt x="645" y="2417"/>
                    <a:pt x="1314" y="2144"/>
                    <a:pt x="1983" y="1896"/>
                  </a:cubicBezTo>
                  <a:lnTo>
                    <a:pt x="1983" y="1896"/>
                  </a:lnTo>
                  <a:cubicBezTo>
                    <a:pt x="1636" y="2144"/>
                    <a:pt x="1388" y="2442"/>
                    <a:pt x="1190" y="2764"/>
                  </a:cubicBezTo>
                  <a:cubicBezTo>
                    <a:pt x="1735" y="2491"/>
                    <a:pt x="2281" y="2194"/>
                    <a:pt x="2801" y="1896"/>
                  </a:cubicBezTo>
                  <a:lnTo>
                    <a:pt x="2801" y="1896"/>
                  </a:lnTo>
                  <a:cubicBezTo>
                    <a:pt x="2677" y="2095"/>
                    <a:pt x="2504" y="2318"/>
                    <a:pt x="2281" y="2516"/>
                  </a:cubicBezTo>
                  <a:cubicBezTo>
                    <a:pt x="3595" y="1946"/>
                    <a:pt x="4958" y="1326"/>
                    <a:pt x="5826" y="434"/>
                  </a:cubicBezTo>
                  <a:cubicBezTo>
                    <a:pt x="5950" y="285"/>
                    <a:pt x="6074" y="62"/>
                    <a:pt x="5826" y="12"/>
                  </a:cubicBezTo>
                  <a:cubicBezTo>
                    <a:pt x="5798" y="4"/>
                    <a:pt x="5764" y="1"/>
                    <a:pt x="5728"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4" name="Google Shape;9464;p25"/>
            <p:cNvSpPr/>
            <p:nvPr/>
          </p:nvSpPr>
          <p:spPr>
            <a:xfrm>
              <a:off x="3766625" y="1356525"/>
              <a:ext cx="153975" cy="135900"/>
            </a:xfrm>
            <a:custGeom>
              <a:avLst/>
              <a:gdLst/>
              <a:ahLst/>
              <a:cxnLst/>
              <a:rect l="l" t="t" r="r" b="b"/>
              <a:pathLst>
                <a:path w="6159" h="5436" extrusionOk="0">
                  <a:moveTo>
                    <a:pt x="5403" y="1"/>
                  </a:moveTo>
                  <a:cubicBezTo>
                    <a:pt x="5396" y="1"/>
                    <a:pt x="5388" y="1"/>
                    <a:pt x="5380" y="1"/>
                  </a:cubicBezTo>
                  <a:cubicBezTo>
                    <a:pt x="5008" y="1"/>
                    <a:pt x="4661" y="299"/>
                    <a:pt x="4414" y="497"/>
                  </a:cubicBezTo>
                  <a:cubicBezTo>
                    <a:pt x="4017" y="795"/>
                    <a:pt x="3645" y="1092"/>
                    <a:pt x="3273" y="1414"/>
                  </a:cubicBezTo>
                  <a:cubicBezTo>
                    <a:pt x="2827" y="1737"/>
                    <a:pt x="2430" y="2108"/>
                    <a:pt x="2034" y="2480"/>
                  </a:cubicBezTo>
                  <a:cubicBezTo>
                    <a:pt x="1662" y="2827"/>
                    <a:pt x="1290" y="3174"/>
                    <a:pt x="943" y="3546"/>
                  </a:cubicBezTo>
                  <a:cubicBezTo>
                    <a:pt x="621" y="3918"/>
                    <a:pt x="373" y="4265"/>
                    <a:pt x="125" y="4662"/>
                  </a:cubicBezTo>
                  <a:cubicBezTo>
                    <a:pt x="75" y="4761"/>
                    <a:pt x="1" y="4885"/>
                    <a:pt x="1" y="5009"/>
                  </a:cubicBezTo>
                  <a:cubicBezTo>
                    <a:pt x="1" y="5083"/>
                    <a:pt x="75" y="5207"/>
                    <a:pt x="224" y="5207"/>
                  </a:cubicBezTo>
                  <a:lnTo>
                    <a:pt x="447" y="5207"/>
                  </a:lnTo>
                  <a:cubicBezTo>
                    <a:pt x="546" y="5232"/>
                    <a:pt x="546" y="5381"/>
                    <a:pt x="646" y="5405"/>
                  </a:cubicBezTo>
                  <a:cubicBezTo>
                    <a:pt x="670" y="5414"/>
                    <a:pt x="695" y="5416"/>
                    <a:pt x="720" y="5416"/>
                  </a:cubicBezTo>
                  <a:cubicBezTo>
                    <a:pt x="769" y="5416"/>
                    <a:pt x="819" y="5405"/>
                    <a:pt x="869" y="5405"/>
                  </a:cubicBezTo>
                  <a:cubicBezTo>
                    <a:pt x="909" y="5402"/>
                    <a:pt x="947" y="5400"/>
                    <a:pt x="986" y="5400"/>
                  </a:cubicBezTo>
                  <a:cubicBezTo>
                    <a:pt x="1170" y="5400"/>
                    <a:pt x="1336" y="5435"/>
                    <a:pt x="1520" y="5435"/>
                  </a:cubicBezTo>
                  <a:cubicBezTo>
                    <a:pt x="1558" y="5435"/>
                    <a:pt x="1597" y="5434"/>
                    <a:pt x="1637" y="5430"/>
                  </a:cubicBezTo>
                  <a:cubicBezTo>
                    <a:pt x="2182" y="5381"/>
                    <a:pt x="2629" y="4711"/>
                    <a:pt x="2926" y="4414"/>
                  </a:cubicBezTo>
                  <a:cubicBezTo>
                    <a:pt x="3248" y="4042"/>
                    <a:pt x="3595" y="3695"/>
                    <a:pt x="3943" y="3323"/>
                  </a:cubicBezTo>
                  <a:cubicBezTo>
                    <a:pt x="4389" y="2778"/>
                    <a:pt x="4810" y="2158"/>
                    <a:pt x="5207" y="1563"/>
                  </a:cubicBezTo>
                  <a:cubicBezTo>
                    <a:pt x="5403" y="1244"/>
                    <a:pt x="6159" y="1"/>
                    <a:pt x="54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5" name="Google Shape;9465;p25"/>
            <p:cNvSpPr/>
            <p:nvPr/>
          </p:nvSpPr>
          <p:spPr>
            <a:xfrm>
              <a:off x="3793275" y="1364325"/>
              <a:ext cx="112825" cy="108750"/>
            </a:xfrm>
            <a:custGeom>
              <a:avLst/>
              <a:gdLst/>
              <a:ahLst/>
              <a:cxnLst/>
              <a:rect l="l" t="t" r="r" b="b"/>
              <a:pathLst>
                <a:path w="4513" h="4350" extrusionOk="0">
                  <a:moveTo>
                    <a:pt x="4097" y="1"/>
                  </a:moveTo>
                  <a:cubicBezTo>
                    <a:pt x="3874" y="1"/>
                    <a:pt x="3645" y="171"/>
                    <a:pt x="3447" y="309"/>
                  </a:cubicBezTo>
                  <a:cubicBezTo>
                    <a:pt x="2827" y="731"/>
                    <a:pt x="2282" y="1251"/>
                    <a:pt x="1761" y="1772"/>
                  </a:cubicBezTo>
                  <a:cubicBezTo>
                    <a:pt x="968" y="2590"/>
                    <a:pt x="150" y="3457"/>
                    <a:pt x="1" y="4350"/>
                  </a:cubicBezTo>
                  <a:cubicBezTo>
                    <a:pt x="373" y="4028"/>
                    <a:pt x="720" y="3705"/>
                    <a:pt x="1092" y="3383"/>
                  </a:cubicBezTo>
                  <a:lnTo>
                    <a:pt x="1092" y="3383"/>
                  </a:lnTo>
                  <a:cubicBezTo>
                    <a:pt x="1017" y="3581"/>
                    <a:pt x="993" y="3780"/>
                    <a:pt x="1017" y="3978"/>
                  </a:cubicBezTo>
                  <a:cubicBezTo>
                    <a:pt x="1464" y="3581"/>
                    <a:pt x="1860" y="3160"/>
                    <a:pt x="2232" y="2738"/>
                  </a:cubicBezTo>
                  <a:cubicBezTo>
                    <a:pt x="2257" y="2838"/>
                    <a:pt x="2282" y="2912"/>
                    <a:pt x="2356" y="3011"/>
                  </a:cubicBezTo>
                  <a:cubicBezTo>
                    <a:pt x="3075" y="2267"/>
                    <a:pt x="3769" y="1524"/>
                    <a:pt x="4215" y="731"/>
                  </a:cubicBezTo>
                  <a:cubicBezTo>
                    <a:pt x="4339" y="507"/>
                    <a:pt x="4513" y="136"/>
                    <a:pt x="4265" y="36"/>
                  </a:cubicBezTo>
                  <a:cubicBezTo>
                    <a:pt x="4210" y="11"/>
                    <a:pt x="4154" y="1"/>
                    <a:pt x="4097"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6" name="Google Shape;9466;p25"/>
            <p:cNvSpPr/>
            <p:nvPr/>
          </p:nvSpPr>
          <p:spPr>
            <a:xfrm>
              <a:off x="3881900" y="1358025"/>
              <a:ext cx="77500" cy="161600"/>
            </a:xfrm>
            <a:custGeom>
              <a:avLst/>
              <a:gdLst/>
              <a:ahLst/>
              <a:cxnLst/>
              <a:rect l="l" t="t" r="r" b="b"/>
              <a:pathLst>
                <a:path w="3100" h="6464" extrusionOk="0">
                  <a:moveTo>
                    <a:pt x="1940" y="1"/>
                  </a:moveTo>
                  <a:cubicBezTo>
                    <a:pt x="1859" y="1"/>
                    <a:pt x="1781" y="13"/>
                    <a:pt x="1711" y="41"/>
                  </a:cubicBezTo>
                  <a:cubicBezTo>
                    <a:pt x="1439" y="164"/>
                    <a:pt x="1389" y="536"/>
                    <a:pt x="1265" y="759"/>
                  </a:cubicBezTo>
                  <a:cubicBezTo>
                    <a:pt x="1092" y="1007"/>
                    <a:pt x="968" y="1280"/>
                    <a:pt x="844" y="1528"/>
                  </a:cubicBezTo>
                  <a:cubicBezTo>
                    <a:pt x="596" y="2048"/>
                    <a:pt x="422" y="2594"/>
                    <a:pt x="298" y="3114"/>
                  </a:cubicBezTo>
                  <a:cubicBezTo>
                    <a:pt x="50" y="4156"/>
                    <a:pt x="1" y="5222"/>
                    <a:pt x="199" y="6188"/>
                  </a:cubicBezTo>
                  <a:cubicBezTo>
                    <a:pt x="222" y="6304"/>
                    <a:pt x="311" y="6463"/>
                    <a:pt x="464" y="6463"/>
                  </a:cubicBezTo>
                  <a:cubicBezTo>
                    <a:pt x="474" y="6463"/>
                    <a:pt x="485" y="6463"/>
                    <a:pt x="497" y="6461"/>
                  </a:cubicBezTo>
                  <a:cubicBezTo>
                    <a:pt x="596" y="6461"/>
                    <a:pt x="670" y="6387"/>
                    <a:pt x="720" y="6387"/>
                  </a:cubicBezTo>
                  <a:cubicBezTo>
                    <a:pt x="794" y="6387"/>
                    <a:pt x="844" y="6436"/>
                    <a:pt x="918" y="6436"/>
                  </a:cubicBezTo>
                  <a:cubicBezTo>
                    <a:pt x="929" y="6437"/>
                    <a:pt x="939" y="6438"/>
                    <a:pt x="950" y="6438"/>
                  </a:cubicBezTo>
                  <a:cubicBezTo>
                    <a:pt x="1183" y="6438"/>
                    <a:pt x="1377" y="6185"/>
                    <a:pt x="1662" y="6114"/>
                  </a:cubicBezTo>
                  <a:cubicBezTo>
                    <a:pt x="1786" y="6089"/>
                    <a:pt x="1910" y="6114"/>
                    <a:pt x="1984" y="6064"/>
                  </a:cubicBezTo>
                  <a:cubicBezTo>
                    <a:pt x="2158" y="5990"/>
                    <a:pt x="2232" y="5841"/>
                    <a:pt x="2306" y="5717"/>
                  </a:cubicBezTo>
                  <a:cubicBezTo>
                    <a:pt x="3100" y="4032"/>
                    <a:pt x="2926" y="2371"/>
                    <a:pt x="2678" y="759"/>
                  </a:cubicBezTo>
                  <a:cubicBezTo>
                    <a:pt x="2653" y="561"/>
                    <a:pt x="2629" y="363"/>
                    <a:pt x="2455" y="189"/>
                  </a:cubicBezTo>
                  <a:cubicBezTo>
                    <a:pt x="2366" y="82"/>
                    <a:pt x="2148" y="1"/>
                    <a:pt x="19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7" name="Google Shape;9467;p25"/>
            <p:cNvSpPr/>
            <p:nvPr/>
          </p:nvSpPr>
          <p:spPr>
            <a:xfrm>
              <a:off x="3902350" y="1379850"/>
              <a:ext cx="43425" cy="75875"/>
            </a:xfrm>
            <a:custGeom>
              <a:avLst/>
              <a:gdLst/>
              <a:ahLst/>
              <a:cxnLst/>
              <a:rect l="l" t="t" r="r" b="b"/>
              <a:pathLst>
                <a:path w="1737" h="3035" extrusionOk="0">
                  <a:moveTo>
                    <a:pt x="1207" y="1"/>
                  </a:moveTo>
                  <a:cubicBezTo>
                    <a:pt x="981" y="1"/>
                    <a:pt x="672" y="176"/>
                    <a:pt x="522" y="308"/>
                  </a:cubicBezTo>
                  <a:cubicBezTo>
                    <a:pt x="224" y="655"/>
                    <a:pt x="125" y="1175"/>
                    <a:pt x="51" y="1547"/>
                  </a:cubicBezTo>
                  <a:cubicBezTo>
                    <a:pt x="1" y="2093"/>
                    <a:pt x="26" y="2588"/>
                    <a:pt x="150" y="3035"/>
                  </a:cubicBezTo>
                  <a:cubicBezTo>
                    <a:pt x="199" y="2588"/>
                    <a:pt x="323" y="2117"/>
                    <a:pt x="522" y="1646"/>
                  </a:cubicBezTo>
                  <a:cubicBezTo>
                    <a:pt x="645" y="1994"/>
                    <a:pt x="769" y="2365"/>
                    <a:pt x="844" y="2737"/>
                  </a:cubicBezTo>
                  <a:cubicBezTo>
                    <a:pt x="1067" y="2415"/>
                    <a:pt x="1191" y="2093"/>
                    <a:pt x="1216" y="1770"/>
                  </a:cubicBezTo>
                  <a:cubicBezTo>
                    <a:pt x="1389" y="2018"/>
                    <a:pt x="1488" y="2291"/>
                    <a:pt x="1587" y="2613"/>
                  </a:cubicBezTo>
                  <a:cubicBezTo>
                    <a:pt x="1563" y="2415"/>
                    <a:pt x="1687" y="2142"/>
                    <a:pt x="1711" y="1919"/>
                  </a:cubicBezTo>
                  <a:cubicBezTo>
                    <a:pt x="1736" y="1721"/>
                    <a:pt x="1711" y="1473"/>
                    <a:pt x="1687" y="1250"/>
                  </a:cubicBezTo>
                  <a:cubicBezTo>
                    <a:pt x="1637" y="1027"/>
                    <a:pt x="1612" y="804"/>
                    <a:pt x="1563" y="605"/>
                  </a:cubicBezTo>
                  <a:cubicBezTo>
                    <a:pt x="1513" y="432"/>
                    <a:pt x="1513" y="159"/>
                    <a:pt x="1389" y="60"/>
                  </a:cubicBezTo>
                  <a:cubicBezTo>
                    <a:pt x="1342" y="18"/>
                    <a:pt x="1278" y="1"/>
                    <a:pt x="1207"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8" name="Google Shape;9468;p25"/>
            <p:cNvSpPr/>
            <p:nvPr/>
          </p:nvSpPr>
          <p:spPr>
            <a:xfrm>
              <a:off x="3958750" y="1352875"/>
              <a:ext cx="88650" cy="142050"/>
            </a:xfrm>
            <a:custGeom>
              <a:avLst/>
              <a:gdLst/>
              <a:ahLst/>
              <a:cxnLst/>
              <a:rect l="l" t="t" r="r" b="b"/>
              <a:pathLst>
                <a:path w="3546" h="5682" extrusionOk="0">
                  <a:moveTo>
                    <a:pt x="740" y="1"/>
                  </a:moveTo>
                  <a:cubicBezTo>
                    <a:pt x="686" y="1"/>
                    <a:pt x="630" y="8"/>
                    <a:pt x="571" y="23"/>
                  </a:cubicBezTo>
                  <a:cubicBezTo>
                    <a:pt x="1" y="197"/>
                    <a:pt x="100" y="1139"/>
                    <a:pt x="100" y="1436"/>
                  </a:cubicBezTo>
                  <a:cubicBezTo>
                    <a:pt x="100" y="2428"/>
                    <a:pt x="199" y="3420"/>
                    <a:pt x="571" y="4312"/>
                  </a:cubicBezTo>
                  <a:cubicBezTo>
                    <a:pt x="794" y="4833"/>
                    <a:pt x="1166" y="5328"/>
                    <a:pt x="1711" y="5601"/>
                  </a:cubicBezTo>
                  <a:cubicBezTo>
                    <a:pt x="1809" y="5657"/>
                    <a:pt x="1931" y="5681"/>
                    <a:pt x="2061" y="5681"/>
                  </a:cubicBezTo>
                  <a:cubicBezTo>
                    <a:pt x="2393" y="5681"/>
                    <a:pt x="2780" y="5524"/>
                    <a:pt x="2976" y="5328"/>
                  </a:cubicBezTo>
                  <a:cubicBezTo>
                    <a:pt x="3025" y="5304"/>
                    <a:pt x="3050" y="5279"/>
                    <a:pt x="3099" y="5229"/>
                  </a:cubicBezTo>
                  <a:cubicBezTo>
                    <a:pt x="3122" y="5224"/>
                    <a:pt x="3146" y="5222"/>
                    <a:pt x="3170" y="5222"/>
                  </a:cubicBezTo>
                  <a:cubicBezTo>
                    <a:pt x="3214" y="5222"/>
                    <a:pt x="3259" y="5228"/>
                    <a:pt x="3304" y="5228"/>
                  </a:cubicBezTo>
                  <a:cubicBezTo>
                    <a:pt x="3345" y="5228"/>
                    <a:pt x="3385" y="5223"/>
                    <a:pt x="3422" y="5204"/>
                  </a:cubicBezTo>
                  <a:cubicBezTo>
                    <a:pt x="3471" y="5180"/>
                    <a:pt x="3521" y="5105"/>
                    <a:pt x="3546" y="5056"/>
                  </a:cubicBezTo>
                  <a:cubicBezTo>
                    <a:pt x="3521" y="4981"/>
                    <a:pt x="3546" y="4833"/>
                    <a:pt x="3546" y="4709"/>
                  </a:cubicBezTo>
                  <a:cubicBezTo>
                    <a:pt x="3546" y="4312"/>
                    <a:pt x="3422" y="3940"/>
                    <a:pt x="3273" y="3568"/>
                  </a:cubicBezTo>
                  <a:cubicBezTo>
                    <a:pt x="3025" y="2998"/>
                    <a:pt x="2728" y="2453"/>
                    <a:pt x="2455" y="1932"/>
                  </a:cubicBezTo>
                  <a:cubicBezTo>
                    <a:pt x="2182" y="1436"/>
                    <a:pt x="1934" y="891"/>
                    <a:pt x="1538" y="494"/>
                  </a:cubicBezTo>
                  <a:cubicBezTo>
                    <a:pt x="1364" y="343"/>
                    <a:pt x="1115" y="1"/>
                    <a:pt x="7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9" name="Google Shape;9469;p25"/>
            <p:cNvSpPr/>
            <p:nvPr/>
          </p:nvSpPr>
          <p:spPr>
            <a:xfrm>
              <a:off x="3968050" y="1367550"/>
              <a:ext cx="47125" cy="75775"/>
            </a:xfrm>
            <a:custGeom>
              <a:avLst/>
              <a:gdLst/>
              <a:ahLst/>
              <a:cxnLst/>
              <a:rect l="l" t="t" r="r" b="b"/>
              <a:pathLst>
                <a:path w="1885" h="3031" extrusionOk="0">
                  <a:moveTo>
                    <a:pt x="501" y="0"/>
                  </a:moveTo>
                  <a:cubicBezTo>
                    <a:pt x="184" y="0"/>
                    <a:pt x="114" y="422"/>
                    <a:pt x="75" y="676"/>
                  </a:cubicBezTo>
                  <a:cubicBezTo>
                    <a:pt x="1" y="998"/>
                    <a:pt x="1" y="1271"/>
                    <a:pt x="50" y="1544"/>
                  </a:cubicBezTo>
                  <a:cubicBezTo>
                    <a:pt x="75" y="1841"/>
                    <a:pt x="125" y="2114"/>
                    <a:pt x="249" y="2362"/>
                  </a:cubicBezTo>
                  <a:lnTo>
                    <a:pt x="447" y="2733"/>
                  </a:lnTo>
                  <a:cubicBezTo>
                    <a:pt x="496" y="2833"/>
                    <a:pt x="645" y="2932"/>
                    <a:pt x="645" y="3031"/>
                  </a:cubicBezTo>
                  <a:cubicBezTo>
                    <a:pt x="645" y="2709"/>
                    <a:pt x="596" y="2386"/>
                    <a:pt x="521" y="2089"/>
                  </a:cubicBezTo>
                  <a:lnTo>
                    <a:pt x="521" y="2089"/>
                  </a:lnTo>
                  <a:cubicBezTo>
                    <a:pt x="893" y="2386"/>
                    <a:pt x="1265" y="2659"/>
                    <a:pt x="1637" y="2981"/>
                  </a:cubicBezTo>
                  <a:cubicBezTo>
                    <a:pt x="1587" y="2461"/>
                    <a:pt x="1438" y="1990"/>
                    <a:pt x="1314" y="1494"/>
                  </a:cubicBezTo>
                  <a:lnTo>
                    <a:pt x="1314" y="1494"/>
                  </a:lnTo>
                  <a:cubicBezTo>
                    <a:pt x="1488" y="1667"/>
                    <a:pt x="1686" y="1891"/>
                    <a:pt x="1885" y="2089"/>
                  </a:cubicBezTo>
                  <a:cubicBezTo>
                    <a:pt x="1810" y="1643"/>
                    <a:pt x="1686" y="1246"/>
                    <a:pt x="1488" y="849"/>
                  </a:cubicBezTo>
                  <a:cubicBezTo>
                    <a:pt x="1339" y="602"/>
                    <a:pt x="1166" y="304"/>
                    <a:pt x="819" y="106"/>
                  </a:cubicBezTo>
                  <a:cubicBezTo>
                    <a:pt x="692" y="32"/>
                    <a:pt x="587" y="0"/>
                    <a:pt x="501"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0" name="Google Shape;9470;p25"/>
            <p:cNvSpPr/>
            <p:nvPr/>
          </p:nvSpPr>
          <p:spPr>
            <a:xfrm>
              <a:off x="3995325" y="1339950"/>
              <a:ext cx="176025" cy="93350"/>
            </a:xfrm>
            <a:custGeom>
              <a:avLst/>
              <a:gdLst/>
              <a:ahLst/>
              <a:cxnLst/>
              <a:rect l="l" t="t" r="r" b="b"/>
              <a:pathLst>
                <a:path w="7041" h="3734" extrusionOk="0">
                  <a:moveTo>
                    <a:pt x="774" y="1"/>
                  </a:moveTo>
                  <a:cubicBezTo>
                    <a:pt x="595" y="1"/>
                    <a:pt x="421" y="42"/>
                    <a:pt x="273" y="169"/>
                  </a:cubicBezTo>
                  <a:cubicBezTo>
                    <a:pt x="0" y="392"/>
                    <a:pt x="174" y="615"/>
                    <a:pt x="347" y="764"/>
                  </a:cubicBezTo>
                  <a:cubicBezTo>
                    <a:pt x="893" y="1259"/>
                    <a:pt x="1488" y="1755"/>
                    <a:pt x="2107" y="2226"/>
                  </a:cubicBezTo>
                  <a:lnTo>
                    <a:pt x="3223" y="2970"/>
                  </a:lnTo>
                  <a:cubicBezTo>
                    <a:pt x="3719" y="3267"/>
                    <a:pt x="4289" y="3565"/>
                    <a:pt x="4934" y="3713"/>
                  </a:cubicBezTo>
                  <a:cubicBezTo>
                    <a:pt x="5004" y="3724"/>
                    <a:pt x="5088" y="3734"/>
                    <a:pt x="5175" y="3734"/>
                  </a:cubicBezTo>
                  <a:cubicBezTo>
                    <a:pt x="5301" y="3734"/>
                    <a:pt x="5436" y="3712"/>
                    <a:pt x="5553" y="3639"/>
                  </a:cubicBezTo>
                  <a:cubicBezTo>
                    <a:pt x="5652" y="3590"/>
                    <a:pt x="5702" y="3515"/>
                    <a:pt x="5801" y="3466"/>
                  </a:cubicBezTo>
                  <a:cubicBezTo>
                    <a:pt x="6198" y="3218"/>
                    <a:pt x="6718" y="3143"/>
                    <a:pt x="6520" y="2722"/>
                  </a:cubicBezTo>
                  <a:cubicBezTo>
                    <a:pt x="6470" y="2648"/>
                    <a:pt x="6446" y="2598"/>
                    <a:pt x="6470" y="2524"/>
                  </a:cubicBezTo>
                  <a:cubicBezTo>
                    <a:pt x="6520" y="2474"/>
                    <a:pt x="6644" y="2400"/>
                    <a:pt x="6718" y="2350"/>
                  </a:cubicBezTo>
                  <a:cubicBezTo>
                    <a:pt x="7016" y="2152"/>
                    <a:pt x="7041" y="1854"/>
                    <a:pt x="6892" y="1656"/>
                  </a:cubicBezTo>
                  <a:cubicBezTo>
                    <a:pt x="6718" y="1482"/>
                    <a:pt x="6446" y="1383"/>
                    <a:pt x="6173" y="1284"/>
                  </a:cubicBezTo>
                  <a:cubicBezTo>
                    <a:pt x="5900" y="1160"/>
                    <a:pt x="5603" y="1036"/>
                    <a:pt x="5305" y="962"/>
                  </a:cubicBezTo>
                  <a:cubicBezTo>
                    <a:pt x="4958" y="838"/>
                    <a:pt x="4586" y="739"/>
                    <a:pt x="4215" y="640"/>
                  </a:cubicBezTo>
                  <a:cubicBezTo>
                    <a:pt x="3322" y="466"/>
                    <a:pt x="2380" y="268"/>
                    <a:pt x="1463" y="119"/>
                  </a:cubicBezTo>
                  <a:cubicBezTo>
                    <a:pt x="1263" y="76"/>
                    <a:pt x="1015" y="1"/>
                    <a:pt x="7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1" name="Google Shape;9471;p25"/>
            <p:cNvSpPr/>
            <p:nvPr/>
          </p:nvSpPr>
          <p:spPr>
            <a:xfrm>
              <a:off x="4007100" y="1347675"/>
              <a:ext cx="84300" cy="45450"/>
            </a:xfrm>
            <a:custGeom>
              <a:avLst/>
              <a:gdLst/>
              <a:ahLst/>
              <a:cxnLst/>
              <a:rect l="l" t="t" r="r" b="b"/>
              <a:pathLst>
                <a:path w="3372" h="1818" extrusionOk="0">
                  <a:moveTo>
                    <a:pt x="963" y="1"/>
                  </a:moveTo>
                  <a:cubicBezTo>
                    <a:pt x="842" y="1"/>
                    <a:pt x="731" y="23"/>
                    <a:pt x="645" y="83"/>
                  </a:cubicBezTo>
                  <a:cubicBezTo>
                    <a:pt x="0" y="529"/>
                    <a:pt x="1364" y="1297"/>
                    <a:pt x="1711" y="1421"/>
                  </a:cubicBezTo>
                  <a:cubicBezTo>
                    <a:pt x="1884" y="1520"/>
                    <a:pt x="2107" y="1570"/>
                    <a:pt x="2331" y="1644"/>
                  </a:cubicBezTo>
                  <a:cubicBezTo>
                    <a:pt x="2380" y="1694"/>
                    <a:pt x="2965" y="1791"/>
                    <a:pt x="2975" y="1817"/>
                  </a:cubicBezTo>
                  <a:lnTo>
                    <a:pt x="2975" y="1817"/>
                  </a:lnTo>
                  <a:cubicBezTo>
                    <a:pt x="2950" y="1694"/>
                    <a:pt x="2851" y="1644"/>
                    <a:pt x="2727" y="1570"/>
                  </a:cubicBezTo>
                  <a:cubicBezTo>
                    <a:pt x="2405" y="1347"/>
                    <a:pt x="2107" y="1173"/>
                    <a:pt x="1760" y="950"/>
                  </a:cubicBezTo>
                  <a:lnTo>
                    <a:pt x="1760" y="950"/>
                  </a:lnTo>
                  <a:cubicBezTo>
                    <a:pt x="2281" y="1074"/>
                    <a:pt x="2826" y="1223"/>
                    <a:pt x="3372" y="1347"/>
                  </a:cubicBezTo>
                  <a:cubicBezTo>
                    <a:pt x="2975" y="1025"/>
                    <a:pt x="2479" y="777"/>
                    <a:pt x="1909" y="578"/>
                  </a:cubicBezTo>
                  <a:lnTo>
                    <a:pt x="1909" y="578"/>
                  </a:lnTo>
                  <a:cubicBezTo>
                    <a:pt x="2281" y="603"/>
                    <a:pt x="2702" y="678"/>
                    <a:pt x="3074" y="702"/>
                  </a:cubicBezTo>
                  <a:cubicBezTo>
                    <a:pt x="2727" y="479"/>
                    <a:pt x="2331" y="331"/>
                    <a:pt x="1909" y="207"/>
                  </a:cubicBezTo>
                  <a:cubicBezTo>
                    <a:pt x="1709" y="170"/>
                    <a:pt x="1296" y="1"/>
                    <a:pt x="963" y="1"/>
                  </a:cubicBezTo>
                  <a:close/>
                  <a:moveTo>
                    <a:pt x="2975" y="1817"/>
                  </a:moveTo>
                  <a:cubicBezTo>
                    <a:pt x="2975" y="1817"/>
                    <a:pt x="2975" y="1818"/>
                    <a:pt x="2975" y="1818"/>
                  </a:cubicBezTo>
                  <a:cubicBezTo>
                    <a:pt x="2975" y="1818"/>
                    <a:pt x="2975" y="1817"/>
                    <a:pt x="2975" y="1817"/>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2" name="Google Shape;9472;p25"/>
            <p:cNvSpPr/>
            <p:nvPr/>
          </p:nvSpPr>
          <p:spPr>
            <a:xfrm>
              <a:off x="3988500" y="1129950"/>
              <a:ext cx="162400" cy="166500"/>
            </a:xfrm>
            <a:custGeom>
              <a:avLst/>
              <a:gdLst/>
              <a:ahLst/>
              <a:cxnLst/>
              <a:rect l="l" t="t" r="r" b="b"/>
              <a:pathLst>
                <a:path w="6496" h="6660" extrusionOk="0">
                  <a:moveTo>
                    <a:pt x="5430" y="0"/>
                  </a:moveTo>
                  <a:cubicBezTo>
                    <a:pt x="5275" y="0"/>
                    <a:pt x="5094" y="63"/>
                    <a:pt x="4959" y="140"/>
                  </a:cubicBezTo>
                  <a:cubicBezTo>
                    <a:pt x="4636" y="338"/>
                    <a:pt x="4388" y="562"/>
                    <a:pt x="4141" y="760"/>
                  </a:cubicBezTo>
                  <a:cubicBezTo>
                    <a:pt x="3843" y="1008"/>
                    <a:pt x="3546" y="1256"/>
                    <a:pt x="3273" y="1504"/>
                  </a:cubicBezTo>
                  <a:cubicBezTo>
                    <a:pt x="2157" y="2545"/>
                    <a:pt x="1290" y="3586"/>
                    <a:pt x="620" y="4776"/>
                  </a:cubicBezTo>
                  <a:cubicBezTo>
                    <a:pt x="273" y="5346"/>
                    <a:pt x="1" y="5966"/>
                    <a:pt x="100" y="6536"/>
                  </a:cubicBezTo>
                  <a:cubicBezTo>
                    <a:pt x="125" y="6585"/>
                    <a:pt x="125" y="6660"/>
                    <a:pt x="174" y="6660"/>
                  </a:cubicBezTo>
                  <a:cubicBezTo>
                    <a:pt x="249" y="6660"/>
                    <a:pt x="298" y="6635"/>
                    <a:pt x="373" y="6585"/>
                  </a:cubicBezTo>
                  <a:cubicBezTo>
                    <a:pt x="918" y="6338"/>
                    <a:pt x="1488" y="6015"/>
                    <a:pt x="2009" y="5668"/>
                  </a:cubicBezTo>
                  <a:cubicBezTo>
                    <a:pt x="2653" y="5222"/>
                    <a:pt x="3248" y="4776"/>
                    <a:pt x="3769" y="4230"/>
                  </a:cubicBezTo>
                  <a:cubicBezTo>
                    <a:pt x="4215" y="3809"/>
                    <a:pt x="4612" y="3363"/>
                    <a:pt x="4983" y="2966"/>
                  </a:cubicBezTo>
                  <a:cubicBezTo>
                    <a:pt x="5578" y="2322"/>
                    <a:pt x="6000" y="1727"/>
                    <a:pt x="6372" y="1008"/>
                  </a:cubicBezTo>
                  <a:cubicBezTo>
                    <a:pt x="6446" y="884"/>
                    <a:pt x="6496" y="760"/>
                    <a:pt x="6496" y="636"/>
                  </a:cubicBezTo>
                  <a:cubicBezTo>
                    <a:pt x="6496" y="537"/>
                    <a:pt x="6446" y="462"/>
                    <a:pt x="6372" y="388"/>
                  </a:cubicBezTo>
                  <a:cubicBezTo>
                    <a:pt x="6347" y="338"/>
                    <a:pt x="6297" y="264"/>
                    <a:pt x="6198" y="214"/>
                  </a:cubicBezTo>
                  <a:cubicBezTo>
                    <a:pt x="6136" y="177"/>
                    <a:pt x="6056" y="177"/>
                    <a:pt x="5975" y="177"/>
                  </a:cubicBezTo>
                  <a:cubicBezTo>
                    <a:pt x="5894" y="177"/>
                    <a:pt x="5814" y="177"/>
                    <a:pt x="5752" y="140"/>
                  </a:cubicBezTo>
                  <a:cubicBezTo>
                    <a:pt x="5678" y="115"/>
                    <a:pt x="5628" y="41"/>
                    <a:pt x="5554" y="16"/>
                  </a:cubicBezTo>
                  <a:cubicBezTo>
                    <a:pt x="5516" y="5"/>
                    <a:pt x="5474" y="0"/>
                    <a:pt x="5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3" name="Google Shape;9473;p25"/>
            <p:cNvSpPr/>
            <p:nvPr/>
          </p:nvSpPr>
          <p:spPr>
            <a:xfrm>
              <a:off x="4002150" y="1193550"/>
              <a:ext cx="73775" cy="83575"/>
            </a:xfrm>
            <a:custGeom>
              <a:avLst/>
              <a:gdLst/>
              <a:ahLst/>
              <a:cxnLst/>
              <a:rect l="l" t="t" r="r" b="b"/>
              <a:pathLst>
                <a:path w="2951" h="3343" extrusionOk="0">
                  <a:moveTo>
                    <a:pt x="2529" y="1"/>
                  </a:moveTo>
                  <a:lnTo>
                    <a:pt x="2529" y="1"/>
                  </a:lnTo>
                  <a:cubicBezTo>
                    <a:pt x="2157" y="298"/>
                    <a:pt x="1785" y="620"/>
                    <a:pt x="1438" y="893"/>
                  </a:cubicBezTo>
                  <a:cubicBezTo>
                    <a:pt x="917" y="1488"/>
                    <a:pt x="471" y="2133"/>
                    <a:pt x="248" y="2777"/>
                  </a:cubicBezTo>
                  <a:cubicBezTo>
                    <a:pt x="188" y="2996"/>
                    <a:pt x="1" y="3343"/>
                    <a:pt x="224" y="3343"/>
                  </a:cubicBezTo>
                  <a:cubicBezTo>
                    <a:pt x="279" y="3343"/>
                    <a:pt x="359" y="3322"/>
                    <a:pt x="471" y="3273"/>
                  </a:cubicBezTo>
                  <a:cubicBezTo>
                    <a:pt x="942" y="3099"/>
                    <a:pt x="1339" y="2802"/>
                    <a:pt x="1686" y="2504"/>
                  </a:cubicBezTo>
                  <a:cubicBezTo>
                    <a:pt x="2107" y="2133"/>
                    <a:pt x="2454" y="1686"/>
                    <a:pt x="2801" y="1290"/>
                  </a:cubicBezTo>
                  <a:lnTo>
                    <a:pt x="2801" y="1290"/>
                  </a:lnTo>
                  <a:cubicBezTo>
                    <a:pt x="2429" y="1538"/>
                    <a:pt x="2082" y="1761"/>
                    <a:pt x="1711" y="1984"/>
                  </a:cubicBezTo>
                  <a:cubicBezTo>
                    <a:pt x="2157" y="1438"/>
                    <a:pt x="2553" y="918"/>
                    <a:pt x="2950" y="397"/>
                  </a:cubicBezTo>
                  <a:lnTo>
                    <a:pt x="2950" y="397"/>
                  </a:lnTo>
                  <a:cubicBezTo>
                    <a:pt x="2479" y="645"/>
                    <a:pt x="2058" y="918"/>
                    <a:pt x="1661" y="1265"/>
                  </a:cubicBezTo>
                  <a:cubicBezTo>
                    <a:pt x="1934" y="819"/>
                    <a:pt x="2231" y="422"/>
                    <a:pt x="2529"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4" name="Google Shape;9474;p25"/>
            <p:cNvSpPr/>
            <p:nvPr/>
          </p:nvSpPr>
          <p:spPr>
            <a:xfrm>
              <a:off x="4013625" y="1209675"/>
              <a:ext cx="207925" cy="92325"/>
            </a:xfrm>
            <a:custGeom>
              <a:avLst/>
              <a:gdLst/>
              <a:ahLst/>
              <a:cxnLst/>
              <a:rect l="l" t="t" r="r" b="b"/>
              <a:pathLst>
                <a:path w="8317" h="3693" extrusionOk="0">
                  <a:moveTo>
                    <a:pt x="7399" y="0"/>
                  </a:moveTo>
                  <a:cubicBezTo>
                    <a:pt x="7151" y="0"/>
                    <a:pt x="6904" y="99"/>
                    <a:pt x="6656" y="149"/>
                  </a:cubicBezTo>
                  <a:cubicBezTo>
                    <a:pt x="4573" y="769"/>
                    <a:pt x="2615" y="1760"/>
                    <a:pt x="830" y="2851"/>
                  </a:cubicBezTo>
                  <a:cubicBezTo>
                    <a:pt x="607" y="3000"/>
                    <a:pt x="37" y="3322"/>
                    <a:pt x="12" y="3520"/>
                  </a:cubicBezTo>
                  <a:cubicBezTo>
                    <a:pt x="1" y="3653"/>
                    <a:pt x="208" y="3692"/>
                    <a:pt x="463" y="3692"/>
                  </a:cubicBezTo>
                  <a:cubicBezTo>
                    <a:pt x="778" y="3692"/>
                    <a:pt x="1164" y="3633"/>
                    <a:pt x="1301" y="3620"/>
                  </a:cubicBezTo>
                  <a:cubicBezTo>
                    <a:pt x="2144" y="3520"/>
                    <a:pt x="3111" y="3223"/>
                    <a:pt x="3954" y="3025"/>
                  </a:cubicBezTo>
                  <a:cubicBezTo>
                    <a:pt x="5292" y="2752"/>
                    <a:pt x="6656" y="2405"/>
                    <a:pt x="7771" y="1711"/>
                  </a:cubicBezTo>
                  <a:cubicBezTo>
                    <a:pt x="7846" y="1612"/>
                    <a:pt x="7970" y="1512"/>
                    <a:pt x="8044" y="1413"/>
                  </a:cubicBezTo>
                  <a:cubicBezTo>
                    <a:pt x="8069" y="1339"/>
                    <a:pt x="8044" y="1240"/>
                    <a:pt x="8069" y="1141"/>
                  </a:cubicBezTo>
                  <a:cubicBezTo>
                    <a:pt x="8093" y="1041"/>
                    <a:pt x="8168" y="992"/>
                    <a:pt x="8193" y="917"/>
                  </a:cubicBezTo>
                  <a:cubicBezTo>
                    <a:pt x="8317" y="719"/>
                    <a:pt x="8217" y="670"/>
                    <a:pt x="8093" y="521"/>
                  </a:cubicBezTo>
                  <a:cubicBezTo>
                    <a:pt x="8044" y="422"/>
                    <a:pt x="8044" y="273"/>
                    <a:pt x="7970" y="174"/>
                  </a:cubicBezTo>
                  <a:lnTo>
                    <a:pt x="7920" y="124"/>
                  </a:lnTo>
                  <a:cubicBezTo>
                    <a:pt x="7796" y="25"/>
                    <a:pt x="7598" y="0"/>
                    <a:pt x="7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5" name="Google Shape;9475;p25"/>
            <p:cNvSpPr/>
            <p:nvPr/>
          </p:nvSpPr>
          <p:spPr>
            <a:xfrm>
              <a:off x="4028700" y="1238175"/>
              <a:ext cx="111050" cy="63350"/>
            </a:xfrm>
            <a:custGeom>
              <a:avLst/>
              <a:gdLst/>
              <a:ahLst/>
              <a:cxnLst/>
              <a:rect l="l" t="t" r="r" b="b"/>
              <a:pathLst>
                <a:path w="4442" h="2534" extrusionOk="0">
                  <a:moveTo>
                    <a:pt x="4193" y="1"/>
                  </a:moveTo>
                  <a:lnTo>
                    <a:pt x="4193" y="1"/>
                  </a:lnTo>
                  <a:cubicBezTo>
                    <a:pt x="3276" y="248"/>
                    <a:pt x="2409" y="645"/>
                    <a:pt x="1640" y="1116"/>
                  </a:cubicBezTo>
                  <a:cubicBezTo>
                    <a:pt x="1243" y="1364"/>
                    <a:pt x="896" y="1612"/>
                    <a:pt x="549" y="1885"/>
                  </a:cubicBezTo>
                  <a:cubicBezTo>
                    <a:pt x="475" y="1984"/>
                    <a:pt x="301" y="2083"/>
                    <a:pt x="227" y="2182"/>
                  </a:cubicBezTo>
                  <a:cubicBezTo>
                    <a:pt x="157" y="2205"/>
                    <a:pt x="0" y="2534"/>
                    <a:pt x="42" y="2534"/>
                  </a:cubicBezTo>
                  <a:cubicBezTo>
                    <a:pt x="45" y="2534"/>
                    <a:pt x="49" y="2532"/>
                    <a:pt x="54" y="2529"/>
                  </a:cubicBezTo>
                  <a:cubicBezTo>
                    <a:pt x="1144" y="2132"/>
                    <a:pt x="2285" y="1761"/>
                    <a:pt x="3450" y="1513"/>
                  </a:cubicBezTo>
                  <a:cubicBezTo>
                    <a:pt x="3152" y="1414"/>
                    <a:pt x="2855" y="1364"/>
                    <a:pt x="2508" y="1364"/>
                  </a:cubicBezTo>
                  <a:cubicBezTo>
                    <a:pt x="3103" y="1017"/>
                    <a:pt x="3747" y="719"/>
                    <a:pt x="4441" y="521"/>
                  </a:cubicBezTo>
                  <a:lnTo>
                    <a:pt x="4441" y="521"/>
                  </a:lnTo>
                  <a:cubicBezTo>
                    <a:pt x="3970" y="546"/>
                    <a:pt x="3524" y="595"/>
                    <a:pt x="3078" y="670"/>
                  </a:cubicBezTo>
                  <a:cubicBezTo>
                    <a:pt x="3450" y="472"/>
                    <a:pt x="3822" y="224"/>
                    <a:pt x="4193"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6" name="Google Shape;9476;p25"/>
            <p:cNvSpPr/>
            <p:nvPr/>
          </p:nvSpPr>
          <p:spPr>
            <a:xfrm>
              <a:off x="4002750" y="1292600"/>
              <a:ext cx="226250" cy="60000"/>
            </a:xfrm>
            <a:custGeom>
              <a:avLst/>
              <a:gdLst/>
              <a:ahLst/>
              <a:cxnLst/>
              <a:rect l="l" t="t" r="r" b="b"/>
              <a:pathLst>
                <a:path w="9050" h="2400" extrusionOk="0">
                  <a:moveTo>
                    <a:pt x="8299" y="1"/>
                  </a:moveTo>
                  <a:cubicBezTo>
                    <a:pt x="8215" y="1"/>
                    <a:pt x="8125" y="5"/>
                    <a:pt x="8033" y="5"/>
                  </a:cubicBezTo>
                  <a:cubicBezTo>
                    <a:pt x="6620" y="5"/>
                    <a:pt x="5182" y="30"/>
                    <a:pt x="3719" y="203"/>
                  </a:cubicBezTo>
                  <a:cubicBezTo>
                    <a:pt x="2976" y="303"/>
                    <a:pt x="2281" y="426"/>
                    <a:pt x="1563" y="650"/>
                  </a:cubicBezTo>
                  <a:cubicBezTo>
                    <a:pt x="1042" y="774"/>
                    <a:pt x="1" y="1145"/>
                    <a:pt x="670" y="1641"/>
                  </a:cubicBezTo>
                  <a:cubicBezTo>
                    <a:pt x="819" y="1765"/>
                    <a:pt x="1042" y="1815"/>
                    <a:pt x="1240" y="1864"/>
                  </a:cubicBezTo>
                  <a:cubicBezTo>
                    <a:pt x="1637" y="1939"/>
                    <a:pt x="2034" y="2013"/>
                    <a:pt x="2430" y="2112"/>
                  </a:cubicBezTo>
                  <a:cubicBezTo>
                    <a:pt x="3651" y="2312"/>
                    <a:pt x="4921" y="2399"/>
                    <a:pt x="6199" y="2399"/>
                  </a:cubicBezTo>
                  <a:cubicBezTo>
                    <a:pt x="6504" y="2399"/>
                    <a:pt x="6810" y="2394"/>
                    <a:pt x="7115" y="2385"/>
                  </a:cubicBezTo>
                  <a:cubicBezTo>
                    <a:pt x="7512" y="2360"/>
                    <a:pt x="7934" y="2310"/>
                    <a:pt x="8231" y="2063"/>
                  </a:cubicBezTo>
                  <a:cubicBezTo>
                    <a:pt x="8405" y="1914"/>
                    <a:pt x="8479" y="1666"/>
                    <a:pt x="8702" y="1542"/>
                  </a:cubicBezTo>
                  <a:cubicBezTo>
                    <a:pt x="8826" y="1443"/>
                    <a:pt x="8975" y="1418"/>
                    <a:pt x="9024" y="1294"/>
                  </a:cubicBezTo>
                  <a:cubicBezTo>
                    <a:pt x="9049" y="1245"/>
                    <a:pt x="9024" y="1145"/>
                    <a:pt x="9024" y="1071"/>
                  </a:cubicBezTo>
                  <a:cubicBezTo>
                    <a:pt x="8925" y="798"/>
                    <a:pt x="8851" y="501"/>
                    <a:pt x="8752" y="203"/>
                  </a:cubicBezTo>
                  <a:cubicBezTo>
                    <a:pt x="8681" y="26"/>
                    <a:pt x="8509" y="1"/>
                    <a:pt x="8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7" name="Google Shape;9477;p25"/>
            <p:cNvSpPr/>
            <p:nvPr/>
          </p:nvSpPr>
          <p:spPr>
            <a:xfrm>
              <a:off x="4031875" y="1306975"/>
              <a:ext cx="118400" cy="33575"/>
            </a:xfrm>
            <a:custGeom>
              <a:avLst/>
              <a:gdLst/>
              <a:ahLst/>
              <a:cxnLst/>
              <a:rect l="l" t="t" r="r" b="b"/>
              <a:pathLst>
                <a:path w="4736" h="1343" extrusionOk="0">
                  <a:moveTo>
                    <a:pt x="3595" y="25"/>
                  </a:moveTo>
                  <a:lnTo>
                    <a:pt x="3595" y="25"/>
                  </a:lnTo>
                  <a:cubicBezTo>
                    <a:pt x="3586" y="28"/>
                    <a:pt x="3577" y="31"/>
                    <a:pt x="3568" y="34"/>
                  </a:cubicBezTo>
                  <a:lnTo>
                    <a:pt x="3568" y="34"/>
                  </a:lnTo>
                  <a:cubicBezTo>
                    <a:pt x="3579" y="32"/>
                    <a:pt x="3588" y="29"/>
                    <a:pt x="3595" y="25"/>
                  </a:cubicBezTo>
                  <a:close/>
                  <a:moveTo>
                    <a:pt x="2356" y="0"/>
                  </a:moveTo>
                  <a:cubicBezTo>
                    <a:pt x="1910" y="25"/>
                    <a:pt x="1464" y="99"/>
                    <a:pt x="993" y="199"/>
                  </a:cubicBezTo>
                  <a:cubicBezTo>
                    <a:pt x="745" y="248"/>
                    <a:pt x="150" y="273"/>
                    <a:pt x="51" y="521"/>
                  </a:cubicBezTo>
                  <a:cubicBezTo>
                    <a:pt x="1" y="744"/>
                    <a:pt x="298" y="893"/>
                    <a:pt x="522" y="992"/>
                  </a:cubicBezTo>
                  <a:cubicBezTo>
                    <a:pt x="918" y="1165"/>
                    <a:pt x="1389" y="1240"/>
                    <a:pt x="1860" y="1289"/>
                  </a:cubicBezTo>
                  <a:cubicBezTo>
                    <a:pt x="2292" y="1334"/>
                    <a:pt x="2741" y="1343"/>
                    <a:pt x="3192" y="1343"/>
                  </a:cubicBezTo>
                  <a:cubicBezTo>
                    <a:pt x="3492" y="1343"/>
                    <a:pt x="3794" y="1339"/>
                    <a:pt x="4091" y="1339"/>
                  </a:cubicBezTo>
                  <a:cubicBezTo>
                    <a:pt x="3719" y="1215"/>
                    <a:pt x="3323" y="1116"/>
                    <a:pt x="2852" y="1116"/>
                  </a:cubicBezTo>
                  <a:cubicBezTo>
                    <a:pt x="3472" y="967"/>
                    <a:pt x="4091" y="818"/>
                    <a:pt x="4736" y="719"/>
                  </a:cubicBezTo>
                  <a:cubicBezTo>
                    <a:pt x="4017" y="595"/>
                    <a:pt x="3273" y="496"/>
                    <a:pt x="2505" y="471"/>
                  </a:cubicBezTo>
                  <a:cubicBezTo>
                    <a:pt x="2867" y="326"/>
                    <a:pt x="3207" y="157"/>
                    <a:pt x="3568" y="34"/>
                  </a:cubicBezTo>
                  <a:lnTo>
                    <a:pt x="3568" y="34"/>
                  </a:lnTo>
                  <a:cubicBezTo>
                    <a:pt x="3544" y="40"/>
                    <a:pt x="3511" y="42"/>
                    <a:pt x="3475" y="42"/>
                  </a:cubicBezTo>
                  <a:cubicBezTo>
                    <a:pt x="3317" y="42"/>
                    <a:pt x="3075" y="0"/>
                    <a:pt x="3000"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8" name="Google Shape;9478;p25"/>
            <p:cNvSpPr/>
            <p:nvPr/>
          </p:nvSpPr>
          <p:spPr>
            <a:xfrm>
              <a:off x="3870125" y="1241025"/>
              <a:ext cx="173550" cy="145725"/>
            </a:xfrm>
            <a:custGeom>
              <a:avLst/>
              <a:gdLst/>
              <a:ahLst/>
              <a:cxnLst/>
              <a:rect l="l" t="t" r="r" b="b"/>
              <a:pathLst>
                <a:path w="6942" h="5829" extrusionOk="0">
                  <a:moveTo>
                    <a:pt x="4157" y="0"/>
                  </a:moveTo>
                  <a:cubicBezTo>
                    <a:pt x="3911" y="0"/>
                    <a:pt x="3660" y="18"/>
                    <a:pt x="3397" y="35"/>
                  </a:cubicBezTo>
                  <a:cubicBezTo>
                    <a:pt x="2108" y="234"/>
                    <a:pt x="943" y="829"/>
                    <a:pt x="323" y="1870"/>
                  </a:cubicBezTo>
                  <a:cubicBezTo>
                    <a:pt x="125" y="2316"/>
                    <a:pt x="1" y="2762"/>
                    <a:pt x="1" y="3208"/>
                  </a:cubicBezTo>
                  <a:cubicBezTo>
                    <a:pt x="1" y="4698"/>
                    <a:pt x="1559" y="5828"/>
                    <a:pt x="3230" y="5828"/>
                  </a:cubicBezTo>
                  <a:cubicBezTo>
                    <a:pt x="3839" y="5828"/>
                    <a:pt x="4464" y="5678"/>
                    <a:pt x="5033" y="5340"/>
                  </a:cubicBezTo>
                  <a:cubicBezTo>
                    <a:pt x="5529" y="5043"/>
                    <a:pt x="5975" y="4621"/>
                    <a:pt x="6322" y="4200"/>
                  </a:cubicBezTo>
                  <a:cubicBezTo>
                    <a:pt x="6744" y="3679"/>
                    <a:pt x="6942" y="3010"/>
                    <a:pt x="6868" y="2390"/>
                  </a:cubicBezTo>
                  <a:cubicBezTo>
                    <a:pt x="6744" y="1324"/>
                    <a:pt x="5777" y="134"/>
                    <a:pt x="4463" y="10"/>
                  </a:cubicBezTo>
                  <a:cubicBezTo>
                    <a:pt x="4361" y="3"/>
                    <a:pt x="4260" y="0"/>
                    <a:pt x="41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9" name="Google Shape;9479;p25"/>
            <p:cNvSpPr/>
            <p:nvPr/>
          </p:nvSpPr>
          <p:spPr>
            <a:xfrm>
              <a:off x="3879425" y="1254625"/>
              <a:ext cx="144425" cy="119325"/>
            </a:xfrm>
            <a:custGeom>
              <a:avLst/>
              <a:gdLst/>
              <a:ahLst/>
              <a:cxnLst/>
              <a:rect l="l" t="t" r="r" b="b"/>
              <a:pathLst>
                <a:path w="5777" h="4773" extrusionOk="0">
                  <a:moveTo>
                    <a:pt x="3379" y="1"/>
                  </a:moveTo>
                  <a:cubicBezTo>
                    <a:pt x="2722" y="1"/>
                    <a:pt x="2018" y="130"/>
                    <a:pt x="1488" y="433"/>
                  </a:cubicBezTo>
                  <a:cubicBezTo>
                    <a:pt x="794" y="805"/>
                    <a:pt x="25" y="1450"/>
                    <a:pt x="1" y="2193"/>
                  </a:cubicBezTo>
                  <a:cubicBezTo>
                    <a:pt x="1" y="2441"/>
                    <a:pt x="75" y="2689"/>
                    <a:pt x="298" y="2813"/>
                  </a:cubicBezTo>
                  <a:cubicBezTo>
                    <a:pt x="422" y="2887"/>
                    <a:pt x="571" y="2912"/>
                    <a:pt x="695" y="2962"/>
                  </a:cubicBezTo>
                  <a:cubicBezTo>
                    <a:pt x="1141" y="3210"/>
                    <a:pt x="819" y="3904"/>
                    <a:pt x="1166" y="4251"/>
                  </a:cubicBezTo>
                  <a:cubicBezTo>
                    <a:pt x="1488" y="4524"/>
                    <a:pt x="2108" y="4375"/>
                    <a:pt x="2504" y="4524"/>
                  </a:cubicBezTo>
                  <a:cubicBezTo>
                    <a:pt x="2653" y="4573"/>
                    <a:pt x="2752" y="4672"/>
                    <a:pt x="2901" y="4747"/>
                  </a:cubicBezTo>
                  <a:cubicBezTo>
                    <a:pt x="2980" y="4764"/>
                    <a:pt x="3059" y="4772"/>
                    <a:pt x="3137" y="4772"/>
                  </a:cubicBezTo>
                  <a:cubicBezTo>
                    <a:pt x="3279" y="4772"/>
                    <a:pt x="3418" y="4745"/>
                    <a:pt x="3546" y="4697"/>
                  </a:cubicBezTo>
                  <a:cubicBezTo>
                    <a:pt x="4141" y="4524"/>
                    <a:pt x="4636" y="4152"/>
                    <a:pt x="5107" y="3805"/>
                  </a:cubicBezTo>
                  <a:cubicBezTo>
                    <a:pt x="5281" y="3656"/>
                    <a:pt x="5504" y="3507"/>
                    <a:pt x="5628" y="3309"/>
                  </a:cubicBezTo>
                  <a:cubicBezTo>
                    <a:pt x="5752" y="3061"/>
                    <a:pt x="5777" y="2813"/>
                    <a:pt x="5727" y="2565"/>
                  </a:cubicBezTo>
                  <a:cubicBezTo>
                    <a:pt x="5653" y="2317"/>
                    <a:pt x="5529" y="2094"/>
                    <a:pt x="5380" y="1921"/>
                  </a:cubicBezTo>
                  <a:cubicBezTo>
                    <a:pt x="5355" y="1846"/>
                    <a:pt x="5281" y="1797"/>
                    <a:pt x="5281" y="1698"/>
                  </a:cubicBezTo>
                  <a:cubicBezTo>
                    <a:pt x="5256" y="1474"/>
                    <a:pt x="5504" y="1276"/>
                    <a:pt x="5504" y="1053"/>
                  </a:cubicBezTo>
                  <a:cubicBezTo>
                    <a:pt x="5504" y="830"/>
                    <a:pt x="5330" y="681"/>
                    <a:pt x="5107" y="582"/>
                  </a:cubicBezTo>
                  <a:cubicBezTo>
                    <a:pt x="4884" y="483"/>
                    <a:pt x="4636" y="433"/>
                    <a:pt x="4488" y="309"/>
                  </a:cubicBezTo>
                  <a:cubicBezTo>
                    <a:pt x="4388" y="235"/>
                    <a:pt x="4339" y="161"/>
                    <a:pt x="4240" y="86"/>
                  </a:cubicBezTo>
                  <a:cubicBezTo>
                    <a:pt x="4141" y="61"/>
                    <a:pt x="4041" y="37"/>
                    <a:pt x="3967" y="37"/>
                  </a:cubicBezTo>
                  <a:cubicBezTo>
                    <a:pt x="3780" y="13"/>
                    <a:pt x="3581" y="1"/>
                    <a:pt x="3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0" name="Google Shape;9480;p25"/>
            <p:cNvSpPr/>
            <p:nvPr/>
          </p:nvSpPr>
          <p:spPr>
            <a:xfrm>
              <a:off x="3923425" y="1303875"/>
              <a:ext cx="13050" cy="9925"/>
            </a:xfrm>
            <a:custGeom>
              <a:avLst/>
              <a:gdLst/>
              <a:ahLst/>
              <a:cxnLst/>
              <a:rect l="l" t="t" r="r" b="b"/>
              <a:pathLst>
                <a:path w="522" h="397" extrusionOk="0">
                  <a:moveTo>
                    <a:pt x="298" y="0"/>
                  </a:moveTo>
                  <a:cubicBezTo>
                    <a:pt x="174" y="0"/>
                    <a:pt x="50" y="75"/>
                    <a:pt x="26" y="199"/>
                  </a:cubicBezTo>
                  <a:cubicBezTo>
                    <a:pt x="1" y="298"/>
                    <a:pt x="50" y="397"/>
                    <a:pt x="174" y="397"/>
                  </a:cubicBezTo>
                  <a:lnTo>
                    <a:pt x="224" y="397"/>
                  </a:lnTo>
                  <a:cubicBezTo>
                    <a:pt x="348" y="397"/>
                    <a:pt x="472" y="347"/>
                    <a:pt x="497" y="223"/>
                  </a:cubicBezTo>
                  <a:cubicBezTo>
                    <a:pt x="521" y="124"/>
                    <a:pt x="472" y="0"/>
                    <a:pt x="3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1" name="Google Shape;9481;p25"/>
            <p:cNvSpPr/>
            <p:nvPr/>
          </p:nvSpPr>
          <p:spPr>
            <a:xfrm>
              <a:off x="3944125" y="1272625"/>
              <a:ext cx="16475" cy="10000"/>
            </a:xfrm>
            <a:custGeom>
              <a:avLst/>
              <a:gdLst/>
              <a:ahLst/>
              <a:cxnLst/>
              <a:rect l="l" t="t" r="r" b="b"/>
              <a:pathLst>
                <a:path w="659" h="400" extrusionOk="0">
                  <a:moveTo>
                    <a:pt x="340" y="1"/>
                  </a:moveTo>
                  <a:cubicBezTo>
                    <a:pt x="316" y="1"/>
                    <a:pt x="290" y="4"/>
                    <a:pt x="264" y="11"/>
                  </a:cubicBezTo>
                  <a:cubicBezTo>
                    <a:pt x="1" y="98"/>
                    <a:pt x="67" y="399"/>
                    <a:pt x="291" y="399"/>
                  </a:cubicBezTo>
                  <a:cubicBezTo>
                    <a:pt x="321" y="399"/>
                    <a:pt x="353" y="394"/>
                    <a:pt x="387" y="383"/>
                  </a:cubicBezTo>
                  <a:cubicBezTo>
                    <a:pt x="658" y="315"/>
                    <a:pt x="580"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2" name="Google Shape;9482;p25"/>
            <p:cNvSpPr/>
            <p:nvPr/>
          </p:nvSpPr>
          <p:spPr>
            <a:xfrm>
              <a:off x="3916225" y="1278825"/>
              <a:ext cx="16475" cy="10000"/>
            </a:xfrm>
            <a:custGeom>
              <a:avLst/>
              <a:gdLst/>
              <a:ahLst/>
              <a:cxnLst/>
              <a:rect l="l" t="t" r="r" b="b"/>
              <a:pathLst>
                <a:path w="659" h="400" extrusionOk="0">
                  <a:moveTo>
                    <a:pt x="340" y="1"/>
                  </a:moveTo>
                  <a:cubicBezTo>
                    <a:pt x="316" y="1"/>
                    <a:pt x="291" y="4"/>
                    <a:pt x="264" y="11"/>
                  </a:cubicBezTo>
                  <a:cubicBezTo>
                    <a:pt x="1" y="98"/>
                    <a:pt x="67" y="399"/>
                    <a:pt x="292" y="399"/>
                  </a:cubicBezTo>
                  <a:cubicBezTo>
                    <a:pt x="321" y="399"/>
                    <a:pt x="353" y="394"/>
                    <a:pt x="388" y="383"/>
                  </a:cubicBezTo>
                  <a:cubicBezTo>
                    <a:pt x="659" y="315"/>
                    <a:pt x="580"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3" name="Google Shape;9483;p25"/>
            <p:cNvSpPr/>
            <p:nvPr/>
          </p:nvSpPr>
          <p:spPr>
            <a:xfrm>
              <a:off x="3958750" y="1298500"/>
              <a:ext cx="16450" cy="9975"/>
            </a:xfrm>
            <a:custGeom>
              <a:avLst/>
              <a:gdLst/>
              <a:ahLst/>
              <a:cxnLst/>
              <a:rect l="l" t="t" r="r" b="b"/>
              <a:pathLst>
                <a:path w="658" h="399" extrusionOk="0">
                  <a:moveTo>
                    <a:pt x="352" y="0"/>
                  </a:moveTo>
                  <a:cubicBezTo>
                    <a:pt x="321" y="0"/>
                    <a:pt x="286" y="5"/>
                    <a:pt x="249" y="17"/>
                  </a:cubicBezTo>
                  <a:cubicBezTo>
                    <a:pt x="1" y="85"/>
                    <a:pt x="81" y="399"/>
                    <a:pt x="303" y="399"/>
                  </a:cubicBezTo>
                  <a:cubicBezTo>
                    <a:pt x="325" y="399"/>
                    <a:pt x="348" y="395"/>
                    <a:pt x="373" y="389"/>
                  </a:cubicBezTo>
                  <a:cubicBezTo>
                    <a:pt x="658" y="301"/>
                    <a:pt x="594"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4" name="Google Shape;9484;p25"/>
            <p:cNvSpPr/>
            <p:nvPr/>
          </p:nvSpPr>
          <p:spPr>
            <a:xfrm>
              <a:off x="3987500" y="1278050"/>
              <a:ext cx="16275" cy="10150"/>
            </a:xfrm>
            <a:custGeom>
              <a:avLst/>
              <a:gdLst/>
              <a:ahLst/>
              <a:cxnLst/>
              <a:rect l="l" t="t" r="r" b="b"/>
              <a:pathLst>
                <a:path w="651" h="406" extrusionOk="0">
                  <a:moveTo>
                    <a:pt x="360" y="0"/>
                  </a:moveTo>
                  <a:cubicBezTo>
                    <a:pt x="330" y="0"/>
                    <a:pt x="298" y="5"/>
                    <a:pt x="264" y="17"/>
                  </a:cubicBezTo>
                  <a:cubicBezTo>
                    <a:pt x="1" y="105"/>
                    <a:pt x="67" y="405"/>
                    <a:pt x="292" y="405"/>
                  </a:cubicBezTo>
                  <a:cubicBezTo>
                    <a:pt x="321" y="405"/>
                    <a:pt x="353" y="400"/>
                    <a:pt x="388" y="389"/>
                  </a:cubicBezTo>
                  <a:cubicBezTo>
                    <a:pt x="651" y="301"/>
                    <a:pt x="584" y="0"/>
                    <a:pt x="3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5" name="Google Shape;9485;p25"/>
            <p:cNvSpPr/>
            <p:nvPr/>
          </p:nvSpPr>
          <p:spPr>
            <a:xfrm>
              <a:off x="3988675" y="1312125"/>
              <a:ext cx="15725" cy="10150"/>
            </a:xfrm>
            <a:custGeom>
              <a:avLst/>
              <a:gdLst/>
              <a:ahLst/>
              <a:cxnLst/>
              <a:rect l="l" t="t" r="r" b="b"/>
              <a:pathLst>
                <a:path w="629" h="406" extrusionOk="0">
                  <a:moveTo>
                    <a:pt x="338" y="1"/>
                  </a:moveTo>
                  <a:cubicBezTo>
                    <a:pt x="308" y="1"/>
                    <a:pt x="276" y="6"/>
                    <a:pt x="242" y="17"/>
                  </a:cubicBezTo>
                  <a:cubicBezTo>
                    <a:pt x="0" y="105"/>
                    <a:pt x="69" y="406"/>
                    <a:pt x="277" y="406"/>
                  </a:cubicBezTo>
                  <a:cubicBezTo>
                    <a:pt x="304" y="406"/>
                    <a:pt x="334" y="401"/>
                    <a:pt x="366" y="389"/>
                  </a:cubicBezTo>
                  <a:cubicBezTo>
                    <a:pt x="629" y="301"/>
                    <a:pt x="56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6" name="Google Shape;9486;p25"/>
            <p:cNvSpPr/>
            <p:nvPr/>
          </p:nvSpPr>
          <p:spPr>
            <a:xfrm>
              <a:off x="3945925" y="1347000"/>
              <a:ext cx="16475" cy="9975"/>
            </a:xfrm>
            <a:custGeom>
              <a:avLst/>
              <a:gdLst/>
              <a:ahLst/>
              <a:cxnLst/>
              <a:rect l="l" t="t" r="r" b="b"/>
              <a:pathLst>
                <a:path w="659" h="399" extrusionOk="0">
                  <a:moveTo>
                    <a:pt x="312" y="1"/>
                  </a:moveTo>
                  <a:cubicBezTo>
                    <a:pt x="289" y="1"/>
                    <a:pt x="266" y="4"/>
                    <a:pt x="241" y="11"/>
                  </a:cubicBezTo>
                  <a:cubicBezTo>
                    <a:pt x="0" y="98"/>
                    <a:pt x="69" y="399"/>
                    <a:pt x="277" y="399"/>
                  </a:cubicBezTo>
                  <a:cubicBezTo>
                    <a:pt x="304" y="399"/>
                    <a:pt x="333" y="394"/>
                    <a:pt x="365" y="382"/>
                  </a:cubicBezTo>
                  <a:cubicBezTo>
                    <a:pt x="658" y="315"/>
                    <a:pt x="541" y="1"/>
                    <a:pt x="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7" name="Google Shape;9487;p25"/>
            <p:cNvSpPr/>
            <p:nvPr/>
          </p:nvSpPr>
          <p:spPr>
            <a:xfrm>
              <a:off x="3903850" y="1336300"/>
              <a:ext cx="15725" cy="10150"/>
            </a:xfrm>
            <a:custGeom>
              <a:avLst/>
              <a:gdLst/>
              <a:ahLst/>
              <a:cxnLst/>
              <a:rect l="l" t="t" r="r" b="b"/>
              <a:pathLst>
                <a:path w="629" h="406" extrusionOk="0">
                  <a:moveTo>
                    <a:pt x="352" y="0"/>
                  </a:moveTo>
                  <a:cubicBezTo>
                    <a:pt x="324" y="0"/>
                    <a:pt x="295" y="6"/>
                    <a:pt x="263" y="17"/>
                  </a:cubicBezTo>
                  <a:cubicBezTo>
                    <a:pt x="0" y="105"/>
                    <a:pt x="67" y="406"/>
                    <a:pt x="291" y="406"/>
                  </a:cubicBezTo>
                  <a:cubicBezTo>
                    <a:pt x="321" y="406"/>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8" name="Google Shape;9488;p25"/>
            <p:cNvSpPr/>
            <p:nvPr/>
          </p:nvSpPr>
          <p:spPr>
            <a:xfrm>
              <a:off x="3891450" y="1302225"/>
              <a:ext cx="15725" cy="10150"/>
            </a:xfrm>
            <a:custGeom>
              <a:avLst/>
              <a:gdLst/>
              <a:ahLst/>
              <a:cxnLst/>
              <a:rect l="l" t="t" r="r" b="b"/>
              <a:pathLst>
                <a:path w="629" h="406" extrusionOk="0">
                  <a:moveTo>
                    <a:pt x="352" y="0"/>
                  </a:moveTo>
                  <a:cubicBezTo>
                    <a:pt x="325" y="0"/>
                    <a:pt x="295" y="5"/>
                    <a:pt x="263" y="17"/>
                  </a:cubicBezTo>
                  <a:cubicBezTo>
                    <a:pt x="0" y="104"/>
                    <a:pt x="67" y="405"/>
                    <a:pt x="291" y="405"/>
                  </a:cubicBezTo>
                  <a:cubicBezTo>
                    <a:pt x="321" y="405"/>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9" name="Google Shape;9489;p25"/>
            <p:cNvSpPr/>
            <p:nvPr/>
          </p:nvSpPr>
          <p:spPr>
            <a:xfrm>
              <a:off x="3940325" y="1325325"/>
              <a:ext cx="15925" cy="9975"/>
            </a:xfrm>
            <a:custGeom>
              <a:avLst/>
              <a:gdLst/>
              <a:ahLst/>
              <a:cxnLst/>
              <a:rect l="l" t="t" r="r" b="b"/>
              <a:pathLst>
                <a:path w="637" h="399" extrusionOk="0">
                  <a:moveTo>
                    <a:pt x="318" y="0"/>
                  </a:moveTo>
                  <a:cubicBezTo>
                    <a:pt x="294" y="0"/>
                    <a:pt x="269" y="3"/>
                    <a:pt x="242" y="10"/>
                  </a:cubicBezTo>
                  <a:cubicBezTo>
                    <a:pt x="1" y="98"/>
                    <a:pt x="70" y="398"/>
                    <a:pt x="278" y="398"/>
                  </a:cubicBezTo>
                  <a:cubicBezTo>
                    <a:pt x="305" y="398"/>
                    <a:pt x="334" y="393"/>
                    <a:pt x="366" y="382"/>
                  </a:cubicBezTo>
                  <a:cubicBezTo>
                    <a:pt x="637" y="314"/>
                    <a:pt x="558"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0" name="Google Shape;9490;p25"/>
            <p:cNvSpPr/>
            <p:nvPr/>
          </p:nvSpPr>
          <p:spPr>
            <a:xfrm>
              <a:off x="3976275" y="1340800"/>
              <a:ext cx="15925" cy="10000"/>
            </a:xfrm>
            <a:custGeom>
              <a:avLst/>
              <a:gdLst/>
              <a:ahLst/>
              <a:cxnLst/>
              <a:rect l="l" t="t" r="r" b="b"/>
              <a:pathLst>
                <a:path w="637" h="400" extrusionOk="0">
                  <a:moveTo>
                    <a:pt x="318" y="1"/>
                  </a:moveTo>
                  <a:cubicBezTo>
                    <a:pt x="294" y="1"/>
                    <a:pt x="269" y="4"/>
                    <a:pt x="242" y="11"/>
                  </a:cubicBezTo>
                  <a:cubicBezTo>
                    <a:pt x="1" y="98"/>
                    <a:pt x="70" y="399"/>
                    <a:pt x="277" y="399"/>
                  </a:cubicBezTo>
                  <a:cubicBezTo>
                    <a:pt x="305" y="399"/>
                    <a:pt x="334" y="394"/>
                    <a:pt x="366" y="382"/>
                  </a:cubicBezTo>
                  <a:cubicBezTo>
                    <a:pt x="636" y="315"/>
                    <a:pt x="558" y="1"/>
                    <a:pt x="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1" name="Google Shape;9491;p25"/>
            <p:cNvSpPr/>
            <p:nvPr/>
          </p:nvSpPr>
          <p:spPr>
            <a:xfrm>
              <a:off x="3965825" y="1271225"/>
              <a:ext cx="16275" cy="10150"/>
            </a:xfrm>
            <a:custGeom>
              <a:avLst/>
              <a:gdLst/>
              <a:ahLst/>
              <a:cxnLst/>
              <a:rect l="l" t="t" r="r" b="b"/>
              <a:pathLst>
                <a:path w="651" h="406" extrusionOk="0">
                  <a:moveTo>
                    <a:pt x="359" y="1"/>
                  </a:moveTo>
                  <a:cubicBezTo>
                    <a:pt x="330" y="1"/>
                    <a:pt x="298" y="6"/>
                    <a:pt x="263" y="17"/>
                  </a:cubicBezTo>
                  <a:cubicBezTo>
                    <a:pt x="0" y="105"/>
                    <a:pt x="67" y="406"/>
                    <a:pt x="291" y="406"/>
                  </a:cubicBezTo>
                  <a:cubicBezTo>
                    <a:pt x="320" y="406"/>
                    <a:pt x="353" y="401"/>
                    <a:pt x="387" y="389"/>
                  </a:cubicBezTo>
                  <a:cubicBezTo>
                    <a:pt x="650" y="301"/>
                    <a:pt x="584"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2" name="Google Shape;9492;p25"/>
            <p:cNvSpPr/>
            <p:nvPr/>
          </p:nvSpPr>
          <p:spPr>
            <a:xfrm>
              <a:off x="3929800" y="1262550"/>
              <a:ext cx="15725" cy="10150"/>
            </a:xfrm>
            <a:custGeom>
              <a:avLst/>
              <a:gdLst/>
              <a:ahLst/>
              <a:cxnLst/>
              <a:rect l="l" t="t" r="r" b="b"/>
              <a:pathLst>
                <a:path w="629" h="406" extrusionOk="0">
                  <a:moveTo>
                    <a:pt x="338" y="0"/>
                  </a:moveTo>
                  <a:cubicBezTo>
                    <a:pt x="308" y="0"/>
                    <a:pt x="276" y="6"/>
                    <a:pt x="242" y="17"/>
                  </a:cubicBezTo>
                  <a:cubicBezTo>
                    <a:pt x="0" y="105"/>
                    <a:pt x="69" y="406"/>
                    <a:pt x="277" y="406"/>
                  </a:cubicBezTo>
                  <a:cubicBezTo>
                    <a:pt x="304" y="406"/>
                    <a:pt x="334" y="400"/>
                    <a:pt x="366" y="389"/>
                  </a:cubicBezTo>
                  <a:cubicBezTo>
                    <a:pt x="629" y="301"/>
                    <a:pt x="562"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3" name="Google Shape;9493;p25"/>
            <p:cNvSpPr/>
            <p:nvPr/>
          </p:nvSpPr>
          <p:spPr>
            <a:xfrm>
              <a:off x="4001700" y="1293525"/>
              <a:ext cx="15175" cy="10175"/>
            </a:xfrm>
            <a:custGeom>
              <a:avLst/>
              <a:gdLst/>
              <a:ahLst/>
              <a:cxnLst/>
              <a:rect l="l" t="t" r="r" b="b"/>
              <a:pathLst>
                <a:path w="607" h="407" extrusionOk="0">
                  <a:moveTo>
                    <a:pt x="330" y="1"/>
                  </a:moveTo>
                  <a:cubicBezTo>
                    <a:pt x="302" y="1"/>
                    <a:pt x="273" y="6"/>
                    <a:pt x="241" y="18"/>
                  </a:cubicBezTo>
                  <a:cubicBezTo>
                    <a:pt x="0" y="105"/>
                    <a:pt x="69" y="406"/>
                    <a:pt x="277" y="406"/>
                  </a:cubicBezTo>
                  <a:cubicBezTo>
                    <a:pt x="304" y="406"/>
                    <a:pt x="334" y="401"/>
                    <a:pt x="365" y="389"/>
                  </a:cubicBezTo>
                  <a:cubicBezTo>
                    <a:pt x="606" y="302"/>
                    <a:pt x="537" y="1"/>
                    <a:pt x="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4" name="Google Shape;9494;p25"/>
            <p:cNvSpPr/>
            <p:nvPr/>
          </p:nvSpPr>
          <p:spPr>
            <a:xfrm>
              <a:off x="3914750" y="1351175"/>
              <a:ext cx="15350" cy="9975"/>
            </a:xfrm>
            <a:custGeom>
              <a:avLst/>
              <a:gdLst/>
              <a:ahLst/>
              <a:cxnLst/>
              <a:rect l="l" t="t" r="r" b="b"/>
              <a:pathLst>
                <a:path w="614" h="399" extrusionOk="0">
                  <a:moveTo>
                    <a:pt x="337" y="0"/>
                  </a:moveTo>
                  <a:cubicBezTo>
                    <a:pt x="310" y="0"/>
                    <a:pt x="280" y="6"/>
                    <a:pt x="249" y="17"/>
                  </a:cubicBezTo>
                  <a:cubicBezTo>
                    <a:pt x="0" y="85"/>
                    <a:pt x="81" y="399"/>
                    <a:pt x="303" y="399"/>
                  </a:cubicBezTo>
                  <a:cubicBezTo>
                    <a:pt x="325" y="399"/>
                    <a:pt x="348" y="396"/>
                    <a:pt x="373" y="389"/>
                  </a:cubicBezTo>
                  <a:cubicBezTo>
                    <a:pt x="614" y="301"/>
                    <a:pt x="545"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5" name="Google Shape;9495;p25"/>
            <p:cNvSpPr/>
            <p:nvPr/>
          </p:nvSpPr>
          <p:spPr>
            <a:xfrm>
              <a:off x="3899425" y="1318800"/>
              <a:ext cx="16200" cy="10300"/>
            </a:xfrm>
            <a:custGeom>
              <a:avLst/>
              <a:gdLst/>
              <a:ahLst/>
              <a:cxnLst/>
              <a:rect l="l" t="t" r="r" b="b"/>
              <a:pathLst>
                <a:path w="648" h="412" extrusionOk="0">
                  <a:moveTo>
                    <a:pt x="354" y="0"/>
                  </a:moveTo>
                  <a:cubicBezTo>
                    <a:pt x="320" y="0"/>
                    <a:pt x="283" y="7"/>
                    <a:pt x="242" y="23"/>
                  </a:cubicBezTo>
                  <a:cubicBezTo>
                    <a:pt x="1" y="111"/>
                    <a:pt x="70" y="411"/>
                    <a:pt x="277" y="411"/>
                  </a:cubicBezTo>
                  <a:cubicBezTo>
                    <a:pt x="305" y="411"/>
                    <a:pt x="334" y="406"/>
                    <a:pt x="366" y="395"/>
                  </a:cubicBezTo>
                  <a:cubicBezTo>
                    <a:pt x="647" y="330"/>
                    <a:pt x="588"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6" name="Google Shape;9496;p25"/>
            <p:cNvSpPr/>
            <p:nvPr/>
          </p:nvSpPr>
          <p:spPr>
            <a:xfrm>
              <a:off x="3968725" y="1320175"/>
              <a:ext cx="15925" cy="10000"/>
            </a:xfrm>
            <a:custGeom>
              <a:avLst/>
              <a:gdLst/>
              <a:ahLst/>
              <a:cxnLst/>
              <a:rect l="l" t="t" r="r" b="b"/>
              <a:pathLst>
                <a:path w="637" h="400" extrusionOk="0">
                  <a:moveTo>
                    <a:pt x="360" y="1"/>
                  </a:moveTo>
                  <a:cubicBezTo>
                    <a:pt x="332" y="1"/>
                    <a:pt x="303" y="6"/>
                    <a:pt x="271" y="18"/>
                  </a:cubicBezTo>
                  <a:cubicBezTo>
                    <a:pt x="0" y="85"/>
                    <a:pt x="79" y="399"/>
                    <a:pt x="319" y="399"/>
                  </a:cubicBezTo>
                  <a:cubicBezTo>
                    <a:pt x="343" y="399"/>
                    <a:pt x="368" y="396"/>
                    <a:pt x="395" y="389"/>
                  </a:cubicBezTo>
                  <a:cubicBezTo>
                    <a:pt x="636" y="302"/>
                    <a:pt x="56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7" name="Google Shape;9497;p25"/>
            <p:cNvSpPr/>
            <p:nvPr/>
          </p:nvSpPr>
          <p:spPr>
            <a:xfrm>
              <a:off x="4001075" y="1330725"/>
              <a:ext cx="15175" cy="10150"/>
            </a:xfrm>
            <a:custGeom>
              <a:avLst/>
              <a:gdLst/>
              <a:ahLst/>
              <a:cxnLst/>
              <a:rect l="l" t="t" r="r" b="b"/>
              <a:pathLst>
                <a:path w="607" h="406" extrusionOk="0">
                  <a:moveTo>
                    <a:pt x="330" y="0"/>
                  </a:moveTo>
                  <a:cubicBezTo>
                    <a:pt x="303" y="0"/>
                    <a:pt x="273" y="5"/>
                    <a:pt x="241" y="17"/>
                  </a:cubicBezTo>
                  <a:cubicBezTo>
                    <a:pt x="0" y="105"/>
                    <a:pt x="69" y="405"/>
                    <a:pt x="277" y="405"/>
                  </a:cubicBezTo>
                  <a:cubicBezTo>
                    <a:pt x="304" y="405"/>
                    <a:pt x="334" y="400"/>
                    <a:pt x="365" y="389"/>
                  </a:cubicBezTo>
                  <a:cubicBezTo>
                    <a:pt x="606" y="301"/>
                    <a:pt x="537"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8" name="Google Shape;9498;p25"/>
            <p:cNvSpPr/>
            <p:nvPr/>
          </p:nvSpPr>
          <p:spPr>
            <a:xfrm>
              <a:off x="3978200" y="1255550"/>
              <a:ext cx="15625" cy="10325"/>
            </a:xfrm>
            <a:custGeom>
              <a:avLst/>
              <a:gdLst/>
              <a:ahLst/>
              <a:cxnLst/>
              <a:rect l="l" t="t" r="r" b="b"/>
              <a:pathLst>
                <a:path w="625" h="413" extrusionOk="0">
                  <a:moveTo>
                    <a:pt x="364" y="1"/>
                  </a:moveTo>
                  <a:cubicBezTo>
                    <a:pt x="334" y="1"/>
                    <a:pt x="300" y="8"/>
                    <a:pt x="264" y="24"/>
                  </a:cubicBezTo>
                  <a:cubicBezTo>
                    <a:pt x="1" y="112"/>
                    <a:pt x="67" y="413"/>
                    <a:pt x="292" y="413"/>
                  </a:cubicBezTo>
                  <a:cubicBezTo>
                    <a:pt x="321" y="413"/>
                    <a:pt x="353" y="408"/>
                    <a:pt x="388" y="396"/>
                  </a:cubicBezTo>
                  <a:cubicBezTo>
                    <a:pt x="624" y="310"/>
                    <a:pt x="563" y="1"/>
                    <a:pt x="3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9" name="Google Shape;9499;p25"/>
            <p:cNvSpPr/>
            <p:nvPr/>
          </p:nvSpPr>
          <p:spPr>
            <a:xfrm>
              <a:off x="3963900" y="1354275"/>
              <a:ext cx="15700" cy="9525"/>
            </a:xfrm>
            <a:custGeom>
              <a:avLst/>
              <a:gdLst/>
              <a:ahLst/>
              <a:cxnLst/>
              <a:rect l="l" t="t" r="r" b="b"/>
              <a:pathLst>
                <a:path w="628" h="381" extrusionOk="0">
                  <a:moveTo>
                    <a:pt x="337" y="0"/>
                  </a:moveTo>
                  <a:cubicBezTo>
                    <a:pt x="308" y="0"/>
                    <a:pt x="276" y="5"/>
                    <a:pt x="241" y="17"/>
                  </a:cubicBezTo>
                  <a:cubicBezTo>
                    <a:pt x="0" y="83"/>
                    <a:pt x="69" y="381"/>
                    <a:pt x="276" y="381"/>
                  </a:cubicBezTo>
                  <a:cubicBezTo>
                    <a:pt x="304" y="381"/>
                    <a:pt x="333" y="376"/>
                    <a:pt x="365" y="364"/>
                  </a:cubicBezTo>
                  <a:cubicBezTo>
                    <a:pt x="628" y="298"/>
                    <a:pt x="562"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00" name="Google Shape;9500;p25"/>
          <p:cNvGrpSpPr/>
          <p:nvPr/>
        </p:nvGrpSpPr>
        <p:grpSpPr>
          <a:xfrm rot="-5255460">
            <a:off x="8633969" y="1418088"/>
            <a:ext cx="349080" cy="263228"/>
            <a:chOff x="3693500" y="1118850"/>
            <a:chExt cx="535500" cy="403800"/>
          </a:xfrm>
        </p:grpSpPr>
        <p:sp>
          <p:nvSpPr>
            <p:cNvPr id="9501" name="Google Shape;9501;p25"/>
            <p:cNvSpPr/>
            <p:nvPr/>
          </p:nvSpPr>
          <p:spPr>
            <a:xfrm>
              <a:off x="3978600" y="1346375"/>
              <a:ext cx="135125" cy="119900"/>
            </a:xfrm>
            <a:custGeom>
              <a:avLst/>
              <a:gdLst/>
              <a:ahLst/>
              <a:cxnLst/>
              <a:rect l="l" t="t" r="r" b="b"/>
              <a:pathLst>
                <a:path w="5405" h="4796" extrusionOk="0">
                  <a:moveTo>
                    <a:pt x="588" y="0"/>
                  </a:moveTo>
                  <a:cubicBezTo>
                    <a:pt x="478" y="0"/>
                    <a:pt x="377" y="17"/>
                    <a:pt x="298" y="60"/>
                  </a:cubicBezTo>
                  <a:cubicBezTo>
                    <a:pt x="0" y="259"/>
                    <a:pt x="322" y="903"/>
                    <a:pt x="397" y="1101"/>
                  </a:cubicBezTo>
                  <a:cubicBezTo>
                    <a:pt x="521" y="1473"/>
                    <a:pt x="694" y="1845"/>
                    <a:pt x="892" y="2217"/>
                  </a:cubicBezTo>
                  <a:cubicBezTo>
                    <a:pt x="1165" y="2614"/>
                    <a:pt x="1438" y="2985"/>
                    <a:pt x="1760" y="3357"/>
                  </a:cubicBezTo>
                  <a:cubicBezTo>
                    <a:pt x="2182" y="3853"/>
                    <a:pt x="2727" y="4324"/>
                    <a:pt x="3371" y="4671"/>
                  </a:cubicBezTo>
                  <a:cubicBezTo>
                    <a:pt x="3495" y="4721"/>
                    <a:pt x="3619" y="4795"/>
                    <a:pt x="3768" y="4795"/>
                  </a:cubicBezTo>
                  <a:cubicBezTo>
                    <a:pt x="3917" y="4795"/>
                    <a:pt x="4140" y="4721"/>
                    <a:pt x="4239" y="4597"/>
                  </a:cubicBezTo>
                  <a:cubicBezTo>
                    <a:pt x="4264" y="4547"/>
                    <a:pt x="4289" y="4498"/>
                    <a:pt x="4338" y="4448"/>
                  </a:cubicBezTo>
                  <a:cubicBezTo>
                    <a:pt x="4462" y="4299"/>
                    <a:pt x="4784" y="4324"/>
                    <a:pt x="4884" y="4175"/>
                  </a:cubicBezTo>
                  <a:cubicBezTo>
                    <a:pt x="4958" y="4076"/>
                    <a:pt x="4908" y="3952"/>
                    <a:pt x="4983" y="3853"/>
                  </a:cubicBezTo>
                  <a:cubicBezTo>
                    <a:pt x="5032" y="3754"/>
                    <a:pt x="5156" y="3729"/>
                    <a:pt x="5255" y="3680"/>
                  </a:cubicBezTo>
                  <a:cubicBezTo>
                    <a:pt x="5379" y="3580"/>
                    <a:pt x="5404" y="3456"/>
                    <a:pt x="5404" y="3357"/>
                  </a:cubicBezTo>
                  <a:cubicBezTo>
                    <a:pt x="5404" y="3258"/>
                    <a:pt x="5330" y="3184"/>
                    <a:pt x="5255" y="3085"/>
                  </a:cubicBezTo>
                  <a:cubicBezTo>
                    <a:pt x="4983" y="2738"/>
                    <a:pt x="4611" y="2465"/>
                    <a:pt x="4264" y="2143"/>
                  </a:cubicBezTo>
                  <a:cubicBezTo>
                    <a:pt x="3718" y="1696"/>
                    <a:pt x="3124" y="1225"/>
                    <a:pt x="2504" y="779"/>
                  </a:cubicBezTo>
                  <a:cubicBezTo>
                    <a:pt x="2182" y="581"/>
                    <a:pt x="1884" y="383"/>
                    <a:pt x="1512" y="234"/>
                  </a:cubicBezTo>
                  <a:cubicBezTo>
                    <a:pt x="1344" y="159"/>
                    <a:pt x="923" y="0"/>
                    <a:pt x="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2" name="Google Shape;9502;p25"/>
            <p:cNvSpPr/>
            <p:nvPr/>
          </p:nvSpPr>
          <p:spPr>
            <a:xfrm>
              <a:off x="3995325" y="1358850"/>
              <a:ext cx="70675" cy="80150"/>
            </a:xfrm>
            <a:custGeom>
              <a:avLst/>
              <a:gdLst/>
              <a:ahLst/>
              <a:cxnLst/>
              <a:rect l="l" t="t" r="r" b="b"/>
              <a:pathLst>
                <a:path w="2827" h="3206" extrusionOk="0">
                  <a:moveTo>
                    <a:pt x="617" y="0"/>
                  </a:moveTo>
                  <a:cubicBezTo>
                    <a:pt x="350" y="0"/>
                    <a:pt x="131" y="123"/>
                    <a:pt x="75" y="479"/>
                  </a:cubicBezTo>
                  <a:cubicBezTo>
                    <a:pt x="0" y="826"/>
                    <a:pt x="199" y="1148"/>
                    <a:pt x="347" y="1445"/>
                  </a:cubicBezTo>
                  <a:cubicBezTo>
                    <a:pt x="496" y="1768"/>
                    <a:pt x="719" y="2065"/>
                    <a:pt x="967" y="2363"/>
                  </a:cubicBezTo>
                  <a:cubicBezTo>
                    <a:pt x="1091" y="2511"/>
                    <a:pt x="1240" y="2685"/>
                    <a:pt x="1438" y="2834"/>
                  </a:cubicBezTo>
                  <a:cubicBezTo>
                    <a:pt x="1587" y="2933"/>
                    <a:pt x="1884" y="3081"/>
                    <a:pt x="1959" y="3205"/>
                  </a:cubicBezTo>
                  <a:cubicBezTo>
                    <a:pt x="1760" y="2834"/>
                    <a:pt x="1562" y="2486"/>
                    <a:pt x="1265" y="2139"/>
                  </a:cubicBezTo>
                  <a:lnTo>
                    <a:pt x="1265" y="2139"/>
                  </a:lnTo>
                  <a:cubicBezTo>
                    <a:pt x="1636" y="2437"/>
                    <a:pt x="2083" y="2610"/>
                    <a:pt x="2578" y="2734"/>
                  </a:cubicBezTo>
                  <a:cubicBezTo>
                    <a:pt x="2306" y="2313"/>
                    <a:pt x="1884" y="1941"/>
                    <a:pt x="1488" y="1594"/>
                  </a:cubicBezTo>
                  <a:lnTo>
                    <a:pt x="1488" y="1594"/>
                  </a:lnTo>
                  <a:cubicBezTo>
                    <a:pt x="1884" y="1817"/>
                    <a:pt x="2355" y="1991"/>
                    <a:pt x="2826" y="2115"/>
                  </a:cubicBezTo>
                  <a:cubicBezTo>
                    <a:pt x="2678" y="1495"/>
                    <a:pt x="2331" y="950"/>
                    <a:pt x="1835" y="503"/>
                  </a:cubicBezTo>
                  <a:cubicBezTo>
                    <a:pt x="1634" y="334"/>
                    <a:pt x="1059" y="0"/>
                    <a:pt x="617"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3" name="Google Shape;9503;p25"/>
            <p:cNvSpPr/>
            <p:nvPr/>
          </p:nvSpPr>
          <p:spPr>
            <a:xfrm>
              <a:off x="3930250" y="1364650"/>
              <a:ext cx="68825" cy="145000"/>
            </a:xfrm>
            <a:custGeom>
              <a:avLst/>
              <a:gdLst/>
              <a:ahLst/>
              <a:cxnLst/>
              <a:rect l="l" t="t" r="r" b="b"/>
              <a:pathLst>
                <a:path w="2753" h="5800" extrusionOk="0">
                  <a:moveTo>
                    <a:pt x="784" y="1"/>
                  </a:moveTo>
                  <a:cubicBezTo>
                    <a:pt x="756" y="1"/>
                    <a:pt x="726" y="8"/>
                    <a:pt x="695" y="23"/>
                  </a:cubicBezTo>
                  <a:cubicBezTo>
                    <a:pt x="397" y="172"/>
                    <a:pt x="348" y="767"/>
                    <a:pt x="273" y="965"/>
                  </a:cubicBezTo>
                  <a:cubicBezTo>
                    <a:pt x="100" y="1635"/>
                    <a:pt x="0" y="2354"/>
                    <a:pt x="0" y="2998"/>
                  </a:cubicBezTo>
                  <a:cubicBezTo>
                    <a:pt x="25" y="3370"/>
                    <a:pt x="75" y="3742"/>
                    <a:pt x="124" y="4089"/>
                  </a:cubicBezTo>
                  <a:cubicBezTo>
                    <a:pt x="224" y="4684"/>
                    <a:pt x="447" y="5229"/>
                    <a:pt x="868" y="5700"/>
                  </a:cubicBezTo>
                  <a:cubicBezTo>
                    <a:pt x="893" y="5725"/>
                    <a:pt x="942" y="5750"/>
                    <a:pt x="992" y="5799"/>
                  </a:cubicBezTo>
                  <a:cubicBezTo>
                    <a:pt x="1066" y="5799"/>
                    <a:pt x="1116" y="5799"/>
                    <a:pt x="1190" y="5750"/>
                  </a:cubicBezTo>
                  <a:cubicBezTo>
                    <a:pt x="1364" y="5700"/>
                    <a:pt x="1513" y="5675"/>
                    <a:pt x="1711" y="5601"/>
                  </a:cubicBezTo>
                  <a:cubicBezTo>
                    <a:pt x="1959" y="5551"/>
                    <a:pt x="2232" y="5452"/>
                    <a:pt x="2430" y="5254"/>
                  </a:cubicBezTo>
                  <a:cubicBezTo>
                    <a:pt x="2579" y="5130"/>
                    <a:pt x="2603" y="4957"/>
                    <a:pt x="2628" y="4808"/>
                  </a:cubicBezTo>
                  <a:cubicBezTo>
                    <a:pt x="2752" y="4015"/>
                    <a:pt x="2554" y="3320"/>
                    <a:pt x="2232" y="2626"/>
                  </a:cubicBezTo>
                  <a:cubicBezTo>
                    <a:pt x="1934" y="1957"/>
                    <a:pt x="1513" y="1337"/>
                    <a:pt x="1215" y="643"/>
                  </a:cubicBezTo>
                  <a:cubicBezTo>
                    <a:pt x="1149" y="510"/>
                    <a:pt x="1023" y="1"/>
                    <a:pt x="7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4" name="Google Shape;9504;p25"/>
            <p:cNvSpPr/>
            <p:nvPr/>
          </p:nvSpPr>
          <p:spPr>
            <a:xfrm>
              <a:off x="3933350" y="1377000"/>
              <a:ext cx="56425" cy="96700"/>
            </a:xfrm>
            <a:custGeom>
              <a:avLst/>
              <a:gdLst/>
              <a:ahLst/>
              <a:cxnLst/>
              <a:rect l="l" t="t" r="r" b="b"/>
              <a:pathLst>
                <a:path w="2257" h="3868" extrusionOk="0">
                  <a:moveTo>
                    <a:pt x="893" y="0"/>
                  </a:moveTo>
                  <a:cubicBezTo>
                    <a:pt x="571" y="25"/>
                    <a:pt x="447" y="199"/>
                    <a:pt x="347" y="422"/>
                  </a:cubicBezTo>
                  <a:cubicBezTo>
                    <a:pt x="100" y="1017"/>
                    <a:pt x="0" y="1513"/>
                    <a:pt x="25" y="2008"/>
                  </a:cubicBezTo>
                  <a:cubicBezTo>
                    <a:pt x="25" y="2653"/>
                    <a:pt x="149" y="3273"/>
                    <a:pt x="323" y="3868"/>
                  </a:cubicBezTo>
                  <a:cubicBezTo>
                    <a:pt x="323" y="3471"/>
                    <a:pt x="372" y="3074"/>
                    <a:pt x="571" y="2653"/>
                  </a:cubicBezTo>
                  <a:cubicBezTo>
                    <a:pt x="744" y="3025"/>
                    <a:pt x="967" y="3397"/>
                    <a:pt x="1190" y="3768"/>
                  </a:cubicBezTo>
                  <a:cubicBezTo>
                    <a:pt x="1215" y="3248"/>
                    <a:pt x="1215" y="2727"/>
                    <a:pt x="1215" y="2207"/>
                  </a:cubicBezTo>
                  <a:cubicBezTo>
                    <a:pt x="1587" y="2405"/>
                    <a:pt x="1884" y="2628"/>
                    <a:pt x="2207" y="2876"/>
                  </a:cubicBezTo>
                  <a:cubicBezTo>
                    <a:pt x="2256" y="2157"/>
                    <a:pt x="2083" y="1513"/>
                    <a:pt x="1884" y="868"/>
                  </a:cubicBezTo>
                  <a:cubicBezTo>
                    <a:pt x="1835" y="645"/>
                    <a:pt x="1760" y="447"/>
                    <a:pt x="1612" y="273"/>
                  </a:cubicBezTo>
                  <a:cubicBezTo>
                    <a:pt x="1463" y="124"/>
                    <a:pt x="1215" y="0"/>
                    <a:pt x="89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5" name="Google Shape;9505;p25"/>
            <p:cNvSpPr/>
            <p:nvPr/>
          </p:nvSpPr>
          <p:spPr>
            <a:xfrm>
              <a:off x="3819325" y="1362200"/>
              <a:ext cx="97925" cy="160450"/>
            </a:xfrm>
            <a:custGeom>
              <a:avLst/>
              <a:gdLst/>
              <a:ahLst/>
              <a:cxnLst/>
              <a:rect l="l" t="t" r="r" b="b"/>
              <a:pathLst>
                <a:path w="3917" h="6418" extrusionOk="0">
                  <a:moveTo>
                    <a:pt x="3537" y="1"/>
                  </a:moveTo>
                  <a:cubicBezTo>
                    <a:pt x="3070" y="1"/>
                    <a:pt x="2660" y="791"/>
                    <a:pt x="2479" y="1063"/>
                  </a:cubicBezTo>
                  <a:cubicBezTo>
                    <a:pt x="2107" y="1634"/>
                    <a:pt x="1785" y="2229"/>
                    <a:pt x="1413" y="2848"/>
                  </a:cubicBezTo>
                  <a:cubicBezTo>
                    <a:pt x="1041" y="3468"/>
                    <a:pt x="694" y="4088"/>
                    <a:pt x="422" y="4707"/>
                  </a:cubicBezTo>
                  <a:cubicBezTo>
                    <a:pt x="198" y="5228"/>
                    <a:pt x="0" y="5773"/>
                    <a:pt x="99" y="6269"/>
                  </a:cubicBezTo>
                  <a:cubicBezTo>
                    <a:pt x="99" y="6294"/>
                    <a:pt x="124" y="6344"/>
                    <a:pt x="174" y="6344"/>
                  </a:cubicBezTo>
                  <a:cubicBezTo>
                    <a:pt x="186" y="6356"/>
                    <a:pt x="202" y="6361"/>
                    <a:pt x="219" y="6361"/>
                  </a:cubicBezTo>
                  <a:cubicBezTo>
                    <a:pt x="270" y="6361"/>
                    <a:pt x="335" y="6319"/>
                    <a:pt x="372" y="6319"/>
                  </a:cubicBezTo>
                  <a:cubicBezTo>
                    <a:pt x="496" y="6319"/>
                    <a:pt x="570" y="6418"/>
                    <a:pt x="694" y="6418"/>
                  </a:cubicBezTo>
                  <a:cubicBezTo>
                    <a:pt x="818" y="6418"/>
                    <a:pt x="893" y="6344"/>
                    <a:pt x="1016" y="6294"/>
                  </a:cubicBezTo>
                  <a:cubicBezTo>
                    <a:pt x="1240" y="6195"/>
                    <a:pt x="1512" y="6195"/>
                    <a:pt x="1785" y="6096"/>
                  </a:cubicBezTo>
                  <a:cubicBezTo>
                    <a:pt x="2033" y="6021"/>
                    <a:pt x="2206" y="5848"/>
                    <a:pt x="2355" y="5699"/>
                  </a:cubicBezTo>
                  <a:cubicBezTo>
                    <a:pt x="2702" y="5327"/>
                    <a:pt x="2876" y="4931"/>
                    <a:pt x="3049" y="4534"/>
                  </a:cubicBezTo>
                  <a:cubicBezTo>
                    <a:pt x="3471" y="3468"/>
                    <a:pt x="3818" y="2427"/>
                    <a:pt x="3867" y="1386"/>
                  </a:cubicBezTo>
                  <a:lnTo>
                    <a:pt x="3867" y="617"/>
                  </a:lnTo>
                  <a:cubicBezTo>
                    <a:pt x="3843" y="444"/>
                    <a:pt x="3917" y="121"/>
                    <a:pt x="3669" y="22"/>
                  </a:cubicBezTo>
                  <a:cubicBezTo>
                    <a:pt x="3625" y="7"/>
                    <a:pt x="3581" y="1"/>
                    <a:pt x="3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6" name="Google Shape;9506;p25"/>
            <p:cNvSpPr/>
            <p:nvPr/>
          </p:nvSpPr>
          <p:spPr>
            <a:xfrm>
              <a:off x="3837300" y="1381100"/>
              <a:ext cx="84300" cy="101900"/>
            </a:xfrm>
            <a:custGeom>
              <a:avLst/>
              <a:gdLst/>
              <a:ahLst/>
              <a:cxnLst/>
              <a:rect l="l" t="t" r="r" b="b"/>
              <a:pathLst>
                <a:path w="3372" h="4076" extrusionOk="0">
                  <a:moveTo>
                    <a:pt x="2838" y="0"/>
                  </a:moveTo>
                  <a:cubicBezTo>
                    <a:pt x="2532" y="0"/>
                    <a:pt x="2105" y="321"/>
                    <a:pt x="1884" y="506"/>
                  </a:cubicBezTo>
                  <a:cubicBezTo>
                    <a:pt x="1388" y="1002"/>
                    <a:pt x="1016" y="1596"/>
                    <a:pt x="719" y="2117"/>
                  </a:cubicBezTo>
                  <a:cubicBezTo>
                    <a:pt x="521" y="2439"/>
                    <a:pt x="397" y="2762"/>
                    <a:pt x="273" y="3084"/>
                  </a:cubicBezTo>
                  <a:cubicBezTo>
                    <a:pt x="223" y="3233"/>
                    <a:pt x="174" y="3381"/>
                    <a:pt x="124" y="3580"/>
                  </a:cubicBezTo>
                  <a:cubicBezTo>
                    <a:pt x="78" y="3717"/>
                    <a:pt x="96" y="3917"/>
                    <a:pt x="21" y="4044"/>
                  </a:cubicBezTo>
                  <a:lnTo>
                    <a:pt x="21" y="4044"/>
                  </a:lnTo>
                  <a:cubicBezTo>
                    <a:pt x="335" y="3585"/>
                    <a:pt x="628" y="3148"/>
                    <a:pt x="992" y="2712"/>
                  </a:cubicBezTo>
                  <a:lnTo>
                    <a:pt x="992" y="2712"/>
                  </a:lnTo>
                  <a:cubicBezTo>
                    <a:pt x="992" y="3158"/>
                    <a:pt x="967" y="3580"/>
                    <a:pt x="892" y="4026"/>
                  </a:cubicBezTo>
                  <a:cubicBezTo>
                    <a:pt x="1314" y="3530"/>
                    <a:pt x="1587" y="2960"/>
                    <a:pt x="1760" y="2439"/>
                  </a:cubicBezTo>
                  <a:cubicBezTo>
                    <a:pt x="1859" y="2861"/>
                    <a:pt x="1934" y="3307"/>
                    <a:pt x="2008" y="3728"/>
                  </a:cubicBezTo>
                  <a:cubicBezTo>
                    <a:pt x="2330" y="3158"/>
                    <a:pt x="2677" y="2538"/>
                    <a:pt x="2876" y="1919"/>
                  </a:cubicBezTo>
                  <a:cubicBezTo>
                    <a:pt x="3074" y="1423"/>
                    <a:pt x="3371" y="580"/>
                    <a:pt x="3099" y="134"/>
                  </a:cubicBezTo>
                  <a:cubicBezTo>
                    <a:pt x="3035" y="38"/>
                    <a:pt x="2944" y="0"/>
                    <a:pt x="2838" y="0"/>
                  </a:cubicBezTo>
                  <a:close/>
                  <a:moveTo>
                    <a:pt x="21" y="4044"/>
                  </a:moveTo>
                  <a:cubicBezTo>
                    <a:pt x="14" y="4055"/>
                    <a:pt x="7" y="4065"/>
                    <a:pt x="0" y="4075"/>
                  </a:cubicBezTo>
                  <a:cubicBezTo>
                    <a:pt x="8" y="4066"/>
                    <a:pt x="15" y="4055"/>
                    <a:pt x="21" y="4044"/>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7" name="Google Shape;9507;p25"/>
            <p:cNvSpPr/>
            <p:nvPr/>
          </p:nvSpPr>
          <p:spPr>
            <a:xfrm>
              <a:off x="3710850" y="1347525"/>
              <a:ext cx="197725" cy="113150"/>
            </a:xfrm>
            <a:custGeom>
              <a:avLst/>
              <a:gdLst/>
              <a:ahLst/>
              <a:cxnLst/>
              <a:rect l="l" t="t" r="r" b="b"/>
              <a:pathLst>
                <a:path w="7909" h="4526" extrusionOk="0">
                  <a:moveTo>
                    <a:pt x="7433" y="0"/>
                  </a:moveTo>
                  <a:cubicBezTo>
                    <a:pt x="7161" y="0"/>
                    <a:pt x="6669" y="194"/>
                    <a:pt x="6496" y="237"/>
                  </a:cubicBezTo>
                  <a:lnTo>
                    <a:pt x="5281" y="609"/>
                  </a:lnTo>
                  <a:cubicBezTo>
                    <a:pt x="4314" y="956"/>
                    <a:pt x="3447" y="1353"/>
                    <a:pt x="2653" y="1824"/>
                  </a:cubicBezTo>
                  <a:cubicBezTo>
                    <a:pt x="1587" y="2444"/>
                    <a:pt x="596" y="3212"/>
                    <a:pt x="75" y="4129"/>
                  </a:cubicBezTo>
                  <a:cubicBezTo>
                    <a:pt x="51" y="4154"/>
                    <a:pt x="1" y="4204"/>
                    <a:pt x="51" y="4253"/>
                  </a:cubicBezTo>
                  <a:cubicBezTo>
                    <a:pt x="61" y="4304"/>
                    <a:pt x="111" y="4317"/>
                    <a:pt x="178" y="4317"/>
                  </a:cubicBezTo>
                  <a:cubicBezTo>
                    <a:pt x="256" y="4317"/>
                    <a:pt x="356" y="4299"/>
                    <a:pt x="438" y="4299"/>
                  </a:cubicBezTo>
                  <a:cubicBezTo>
                    <a:pt x="459" y="4299"/>
                    <a:pt x="479" y="4300"/>
                    <a:pt x="497" y="4303"/>
                  </a:cubicBezTo>
                  <a:cubicBezTo>
                    <a:pt x="695" y="4328"/>
                    <a:pt x="720" y="4526"/>
                    <a:pt x="918" y="4526"/>
                  </a:cubicBezTo>
                  <a:cubicBezTo>
                    <a:pt x="1042" y="4526"/>
                    <a:pt x="1166" y="4452"/>
                    <a:pt x="1290" y="4427"/>
                  </a:cubicBezTo>
                  <a:cubicBezTo>
                    <a:pt x="1348" y="4419"/>
                    <a:pt x="1406" y="4416"/>
                    <a:pt x="1464" y="4416"/>
                  </a:cubicBezTo>
                  <a:cubicBezTo>
                    <a:pt x="1582" y="4416"/>
                    <a:pt x="1703" y="4427"/>
                    <a:pt x="1835" y="4427"/>
                  </a:cubicBezTo>
                  <a:cubicBezTo>
                    <a:pt x="2282" y="4427"/>
                    <a:pt x="2703" y="4179"/>
                    <a:pt x="3100" y="3956"/>
                  </a:cubicBezTo>
                  <a:cubicBezTo>
                    <a:pt x="4389" y="3212"/>
                    <a:pt x="5628" y="2419"/>
                    <a:pt x="6620" y="1452"/>
                  </a:cubicBezTo>
                  <a:cubicBezTo>
                    <a:pt x="6818" y="1229"/>
                    <a:pt x="7909" y="188"/>
                    <a:pt x="7537" y="14"/>
                  </a:cubicBezTo>
                  <a:cubicBezTo>
                    <a:pt x="7508" y="5"/>
                    <a:pt x="7473" y="0"/>
                    <a:pt x="74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8" name="Google Shape;9508;p25"/>
            <p:cNvSpPr/>
            <p:nvPr/>
          </p:nvSpPr>
          <p:spPr>
            <a:xfrm>
              <a:off x="3749275" y="1353400"/>
              <a:ext cx="140725" cy="80025"/>
            </a:xfrm>
            <a:custGeom>
              <a:avLst/>
              <a:gdLst/>
              <a:ahLst/>
              <a:cxnLst/>
              <a:rect l="l" t="t" r="r" b="b"/>
              <a:pathLst>
                <a:path w="5629" h="3201" extrusionOk="0">
                  <a:moveTo>
                    <a:pt x="5133" y="1"/>
                  </a:moveTo>
                  <a:cubicBezTo>
                    <a:pt x="4973" y="1"/>
                    <a:pt x="4805" y="88"/>
                    <a:pt x="4612" y="176"/>
                  </a:cubicBezTo>
                  <a:cubicBezTo>
                    <a:pt x="3744" y="573"/>
                    <a:pt x="2876" y="969"/>
                    <a:pt x="2034" y="1415"/>
                  </a:cubicBezTo>
                  <a:cubicBezTo>
                    <a:pt x="1265" y="1812"/>
                    <a:pt x="447" y="2283"/>
                    <a:pt x="1" y="2903"/>
                  </a:cubicBezTo>
                  <a:cubicBezTo>
                    <a:pt x="621" y="2655"/>
                    <a:pt x="1240" y="2407"/>
                    <a:pt x="1811" y="2159"/>
                  </a:cubicBezTo>
                  <a:lnTo>
                    <a:pt x="1811" y="2159"/>
                  </a:lnTo>
                  <a:cubicBezTo>
                    <a:pt x="1488" y="2481"/>
                    <a:pt x="1191" y="2828"/>
                    <a:pt x="1017" y="3200"/>
                  </a:cubicBezTo>
                  <a:cubicBezTo>
                    <a:pt x="1563" y="2903"/>
                    <a:pt x="2133" y="2581"/>
                    <a:pt x="2678" y="2233"/>
                  </a:cubicBezTo>
                  <a:lnTo>
                    <a:pt x="2678" y="2233"/>
                  </a:lnTo>
                  <a:cubicBezTo>
                    <a:pt x="2629" y="2481"/>
                    <a:pt x="2529" y="2729"/>
                    <a:pt x="2405" y="2977"/>
                  </a:cubicBezTo>
                  <a:cubicBezTo>
                    <a:pt x="3521" y="2357"/>
                    <a:pt x="4488" y="1589"/>
                    <a:pt x="5231" y="721"/>
                  </a:cubicBezTo>
                  <a:cubicBezTo>
                    <a:pt x="5455" y="473"/>
                    <a:pt x="5628" y="176"/>
                    <a:pt x="5331" y="52"/>
                  </a:cubicBezTo>
                  <a:cubicBezTo>
                    <a:pt x="5265" y="16"/>
                    <a:pt x="5200" y="1"/>
                    <a:pt x="5133"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9" name="Google Shape;9509;p25"/>
            <p:cNvSpPr/>
            <p:nvPr/>
          </p:nvSpPr>
          <p:spPr>
            <a:xfrm>
              <a:off x="4011425" y="1323750"/>
              <a:ext cx="181000" cy="54975"/>
            </a:xfrm>
            <a:custGeom>
              <a:avLst/>
              <a:gdLst/>
              <a:ahLst/>
              <a:cxnLst/>
              <a:rect l="l" t="t" r="r" b="b"/>
              <a:pathLst>
                <a:path w="7240" h="2199" extrusionOk="0">
                  <a:moveTo>
                    <a:pt x="2689" y="0"/>
                  </a:moveTo>
                  <a:cubicBezTo>
                    <a:pt x="2006" y="0"/>
                    <a:pt x="1318" y="49"/>
                    <a:pt x="621" y="98"/>
                  </a:cubicBezTo>
                  <a:cubicBezTo>
                    <a:pt x="323" y="147"/>
                    <a:pt x="1" y="321"/>
                    <a:pt x="174" y="544"/>
                  </a:cubicBezTo>
                  <a:cubicBezTo>
                    <a:pt x="323" y="717"/>
                    <a:pt x="720" y="891"/>
                    <a:pt x="992" y="1040"/>
                  </a:cubicBezTo>
                  <a:cubicBezTo>
                    <a:pt x="1538" y="1362"/>
                    <a:pt x="2158" y="1635"/>
                    <a:pt x="2827" y="1808"/>
                  </a:cubicBezTo>
                  <a:cubicBezTo>
                    <a:pt x="3628" y="2055"/>
                    <a:pt x="4480" y="2199"/>
                    <a:pt x="5411" y="2199"/>
                  </a:cubicBezTo>
                  <a:cubicBezTo>
                    <a:pt x="5604" y="2199"/>
                    <a:pt x="5800" y="2193"/>
                    <a:pt x="6000" y="2180"/>
                  </a:cubicBezTo>
                  <a:cubicBezTo>
                    <a:pt x="6248" y="2180"/>
                    <a:pt x="6446" y="2155"/>
                    <a:pt x="6694" y="2056"/>
                  </a:cubicBezTo>
                  <a:cubicBezTo>
                    <a:pt x="6917" y="1957"/>
                    <a:pt x="7140" y="1808"/>
                    <a:pt x="7190" y="1635"/>
                  </a:cubicBezTo>
                  <a:cubicBezTo>
                    <a:pt x="7239" y="1535"/>
                    <a:pt x="7190" y="1412"/>
                    <a:pt x="7140" y="1312"/>
                  </a:cubicBezTo>
                  <a:cubicBezTo>
                    <a:pt x="7016" y="1064"/>
                    <a:pt x="6768" y="916"/>
                    <a:pt x="6496" y="767"/>
                  </a:cubicBezTo>
                  <a:cubicBezTo>
                    <a:pt x="5752" y="346"/>
                    <a:pt x="4785" y="147"/>
                    <a:pt x="3769" y="48"/>
                  </a:cubicBezTo>
                  <a:cubicBezTo>
                    <a:pt x="3409" y="14"/>
                    <a:pt x="3050" y="0"/>
                    <a:pt x="26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0" name="Google Shape;9510;p25"/>
            <p:cNvSpPr/>
            <p:nvPr/>
          </p:nvSpPr>
          <p:spPr>
            <a:xfrm>
              <a:off x="4022600" y="1334025"/>
              <a:ext cx="119000" cy="37425"/>
            </a:xfrm>
            <a:custGeom>
              <a:avLst/>
              <a:gdLst/>
              <a:ahLst/>
              <a:cxnLst/>
              <a:rect l="l" t="t" r="r" b="b"/>
              <a:pathLst>
                <a:path w="4760" h="1497" extrusionOk="0">
                  <a:moveTo>
                    <a:pt x="1303" y="0"/>
                  </a:moveTo>
                  <a:cubicBezTo>
                    <a:pt x="1087" y="0"/>
                    <a:pt x="867" y="3"/>
                    <a:pt x="645" y="9"/>
                  </a:cubicBezTo>
                  <a:cubicBezTo>
                    <a:pt x="422" y="9"/>
                    <a:pt x="0" y="9"/>
                    <a:pt x="25" y="257"/>
                  </a:cubicBezTo>
                  <a:cubicBezTo>
                    <a:pt x="50" y="455"/>
                    <a:pt x="422" y="579"/>
                    <a:pt x="620" y="653"/>
                  </a:cubicBezTo>
                  <a:cubicBezTo>
                    <a:pt x="1636" y="1100"/>
                    <a:pt x="2826" y="1397"/>
                    <a:pt x="4090" y="1496"/>
                  </a:cubicBezTo>
                  <a:cubicBezTo>
                    <a:pt x="3966" y="1372"/>
                    <a:pt x="3843" y="1248"/>
                    <a:pt x="3694" y="1124"/>
                  </a:cubicBezTo>
                  <a:cubicBezTo>
                    <a:pt x="4041" y="1100"/>
                    <a:pt x="4388" y="1075"/>
                    <a:pt x="4760" y="1025"/>
                  </a:cubicBezTo>
                  <a:cubicBezTo>
                    <a:pt x="4487" y="877"/>
                    <a:pt x="4214" y="728"/>
                    <a:pt x="3892" y="604"/>
                  </a:cubicBezTo>
                  <a:cubicBezTo>
                    <a:pt x="4115" y="530"/>
                    <a:pt x="4363" y="480"/>
                    <a:pt x="4586" y="381"/>
                  </a:cubicBezTo>
                  <a:cubicBezTo>
                    <a:pt x="4264" y="232"/>
                    <a:pt x="3892" y="158"/>
                    <a:pt x="3495" y="133"/>
                  </a:cubicBezTo>
                  <a:cubicBezTo>
                    <a:pt x="2765" y="37"/>
                    <a:pt x="2050" y="0"/>
                    <a:pt x="130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1" name="Google Shape;9511;p25"/>
            <p:cNvSpPr/>
            <p:nvPr/>
          </p:nvSpPr>
          <p:spPr>
            <a:xfrm>
              <a:off x="4021975" y="1262100"/>
              <a:ext cx="192750" cy="54450"/>
            </a:xfrm>
            <a:custGeom>
              <a:avLst/>
              <a:gdLst/>
              <a:ahLst/>
              <a:cxnLst/>
              <a:rect l="l" t="t" r="r" b="b"/>
              <a:pathLst>
                <a:path w="7710" h="2178" extrusionOk="0">
                  <a:moveTo>
                    <a:pt x="6971" y="1"/>
                  </a:moveTo>
                  <a:cubicBezTo>
                    <a:pt x="6935" y="1"/>
                    <a:pt x="6900" y="4"/>
                    <a:pt x="6867" y="10"/>
                  </a:cubicBezTo>
                  <a:cubicBezTo>
                    <a:pt x="6619" y="10"/>
                    <a:pt x="6371" y="60"/>
                    <a:pt x="6123" y="109"/>
                  </a:cubicBezTo>
                  <a:cubicBezTo>
                    <a:pt x="4239" y="432"/>
                    <a:pt x="2355" y="779"/>
                    <a:pt x="521" y="1399"/>
                  </a:cubicBezTo>
                  <a:cubicBezTo>
                    <a:pt x="75" y="1547"/>
                    <a:pt x="0" y="1870"/>
                    <a:pt x="447" y="1894"/>
                  </a:cubicBezTo>
                  <a:cubicBezTo>
                    <a:pt x="918" y="1919"/>
                    <a:pt x="1364" y="1994"/>
                    <a:pt x="1785" y="2043"/>
                  </a:cubicBezTo>
                  <a:cubicBezTo>
                    <a:pt x="2459" y="2127"/>
                    <a:pt x="3167" y="2177"/>
                    <a:pt x="3878" y="2177"/>
                  </a:cubicBezTo>
                  <a:cubicBezTo>
                    <a:pt x="4214" y="2177"/>
                    <a:pt x="4550" y="2166"/>
                    <a:pt x="4884" y="2142"/>
                  </a:cubicBezTo>
                  <a:cubicBezTo>
                    <a:pt x="5454" y="2043"/>
                    <a:pt x="6024" y="2018"/>
                    <a:pt x="6619" y="1919"/>
                  </a:cubicBezTo>
                  <a:cubicBezTo>
                    <a:pt x="6817" y="1894"/>
                    <a:pt x="7065" y="1870"/>
                    <a:pt x="7189" y="1721"/>
                  </a:cubicBezTo>
                  <a:cubicBezTo>
                    <a:pt x="7313" y="1597"/>
                    <a:pt x="7239" y="1399"/>
                    <a:pt x="7338" y="1275"/>
                  </a:cubicBezTo>
                  <a:cubicBezTo>
                    <a:pt x="7388" y="1151"/>
                    <a:pt x="7586" y="1052"/>
                    <a:pt x="7611" y="928"/>
                  </a:cubicBezTo>
                  <a:cubicBezTo>
                    <a:pt x="7710" y="729"/>
                    <a:pt x="7462" y="605"/>
                    <a:pt x="7363" y="407"/>
                  </a:cubicBezTo>
                  <a:cubicBezTo>
                    <a:pt x="7313" y="283"/>
                    <a:pt x="7338" y="134"/>
                    <a:pt x="7239" y="60"/>
                  </a:cubicBezTo>
                  <a:cubicBezTo>
                    <a:pt x="7166" y="24"/>
                    <a:pt x="7067" y="1"/>
                    <a:pt x="69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2" name="Google Shape;9512;p25"/>
            <p:cNvSpPr/>
            <p:nvPr/>
          </p:nvSpPr>
          <p:spPr>
            <a:xfrm>
              <a:off x="4025700" y="1273575"/>
              <a:ext cx="125200" cy="39625"/>
            </a:xfrm>
            <a:custGeom>
              <a:avLst/>
              <a:gdLst/>
              <a:ahLst/>
              <a:cxnLst/>
              <a:rect l="l" t="t" r="r" b="b"/>
              <a:pathLst>
                <a:path w="5008" h="1585" extrusionOk="0">
                  <a:moveTo>
                    <a:pt x="4397" y="0"/>
                  </a:moveTo>
                  <a:cubicBezTo>
                    <a:pt x="3266" y="0"/>
                    <a:pt x="2052" y="230"/>
                    <a:pt x="892" y="568"/>
                  </a:cubicBezTo>
                  <a:cubicBezTo>
                    <a:pt x="645" y="642"/>
                    <a:pt x="50" y="816"/>
                    <a:pt x="25" y="1064"/>
                  </a:cubicBezTo>
                  <a:cubicBezTo>
                    <a:pt x="0" y="1262"/>
                    <a:pt x="496" y="1386"/>
                    <a:pt x="669" y="1435"/>
                  </a:cubicBezTo>
                  <a:cubicBezTo>
                    <a:pt x="1289" y="1584"/>
                    <a:pt x="2033" y="1584"/>
                    <a:pt x="2776" y="1584"/>
                  </a:cubicBezTo>
                  <a:cubicBezTo>
                    <a:pt x="3247" y="1584"/>
                    <a:pt x="3719" y="1584"/>
                    <a:pt x="4214" y="1559"/>
                  </a:cubicBezTo>
                  <a:cubicBezTo>
                    <a:pt x="3867" y="1411"/>
                    <a:pt x="3495" y="1262"/>
                    <a:pt x="3074" y="1163"/>
                  </a:cubicBezTo>
                  <a:lnTo>
                    <a:pt x="5008" y="791"/>
                  </a:lnTo>
                  <a:cubicBezTo>
                    <a:pt x="4710" y="725"/>
                    <a:pt x="4369" y="692"/>
                    <a:pt x="4020" y="692"/>
                  </a:cubicBezTo>
                  <a:cubicBezTo>
                    <a:pt x="3845" y="692"/>
                    <a:pt x="3669" y="700"/>
                    <a:pt x="3495" y="716"/>
                  </a:cubicBezTo>
                  <a:cubicBezTo>
                    <a:pt x="3991" y="469"/>
                    <a:pt x="4487" y="270"/>
                    <a:pt x="4983" y="22"/>
                  </a:cubicBezTo>
                  <a:cubicBezTo>
                    <a:pt x="4790" y="8"/>
                    <a:pt x="4595" y="0"/>
                    <a:pt x="4397"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3" name="Google Shape;9513;p25"/>
            <p:cNvSpPr/>
            <p:nvPr/>
          </p:nvSpPr>
          <p:spPr>
            <a:xfrm>
              <a:off x="4013950" y="1165175"/>
              <a:ext cx="184675" cy="126900"/>
            </a:xfrm>
            <a:custGeom>
              <a:avLst/>
              <a:gdLst/>
              <a:ahLst/>
              <a:cxnLst/>
              <a:rect l="l" t="t" r="r" b="b"/>
              <a:pathLst>
                <a:path w="7387" h="5076" extrusionOk="0">
                  <a:moveTo>
                    <a:pt x="6682" y="0"/>
                  </a:moveTo>
                  <a:cubicBezTo>
                    <a:pt x="6638" y="0"/>
                    <a:pt x="6592" y="6"/>
                    <a:pt x="6544" y="20"/>
                  </a:cubicBezTo>
                  <a:cubicBezTo>
                    <a:pt x="6395" y="45"/>
                    <a:pt x="6196" y="95"/>
                    <a:pt x="6048" y="169"/>
                  </a:cubicBezTo>
                  <a:cubicBezTo>
                    <a:pt x="5056" y="590"/>
                    <a:pt x="4189" y="1136"/>
                    <a:pt x="3370" y="1706"/>
                  </a:cubicBezTo>
                  <a:cubicBezTo>
                    <a:pt x="2875" y="2078"/>
                    <a:pt x="2428" y="2450"/>
                    <a:pt x="1957" y="2797"/>
                  </a:cubicBezTo>
                  <a:cubicBezTo>
                    <a:pt x="1486" y="3193"/>
                    <a:pt x="1015" y="3615"/>
                    <a:pt x="619" y="4036"/>
                  </a:cubicBezTo>
                  <a:cubicBezTo>
                    <a:pt x="396" y="4284"/>
                    <a:pt x="148" y="4532"/>
                    <a:pt x="73" y="4805"/>
                  </a:cubicBezTo>
                  <a:cubicBezTo>
                    <a:pt x="0" y="5009"/>
                    <a:pt x="57" y="5076"/>
                    <a:pt x="191" y="5076"/>
                  </a:cubicBezTo>
                  <a:cubicBezTo>
                    <a:pt x="285" y="5076"/>
                    <a:pt x="417" y="5044"/>
                    <a:pt x="569" y="5003"/>
                  </a:cubicBezTo>
                  <a:cubicBezTo>
                    <a:pt x="1362" y="4780"/>
                    <a:pt x="2181" y="4408"/>
                    <a:pt x="2924" y="4036"/>
                  </a:cubicBezTo>
                  <a:cubicBezTo>
                    <a:pt x="4486" y="3292"/>
                    <a:pt x="5924" y="2400"/>
                    <a:pt x="7138" y="1384"/>
                  </a:cubicBezTo>
                  <a:cubicBezTo>
                    <a:pt x="7188" y="1309"/>
                    <a:pt x="7213" y="1284"/>
                    <a:pt x="7262" y="1210"/>
                  </a:cubicBezTo>
                  <a:cubicBezTo>
                    <a:pt x="7287" y="1136"/>
                    <a:pt x="7163" y="1061"/>
                    <a:pt x="7138" y="962"/>
                  </a:cubicBezTo>
                  <a:cubicBezTo>
                    <a:pt x="7064" y="789"/>
                    <a:pt x="7386" y="466"/>
                    <a:pt x="7188" y="342"/>
                  </a:cubicBezTo>
                  <a:cubicBezTo>
                    <a:pt x="7138" y="318"/>
                    <a:pt x="7064" y="318"/>
                    <a:pt x="7039" y="293"/>
                  </a:cubicBezTo>
                  <a:cubicBezTo>
                    <a:pt x="6965" y="268"/>
                    <a:pt x="6965" y="169"/>
                    <a:pt x="6940" y="95"/>
                  </a:cubicBezTo>
                  <a:cubicBezTo>
                    <a:pt x="6887" y="41"/>
                    <a:pt x="6794" y="0"/>
                    <a:pt x="6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4" name="Google Shape;9514;p25"/>
            <p:cNvSpPr/>
            <p:nvPr/>
          </p:nvSpPr>
          <p:spPr>
            <a:xfrm>
              <a:off x="4020725" y="1204700"/>
              <a:ext cx="115925" cy="81075"/>
            </a:xfrm>
            <a:custGeom>
              <a:avLst/>
              <a:gdLst/>
              <a:ahLst/>
              <a:cxnLst/>
              <a:rect l="l" t="t" r="r" b="b"/>
              <a:pathLst>
                <a:path w="4637" h="3243" extrusionOk="0">
                  <a:moveTo>
                    <a:pt x="3794" y="1"/>
                  </a:moveTo>
                  <a:cubicBezTo>
                    <a:pt x="3347" y="224"/>
                    <a:pt x="2951" y="497"/>
                    <a:pt x="2529" y="720"/>
                  </a:cubicBezTo>
                  <a:cubicBezTo>
                    <a:pt x="1835" y="1216"/>
                    <a:pt x="1240" y="1736"/>
                    <a:pt x="720" y="2306"/>
                  </a:cubicBezTo>
                  <a:cubicBezTo>
                    <a:pt x="571" y="2480"/>
                    <a:pt x="1" y="2976"/>
                    <a:pt x="50" y="3174"/>
                  </a:cubicBezTo>
                  <a:cubicBezTo>
                    <a:pt x="55" y="3223"/>
                    <a:pt x="92" y="3243"/>
                    <a:pt x="150" y="3243"/>
                  </a:cubicBezTo>
                  <a:cubicBezTo>
                    <a:pt x="388" y="3243"/>
                    <a:pt x="972" y="2907"/>
                    <a:pt x="1091" y="2827"/>
                  </a:cubicBezTo>
                  <a:cubicBezTo>
                    <a:pt x="2281" y="2207"/>
                    <a:pt x="3446" y="1563"/>
                    <a:pt x="4636" y="943"/>
                  </a:cubicBezTo>
                  <a:lnTo>
                    <a:pt x="4636" y="943"/>
                  </a:lnTo>
                  <a:cubicBezTo>
                    <a:pt x="4141" y="1067"/>
                    <a:pt x="3670" y="1166"/>
                    <a:pt x="3174" y="1290"/>
                  </a:cubicBezTo>
                  <a:cubicBezTo>
                    <a:pt x="3645" y="918"/>
                    <a:pt x="4091" y="497"/>
                    <a:pt x="4562" y="125"/>
                  </a:cubicBezTo>
                  <a:lnTo>
                    <a:pt x="4562" y="125"/>
                  </a:lnTo>
                  <a:cubicBezTo>
                    <a:pt x="3967" y="472"/>
                    <a:pt x="3347" y="794"/>
                    <a:pt x="2728" y="1067"/>
                  </a:cubicBezTo>
                  <a:cubicBezTo>
                    <a:pt x="2975" y="695"/>
                    <a:pt x="3347" y="323"/>
                    <a:pt x="3794"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5" name="Google Shape;9515;p25"/>
            <p:cNvSpPr/>
            <p:nvPr/>
          </p:nvSpPr>
          <p:spPr>
            <a:xfrm>
              <a:off x="3693500" y="1314975"/>
              <a:ext cx="212600" cy="64550"/>
            </a:xfrm>
            <a:custGeom>
              <a:avLst/>
              <a:gdLst/>
              <a:ahLst/>
              <a:cxnLst/>
              <a:rect l="l" t="t" r="r" b="b"/>
              <a:pathLst>
                <a:path w="8504" h="2582" extrusionOk="0">
                  <a:moveTo>
                    <a:pt x="5969" y="1"/>
                  </a:moveTo>
                  <a:cubicBezTo>
                    <a:pt x="5740" y="1"/>
                    <a:pt x="5510" y="2"/>
                    <a:pt x="5281" y="2"/>
                  </a:cubicBezTo>
                  <a:cubicBezTo>
                    <a:pt x="3843" y="2"/>
                    <a:pt x="2356" y="27"/>
                    <a:pt x="893" y="424"/>
                  </a:cubicBezTo>
                  <a:cubicBezTo>
                    <a:pt x="695" y="498"/>
                    <a:pt x="497" y="548"/>
                    <a:pt x="298" y="672"/>
                  </a:cubicBezTo>
                  <a:cubicBezTo>
                    <a:pt x="150" y="796"/>
                    <a:pt x="1" y="969"/>
                    <a:pt x="26" y="1118"/>
                  </a:cubicBezTo>
                  <a:cubicBezTo>
                    <a:pt x="26" y="1217"/>
                    <a:pt x="75" y="1292"/>
                    <a:pt x="125" y="1391"/>
                  </a:cubicBezTo>
                  <a:cubicBezTo>
                    <a:pt x="150" y="1515"/>
                    <a:pt x="75" y="1639"/>
                    <a:pt x="125" y="1763"/>
                  </a:cubicBezTo>
                  <a:cubicBezTo>
                    <a:pt x="125" y="1961"/>
                    <a:pt x="274" y="2110"/>
                    <a:pt x="397" y="2258"/>
                  </a:cubicBezTo>
                  <a:cubicBezTo>
                    <a:pt x="497" y="2357"/>
                    <a:pt x="546" y="2457"/>
                    <a:pt x="670" y="2506"/>
                  </a:cubicBezTo>
                  <a:cubicBezTo>
                    <a:pt x="790" y="2561"/>
                    <a:pt x="929" y="2582"/>
                    <a:pt x="1077" y="2582"/>
                  </a:cubicBezTo>
                  <a:cubicBezTo>
                    <a:pt x="1265" y="2582"/>
                    <a:pt x="1467" y="2548"/>
                    <a:pt x="1662" y="2506"/>
                  </a:cubicBezTo>
                  <a:cubicBezTo>
                    <a:pt x="2430" y="2357"/>
                    <a:pt x="3174" y="2159"/>
                    <a:pt x="3967" y="2010"/>
                  </a:cubicBezTo>
                  <a:cubicBezTo>
                    <a:pt x="4389" y="1911"/>
                    <a:pt x="4860" y="1837"/>
                    <a:pt x="5256" y="1663"/>
                  </a:cubicBezTo>
                  <a:cubicBezTo>
                    <a:pt x="5727" y="1515"/>
                    <a:pt x="6149" y="1341"/>
                    <a:pt x="6595" y="1143"/>
                  </a:cubicBezTo>
                  <a:cubicBezTo>
                    <a:pt x="7066" y="969"/>
                    <a:pt x="7512" y="746"/>
                    <a:pt x="7983" y="548"/>
                  </a:cubicBezTo>
                  <a:cubicBezTo>
                    <a:pt x="8429" y="374"/>
                    <a:pt x="8504" y="176"/>
                    <a:pt x="8008" y="126"/>
                  </a:cubicBezTo>
                  <a:cubicBezTo>
                    <a:pt x="7339" y="15"/>
                    <a:pt x="6655" y="1"/>
                    <a:pt x="59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6" name="Google Shape;9516;p25"/>
            <p:cNvSpPr/>
            <p:nvPr/>
          </p:nvSpPr>
          <p:spPr>
            <a:xfrm>
              <a:off x="3766625" y="1316275"/>
              <a:ext cx="117800" cy="37425"/>
            </a:xfrm>
            <a:custGeom>
              <a:avLst/>
              <a:gdLst/>
              <a:ahLst/>
              <a:cxnLst/>
              <a:rect l="l" t="t" r="r" b="b"/>
              <a:pathLst>
                <a:path w="4712" h="1497" extrusionOk="0">
                  <a:moveTo>
                    <a:pt x="30" y="366"/>
                  </a:moveTo>
                  <a:lnTo>
                    <a:pt x="30" y="366"/>
                  </a:lnTo>
                  <a:cubicBezTo>
                    <a:pt x="20" y="368"/>
                    <a:pt x="10" y="370"/>
                    <a:pt x="1" y="372"/>
                  </a:cubicBezTo>
                  <a:cubicBezTo>
                    <a:pt x="11" y="370"/>
                    <a:pt x="20" y="368"/>
                    <a:pt x="30" y="366"/>
                  </a:cubicBezTo>
                  <a:close/>
                  <a:moveTo>
                    <a:pt x="2703" y="0"/>
                  </a:moveTo>
                  <a:cubicBezTo>
                    <a:pt x="1796" y="74"/>
                    <a:pt x="889" y="196"/>
                    <a:pt x="30" y="366"/>
                  </a:cubicBezTo>
                  <a:lnTo>
                    <a:pt x="30" y="366"/>
                  </a:lnTo>
                  <a:cubicBezTo>
                    <a:pt x="48" y="363"/>
                    <a:pt x="66" y="362"/>
                    <a:pt x="85" y="362"/>
                  </a:cubicBezTo>
                  <a:cubicBezTo>
                    <a:pt x="165" y="362"/>
                    <a:pt x="251" y="385"/>
                    <a:pt x="323" y="421"/>
                  </a:cubicBezTo>
                  <a:cubicBezTo>
                    <a:pt x="621" y="496"/>
                    <a:pt x="943" y="595"/>
                    <a:pt x="1290" y="694"/>
                  </a:cubicBezTo>
                  <a:cubicBezTo>
                    <a:pt x="869" y="744"/>
                    <a:pt x="472" y="868"/>
                    <a:pt x="100" y="992"/>
                  </a:cubicBezTo>
                  <a:cubicBezTo>
                    <a:pt x="670" y="1041"/>
                    <a:pt x="1240" y="1041"/>
                    <a:pt x="1811" y="1041"/>
                  </a:cubicBezTo>
                  <a:cubicBezTo>
                    <a:pt x="1464" y="1116"/>
                    <a:pt x="1092" y="1289"/>
                    <a:pt x="794" y="1438"/>
                  </a:cubicBezTo>
                  <a:cubicBezTo>
                    <a:pt x="1000" y="1477"/>
                    <a:pt x="1218" y="1497"/>
                    <a:pt x="1443" y="1497"/>
                  </a:cubicBezTo>
                  <a:cubicBezTo>
                    <a:pt x="1924" y="1497"/>
                    <a:pt x="2436" y="1408"/>
                    <a:pt x="2926" y="1240"/>
                  </a:cubicBezTo>
                  <a:cubicBezTo>
                    <a:pt x="3521" y="1066"/>
                    <a:pt x="4066" y="719"/>
                    <a:pt x="4587" y="421"/>
                  </a:cubicBezTo>
                  <a:cubicBezTo>
                    <a:pt x="4661" y="372"/>
                    <a:pt x="4711" y="322"/>
                    <a:pt x="4711" y="248"/>
                  </a:cubicBezTo>
                  <a:cubicBezTo>
                    <a:pt x="4711" y="198"/>
                    <a:pt x="4017" y="99"/>
                    <a:pt x="3918" y="99"/>
                  </a:cubicBezTo>
                  <a:cubicBezTo>
                    <a:pt x="3521" y="50"/>
                    <a:pt x="3100" y="0"/>
                    <a:pt x="270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7" name="Google Shape;9517;p25"/>
            <p:cNvSpPr/>
            <p:nvPr/>
          </p:nvSpPr>
          <p:spPr>
            <a:xfrm>
              <a:off x="3987275" y="1118850"/>
              <a:ext cx="123975" cy="158400"/>
            </a:xfrm>
            <a:custGeom>
              <a:avLst/>
              <a:gdLst/>
              <a:ahLst/>
              <a:cxnLst/>
              <a:rect l="l" t="t" r="r" b="b"/>
              <a:pathLst>
                <a:path w="4959" h="6336" extrusionOk="0">
                  <a:moveTo>
                    <a:pt x="4480" y="1"/>
                  </a:moveTo>
                  <a:cubicBezTo>
                    <a:pt x="4353" y="1"/>
                    <a:pt x="4172" y="96"/>
                    <a:pt x="4013" y="96"/>
                  </a:cubicBezTo>
                  <a:cubicBezTo>
                    <a:pt x="3988" y="96"/>
                    <a:pt x="3965" y="93"/>
                    <a:pt x="3942" y="88"/>
                  </a:cubicBezTo>
                  <a:cubicBezTo>
                    <a:pt x="3867" y="64"/>
                    <a:pt x="3793" y="39"/>
                    <a:pt x="3743" y="39"/>
                  </a:cubicBezTo>
                  <a:cubicBezTo>
                    <a:pt x="3714" y="34"/>
                    <a:pt x="3684" y="32"/>
                    <a:pt x="3654" y="32"/>
                  </a:cubicBezTo>
                  <a:cubicBezTo>
                    <a:pt x="3511" y="32"/>
                    <a:pt x="3371" y="81"/>
                    <a:pt x="3248" y="163"/>
                  </a:cubicBezTo>
                  <a:cubicBezTo>
                    <a:pt x="3074" y="262"/>
                    <a:pt x="3000" y="336"/>
                    <a:pt x="2876" y="460"/>
                  </a:cubicBezTo>
                  <a:cubicBezTo>
                    <a:pt x="1958" y="1402"/>
                    <a:pt x="1339" y="2419"/>
                    <a:pt x="893" y="3435"/>
                  </a:cubicBezTo>
                  <a:cubicBezTo>
                    <a:pt x="471" y="4402"/>
                    <a:pt x="198" y="5344"/>
                    <a:pt x="0" y="6286"/>
                  </a:cubicBezTo>
                  <a:lnTo>
                    <a:pt x="0" y="6335"/>
                  </a:lnTo>
                  <a:lnTo>
                    <a:pt x="74" y="6335"/>
                  </a:lnTo>
                  <a:cubicBezTo>
                    <a:pt x="322" y="6335"/>
                    <a:pt x="570" y="6162"/>
                    <a:pt x="744" y="6013"/>
                  </a:cubicBezTo>
                  <a:cubicBezTo>
                    <a:pt x="2578" y="4501"/>
                    <a:pt x="4140" y="2617"/>
                    <a:pt x="4884" y="782"/>
                  </a:cubicBezTo>
                  <a:cubicBezTo>
                    <a:pt x="4908" y="634"/>
                    <a:pt x="4958" y="460"/>
                    <a:pt x="4884" y="386"/>
                  </a:cubicBezTo>
                  <a:cubicBezTo>
                    <a:pt x="4809" y="287"/>
                    <a:pt x="4685" y="262"/>
                    <a:pt x="4661" y="187"/>
                  </a:cubicBezTo>
                  <a:cubicBezTo>
                    <a:pt x="4636" y="138"/>
                    <a:pt x="4636" y="64"/>
                    <a:pt x="4586" y="39"/>
                  </a:cubicBezTo>
                  <a:cubicBezTo>
                    <a:pt x="4559" y="11"/>
                    <a:pt x="4522"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8" name="Google Shape;9518;p25"/>
            <p:cNvSpPr/>
            <p:nvPr/>
          </p:nvSpPr>
          <p:spPr>
            <a:xfrm>
              <a:off x="3989125" y="1148925"/>
              <a:ext cx="90500" cy="127350"/>
            </a:xfrm>
            <a:custGeom>
              <a:avLst/>
              <a:gdLst/>
              <a:ahLst/>
              <a:cxnLst/>
              <a:rect l="l" t="t" r="r" b="b"/>
              <a:pathLst>
                <a:path w="3620" h="5094" extrusionOk="0">
                  <a:moveTo>
                    <a:pt x="2876" y="1"/>
                  </a:moveTo>
                  <a:lnTo>
                    <a:pt x="2876" y="1"/>
                  </a:lnTo>
                  <a:cubicBezTo>
                    <a:pt x="2207" y="621"/>
                    <a:pt x="1686" y="1315"/>
                    <a:pt x="1240" y="2034"/>
                  </a:cubicBezTo>
                  <a:cubicBezTo>
                    <a:pt x="744" y="2827"/>
                    <a:pt x="397" y="3670"/>
                    <a:pt x="124" y="4463"/>
                  </a:cubicBezTo>
                  <a:cubicBezTo>
                    <a:pt x="75" y="4686"/>
                    <a:pt x="0" y="4909"/>
                    <a:pt x="124" y="5083"/>
                  </a:cubicBezTo>
                  <a:cubicBezTo>
                    <a:pt x="143" y="5090"/>
                    <a:pt x="164" y="5094"/>
                    <a:pt x="186" y="5094"/>
                  </a:cubicBezTo>
                  <a:cubicBezTo>
                    <a:pt x="306" y="5094"/>
                    <a:pt x="458" y="4986"/>
                    <a:pt x="521" y="4860"/>
                  </a:cubicBezTo>
                  <a:cubicBezTo>
                    <a:pt x="1265" y="4091"/>
                    <a:pt x="1860" y="3347"/>
                    <a:pt x="2479" y="2554"/>
                  </a:cubicBezTo>
                  <a:cubicBezTo>
                    <a:pt x="2975" y="1860"/>
                    <a:pt x="3471" y="1191"/>
                    <a:pt x="3620" y="497"/>
                  </a:cubicBezTo>
                  <a:lnTo>
                    <a:pt x="3620" y="497"/>
                  </a:lnTo>
                  <a:cubicBezTo>
                    <a:pt x="3471" y="596"/>
                    <a:pt x="3297" y="720"/>
                    <a:pt x="3099" y="819"/>
                  </a:cubicBezTo>
                  <a:cubicBezTo>
                    <a:pt x="3248" y="596"/>
                    <a:pt x="3372" y="348"/>
                    <a:pt x="3446" y="100"/>
                  </a:cubicBezTo>
                  <a:lnTo>
                    <a:pt x="3446" y="100"/>
                  </a:lnTo>
                  <a:cubicBezTo>
                    <a:pt x="3198" y="298"/>
                    <a:pt x="2950" y="472"/>
                    <a:pt x="2727" y="670"/>
                  </a:cubicBezTo>
                  <a:cubicBezTo>
                    <a:pt x="2826" y="447"/>
                    <a:pt x="2876" y="224"/>
                    <a:pt x="2876"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9" name="Google Shape;9519;p25"/>
            <p:cNvSpPr/>
            <p:nvPr/>
          </p:nvSpPr>
          <p:spPr>
            <a:xfrm>
              <a:off x="3767875" y="1203475"/>
              <a:ext cx="144425" cy="101650"/>
            </a:xfrm>
            <a:custGeom>
              <a:avLst/>
              <a:gdLst/>
              <a:ahLst/>
              <a:cxnLst/>
              <a:rect l="l" t="t" r="r" b="b"/>
              <a:pathLst>
                <a:path w="5777" h="4066" extrusionOk="0">
                  <a:moveTo>
                    <a:pt x="1314" y="0"/>
                  </a:moveTo>
                  <a:cubicBezTo>
                    <a:pt x="1116" y="0"/>
                    <a:pt x="868" y="25"/>
                    <a:pt x="695" y="149"/>
                  </a:cubicBezTo>
                  <a:cubicBezTo>
                    <a:pt x="645" y="223"/>
                    <a:pt x="596" y="273"/>
                    <a:pt x="546" y="298"/>
                  </a:cubicBezTo>
                  <a:cubicBezTo>
                    <a:pt x="397" y="397"/>
                    <a:pt x="75" y="372"/>
                    <a:pt x="25" y="496"/>
                  </a:cubicBezTo>
                  <a:cubicBezTo>
                    <a:pt x="1" y="521"/>
                    <a:pt x="25" y="546"/>
                    <a:pt x="25" y="595"/>
                  </a:cubicBezTo>
                  <a:cubicBezTo>
                    <a:pt x="75" y="769"/>
                    <a:pt x="199" y="918"/>
                    <a:pt x="298" y="1091"/>
                  </a:cubicBezTo>
                  <a:cubicBezTo>
                    <a:pt x="620" y="1512"/>
                    <a:pt x="992" y="1884"/>
                    <a:pt x="1414" y="2231"/>
                  </a:cubicBezTo>
                  <a:cubicBezTo>
                    <a:pt x="1686" y="2479"/>
                    <a:pt x="2009" y="2653"/>
                    <a:pt x="2356" y="2851"/>
                  </a:cubicBezTo>
                  <a:cubicBezTo>
                    <a:pt x="2876" y="3124"/>
                    <a:pt x="3422" y="3397"/>
                    <a:pt x="4016" y="3570"/>
                  </a:cubicBezTo>
                  <a:cubicBezTo>
                    <a:pt x="4314" y="3694"/>
                    <a:pt x="4636" y="3768"/>
                    <a:pt x="4934" y="3868"/>
                  </a:cubicBezTo>
                  <a:cubicBezTo>
                    <a:pt x="5033" y="3892"/>
                    <a:pt x="5777" y="4066"/>
                    <a:pt x="5777" y="4066"/>
                  </a:cubicBezTo>
                  <a:cubicBezTo>
                    <a:pt x="5529" y="2702"/>
                    <a:pt x="4636" y="1463"/>
                    <a:pt x="3248" y="620"/>
                  </a:cubicBezTo>
                  <a:cubicBezTo>
                    <a:pt x="2727" y="273"/>
                    <a:pt x="2108" y="25"/>
                    <a:pt x="1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0" name="Google Shape;9520;p25"/>
            <p:cNvSpPr/>
            <p:nvPr/>
          </p:nvSpPr>
          <p:spPr>
            <a:xfrm>
              <a:off x="3823650" y="1248100"/>
              <a:ext cx="81225" cy="51450"/>
            </a:xfrm>
            <a:custGeom>
              <a:avLst/>
              <a:gdLst/>
              <a:ahLst/>
              <a:cxnLst/>
              <a:rect l="l" t="t" r="r" b="b"/>
              <a:pathLst>
                <a:path w="3249" h="2058" extrusionOk="0">
                  <a:moveTo>
                    <a:pt x="1513" y="0"/>
                  </a:moveTo>
                  <a:cubicBezTo>
                    <a:pt x="1516" y="6"/>
                    <a:pt x="1520" y="12"/>
                    <a:pt x="1525" y="18"/>
                  </a:cubicBezTo>
                  <a:lnTo>
                    <a:pt x="1525" y="18"/>
                  </a:lnTo>
                  <a:cubicBezTo>
                    <a:pt x="1521" y="12"/>
                    <a:pt x="1517" y="6"/>
                    <a:pt x="1513" y="0"/>
                  </a:cubicBezTo>
                  <a:close/>
                  <a:moveTo>
                    <a:pt x="1525" y="18"/>
                  </a:moveTo>
                  <a:cubicBezTo>
                    <a:pt x="1668" y="237"/>
                    <a:pt x="1788" y="479"/>
                    <a:pt x="1885" y="744"/>
                  </a:cubicBezTo>
                  <a:cubicBezTo>
                    <a:pt x="1538" y="546"/>
                    <a:pt x="1166" y="347"/>
                    <a:pt x="720" y="248"/>
                  </a:cubicBezTo>
                  <a:lnTo>
                    <a:pt x="720" y="248"/>
                  </a:lnTo>
                  <a:cubicBezTo>
                    <a:pt x="893" y="496"/>
                    <a:pt x="1042" y="719"/>
                    <a:pt x="1141" y="967"/>
                  </a:cubicBezTo>
                  <a:cubicBezTo>
                    <a:pt x="769" y="917"/>
                    <a:pt x="372" y="868"/>
                    <a:pt x="1" y="818"/>
                  </a:cubicBezTo>
                  <a:lnTo>
                    <a:pt x="1" y="818"/>
                  </a:lnTo>
                  <a:cubicBezTo>
                    <a:pt x="273" y="1240"/>
                    <a:pt x="769" y="1537"/>
                    <a:pt x="1364" y="1711"/>
                  </a:cubicBezTo>
                  <a:cubicBezTo>
                    <a:pt x="1736" y="1810"/>
                    <a:pt x="2256" y="2033"/>
                    <a:pt x="2752" y="2058"/>
                  </a:cubicBezTo>
                  <a:cubicBezTo>
                    <a:pt x="3248" y="2008"/>
                    <a:pt x="3199" y="1636"/>
                    <a:pt x="3124" y="1438"/>
                  </a:cubicBezTo>
                  <a:cubicBezTo>
                    <a:pt x="2951" y="1116"/>
                    <a:pt x="2752" y="843"/>
                    <a:pt x="2455" y="595"/>
                  </a:cubicBezTo>
                  <a:cubicBezTo>
                    <a:pt x="2306" y="471"/>
                    <a:pt x="2157" y="347"/>
                    <a:pt x="2009" y="248"/>
                  </a:cubicBezTo>
                  <a:cubicBezTo>
                    <a:pt x="1892" y="202"/>
                    <a:pt x="1601" y="111"/>
                    <a:pt x="1525" y="18"/>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1" name="Google Shape;9521;p25"/>
            <p:cNvSpPr/>
            <p:nvPr/>
          </p:nvSpPr>
          <p:spPr>
            <a:xfrm>
              <a:off x="3920325" y="1119475"/>
              <a:ext cx="77500" cy="162550"/>
            </a:xfrm>
            <a:custGeom>
              <a:avLst/>
              <a:gdLst/>
              <a:ahLst/>
              <a:cxnLst/>
              <a:rect l="l" t="t" r="r" b="b"/>
              <a:pathLst>
                <a:path w="3100" h="6502" extrusionOk="0">
                  <a:moveTo>
                    <a:pt x="2207" y="1"/>
                  </a:moveTo>
                  <a:cubicBezTo>
                    <a:pt x="1990" y="1"/>
                    <a:pt x="1774" y="169"/>
                    <a:pt x="1557" y="169"/>
                  </a:cubicBezTo>
                  <a:cubicBezTo>
                    <a:pt x="1534" y="169"/>
                    <a:pt x="1511" y="167"/>
                    <a:pt x="1488" y="162"/>
                  </a:cubicBezTo>
                  <a:cubicBezTo>
                    <a:pt x="1456" y="153"/>
                    <a:pt x="1425" y="149"/>
                    <a:pt x="1396" y="149"/>
                  </a:cubicBezTo>
                  <a:cubicBezTo>
                    <a:pt x="1109" y="149"/>
                    <a:pt x="956" y="555"/>
                    <a:pt x="844" y="757"/>
                  </a:cubicBezTo>
                  <a:cubicBezTo>
                    <a:pt x="645" y="1030"/>
                    <a:pt x="497" y="1352"/>
                    <a:pt x="373" y="1650"/>
                  </a:cubicBezTo>
                  <a:cubicBezTo>
                    <a:pt x="125" y="2245"/>
                    <a:pt x="1" y="2865"/>
                    <a:pt x="1" y="3459"/>
                  </a:cubicBezTo>
                  <a:cubicBezTo>
                    <a:pt x="1" y="4253"/>
                    <a:pt x="224" y="5021"/>
                    <a:pt x="670" y="5691"/>
                  </a:cubicBezTo>
                  <a:cubicBezTo>
                    <a:pt x="819" y="5889"/>
                    <a:pt x="1042" y="6310"/>
                    <a:pt x="1364" y="6459"/>
                  </a:cubicBezTo>
                  <a:cubicBezTo>
                    <a:pt x="1428" y="6489"/>
                    <a:pt x="1489" y="6502"/>
                    <a:pt x="1547" y="6502"/>
                  </a:cubicBezTo>
                  <a:cubicBezTo>
                    <a:pt x="1832" y="6502"/>
                    <a:pt x="2050" y="6194"/>
                    <a:pt x="2133" y="5988"/>
                  </a:cubicBezTo>
                  <a:cubicBezTo>
                    <a:pt x="2505" y="4798"/>
                    <a:pt x="2678" y="3633"/>
                    <a:pt x="2901" y="2468"/>
                  </a:cubicBezTo>
                  <a:cubicBezTo>
                    <a:pt x="2976" y="2096"/>
                    <a:pt x="3025" y="1749"/>
                    <a:pt x="3050" y="1377"/>
                  </a:cubicBezTo>
                  <a:cubicBezTo>
                    <a:pt x="3100" y="1129"/>
                    <a:pt x="3100" y="832"/>
                    <a:pt x="3000" y="633"/>
                  </a:cubicBezTo>
                  <a:cubicBezTo>
                    <a:pt x="2901" y="435"/>
                    <a:pt x="2629" y="63"/>
                    <a:pt x="2306" y="14"/>
                  </a:cubicBezTo>
                  <a:cubicBezTo>
                    <a:pt x="2273" y="5"/>
                    <a:pt x="2240" y="1"/>
                    <a:pt x="2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2" name="Google Shape;9522;p25"/>
            <p:cNvSpPr/>
            <p:nvPr/>
          </p:nvSpPr>
          <p:spPr>
            <a:xfrm>
              <a:off x="3933350" y="1176200"/>
              <a:ext cx="42175" cy="96200"/>
            </a:xfrm>
            <a:custGeom>
              <a:avLst/>
              <a:gdLst/>
              <a:ahLst/>
              <a:cxnLst/>
              <a:rect l="l" t="t" r="r" b="b"/>
              <a:pathLst>
                <a:path w="1687" h="3848" extrusionOk="0">
                  <a:moveTo>
                    <a:pt x="521" y="1"/>
                  </a:moveTo>
                  <a:cubicBezTo>
                    <a:pt x="347" y="372"/>
                    <a:pt x="248" y="744"/>
                    <a:pt x="224" y="1116"/>
                  </a:cubicBezTo>
                  <a:cubicBezTo>
                    <a:pt x="174" y="1339"/>
                    <a:pt x="25" y="1587"/>
                    <a:pt x="25" y="1835"/>
                  </a:cubicBezTo>
                  <a:cubicBezTo>
                    <a:pt x="0" y="2480"/>
                    <a:pt x="496" y="3198"/>
                    <a:pt x="893" y="3694"/>
                  </a:cubicBezTo>
                  <a:cubicBezTo>
                    <a:pt x="957" y="3780"/>
                    <a:pt x="1059" y="3848"/>
                    <a:pt x="1183" y="3848"/>
                  </a:cubicBezTo>
                  <a:cubicBezTo>
                    <a:pt x="1201" y="3848"/>
                    <a:pt x="1220" y="3846"/>
                    <a:pt x="1240" y="3843"/>
                  </a:cubicBezTo>
                  <a:lnTo>
                    <a:pt x="1513" y="2356"/>
                  </a:lnTo>
                  <a:cubicBezTo>
                    <a:pt x="1587" y="1959"/>
                    <a:pt x="1686" y="1562"/>
                    <a:pt x="1612" y="1190"/>
                  </a:cubicBezTo>
                  <a:lnTo>
                    <a:pt x="1612" y="1190"/>
                  </a:lnTo>
                  <a:cubicBezTo>
                    <a:pt x="1513" y="1265"/>
                    <a:pt x="1438" y="1389"/>
                    <a:pt x="1339" y="1488"/>
                  </a:cubicBezTo>
                  <a:cubicBezTo>
                    <a:pt x="1364" y="1017"/>
                    <a:pt x="1314" y="571"/>
                    <a:pt x="1141" y="149"/>
                  </a:cubicBezTo>
                  <a:cubicBezTo>
                    <a:pt x="1017" y="372"/>
                    <a:pt x="967" y="571"/>
                    <a:pt x="942" y="769"/>
                  </a:cubicBezTo>
                  <a:cubicBezTo>
                    <a:pt x="818" y="496"/>
                    <a:pt x="695" y="248"/>
                    <a:pt x="521"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3" name="Google Shape;9523;p25"/>
            <p:cNvSpPr/>
            <p:nvPr/>
          </p:nvSpPr>
          <p:spPr>
            <a:xfrm>
              <a:off x="3707150" y="1252125"/>
              <a:ext cx="195225" cy="73700"/>
            </a:xfrm>
            <a:custGeom>
              <a:avLst/>
              <a:gdLst/>
              <a:ahLst/>
              <a:cxnLst/>
              <a:rect l="l" t="t" r="r" b="b"/>
              <a:pathLst>
                <a:path w="7809" h="2948" extrusionOk="0">
                  <a:moveTo>
                    <a:pt x="1537" y="0"/>
                  </a:moveTo>
                  <a:cubicBezTo>
                    <a:pt x="1432" y="0"/>
                    <a:pt x="1326" y="13"/>
                    <a:pt x="1215" y="62"/>
                  </a:cubicBezTo>
                  <a:cubicBezTo>
                    <a:pt x="1017" y="161"/>
                    <a:pt x="893" y="285"/>
                    <a:pt x="744" y="409"/>
                  </a:cubicBezTo>
                  <a:cubicBezTo>
                    <a:pt x="570" y="558"/>
                    <a:pt x="322" y="657"/>
                    <a:pt x="149" y="831"/>
                  </a:cubicBezTo>
                  <a:cubicBezTo>
                    <a:pt x="0" y="1004"/>
                    <a:pt x="75" y="1128"/>
                    <a:pt x="99" y="1252"/>
                  </a:cubicBezTo>
                  <a:cubicBezTo>
                    <a:pt x="124" y="1302"/>
                    <a:pt x="149" y="1302"/>
                    <a:pt x="149" y="1401"/>
                  </a:cubicBezTo>
                  <a:cubicBezTo>
                    <a:pt x="149" y="1451"/>
                    <a:pt x="124" y="1525"/>
                    <a:pt x="149" y="1624"/>
                  </a:cubicBezTo>
                  <a:cubicBezTo>
                    <a:pt x="199" y="1872"/>
                    <a:pt x="446" y="2120"/>
                    <a:pt x="719" y="2244"/>
                  </a:cubicBezTo>
                  <a:cubicBezTo>
                    <a:pt x="2013" y="2761"/>
                    <a:pt x="3705" y="2948"/>
                    <a:pt x="5387" y="2948"/>
                  </a:cubicBezTo>
                  <a:cubicBezTo>
                    <a:pt x="5961" y="2948"/>
                    <a:pt x="6535" y="2926"/>
                    <a:pt x="7090" y="2888"/>
                  </a:cubicBezTo>
                  <a:cubicBezTo>
                    <a:pt x="7338" y="2864"/>
                    <a:pt x="7660" y="2789"/>
                    <a:pt x="7759" y="2640"/>
                  </a:cubicBezTo>
                  <a:cubicBezTo>
                    <a:pt x="7809" y="2467"/>
                    <a:pt x="7710" y="2393"/>
                    <a:pt x="7586" y="2293"/>
                  </a:cubicBezTo>
                  <a:cubicBezTo>
                    <a:pt x="7065" y="1822"/>
                    <a:pt x="6421" y="1500"/>
                    <a:pt x="5727" y="1178"/>
                  </a:cubicBezTo>
                  <a:cubicBezTo>
                    <a:pt x="5553" y="1079"/>
                    <a:pt x="5355" y="1029"/>
                    <a:pt x="5181" y="930"/>
                  </a:cubicBezTo>
                  <a:cubicBezTo>
                    <a:pt x="4140" y="508"/>
                    <a:pt x="3099" y="62"/>
                    <a:pt x="1859" y="13"/>
                  </a:cubicBezTo>
                  <a:cubicBezTo>
                    <a:pt x="1748" y="13"/>
                    <a:pt x="1643" y="0"/>
                    <a:pt x="15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4" name="Google Shape;9524;p25"/>
            <p:cNvSpPr/>
            <p:nvPr/>
          </p:nvSpPr>
          <p:spPr>
            <a:xfrm>
              <a:off x="3771600" y="1278450"/>
              <a:ext cx="119000" cy="39700"/>
            </a:xfrm>
            <a:custGeom>
              <a:avLst/>
              <a:gdLst/>
              <a:ahLst/>
              <a:cxnLst/>
              <a:rect l="l" t="t" r="r" b="b"/>
              <a:pathLst>
                <a:path w="4760" h="1588" extrusionOk="0">
                  <a:moveTo>
                    <a:pt x="719" y="1"/>
                  </a:moveTo>
                  <a:lnTo>
                    <a:pt x="719" y="1"/>
                  </a:lnTo>
                  <a:cubicBezTo>
                    <a:pt x="731" y="17"/>
                    <a:pt x="751" y="31"/>
                    <a:pt x="776" y="42"/>
                  </a:cubicBezTo>
                  <a:lnTo>
                    <a:pt x="776" y="42"/>
                  </a:lnTo>
                  <a:cubicBezTo>
                    <a:pt x="757" y="28"/>
                    <a:pt x="738" y="14"/>
                    <a:pt x="719" y="1"/>
                  </a:cubicBezTo>
                  <a:close/>
                  <a:moveTo>
                    <a:pt x="776" y="42"/>
                  </a:moveTo>
                  <a:lnTo>
                    <a:pt x="776" y="42"/>
                  </a:lnTo>
                  <a:cubicBezTo>
                    <a:pt x="931" y="157"/>
                    <a:pt x="1091" y="287"/>
                    <a:pt x="1289" y="398"/>
                  </a:cubicBezTo>
                  <a:cubicBezTo>
                    <a:pt x="1125" y="377"/>
                    <a:pt x="948" y="365"/>
                    <a:pt x="767" y="365"/>
                  </a:cubicBezTo>
                  <a:cubicBezTo>
                    <a:pt x="511" y="365"/>
                    <a:pt x="247" y="389"/>
                    <a:pt x="0" y="447"/>
                  </a:cubicBezTo>
                  <a:cubicBezTo>
                    <a:pt x="397" y="596"/>
                    <a:pt x="843" y="769"/>
                    <a:pt x="1240" y="943"/>
                  </a:cubicBezTo>
                  <a:lnTo>
                    <a:pt x="595" y="1116"/>
                  </a:lnTo>
                  <a:cubicBezTo>
                    <a:pt x="630" y="1109"/>
                    <a:pt x="671" y="1106"/>
                    <a:pt x="715" y="1106"/>
                  </a:cubicBezTo>
                  <a:cubicBezTo>
                    <a:pt x="985" y="1106"/>
                    <a:pt x="1399" y="1219"/>
                    <a:pt x="1612" y="1240"/>
                  </a:cubicBezTo>
                  <a:cubicBezTo>
                    <a:pt x="1959" y="1265"/>
                    <a:pt x="2256" y="1315"/>
                    <a:pt x="2603" y="1340"/>
                  </a:cubicBezTo>
                  <a:cubicBezTo>
                    <a:pt x="3322" y="1389"/>
                    <a:pt x="4016" y="1488"/>
                    <a:pt x="4735" y="1587"/>
                  </a:cubicBezTo>
                  <a:cubicBezTo>
                    <a:pt x="4760" y="1513"/>
                    <a:pt x="4710" y="1463"/>
                    <a:pt x="4636" y="1439"/>
                  </a:cubicBezTo>
                  <a:cubicBezTo>
                    <a:pt x="4239" y="1216"/>
                    <a:pt x="3942" y="968"/>
                    <a:pt x="3471" y="769"/>
                  </a:cubicBezTo>
                  <a:cubicBezTo>
                    <a:pt x="3000" y="596"/>
                    <a:pt x="2479" y="398"/>
                    <a:pt x="1983" y="274"/>
                  </a:cubicBezTo>
                  <a:cubicBezTo>
                    <a:pt x="1760" y="224"/>
                    <a:pt x="1562" y="150"/>
                    <a:pt x="1364" y="125"/>
                  </a:cubicBezTo>
                  <a:cubicBezTo>
                    <a:pt x="1177" y="104"/>
                    <a:pt x="904" y="101"/>
                    <a:pt x="776" y="42"/>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5" name="Google Shape;9525;p25"/>
            <p:cNvSpPr/>
            <p:nvPr/>
          </p:nvSpPr>
          <p:spPr>
            <a:xfrm>
              <a:off x="3840375" y="1140875"/>
              <a:ext cx="108500" cy="154650"/>
            </a:xfrm>
            <a:custGeom>
              <a:avLst/>
              <a:gdLst/>
              <a:ahLst/>
              <a:cxnLst/>
              <a:rect l="l" t="t" r="r" b="b"/>
              <a:pathLst>
                <a:path w="4340" h="6186" extrusionOk="0">
                  <a:moveTo>
                    <a:pt x="1488" y="1"/>
                  </a:moveTo>
                  <a:cubicBezTo>
                    <a:pt x="1240" y="1"/>
                    <a:pt x="1067" y="273"/>
                    <a:pt x="819" y="323"/>
                  </a:cubicBezTo>
                  <a:cubicBezTo>
                    <a:pt x="769" y="348"/>
                    <a:pt x="726" y="348"/>
                    <a:pt x="686" y="348"/>
                  </a:cubicBezTo>
                  <a:cubicBezTo>
                    <a:pt x="645" y="348"/>
                    <a:pt x="608" y="348"/>
                    <a:pt x="571" y="372"/>
                  </a:cubicBezTo>
                  <a:cubicBezTo>
                    <a:pt x="447" y="397"/>
                    <a:pt x="323" y="496"/>
                    <a:pt x="249" y="571"/>
                  </a:cubicBezTo>
                  <a:cubicBezTo>
                    <a:pt x="199" y="695"/>
                    <a:pt x="199" y="794"/>
                    <a:pt x="150" y="893"/>
                  </a:cubicBezTo>
                  <a:cubicBezTo>
                    <a:pt x="26" y="1538"/>
                    <a:pt x="1" y="2182"/>
                    <a:pt x="100" y="2777"/>
                  </a:cubicBezTo>
                  <a:cubicBezTo>
                    <a:pt x="199" y="3347"/>
                    <a:pt x="522" y="3719"/>
                    <a:pt x="869" y="4140"/>
                  </a:cubicBezTo>
                  <a:cubicBezTo>
                    <a:pt x="1513" y="5008"/>
                    <a:pt x="2455" y="5777"/>
                    <a:pt x="3744" y="6148"/>
                  </a:cubicBezTo>
                  <a:cubicBezTo>
                    <a:pt x="3781" y="6173"/>
                    <a:pt x="3825" y="6186"/>
                    <a:pt x="3865" y="6186"/>
                  </a:cubicBezTo>
                  <a:cubicBezTo>
                    <a:pt x="3905" y="6186"/>
                    <a:pt x="3943" y="6173"/>
                    <a:pt x="3967" y="6148"/>
                  </a:cubicBezTo>
                  <a:cubicBezTo>
                    <a:pt x="3992" y="6124"/>
                    <a:pt x="3992" y="6099"/>
                    <a:pt x="4042" y="6074"/>
                  </a:cubicBezTo>
                  <a:cubicBezTo>
                    <a:pt x="4190" y="5777"/>
                    <a:pt x="4215" y="5504"/>
                    <a:pt x="4240" y="5256"/>
                  </a:cubicBezTo>
                  <a:cubicBezTo>
                    <a:pt x="4339" y="4264"/>
                    <a:pt x="4091" y="3372"/>
                    <a:pt x="3794" y="2430"/>
                  </a:cubicBezTo>
                  <a:cubicBezTo>
                    <a:pt x="3794" y="2380"/>
                    <a:pt x="3744" y="2356"/>
                    <a:pt x="3744" y="2281"/>
                  </a:cubicBezTo>
                  <a:cubicBezTo>
                    <a:pt x="3695" y="2009"/>
                    <a:pt x="3595" y="1761"/>
                    <a:pt x="3447" y="1513"/>
                  </a:cubicBezTo>
                  <a:cubicBezTo>
                    <a:pt x="3298" y="1290"/>
                    <a:pt x="3124" y="1116"/>
                    <a:pt x="2951" y="918"/>
                  </a:cubicBezTo>
                  <a:cubicBezTo>
                    <a:pt x="2753" y="695"/>
                    <a:pt x="2579" y="496"/>
                    <a:pt x="2356" y="298"/>
                  </a:cubicBezTo>
                  <a:cubicBezTo>
                    <a:pt x="2207" y="149"/>
                    <a:pt x="1935" y="125"/>
                    <a:pt x="1687" y="25"/>
                  </a:cubicBezTo>
                  <a:cubicBezTo>
                    <a:pt x="1612" y="25"/>
                    <a:pt x="1563" y="1"/>
                    <a:pt x="1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6" name="Google Shape;9526;p25"/>
            <p:cNvSpPr/>
            <p:nvPr/>
          </p:nvSpPr>
          <p:spPr>
            <a:xfrm>
              <a:off x="3868275" y="1181150"/>
              <a:ext cx="71925" cy="101050"/>
            </a:xfrm>
            <a:custGeom>
              <a:avLst/>
              <a:gdLst/>
              <a:ahLst/>
              <a:cxnLst/>
              <a:rect l="l" t="t" r="r" b="b"/>
              <a:pathLst>
                <a:path w="2877" h="4042" extrusionOk="0">
                  <a:moveTo>
                    <a:pt x="2182" y="1240"/>
                  </a:moveTo>
                  <a:cubicBezTo>
                    <a:pt x="2177" y="1245"/>
                    <a:pt x="2174" y="1252"/>
                    <a:pt x="2173" y="1260"/>
                  </a:cubicBezTo>
                  <a:lnTo>
                    <a:pt x="2173" y="1260"/>
                  </a:lnTo>
                  <a:cubicBezTo>
                    <a:pt x="2176" y="1254"/>
                    <a:pt x="2179" y="1247"/>
                    <a:pt x="2182" y="1240"/>
                  </a:cubicBezTo>
                  <a:close/>
                  <a:moveTo>
                    <a:pt x="1091" y="1"/>
                  </a:moveTo>
                  <a:cubicBezTo>
                    <a:pt x="1017" y="298"/>
                    <a:pt x="992" y="571"/>
                    <a:pt x="967" y="869"/>
                  </a:cubicBezTo>
                  <a:cubicBezTo>
                    <a:pt x="645" y="621"/>
                    <a:pt x="323" y="323"/>
                    <a:pt x="0" y="75"/>
                  </a:cubicBezTo>
                  <a:lnTo>
                    <a:pt x="0" y="75"/>
                  </a:lnTo>
                  <a:cubicBezTo>
                    <a:pt x="0" y="670"/>
                    <a:pt x="100" y="1240"/>
                    <a:pt x="323" y="1761"/>
                  </a:cubicBezTo>
                  <a:cubicBezTo>
                    <a:pt x="496" y="2207"/>
                    <a:pt x="744" y="2653"/>
                    <a:pt x="1091" y="3050"/>
                  </a:cubicBezTo>
                  <a:cubicBezTo>
                    <a:pt x="1240" y="3273"/>
                    <a:pt x="1438" y="3447"/>
                    <a:pt x="1637" y="3645"/>
                  </a:cubicBezTo>
                  <a:cubicBezTo>
                    <a:pt x="1761" y="3769"/>
                    <a:pt x="1984" y="4042"/>
                    <a:pt x="2232" y="4042"/>
                  </a:cubicBezTo>
                  <a:cubicBezTo>
                    <a:pt x="2876" y="4042"/>
                    <a:pt x="2628" y="3000"/>
                    <a:pt x="2603" y="2777"/>
                  </a:cubicBezTo>
                  <a:cubicBezTo>
                    <a:pt x="2579" y="2505"/>
                    <a:pt x="2504" y="2257"/>
                    <a:pt x="2455" y="1984"/>
                  </a:cubicBezTo>
                  <a:cubicBezTo>
                    <a:pt x="2430" y="1860"/>
                    <a:pt x="2380" y="1687"/>
                    <a:pt x="2331" y="1563"/>
                  </a:cubicBezTo>
                  <a:cubicBezTo>
                    <a:pt x="2308" y="1518"/>
                    <a:pt x="2166" y="1333"/>
                    <a:pt x="2173" y="1260"/>
                  </a:cubicBezTo>
                  <a:lnTo>
                    <a:pt x="2173" y="1260"/>
                  </a:lnTo>
                  <a:cubicBezTo>
                    <a:pt x="2100" y="1429"/>
                    <a:pt x="2007" y="1619"/>
                    <a:pt x="1959" y="1786"/>
                  </a:cubicBezTo>
                  <a:cubicBezTo>
                    <a:pt x="1810" y="1141"/>
                    <a:pt x="1513" y="521"/>
                    <a:pt x="1091"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7" name="Google Shape;9527;p25"/>
            <p:cNvSpPr/>
            <p:nvPr/>
          </p:nvSpPr>
          <p:spPr>
            <a:xfrm>
              <a:off x="3958750" y="1120425"/>
              <a:ext cx="99200" cy="158150"/>
            </a:xfrm>
            <a:custGeom>
              <a:avLst/>
              <a:gdLst/>
              <a:ahLst/>
              <a:cxnLst/>
              <a:rect l="l" t="t" r="r" b="b"/>
              <a:pathLst>
                <a:path w="3968" h="6326" extrusionOk="0">
                  <a:moveTo>
                    <a:pt x="2951" y="1"/>
                  </a:moveTo>
                  <a:cubicBezTo>
                    <a:pt x="2529" y="25"/>
                    <a:pt x="1910" y="719"/>
                    <a:pt x="1686" y="967"/>
                  </a:cubicBezTo>
                  <a:cubicBezTo>
                    <a:pt x="1339" y="1364"/>
                    <a:pt x="1067" y="1761"/>
                    <a:pt x="844" y="2182"/>
                  </a:cubicBezTo>
                  <a:cubicBezTo>
                    <a:pt x="348" y="3000"/>
                    <a:pt x="50" y="3868"/>
                    <a:pt x="1" y="4711"/>
                  </a:cubicBezTo>
                  <a:cubicBezTo>
                    <a:pt x="1" y="5107"/>
                    <a:pt x="75" y="5479"/>
                    <a:pt x="199" y="5851"/>
                  </a:cubicBezTo>
                  <a:cubicBezTo>
                    <a:pt x="236" y="5979"/>
                    <a:pt x="436" y="6325"/>
                    <a:pt x="668" y="6325"/>
                  </a:cubicBezTo>
                  <a:cubicBezTo>
                    <a:pt x="749" y="6325"/>
                    <a:pt x="834" y="6283"/>
                    <a:pt x="918" y="6173"/>
                  </a:cubicBezTo>
                  <a:cubicBezTo>
                    <a:pt x="1215" y="5727"/>
                    <a:pt x="1563" y="5281"/>
                    <a:pt x="1860" y="4834"/>
                  </a:cubicBezTo>
                  <a:cubicBezTo>
                    <a:pt x="2306" y="4240"/>
                    <a:pt x="2728" y="3620"/>
                    <a:pt x="3075" y="3000"/>
                  </a:cubicBezTo>
                  <a:cubicBezTo>
                    <a:pt x="3447" y="2331"/>
                    <a:pt x="3694" y="1637"/>
                    <a:pt x="3843" y="967"/>
                  </a:cubicBezTo>
                  <a:cubicBezTo>
                    <a:pt x="3967" y="620"/>
                    <a:pt x="3818" y="447"/>
                    <a:pt x="3645" y="149"/>
                  </a:cubicBezTo>
                  <a:cubicBezTo>
                    <a:pt x="3645" y="124"/>
                    <a:pt x="3595" y="75"/>
                    <a:pt x="3546" y="75"/>
                  </a:cubicBezTo>
                  <a:cubicBezTo>
                    <a:pt x="3521" y="58"/>
                    <a:pt x="3491" y="53"/>
                    <a:pt x="3458" y="53"/>
                  </a:cubicBezTo>
                  <a:cubicBezTo>
                    <a:pt x="3394" y="53"/>
                    <a:pt x="3323" y="75"/>
                    <a:pt x="3273" y="75"/>
                  </a:cubicBezTo>
                  <a:cubicBezTo>
                    <a:pt x="3149" y="75"/>
                    <a:pt x="3075" y="1"/>
                    <a:pt x="2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8" name="Google Shape;9528;p25"/>
            <p:cNvSpPr/>
            <p:nvPr/>
          </p:nvSpPr>
          <p:spPr>
            <a:xfrm>
              <a:off x="3974250" y="1147075"/>
              <a:ext cx="50850" cy="115025"/>
            </a:xfrm>
            <a:custGeom>
              <a:avLst/>
              <a:gdLst/>
              <a:ahLst/>
              <a:cxnLst/>
              <a:rect l="l" t="t" r="r" b="b"/>
              <a:pathLst>
                <a:path w="2034" h="4601" extrusionOk="0">
                  <a:moveTo>
                    <a:pt x="1612" y="0"/>
                  </a:moveTo>
                  <a:lnTo>
                    <a:pt x="1612" y="0"/>
                  </a:lnTo>
                  <a:cubicBezTo>
                    <a:pt x="1190" y="571"/>
                    <a:pt x="819" y="1190"/>
                    <a:pt x="546" y="1860"/>
                  </a:cubicBezTo>
                  <a:cubicBezTo>
                    <a:pt x="298" y="2405"/>
                    <a:pt x="124" y="3000"/>
                    <a:pt x="75" y="3545"/>
                  </a:cubicBezTo>
                  <a:cubicBezTo>
                    <a:pt x="50" y="3843"/>
                    <a:pt x="1" y="4116"/>
                    <a:pt x="50" y="4388"/>
                  </a:cubicBezTo>
                  <a:cubicBezTo>
                    <a:pt x="61" y="4538"/>
                    <a:pt x="113" y="4600"/>
                    <a:pt x="187" y="4600"/>
                  </a:cubicBezTo>
                  <a:cubicBezTo>
                    <a:pt x="285" y="4600"/>
                    <a:pt x="419" y="4493"/>
                    <a:pt x="546" y="4339"/>
                  </a:cubicBezTo>
                  <a:cubicBezTo>
                    <a:pt x="943" y="3793"/>
                    <a:pt x="1290" y="3223"/>
                    <a:pt x="1537" y="2653"/>
                  </a:cubicBezTo>
                  <a:cubicBezTo>
                    <a:pt x="1661" y="2380"/>
                    <a:pt x="1736" y="2108"/>
                    <a:pt x="1835" y="1810"/>
                  </a:cubicBezTo>
                  <a:cubicBezTo>
                    <a:pt x="1909" y="1637"/>
                    <a:pt x="1909" y="1141"/>
                    <a:pt x="2033" y="1017"/>
                  </a:cubicBezTo>
                  <a:lnTo>
                    <a:pt x="2033" y="1017"/>
                  </a:lnTo>
                  <a:cubicBezTo>
                    <a:pt x="1810" y="1190"/>
                    <a:pt x="1587" y="1413"/>
                    <a:pt x="1364" y="1637"/>
                  </a:cubicBezTo>
                  <a:cubicBezTo>
                    <a:pt x="1537" y="1066"/>
                    <a:pt x="1612" y="521"/>
                    <a:pt x="1612"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9" name="Google Shape;9529;p25"/>
            <p:cNvSpPr/>
            <p:nvPr/>
          </p:nvSpPr>
          <p:spPr>
            <a:xfrm>
              <a:off x="3710250" y="1332875"/>
              <a:ext cx="185625" cy="92650"/>
            </a:xfrm>
            <a:custGeom>
              <a:avLst/>
              <a:gdLst/>
              <a:ahLst/>
              <a:cxnLst/>
              <a:rect l="l" t="t" r="r" b="b"/>
              <a:pathLst>
                <a:path w="7425" h="3706" extrusionOk="0">
                  <a:moveTo>
                    <a:pt x="7002" y="1"/>
                  </a:moveTo>
                  <a:cubicBezTo>
                    <a:pt x="6936" y="1"/>
                    <a:pt x="6858" y="10"/>
                    <a:pt x="6768" y="30"/>
                  </a:cubicBezTo>
                  <a:cubicBezTo>
                    <a:pt x="5974" y="154"/>
                    <a:pt x="5181" y="427"/>
                    <a:pt x="4437" y="650"/>
                  </a:cubicBezTo>
                  <a:cubicBezTo>
                    <a:pt x="3049" y="1071"/>
                    <a:pt x="1611" y="1567"/>
                    <a:pt x="496" y="2385"/>
                  </a:cubicBezTo>
                  <a:cubicBezTo>
                    <a:pt x="372" y="2484"/>
                    <a:pt x="223" y="2608"/>
                    <a:pt x="149" y="2732"/>
                  </a:cubicBezTo>
                  <a:cubicBezTo>
                    <a:pt x="0" y="2980"/>
                    <a:pt x="124" y="3228"/>
                    <a:pt x="273" y="3377"/>
                  </a:cubicBezTo>
                  <a:cubicBezTo>
                    <a:pt x="347" y="3426"/>
                    <a:pt x="397" y="3501"/>
                    <a:pt x="496" y="3525"/>
                  </a:cubicBezTo>
                  <a:cubicBezTo>
                    <a:pt x="620" y="3575"/>
                    <a:pt x="769" y="3649"/>
                    <a:pt x="967" y="3674"/>
                  </a:cubicBezTo>
                  <a:cubicBezTo>
                    <a:pt x="1094" y="3695"/>
                    <a:pt x="1226" y="3705"/>
                    <a:pt x="1360" y="3705"/>
                  </a:cubicBezTo>
                  <a:cubicBezTo>
                    <a:pt x="1855" y="3705"/>
                    <a:pt x="2388" y="3572"/>
                    <a:pt x="2876" y="3377"/>
                  </a:cubicBezTo>
                  <a:cubicBezTo>
                    <a:pt x="3495" y="3129"/>
                    <a:pt x="4066" y="2757"/>
                    <a:pt x="4611" y="2410"/>
                  </a:cubicBezTo>
                  <a:lnTo>
                    <a:pt x="6098" y="1493"/>
                  </a:lnTo>
                  <a:cubicBezTo>
                    <a:pt x="6470" y="1220"/>
                    <a:pt x="6842" y="1022"/>
                    <a:pt x="7090" y="699"/>
                  </a:cubicBezTo>
                  <a:cubicBezTo>
                    <a:pt x="7369" y="378"/>
                    <a:pt x="7425" y="1"/>
                    <a:pt x="70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0" name="Google Shape;9530;p25"/>
            <p:cNvSpPr/>
            <p:nvPr/>
          </p:nvSpPr>
          <p:spPr>
            <a:xfrm>
              <a:off x="3736900" y="1335800"/>
              <a:ext cx="151850" cy="69100"/>
            </a:xfrm>
            <a:custGeom>
              <a:avLst/>
              <a:gdLst/>
              <a:ahLst/>
              <a:cxnLst/>
              <a:rect l="l" t="t" r="r" b="b"/>
              <a:pathLst>
                <a:path w="6074" h="2764" extrusionOk="0">
                  <a:moveTo>
                    <a:pt x="5728" y="1"/>
                  </a:moveTo>
                  <a:cubicBezTo>
                    <a:pt x="5538" y="1"/>
                    <a:pt x="5256" y="95"/>
                    <a:pt x="5132" y="136"/>
                  </a:cubicBezTo>
                  <a:cubicBezTo>
                    <a:pt x="4388" y="310"/>
                    <a:pt x="3669" y="582"/>
                    <a:pt x="3000" y="880"/>
                  </a:cubicBezTo>
                  <a:cubicBezTo>
                    <a:pt x="2405" y="1128"/>
                    <a:pt x="1810" y="1401"/>
                    <a:pt x="1289" y="1698"/>
                  </a:cubicBezTo>
                  <a:cubicBezTo>
                    <a:pt x="818" y="2020"/>
                    <a:pt x="422" y="2343"/>
                    <a:pt x="0" y="2690"/>
                  </a:cubicBezTo>
                  <a:cubicBezTo>
                    <a:pt x="645" y="2417"/>
                    <a:pt x="1314" y="2144"/>
                    <a:pt x="1983" y="1896"/>
                  </a:cubicBezTo>
                  <a:lnTo>
                    <a:pt x="1983" y="1896"/>
                  </a:lnTo>
                  <a:cubicBezTo>
                    <a:pt x="1636" y="2144"/>
                    <a:pt x="1388" y="2442"/>
                    <a:pt x="1190" y="2764"/>
                  </a:cubicBezTo>
                  <a:cubicBezTo>
                    <a:pt x="1735" y="2491"/>
                    <a:pt x="2281" y="2194"/>
                    <a:pt x="2801" y="1896"/>
                  </a:cubicBezTo>
                  <a:lnTo>
                    <a:pt x="2801" y="1896"/>
                  </a:lnTo>
                  <a:cubicBezTo>
                    <a:pt x="2677" y="2095"/>
                    <a:pt x="2504" y="2318"/>
                    <a:pt x="2281" y="2516"/>
                  </a:cubicBezTo>
                  <a:cubicBezTo>
                    <a:pt x="3595" y="1946"/>
                    <a:pt x="4958" y="1326"/>
                    <a:pt x="5826" y="434"/>
                  </a:cubicBezTo>
                  <a:cubicBezTo>
                    <a:pt x="5950" y="285"/>
                    <a:pt x="6074" y="62"/>
                    <a:pt x="5826" y="12"/>
                  </a:cubicBezTo>
                  <a:cubicBezTo>
                    <a:pt x="5798" y="4"/>
                    <a:pt x="5764" y="1"/>
                    <a:pt x="5728"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1" name="Google Shape;9531;p25"/>
            <p:cNvSpPr/>
            <p:nvPr/>
          </p:nvSpPr>
          <p:spPr>
            <a:xfrm>
              <a:off x="3766625" y="1356525"/>
              <a:ext cx="153975" cy="135900"/>
            </a:xfrm>
            <a:custGeom>
              <a:avLst/>
              <a:gdLst/>
              <a:ahLst/>
              <a:cxnLst/>
              <a:rect l="l" t="t" r="r" b="b"/>
              <a:pathLst>
                <a:path w="6159" h="5436" extrusionOk="0">
                  <a:moveTo>
                    <a:pt x="5403" y="1"/>
                  </a:moveTo>
                  <a:cubicBezTo>
                    <a:pt x="5396" y="1"/>
                    <a:pt x="5388" y="1"/>
                    <a:pt x="5380" y="1"/>
                  </a:cubicBezTo>
                  <a:cubicBezTo>
                    <a:pt x="5008" y="1"/>
                    <a:pt x="4661" y="299"/>
                    <a:pt x="4414" y="497"/>
                  </a:cubicBezTo>
                  <a:cubicBezTo>
                    <a:pt x="4017" y="795"/>
                    <a:pt x="3645" y="1092"/>
                    <a:pt x="3273" y="1414"/>
                  </a:cubicBezTo>
                  <a:cubicBezTo>
                    <a:pt x="2827" y="1737"/>
                    <a:pt x="2430" y="2108"/>
                    <a:pt x="2034" y="2480"/>
                  </a:cubicBezTo>
                  <a:cubicBezTo>
                    <a:pt x="1662" y="2827"/>
                    <a:pt x="1290" y="3174"/>
                    <a:pt x="943" y="3546"/>
                  </a:cubicBezTo>
                  <a:cubicBezTo>
                    <a:pt x="621" y="3918"/>
                    <a:pt x="373" y="4265"/>
                    <a:pt x="125" y="4662"/>
                  </a:cubicBezTo>
                  <a:cubicBezTo>
                    <a:pt x="75" y="4761"/>
                    <a:pt x="1" y="4885"/>
                    <a:pt x="1" y="5009"/>
                  </a:cubicBezTo>
                  <a:cubicBezTo>
                    <a:pt x="1" y="5083"/>
                    <a:pt x="75" y="5207"/>
                    <a:pt x="224" y="5207"/>
                  </a:cubicBezTo>
                  <a:lnTo>
                    <a:pt x="447" y="5207"/>
                  </a:lnTo>
                  <a:cubicBezTo>
                    <a:pt x="546" y="5232"/>
                    <a:pt x="546" y="5381"/>
                    <a:pt x="646" y="5405"/>
                  </a:cubicBezTo>
                  <a:cubicBezTo>
                    <a:pt x="670" y="5414"/>
                    <a:pt x="695" y="5416"/>
                    <a:pt x="720" y="5416"/>
                  </a:cubicBezTo>
                  <a:cubicBezTo>
                    <a:pt x="769" y="5416"/>
                    <a:pt x="819" y="5405"/>
                    <a:pt x="869" y="5405"/>
                  </a:cubicBezTo>
                  <a:cubicBezTo>
                    <a:pt x="909" y="5402"/>
                    <a:pt x="947" y="5400"/>
                    <a:pt x="986" y="5400"/>
                  </a:cubicBezTo>
                  <a:cubicBezTo>
                    <a:pt x="1170" y="5400"/>
                    <a:pt x="1336" y="5435"/>
                    <a:pt x="1520" y="5435"/>
                  </a:cubicBezTo>
                  <a:cubicBezTo>
                    <a:pt x="1558" y="5435"/>
                    <a:pt x="1597" y="5434"/>
                    <a:pt x="1637" y="5430"/>
                  </a:cubicBezTo>
                  <a:cubicBezTo>
                    <a:pt x="2182" y="5381"/>
                    <a:pt x="2629" y="4711"/>
                    <a:pt x="2926" y="4414"/>
                  </a:cubicBezTo>
                  <a:cubicBezTo>
                    <a:pt x="3248" y="4042"/>
                    <a:pt x="3595" y="3695"/>
                    <a:pt x="3943" y="3323"/>
                  </a:cubicBezTo>
                  <a:cubicBezTo>
                    <a:pt x="4389" y="2778"/>
                    <a:pt x="4810" y="2158"/>
                    <a:pt x="5207" y="1563"/>
                  </a:cubicBezTo>
                  <a:cubicBezTo>
                    <a:pt x="5403" y="1244"/>
                    <a:pt x="6159" y="1"/>
                    <a:pt x="54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2" name="Google Shape;9532;p25"/>
            <p:cNvSpPr/>
            <p:nvPr/>
          </p:nvSpPr>
          <p:spPr>
            <a:xfrm>
              <a:off x="3793275" y="1364325"/>
              <a:ext cx="112825" cy="108750"/>
            </a:xfrm>
            <a:custGeom>
              <a:avLst/>
              <a:gdLst/>
              <a:ahLst/>
              <a:cxnLst/>
              <a:rect l="l" t="t" r="r" b="b"/>
              <a:pathLst>
                <a:path w="4513" h="4350" extrusionOk="0">
                  <a:moveTo>
                    <a:pt x="4097" y="1"/>
                  </a:moveTo>
                  <a:cubicBezTo>
                    <a:pt x="3874" y="1"/>
                    <a:pt x="3645" y="171"/>
                    <a:pt x="3447" y="309"/>
                  </a:cubicBezTo>
                  <a:cubicBezTo>
                    <a:pt x="2827" y="731"/>
                    <a:pt x="2282" y="1251"/>
                    <a:pt x="1761" y="1772"/>
                  </a:cubicBezTo>
                  <a:cubicBezTo>
                    <a:pt x="968" y="2590"/>
                    <a:pt x="150" y="3457"/>
                    <a:pt x="1" y="4350"/>
                  </a:cubicBezTo>
                  <a:cubicBezTo>
                    <a:pt x="373" y="4028"/>
                    <a:pt x="720" y="3705"/>
                    <a:pt x="1092" y="3383"/>
                  </a:cubicBezTo>
                  <a:lnTo>
                    <a:pt x="1092" y="3383"/>
                  </a:lnTo>
                  <a:cubicBezTo>
                    <a:pt x="1017" y="3581"/>
                    <a:pt x="993" y="3780"/>
                    <a:pt x="1017" y="3978"/>
                  </a:cubicBezTo>
                  <a:cubicBezTo>
                    <a:pt x="1464" y="3581"/>
                    <a:pt x="1860" y="3160"/>
                    <a:pt x="2232" y="2738"/>
                  </a:cubicBezTo>
                  <a:cubicBezTo>
                    <a:pt x="2257" y="2838"/>
                    <a:pt x="2282" y="2912"/>
                    <a:pt x="2356" y="3011"/>
                  </a:cubicBezTo>
                  <a:cubicBezTo>
                    <a:pt x="3075" y="2267"/>
                    <a:pt x="3769" y="1524"/>
                    <a:pt x="4215" y="731"/>
                  </a:cubicBezTo>
                  <a:cubicBezTo>
                    <a:pt x="4339" y="507"/>
                    <a:pt x="4513" y="136"/>
                    <a:pt x="4265" y="36"/>
                  </a:cubicBezTo>
                  <a:cubicBezTo>
                    <a:pt x="4210" y="11"/>
                    <a:pt x="4154" y="1"/>
                    <a:pt x="4097"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3" name="Google Shape;9533;p25"/>
            <p:cNvSpPr/>
            <p:nvPr/>
          </p:nvSpPr>
          <p:spPr>
            <a:xfrm>
              <a:off x="3881900" y="1358025"/>
              <a:ext cx="77500" cy="161600"/>
            </a:xfrm>
            <a:custGeom>
              <a:avLst/>
              <a:gdLst/>
              <a:ahLst/>
              <a:cxnLst/>
              <a:rect l="l" t="t" r="r" b="b"/>
              <a:pathLst>
                <a:path w="3100" h="6464" extrusionOk="0">
                  <a:moveTo>
                    <a:pt x="1940" y="1"/>
                  </a:moveTo>
                  <a:cubicBezTo>
                    <a:pt x="1859" y="1"/>
                    <a:pt x="1781" y="13"/>
                    <a:pt x="1711" y="41"/>
                  </a:cubicBezTo>
                  <a:cubicBezTo>
                    <a:pt x="1439" y="164"/>
                    <a:pt x="1389" y="536"/>
                    <a:pt x="1265" y="759"/>
                  </a:cubicBezTo>
                  <a:cubicBezTo>
                    <a:pt x="1092" y="1007"/>
                    <a:pt x="968" y="1280"/>
                    <a:pt x="844" y="1528"/>
                  </a:cubicBezTo>
                  <a:cubicBezTo>
                    <a:pt x="596" y="2048"/>
                    <a:pt x="422" y="2594"/>
                    <a:pt x="298" y="3114"/>
                  </a:cubicBezTo>
                  <a:cubicBezTo>
                    <a:pt x="50" y="4156"/>
                    <a:pt x="1" y="5222"/>
                    <a:pt x="199" y="6188"/>
                  </a:cubicBezTo>
                  <a:cubicBezTo>
                    <a:pt x="222" y="6304"/>
                    <a:pt x="311" y="6463"/>
                    <a:pt x="464" y="6463"/>
                  </a:cubicBezTo>
                  <a:cubicBezTo>
                    <a:pt x="474" y="6463"/>
                    <a:pt x="485" y="6463"/>
                    <a:pt x="497" y="6461"/>
                  </a:cubicBezTo>
                  <a:cubicBezTo>
                    <a:pt x="596" y="6461"/>
                    <a:pt x="670" y="6387"/>
                    <a:pt x="720" y="6387"/>
                  </a:cubicBezTo>
                  <a:cubicBezTo>
                    <a:pt x="794" y="6387"/>
                    <a:pt x="844" y="6436"/>
                    <a:pt x="918" y="6436"/>
                  </a:cubicBezTo>
                  <a:cubicBezTo>
                    <a:pt x="929" y="6437"/>
                    <a:pt x="939" y="6438"/>
                    <a:pt x="950" y="6438"/>
                  </a:cubicBezTo>
                  <a:cubicBezTo>
                    <a:pt x="1183" y="6438"/>
                    <a:pt x="1377" y="6185"/>
                    <a:pt x="1662" y="6114"/>
                  </a:cubicBezTo>
                  <a:cubicBezTo>
                    <a:pt x="1786" y="6089"/>
                    <a:pt x="1910" y="6114"/>
                    <a:pt x="1984" y="6064"/>
                  </a:cubicBezTo>
                  <a:cubicBezTo>
                    <a:pt x="2158" y="5990"/>
                    <a:pt x="2232" y="5841"/>
                    <a:pt x="2306" y="5717"/>
                  </a:cubicBezTo>
                  <a:cubicBezTo>
                    <a:pt x="3100" y="4032"/>
                    <a:pt x="2926" y="2371"/>
                    <a:pt x="2678" y="759"/>
                  </a:cubicBezTo>
                  <a:cubicBezTo>
                    <a:pt x="2653" y="561"/>
                    <a:pt x="2629" y="363"/>
                    <a:pt x="2455" y="189"/>
                  </a:cubicBezTo>
                  <a:cubicBezTo>
                    <a:pt x="2366" y="82"/>
                    <a:pt x="2148" y="1"/>
                    <a:pt x="19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4" name="Google Shape;9534;p25"/>
            <p:cNvSpPr/>
            <p:nvPr/>
          </p:nvSpPr>
          <p:spPr>
            <a:xfrm>
              <a:off x="3902350" y="1379850"/>
              <a:ext cx="43425" cy="75875"/>
            </a:xfrm>
            <a:custGeom>
              <a:avLst/>
              <a:gdLst/>
              <a:ahLst/>
              <a:cxnLst/>
              <a:rect l="l" t="t" r="r" b="b"/>
              <a:pathLst>
                <a:path w="1737" h="3035" extrusionOk="0">
                  <a:moveTo>
                    <a:pt x="1207" y="1"/>
                  </a:moveTo>
                  <a:cubicBezTo>
                    <a:pt x="981" y="1"/>
                    <a:pt x="672" y="176"/>
                    <a:pt x="522" y="308"/>
                  </a:cubicBezTo>
                  <a:cubicBezTo>
                    <a:pt x="224" y="655"/>
                    <a:pt x="125" y="1175"/>
                    <a:pt x="51" y="1547"/>
                  </a:cubicBezTo>
                  <a:cubicBezTo>
                    <a:pt x="1" y="2093"/>
                    <a:pt x="26" y="2588"/>
                    <a:pt x="150" y="3035"/>
                  </a:cubicBezTo>
                  <a:cubicBezTo>
                    <a:pt x="199" y="2588"/>
                    <a:pt x="323" y="2117"/>
                    <a:pt x="522" y="1646"/>
                  </a:cubicBezTo>
                  <a:cubicBezTo>
                    <a:pt x="645" y="1994"/>
                    <a:pt x="769" y="2365"/>
                    <a:pt x="844" y="2737"/>
                  </a:cubicBezTo>
                  <a:cubicBezTo>
                    <a:pt x="1067" y="2415"/>
                    <a:pt x="1191" y="2093"/>
                    <a:pt x="1216" y="1770"/>
                  </a:cubicBezTo>
                  <a:cubicBezTo>
                    <a:pt x="1389" y="2018"/>
                    <a:pt x="1488" y="2291"/>
                    <a:pt x="1587" y="2613"/>
                  </a:cubicBezTo>
                  <a:cubicBezTo>
                    <a:pt x="1563" y="2415"/>
                    <a:pt x="1687" y="2142"/>
                    <a:pt x="1711" y="1919"/>
                  </a:cubicBezTo>
                  <a:cubicBezTo>
                    <a:pt x="1736" y="1721"/>
                    <a:pt x="1711" y="1473"/>
                    <a:pt x="1687" y="1250"/>
                  </a:cubicBezTo>
                  <a:cubicBezTo>
                    <a:pt x="1637" y="1027"/>
                    <a:pt x="1612" y="804"/>
                    <a:pt x="1563" y="605"/>
                  </a:cubicBezTo>
                  <a:cubicBezTo>
                    <a:pt x="1513" y="432"/>
                    <a:pt x="1513" y="159"/>
                    <a:pt x="1389" y="60"/>
                  </a:cubicBezTo>
                  <a:cubicBezTo>
                    <a:pt x="1342" y="18"/>
                    <a:pt x="1278" y="1"/>
                    <a:pt x="1207"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5" name="Google Shape;9535;p25"/>
            <p:cNvSpPr/>
            <p:nvPr/>
          </p:nvSpPr>
          <p:spPr>
            <a:xfrm>
              <a:off x="3958750" y="1352875"/>
              <a:ext cx="88650" cy="142050"/>
            </a:xfrm>
            <a:custGeom>
              <a:avLst/>
              <a:gdLst/>
              <a:ahLst/>
              <a:cxnLst/>
              <a:rect l="l" t="t" r="r" b="b"/>
              <a:pathLst>
                <a:path w="3546" h="5682" extrusionOk="0">
                  <a:moveTo>
                    <a:pt x="740" y="1"/>
                  </a:moveTo>
                  <a:cubicBezTo>
                    <a:pt x="686" y="1"/>
                    <a:pt x="630" y="8"/>
                    <a:pt x="571" y="23"/>
                  </a:cubicBezTo>
                  <a:cubicBezTo>
                    <a:pt x="1" y="197"/>
                    <a:pt x="100" y="1139"/>
                    <a:pt x="100" y="1436"/>
                  </a:cubicBezTo>
                  <a:cubicBezTo>
                    <a:pt x="100" y="2428"/>
                    <a:pt x="199" y="3420"/>
                    <a:pt x="571" y="4312"/>
                  </a:cubicBezTo>
                  <a:cubicBezTo>
                    <a:pt x="794" y="4833"/>
                    <a:pt x="1166" y="5328"/>
                    <a:pt x="1711" y="5601"/>
                  </a:cubicBezTo>
                  <a:cubicBezTo>
                    <a:pt x="1809" y="5657"/>
                    <a:pt x="1931" y="5681"/>
                    <a:pt x="2061" y="5681"/>
                  </a:cubicBezTo>
                  <a:cubicBezTo>
                    <a:pt x="2393" y="5681"/>
                    <a:pt x="2780" y="5524"/>
                    <a:pt x="2976" y="5328"/>
                  </a:cubicBezTo>
                  <a:cubicBezTo>
                    <a:pt x="3025" y="5304"/>
                    <a:pt x="3050" y="5279"/>
                    <a:pt x="3099" y="5229"/>
                  </a:cubicBezTo>
                  <a:cubicBezTo>
                    <a:pt x="3122" y="5224"/>
                    <a:pt x="3146" y="5222"/>
                    <a:pt x="3170" y="5222"/>
                  </a:cubicBezTo>
                  <a:cubicBezTo>
                    <a:pt x="3214" y="5222"/>
                    <a:pt x="3259" y="5228"/>
                    <a:pt x="3304" y="5228"/>
                  </a:cubicBezTo>
                  <a:cubicBezTo>
                    <a:pt x="3345" y="5228"/>
                    <a:pt x="3385" y="5223"/>
                    <a:pt x="3422" y="5204"/>
                  </a:cubicBezTo>
                  <a:cubicBezTo>
                    <a:pt x="3471" y="5180"/>
                    <a:pt x="3521" y="5105"/>
                    <a:pt x="3546" y="5056"/>
                  </a:cubicBezTo>
                  <a:cubicBezTo>
                    <a:pt x="3521" y="4981"/>
                    <a:pt x="3546" y="4833"/>
                    <a:pt x="3546" y="4709"/>
                  </a:cubicBezTo>
                  <a:cubicBezTo>
                    <a:pt x="3546" y="4312"/>
                    <a:pt x="3422" y="3940"/>
                    <a:pt x="3273" y="3568"/>
                  </a:cubicBezTo>
                  <a:cubicBezTo>
                    <a:pt x="3025" y="2998"/>
                    <a:pt x="2728" y="2453"/>
                    <a:pt x="2455" y="1932"/>
                  </a:cubicBezTo>
                  <a:cubicBezTo>
                    <a:pt x="2182" y="1436"/>
                    <a:pt x="1934" y="891"/>
                    <a:pt x="1538" y="494"/>
                  </a:cubicBezTo>
                  <a:cubicBezTo>
                    <a:pt x="1364" y="343"/>
                    <a:pt x="1115" y="1"/>
                    <a:pt x="7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6" name="Google Shape;9536;p25"/>
            <p:cNvSpPr/>
            <p:nvPr/>
          </p:nvSpPr>
          <p:spPr>
            <a:xfrm>
              <a:off x="3968050" y="1367550"/>
              <a:ext cx="47125" cy="75775"/>
            </a:xfrm>
            <a:custGeom>
              <a:avLst/>
              <a:gdLst/>
              <a:ahLst/>
              <a:cxnLst/>
              <a:rect l="l" t="t" r="r" b="b"/>
              <a:pathLst>
                <a:path w="1885" h="3031" extrusionOk="0">
                  <a:moveTo>
                    <a:pt x="501" y="0"/>
                  </a:moveTo>
                  <a:cubicBezTo>
                    <a:pt x="184" y="0"/>
                    <a:pt x="114" y="422"/>
                    <a:pt x="75" y="676"/>
                  </a:cubicBezTo>
                  <a:cubicBezTo>
                    <a:pt x="1" y="998"/>
                    <a:pt x="1" y="1271"/>
                    <a:pt x="50" y="1544"/>
                  </a:cubicBezTo>
                  <a:cubicBezTo>
                    <a:pt x="75" y="1841"/>
                    <a:pt x="125" y="2114"/>
                    <a:pt x="249" y="2362"/>
                  </a:cubicBezTo>
                  <a:lnTo>
                    <a:pt x="447" y="2733"/>
                  </a:lnTo>
                  <a:cubicBezTo>
                    <a:pt x="496" y="2833"/>
                    <a:pt x="645" y="2932"/>
                    <a:pt x="645" y="3031"/>
                  </a:cubicBezTo>
                  <a:cubicBezTo>
                    <a:pt x="645" y="2709"/>
                    <a:pt x="596" y="2386"/>
                    <a:pt x="521" y="2089"/>
                  </a:cubicBezTo>
                  <a:lnTo>
                    <a:pt x="521" y="2089"/>
                  </a:lnTo>
                  <a:cubicBezTo>
                    <a:pt x="893" y="2386"/>
                    <a:pt x="1265" y="2659"/>
                    <a:pt x="1637" y="2981"/>
                  </a:cubicBezTo>
                  <a:cubicBezTo>
                    <a:pt x="1587" y="2461"/>
                    <a:pt x="1438" y="1990"/>
                    <a:pt x="1314" y="1494"/>
                  </a:cubicBezTo>
                  <a:lnTo>
                    <a:pt x="1314" y="1494"/>
                  </a:lnTo>
                  <a:cubicBezTo>
                    <a:pt x="1488" y="1667"/>
                    <a:pt x="1686" y="1891"/>
                    <a:pt x="1885" y="2089"/>
                  </a:cubicBezTo>
                  <a:cubicBezTo>
                    <a:pt x="1810" y="1643"/>
                    <a:pt x="1686" y="1246"/>
                    <a:pt x="1488" y="849"/>
                  </a:cubicBezTo>
                  <a:cubicBezTo>
                    <a:pt x="1339" y="602"/>
                    <a:pt x="1166" y="304"/>
                    <a:pt x="819" y="106"/>
                  </a:cubicBezTo>
                  <a:cubicBezTo>
                    <a:pt x="692" y="32"/>
                    <a:pt x="587" y="0"/>
                    <a:pt x="501"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7" name="Google Shape;9537;p25"/>
            <p:cNvSpPr/>
            <p:nvPr/>
          </p:nvSpPr>
          <p:spPr>
            <a:xfrm>
              <a:off x="3995325" y="1339950"/>
              <a:ext cx="176025" cy="93350"/>
            </a:xfrm>
            <a:custGeom>
              <a:avLst/>
              <a:gdLst/>
              <a:ahLst/>
              <a:cxnLst/>
              <a:rect l="l" t="t" r="r" b="b"/>
              <a:pathLst>
                <a:path w="7041" h="3734" extrusionOk="0">
                  <a:moveTo>
                    <a:pt x="774" y="1"/>
                  </a:moveTo>
                  <a:cubicBezTo>
                    <a:pt x="595" y="1"/>
                    <a:pt x="421" y="42"/>
                    <a:pt x="273" y="169"/>
                  </a:cubicBezTo>
                  <a:cubicBezTo>
                    <a:pt x="0" y="392"/>
                    <a:pt x="174" y="615"/>
                    <a:pt x="347" y="764"/>
                  </a:cubicBezTo>
                  <a:cubicBezTo>
                    <a:pt x="893" y="1259"/>
                    <a:pt x="1488" y="1755"/>
                    <a:pt x="2107" y="2226"/>
                  </a:cubicBezTo>
                  <a:lnTo>
                    <a:pt x="3223" y="2970"/>
                  </a:lnTo>
                  <a:cubicBezTo>
                    <a:pt x="3719" y="3267"/>
                    <a:pt x="4289" y="3565"/>
                    <a:pt x="4934" y="3713"/>
                  </a:cubicBezTo>
                  <a:cubicBezTo>
                    <a:pt x="5004" y="3724"/>
                    <a:pt x="5088" y="3734"/>
                    <a:pt x="5175" y="3734"/>
                  </a:cubicBezTo>
                  <a:cubicBezTo>
                    <a:pt x="5301" y="3734"/>
                    <a:pt x="5436" y="3712"/>
                    <a:pt x="5553" y="3639"/>
                  </a:cubicBezTo>
                  <a:cubicBezTo>
                    <a:pt x="5652" y="3590"/>
                    <a:pt x="5702" y="3515"/>
                    <a:pt x="5801" y="3466"/>
                  </a:cubicBezTo>
                  <a:cubicBezTo>
                    <a:pt x="6198" y="3218"/>
                    <a:pt x="6718" y="3143"/>
                    <a:pt x="6520" y="2722"/>
                  </a:cubicBezTo>
                  <a:cubicBezTo>
                    <a:pt x="6470" y="2648"/>
                    <a:pt x="6446" y="2598"/>
                    <a:pt x="6470" y="2524"/>
                  </a:cubicBezTo>
                  <a:cubicBezTo>
                    <a:pt x="6520" y="2474"/>
                    <a:pt x="6644" y="2400"/>
                    <a:pt x="6718" y="2350"/>
                  </a:cubicBezTo>
                  <a:cubicBezTo>
                    <a:pt x="7016" y="2152"/>
                    <a:pt x="7041" y="1854"/>
                    <a:pt x="6892" y="1656"/>
                  </a:cubicBezTo>
                  <a:cubicBezTo>
                    <a:pt x="6718" y="1482"/>
                    <a:pt x="6446" y="1383"/>
                    <a:pt x="6173" y="1284"/>
                  </a:cubicBezTo>
                  <a:cubicBezTo>
                    <a:pt x="5900" y="1160"/>
                    <a:pt x="5603" y="1036"/>
                    <a:pt x="5305" y="962"/>
                  </a:cubicBezTo>
                  <a:cubicBezTo>
                    <a:pt x="4958" y="838"/>
                    <a:pt x="4586" y="739"/>
                    <a:pt x="4215" y="640"/>
                  </a:cubicBezTo>
                  <a:cubicBezTo>
                    <a:pt x="3322" y="466"/>
                    <a:pt x="2380" y="268"/>
                    <a:pt x="1463" y="119"/>
                  </a:cubicBezTo>
                  <a:cubicBezTo>
                    <a:pt x="1263" y="76"/>
                    <a:pt x="1015" y="1"/>
                    <a:pt x="7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8" name="Google Shape;9538;p25"/>
            <p:cNvSpPr/>
            <p:nvPr/>
          </p:nvSpPr>
          <p:spPr>
            <a:xfrm>
              <a:off x="4007100" y="1347675"/>
              <a:ext cx="84300" cy="45450"/>
            </a:xfrm>
            <a:custGeom>
              <a:avLst/>
              <a:gdLst/>
              <a:ahLst/>
              <a:cxnLst/>
              <a:rect l="l" t="t" r="r" b="b"/>
              <a:pathLst>
                <a:path w="3372" h="1818" extrusionOk="0">
                  <a:moveTo>
                    <a:pt x="963" y="1"/>
                  </a:moveTo>
                  <a:cubicBezTo>
                    <a:pt x="842" y="1"/>
                    <a:pt x="731" y="23"/>
                    <a:pt x="645" y="83"/>
                  </a:cubicBezTo>
                  <a:cubicBezTo>
                    <a:pt x="0" y="529"/>
                    <a:pt x="1364" y="1297"/>
                    <a:pt x="1711" y="1421"/>
                  </a:cubicBezTo>
                  <a:cubicBezTo>
                    <a:pt x="1884" y="1520"/>
                    <a:pt x="2107" y="1570"/>
                    <a:pt x="2331" y="1644"/>
                  </a:cubicBezTo>
                  <a:cubicBezTo>
                    <a:pt x="2380" y="1694"/>
                    <a:pt x="2965" y="1791"/>
                    <a:pt x="2975" y="1817"/>
                  </a:cubicBezTo>
                  <a:lnTo>
                    <a:pt x="2975" y="1817"/>
                  </a:lnTo>
                  <a:cubicBezTo>
                    <a:pt x="2950" y="1694"/>
                    <a:pt x="2851" y="1644"/>
                    <a:pt x="2727" y="1570"/>
                  </a:cubicBezTo>
                  <a:cubicBezTo>
                    <a:pt x="2405" y="1347"/>
                    <a:pt x="2107" y="1173"/>
                    <a:pt x="1760" y="950"/>
                  </a:cubicBezTo>
                  <a:lnTo>
                    <a:pt x="1760" y="950"/>
                  </a:lnTo>
                  <a:cubicBezTo>
                    <a:pt x="2281" y="1074"/>
                    <a:pt x="2826" y="1223"/>
                    <a:pt x="3372" y="1347"/>
                  </a:cubicBezTo>
                  <a:cubicBezTo>
                    <a:pt x="2975" y="1025"/>
                    <a:pt x="2479" y="777"/>
                    <a:pt x="1909" y="578"/>
                  </a:cubicBezTo>
                  <a:lnTo>
                    <a:pt x="1909" y="578"/>
                  </a:lnTo>
                  <a:cubicBezTo>
                    <a:pt x="2281" y="603"/>
                    <a:pt x="2702" y="678"/>
                    <a:pt x="3074" y="702"/>
                  </a:cubicBezTo>
                  <a:cubicBezTo>
                    <a:pt x="2727" y="479"/>
                    <a:pt x="2331" y="331"/>
                    <a:pt x="1909" y="207"/>
                  </a:cubicBezTo>
                  <a:cubicBezTo>
                    <a:pt x="1709" y="170"/>
                    <a:pt x="1296" y="1"/>
                    <a:pt x="963" y="1"/>
                  </a:cubicBezTo>
                  <a:close/>
                  <a:moveTo>
                    <a:pt x="2975" y="1817"/>
                  </a:moveTo>
                  <a:cubicBezTo>
                    <a:pt x="2975" y="1817"/>
                    <a:pt x="2975" y="1818"/>
                    <a:pt x="2975" y="1818"/>
                  </a:cubicBezTo>
                  <a:cubicBezTo>
                    <a:pt x="2975" y="1818"/>
                    <a:pt x="2975" y="1817"/>
                    <a:pt x="2975" y="1817"/>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9" name="Google Shape;9539;p25"/>
            <p:cNvSpPr/>
            <p:nvPr/>
          </p:nvSpPr>
          <p:spPr>
            <a:xfrm>
              <a:off x="3988500" y="1129950"/>
              <a:ext cx="162400" cy="166500"/>
            </a:xfrm>
            <a:custGeom>
              <a:avLst/>
              <a:gdLst/>
              <a:ahLst/>
              <a:cxnLst/>
              <a:rect l="l" t="t" r="r" b="b"/>
              <a:pathLst>
                <a:path w="6496" h="6660" extrusionOk="0">
                  <a:moveTo>
                    <a:pt x="5430" y="0"/>
                  </a:moveTo>
                  <a:cubicBezTo>
                    <a:pt x="5275" y="0"/>
                    <a:pt x="5094" y="63"/>
                    <a:pt x="4959" y="140"/>
                  </a:cubicBezTo>
                  <a:cubicBezTo>
                    <a:pt x="4636" y="338"/>
                    <a:pt x="4388" y="562"/>
                    <a:pt x="4141" y="760"/>
                  </a:cubicBezTo>
                  <a:cubicBezTo>
                    <a:pt x="3843" y="1008"/>
                    <a:pt x="3546" y="1256"/>
                    <a:pt x="3273" y="1504"/>
                  </a:cubicBezTo>
                  <a:cubicBezTo>
                    <a:pt x="2157" y="2545"/>
                    <a:pt x="1290" y="3586"/>
                    <a:pt x="620" y="4776"/>
                  </a:cubicBezTo>
                  <a:cubicBezTo>
                    <a:pt x="273" y="5346"/>
                    <a:pt x="1" y="5966"/>
                    <a:pt x="100" y="6536"/>
                  </a:cubicBezTo>
                  <a:cubicBezTo>
                    <a:pt x="125" y="6585"/>
                    <a:pt x="125" y="6660"/>
                    <a:pt x="174" y="6660"/>
                  </a:cubicBezTo>
                  <a:cubicBezTo>
                    <a:pt x="249" y="6660"/>
                    <a:pt x="298" y="6635"/>
                    <a:pt x="373" y="6585"/>
                  </a:cubicBezTo>
                  <a:cubicBezTo>
                    <a:pt x="918" y="6338"/>
                    <a:pt x="1488" y="6015"/>
                    <a:pt x="2009" y="5668"/>
                  </a:cubicBezTo>
                  <a:cubicBezTo>
                    <a:pt x="2653" y="5222"/>
                    <a:pt x="3248" y="4776"/>
                    <a:pt x="3769" y="4230"/>
                  </a:cubicBezTo>
                  <a:cubicBezTo>
                    <a:pt x="4215" y="3809"/>
                    <a:pt x="4612" y="3363"/>
                    <a:pt x="4983" y="2966"/>
                  </a:cubicBezTo>
                  <a:cubicBezTo>
                    <a:pt x="5578" y="2322"/>
                    <a:pt x="6000" y="1727"/>
                    <a:pt x="6372" y="1008"/>
                  </a:cubicBezTo>
                  <a:cubicBezTo>
                    <a:pt x="6446" y="884"/>
                    <a:pt x="6496" y="760"/>
                    <a:pt x="6496" y="636"/>
                  </a:cubicBezTo>
                  <a:cubicBezTo>
                    <a:pt x="6496" y="537"/>
                    <a:pt x="6446" y="462"/>
                    <a:pt x="6372" y="388"/>
                  </a:cubicBezTo>
                  <a:cubicBezTo>
                    <a:pt x="6347" y="338"/>
                    <a:pt x="6297" y="264"/>
                    <a:pt x="6198" y="214"/>
                  </a:cubicBezTo>
                  <a:cubicBezTo>
                    <a:pt x="6136" y="177"/>
                    <a:pt x="6056" y="177"/>
                    <a:pt x="5975" y="177"/>
                  </a:cubicBezTo>
                  <a:cubicBezTo>
                    <a:pt x="5894" y="177"/>
                    <a:pt x="5814" y="177"/>
                    <a:pt x="5752" y="140"/>
                  </a:cubicBezTo>
                  <a:cubicBezTo>
                    <a:pt x="5678" y="115"/>
                    <a:pt x="5628" y="41"/>
                    <a:pt x="5554" y="16"/>
                  </a:cubicBezTo>
                  <a:cubicBezTo>
                    <a:pt x="5516" y="5"/>
                    <a:pt x="5474" y="0"/>
                    <a:pt x="5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0" name="Google Shape;9540;p25"/>
            <p:cNvSpPr/>
            <p:nvPr/>
          </p:nvSpPr>
          <p:spPr>
            <a:xfrm>
              <a:off x="4002150" y="1193550"/>
              <a:ext cx="73775" cy="83575"/>
            </a:xfrm>
            <a:custGeom>
              <a:avLst/>
              <a:gdLst/>
              <a:ahLst/>
              <a:cxnLst/>
              <a:rect l="l" t="t" r="r" b="b"/>
              <a:pathLst>
                <a:path w="2951" h="3343" extrusionOk="0">
                  <a:moveTo>
                    <a:pt x="2529" y="1"/>
                  </a:moveTo>
                  <a:lnTo>
                    <a:pt x="2529" y="1"/>
                  </a:lnTo>
                  <a:cubicBezTo>
                    <a:pt x="2157" y="298"/>
                    <a:pt x="1785" y="620"/>
                    <a:pt x="1438" y="893"/>
                  </a:cubicBezTo>
                  <a:cubicBezTo>
                    <a:pt x="917" y="1488"/>
                    <a:pt x="471" y="2133"/>
                    <a:pt x="248" y="2777"/>
                  </a:cubicBezTo>
                  <a:cubicBezTo>
                    <a:pt x="188" y="2996"/>
                    <a:pt x="1" y="3343"/>
                    <a:pt x="224" y="3343"/>
                  </a:cubicBezTo>
                  <a:cubicBezTo>
                    <a:pt x="279" y="3343"/>
                    <a:pt x="359" y="3322"/>
                    <a:pt x="471" y="3273"/>
                  </a:cubicBezTo>
                  <a:cubicBezTo>
                    <a:pt x="942" y="3099"/>
                    <a:pt x="1339" y="2802"/>
                    <a:pt x="1686" y="2504"/>
                  </a:cubicBezTo>
                  <a:cubicBezTo>
                    <a:pt x="2107" y="2133"/>
                    <a:pt x="2454" y="1686"/>
                    <a:pt x="2801" y="1290"/>
                  </a:cubicBezTo>
                  <a:lnTo>
                    <a:pt x="2801" y="1290"/>
                  </a:lnTo>
                  <a:cubicBezTo>
                    <a:pt x="2429" y="1538"/>
                    <a:pt x="2082" y="1761"/>
                    <a:pt x="1711" y="1984"/>
                  </a:cubicBezTo>
                  <a:cubicBezTo>
                    <a:pt x="2157" y="1438"/>
                    <a:pt x="2553" y="918"/>
                    <a:pt x="2950" y="397"/>
                  </a:cubicBezTo>
                  <a:lnTo>
                    <a:pt x="2950" y="397"/>
                  </a:lnTo>
                  <a:cubicBezTo>
                    <a:pt x="2479" y="645"/>
                    <a:pt x="2058" y="918"/>
                    <a:pt x="1661" y="1265"/>
                  </a:cubicBezTo>
                  <a:cubicBezTo>
                    <a:pt x="1934" y="819"/>
                    <a:pt x="2231" y="422"/>
                    <a:pt x="2529"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1" name="Google Shape;9541;p25"/>
            <p:cNvSpPr/>
            <p:nvPr/>
          </p:nvSpPr>
          <p:spPr>
            <a:xfrm>
              <a:off x="4013625" y="1209675"/>
              <a:ext cx="207925" cy="92325"/>
            </a:xfrm>
            <a:custGeom>
              <a:avLst/>
              <a:gdLst/>
              <a:ahLst/>
              <a:cxnLst/>
              <a:rect l="l" t="t" r="r" b="b"/>
              <a:pathLst>
                <a:path w="8317" h="3693" extrusionOk="0">
                  <a:moveTo>
                    <a:pt x="7399" y="0"/>
                  </a:moveTo>
                  <a:cubicBezTo>
                    <a:pt x="7151" y="0"/>
                    <a:pt x="6904" y="99"/>
                    <a:pt x="6656" y="149"/>
                  </a:cubicBezTo>
                  <a:cubicBezTo>
                    <a:pt x="4573" y="769"/>
                    <a:pt x="2615" y="1760"/>
                    <a:pt x="830" y="2851"/>
                  </a:cubicBezTo>
                  <a:cubicBezTo>
                    <a:pt x="607" y="3000"/>
                    <a:pt x="37" y="3322"/>
                    <a:pt x="12" y="3520"/>
                  </a:cubicBezTo>
                  <a:cubicBezTo>
                    <a:pt x="1" y="3653"/>
                    <a:pt x="208" y="3692"/>
                    <a:pt x="463" y="3692"/>
                  </a:cubicBezTo>
                  <a:cubicBezTo>
                    <a:pt x="778" y="3692"/>
                    <a:pt x="1164" y="3633"/>
                    <a:pt x="1301" y="3620"/>
                  </a:cubicBezTo>
                  <a:cubicBezTo>
                    <a:pt x="2144" y="3520"/>
                    <a:pt x="3111" y="3223"/>
                    <a:pt x="3954" y="3025"/>
                  </a:cubicBezTo>
                  <a:cubicBezTo>
                    <a:pt x="5292" y="2752"/>
                    <a:pt x="6656" y="2405"/>
                    <a:pt x="7771" y="1711"/>
                  </a:cubicBezTo>
                  <a:cubicBezTo>
                    <a:pt x="7846" y="1612"/>
                    <a:pt x="7970" y="1512"/>
                    <a:pt x="8044" y="1413"/>
                  </a:cubicBezTo>
                  <a:cubicBezTo>
                    <a:pt x="8069" y="1339"/>
                    <a:pt x="8044" y="1240"/>
                    <a:pt x="8069" y="1141"/>
                  </a:cubicBezTo>
                  <a:cubicBezTo>
                    <a:pt x="8093" y="1041"/>
                    <a:pt x="8168" y="992"/>
                    <a:pt x="8193" y="917"/>
                  </a:cubicBezTo>
                  <a:cubicBezTo>
                    <a:pt x="8317" y="719"/>
                    <a:pt x="8217" y="670"/>
                    <a:pt x="8093" y="521"/>
                  </a:cubicBezTo>
                  <a:cubicBezTo>
                    <a:pt x="8044" y="422"/>
                    <a:pt x="8044" y="273"/>
                    <a:pt x="7970" y="174"/>
                  </a:cubicBezTo>
                  <a:lnTo>
                    <a:pt x="7920" y="124"/>
                  </a:lnTo>
                  <a:cubicBezTo>
                    <a:pt x="7796" y="25"/>
                    <a:pt x="7598" y="0"/>
                    <a:pt x="7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2" name="Google Shape;9542;p25"/>
            <p:cNvSpPr/>
            <p:nvPr/>
          </p:nvSpPr>
          <p:spPr>
            <a:xfrm>
              <a:off x="4028700" y="1238175"/>
              <a:ext cx="111050" cy="63350"/>
            </a:xfrm>
            <a:custGeom>
              <a:avLst/>
              <a:gdLst/>
              <a:ahLst/>
              <a:cxnLst/>
              <a:rect l="l" t="t" r="r" b="b"/>
              <a:pathLst>
                <a:path w="4442" h="2534" extrusionOk="0">
                  <a:moveTo>
                    <a:pt x="4193" y="1"/>
                  </a:moveTo>
                  <a:lnTo>
                    <a:pt x="4193" y="1"/>
                  </a:lnTo>
                  <a:cubicBezTo>
                    <a:pt x="3276" y="248"/>
                    <a:pt x="2409" y="645"/>
                    <a:pt x="1640" y="1116"/>
                  </a:cubicBezTo>
                  <a:cubicBezTo>
                    <a:pt x="1243" y="1364"/>
                    <a:pt x="896" y="1612"/>
                    <a:pt x="549" y="1885"/>
                  </a:cubicBezTo>
                  <a:cubicBezTo>
                    <a:pt x="475" y="1984"/>
                    <a:pt x="301" y="2083"/>
                    <a:pt x="227" y="2182"/>
                  </a:cubicBezTo>
                  <a:cubicBezTo>
                    <a:pt x="157" y="2205"/>
                    <a:pt x="0" y="2534"/>
                    <a:pt x="42" y="2534"/>
                  </a:cubicBezTo>
                  <a:cubicBezTo>
                    <a:pt x="45" y="2534"/>
                    <a:pt x="49" y="2532"/>
                    <a:pt x="54" y="2529"/>
                  </a:cubicBezTo>
                  <a:cubicBezTo>
                    <a:pt x="1144" y="2132"/>
                    <a:pt x="2285" y="1761"/>
                    <a:pt x="3450" y="1513"/>
                  </a:cubicBezTo>
                  <a:cubicBezTo>
                    <a:pt x="3152" y="1414"/>
                    <a:pt x="2855" y="1364"/>
                    <a:pt x="2508" y="1364"/>
                  </a:cubicBezTo>
                  <a:cubicBezTo>
                    <a:pt x="3103" y="1017"/>
                    <a:pt x="3747" y="719"/>
                    <a:pt x="4441" y="521"/>
                  </a:cubicBezTo>
                  <a:lnTo>
                    <a:pt x="4441" y="521"/>
                  </a:lnTo>
                  <a:cubicBezTo>
                    <a:pt x="3970" y="546"/>
                    <a:pt x="3524" y="595"/>
                    <a:pt x="3078" y="670"/>
                  </a:cubicBezTo>
                  <a:cubicBezTo>
                    <a:pt x="3450" y="472"/>
                    <a:pt x="3822" y="224"/>
                    <a:pt x="4193"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3" name="Google Shape;9543;p25"/>
            <p:cNvSpPr/>
            <p:nvPr/>
          </p:nvSpPr>
          <p:spPr>
            <a:xfrm>
              <a:off x="4002750" y="1292600"/>
              <a:ext cx="226250" cy="60000"/>
            </a:xfrm>
            <a:custGeom>
              <a:avLst/>
              <a:gdLst/>
              <a:ahLst/>
              <a:cxnLst/>
              <a:rect l="l" t="t" r="r" b="b"/>
              <a:pathLst>
                <a:path w="9050" h="2400" extrusionOk="0">
                  <a:moveTo>
                    <a:pt x="8299" y="1"/>
                  </a:moveTo>
                  <a:cubicBezTo>
                    <a:pt x="8215" y="1"/>
                    <a:pt x="8125" y="5"/>
                    <a:pt x="8033" y="5"/>
                  </a:cubicBezTo>
                  <a:cubicBezTo>
                    <a:pt x="6620" y="5"/>
                    <a:pt x="5182" y="30"/>
                    <a:pt x="3719" y="203"/>
                  </a:cubicBezTo>
                  <a:cubicBezTo>
                    <a:pt x="2976" y="303"/>
                    <a:pt x="2281" y="426"/>
                    <a:pt x="1563" y="650"/>
                  </a:cubicBezTo>
                  <a:cubicBezTo>
                    <a:pt x="1042" y="774"/>
                    <a:pt x="1" y="1145"/>
                    <a:pt x="670" y="1641"/>
                  </a:cubicBezTo>
                  <a:cubicBezTo>
                    <a:pt x="819" y="1765"/>
                    <a:pt x="1042" y="1815"/>
                    <a:pt x="1240" y="1864"/>
                  </a:cubicBezTo>
                  <a:cubicBezTo>
                    <a:pt x="1637" y="1939"/>
                    <a:pt x="2034" y="2013"/>
                    <a:pt x="2430" y="2112"/>
                  </a:cubicBezTo>
                  <a:cubicBezTo>
                    <a:pt x="3651" y="2312"/>
                    <a:pt x="4921" y="2399"/>
                    <a:pt x="6199" y="2399"/>
                  </a:cubicBezTo>
                  <a:cubicBezTo>
                    <a:pt x="6504" y="2399"/>
                    <a:pt x="6810" y="2394"/>
                    <a:pt x="7115" y="2385"/>
                  </a:cubicBezTo>
                  <a:cubicBezTo>
                    <a:pt x="7512" y="2360"/>
                    <a:pt x="7934" y="2310"/>
                    <a:pt x="8231" y="2063"/>
                  </a:cubicBezTo>
                  <a:cubicBezTo>
                    <a:pt x="8405" y="1914"/>
                    <a:pt x="8479" y="1666"/>
                    <a:pt x="8702" y="1542"/>
                  </a:cubicBezTo>
                  <a:cubicBezTo>
                    <a:pt x="8826" y="1443"/>
                    <a:pt x="8975" y="1418"/>
                    <a:pt x="9024" y="1294"/>
                  </a:cubicBezTo>
                  <a:cubicBezTo>
                    <a:pt x="9049" y="1245"/>
                    <a:pt x="9024" y="1145"/>
                    <a:pt x="9024" y="1071"/>
                  </a:cubicBezTo>
                  <a:cubicBezTo>
                    <a:pt x="8925" y="798"/>
                    <a:pt x="8851" y="501"/>
                    <a:pt x="8752" y="203"/>
                  </a:cubicBezTo>
                  <a:cubicBezTo>
                    <a:pt x="8681" y="26"/>
                    <a:pt x="8509" y="1"/>
                    <a:pt x="8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4" name="Google Shape;9544;p25"/>
            <p:cNvSpPr/>
            <p:nvPr/>
          </p:nvSpPr>
          <p:spPr>
            <a:xfrm>
              <a:off x="4031875" y="1306975"/>
              <a:ext cx="118400" cy="33575"/>
            </a:xfrm>
            <a:custGeom>
              <a:avLst/>
              <a:gdLst/>
              <a:ahLst/>
              <a:cxnLst/>
              <a:rect l="l" t="t" r="r" b="b"/>
              <a:pathLst>
                <a:path w="4736" h="1343" extrusionOk="0">
                  <a:moveTo>
                    <a:pt x="3595" y="25"/>
                  </a:moveTo>
                  <a:lnTo>
                    <a:pt x="3595" y="25"/>
                  </a:lnTo>
                  <a:cubicBezTo>
                    <a:pt x="3586" y="28"/>
                    <a:pt x="3577" y="31"/>
                    <a:pt x="3568" y="34"/>
                  </a:cubicBezTo>
                  <a:lnTo>
                    <a:pt x="3568" y="34"/>
                  </a:lnTo>
                  <a:cubicBezTo>
                    <a:pt x="3579" y="32"/>
                    <a:pt x="3588" y="29"/>
                    <a:pt x="3595" y="25"/>
                  </a:cubicBezTo>
                  <a:close/>
                  <a:moveTo>
                    <a:pt x="2356" y="0"/>
                  </a:moveTo>
                  <a:cubicBezTo>
                    <a:pt x="1910" y="25"/>
                    <a:pt x="1464" y="99"/>
                    <a:pt x="993" y="199"/>
                  </a:cubicBezTo>
                  <a:cubicBezTo>
                    <a:pt x="745" y="248"/>
                    <a:pt x="150" y="273"/>
                    <a:pt x="51" y="521"/>
                  </a:cubicBezTo>
                  <a:cubicBezTo>
                    <a:pt x="1" y="744"/>
                    <a:pt x="298" y="893"/>
                    <a:pt x="522" y="992"/>
                  </a:cubicBezTo>
                  <a:cubicBezTo>
                    <a:pt x="918" y="1165"/>
                    <a:pt x="1389" y="1240"/>
                    <a:pt x="1860" y="1289"/>
                  </a:cubicBezTo>
                  <a:cubicBezTo>
                    <a:pt x="2292" y="1334"/>
                    <a:pt x="2741" y="1343"/>
                    <a:pt x="3192" y="1343"/>
                  </a:cubicBezTo>
                  <a:cubicBezTo>
                    <a:pt x="3492" y="1343"/>
                    <a:pt x="3794" y="1339"/>
                    <a:pt x="4091" y="1339"/>
                  </a:cubicBezTo>
                  <a:cubicBezTo>
                    <a:pt x="3719" y="1215"/>
                    <a:pt x="3323" y="1116"/>
                    <a:pt x="2852" y="1116"/>
                  </a:cubicBezTo>
                  <a:cubicBezTo>
                    <a:pt x="3472" y="967"/>
                    <a:pt x="4091" y="818"/>
                    <a:pt x="4736" y="719"/>
                  </a:cubicBezTo>
                  <a:cubicBezTo>
                    <a:pt x="4017" y="595"/>
                    <a:pt x="3273" y="496"/>
                    <a:pt x="2505" y="471"/>
                  </a:cubicBezTo>
                  <a:cubicBezTo>
                    <a:pt x="2867" y="326"/>
                    <a:pt x="3207" y="157"/>
                    <a:pt x="3568" y="34"/>
                  </a:cubicBezTo>
                  <a:lnTo>
                    <a:pt x="3568" y="34"/>
                  </a:lnTo>
                  <a:cubicBezTo>
                    <a:pt x="3544" y="40"/>
                    <a:pt x="3511" y="42"/>
                    <a:pt x="3475" y="42"/>
                  </a:cubicBezTo>
                  <a:cubicBezTo>
                    <a:pt x="3317" y="42"/>
                    <a:pt x="3075" y="0"/>
                    <a:pt x="3000"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5" name="Google Shape;9545;p25"/>
            <p:cNvSpPr/>
            <p:nvPr/>
          </p:nvSpPr>
          <p:spPr>
            <a:xfrm>
              <a:off x="3870125" y="1241025"/>
              <a:ext cx="173550" cy="145725"/>
            </a:xfrm>
            <a:custGeom>
              <a:avLst/>
              <a:gdLst/>
              <a:ahLst/>
              <a:cxnLst/>
              <a:rect l="l" t="t" r="r" b="b"/>
              <a:pathLst>
                <a:path w="6942" h="5829" extrusionOk="0">
                  <a:moveTo>
                    <a:pt x="4157" y="0"/>
                  </a:moveTo>
                  <a:cubicBezTo>
                    <a:pt x="3911" y="0"/>
                    <a:pt x="3660" y="18"/>
                    <a:pt x="3397" y="35"/>
                  </a:cubicBezTo>
                  <a:cubicBezTo>
                    <a:pt x="2108" y="234"/>
                    <a:pt x="943" y="829"/>
                    <a:pt x="323" y="1870"/>
                  </a:cubicBezTo>
                  <a:cubicBezTo>
                    <a:pt x="125" y="2316"/>
                    <a:pt x="1" y="2762"/>
                    <a:pt x="1" y="3208"/>
                  </a:cubicBezTo>
                  <a:cubicBezTo>
                    <a:pt x="1" y="4698"/>
                    <a:pt x="1559" y="5828"/>
                    <a:pt x="3230" y="5828"/>
                  </a:cubicBezTo>
                  <a:cubicBezTo>
                    <a:pt x="3839" y="5828"/>
                    <a:pt x="4464" y="5678"/>
                    <a:pt x="5033" y="5340"/>
                  </a:cubicBezTo>
                  <a:cubicBezTo>
                    <a:pt x="5529" y="5043"/>
                    <a:pt x="5975" y="4621"/>
                    <a:pt x="6322" y="4200"/>
                  </a:cubicBezTo>
                  <a:cubicBezTo>
                    <a:pt x="6744" y="3679"/>
                    <a:pt x="6942" y="3010"/>
                    <a:pt x="6868" y="2390"/>
                  </a:cubicBezTo>
                  <a:cubicBezTo>
                    <a:pt x="6744" y="1324"/>
                    <a:pt x="5777" y="134"/>
                    <a:pt x="4463" y="10"/>
                  </a:cubicBezTo>
                  <a:cubicBezTo>
                    <a:pt x="4361" y="3"/>
                    <a:pt x="4260" y="0"/>
                    <a:pt x="41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6" name="Google Shape;9546;p25"/>
            <p:cNvSpPr/>
            <p:nvPr/>
          </p:nvSpPr>
          <p:spPr>
            <a:xfrm>
              <a:off x="3879425" y="1254625"/>
              <a:ext cx="144425" cy="119325"/>
            </a:xfrm>
            <a:custGeom>
              <a:avLst/>
              <a:gdLst/>
              <a:ahLst/>
              <a:cxnLst/>
              <a:rect l="l" t="t" r="r" b="b"/>
              <a:pathLst>
                <a:path w="5777" h="4773" extrusionOk="0">
                  <a:moveTo>
                    <a:pt x="3379" y="1"/>
                  </a:moveTo>
                  <a:cubicBezTo>
                    <a:pt x="2722" y="1"/>
                    <a:pt x="2018" y="130"/>
                    <a:pt x="1488" y="433"/>
                  </a:cubicBezTo>
                  <a:cubicBezTo>
                    <a:pt x="794" y="805"/>
                    <a:pt x="25" y="1450"/>
                    <a:pt x="1" y="2193"/>
                  </a:cubicBezTo>
                  <a:cubicBezTo>
                    <a:pt x="1" y="2441"/>
                    <a:pt x="75" y="2689"/>
                    <a:pt x="298" y="2813"/>
                  </a:cubicBezTo>
                  <a:cubicBezTo>
                    <a:pt x="422" y="2887"/>
                    <a:pt x="571" y="2912"/>
                    <a:pt x="695" y="2962"/>
                  </a:cubicBezTo>
                  <a:cubicBezTo>
                    <a:pt x="1141" y="3210"/>
                    <a:pt x="819" y="3904"/>
                    <a:pt x="1166" y="4251"/>
                  </a:cubicBezTo>
                  <a:cubicBezTo>
                    <a:pt x="1488" y="4524"/>
                    <a:pt x="2108" y="4375"/>
                    <a:pt x="2504" y="4524"/>
                  </a:cubicBezTo>
                  <a:cubicBezTo>
                    <a:pt x="2653" y="4573"/>
                    <a:pt x="2752" y="4672"/>
                    <a:pt x="2901" y="4747"/>
                  </a:cubicBezTo>
                  <a:cubicBezTo>
                    <a:pt x="2980" y="4764"/>
                    <a:pt x="3059" y="4772"/>
                    <a:pt x="3137" y="4772"/>
                  </a:cubicBezTo>
                  <a:cubicBezTo>
                    <a:pt x="3279" y="4772"/>
                    <a:pt x="3418" y="4745"/>
                    <a:pt x="3546" y="4697"/>
                  </a:cubicBezTo>
                  <a:cubicBezTo>
                    <a:pt x="4141" y="4524"/>
                    <a:pt x="4636" y="4152"/>
                    <a:pt x="5107" y="3805"/>
                  </a:cubicBezTo>
                  <a:cubicBezTo>
                    <a:pt x="5281" y="3656"/>
                    <a:pt x="5504" y="3507"/>
                    <a:pt x="5628" y="3309"/>
                  </a:cubicBezTo>
                  <a:cubicBezTo>
                    <a:pt x="5752" y="3061"/>
                    <a:pt x="5777" y="2813"/>
                    <a:pt x="5727" y="2565"/>
                  </a:cubicBezTo>
                  <a:cubicBezTo>
                    <a:pt x="5653" y="2317"/>
                    <a:pt x="5529" y="2094"/>
                    <a:pt x="5380" y="1921"/>
                  </a:cubicBezTo>
                  <a:cubicBezTo>
                    <a:pt x="5355" y="1846"/>
                    <a:pt x="5281" y="1797"/>
                    <a:pt x="5281" y="1698"/>
                  </a:cubicBezTo>
                  <a:cubicBezTo>
                    <a:pt x="5256" y="1474"/>
                    <a:pt x="5504" y="1276"/>
                    <a:pt x="5504" y="1053"/>
                  </a:cubicBezTo>
                  <a:cubicBezTo>
                    <a:pt x="5504" y="830"/>
                    <a:pt x="5330" y="681"/>
                    <a:pt x="5107" y="582"/>
                  </a:cubicBezTo>
                  <a:cubicBezTo>
                    <a:pt x="4884" y="483"/>
                    <a:pt x="4636" y="433"/>
                    <a:pt x="4488" y="309"/>
                  </a:cubicBezTo>
                  <a:cubicBezTo>
                    <a:pt x="4388" y="235"/>
                    <a:pt x="4339" y="161"/>
                    <a:pt x="4240" y="86"/>
                  </a:cubicBezTo>
                  <a:cubicBezTo>
                    <a:pt x="4141" y="61"/>
                    <a:pt x="4041" y="37"/>
                    <a:pt x="3967" y="37"/>
                  </a:cubicBezTo>
                  <a:cubicBezTo>
                    <a:pt x="3780" y="13"/>
                    <a:pt x="3581" y="1"/>
                    <a:pt x="3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7" name="Google Shape;9547;p25"/>
            <p:cNvSpPr/>
            <p:nvPr/>
          </p:nvSpPr>
          <p:spPr>
            <a:xfrm>
              <a:off x="3923425" y="1303875"/>
              <a:ext cx="13050" cy="9925"/>
            </a:xfrm>
            <a:custGeom>
              <a:avLst/>
              <a:gdLst/>
              <a:ahLst/>
              <a:cxnLst/>
              <a:rect l="l" t="t" r="r" b="b"/>
              <a:pathLst>
                <a:path w="522" h="397" extrusionOk="0">
                  <a:moveTo>
                    <a:pt x="298" y="0"/>
                  </a:moveTo>
                  <a:cubicBezTo>
                    <a:pt x="174" y="0"/>
                    <a:pt x="50" y="75"/>
                    <a:pt x="26" y="199"/>
                  </a:cubicBezTo>
                  <a:cubicBezTo>
                    <a:pt x="1" y="298"/>
                    <a:pt x="50" y="397"/>
                    <a:pt x="174" y="397"/>
                  </a:cubicBezTo>
                  <a:lnTo>
                    <a:pt x="224" y="397"/>
                  </a:lnTo>
                  <a:cubicBezTo>
                    <a:pt x="348" y="397"/>
                    <a:pt x="472" y="347"/>
                    <a:pt x="497" y="223"/>
                  </a:cubicBezTo>
                  <a:cubicBezTo>
                    <a:pt x="521" y="124"/>
                    <a:pt x="472" y="0"/>
                    <a:pt x="3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8" name="Google Shape;9548;p25"/>
            <p:cNvSpPr/>
            <p:nvPr/>
          </p:nvSpPr>
          <p:spPr>
            <a:xfrm>
              <a:off x="3944125" y="1272625"/>
              <a:ext cx="16475" cy="10000"/>
            </a:xfrm>
            <a:custGeom>
              <a:avLst/>
              <a:gdLst/>
              <a:ahLst/>
              <a:cxnLst/>
              <a:rect l="l" t="t" r="r" b="b"/>
              <a:pathLst>
                <a:path w="659" h="400" extrusionOk="0">
                  <a:moveTo>
                    <a:pt x="340" y="1"/>
                  </a:moveTo>
                  <a:cubicBezTo>
                    <a:pt x="316" y="1"/>
                    <a:pt x="290" y="4"/>
                    <a:pt x="264" y="11"/>
                  </a:cubicBezTo>
                  <a:cubicBezTo>
                    <a:pt x="1" y="98"/>
                    <a:pt x="67" y="399"/>
                    <a:pt x="291" y="399"/>
                  </a:cubicBezTo>
                  <a:cubicBezTo>
                    <a:pt x="321" y="399"/>
                    <a:pt x="353" y="394"/>
                    <a:pt x="387" y="383"/>
                  </a:cubicBezTo>
                  <a:cubicBezTo>
                    <a:pt x="658" y="315"/>
                    <a:pt x="580"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9" name="Google Shape;9549;p25"/>
            <p:cNvSpPr/>
            <p:nvPr/>
          </p:nvSpPr>
          <p:spPr>
            <a:xfrm>
              <a:off x="3916225" y="1278825"/>
              <a:ext cx="16475" cy="10000"/>
            </a:xfrm>
            <a:custGeom>
              <a:avLst/>
              <a:gdLst/>
              <a:ahLst/>
              <a:cxnLst/>
              <a:rect l="l" t="t" r="r" b="b"/>
              <a:pathLst>
                <a:path w="659" h="400" extrusionOk="0">
                  <a:moveTo>
                    <a:pt x="340" y="1"/>
                  </a:moveTo>
                  <a:cubicBezTo>
                    <a:pt x="316" y="1"/>
                    <a:pt x="291" y="4"/>
                    <a:pt x="264" y="11"/>
                  </a:cubicBezTo>
                  <a:cubicBezTo>
                    <a:pt x="1" y="98"/>
                    <a:pt x="67" y="399"/>
                    <a:pt x="292" y="399"/>
                  </a:cubicBezTo>
                  <a:cubicBezTo>
                    <a:pt x="321" y="399"/>
                    <a:pt x="353" y="394"/>
                    <a:pt x="388" y="383"/>
                  </a:cubicBezTo>
                  <a:cubicBezTo>
                    <a:pt x="659" y="315"/>
                    <a:pt x="580"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0" name="Google Shape;9550;p25"/>
            <p:cNvSpPr/>
            <p:nvPr/>
          </p:nvSpPr>
          <p:spPr>
            <a:xfrm>
              <a:off x="3958750" y="1298500"/>
              <a:ext cx="16450" cy="9975"/>
            </a:xfrm>
            <a:custGeom>
              <a:avLst/>
              <a:gdLst/>
              <a:ahLst/>
              <a:cxnLst/>
              <a:rect l="l" t="t" r="r" b="b"/>
              <a:pathLst>
                <a:path w="658" h="399" extrusionOk="0">
                  <a:moveTo>
                    <a:pt x="352" y="0"/>
                  </a:moveTo>
                  <a:cubicBezTo>
                    <a:pt x="321" y="0"/>
                    <a:pt x="286" y="5"/>
                    <a:pt x="249" y="17"/>
                  </a:cubicBezTo>
                  <a:cubicBezTo>
                    <a:pt x="1" y="85"/>
                    <a:pt x="81" y="399"/>
                    <a:pt x="303" y="399"/>
                  </a:cubicBezTo>
                  <a:cubicBezTo>
                    <a:pt x="325" y="399"/>
                    <a:pt x="348" y="395"/>
                    <a:pt x="373" y="389"/>
                  </a:cubicBezTo>
                  <a:cubicBezTo>
                    <a:pt x="658" y="301"/>
                    <a:pt x="594"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1" name="Google Shape;9551;p25"/>
            <p:cNvSpPr/>
            <p:nvPr/>
          </p:nvSpPr>
          <p:spPr>
            <a:xfrm>
              <a:off x="3987500" y="1278050"/>
              <a:ext cx="16275" cy="10150"/>
            </a:xfrm>
            <a:custGeom>
              <a:avLst/>
              <a:gdLst/>
              <a:ahLst/>
              <a:cxnLst/>
              <a:rect l="l" t="t" r="r" b="b"/>
              <a:pathLst>
                <a:path w="651" h="406" extrusionOk="0">
                  <a:moveTo>
                    <a:pt x="360" y="0"/>
                  </a:moveTo>
                  <a:cubicBezTo>
                    <a:pt x="330" y="0"/>
                    <a:pt x="298" y="5"/>
                    <a:pt x="264" y="17"/>
                  </a:cubicBezTo>
                  <a:cubicBezTo>
                    <a:pt x="1" y="105"/>
                    <a:pt x="67" y="405"/>
                    <a:pt x="292" y="405"/>
                  </a:cubicBezTo>
                  <a:cubicBezTo>
                    <a:pt x="321" y="405"/>
                    <a:pt x="353" y="400"/>
                    <a:pt x="388" y="389"/>
                  </a:cubicBezTo>
                  <a:cubicBezTo>
                    <a:pt x="651" y="301"/>
                    <a:pt x="584" y="0"/>
                    <a:pt x="3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2" name="Google Shape;9552;p25"/>
            <p:cNvSpPr/>
            <p:nvPr/>
          </p:nvSpPr>
          <p:spPr>
            <a:xfrm>
              <a:off x="3988675" y="1312125"/>
              <a:ext cx="15725" cy="10150"/>
            </a:xfrm>
            <a:custGeom>
              <a:avLst/>
              <a:gdLst/>
              <a:ahLst/>
              <a:cxnLst/>
              <a:rect l="l" t="t" r="r" b="b"/>
              <a:pathLst>
                <a:path w="629" h="406" extrusionOk="0">
                  <a:moveTo>
                    <a:pt x="338" y="1"/>
                  </a:moveTo>
                  <a:cubicBezTo>
                    <a:pt x="308" y="1"/>
                    <a:pt x="276" y="6"/>
                    <a:pt x="242" y="17"/>
                  </a:cubicBezTo>
                  <a:cubicBezTo>
                    <a:pt x="0" y="105"/>
                    <a:pt x="69" y="406"/>
                    <a:pt x="277" y="406"/>
                  </a:cubicBezTo>
                  <a:cubicBezTo>
                    <a:pt x="304" y="406"/>
                    <a:pt x="334" y="401"/>
                    <a:pt x="366" y="389"/>
                  </a:cubicBezTo>
                  <a:cubicBezTo>
                    <a:pt x="629" y="301"/>
                    <a:pt x="56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3" name="Google Shape;9553;p25"/>
            <p:cNvSpPr/>
            <p:nvPr/>
          </p:nvSpPr>
          <p:spPr>
            <a:xfrm>
              <a:off x="3945925" y="1347000"/>
              <a:ext cx="16475" cy="9975"/>
            </a:xfrm>
            <a:custGeom>
              <a:avLst/>
              <a:gdLst/>
              <a:ahLst/>
              <a:cxnLst/>
              <a:rect l="l" t="t" r="r" b="b"/>
              <a:pathLst>
                <a:path w="659" h="399" extrusionOk="0">
                  <a:moveTo>
                    <a:pt x="312" y="1"/>
                  </a:moveTo>
                  <a:cubicBezTo>
                    <a:pt x="289" y="1"/>
                    <a:pt x="266" y="4"/>
                    <a:pt x="241" y="11"/>
                  </a:cubicBezTo>
                  <a:cubicBezTo>
                    <a:pt x="0" y="98"/>
                    <a:pt x="69" y="399"/>
                    <a:pt x="277" y="399"/>
                  </a:cubicBezTo>
                  <a:cubicBezTo>
                    <a:pt x="304" y="399"/>
                    <a:pt x="333" y="394"/>
                    <a:pt x="365" y="382"/>
                  </a:cubicBezTo>
                  <a:cubicBezTo>
                    <a:pt x="658" y="315"/>
                    <a:pt x="541" y="1"/>
                    <a:pt x="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4" name="Google Shape;9554;p25"/>
            <p:cNvSpPr/>
            <p:nvPr/>
          </p:nvSpPr>
          <p:spPr>
            <a:xfrm>
              <a:off x="3903850" y="1336300"/>
              <a:ext cx="15725" cy="10150"/>
            </a:xfrm>
            <a:custGeom>
              <a:avLst/>
              <a:gdLst/>
              <a:ahLst/>
              <a:cxnLst/>
              <a:rect l="l" t="t" r="r" b="b"/>
              <a:pathLst>
                <a:path w="629" h="406" extrusionOk="0">
                  <a:moveTo>
                    <a:pt x="352" y="0"/>
                  </a:moveTo>
                  <a:cubicBezTo>
                    <a:pt x="324" y="0"/>
                    <a:pt x="295" y="6"/>
                    <a:pt x="263" y="17"/>
                  </a:cubicBezTo>
                  <a:cubicBezTo>
                    <a:pt x="0" y="105"/>
                    <a:pt x="67" y="406"/>
                    <a:pt x="291" y="406"/>
                  </a:cubicBezTo>
                  <a:cubicBezTo>
                    <a:pt x="321" y="406"/>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5" name="Google Shape;9555;p25"/>
            <p:cNvSpPr/>
            <p:nvPr/>
          </p:nvSpPr>
          <p:spPr>
            <a:xfrm>
              <a:off x="3891450" y="1302225"/>
              <a:ext cx="15725" cy="10150"/>
            </a:xfrm>
            <a:custGeom>
              <a:avLst/>
              <a:gdLst/>
              <a:ahLst/>
              <a:cxnLst/>
              <a:rect l="l" t="t" r="r" b="b"/>
              <a:pathLst>
                <a:path w="629" h="406" extrusionOk="0">
                  <a:moveTo>
                    <a:pt x="352" y="0"/>
                  </a:moveTo>
                  <a:cubicBezTo>
                    <a:pt x="325" y="0"/>
                    <a:pt x="295" y="5"/>
                    <a:pt x="263" y="17"/>
                  </a:cubicBezTo>
                  <a:cubicBezTo>
                    <a:pt x="0" y="104"/>
                    <a:pt x="67" y="405"/>
                    <a:pt x="291" y="405"/>
                  </a:cubicBezTo>
                  <a:cubicBezTo>
                    <a:pt x="321" y="405"/>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6" name="Google Shape;9556;p25"/>
            <p:cNvSpPr/>
            <p:nvPr/>
          </p:nvSpPr>
          <p:spPr>
            <a:xfrm>
              <a:off x="3940325" y="1325325"/>
              <a:ext cx="15925" cy="9975"/>
            </a:xfrm>
            <a:custGeom>
              <a:avLst/>
              <a:gdLst/>
              <a:ahLst/>
              <a:cxnLst/>
              <a:rect l="l" t="t" r="r" b="b"/>
              <a:pathLst>
                <a:path w="637" h="399" extrusionOk="0">
                  <a:moveTo>
                    <a:pt x="318" y="0"/>
                  </a:moveTo>
                  <a:cubicBezTo>
                    <a:pt x="294" y="0"/>
                    <a:pt x="269" y="3"/>
                    <a:pt x="242" y="10"/>
                  </a:cubicBezTo>
                  <a:cubicBezTo>
                    <a:pt x="1" y="98"/>
                    <a:pt x="70" y="398"/>
                    <a:pt x="278" y="398"/>
                  </a:cubicBezTo>
                  <a:cubicBezTo>
                    <a:pt x="305" y="398"/>
                    <a:pt x="334" y="393"/>
                    <a:pt x="366" y="382"/>
                  </a:cubicBezTo>
                  <a:cubicBezTo>
                    <a:pt x="637" y="314"/>
                    <a:pt x="558"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7" name="Google Shape;9557;p25"/>
            <p:cNvSpPr/>
            <p:nvPr/>
          </p:nvSpPr>
          <p:spPr>
            <a:xfrm>
              <a:off x="3976275" y="1340800"/>
              <a:ext cx="15925" cy="10000"/>
            </a:xfrm>
            <a:custGeom>
              <a:avLst/>
              <a:gdLst/>
              <a:ahLst/>
              <a:cxnLst/>
              <a:rect l="l" t="t" r="r" b="b"/>
              <a:pathLst>
                <a:path w="637" h="400" extrusionOk="0">
                  <a:moveTo>
                    <a:pt x="318" y="1"/>
                  </a:moveTo>
                  <a:cubicBezTo>
                    <a:pt x="294" y="1"/>
                    <a:pt x="269" y="4"/>
                    <a:pt x="242" y="11"/>
                  </a:cubicBezTo>
                  <a:cubicBezTo>
                    <a:pt x="1" y="98"/>
                    <a:pt x="70" y="399"/>
                    <a:pt x="277" y="399"/>
                  </a:cubicBezTo>
                  <a:cubicBezTo>
                    <a:pt x="305" y="399"/>
                    <a:pt x="334" y="394"/>
                    <a:pt x="366" y="382"/>
                  </a:cubicBezTo>
                  <a:cubicBezTo>
                    <a:pt x="636" y="315"/>
                    <a:pt x="558" y="1"/>
                    <a:pt x="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8" name="Google Shape;9558;p25"/>
            <p:cNvSpPr/>
            <p:nvPr/>
          </p:nvSpPr>
          <p:spPr>
            <a:xfrm>
              <a:off x="3965825" y="1271225"/>
              <a:ext cx="16275" cy="10150"/>
            </a:xfrm>
            <a:custGeom>
              <a:avLst/>
              <a:gdLst/>
              <a:ahLst/>
              <a:cxnLst/>
              <a:rect l="l" t="t" r="r" b="b"/>
              <a:pathLst>
                <a:path w="651" h="406" extrusionOk="0">
                  <a:moveTo>
                    <a:pt x="359" y="1"/>
                  </a:moveTo>
                  <a:cubicBezTo>
                    <a:pt x="330" y="1"/>
                    <a:pt x="298" y="6"/>
                    <a:pt x="263" y="17"/>
                  </a:cubicBezTo>
                  <a:cubicBezTo>
                    <a:pt x="0" y="105"/>
                    <a:pt x="67" y="406"/>
                    <a:pt x="291" y="406"/>
                  </a:cubicBezTo>
                  <a:cubicBezTo>
                    <a:pt x="320" y="406"/>
                    <a:pt x="353" y="401"/>
                    <a:pt x="387" y="389"/>
                  </a:cubicBezTo>
                  <a:cubicBezTo>
                    <a:pt x="650" y="301"/>
                    <a:pt x="584"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9" name="Google Shape;9559;p25"/>
            <p:cNvSpPr/>
            <p:nvPr/>
          </p:nvSpPr>
          <p:spPr>
            <a:xfrm>
              <a:off x="3929800" y="1262550"/>
              <a:ext cx="15725" cy="10150"/>
            </a:xfrm>
            <a:custGeom>
              <a:avLst/>
              <a:gdLst/>
              <a:ahLst/>
              <a:cxnLst/>
              <a:rect l="l" t="t" r="r" b="b"/>
              <a:pathLst>
                <a:path w="629" h="406" extrusionOk="0">
                  <a:moveTo>
                    <a:pt x="338" y="0"/>
                  </a:moveTo>
                  <a:cubicBezTo>
                    <a:pt x="308" y="0"/>
                    <a:pt x="276" y="6"/>
                    <a:pt x="242" y="17"/>
                  </a:cubicBezTo>
                  <a:cubicBezTo>
                    <a:pt x="0" y="105"/>
                    <a:pt x="69" y="406"/>
                    <a:pt x="277" y="406"/>
                  </a:cubicBezTo>
                  <a:cubicBezTo>
                    <a:pt x="304" y="406"/>
                    <a:pt x="334" y="400"/>
                    <a:pt x="366" y="389"/>
                  </a:cubicBezTo>
                  <a:cubicBezTo>
                    <a:pt x="629" y="301"/>
                    <a:pt x="562"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0" name="Google Shape;9560;p25"/>
            <p:cNvSpPr/>
            <p:nvPr/>
          </p:nvSpPr>
          <p:spPr>
            <a:xfrm>
              <a:off x="4001700" y="1293525"/>
              <a:ext cx="15175" cy="10175"/>
            </a:xfrm>
            <a:custGeom>
              <a:avLst/>
              <a:gdLst/>
              <a:ahLst/>
              <a:cxnLst/>
              <a:rect l="l" t="t" r="r" b="b"/>
              <a:pathLst>
                <a:path w="607" h="407" extrusionOk="0">
                  <a:moveTo>
                    <a:pt x="330" y="1"/>
                  </a:moveTo>
                  <a:cubicBezTo>
                    <a:pt x="302" y="1"/>
                    <a:pt x="273" y="6"/>
                    <a:pt x="241" y="18"/>
                  </a:cubicBezTo>
                  <a:cubicBezTo>
                    <a:pt x="0" y="105"/>
                    <a:pt x="69" y="406"/>
                    <a:pt x="277" y="406"/>
                  </a:cubicBezTo>
                  <a:cubicBezTo>
                    <a:pt x="304" y="406"/>
                    <a:pt x="334" y="401"/>
                    <a:pt x="365" y="389"/>
                  </a:cubicBezTo>
                  <a:cubicBezTo>
                    <a:pt x="606" y="302"/>
                    <a:pt x="537" y="1"/>
                    <a:pt x="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1" name="Google Shape;9561;p25"/>
            <p:cNvSpPr/>
            <p:nvPr/>
          </p:nvSpPr>
          <p:spPr>
            <a:xfrm>
              <a:off x="3914750" y="1351175"/>
              <a:ext cx="15350" cy="9975"/>
            </a:xfrm>
            <a:custGeom>
              <a:avLst/>
              <a:gdLst/>
              <a:ahLst/>
              <a:cxnLst/>
              <a:rect l="l" t="t" r="r" b="b"/>
              <a:pathLst>
                <a:path w="614" h="399" extrusionOk="0">
                  <a:moveTo>
                    <a:pt x="337" y="0"/>
                  </a:moveTo>
                  <a:cubicBezTo>
                    <a:pt x="310" y="0"/>
                    <a:pt x="280" y="6"/>
                    <a:pt x="249" y="17"/>
                  </a:cubicBezTo>
                  <a:cubicBezTo>
                    <a:pt x="0" y="85"/>
                    <a:pt x="81" y="399"/>
                    <a:pt x="303" y="399"/>
                  </a:cubicBezTo>
                  <a:cubicBezTo>
                    <a:pt x="325" y="399"/>
                    <a:pt x="348" y="396"/>
                    <a:pt x="373" y="389"/>
                  </a:cubicBezTo>
                  <a:cubicBezTo>
                    <a:pt x="614" y="301"/>
                    <a:pt x="545"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2" name="Google Shape;9562;p25"/>
            <p:cNvSpPr/>
            <p:nvPr/>
          </p:nvSpPr>
          <p:spPr>
            <a:xfrm>
              <a:off x="3899425" y="1318800"/>
              <a:ext cx="16200" cy="10300"/>
            </a:xfrm>
            <a:custGeom>
              <a:avLst/>
              <a:gdLst/>
              <a:ahLst/>
              <a:cxnLst/>
              <a:rect l="l" t="t" r="r" b="b"/>
              <a:pathLst>
                <a:path w="648" h="412" extrusionOk="0">
                  <a:moveTo>
                    <a:pt x="354" y="0"/>
                  </a:moveTo>
                  <a:cubicBezTo>
                    <a:pt x="320" y="0"/>
                    <a:pt x="283" y="7"/>
                    <a:pt x="242" y="23"/>
                  </a:cubicBezTo>
                  <a:cubicBezTo>
                    <a:pt x="1" y="111"/>
                    <a:pt x="70" y="411"/>
                    <a:pt x="277" y="411"/>
                  </a:cubicBezTo>
                  <a:cubicBezTo>
                    <a:pt x="305" y="411"/>
                    <a:pt x="334" y="406"/>
                    <a:pt x="366" y="395"/>
                  </a:cubicBezTo>
                  <a:cubicBezTo>
                    <a:pt x="647" y="330"/>
                    <a:pt x="588"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3" name="Google Shape;9563;p25"/>
            <p:cNvSpPr/>
            <p:nvPr/>
          </p:nvSpPr>
          <p:spPr>
            <a:xfrm>
              <a:off x="3968725" y="1320175"/>
              <a:ext cx="15925" cy="10000"/>
            </a:xfrm>
            <a:custGeom>
              <a:avLst/>
              <a:gdLst/>
              <a:ahLst/>
              <a:cxnLst/>
              <a:rect l="l" t="t" r="r" b="b"/>
              <a:pathLst>
                <a:path w="637" h="400" extrusionOk="0">
                  <a:moveTo>
                    <a:pt x="360" y="1"/>
                  </a:moveTo>
                  <a:cubicBezTo>
                    <a:pt x="332" y="1"/>
                    <a:pt x="303" y="6"/>
                    <a:pt x="271" y="18"/>
                  </a:cubicBezTo>
                  <a:cubicBezTo>
                    <a:pt x="0" y="85"/>
                    <a:pt x="79" y="399"/>
                    <a:pt x="319" y="399"/>
                  </a:cubicBezTo>
                  <a:cubicBezTo>
                    <a:pt x="343" y="399"/>
                    <a:pt x="368" y="396"/>
                    <a:pt x="395" y="389"/>
                  </a:cubicBezTo>
                  <a:cubicBezTo>
                    <a:pt x="636" y="302"/>
                    <a:pt x="56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4" name="Google Shape;9564;p25"/>
            <p:cNvSpPr/>
            <p:nvPr/>
          </p:nvSpPr>
          <p:spPr>
            <a:xfrm>
              <a:off x="4001075" y="1330725"/>
              <a:ext cx="15175" cy="10150"/>
            </a:xfrm>
            <a:custGeom>
              <a:avLst/>
              <a:gdLst/>
              <a:ahLst/>
              <a:cxnLst/>
              <a:rect l="l" t="t" r="r" b="b"/>
              <a:pathLst>
                <a:path w="607" h="406" extrusionOk="0">
                  <a:moveTo>
                    <a:pt x="330" y="0"/>
                  </a:moveTo>
                  <a:cubicBezTo>
                    <a:pt x="303" y="0"/>
                    <a:pt x="273" y="5"/>
                    <a:pt x="241" y="17"/>
                  </a:cubicBezTo>
                  <a:cubicBezTo>
                    <a:pt x="0" y="105"/>
                    <a:pt x="69" y="405"/>
                    <a:pt x="277" y="405"/>
                  </a:cubicBezTo>
                  <a:cubicBezTo>
                    <a:pt x="304" y="405"/>
                    <a:pt x="334" y="400"/>
                    <a:pt x="365" y="389"/>
                  </a:cubicBezTo>
                  <a:cubicBezTo>
                    <a:pt x="606" y="301"/>
                    <a:pt x="537"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5" name="Google Shape;9565;p25"/>
            <p:cNvSpPr/>
            <p:nvPr/>
          </p:nvSpPr>
          <p:spPr>
            <a:xfrm>
              <a:off x="3978200" y="1255550"/>
              <a:ext cx="15625" cy="10325"/>
            </a:xfrm>
            <a:custGeom>
              <a:avLst/>
              <a:gdLst/>
              <a:ahLst/>
              <a:cxnLst/>
              <a:rect l="l" t="t" r="r" b="b"/>
              <a:pathLst>
                <a:path w="625" h="413" extrusionOk="0">
                  <a:moveTo>
                    <a:pt x="364" y="1"/>
                  </a:moveTo>
                  <a:cubicBezTo>
                    <a:pt x="334" y="1"/>
                    <a:pt x="300" y="8"/>
                    <a:pt x="264" y="24"/>
                  </a:cubicBezTo>
                  <a:cubicBezTo>
                    <a:pt x="1" y="112"/>
                    <a:pt x="67" y="413"/>
                    <a:pt x="292" y="413"/>
                  </a:cubicBezTo>
                  <a:cubicBezTo>
                    <a:pt x="321" y="413"/>
                    <a:pt x="353" y="408"/>
                    <a:pt x="388" y="396"/>
                  </a:cubicBezTo>
                  <a:cubicBezTo>
                    <a:pt x="624" y="310"/>
                    <a:pt x="563" y="1"/>
                    <a:pt x="3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6" name="Google Shape;9566;p25"/>
            <p:cNvSpPr/>
            <p:nvPr/>
          </p:nvSpPr>
          <p:spPr>
            <a:xfrm>
              <a:off x="3963900" y="1354275"/>
              <a:ext cx="15700" cy="9525"/>
            </a:xfrm>
            <a:custGeom>
              <a:avLst/>
              <a:gdLst/>
              <a:ahLst/>
              <a:cxnLst/>
              <a:rect l="l" t="t" r="r" b="b"/>
              <a:pathLst>
                <a:path w="628" h="381" extrusionOk="0">
                  <a:moveTo>
                    <a:pt x="337" y="0"/>
                  </a:moveTo>
                  <a:cubicBezTo>
                    <a:pt x="308" y="0"/>
                    <a:pt x="276" y="5"/>
                    <a:pt x="241" y="17"/>
                  </a:cubicBezTo>
                  <a:cubicBezTo>
                    <a:pt x="0" y="83"/>
                    <a:pt x="69" y="381"/>
                    <a:pt x="276" y="381"/>
                  </a:cubicBezTo>
                  <a:cubicBezTo>
                    <a:pt x="304" y="381"/>
                    <a:pt x="333" y="376"/>
                    <a:pt x="365" y="364"/>
                  </a:cubicBezTo>
                  <a:cubicBezTo>
                    <a:pt x="628" y="298"/>
                    <a:pt x="562"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67" name="Google Shape;9567;p25"/>
          <p:cNvGrpSpPr/>
          <p:nvPr/>
        </p:nvGrpSpPr>
        <p:grpSpPr>
          <a:xfrm>
            <a:off x="7989850" y="44200"/>
            <a:ext cx="394800" cy="292600"/>
            <a:chOff x="3748050" y="180275"/>
            <a:chExt cx="394800" cy="292600"/>
          </a:xfrm>
        </p:grpSpPr>
        <p:sp>
          <p:nvSpPr>
            <p:cNvPr id="9568" name="Google Shape;9568;p25"/>
            <p:cNvSpPr/>
            <p:nvPr/>
          </p:nvSpPr>
          <p:spPr>
            <a:xfrm>
              <a:off x="3896775" y="358500"/>
              <a:ext cx="66975" cy="114375"/>
            </a:xfrm>
            <a:custGeom>
              <a:avLst/>
              <a:gdLst/>
              <a:ahLst/>
              <a:cxnLst/>
              <a:rect l="l" t="t" r="r" b="b"/>
              <a:pathLst>
                <a:path w="2679" h="4575" extrusionOk="0">
                  <a:moveTo>
                    <a:pt x="2292" y="1"/>
                  </a:moveTo>
                  <a:cubicBezTo>
                    <a:pt x="2137" y="1"/>
                    <a:pt x="1948" y="192"/>
                    <a:pt x="1860" y="333"/>
                  </a:cubicBezTo>
                  <a:cubicBezTo>
                    <a:pt x="1736" y="557"/>
                    <a:pt x="1711" y="755"/>
                    <a:pt x="1662" y="978"/>
                  </a:cubicBezTo>
                  <a:cubicBezTo>
                    <a:pt x="1463" y="1474"/>
                    <a:pt x="1116" y="2044"/>
                    <a:pt x="720" y="2565"/>
                  </a:cubicBezTo>
                  <a:cubicBezTo>
                    <a:pt x="546" y="2812"/>
                    <a:pt x="348" y="3060"/>
                    <a:pt x="199" y="3308"/>
                  </a:cubicBezTo>
                  <a:cubicBezTo>
                    <a:pt x="75" y="3556"/>
                    <a:pt x="1" y="3854"/>
                    <a:pt x="75" y="4101"/>
                  </a:cubicBezTo>
                  <a:cubicBezTo>
                    <a:pt x="174" y="4349"/>
                    <a:pt x="447" y="4572"/>
                    <a:pt x="794" y="4572"/>
                  </a:cubicBezTo>
                  <a:cubicBezTo>
                    <a:pt x="815" y="4574"/>
                    <a:pt x="836" y="4575"/>
                    <a:pt x="857" y="4575"/>
                  </a:cubicBezTo>
                  <a:cubicBezTo>
                    <a:pt x="1163" y="4575"/>
                    <a:pt x="1504" y="4409"/>
                    <a:pt x="1736" y="4201"/>
                  </a:cubicBezTo>
                  <a:cubicBezTo>
                    <a:pt x="1984" y="3978"/>
                    <a:pt x="2108" y="3705"/>
                    <a:pt x="2207" y="3457"/>
                  </a:cubicBezTo>
                  <a:cubicBezTo>
                    <a:pt x="2455" y="2788"/>
                    <a:pt x="2554" y="2094"/>
                    <a:pt x="2604" y="1449"/>
                  </a:cubicBezTo>
                  <a:cubicBezTo>
                    <a:pt x="2653" y="978"/>
                    <a:pt x="2678" y="507"/>
                    <a:pt x="2455" y="110"/>
                  </a:cubicBezTo>
                  <a:cubicBezTo>
                    <a:pt x="2412" y="32"/>
                    <a:pt x="2355" y="1"/>
                    <a:pt x="2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9" name="Google Shape;9569;p25"/>
            <p:cNvSpPr/>
            <p:nvPr/>
          </p:nvSpPr>
          <p:spPr>
            <a:xfrm>
              <a:off x="3920325" y="370950"/>
              <a:ext cx="41550" cy="52925"/>
            </a:xfrm>
            <a:custGeom>
              <a:avLst/>
              <a:gdLst/>
              <a:ahLst/>
              <a:cxnLst/>
              <a:rect l="l" t="t" r="r" b="b"/>
              <a:pathLst>
                <a:path w="1662" h="2117" extrusionOk="0">
                  <a:moveTo>
                    <a:pt x="1327" y="0"/>
                  </a:moveTo>
                  <a:cubicBezTo>
                    <a:pt x="1115" y="0"/>
                    <a:pt x="937" y="151"/>
                    <a:pt x="893" y="282"/>
                  </a:cubicBezTo>
                  <a:cubicBezTo>
                    <a:pt x="794" y="530"/>
                    <a:pt x="695" y="777"/>
                    <a:pt x="571" y="1050"/>
                  </a:cubicBezTo>
                  <a:cubicBezTo>
                    <a:pt x="422" y="1422"/>
                    <a:pt x="249" y="1744"/>
                    <a:pt x="1" y="2116"/>
                  </a:cubicBezTo>
                  <a:cubicBezTo>
                    <a:pt x="373" y="1843"/>
                    <a:pt x="596" y="1496"/>
                    <a:pt x="794" y="1125"/>
                  </a:cubicBezTo>
                  <a:cubicBezTo>
                    <a:pt x="844" y="1372"/>
                    <a:pt x="868" y="1596"/>
                    <a:pt x="868" y="1843"/>
                  </a:cubicBezTo>
                  <a:cubicBezTo>
                    <a:pt x="918" y="1521"/>
                    <a:pt x="1042" y="1224"/>
                    <a:pt x="1240" y="951"/>
                  </a:cubicBezTo>
                  <a:cubicBezTo>
                    <a:pt x="1315" y="1125"/>
                    <a:pt x="1414" y="1348"/>
                    <a:pt x="1563" y="1496"/>
                  </a:cubicBezTo>
                  <a:cubicBezTo>
                    <a:pt x="1414" y="1323"/>
                    <a:pt x="1488" y="951"/>
                    <a:pt x="1513" y="728"/>
                  </a:cubicBezTo>
                  <a:cubicBezTo>
                    <a:pt x="1513" y="579"/>
                    <a:pt x="1662" y="83"/>
                    <a:pt x="1414" y="9"/>
                  </a:cubicBezTo>
                  <a:cubicBezTo>
                    <a:pt x="1384" y="3"/>
                    <a:pt x="1355" y="0"/>
                    <a:pt x="1327"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0" name="Google Shape;9570;p25"/>
            <p:cNvSpPr/>
            <p:nvPr/>
          </p:nvSpPr>
          <p:spPr>
            <a:xfrm>
              <a:off x="3832950" y="360775"/>
              <a:ext cx="114675" cy="96675"/>
            </a:xfrm>
            <a:custGeom>
              <a:avLst/>
              <a:gdLst/>
              <a:ahLst/>
              <a:cxnLst/>
              <a:rect l="l" t="t" r="r" b="b"/>
              <a:pathLst>
                <a:path w="4587" h="3867" extrusionOk="0">
                  <a:moveTo>
                    <a:pt x="4371" y="0"/>
                  </a:moveTo>
                  <a:cubicBezTo>
                    <a:pt x="4333" y="0"/>
                    <a:pt x="4296" y="7"/>
                    <a:pt x="4264" y="19"/>
                  </a:cubicBezTo>
                  <a:cubicBezTo>
                    <a:pt x="4240" y="19"/>
                    <a:pt x="4215" y="44"/>
                    <a:pt x="4165" y="44"/>
                  </a:cubicBezTo>
                  <a:cubicBezTo>
                    <a:pt x="3967" y="168"/>
                    <a:pt x="3744" y="267"/>
                    <a:pt x="3570" y="416"/>
                  </a:cubicBezTo>
                  <a:cubicBezTo>
                    <a:pt x="3397" y="590"/>
                    <a:pt x="3174" y="763"/>
                    <a:pt x="3000" y="912"/>
                  </a:cubicBezTo>
                  <a:cubicBezTo>
                    <a:pt x="2603" y="1284"/>
                    <a:pt x="2157" y="1606"/>
                    <a:pt x="1736" y="1879"/>
                  </a:cubicBezTo>
                  <a:cubicBezTo>
                    <a:pt x="1190" y="2226"/>
                    <a:pt x="645" y="2523"/>
                    <a:pt x="273" y="2969"/>
                  </a:cubicBezTo>
                  <a:cubicBezTo>
                    <a:pt x="124" y="3143"/>
                    <a:pt x="0" y="3366"/>
                    <a:pt x="75" y="3564"/>
                  </a:cubicBezTo>
                  <a:cubicBezTo>
                    <a:pt x="149" y="3688"/>
                    <a:pt x="273" y="3738"/>
                    <a:pt x="422" y="3812"/>
                  </a:cubicBezTo>
                  <a:cubicBezTo>
                    <a:pt x="535" y="3850"/>
                    <a:pt x="659" y="3867"/>
                    <a:pt x="788" y="3867"/>
                  </a:cubicBezTo>
                  <a:cubicBezTo>
                    <a:pt x="1085" y="3867"/>
                    <a:pt x="1410" y="3777"/>
                    <a:pt x="1686" y="3639"/>
                  </a:cubicBezTo>
                  <a:cubicBezTo>
                    <a:pt x="2108" y="3465"/>
                    <a:pt x="2405" y="3192"/>
                    <a:pt x="2678" y="2895"/>
                  </a:cubicBezTo>
                  <a:cubicBezTo>
                    <a:pt x="3223" y="2399"/>
                    <a:pt x="3645" y="1854"/>
                    <a:pt x="3992" y="1259"/>
                  </a:cubicBezTo>
                  <a:cubicBezTo>
                    <a:pt x="4165" y="986"/>
                    <a:pt x="4264" y="664"/>
                    <a:pt x="4413" y="391"/>
                  </a:cubicBezTo>
                  <a:cubicBezTo>
                    <a:pt x="4463" y="342"/>
                    <a:pt x="4587" y="242"/>
                    <a:pt x="4587" y="143"/>
                  </a:cubicBezTo>
                  <a:cubicBezTo>
                    <a:pt x="4587" y="51"/>
                    <a:pt x="4477" y="0"/>
                    <a:pt x="4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1" name="Google Shape;9571;p25"/>
            <p:cNvSpPr/>
            <p:nvPr/>
          </p:nvSpPr>
          <p:spPr>
            <a:xfrm>
              <a:off x="3886875" y="368075"/>
              <a:ext cx="58275" cy="52075"/>
            </a:xfrm>
            <a:custGeom>
              <a:avLst/>
              <a:gdLst/>
              <a:ahLst/>
              <a:cxnLst/>
              <a:rect l="l" t="t" r="r" b="b"/>
              <a:pathLst>
                <a:path w="2331" h="2083" extrusionOk="0">
                  <a:moveTo>
                    <a:pt x="2206" y="0"/>
                  </a:moveTo>
                  <a:cubicBezTo>
                    <a:pt x="1711" y="74"/>
                    <a:pt x="1190" y="471"/>
                    <a:pt x="843" y="793"/>
                  </a:cubicBezTo>
                  <a:cubicBezTo>
                    <a:pt x="570" y="1041"/>
                    <a:pt x="273" y="1240"/>
                    <a:pt x="0" y="1487"/>
                  </a:cubicBezTo>
                  <a:cubicBezTo>
                    <a:pt x="322" y="1339"/>
                    <a:pt x="620" y="1165"/>
                    <a:pt x="942" y="967"/>
                  </a:cubicBezTo>
                  <a:lnTo>
                    <a:pt x="942" y="967"/>
                  </a:lnTo>
                  <a:cubicBezTo>
                    <a:pt x="645" y="1314"/>
                    <a:pt x="372" y="1611"/>
                    <a:pt x="75" y="1958"/>
                  </a:cubicBezTo>
                  <a:cubicBezTo>
                    <a:pt x="397" y="1686"/>
                    <a:pt x="744" y="1438"/>
                    <a:pt x="1116" y="1190"/>
                  </a:cubicBezTo>
                  <a:lnTo>
                    <a:pt x="1116" y="1190"/>
                  </a:lnTo>
                  <a:cubicBezTo>
                    <a:pt x="1017" y="1487"/>
                    <a:pt x="868" y="1785"/>
                    <a:pt x="719" y="2082"/>
                  </a:cubicBezTo>
                  <a:cubicBezTo>
                    <a:pt x="1388" y="1487"/>
                    <a:pt x="1859" y="793"/>
                    <a:pt x="2306" y="74"/>
                  </a:cubicBezTo>
                  <a:cubicBezTo>
                    <a:pt x="2306" y="74"/>
                    <a:pt x="2330" y="50"/>
                    <a:pt x="2306" y="50"/>
                  </a:cubicBezTo>
                  <a:cubicBezTo>
                    <a:pt x="2306" y="0"/>
                    <a:pt x="2231" y="0"/>
                    <a:pt x="2206"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2" name="Google Shape;9572;p25"/>
            <p:cNvSpPr/>
            <p:nvPr/>
          </p:nvSpPr>
          <p:spPr>
            <a:xfrm>
              <a:off x="3971150" y="346325"/>
              <a:ext cx="98575" cy="76925"/>
            </a:xfrm>
            <a:custGeom>
              <a:avLst/>
              <a:gdLst/>
              <a:ahLst/>
              <a:cxnLst/>
              <a:rect l="l" t="t" r="r" b="b"/>
              <a:pathLst>
                <a:path w="3943" h="3077" extrusionOk="0">
                  <a:moveTo>
                    <a:pt x="666" y="1"/>
                  </a:moveTo>
                  <a:cubicBezTo>
                    <a:pt x="651" y="1"/>
                    <a:pt x="636" y="1"/>
                    <a:pt x="620" y="2"/>
                  </a:cubicBezTo>
                  <a:cubicBezTo>
                    <a:pt x="1" y="27"/>
                    <a:pt x="620" y="1168"/>
                    <a:pt x="719" y="1341"/>
                  </a:cubicBezTo>
                  <a:cubicBezTo>
                    <a:pt x="819" y="1564"/>
                    <a:pt x="943" y="1812"/>
                    <a:pt x="1091" y="2035"/>
                  </a:cubicBezTo>
                  <a:cubicBezTo>
                    <a:pt x="1414" y="2432"/>
                    <a:pt x="1860" y="2779"/>
                    <a:pt x="2430" y="2952"/>
                  </a:cubicBezTo>
                  <a:cubicBezTo>
                    <a:pt x="2603" y="3027"/>
                    <a:pt x="2802" y="3076"/>
                    <a:pt x="3025" y="3076"/>
                  </a:cubicBezTo>
                  <a:cubicBezTo>
                    <a:pt x="3198" y="3076"/>
                    <a:pt x="3446" y="3052"/>
                    <a:pt x="3595" y="2928"/>
                  </a:cubicBezTo>
                  <a:cubicBezTo>
                    <a:pt x="3893" y="2704"/>
                    <a:pt x="3942" y="2407"/>
                    <a:pt x="3818" y="2159"/>
                  </a:cubicBezTo>
                  <a:cubicBezTo>
                    <a:pt x="3694" y="1886"/>
                    <a:pt x="3446" y="1713"/>
                    <a:pt x="3198" y="1564"/>
                  </a:cubicBezTo>
                  <a:cubicBezTo>
                    <a:pt x="2901" y="1316"/>
                    <a:pt x="2579" y="1093"/>
                    <a:pt x="2207" y="920"/>
                  </a:cubicBezTo>
                  <a:cubicBezTo>
                    <a:pt x="1934" y="697"/>
                    <a:pt x="1661" y="498"/>
                    <a:pt x="1339" y="325"/>
                  </a:cubicBezTo>
                  <a:cubicBezTo>
                    <a:pt x="1151" y="207"/>
                    <a:pt x="941" y="1"/>
                    <a:pt x="6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3" name="Google Shape;9573;p25"/>
            <p:cNvSpPr/>
            <p:nvPr/>
          </p:nvSpPr>
          <p:spPr>
            <a:xfrm>
              <a:off x="3960000" y="353700"/>
              <a:ext cx="59525" cy="87275"/>
            </a:xfrm>
            <a:custGeom>
              <a:avLst/>
              <a:gdLst/>
              <a:ahLst/>
              <a:cxnLst/>
              <a:rect l="l" t="t" r="r" b="b"/>
              <a:pathLst>
                <a:path w="2381" h="3491" extrusionOk="0">
                  <a:moveTo>
                    <a:pt x="623" y="0"/>
                  </a:moveTo>
                  <a:cubicBezTo>
                    <a:pt x="394" y="0"/>
                    <a:pt x="269" y="236"/>
                    <a:pt x="248" y="402"/>
                  </a:cubicBezTo>
                  <a:cubicBezTo>
                    <a:pt x="199" y="699"/>
                    <a:pt x="149" y="1021"/>
                    <a:pt x="124" y="1319"/>
                  </a:cubicBezTo>
                  <a:cubicBezTo>
                    <a:pt x="50" y="1765"/>
                    <a:pt x="0" y="2236"/>
                    <a:pt x="124" y="2633"/>
                  </a:cubicBezTo>
                  <a:cubicBezTo>
                    <a:pt x="248" y="3029"/>
                    <a:pt x="620" y="3401"/>
                    <a:pt x="1165" y="3475"/>
                  </a:cubicBezTo>
                  <a:cubicBezTo>
                    <a:pt x="1238" y="3485"/>
                    <a:pt x="1307" y="3490"/>
                    <a:pt x="1373" y="3490"/>
                  </a:cubicBezTo>
                  <a:cubicBezTo>
                    <a:pt x="1487" y="3490"/>
                    <a:pt x="1592" y="3473"/>
                    <a:pt x="1686" y="3426"/>
                  </a:cubicBezTo>
                  <a:cubicBezTo>
                    <a:pt x="2008" y="3351"/>
                    <a:pt x="2256" y="3104"/>
                    <a:pt x="2306" y="2856"/>
                  </a:cubicBezTo>
                  <a:cubicBezTo>
                    <a:pt x="2380" y="2608"/>
                    <a:pt x="2306" y="2360"/>
                    <a:pt x="2231" y="2137"/>
                  </a:cubicBezTo>
                  <a:cubicBezTo>
                    <a:pt x="1984" y="1567"/>
                    <a:pt x="1513" y="1145"/>
                    <a:pt x="1190" y="625"/>
                  </a:cubicBezTo>
                  <a:cubicBezTo>
                    <a:pt x="1116" y="426"/>
                    <a:pt x="1017" y="129"/>
                    <a:pt x="769" y="30"/>
                  </a:cubicBezTo>
                  <a:cubicBezTo>
                    <a:pt x="716" y="9"/>
                    <a:pt x="667" y="0"/>
                    <a:pt x="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4" name="Google Shape;9574;p25"/>
            <p:cNvSpPr/>
            <p:nvPr/>
          </p:nvSpPr>
          <p:spPr>
            <a:xfrm>
              <a:off x="3964325" y="361875"/>
              <a:ext cx="34750" cy="42775"/>
            </a:xfrm>
            <a:custGeom>
              <a:avLst/>
              <a:gdLst/>
              <a:ahLst/>
              <a:cxnLst/>
              <a:rect l="l" t="t" r="r" b="b"/>
              <a:pathLst>
                <a:path w="1390" h="1711" extrusionOk="0">
                  <a:moveTo>
                    <a:pt x="348" y="0"/>
                  </a:moveTo>
                  <a:cubicBezTo>
                    <a:pt x="100" y="25"/>
                    <a:pt x="100" y="223"/>
                    <a:pt x="75" y="347"/>
                  </a:cubicBezTo>
                  <a:cubicBezTo>
                    <a:pt x="1" y="719"/>
                    <a:pt x="1" y="1066"/>
                    <a:pt x="100" y="1413"/>
                  </a:cubicBezTo>
                  <a:cubicBezTo>
                    <a:pt x="125" y="1537"/>
                    <a:pt x="199" y="1661"/>
                    <a:pt x="323" y="1711"/>
                  </a:cubicBezTo>
                  <a:cubicBezTo>
                    <a:pt x="323" y="1463"/>
                    <a:pt x="323" y="1190"/>
                    <a:pt x="348" y="917"/>
                  </a:cubicBezTo>
                  <a:cubicBezTo>
                    <a:pt x="497" y="1165"/>
                    <a:pt x="695" y="1413"/>
                    <a:pt x="893" y="1611"/>
                  </a:cubicBezTo>
                  <a:cubicBezTo>
                    <a:pt x="992" y="1314"/>
                    <a:pt x="745" y="1066"/>
                    <a:pt x="769" y="744"/>
                  </a:cubicBezTo>
                  <a:lnTo>
                    <a:pt x="769" y="744"/>
                  </a:lnTo>
                  <a:cubicBezTo>
                    <a:pt x="968" y="967"/>
                    <a:pt x="1191" y="1190"/>
                    <a:pt x="1389" y="1364"/>
                  </a:cubicBezTo>
                  <a:cubicBezTo>
                    <a:pt x="1265" y="992"/>
                    <a:pt x="1092" y="620"/>
                    <a:pt x="819" y="322"/>
                  </a:cubicBezTo>
                  <a:cubicBezTo>
                    <a:pt x="720" y="198"/>
                    <a:pt x="596" y="50"/>
                    <a:pt x="348"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5" name="Google Shape;9575;p25"/>
            <p:cNvSpPr/>
            <p:nvPr/>
          </p:nvSpPr>
          <p:spPr>
            <a:xfrm>
              <a:off x="3748050" y="320350"/>
              <a:ext cx="191525" cy="67575"/>
            </a:xfrm>
            <a:custGeom>
              <a:avLst/>
              <a:gdLst/>
              <a:ahLst/>
              <a:cxnLst/>
              <a:rect l="l" t="t" r="r" b="b"/>
              <a:pathLst>
                <a:path w="7661" h="2703" extrusionOk="0">
                  <a:moveTo>
                    <a:pt x="7660" y="0"/>
                  </a:moveTo>
                  <a:lnTo>
                    <a:pt x="7660" y="0"/>
                  </a:lnTo>
                  <a:cubicBezTo>
                    <a:pt x="5892" y="489"/>
                    <a:pt x="3992" y="1174"/>
                    <a:pt x="2207" y="1174"/>
                  </a:cubicBezTo>
                  <a:cubicBezTo>
                    <a:pt x="2091" y="1174"/>
                    <a:pt x="1975" y="1171"/>
                    <a:pt x="1860" y="1165"/>
                  </a:cubicBezTo>
                  <a:cubicBezTo>
                    <a:pt x="1661" y="1165"/>
                    <a:pt x="1452" y="1143"/>
                    <a:pt x="1239" y="1143"/>
                  </a:cubicBezTo>
                  <a:cubicBezTo>
                    <a:pt x="1132" y="1143"/>
                    <a:pt x="1025" y="1149"/>
                    <a:pt x="918" y="1165"/>
                  </a:cubicBezTo>
                  <a:cubicBezTo>
                    <a:pt x="570" y="1240"/>
                    <a:pt x="223" y="1413"/>
                    <a:pt x="99" y="1661"/>
                  </a:cubicBezTo>
                  <a:cubicBezTo>
                    <a:pt x="0" y="1859"/>
                    <a:pt x="75" y="2083"/>
                    <a:pt x="199" y="2207"/>
                  </a:cubicBezTo>
                  <a:cubicBezTo>
                    <a:pt x="323" y="2355"/>
                    <a:pt x="496" y="2454"/>
                    <a:pt x="694" y="2504"/>
                  </a:cubicBezTo>
                  <a:cubicBezTo>
                    <a:pt x="1025" y="2636"/>
                    <a:pt x="1344" y="2702"/>
                    <a:pt x="1704" y="2702"/>
                  </a:cubicBezTo>
                  <a:cubicBezTo>
                    <a:pt x="1884" y="2702"/>
                    <a:pt x="2074" y="2686"/>
                    <a:pt x="2281" y="2653"/>
                  </a:cubicBezTo>
                  <a:cubicBezTo>
                    <a:pt x="2802" y="2628"/>
                    <a:pt x="3322" y="2504"/>
                    <a:pt x="3818" y="2355"/>
                  </a:cubicBezTo>
                  <a:cubicBezTo>
                    <a:pt x="3843" y="2355"/>
                    <a:pt x="3843" y="2355"/>
                    <a:pt x="3867" y="2330"/>
                  </a:cubicBezTo>
                  <a:cubicBezTo>
                    <a:pt x="4933" y="1983"/>
                    <a:pt x="5950" y="1488"/>
                    <a:pt x="6842" y="868"/>
                  </a:cubicBezTo>
                  <a:cubicBezTo>
                    <a:pt x="7214" y="620"/>
                    <a:pt x="7586" y="347"/>
                    <a:pt x="76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6" name="Google Shape;9576;p25"/>
            <p:cNvSpPr/>
            <p:nvPr/>
          </p:nvSpPr>
          <p:spPr>
            <a:xfrm>
              <a:off x="3821800" y="339700"/>
              <a:ext cx="91750" cy="32875"/>
            </a:xfrm>
            <a:custGeom>
              <a:avLst/>
              <a:gdLst/>
              <a:ahLst/>
              <a:cxnLst/>
              <a:rect l="l" t="t" r="r" b="b"/>
              <a:pathLst>
                <a:path w="3670" h="1315" extrusionOk="0">
                  <a:moveTo>
                    <a:pt x="3231" y="0"/>
                  </a:moveTo>
                  <a:cubicBezTo>
                    <a:pt x="2812" y="0"/>
                    <a:pt x="2303" y="122"/>
                    <a:pt x="1983" y="193"/>
                  </a:cubicBezTo>
                  <a:cubicBezTo>
                    <a:pt x="1314" y="317"/>
                    <a:pt x="645" y="515"/>
                    <a:pt x="25" y="763"/>
                  </a:cubicBezTo>
                  <a:cubicBezTo>
                    <a:pt x="521" y="763"/>
                    <a:pt x="1017" y="714"/>
                    <a:pt x="1512" y="639"/>
                  </a:cubicBezTo>
                  <a:lnTo>
                    <a:pt x="1512" y="639"/>
                  </a:lnTo>
                  <a:cubicBezTo>
                    <a:pt x="1017" y="862"/>
                    <a:pt x="521" y="1085"/>
                    <a:pt x="0" y="1309"/>
                  </a:cubicBezTo>
                  <a:cubicBezTo>
                    <a:pt x="52" y="1313"/>
                    <a:pt x="105" y="1315"/>
                    <a:pt x="157" y="1315"/>
                  </a:cubicBezTo>
                  <a:cubicBezTo>
                    <a:pt x="703" y="1315"/>
                    <a:pt x="1263" y="1091"/>
                    <a:pt x="1760" y="887"/>
                  </a:cubicBezTo>
                  <a:cubicBezTo>
                    <a:pt x="2380" y="639"/>
                    <a:pt x="3099" y="391"/>
                    <a:pt x="3669" y="69"/>
                  </a:cubicBezTo>
                  <a:cubicBezTo>
                    <a:pt x="3549" y="20"/>
                    <a:pt x="3397" y="0"/>
                    <a:pt x="3231" y="0"/>
                  </a:cubicBezTo>
                  <a:close/>
                </a:path>
              </a:pathLst>
            </a:custGeom>
            <a:solidFill>
              <a:srgbClr val="CAD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7" name="Google Shape;9577;p25"/>
            <p:cNvSpPr/>
            <p:nvPr/>
          </p:nvSpPr>
          <p:spPr>
            <a:xfrm>
              <a:off x="3787700" y="336450"/>
              <a:ext cx="158675" cy="96475"/>
            </a:xfrm>
            <a:custGeom>
              <a:avLst/>
              <a:gdLst/>
              <a:ahLst/>
              <a:cxnLst/>
              <a:rect l="l" t="t" r="r" b="b"/>
              <a:pathLst>
                <a:path w="6347" h="3859" extrusionOk="0">
                  <a:moveTo>
                    <a:pt x="6347" y="1"/>
                  </a:moveTo>
                  <a:cubicBezTo>
                    <a:pt x="5876" y="224"/>
                    <a:pt x="5380" y="397"/>
                    <a:pt x="4934" y="621"/>
                  </a:cubicBezTo>
                  <a:cubicBezTo>
                    <a:pt x="4463" y="868"/>
                    <a:pt x="4017" y="1116"/>
                    <a:pt x="3521" y="1339"/>
                  </a:cubicBezTo>
                  <a:cubicBezTo>
                    <a:pt x="2629" y="1686"/>
                    <a:pt x="1711" y="1959"/>
                    <a:pt x="844" y="2331"/>
                  </a:cubicBezTo>
                  <a:cubicBezTo>
                    <a:pt x="521" y="2455"/>
                    <a:pt x="224" y="2628"/>
                    <a:pt x="100" y="2876"/>
                  </a:cubicBezTo>
                  <a:cubicBezTo>
                    <a:pt x="1" y="3050"/>
                    <a:pt x="26" y="3223"/>
                    <a:pt x="100" y="3422"/>
                  </a:cubicBezTo>
                  <a:cubicBezTo>
                    <a:pt x="150" y="3570"/>
                    <a:pt x="249" y="3719"/>
                    <a:pt x="422" y="3818"/>
                  </a:cubicBezTo>
                  <a:cubicBezTo>
                    <a:pt x="502" y="3847"/>
                    <a:pt x="590" y="3859"/>
                    <a:pt x="683" y="3859"/>
                  </a:cubicBezTo>
                  <a:cubicBezTo>
                    <a:pt x="1079" y="3859"/>
                    <a:pt x="1563" y="3637"/>
                    <a:pt x="1885" y="3496"/>
                  </a:cubicBezTo>
                  <a:cubicBezTo>
                    <a:pt x="2356" y="3323"/>
                    <a:pt x="2827" y="3099"/>
                    <a:pt x="3273" y="2852"/>
                  </a:cubicBezTo>
                  <a:cubicBezTo>
                    <a:pt x="4141" y="2381"/>
                    <a:pt x="4959" y="1810"/>
                    <a:pt x="5603" y="1191"/>
                  </a:cubicBezTo>
                  <a:cubicBezTo>
                    <a:pt x="5975" y="819"/>
                    <a:pt x="6322" y="397"/>
                    <a:pt x="6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8" name="Google Shape;9578;p25"/>
            <p:cNvSpPr/>
            <p:nvPr/>
          </p:nvSpPr>
          <p:spPr>
            <a:xfrm>
              <a:off x="3853400" y="354275"/>
              <a:ext cx="74025" cy="46050"/>
            </a:xfrm>
            <a:custGeom>
              <a:avLst/>
              <a:gdLst/>
              <a:ahLst/>
              <a:cxnLst/>
              <a:rect l="l" t="t" r="r" b="b"/>
              <a:pathLst>
                <a:path w="2961" h="1842" extrusionOk="0">
                  <a:moveTo>
                    <a:pt x="2754" y="0"/>
                  </a:moveTo>
                  <a:cubicBezTo>
                    <a:pt x="2734" y="0"/>
                    <a:pt x="2709" y="2"/>
                    <a:pt x="2678" y="7"/>
                  </a:cubicBezTo>
                  <a:cubicBezTo>
                    <a:pt x="2108" y="56"/>
                    <a:pt x="1463" y="552"/>
                    <a:pt x="992" y="800"/>
                  </a:cubicBezTo>
                  <a:cubicBezTo>
                    <a:pt x="819" y="899"/>
                    <a:pt x="298" y="1246"/>
                    <a:pt x="1" y="1246"/>
                  </a:cubicBezTo>
                  <a:cubicBezTo>
                    <a:pt x="29" y="1248"/>
                    <a:pt x="58" y="1249"/>
                    <a:pt x="87" y="1249"/>
                  </a:cubicBezTo>
                  <a:cubicBezTo>
                    <a:pt x="501" y="1249"/>
                    <a:pt x="895" y="1086"/>
                    <a:pt x="1290" y="924"/>
                  </a:cubicBezTo>
                  <a:lnTo>
                    <a:pt x="1290" y="924"/>
                  </a:lnTo>
                  <a:cubicBezTo>
                    <a:pt x="918" y="1246"/>
                    <a:pt x="546" y="1519"/>
                    <a:pt x="174" y="1841"/>
                  </a:cubicBezTo>
                  <a:cubicBezTo>
                    <a:pt x="719" y="1668"/>
                    <a:pt x="1215" y="1395"/>
                    <a:pt x="1661" y="1097"/>
                  </a:cubicBezTo>
                  <a:cubicBezTo>
                    <a:pt x="1959" y="850"/>
                    <a:pt x="2232" y="602"/>
                    <a:pt x="2529" y="329"/>
                  </a:cubicBezTo>
                  <a:cubicBezTo>
                    <a:pt x="2642" y="216"/>
                    <a:pt x="2961" y="0"/>
                    <a:pt x="2754"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9" name="Google Shape;9579;p25"/>
            <p:cNvSpPr/>
            <p:nvPr/>
          </p:nvSpPr>
          <p:spPr>
            <a:xfrm>
              <a:off x="3982300" y="331650"/>
              <a:ext cx="138850" cy="57125"/>
            </a:xfrm>
            <a:custGeom>
              <a:avLst/>
              <a:gdLst/>
              <a:ahLst/>
              <a:cxnLst/>
              <a:rect l="l" t="t" r="r" b="b"/>
              <a:pathLst>
                <a:path w="5554" h="2285" extrusionOk="0">
                  <a:moveTo>
                    <a:pt x="579" y="0"/>
                  </a:moveTo>
                  <a:cubicBezTo>
                    <a:pt x="496" y="0"/>
                    <a:pt x="417" y="13"/>
                    <a:pt x="348" y="44"/>
                  </a:cubicBezTo>
                  <a:cubicBezTo>
                    <a:pt x="1" y="193"/>
                    <a:pt x="224" y="515"/>
                    <a:pt x="397" y="664"/>
                  </a:cubicBezTo>
                  <a:cubicBezTo>
                    <a:pt x="794" y="1011"/>
                    <a:pt x="1265" y="1308"/>
                    <a:pt x="1761" y="1556"/>
                  </a:cubicBezTo>
                  <a:cubicBezTo>
                    <a:pt x="2331" y="1829"/>
                    <a:pt x="2951" y="2077"/>
                    <a:pt x="3620" y="2201"/>
                  </a:cubicBezTo>
                  <a:cubicBezTo>
                    <a:pt x="3825" y="2257"/>
                    <a:pt x="4043" y="2284"/>
                    <a:pt x="4265" y="2284"/>
                  </a:cubicBezTo>
                  <a:cubicBezTo>
                    <a:pt x="4339" y="2284"/>
                    <a:pt x="4413" y="2281"/>
                    <a:pt x="4488" y="2275"/>
                  </a:cubicBezTo>
                  <a:cubicBezTo>
                    <a:pt x="4810" y="2250"/>
                    <a:pt x="5083" y="2151"/>
                    <a:pt x="5256" y="1953"/>
                  </a:cubicBezTo>
                  <a:cubicBezTo>
                    <a:pt x="5355" y="1878"/>
                    <a:pt x="5430" y="1755"/>
                    <a:pt x="5455" y="1655"/>
                  </a:cubicBezTo>
                  <a:cubicBezTo>
                    <a:pt x="5479" y="1531"/>
                    <a:pt x="5554" y="1383"/>
                    <a:pt x="5504" y="1259"/>
                  </a:cubicBezTo>
                  <a:cubicBezTo>
                    <a:pt x="5479" y="1036"/>
                    <a:pt x="5306" y="837"/>
                    <a:pt x="5083" y="713"/>
                  </a:cubicBezTo>
                  <a:cubicBezTo>
                    <a:pt x="4835" y="565"/>
                    <a:pt x="4562" y="515"/>
                    <a:pt x="4265" y="441"/>
                  </a:cubicBezTo>
                  <a:cubicBezTo>
                    <a:pt x="3323" y="267"/>
                    <a:pt x="2257" y="317"/>
                    <a:pt x="1290" y="143"/>
                  </a:cubicBezTo>
                  <a:cubicBezTo>
                    <a:pt x="1105" y="106"/>
                    <a:pt x="823" y="0"/>
                    <a:pt x="5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0" name="Google Shape;9580;p25"/>
            <p:cNvSpPr/>
            <p:nvPr/>
          </p:nvSpPr>
          <p:spPr>
            <a:xfrm>
              <a:off x="3995325" y="338950"/>
              <a:ext cx="89275" cy="34725"/>
            </a:xfrm>
            <a:custGeom>
              <a:avLst/>
              <a:gdLst/>
              <a:ahLst/>
              <a:cxnLst/>
              <a:rect l="l" t="t" r="r" b="b"/>
              <a:pathLst>
                <a:path w="3571" h="1389" extrusionOk="0">
                  <a:moveTo>
                    <a:pt x="3570" y="521"/>
                  </a:moveTo>
                  <a:cubicBezTo>
                    <a:pt x="3539" y="521"/>
                    <a:pt x="3508" y="521"/>
                    <a:pt x="3477" y="521"/>
                  </a:cubicBezTo>
                  <a:lnTo>
                    <a:pt x="3477" y="521"/>
                  </a:lnTo>
                  <a:cubicBezTo>
                    <a:pt x="3493" y="522"/>
                    <a:pt x="3509" y="523"/>
                    <a:pt x="3525" y="523"/>
                  </a:cubicBezTo>
                  <a:cubicBezTo>
                    <a:pt x="3540" y="523"/>
                    <a:pt x="3555" y="522"/>
                    <a:pt x="3570" y="521"/>
                  </a:cubicBezTo>
                  <a:close/>
                  <a:moveTo>
                    <a:pt x="687" y="1"/>
                  </a:moveTo>
                  <a:cubicBezTo>
                    <a:pt x="492" y="1"/>
                    <a:pt x="296" y="9"/>
                    <a:pt x="100" y="25"/>
                  </a:cubicBezTo>
                  <a:lnTo>
                    <a:pt x="75" y="25"/>
                  </a:lnTo>
                  <a:cubicBezTo>
                    <a:pt x="0" y="50"/>
                    <a:pt x="25" y="124"/>
                    <a:pt x="75" y="173"/>
                  </a:cubicBezTo>
                  <a:cubicBezTo>
                    <a:pt x="223" y="372"/>
                    <a:pt x="347" y="545"/>
                    <a:pt x="595" y="669"/>
                  </a:cubicBezTo>
                  <a:cubicBezTo>
                    <a:pt x="769" y="768"/>
                    <a:pt x="1017" y="868"/>
                    <a:pt x="1240" y="967"/>
                  </a:cubicBezTo>
                  <a:cubicBezTo>
                    <a:pt x="1463" y="1041"/>
                    <a:pt x="1636" y="1140"/>
                    <a:pt x="1860" y="1215"/>
                  </a:cubicBezTo>
                  <a:cubicBezTo>
                    <a:pt x="1991" y="1258"/>
                    <a:pt x="2295" y="1283"/>
                    <a:pt x="2433" y="1356"/>
                  </a:cubicBezTo>
                  <a:lnTo>
                    <a:pt x="2433" y="1356"/>
                  </a:lnTo>
                  <a:cubicBezTo>
                    <a:pt x="2198" y="1190"/>
                    <a:pt x="1942" y="1006"/>
                    <a:pt x="1686" y="843"/>
                  </a:cubicBezTo>
                  <a:lnTo>
                    <a:pt x="1686" y="843"/>
                  </a:lnTo>
                  <a:cubicBezTo>
                    <a:pt x="2132" y="967"/>
                    <a:pt x="2603" y="1041"/>
                    <a:pt x="3099" y="1140"/>
                  </a:cubicBezTo>
                  <a:cubicBezTo>
                    <a:pt x="2702" y="917"/>
                    <a:pt x="2331" y="744"/>
                    <a:pt x="1934" y="521"/>
                  </a:cubicBezTo>
                  <a:lnTo>
                    <a:pt x="1934" y="521"/>
                  </a:lnTo>
                  <a:cubicBezTo>
                    <a:pt x="2107" y="529"/>
                    <a:pt x="2284" y="532"/>
                    <a:pt x="2463" y="532"/>
                  </a:cubicBezTo>
                  <a:cubicBezTo>
                    <a:pt x="2792" y="532"/>
                    <a:pt x="3130" y="522"/>
                    <a:pt x="3477" y="521"/>
                  </a:cubicBezTo>
                  <a:lnTo>
                    <a:pt x="3477" y="521"/>
                  </a:lnTo>
                  <a:cubicBezTo>
                    <a:pt x="3258" y="501"/>
                    <a:pt x="2964" y="359"/>
                    <a:pt x="2727" y="273"/>
                  </a:cubicBezTo>
                  <a:cubicBezTo>
                    <a:pt x="2455" y="223"/>
                    <a:pt x="2207" y="173"/>
                    <a:pt x="1934" y="124"/>
                  </a:cubicBezTo>
                  <a:cubicBezTo>
                    <a:pt x="1527" y="39"/>
                    <a:pt x="1109" y="1"/>
                    <a:pt x="687" y="1"/>
                  </a:cubicBezTo>
                  <a:close/>
                  <a:moveTo>
                    <a:pt x="2433" y="1356"/>
                  </a:moveTo>
                  <a:cubicBezTo>
                    <a:pt x="2449" y="1367"/>
                    <a:pt x="2464" y="1377"/>
                    <a:pt x="2479" y="1388"/>
                  </a:cubicBezTo>
                  <a:cubicBezTo>
                    <a:pt x="2467" y="1376"/>
                    <a:pt x="2452" y="1366"/>
                    <a:pt x="2433" y="1356"/>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1" name="Google Shape;9581;p25"/>
            <p:cNvSpPr/>
            <p:nvPr/>
          </p:nvSpPr>
          <p:spPr>
            <a:xfrm>
              <a:off x="3966200" y="285650"/>
              <a:ext cx="176650" cy="50825"/>
            </a:xfrm>
            <a:custGeom>
              <a:avLst/>
              <a:gdLst/>
              <a:ahLst/>
              <a:cxnLst/>
              <a:rect l="l" t="t" r="r" b="b"/>
              <a:pathLst>
                <a:path w="7066" h="2033" extrusionOk="0">
                  <a:moveTo>
                    <a:pt x="6099" y="0"/>
                  </a:moveTo>
                  <a:cubicBezTo>
                    <a:pt x="5355" y="0"/>
                    <a:pt x="4611" y="174"/>
                    <a:pt x="3867" y="372"/>
                  </a:cubicBezTo>
                  <a:cubicBezTo>
                    <a:pt x="3272" y="545"/>
                    <a:pt x="2653" y="694"/>
                    <a:pt x="2058" y="892"/>
                  </a:cubicBezTo>
                  <a:cubicBezTo>
                    <a:pt x="1686" y="1016"/>
                    <a:pt x="0" y="1537"/>
                    <a:pt x="1041" y="1760"/>
                  </a:cubicBezTo>
                  <a:cubicBezTo>
                    <a:pt x="1364" y="1810"/>
                    <a:pt x="1661" y="1884"/>
                    <a:pt x="1934" y="1909"/>
                  </a:cubicBezTo>
                  <a:cubicBezTo>
                    <a:pt x="2479" y="1983"/>
                    <a:pt x="3000" y="2033"/>
                    <a:pt x="3545" y="2033"/>
                  </a:cubicBezTo>
                  <a:cubicBezTo>
                    <a:pt x="4165" y="2033"/>
                    <a:pt x="4785" y="2008"/>
                    <a:pt x="5404" y="1810"/>
                  </a:cubicBezTo>
                  <a:cubicBezTo>
                    <a:pt x="6024" y="1636"/>
                    <a:pt x="6619" y="1289"/>
                    <a:pt x="6892" y="868"/>
                  </a:cubicBezTo>
                  <a:cubicBezTo>
                    <a:pt x="6991" y="744"/>
                    <a:pt x="7065" y="570"/>
                    <a:pt x="7016" y="421"/>
                  </a:cubicBezTo>
                  <a:cubicBezTo>
                    <a:pt x="6966" y="124"/>
                    <a:pt x="6495" y="0"/>
                    <a:pt x="60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2" name="Google Shape;9582;p25"/>
            <p:cNvSpPr/>
            <p:nvPr/>
          </p:nvSpPr>
          <p:spPr>
            <a:xfrm>
              <a:off x="4002150" y="298650"/>
              <a:ext cx="79350" cy="32000"/>
            </a:xfrm>
            <a:custGeom>
              <a:avLst/>
              <a:gdLst/>
              <a:ahLst/>
              <a:cxnLst/>
              <a:rect l="l" t="t" r="r" b="b"/>
              <a:pathLst>
                <a:path w="3174" h="1280" extrusionOk="0">
                  <a:moveTo>
                    <a:pt x="3173" y="1"/>
                  </a:moveTo>
                  <a:lnTo>
                    <a:pt x="3173" y="1"/>
                  </a:lnTo>
                  <a:cubicBezTo>
                    <a:pt x="2950" y="50"/>
                    <a:pt x="2653" y="50"/>
                    <a:pt x="2454" y="125"/>
                  </a:cubicBezTo>
                  <a:cubicBezTo>
                    <a:pt x="1686" y="249"/>
                    <a:pt x="818" y="546"/>
                    <a:pt x="124" y="893"/>
                  </a:cubicBezTo>
                  <a:cubicBezTo>
                    <a:pt x="99" y="893"/>
                    <a:pt x="74" y="918"/>
                    <a:pt x="50" y="967"/>
                  </a:cubicBezTo>
                  <a:cubicBezTo>
                    <a:pt x="0" y="1017"/>
                    <a:pt x="99" y="1042"/>
                    <a:pt x="174" y="1091"/>
                  </a:cubicBezTo>
                  <a:cubicBezTo>
                    <a:pt x="595" y="1240"/>
                    <a:pt x="1116" y="1240"/>
                    <a:pt x="1611" y="1265"/>
                  </a:cubicBezTo>
                  <a:cubicBezTo>
                    <a:pt x="1766" y="1274"/>
                    <a:pt x="1923" y="1280"/>
                    <a:pt x="2083" y="1280"/>
                  </a:cubicBezTo>
                  <a:cubicBezTo>
                    <a:pt x="2359" y="1280"/>
                    <a:pt x="2642" y="1262"/>
                    <a:pt x="2925" y="1215"/>
                  </a:cubicBezTo>
                  <a:cubicBezTo>
                    <a:pt x="2429" y="1141"/>
                    <a:pt x="1958" y="1091"/>
                    <a:pt x="1537" y="967"/>
                  </a:cubicBezTo>
                  <a:cubicBezTo>
                    <a:pt x="2033" y="843"/>
                    <a:pt x="2529" y="720"/>
                    <a:pt x="3024" y="546"/>
                  </a:cubicBezTo>
                  <a:lnTo>
                    <a:pt x="3024" y="546"/>
                  </a:lnTo>
                  <a:cubicBezTo>
                    <a:pt x="2779" y="568"/>
                    <a:pt x="2544" y="581"/>
                    <a:pt x="2315" y="581"/>
                  </a:cubicBezTo>
                  <a:cubicBezTo>
                    <a:pt x="2033" y="581"/>
                    <a:pt x="1760" y="562"/>
                    <a:pt x="1487" y="521"/>
                  </a:cubicBezTo>
                  <a:cubicBezTo>
                    <a:pt x="2058" y="348"/>
                    <a:pt x="2603" y="174"/>
                    <a:pt x="3173"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3" name="Google Shape;9583;p25"/>
            <p:cNvSpPr/>
            <p:nvPr/>
          </p:nvSpPr>
          <p:spPr>
            <a:xfrm>
              <a:off x="3902350" y="193300"/>
              <a:ext cx="53325" cy="112900"/>
            </a:xfrm>
            <a:custGeom>
              <a:avLst/>
              <a:gdLst/>
              <a:ahLst/>
              <a:cxnLst/>
              <a:rect l="l" t="t" r="r" b="b"/>
              <a:pathLst>
                <a:path w="2133" h="4516" extrusionOk="0">
                  <a:moveTo>
                    <a:pt x="1340" y="0"/>
                  </a:moveTo>
                  <a:cubicBezTo>
                    <a:pt x="1191" y="0"/>
                    <a:pt x="993" y="50"/>
                    <a:pt x="869" y="149"/>
                  </a:cubicBezTo>
                  <a:cubicBezTo>
                    <a:pt x="348" y="496"/>
                    <a:pt x="26" y="992"/>
                    <a:pt x="1" y="1488"/>
                  </a:cubicBezTo>
                  <a:cubicBezTo>
                    <a:pt x="1" y="1711"/>
                    <a:pt x="75" y="1909"/>
                    <a:pt x="125" y="2132"/>
                  </a:cubicBezTo>
                  <a:cubicBezTo>
                    <a:pt x="348" y="2777"/>
                    <a:pt x="720" y="3347"/>
                    <a:pt x="1067" y="3892"/>
                  </a:cubicBezTo>
                  <a:cubicBezTo>
                    <a:pt x="1191" y="4066"/>
                    <a:pt x="1364" y="4487"/>
                    <a:pt x="1687" y="4512"/>
                  </a:cubicBezTo>
                  <a:cubicBezTo>
                    <a:pt x="1701" y="4514"/>
                    <a:pt x="1714" y="4515"/>
                    <a:pt x="1727" y="4515"/>
                  </a:cubicBezTo>
                  <a:cubicBezTo>
                    <a:pt x="2017" y="4515"/>
                    <a:pt x="2108" y="4009"/>
                    <a:pt x="2108" y="3843"/>
                  </a:cubicBezTo>
                  <a:cubicBezTo>
                    <a:pt x="2133" y="3644"/>
                    <a:pt x="2058" y="3471"/>
                    <a:pt x="2009" y="3273"/>
                  </a:cubicBezTo>
                  <a:cubicBezTo>
                    <a:pt x="1885" y="2777"/>
                    <a:pt x="1984" y="2281"/>
                    <a:pt x="2009" y="1760"/>
                  </a:cubicBezTo>
                  <a:cubicBezTo>
                    <a:pt x="2058" y="1240"/>
                    <a:pt x="2058" y="719"/>
                    <a:pt x="1761" y="273"/>
                  </a:cubicBezTo>
                  <a:cubicBezTo>
                    <a:pt x="1711" y="149"/>
                    <a:pt x="1563" y="0"/>
                    <a:pt x="1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4" name="Google Shape;9584;p25"/>
            <p:cNvSpPr/>
            <p:nvPr/>
          </p:nvSpPr>
          <p:spPr>
            <a:xfrm>
              <a:off x="3907950" y="216225"/>
              <a:ext cx="44025" cy="79400"/>
            </a:xfrm>
            <a:custGeom>
              <a:avLst/>
              <a:gdLst/>
              <a:ahLst/>
              <a:cxnLst/>
              <a:rect l="l" t="t" r="r" b="b"/>
              <a:pathLst>
                <a:path w="1761" h="3176" extrusionOk="0">
                  <a:moveTo>
                    <a:pt x="719" y="1"/>
                  </a:moveTo>
                  <a:cubicBezTo>
                    <a:pt x="521" y="298"/>
                    <a:pt x="471" y="596"/>
                    <a:pt x="496" y="918"/>
                  </a:cubicBezTo>
                  <a:cubicBezTo>
                    <a:pt x="298" y="720"/>
                    <a:pt x="149" y="571"/>
                    <a:pt x="0" y="372"/>
                  </a:cubicBezTo>
                  <a:lnTo>
                    <a:pt x="0" y="372"/>
                  </a:lnTo>
                  <a:cubicBezTo>
                    <a:pt x="174" y="918"/>
                    <a:pt x="347" y="1414"/>
                    <a:pt x="521" y="1934"/>
                  </a:cubicBezTo>
                  <a:cubicBezTo>
                    <a:pt x="620" y="2232"/>
                    <a:pt x="719" y="2529"/>
                    <a:pt x="892" y="2802"/>
                  </a:cubicBezTo>
                  <a:cubicBezTo>
                    <a:pt x="1010" y="2966"/>
                    <a:pt x="1217" y="3176"/>
                    <a:pt x="1492" y="3176"/>
                  </a:cubicBezTo>
                  <a:cubicBezTo>
                    <a:pt x="1506" y="3176"/>
                    <a:pt x="1522" y="3175"/>
                    <a:pt x="1537" y="3174"/>
                  </a:cubicBezTo>
                  <a:cubicBezTo>
                    <a:pt x="1611" y="3174"/>
                    <a:pt x="1661" y="3149"/>
                    <a:pt x="1711" y="3099"/>
                  </a:cubicBezTo>
                  <a:cubicBezTo>
                    <a:pt x="1760" y="3050"/>
                    <a:pt x="1760" y="2975"/>
                    <a:pt x="1760" y="2926"/>
                  </a:cubicBezTo>
                  <a:cubicBezTo>
                    <a:pt x="1735" y="2529"/>
                    <a:pt x="1711" y="2108"/>
                    <a:pt x="1587" y="1711"/>
                  </a:cubicBezTo>
                  <a:cubicBezTo>
                    <a:pt x="1487" y="1314"/>
                    <a:pt x="1512" y="843"/>
                    <a:pt x="1487" y="422"/>
                  </a:cubicBezTo>
                  <a:cubicBezTo>
                    <a:pt x="1487" y="298"/>
                    <a:pt x="1463" y="125"/>
                    <a:pt x="1339" y="75"/>
                  </a:cubicBezTo>
                  <a:cubicBezTo>
                    <a:pt x="1165" y="323"/>
                    <a:pt x="1091" y="596"/>
                    <a:pt x="992" y="843"/>
                  </a:cubicBezTo>
                  <a:cubicBezTo>
                    <a:pt x="868" y="670"/>
                    <a:pt x="793" y="447"/>
                    <a:pt x="769" y="224"/>
                  </a:cubicBezTo>
                  <a:cubicBezTo>
                    <a:pt x="769" y="174"/>
                    <a:pt x="744" y="75"/>
                    <a:pt x="719"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5" name="Google Shape;9585;p25"/>
            <p:cNvSpPr/>
            <p:nvPr/>
          </p:nvSpPr>
          <p:spPr>
            <a:xfrm>
              <a:off x="3930250" y="180275"/>
              <a:ext cx="71925" cy="121325"/>
            </a:xfrm>
            <a:custGeom>
              <a:avLst/>
              <a:gdLst/>
              <a:ahLst/>
              <a:cxnLst/>
              <a:rect l="l" t="t" r="r" b="b"/>
              <a:pathLst>
                <a:path w="2877" h="4853" extrusionOk="0">
                  <a:moveTo>
                    <a:pt x="1711" y="1"/>
                  </a:moveTo>
                  <a:cubicBezTo>
                    <a:pt x="1587" y="26"/>
                    <a:pt x="1488" y="75"/>
                    <a:pt x="1438" y="174"/>
                  </a:cubicBezTo>
                  <a:cubicBezTo>
                    <a:pt x="323" y="1414"/>
                    <a:pt x="0" y="3000"/>
                    <a:pt x="620" y="4240"/>
                  </a:cubicBezTo>
                  <a:cubicBezTo>
                    <a:pt x="710" y="4374"/>
                    <a:pt x="820" y="4852"/>
                    <a:pt x="1059" y="4852"/>
                  </a:cubicBezTo>
                  <a:cubicBezTo>
                    <a:pt x="1085" y="4852"/>
                    <a:pt x="1112" y="4847"/>
                    <a:pt x="1141" y="4835"/>
                  </a:cubicBezTo>
                  <a:cubicBezTo>
                    <a:pt x="1438" y="4736"/>
                    <a:pt x="1637" y="4339"/>
                    <a:pt x="1761" y="4141"/>
                  </a:cubicBezTo>
                  <a:cubicBezTo>
                    <a:pt x="2256" y="3298"/>
                    <a:pt x="2752" y="2430"/>
                    <a:pt x="2851" y="1538"/>
                  </a:cubicBezTo>
                  <a:cubicBezTo>
                    <a:pt x="2876" y="1240"/>
                    <a:pt x="2851" y="893"/>
                    <a:pt x="2727" y="621"/>
                  </a:cubicBezTo>
                  <a:cubicBezTo>
                    <a:pt x="2579" y="323"/>
                    <a:pt x="2306" y="75"/>
                    <a:pt x="19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6" name="Google Shape;9586;p25"/>
            <p:cNvSpPr/>
            <p:nvPr/>
          </p:nvSpPr>
          <p:spPr>
            <a:xfrm>
              <a:off x="3944500" y="206925"/>
              <a:ext cx="47750" cy="90825"/>
            </a:xfrm>
            <a:custGeom>
              <a:avLst/>
              <a:gdLst/>
              <a:ahLst/>
              <a:cxnLst/>
              <a:rect l="l" t="t" r="r" b="b"/>
              <a:pathLst>
                <a:path w="1910" h="3633" extrusionOk="0">
                  <a:moveTo>
                    <a:pt x="1414" y="1"/>
                  </a:moveTo>
                  <a:lnTo>
                    <a:pt x="1414" y="1"/>
                  </a:lnTo>
                  <a:cubicBezTo>
                    <a:pt x="1166" y="348"/>
                    <a:pt x="918" y="695"/>
                    <a:pt x="744" y="1042"/>
                  </a:cubicBezTo>
                  <a:cubicBezTo>
                    <a:pt x="695" y="720"/>
                    <a:pt x="645" y="447"/>
                    <a:pt x="620" y="125"/>
                  </a:cubicBezTo>
                  <a:cubicBezTo>
                    <a:pt x="620" y="199"/>
                    <a:pt x="447" y="373"/>
                    <a:pt x="397" y="472"/>
                  </a:cubicBezTo>
                  <a:cubicBezTo>
                    <a:pt x="323" y="596"/>
                    <a:pt x="273" y="720"/>
                    <a:pt x="249" y="844"/>
                  </a:cubicBezTo>
                  <a:cubicBezTo>
                    <a:pt x="149" y="1067"/>
                    <a:pt x="75" y="1315"/>
                    <a:pt x="50" y="1563"/>
                  </a:cubicBezTo>
                  <a:cubicBezTo>
                    <a:pt x="1" y="1984"/>
                    <a:pt x="25" y="2430"/>
                    <a:pt x="125" y="2827"/>
                  </a:cubicBezTo>
                  <a:cubicBezTo>
                    <a:pt x="174" y="3025"/>
                    <a:pt x="224" y="3223"/>
                    <a:pt x="323" y="3422"/>
                  </a:cubicBezTo>
                  <a:cubicBezTo>
                    <a:pt x="375" y="3527"/>
                    <a:pt x="416" y="3632"/>
                    <a:pt x="505" y="3632"/>
                  </a:cubicBezTo>
                  <a:cubicBezTo>
                    <a:pt x="542" y="3632"/>
                    <a:pt x="587" y="3614"/>
                    <a:pt x="645" y="3570"/>
                  </a:cubicBezTo>
                  <a:cubicBezTo>
                    <a:pt x="819" y="3422"/>
                    <a:pt x="943" y="3050"/>
                    <a:pt x="1042" y="2827"/>
                  </a:cubicBezTo>
                  <a:cubicBezTo>
                    <a:pt x="1166" y="2579"/>
                    <a:pt x="1290" y="2331"/>
                    <a:pt x="1389" y="2083"/>
                  </a:cubicBezTo>
                  <a:cubicBezTo>
                    <a:pt x="1587" y="1563"/>
                    <a:pt x="1785" y="1067"/>
                    <a:pt x="1909" y="546"/>
                  </a:cubicBezTo>
                  <a:lnTo>
                    <a:pt x="1909" y="546"/>
                  </a:lnTo>
                  <a:cubicBezTo>
                    <a:pt x="1686" y="670"/>
                    <a:pt x="1513" y="819"/>
                    <a:pt x="1314" y="992"/>
                  </a:cubicBezTo>
                  <a:cubicBezTo>
                    <a:pt x="1364" y="695"/>
                    <a:pt x="1389" y="348"/>
                    <a:pt x="1414"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7" name="Google Shape;9587;p25"/>
            <p:cNvSpPr/>
            <p:nvPr/>
          </p:nvSpPr>
          <p:spPr>
            <a:xfrm>
              <a:off x="3761675" y="297625"/>
              <a:ext cx="145675" cy="48775"/>
            </a:xfrm>
            <a:custGeom>
              <a:avLst/>
              <a:gdLst/>
              <a:ahLst/>
              <a:cxnLst/>
              <a:rect l="l" t="t" r="r" b="b"/>
              <a:pathLst>
                <a:path w="5827" h="1951" extrusionOk="0">
                  <a:moveTo>
                    <a:pt x="853" y="0"/>
                  </a:moveTo>
                  <a:cubicBezTo>
                    <a:pt x="740" y="0"/>
                    <a:pt x="627" y="18"/>
                    <a:pt x="521" y="66"/>
                  </a:cubicBezTo>
                  <a:cubicBezTo>
                    <a:pt x="249" y="190"/>
                    <a:pt x="25" y="513"/>
                    <a:pt x="25" y="761"/>
                  </a:cubicBezTo>
                  <a:cubicBezTo>
                    <a:pt x="1" y="1008"/>
                    <a:pt x="149" y="1207"/>
                    <a:pt x="323" y="1331"/>
                  </a:cubicBezTo>
                  <a:cubicBezTo>
                    <a:pt x="521" y="1455"/>
                    <a:pt x="769" y="1554"/>
                    <a:pt x="1017" y="1628"/>
                  </a:cubicBezTo>
                  <a:cubicBezTo>
                    <a:pt x="1736" y="1802"/>
                    <a:pt x="2504" y="1950"/>
                    <a:pt x="3298" y="1950"/>
                  </a:cubicBezTo>
                  <a:cubicBezTo>
                    <a:pt x="3645" y="1950"/>
                    <a:pt x="5727" y="1826"/>
                    <a:pt x="5777" y="1331"/>
                  </a:cubicBezTo>
                  <a:cubicBezTo>
                    <a:pt x="5826" y="1033"/>
                    <a:pt x="5206" y="1033"/>
                    <a:pt x="4983" y="1033"/>
                  </a:cubicBezTo>
                  <a:cubicBezTo>
                    <a:pt x="4413" y="1008"/>
                    <a:pt x="3917" y="934"/>
                    <a:pt x="3471" y="810"/>
                  </a:cubicBezTo>
                  <a:cubicBezTo>
                    <a:pt x="2728" y="637"/>
                    <a:pt x="2033" y="339"/>
                    <a:pt x="1364" y="91"/>
                  </a:cubicBezTo>
                  <a:cubicBezTo>
                    <a:pt x="1212" y="46"/>
                    <a:pt x="1033" y="0"/>
                    <a:pt x="8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8" name="Google Shape;9588;p25"/>
            <p:cNvSpPr/>
            <p:nvPr/>
          </p:nvSpPr>
          <p:spPr>
            <a:xfrm>
              <a:off x="3824900" y="320350"/>
              <a:ext cx="75000" cy="19750"/>
            </a:xfrm>
            <a:custGeom>
              <a:avLst/>
              <a:gdLst/>
              <a:ahLst/>
              <a:cxnLst/>
              <a:rect l="l" t="t" r="r" b="b"/>
              <a:pathLst>
                <a:path w="3000" h="790" extrusionOk="0">
                  <a:moveTo>
                    <a:pt x="25" y="0"/>
                  </a:moveTo>
                  <a:cubicBezTo>
                    <a:pt x="347" y="174"/>
                    <a:pt x="719" y="347"/>
                    <a:pt x="1116" y="471"/>
                  </a:cubicBezTo>
                  <a:cubicBezTo>
                    <a:pt x="744" y="496"/>
                    <a:pt x="372" y="496"/>
                    <a:pt x="0" y="521"/>
                  </a:cubicBezTo>
                  <a:cubicBezTo>
                    <a:pt x="573" y="689"/>
                    <a:pt x="1111" y="789"/>
                    <a:pt x="1701" y="789"/>
                  </a:cubicBezTo>
                  <a:cubicBezTo>
                    <a:pt x="1979" y="789"/>
                    <a:pt x="2268" y="767"/>
                    <a:pt x="2578" y="719"/>
                  </a:cubicBezTo>
                  <a:cubicBezTo>
                    <a:pt x="2677" y="670"/>
                    <a:pt x="2752" y="670"/>
                    <a:pt x="2851" y="620"/>
                  </a:cubicBezTo>
                  <a:cubicBezTo>
                    <a:pt x="2950" y="595"/>
                    <a:pt x="3000" y="496"/>
                    <a:pt x="2975" y="422"/>
                  </a:cubicBezTo>
                  <a:cubicBezTo>
                    <a:pt x="2950" y="347"/>
                    <a:pt x="2826" y="298"/>
                    <a:pt x="2702" y="273"/>
                  </a:cubicBezTo>
                  <a:cubicBezTo>
                    <a:pt x="2454" y="223"/>
                    <a:pt x="2256" y="174"/>
                    <a:pt x="2058" y="174"/>
                  </a:cubicBezTo>
                  <a:lnTo>
                    <a:pt x="1934" y="174"/>
                  </a:lnTo>
                  <a:cubicBezTo>
                    <a:pt x="1826" y="190"/>
                    <a:pt x="1722" y="196"/>
                    <a:pt x="1619" y="196"/>
                  </a:cubicBezTo>
                  <a:cubicBezTo>
                    <a:pt x="1413" y="196"/>
                    <a:pt x="1215" y="174"/>
                    <a:pt x="1017" y="174"/>
                  </a:cubicBezTo>
                  <a:cubicBezTo>
                    <a:pt x="694" y="149"/>
                    <a:pt x="347" y="99"/>
                    <a:pt x="25"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9" name="Google Shape;9589;p25"/>
            <p:cNvSpPr/>
            <p:nvPr/>
          </p:nvSpPr>
          <p:spPr>
            <a:xfrm>
              <a:off x="3820550" y="232725"/>
              <a:ext cx="100425" cy="79600"/>
            </a:xfrm>
            <a:custGeom>
              <a:avLst/>
              <a:gdLst/>
              <a:ahLst/>
              <a:cxnLst/>
              <a:rect l="l" t="t" r="r" b="b"/>
              <a:pathLst>
                <a:path w="4017" h="3184" extrusionOk="0">
                  <a:moveTo>
                    <a:pt x="572" y="0"/>
                  </a:moveTo>
                  <a:cubicBezTo>
                    <a:pt x="485" y="0"/>
                    <a:pt x="402" y="15"/>
                    <a:pt x="323" y="60"/>
                  </a:cubicBezTo>
                  <a:cubicBezTo>
                    <a:pt x="273" y="84"/>
                    <a:pt x="199" y="159"/>
                    <a:pt x="174" y="208"/>
                  </a:cubicBezTo>
                  <a:cubicBezTo>
                    <a:pt x="50" y="407"/>
                    <a:pt x="1" y="654"/>
                    <a:pt x="25" y="828"/>
                  </a:cubicBezTo>
                  <a:cubicBezTo>
                    <a:pt x="75" y="1051"/>
                    <a:pt x="249" y="1249"/>
                    <a:pt x="397" y="1423"/>
                  </a:cubicBezTo>
                  <a:cubicBezTo>
                    <a:pt x="1042" y="2117"/>
                    <a:pt x="1934" y="2613"/>
                    <a:pt x="2975" y="2985"/>
                  </a:cubicBezTo>
                  <a:cubicBezTo>
                    <a:pt x="3104" y="3017"/>
                    <a:pt x="3501" y="3184"/>
                    <a:pt x="3766" y="3184"/>
                  </a:cubicBezTo>
                  <a:cubicBezTo>
                    <a:pt x="3911" y="3184"/>
                    <a:pt x="4017" y="3134"/>
                    <a:pt x="4017" y="2985"/>
                  </a:cubicBezTo>
                  <a:cubicBezTo>
                    <a:pt x="4017" y="2786"/>
                    <a:pt x="3769" y="2638"/>
                    <a:pt x="3670" y="2514"/>
                  </a:cubicBezTo>
                  <a:lnTo>
                    <a:pt x="3223" y="1944"/>
                  </a:lnTo>
                  <a:cubicBezTo>
                    <a:pt x="2901" y="1572"/>
                    <a:pt x="2604" y="1150"/>
                    <a:pt x="2182" y="778"/>
                  </a:cubicBezTo>
                  <a:cubicBezTo>
                    <a:pt x="1860" y="431"/>
                    <a:pt x="1438" y="159"/>
                    <a:pt x="893" y="35"/>
                  </a:cubicBezTo>
                  <a:cubicBezTo>
                    <a:pt x="785" y="21"/>
                    <a:pt x="676" y="0"/>
                    <a:pt x="5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0" name="Google Shape;9590;p25"/>
            <p:cNvSpPr/>
            <p:nvPr/>
          </p:nvSpPr>
          <p:spPr>
            <a:xfrm>
              <a:off x="3851550" y="255900"/>
              <a:ext cx="64475" cy="51925"/>
            </a:xfrm>
            <a:custGeom>
              <a:avLst/>
              <a:gdLst/>
              <a:ahLst/>
              <a:cxnLst/>
              <a:rect l="l" t="t" r="r" b="b"/>
              <a:pathLst>
                <a:path w="2579" h="2077" extrusionOk="0">
                  <a:moveTo>
                    <a:pt x="546" y="0"/>
                  </a:moveTo>
                  <a:cubicBezTo>
                    <a:pt x="546" y="347"/>
                    <a:pt x="793" y="645"/>
                    <a:pt x="1017" y="942"/>
                  </a:cubicBezTo>
                  <a:cubicBezTo>
                    <a:pt x="645" y="769"/>
                    <a:pt x="298" y="595"/>
                    <a:pt x="0" y="372"/>
                  </a:cubicBezTo>
                  <a:lnTo>
                    <a:pt x="0" y="372"/>
                  </a:lnTo>
                  <a:cubicBezTo>
                    <a:pt x="50" y="843"/>
                    <a:pt x="397" y="1240"/>
                    <a:pt x="818" y="1512"/>
                  </a:cubicBezTo>
                  <a:cubicBezTo>
                    <a:pt x="994" y="1610"/>
                    <a:pt x="1862" y="2077"/>
                    <a:pt x="2295" y="2077"/>
                  </a:cubicBezTo>
                  <a:cubicBezTo>
                    <a:pt x="2412" y="2077"/>
                    <a:pt x="2497" y="2043"/>
                    <a:pt x="2529" y="1959"/>
                  </a:cubicBezTo>
                  <a:cubicBezTo>
                    <a:pt x="2578" y="1735"/>
                    <a:pt x="2256" y="1463"/>
                    <a:pt x="2083" y="1314"/>
                  </a:cubicBezTo>
                  <a:cubicBezTo>
                    <a:pt x="1884" y="1091"/>
                    <a:pt x="1636" y="843"/>
                    <a:pt x="1388" y="620"/>
                  </a:cubicBezTo>
                  <a:cubicBezTo>
                    <a:pt x="1264" y="496"/>
                    <a:pt x="1091" y="397"/>
                    <a:pt x="942" y="273"/>
                  </a:cubicBezTo>
                  <a:cubicBezTo>
                    <a:pt x="917" y="248"/>
                    <a:pt x="546" y="75"/>
                    <a:pt x="546"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1" name="Google Shape;9591;p25"/>
            <p:cNvSpPr/>
            <p:nvPr/>
          </p:nvSpPr>
          <p:spPr>
            <a:xfrm>
              <a:off x="3788325" y="253150"/>
              <a:ext cx="127075" cy="69325"/>
            </a:xfrm>
            <a:custGeom>
              <a:avLst/>
              <a:gdLst/>
              <a:ahLst/>
              <a:cxnLst/>
              <a:rect l="l" t="t" r="r" b="b"/>
              <a:pathLst>
                <a:path w="5083" h="2773" extrusionOk="0">
                  <a:moveTo>
                    <a:pt x="949" y="0"/>
                  </a:moveTo>
                  <a:cubicBezTo>
                    <a:pt x="608" y="0"/>
                    <a:pt x="227" y="125"/>
                    <a:pt x="100" y="358"/>
                  </a:cubicBezTo>
                  <a:cubicBezTo>
                    <a:pt x="1" y="507"/>
                    <a:pt x="1" y="705"/>
                    <a:pt x="75" y="854"/>
                  </a:cubicBezTo>
                  <a:cubicBezTo>
                    <a:pt x="249" y="1275"/>
                    <a:pt x="744" y="1598"/>
                    <a:pt x="1215" y="1870"/>
                  </a:cubicBezTo>
                  <a:cubicBezTo>
                    <a:pt x="1686" y="2118"/>
                    <a:pt x="2133" y="2366"/>
                    <a:pt x="2628" y="2515"/>
                  </a:cubicBezTo>
                  <a:cubicBezTo>
                    <a:pt x="2975" y="2639"/>
                    <a:pt x="3322" y="2713"/>
                    <a:pt x="3694" y="2738"/>
                  </a:cubicBezTo>
                  <a:cubicBezTo>
                    <a:pt x="3823" y="2750"/>
                    <a:pt x="4023" y="2772"/>
                    <a:pt x="4224" y="2772"/>
                  </a:cubicBezTo>
                  <a:cubicBezTo>
                    <a:pt x="4450" y="2772"/>
                    <a:pt x="4679" y="2744"/>
                    <a:pt x="4810" y="2639"/>
                  </a:cubicBezTo>
                  <a:cubicBezTo>
                    <a:pt x="5083" y="2440"/>
                    <a:pt x="4686" y="2217"/>
                    <a:pt x="4488" y="2118"/>
                  </a:cubicBezTo>
                  <a:cubicBezTo>
                    <a:pt x="4190" y="1969"/>
                    <a:pt x="3917" y="1746"/>
                    <a:pt x="3595" y="1548"/>
                  </a:cubicBezTo>
                  <a:cubicBezTo>
                    <a:pt x="3075" y="1176"/>
                    <a:pt x="2579" y="804"/>
                    <a:pt x="2058" y="457"/>
                  </a:cubicBezTo>
                  <a:cubicBezTo>
                    <a:pt x="1785" y="259"/>
                    <a:pt x="1488" y="85"/>
                    <a:pt x="1116" y="11"/>
                  </a:cubicBezTo>
                  <a:cubicBezTo>
                    <a:pt x="1062" y="4"/>
                    <a:pt x="1006" y="0"/>
                    <a:pt x="9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2" name="Google Shape;9592;p25"/>
            <p:cNvSpPr/>
            <p:nvPr/>
          </p:nvSpPr>
          <p:spPr>
            <a:xfrm>
              <a:off x="3832950" y="279450"/>
              <a:ext cx="71650" cy="40975"/>
            </a:xfrm>
            <a:custGeom>
              <a:avLst/>
              <a:gdLst/>
              <a:ahLst/>
              <a:cxnLst/>
              <a:rect l="l" t="t" r="r" b="b"/>
              <a:pathLst>
                <a:path w="2866" h="1639" extrusionOk="0">
                  <a:moveTo>
                    <a:pt x="571" y="0"/>
                  </a:moveTo>
                  <a:cubicBezTo>
                    <a:pt x="670" y="322"/>
                    <a:pt x="893" y="645"/>
                    <a:pt x="1190" y="868"/>
                  </a:cubicBezTo>
                  <a:cubicBezTo>
                    <a:pt x="769" y="793"/>
                    <a:pt x="323" y="645"/>
                    <a:pt x="0" y="446"/>
                  </a:cubicBezTo>
                  <a:lnTo>
                    <a:pt x="0" y="446"/>
                  </a:lnTo>
                  <a:cubicBezTo>
                    <a:pt x="149" y="669"/>
                    <a:pt x="298" y="893"/>
                    <a:pt x="546" y="1041"/>
                  </a:cubicBezTo>
                  <a:cubicBezTo>
                    <a:pt x="744" y="1165"/>
                    <a:pt x="942" y="1240"/>
                    <a:pt x="1166" y="1314"/>
                  </a:cubicBezTo>
                  <a:cubicBezTo>
                    <a:pt x="1562" y="1438"/>
                    <a:pt x="2008" y="1562"/>
                    <a:pt x="2430" y="1636"/>
                  </a:cubicBezTo>
                  <a:cubicBezTo>
                    <a:pt x="2449" y="1638"/>
                    <a:pt x="2467" y="1638"/>
                    <a:pt x="2485" y="1638"/>
                  </a:cubicBezTo>
                  <a:cubicBezTo>
                    <a:pt x="2809" y="1638"/>
                    <a:pt x="2866" y="1429"/>
                    <a:pt x="2678" y="1264"/>
                  </a:cubicBezTo>
                  <a:cubicBezTo>
                    <a:pt x="2430" y="1017"/>
                    <a:pt x="1984" y="818"/>
                    <a:pt x="1661" y="645"/>
                  </a:cubicBezTo>
                  <a:cubicBezTo>
                    <a:pt x="1314" y="422"/>
                    <a:pt x="942" y="198"/>
                    <a:pt x="571"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3" name="Google Shape;9593;p25"/>
            <p:cNvSpPr/>
            <p:nvPr/>
          </p:nvSpPr>
          <p:spPr>
            <a:xfrm>
              <a:off x="3863925" y="210375"/>
              <a:ext cx="76875" cy="99000"/>
            </a:xfrm>
            <a:custGeom>
              <a:avLst/>
              <a:gdLst/>
              <a:ahLst/>
              <a:cxnLst/>
              <a:rect l="l" t="t" r="r" b="b"/>
              <a:pathLst>
                <a:path w="3075" h="3960" extrusionOk="0">
                  <a:moveTo>
                    <a:pt x="735" y="0"/>
                  </a:moveTo>
                  <a:cubicBezTo>
                    <a:pt x="673" y="0"/>
                    <a:pt x="609" y="11"/>
                    <a:pt x="546" y="36"/>
                  </a:cubicBezTo>
                  <a:cubicBezTo>
                    <a:pt x="422" y="86"/>
                    <a:pt x="323" y="210"/>
                    <a:pt x="274" y="309"/>
                  </a:cubicBezTo>
                  <a:cubicBezTo>
                    <a:pt x="1" y="805"/>
                    <a:pt x="1" y="1201"/>
                    <a:pt x="174" y="1672"/>
                  </a:cubicBezTo>
                  <a:cubicBezTo>
                    <a:pt x="546" y="2540"/>
                    <a:pt x="1364" y="3383"/>
                    <a:pt x="2381" y="3879"/>
                  </a:cubicBezTo>
                  <a:cubicBezTo>
                    <a:pt x="2467" y="3913"/>
                    <a:pt x="2589" y="3960"/>
                    <a:pt x="2714" y="3960"/>
                  </a:cubicBezTo>
                  <a:cubicBezTo>
                    <a:pt x="2769" y="3960"/>
                    <a:pt x="2824" y="3951"/>
                    <a:pt x="2877" y="3928"/>
                  </a:cubicBezTo>
                  <a:cubicBezTo>
                    <a:pt x="3075" y="3829"/>
                    <a:pt x="3025" y="3581"/>
                    <a:pt x="3025" y="3432"/>
                  </a:cubicBezTo>
                  <a:cubicBezTo>
                    <a:pt x="3001" y="2937"/>
                    <a:pt x="2777" y="2416"/>
                    <a:pt x="2530" y="1945"/>
                  </a:cubicBezTo>
                  <a:cubicBezTo>
                    <a:pt x="2430" y="1772"/>
                    <a:pt x="2356" y="1598"/>
                    <a:pt x="2257" y="1425"/>
                  </a:cubicBezTo>
                  <a:cubicBezTo>
                    <a:pt x="2009" y="954"/>
                    <a:pt x="1736" y="557"/>
                    <a:pt x="1240" y="185"/>
                  </a:cubicBezTo>
                  <a:cubicBezTo>
                    <a:pt x="1093" y="93"/>
                    <a:pt x="917" y="0"/>
                    <a:pt x="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4" name="Google Shape;9594;p25"/>
            <p:cNvSpPr/>
            <p:nvPr/>
          </p:nvSpPr>
          <p:spPr>
            <a:xfrm>
              <a:off x="3887475" y="245350"/>
              <a:ext cx="45625" cy="58625"/>
            </a:xfrm>
            <a:custGeom>
              <a:avLst/>
              <a:gdLst/>
              <a:ahLst/>
              <a:cxnLst/>
              <a:rect l="l" t="t" r="r" b="b"/>
              <a:pathLst>
                <a:path w="1825" h="2345" extrusionOk="0">
                  <a:moveTo>
                    <a:pt x="1" y="620"/>
                  </a:moveTo>
                  <a:lnTo>
                    <a:pt x="1" y="620"/>
                  </a:lnTo>
                  <a:cubicBezTo>
                    <a:pt x="6" y="623"/>
                    <a:pt x="11" y="626"/>
                    <a:pt x="16" y="629"/>
                  </a:cubicBezTo>
                  <a:lnTo>
                    <a:pt x="16" y="629"/>
                  </a:lnTo>
                  <a:cubicBezTo>
                    <a:pt x="11" y="625"/>
                    <a:pt x="6" y="622"/>
                    <a:pt x="1" y="620"/>
                  </a:cubicBezTo>
                  <a:close/>
                  <a:moveTo>
                    <a:pt x="670" y="1"/>
                  </a:moveTo>
                  <a:lnTo>
                    <a:pt x="670" y="1"/>
                  </a:lnTo>
                  <a:cubicBezTo>
                    <a:pt x="695" y="397"/>
                    <a:pt x="720" y="794"/>
                    <a:pt x="918" y="1166"/>
                  </a:cubicBezTo>
                  <a:cubicBezTo>
                    <a:pt x="601" y="995"/>
                    <a:pt x="309" y="801"/>
                    <a:pt x="16" y="629"/>
                  </a:cubicBezTo>
                  <a:lnTo>
                    <a:pt x="16" y="629"/>
                  </a:lnTo>
                  <a:cubicBezTo>
                    <a:pt x="75" y="681"/>
                    <a:pt x="77" y="897"/>
                    <a:pt x="100" y="943"/>
                  </a:cubicBezTo>
                  <a:cubicBezTo>
                    <a:pt x="125" y="1067"/>
                    <a:pt x="199" y="1166"/>
                    <a:pt x="249" y="1265"/>
                  </a:cubicBezTo>
                  <a:cubicBezTo>
                    <a:pt x="373" y="1488"/>
                    <a:pt x="546" y="1662"/>
                    <a:pt x="720" y="1860"/>
                  </a:cubicBezTo>
                  <a:cubicBezTo>
                    <a:pt x="918" y="2033"/>
                    <a:pt x="1117" y="2182"/>
                    <a:pt x="1414" y="2306"/>
                  </a:cubicBezTo>
                  <a:cubicBezTo>
                    <a:pt x="1477" y="2332"/>
                    <a:pt x="1532" y="2344"/>
                    <a:pt x="1579" y="2344"/>
                  </a:cubicBezTo>
                  <a:cubicBezTo>
                    <a:pt x="1756" y="2344"/>
                    <a:pt x="1825" y="2179"/>
                    <a:pt x="1786" y="1984"/>
                  </a:cubicBezTo>
                  <a:cubicBezTo>
                    <a:pt x="1612" y="1240"/>
                    <a:pt x="1216" y="546"/>
                    <a:pt x="670"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5" name="Google Shape;9595;p25"/>
            <p:cNvSpPr/>
            <p:nvPr/>
          </p:nvSpPr>
          <p:spPr>
            <a:xfrm>
              <a:off x="3943275" y="194050"/>
              <a:ext cx="132650" cy="117125"/>
            </a:xfrm>
            <a:custGeom>
              <a:avLst/>
              <a:gdLst/>
              <a:ahLst/>
              <a:cxnLst/>
              <a:rect l="l" t="t" r="r" b="b"/>
              <a:pathLst>
                <a:path w="5306" h="4685" extrusionOk="0">
                  <a:moveTo>
                    <a:pt x="4819" y="1"/>
                  </a:moveTo>
                  <a:cubicBezTo>
                    <a:pt x="4640" y="1"/>
                    <a:pt x="4445" y="47"/>
                    <a:pt x="4264" y="119"/>
                  </a:cubicBezTo>
                  <a:cubicBezTo>
                    <a:pt x="3595" y="367"/>
                    <a:pt x="3074" y="838"/>
                    <a:pt x="2653" y="1309"/>
                  </a:cubicBezTo>
                  <a:cubicBezTo>
                    <a:pt x="2330" y="1607"/>
                    <a:pt x="0" y="4581"/>
                    <a:pt x="719" y="4680"/>
                  </a:cubicBezTo>
                  <a:cubicBezTo>
                    <a:pt x="735" y="4683"/>
                    <a:pt x="751" y="4684"/>
                    <a:pt x="767" y="4684"/>
                  </a:cubicBezTo>
                  <a:cubicBezTo>
                    <a:pt x="900" y="4684"/>
                    <a:pt x="1033" y="4601"/>
                    <a:pt x="1165" y="4556"/>
                  </a:cubicBezTo>
                  <a:cubicBezTo>
                    <a:pt x="2727" y="3714"/>
                    <a:pt x="4041" y="2573"/>
                    <a:pt x="4933" y="1309"/>
                  </a:cubicBezTo>
                  <a:cubicBezTo>
                    <a:pt x="5057" y="1111"/>
                    <a:pt x="5181" y="937"/>
                    <a:pt x="5231" y="739"/>
                  </a:cubicBezTo>
                  <a:cubicBezTo>
                    <a:pt x="5305" y="565"/>
                    <a:pt x="5305" y="342"/>
                    <a:pt x="5181" y="194"/>
                  </a:cubicBezTo>
                  <a:cubicBezTo>
                    <a:pt x="5156" y="119"/>
                    <a:pt x="5082" y="70"/>
                    <a:pt x="5008" y="20"/>
                  </a:cubicBezTo>
                  <a:cubicBezTo>
                    <a:pt x="4948" y="7"/>
                    <a:pt x="4884" y="1"/>
                    <a:pt x="48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6" name="Google Shape;9596;p25"/>
            <p:cNvSpPr/>
            <p:nvPr/>
          </p:nvSpPr>
          <p:spPr>
            <a:xfrm>
              <a:off x="3964725" y="229875"/>
              <a:ext cx="65325" cy="74425"/>
            </a:xfrm>
            <a:custGeom>
              <a:avLst/>
              <a:gdLst/>
              <a:ahLst/>
              <a:cxnLst/>
              <a:rect l="l" t="t" r="r" b="b"/>
              <a:pathLst>
                <a:path w="2613" h="2977" extrusionOk="0">
                  <a:moveTo>
                    <a:pt x="2464" y="0"/>
                  </a:moveTo>
                  <a:lnTo>
                    <a:pt x="2464" y="0"/>
                  </a:lnTo>
                  <a:cubicBezTo>
                    <a:pt x="2365" y="124"/>
                    <a:pt x="2092" y="273"/>
                    <a:pt x="1993" y="397"/>
                  </a:cubicBezTo>
                  <a:cubicBezTo>
                    <a:pt x="1819" y="521"/>
                    <a:pt x="1695" y="669"/>
                    <a:pt x="1547" y="793"/>
                  </a:cubicBezTo>
                  <a:cubicBezTo>
                    <a:pt x="1249" y="1066"/>
                    <a:pt x="1001" y="1363"/>
                    <a:pt x="753" y="1661"/>
                  </a:cubicBezTo>
                  <a:cubicBezTo>
                    <a:pt x="505" y="1934"/>
                    <a:pt x="332" y="2206"/>
                    <a:pt x="134" y="2529"/>
                  </a:cubicBezTo>
                  <a:cubicBezTo>
                    <a:pt x="36" y="2684"/>
                    <a:pt x="0" y="2976"/>
                    <a:pt x="204" y="2976"/>
                  </a:cubicBezTo>
                  <a:cubicBezTo>
                    <a:pt x="260" y="2976"/>
                    <a:pt x="335" y="2954"/>
                    <a:pt x="431" y="2900"/>
                  </a:cubicBezTo>
                  <a:cubicBezTo>
                    <a:pt x="1224" y="2429"/>
                    <a:pt x="1943" y="1884"/>
                    <a:pt x="2538" y="1264"/>
                  </a:cubicBezTo>
                  <a:lnTo>
                    <a:pt x="2538" y="1264"/>
                  </a:lnTo>
                  <a:cubicBezTo>
                    <a:pt x="2216" y="1388"/>
                    <a:pt x="1869" y="1512"/>
                    <a:pt x="1571" y="1636"/>
                  </a:cubicBezTo>
                  <a:cubicBezTo>
                    <a:pt x="1943" y="1314"/>
                    <a:pt x="2315" y="967"/>
                    <a:pt x="2613" y="645"/>
                  </a:cubicBezTo>
                  <a:lnTo>
                    <a:pt x="2613" y="645"/>
                  </a:lnTo>
                  <a:cubicBezTo>
                    <a:pt x="2216" y="818"/>
                    <a:pt x="1844" y="1041"/>
                    <a:pt x="1497" y="1264"/>
                  </a:cubicBezTo>
                  <a:cubicBezTo>
                    <a:pt x="1869" y="868"/>
                    <a:pt x="2191" y="421"/>
                    <a:pt x="2464"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7" name="Google Shape;9597;p25"/>
            <p:cNvSpPr/>
            <p:nvPr/>
          </p:nvSpPr>
          <p:spPr>
            <a:xfrm>
              <a:off x="3979825" y="219250"/>
              <a:ext cx="136375" cy="96100"/>
            </a:xfrm>
            <a:custGeom>
              <a:avLst/>
              <a:gdLst/>
              <a:ahLst/>
              <a:cxnLst/>
              <a:rect l="l" t="t" r="r" b="b"/>
              <a:pathLst>
                <a:path w="5455" h="3844" extrusionOk="0">
                  <a:moveTo>
                    <a:pt x="4664" y="1"/>
                  </a:moveTo>
                  <a:cubicBezTo>
                    <a:pt x="4639" y="1"/>
                    <a:pt x="4614" y="2"/>
                    <a:pt x="4587" y="4"/>
                  </a:cubicBezTo>
                  <a:cubicBezTo>
                    <a:pt x="4240" y="53"/>
                    <a:pt x="4041" y="177"/>
                    <a:pt x="3793" y="375"/>
                  </a:cubicBezTo>
                  <a:cubicBezTo>
                    <a:pt x="3099" y="946"/>
                    <a:pt x="2430" y="1491"/>
                    <a:pt x="1761" y="2061"/>
                  </a:cubicBezTo>
                  <a:lnTo>
                    <a:pt x="744" y="2904"/>
                  </a:lnTo>
                  <a:cubicBezTo>
                    <a:pt x="496" y="3102"/>
                    <a:pt x="1" y="3350"/>
                    <a:pt x="75" y="3672"/>
                  </a:cubicBezTo>
                  <a:cubicBezTo>
                    <a:pt x="87" y="3804"/>
                    <a:pt x="208" y="3843"/>
                    <a:pt x="355" y="3843"/>
                  </a:cubicBezTo>
                  <a:cubicBezTo>
                    <a:pt x="514" y="3843"/>
                    <a:pt x="703" y="3797"/>
                    <a:pt x="819" y="3772"/>
                  </a:cubicBezTo>
                  <a:cubicBezTo>
                    <a:pt x="2058" y="3449"/>
                    <a:pt x="3223" y="2954"/>
                    <a:pt x="4240" y="2309"/>
                  </a:cubicBezTo>
                  <a:cubicBezTo>
                    <a:pt x="4537" y="2111"/>
                    <a:pt x="4810" y="1937"/>
                    <a:pt x="5033" y="1714"/>
                  </a:cubicBezTo>
                  <a:cubicBezTo>
                    <a:pt x="5454" y="1293"/>
                    <a:pt x="5430" y="822"/>
                    <a:pt x="5206" y="375"/>
                  </a:cubicBezTo>
                  <a:cubicBezTo>
                    <a:pt x="5114" y="146"/>
                    <a:pt x="4980" y="1"/>
                    <a:pt x="46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8" name="Google Shape;9598;p25"/>
            <p:cNvSpPr/>
            <p:nvPr/>
          </p:nvSpPr>
          <p:spPr>
            <a:xfrm>
              <a:off x="3983900" y="256500"/>
              <a:ext cx="86425" cy="55650"/>
            </a:xfrm>
            <a:custGeom>
              <a:avLst/>
              <a:gdLst/>
              <a:ahLst/>
              <a:cxnLst/>
              <a:rect l="l" t="t" r="r" b="b"/>
              <a:pathLst>
                <a:path w="3457" h="2226" extrusionOk="0">
                  <a:moveTo>
                    <a:pt x="2961" y="1"/>
                  </a:moveTo>
                  <a:lnTo>
                    <a:pt x="2961" y="1"/>
                  </a:lnTo>
                  <a:cubicBezTo>
                    <a:pt x="2193" y="373"/>
                    <a:pt x="1523" y="869"/>
                    <a:pt x="804" y="1364"/>
                  </a:cubicBezTo>
                  <a:cubicBezTo>
                    <a:pt x="606" y="1538"/>
                    <a:pt x="110" y="1786"/>
                    <a:pt x="61" y="1959"/>
                  </a:cubicBezTo>
                  <a:cubicBezTo>
                    <a:pt x="1" y="2170"/>
                    <a:pt x="168" y="2225"/>
                    <a:pt x="365" y="2225"/>
                  </a:cubicBezTo>
                  <a:cubicBezTo>
                    <a:pt x="493" y="2225"/>
                    <a:pt x="633" y="2202"/>
                    <a:pt x="730" y="2182"/>
                  </a:cubicBezTo>
                  <a:cubicBezTo>
                    <a:pt x="1697" y="1860"/>
                    <a:pt x="2564" y="1439"/>
                    <a:pt x="3457" y="993"/>
                  </a:cubicBezTo>
                  <a:lnTo>
                    <a:pt x="3457" y="993"/>
                  </a:lnTo>
                  <a:cubicBezTo>
                    <a:pt x="2912" y="1092"/>
                    <a:pt x="2341" y="1216"/>
                    <a:pt x="1796" y="1364"/>
                  </a:cubicBezTo>
                  <a:cubicBezTo>
                    <a:pt x="2267" y="1092"/>
                    <a:pt x="2688" y="794"/>
                    <a:pt x="3135" y="472"/>
                  </a:cubicBezTo>
                  <a:lnTo>
                    <a:pt x="3135" y="472"/>
                  </a:lnTo>
                  <a:cubicBezTo>
                    <a:pt x="2589" y="720"/>
                    <a:pt x="2069" y="968"/>
                    <a:pt x="1523" y="1191"/>
                  </a:cubicBezTo>
                  <a:cubicBezTo>
                    <a:pt x="2019" y="794"/>
                    <a:pt x="2465" y="422"/>
                    <a:pt x="2961"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9" name="Google Shape;9599;p25"/>
            <p:cNvSpPr/>
            <p:nvPr/>
          </p:nvSpPr>
          <p:spPr>
            <a:xfrm>
              <a:off x="3881300" y="287075"/>
              <a:ext cx="138825" cy="91775"/>
            </a:xfrm>
            <a:custGeom>
              <a:avLst/>
              <a:gdLst/>
              <a:ahLst/>
              <a:cxnLst/>
              <a:rect l="l" t="t" r="r" b="b"/>
              <a:pathLst>
                <a:path w="5553" h="3671" extrusionOk="0">
                  <a:moveTo>
                    <a:pt x="3255" y="0"/>
                  </a:moveTo>
                  <a:cubicBezTo>
                    <a:pt x="3149" y="0"/>
                    <a:pt x="3039" y="6"/>
                    <a:pt x="2925" y="17"/>
                  </a:cubicBezTo>
                  <a:cubicBezTo>
                    <a:pt x="2801" y="17"/>
                    <a:pt x="2677" y="67"/>
                    <a:pt x="2553" y="92"/>
                  </a:cubicBezTo>
                  <a:cubicBezTo>
                    <a:pt x="2033" y="191"/>
                    <a:pt x="1537" y="389"/>
                    <a:pt x="1165" y="712"/>
                  </a:cubicBezTo>
                  <a:cubicBezTo>
                    <a:pt x="744" y="984"/>
                    <a:pt x="446" y="1381"/>
                    <a:pt x="248" y="1728"/>
                  </a:cubicBezTo>
                  <a:cubicBezTo>
                    <a:pt x="74" y="2075"/>
                    <a:pt x="0" y="2447"/>
                    <a:pt x="174" y="2744"/>
                  </a:cubicBezTo>
                  <a:cubicBezTo>
                    <a:pt x="372" y="3190"/>
                    <a:pt x="868" y="3488"/>
                    <a:pt x="1463" y="3612"/>
                  </a:cubicBezTo>
                  <a:cubicBezTo>
                    <a:pt x="1660" y="3651"/>
                    <a:pt x="1878" y="3671"/>
                    <a:pt x="2102" y="3671"/>
                  </a:cubicBezTo>
                  <a:cubicBezTo>
                    <a:pt x="2579" y="3671"/>
                    <a:pt x="3082" y="3582"/>
                    <a:pt x="3471" y="3414"/>
                  </a:cubicBezTo>
                  <a:cubicBezTo>
                    <a:pt x="3768" y="3290"/>
                    <a:pt x="4016" y="3116"/>
                    <a:pt x="4264" y="2967"/>
                  </a:cubicBezTo>
                  <a:cubicBezTo>
                    <a:pt x="4661" y="2719"/>
                    <a:pt x="5032" y="2397"/>
                    <a:pt x="5280" y="2075"/>
                  </a:cubicBezTo>
                  <a:cubicBezTo>
                    <a:pt x="5503" y="1753"/>
                    <a:pt x="5553" y="1430"/>
                    <a:pt x="5454" y="1108"/>
                  </a:cubicBezTo>
                  <a:cubicBezTo>
                    <a:pt x="5330" y="811"/>
                    <a:pt x="5082" y="513"/>
                    <a:pt x="4760" y="364"/>
                  </a:cubicBezTo>
                  <a:cubicBezTo>
                    <a:pt x="4280" y="156"/>
                    <a:pt x="3818" y="0"/>
                    <a:pt x="3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0" name="Google Shape;9600;p25"/>
            <p:cNvSpPr/>
            <p:nvPr/>
          </p:nvSpPr>
          <p:spPr>
            <a:xfrm>
              <a:off x="3892450" y="289975"/>
              <a:ext cx="115300" cy="78625"/>
            </a:xfrm>
            <a:custGeom>
              <a:avLst/>
              <a:gdLst/>
              <a:ahLst/>
              <a:cxnLst/>
              <a:rect l="l" t="t" r="r" b="b"/>
              <a:pathLst>
                <a:path w="4612" h="3145" extrusionOk="0">
                  <a:moveTo>
                    <a:pt x="2727" y="1"/>
                  </a:moveTo>
                  <a:cubicBezTo>
                    <a:pt x="2107" y="75"/>
                    <a:pt x="1661" y="323"/>
                    <a:pt x="1141" y="571"/>
                  </a:cubicBezTo>
                  <a:cubicBezTo>
                    <a:pt x="595" y="843"/>
                    <a:pt x="347" y="1240"/>
                    <a:pt x="124" y="1686"/>
                  </a:cubicBezTo>
                  <a:cubicBezTo>
                    <a:pt x="50" y="1810"/>
                    <a:pt x="0" y="1959"/>
                    <a:pt x="99" y="2058"/>
                  </a:cubicBezTo>
                  <a:cubicBezTo>
                    <a:pt x="149" y="2108"/>
                    <a:pt x="248" y="2132"/>
                    <a:pt x="273" y="2207"/>
                  </a:cubicBezTo>
                  <a:cubicBezTo>
                    <a:pt x="273" y="2256"/>
                    <a:pt x="273" y="2306"/>
                    <a:pt x="248" y="2331"/>
                  </a:cubicBezTo>
                  <a:cubicBezTo>
                    <a:pt x="174" y="2455"/>
                    <a:pt x="149" y="2603"/>
                    <a:pt x="298" y="2678"/>
                  </a:cubicBezTo>
                  <a:cubicBezTo>
                    <a:pt x="340" y="2699"/>
                    <a:pt x="390" y="2706"/>
                    <a:pt x="444" y="2706"/>
                  </a:cubicBezTo>
                  <a:cubicBezTo>
                    <a:pt x="518" y="2706"/>
                    <a:pt x="598" y="2692"/>
                    <a:pt x="670" y="2678"/>
                  </a:cubicBezTo>
                  <a:cubicBezTo>
                    <a:pt x="732" y="2678"/>
                    <a:pt x="806" y="2665"/>
                    <a:pt x="871" y="2665"/>
                  </a:cubicBezTo>
                  <a:cubicBezTo>
                    <a:pt x="936" y="2665"/>
                    <a:pt x="992" y="2678"/>
                    <a:pt x="1017" y="2727"/>
                  </a:cubicBezTo>
                  <a:cubicBezTo>
                    <a:pt x="1116" y="2827"/>
                    <a:pt x="1017" y="2951"/>
                    <a:pt x="1041" y="3050"/>
                  </a:cubicBezTo>
                  <a:cubicBezTo>
                    <a:pt x="1077" y="3103"/>
                    <a:pt x="1190" y="3144"/>
                    <a:pt x="1325" y="3144"/>
                  </a:cubicBezTo>
                  <a:cubicBezTo>
                    <a:pt x="1377" y="3144"/>
                    <a:pt x="1432" y="3138"/>
                    <a:pt x="1488" y="3124"/>
                  </a:cubicBezTo>
                  <a:cubicBezTo>
                    <a:pt x="2479" y="3000"/>
                    <a:pt x="3446" y="2579"/>
                    <a:pt x="4239" y="2058"/>
                  </a:cubicBezTo>
                  <a:cubicBezTo>
                    <a:pt x="4388" y="1959"/>
                    <a:pt x="4562" y="1810"/>
                    <a:pt x="4487" y="1686"/>
                  </a:cubicBezTo>
                  <a:cubicBezTo>
                    <a:pt x="4462" y="1612"/>
                    <a:pt x="4338" y="1587"/>
                    <a:pt x="4215" y="1562"/>
                  </a:cubicBezTo>
                  <a:cubicBezTo>
                    <a:pt x="4091" y="1513"/>
                    <a:pt x="3967" y="1488"/>
                    <a:pt x="3967" y="1389"/>
                  </a:cubicBezTo>
                  <a:cubicBezTo>
                    <a:pt x="3967" y="1314"/>
                    <a:pt x="4066" y="1240"/>
                    <a:pt x="4190" y="1190"/>
                  </a:cubicBezTo>
                  <a:cubicBezTo>
                    <a:pt x="4314" y="1141"/>
                    <a:pt x="4438" y="1116"/>
                    <a:pt x="4512" y="1017"/>
                  </a:cubicBezTo>
                  <a:cubicBezTo>
                    <a:pt x="4611" y="943"/>
                    <a:pt x="4586" y="769"/>
                    <a:pt x="4487" y="719"/>
                  </a:cubicBezTo>
                  <a:cubicBezTo>
                    <a:pt x="4438" y="695"/>
                    <a:pt x="4363" y="645"/>
                    <a:pt x="4314" y="645"/>
                  </a:cubicBezTo>
                  <a:cubicBezTo>
                    <a:pt x="4091" y="620"/>
                    <a:pt x="3892" y="571"/>
                    <a:pt x="3719" y="521"/>
                  </a:cubicBezTo>
                  <a:cubicBezTo>
                    <a:pt x="3644" y="521"/>
                    <a:pt x="3595" y="496"/>
                    <a:pt x="3595" y="472"/>
                  </a:cubicBezTo>
                  <a:cubicBezTo>
                    <a:pt x="3545" y="397"/>
                    <a:pt x="3744" y="348"/>
                    <a:pt x="3818" y="248"/>
                  </a:cubicBezTo>
                  <a:cubicBezTo>
                    <a:pt x="3843" y="149"/>
                    <a:pt x="3719" y="100"/>
                    <a:pt x="3595" y="75"/>
                  </a:cubicBezTo>
                  <a:cubicBezTo>
                    <a:pt x="3273" y="1"/>
                    <a:pt x="2975" y="1"/>
                    <a:pt x="2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1" name="Google Shape;9601;p25"/>
            <p:cNvSpPr/>
            <p:nvPr/>
          </p:nvSpPr>
          <p:spPr>
            <a:xfrm>
              <a:off x="3935925" y="302250"/>
              <a:ext cx="4275" cy="3300"/>
            </a:xfrm>
            <a:custGeom>
              <a:avLst/>
              <a:gdLst/>
              <a:ahLst/>
              <a:cxnLst/>
              <a:rect l="l" t="t" r="r" b="b"/>
              <a:pathLst>
                <a:path w="171" h="132" extrusionOk="0">
                  <a:moveTo>
                    <a:pt x="93" y="1"/>
                  </a:moveTo>
                  <a:cubicBezTo>
                    <a:pt x="48" y="1"/>
                    <a:pt x="1" y="45"/>
                    <a:pt x="21" y="107"/>
                  </a:cubicBezTo>
                  <a:cubicBezTo>
                    <a:pt x="46" y="107"/>
                    <a:pt x="46" y="131"/>
                    <a:pt x="121" y="131"/>
                  </a:cubicBezTo>
                  <a:cubicBezTo>
                    <a:pt x="170" y="107"/>
                    <a:pt x="170" y="7"/>
                    <a:pt x="121" y="7"/>
                  </a:cubicBezTo>
                  <a:cubicBezTo>
                    <a:pt x="112" y="3"/>
                    <a:pt x="102"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2" name="Google Shape;9602;p25"/>
            <p:cNvSpPr/>
            <p:nvPr/>
          </p:nvSpPr>
          <p:spPr>
            <a:xfrm>
              <a:off x="3905100" y="326475"/>
              <a:ext cx="3875" cy="2450"/>
            </a:xfrm>
            <a:custGeom>
              <a:avLst/>
              <a:gdLst/>
              <a:ahLst/>
              <a:cxnLst/>
              <a:rect l="l" t="t" r="r" b="b"/>
              <a:pathLst>
                <a:path w="155" h="98" extrusionOk="0">
                  <a:moveTo>
                    <a:pt x="73" y="1"/>
                  </a:moveTo>
                  <a:cubicBezTo>
                    <a:pt x="48" y="1"/>
                    <a:pt x="24" y="9"/>
                    <a:pt x="15" y="28"/>
                  </a:cubicBezTo>
                  <a:cubicBezTo>
                    <a:pt x="0" y="71"/>
                    <a:pt x="36" y="98"/>
                    <a:pt x="74" y="98"/>
                  </a:cubicBezTo>
                  <a:cubicBezTo>
                    <a:pt x="101" y="98"/>
                    <a:pt x="128" y="84"/>
                    <a:pt x="139" y="53"/>
                  </a:cubicBezTo>
                  <a:cubicBezTo>
                    <a:pt x="154" y="22"/>
                    <a:pt x="113" y="1"/>
                    <a:pt x="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3" name="Google Shape;9603;p25"/>
            <p:cNvSpPr/>
            <p:nvPr/>
          </p:nvSpPr>
          <p:spPr>
            <a:xfrm>
              <a:off x="3958750" y="300775"/>
              <a:ext cx="12425" cy="7400"/>
            </a:xfrm>
            <a:custGeom>
              <a:avLst/>
              <a:gdLst/>
              <a:ahLst/>
              <a:cxnLst/>
              <a:rect l="l" t="t" r="r" b="b"/>
              <a:pathLst>
                <a:path w="497" h="296" extrusionOk="0">
                  <a:moveTo>
                    <a:pt x="263" y="0"/>
                  </a:moveTo>
                  <a:cubicBezTo>
                    <a:pt x="172" y="0"/>
                    <a:pt x="94" y="53"/>
                    <a:pt x="75" y="91"/>
                  </a:cubicBezTo>
                  <a:cubicBezTo>
                    <a:pt x="1" y="166"/>
                    <a:pt x="75" y="265"/>
                    <a:pt x="174" y="289"/>
                  </a:cubicBezTo>
                  <a:cubicBezTo>
                    <a:pt x="196" y="294"/>
                    <a:pt x="218" y="296"/>
                    <a:pt x="240" y="296"/>
                  </a:cubicBezTo>
                  <a:cubicBezTo>
                    <a:pt x="339" y="296"/>
                    <a:pt x="427" y="252"/>
                    <a:pt x="447" y="190"/>
                  </a:cubicBezTo>
                  <a:cubicBezTo>
                    <a:pt x="497" y="91"/>
                    <a:pt x="447" y="42"/>
                    <a:pt x="348" y="17"/>
                  </a:cubicBezTo>
                  <a:cubicBezTo>
                    <a:pt x="319" y="5"/>
                    <a:pt x="290" y="0"/>
                    <a:pt x="2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4" name="Google Shape;9604;p25"/>
            <p:cNvSpPr/>
            <p:nvPr/>
          </p:nvSpPr>
          <p:spPr>
            <a:xfrm>
              <a:off x="3915725" y="334075"/>
              <a:ext cx="12350" cy="7100"/>
            </a:xfrm>
            <a:custGeom>
              <a:avLst/>
              <a:gdLst/>
              <a:ahLst/>
              <a:cxnLst/>
              <a:rect l="l" t="t" r="r" b="b"/>
              <a:pathLst>
                <a:path w="494" h="284" extrusionOk="0">
                  <a:moveTo>
                    <a:pt x="267" y="1"/>
                  </a:moveTo>
                  <a:cubicBezTo>
                    <a:pt x="190" y="1"/>
                    <a:pt x="109" y="31"/>
                    <a:pt x="61" y="98"/>
                  </a:cubicBezTo>
                  <a:cubicBezTo>
                    <a:pt x="1" y="218"/>
                    <a:pt x="113" y="283"/>
                    <a:pt x="234" y="283"/>
                  </a:cubicBezTo>
                  <a:cubicBezTo>
                    <a:pt x="312" y="283"/>
                    <a:pt x="394" y="256"/>
                    <a:pt x="433" y="197"/>
                  </a:cubicBezTo>
                  <a:cubicBezTo>
                    <a:pt x="493" y="75"/>
                    <a:pt x="387" y="1"/>
                    <a:pt x="2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5" name="Google Shape;9605;p25"/>
            <p:cNvSpPr/>
            <p:nvPr/>
          </p:nvSpPr>
          <p:spPr>
            <a:xfrm>
              <a:off x="3914125" y="309100"/>
              <a:ext cx="8700" cy="6800"/>
            </a:xfrm>
            <a:custGeom>
              <a:avLst/>
              <a:gdLst/>
              <a:ahLst/>
              <a:cxnLst/>
              <a:rect l="l" t="t" r="r" b="b"/>
              <a:pathLst>
                <a:path w="348" h="272" extrusionOk="0">
                  <a:moveTo>
                    <a:pt x="188" y="0"/>
                  </a:moveTo>
                  <a:cubicBezTo>
                    <a:pt x="176" y="0"/>
                    <a:pt x="163" y="1"/>
                    <a:pt x="150" y="4"/>
                  </a:cubicBezTo>
                  <a:cubicBezTo>
                    <a:pt x="51" y="54"/>
                    <a:pt x="1" y="103"/>
                    <a:pt x="1" y="178"/>
                  </a:cubicBezTo>
                  <a:cubicBezTo>
                    <a:pt x="19" y="231"/>
                    <a:pt x="75" y="272"/>
                    <a:pt x="143" y="272"/>
                  </a:cubicBezTo>
                  <a:cubicBezTo>
                    <a:pt x="169" y="272"/>
                    <a:pt x="196" y="266"/>
                    <a:pt x="224" y="252"/>
                  </a:cubicBezTo>
                  <a:cubicBezTo>
                    <a:pt x="274" y="227"/>
                    <a:pt x="348" y="202"/>
                    <a:pt x="348" y="128"/>
                  </a:cubicBezTo>
                  <a:cubicBezTo>
                    <a:pt x="348" y="84"/>
                    <a:pt x="289" y="0"/>
                    <a:pt x="1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6" name="Google Shape;9606;p25"/>
            <p:cNvSpPr/>
            <p:nvPr/>
          </p:nvSpPr>
          <p:spPr>
            <a:xfrm>
              <a:off x="3949850" y="324525"/>
              <a:ext cx="9825" cy="5850"/>
            </a:xfrm>
            <a:custGeom>
              <a:avLst/>
              <a:gdLst/>
              <a:ahLst/>
              <a:cxnLst/>
              <a:rect l="l" t="t" r="r" b="b"/>
              <a:pathLst>
                <a:path w="393" h="234" extrusionOk="0">
                  <a:moveTo>
                    <a:pt x="224" y="1"/>
                  </a:moveTo>
                  <a:cubicBezTo>
                    <a:pt x="164" y="1"/>
                    <a:pt x="98" y="25"/>
                    <a:pt x="59" y="83"/>
                  </a:cubicBezTo>
                  <a:cubicBezTo>
                    <a:pt x="1" y="171"/>
                    <a:pt x="89" y="233"/>
                    <a:pt x="182" y="233"/>
                  </a:cubicBezTo>
                  <a:cubicBezTo>
                    <a:pt x="246" y="233"/>
                    <a:pt x="312" y="204"/>
                    <a:pt x="332" y="133"/>
                  </a:cubicBezTo>
                  <a:cubicBezTo>
                    <a:pt x="392" y="58"/>
                    <a:pt x="316"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7" name="Google Shape;9607;p25"/>
            <p:cNvSpPr/>
            <p:nvPr/>
          </p:nvSpPr>
          <p:spPr>
            <a:xfrm>
              <a:off x="3987650" y="319600"/>
              <a:ext cx="10700" cy="6125"/>
            </a:xfrm>
            <a:custGeom>
              <a:avLst/>
              <a:gdLst/>
              <a:ahLst/>
              <a:cxnLst/>
              <a:rect l="l" t="t" r="r" b="b"/>
              <a:pathLst>
                <a:path w="428" h="245" extrusionOk="0">
                  <a:moveTo>
                    <a:pt x="228" y="1"/>
                  </a:moveTo>
                  <a:cubicBezTo>
                    <a:pt x="164" y="1"/>
                    <a:pt x="97" y="25"/>
                    <a:pt x="59" y="82"/>
                  </a:cubicBezTo>
                  <a:cubicBezTo>
                    <a:pt x="1" y="185"/>
                    <a:pt x="99" y="244"/>
                    <a:pt x="204" y="244"/>
                  </a:cubicBezTo>
                  <a:cubicBezTo>
                    <a:pt x="276" y="244"/>
                    <a:pt x="352" y="217"/>
                    <a:pt x="382" y="156"/>
                  </a:cubicBezTo>
                  <a:cubicBezTo>
                    <a:pt x="428" y="64"/>
                    <a:pt x="332" y="1"/>
                    <a:pt x="2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8" name="Google Shape;9608;p25"/>
            <p:cNvSpPr/>
            <p:nvPr/>
          </p:nvSpPr>
          <p:spPr>
            <a:xfrm>
              <a:off x="3951475" y="347500"/>
              <a:ext cx="10700" cy="6550"/>
            </a:xfrm>
            <a:custGeom>
              <a:avLst/>
              <a:gdLst/>
              <a:ahLst/>
              <a:cxnLst/>
              <a:rect l="l" t="t" r="r" b="b"/>
              <a:pathLst>
                <a:path w="428" h="262" extrusionOk="0">
                  <a:moveTo>
                    <a:pt x="219" y="0"/>
                  </a:moveTo>
                  <a:cubicBezTo>
                    <a:pt x="152" y="0"/>
                    <a:pt x="82" y="25"/>
                    <a:pt x="44" y="81"/>
                  </a:cubicBezTo>
                  <a:cubicBezTo>
                    <a:pt x="1" y="197"/>
                    <a:pt x="83" y="262"/>
                    <a:pt x="179" y="262"/>
                  </a:cubicBezTo>
                  <a:cubicBezTo>
                    <a:pt x="249" y="262"/>
                    <a:pt x="325" y="228"/>
                    <a:pt x="366" y="156"/>
                  </a:cubicBezTo>
                  <a:cubicBezTo>
                    <a:pt x="427" y="64"/>
                    <a:pt x="32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9" name="Google Shape;9609;p25"/>
            <p:cNvSpPr/>
            <p:nvPr/>
          </p:nvSpPr>
          <p:spPr>
            <a:xfrm>
              <a:off x="3934325" y="338725"/>
              <a:ext cx="12700" cy="7375"/>
            </a:xfrm>
            <a:custGeom>
              <a:avLst/>
              <a:gdLst/>
              <a:ahLst/>
              <a:cxnLst/>
              <a:rect l="l" t="t" r="r" b="b"/>
              <a:pathLst>
                <a:path w="508" h="295" extrusionOk="0">
                  <a:moveTo>
                    <a:pt x="275" y="1"/>
                  </a:moveTo>
                  <a:cubicBezTo>
                    <a:pt x="195" y="1"/>
                    <a:pt x="109" y="33"/>
                    <a:pt x="61" y="110"/>
                  </a:cubicBezTo>
                  <a:cubicBezTo>
                    <a:pt x="0" y="216"/>
                    <a:pt x="115" y="294"/>
                    <a:pt x="236" y="294"/>
                  </a:cubicBezTo>
                  <a:cubicBezTo>
                    <a:pt x="313" y="294"/>
                    <a:pt x="394" y="262"/>
                    <a:pt x="432" y="184"/>
                  </a:cubicBezTo>
                  <a:cubicBezTo>
                    <a:pt x="508" y="79"/>
                    <a:pt x="399"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0" name="Google Shape;9610;p25"/>
            <p:cNvSpPr/>
            <p:nvPr/>
          </p:nvSpPr>
          <p:spPr>
            <a:xfrm>
              <a:off x="3970375" y="334075"/>
              <a:ext cx="11625" cy="6775"/>
            </a:xfrm>
            <a:custGeom>
              <a:avLst/>
              <a:gdLst/>
              <a:ahLst/>
              <a:cxnLst/>
              <a:rect l="l" t="t" r="r" b="b"/>
              <a:pathLst>
                <a:path w="465" h="271" extrusionOk="0">
                  <a:moveTo>
                    <a:pt x="249" y="1"/>
                  </a:moveTo>
                  <a:cubicBezTo>
                    <a:pt x="180" y="1"/>
                    <a:pt x="110" y="31"/>
                    <a:pt x="81" y="98"/>
                  </a:cubicBezTo>
                  <a:cubicBezTo>
                    <a:pt x="0" y="195"/>
                    <a:pt x="109" y="271"/>
                    <a:pt x="229" y="271"/>
                  </a:cubicBezTo>
                  <a:cubicBezTo>
                    <a:pt x="293" y="271"/>
                    <a:pt x="360" y="249"/>
                    <a:pt x="403" y="197"/>
                  </a:cubicBezTo>
                  <a:cubicBezTo>
                    <a:pt x="464" y="75"/>
                    <a:pt x="358" y="1"/>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1" name="Google Shape;9611;p25"/>
            <p:cNvSpPr/>
            <p:nvPr/>
          </p:nvSpPr>
          <p:spPr>
            <a:xfrm>
              <a:off x="3922800" y="363375"/>
              <a:ext cx="10575" cy="7400"/>
            </a:xfrm>
            <a:custGeom>
              <a:avLst/>
              <a:gdLst/>
              <a:ahLst/>
              <a:cxnLst/>
              <a:rect l="l" t="t" r="r" b="b"/>
              <a:pathLst>
                <a:path w="423" h="296" extrusionOk="0">
                  <a:moveTo>
                    <a:pt x="229" y="0"/>
                  </a:moveTo>
                  <a:cubicBezTo>
                    <a:pt x="148" y="0"/>
                    <a:pt x="70" y="58"/>
                    <a:pt x="51" y="116"/>
                  </a:cubicBezTo>
                  <a:cubicBezTo>
                    <a:pt x="1" y="165"/>
                    <a:pt x="51" y="264"/>
                    <a:pt x="150" y="289"/>
                  </a:cubicBezTo>
                  <a:cubicBezTo>
                    <a:pt x="167" y="294"/>
                    <a:pt x="186" y="296"/>
                    <a:pt x="204" y="296"/>
                  </a:cubicBezTo>
                  <a:cubicBezTo>
                    <a:pt x="290" y="296"/>
                    <a:pt x="377" y="251"/>
                    <a:pt x="398" y="190"/>
                  </a:cubicBezTo>
                  <a:cubicBezTo>
                    <a:pt x="422" y="116"/>
                    <a:pt x="398" y="41"/>
                    <a:pt x="298" y="17"/>
                  </a:cubicBezTo>
                  <a:cubicBezTo>
                    <a:pt x="276" y="5"/>
                    <a:pt x="25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12" name="Google Shape;9612;p25"/>
          <p:cNvGrpSpPr/>
          <p:nvPr/>
        </p:nvGrpSpPr>
        <p:grpSpPr>
          <a:xfrm rot="-3345796">
            <a:off x="8311899" y="734975"/>
            <a:ext cx="394790" cy="292593"/>
            <a:chOff x="3748050" y="180275"/>
            <a:chExt cx="394800" cy="292600"/>
          </a:xfrm>
        </p:grpSpPr>
        <p:sp>
          <p:nvSpPr>
            <p:cNvPr id="9613" name="Google Shape;9613;p25"/>
            <p:cNvSpPr/>
            <p:nvPr/>
          </p:nvSpPr>
          <p:spPr>
            <a:xfrm>
              <a:off x="3896775" y="358500"/>
              <a:ext cx="66975" cy="114375"/>
            </a:xfrm>
            <a:custGeom>
              <a:avLst/>
              <a:gdLst/>
              <a:ahLst/>
              <a:cxnLst/>
              <a:rect l="l" t="t" r="r" b="b"/>
              <a:pathLst>
                <a:path w="2679" h="4575" extrusionOk="0">
                  <a:moveTo>
                    <a:pt x="2292" y="1"/>
                  </a:moveTo>
                  <a:cubicBezTo>
                    <a:pt x="2137" y="1"/>
                    <a:pt x="1948" y="192"/>
                    <a:pt x="1860" y="333"/>
                  </a:cubicBezTo>
                  <a:cubicBezTo>
                    <a:pt x="1736" y="557"/>
                    <a:pt x="1711" y="755"/>
                    <a:pt x="1662" y="978"/>
                  </a:cubicBezTo>
                  <a:cubicBezTo>
                    <a:pt x="1463" y="1474"/>
                    <a:pt x="1116" y="2044"/>
                    <a:pt x="720" y="2565"/>
                  </a:cubicBezTo>
                  <a:cubicBezTo>
                    <a:pt x="546" y="2812"/>
                    <a:pt x="348" y="3060"/>
                    <a:pt x="199" y="3308"/>
                  </a:cubicBezTo>
                  <a:cubicBezTo>
                    <a:pt x="75" y="3556"/>
                    <a:pt x="1" y="3854"/>
                    <a:pt x="75" y="4101"/>
                  </a:cubicBezTo>
                  <a:cubicBezTo>
                    <a:pt x="174" y="4349"/>
                    <a:pt x="447" y="4572"/>
                    <a:pt x="794" y="4572"/>
                  </a:cubicBezTo>
                  <a:cubicBezTo>
                    <a:pt x="815" y="4574"/>
                    <a:pt x="836" y="4575"/>
                    <a:pt x="857" y="4575"/>
                  </a:cubicBezTo>
                  <a:cubicBezTo>
                    <a:pt x="1163" y="4575"/>
                    <a:pt x="1504" y="4409"/>
                    <a:pt x="1736" y="4201"/>
                  </a:cubicBezTo>
                  <a:cubicBezTo>
                    <a:pt x="1984" y="3978"/>
                    <a:pt x="2108" y="3705"/>
                    <a:pt x="2207" y="3457"/>
                  </a:cubicBezTo>
                  <a:cubicBezTo>
                    <a:pt x="2455" y="2788"/>
                    <a:pt x="2554" y="2094"/>
                    <a:pt x="2604" y="1449"/>
                  </a:cubicBezTo>
                  <a:cubicBezTo>
                    <a:pt x="2653" y="978"/>
                    <a:pt x="2678" y="507"/>
                    <a:pt x="2455" y="110"/>
                  </a:cubicBezTo>
                  <a:cubicBezTo>
                    <a:pt x="2412" y="32"/>
                    <a:pt x="2355" y="1"/>
                    <a:pt x="2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4" name="Google Shape;9614;p25"/>
            <p:cNvSpPr/>
            <p:nvPr/>
          </p:nvSpPr>
          <p:spPr>
            <a:xfrm>
              <a:off x="3920325" y="370950"/>
              <a:ext cx="41550" cy="52925"/>
            </a:xfrm>
            <a:custGeom>
              <a:avLst/>
              <a:gdLst/>
              <a:ahLst/>
              <a:cxnLst/>
              <a:rect l="l" t="t" r="r" b="b"/>
              <a:pathLst>
                <a:path w="1662" h="2117" extrusionOk="0">
                  <a:moveTo>
                    <a:pt x="1327" y="0"/>
                  </a:moveTo>
                  <a:cubicBezTo>
                    <a:pt x="1115" y="0"/>
                    <a:pt x="937" y="151"/>
                    <a:pt x="893" y="282"/>
                  </a:cubicBezTo>
                  <a:cubicBezTo>
                    <a:pt x="794" y="530"/>
                    <a:pt x="695" y="777"/>
                    <a:pt x="571" y="1050"/>
                  </a:cubicBezTo>
                  <a:cubicBezTo>
                    <a:pt x="422" y="1422"/>
                    <a:pt x="249" y="1744"/>
                    <a:pt x="1" y="2116"/>
                  </a:cubicBezTo>
                  <a:cubicBezTo>
                    <a:pt x="373" y="1843"/>
                    <a:pt x="596" y="1496"/>
                    <a:pt x="794" y="1125"/>
                  </a:cubicBezTo>
                  <a:cubicBezTo>
                    <a:pt x="844" y="1372"/>
                    <a:pt x="868" y="1596"/>
                    <a:pt x="868" y="1843"/>
                  </a:cubicBezTo>
                  <a:cubicBezTo>
                    <a:pt x="918" y="1521"/>
                    <a:pt x="1042" y="1224"/>
                    <a:pt x="1240" y="951"/>
                  </a:cubicBezTo>
                  <a:cubicBezTo>
                    <a:pt x="1315" y="1125"/>
                    <a:pt x="1414" y="1348"/>
                    <a:pt x="1563" y="1496"/>
                  </a:cubicBezTo>
                  <a:cubicBezTo>
                    <a:pt x="1414" y="1323"/>
                    <a:pt x="1488" y="951"/>
                    <a:pt x="1513" y="728"/>
                  </a:cubicBezTo>
                  <a:cubicBezTo>
                    <a:pt x="1513" y="579"/>
                    <a:pt x="1662" y="83"/>
                    <a:pt x="1414" y="9"/>
                  </a:cubicBezTo>
                  <a:cubicBezTo>
                    <a:pt x="1384" y="3"/>
                    <a:pt x="1355" y="0"/>
                    <a:pt x="1327"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5" name="Google Shape;9615;p25"/>
            <p:cNvSpPr/>
            <p:nvPr/>
          </p:nvSpPr>
          <p:spPr>
            <a:xfrm>
              <a:off x="3832950" y="360775"/>
              <a:ext cx="114675" cy="96675"/>
            </a:xfrm>
            <a:custGeom>
              <a:avLst/>
              <a:gdLst/>
              <a:ahLst/>
              <a:cxnLst/>
              <a:rect l="l" t="t" r="r" b="b"/>
              <a:pathLst>
                <a:path w="4587" h="3867" extrusionOk="0">
                  <a:moveTo>
                    <a:pt x="4371" y="0"/>
                  </a:moveTo>
                  <a:cubicBezTo>
                    <a:pt x="4333" y="0"/>
                    <a:pt x="4296" y="7"/>
                    <a:pt x="4264" y="19"/>
                  </a:cubicBezTo>
                  <a:cubicBezTo>
                    <a:pt x="4240" y="19"/>
                    <a:pt x="4215" y="44"/>
                    <a:pt x="4165" y="44"/>
                  </a:cubicBezTo>
                  <a:cubicBezTo>
                    <a:pt x="3967" y="168"/>
                    <a:pt x="3744" y="267"/>
                    <a:pt x="3570" y="416"/>
                  </a:cubicBezTo>
                  <a:cubicBezTo>
                    <a:pt x="3397" y="590"/>
                    <a:pt x="3174" y="763"/>
                    <a:pt x="3000" y="912"/>
                  </a:cubicBezTo>
                  <a:cubicBezTo>
                    <a:pt x="2603" y="1284"/>
                    <a:pt x="2157" y="1606"/>
                    <a:pt x="1736" y="1879"/>
                  </a:cubicBezTo>
                  <a:cubicBezTo>
                    <a:pt x="1190" y="2226"/>
                    <a:pt x="645" y="2523"/>
                    <a:pt x="273" y="2969"/>
                  </a:cubicBezTo>
                  <a:cubicBezTo>
                    <a:pt x="124" y="3143"/>
                    <a:pt x="0" y="3366"/>
                    <a:pt x="75" y="3564"/>
                  </a:cubicBezTo>
                  <a:cubicBezTo>
                    <a:pt x="149" y="3688"/>
                    <a:pt x="273" y="3738"/>
                    <a:pt x="422" y="3812"/>
                  </a:cubicBezTo>
                  <a:cubicBezTo>
                    <a:pt x="535" y="3850"/>
                    <a:pt x="659" y="3867"/>
                    <a:pt x="788" y="3867"/>
                  </a:cubicBezTo>
                  <a:cubicBezTo>
                    <a:pt x="1085" y="3867"/>
                    <a:pt x="1410" y="3777"/>
                    <a:pt x="1686" y="3639"/>
                  </a:cubicBezTo>
                  <a:cubicBezTo>
                    <a:pt x="2108" y="3465"/>
                    <a:pt x="2405" y="3192"/>
                    <a:pt x="2678" y="2895"/>
                  </a:cubicBezTo>
                  <a:cubicBezTo>
                    <a:pt x="3223" y="2399"/>
                    <a:pt x="3645" y="1854"/>
                    <a:pt x="3992" y="1259"/>
                  </a:cubicBezTo>
                  <a:cubicBezTo>
                    <a:pt x="4165" y="986"/>
                    <a:pt x="4264" y="664"/>
                    <a:pt x="4413" y="391"/>
                  </a:cubicBezTo>
                  <a:cubicBezTo>
                    <a:pt x="4463" y="342"/>
                    <a:pt x="4587" y="242"/>
                    <a:pt x="4587" y="143"/>
                  </a:cubicBezTo>
                  <a:cubicBezTo>
                    <a:pt x="4587" y="51"/>
                    <a:pt x="4477" y="0"/>
                    <a:pt x="4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6" name="Google Shape;9616;p25"/>
            <p:cNvSpPr/>
            <p:nvPr/>
          </p:nvSpPr>
          <p:spPr>
            <a:xfrm>
              <a:off x="3886875" y="368075"/>
              <a:ext cx="58275" cy="52075"/>
            </a:xfrm>
            <a:custGeom>
              <a:avLst/>
              <a:gdLst/>
              <a:ahLst/>
              <a:cxnLst/>
              <a:rect l="l" t="t" r="r" b="b"/>
              <a:pathLst>
                <a:path w="2331" h="2083" extrusionOk="0">
                  <a:moveTo>
                    <a:pt x="2206" y="0"/>
                  </a:moveTo>
                  <a:cubicBezTo>
                    <a:pt x="1711" y="74"/>
                    <a:pt x="1190" y="471"/>
                    <a:pt x="843" y="793"/>
                  </a:cubicBezTo>
                  <a:cubicBezTo>
                    <a:pt x="570" y="1041"/>
                    <a:pt x="273" y="1240"/>
                    <a:pt x="0" y="1487"/>
                  </a:cubicBezTo>
                  <a:cubicBezTo>
                    <a:pt x="322" y="1339"/>
                    <a:pt x="620" y="1165"/>
                    <a:pt x="942" y="967"/>
                  </a:cubicBezTo>
                  <a:lnTo>
                    <a:pt x="942" y="967"/>
                  </a:lnTo>
                  <a:cubicBezTo>
                    <a:pt x="645" y="1314"/>
                    <a:pt x="372" y="1611"/>
                    <a:pt x="75" y="1958"/>
                  </a:cubicBezTo>
                  <a:cubicBezTo>
                    <a:pt x="397" y="1686"/>
                    <a:pt x="744" y="1438"/>
                    <a:pt x="1116" y="1190"/>
                  </a:cubicBezTo>
                  <a:lnTo>
                    <a:pt x="1116" y="1190"/>
                  </a:lnTo>
                  <a:cubicBezTo>
                    <a:pt x="1017" y="1487"/>
                    <a:pt x="868" y="1785"/>
                    <a:pt x="719" y="2082"/>
                  </a:cubicBezTo>
                  <a:cubicBezTo>
                    <a:pt x="1388" y="1487"/>
                    <a:pt x="1859" y="793"/>
                    <a:pt x="2306" y="74"/>
                  </a:cubicBezTo>
                  <a:cubicBezTo>
                    <a:pt x="2306" y="74"/>
                    <a:pt x="2330" y="50"/>
                    <a:pt x="2306" y="50"/>
                  </a:cubicBezTo>
                  <a:cubicBezTo>
                    <a:pt x="2306" y="0"/>
                    <a:pt x="2231" y="0"/>
                    <a:pt x="2206"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7" name="Google Shape;9617;p25"/>
            <p:cNvSpPr/>
            <p:nvPr/>
          </p:nvSpPr>
          <p:spPr>
            <a:xfrm>
              <a:off x="3971150" y="346325"/>
              <a:ext cx="98575" cy="76925"/>
            </a:xfrm>
            <a:custGeom>
              <a:avLst/>
              <a:gdLst/>
              <a:ahLst/>
              <a:cxnLst/>
              <a:rect l="l" t="t" r="r" b="b"/>
              <a:pathLst>
                <a:path w="3943" h="3077" extrusionOk="0">
                  <a:moveTo>
                    <a:pt x="666" y="1"/>
                  </a:moveTo>
                  <a:cubicBezTo>
                    <a:pt x="651" y="1"/>
                    <a:pt x="636" y="1"/>
                    <a:pt x="620" y="2"/>
                  </a:cubicBezTo>
                  <a:cubicBezTo>
                    <a:pt x="1" y="27"/>
                    <a:pt x="620" y="1168"/>
                    <a:pt x="719" y="1341"/>
                  </a:cubicBezTo>
                  <a:cubicBezTo>
                    <a:pt x="819" y="1564"/>
                    <a:pt x="943" y="1812"/>
                    <a:pt x="1091" y="2035"/>
                  </a:cubicBezTo>
                  <a:cubicBezTo>
                    <a:pt x="1414" y="2432"/>
                    <a:pt x="1860" y="2779"/>
                    <a:pt x="2430" y="2952"/>
                  </a:cubicBezTo>
                  <a:cubicBezTo>
                    <a:pt x="2603" y="3027"/>
                    <a:pt x="2802" y="3076"/>
                    <a:pt x="3025" y="3076"/>
                  </a:cubicBezTo>
                  <a:cubicBezTo>
                    <a:pt x="3198" y="3076"/>
                    <a:pt x="3446" y="3052"/>
                    <a:pt x="3595" y="2928"/>
                  </a:cubicBezTo>
                  <a:cubicBezTo>
                    <a:pt x="3893" y="2704"/>
                    <a:pt x="3942" y="2407"/>
                    <a:pt x="3818" y="2159"/>
                  </a:cubicBezTo>
                  <a:cubicBezTo>
                    <a:pt x="3694" y="1886"/>
                    <a:pt x="3446" y="1713"/>
                    <a:pt x="3198" y="1564"/>
                  </a:cubicBezTo>
                  <a:cubicBezTo>
                    <a:pt x="2901" y="1316"/>
                    <a:pt x="2579" y="1093"/>
                    <a:pt x="2207" y="920"/>
                  </a:cubicBezTo>
                  <a:cubicBezTo>
                    <a:pt x="1934" y="697"/>
                    <a:pt x="1661" y="498"/>
                    <a:pt x="1339" y="325"/>
                  </a:cubicBezTo>
                  <a:cubicBezTo>
                    <a:pt x="1151" y="207"/>
                    <a:pt x="941" y="1"/>
                    <a:pt x="6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8" name="Google Shape;9618;p25"/>
            <p:cNvSpPr/>
            <p:nvPr/>
          </p:nvSpPr>
          <p:spPr>
            <a:xfrm>
              <a:off x="3960000" y="353700"/>
              <a:ext cx="59525" cy="87275"/>
            </a:xfrm>
            <a:custGeom>
              <a:avLst/>
              <a:gdLst/>
              <a:ahLst/>
              <a:cxnLst/>
              <a:rect l="l" t="t" r="r" b="b"/>
              <a:pathLst>
                <a:path w="2381" h="3491" extrusionOk="0">
                  <a:moveTo>
                    <a:pt x="623" y="0"/>
                  </a:moveTo>
                  <a:cubicBezTo>
                    <a:pt x="394" y="0"/>
                    <a:pt x="269" y="236"/>
                    <a:pt x="248" y="402"/>
                  </a:cubicBezTo>
                  <a:cubicBezTo>
                    <a:pt x="199" y="699"/>
                    <a:pt x="149" y="1021"/>
                    <a:pt x="124" y="1319"/>
                  </a:cubicBezTo>
                  <a:cubicBezTo>
                    <a:pt x="50" y="1765"/>
                    <a:pt x="0" y="2236"/>
                    <a:pt x="124" y="2633"/>
                  </a:cubicBezTo>
                  <a:cubicBezTo>
                    <a:pt x="248" y="3029"/>
                    <a:pt x="620" y="3401"/>
                    <a:pt x="1165" y="3475"/>
                  </a:cubicBezTo>
                  <a:cubicBezTo>
                    <a:pt x="1238" y="3485"/>
                    <a:pt x="1307" y="3490"/>
                    <a:pt x="1373" y="3490"/>
                  </a:cubicBezTo>
                  <a:cubicBezTo>
                    <a:pt x="1487" y="3490"/>
                    <a:pt x="1592" y="3473"/>
                    <a:pt x="1686" y="3426"/>
                  </a:cubicBezTo>
                  <a:cubicBezTo>
                    <a:pt x="2008" y="3351"/>
                    <a:pt x="2256" y="3104"/>
                    <a:pt x="2306" y="2856"/>
                  </a:cubicBezTo>
                  <a:cubicBezTo>
                    <a:pt x="2380" y="2608"/>
                    <a:pt x="2306" y="2360"/>
                    <a:pt x="2231" y="2137"/>
                  </a:cubicBezTo>
                  <a:cubicBezTo>
                    <a:pt x="1984" y="1567"/>
                    <a:pt x="1513" y="1145"/>
                    <a:pt x="1190" y="625"/>
                  </a:cubicBezTo>
                  <a:cubicBezTo>
                    <a:pt x="1116" y="426"/>
                    <a:pt x="1017" y="129"/>
                    <a:pt x="769" y="30"/>
                  </a:cubicBezTo>
                  <a:cubicBezTo>
                    <a:pt x="716" y="9"/>
                    <a:pt x="667" y="0"/>
                    <a:pt x="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9" name="Google Shape;9619;p25"/>
            <p:cNvSpPr/>
            <p:nvPr/>
          </p:nvSpPr>
          <p:spPr>
            <a:xfrm>
              <a:off x="3964325" y="361875"/>
              <a:ext cx="34750" cy="42775"/>
            </a:xfrm>
            <a:custGeom>
              <a:avLst/>
              <a:gdLst/>
              <a:ahLst/>
              <a:cxnLst/>
              <a:rect l="l" t="t" r="r" b="b"/>
              <a:pathLst>
                <a:path w="1390" h="1711" extrusionOk="0">
                  <a:moveTo>
                    <a:pt x="348" y="0"/>
                  </a:moveTo>
                  <a:cubicBezTo>
                    <a:pt x="100" y="25"/>
                    <a:pt x="100" y="223"/>
                    <a:pt x="75" y="347"/>
                  </a:cubicBezTo>
                  <a:cubicBezTo>
                    <a:pt x="1" y="719"/>
                    <a:pt x="1" y="1066"/>
                    <a:pt x="100" y="1413"/>
                  </a:cubicBezTo>
                  <a:cubicBezTo>
                    <a:pt x="125" y="1537"/>
                    <a:pt x="199" y="1661"/>
                    <a:pt x="323" y="1711"/>
                  </a:cubicBezTo>
                  <a:cubicBezTo>
                    <a:pt x="323" y="1463"/>
                    <a:pt x="323" y="1190"/>
                    <a:pt x="348" y="917"/>
                  </a:cubicBezTo>
                  <a:cubicBezTo>
                    <a:pt x="497" y="1165"/>
                    <a:pt x="695" y="1413"/>
                    <a:pt x="893" y="1611"/>
                  </a:cubicBezTo>
                  <a:cubicBezTo>
                    <a:pt x="992" y="1314"/>
                    <a:pt x="745" y="1066"/>
                    <a:pt x="769" y="744"/>
                  </a:cubicBezTo>
                  <a:lnTo>
                    <a:pt x="769" y="744"/>
                  </a:lnTo>
                  <a:cubicBezTo>
                    <a:pt x="968" y="967"/>
                    <a:pt x="1191" y="1190"/>
                    <a:pt x="1389" y="1364"/>
                  </a:cubicBezTo>
                  <a:cubicBezTo>
                    <a:pt x="1265" y="992"/>
                    <a:pt x="1092" y="620"/>
                    <a:pt x="819" y="322"/>
                  </a:cubicBezTo>
                  <a:cubicBezTo>
                    <a:pt x="720" y="198"/>
                    <a:pt x="596" y="50"/>
                    <a:pt x="348"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0" name="Google Shape;9620;p25"/>
            <p:cNvSpPr/>
            <p:nvPr/>
          </p:nvSpPr>
          <p:spPr>
            <a:xfrm>
              <a:off x="3748050" y="320350"/>
              <a:ext cx="191525" cy="67575"/>
            </a:xfrm>
            <a:custGeom>
              <a:avLst/>
              <a:gdLst/>
              <a:ahLst/>
              <a:cxnLst/>
              <a:rect l="l" t="t" r="r" b="b"/>
              <a:pathLst>
                <a:path w="7661" h="2703" extrusionOk="0">
                  <a:moveTo>
                    <a:pt x="7660" y="0"/>
                  </a:moveTo>
                  <a:lnTo>
                    <a:pt x="7660" y="0"/>
                  </a:lnTo>
                  <a:cubicBezTo>
                    <a:pt x="5892" y="489"/>
                    <a:pt x="3992" y="1174"/>
                    <a:pt x="2207" y="1174"/>
                  </a:cubicBezTo>
                  <a:cubicBezTo>
                    <a:pt x="2091" y="1174"/>
                    <a:pt x="1975" y="1171"/>
                    <a:pt x="1860" y="1165"/>
                  </a:cubicBezTo>
                  <a:cubicBezTo>
                    <a:pt x="1661" y="1165"/>
                    <a:pt x="1452" y="1143"/>
                    <a:pt x="1239" y="1143"/>
                  </a:cubicBezTo>
                  <a:cubicBezTo>
                    <a:pt x="1132" y="1143"/>
                    <a:pt x="1025" y="1149"/>
                    <a:pt x="918" y="1165"/>
                  </a:cubicBezTo>
                  <a:cubicBezTo>
                    <a:pt x="570" y="1240"/>
                    <a:pt x="223" y="1413"/>
                    <a:pt x="99" y="1661"/>
                  </a:cubicBezTo>
                  <a:cubicBezTo>
                    <a:pt x="0" y="1859"/>
                    <a:pt x="75" y="2083"/>
                    <a:pt x="199" y="2207"/>
                  </a:cubicBezTo>
                  <a:cubicBezTo>
                    <a:pt x="323" y="2355"/>
                    <a:pt x="496" y="2454"/>
                    <a:pt x="694" y="2504"/>
                  </a:cubicBezTo>
                  <a:cubicBezTo>
                    <a:pt x="1025" y="2636"/>
                    <a:pt x="1344" y="2702"/>
                    <a:pt x="1704" y="2702"/>
                  </a:cubicBezTo>
                  <a:cubicBezTo>
                    <a:pt x="1884" y="2702"/>
                    <a:pt x="2074" y="2686"/>
                    <a:pt x="2281" y="2653"/>
                  </a:cubicBezTo>
                  <a:cubicBezTo>
                    <a:pt x="2802" y="2628"/>
                    <a:pt x="3322" y="2504"/>
                    <a:pt x="3818" y="2355"/>
                  </a:cubicBezTo>
                  <a:cubicBezTo>
                    <a:pt x="3843" y="2355"/>
                    <a:pt x="3843" y="2355"/>
                    <a:pt x="3867" y="2330"/>
                  </a:cubicBezTo>
                  <a:cubicBezTo>
                    <a:pt x="4933" y="1983"/>
                    <a:pt x="5950" y="1488"/>
                    <a:pt x="6842" y="868"/>
                  </a:cubicBezTo>
                  <a:cubicBezTo>
                    <a:pt x="7214" y="620"/>
                    <a:pt x="7586" y="347"/>
                    <a:pt x="76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1" name="Google Shape;9621;p25"/>
            <p:cNvSpPr/>
            <p:nvPr/>
          </p:nvSpPr>
          <p:spPr>
            <a:xfrm>
              <a:off x="3821800" y="339700"/>
              <a:ext cx="91750" cy="32875"/>
            </a:xfrm>
            <a:custGeom>
              <a:avLst/>
              <a:gdLst/>
              <a:ahLst/>
              <a:cxnLst/>
              <a:rect l="l" t="t" r="r" b="b"/>
              <a:pathLst>
                <a:path w="3670" h="1315" extrusionOk="0">
                  <a:moveTo>
                    <a:pt x="3231" y="0"/>
                  </a:moveTo>
                  <a:cubicBezTo>
                    <a:pt x="2812" y="0"/>
                    <a:pt x="2303" y="122"/>
                    <a:pt x="1983" y="193"/>
                  </a:cubicBezTo>
                  <a:cubicBezTo>
                    <a:pt x="1314" y="317"/>
                    <a:pt x="645" y="515"/>
                    <a:pt x="25" y="763"/>
                  </a:cubicBezTo>
                  <a:cubicBezTo>
                    <a:pt x="521" y="763"/>
                    <a:pt x="1017" y="714"/>
                    <a:pt x="1512" y="639"/>
                  </a:cubicBezTo>
                  <a:lnTo>
                    <a:pt x="1512" y="639"/>
                  </a:lnTo>
                  <a:cubicBezTo>
                    <a:pt x="1017" y="862"/>
                    <a:pt x="521" y="1085"/>
                    <a:pt x="0" y="1309"/>
                  </a:cubicBezTo>
                  <a:cubicBezTo>
                    <a:pt x="52" y="1313"/>
                    <a:pt x="105" y="1315"/>
                    <a:pt x="157" y="1315"/>
                  </a:cubicBezTo>
                  <a:cubicBezTo>
                    <a:pt x="703" y="1315"/>
                    <a:pt x="1263" y="1091"/>
                    <a:pt x="1760" y="887"/>
                  </a:cubicBezTo>
                  <a:cubicBezTo>
                    <a:pt x="2380" y="639"/>
                    <a:pt x="3099" y="391"/>
                    <a:pt x="3669" y="69"/>
                  </a:cubicBezTo>
                  <a:cubicBezTo>
                    <a:pt x="3549" y="20"/>
                    <a:pt x="3397" y="0"/>
                    <a:pt x="3231" y="0"/>
                  </a:cubicBezTo>
                  <a:close/>
                </a:path>
              </a:pathLst>
            </a:custGeom>
            <a:solidFill>
              <a:srgbClr val="CAD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2" name="Google Shape;9622;p25"/>
            <p:cNvSpPr/>
            <p:nvPr/>
          </p:nvSpPr>
          <p:spPr>
            <a:xfrm>
              <a:off x="3787700" y="336450"/>
              <a:ext cx="158675" cy="96475"/>
            </a:xfrm>
            <a:custGeom>
              <a:avLst/>
              <a:gdLst/>
              <a:ahLst/>
              <a:cxnLst/>
              <a:rect l="l" t="t" r="r" b="b"/>
              <a:pathLst>
                <a:path w="6347" h="3859" extrusionOk="0">
                  <a:moveTo>
                    <a:pt x="6347" y="1"/>
                  </a:moveTo>
                  <a:cubicBezTo>
                    <a:pt x="5876" y="224"/>
                    <a:pt x="5380" y="397"/>
                    <a:pt x="4934" y="621"/>
                  </a:cubicBezTo>
                  <a:cubicBezTo>
                    <a:pt x="4463" y="868"/>
                    <a:pt x="4017" y="1116"/>
                    <a:pt x="3521" y="1339"/>
                  </a:cubicBezTo>
                  <a:cubicBezTo>
                    <a:pt x="2629" y="1686"/>
                    <a:pt x="1711" y="1959"/>
                    <a:pt x="844" y="2331"/>
                  </a:cubicBezTo>
                  <a:cubicBezTo>
                    <a:pt x="521" y="2455"/>
                    <a:pt x="224" y="2628"/>
                    <a:pt x="100" y="2876"/>
                  </a:cubicBezTo>
                  <a:cubicBezTo>
                    <a:pt x="1" y="3050"/>
                    <a:pt x="26" y="3223"/>
                    <a:pt x="100" y="3422"/>
                  </a:cubicBezTo>
                  <a:cubicBezTo>
                    <a:pt x="150" y="3570"/>
                    <a:pt x="249" y="3719"/>
                    <a:pt x="422" y="3818"/>
                  </a:cubicBezTo>
                  <a:cubicBezTo>
                    <a:pt x="502" y="3847"/>
                    <a:pt x="590" y="3859"/>
                    <a:pt x="683" y="3859"/>
                  </a:cubicBezTo>
                  <a:cubicBezTo>
                    <a:pt x="1079" y="3859"/>
                    <a:pt x="1563" y="3637"/>
                    <a:pt x="1885" y="3496"/>
                  </a:cubicBezTo>
                  <a:cubicBezTo>
                    <a:pt x="2356" y="3323"/>
                    <a:pt x="2827" y="3099"/>
                    <a:pt x="3273" y="2852"/>
                  </a:cubicBezTo>
                  <a:cubicBezTo>
                    <a:pt x="4141" y="2381"/>
                    <a:pt x="4959" y="1810"/>
                    <a:pt x="5603" y="1191"/>
                  </a:cubicBezTo>
                  <a:cubicBezTo>
                    <a:pt x="5975" y="819"/>
                    <a:pt x="6322" y="397"/>
                    <a:pt x="6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3" name="Google Shape;9623;p25"/>
            <p:cNvSpPr/>
            <p:nvPr/>
          </p:nvSpPr>
          <p:spPr>
            <a:xfrm>
              <a:off x="3853400" y="354275"/>
              <a:ext cx="74025" cy="46050"/>
            </a:xfrm>
            <a:custGeom>
              <a:avLst/>
              <a:gdLst/>
              <a:ahLst/>
              <a:cxnLst/>
              <a:rect l="l" t="t" r="r" b="b"/>
              <a:pathLst>
                <a:path w="2961" h="1842" extrusionOk="0">
                  <a:moveTo>
                    <a:pt x="2754" y="0"/>
                  </a:moveTo>
                  <a:cubicBezTo>
                    <a:pt x="2734" y="0"/>
                    <a:pt x="2709" y="2"/>
                    <a:pt x="2678" y="7"/>
                  </a:cubicBezTo>
                  <a:cubicBezTo>
                    <a:pt x="2108" y="56"/>
                    <a:pt x="1463" y="552"/>
                    <a:pt x="992" y="800"/>
                  </a:cubicBezTo>
                  <a:cubicBezTo>
                    <a:pt x="819" y="899"/>
                    <a:pt x="298" y="1246"/>
                    <a:pt x="1" y="1246"/>
                  </a:cubicBezTo>
                  <a:cubicBezTo>
                    <a:pt x="29" y="1248"/>
                    <a:pt x="58" y="1249"/>
                    <a:pt x="87" y="1249"/>
                  </a:cubicBezTo>
                  <a:cubicBezTo>
                    <a:pt x="501" y="1249"/>
                    <a:pt x="895" y="1086"/>
                    <a:pt x="1290" y="924"/>
                  </a:cubicBezTo>
                  <a:lnTo>
                    <a:pt x="1290" y="924"/>
                  </a:lnTo>
                  <a:cubicBezTo>
                    <a:pt x="918" y="1246"/>
                    <a:pt x="546" y="1519"/>
                    <a:pt x="174" y="1841"/>
                  </a:cubicBezTo>
                  <a:cubicBezTo>
                    <a:pt x="719" y="1668"/>
                    <a:pt x="1215" y="1395"/>
                    <a:pt x="1661" y="1097"/>
                  </a:cubicBezTo>
                  <a:cubicBezTo>
                    <a:pt x="1959" y="850"/>
                    <a:pt x="2232" y="602"/>
                    <a:pt x="2529" y="329"/>
                  </a:cubicBezTo>
                  <a:cubicBezTo>
                    <a:pt x="2642" y="216"/>
                    <a:pt x="2961" y="0"/>
                    <a:pt x="2754"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4" name="Google Shape;9624;p25"/>
            <p:cNvSpPr/>
            <p:nvPr/>
          </p:nvSpPr>
          <p:spPr>
            <a:xfrm>
              <a:off x="3982300" y="331650"/>
              <a:ext cx="138850" cy="57125"/>
            </a:xfrm>
            <a:custGeom>
              <a:avLst/>
              <a:gdLst/>
              <a:ahLst/>
              <a:cxnLst/>
              <a:rect l="l" t="t" r="r" b="b"/>
              <a:pathLst>
                <a:path w="5554" h="2285" extrusionOk="0">
                  <a:moveTo>
                    <a:pt x="579" y="0"/>
                  </a:moveTo>
                  <a:cubicBezTo>
                    <a:pt x="496" y="0"/>
                    <a:pt x="417" y="13"/>
                    <a:pt x="348" y="44"/>
                  </a:cubicBezTo>
                  <a:cubicBezTo>
                    <a:pt x="1" y="193"/>
                    <a:pt x="224" y="515"/>
                    <a:pt x="397" y="664"/>
                  </a:cubicBezTo>
                  <a:cubicBezTo>
                    <a:pt x="794" y="1011"/>
                    <a:pt x="1265" y="1308"/>
                    <a:pt x="1761" y="1556"/>
                  </a:cubicBezTo>
                  <a:cubicBezTo>
                    <a:pt x="2331" y="1829"/>
                    <a:pt x="2951" y="2077"/>
                    <a:pt x="3620" y="2201"/>
                  </a:cubicBezTo>
                  <a:cubicBezTo>
                    <a:pt x="3825" y="2257"/>
                    <a:pt x="4043" y="2284"/>
                    <a:pt x="4265" y="2284"/>
                  </a:cubicBezTo>
                  <a:cubicBezTo>
                    <a:pt x="4339" y="2284"/>
                    <a:pt x="4413" y="2281"/>
                    <a:pt x="4488" y="2275"/>
                  </a:cubicBezTo>
                  <a:cubicBezTo>
                    <a:pt x="4810" y="2250"/>
                    <a:pt x="5083" y="2151"/>
                    <a:pt x="5256" y="1953"/>
                  </a:cubicBezTo>
                  <a:cubicBezTo>
                    <a:pt x="5355" y="1878"/>
                    <a:pt x="5430" y="1755"/>
                    <a:pt x="5455" y="1655"/>
                  </a:cubicBezTo>
                  <a:cubicBezTo>
                    <a:pt x="5479" y="1531"/>
                    <a:pt x="5554" y="1383"/>
                    <a:pt x="5504" y="1259"/>
                  </a:cubicBezTo>
                  <a:cubicBezTo>
                    <a:pt x="5479" y="1036"/>
                    <a:pt x="5306" y="837"/>
                    <a:pt x="5083" y="713"/>
                  </a:cubicBezTo>
                  <a:cubicBezTo>
                    <a:pt x="4835" y="565"/>
                    <a:pt x="4562" y="515"/>
                    <a:pt x="4265" y="441"/>
                  </a:cubicBezTo>
                  <a:cubicBezTo>
                    <a:pt x="3323" y="267"/>
                    <a:pt x="2257" y="317"/>
                    <a:pt x="1290" y="143"/>
                  </a:cubicBezTo>
                  <a:cubicBezTo>
                    <a:pt x="1105" y="106"/>
                    <a:pt x="823" y="0"/>
                    <a:pt x="5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5" name="Google Shape;9625;p25"/>
            <p:cNvSpPr/>
            <p:nvPr/>
          </p:nvSpPr>
          <p:spPr>
            <a:xfrm>
              <a:off x="3995325" y="338950"/>
              <a:ext cx="89275" cy="34725"/>
            </a:xfrm>
            <a:custGeom>
              <a:avLst/>
              <a:gdLst/>
              <a:ahLst/>
              <a:cxnLst/>
              <a:rect l="l" t="t" r="r" b="b"/>
              <a:pathLst>
                <a:path w="3571" h="1389" extrusionOk="0">
                  <a:moveTo>
                    <a:pt x="3570" y="521"/>
                  </a:moveTo>
                  <a:cubicBezTo>
                    <a:pt x="3539" y="521"/>
                    <a:pt x="3508" y="521"/>
                    <a:pt x="3477" y="521"/>
                  </a:cubicBezTo>
                  <a:lnTo>
                    <a:pt x="3477" y="521"/>
                  </a:lnTo>
                  <a:cubicBezTo>
                    <a:pt x="3493" y="522"/>
                    <a:pt x="3509" y="523"/>
                    <a:pt x="3525" y="523"/>
                  </a:cubicBezTo>
                  <a:cubicBezTo>
                    <a:pt x="3540" y="523"/>
                    <a:pt x="3555" y="522"/>
                    <a:pt x="3570" y="521"/>
                  </a:cubicBezTo>
                  <a:close/>
                  <a:moveTo>
                    <a:pt x="687" y="1"/>
                  </a:moveTo>
                  <a:cubicBezTo>
                    <a:pt x="492" y="1"/>
                    <a:pt x="296" y="9"/>
                    <a:pt x="100" y="25"/>
                  </a:cubicBezTo>
                  <a:lnTo>
                    <a:pt x="75" y="25"/>
                  </a:lnTo>
                  <a:cubicBezTo>
                    <a:pt x="0" y="50"/>
                    <a:pt x="25" y="124"/>
                    <a:pt x="75" y="173"/>
                  </a:cubicBezTo>
                  <a:cubicBezTo>
                    <a:pt x="223" y="372"/>
                    <a:pt x="347" y="545"/>
                    <a:pt x="595" y="669"/>
                  </a:cubicBezTo>
                  <a:cubicBezTo>
                    <a:pt x="769" y="768"/>
                    <a:pt x="1017" y="868"/>
                    <a:pt x="1240" y="967"/>
                  </a:cubicBezTo>
                  <a:cubicBezTo>
                    <a:pt x="1463" y="1041"/>
                    <a:pt x="1636" y="1140"/>
                    <a:pt x="1860" y="1215"/>
                  </a:cubicBezTo>
                  <a:cubicBezTo>
                    <a:pt x="1991" y="1258"/>
                    <a:pt x="2295" y="1283"/>
                    <a:pt x="2433" y="1356"/>
                  </a:cubicBezTo>
                  <a:lnTo>
                    <a:pt x="2433" y="1356"/>
                  </a:lnTo>
                  <a:cubicBezTo>
                    <a:pt x="2198" y="1190"/>
                    <a:pt x="1942" y="1006"/>
                    <a:pt x="1686" y="843"/>
                  </a:cubicBezTo>
                  <a:lnTo>
                    <a:pt x="1686" y="843"/>
                  </a:lnTo>
                  <a:cubicBezTo>
                    <a:pt x="2132" y="967"/>
                    <a:pt x="2603" y="1041"/>
                    <a:pt x="3099" y="1140"/>
                  </a:cubicBezTo>
                  <a:cubicBezTo>
                    <a:pt x="2702" y="917"/>
                    <a:pt x="2331" y="744"/>
                    <a:pt x="1934" y="521"/>
                  </a:cubicBezTo>
                  <a:lnTo>
                    <a:pt x="1934" y="521"/>
                  </a:lnTo>
                  <a:cubicBezTo>
                    <a:pt x="2107" y="529"/>
                    <a:pt x="2284" y="532"/>
                    <a:pt x="2463" y="532"/>
                  </a:cubicBezTo>
                  <a:cubicBezTo>
                    <a:pt x="2792" y="532"/>
                    <a:pt x="3130" y="522"/>
                    <a:pt x="3477" y="521"/>
                  </a:cubicBezTo>
                  <a:lnTo>
                    <a:pt x="3477" y="521"/>
                  </a:lnTo>
                  <a:cubicBezTo>
                    <a:pt x="3258" y="501"/>
                    <a:pt x="2964" y="359"/>
                    <a:pt x="2727" y="273"/>
                  </a:cubicBezTo>
                  <a:cubicBezTo>
                    <a:pt x="2455" y="223"/>
                    <a:pt x="2207" y="173"/>
                    <a:pt x="1934" y="124"/>
                  </a:cubicBezTo>
                  <a:cubicBezTo>
                    <a:pt x="1527" y="39"/>
                    <a:pt x="1109" y="1"/>
                    <a:pt x="687" y="1"/>
                  </a:cubicBezTo>
                  <a:close/>
                  <a:moveTo>
                    <a:pt x="2433" y="1356"/>
                  </a:moveTo>
                  <a:cubicBezTo>
                    <a:pt x="2449" y="1367"/>
                    <a:pt x="2464" y="1377"/>
                    <a:pt x="2479" y="1388"/>
                  </a:cubicBezTo>
                  <a:cubicBezTo>
                    <a:pt x="2467" y="1376"/>
                    <a:pt x="2452" y="1366"/>
                    <a:pt x="2433" y="1356"/>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6" name="Google Shape;9626;p25"/>
            <p:cNvSpPr/>
            <p:nvPr/>
          </p:nvSpPr>
          <p:spPr>
            <a:xfrm>
              <a:off x="3966200" y="285650"/>
              <a:ext cx="176650" cy="50825"/>
            </a:xfrm>
            <a:custGeom>
              <a:avLst/>
              <a:gdLst/>
              <a:ahLst/>
              <a:cxnLst/>
              <a:rect l="l" t="t" r="r" b="b"/>
              <a:pathLst>
                <a:path w="7066" h="2033" extrusionOk="0">
                  <a:moveTo>
                    <a:pt x="6099" y="0"/>
                  </a:moveTo>
                  <a:cubicBezTo>
                    <a:pt x="5355" y="0"/>
                    <a:pt x="4611" y="174"/>
                    <a:pt x="3867" y="372"/>
                  </a:cubicBezTo>
                  <a:cubicBezTo>
                    <a:pt x="3272" y="545"/>
                    <a:pt x="2653" y="694"/>
                    <a:pt x="2058" y="892"/>
                  </a:cubicBezTo>
                  <a:cubicBezTo>
                    <a:pt x="1686" y="1016"/>
                    <a:pt x="0" y="1537"/>
                    <a:pt x="1041" y="1760"/>
                  </a:cubicBezTo>
                  <a:cubicBezTo>
                    <a:pt x="1364" y="1810"/>
                    <a:pt x="1661" y="1884"/>
                    <a:pt x="1934" y="1909"/>
                  </a:cubicBezTo>
                  <a:cubicBezTo>
                    <a:pt x="2479" y="1983"/>
                    <a:pt x="3000" y="2033"/>
                    <a:pt x="3545" y="2033"/>
                  </a:cubicBezTo>
                  <a:cubicBezTo>
                    <a:pt x="4165" y="2033"/>
                    <a:pt x="4785" y="2008"/>
                    <a:pt x="5404" y="1810"/>
                  </a:cubicBezTo>
                  <a:cubicBezTo>
                    <a:pt x="6024" y="1636"/>
                    <a:pt x="6619" y="1289"/>
                    <a:pt x="6892" y="868"/>
                  </a:cubicBezTo>
                  <a:cubicBezTo>
                    <a:pt x="6991" y="744"/>
                    <a:pt x="7065" y="570"/>
                    <a:pt x="7016" y="421"/>
                  </a:cubicBezTo>
                  <a:cubicBezTo>
                    <a:pt x="6966" y="124"/>
                    <a:pt x="6495" y="0"/>
                    <a:pt x="60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7" name="Google Shape;9627;p25"/>
            <p:cNvSpPr/>
            <p:nvPr/>
          </p:nvSpPr>
          <p:spPr>
            <a:xfrm>
              <a:off x="4002150" y="298650"/>
              <a:ext cx="79350" cy="32000"/>
            </a:xfrm>
            <a:custGeom>
              <a:avLst/>
              <a:gdLst/>
              <a:ahLst/>
              <a:cxnLst/>
              <a:rect l="l" t="t" r="r" b="b"/>
              <a:pathLst>
                <a:path w="3174" h="1280" extrusionOk="0">
                  <a:moveTo>
                    <a:pt x="3173" y="1"/>
                  </a:moveTo>
                  <a:lnTo>
                    <a:pt x="3173" y="1"/>
                  </a:lnTo>
                  <a:cubicBezTo>
                    <a:pt x="2950" y="50"/>
                    <a:pt x="2653" y="50"/>
                    <a:pt x="2454" y="125"/>
                  </a:cubicBezTo>
                  <a:cubicBezTo>
                    <a:pt x="1686" y="249"/>
                    <a:pt x="818" y="546"/>
                    <a:pt x="124" y="893"/>
                  </a:cubicBezTo>
                  <a:cubicBezTo>
                    <a:pt x="99" y="893"/>
                    <a:pt x="74" y="918"/>
                    <a:pt x="50" y="967"/>
                  </a:cubicBezTo>
                  <a:cubicBezTo>
                    <a:pt x="0" y="1017"/>
                    <a:pt x="99" y="1042"/>
                    <a:pt x="174" y="1091"/>
                  </a:cubicBezTo>
                  <a:cubicBezTo>
                    <a:pt x="595" y="1240"/>
                    <a:pt x="1116" y="1240"/>
                    <a:pt x="1611" y="1265"/>
                  </a:cubicBezTo>
                  <a:cubicBezTo>
                    <a:pt x="1766" y="1274"/>
                    <a:pt x="1923" y="1280"/>
                    <a:pt x="2083" y="1280"/>
                  </a:cubicBezTo>
                  <a:cubicBezTo>
                    <a:pt x="2359" y="1280"/>
                    <a:pt x="2642" y="1262"/>
                    <a:pt x="2925" y="1215"/>
                  </a:cubicBezTo>
                  <a:cubicBezTo>
                    <a:pt x="2429" y="1141"/>
                    <a:pt x="1958" y="1091"/>
                    <a:pt x="1537" y="967"/>
                  </a:cubicBezTo>
                  <a:cubicBezTo>
                    <a:pt x="2033" y="843"/>
                    <a:pt x="2529" y="720"/>
                    <a:pt x="3024" y="546"/>
                  </a:cubicBezTo>
                  <a:lnTo>
                    <a:pt x="3024" y="546"/>
                  </a:lnTo>
                  <a:cubicBezTo>
                    <a:pt x="2779" y="568"/>
                    <a:pt x="2544" y="581"/>
                    <a:pt x="2315" y="581"/>
                  </a:cubicBezTo>
                  <a:cubicBezTo>
                    <a:pt x="2033" y="581"/>
                    <a:pt x="1760" y="562"/>
                    <a:pt x="1487" y="521"/>
                  </a:cubicBezTo>
                  <a:cubicBezTo>
                    <a:pt x="2058" y="348"/>
                    <a:pt x="2603" y="174"/>
                    <a:pt x="3173"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8" name="Google Shape;9628;p25"/>
            <p:cNvSpPr/>
            <p:nvPr/>
          </p:nvSpPr>
          <p:spPr>
            <a:xfrm>
              <a:off x="3902350" y="193300"/>
              <a:ext cx="53325" cy="112900"/>
            </a:xfrm>
            <a:custGeom>
              <a:avLst/>
              <a:gdLst/>
              <a:ahLst/>
              <a:cxnLst/>
              <a:rect l="l" t="t" r="r" b="b"/>
              <a:pathLst>
                <a:path w="2133" h="4516" extrusionOk="0">
                  <a:moveTo>
                    <a:pt x="1340" y="0"/>
                  </a:moveTo>
                  <a:cubicBezTo>
                    <a:pt x="1191" y="0"/>
                    <a:pt x="993" y="50"/>
                    <a:pt x="869" y="149"/>
                  </a:cubicBezTo>
                  <a:cubicBezTo>
                    <a:pt x="348" y="496"/>
                    <a:pt x="26" y="992"/>
                    <a:pt x="1" y="1488"/>
                  </a:cubicBezTo>
                  <a:cubicBezTo>
                    <a:pt x="1" y="1711"/>
                    <a:pt x="75" y="1909"/>
                    <a:pt x="125" y="2132"/>
                  </a:cubicBezTo>
                  <a:cubicBezTo>
                    <a:pt x="348" y="2777"/>
                    <a:pt x="720" y="3347"/>
                    <a:pt x="1067" y="3892"/>
                  </a:cubicBezTo>
                  <a:cubicBezTo>
                    <a:pt x="1191" y="4066"/>
                    <a:pt x="1364" y="4487"/>
                    <a:pt x="1687" y="4512"/>
                  </a:cubicBezTo>
                  <a:cubicBezTo>
                    <a:pt x="1701" y="4514"/>
                    <a:pt x="1714" y="4515"/>
                    <a:pt x="1727" y="4515"/>
                  </a:cubicBezTo>
                  <a:cubicBezTo>
                    <a:pt x="2017" y="4515"/>
                    <a:pt x="2108" y="4009"/>
                    <a:pt x="2108" y="3843"/>
                  </a:cubicBezTo>
                  <a:cubicBezTo>
                    <a:pt x="2133" y="3644"/>
                    <a:pt x="2058" y="3471"/>
                    <a:pt x="2009" y="3273"/>
                  </a:cubicBezTo>
                  <a:cubicBezTo>
                    <a:pt x="1885" y="2777"/>
                    <a:pt x="1984" y="2281"/>
                    <a:pt x="2009" y="1760"/>
                  </a:cubicBezTo>
                  <a:cubicBezTo>
                    <a:pt x="2058" y="1240"/>
                    <a:pt x="2058" y="719"/>
                    <a:pt x="1761" y="273"/>
                  </a:cubicBezTo>
                  <a:cubicBezTo>
                    <a:pt x="1711" y="149"/>
                    <a:pt x="1563" y="0"/>
                    <a:pt x="1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9" name="Google Shape;9629;p25"/>
            <p:cNvSpPr/>
            <p:nvPr/>
          </p:nvSpPr>
          <p:spPr>
            <a:xfrm>
              <a:off x="3907950" y="216225"/>
              <a:ext cx="44025" cy="79400"/>
            </a:xfrm>
            <a:custGeom>
              <a:avLst/>
              <a:gdLst/>
              <a:ahLst/>
              <a:cxnLst/>
              <a:rect l="l" t="t" r="r" b="b"/>
              <a:pathLst>
                <a:path w="1761" h="3176" extrusionOk="0">
                  <a:moveTo>
                    <a:pt x="719" y="1"/>
                  </a:moveTo>
                  <a:cubicBezTo>
                    <a:pt x="521" y="298"/>
                    <a:pt x="471" y="596"/>
                    <a:pt x="496" y="918"/>
                  </a:cubicBezTo>
                  <a:cubicBezTo>
                    <a:pt x="298" y="720"/>
                    <a:pt x="149" y="571"/>
                    <a:pt x="0" y="372"/>
                  </a:cubicBezTo>
                  <a:lnTo>
                    <a:pt x="0" y="372"/>
                  </a:lnTo>
                  <a:cubicBezTo>
                    <a:pt x="174" y="918"/>
                    <a:pt x="347" y="1414"/>
                    <a:pt x="521" y="1934"/>
                  </a:cubicBezTo>
                  <a:cubicBezTo>
                    <a:pt x="620" y="2232"/>
                    <a:pt x="719" y="2529"/>
                    <a:pt x="892" y="2802"/>
                  </a:cubicBezTo>
                  <a:cubicBezTo>
                    <a:pt x="1010" y="2966"/>
                    <a:pt x="1217" y="3176"/>
                    <a:pt x="1492" y="3176"/>
                  </a:cubicBezTo>
                  <a:cubicBezTo>
                    <a:pt x="1506" y="3176"/>
                    <a:pt x="1522" y="3175"/>
                    <a:pt x="1537" y="3174"/>
                  </a:cubicBezTo>
                  <a:cubicBezTo>
                    <a:pt x="1611" y="3174"/>
                    <a:pt x="1661" y="3149"/>
                    <a:pt x="1711" y="3099"/>
                  </a:cubicBezTo>
                  <a:cubicBezTo>
                    <a:pt x="1760" y="3050"/>
                    <a:pt x="1760" y="2975"/>
                    <a:pt x="1760" y="2926"/>
                  </a:cubicBezTo>
                  <a:cubicBezTo>
                    <a:pt x="1735" y="2529"/>
                    <a:pt x="1711" y="2108"/>
                    <a:pt x="1587" y="1711"/>
                  </a:cubicBezTo>
                  <a:cubicBezTo>
                    <a:pt x="1487" y="1314"/>
                    <a:pt x="1512" y="843"/>
                    <a:pt x="1487" y="422"/>
                  </a:cubicBezTo>
                  <a:cubicBezTo>
                    <a:pt x="1487" y="298"/>
                    <a:pt x="1463" y="125"/>
                    <a:pt x="1339" y="75"/>
                  </a:cubicBezTo>
                  <a:cubicBezTo>
                    <a:pt x="1165" y="323"/>
                    <a:pt x="1091" y="596"/>
                    <a:pt x="992" y="843"/>
                  </a:cubicBezTo>
                  <a:cubicBezTo>
                    <a:pt x="868" y="670"/>
                    <a:pt x="793" y="447"/>
                    <a:pt x="769" y="224"/>
                  </a:cubicBezTo>
                  <a:cubicBezTo>
                    <a:pt x="769" y="174"/>
                    <a:pt x="744" y="75"/>
                    <a:pt x="719"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0" name="Google Shape;9630;p25"/>
            <p:cNvSpPr/>
            <p:nvPr/>
          </p:nvSpPr>
          <p:spPr>
            <a:xfrm>
              <a:off x="3930250" y="180275"/>
              <a:ext cx="71925" cy="121325"/>
            </a:xfrm>
            <a:custGeom>
              <a:avLst/>
              <a:gdLst/>
              <a:ahLst/>
              <a:cxnLst/>
              <a:rect l="l" t="t" r="r" b="b"/>
              <a:pathLst>
                <a:path w="2877" h="4853" extrusionOk="0">
                  <a:moveTo>
                    <a:pt x="1711" y="1"/>
                  </a:moveTo>
                  <a:cubicBezTo>
                    <a:pt x="1587" y="26"/>
                    <a:pt x="1488" y="75"/>
                    <a:pt x="1438" y="174"/>
                  </a:cubicBezTo>
                  <a:cubicBezTo>
                    <a:pt x="323" y="1414"/>
                    <a:pt x="0" y="3000"/>
                    <a:pt x="620" y="4240"/>
                  </a:cubicBezTo>
                  <a:cubicBezTo>
                    <a:pt x="710" y="4374"/>
                    <a:pt x="820" y="4852"/>
                    <a:pt x="1059" y="4852"/>
                  </a:cubicBezTo>
                  <a:cubicBezTo>
                    <a:pt x="1085" y="4852"/>
                    <a:pt x="1112" y="4847"/>
                    <a:pt x="1141" y="4835"/>
                  </a:cubicBezTo>
                  <a:cubicBezTo>
                    <a:pt x="1438" y="4736"/>
                    <a:pt x="1637" y="4339"/>
                    <a:pt x="1761" y="4141"/>
                  </a:cubicBezTo>
                  <a:cubicBezTo>
                    <a:pt x="2256" y="3298"/>
                    <a:pt x="2752" y="2430"/>
                    <a:pt x="2851" y="1538"/>
                  </a:cubicBezTo>
                  <a:cubicBezTo>
                    <a:pt x="2876" y="1240"/>
                    <a:pt x="2851" y="893"/>
                    <a:pt x="2727" y="621"/>
                  </a:cubicBezTo>
                  <a:cubicBezTo>
                    <a:pt x="2579" y="323"/>
                    <a:pt x="2306" y="75"/>
                    <a:pt x="19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1" name="Google Shape;9631;p25"/>
            <p:cNvSpPr/>
            <p:nvPr/>
          </p:nvSpPr>
          <p:spPr>
            <a:xfrm>
              <a:off x="3944500" y="206925"/>
              <a:ext cx="47750" cy="90825"/>
            </a:xfrm>
            <a:custGeom>
              <a:avLst/>
              <a:gdLst/>
              <a:ahLst/>
              <a:cxnLst/>
              <a:rect l="l" t="t" r="r" b="b"/>
              <a:pathLst>
                <a:path w="1910" h="3633" extrusionOk="0">
                  <a:moveTo>
                    <a:pt x="1414" y="1"/>
                  </a:moveTo>
                  <a:lnTo>
                    <a:pt x="1414" y="1"/>
                  </a:lnTo>
                  <a:cubicBezTo>
                    <a:pt x="1166" y="348"/>
                    <a:pt x="918" y="695"/>
                    <a:pt x="744" y="1042"/>
                  </a:cubicBezTo>
                  <a:cubicBezTo>
                    <a:pt x="695" y="720"/>
                    <a:pt x="645" y="447"/>
                    <a:pt x="620" y="125"/>
                  </a:cubicBezTo>
                  <a:cubicBezTo>
                    <a:pt x="620" y="199"/>
                    <a:pt x="447" y="373"/>
                    <a:pt x="397" y="472"/>
                  </a:cubicBezTo>
                  <a:cubicBezTo>
                    <a:pt x="323" y="596"/>
                    <a:pt x="273" y="720"/>
                    <a:pt x="249" y="844"/>
                  </a:cubicBezTo>
                  <a:cubicBezTo>
                    <a:pt x="149" y="1067"/>
                    <a:pt x="75" y="1315"/>
                    <a:pt x="50" y="1563"/>
                  </a:cubicBezTo>
                  <a:cubicBezTo>
                    <a:pt x="1" y="1984"/>
                    <a:pt x="25" y="2430"/>
                    <a:pt x="125" y="2827"/>
                  </a:cubicBezTo>
                  <a:cubicBezTo>
                    <a:pt x="174" y="3025"/>
                    <a:pt x="224" y="3223"/>
                    <a:pt x="323" y="3422"/>
                  </a:cubicBezTo>
                  <a:cubicBezTo>
                    <a:pt x="375" y="3527"/>
                    <a:pt x="416" y="3632"/>
                    <a:pt x="505" y="3632"/>
                  </a:cubicBezTo>
                  <a:cubicBezTo>
                    <a:pt x="542" y="3632"/>
                    <a:pt x="587" y="3614"/>
                    <a:pt x="645" y="3570"/>
                  </a:cubicBezTo>
                  <a:cubicBezTo>
                    <a:pt x="819" y="3422"/>
                    <a:pt x="943" y="3050"/>
                    <a:pt x="1042" y="2827"/>
                  </a:cubicBezTo>
                  <a:cubicBezTo>
                    <a:pt x="1166" y="2579"/>
                    <a:pt x="1290" y="2331"/>
                    <a:pt x="1389" y="2083"/>
                  </a:cubicBezTo>
                  <a:cubicBezTo>
                    <a:pt x="1587" y="1563"/>
                    <a:pt x="1785" y="1067"/>
                    <a:pt x="1909" y="546"/>
                  </a:cubicBezTo>
                  <a:lnTo>
                    <a:pt x="1909" y="546"/>
                  </a:lnTo>
                  <a:cubicBezTo>
                    <a:pt x="1686" y="670"/>
                    <a:pt x="1513" y="819"/>
                    <a:pt x="1314" y="992"/>
                  </a:cubicBezTo>
                  <a:cubicBezTo>
                    <a:pt x="1364" y="695"/>
                    <a:pt x="1389" y="348"/>
                    <a:pt x="1414"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2" name="Google Shape;9632;p25"/>
            <p:cNvSpPr/>
            <p:nvPr/>
          </p:nvSpPr>
          <p:spPr>
            <a:xfrm>
              <a:off x="3761675" y="297625"/>
              <a:ext cx="145675" cy="48775"/>
            </a:xfrm>
            <a:custGeom>
              <a:avLst/>
              <a:gdLst/>
              <a:ahLst/>
              <a:cxnLst/>
              <a:rect l="l" t="t" r="r" b="b"/>
              <a:pathLst>
                <a:path w="5827" h="1951" extrusionOk="0">
                  <a:moveTo>
                    <a:pt x="853" y="0"/>
                  </a:moveTo>
                  <a:cubicBezTo>
                    <a:pt x="740" y="0"/>
                    <a:pt x="627" y="18"/>
                    <a:pt x="521" y="66"/>
                  </a:cubicBezTo>
                  <a:cubicBezTo>
                    <a:pt x="249" y="190"/>
                    <a:pt x="25" y="513"/>
                    <a:pt x="25" y="761"/>
                  </a:cubicBezTo>
                  <a:cubicBezTo>
                    <a:pt x="1" y="1008"/>
                    <a:pt x="149" y="1207"/>
                    <a:pt x="323" y="1331"/>
                  </a:cubicBezTo>
                  <a:cubicBezTo>
                    <a:pt x="521" y="1455"/>
                    <a:pt x="769" y="1554"/>
                    <a:pt x="1017" y="1628"/>
                  </a:cubicBezTo>
                  <a:cubicBezTo>
                    <a:pt x="1736" y="1802"/>
                    <a:pt x="2504" y="1950"/>
                    <a:pt x="3298" y="1950"/>
                  </a:cubicBezTo>
                  <a:cubicBezTo>
                    <a:pt x="3645" y="1950"/>
                    <a:pt x="5727" y="1826"/>
                    <a:pt x="5777" y="1331"/>
                  </a:cubicBezTo>
                  <a:cubicBezTo>
                    <a:pt x="5826" y="1033"/>
                    <a:pt x="5206" y="1033"/>
                    <a:pt x="4983" y="1033"/>
                  </a:cubicBezTo>
                  <a:cubicBezTo>
                    <a:pt x="4413" y="1008"/>
                    <a:pt x="3917" y="934"/>
                    <a:pt x="3471" y="810"/>
                  </a:cubicBezTo>
                  <a:cubicBezTo>
                    <a:pt x="2728" y="637"/>
                    <a:pt x="2033" y="339"/>
                    <a:pt x="1364" y="91"/>
                  </a:cubicBezTo>
                  <a:cubicBezTo>
                    <a:pt x="1212" y="46"/>
                    <a:pt x="1033" y="0"/>
                    <a:pt x="8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3" name="Google Shape;9633;p25"/>
            <p:cNvSpPr/>
            <p:nvPr/>
          </p:nvSpPr>
          <p:spPr>
            <a:xfrm>
              <a:off x="3824900" y="320350"/>
              <a:ext cx="75000" cy="19750"/>
            </a:xfrm>
            <a:custGeom>
              <a:avLst/>
              <a:gdLst/>
              <a:ahLst/>
              <a:cxnLst/>
              <a:rect l="l" t="t" r="r" b="b"/>
              <a:pathLst>
                <a:path w="3000" h="790" extrusionOk="0">
                  <a:moveTo>
                    <a:pt x="25" y="0"/>
                  </a:moveTo>
                  <a:cubicBezTo>
                    <a:pt x="347" y="174"/>
                    <a:pt x="719" y="347"/>
                    <a:pt x="1116" y="471"/>
                  </a:cubicBezTo>
                  <a:cubicBezTo>
                    <a:pt x="744" y="496"/>
                    <a:pt x="372" y="496"/>
                    <a:pt x="0" y="521"/>
                  </a:cubicBezTo>
                  <a:cubicBezTo>
                    <a:pt x="573" y="689"/>
                    <a:pt x="1111" y="789"/>
                    <a:pt x="1701" y="789"/>
                  </a:cubicBezTo>
                  <a:cubicBezTo>
                    <a:pt x="1979" y="789"/>
                    <a:pt x="2268" y="767"/>
                    <a:pt x="2578" y="719"/>
                  </a:cubicBezTo>
                  <a:cubicBezTo>
                    <a:pt x="2677" y="670"/>
                    <a:pt x="2752" y="670"/>
                    <a:pt x="2851" y="620"/>
                  </a:cubicBezTo>
                  <a:cubicBezTo>
                    <a:pt x="2950" y="595"/>
                    <a:pt x="3000" y="496"/>
                    <a:pt x="2975" y="422"/>
                  </a:cubicBezTo>
                  <a:cubicBezTo>
                    <a:pt x="2950" y="347"/>
                    <a:pt x="2826" y="298"/>
                    <a:pt x="2702" y="273"/>
                  </a:cubicBezTo>
                  <a:cubicBezTo>
                    <a:pt x="2454" y="223"/>
                    <a:pt x="2256" y="174"/>
                    <a:pt x="2058" y="174"/>
                  </a:cubicBezTo>
                  <a:lnTo>
                    <a:pt x="1934" y="174"/>
                  </a:lnTo>
                  <a:cubicBezTo>
                    <a:pt x="1826" y="190"/>
                    <a:pt x="1722" y="196"/>
                    <a:pt x="1619" y="196"/>
                  </a:cubicBezTo>
                  <a:cubicBezTo>
                    <a:pt x="1413" y="196"/>
                    <a:pt x="1215" y="174"/>
                    <a:pt x="1017" y="174"/>
                  </a:cubicBezTo>
                  <a:cubicBezTo>
                    <a:pt x="694" y="149"/>
                    <a:pt x="347" y="99"/>
                    <a:pt x="25"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4" name="Google Shape;9634;p25"/>
            <p:cNvSpPr/>
            <p:nvPr/>
          </p:nvSpPr>
          <p:spPr>
            <a:xfrm>
              <a:off x="3820550" y="232725"/>
              <a:ext cx="100425" cy="79600"/>
            </a:xfrm>
            <a:custGeom>
              <a:avLst/>
              <a:gdLst/>
              <a:ahLst/>
              <a:cxnLst/>
              <a:rect l="l" t="t" r="r" b="b"/>
              <a:pathLst>
                <a:path w="4017" h="3184" extrusionOk="0">
                  <a:moveTo>
                    <a:pt x="572" y="0"/>
                  </a:moveTo>
                  <a:cubicBezTo>
                    <a:pt x="485" y="0"/>
                    <a:pt x="402" y="15"/>
                    <a:pt x="323" y="60"/>
                  </a:cubicBezTo>
                  <a:cubicBezTo>
                    <a:pt x="273" y="84"/>
                    <a:pt x="199" y="159"/>
                    <a:pt x="174" y="208"/>
                  </a:cubicBezTo>
                  <a:cubicBezTo>
                    <a:pt x="50" y="407"/>
                    <a:pt x="1" y="654"/>
                    <a:pt x="25" y="828"/>
                  </a:cubicBezTo>
                  <a:cubicBezTo>
                    <a:pt x="75" y="1051"/>
                    <a:pt x="249" y="1249"/>
                    <a:pt x="397" y="1423"/>
                  </a:cubicBezTo>
                  <a:cubicBezTo>
                    <a:pt x="1042" y="2117"/>
                    <a:pt x="1934" y="2613"/>
                    <a:pt x="2975" y="2985"/>
                  </a:cubicBezTo>
                  <a:cubicBezTo>
                    <a:pt x="3104" y="3017"/>
                    <a:pt x="3501" y="3184"/>
                    <a:pt x="3766" y="3184"/>
                  </a:cubicBezTo>
                  <a:cubicBezTo>
                    <a:pt x="3911" y="3184"/>
                    <a:pt x="4017" y="3134"/>
                    <a:pt x="4017" y="2985"/>
                  </a:cubicBezTo>
                  <a:cubicBezTo>
                    <a:pt x="4017" y="2786"/>
                    <a:pt x="3769" y="2638"/>
                    <a:pt x="3670" y="2514"/>
                  </a:cubicBezTo>
                  <a:lnTo>
                    <a:pt x="3223" y="1944"/>
                  </a:lnTo>
                  <a:cubicBezTo>
                    <a:pt x="2901" y="1572"/>
                    <a:pt x="2604" y="1150"/>
                    <a:pt x="2182" y="778"/>
                  </a:cubicBezTo>
                  <a:cubicBezTo>
                    <a:pt x="1860" y="431"/>
                    <a:pt x="1438" y="159"/>
                    <a:pt x="893" y="35"/>
                  </a:cubicBezTo>
                  <a:cubicBezTo>
                    <a:pt x="785" y="21"/>
                    <a:pt x="676" y="0"/>
                    <a:pt x="5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5" name="Google Shape;9635;p25"/>
            <p:cNvSpPr/>
            <p:nvPr/>
          </p:nvSpPr>
          <p:spPr>
            <a:xfrm>
              <a:off x="3851550" y="255900"/>
              <a:ext cx="64475" cy="51925"/>
            </a:xfrm>
            <a:custGeom>
              <a:avLst/>
              <a:gdLst/>
              <a:ahLst/>
              <a:cxnLst/>
              <a:rect l="l" t="t" r="r" b="b"/>
              <a:pathLst>
                <a:path w="2579" h="2077" extrusionOk="0">
                  <a:moveTo>
                    <a:pt x="546" y="0"/>
                  </a:moveTo>
                  <a:cubicBezTo>
                    <a:pt x="546" y="347"/>
                    <a:pt x="793" y="645"/>
                    <a:pt x="1017" y="942"/>
                  </a:cubicBezTo>
                  <a:cubicBezTo>
                    <a:pt x="645" y="769"/>
                    <a:pt x="298" y="595"/>
                    <a:pt x="0" y="372"/>
                  </a:cubicBezTo>
                  <a:lnTo>
                    <a:pt x="0" y="372"/>
                  </a:lnTo>
                  <a:cubicBezTo>
                    <a:pt x="50" y="843"/>
                    <a:pt x="397" y="1240"/>
                    <a:pt x="818" y="1512"/>
                  </a:cubicBezTo>
                  <a:cubicBezTo>
                    <a:pt x="994" y="1610"/>
                    <a:pt x="1862" y="2077"/>
                    <a:pt x="2295" y="2077"/>
                  </a:cubicBezTo>
                  <a:cubicBezTo>
                    <a:pt x="2412" y="2077"/>
                    <a:pt x="2497" y="2043"/>
                    <a:pt x="2529" y="1959"/>
                  </a:cubicBezTo>
                  <a:cubicBezTo>
                    <a:pt x="2578" y="1735"/>
                    <a:pt x="2256" y="1463"/>
                    <a:pt x="2083" y="1314"/>
                  </a:cubicBezTo>
                  <a:cubicBezTo>
                    <a:pt x="1884" y="1091"/>
                    <a:pt x="1636" y="843"/>
                    <a:pt x="1388" y="620"/>
                  </a:cubicBezTo>
                  <a:cubicBezTo>
                    <a:pt x="1264" y="496"/>
                    <a:pt x="1091" y="397"/>
                    <a:pt x="942" y="273"/>
                  </a:cubicBezTo>
                  <a:cubicBezTo>
                    <a:pt x="917" y="248"/>
                    <a:pt x="546" y="75"/>
                    <a:pt x="546"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6" name="Google Shape;9636;p25"/>
            <p:cNvSpPr/>
            <p:nvPr/>
          </p:nvSpPr>
          <p:spPr>
            <a:xfrm>
              <a:off x="3788325" y="253150"/>
              <a:ext cx="127075" cy="69325"/>
            </a:xfrm>
            <a:custGeom>
              <a:avLst/>
              <a:gdLst/>
              <a:ahLst/>
              <a:cxnLst/>
              <a:rect l="l" t="t" r="r" b="b"/>
              <a:pathLst>
                <a:path w="5083" h="2773" extrusionOk="0">
                  <a:moveTo>
                    <a:pt x="949" y="0"/>
                  </a:moveTo>
                  <a:cubicBezTo>
                    <a:pt x="608" y="0"/>
                    <a:pt x="227" y="125"/>
                    <a:pt x="100" y="358"/>
                  </a:cubicBezTo>
                  <a:cubicBezTo>
                    <a:pt x="1" y="507"/>
                    <a:pt x="1" y="705"/>
                    <a:pt x="75" y="854"/>
                  </a:cubicBezTo>
                  <a:cubicBezTo>
                    <a:pt x="249" y="1275"/>
                    <a:pt x="744" y="1598"/>
                    <a:pt x="1215" y="1870"/>
                  </a:cubicBezTo>
                  <a:cubicBezTo>
                    <a:pt x="1686" y="2118"/>
                    <a:pt x="2133" y="2366"/>
                    <a:pt x="2628" y="2515"/>
                  </a:cubicBezTo>
                  <a:cubicBezTo>
                    <a:pt x="2975" y="2639"/>
                    <a:pt x="3322" y="2713"/>
                    <a:pt x="3694" y="2738"/>
                  </a:cubicBezTo>
                  <a:cubicBezTo>
                    <a:pt x="3823" y="2750"/>
                    <a:pt x="4023" y="2772"/>
                    <a:pt x="4224" y="2772"/>
                  </a:cubicBezTo>
                  <a:cubicBezTo>
                    <a:pt x="4450" y="2772"/>
                    <a:pt x="4679" y="2744"/>
                    <a:pt x="4810" y="2639"/>
                  </a:cubicBezTo>
                  <a:cubicBezTo>
                    <a:pt x="5083" y="2440"/>
                    <a:pt x="4686" y="2217"/>
                    <a:pt x="4488" y="2118"/>
                  </a:cubicBezTo>
                  <a:cubicBezTo>
                    <a:pt x="4190" y="1969"/>
                    <a:pt x="3917" y="1746"/>
                    <a:pt x="3595" y="1548"/>
                  </a:cubicBezTo>
                  <a:cubicBezTo>
                    <a:pt x="3075" y="1176"/>
                    <a:pt x="2579" y="804"/>
                    <a:pt x="2058" y="457"/>
                  </a:cubicBezTo>
                  <a:cubicBezTo>
                    <a:pt x="1785" y="259"/>
                    <a:pt x="1488" y="85"/>
                    <a:pt x="1116" y="11"/>
                  </a:cubicBezTo>
                  <a:cubicBezTo>
                    <a:pt x="1062" y="4"/>
                    <a:pt x="1006" y="0"/>
                    <a:pt x="9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7" name="Google Shape;9637;p25"/>
            <p:cNvSpPr/>
            <p:nvPr/>
          </p:nvSpPr>
          <p:spPr>
            <a:xfrm>
              <a:off x="3832950" y="279450"/>
              <a:ext cx="71650" cy="40975"/>
            </a:xfrm>
            <a:custGeom>
              <a:avLst/>
              <a:gdLst/>
              <a:ahLst/>
              <a:cxnLst/>
              <a:rect l="l" t="t" r="r" b="b"/>
              <a:pathLst>
                <a:path w="2866" h="1639" extrusionOk="0">
                  <a:moveTo>
                    <a:pt x="571" y="0"/>
                  </a:moveTo>
                  <a:cubicBezTo>
                    <a:pt x="670" y="322"/>
                    <a:pt x="893" y="645"/>
                    <a:pt x="1190" y="868"/>
                  </a:cubicBezTo>
                  <a:cubicBezTo>
                    <a:pt x="769" y="793"/>
                    <a:pt x="323" y="645"/>
                    <a:pt x="0" y="446"/>
                  </a:cubicBezTo>
                  <a:lnTo>
                    <a:pt x="0" y="446"/>
                  </a:lnTo>
                  <a:cubicBezTo>
                    <a:pt x="149" y="669"/>
                    <a:pt x="298" y="893"/>
                    <a:pt x="546" y="1041"/>
                  </a:cubicBezTo>
                  <a:cubicBezTo>
                    <a:pt x="744" y="1165"/>
                    <a:pt x="942" y="1240"/>
                    <a:pt x="1166" y="1314"/>
                  </a:cubicBezTo>
                  <a:cubicBezTo>
                    <a:pt x="1562" y="1438"/>
                    <a:pt x="2008" y="1562"/>
                    <a:pt x="2430" y="1636"/>
                  </a:cubicBezTo>
                  <a:cubicBezTo>
                    <a:pt x="2449" y="1638"/>
                    <a:pt x="2467" y="1638"/>
                    <a:pt x="2485" y="1638"/>
                  </a:cubicBezTo>
                  <a:cubicBezTo>
                    <a:pt x="2809" y="1638"/>
                    <a:pt x="2866" y="1429"/>
                    <a:pt x="2678" y="1264"/>
                  </a:cubicBezTo>
                  <a:cubicBezTo>
                    <a:pt x="2430" y="1017"/>
                    <a:pt x="1984" y="818"/>
                    <a:pt x="1661" y="645"/>
                  </a:cubicBezTo>
                  <a:cubicBezTo>
                    <a:pt x="1314" y="422"/>
                    <a:pt x="942" y="198"/>
                    <a:pt x="571"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8" name="Google Shape;9638;p25"/>
            <p:cNvSpPr/>
            <p:nvPr/>
          </p:nvSpPr>
          <p:spPr>
            <a:xfrm>
              <a:off x="3863925" y="210375"/>
              <a:ext cx="76875" cy="99000"/>
            </a:xfrm>
            <a:custGeom>
              <a:avLst/>
              <a:gdLst/>
              <a:ahLst/>
              <a:cxnLst/>
              <a:rect l="l" t="t" r="r" b="b"/>
              <a:pathLst>
                <a:path w="3075" h="3960" extrusionOk="0">
                  <a:moveTo>
                    <a:pt x="735" y="0"/>
                  </a:moveTo>
                  <a:cubicBezTo>
                    <a:pt x="673" y="0"/>
                    <a:pt x="609" y="11"/>
                    <a:pt x="546" y="36"/>
                  </a:cubicBezTo>
                  <a:cubicBezTo>
                    <a:pt x="422" y="86"/>
                    <a:pt x="323" y="210"/>
                    <a:pt x="274" y="309"/>
                  </a:cubicBezTo>
                  <a:cubicBezTo>
                    <a:pt x="1" y="805"/>
                    <a:pt x="1" y="1201"/>
                    <a:pt x="174" y="1672"/>
                  </a:cubicBezTo>
                  <a:cubicBezTo>
                    <a:pt x="546" y="2540"/>
                    <a:pt x="1364" y="3383"/>
                    <a:pt x="2381" y="3879"/>
                  </a:cubicBezTo>
                  <a:cubicBezTo>
                    <a:pt x="2467" y="3913"/>
                    <a:pt x="2589" y="3960"/>
                    <a:pt x="2714" y="3960"/>
                  </a:cubicBezTo>
                  <a:cubicBezTo>
                    <a:pt x="2769" y="3960"/>
                    <a:pt x="2824" y="3951"/>
                    <a:pt x="2877" y="3928"/>
                  </a:cubicBezTo>
                  <a:cubicBezTo>
                    <a:pt x="3075" y="3829"/>
                    <a:pt x="3025" y="3581"/>
                    <a:pt x="3025" y="3432"/>
                  </a:cubicBezTo>
                  <a:cubicBezTo>
                    <a:pt x="3001" y="2937"/>
                    <a:pt x="2777" y="2416"/>
                    <a:pt x="2530" y="1945"/>
                  </a:cubicBezTo>
                  <a:cubicBezTo>
                    <a:pt x="2430" y="1772"/>
                    <a:pt x="2356" y="1598"/>
                    <a:pt x="2257" y="1425"/>
                  </a:cubicBezTo>
                  <a:cubicBezTo>
                    <a:pt x="2009" y="954"/>
                    <a:pt x="1736" y="557"/>
                    <a:pt x="1240" y="185"/>
                  </a:cubicBezTo>
                  <a:cubicBezTo>
                    <a:pt x="1093" y="93"/>
                    <a:pt x="917" y="0"/>
                    <a:pt x="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9" name="Google Shape;9639;p25"/>
            <p:cNvSpPr/>
            <p:nvPr/>
          </p:nvSpPr>
          <p:spPr>
            <a:xfrm>
              <a:off x="3887475" y="245350"/>
              <a:ext cx="45625" cy="58625"/>
            </a:xfrm>
            <a:custGeom>
              <a:avLst/>
              <a:gdLst/>
              <a:ahLst/>
              <a:cxnLst/>
              <a:rect l="l" t="t" r="r" b="b"/>
              <a:pathLst>
                <a:path w="1825" h="2345" extrusionOk="0">
                  <a:moveTo>
                    <a:pt x="1" y="620"/>
                  </a:moveTo>
                  <a:lnTo>
                    <a:pt x="1" y="620"/>
                  </a:lnTo>
                  <a:cubicBezTo>
                    <a:pt x="6" y="623"/>
                    <a:pt x="11" y="626"/>
                    <a:pt x="16" y="629"/>
                  </a:cubicBezTo>
                  <a:lnTo>
                    <a:pt x="16" y="629"/>
                  </a:lnTo>
                  <a:cubicBezTo>
                    <a:pt x="11" y="625"/>
                    <a:pt x="6" y="622"/>
                    <a:pt x="1" y="620"/>
                  </a:cubicBezTo>
                  <a:close/>
                  <a:moveTo>
                    <a:pt x="670" y="1"/>
                  </a:moveTo>
                  <a:lnTo>
                    <a:pt x="670" y="1"/>
                  </a:lnTo>
                  <a:cubicBezTo>
                    <a:pt x="695" y="397"/>
                    <a:pt x="720" y="794"/>
                    <a:pt x="918" y="1166"/>
                  </a:cubicBezTo>
                  <a:cubicBezTo>
                    <a:pt x="601" y="995"/>
                    <a:pt x="309" y="801"/>
                    <a:pt x="16" y="629"/>
                  </a:cubicBezTo>
                  <a:lnTo>
                    <a:pt x="16" y="629"/>
                  </a:lnTo>
                  <a:cubicBezTo>
                    <a:pt x="75" y="681"/>
                    <a:pt x="77" y="897"/>
                    <a:pt x="100" y="943"/>
                  </a:cubicBezTo>
                  <a:cubicBezTo>
                    <a:pt x="125" y="1067"/>
                    <a:pt x="199" y="1166"/>
                    <a:pt x="249" y="1265"/>
                  </a:cubicBezTo>
                  <a:cubicBezTo>
                    <a:pt x="373" y="1488"/>
                    <a:pt x="546" y="1662"/>
                    <a:pt x="720" y="1860"/>
                  </a:cubicBezTo>
                  <a:cubicBezTo>
                    <a:pt x="918" y="2033"/>
                    <a:pt x="1117" y="2182"/>
                    <a:pt x="1414" y="2306"/>
                  </a:cubicBezTo>
                  <a:cubicBezTo>
                    <a:pt x="1477" y="2332"/>
                    <a:pt x="1532" y="2344"/>
                    <a:pt x="1579" y="2344"/>
                  </a:cubicBezTo>
                  <a:cubicBezTo>
                    <a:pt x="1756" y="2344"/>
                    <a:pt x="1825" y="2179"/>
                    <a:pt x="1786" y="1984"/>
                  </a:cubicBezTo>
                  <a:cubicBezTo>
                    <a:pt x="1612" y="1240"/>
                    <a:pt x="1216" y="546"/>
                    <a:pt x="670"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0" name="Google Shape;9640;p25"/>
            <p:cNvSpPr/>
            <p:nvPr/>
          </p:nvSpPr>
          <p:spPr>
            <a:xfrm>
              <a:off x="3943275" y="194050"/>
              <a:ext cx="132650" cy="117125"/>
            </a:xfrm>
            <a:custGeom>
              <a:avLst/>
              <a:gdLst/>
              <a:ahLst/>
              <a:cxnLst/>
              <a:rect l="l" t="t" r="r" b="b"/>
              <a:pathLst>
                <a:path w="5306" h="4685" extrusionOk="0">
                  <a:moveTo>
                    <a:pt x="4819" y="1"/>
                  </a:moveTo>
                  <a:cubicBezTo>
                    <a:pt x="4640" y="1"/>
                    <a:pt x="4445" y="47"/>
                    <a:pt x="4264" y="119"/>
                  </a:cubicBezTo>
                  <a:cubicBezTo>
                    <a:pt x="3595" y="367"/>
                    <a:pt x="3074" y="838"/>
                    <a:pt x="2653" y="1309"/>
                  </a:cubicBezTo>
                  <a:cubicBezTo>
                    <a:pt x="2330" y="1607"/>
                    <a:pt x="0" y="4581"/>
                    <a:pt x="719" y="4680"/>
                  </a:cubicBezTo>
                  <a:cubicBezTo>
                    <a:pt x="735" y="4683"/>
                    <a:pt x="751" y="4684"/>
                    <a:pt x="767" y="4684"/>
                  </a:cubicBezTo>
                  <a:cubicBezTo>
                    <a:pt x="900" y="4684"/>
                    <a:pt x="1033" y="4601"/>
                    <a:pt x="1165" y="4556"/>
                  </a:cubicBezTo>
                  <a:cubicBezTo>
                    <a:pt x="2727" y="3714"/>
                    <a:pt x="4041" y="2573"/>
                    <a:pt x="4933" y="1309"/>
                  </a:cubicBezTo>
                  <a:cubicBezTo>
                    <a:pt x="5057" y="1111"/>
                    <a:pt x="5181" y="937"/>
                    <a:pt x="5231" y="739"/>
                  </a:cubicBezTo>
                  <a:cubicBezTo>
                    <a:pt x="5305" y="565"/>
                    <a:pt x="5305" y="342"/>
                    <a:pt x="5181" y="194"/>
                  </a:cubicBezTo>
                  <a:cubicBezTo>
                    <a:pt x="5156" y="119"/>
                    <a:pt x="5082" y="70"/>
                    <a:pt x="5008" y="20"/>
                  </a:cubicBezTo>
                  <a:cubicBezTo>
                    <a:pt x="4948" y="7"/>
                    <a:pt x="4884" y="1"/>
                    <a:pt x="48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1" name="Google Shape;9641;p25"/>
            <p:cNvSpPr/>
            <p:nvPr/>
          </p:nvSpPr>
          <p:spPr>
            <a:xfrm>
              <a:off x="3964725" y="229875"/>
              <a:ext cx="65325" cy="74425"/>
            </a:xfrm>
            <a:custGeom>
              <a:avLst/>
              <a:gdLst/>
              <a:ahLst/>
              <a:cxnLst/>
              <a:rect l="l" t="t" r="r" b="b"/>
              <a:pathLst>
                <a:path w="2613" h="2977" extrusionOk="0">
                  <a:moveTo>
                    <a:pt x="2464" y="0"/>
                  </a:moveTo>
                  <a:lnTo>
                    <a:pt x="2464" y="0"/>
                  </a:lnTo>
                  <a:cubicBezTo>
                    <a:pt x="2365" y="124"/>
                    <a:pt x="2092" y="273"/>
                    <a:pt x="1993" y="397"/>
                  </a:cubicBezTo>
                  <a:cubicBezTo>
                    <a:pt x="1819" y="521"/>
                    <a:pt x="1695" y="669"/>
                    <a:pt x="1547" y="793"/>
                  </a:cubicBezTo>
                  <a:cubicBezTo>
                    <a:pt x="1249" y="1066"/>
                    <a:pt x="1001" y="1363"/>
                    <a:pt x="753" y="1661"/>
                  </a:cubicBezTo>
                  <a:cubicBezTo>
                    <a:pt x="505" y="1934"/>
                    <a:pt x="332" y="2206"/>
                    <a:pt x="134" y="2529"/>
                  </a:cubicBezTo>
                  <a:cubicBezTo>
                    <a:pt x="36" y="2684"/>
                    <a:pt x="0" y="2976"/>
                    <a:pt x="204" y="2976"/>
                  </a:cubicBezTo>
                  <a:cubicBezTo>
                    <a:pt x="260" y="2976"/>
                    <a:pt x="335" y="2954"/>
                    <a:pt x="431" y="2900"/>
                  </a:cubicBezTo>
                  <a:cubicBezTo>
                    <a:pt x="1224" y="2429"/>
                    <a:pt x="1943" y="1884"/>
                    <a:pt x="2538" y="1264"/>
                  </a:cubicBezTo>
                  <a:lnTo>
                    <a:pt x="2538" y="1264"/>
                  </a:lnTo>
                  <a:cubicBezTo>
                    <a:pt x="2216" y="1388"/>
                    <a:pt x="1869" y="1512"/>
                    <a:pt x="1571" y="1636"/>
                  </a:cubicBezTo>
                  <a:cubicBezTo>
                    <a:pt x="1943" y="1314"/>
                    <a:pt x="2315" y="967"/>
                    <a:pt x="2613" y="645"/>
                  </a:cubicBezTo>
                  <a:lnTo>
                    <a:pt x="2613" y="645"/>
                  </a:lnTo>
                  <a:cubicBezTo>
                    <a:pt x="2216" y="818"/>
                    <a:pt x="1844" y="1041"/>
                    <a:pt x="1497" y="1264"/>
                  </a:cubicBezTo>
                  <a:cubicBezTo>
                    <a:pt x="1869" y="868"/>
                    <a:pt x="2191" y="421"/>
                    <a:pt x="2464"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2" name="Google Shape;9642;p25"/>
            <p:cNvSpPr/>
            <p:nvPr/>
          </p:nvSpPr>
          <p:spPr>
            <a:xfrm>
              <a:off x="3979825" y="219250"/>
              <a:ext cx="136375" cy="96100"/>
            </a:xfrm>
            <a:custGeom>
              <a:avLst/>
              <a:gdLst/>
              <a:ahLst/>
              <a:cxnLst/>
              <a:rect l="l" t="t" r="r" b="b"/>
              <a:pathLst>
                <a:path w="5455" h="3844" extrusionOk="0">
                  <a:moveTo>
                    <a:pt x="4664" y="1"/>
                  </a:moveTo>
                  <a:cubicBezTo>
                    <a:pt x="4639" y="1"/>
                    <a:pt x="4614" y="2"/>
                    <a:pt x="4587" y="4"/>
                  </a:cubicBezTo>
                  <a:cubicBezTo>
                    <a:pt x="4240" y="53"/>
                    <a:pt x="4041" y="177"/>
                    <a:pt x="3793" y="375"/>
                  </a:cubicBezTo>
                  <a:cubicBezTo>
                    <a:pt x="3099" y="946"/>
                    <a:pt x="2430" y="1491"/>
                    <a:pt x="1761" y="2061"/>
                  </a:cubicBezTo>
                  <a:lnTo>
                    <a:pt x="744" y="2904"/>
                  </a:lnTo>
                  <a:cubicBezTo>
                    <a:pt x="496" y="3102"/>
                    <a:pt x="1" y="3350"/>
                    <a:pt x="75" y="3672"/>
                  </a:cubicBezTo>
                  <a:cubicBezTo>
                    <a:pt x="87" y="3804"/>
                    <a:pt x="208" y="3843"/>
                    <a:pt x="355" y="3843"/>
                  </a:cubicBezTo>
                  <a:cubicBezTo>
                    <a:pt x="514" y="3843"/>
                    <a:pt x="703" y="3797"/>
                    <a:pt x="819" y="3772"/>
                  </a:cubicBezTo>
                  <a:cubicBezTo>
                    <a:pt x="2058" y="3449"/>
                    <a:pt x="3223" y="2954"/>
                    <a:pt x="4240" y="2309"/>
                  </a:cubicBezTo>
                  <a:cubicBezTo>
                    <a:pt x="4537" y="2111"/>
                    <a:pt x="4810" y="1937"/>
                    <a:pt x="5033" y="1714"/>
                  </a:cubicBezTo>
                  <a:cubicBezTo>
                    <a:pt x="5454" y="1293"/>
                    <a:pt x="5430" y="822"/>
                    <a:pt x="5206" y="375"/>
                  </a:cubicBezTo>
                  <a:cubicBezTo>
                    <a:pt x="5114" y="146"/>
                    <a:pt x="4980" y="1"/>
                    <a:pt x="46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3" name="Google Shape;9643;p25"/>
            <p:cNvSpPr/>
            <p:nvPr/>
          </p:nvSpPr>
          <p:spPr>
            <a:xfrm>
              <a:off x="3983900" y="256500"/>
              <a:ext cx="86425" cy="55650"/>
            </a:xfrm>
            <a:custGeom>
              <a:avLst/>
              <a:gdLst/>
              <a:ahLst/>
              <a:cxnLst/>
              <a:rect l="l" t="t" r="r" b="b"/>
              <a:pathLst>
                <a:path w="3457" h="2226" extrusionOk="0">
                  <a:moveTo>
                    <a:pt x="2961" y="1"/>
                  </a:moveTo>
                  <a:lnTo>
                    <a:pt x="2961" y="1"/>
                  </a:lnTo>
                  <a:cubicBezTo>
                    <a:pt x="2193" y="373"/>
                    <a:pt x="1523" y="869"/>
                    <a:pt x="804" y="1364"/>
                  </a:cubicBezTo>
                  <a:cubicBezTo>
                    <a:pt x="606" y="1538"/>
                    <a:pt x="110" y="1786"/>
                    <a:pt x="61" y="1959"/>
                  </a:cubicBezTo>
                  <a:cubicBezTo>
                    <a:pt x="1" y="2170"/>
                    <a:pt x="168" y="2225"/>
                    <a:pt x="365" y="2225"/>
                  </a:cubicBezTo>
                  <a:cubicBezTo>
                    <a:pt x="493" y="2225"/>
                    <a:pt x="633" y="2202"/>
                    <a:pt x="730" y="2182"/>
                  </a:cubicBezTo>
                  <a:cubicBezTo>
                    <a:pt x="1697" y="1860"/>
                    <a:pt x="2564" y="1439"/>
                    <a:pt x="3457" y="993"/>
                  </a:cubicBezTo>
                  <a:lnTo>
                    <a:pt x="3457" y="993"/>
                  </a:lnTo>
                  <a:cubicBezTo>
                    <a:pt x="2912" y="1092"/>
                    <a:pt x="2341" y="1216"/>
                    <a:pt x="1796" y="1364"/>
                  </a:cubicBezTo>
                  <a:cubicBezTo>
                    <a:pt x="2267" y="1092"/>
                    <a:pt x="2688" y="794"/>
                    <a:pt x="3135" y="472"/>
                  </a:cubicBezTo>
                  <a:lnTo>
                    <a:pt x="3135" y="472"/>
                  </a:lnTo>
                  <a:cubicBezTo>
                    <a:pt x="2589" y="720"/>
                    <a:pt x="2069" y="968"/>
                    <a:pt x="1523" y="1191"/>
                  </a:cubicBezTo>
                  <a:cubicBezTo>
                    <a:pt x="2019" y="794"/>
                    <a:pt x="2465" y="422"/>
                    <a:pt x="2961"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4" name="Google Shape;9644;p25"/>
            <p:cNvSpPr/>
            <p:nvPr/>
          </p:nvSpPr>
          <p:spPr>
            <a:xfrm>
              <a:off x="3881300" y="287075"/>
              <a:ext cx="138825" cy="91775"/>
            </a:xfrm>
            <a:custGeom>
              <a:avLst/>
              <a:gdLst/>
              <a:ahLst/>
              <a:cxnLst/>
              <a:rect l="l" t="t" r="r" b="b"/>
              <a:pathLst>
                <a:path w="5553" h="3671" extrusionOk="0">
                  <a:moveTo>
                    <a:pt x="3255" y="0"/>
                  </a:moveTo>
                  <a:cubicBezTo>
                    <a:pt x="3149" y="0"/>
                    <a:pt x="3039" y="6"/>
                    <a:pt x="2925" y="17"/>
                  </a:cubicBezTo>
                  <a:cubicBezTo>
                    <a:pt x="2801" y="17"/>
                    <a:pt x="2677" y="67"/>
                    <a:pt x="2553" y="92"/>
                  </a:cubicBezTo>
                  <a:cubicBezTo>
                    <a:pt x="2033" y="191"/>
                    <a:pt x="1537" y="389"/>
                    <a:pt x="1165" y="712"/>
                  </a:cubicBezTo>
                  <a:cubicBezTo>
                    <a:pt x="744" y="984"/>
                    <a:pt x="446" y="1381"/>
                    <a:pt x="248" y="1728"/>
                  </a:cubicBezTo>
                  <a:cubicBezTo>
                    <a:pt x="74" y="2075"/>
                    <a:pt x="0" y="2447"/>
                    <a:pt x="174" y="2744"/>
                  </a:cubicBezTo>
                  <a:cubicBezTo>
                    <a:pt x="372" y="3190"/>
                    <a:pt x="868" y="3488"/>
                    <a:pt x="1463" y="3612"/>
                  </a:cubicBezTo>
                  <a:cubicBezTo>
                    <a:pt x="1660" y="3651"/>
                    <a:pt x="1878" y="3671"/>
                    <a:pt x="2102" y="3671"/>
                  </a:cubicBezTo>
                  <a:cubicBezTo>
                    <a:pt x="2579" y="3671"/>
                    <a:pt x="3082" y="3582"/>
                    <a:pt x="3471" y="3414"/>
                  </a:cubicBezTo>
                  <a:cubicBezTo>
                    <a:pt x="3768" y="3290"/>
                    <a:pt x="4016" y="3116"/>
                    <a:pt x="4264" y="2967"/>
                  </a:cubicBezTo>
                  <a:cubicBezTo>
                    <a:pt x="4661" y="2719"/>
                    <a:pt x="5032" y="2397"/>
                    <a:pt x="5280" y="2075"/>
                  </a:cubicBezTo>
                  <a:cubicBezTo>
                    <a:pt x="5503" y="1753"/>
                    <a:pt x="5553" y="1430"/>
                    <a:pt x="5454" y="1108"/>
                  </a:cubicBezTo>
                  <a:cubicBezTo>
                    <a:pt x="5330" y="811"/>
                    <a:pt x="5082" y="513"/>
                    <a:pt x="4760" y="364"/>
                  </a:cubicBezTo>
                  <a:cubicBezTo>
                    <a:pt x="4280" y="156"/>
                    <a:pt x="3818" y="0"/>
                    <a:pt x="3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5" name="Google Shape;9645;p25"/>
            <p:cNvSpPr/>
            <p:nvPr/>
          </p:nvSpPr>
          <p:spPr>
            <a:xfrm>
              <a:off x="3892450" y="289975"/>
              <a:ext cx="115300" cy="78625"/>
            </a:xfrm>
            <a:custGeom>
              <a:avLst/>
              <a:gdLst/>
              <a:ahLst/>
              <a:cxnLst/>
              <a:rect l="l" t="t" r="r" b="b"/>
              <a:pathLst>
                <a:path w="4612" h="3145" extrusionOk="0">
                  <a:moveTo>
                    <a:pt x="2727" y="1"/>
                  </a:moveTo>
                  <a:cubicBezTo>
                    <a:pt x="2107" y="75"/>
                    <a:pt x="1661" y="323"/>
                    <a:pt x="1141" y="571"/>
                  </a:cubicBezTo>
                  <a:cubicBezTo>
                    <a:pt x="595" y="843"/>
                    <a:pt x="347" y="1240"/>
                    <a:pt x="124" y="1686"/>
                  </a:cubicBezTo>
                  <a:cubicBezTo>
                    <a:pt x="50" y="1810"/>
                    <a:pt x="0" y="1959"/>
                    <a:pt x="99" y="2058"/>
                  </a:cubicBezTo>
                  <a:cubicBezTo>
                    <a:pt x="149" y="2108"/>
                    <a:pt x="248" y="2132"/>
                    <a:pt x="273" y="2207"/>
                  </a:cubicBezTo>
                  <a:cubicBezTo>
                    <a:pt x="273" y="2256"/>
                    <a:pt x="273" y="2306"/>
                    <a:pt x="248" y="2331"/>
                  </a:cubicBezTo>
                  <a:cubicBezTo>
                    <a:pt x="174" y="2455"/>
                    <a:pt x="149" y="2603"/>
                    <a:pt x="298" y="2678"/>
                  </a:cubicBezTo>
                  <a:cubicBezTo>
                    <a:pt x="340" y="2699"/>
                    <a:pt x="390" y="2706"/>
                    <a:pt x="444" y="2706"/>
                  </a:cubicBezTo>
                  <a:cubicBezTo>
                    <a:pt x="518" y="2706"/>
                    <a:pt x="598" y="2692"/>
                    <a:pt x="670" y="2678"/>
                  </a:cubicBezTo>
                  <a:cubicBezTo>
                    <a:pt x="732" y="2678"/>
                    <a:pt x="806" y="2665"/>
                    <a:pt x="871" y="2665"/>
                  </a:cubicBezTo>
                  <a:cubicBezTo>
                    <a:pt x="936" y="2665"/>
                    <a:pt x="992" y="2678"/>
                    <a:pt x="1017" y="2727"/>
                  </a:cubicBezTo>
                  <a:cubicBezTo>
                    <a:pt x="1116" y="2827"/>
                    <a:pt x="1017" y="2951"/>
                    <a:pt x="1041" y="3050"/>
                  </a:cubicBezTo>
                  <a:cubicBezTo>
                    <a:pt x="1077" y="3103"/>
                    <a:pt x="1190" y="3144"/>
                    <a:pt x="1325" y="3144"/>
                  </a:cubicBezTo>
                  <a:cubicBezTo>
                    <a:pt x="1377" y="3144"/>
                    <a:pt x="1432" y="3138"/>
                    <a:pt x="1488" y="3124"/>
                  </a:cubicBezTo>
                  <a:cubicBezTo>
                    <a:pt x="2479" y="3000"/>
                    <a:pt x="3446" y="2579"/>
                    <a:pt x="4239" y="2058"/>
                  </a:cubicBezTo>
                  <a:cubicBezTo>
                    <a:pt x="4388" y="1959"/>
                    <a:pt x="4562" y="1810"/>
                    <a:pt x="4487" y="1686"/>
                  </a:cubicBezTo>
                  <a:cubicBezTo>
                    <a:pt x="4462" y="1612"/>
                    <a:pt x="4338" y="1587"/>
                    <a:pt x="4215" y="1562"/>
                  </a:cubicBezTo>
                  <a:cubicBezTo>
                    <a:pt x="4091" y="1513"/>
                    <a:pt x="3967" y="1488"/>
                    <a:pt x="3967" y="1389"/>
                  </a:cubicBezTo>
                  <a:cubicBezTo>
                    <a:pt x="3967" y="1314"/>
                    <a:pt x="4066" y="1240"/>
                    <a:pt x="4190" y="1190"/>
                  </a:cubicBezTo>
                  <a:cubicBezTo>
                    <a:pt x="4314" y="1141"/>
                    <a:pt x="4438" y="1116"/>
                    <a:pt x="4512" y="1017"/>
                  </a:cubicBezTo>
                  <a:cubicBezTo>
                    <a:pt x="4611" y="943"/>
                    <a:pt x="4586" y="769"/>
                    <a:pt x="4487" y="719"/>
                  </a:cubicBezTo>
                  <a:cubicBezTo>
                    <a:pt x="4438" y="695"/>
                    <a:pt x="4363" y="645"/>
                    <a:pt x="4314" y="645"/>
                  </a:cubicBezTo>
                  <a:cubicBezTo>
                    <a:pt x="4091" y="620"/>
                    <a:pt x="3892" y="571"/>
                    <a:pt x="3719" y="521"/>
                  </a:cubicBezTo>
                  <a:cubicBezTo>
                    <a:pt x="3644" y="521"/>
                    <a:pt x="3595" y="496"/>
                    <a:pt x="3595" y="472"/>
                  </a:cubicBezTo>
                  <a:cubicBezTo>
                    <a:pt x="3545" y="397"/>
                    <a:pt x="3744" y="348"/>
                    <a:pt x="3818" y="248"/>
                  </a:cubicBezTo>
                  <a:cubicBezTo>
                    <a:pt x="3843" y="149"/>
                    <a:pt x="3719" y="100"/>
                    <a:pt x="3595" y="75"/>
                  </a:cubicBezTo>
                  <a:cubicBezTo>
                    <a:pt x="3273" y="1"/>
                    <a:pt x="2975" y="1"/>
                    <a:pt x="2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6" name="Google Shape;9646;p25"/>
            <p:cNvSpPr/>
            <p:nvPr/>
          </p:nvSpPr>
          <p:spPr>
            <a:xfrm>
              <a:off x="3935925" y="302250"/>
              <a:ext cx="4275" cy="3300"/>
            </a:xfrm>
            <a:custGeom>
              <a:avLst/>
              <a:gdLst/>
              <a:ahLst/>
              <a:cxnLst/>
              <a:rect l="l" t="t" r="r" b="b"/>
              <a:pathLst>
                <a:path w="171" h="132" extrusionOk="0">
                  <a:moveTo>
                    <a:pt x="93" y="1"/>
                  </a:moveTo>
                  <a:cubicBezTo>
                    <a:pt x="48" y="1"/>
                    <a:pt x="1" y="45"/>
                    <a:pt x="21" y="107"/>
                  </a:cubicBezTo>
                  <a:cubicBezTo>
                    <a:pt x="46" y="107"/>
                    <a:pt x="46" y="131"/>
                    <a:pt x="121" y="131"/>
                  </a:cubicBezTo>
                  <a:cubicBezTo>
                    <a:pt x="170" y="107"/>
                    <a:pt x="170" y="7"/>
                    <a:pt x="121" y="7"/>
                  </a:cubicBezTo>
                  <a:cubicBezTo>
                    <a:pt x="112" y="3"/>
                    <a:pt x="102"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7" name="Google Shape;9647;p25"/>
            <p:cNvSpPr/>
            <p:nvPr/>
          </p:nvSpPr>
          <p:spPr>
            <a:xfrm>
              <a:off x="3905100" y="326475"/>
              <a:ext cx="3875" cy="2450"/>
            </a:xfrm>
            <a:custGeom>
              <a:avLst/>
              <a:gdLst/>
              <a:ahLst/>
              <a:cxnLst/>
              <a:rect l="l" t="t" r="r" b="b"/>
              <a:pathLst>
                <a:path w="155" h="98" extrusionOk="0">
                  <a:moveTo>
                    <a:pt x="73" y="1"/>
                  </a:moveTo>
                  <a:cubicBezTo>
                    <a:pt x="48" y="1"/>
                    <a:pt x="24" y="9"/>
                    <a:pt x="15" y="28"/>
                  </a:cubicBezTo>
                  <a:cubicBezTo>
                    <a:pt x="0" y="71"/>
                    <a:pt x="36" y="98"/>
                    <a:pt x="74" y="98"/>
                  </a:cubicBezTo>
                  <a:cubicBezTo>
                    <a:pt x="101" y="98"/>
                    <a:pt x="128" y="84"/>
                    <a:pt x="139" y="53"/>
                  </a:cubicBezTo>
                  <a:cubicBezTo>
                    <a:pt x="154" y="22"/>
                    <a:pt x="113" y="1"/>
                    <a:pt x="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8" name="Google Shape;9648;p25"/>
            <p:cNvSpPr/>
            <p:nvPr/>
          </p:nvSpPr>
          <p:spPr>
            <a:xfrm>
              <a:off x="3958750" y="300775"/>
              <a:ext cx="12425" cy="7400"/>
            </a:xfrm>
            <a:custGeom>
              <a:avLst/>
              <a:gdLst/>
              <a:ahLst/>
              <a:cxnLst/>
              <a:rect l="l" t="t" r="r" b="b"/>
              <a:pathLst>
                <a:path w="497" h="296" extrusionOk="0">
                  <a:moveTo>
                    <a:pt x="263" y="0"/>
                  </a:moveTo>
                  <a:cubicBezTo>
                    <a:pt x="172" y="0"/>
                    <a:pt x="94" y="53"/>
                    <a:pt x="75" y="91"/>
                  </a:cubicBezTo>
                  <a:cubicBezTo>
                    <a:pt x="1" y="166"/>
                    <a:pt x="75" y="265"/>
                    <a:pt x="174" y="289"/>
                  </a:cubicBezTo>
                  <a:cubicBezTo>
                    <a:pt x="196" y="294"/>
                    <a:pt x="218" y="296"/>
                    <a:pt x="240" y="296"/>
                  </a:cubicBezTo>
                  <a:cubicBezTo>
                    <a:pt x="339" y="296"/>
                    <a:pt x="427" y="252"/>
                    <a:pt x="447" y="190"/>
                  </a:cubicBezTo>
                  <a:cubicBezTo>
                    <a:pt x="497" y="91"/>
                    <a:pt x="447" y="42"/>
                    <a:pt x="348" y="17"/>
                  </a:cubicBezTo>
                  <a:cubicBezTo>
                    <a:pt x="319" y="5"/>
                    <a:pt x="290" y="0"/>
                    <a:pt x="2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9" name="Google Shape;9649;p25"/>
            <p:cNvSpPr/>
            <p:nvPr/>
          </p:nvSpPr>
          <p:spPr>
            <a:xfrm>
              <a:off x="3915725" y="334075"/>
              <a:ext cx="12350" cy="7100"/>
            </a:xfrm>
            <a:custGeom>
              <a:avLst/>
              <a:gdLst/>
              <a:ahLst/>
              <a:cxnLst/>
              <a:rect l="l" t="t" r="r" b="b"/>
              <a:pathLst>
                <a:path w="494" h="284" extrusionOk="0">
                  <a:moveTo>
                    <a:pt x="267" y="1"/>
                  </a:moveTo>
                  <a:cubicBezTo>
                    <a:pt x="190" y="1"/>
                    <a:pt x="109" y="31"/>
                    <a:pt x="61" y="98"/>
                  </a:cubicBezTo>
                  <a:cubicBezTo>
                    <a:pt x="1" y="218"/>
                    <a:pt x="113" y="283"/>
                    <a:pt x="234" y="283"/>
                  </a:cubicBezTo>
                  <a:cubicBezTo>
                    <a:pt x="312" y="283"/>
                    <a:pt x="394" y="256"/>
                    <a:pt x="433" y="197"/>
                  </a:cubicBezTo>
                  <a:cubicBezTo>
                    <a:pt x="493" y="75"/>
                    <a:pt x="387" y="1"/>
                    <a:pt x="2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0" name="Google Shape;9650;p25"/>
            <p:cNvSpPr/>
            <p:nvPr/>
          </p:nvSpPr>
          <p:spPr>
            <a:xfrm>
              <a:off x="3914125" y="309100"/>
              <a:ext cx="8700" cy="6800"/>
            </a:xfrm>
            <a:custGeom>
              <a:avLst/>
              <a:gdLst/>
              <a:ahLst/>
              <a:cxnLst/>
              <a:rect l="l" t="t" r="r" b="b"/>
              <a:pathLst>
                <a:path w="348" h="272" extrusionOk="0">
                  <a:moveTo>
                    <a:pt x="188" y="0"/>
                  </a:moveTo>
                  <a:cubicBezTo>
                    <a:pt x="176" y="0"/>
                    <a:pt x="163" y="1"/>
                    <a:pt x="150" y="4"/>
                  </a:cubicBezTo>
                  <a:cubicBezTo>
                    <a:pt x="51" y="54"/>
                    <a:pt x="1" y="103"/>
                    <a:pt x="1" y="178"/>
                  </a:cubicBezTo>
                  <a:cubicBezTo>
                    <a:pt x="19" y="231"/>
                    <a:pt x="75" y="272"/>
                    <a:pt x="143" y="272"/>
                  </a:cubicBezTo>
                  <a:cubicBezTo>
                    <a:pt x="169" y="272"/>
                    <a:pt x="196" y="266"/>
                    <a:pt x="224" y="252"/>
                  </a:cubicBezTo>
                  <a:cubicBezTo>
                    <a:pt x="274" y="227"/>
                    <a:pt x="348" y="202"/>
                    <a:pt x="348" y="128"/>
                  </a:cubicBezTo>
                  <a:cubicBezTo>
                    <a:pt x="348" y="84"/>
                    <a:pt x="289" y="0"/>
                    <a:pt x="1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1" name="Google Shape;9651;p25"/>
            <p:cNvSpPr/>
            <p:nvPr/>
          </p:nvSpPr>
          <p:spPr>
            <a:xfrm>
              <a:off x="3949850" y="324525"/>
              <a:ext cx="9825" cy="5850"/>
            </a:xfrm>
            <a:custGeom>
              <a:avLst/>
              <a:gdLst/>
              <a:ahLst/>
              <a:cxnLst/>
              <a:rect l="l" t="t" r="r" b="b"/>
              <a:pathLst>
                <a:path w="393" h="234" extrusionOk="0">
                  <a:moveTo>
                    <a:pt x="224" y="1"/>
                  </a:moveTo>
                  <a:cubicBezTo>
                    <a:pt x="164" y="1"/>
                    <a:pt x="98" y="25"/>
                    <a:pt x="59" y="83"/>
                  </a:cubicBezTo>
                  <a:cubicBezTo>
                    <a:pt x="1" y="171"/>
                    <a:pt x="89" y="233"/>
                    <a:pt x="182" y="233"/>
                  </a:cubicBezTo>
                  <a:cubicBezTo>
                    <a:pt x="246" y="233"/>
                    <a:pt x="312" y="204"/>
                    <a:pt x="332" y="133"/>
                  </a:cubicBezTo>
                  <a:cubicBezTo>
                    <a:pt x="392" y="58"/>
                    <a:pt x="316"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2" name="Google Shape;9652;p25"/>
            <p:cNvSpPr/>
            <p:nvPr/>
          </p:nvSpPr>
          <p:spPr>
            <a:xfrm>
              <a:off x="3987650" y="319600"/>
              <a:ext cx="10700" cy="6125"/>
            </a:xfrm>
            <a:custGeom>
              <a:avLst/>
              <a:gdLst/>
              <a:ahLst/>
              <a:cxnLst/>
              <a:rect l="l" t="t" r="r" b="b"/>
              <a:pathLst>
                <a:path w="428" h="245" extrusionOk="0">
                  <a:moveTo>
                    <a:pt x="228" y="1"/>
                  </a:moveTo>
                  <a:cubicBezTo>
                    <a:pt x="164" y="1"/>
                    <a:pt x="97" y="25"/>
                    <a:pt x="59" y="82"/>
                  </a:cubicBezTo>
                  <a:cubicBezTo>
                    <a:pt x="1" y="185"/>
                    <a:pt x="99" y="244"/>
                    <a:pt x="204" y="244"/>
                  </a:cubicBezTo>
                  <a:cubicBezTo>
                    <a:pt x="276" y="244"/>
                    <a:pt x="352" y="217"/>
                    <a:pt x="382" y="156"/>
                  </a:cubicBezTo>
                  <a:cubicBezTo>
                    <a:pt x="428" y="64"/>
                    <a:pt x="332" y="1"/>
                    <a:pt x="2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3" name="Google Shape;9653;p25"/>
            <p:cNvSpPr/>
            <p:nvPr/>
          </p:nvSpPr>
          <p:spPr>
            <a:xfrm>
              <a:off x="3951475" y="347500"/>
              <a:ext cx="10700" cy="6550"/>
            </a:xfrm>
            <a:custGeom>
              <a:avLst/>
              <a:gdLst/>
              <a:ahLst/>
              <a:cxnLst/>
              <a:rect l="l" t="t" r="r" b="b"/>
              <a:pathLst>
                <a:path w="428" h="262" extrusionOk="0">
                  <a:moveTo>
                    <a:pt x="219" y="0"/>
                  </a:moveTo>
                  <a:cubicBezTo>
                    <a:pt x="152" y="0"/>
                    <a:pt x="82" y="25"/>
                    <a:pt x="44" y="81"/>
                  </a:cubicBezTo>
                  <a:cubicBezTo>
                    <a:pt x="1" y="197"/>
                    <a:pt x="83" y="262"/>
                    <a:pt x="179" y="262"/>
                  </a:cubicBezTo>
                  <a:cubicBezTo>
                    <a:pt x="249" y="262"/>
                    <a:pt x="325" y="228"/>
                    <a:pt x="366" y="156"/>
                  </a:cubicBezTo>
                  <a:cubicBezTo>
                    <a:pt x="427" y="64"/>
                    <a:pt x="32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4" name="Google Shape;9654;p25"/>
            <p:cNvSpPr/>
            <p:nvPr/>
          </p:nvSpPr>
          <p:spPr>
            <a:xfrm>
              <a:off x="3934325" y="338725"/>
              <a:ext cx="12700" cy="7375"/>
            </a:xfrm>
            <a:custGeom>
              <a:avLst/>
              <a:gdLst/>
              <a:ahLst/>
              <a:cxnLst/>
              <a:rect l="l" t="t" r="r" b="b"/>
              <a:pathLst>
                <a:path w="508" h="295" extrusionOk="0">
                  <a:moveTo>
                    <a:pt x="275" y="1"/>
                  </a:moveTo>
                  <a:cubicBezTo>
                    <a:pt x="195" y="1"/>
                    <a:pt x="109" y="33"/>
                    <a:pt x="61" y="110"/>
                  </a:cubicBezTo>
                  <a:cubicBezTo>
                    <a:pt x="0" y="216"/>
                    <a:pt x="115" y="294"/>
                    <a:pt x="236" y="294"/>
                  </a:cubicBezTo>
                  <a:cubicBezTo>
                    <a:pt x="313" y="294"/>
                    <a:pt x="394" y="262"/>
                    <a:pt x="432" y="184"/>
                  </a:cubicBezTo>
                  <a:cubicBezTo>
                    <a:pt x="508" y="79"/>
                    <a:pt x="399"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5" name="Google Shape;9655;p25"/>
            <p:cNvSpPr/>
            <p:nvPr/>
          </p:nvSpPr>
          <p:spPr>
            <a:xfrm>
              <a:off x="3970375" y="334075"/>
              <a:ext cx="11625" cy="6775"/>
            </a:xfrm>
            <a:custGeom>
              <a:avLst/>
              <a:gdLst/>
              <a:ahLst/>
              <a:cxnLst/>
              <a:rect l="l" t="t" r="r" b="b"/>
              <a:pathLst>
                <a:path w="465" h="271" extrusionOk="0">
                  <a:moveTo>
                    <a:pt x="249" y="1"/>
                  </a:moveTo>
                  <a:cubicBezTo>
                    <a:pt x="180" y="1"/>
                    <a:pt x="110" y="31"/>
                    <a:pt x="81" y="98"/>
                  </a:cubicBezTo>
                  <a:cubicBezTo>
                    <a:pt x="0" y="195"/>
                    <a:pt x="109" y="271"/>
                    <a:pt x="229" y="271"/>
                  </a:cubicBezTo>
                  <a:cubicBezTo>
                    <a:pt x="293" y="271"/>
                    <a:pt x="360" y="249"/>
                    <a:pt x="403" y="197"/>
                  </a:cubicBezTo>
                  <a:cubicBezTo>
                    <a:pt x="464" y="75"/>
                    <a:pt x="358" y="1"/>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6" name="Google Shape;9656;p25"/>
            <p:cNvSpPr/>
            <p:nvPr/>
          </p:nvSpPr>
          <p:spPr>
            <a:xfrm>
              <a:off x="3922800" y="363375"/>
              <a:ext cx="10575" cy="7400"/>
            </a:xfrm>
            <a:custGeom>
              <a:avLst/>
              <a:gdLst/>
              <a:ahLst/>
              <a:cxnLst/>
              <a:rect l="l" t="t" r="r" b="b"/>
              <a:pathLst>
                <a:path w="423" h="296" extrusionOk="0">
                  <a:moveTo>
                    <a:pt x="229" y="0"/>
                  </a:moveTo>
                  <a:cubicBezTo>
                    <a:pt x="148" y="0"/>
                    <a:pt x="70" y="58"/>
                    <a:pt x="51" y="116"/>
                  </a:cubicBezTo>
                  <a:cubicBezTo>
                    <a:pt x="1" y="165"/>
                    <a:pt x="51" y="264"/>
                    <a:pt x="150" y="289"/>
                  </a:cubicBezTo>
                  <a:cubicBezTo>
                    <a:pt x="167" y="294"/>
                    <a:pt x="186" y="296"/>
                    <a:pt x="204" y="296"/>
                  </a:cubicBezTo>
                  <a:cubicBezTo>
                    <a:pt x="290" y="296"/>
                    <a:pt x="377" y="251"/>
                    <a:pt x="398" y="190"/>
                  </a:cubicBezTo>
                  <a:cubicBezTo>
                    <a:pt x="422" y="116"/>
                    <a:pt x="398" y="41"/>
                    <a:pt x="298" y="17"/>
                  </a:cubicBezTo>
                  <a:cubicBezTo>
                    <a:pt x="276" y="5"/>
                    <a:pt x="25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657" name="Google Shape;9657;p25"/>
          <p:cNvPicPr preferRelativeResize="0"/>
          <p:nvPr/>
        </p:nvPicPr>
        <p:blipFill>
          <a:blip r:embed="rId3">
            <a:alphaModFix amt="50000"/>
          </a:blip>
          <a:stretch>
            <a:fillRect/>
          </a:stretch>
        </p:blipFill>
        <p:spPr>
          <a:xfrm>
            <a:off x="8329326" y="100896"/>
            <a:ext cx="827723" cy="78008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0816"/>
        <p:cNvGrpSpPr/>
        <p:nvPr/>
      </p:nvGrpSpPr>
      <p:grpSpPr>
        <a:xfrm>
          <a:off x="0" y="0"/>
          <a:ext cx="0" cy="0"/>
          <a:chOff x="0" y="0"/>
          <a:chExt cx="0" cy="0"/>
        </a:xfrm>
      </p:grpSpPr>
      <p:sp>
        <p:nvSpPr>
          <p:cNvPr id="10817" name="Google Shape;10817;p29"/>
          <p:cNvSpPr/>
          <p:nvPr/>
        </p:nvSpPr>
        <p:spPr>
          <a:xfrm>
            <a:off x="0" y="0"/>
            <a:ext cx="9144300" cy="5143500"/>
          </a:xfrm>
          <a:prstGeom prst="rect">
            <a:avLst/>
          </a:prstGeom>
          <a:solidFill>
            <a:srgbClr val="63C6E0">
              <a:alpha val="1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8" name="Google Shape;10818;p29"/>
          <p:cNvSpPr/>
          <p:nvPr/>
        </p:nvSpPr>
        <p:spPr>
          <a:xfrm>
            <a:off x="0" y="0"/>
            <a:ext cx="9144300" cy="5143500"/>
          </a:xfrm>
          <a:prstGeom prst="rect">
            <a:avLst/>
          </a:prstGeom>
          <a:solidFill>
            <a:srgbClr val="63C6E0">
              <a:alpha val="1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9" name="Google Shape;10819;p29"/>
          <p:cNvSpPr/>
          <p:nvPr/>
        </p:nvSpPr>
        <p:spPr>
          <a:xfrm>
            <a:off x="64300" y="2579000"/>
            <a:ext cx="5105548" cy="2481173"/>
          </a:xfrm>
          <a:custGeom>
            <a:avLst/>
            <a:gdLst/>
            <a:ahLst/>
            <a:cxnLst/>
            <a:rect l="l" t="t" r="r" b="b"/>
            <a:pathLst>
              <a:path w="17602" h="8554" extrusionOk="0">
                <a:moveTo>
                  <a:pt x="8875" y="1"/>
                </a:moveTo>
                <a:cubicBezTo>
                  <a:pt x="8032" y="1"/>
                  <a:pt x="7314" y="496"/>
                  <a:pt x="6942" y="1215"/>
                </a:cubicBezTo>
                <a:cubicBezTo>
                  <a:pt x="6867" y="1215"/>
                  <a:pt x="6768" y="1166"/>
                  <a:pt x="6694" y="1166"/>
                </a:cubicBezTo>
                <a:cubicBezTo>
                  <a:pt x="6025" y="1166"/>
                  <a:pt x="5504" y="1711"/>
                  <a:pt x="5504" y="2356"/>
                </a:cubicBezTo>
                <a:cubicBezTo>
                  <a:pt x="5504" y="2480"/>
                  <a:pt x="5529" y="2579"/>
                  <a:pt x="5578" y="2703"/>
                </a:cubicBezTo>
                <a:lnTo>
                  <a:pt x="5504" y="2703"/>
                </a:lnTo>
                <a:cubicBezTo>
                  <a:pt x="4587" y="2703"/>
                  <a:pt x="3744" y="3199"/>
                  <a:pt x="3298" y="3967"/>
                </a:cubicBezTo>
                <a:cubicBezTo>
                  <a:pt x="3149" y="3942"/>
                  <a:pt x="3000" y="3917"/>
                  <a:pt x="2802" y="3917"/>
                </a:cubicBezTo>
                <a:cubicBezTo>
                  <a:pt x="2182" y="3917"/>
                  <a:pt x="1637" y="4215"/>
                  <a:pt x="1290" y="4711"/>
                </a:cubicBezTo>
                <a:cubicBezTo>
                  <a:pt x="1191" y="4686"/>
                  <a:pt x="1116" y="4686"/>
                  <a:pt x="992" y="4686"/>
                </a:cubicBezTo>
                <a:cubicBezTo>
                  <a:pt x="422" y="4686"/>
                  <a:pt x="1" y="5157"/>
                  <a:pt x="1" y="5677"/>
                </a:cubicBezTo>
                <a:cubicBezTo>
                  <a:pt x="1" y="6223"/>
                  <a:pt x="447" y="6669"/>
                  <a:pt x="992" y="6669"/>
                </a:cubicBezTo>
                <a:cubicBezTo>
                  <a:pt x="1067" y="6669"/>
                  <a:pt x="1166" y="6669"/>
                  <a:pt x="1240" y="6644"/>
                </a:cubicBezTo>
                <a:cubicBezTo>
                  <a:pt x="1538" y="7165"/>
                  <a:pt x="2133" y="7512"/>
                  <a:pt x="2777" y="7512"/>
                </a:cubicBezTo>
                <a:cubicBezTo>
                  <a:pt x="3149" y="7512"/>
                  <a:pt x="3521" y="7388"/>
                  <a:pt x="3793" y="7190"/>
                </a:cubicBezTo>
                <a:cubicBezTo>
                  <a:pt x="4240" y="7586"/>
                  <a:pt x="4835" y="7809"/>
                  <a:pt x="5479" y="7809"/>
                </a:cubicBezTo>
                <a:lnTo>
                  <a:pt x="5727" y="7809"/>
                </a:lnTo>
                <a:cubicBezTo>
                  <a:pt x="6000" y="8231"/>
                  <a:pt x="6496" y="8553"/>
                  <a:pt x="7090" y="8553"/>
                </a:cubicBezTo>
                <a:cubicBezTo>
                  <a:pt x="7661" y="8553"/>
                  <a:pt x="8206" y="8231"/>
                  <a:pt x="8479" y="7735"/>
                </a:cubicBezTo>
                <a:cubicBezTo>
                  <a:pt x="8702" y="7809"/>
                  <a:pt x="8900" y="7809"/>
                  <a:pt x="9123" y="7809"/>
                </a:cubicBezTo>
                <a:cubicBezTo>
                  <a:pt x="9520" y="7809"/>
                  <a:pt x="9892" y="7710"/>
                  <a:pt x="10239" y="7586"/>
                </a:cubicBezTo>
                <a:cubicBezTo>
                  <a:pt x="10586" y="7958"/>
                  <a:pt x="11082" y="8181"/>
                  <a:pt x="11602" y="8181"/>
                </a:cubicBezTo>
                <a:cubicBezTo>
                  <a:pt x="12495" y="8181"/>
                  <a:pt x="13238" y="7562"/>
                  <a:pt x="13461" y="6719"/>
                </a:cubicBezTo>
                <a:cubicBezTo>
                  <a:pt x="13585" y="7041"/>
                  <a:pt x="13932" y="7289"/>
                  <a:pt x="14304" y="7289"/>
                </a:cubicBezTo>
                <a:cubicBezTo>
                  <a:pt x="14676" y="7289"/>
                  <a:pt x="14998" y="7066"/>
                  <a:pt x="15122" y="6743"/>
                </a:cubicBezTo>
                <a:cubicBezTo>
                  <a:pt x="15370" y="7066"/>
                  <a:pt x="15767" y="7264"/>
                  <a:pt x="16188" y="7264"/>
                </a:cubicBezTo>
                <a:cubicBezTo>
                  <a:pt x="16982" y="7264"/>
                  <a:pt x="17601" y="6644"/>
                  <a:pt x="17601" y="5851"/>
                </a:cubicBezTo>
                <a:cubicBezTo>
                  <a:pt x="17552" y="5083"/>
                  <a:pt x="16932" y="4463"/>
                  <a:pt x="16188" y="4463"/>
                </a:cubicBezTo>
                <a:cubicBezTo>
                  <a:pt x="16015" y="4463"/>
                  <a:pt x="15792" y="4488"/>
                  <a:pt x="15643" y="4587"/>
                </a:cubicBezTo>
                <a:cubicBezTo>
                  <a:pt x="15420" y="3992"/>
                  <a:pt x="14874" y="3570"/>
                  <a:pt x="14205" y="3570"/>
                </a:cubicBezTo>
                <a:cubicBezTo>
                  <a:pt x="14081" y="3570"/>
                  <a:pt x="13957" y="3570"/>
                  <a:pt x="13883" y="3595"/>
                </a:cubicBezTo>
                <a:cubicBezTo>
                  <a:pt x="13784" y="2777"/>
                  <a:pt x="13090" y="2207"/>
                  <a:pt x="12296" y="2207"/>
                </a:cubicBezTo>
                <a:cubicBezTo>
                  <a:pt x="12172" y="2207"/>
                  <a:pt x="12048" y="2207"/>
                  <a:pt x="11949" y="2232"/>
                </a:cubicBezTo>
                <a:cubicBezTo>
                  <a:pt x="11974" y="2182"/>
                  <a:pt x="11974" y="2083"/>
                  <a:pt x="11974" y="2009"/>
                </a:cubicBezTo>
                <a:cubicBezTo>
                  <a:pt x="11974" y="1562"/>
                  <a:pt x="11602" y="1191"/>
                  <a:pt x="11131" y="1191"/>
                </a:cubicBezTo>
                <a:cubicBezTo>
                  <a:pt x="11032" y="1191"/>
                  <a:pt x="10933" y="1215"/>
                  <a:pt x="10834" y="1240"/>
                </a:cubicBezTo>
                <a:cubicBezTo>
                  <a:pt x="10487" y="496"/>
                  <a:pt x="9743" y="1"/>
                  <a:pt x="8875" y="1"/>
                </a:cubicBezTo>
                <a:close/>
              </a:path>
            </a:pathLst>
          </a:custGeom>
          <a:solidFill>
            <a:srgbClr val="FFFFFF">
              <a:alpha val="50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0" name="Google Shape;10820;p29"/>
          <p:cNvSpPr/>
          <p:nvPr/>
        </p:nvSpPr>
        <p:spPr>
          <a:xfrm rot="10800000">
            <a:off x="4038450" y="-359312"/>
            <a:ext cx="5105548" cy="2481173"/>
          </a:xfrm>
          <a:custGeom>
            <a:avLst/>
            <a:gdLst/>
            <a:ahLst/>
            <a:cxnLst/>
            <a:rect l="l" t="t" r="r" b="b"/>
            <a:pathLst>
              <a:path w="17602" h="8554" extrusionOk="0">
                <a:moveTo>
                  <a:pt x="8875" y="1"/>
                </a:moveTo>
                <a:cubicBezTo>
                  <a:pt x="8032" y="1"/>
                  <a:pt x="7314" y="496"/>
                  <a:pt x="6942" y="1215"/>
                </a:cubicBezTo>
                <a:cubicBezTo>
                  <a:pt x="6867" y="1215"/>
                  <a:pt x="6768" y="1166"/>
                  <a:pt x="6694" y="1166"/>
                </a:cubicBezTo>
                <a:cubicBezTo>
                  <a:pt x="6025" y="1166"/>
                  <a:pt x="5504" y="1711"/>
                  <a:pt x="5504" y="2356"/>
                </a:cubicBezTo>
                <a:cubicBezTo>
                  <a:pt x="5504" y="2480"/>
                  <a:pt x="5529" y="2579"/>
                  <a:pt x="5578" y="2703"/>
                </a:cubicBezTo>
                <a:lnTo>
                  <a:pt x="5504" y="2703"/>
                </a:lnTo>
                <a:cubicBezTo>
                  <a:pt x="4587" y="2703"/>
                  <a:pt x="3744" y="3199"/>
                  <a:pt x="3298" y="3967"/>
                </a:cubicBezTo>
                <a:cubicBezTo>
                  <a:pt x="3149" y="3942"/>
                  <a:pt x="3000" y="3917"/>
                  <a:pt x="2802" y="3917"/>
                </a:cubicBezTo>
                <a:cubicBezTo>
                  <a:pt x="2182" y="3917"/>
                  <a:pt x="1637" y="4215"/>
                  <a:pt x="1290" y="4711"/>
                </a:cubicBezTo>
                <a:cubicBezTo>
                  <a:pt x="1191" y="4686"/>
                  <a:pt x="1116" y="4686"/>
                  <a:pt x="992" y="4686"/>
                </a:cubicBezTo>
                <a:cubicBezTo>
                  <a:pt x="422" y="4686"/>
                  <a:pt x="1" y="5157"/>
                  <a:pt x="1" y="5677"/>
                </a:cubicBezTo>
                <a:cubicBezTo>
                  <a:pt x="1" y="6223"/>
                  <a:pt x="447" y="6669"/>
                  <a:pt x="992" y="6669"/>
                </a:cubicBezTo>
                <a:cubicBezTo>
                  <a:pt x="1067" y="6669"/>
                  <a:pt x="1166" y="6669"/>
                  <a:pt x="1240" y="6644"/>
                </a:cubicBezTo>
                <a:cubicBezTo>
                  <a:pt x="1538" y="7165"/>
                  <a:pt x="2133" y="7512"/>
                  <a:pt x="2777" y="7512"/>
                </a:cubicBezTo>
                <a:cubicBezTo>
                  <a:pt x="3149" y="7512"/>
                  <a:pt x="3521" y="7388"/>
                  <a:pt x="3793" y="7190"/>
                </a:cubicBezTo>
                <a:cubicBezTo>
                  <a:pt x="4240" y="7586"/>
                  <a:pt x="4835" y="7809"/>
                  <a:pt x="5479" y="7809"/>
                </a:cubicBezTo>
                <a:lnTo>
                  <a:pt x="5727" y="7809"/>
                </a:lnTo>
                <a:cubicBezTo>
                  <a:pt x="6000" y="8231"/>
                  <a:pt x="6496" y="8553"/>
                  <a:pt x="7090" y="8553"/>
                </a:cubicBezTo>
                <a:cubicBezTo>
                  <a:pt x="7661" y="8553"/>
                  <a:pt x="8206" y="8231"/>
                  <a:pt x="8479" y="7735"/>
                </a:cubicBezTo>
                <a:cubicBezTo>
                  <a:pt x="8702" y="7809"/>
                  <a:pt x="8900" y="7809"/>
                  <a:pt x="9123" y="7809"/>
                </a:cubicBezTo>
                <a:cubicBezTo>
                  <a:pt x="9520" y="7809"/>
                  <a:pt x="9892" y="7710"/>
                  <a:pt x="10239" y="7586"/>
                </a:cubicBezTo>
                <a:cubicBezTo>
                  <a:pt x="10586" y="7958"/>
                  <a:pt x="11082" y="8181"/>
                  <a:pt x="11602" y="8181"/>
                </a:cubicBezTo>
                <a:cubicBezTo>
                  <a:pt x="12495" y="8181"/>
                  <a:pt x="13238" y="7562"/>
                  <a:pt x="13461" y="6719"/>
                </a:cubicBezTo>
                <a:cubicBezTo>
                  <a:pt x="13585" y="7041"/>
                  <a:pt x="13932" y="7289"/>
                  <a:pt x="14304" y="7289"/>
                </a:cubicBezTo>
                <a:cubicBezTo>
                  <a:pt x="14676" y="7289"/>
                  <a:pt x="14998" y="7066"/>
                  <a:pt x="15122" y="6743"/>
                </a:cubicBezTo>
                <a:cubicBezTo>
                  <a:pt x="15370" y="7066"/>
                  <a:pt x="15767" y="7264"/>
                  <a:pt x="16188" y="7264"/>
                </a:cubicBezTo>
                <a:cubicBezTo>
                  <a:pt x="16982" y="7264"/>
                  <a:pt x="17601" y="6644"/>
                  <a:pt x="17601" y="5851"/>
                </a:cubicBezTo>
                <a:cubicBezTo>
                  <a:pt x="17552" y="5083"/>
                  <a:pt x="16932" y="4463"/>
                  <a:pt x="16188" y="4463"/>
                </a:cubicBezTo>
                <a:cubicBezTo>
                  <a:pt x="16015" y="4463"/>
                  <a:pt x="15792" y="4488"/>
                  <a:pt x="15643" y="4587"/>
                </a:cubicBezTo>
                <a:cubicBezTo>
                  <a:pt x="15420" y="3992"/>
                  <a:pt x="14874" y="3570"/>
                  <a:pt x="14205" y="3570"/>
                </a:cubicBezTo>
                <a:cubicBezTo>
                  <a:pt x="14081" y="3570"/>
                  <a:pt x="13957" y="3570"/>
                  <a:pt x="13883" y="3595"/>
                </a:cubicBezTo>
                <a:cubicBezTo>
                  <a:pt x="13784" y="2777"/>
                  <a:pt x="13090" y="2207"/>
                  <a:pt x="12296" y="2207"/>
                </a:cubicBezTo>
                <a:cubicBezTo>
                  <a:pt x="12172" y="2207"/>
                  <a:pt x="12048" y="2207"/>
                  <a:pt x="11949" y="2232"/>
                </a:cubicBezTo>
                <a:cubicBezTo>
                  <a:pt x="11974" y="2182"/>
                  <a:pt x="11974" y="2083"/>
                  <a:pt x="11974" y="2009"/>
                </a:cubicBezTo>
                <a:cubicBezTo>
                  <a:pt x="11974" y="1562"/>
                  <a:pt x="11602" y="1191"/>
                  <a:pt x="11131" y="1191"/>
                </a:cubicBezTo>
                <a:cubicBezTo>
                  <a:pt x="11032" y="1191"/>
                  <a:pt x="10933" y="1215"/>
                  <a:pt x="10834" y="1240"/>
                </a:cubicBezTo>
                <a:cubicBezTo>
                  <a:pt x="10487" y="496"/>
                  <a:pt x="9743" y="1"/>
                  <a:pt x="8875" y="1"/>
                </a:cubicBezTo>
                <a:close/>
              </a:path>
            </a:pathLst>
          </a:custGeom>
          <a:solidFill>
            <a:srgbClr val="FFFFFF">
              <a:alpha val="50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21" name="Google Shape;10821;p29"/>
          <p:cNvGrpSpPr/>
          <p:nvPr/>
        </p:nvGrpSpPr>
        <p:grpSpPr>
          <a:xfrm>
            <a:off x="13" y="0"/>
            <a:ext cx="9144201" cy="5143610"/>
            <a:chOff x="13" y="0"/>
            <a:chExt cx="9144201" cy="5143610"/>
          </a:xfrm>
        </p:grpSpPr>
        <p:sp>
          <p:nvSpPr>
            <p:cNvPr id="10822" name="Google Shape;10822;p29"/>
            <p:cNvSpPr/>
            <p:nvPr/>
          </p:nvSpPr>
          <p:spPr>
            <a:xfrm>
              <a:off x="2047939" y="2245289"/>
              <a:ext cx="25004" cy="200"/>
            </a:xfrm>
            <a:custGeom>
              <a:avLst/>
              <a:gdLst/>
              <a:ahLst/>
              <a:cxnLst/>
              <a:rect l="l" t="t" r="r" b="b"/>
              <a:pathLst>
                <a:path w="125" h="1" extrusionOk="0">
                  <a:moveTo>
                    <a:pt x="1" y="1"/>
                  </a:moveTo>
                  <a:lnTo>
                    <a:pt x="125" y="1"/>
                  </a:lnTo>
                  <a:lnTo>
                    <a:pt x="125" y="1"/>
                  </a:lnTo>
                  <a:lnTo>
                    <a:pt x="125" y="1"/>
                  </a:lnTo>
                  <a:lnTo>
                    <a:pt x="125" y="1"/>
                  </a:lnTo>
                  <a:lnTo>
                    <a:pt x="125" y="1"/>
                  </a:lnTo>
                  <a:close/>
                </a:path>
              </a:pathLst>
            </a:custGeom>
            <a:solidFill>
              <a:srgbClr val="F1F3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3" name="Google Shape;10823;p29"/>
            <p:cNvSpPr/>
            <p:nvPr/>
          </p:nvSpPr>
          <p:spPr>
            <a:xfrm>
              <a:off x="2385190" y="2220485"/>
              <a:ext cx="10202" cy="200"/>
            </a:xfrm>
            <a:custGeom>
              <a:avLst/>
              <a:gdLst/>
              <a:ahLst/>
              <a:cxnLst/>
              <a:rect l="l" t="t" r="r" b="b"/>
              <a:pathLst>
                <a:path w="51" h="1" extrusionOk="0">
                  <a:moveTo>
                    <a:pt x="0" y="1"/>
                  </a:moveTo>
                  <a:lnTo>
                    <a:pt x="50" y="1"/>
                  </a:lnTo>
                  <a:lnTo>
                    <a:pt x="50" y="1"/>
                  </a:lnTo>
                  <a:close/>
                </a:path>
              </a:pathLst>
            </a:custGeom>
            <a:solidFill>
              <a:srgbClr val="F1F3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4" name="Google Shape;10824;p29"/>
            <p:cNvSpPr/>
            <p:nvPr/>
          </p:nvSpPr>
          <p:spPr>
            <a:xfrm>
              <a:off x="1973527" y="2101467"/>
              <a:ext cx="20203" cy="5201"/>
            </a:xfrm>
            <a:custGeom>
              <a:avLst/>
              <a:gdLst/>
              <a:ahLst/>
              <a:cxnLst/>
              <a:rect l="l" t="t" r="r" b="b"/>
              <a:pathLst>
                <a:path w="101" h="26" extrusionOk="0">
                  <a:moveTo>
                    <a:pt x="100" y="26"/>
                  </a:moveTo>
                  <a:cubicBezTo>
                    <a:pt x="75" y="26"/>
                    <a:pt x="26" y="1"/>
                    <a:pt x="1" y="1"/>
                  </a:cubicBezTo>
                  <a:lnTo>
                    <a:pt x="1" y="1"/>
                  </a:lnTo>
                  <a:lnTo>
                    <a:pt x="1" y="1"/>
                  </a:lnTo>
                  <a:lnTo>
                    <a:pt x="1" y="1"/>
                  </a:lnTo>
                  <a:lnTo>
                    <a:pt x="1" y="1"/>
                  </a:lnTo>
                  <a:cubicBezTo>
                    <a:pt x="26" y="1"/>
                    <a:pt x="75" y="26"/>
                    <a:pt x="100" y="26"/>
                  </a:cubicBezTo>
                  <a:close/>
                </a:path>
              </a:pathLst>
            </a:custGeom>
            <a:solidFill>
              <a:srgbClr val="F1F3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5" name="Google Shape;10825;p29"/>
            <p:cNvSpPr/>
            <p:nvPr/>
          </p:nvSpPr>
          <p:spPr>
            <a:xfrm>
              <a:off x="2474404" y="2379309"/>
              <a:ext cx="200" cy="200"/>
            </a:xfrm>
            <a:custGeom>
              <a:avLst/>
              <a:gdLst/>
              <a:ahLst/>
              <a:cxnLst/>
              <a:rect l="l" t="t" r="r" b="b"/>
              <a:pathLst>
                <a:path w="1" h="1" extrusionOk="0">
                  <a:moveTo>
                    <a:pt x="1" y="0"/>
                  </a:moveTo>
                  <a:close/>
                </a:path>
              </a:pathLst>
            </a:custGeom>
            <a:solidFill>
              <a:srgbClr val="D8D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6" name="Google Shape;10826;p29"/>
            <p:cNvSpPr/>
            <p:nvPr/>
          </p:nvSpPr>
          <p:spPr>
            <a:xfrm>
              <a:off x="3193514" y="2344504"/>
              <a:ext cx="200" cy="200"/>
            </a:xfrm>
            <a:custGeom>
              <a:avLst/>
              <a:gdLst/>
              <a:ahLst/>
              <a:cxnLst/>
              <a:rect l="l" t="t" r="r" b="b"/>
              <a:pathLst>
                <a:path w="1" h="1" extrusionOk="0">
                  <a:moveTo>
                    <a:pt x="0" y="1"/>
                  </a:moveTo>
                  <a:close/>
                </a:path>
              </a:pathLst>
            </a:custGeom>
            <a:solidFill>
              <a:srgbClr val="D8D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7" name="Google Shape;10827;p29"/>
            <p:cNvSpPr/>
            <p:nvPr/>
          </p:nvSpPr>
          <p:spPr>
            <a:xfrm>
              <a:off x="4086051" y="2349505"/>
              <a:ext cx="200" cy="200"/>
            </a:xfrm>
            <a:custGeom>
              <a:avLst/>
              <a:gdLst/>
              <a:ahLst/>
              <a:cxnLst/>
              <a:rect l="l" t="t" r="r" b="b"/>
              <a:pathLst>
                <a:path w="1" h="1" extrusionOk="0">
                  <a:moveTo>
                    <a:pt x="0" y="0"/>
                  </a:moveTo>
                  <a:close/>
                </a:path>
              </a:pathLst>
            </a:custGeom>
            <a:solidFill>
              <a:srgbClr val="D8D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8" name="Google Shape;10828;p29"/>
            <p:cNvSpPr/>
            <p:nvPr/>
          </p:nvSpPr>
          <p:spPr>
            <a:xfrm>
              <a:off x="13" y="12"/>
              <a:ext cx="9144189" cy="4620346"/>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9" name="Google Shape;10829;p29"/>
            <p:cNvSpPr/>
            <p:nvPr/>
          </p:nvSpPr>
          <p:spPr>
            <a:xfrm>
              <a:off x="13" y="4893389"/>
              <a:ext cx="9144189" cy="250222"/>
            </a:xfrm>
            <a:custGeom>
              <a:avLst/>
              <a:gdLst/>
              <a:ahLst/>
              <a:cxnLst/>
              <a:rect l="l" t="t" r="r" b="b"/>
              <a:pathLst>
                <a:path w="284644" h="7789" extrusionOk="0">
                  <a:moveTo>
                    <a:pt x="0" y="0"/>
                  </a:moveTo>
                  <a:lnTo>
                    <a:pt x="0" y="7789"/>
                  </a:lnTo>
                  <a:lnTo>
                    <a:pt x="284643" y="7789"/>
                  </a:lnTo>
                  <a:lnTo>
                    <a:pt x="284643" y="0"/>
                  </a:ln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0" name="Google Shape;10830;p29"/>
            <p:cNvSpPr/>
            <p:nvPr/>
          </p:nvSpPr>
          <p:spPr>
            <a:xfrm>
              <a:off x="435514" y="217341"/>
              <a:ext cx="2258131" cy="2246694"/>
            </a:xfrm>
            <a:custGeom>
              <a:avLst/>
              <a:gdLst/>
              <a:ahLst/>
              <a:cxnLst/>
              <a:rect l="l" t="t" r="r" b="b"/>
              <a:pathLst>
                <a:path w="70292" h="69936" extrusionOk="0">
                  <a:moveTo>
                    <a:pt x="52620" y="0"/>
                  </a:moveTo>
                  <a:lnTo>
                    <a:pt x="1" y="52382"/>
                  </a:lnTo>
                  <a:lnTo>
                    <a:pt x="1" y="69935"/>
                  </a:lnTo>
                  <a:lnTo>
                    <a:pt x="70292" y="0"/>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1" name="Google Shape;10831;p29"/>
            <p:cNvSpPr/>
            <p:nvPr/>
          </p:nvSpPr>
          <p:spPr>
            <a:xfrm>
              <a:off x="435514" y="217341"/>
              <a:ext cx="2858868" cy="2844862"/>
            </a:xfrm>
            <a:custGeom>
              <a:avLst/>
              <a:gdLst/>
              <a:ahLst/>
              <a:cxnLst/>
              <a:rect l="l" t="t" r="r" b="b"/>
              <a:pathLst>
                <a:path w="88992" h="88556" extrusionOk="0">
                  <a:moveTo>
                    <a:pt x="81717" y="0"/>
                  </a:moveTo>
                  <a:lnTo>
                    <a:pt x="1" y="81321"/>
                  </a:lnTo>
                  <a:lnTo>
                    <a:pt x="1" y="88556"/>
                  </a:lnTo>
                  <a:lnTo>
                    <a:pt x="88991" y="0"/>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2" name="Google Shape;10832;p29"/>
            <p:cNvSpPr/>
            <p:nvPr/>
          </p:nvSpPr>
          <p:spPr>
            <a:xfrm>
              <a:off x="5951725" y="1912651"/>
              <a:ext cx="2759377" cy="2681452"/>
            </a:xfrm>
            <a:custGeom>
              <a:avLst/>
              <a:gdLst/>
              <a:ahLst/>
              <a:cxnLst/>
              <a:rect l="l" t="t" r="r" b="b"/>
              <a:pathLst>
                <a:path w="76895" h="76460" extrusionOk="0">
                  <a:moveTo>
                    <a:pt x="76894" y="1"/>
                  </a:moveTo>
                  <a:lnTo>
                    <a:pt x="1" y="76459"/>
                  </a:lnTo>
                  <a:lnTo>
                    <a:pt x="8540" y="76459"/>
                  </a:lnTo>
                  <a:lnTo>
                    <a:pt x="76894" y="8501"/>
                  </a:lnTo>
                  <a:lnTo>
                    <a:pt x="76894" y="1"/>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3" name="Google Shape;10833;p29"/>
            <p:cNvSpPr/>
            <p:nvPr/>
          </p:nvSpPr>
          <p:spPr>
            <a:xfrm>
              <a:off x="219225" y="236825"/>
              <a:ext cx="216300" cy="4357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4" name="Google Shape;10834;p29"/>
            <p:cNvSpPr/>
            <p:nvPr/>
          </p:nvSpPr>
          <p:spPr>
            <a:xfrm>
              <a:off x="25" y="0"/>
              <a:ext cx="9144189" cy="4594817"/>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5" name="Google Shape;10835;p29"/>
            <p:cNvSpPr/>
            <p:nvPr/>
          </p:nvSpPr>
          <p:spPr>
            <a:xfrm>
              <a:off x="8711100" y="236825"/>
              <a:ext cx="216300" cy="4357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6" name="Google Shape;10836;p29"/>
            <p:cNvSpPr/>
            <p:nvPr/>
          </p:nvSpPr>
          <p:spPr>
            <a:xfrm rot="-5400000">
              <a:off x="4471766" y="4726309"/>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925D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7" name="Google Shape;10837;p29"/>
            <p:cNvSpPr/>
            <p:nvPr/>
          </p:nvSpPr>
          <p:spPr>
            <a:xfrm>
              <a:off x="25" y="4588025"/>
              <a:ext cx="9144189" cy="555528"/>
            </a:xfrm>
            <a:custGeom>
              <a:avLst/>
              <a:gdLst/>
              <a:ahLst/>
              <a:cxnLst/>
              <a:rect l="l" t="t" r="r" b="b"/>
              <a:pathLst>
                <a:path w="284644" h="2808" extrusionOk="0">
                  <a:moveTo>
                    <a:pt x="0" y="1"/>
                  </a:moveTo>
                  <a:lnTo>
                    <a:pt x="0" y="2808"/>
                  </a:lnTo>
                  <a:lnTo>
                    <a:pt x="284643" y="2808"/>
                  </a:lnTo>
                  <a:lnTo>
                    <a:pt x="2846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8" name="Google Shape;10838;p29"/>
            <p:cNvSpPr/>
            <p:nvPr/>
          </p:nvSpPr>
          <p:spPr>
            <a:xfrm>
              <a:off x="13" y="4723191"/>
              <a:ext cx="9144189" cy="171483"/>
            </a:xfrm>
            <a:custGeom>
              <a:avLst/>
              <a:gdLst/>
              <a:ahLst/>
              <a:cxnLst/>
              <a:rect l="l" t="t" r="r" b="b"/>
              <a:pathLst>
                <a:path w="284644" h="5338" extrusionOk="0">
                  <a:moveTo>
                    <a:pt x="0" y="1"/>
                  </a:moveTo>
                  <a:lnTo>
                    <a:pt x="0" y="5338"/>
                  </a:lnTo>
                  <a:lnTo>
                    <a:pt x="284643" y="5338"/>
                  </a:lnTo>
                  <a:lnTo>
                    <a:pt x="284643" y="1"/>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9" name="Google Shape;10839;p29"/>
            <p:cNvSpPr/>
            <p:nvPr/>
          </p:nvSpPr>
          <p:spPr>
            <a:xfrm>
              <a:off x="25" y="4588025"/>
              <a:ext cx="9144189" cy="135202"/>
            </a:xfrm>
            <a:custGeom>
              <a:avLst/>
              <a:gdLst/>
              <a:ahLst/>
              <a:cxnLst/>
              <a:rect l="l" t="t" r="r" b="b"/>
              <a:pathLst>
                <a:path w="284644" h="4191" extrusionOk="0">
                  <a:moveTo>
                    <a:pt x="0" y="0"/>
                  </a:moveTo>
                  <a:lnTo>
                    <a:pt x="0" y="4191"/>
                  </a:lnTo>
                  <a:lnTo>
                    <a:pt x="284643" y="4191"/>
                  </a:lnTo>
                  <a:lnTo>
                    <a:pt x="284643" y="0"/>
                  </a:lnTo>
                  <a:close/>
                </a:path>
              </a:pathLst>
            </a:custGeom>
            <a:solidFill>
              <a:srgbClr val="FFFFFF">
                <a:alpha val="35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0" name="Google Shape;10840;p29"/>
            <p:cNvSpPr/>
            <p:nvPr/>
          </p:nvSpPr>
          <p:spPr>
            <a:xfrm rot="-5400000">
              <a:off x="4471766" y="4779074"/>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000000">
                <a:alpha val="3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1" name="Google Shape;10841;p29"/>
            <p:cNvSpPr/>
            <p:nvPr/>
          </p:nvSpPr>
          <p:spPr>
            <a:xfrm rot="-5400000">
              <a:off x="4471766" y="4726312"/>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2" name="Google Shape;10842;p29"/>
            <p:cNvSpPr/>
            <p:nvPr/>
          </p:nvSpPr>
          <p:spPr>
            <a:xfrm>
              <a:off x="640045" y="1788068"/>
              <a:ext cx="16" cy="16"/>
            </a:xfrm>
            <a:custGeom>
              <a:avLst/>
              <a:gdLst/>
              <a:ahLst/>
              <a:cxnLst/>
              <a:rect l="l" t="t" r="r" b="b"/>
              <a:pathLst>
                <a:path w="1" h="1" extrusionOk="0">
                  <a:moveTo>
                    <a:pt x="1" y="0"/>
                  </a:moveTo>
                  <a:close/>
                </a:path>
              </a:pathLst>
            </a:custGeom>
            <a:solidFill>
              <a:srgbClr val="FE6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3" name="Google Shape;10843;p29"/>
            <p:cNvSpPr/>
            <p:nvPr/>
          </p:nvSpPr>
          <p:spPr>
            <a:xfrm>
              <a:off x="8341841" y="4135479"/>
              <a:ext cx="24469" cy="2674"/>
            </a:xfrm>
            <a:custGeom>
              <a:avLst/>
              <a:gdLst/>
              <a:ahLst/>
              <a:cxnLst/>
              <a:rect l="l" t="t" r="r" b="b"/>
              <a:pathLst>
                <a:path w="366" h="40" extrusionOk="0">
                  <a:moveTo>
                    <a:pt x="364" y="0"/>
                  </a:moveTo>
                  <a:lnTo>
                    <a:pt x="364" y="0"/>
                  </a:lnTo>
                  <a:cubicBezTo>
                    <a:pt x="363" y="0"/>
                    <a:pt x="136" y="25"/>
                    <a:pt x="0" y="40"/>
                  </a:cubicBezTo>
                  <a:cubicBezTo>
                    <a:pt x="272" y="11"/>
                    <a:pt x="365" y="0"/>
                    <a:pt x="364" y="0"/>
                  </a:cubicBezTo>
                  <a:close/>
                </a:path>
              </a:pathLst>
            </a:custGeom>
            <a:solidFill>
              <a:srgbClr val="22B5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4" name="Google Shape;10844;p29"/>
            <p:cNvSpPr/>
            <p:nvPr/>
          </p:nvSpPr>
          <p:spPr>
            <a:xfrm rot="-5400000">
              <a:off x="4433880" y="4767447"/>
              <a:ext cx="148599" cy="403058"/>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5" name="Google Shape;10845;p29"/>
            <p:cNvSpPr/>
            <p:nvPr/>
          </p:nvSpPr>
          <p:spPr>
            <a:xfrm rot="-5400000">
              <a:off x="4471766" y="4729549"/>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46" name="Google Shape;10846;p29"/>
          <p:cNvGrpSpPr/>
          <p:nvPr/>
        </p:nvGrpSpPr>
        <p:grpSpPr>
          <a:xfrm>
            <a:off x="-621765" y="-6373"/>
            <a:ext cx="2367140" cy="1947751"/>
            <a:chOff x="-621765" y="-6373"/>
            <a:chExt cx="2367140" cy="1947751"/>
          </a:xfrm>
        </p:grpSpPr>
        <p:pic>
          <p:nvPicPr>
            <p:cNvPr id="10847" name="Google Shape;10847;p29"/>
            <p:cNvPicPr preferRelativeResize="0"/>
            <p:nvPr/>
          </p:nvPicPr>
          <p:blipFill rotWithShape="1">
            <a:blip r:embed="rId2">
              <a:alphaModFix/>
            </a:blip>
            <a:srcRect t="38931"/>
            <a:stretch/>
          </p:blipFill>
          <p:spPr>
            <a:xfrm flipH="1">
              <a:off x="-281550" y="1"/>
              <a:ext cx="1360075" cy="981874"/>
            </a:xfrm>
            <a:prstGeom prst="rect">
              <a:avLst/>
            </a:prstGeom>
            <a:noFill/>
            <a:ln>
              <a:noFill/>
            </a:ln>
          </p:spPr>
        </p:pic>
        <p:pic>
          <p:nvPicPr>
            <p:cNvPr id="10848" name="Google Shape;10848;p29"/>
            <p:cNvPicPr preferRelativeResize="0"/>
            <p:nvPr/>
          </p:nvPicPr>
          <p:blipFill>
            <a:blip r:embed="rId2">
              <a:alphaModFix/>
            </a:blip>
            <a:stretch>
              <a:fillRect/>
            </a:stretch>
          </p:blipFill>
          <p:spPr>
            <a:xfrm>
              <a:off x="-621765" y="333572"/>
              <a:ext cx="1360055" cy="1607807"/>
            </a:xfrm>
            <a:prstGeom prst="rect">
              <a:avLst/>
            </a:prstGeom>
            <a:noFill/>
            <a:ln>
              <a:noFill/>
            </a:ln>
          </p:spPr>
        </p:pic>
        <p:pic>
          <p:nvPicPr>
            <p:cNvPr id="10849" name="Google Shape;10849;p29"/>
            <p:cNvPicPr preferRelativeResize="0"/>
            <p:nvPr/>
          </p:nvPicPr>
          <p:blipFill rotWithShape="1">
            <a:blip r:embed="rId2">
              <a:alphaModFix/>
            </a:blip>
            <a:srcRect t="64547"/>
            <a:stretch/>
          </p:blipFill>
          <p:spPr>
            <a:xfrm flipH="1">
              <a:off x="385300" y="-6373"/>
              <a:ext cx="1360075" cy="570000"/>
            </a:xfrm>
            <a:prstGeom prst="rect">
              <a:avLst/>
            </a:prstGeom>
            <a:noFill/>
            <a:ln>
              <a:noFill/>
            </a:ln>
          </p:spPr>
        </p:pic>
        <p:grpSp>
          <p:nvGrpSpPr>
            <p:cNvPr id="10850" name="Google Shape;10850;p29"/>
            <p:cNvGrpSpPr/>
            <p:nvPr/>
          </p:nvGrpSpPr>
          <p:grpSpPr>
            <a:xfrm>
              <a:off x="12" y="1028292"/>
              <a:ext cx="407984" cy="415906"/>
              <a:chOff x="3646250" y="1707050"/>
              <a:chExt cx="552375" cy="563100"/>
            </a:xfrm>
          </p:grpSpPr>
          <p:sp>
            <p:nvSpPr>
              <p:cNvPr id="10851" name="Google Shape;10851;p29"/>
              <p:cNvSpPr/>
              <p:nvPr/>
            </p:nvSpPr>
            <p:spPr>
              <a:xfrm>
                <a:off x="3931325"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2" name="Google Shape;10852;p29"/>
              <p:cNvSpPr/>
              <p:nvPr/>
            </p:nvSpPr>
            <p:spPr>
              <a:xfrm>
                <a:off x="3850150"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3" name="Google Shape;10853;p29"/>
              <p:cNvSpPr/>
              <p:nvPr/>
            </p:nvSpPr>
            <p:spPr>
              <a:xfrm>
                <a:off x="3729925"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4" name="Google Shape;10854;p29"/>
              <p:cNvSpPr/>
              <p:nvPr/>
            </p:nvSpPr>
            <p:spPr>
              <a:xfrm>
                <a:off x="3646250"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5" name="Google Shape;10855;p29"/>
              <p:cNvSpPr/>
              <p:nvPr/>
            </p:nvSpPr>
            <p:spPr>
              <a:xfrm>
                <a:off x="3966188"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6" name="Google Shape;10856;p29"/>
              <p:cNvSpPr/>
              <p:nvPr/>
            </p:nvSpPr>
            <p:spPr>
              <a:xfrm>
                <a:off x="3983088"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7" name="Google Shape;10857;p29"/>
              <p:cNvSpPr/>
              <p:nvPr/>
            </p:nvSpPr>
            <p:spPr>
              <a:xfrm>
                <a:off x="3979363"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8" name="Google Shape;10858;p29"/>
              <p:cNvSpPr/>
              <p:nvPr/>
            </p:nvSpPr>
            <p:spPr>
              <a:xfrm>
                <a:off x="3659875"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9" name="Google Shape;10859;p29"/>
              <p:cNvSpPr/>
              <p:nvPr/>
            </p:nvSpPr>
            <p:spPr>
              <a:xfrm>
                <a:off x="3961388"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0" name="Google Shape;10860;p29"/>
              <p:cNvSpPr/>
              <p:nvPr/>
            </p:nvSpPr>
            <p:spPr>
              <a:xfrm>
                <a:off x="3772363"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1" name="Google Shape;10861;p29"/>
              <p:cNvSpPr/>
              <p:nvPr/>
            </p:nvSpPr>
            <p:spPr>
              <a:xfrm>
                <a:off x="3913063"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2" name="Google Shape;10862;p29"/>
              <p:cNvSpPr/>
              <p:nvPr/>
            </p:nvSpPr>
            <p:spPr>
              <a:xfrm>
                <a:off x="3931325" y="2051863"/>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3" name="Google Shape;10863;p29"/>
              <p:cNvSpPr/>
              <p:nvPr/>
            </p:nvSpPr>
            <p:spPr>
              <a:xfrm>
                <a:off x="3850150" y="2054588"/>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4" name="Google Shape;10864;p29"/>
              <p:cNvSpPr/>
              <p:nvPr/>
            </p:nvSpPr>
            <p:spPr>
              <a:xfrm>
                <a:off x="3729925" y="2031463"/>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5" name="Google Shape;10865;p29"/>
              <p:cNvSpPr/>
              <p:nvPr/>
            </p:nvSpPr>
            <p:spPr>
              <a:xfrm>
                <a:off x="3646250" y="2001413"/>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6" name="Google Shape;10866;p29"/>
              <p:cNvSpPr/>
              <p:nvPr/>
            </p:nvSpPr>
            <p:spPr>
              <a:xfrm>
                <a:off x="3966188" y="2036188"/>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7" name="Google Shape;10867;p29"/>
              <p:cNvSpPr/>
              <p:nvPr/>
            </p:nvSpPr>
            <p:spPr>
              <a:xfrm>
                <a:off x="3983088" y="1997688"/>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8" name="Google Shape;10868;p29"/>
              <p:cNvSpPr/>
              <p:nvPr/>
            </p:nvSpPr>
            <p:spPr>
              <a:xfrm>
                <a:off x="3979363" y="1881938"/>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9" name="Google Shape;10869;p29"/>
              <p:cNvSpPr/>
              <p:nvPr/>
            </p:nvSpPr>
            <p:spPr>
              <a:xfrm>
                <a:off x="3659875" y="1890463"/>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0" name="Google Shape;10870;p29"/>
              <p:cNvSpPr/>
              <p:nvPr/>
            </p:nvSpPr>
            <p:spPr>
              <a:xfrm>
                <a:off x="3961388" y="1771013"/>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1" name="Google Shape;10871;p29"/>
              <p:cNvSpPr/>
              <p:nvPr/>
            </p:nvSpPr>
            <p:spPr>
              <a:xfrm>
                <a:off x="3772363" y="1758688"/>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2" name="Google Shape;10872;p29"/>
              <p:cNvSpPr/>
              <p:nvPr/>
            </p:nvSpPr>
            <p:spPr>
              <a:xfrm>
                <a:off x="3913063" y="1718788"/>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3" name="Google Shape;10873;p29"/>
              <p:cNvSpPr/>
              <p:nvPr/>
            </p:nvSpPr>
            <p:spPr>
              <a:xfrm>
                <a:off x="3931788"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4" name="Google Shape;10874;p29"/>
              <p:cNvSpPr/>
              <p:nvPr/>
            </p:nvSpPr>
            <p:spPr>
              <a:xfrm>
                <a:off x="3936450" y="2075725"/>
                <a:ext cx="57650" cy="128650"/>
              </a:xfrm>
              <a:custGeom>
                <a:avLst/>
                <a:gdLst/>
                <a:ahLst/>
                <a:cxnLst/>
                <a:rect l="l" t="t" r="r" b="b"/>
                <a:pathLst>
                  <a:path w="2306" h="5146" extrusionOk="0">
                    <a:moveTo>
                      <a:pt x="625" y="0"/>
                    </a:moveTo>
                    <a:cubicBezTo>
                      <a:pt x="445" y="0"/>
                      <a:pt x="278" y="129"/>
                      <a:pt x="149" y="460"/>
                    </a:cubicBezTo>
                    <a:cubicBezTo>
                      <a:pt x="0" y="882"/>
                      <a:pt x="50" y="1452"/>
                      <a:pt x="124" y="1923"/>
                    </a:cubicBezTo>
                    <a:cubicBezTo>
                      <a:pt x="199" y="2443"/>
                      <a:pt x="273" y="2964"/>
                      <a:pt x="447" y="3509"/>
                    </a:cubicBezTo>
                    <a:lnTo>
                      <a:pt x="719" y="4327"/>
                    </a:lnTo>
                    <a:cubicBezTo>
                      <a:pt x="827" y="4543"/>
                      <a:pt x="1030" y="4835"/>
                      <a:pt x="1080" y="5054"/>
                    </a:cubicBezTo>
                    <a:lnTo>
                      <a:pt x="1080" y="5054"/>
                    </a:lnTo>
                    <a:cubicBezTo>
                      <a:pt x="1009" y="4490"/>
                      <a:pt x="933" y="3926"/>
                      <a:pt x="769" y="3385"/>
                    </a:cubicBezTo>
                    <a:lnTo>
                      <a:pt x="769" y="3385"/>
                    </a:lnTo>
                    <a:cubicBezTo>
                      <a:pt x="1017" y="3931"/>
                      <a:pt x="1389" y="4427"/>
                      <a:pt x="1835" y="4823"/>
                    </a:cubicBezTo>
                    <a:cubicBezTo>
                      <a:pt x="1711" y="4079"/>
                      <a:pt x="1438" y="3410"/>
                      <a:pt x="1141" y="2691"/>
                    </a:cubicBezTo>
                    <a:lnTo>
                      <a:pt x="1141" y="2691"/>
                    </a:lnTo>
                    <a:cubicBezTo>
                      <a:pt x="1463" y="3187"/>
                      <a:pt x="1835" y="3658"/>
                      <a:pt x="2231" y="4055"/>
                    </a:cubicBezTo>
                    <a:cubicBezTo>
                      <a:pt x="2306" y="3137"/>
                      <a:pt x="2132" y="2195"/>
                      <a:pt x="1835" y="1328"/>
                    </a:cubicBezTo>
                    <a:cubicBezTo>
                      <a:pt x="1673" y="913"/>
                      <a:pt x="1104" y="0"/>
                      <a:pt x="625" y="0"/>
                    </a:cubicBezTo>
                    <a:close/>
                    <a:moveTo>
                      <a:pt x="1080" y="5054"/>
                    </a:moveTo>
                    <a:cubicBezTo>
                      <a:pt x="1083" y="5084"/>
                      <a:pt x="1087" y="5115"/>
                      <a:pt x="1091" y="5145"/>
                    </a:cubicBezTo>
                    <a:cubicBezTo>
                      <a:pt x="1091" y="5117"/>
                      <a:pt x="1087" y="5086"/>
                      <a:pt x="1080" y="5054"/>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5" name="Google Shape;10875;p29"/>
              <p:cNvSpPr/>
              <p:nvPr/>
            </p:nvSpPr>
            <p:spPr>
              <a:xfrm>
                <a:off x="3850613"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6" name="Google Shape;10876;p29"/>
              <p:cNvSpPr/>
              <p:nvPr/>
            </p:nvSpPr>
            <p:spPr>
              <a:xfrm>
                <a:off x="3854650" y="2077050"/>
                <a:ext cx="60750" cy="136000"/>
              </a:xfrm>
              <a:custGeom>
                <a:avLst/>
                <a:gdLst/>
                <a:ahLst/>
                <a:cxnLst/>
                <a:rect l="l" t="t" r="r" b="b"/>
                <a:pathLst>
                  <a:path w="2430" h="5440" extrusionOk="0">
                    <a:moveTo>
                      <a:pt x="1578" y="0"/>
                    </a:moveTo>
                    <a:cubicBezTo>
                      <a:pt x="1353" y="0"/>
                      <a:pt x="1226" y="188"/>
                      <a:pt x="1066" y="407"/>
                    </a:cubicBezTo>
                    <a:cubicBezTo>
                      <a:pt x="694" y="1002"/>
                      <a:pt x="496" y="1647"/>
                      <a:pt x="322" y="2366"/>
                    </a:cubicBezTo>
                    <a:cubicBezTo>
                      <a:pt x="124" y="3258"/>
                      <a:pt x="50" y="4200"/>
                      <a:pt x="0" y="5117"/>
                    </a:cubicBezTo>
                    <a:cubicBezTo>
                      <a:pt x="124" y="4572"/>
                      <a:pt x="298" y="4026"/>
                      <a:pt x="620" y="3580"/>
                    </a:cubicBezTo>
                    <a:cubicBezTo>
                      <a:pt x="669" y="4200"/>
                      <a:pt x="744" y="4820"/>
                      <a:pt x="818" y="5439"/>
                    </a:cubicBezTo>
                    <a:cubicBezTo>
                      <a:pt x="1016" y="4696"/>
                      <a:pt x="1190" y="3977"/>
                      <a:pt x="1388" y="3233"/>
                    </a:cubicBezTo>
                    <a:cubicBezTo>
                      <a:pt x="1661" y="3704"/>
                      <a:pt x="1909" y="4150"/>
                      <a:pt x="2107" y="4646"/>
                    </a:cubicBezTo>
                    <a:cubicBezTo>
                      <a:pt x="2405" y="3704"/>
                      <a:pt x="2405" y="2663"/>
                      <a:pt x="2430" y="1671"/>
                    </a:cubicBezTo>
                    <a:cubicBezTo>
                      <a:pt x="2430" y="1374"/>
                      <a:pt x="2430" y="1027"/>
                      <a:pt x="2355" y="754"/>
                    </a:cubicBezTo>
                    <a:cubicBezTo>
                      <a:pt x="2256" y="482"/>
                      <a:pt x="2033" y="159"/>
                      <a:pt x="1760" y="35"/>
                    </a:cubicBezTo>
                    <a:cubicBezTo>
                      <a:pt x="1693" y="11"/>
                      <a:pt x="1632" y="0"/>
                      <a:pt x="1578"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7" name="Google Shape;10877;p29"/>
              <p:cNvSpPr/>
              <p:nvPr/>
            </p:nvSpPr>
            <p:spPr>
              <a:xfrm>
                <a:off x="3730388"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8" name="Google Shape;10878;p29"/>
              <p:cNvSpPr/>
              <p:nvPr/>
            </p:nvSpPr>
            <p:spPr>
              <a:xfrm>
                <a:off x="3753625" y="2059025"/>
                <a:ext cx="106000" cy="121175"/>
              </a:xfrm>
              <a:custGeom>
                <a:avLst/>
                <a:gdLst/>
                <a:ahLst/>
                <a:cxnLst/>
                <a:rect l="l" t="t" r="r" b="b"/>
                <a:pathLst>
                  <a:path w="4240" h="4847" extrusionOk="0">
                    <a:moveTo>
                      <a:pt x="20" y="4329"/>
                    </a:moveTo>
                    <a:cubicBezTo>
                      <a:pt x="13" y="4336"/>
                      <a:pt x="7" y="4344"/>
                      <a:pt x="0" y="4351"/>
                    </a:cubicBezTo>
                    <a:cubicBezTo>
                      <a:pt x="7" y="4344"/>
                      <a:pt x="14" y="4337"/>
                      <a:pt x="20" y="4329"/>
                    </a:cubicBezTo>
                    <a:close/>
                    <a:moveTo>
                      <a:pt x="3699" y="1"/>
                    </a:moveTo>
                    <a:cubicBezTo>
                      <a:pt x="3413" y="1"/>
                      <a:pt x="3055" y="189"/>
                      <a:pt x="2851" y="335"/>
                    </a:cubicBezTo>
                    <a:cubicBezTo>
                      <a:pt x="2231" y="781"/>
                      <a:pt x="1686" y="1450"/>
                      <a:pt x="1215" y="2070"/>
                    </a:cubicBezTo>
                    <a:cubicBezTo>
                      <a:pt x="942" y="2442"/>
                      <a:pt x="719" y="2814"/>
                      <a:pt x="496" y="3211"/>
                    </a:cubicBezTo>
                    <a:cubicBezTo>
                      <a:pt x="397" y="3384"/>
                      <a:pt x="273" y="3607"/>
                      <a:pt x="199" y="3830"/>
                    </a:cubicBezTo>
                    <a:cubicBezTo>
                      <a:pt x="152" y="3947"/>
                      <a:pt x="127" y="4197"/>
                      <a:pt x="20" y="4329"/>
                    </a:cubicBezTo>
                    <a:lnTo>
                      <a:pt x="20" y="4329"/>
                    </a:lnTo>
                    <a:cubicBezTo>
                      <a:pt x="460" y="3841"/>
                      <a:pt x="900" y="3352"/>
                      <a:pt x="1364" y="2888"/>
                    </a:cubicBezTo>
                    <a:lnTo>
                      <a:pt x="1364" y="2888"/>
                    </a:lnTo>
                    <a:cubicBezTo>
                      <a:pt x="1240" y="3508"/>
                      <a:pt x="1066" y="4103"/>
                      <a:pt x="843" y="4698"/>
                    </a:cubicBezTo>
                    <a:cubicBezTo>
                      <a:pt x="1364" y="4177"/>
                      <a:pt x="1810" y="3558"/>
                      <a:pt x="2132" y="2888"/>
                    </a:cubicBezTo>
                    <a:lnTo>
                      <a:pt x="2132" y="2888"/>
                    </a:lnTo>
                    <a:lnTo>
                      <a:pt x="1959" y="4847"/>
                    </a:lnTo>
                    <a:cubicBezTo>
                      <a:pt x="2455" y="4177"/>
                      <a:pt x="2950" y="3458"/>
                      <a:pt x="3347" y="2715"/>
                    </a:cubicBezTo>
                    <a:cubicBezTo>
                      <a:pt x="3694" y="2095"/>
                      <a:pt x="4239" y="1079"/>
                      <a:pt x="4115" y="360"/>
                    </a:cubicBezTo>
                    <a:cubicBezTo>
                      <a:pt x="4064" y="94"/>
                      <a:pt x="3899" y="1"/>
                      <a:pt x="3699"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9" name="Google Shape;10879;p29"/>
              <p:cNvSpPr/>
              <p:nvPr/>
            </p:nvSpPr>
            <p:spPr>
              <a:xfrm>
                <a:off x="3646713"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0" name="Google Shape;10880;p29"/>
              <p:cNvSpPr/>
              <p:nvPr/>
            </p:nvSpPr>
            <p:spPr>
              <a:xfrm>
                <a:off x="3687925" y="2004575"/>
                <a:ext cx="155575" cy="74000"/>
              </a:xfrm>
              <a:custGeom>
                <a:avLst/>
                <a:gdLst/>
                <a:ahLst/>
                <a:cxnLst/>
                <a:rect l="l" t="t" r="r" b="b"/>
                <a:pathLst>
                  <a:path w="6223" h="2960" extrusionOk="0">
                    <a:moveTo>
                      <a:pt x="5606" y="0"/>
                    </a:moveTo>
                    <a:cubicBezTo>
                      <a:pt x="5499" y="0"/>
                      <a:pt x="5382" y="27"/>
                      <a:pt x="5256" y="59"/>
                    </a:cubicBezTo>
                    <a:cubicBezTo>
                      <a:pt x="4314" y="208"/>
                      <a:pt x="3347" y="356"/>
                      <a:pt x="2405" y="579"/>
                    </a:cubicBezTo>
                    <a:cubicBezTo>
                      <a:pt x="1538" y="802"/>
                      <a:pt x="645" y="1075"/>
                      <a:pt x="1" y="1695"/>
                    </a:cubicBezTo>
                    <a:cubicBezTo>
                      <a:pt x="645" y="1645"/>
                      <a:pt x="1339" y="1571"/>
                      <a:pt x="1984" y="1521"/>
                    </a:cubicBezTo>
                    <a:lnTo>
                      <a:pt x="1984" y="1521"/>
                    </a:lnTo>
                    <a:cubicBezTo>
                      <a:pt x="1587" y="1819"/>
                      <a:pt x="1166" y="2191"/>
                      <a:pt x="868" y="2637"/>
                    </a:cubicBezTo>
                    <a:cubicBezTo>
                      <a:pt x="1488" y="2463"/>
                      <a:pt x="2133" y="2290"/>
                      <a:pt x="2752" y="2067"/>
                    </a:cubicBezTo>
                    <a:lnTo>
                      <a:pt x="2752" y="2067"/>
                    </a:lnTo>
                    <a:cubicBezTo>
                      <a:pt x="2628" y="2389"/>
                      <a:pt x="2455" y="2686"/>
                      <a:pt x="2257" y="2959"/>
                    </a:cubicBezTo>
                    <a:cubicBezTo>
                      <a:pt x="3496" y="2612"/>
                      <a:pt x="4686" y="1968"/>
                      <a:pt x="5678" y="1150"/>
                    </a:cubicBezTo>
                    <a:cubicBezTo>
                      <a:pt x="5950" y="902"/>
                      <a:pt x="6223" y="579"/>
                      <a:pt x="5975" y="208"/>
                    </a:cubicBezTo>
                    <a:cubicBezTo>
                      <a:pt x="5875" y="50"/>
                      <a:pt x="5750" y="0"/>
                      <a:pt x="560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1" name="Google Shape;10881;p29"/>
              <p:cNvSpPr/>
              <p:nvPr/>
            </p:nvSpPr>
            <p:spPr>
              <a:xfrm>
                <a:off x="3966650"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2" name="Google Shape;10882;p29"/>
              <p:cNvSpPr/>
              <p:nvPr/>
            </p:nvSpPr>
            <p:spPr>
              <a:xfrm>
                <a:off x="3974250" y="2051050"/>
                <a:ext cx="108475" cy="95675"/>
              </a:xfrm>
              <a:custGeom>
                <a:avLst/>
                <a:gdLst/>
                <a:ahLst/>
                <a:cxnLst/>
                <a:rect l="l" t="t" r="r" b="b"/>
                <a:pathLst>
                  <a:path w="4339" h="3827" extrusionOk="0">
                    <a:moveTo>
                      <a:pt x="294" y="1"/>
                    </a:moveTo>
                    <a:cubicBezTo>
                      <a:pt x="190" y="1"/>
                      <a:pt x="110" y="52"/>
                      <a:pt x="100" y="208"/>
                    </a:cubicBezTo>
                    <a:cubicBezTo>
                      <a:pt x="1" y="480"/>
                      <a:pt x="323" y="827"/>
                      <a:pt x="472" y="1001"/>
                    </a:cubicBezTo>
                    <a:cubicBezTo>
                      <a:pt x="1314" y="2141"/>
                      <a:pt x="2331" y="3083"/>
                      <a:pt x="3521" y="3827"/>
                    </a:cubicBezTo>
                    <a:cubicBezTo>
                      <a:pt x="3446" y="3579"/>
                      <a:pt x="3347" y="3381"/>
                      <a:pt x="3273" y="3158"/>
                    </a:cubicBezTo>
                    <a:lnTo>
                      <a:pt x="3273" y="3158"/>
                    </a:lnTo>
                    <a:cubicBezTo>
                      <a:pt x="3595" y="3282"/>
                      <a:pt x="3967" y="3406"/>
                      <a:pt x="4314" y="3530"/>
                    </a:cubicBezTo>
                    <a:cubicBezTo>
                      <a:pt x="4140" y="3158"/>
                      <a:pt x="3892" y="2811"/>
                      <a:pt x="3645" y="2513"/>
                    </a:cubicBezTo>
                    <a:cubicBezTo>
                      <a:pt x="3892" y="2513"/>
                      <a:pt x="4091" y="2538"/>
                      <a:pt x="4339" y="2538"/>
                    </a:cubicBezTo>
                    <a:cubicBezTo>
                      <a:pt x="4091" y="2191"/>
                      <a:pt x="3769" y="1918"/>
                      <a:pt x="3421" y="1670"/>
                    </a:cubicBezTo>
                    <a:cubicBezTo>
                      <a:pt x="2579" y="1075"/>
                      <a:pt x="1686" y="580"/>
                      <a:pt x="744" y="158"/>
                    </a:cubicBezTo>
                    <a:cubicBezTo>
                      <a:pt x="629" y="100"/>
                      <a:pt x="438" y="1"/>
                      <a:pt x="294"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3" name="Google Shape;10883;p29"/>
              <p:cNvSpPr/>
              <p:nvPr/>
            </p:nvSpPr>
            <p:spPr>
              <a:xfrm>
                <a:off x="3983550"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4" name="Google Shape;10884;p29"/>
              <p:cNvSpPr/>
              <p:nvPr/>
            </p:nvSpPr>
            <p:spPr>
              <a:xfrm>
                <a:off x="3987875" y="1992150"/>
                <a:ext cx="128325" cy="75250"/>
              </a:xfrm>
              <a:custGeom>
                <a:avLst/>
                <a:gdLst/>
                <a:ahLst/>
                <a:cxnLst/>
                <a:rect l="l" t="t" r="r" b="b"/>
                <a:pathLst>
                  <a:path w="5133" h="3010" extrusionOk="0">
                    <a:moveTo>
                      <a:pt x="862" y="1"/>
                    </a:moveTo>
                    <a:cubicBezTo>
                      <a:pt x="573" y="1"/>
                      <a:pt x="172" y="56"/>
                      <a:pt x="75" y="308"/>
                    </a:cubicBezTo>
                    <a:cubicBezTo>
                      <a:pt x="1" y="581"/>
                      <a:pt x="422" y="952"/>
                      <a:pt x="571" y="1126"/>
                    </a:cubicBezTo>
                    <a:cubicBezTo>
                      <a:pt x="1166" y="1696"/>
                      <a:pt x="1885" y="2043"/>
                      <a:pt x="2554" y="2390"/>
                    </a:cubicBezTo>
                    <a:cubicBezTo>
                      <a:pt x="3025" y="2589"/>
                      <a:pt x="3471" y="2812"/>
                      <a:pt x="3918" y="3010"/>
                    </a:cubicBezTo>
                    <a:cubicBezTo>
                      <a:pt x="3645" y="2589"/>
                      <a:pt x="3347" y="2217"/>
                      <a:pt x="2976" y="1919"/>
                    </a:cubicBezTo>
                    <a:lnTo>
                      <a:pt x="2976" y="1919"/>
                    </a:lnTo>
                    <a:lnTo>
                      <a:pt x="4909" y="2291"/>
                    </a:lnTo>
                    <a:cubicBezTo>
                      <a:pt x="4513" y="1944"/>
                      <a:pt x="4017" y="1671"/>
                      <a:pt x="3496" y="1473"/>
                    </a:cubicBezTo>
                    <a:cubicBezTo>
                      <a:pt x="4042" y="1374"/>
                      <a:pt x="4587" y="1299"/>
                      <a:pt x="5132" y="1176"/>
                    </a:cubicBezTo>
                    <a:cubicBezTo>
                      <a:pt x="3918" y="432"/>
                      <a:pt x="2505" y="110"/>
                      <a:pt x="1067" y="10"/>
                    </a:cubicBezTo>
                    <a:cubicBezTo>
                      <a:pt x="1013" y="5"/>
                      <a:pt x="942" y="1"/>
                      <a:pt x="862"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5" name="Google Shape;10885;p29"/>
              <p:cNvSpPr/>
              <p:nvPr/>
            </p:nvSpPr>
            <p:spPr>
              <a:xfrm>
                <a:off x="3979825"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6" name="Google Shape;10886;p29"/>
              <p:cNvSpPr/>
              <p:nvPr/>
            </p:nvSpPr>
            <p:spPr>
              <a:xfrm>
                <a:off x="3992000" y="1909350"/>
                <a:ext cx="131025" cy="71525"/>
              </a:xfrm>
              <a:custGeom>
                <a:avLst/>
                <a:gdLst/>
                <a:ahLst/>
                <a:cxnLst/>
                <a:rect l="l" t="t" r="r" b="b"/>
                <a:pathLst>
                  <a:path w="5241" h="2861" extrusionOk="0">
                    <a:moveTo>
                      <a:pt x="4546" y="1"/>
                    </a:moveTo>
                    <a:lnTo>
                      <a:pt x="4546" y="1"/>
                    </a:lnTo>
                    <a:cubicBezTo>
                      <a:pt x="4075" y="125"/>
                      <a:pt x="3604" y="298"/>
                      <a:pt x="3133" y="447"/>
                    </a:cubicBezTo>
                    <a:cubicBezTo>
                      <a:pt x="2364" y="819"/>
                      <a:pt x="1621" y="1265"/>
                      <a:pt x="951" y="1810"/>
                    </a:cubicBezTo>
                    <a:cubicBezTo>
                      <a:pt x="728" y="1984"/>
                      <a:pt x="34" y="2430"/>
                      <a:pt x="9" y="2678"/>
                    </a:cubicBezTo>
                    <a:cubicBezTo>
                      <a:pt x="0" y="2815"/>
                      <a:pt x="126" y="2861"/>
                      <a:pt x="296" y="2861"/>
                    </a:cubicBezTo>
                    <a:cubicBezTo>
                      <a:pt x="589" y="2861"/>
                      <a:pt x="1015" y="2725"/>
                      <a:pt x="1125" y="2678"/>
                    </a:cubicBezTo>
                    <a:cubicBezTo>
                      <a:pt x="2439" y="2356"/>
                      <a:pt x="3753" y="2033"/>
                      <a:pt x="5067" y="1686"/>
                    </a:cubicBezTo>
                    <a:cubicBezTo>
                      <a:pt x="4571" y="1637"/>
                      <a:pt x="4075" y="1538"/>
                      <a:pt x="3579" y="1488"/>
                    </a:cubicBezTo>
                    <a:lnTo>
                      <a:pt x="5240" y="546"/>
                    </a:lnTo>
                    <a:lnTo>
                      <a:pt x="5240" y="546"/>
                    </a:lnTo>
                    <a:cubicBezTo>
                      <a:pt x="4571" y="769"/>
                      <a:pt x="3877" y="893"/>
                      <a:pt x="3207" y="992"/>
                    </a:cubicBezTo>
                    <a:cubicBezTo>
                      <a:pt x="3579" y="546"/>
                      <a:pt x="4001" y="199"/>
                      <a:pt x="4546"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7" name="Google Shape;10887;p29"/>
              <p:cNvSpPr/>
              <p:nvPr/>
            </p:nvSpPr>
            <p:spPr>
              <a:xfrm>
                <a:off x="3660338"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8" name="Google Shape;10888;p29"/>
              <p:cNvSpPr/>
              <p:nvPr/>
            </p:nvSpPr>
            <p:spPr>
              <a:xfrm>
                <a:off x="3732550" y="1916175"/>
                <a:ext cx="114050" cy="65100"/>
              </a:xfrm>
              <a:custGeom>
                <a:avLst/>
                <a:gdLst/>
                <a:ahLst/>
                <a:cxnLst/>
                <a:rect l="l" t="t" r="r" b="b"/>
                <a:pathLst>
                  <a:path w="4562" h="2604" extrusionOk="0">
                    <a:moveTo>
                      <a:pt x="174" y="0"/>
                    </a:moveTo>
                    <a:cubicBezTo>
                      <a:pt x="194" y="3"/>
                      <a:pt x="214" y="6"/>
                      <a:pt x="235" y="9"/>
                    </a:cubicBezTo>
                    <a:lnTo>
                      <a:pt x="235" y="9"/>
                    </a:lnTo>
                    <a:cubicBezTo>
                      <a:pt x="216" y="4"/>
                      <a:pt x="196" y="0"/>
                      <a:pt x="174" y="0"/>
                    </a:cubicBezTo>
                    <a:close/>
                    <a:moveTo>
                      <a:pt x="235" y="9"/>
                    </a:moveTo>
                    <a:cubicBezTo>
                      <a:pt x="318" y="34"/>
                      <a:pt x="366" y="108"/>
                      <a:pt x="447" y="149"/>
                    </a:cubicBezTo>
                    <a:cubicBezTo>
                      <a:pt x="719" y="422"/>
                      <a:pt x="992" y="719"/>
                      <a:pt x="1240" y="992"/>
                    </a:cubicBezTo>
                    <a:cubicBezTo>
                      <a:pt x="937" y="916"/>
                      <a:pt x="634" y="884"/>
                      <a:pt x="309" y="884"/>
                    </a:cubicBezTo>
                    <a:cubicBezTo>
                      <a:pt x="208" y="884"/>
                      <a:pt x="106" y="887"/>
                      <a:pt x="1" y="893"/>
                    </a:cubicBezTo>
                    <a:cubicBezTo>
                      <a:pt x="546" y="1190"/>
                      <a:pt x="1067" y="1488"/>
                      <a:pt x="1612" y="1736"/>
                    </a:cubicBezTo>
                    <a:cubicBezTo>
                      <a:pt x="1508" y="1722"/>
                      <a:pt x="1404" y="1716"/>
                      <a:pt x="1300" y="1716"/>
                    </a:cubicBezTo>
                    <a:cubicBezTo>
                      <a:pt x="1032" y="1716"/>
                      <a:pt x="764" y="1756"/>
                      <a:pt x="496" y="1810"/>
                    </a:cubicBezTo>
                    <a:cubicBezTo>
                      <a:pt x="1091" y="2281"/>
                      <a:pt x="1835" y="2603"/>
                      <a:pt x="2579" y="2603"/>
                    </a:cubicBezTo>
                    <a:cubicBezTo>
                      <a:pt x="3198" y="2603"/>
                      <a:pt x="3818" y="2405"/>
                      <a:pt x="4413" y="2182"/>
                    </a:cubicBezTo>
                    <a:cubicBezTo>
                      <a:pt x="4463" y="2157"/>
                      <a:pt x="4562" y="2132"/>
                      <a:pt x="4562" y="2058"/>
                    </a:cubicBezTo>
                    <a:cubicBezTo>
                      <a:pt x="4562" y="1983"/>
                      <a:pt x="3942" y="1537"/>
                      <a:pt x="3843" y="1438"/>
                    </a:cubicBezTo>
                    <a:cubicBezTo>
                      <a:pt x="3521" y="1165"/>
                      <a:pt x="3099" y="942"/>
                      <a:pt x="2703" y="769"/>
                    </a:cubicBezTo>
                    <a:cubicBezTo>
                      <a:pt x="1952" y="357"/>
                      <a:pt x="1083" y="135"/>
                      <a:pt x="235" y="9"/>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9" name="Google Shape;10889;p29"/>
              <p:cNvSpPr/>
              <p:nvPr/>
            </p:nvSpPr>
            <p:spPr>
              <a:xfrm>
                <a:off x="3961850"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0" name="Google Shape;10890;p29"/>
              <p:cNvSpPr/>
              <p:nvPr/>
            </p:nvSpPr>
            <p:spPr>
              <a:xfrm>
                <a:off x="3964950" y="1805850"/>
                <a:ext cx="120875" cy="146350"/>
              </a:xfrm>
              <a:custGeom>
                <a:avLst/>
                <a:gdLst/>
                <a:ahLst/>
                <a:cxnLst/>
                <a:rect l="l" t="t" r="r" b="b"/>
                <a:pathLst>
                  <a:path w="4835" h="5854" extrusionOk="0">
                    <a:moveTo>
                      <a:pt x="4289" y="1"/>
                    </a:moveTo>
                    <a:lnTo>
                      <a:pt x="4289" y="1"/>
                    </a:lnTo>
                    <a:cubicBezTo>
                      <a:pt x="3446" y="546"/>
                      <a:pt x="2703" y="1240"/>
                      <a:pt x="2083" y="2058"/>
                    </a:cubicBezTo>
                    <a:cubicBezTo>
                      <a:pt x="1364" y="2951"/>
                      <a:pt x="744" y="3942"/>
                      <a:pt x="298" y="4934"/>
                    </a:cubicBezTo>
                    <a:cubicBezTo>
                      <a:pt x="125" y="5207"/>
                      <a:pt x="1" y="5504"/>
                      <a:pt x="75" y="5802"/>
                    </a:cubicBezTo>
                    <a:cubicBezTo>
                      <a:pt x="112" y="5839"/>
                      <a:pt x="158" y="5853"/>
                      <a:pt x="208" y="5853"/>
                    </a:cubicBezTo>
                    <a:cubicBezTo>
                      <a:pt x="324" y="5853"/>
                      <a:pt x="459" y="5772"/>
                      <a:pt x="546" y="5702"/>
                    </a:cubicBezTo>
                    <a:cubicBezTo>
                      <a:pt x="1463" y="4983"/>
                      <a:pt x="2281" y="4215"/>
                      <a:pt x="3099" y="3372"/>
                    </a:cubicBezTo>
                    <a:cubicBezTo>
                      <a:pt x="3793" y="2703"/>
                      <a:pt x="4463" y="1959"/>
                      <a:pt x="4835" y="1067"/>
                    </a:cubicBezTo>
                    <a:lnTo>
                      <a:pt x="4835" y="1067"/>
                    </a:lnTo>
                    <a:cubicBezTo>
                      <a:pt x="4661" y="1116"/>
                      <a:pt x="4438" y="1191"/>
                      <a:pt x="4264" y="1240"/>
                    </a:cubicBezTo>
                    <a:cubicBezTo>
                      <a:pt x="4463" y="992"/>
                      <a:pt x="4686" y="720"/>
                      <a:pt x="4810" y="422"/>
                    </a:cubicBezTo>
                    <a:lnTo>
                      <a:pt x="4810" y="422"/>
                    </a:lnTo>
                    <a:cubicBezTo>
                      <a:pt x="4512" y="546"/>
                      <a:pt x="4215" y="645"/>
                      <a:pt x="3942" y="844"/>
                    </a:cubicBezTo>
                    <a:cubicBezTo>
                      <a:pt x="4091" y="571"/>
                      <a:pt x="4190" y="273"/>
                      <a:pt x="4289"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1" name="Google Shape;10891;p29"/>
              <p:cNvSpPr/>
              <p:nvPr/>
            </p:nvSpPr>
            <p:spPr>
              <a:xfrm>
                <a:off x="3772825"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2" name="Google Shape;10892;p29"/>
              <p:cNvSpPr/>
              <p:nvPr/>
            </p:nvSpPr>
            <p:spPr>
              <a:xfrm>
                <a:off x="3808150" y="1849250"/>
                <a:ext cx="69975" cy="85600"/>
              </a:xfrm>
              <a:custGeom>
                <a:avLst/>
                <a:gdLst/>
                <a:ahLst/>
                <a:cxnLst/>
                <a:rect l="l" t="t" r="r" b="b"/>
                <a:pathLst>
                  <a:path w="2799" h="3424" extrusionOk="0">
                    <a:moveTo>
                      <a:pt x="1687" y="0"/>
                    </a:moveTo>
                    <a:lnTo>
                      <a:pt x="1687" y="0"/>
                    </a:lnTo>
                    <a:cubicBezTo>
                      <a:pt x="1786" y="397"/>
                      <a:pt x="1811" y="843"/>
                      <a:pt x="1811" y="1239"/>
                    </a:cubicBezTo>
                    <a:cubicBezTo>
                      <a:pt x="1563" y="768"/>
                      <a:pt x="1265" y="372"/>
                      <a:pt x="893" y="25"/>
                    </a:cubicBezTo>
                    <a:lnTo>
                      <a:pt x="893" y="25"/>
                    </a:lnTo>
                    <a:cubicBezTo>
                      <a:pt x="992" y="446"/>
                      <a:pt x="1017" y="818"/>
                      <a:pt x="1042" y="1215"/>
                    </a:cubicBezTo>
                    <a:cubicBezTo>
                      <a:pt x="670" y="967"/>
                      <a:pt x="323" y="719"/>
                      <a:pt x="1" y="471"/>
                    </a:cubicBezTo>
                    <a:lnTo>
                      <a:pt x="1" y="471"/>
                    </a:lnTo>
                    <a:cubicBezTo>
                      <a:pt x="150" y="1190"/>
                      <a:pt x="521" y="1834"/>
                      <a:pt x="1017" y="2355"/>
                    </a:cubicBezTo>
                    <a:cubicBezTo>
                      <a:pt x="1315" y="2702"/>
                      <a:pt x="1786" y="3272"/>
                      <a:pt x="2232" y="3371"/>
                    </a:cubicBezTo>
                    <a:cubicBezTo>
                      <a:pt x="2312" y="3407"/>
                      <a:pt x="2381" y="3423"/>
                      <a:pt x="2441" y="3423"/>
                    </a:cubicBezTo>
                    <a:cubicBezTo>
                      <a:pt x="2749" y="3423"/>
                      <a:pt x="2798" y="2993"/>
                      <a:pt x="2777" y="2702"/>
                    </a:cubicBezTo>
                    <a:cubicBezTo>
                      <a:pt x="2753" y="2206"/>
                      <a:pt x="2629" y="1710"/>
                      <a:pt x="2430" y="1239"/>
                    </a:cubicBezTo>
                    <a:cubicBezTo>
                      <a:pt x="2356" y="992"/>
                      <a:pt x="2232" y="768"/>
                      <a:pt x="2108" y="570"/>
                    </a:cubicBezTo>
                    <a:cubicBezTo>
                      <a:pt x="2009" y="397"/>
                      <a:pt x="1736" y="149"/>
                      <a:pt x="1687"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3" name="Google Shape;10893;p29"/>
              <p:cNvSpPr/>
              <p:nvPr/>
            </p:nvSpPr>
            <p:spPr>
              <a:xfrm>
                <a:off x="3913525"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4" name="Google Shape;10894;p29"/>
              <p:cNvSpPr/>
              <p:nvPr/>
            </p:nvSpPr>
            <p:spPr>
              <a:xfrm>
                <a:off x="3920950" y="1790375"/>
                <a:ext cx="48975" cy="142550"/>
              </a:xfrm>
              <a:custGeom>
                <a:avLst/>
                <a:gdLst/>
                <a:ahLst/>
                <a:cxnLst/>
                <a:rect l="l" t="t" r="r" b="b"/>
                <a:pathLst>
                  <a:path w="1959" h="5702" extrusionOk="0">
                    <a:moveTo>
                      <a:pt x="1339" y="0"/>
                    </a:moveTo>
                    <a:cubicBezTo>
                      <a:pt x="1067" y="446"/>
                      <a:pt x="843" y="892"/>
                      <a:pt x="620" y="1413"/>
                    </a:cubicBezTo>
                    <a:cubicBezTo>
                      <a:pt x="496" y="1710"/>
                      <a:pt x="323" y="2033"/>
                      <a:pt x="224" y="2330"/>
                    </a:cubicBezTo>
                    <a:cubicBezTo>
                      <a:pt x="1" y="3223"/>
                      <a:pt x="249" y="4437"/>
                      <a:pt x="472" y="5330"/>
                    </a:cubicBezTo>
                    <a:cubicBezTo>
                      <a:pt x="496" y="5503"/>
                      <a:pt x="596" y="5677"/>
                      <a:pt x="744" y="5702"/>
                    </a:cubicBezTo>
                    <a:lnTo>
                      <a:pt x="1488" y="3768"/>
                    </a:lnTo>
                    <a:cubicBezTo>
                      <a:pt x="1686" y="3223"/>
                      <a:pt x="1885" y="2702"/>
                      <a:pt x="1959" y="2157"/>
                    </a:cubicBezTo>
                    <a:lnTo>
                      <a:pt x="1959" y="2157"/>
                    </a:lnTo>
                    <a:cubicBezTo>
                      <a:pt x="1860" y="2281"/>
                      <a:pt x="1736" y="2355"/>
                      <a:pt x="1612" y="2454"/>
                    </a:cubicBezTo>
                    <a:cubicBezTo>
                      <a:pt x="1810" y="1810"/>
                      <a:pt x="1860" y="1165"/>
                      <a:pt x="1860" y="496"/>
                    </a:cubicBezTo>
                    <a:lnTo>
                      <a:pt x="1860" y="496"/>
                    </a:lnTo>
                    <a:cubicBezTo>
                      <a:pt x="1711" y="719"/>
                      <a:pt x="1562" y="967"/>
                      <a:pt x="1463" y="1239"/>
                    </a:cubicBezTo>
                    <a:cubicBezTo>
                      <a:pt x="1463" y="843"/>
                      <a:pt x="1389" y="421"/>
                      <a:pt x="1339"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5" name="Google Shape;10895;p29"/>
              <p:cNvSpPr/>
              <p:nvPr/>
            </p:nvSpPr>
            <p:spPr>
              <a:xfrm>
                <a:off x="3693500" y="1800175"/>
                <a:ext cx="175425" cy="169000"/>
              </a:xfrm>
              <a:custGeom>
                <a:avLst/>
                <a:gdLst/>
                <a:ahLst/>
                <a:cxnLst/>
                <a:rect l="l" t="t" r="r" b="b"/>
                <a:pathLst>
                  <a:path w="7017" h="6760" extrusionOk="0">
                    <a:moveTo>
                      <a:pt x="1582" y="1"/>
                    </a:moveTo>
                    <a:cubicBezTo>
                      <a:pt x="1559" y="1"/>
                      <a:pt x="1536" y="2"/>
                      <a:pt x="1513" y="5"/>
                    </a:cubicBezTo>
                    <a:cubicBezTo>
                      <a:pt x="1315" y="54"/>
                      <a:pt x="1141" y="178"/>
                      <a:pt x="943" y="253"/>
                    </a:cubicBezTo>
                    <a:cubicBezTo>
                      <a:pt x="745" y="376"/>
                      <a:pt x="447" y="426"/>
                      <a:pt x="274" y="575"/>
                    </a:cubicBezTo>
                    <a:cubicBezTo>
                      <a:pt x="75" y="724"/>
                      <a:pt x="75" y="922"/>
                      <a:pt x="75" y="1120"/>
                    </a:cubicBezTo>
                    <a:cubicBezTo>
                      <a:pt x="75" y="1219"/>
                      <a:pt x="125" y="1244"/>
                      <a:pt x="75" y="1343"/>
                    </a:cubicBezTo>
                    <a:cubicBezTo>
                      <a:pt x="75" y="1442"/>
                      <a:pt x="26" y="1542"/>
                      <a:pt x="26" y="1616"/>
                    </a:cubicBezTo>
                    <a:cubicBezTo>
                      <a:pt x="1" y="1988"/>
                      <a:pt x="125" y="2459"/>
                      <a:pt x="373" y="2781"/>
                    </a:cubicBezTo>
                    <a:cubicBezTo>
                      <a:pt x="1761" y="4591"/>
                      <a:pt x="4091" y="5880"/>
                      <a:pt x="6198" y="6673"/>
                    </a:cubicBezTo>
                    <a:cubicBezTo>
                      <a:pt x="6322" y="6723"/>
                      <a:pt x="6459" y="6760"/>
                      <a:pt x="6582" y="6760"/>
                    </a:cubicBezTo>
                    <a:cubicBezTo>
                      <a:pt x="6706" y="6760"/>
                      <a:pt x="6818" y="6723"/>
                      <a:pt x="6892" y="6623"/>
                    </a:cubicBezTo>
                    <a:cubicBezTo>
                      <a:pt x="7016" y="6450"/>
                      <a:pt x="6942" y="6252"/>
                      <a:pt x="6868" y="6053"/>
                    </a:cubicBezTo>
                    <a:cubicBezTo>
                      <a:pt x="6520" y="5260"/>
                      <a:pt x="6000" y="4492"/>
                      <a:pt x="5455" y="3698"/>
                    </a:cubicBezTo>
                    <a:cubicBezTo>
                      <a:pt x="5281" y="3500"/>
                      <a:pt x="5132" y="3302"/>
                      <a:pt x="4984" y="3079"/>
                    </a:cubicBezTo>
                    <a:cubicBezTo>
                      <a:pt x="4165" y="2013"/>
                      <a:pt x="3298" y="922"/>
                      <a:pt x="2133" y="203"/>
                    </a:cubicBezTo>
                    <a:cubicBezTo>
                      <a:pt x="1955" y="92"/>
                      <a:pt x="1777" y="1"/>
                      <a:pt x="1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6" name="Google Shape;10896;p29"/>
              <p:cNvSpPr/>
              <p:nvPr/>
            </p:nvSpPr>
            <p:spPr>
              <a:xfrm>
                <a:off x="3753000" y="1859150"/>
                <a:ext cx="104775" cy="101675"/>
              </a:xfrm>
              <a:custGeom>
                <a:avLst/>
                <a:gdLst/>
                <a:ahLst/>
                <a:cxnLst/>
                <a:rect l="l" t="t" r="r" b="b"/>
                <a:pathLst>
                  <a:path w="4191" h="4067" extrusionOk="0">
                    <a:moveTo>
                      <a:pt x="794" y="1"/>
                    </a:moveTo>
                    <a:cubicBezTo>
                      <a:pt x="801" y="18"/>
                      <a:pt x="811" y="35"/>
                      <a:pt x="824" y="52"/>
                    </a:cubicBezTo>
                    <a:lnTo>
                      <a:pt x="824" y="52"/>
                    </a:lnTo>
                    <a:cubicBezTo>
                      <a:pt x="814" y="35"/>
                      <a:pt x="804" y="18"/>
                      <a:pt x="794" y="1"/>
                    </a:cubicBezTo>
                    <a:close/>
                    <a:moveTo>
                      <a:pt x="348" y="1463"/>
                    </a:moveTo>
                    <a:lnTo>
                      <a:pt x="348" y="1463"/>
                    </a:lnTo>
                    <a:cubicBezTo>
                      <a:pt x="355" y="1465"/>
                      <a:pt x="362" y="1467"/>
                      <a:pt x="369" y="1468"/>
                    </a:cubicBezTo>
                    <a:lnTo>
                      <a:pt x="369" y="1468"/>
                    </a:lnTo>
                    <a:cubicBezTo>
                      <a:pt x="362" y="1466"/>
                      <a:pt x="355" y="1465"/>
                      <a:pt x="348" y="1463"/>
                    </a:cubicBezTo>
                    <a:close/>
                    <a:moveTo>
                      <a:pt x="824" y="52"/>
                    </a:moveTo>
                    <a:cubicBezTo>
                      <a:pt x="982" y="330"/>
                      <a:pt x="1100" y="587"/>
                      <a:pt x="1240" y="843"/>
                    </a:cubicBezTo>
                    <a:cubicBezTo>
                      <a:pt x="868" y="571"/>
                      <a:pt x="422" y="372"/>
                      <a:pt x="1" y="273"/>
                    </a:cubicBezTo>
                    <a:lnTo>
                      <a:pt x="1" y="273"/>
                    </a:lnTo>
                    <a:cubicBezTo>
                      <a:pt x="348" y="695"/>
                      <a:pt x="670" y="1141"/>
                      <a:pt x="1017" y="1538"/>
                    </a:cubicBezTo>
                    <a:cubicBezTo>
                      <a:pt x="802" y="1514"/>
                      <a:pt x="564" y="1513"/>
                      <a:pt x="369" y="1468"/>
                    </a:cubicBezTo>
                    <a:lnTo>
                      <a:pt x="369" y="1468"/>
                    </a:lnTo>
                    <a:cubicBezTo>
                      <a:pt x="621" y="1538"/>
                      <a:pt x="1048" y="1964"/>
                      <a:pt x="1265" y="2133"/>
                    </a:cubicBezTo>
                    <a:cubicBezTo>
                      <a:pt x="1587" y="2306"/>
                      <a:pt x="1860" y="2529"/>
                      <a:pt x="2157" y="2703"/>
                    </a:cubicBezTo>
                    <a:cubicBezTo>
                      <a:pt x="2827" y="3149"/>
                      <a:pt x="3471" y="3620"/>
                      <a:pt x="4116" y="4066"/>
                    </a:cubicBezTo>
                    <a:cubicBezTo>
                      <a:pt x="4190" y="4017"/>
                      <a:pt x="4116" y="3917"/>
                      <a:pt x="4091" y="3818"/>
                    </a:cubicBezTo>
                    <a:cubicBezTo>
                      <a:pt x="3769" y="3322"/>
                      <a:pt x="3570" y="2827"/>
                      <a:pt x="3198" y="2380"/>
                    </a:cubicBezTo>
                    <a:cubicBezTo>
                      <a:pt x="2777" y="1860"/>
                      <a:pt x="2380" y="1414"/>
                      <a:pt x="1909" y="943"/>
                    </a:cubicBezTo>
                    <a:cubicBezTo>
                      <a:pt x="1736" y="744"/>
                      <a:pt x="1538" y="596"/>
                      <a:pt x="1364" y="422"/>
                    </a:cubicBezTo>
                    <a:cubicBezTo>
                      <a:pt x="1230" y="355"/>
                      <a:pt x="935" y="208"/>
                      <a:pt x="824" y="52"/>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7" name="Google Shape;10897;p29"/>
              <p:cNvSpPr/>
              <p:nvPr/>
            </p:nvSpPr>
            <p:spPr>
              <a:xfrm>
                <a:off x="3843475" y="1707050"/>
                <a:ext cx="93625" cy="244625"/>
              </a:xfrm>
              <a:custGeom>
                <a:avLst/>
                <a:gdLst/>
                <a:ahLst/>
                <a:cxnLst/>
                <a:rect l="l" t="t" r="r" b="b"/>
                <a:pathLst>
                  <a:path w="3745" h="9785" extrusionOk="0">
                    <a:moveTo>
                      <a:pt x="2204" y="0"/>
                    </a:moveTo>
                    <a:cubicBezTo>
                      <a:pt x="2000" y="0"/>
                      <a:pt x="1793" y="215"/>
                      <a:pt x="1572" y="215"/>
                    </a:cubicBezTo>
                    <a:cubicBezTo>
                      <a:pt x="1552" y="215"/>
                      <a:pt x="1533" y="213"/>
                      <a:pt x="1513" y="210"/>
                    </a:cubicBezTo>
                    <a:cubicBezTo>
                      <a:pt x="1414" y="185"/>
                      <a:pt x="1364" y="160"/>
                      <a:pt x="1265" y="110"/>
                    </a:cubicBezTo>
                    <a:cubicBezTo>
                      <a:pt x="1249" y="108"/>
                      <a:pt x="1234" y="106"/>
                      <a:pt x="1218" y="106"/>
                    </a:cubicBezTo>
                    <a:cubicBezTo>
                      <a:pt x="1090" y="106"/>
                      <a:pt x="982" y="193"/>
                      <a:pt x="893" y="259"/>
                    </a:cubicBezTo>
                    <a:cubicBezTo>
                      <a:pt x="819" y="358"/>
                      <a:pt x="745" y="507"/>
                      <a:pt x="720" y="631"/>
                    </a:cubicBezTo>
                    <a:cubicBezTo>
                      <a:pt x="398" y="1474"/>
                      <a:pt x="150" y="2341"/>
                      <a:pt x="50" y="3234"/>
                    </a:cubicBezTo>
                    <a:cubicBezTo>
                      <a:pt x="1" y="4052"/>
                      <a:pt x="199" y="4721"/>
                      <a:pt x="373" y="5514"/>
                    </a:cubicBezTo>
                    <a:cubicBezTo>
                      <a:pt x="745" y="7027"/>
                      <a:pt x="1364" y="8539"/>
                      <a:pt x="2480" y="9679"/>
                    </a:cubicBezTo>
                    <a:cubicBezTo>
                      <a:pt x="2521" y="9740"/>
                      <a:pt x="2578" y="9785"/>
                      <a:pt x="2653" y="9785"/>
                    </a:cubicBezTo>
                    <a:cubicBezTo>
                      <a:pt x="2669" y="9785"/>
                      <a:pt x="2685" y="9783"/>
                      <a:pt x="2703" y="9778"/>
                    </a:cubicBezTo>
                    <a:cubicBezTo>
                      <a:pt x="2728" y="9778"/>
                      <a:pt x="2753" y="9754"/>
                      <a:pt x="2802" y="9729"/>
                    </a:cubicBezTo>
                    <a:cubicBezTo>
                      <a:pt x="3050" y="9456"/>
                      <a:pt x="3149" y="9109"/>
                      <a:pt x="3248" y="8737"/>
                    </a:cubicBezTo>
                    <a:cubicBezTo>
                      <a:pt x="3620" y="7374"/>
                      <a:pt x="3695" y="5985"/>
                      <a:pt x="3695" y="4548"/>
                    </a:cubicBezTo>
                    <a:cubicBezTo>
                      <a:pt x="3695" y="4449"/>
                      <a:pt x="3695" y="4399"/>
                      <a:pt x="3744" y="4325"/>
                    </a:cubicBezTo>
                    <a:cubicBezTo>
                      <a:pt x="3744" y="3928"/>
                      <a:pt x="3744" y="3482"/>
                      <a:pt x="3695" y="3085"/>
                    </a:cubicBezTo>
                    <a:cubicBezTo>
                      <a:pt x="3620" y="2713"/>
                      <a:pt x="3521" y="2366"/>
                      <a:pt x="3397" y="2044"/>
                    </a:cubicBezTo>
                    <a:cubicBezTo>
                      <a:pt x="3298" y="1672"/>
                      <a:pt x="3149" y="1251"/>
                      <a:pt x="3025" y="879"/>
                    </a:cubicBezTo>
                    <a:cubicBezTo>
                      <a:pt x="2951" y="606"/>
                      <a:pt x="2703" y="383"/>
                      <a:pt x="2480" y="185"/>
                    </a:cubicBezTo>
                    <a:cubicBezTo>
                      <a:pt x="2406" y="110"/>
                      <a:pt x="2356" y="61"/>
                      <a:pt x="2282" y="11"/>
                    </a:cubicBezTo>
                    <a:cubicBezTo>
                      <a:pt x="2256" y="3"/>
                      <a:pt x="2230" y="0"/>
                      <a:pt x="22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8" name="Google Shape;10898;p29"/>
              <p:cNvSpPr/>
              <p:nvPr/>
            </p:nvSpPr>
            <p:spPr>
              <a:xfrm>
                <a:off x="3871375" y="1763725"/>
                <a:ext cx="49600" cy="165950"/>
              </a:xfrm>
              <a:custGeom>
                <a:avLst/>
                <a:gdLst/>
                <a:ahLst/>
                <a:cxnLst/>
                <a:rect l="l" t="t" r="r" b="b"/>
                <a:pathLst>
                  <a:path w="1984" h="6638" extrusionOk="0">
                    <a:moveTo>
                      <a:pt x="1959" y="2628"/>
                    </a:moveTo>
                    <a:cubicBezTo>
                      <a:pt x="1954" y="2634"/>
                      <a:pt x="1950" y="2641"/>
                      <a:pt x="1947" y="2649"/>
                    </a:cubicBezTo>
                    <a:lnTo>
                      <a:pt x="1947" y="2649"/>
                    </a:lnTo>
                    <a:cubicBezTo>
                      <a:pt x="1951" y="2642"/>
                      <a:pt x="1955" y="2635"/>
                      <a:pt x="1959" y="2628"/>
                    </a:cubicBezTo>
                    <a:close/>
                    <a:moveTo>
                      <a:pt x="248" y="0"/>
                    </a:moveTo>
                    <a:cubicBezTo>
                      <a:pt x="75" y="793"/>
                      <a:pt x="0" y="1636"/>
                      <a:pt x="50" y="2479"/>
                    </a:cubicBezTo>
                    <a:cubicBezTo>
                      <a:pt x="100" y="3173"/>
                      <a:pt x="174" y="3917"/>
                      <a:pt x="372" y="4636"/>
                    </a:cubicBezTo>
                    <a:cubicBezTo>
                      <a:pt x="471" y="5008"/>
                      <a:pt x="595" y="5379"/>
                      <a:pt x="719" y="5726"/>
                    </a:cubicBezTo>
                    <a:cubicBezTo>
                      <a:pt x="794" y="5974"/>
                      <a:pt x="893" y="6470"/>
                      <a:pt x="1141" y="6594"/>
                    </a:cubicBezTo>
                    <a:cubicBezTo>
                      <a:pt x="1197" y="6624"/>
                      <a:pt x="1250" y="6637"/>
                      <a:pt x="1298" y="6637"/>
                    </a:cubicBezTo>
                    <a:cubicBezTo>
                      <a:pt x="1778" y="6637"/>
                      <a:pt x="1862" y="5300"/>
                      <a:pt x="1884" y="5008"/>
                    </a:cubicBezTo>
                    <a:lnTo>
                      <a:pt x="1984" y="3793"/>
                    </a:lnTo>
                    <a:lnTo>
                      <a:pt x="1984" y="3173"/>
                    </a:lnTo>
                    <a:cubicBezTo>
                      <a:pt x="1984" y="3103"/>
                      <a:pt x="1896" y="2771"/>
                      <a:pt x="1947" y="2649"/>
                    </a:cubicBezTo>
                    <a:lnTo>
                      <a:pt x="1947" y="2649"/>
                    </a:lnTo>
                    <a:cubicBezTo>
                      <a:pt x="1826" y="2866"/>
                      <a:pt x="1682" y="3105"/>
                      <a:pt x="1562" y="3297"/>
                    </a:cubicBezTo>
                    <a:cubicBezTo>
                      <a:pt x="1612" y="2305"/>
                      <a:pt x="1562" y="1363"/>
                      <a:pt x="1290" y="397"/>
                    </a:cubicBezTo>
                    <a:cubicBezTo>
                      <a:pt x="1190" y="769"/>
                      <a:pt x="1066" y="1165"/>
                      <a:pt x="942" y="1537"/>
                    </a:cubicBezTo>
                    <a:cubicBezTo>
                      <a:pt x="695" y="1016"/>
                      <a:pt x="471" y="521"/>
                      <a:pt x="248"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9" name="Google Shape;10899;p29"/>
              <p:cNvSpPr/>
              <p:nvPr/>
            </p:nvSpPr>
            <p:spPr>
              <a:xfrm>
                <a:off x="3941400" y="1752650"/>
                <a:ext cx="131425" cy="195800"/>
              </a:xfrm>
              <a:custGeom>
                <a:avLst/>
                <a:gdLst/>
                <a:ahLst/>
                <a:cxnLst/>
                <a:rect l="l" t="t" r="r" b="b"/>
                <a:pathLst>
                  <a:path w="5257" h="7832" extrusionOk="0">
                    <a:moveTo>
                      <a:pt x="4359" y="0"/>
                    </a:moveTo>
                    <a:cubicBezTo>
                      <a:pt x="3935" y="0"/>
                      <a:pt x="3246" y="564"/>
                      <a:pt x="3000" y="765"/>
                    </a:cubicBezTo>
                    <a:cubicBezTo>
                      <a:pt x="2554" y="1137"/>
                      <a:pt x="2157" y="1583"/>
                      <a:pt x="1810" y="2054"/>
                    </a:cubicBezTo>
                    <a:cubicBezTo>
                      <a:pt x="1067" y="2996"/>
                      <a:pt x="521" y="4062"/>
                      <a:pt x="174" y="5227"/>
                    </a:cubicBezTo>
                    <a:cubicBezTo>
                      <a:pt x="50" y="5798"/>
                      <a:pt x="1" y="6343"/>
                      <a:pt x="1" y="6938"/>
                    </a:cubicBezTo>
                    <a:cubicBezTo>
                      <a:pt x="1" y="7139"/>
                      <a:pt x="99" y="7832"/>
                      <a:pt x="362" y="7832"/>
                    </a:cubicBezTo>
                    <a:cubicBezTo>
                      <a:pt x="422" y="7832"/>
                      <a:pt x="492" y="7795"/>
                      <a:pt x="571" y="7706"/>
                    </a:cubicBezTo>
                    <a:cubicBezTo>
                      <a:pt x="1017" y="7260"/>
                      <a:pt x="1488" y="6740"/>
                      <a:pt x="1909" y="6293"/>
                    </a:cubicBezTo>
                    <a:cubicBezTo>
                      <a:pt x="2529" y="5674"/>
                      <a:pt x="3124" y="5029"/>
                      <a:pt x="3645" y="4310"/>
                    </a:cubicBezTo>
                    <a:cubicBezTo>
                      <a:pt x="4215" y="3567"/>
                      <a:pt x="4711" y="2724"/>
                      <a:pt x="5033" y="1831"/>
                    </a:cubicBezTo>
                    <a:cubicBezTo>
                      <a:pt x="5256" y="1385"/>
                      <a:pt x="5157" y="1063"/>
                      <a:pt x="5083" y="592"/>
                    </a:cubicBezTo>
                    <a:cubicBezTo>
                      <a:pt x="5083" y="517"/>
                      <a:pt x="5033" y="443"/>
                      <a:pt x="5008" y="393"/>
                    </a:cubicBezTo>
                    <a:cubicBezTo>
                      <a:pt x="4959" y="344"/>
                      <a:pt x="4835" y="344"/>
                      <a:pt x="4735" y="270"/>
                    </a:cubicBezTo>
                    <a:cubicBezTo>
                      <a:pt x="4636" y="220"/>
                      <a:pt x="4612" y="71"/>
                      <a:pt x="4488" y="22"/>
                    </a:cubicBezTo>
                    <a:cubicBezTo>
                      <a:pt x="4449" y="7"/>
                      <a:pt x="4405" y="0"/>
                      <a:pt x="43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0" name="Google Shape;10900;p29"/>
              <p:cNvSpPr/>
              <p:nvPr/>
            </p:nvSpPr>
            <p:spPr>
              <a:xfrm>
                <a:off x="3956825" y="1780450"/>
                <a:ext cx="73225" cy="146150"/>
              </a:xfrm>
              <a:custGeom>
                <a:avLst/>
                <a:gdLst/>
                <a:ahLst/>
                <a:cxnLst/>
                <a:rect l="l" t="t" r="r" b="b"/>
                <a:pathLst>
                  <a:path w="2929" h="5846" extrusionOk="0">
                    <a:moveTo>
                      <a:pt x="2929" y="1612"/>
                    </a:moveTo>
                    <a:lnTo>
                      <a:pt x="2929" y="1612"/>
                    </a:lnTo>
                    <a:cubicBezTo>
                      <a:pt x="2920" y="1618"/>
                      <a:pt x="2912" y="1625"/>
                      <a:pt x="2903" y="1634"/>
                    </a:cubicBezTo>
                    <a:lnTo>
                      <a:pt x="2903" y="1634"/>
                    </a:lnTo>
                    <a:cubicBezTo>
                      <a:pt x="2912" y="1627"/>
                      <a:pt x="2920" y="1619"/>
                      <a:pt x="2929" y="1612"/>
                    </a:cubicBezTo>
                    <a:close/>
                    <a:moveTo>
                      <a:pt x="2879" y="0"/>
                    </a:moveTo>
                    <a:lnTo>
                      <a:pt x="2879" y="0"/>
                    </a:lnTo>
                    <a:cubicBezTo>
                      <a:pt x="2259" y="645"/>
                      <a:pt x="1739" y="1364"/>
                      <a:pt x="1317" y="2132"/>
                    </a:cubicBezTo>
                    <a:cubicBezTo>
                      <a:pt x="921" y="2826"/>
                      <a:pt x="623" y="3570"/>
                      <a:pt x="350" y="4314"/>
                    </a:cubicBezTo>
                    <a:cubicBezTo>
                      <a:pt x="227" y="4686"/>
                      <a:pt x="103" y="5082"/>
                      <a:pt x="53" y="5454"/>
                    </a:cubicBezTo>
                    <a:cubicBezTo>
                      <a:pt x="0" y="5730"/>
                      <a:pt x="45" y="5846"/>
                      <a:pt x="147" y="5846"/>
                    </a:cubicBezTo>
                    <a:cubicBezTo>
                      <a:pt x="237" y="5846"/>
                      <a:pt x="372" y="5754"/>
                      <a:pt x="524" y="5603"/>
                    </a:cubicBezTo>
                    <a:cubicBezTo>
                      <a:pt x="1069" y="5008"/>
                      <a:pt x="1565" y="4388"/>
                      <a:pt x="1962" y="3719"/>
                    </a:cubicBezTo>
                    <a:cubicBezTo>
                      <a:pt x="2185" y="3372"/>
                      <a:pt x="2383" y="3049"/>
                      <a:pt x="2532" y="2678"/>
                    </a:cubicBezTo>
                    <a:cubicBezTo>
                      <a:pt x="2626" y="2466"/>
                      <a:pt x="2743" y="1805"/>
                      <a:pt x="2903" y="1634"/>
                    </a:cubicBezTo>
                    <a:lnTo>
                      <a:pt x="2903" y="1634"/>
                    </a:lnTo>
                    <a:cubicBezTo>
                      <a:pt x="2662" y="1847"/>
                      <a:pt x="2399" y="2015"/>
                      <a:pt x="2135" y="2207"/>
                    </a:cubicBezTo>
                    <a:cubicBezTo>
                      <a:pt x="2433" y="1488"/>
                      <a:pt x="2681" y="744"/>
                      <a:pt x="2879"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1" name="Google Shape;10901;p29"/>
              <p:cNvSpPr/>
              <p:nvPr/>
            </p:nvSpPr>
            <p:spPr>
              <a:xfrm>
                <a:off x="3656950" y="1972775"/>
                <a:ext cx="200825" cy="79400"/>
              </a:xfrm>
              <a:custGeom>
                <a:avLst/>
                <a:gdLst/>
                <a:ahLst/>
                <a:cxnLst/>
                <a:rect l="l" t="t" r="r" b="b"/>
                <a:pathLst>
                  <a:path w="8033" h="3176" extrusionOk="0">
                    <a:moveTo>
                      <a:pt x="4064" y="0"/>
                    </a:moveTo>
                    <a:cubicBezTo>
                      <a:pt x="2882" y="0"/>
                      <a:pt x="1700" y="114"/>
                      <a:pt x="645" y="612"/>
                    </a:cubicBezTo>
                    <a:cubicBezTo>
                      <a:pt x="496" y="686"/>
                      <a:pt x="298" y="761"/>
                      <a:pt x="223" y="934"/>
                    </a:cubicBezTo>
                    <a:cubicBezTo>
                      <a:pt x="0" y="1207"/>
                      <a:pt x="25" y="1579"/>
                      <a:pt x="124" y="1926"/>
                    </a:cubicBezTo>
                    <a:cubicBezTo>
                      <a:pt x="149" y="2025"/>
                      <a:pt x="223" y="2124"/>
                      <a:pt x="273" y="2248"/>
                    </a:cubicBezTo>
                    <a:cubicBezTo>
                      <a:pt x="372" y="2422"/>
                      <a:pt x="521" y="2570"/>
                      <a:pt x="670" y="2694"/>
                    </a:cubicBezTo>
                    <a:cubicBezTo>
                      <a:pt x="1119" y="3036"/>
                      <a:pt x="1734" y="3176"/>
                      <a:pt x="2324" y="3176"/>
                    </a:cubicBezTo>
                    <a:cubicBezTo>
                      <a:pt x="2418" y="3176"/>
                      <a:pt x="2511" y="3172"/>
                      <a:pt x="2603" y="3165"/>
                    </a:cubicBezTo>
                    <a:cubicBezTo>
                      <a:pt x="3272" y="3091"/>
                      <a:pt x="3942" y="2843"/>
                      <a:pt x="4562" y="2620"/>
                    </a:cubicBezTo>
                    <a:cubicBezTo>
                      <a:pt x="5107" y="2422"/>
                      <a:pt x="5702" y="2223"/>
                      <a:pt x="6247" y="2000"/>
                    </a:cubicBezTo>
                    <a:cubicBezTo>
                      <a:pt x="6693" y="1851"/>
                      <a:pt x="7115" y="1703"/>
                      <a:pt x="7437" y="1380"/>
                    </a:cubicBezTo>
                    <a:cubicBezTo>
                      <a:pt x="7834" y="1009"/>
                      <a:pt x="8032" y="364"/>
                      <a:pt x="7338" y="265"/>
                    </a:cubicBezTo>
                    <a:cubicBezTo>
                      <a:pt x="6569" y="67"/>
                      <a:pt x="5727" y="67"/>
                      <a:pt x="4933" y="17"/>
                    </a:cubicBezTo>
                    <a:cubicBezTo>
                      <a:pt x="4645" y="7"/>
                      <a:pt x="4355" y="0"/>
                      <a:pt x="40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2" name="Google Shape;10902;p29"/>
              <p:cNvSpPr/>
              <p:nvPr/>
            </p:nvSpPr>
            <p:spPr>
              <a:xfrm>
                <a:off x="3682975" y="1979050"/>
                <a:ext cx="165500" cy="51800"/>
              </a:xfrm>
              <a:custGeom>
                <a:avLst/>
                <a:gdLst/>
                <a:ahLst/>
                <a:cxnLst/>
                <a:rect l="l" t="t" r="r" b="b"/>
                <a:pathLst>
                  <a:path w="6620" h="2072" extrusionOk="0">
                    <a:moveTo>
                      <a:pt x="4714" y="0"/>
                    </a:moveTo>
                    <a:cubicBezTo>
                      <a:pt x="4289" y="0"/>
                      <a:pt x="3864" y="33"/>
                      <a:pt x="3446" y="88"/>
                    </a:cubicBezTo>
                    <a:cubicBezTo>
                      <a:pt x="2802" y="138"/>
                      <a:pt x="2182" y="237"/>
                      <a:pt x="1562" y="485"/>
                    </a:cubicBezTo>
                    <a:cubicBezTo>
                      <a:pt x="1042" y="683"/>
                      <a:pt x="496" y="981"/>
                      <a:pt x="0" y="1253"/>
                    </a:cubicBezTo>
                    <a:cubicBezTo>
                      <a:pt x="719" y="1204"/>
                      <a:pt x="1438" y="1105"/>
                      <a:pt x="2157" y="1055"/>
                    </a:cubicBezTo>
                    <a:lnTo>
                      <a:pt x="2157" y="1055"/>
                    </a:lnTo>
                    <a:cubicBezTo>
                      <a:pt x="1736" y="1253"/>
                      <a:pt x="1413" y="1551"/>
                      <a:pt x="1116" y="1873"/>
                    </a:cubicBezTo>
                    <a:cubicBezTo>
                      <a:pt x="1711" y="1724"/>
                      <a:pt x="2331" y="1600"/>
                      <a:pt x="2926" y="1452"/>
                    </a:cubicBezTo>
                    <a:lnTo>
                      <a:pt x="2926" y="1452"/>
                    </a:lnTo>
                    <a:cubicBezTo>
                      <a:pt x="2727" y="1700"/>
                      <a:pt x="2479" y="1923"/>
                      <a:pt x="2231" y="2071"/>
                    </a:cubicBezTo>
                    <a:cubicBezTo>
                      <a:pt x="3669" y="1923"/>
                      <a:pt x="5132" y="1675"/>
                      <a:pt x="6272" y="807"/>
                    </a:cubicBezTo>
                    <a:cubicBezTo>
                      <a:pt x="6446" y="683"/>
                      <a:pt x="6619" y="435"/>
                      <a:pt x="6396" y="212"/>
                    </a:cubicBezTo>
                    <a:cubicBezTo>
                      <a:pt x="6247" y="88"/>
                      <a:pt x="5876" y="88"/>
                      <a:pt x="5702" y="63"/>
                    </a:cubicBezTo>
                    <a:cubicBezTo>
                      <a:pt x="5376" y="20"/>
                      <a:pt x="5045" y="0"/>
                      <a:pt x="4714"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3" name="Google Shape;10903;p29"/>
              <p:cNvSpPr/>
              <p:nvPr/>
            </p:nvSpPr>
            <p:spPr>
              <a:xfrm>
                <a:off x="3686075" y="2021000"/>
                <a:ext cx="187800" cy="148275"/>
              </a:xfrm>
              <a:custGeom>
                <a:avLst/>
                <a:gdLst/>
                <a:ahLst/>
                <a:cxnLst/>
                <a:rect l="l" t="t" r="r" b="b"/>
                <a:pathLst>
                  <a:path w="7512" h="5931" extrusionOk="0">
                    <a:moveTo>
                      <a:pt x="6503" y="0"/>
                    </a:moveTo>
                    <a:cubicBezTo>
                      <a:pt x="6208" y="0"/>
                      <a:pt x="5885" y="173"/>
                      <a:pt x="5652" y="269"/>
                    </a:cubicBezTo>
                    <a:cubicBezTo>
                      <a:pt x="5181" y="493"/>
                      <a:pt x="4710" y="740"/>
                      <a:pt x="4264" y="988"/>
                    </a:cubicBezTo>
                    <a:cubicBezTo>
                      <a:pt x="3719" y="1261"/>
                      <a:pt x="3223" y="1558"/>
                      <a:pt x="2727" y="1906"/>
                    </a:cubicBezTo>
                    <a:cubicBezTo>
                      <a:pt x="2281" y="2228"/>
                      <a:pt x="1810" y="2525"/>
                      <a:pt x="1364" y="2897"/>
                    </a:cubicBezTo>
                    <a:cubicBezTo>
                      <a:pt x="942" y="3269"/>
                      <a:pt x="620" y="3641"/>
                      <a:pt x="248" y="4112"/>
                    </a:cubicBezTo>
                    <a:cubicBezTo>
                      <a:pt x="149" y="4236"/>
                      <a:pt x="75" y="4360"/>
                      <a:pt x="50" y="4508"/>
                    </a:cubicBezTo>
                    <a:cubicBezTo>
                      <a:pt x="0" y="4657"/>
                      <a:pt x="50" y="4855"/>
                      <a:pt x="174" y="4905"/>
                    </a:cubicBezTo>
                    <a:cubicBezTo>
                      <a:pt x="223" y="4955"/>
                      <a:pt x="323" y="4979"/>
                      <a:pt x="347" y="5029"/>
                    </a:cubicBezTo>
                    <a:cubicBezTo>
                      <a:pt x="447" y="5128"/>
                      <a:pt x="372" y="5326"/>
                      <a:pt x="471" y="5401"/>
                    </a:cubicBezTo>
                    <a:cubicBezTo>
                      <a:pt x="546" y="5475"/>
                      <a:pt x="595" y="5475"/>
                      <a:pt x="670" y="5500"/>
                    </a:cubicBezTo>
                    <a:cubicBezTo>
                      <a:pt x="942" y="5574"/>
                      <a:pt x="1116" y="5822"/>
                      <a:pt x="1413" y="5897"/>
                    </a:cubicBezTo>
                    <a:cubicBezTo>
                      <a:pt x="1472" y="5920"/>
                      <a:pt x="1533" y="5931"/>
                      <a:pt x="1596" y="5931"/>
                    </a:cubicBezTo>
                    <a:cubicBezTo>
                      <a:pt x="2063" y="5931"/>
                      <a:pt x="2620" y="5344"/>
                      <a:pt x="2926" y="5103"/>
                    </a:cubicBezTo>
                    <a:lnTo>
                      <a:pt x="4215" y="4087"/>
                    </a:lnTo>
                    <a:cubicBezTo>
                      <a:pt x="4909" y="3393"/>
                      <a:pt x="5528" y="2773"/>
                      <a:pt x="6074" y="2129"/>
                    </a:cubicBezTo>
                    <a:cubicBezTo>
                      <a:pt x="6371" y="1782"/>
                      <a:pt x="7512" y="369"/>
                      <a:pt x="6743" y="46"/>
                    </a:cubicBezTo>
                    <a:cubicBezTo>
                      <a:pt x="6667" y="14"/>
                      <a:pt x="6586" y="0"/>
                      <a:pt x="6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4" name="Google Shape;10904;p29"/>
              <p:cNvSpPr/>
              <p:nvPr/>
            </p:nvSpPr>
            <p:spPr>
              <a:xfrm>
                <a:off x="3715825" y="2028850"/>
                <a:ext cx="141325" cy="104875"/>
              </a:xfrm>
              <a:custGeom>
                <a:avLst/>
                <a:gdLst/>
                <a:ahLst/>
                <a:cxnLst/>
                <a:rect l="l" t="t" r="r" b="b"/>
                <a:pathLst>
                  <a:path w="5653" h="4195" extrusionOk="0">
                    <a:moveTo>
                      <a:pt x="5118" y="0"/>
                    </a:moveTo>
                    <a:cubicBezTo>
                      <a:pt x="4940" y="0"/>
                      <a:pt x="4746" y="81"/>
                      <a:pt x="4586" y="154"/>
                    </a:cubicBezTo>
                    <a:cubicBezTo>
                      <a:pt x="3768" y="451"/>
                      <a:pt x="3124" y="947"/>
                      <a:pt x="2479" y="1443"/>
                    </a:cubicBezTo>
                    <a:cubicBezTo>
                      <a:pt x="1488" y="2186"/>
                      <a:pt x="397" y="3029"/>
                      <a:pt x="0" y="4194"/>
                    </a:cubicBezTo>
                    <a:cubicBezTo>
                      <a:pt x="422" y="3922"/>
                      <a:pt x="893" y="3624"/>
                      <a:pt x="1339" y="3352"/>
                    </a:cubicBezTo>
                    <a:lnTo>
                      <a:pt x="1339" y="3352"/>
                    </a:lnTo>
                    <a:cubicBezTo>
                      <a:pt x="1215" y="3599"/>
                      <a:pt x="1116" y="3872"/>
                      <a:pt x="1091" y="4170"/>
                    </a:cubicBezTo>
                    <a:cubicBezTo>
                      <a:pt x="1612" y="3798"/>
                      <a:pt x="2132" y="3426"/>
                      <a:pt x="2628" y="3029"/>
                    </a:cubicBezTo>
                    <a:cubicBezTo>
                      <a:pt x="2628" y="3178"/>
                      <a:pt x="2628" y="3302"/>
                      <a:pt x="2653" y="3451"/>
                    </a:cubicBezTo>
                    <a:cubicBezTo>
                      <a:pt x="3570" y="2732"/>
                      <a:pt x="4487" y="2013"/>
                      <a:pt x="5156" y="1121"/>
                    </a:cubicBezTo>
                    <a:cubicBezTo>
                      <a:pt x="5355" y="873"/>
                      <a:pt x="5652" y="476"/>
                      <a:pt x="5454" y="154"/>
                    </a:cubicBezTo>
                    <a:cubicBezTo>
                      <a:pt x="5361" y="41"/>
                      <a:pt x="5243" y="0"/>
                      <a:pt x="5118"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5" name="Google Shape;10905;p29"/>
              <p:cNvSpPr/>
              <p:nvPr/>
            </p:nvSpPr>
            <p:spPr>
              <a:xfrm>
                <a:off x="3788325" y="2036275"/>
                <a:ext cx="106625" cy="214100"/>
              </a:xfrm>
              <a:custGeom>
                <a:avLst/>
                <a:gdLst/>
                <a:ahLst/>
                <a:cxnLst/>
                <a:rect l="l" t="t" r="r" b="b"/>
                <a:pathLst>
                  <a:path w="4265" h="8564" extrusionOk="0">
                    <a:moveTo>
                      <a:pt x="3538" y="0"/>
                    </a:moveTo>
                    <a:cubicBezTo>
                      <a:pt x="3516" y="0"/>
                      <a:pt x="3494" y="2"/>
                      <a:pt x="3471" y="5"/>
                    </a:cubicBezTo>
                    <a:cubicBezTo>
                      <a:pt x="3174" y="30"/>
                      <a:pt x="2975" y="526"/>
                      <a:pt x="2802" y="774"/>
                    </a:cubicBezTo>
                    <a:cubicBezTo>
                      <a:pt x="2579" y="1047"/>
                      <a:pt x="2356" y="1344"/>
                      <a:pt x="2157" y="1666"/>
                    </a:cubicBezTo>
                    <a:cubicBezTo>
                      <a:pt x="1736" y="2286"/>
                      <a:pt x="1414" y="2931"/>
                      <a:pt x="1116" y="3625"/>
                    </a:cubicBezTo>
                    <a:cubicBezTo>
                      <a:pt x="546" y="4988"/>
                      <a:pt x="199" y="6401"/>
                      <a:pt x="50" y="7889"/>
                    </a:cubicBezTo>
                    <a:cubicBezTo>
                      <a:pt x="1" y="8087"/>
                      <a:pt x="50" y="8360"/>
                      <a:pt x="224" y="8384"/>
                    </a:cubicBezTo>
                    <a:cubicBezTo>
                      <a:pt x="250" y="8397"/>
                      <a:pt x="272" y="8402"/>
                      <a:pt x="293" y="8402"/>
                    </a:cubicBezTo>
                    <a:cubicBezTo>
                      <a:pt x="340" y="8402"/>
                      <a:pt x="379" y="8379"/>
                      <a:pt x="430" y="8379"/>
                    </a:cubicBezTo>
                    <a:cubicBezTo>
                      <a:pt x="443" y="8379"/>
                      <a:pt x="457" y="8381"/>
                      <a:pt x="472" y="8384"/>
                    </a:cubicBezTo>
                    <a:cubicBezTo>
                      <a:pt x="546" y="8434"/>
                      <a:pt x="596" y="8483"/>
                      <a:pt x="670" y="8508"/>
                    </a:cubicBezTo>
                    <a:cubicBezTo>
                      <a:pt x="728" y="8549"/>
                      <a:pt x="787" y="8564"/>
                      <a:pt x="847" y="8564"/>
                    </a:cubicBezTo>
                    <a:cubicBezTo>
                      <a:pt x="1015" y="8564"/>
                      <a:pt x="1192" y="8446"/>
                      <a:pt x="1369" y="8446"/>
                    </a:cubicBezTo>
                    <a:cubicBezTo>
                      <a:pt x="1401" y="8446"/>
                      <a:pt x="1432" y="8450"/>
                      <a:pt x="1463" y="8459"/>
                    </a:cubicBezTo>
                    <a:cubicBezTo>
                      <a:pt x="1587" y="8483"/>
                      <a:pt x="1686" y="8558"/>
                      <a:pt x="1810" y="8558"/>
                    </a:cubicBezTo>
                    <a:cubicBezTo>
                      <a:pt x="1984" y="8558"/>
                      <a:pt x="2108" y="8384"/>
                      <a:pt x="2207" y="8236"/>
                    </a:cubicBezTo>
                    <a:cubicBezTo>
                      <a:pt x="3471" y="6277"/>
                      <a:pt x="3843" y="3848"/>
                      <a:pt x="4140" y="1493"/>
                    </a:cubicBezTo>
                    <a:cubicBezTo>
                      <a:pt x="4215" y="1171"/>
                      <a:pt x="4264" y="824"/>
                      <a:pt x="4165" y="551"/>
                    </a:cubicBezTo>
                    <a:cubicBezTo>
                      <a:pt x="4073" y="297"/>
                      <a:pt x="3830" y="0"/>
                      <a:pt x="35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6" name="Google Shape;10906;p29"/>
              <p:cNvSpPr/>
              <p:nvPr/>
            </p:nvSpPr>
            <p:spPr>
              <a:xfrm>
                <a:off x="3827375" y="2067600"/>
                <a:ext cx="55800" cy="97100"/>
              </a:xfrm>
              <a:custGeom>
                <a:avLst/>
                <a:gdLst/>
                <a:ahLst/>
                <a:cxnLst/>
                <a:rect l="l" t="t" r="r" b="b"/>
                <a:pathLst>
                  <a:path w="2232" h="3884" extrusionOk="0">
                    <a:moveTo>
                      <a:pt x="1756" y="0"/>
                    </a:moveTo>
                    <a:cubicBezTo>
                      <a:pt x="1574" y="0"/>
                      <a:pt x="1372" y="85"/>
                      <a:pt x="1240" y="190"/>
                    </a:cubicBezTo>
                    <a:cubicBezTo>
                      <a:pt x="843" y="537"/>
                      <a:pt x="595" y="1231"/>
                      <a:pt x="397" y="1702"/>
                    </a:cubicBezTo>
                    <a:cubicBezTo>
                      <a:pt x="174" y="2397"/>
                      <a:pt x="25" y="3115"/>
                      <a:pt x="0" y="3834"/>
                    </a:cubicBezTo>
                    <a:cubicBezTo>
                      <a:pt x="174" y="3215"/>
                      <a:pt x="422" y="2620"/>
                      <a:pt x="794" y="2049"/>
                    </a:cubicBezTo>
                    <a:lnTo>
                      <a:pt x="794" y="2049"/>
                    </a:lnTo>
                    <a:cubicBezTo>
                      <a:pt x="843" y="2620"/>
                      <a:pt x="794" y="3165"/>
                      <a:pt x="769" y="3735"/>
                    </a:cubicBezTo>
                    <a:cubicBezTo>
                      <a:pt x="1091" y="3388"/>
                      <a:pt x="1289" y="2991"/>
                      <a:pt x="1413" y="2545"/>
                    </a:cubicBezTo>
                    <a:cubicBezTo>
                      <a:pt x="1513" y="2991"/>
                      <a:pt x="1537" y="3413"/>
                      <a:pt x="1513" y="3884"/>
                    </a:cubicBezTo>
                    <a:cubicBezTo>
                      <a:pt x="1537" y="3611"/>
                      <a:pt x="1760" y="3264"/>
                      <a:pt x="1835" y="2991"/>
                    </a:cubicBezTo>
                    <a:cubicBezTo>
                      <a:pt x="1909" y="2669"/>
                      <a:pt x="1984" y="2372"/>
                      <a:pt x="2008" y="2025"/>
                    </a:cubicBezTo>
                    <a:cubicBezTo>
                      <a:pt x="2083" y="1727"/>
                      <a:pt x="2107" y="1380"/>
                      <a:pt x="2107" y="1058"/>
                    </a:cubicBezTo>
                    <a:cubicBezTo>
                      <a:pt x="2132" y="860"/>
                      <a:pt x="2231" y="488"/>
                      <a:pt x="2132" y="240"/>
                    </a:cubicBezTo>
                    <a:cubicBezTo>
                      <a:pt x="2063" y="66"/>
                      <a:pt x="1917" y="0"/>
                      <a:pt x="175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7" name="Google Shape;10907;p29"/>
              <p:cNvSpPr/>
              <p:nvPr/>
            </p:nvSpPr>
            <p:spPr>
              <a:xfrm>
                <a:off x="3886875" y="2051850"/>
                <a:ext cx="73150" cy="218300"/>
              </a:xfrm>
              <a:custGeom>
                <a:avLst/>
                <a:gdLst/>
                <a:ahLst/>
                <a:cxnLst/>
                <a:rect l="l" t="t" r="r" b="b"/>
                <a:pathLst>
                  <a:path w="2926" h="8732" extrusionOk="0">
                    <a:moveTo>
                      <a:pt x="1433" y="1"/>
                    </a:moveTo>
                    <a:cubicBezTo>
                      <a:pt x="884" y="1"/>
                      <a:pt x="643" y="1324"/>
                      <a:pt x="570" y="1737"/>
                    </a:cubicBezTo>
                    <a:cubicBezTo>
                      <a:pt x="248" y="3126"/>
                      <a:pt x="0" y="4539"/>
                      <a:pt x="75" y="5976"/>
                    </a:cubicBezTo>
                    <a:cubicBezTo>
                      <a:pt x="99" y="6819"/>
                      <a:pt x="273" y="7637"/>
                      <a:pt x="744" y="8356"/>
                    </a:cubicBezTo>
                    <a:cubicBezTo>
                      <a:pt x="902" y="8614"/>
                      <a:pt x="1192" y="8732"/>
                      <a:pt x="1476" y="8732"/>
                    </a:cubicBezTo>
                    <a:cubicBezTo>
                      <a:pt x="1683" y="8732"/>
                      <a:pt x="1887" y="8669"/>
                      <a:pt x="2033" y="8555"/>
                    </a:cubicBezTo>
                    <a:cubicBezTo>
                      <a:pt x="2083" y="8505"/>
                      <a:pt x="2132" y="8480"/>
                      <a:pt x="2182" y="8480"/>
                    </a:cubicBezTo>
                    <a:cubicBezTo>
                      <a:pt x="2249" y="8480"/>
                      <a:pt x="2337" y="8583"/>
                      <a:pt x="2427" y="8583"/>
                    </a:cubicBezTo>
                    <a:cubicBezTo>
                      <a:pt x="2436" y="8583"/>
                      <a:pt x="2445" y="8582"/>
                      <a:pt x="2454" y="8579"/>
                    </a:cubicBezTo>
                    <a:cubicBezTo>
                      <a:pt x="2504" y="8579"/>
                      <a:pt x="2578" y="8480"/>
                      <a:pt x="2603" y="8431"/>
                    </a:cubicBezTo>
                    <a:cubicBezTo>
                      <a:pt x="2677" y="8257"/>
                      <a:pt x="2727" y="8108"/>
                      <a:pt x="2801" y="7935"/>
                    </a:cubicBezTo>
                    <a:cubicBezTo>
                      <a:pt x="2925" y="7365"/>
                      <a:pt x="2925" y="6770"/>
                      <a:pt x="2876" y="6200"/>
                    </a:cubicBezTo>
                    <a:cubicBezTo>
                      <a:pt x="2826" y="5282"/>
                      <a:pt x="2752" y="4390"/>
                      <a:pt x="2628" y="3522"/>
                    </a:cubicBezTo>
                    <a:cubicBezTo>
                      <a:pt x="2504" y="2704"/>
                      <a:pt x="2454" y="1861"/>
                      <a:pt x="2206" y="1068"/>
                    </a:cubicBezTo>
                    <a:cubicBezTo>
                      <a:pt x="2083" y="696"/>
                      <a:pt x="1884" y="27"/>
                      <a:pt x="1463" y="2"/>
                    </a:cubicBezTo>
                    <a:cubicBezTo>
                      <a:pt x="1453" y="1"/>
                      <a:pt x="1443" y="1"/>
                      <a:pt x="1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8" name="Google Shape;10908;p29"/>
              <p:cNvSpPr/>
              <p:nvPr/>
            </p:nvSpPr>
            <p:spPr>
              <a:xfrm>
                <a:off x="3899875" y="2073000"/>
                <a:ext cx="43425" cy="120225"/>
              </a:xfrm>
              <a:custGeom>
                <a:avLst/>
                <a:gdLst/>
                <a:ahLst/>
                <a:cxnLst/>
                <a:rect l="l" t="t" r="r" b="b"/>
                <a:pathLst>
                  <a:path w="1737" h="4809" extrusionOk="0">
                    <a:moveTo>
                      <a:pt x="946" y="0"/>
                    </a:moveTo>
                    <a:cubicBezTo>
                      <a:pt x="701" y="0"/>
                      <a:pt x="544" y="488"/>
                      <a:pt x="422" y="817"/>
                    </a:cubicBezTo>
                    <a:cubicBezTo>
                      <a:pt x="249" y="1214"/>
                      <a:pt x="150" y="1635"/>
                      <a:pt x="100" y="2032"/>
                    </a:cubicBezTo>
                    <a:cubicBezTo>
                      <a:pt x="50" y="2428"/>
                      <a:pt x="1" y="2875"/>
                      <a:pt x="50" y="3271"/>
                    </a:cubicBezTo>
                    <a:cubicBezTo>
                      <a:pt x="50" y="3494"/>
                      <a:pt x="75" y="3668"/>
                      <a:pt x="100" y="3891"/>
                    </a:cubicBezTo>
                    <a:cubicBezTo>
                      <a:pt x="125" y="4040"/>
                      <a:pt x="249" y="4312"/>
                      <a:pt x="224" y="4436"/>
                    </a:cubicBezTo>
                    <a:cubicBezTo>
                      <a:pt x="323" y="3990"/>
                      <a:pt x="373" y="3519"/>
                      <a:pt x="422" y="3048"/>
                    </a:cubicBezTo>
                    <a:cubicBezTo>
                      <a:pt x="670" y="3643"/>
                      <a:pt x="893" y="4238"/>
                      <a:pt x="1191" y="4808"/>
                    </a:cubicBezTo>
                    <a:cubicBezTo>
                      <a:pt x="1290" y="4065"/>
                      <a:pt x="1315" y="3321"/>
                      <a:pt x="1339" y="2552"/>
                    </a:cubicBezTo>
                    <a:cubicBezTo>
                      <a:pt x="1463" y="2924"/>
                      <a:pt x="1587" y="3296"/>
                      <a:pt x="1686" y="3668"/>
                    </a:cubicBezTo>
                    <a:cubicBezTo>
                      <a:pt x="1736" y="3023"/>
                      <a:pt x="1736" y="2404"/>
                      <a:pt x="1686" y="1759"/>
                    </a:cubicBezTo>
                    <a:cubicBezTo>
                      <a:pt x="1662" y="1263"/>
                      <a:pt x="1563" y="743"/>
                      <a:pt x="1315" y="321"/>
                    </a:cubicBezTo>
                    <a:cubicBezTo>
                      <a:pt x="1173" y="90"/>
                      <a:pt x="1052" y="0"/>
                      <a:pt x="94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9" name="Google Shape;10909;p29"/>
              <p:cNvSpPr/>
              <p:nvPr/>
            </p:nvSpPr>
            <p:spPr>
              <a:xfrm>
                <a:off x="3946975" y="2050825"/>
                <a:ext cx="153725" cy="184800"/>
              </a:xfrm>
              <a:custGeom>
                <a:avLst/>
                <a:gdLst/>
                <a:ahLst/>
                <a:cxnLst/>
                <a:rect l="l" t="t" r="r" b="b"/>
                <a:pathLst>
                  <a:path w="6149" h="7392" extrusionOk="0">
                    <a:moveTo>
                      <a:pt x="550" y="0"/>
                    </a:moveTo>
                    <a:cubicBezTo>
                      <a:pt x="475" y="0"/>
                      <a:pt x="399" y="21"/>
                      <a:pt x="323" y="68"/>
                    </a:cubicBezTo>
                    <a:cubicBezTo>
                      <a:pt x="1" y="242"/>
                      <a:pt x="75" y="613"/>
                      <a:pt x="199" y="936"/>
                    </a:cubicBezTo>
                    <a:cubicBezTo>
                      <a:pt x="571" y="1902"/>
                      <a:pt x="968" y="2844"/>
                      <a:pt x="1414" y="3786"/>
                    </a:cubicBezTo>
                    <a:cubicBezTo>
                      <a:pt x="1662" y="4307"/>
                      <a:pt x="1910" y="4828"/>
                      <a:pt x="2207" y="5323"/>
                    </a:cubicBezTo>
                    <a:cubicBezTo>
                      <a:pt x="2579" y="6017"/>
                      <a:pt x="3025" y="6662"/>
                      <a:pt x="3620" y="7158"/>
                    </a:cubicBezTo>
                    <a:cubicBezTo>
                      <a:pt x="3746" y="7284"/>
                      <a:pt x="3908" y="7392"/>
                      <a:pt x="4090" y="7392"/>
                    </a:cubicBezTo>
                    <a:cubicBezTo>
                      <a:pt x="4123" y="7392"/>
                      <a:pt x="4156" y="7388"/>
                      <a:pt x="4190" y="7381"/>
                    </a:cubicBezTo>
                    <a:cubicBezTo>
                      <a:pt x="4289" y="7331"/>
                      <a:pt x="4389" y="7282"/>
                      <a:pt x="4488" y="7257"/>
                    </a:cubicBezTo>
                    <a:cubicBezTo>
                      <a:pt x="4934" y="7059"/>
                      <a:pt x="5430" y="7257"/>
                      <a:pt x="5405" y="6538"/>
                    </a:cubicBezTo>
                    <a:cubicBezTo>
                      <a:pt x="5405" y="6439"/>
                      <a:pt x="5380" y="6315"/>
                      <a:pt x="5430" y="6265"/>
                    </a:cubicBezTo>
                    <a:cubicBezTo>
                      <a:pt x="5504" y="6166"/>
                      <a:pt x="5628" y="6166"/>
                      <a:pt x="5727" y="6141"/>
                    </a:cubicBezTo>
                    <a:cubicBezTo>
                      <a:pt x="6025" y="6017"/>
                      <a:pt x="6149" y="5621"/>
                      <a:pt x="6099" y="5274"/>
                    </a:cubicBezTo>
                    <a:cubicBezTo>
                      <a:pt x="6000" y="4927"/>
                      <a:pt x="5752" y="4679"/>
                      <a:pt x="5529" y="4406"/>
                    </a:cubicBezTo>
                    <a:cubicBezTo>
                      <a:pt x="5281" y="4084"/>
                      <a:pt x="5058" y="3786"/>
                      <a:pt x="4810" y="3514"/>
                    </a:cubicBezTo>
                    <a:cubicBezTo>
                      <a:pt x="4537" y="3167"/>
                      <a:pt x="4190" y="2894"/>
                      <a:pt x="3893" y="2572"/>
                    </a:cubicBezTo>
                    <a:cubicBezTo>
                      <a:pt x="3075" y="1853"/>
                      <a:pt x="2281" y="1184"/>
                      <a:pt x="1439" y="564"/>
                    </a:cubicBezTo>
                    <a:cubicBezTo>
                      <a:pt x="1178" y="363"/>
                      <a:pt x="868" y="0"/>
                      <a:pt x="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0" name="Google Shape;10910;p29"/>
              <p:cNvSpPr/>
              <p:nvPr/>
            </p:nvSpPr>
            <p:spPr>
              <a:xfrm>
                <a:off x="3952550" y="2068250"/>
                <a:ext cx="74400" cy="89025"/>
              </a:xfrm>
              <a:custGeom>
                <a:avLst/>
                <a:gdLst/>
                <a:ahLst/>
                <a:cxnLst/>
                <a:rect l="l" t="t" r="r" b="b"/>
                <a:pathLst>
                  <a:path w="2976" h="3561" extrusionOk="0">
                    <a:moveTo>
                      <a:pt x="888" y="1"/>
                    </a:moveTo>
                    <a:cubicBezTo>
                      <a:pt x="856" y="1"/>
                      <a:pt x="824" y="5"/>
                      <a:pt x="794" y="16"/>
                    </a:cubicBezTo>
                    <a:cubicBezTo>
                      <a:pt x="1" y="288"/>
                      <a:pt x="1092" y="2023"/>
                      <a:pt x="1340" y="2395"/>
                    </a:cubicBezTo>
                    <a:cubicBezTo>
                      <a:pt x="1488" y="2618"/>
                      <a:pt x="1662" y="2817"/>
                      <a:pt x="1835" y="2990"/>
                    </a:cubicBezTo>
                    <a:cubicBezTo>
                      <a:pt x="1934" y="3114"/>
                      <a:pt x="2455" y="3486"/>
                      <a:pt x="2455" y="3560"/>
                    </a:cubicBezTo>
                    <a:cubicBezTo>
                      <a:pt x="2455" y="3387"/>
                      <a:pt x="2405" y="3238"/>
                      <a:pt x="2306" y="3089"/>
                    </a:cubicBezTo>
                    <a:cubicBezTo>
                      <a:pt x="2058" y="2643"/>
                      <a:pt x="1835" y="2222"/>
                      <a:pt x="1587" y="1776"/>
                    </a:cubicBezTo>
                    <a:lnTo>
                      <a:pt x="1587" y="1776"/>
                    </a:lnTo>
                    <a:lnTo>
                      <a:pt x="2976" y="3089"/>
                    </a:lnTo>
                    <a:cubicBezTo>
                      <a:pt x="2728" y="2445"/>
                      <a:pt x="2331" y="1850"/>
                      <a:pt x="1835" y="1329"/>
                    </a:cubicBezTo>
                    <a:lnTo>
                      <a:pt x="1835" y="1329"/>
                    </a:lnTo>
                    <a:cubicBezTo>
                      <a:pt x="2182" y="1577"/>
                      <a:pt x="2554" y="1776"/>
                      <a:pt x="2901" y="2023"/>
                    </a:cubicBezTo>
                    <a:cubicBezTo>
                      <a:pt x="2653" y="1602"/>
                      <a:pt x="2306" y="1156"/>
                      <a:pt x="1959" y="784"/>
                    </a:cubicBezTo>
                    <a:cubicBezTo>
                      <a:pt x="1754" y="602"/>
                      <a:pt x="1256" y="1"/>
                      <a:pt x="888"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1" name="Google Shape;10911;p29"/>
              <p:cNvSpPr/>
              <p:nvPr/>
            </p:nvSpPr>
            <p:spPr>
              <a:xfrm>
                <a:off x="3958750" y="1806500"/>
                <a:ext cx="200825" cy="174250"/>
              </a:xfrm>
              <a:custGeom>
                <a:avLst/>
                <a:gdLst/>
                <a:ahLst/>
                <a:cxnLst/>
                <a:rect l="l" t="t" r="r" b="b"/>
                <a:pathLst>
                  <a:path w="8033" h="6970" extrusionOk="0">
                    <a:moveTo>
                      <a:pt x="6973" y="0"/>
                    </a:moveTo>
                    <a:cubicBezTo>
                      <a:pt x="6883" y="0"/>
                      <a:pt x="6786" y="18"/>
                      <a:pt x="6694" y="49"/>
                    </a:cubicBezTo>
                    <a:cubicBezTo>
                      <a:pt x="6322" y="123"/>
                      <a:pt x="6049" y="347"/>
                      <a:pt x="5752" y="545"/>
                    </a:cubicBezTo>
                    <a:cubicBezTo>
                      <a:pt x="5380" y="768"/>
                      <a:pt x="5033" y="966"/>
                      <a:pt x="4686" y="1189"/>
                    </a:cubicBezTo>
                    <a:cubicBezTo>
                      <a:pt x="3298" y="2107"/>
                      <a:pt x="2157" y="3173"/>
                      <a:pt x="1116" y="4511"/>
                    </a:cubicBezTo>
                    <a:cubicBezTo>
                      <a:pt x="596" y="5156"/>
                      <a:pt x="125" y="5899"/>
                      <a:pt x="50" y="6742"/>
                    </a:cubicBezTo>
                    <a:cubicBezTo>
                      <a:pt x="1" y="6792"/>
                      <a:pt x="1" y="6891"/>
                      <a:pt x="75" y="6916"/>
                    </a:cubicBezTo>
                    <a:cubicBezTo>
                      <a:pt x="90" y="6960"/>
                      <a:pt x="132" y="6969"/>
                      <a:pt x="173" y="6969"/>
                    </a:cubicBezTo>
                    <a:cubicBezTo>
                      <a:pt x="201" y="6969"/>
                      <a:pt x="229" y="6965"/>
                      <a:pt x="249" y="6965"/>
                    </a:cubicBezTo>
                    <a:cubicBezTo>
                      <a:pt x="868" y="6817"/>
                      <a:pt x="1538" y="6618"/>
                      <a:pt x="2108" y="6395"/>
                    </a:cubicBezTo>
                    <a:cubicBezTo>
                      <a:pt x="2901" y="6123"/>
                      <a:pt x="3595" y="5726"/>
                      <a:pt x="4265" y="5255"/>
                    </a:cubicBezTo>
                    <a:cubicBezTo>
                      <a:pt x="4810" y="4883"/>
                      <a:pt x="5331" y="4437"/>
                      <a:pt x="5876" y="3966"/>
                    </a:cubicBezTo>
                    <a:cubicBezTo>
                      <a:pt x="6620" y="3321"/>
                      <a:pt x="7239" y="2702"/>
                      <a:pt x="7785" y="1908"/>
                    </a:cubicBezTo>
                    <a:cubicBezTo>
                      <a:pt x="7884" y="1784"/>
                      <a:pt x="7983" y="1611"/>
                      <a:pt x="8008" y="1462"/>
                    </a:cubicBezTo>
                    <a:cubicBezTo>
                      <a:pt x="8033" y="1338"/>
                      <a:pt x="8008" y="1189"/>
                      <a:pt x="7983" y="1065"/>
                    </a:cubicBezTo>
                    <a:cubicBezTo>
                      <a:pt x="7933" y="942"/>
                      <a:pt x="7909" y="818"/>
                      <a:pt x="7859" y="694"/>
                    </a:cubicBezTo>
                    <a:cubicBezTo>
                      <a:pt x="7735" y="545"/>
                      <a:pt x="7537" y="570"/>
                      <a:pt x="7438" y="421"/>
                    </a:cubicBezTo>
                    <a:cubicBezTo>
                      <a:pt x="7388" y="322"/>
                      <a:pt x="7363" y="223"/>
                      <a:pt x="7289" y="123"/>
                    </a:cubicBezTo>
                    <a:cubicBezTo>
                      <a:pt x="7216" y="36"/>
                      <a:pt x="7101" y="0"/>
                      <a:pt x="69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2" name="Google Shape;10912;p29"/>
              <p:cNvSpPr/>
              <p:nvPr/>
            </p:nvSpPr>
            <p:spPr>
              <a:xfrm>
                <a:off x="3974200" y="1870300"/>
                <a:ext cx="94900" cy="90700"/>
              </a:xfrm>
              <a:custGeom>
                <a:avLst/>
                <a:gdLst/>
                <a:ahLst/>
                <a:cxnLst/>
                <a:rect l="l" t="t" r="r" b="b"/>
                <a:pathLst>
                  <a:path w="3796" h="3628" extrusionOk="0">
                    <a:moveTo>
                      <a:pt x="3523" y="1"/>
                    </a:moveTo>
                    <a:lnTo>
                      <a:pt x="3523" y="1"/>
                    </a:lnTo>
                    <a:cubicBezTo>
                      <a:pt x="3052" y="224"/>
                      <a:pt x="2605" y="497"/>
                      <a:pt x="2234" y="769"/>
                    </a:cubicBezTo>
                    <a:cubicBezTo>
                      <a:pt x="1539" y="1339"/>
                      <a:pt x="945" y="2034"/>
                      <a:pt x="498" y="2852"/>
                    </a:cubicBezTo>
                    <a:cubicBezTo>
                      <a:pt x="336" y="3153"/>
                      <a:pt x="1" y="3627"/>
                      <a:pt x="464" y="3627"/>
                    </a:cubicBezTo>
                    <a:cubicBezTo>
                      <a:pt x="496" y="3627"/>
                      <a:pt x="532" y="3625"/>
                      <a:pt x="573" y="3620"/>
                    </a:cubicBezTo>
                    <a:cubicBezTo>
                      <a:pt x="1044" y="3571"/>
                      <a:pt x="1539" y="3347"/>
                      <a:pt x="1936" y="3100"/>
                    </a:cubicBezTo>
                    <a:cubicBezTo>
                      <a:pt x="2457" y="2802"/>
                      <a:pt x="2903" y="2356"/>
                      <a:pt x="3349" y="1959"/>
                    </a:cubicBezTo>
                    <a:lnTo>
                      <a:pt x="3349" y="1959"/>
                    </a:lnTo>
                    <a:cubicBezTo>
                      <a:pt x="2952" y="2108"/>
                      <a:pt x="2531" y="2232"/>
                      <a:pt x="2110" y="2381"/>
                    </a:cubicBezTo>
                    <a:cubicBezTo>
                      <a:pt x="2680" y="1835"/>
                      <a:pt x="3225" y="1315"/>
                      <a:pt x="3795" y="745"/>
                    </a:cubicBezTo>
                    <a:lnTo>
                      <a:pt x="3795" y="745"/>
                    </a:lnTo>
                    <a:cubicBezTo>
                      <a:pt x="3275" y="868"/>
                      <a:pt x="2729" y="1092"/>
                      <a:pt x="2283" y="1364"/>
                    </a:cubicBezTo>
                    <a:cubicBezTo>
                      <a:pt x="2680" y="943"/>
                      <a:pt x="3101" y="472"/>
                      <a:pt x="3523"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3" name="Google Shape;10913;p29"/>
              <p:cNvSpPr/>
              <p:nvPr/>
            </p:nvSpPr>
            <p:spPr>
              <a:xfrm>
                <a:off x="3976725" y="1951025"/>
                <a:ext cx="221900" cy="75800"/>
              </a:xfrm>
              <a:custGeom>
                <a:avLst/>
                <a:gdLst/>
                <a:ahLst/>
                <a:cxnLst/>
                <a:rect l="l" t="t" r="r" b="b"/>
                <a:pathLst>
                  <a:path w="8876" h="3032" extrusionOk="0">
                    <a:moveTo>
                      <a:pt x="6773" y="0"/>
                    </a:moveTo>
                    <a:cubicBezTo>
                      <a:pt x="4855" y="0"/>
                      <a:pt x="2913" y="463"/>
                      <a:pt x="1091" y="1085"/>
                    </a:cubicBezTo>
                    <a:cubicBezTo>
                      <a:pt x="844" y="1135"/>
                      <a:pt x="224" y="1333"/>
                      <a:pt x="125" y="1631"/>
                    </a:cubicBezTo>
                    <a:cubicBezTo>
                      <a:pt x="1" y="2052"/>
                      <a:pt x="1067" y="2300"/>
                      <a:pt x="1315" y="2374"/>
                    </a:cubicBezTo>
                    <a:cubicBezTo>
                      <a:pt x="2133" y="2697"/>
                      <a:pt x="3174" y="2697"/>
                      <a:pt x="3992" y="2821"/>
                    </a:cubicBezTo>
                    <a:cubicBezTo>
                      <a:pt x="4685" y="2936"/>
                      <a:pt x="5404" y="3032"/>
                      <a:pt x="6112" y="3032"/>
                    </a:cubicBezTo>
                    <a:cubicBezTo>
                      <a:pt x="6772" y="3032"/>
                      <a:pt x="7423" y="2949"/>
                      <a:pt x="8033" y="2721"/>
                    </a:cubicBezTo>
                    <a:cubicBezTo>
                      <a:pt x="8181" y="2672"/>
                      <a:pt x="8305" y="2597"/>
                      <a:pt x="8404" y="2473"/>
                    </a:cubicBezTo>
                    <a:cubicBezTo>
                      <a:pt x="8454" y="2350"/>
                      <a:pt x="8454" y="2226"/>
                      <a:pt x="8528" y="2102"/>
                    </a:cubicBezTo>
                    <a:cubicBezTo>
                      <a:pt x="8578" y="1978"/>
                      <a:pt x="8652" y="1953"/>
                      <a:pt x="8702" y="1854"/>
                    </a:cubicBezTo>
                    <a:cubicBezTo>
                      <a:pt x="8875" y="1631"/>
                      <a:pt x="8801" y="1556"/>
                      <a:pt x="8751" y="1259"/>
                    </a:cubicBezTo>
                    <a:cubicBezTo>
                      <a:pt x="8702" y="1085"/>
                      <a:pt x="8751" y="887"/>
                      <a:pt x="8702" y="713"/>
                    </a:cubicBezTo>
                    <a:cubicBezTo>
                      <a:pt x="8702" y="689"/>
                      <a:pt x="8702" y="614"/>
                      <a:pt x="8677" y="589"/>
                    </a:cubicBezTo>
                    <a:cubicBezTo>
                      <a:pt x="8627" y="391"/>
                      <a:pt x="8429" y="242"/>
                      <a:pt x="8206" y="193"/>
                    </a:cubicBezTo>
                    <a:cubicBezTo>
                      <a:pt x="7958" y="69"/>
                      <a:pt x="7685" y="19"/>
                      <a:pt x="7438" y="19"/>
                    </a:cubicBezTo>
                    <a:cubicBezTo>
                      <a:pt x="7217" y="6"/>
                      <a:pt x="6995" y="0"/>
                      <a:pt x="67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4" name="Google Shape;10914;p29"/>
              <p:cNvSpPr/>
              <p:nvPr/>
            </p:nvSpPr>
            <p:spPr>
              <a:xfrm>
                <a:off x="3990975" y="1963825"/>
                <a:ext cx="122750" cy="44700"/>
              </a:xfrm>
              <a:custGeom>
                <a:avLst/>
                <a:gdLst/>
                <a:ahLst/>
                <a:cxnLst/>
                <a:rect l="l" t="t" r="r" b="b"/>
                <a:pathLst>
                  <a:path w="4910" h="1788" extrusionOk="0">
                    <a:moveTo>
                      <a:pt x="4622" y="0"/>
                    </a:moveTo>
                    <a:cubicBezTo>
                      <a:pt x="3742" y="0"/>
                      <a:pt x="2896" y="129"/>
                      <a:pt x="2009" y="425"/>
                    </a:cubicBezTo>
                    <a:cubicBezTo>
                      <a:pt x="1563" y="573"/>
                      <a:pt x="1141" y="747"/>
                      <a:pt x="745" y="970"/>
                    </a:cubicBezTo>
                    <a:cubicBezTo>
                      <a:pt x="621" y="1069"/>
                      <a:pt x="447" y="1094"/>
                      <a:pt x="323" y="1193"/>
                    </a:cubicBezTo>
                    <a:cubicBezTo>
                      <a:pt x="298" y="1218"/>
                      <a:pt x="1" y="1664"/>
                      <a:pt x="75" y="1664"/>
                    </a:cubicBezTo>
                    <a:cubicBezTo>
                      <a:pt x="518" y="1627"/>
                      <a:pt x="958" y="1607"/>
                      <a:pt x="1396" y="1607"/>
                    </a:cubicBezTo>
                    <a:cubicBezTo>
                      <a:pt x="2136" y="1607"/>
                      <a:pt x="2873" y="1663"/>
                      <a:pt x="3620" y="1788"/>
                    </a:cubicBezTo>
                    <a:cubicBezTo>
                      <a:pt x="3397" y="1490"/>
                      <a:pt x="3124" y="1292"/>
                      <a:pt x="2802" y="1119"/>
                    </a:cubicBezTo>
                    <a:cubicBezTo>
                      <a:pt x="3425" y="963"/>
                      <a:pt x="4069" y="867"/>
                      <a:pt x="4696" y="867"/>
                    </a:cubicBezTo>
                    <a:cubicBezTo>
                      <a:pt x="4767" y="867"/>
                      <a:pt x="4838" y="868"/>
                      <a:pt x="4909" y="871"/>
                    </a:cubicBezTo>
                    <a:cubicBezTo>
                      <a:pt x="4488" y="722"/>
                      <a:pt x="4042" y="573"/>
                      <a:pt x="3595" y="474"/>
                    </a:cubicBezTo>
                    <a:cubicBezTo>
                      <a:pt x="4017" y="325"/>
                      <a:pt x="4413" y="152"/>
                      <a:pt x="4860" y="3"/>
                    </a:cubicBezTo>
                    <a:cubicBezTo>
                      <a:pt x="4780" y="1"/>
                      <a:pt x="4701" y="0"/>
                      <a:pt x="4622"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5" name="Google Shape;10915;p29"/>
              <p:cNvSpPr/>
              <p:nvPr/>
            </p:nvSpPr>
            <p:spPr>
              <a:xfrm>
                <a:off x="3965125" y="2018650"/>
                <a:ext cx="212425" cy="132450"/>
              </a:xfrm>
              <a:custGeom>
                <a:avLst/>
                <a:gdLst/>
                <a:ahLst/>
                <a:cxnLst/>
                <a:rect l="l" t="t" r="r" b="b"/>
                <a:pathLst>
                  <a:path w="8497" h="5298" extrusionOk="0">
                    <a:moveTo>
                      <a:pt x="1227" y="0"/>
                    </a:moveTo>
                    <a:cubicBezTo>
                      <a:pt x="682" y="0"/>
                      <a:pt x="0" y="151"/>
                      <a:pt x="366" y="983"/>
                    </a:cubicBezTo>
                    <a:cubicBezTo>
                      <a:pt x="489" y="1231"/>
                      <a:pt x="688" y="1405"/>
                      <a:pt x="861" y="1578"/>
                    </a:cubicBezTo>
                    <a:cubicBezTo>
                      <a:pt x="1184" y="1900"/>
                      <a:pt x="1531" y="2223"/>
                      <a:pt x="1902" y="2495"/>
                    </a:cubicBezTo>
                    <a:cubicBezTo>
                      <a:pt x="3216" y="3561"/>
                      <a:pt x="4704" y="4429"/>
                      <a:pt x="6241" y="5098"/>
                    </a:cubicBezTo>
                    <a:cubicBezTo>
                      <a:pt x="6477" y="5193"/>
                      <a:pt x="6733" y="5297"/>
                      <a:pt x="6984" y="5297"/>
                    </a:cubicBezTo>
                    <a:cubicBezTo>
                      <a:pt x="7128" y="5297"/>
                      <a:pt x="7270" y="5263"/>
                      <a:pt x="7406" y="5173"/>
                    </a:cubicBezTo>
                    <a:cubicBezTo>
                      <a:pt x="7629" y="4999"/>
                      <a:pt x="7778" y="4726"/>
                      <a:pt x="8026" y="4627"/>
                    </a:cubicBezTo>
                    <a:cubicBezTo>
                      <a:pt x="8149" y="4578"/>
                      <a:pt x="8348" y="4578"/>
                      <a:pt x="8422" y="4454"/>
                    </a:cubicBezTo>
                    <a:cubicBezTo>
                      <a:pt x="8497" y="4355"/>
                      <a:pt x="8497" y="4255"/>
                      <a:pt x="8497" y="4131"/>
                    </a:cubicBezTo>
                    <a:lnTo>
                      <a:pt x="8497" y="2768"/>
                    </a:lnTo>
                    <a:cubicBezTo>
                      <a:pt x="8497" y="2371"/>
                      <a:pt x="8174" y="2297"/>
                      <a:pt x="7902" y="2148"/>
                    </a:cubicBezTo>
                    <a:cubicBezTo>
                      <a:pt x="6538" y="1504"/>
                      <a:pt x="5175" y="884"/>
                      <a:pt x="3762" y="438"/>
                    </a:cubicBezTo>
                    <a:cubicBezTo>
                      <a:pt x="3043" y="239"/>
                      <a:pt x="2299" y="91"/>
                      <a:pt x="1555" y="16"/>
                    </a:cubicBezTo>
                    <a:cubicBezTo>
                      <a:pt x="1461" y="7"/>
                      <a:pt x="1348" y="0"/>
                      <a:pt x="1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6" name="Google Shape;10916;p29"/>
              <p:cNvSpPr/>
              <p:nvPr/>
            </p:nvSpPr>
            <p:spPr>
              <a:xfrm>
                <a:off x="3986650" y="2028800"/>
                <a:ext cx="113425" cy="79525"/>
              </a:xfrm>
              <a:custGeom>
                <a:avLst/>
                <a:gdLst/>
                <a:ahLst/>
                <a:cxnLst/>
                <a:rect l="l" t="t" r="r" b="b"/>
                <a:pathLst>
                  <a:path w="4537" h="3181" extrusionOk="0">
                    <a:moveTo>
                      <a:pt x="546" y="0"/>
                    </a:moveTo>
                    <a:cubicBezTo>
                      <a:pt x="382" y="0"/>
                      <a:pt x="237" y="43"/>
                      <a:pt x="174" y="181"/>
                    </a:cubicBezTo>
                    <a:cubicBezTo>
                      <a:pt x="0" y="453"/>
                      <a:pt x="298" y="825"/>
                      <a:pt x="447" y="999"/>
                    </a:cubicBezTo>
                    <a:cubicBezTo>
                      <a:pt x="818" y="1420"/>
                      <a:pt x="1215" y="1742"/>
                      <a:pt x="1612" y="2065"/>
                    </a:cubicBezTo>
                    <a:cubicBezTo>
                      <a:pt x="2281" y="2511"/>
                      <a:pt x="2975" y="2858"/>
                      <a:pt x="3719" y="3180"/>
                    </a:cubicBezTo>
                    <a:cubicBezTo>
                      <a:pt x="3421" y="2808"/>
                      <a:pt x="3049" y="2511"/>
                      <a:pt x="2653" y="2312"/>
                    </a:cubicBezTo>
                    <a:lnTo>
                      <a:pt x="2653" y="2312"/>
                    </a:lnTo>
                    <a:cubicBezTo>
                      <a:pt x="3297" y="2362"/>
                      <a:pt x="3917" y="2461"/>
                      <a:pt x="4537" y="2610"/>
                    </a:cubicBezTo>
                    <a:cubicBezTo>
                      <a:pt x="3892" y="2089"/>
                      <a:pt x="3223" y="1618"/>
                      <a:pt x="2479" y="1222"/>
                    </a:cubicBezTo>
                    <a:cubicBezTo>
                      <a:pt x="2901" y="1197"/>
                      <a:pt x="3273" y="1172"/>
                      <a:pt x="3669" y="1098"/>
                    </a:cubicBezTo>
                    <a:cubicBezTo>
                      <a:pt x="3570" y="1098"/>
                      <a:pt x="3198" y="825"/>
                      <a:pt x="3099" y="800"/>
                    </a:cubicBezTo>
                    <a:cubicBezTo>
                      <a:pt x="2925" y="701"/>
                      <a:pt x="2702" y="602"/>
                      <a:pt x="2479" y="503"/>
                    </a:cubicBezTo>
                    <a:cubicBezTo>
                      <a:pt x="2058" y="329"/>
                      <a:pt x="1612" y="205"/>
                      <a:pt x="1165" y="106"/>
                    </a:cubicBezTo>
                    <a:cubicBezTo>
                      <a:pt x="1023" y="78"/>
                      <a:pt x="767" y="0"/>
                      <a:pt x="54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7" name="Google Shape;10917;p29"/>
              <p:cNvSpPr/>
              <p:nvPr/>
            </p:nvSpPr>
            <p:spPr>
              <a:xfrm>
                <a:off x="3821100" y="1921800"/>
                <a:ext cx="190350" cy="171775"/>
              </a:xfrm>
              <a:custGeom>
                <a:avLst/>
                <a:gdLst/>
                <a:ahLst/>
                <a:cxnLst/>
                <a:rect l="l" t="t" r="r" b="b"/>
                <a:pathLst>
                  <a:path w="7614" h="6871" extrusionOk="0">
                    <a:moveTo>
                      <a:pt x="3831" y="0"/>
                    </a:moveTo>
                    <a:cubicBezTo>
                      <a:pt x="2908" y="0"/>
                      <a:pt x="2038" y="314"/>
                      <a:pt x="1367" y="1040"/>
                    </a:cubicBezTo>
                    <a:cubicBezTo>
                      <a:pt x="1020" y="1436"/>
                      <a:pt x="747" y="1907"/>
                      <a:pt x="598" y="2403"/>
                    </a:cubicBezTo>
                    <a:cubicBezTo>
                      <a:pt x="0" y="4508"/>
                      <a:pt x="1798" y="6870"/>
                      <a:pt x="3939" y="6870"/>
                    </a:cubicBezTo>
                    <a:cubicBezTo>
                      <a:pt x="4194" y="6870"/>
                      <a:pt x="4453" y="6837"/>
                      <a:pt x="4714" y="6766"/>
                    </a:cubicBezTo>
                    <a:cubicBezTo>
                      <a:pt x="5308" y="6617"/>
                      <a:pt x="5804" y="6320"/>
                      <a:pt x="6300" y="5948"/>
                    </a:cubicBezTo>
                    <a:cubicBezTo>
                      <a:pt x="6870" y="5502"/>
                      <a:pt x="7242" y="4832"/>
                      <a:pt x="7366" y="4113"/>
                    </a:cubicBezTo>
                    <a:cubicBezTo>
                      <a:pt x="7614" y="2800"/>
                      <a:pt x="7069" y="1114"/>
                      <a:pt x="5854" y="445"/>
                    </a:cubicBezTo>
                    <a:cubicBezTo>
                      <a:pt x="5556" y="296"/>
                      <a:pt x="5209" y="172"/>
                      <a:pt x="4862" y="122"/>
                    </a:cubicBezTo>
                    <a:cubicBezTo>
                      <a:pt x="4516" y="42"/>
                      <a:pt x="4170" y="0"/>
                      <a:pt x="3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8" name="Google Shape;10918;p29"/>
              <p:cNvSpPr/>
              <p:nvPr/>
            </p:nvSpPr>
            <p:spPr>
              <a:xfrm>
                <a:off x="3845975" y="1933800"/>
                <a:ext cx="146275" cy="144925"/>
              </a:xfrm>
              <a:custGeom>
                <a:avLst/>
                <a:gdLst/>
                <a:ahLst/>
                <a:cxnLst/>
                <a:rect l="l" t="t" r="r" b="b"/>
                <a:pathLst>
                  <a:path w="5851" h="5797" extrusionOk="0">
                    <a:moveTo>
                      <a:pt x="2690" y="1"/>
                    </a:moveTo>
                    <a:cubicBezTo>
                      <a:pt x="2499" y="1"/>
                      <a:pt x="2311" y="20"/>
                      <a:pt x="2132" y="64"/>
                    </a:cubicBezTo>
                    <a:cubicBezTo>
                      <a:pt x="1289" y="262"/>
                      <a:pt x="372" y="684"/>
                      <a:pt x="99" y="1551"/>
                    </a:cubicBezTo>
                    <a:cubicBezTo>
                      <a:pt x="0" y="1824"/>
                      <a:pt x="25" y="2146"/>
                      <a:pt x="174" y="2394"/>
                    </a:cubicBezTo>
                    <a:cubicBezTo>
                      <a:pt x="273" y="2518"/>
                      <a:pt x="421" y="2568"/>
                      <a:pt x="521" y="2691"/>
                    </a:cubicBezTo>
                    <a:cubicBezTo>
                      <a:pt x="868" y="3162"/>
                      <a:pt x="347" y="3807"/>
                      <a:pt x="545" y="4352"/>
                    </a:cubicBezTo>
                    <a:cubicBezTo>
                      <a:pt x="769" y="4774"/>
                      <a:pt x="1388" y="4848"/>
                      <a:pt x="1735" y="5170"/>
                    </a:cubicBezTo>
                    <a:cubicBezTo>
                      <a:pt x="1859" y="5294"/>
                      <a:pt x="1909" y="5443"/>
                      <a:pt x="2082" y="5592"/>
                    </a:cubicBezTo>
                    <a:cubicBezTo>
                      <a:pt x="2256" y="5741"/>
                      <a:pt x="2479" y="5765"/>
                      <a:pt x="2727" y="5790"/>
                    </a:cubicBezTo>
                    <a:cubicBezTo>
                      <a:pt x="2781" y="5794"/>
                      <a:pt x="2835" y="5797"/>
                      <a:pt x="2888" y="5797"/>
                    </a:cubicBezTo>
                    <a:cubicBezTo>
                      <a:pt x="3450" y="5797"/>
                      <a:pt x="3989" y="5570"/>
                      <a:pt x="4487" y="5344"/>
                    </a:cubicBezTo>
                    <a:cubicBezTo>
                      <a:pt x="4735" y="5245"/>
                      <a:pt x="4958" y="5146"/>
                      <a:pt x="5132" y="4972"/>
                    </a:cubicBezTo>
                    <a:cubicBezTo>
                      <a:pt x="5355" y="4749"/>
                      <a:pt x="5454" y="4427"/>
                      <a:pt x="5454" y="4154"/>
                    </a:cubicBezTo>
                    <a:cubicBezTo>
                      <a:pt x="5454" y="3832"/>
                      <a:pt x="5429" y="3559"/>
                      <a:pt x="5355" y="3262"/>
                    </a:cubicBezTo>
                    <a:cubicBezTo>
                      <a:pt x="5330" y="3162"/>
                      <a:pt x="5330" y="3063"/>
                      <a:pt x="5330" y="2989"/>
                    </a:cubicBezTo>
                    <a:cubicBezTo>
                      <a:pt x="5355" y="2741"/>
                      <a:pt x="5677" y="2568"/>
                      <a:pt x="5751" y="2320"/>
                    </a:cubicBezTo>
                    <a:cubicBezTo>
                      <a:pt x="5850" y="2072"/>
                      <a:pt x="5702" y="1824"/>
                      <a:pt x="5553" y="1650"/>
                    </a:cubicBezTo>
                    <a:cubicBezTo>
                      <a:pt x="5355" y="1452"/>
                      <a:pt x="5181" y="1303"/>
                      <a:pt x="5057" y="1080"/>
                    </a:cubicBezTo>
                    <a:cubicBezTo>
                      <a:pt x="4983" y="956"/>
                      <a:pt x="4958" y="832"/>
                      <a:pt x="4859" y="733"/>
                    </a:cubicBezTo>
                    <a:cubicBezTo>
                      <a:pt x="4809" y="659"/>
                      <a:pt x="4710" y="634"/>
                      <a:pt x="4611" y="560"/>
                    </a:cubicBezTo>
                    <a:cubicBezTo>
                      <a:pt x="4088" y="250"/>
                      <a:pt x="3369" y="1"/>
                      <a:pt x="2690"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9" name="Google Shape;10919;p29"/>
              <p:cNvSpPr/>
              <p:nvPr/>
            </p:nvSpPr>
            <p:spPr>
              <a:xfrm>
                <a:off x="3889350" y="1984075"/>
                <a:ext cx="13650" cy="13275"/>
              </a:xfrm>
              <a:custGeom>
                <a:avLst/>
                <a:gdLst/>
                <a:ahLst/>
                <a:cxnLst/>
                <a:rect l="l" t="t" r="r" b="b"/>
                <a:pathLst>
                  <a:path w="546" h="531" extrusionOk="0">
                    <a:moveTo>
                      <a:pt x="273" y="1"/>
                    </a:moveTo>
                    <a:cubicBezTo>
                      <a:pt x="185" y="1"/>
                      <a:pt x="100" y="51"/>
                      <a:pt x="50" y="135"/>
                    </a:cubicBezTo>
                    <a:cubicBezTo>
                      <a:pt x="0" y="234"/>
                      <a:pt x="25" y="408"/>
                      <a:pt x="149" y="482"/>
                    </a:cubicBezTo>
                    <a:cubicBezTo>
                      <a:pt x="149" y="482"/>
                      <a:pt x="174" y="482"/>
                      <a:pt x="174" y="507"/>
                    </a:cubicBezTo>
                    <a:cubicBezTo>
                      <a:pt x="213" y="523"/>
                      <a:pt x="257" y="531"/>
                      <a:pt x="301" y="531"/>
                    </a:cubicBezTo>
                    <a:cubicBezTo>
                      <a:pt x="395" y="531"/>
                      <a:pt x="487" y="492"/>
                      <a:pt x="521" y="408"/>
                    </a:cubicBezTo>
                    <a:cubicBezTo>
                      <a:pt x="546" y="309"/>
                      <a:pt x="546" y="135"/>
                      <a:pt x="422" y="61"/>
                    </a:cubicBezTo>
                    <a:cubicBezTo>
                      <a:pt x="422" y="61"/>
                      <a:pt x="397" y="61"/>
                      <a:pt x="397" y="36"/>
                    </a:cubicBezTo>
                    <a:cubicBezTo>
                      <a:pt x="357" y="12"/>
                      <a:pt x="315" y="1"/>
                      <a:pt x="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0" name="Google Shape;10920;p29"/>
              <p:cNvSpPr/>
              <p:nvPr/>
            </p:nvSpPr>
            <p:spPr>
              <a:xfrm>
                <a:off x="3920325" y="1958925"/>
                <a:ext cx="15525" cy="11175"/>
              </a:xfrm>
              <a:custGeom>
                <a:avLst/>
                <a:gdLst/>
                <a:ahLst/>
                <a:cxnLst/>
                <a:rect l="l" t="t" r="r" b="b"/>
                <a:pathLst>
                  <a:path w="621" h="447" extrusionOk="0">
                    <a:moveTo>
                      <a:pt x="298" y="1"/>
                    </a:moveTo>
                    <a:cubicBezTo>
                      <a:pt x="1" y="1"/>
                      <a:pt x="1" y="447"/>
                      <a:pt x="298" y="447"/>
                    </a:cubicBezTo>
                    <a:cubicBezTo>
                      <a:pt x="621" y="447"/>
                      <a:pt x="621"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1" name="Google Shape;10921;p29"/>
              <p:cNvSpPr/>
              <p:nvPr/>
            </p:nvSpPr>
            <p:spPr>
              <a:xfrm>
                <a:off x="3891825" y="1954600"/>
                <a:ext cx="15525" cy="11800"/>
              </a:xfrm>
              <a:custGeom>
                <a:avLst/>
                <a:gdLst/>
                <a:ahLst/>
                <a:cxnLst/>
                <a:rect l="l" t="t" r="r" b="b"/>
                <a:pathLst>
                  <a:path w="621" h="472" extrusionOk="0">
                    <a:moveTo>
                      <a:pt x="298" y="0"/>
                    </a:moveTo>
                    <a:cubicBezTo>
                      <a:pt x="0" y="0"/>
                      <a:pt x="0" y="471"/>
                      <a:pt x="298" y="471"/>
                    </a:cubicBezTo>
                    <a:cubicBezTo>
                      <a:pt x="620" y="471"/>
                      <a:pt x="620"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2" name="Google Shape;10922;p29"/>
              <p:cNvSpPr/>
              <p:nvPr/>
            </p:nvSpPr>
            <p:spPr>
              <a:xfrm>
                <a:off x="3925900" y="1993025"/>
                <a:ext cx="15525" cy="11175"/>
              </a:xfrm>
              <a:custGeom>
                <a:avLst/>
                <a:gdLst/>
                <a:ahLst/>
                <a:cxnLst/>
                <a:rect l="l" t="t" r="r" b="b"/>
                <a:pathLst>
                  <a:path w="621" h="447" extrusionOk="0">
                    <a:moveTo>
                      <a:pt x="298" y="0"/>
                    </a:moveTo>
                    <a:cubicBezTo>
                      <a:pt x="1" y="0"/>
                      <a:pt x="1" y="446"/>
                      <a:pt x="298" y="446"/>
                    </a:cubicBezTo>
                    <a:cubicBezTo>
                      <a:pt x="621" y="446"/>
                      <a:pt x="621"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3" name="Google Shape;10923;p29"/>
              <p:cNvSpPr/>
              <p:nvPr/>
            </p:nvSpPr>
            <p:spPr>
              <a:xfrm>
                <a:off x="3958750" y="198125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4" name="Google Shape;10924;p29"/>
              <p:cNvSpPr/>
              <p:nvPr/>
            </p:nvSpPr>
            <p:spPr>
              <a:xfrm>
                <a:off x="3949450" y="2020900"/>
                <a:ext cx="14900" cy="11175"/>
              </a:xfrm>
              <a:custGeom>
                <a:avLst/>
                <a:gdLst/>
                <a:ahLst/>
                <a:cxnLst/>
                <a:rect l="l" t="t" r="r" b="b"/>
                <a:pathLst>
                  <a:path w="596" h="447" extrusionOk="0">
                    <a:moveTo>
                      <a:pt x="323" y="1"/>
                    </a:moveTo>
                    <a:cubicBezTo>
                      <a:pt x="1" y="1"/>
                      <a:pt x="1" y="447"/>
                      <a:pt x="323" y="447"/>
                    </a:cubicBezTo>
                    <a:cubicBezTo>
                      <a:pt x="596" y="447"/>
                      <a:pt x="596"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5" name="Google Shape;10925;p29"/>
              <p:cNvSpPr/>
              <p:nvPr/>
            </p:nvSpPr>
            <p:spPr>
              <a:xfrm>
                <a:off x="3898025" y="2043825"/>
                <a:ext cx="15525" cy="11800"/>
              </a:xfrm>
              <a:custGeom>
                <a:avLst/>
                <a:gdLst/>
                <a:ahLst/>
                <a:cxnLst/>
                <a:rect l="l" t="t" r="r" b="b"/>
                <a:pathLst>
                  <a:path w="621"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6" name="Google Shape;10926;p29"/>
              <p:cNvSpPr/>
              <p:nvPr/>
            </p:nvSpPr>
            <p:spPr>
              <a:xfrm>
                <a:off x="3861450" y="2015325"/>
                <a:ext cx="15525" cy="11800"/>
              </a:xfrm>
              <a:custGeom>
                <a:avLst/>
                <a:gdLst/>
                <a:ahLst/>
                <a:cxnLst/>
                <a:rect l="l" t="t" r="r" b="b"/>
                <a:pathLst>
                  <a:path w="621" h="472" extrusionOk="0">
                    <a:moveTo>
                      <a:pt x="298" y="1"/>
                    </a:moveTo>
                    <a:cubicBezTo>
                      <a:pt x="1" y="1"/>
                      <a:pt x="1" y="472"/>
                      <a:pt x="298" y="472"/>
                    </a:cubicBezTo>
                    <a:cubicBezTo>
                      <a:pt x="621" y="472"/>
                      <a:pt x="621"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7" name="Google Shape;10927;p29"/>
              <p:cNvSpPr/>
              <p:nvPr/>
            </p:nvSpPr>
            <p:spPr>
              <a:xfrm>
                <a:off x="3860850" y="1971950"/>
                <a:ext cx="15500" cy="11175"/>
              </a:xfrm>
              <a:custGeom>
                <a:avLst/>
                <a:gdLst/>
                <a:ahLst/>
                <a:cxnLst/>
                <a:rect l="l" t="t" r="r" b="b"/>
                <a:pathLst>
                  <a:path w="620" h="447" extrusionOk="0">
                    <a:moveTo>
                      <a:pt x="297" y="0"/>
                    </a:moveTo>
                    <a:cubicBezTo>
                      <a:pt x="0" y="0"/>
                      <a:pt x="0" y="447"/>
                      <a:pt x="297" y="447"/>
                    </a:cubicBezTo>
                    <a:cubicBezTo>
                      <a:pt x="620" y="447"/>
                      <a:pt x="620"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8" name="Google Shape;10928;p29"/>
              <p:cNvSpPr/>
              <p:nvPr/>
            </p:nvSpPr>
            <p:spPr>
              <a:xfrm>
                <a:off x="3899250" y="20165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9" name="Google Shape;10929;p29"/>
              <p:cNvSpPr/>
              <p:nvPr/>
            </p:nvSpPr>
            <p:spPr>
              <a:xfrm>
                <a:off x="3929000" y="2047550"/>
                <a:ext cx="15525" cy="11825"/>
              </a:xfrm>
              <a:custGeom>
                <a:avLst/>
                <a:gdLst/>
                <a:ahLst/>
                <a:cxnLst/>
                <a:rect l="l" t="t" r="r" b="b"/>
                <a:pathLst>
                  <a:path w="621" h="473" extrusionOk="0">
                    <a:moveTo>
                      <a:pt x="298" y="1"/>
                    </a:moveTo>
                    <a:cubicBezTo>
                      <a:pt x="1" y="1"/>
                      <a:pt x="1" y="472"/>
                      <a:pt x="298" y="472"/>
                    </a:cubicBezTo>
                    <a:cubicBezTo>
                      <a:pt x="306" y="472"/>
                      <a:pt x="314" y="473"/>
                      <a:pt x="321" y="473"/>
                    </a:cubicBezTo>
                    <a:cubicBezTo>
                      <a:pt x="620" y="473"/>
                      <a:pt x="613"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0" name="Google Shape;10930;p29"/>
              <p:cNvSpPr/>
              <p:nvPr/>
            </p:nvSpPr>
            <p:spPr>
              <a:xfrm>
                <a:off x="3941400" y="1965125"/>
                <a:ext cx="15525" cy="11175"/>
              </a:xfrm>
              <a:custGeom>
                <a:avLst/>
                <a:gdLst/>
                <a:ahLst/>
                <a:cxnLst/>
                <a:rect l="l" t="t" r="r" b="b"/>
                <a:pathLst>
                  <a:path w="621" h="447" extrusionOk="0">
                    <a:moveTo>
                      <a:pt x="298" y="1"/>
                    </a:moveTo>
                    <a:cubicBezTo>
                      <a:pt x="1" y="1"/>
                      <a:pt x="1" y="447"/>
                      <a:pt x="298" y="447"/>
                    </a:cubicBezTo>
                    <a:cubicBezTo>
                      <a:pt x="620" y="447"/>
                      <a:pt x="620"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1" name="Google Shape;10931;p29"/>
              <p:cNvSpPr/>
              <p:nvPr/>
            </p:nvSpPr>
            <p:spPr>
              <a:xfrm>
                <a:off x="3909175" y="1940950"/>
                <a:ext cx="15175" cy="11275"/>
              </a:xfrm>
              <a:custGeom>
                <a:avLst/>
                <a:gdLst/>
                <a:ahLst/>
                <a:cxnLst/>
                <a:rect l="l" t="t" r="r" b="b"/>
                <a:pathLst>
                  <a:path w="607" h="451" extrusionOk="0">
                    <a:moveTo>
                      <a:pt x="323" y="1"/>
                    </a:moveTo>
                    <a:cubicBezTo>
                      <a:pt x="1" y="1"/>
                      <a:pt x="1" y="447"/>
                      <a:pt x="323" y="447"/>
                    </a:cubicBezTo>
                    <a:cubicBezTo>
                      <a:pt x="336" y="449"/>
                      <a:pt x="348" y="451"/>
                      <a:pt x="360" y="451"/>
                    </a:cubicBezTo>
                    <a:cubicBezTo>
                      <a:pt x="597" y="451"/>
                      <a:pt x="606"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2" name="Google Shape;10932;p29"/>
              <p:cNvSpPr/>
              <p:nvPr/>
            </p:nvSpPr>
            <p:spPr>
              <a:xfrm>
                <a:off x="3967425" y="20041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3" name="Google Shape;10933;p29"/>
              <p:cNvSpPr/>
              <p:nvPr/>
            </p:nvSpPr>
            <p:spPr>
              <a:xfrm>
                <a:off x="3867025" y="2036400"/>
                <a:ext cx="15525" cy="11175"/>
              </a:xfrm>
              <a:custGeom>
                <a:avLst/>
                <a:gdLst/>
                <a:ahLst/>
                <a:cxnLst/>
                <a:rect l="l" t="t" r="r" b="b"/>
                <a:pathLst>
                  <a:path w="621" h="447" extrusionOk="0">
                    <a:moveTo>
                      <a:pt x="298" y="0"/>
                    </a:moveTo>
                    <a:cubicBezTo>
                      <a:pt x="1" y="0"/>
                      <a:pt x="1" y="447"/>
                      <a:pt x="298" y="447"/>
                    </a:cubicBezTo>
                    <a:cubicBezTo>
                      <a:pt x="621" y="447"/>
                      <a:pt x="621"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4" name="Google Shape;10934;p29"/>
              <p:cNvSpPr/>
              <p:nvPr/>
            </p:nvSpPr>
            <p:spPr>
              <a:xfrm>
                <a:off x="3862700" y="1993625"/>
                <a:ext cx="15500" cy="11825"/>
              </a:xfrm>
              <a:custGeom>
                <a:avLst/>
                <a:gdLst/>
                <a:ahLst/>
                <a:cxnLst/>
                <a:rect l="l" t="t" r="r" b="b"/>
                <a:pathLst>
                  <a:path w="620" h="473" extrusionOk="0">
                    <a:moveTo>
                      <a:pt x="323" y="1"/>
                    </a:moveTo>
                    <a:cubicBezTo>
                      <a:pt x="0" y="1"/>
                      <a:pt x="0" y="472"/>
                      <a:pt x="323" y="472"/>
                    </a:cubicBezTo>
                    <a:cubicBezTo>
                      <a:pt x="330" y="473"/>
                      <a:pt x="337" y="473"/>
                      <a:pt x="344" y="473"/>
                    </a:cubicBezTo>
                    <a:cubicBezTo>
                      <a:pt x="620" y="473"/>
                      <a:pt x="613"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5" name="Google Shape;10935;p29"/>
              <p:cNvSpPr/>
              <p:nvPr/>
            </p:nvSpPr>
            <p:spPr>
              <a:xfrm>
                <a:off x="3927775" y="2021525"/>
                <a:ext cx="15500" cy="11825"/>
              </a:xfrm>
              <a:custGeom>
                <a:avLst/>
                <a:gdLst/>
                <a:ahLst/>
                <a:cxnLst/>
                <a:rect l="l" t="t" r="r" b="b"/>
                <a:pathLst>
                  <a:path w="620" h="473" extrusionOk="0">
                    <a:moveTo>
                      <a:pt x="323" y="1"/>
                    </a:moveTo>
                    <a:cubicBezTo>
                      <a:pt x="0" y="1"/>
                      <a:pt x="0" y="472"/>
                      <a:pt x="323" y="472"/>
                    </a:cubicBezTo>
                    <a:cubicBezTo>
                      <a:pt x="330" y="472"/>
                      <a:pt x="337" y="472"/>
                      <a:pt x="344" y="472"/>
                    </a:cubicBezTo>
                    <a:cubicBezTo>
                      <a:pt x="620" y="472"/>
                      <a:pt x="613"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6" name="Google Shape;10936;p29"/>
              <p:cNvSpPr/>
              <p:nvPr/>
            </p:nvSpPr>
            <p:spPr>
              <a:xfrm>
                <a:off x="3955050" y="2046325"/>
                <a:ext cx="15500" cy="11800"/>
              </a:xfrm>
              <a:custGeom>
                <a:avLst/>
                <a:gdLst/>
                <a:ahLst/>
                <a:cxnLst/>
                <a:rect l="l" t="t" r="r" b="b"/>
                <a:pathLst>
                  <a:path w="620" h="472" extrusionOk="0">
                    <a:moveTo>
                      <a:pt x="322" y="0"/>
                    </a:moveTo>
                    <a:cubicBezTo>
                      <a:pt x="0" y="0"/>
                      <a:pt x="0" y="471"/>
                      <a:pt x="322" y="471"/>
                    </a:cubicBezTo>
                    <a:cubicBezTo>
                      <a:pt x="620" y="471"/>
                      <a:pt x="620"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7" name="Google Shape;10937;p29"/>
              <p:cNvSpPr/>
              <p:nvPr/>
            </p:nvSpPr>
            <p:spPr>
              <a:xfrm>
                <a:off x="3957525" y="1950875"/>
                <a:ext cx="15500" cy="11800"/>
              </a:xfrm>
              <a:custGeom>
                <a:avLst/>
                <a:gdLst/>
                <a:ahLst/>
                <a:cxnLst/>
                <a:rect l="l" t="t" r="r" b="b"/>
                <a:pathLst>
                  <a:path w="620"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8" name="Google Shape;10938;p29"/>
              <p:cNvSpPr/>
              <p:nvPr/>
            </p:nvSpPr>
            <p:spPr>
              <a:xfrm>
                <a:off x="3912275" y="2058700"/>
                <a:ext cx="15525" cy="11800"/>
              </a:xfrm>
              <a:custGeom>
                <a:avLst/>
                <a:gdLst/>
                <a:ahLst/>
                <a:cxnLst/>
                <a:rect l="l" t="t" r="r" b="b"/>
                <a:pathLst>
                  <a:path w="621" h="472" extrusionOk="0">
                    <a:moveTo>
                      <a:pt x="323" y="1"/>
                    </a:moveTo>
                    <a:cubicBezTo>
                      <a:pt x="1" y="1"/>
                      <a:pt x="1" y="472"/>
                      <a:pt x="323" y="472"/>
                    </a:cubicBezTo>
                    <a:cubicBezTo>
                      <a:pt x="620" y="472"/>
                      <a:pt x="620"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39" name="Google Shape;10939;p29"/>
            <p:cNvGrpSpPr/>
            <p:nvPr/>
          </p:nvGrpSpPr>
          <p:grpSpPr>
            <a:xfrm>
              <a:off x="254050" y="1175175"/>
              <a:ext cx="552375" cy="563100"/>
              <a:chOff x="3646250" y="1707050"/>
              <a:chExt cx="552375" cy="563100"/>
            </a:xfrm>
          </p:grpSpPr>
          <p:sp>
            <p:nvSpPr>
              <p:cNvPr id="10940" name="Google Shape;10940;p29"/>
              <p:cNvSpPr/>
              <p:nvPr/>
            </p:nvSpPr>
            <p:spPr>
              <a:xfrm>
                <a:off x="3931325"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1" name="Google Shape;10941;p29"/>
              <p:cNvSpPr/>
              <p:nvPr/>
            </p:nvSpPr>
            <p:spPr>
              <a:xfrm>
                <a:off x="3850150"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2" name="Google Shape;10942;p29"/>
              <p:cNvSpPr/>
              <p:nvPr/>
            </p:nvSpPr>
            <p:spPr>
              <a:xfrm>
                <a:off x="3729925"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3" name="Google Shape;10943;p29"/>
              <p:cNvSpPr/>
              <p:nvPr/>
            </p:nvSpPr>
            <p:spPr>
              <a:xfrm>
                <a:off x="3646250"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4" name="Google Shape;10944;p29"/>
              <p:cNvSpPr/>
              <p:nvPr/>
            </p:nvSpPr>
            <p:spPr>
              <a:xfrm>
                <a:off x="3966188"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5" name="Google Shape;10945;p29"/>
              <p:cNvSpPr/>
              <p:nvPr/>
            </p:nvSpPr>
            <p:spPr>
              <a:xfrm>
                <a:off x="3983088"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6" name="Google Shape;10946;p29"/>
              <p:cNvSpPr/>
              <p:nvPr/>
            </p:nvSpPr>
            <p:spPr>
              <a:xfrm>
                <a:off x="3979363"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7" name="Google Shape;10947;p29"/>
              <p:cNvSpPr/>
              <p:nvPr/>
            </p:nvSpPr>
            <p:spPr>
              <a:xfrm>
                <a:off x="3659875"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8" name="Google Shape;10948;p29"/>
              <p:cNvSpPr/>
              <p:nvPr/>
            </p:nvSpPr>
            <p:spPr>
              <a:xfrm>
                <a:off x="3961388"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9" name="Google Shape;10949;p29"/>
              <p:cNvSpPr/>
              <p:nvPr/>
            </p:nvSpPr>
            <p:spPr>
              <a:xfrm>
                <a:off x="3772363"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0" name="Google Shape;10950;p29"/>
              <p:cNvSpPr/>
              <p:nvPr/>
            </p:nvSpPr>
            <p:spPr>
              <a:xfrm>
                <a:off x="3913063"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1" name="Google Shape;10951;p29"/>
              <p:cNvSpPr/>
              <p:nvPr/>
            </p:nvSpPr>
            <p:spPr>
              <a:xfrm>
                <a:off x="3931325" y="2051863"/>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2" name="Google Shape;10952;p29"/>
              <p:cNvSpPr/>
              <p:nvPr/>
            </p:nvSpPr>
            <p:spPr>
              <a:xfrm>
                <a:off x="3850150" y="2054588"/>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3" name="Google Shape;10953;p29"/>
              <p:cNvSpPr/>
              <p:nvPr/>
            </p:nvSpPr>
            <p:spPr>
              <a:xfrm>
                <a:off x="3729925" y="2031463"/>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4" name="Google Shape;10954;p29"/>
              <p:cNvSpPr/>
              <p:nvPr/>
            </p:nvSpPr>
            <p:spPr>
              <a:xfrm>
                <a:off x="3646250" y="2001413"/>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5" name="Google Shape;10955;p29"/>
              <p:cNvSpPr/>
              <p:nvPr/>
            </p:nvSpPr>
            <p:spPr>
              <a:xfrm>
                <a:off x="3966188" y="2036188"/>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6" name="Google Shape;10956;p29"/>
              <p:cNvSpPr/>
              <p:nvPr/>
            </p:nvSpPr>
            <p:spPr>
              <a:xfrm>
                <a:off x="3983088" y="1997688"/>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7" name="Google Shape;10957;p29"/>
              <p:cNvSpPr/>
              <p:nvPr/>
            </p:nvSpPr>
            <p:spPr>
              <a:xfrm>
                <a:off x="3979363" y="1881938"/>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8" name="Google Shape;10958;p29"/>
              <p:cNvSpPr/>
              <p:nvPr/>
            </p:nvSpPr>
            <p:spPr>
              <a:xfrm>
                <a:off x="3659875" y="1890463"/>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9" name="Google Shape;10959;p29"/>
              <p:cNvSpPr/>
              <p:nvPr/>
            </p:nvSpPr>
            <p:spPr>
              <a:xfrm>
                <a:off x="3961388" y="1771013"/>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0" name="Google Shape;10960;p29"/>
              <p:cNvSpPr/>
              <p:nvPr/>
            </p:nvSpPr>
            <p:spPr>
              <a:xfrm>
                <a:off x="3772363" y="1758688"/>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1" name="Google Shape;10961;p29"/>
              <p:cNvSpPr/>
              <p:nvPr/>
            </p:nvSpPr>
            <p:spPr>
              <a:xfrm>
                <a:off x="3913063" y="1718788"/>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2" name="Google Shape;10962;p29"/>
              <p:cNvSpPr/>
              <p:nvPr/>
            </p:nvSpPr>
            <p:spPr>
              <a:xfrm>
                <a:off x="3931788"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3" name="Google Shape;10963;p29"/>
              <p:cNvSpPr/>
              <p:nvPr/>
            </p:nvSpPr>
            <p:spPr>
              <a:xfrm>
                <a:off x="3936450" y="2075725"/>
                <a:ext cx="57650" cy="128650"/>
              </a:xfrm>
              <a:custGeom>
                <a:avLst/>
                <a:gdLst/>
                <a:ahLst/>
                <a:cxnLst/>
                <a:rect l="l" t="t" r="r" b="b"/>
                <a:pathLst>
                  <a:path w="2306" h="5146" extrusionOk="0">
                    <a:moveTo>
                      <a:pt x="625" y="0"/>
                    </a:moveTo>
                    <a:cubicBezTo>
                      <a:pt x="445" y="0"/>
                      <a:pt x="278" y="129"/>
                      <a:pt x="149" y="460"/>
                    </a:cubicBezTo>
                    <a:cubicBezTo>
                      <a:pt x="0" y="882"/>
                      <a:pt x="50" y="1452"/>
                      <a:pt x="124" y="1923"/>
                    </a:cubicBezTo>
                    <a:cubicBezTo>
                      <a:pt x="199" y="2443"/>
                      <a:pt x="273" y="2964"/>
                      <a:pt x="447" y="3509"/>
                    </a:cubicBezTo>
                    <a:lnTo>
                      <a:pt x="719" y="4327"/>
                    </a:lnTo>
                    <a:cubicBezTo>
                      <a:pt x="827" y="4543"/>
                      <a:pt x="1030" y="4835"/>
                      <a:pt x="1080" y="5054"/>
                    </a:cubicBezTo>
                    <a:lnTo>
                      <a:pt x="1080" y="5054"/>
                    </a:lnTo>
                    <a:cubicBezTo>
                      <a:pt x="1009" y="4490"/>
                      <a:pt x="933" y="3926"/>
                      <a:pt x="769" y="3385"/>
                    </a:cubicBezTo>
                    <a:lnTo>
                      <a:pt x="769" y="3385"/>
                    </a:lnTo>
                    <a:cubicBezTo>
                      <a:pt x="1017" y="3931"/>
                      <a:pt x="1389" y="4427"/>
                      <a:pt x="1835" y="4823"/>
                    </a:cubicBezTo>
                    <a:cubicBezTo>
                      <a:pt x="1711" y="4079"/>
                      <a:pt x="1438" y="3410"/>
                      <a:pt x="1141" y="2691"/>
                    </a:cubicBezTo>
                    <a:lnTo>
                      <a:pt x="1141" y="2691"/>
                    </a:lnTo>
                    <a:cubicBezTo>
                      <a:pt x="1463" y="3187"/>
                      <a:pt x="1835" y="3658"/>
                      <a:pt x="2231" y="4055"/>
                    </a:cubicBezTo>
                    <a:cubicBezTo>
                      <a:pt x="2306" y="3137"/>
                      <a:pt x="2132" y="2195"/>
                      <a:pt x="1835" y="1328"/>
                    </a:cubicBezTo>
                    <a:cubicBezTo>
                      <a:pt x="1673" y="913"/>
                      <a:pt x="1104" y="0"/>
                      <a:pt x="625" y="0"/>
                    </a:cubicBezTo>
                    <a:close/>
                    <a:moveTo>
                      <a:pt x="1080" y="5054"/>
                    </a:moveTo>
                    <a:cubicBezTo>
                      <a:pt x="1083" y="5084"/>
                      <a:pt x="1087" y="5115"/>
                      <a:pt x="1091" y="5145"/>
                    </a:cubicBezTo>
                    <a:cubicBezTo>
                      <a:pt x="1091" y="5117"/>
                      <a:pt x="1087" y="5086"/>
                      <a:pt x="1080" y="5054"/>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4" name="Google Shape;10964;p29"/>
              <p:cNvSpPr/>
              <p:nvPr/>
            </p:nvSpPr>
            <p:spPr>
              <a:xfrm>
                <a:off x="3850613"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5" name="Google Shape;10965;p29"/>
              <p:cNvSpPr/>
              <p:nvPr/>
            </p:nvSpPr>
            <p:spPr>
              <a:xfrm>
                <a:off x="3854650" y="2077050"/>
                <a:ext cx="60750" cy="136000"/>
              </a:xfrm>
              <a:custGeom>
                <a:avLst/>
                <a:gdLst/>
                <a:ahLst/>
                <a:cxnLst/>
                <a:rect l="l" t="t" r="r" b="b"/>
                <a:pathLst>
                  <a:path w="2430" h="5440" extrusionOk="0">
                    <a:moveTo>
                      <a:pt x="1578" y="0"/>
                    </a:moveTo>
                    <a:cubicBezTo>
                      <a:pt x="1353" y="0"/>
                      <a:pt x="1226" y="188"/>
                      <a:pt x="1066" y="407"/>
                    </a:cubicBezTo>
                    <a:cubicBezTo>
                      <a:pt x="694" y="1002"/>
                      <a:pt x="496" y="1647"/>
                      <a:pt x="322" y="2366"/>
                    </a:cubicBezTo>
                    <a:cubicBezTo>
                      <a:pt x="124" y="3258"/>
                      <a:pt x="50" y="4200"/>
                      <a:pt x="0" y="5117"/>
                    </a:cubicBezTo>
                    <a:cubicBezTo>
                      <a:pt x="124" y="4572"/>
                      <a:pt x="298" y="4026"/>
                      <a:pt x="620" y="3580"/>
                    </a:cubicBezTo>
                    <a:cubicBezTo>
                      <a:pt x="669" y="4200"/>
                      <a:pt x="744" y="4820"/>
                      <a:pt x="818" y="5439"/>
                    </a:cubicBezTo>
                    <a:cubicBezTo>
                      <a:pt x="1016" y="4696"/>
                      <a:pt x="1190" y="3977"/>
                      <a:pt x="1388" y="3233"/>
                    </a:cubicBezTo>
                    <a:cubicBezTo>
                      <a:pt x="1661" y="3704"/>
                      <a:pt x="1909" y="4150"/>
                      <a:pt x="2107" y="4646"/>
                    </a:cubicBezTo>
                    <a:cubicBezTo>
                      <a:pt x="2405" y="3704"/>
                      <a:pt x="2405" y="2663"/>
                      <a:pt x="2430" y="1671"/>
                    </a:cubicBezTo>
                    <a:cubicBezTo>
                      <a:pt x="2430" y="1374"/>
                      <a:pt x="2430" y="1027"/>
                      <a:pt x="2355" y="754"/>
                    </a:cubicBezTo>
                    <a:cubicBezTo>
                      <a:pt x="2256" y="482"/>
                      <a:pt x="2033" y="159"/>
                      <a:pt x="1760" y="35"/>
                    </a:cubicBezTo>
                    <a:cubicBezTo>
                      <a:pt x="1693" y="11"/>
                      <a:pt x="1632" y="0"/>
                      <a:pt x="1578"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6" name="Google Shape;10966;p29"/>
              <p:cNvSpPr/>
              <p:nvPr/>
            </p:nvSpPr>
            <p:spPr>
              <a:xfrm>
                <a:off x="3730388"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7" name="Google Shape;10967;p29"/>
              <p:cNvSpPr/>
              <p:nvPr/>
            </p:nvSpPr>
            <p:spPr>
              <a:xfrm>
                <a:off x="3753625" y="2059025"/>
                <a:ext cx="106000" cy="121175"/>
              </a:xfrm>
              <a:custGeom>
                <a:avLst/>
                <a:gdLst/>
                <a:ahLst/>
                <a:cxnLst/>
                <a:rect l="l" t="t" r="r" b="b"/>
                <a:pathLst>
                  <a:path w="4240" h="4847" extrusionOk="0">
                    <a:moveTo>
                      <a:pt x="20" y="4329"/>
                    </a:moveTo>
                    <a:cubicBezTo>
                      <a:pt x="13" y="4336"/>
                      <a:pt x="7" y="4344"/>
                      <a:pt x="0" y="4351"/>
                    </a:cubicBezTo>
                    <a:cubicBezTo>
                      <a:pt x="7" y="4344"/>
                      <a:pt x="14" y="4337"/>
                      <a:pt x="20" y="4329"/>
                    </a:cubicBezTo>
                    <a:close/>
                    <a:moveTo>
                      <a:pt x="3699" y="1"/>
                    </a:moveTo>
                    <a:cubicBezTo>
                      <a:pt x="3413" y="1"/>
                      <a:pt x="3055" y="189"/>
                      <a:pt x="2851" y="335"/>
                    </a:cubicBezTo>
                    <a:cubicBezTo>
                      <a:pt x="2231" y="781"/>
                      <a:pt x="1686" y="1450"/>
                      <a:pt x="1215" y="2070"/>
                    </a:cubicBezTo>
                    <a:cubicBezTo>
                      <a:pt x="942" y="2442"/>
                      <a:pt x="719" y="2814"/>
                      <a:pt x="496" y="3211"/>
                    </a:cubicBezTo>
                    <a:cubicBezTo>
                      <a:pt x="397" y="3384"/>
                      <a:pt x="273" y="3607"/>
                      <a:pt x="199" y="3830"/>
                    </a:cubicBezTo>
                    <a:cubicBezTo>
                      <a:pt x="152" y="3947"/>
                      <a:pt x="127" y="4197"/>
                      <a:pt x="20" y="4329"/>
                    </a:cubicBezTo>
                    <a:lnTo>
                      <a:pt x="20" y="4329"/>
                    </a:lnTo>
                    <a:cubicBezTo>
                      <a:pt x="460" y="3841"/>
                      <a:pt x="900" y="3352"/>
                      <a:pt x="1364" y="2888"/>
                    </a:cubicBezTo>
                    <a:lnTo>
                      <a:pt x="1364" y="2888"/>
                    </a:lnTo>
                    <a:cubicBezTo>
                      <a:pt x="1240" y="3508"/>
                      <a:pt x="1066" y="4103"/>
                      <a:pt x="843" y="4698"/>
                    </a:cubicBezTo>
                    <a:cubicBezTo>
                      <a:pt x="1364" y="4177"/>
                      <a:pt x="1810" y="3558"/>
                      <a:pt x="2132" y="2888"/>
                    </a:cubicBezTo>
                    <a:lnTo>
                      <a:pt x="2132" y="2888"/>
                    </a:lnTo>
                    <a:lnTo>
                      <a:pt x="1959" y="4847"/>
                    </a:lnTo>
                    <a:cubicBezTo>
                      <a:pt x="2455" y="4177"/>
                      <a:pt x="2950" y="3458"/>
                      <a:pt x="3347" y="2715"/>
                    </a:cubicBezTo>
                    <a:cubicBezTo>
                      <a:pt x="3694" y="2095"/>
                      <a:pt x="4239" y="1079"/>
                      <a:pt x="4115" y="360"/>
                    </a:cubicBezTo>
                    <a:cubicBezTo>
                      <a:pt x="4064" y="94"/>
                      <a:pt x="3899" y="1"/>
                      <a:pt x="3699"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8" name="Google Shape;10968;p29"/>
              <p:cNvSpPr/>
              <p:nvPr/>
            </p:nvSpPr>
            <p:spPr>
              <a:xfrm>
                <a:off x="3646713"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9" name="Google Shape;10969;p29"/>
              <p:cNvSpPr/>
              <p:nvPr/>
            </p:nvSpPr>
            <p:spPr>
              <a:xfrm>
                <a:off x="3687925" y="2004575"/>
                <a:ext cx="155575" cy="74000"/>
              </a:xfrm>
              <a:custGeom>
                <a:avLst/>
                <a:gdLst/>
                <a:ahLst/>
                <a:cxnLst/>
                <a:rect l="l" t="t" r="r" b="b"/>
                <a:pathLst>
                  <a:path w="6223" h="2960" extrusionOk="0">
                    <a:moveTo>
                      <a:pt x="5606" y="0"/>
                    </a:moveTo>
                    <a:cubicBezTo>
                      <a:pt x="5499" y="0"/>
                      <a:pt x="5382" y="27"/>
                      <a:pt x="5256" y="59"/>
                    </a:cubicBezTo>
                    <a:cubicBezTo>
                      <a:pt x="4314" y="208"/>
                      <a:pt x="3347" y="356"/>
                      <a:pt x="2405" y="579"/>
                    </a:cubicBezTo>
                    <a:cubicBezTo>
                      <a:pt x="1538" y="802"/>
                      <a:pt x="645" y="1075"/>
                      <a:pt x="1" y="1695"/>
                    </a:cubicBezTo>
                    <a:cubicBezTo>
                      <a:pt x="645" y="1645"/>
                      <a:pt x="1339" y="1571"/>
                      <a:pt x="1984" y="1521"/>
                    </a:cubicBezTo>
                    <a:lnTo>
                      <a:pt x="1984" y="1521"/>
                    </a:lnTo>
                    <a:cubicBezTo>
                      <a:pt x="1587" y="1819"/>
                      <a:pt x="1166" y="2191"/>
                      <a:pt x="868" y="2637"/>
                    </a:cubicBezTo>
                    <a:cubicBezTo>
                      <a:pt x="1488" y="2463"/>
                      <a:pt x="2133" y="2290"/>
                      <a:pt x="2752" y="2067"/>
                    </a:cubicBezTo>
                    <a:lnTo>
                      <a:pt x="2752" y="2067"/>
                    </a:lnTo>
                    <a:cubicBezTo>
                      <a:pt x="2628" y="2389"/>
                      <a:pt x="2455" y="2686"/>
                      <a:pt x="2257" y="2959"/>
                    </a:cubicBezTo>
                    <a:cubicBezTo>
                      <a:pt x="3496" y="2612"/>
                      <a:pt x="4686" y="1968"/>
                      <a:pt x="5678" y="1150"/>
                    </a:cubicBezTo>
                    <a:cubicBezTo>
                      <a:pt x="5950" y="902"/>
                      <a:pt x="6223" y="579"/>
                      <a:pt x="5975" y="208"/>
                    </a:cubicBezTo>
                    <a:cubicBezTo>
                      <a:pt x="5875" y="50"/>
                      <a:pt x="5750" y="0"/>
                      <a:pt x="560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0" name="Google Shape;10970;p29"/>
              <p:cNvSpPr/>
              <p:nvPr/>
            </p:nvSpPr>
            <p:spPr>
              <a:xfrm>
                <a:off x="3966650"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1" name="Google Shape;10971;p29"/>
              <p:cNvSpPr/>
              <p:nvPr/>
            </p:nvSpPr>
            <p:spPr>
              <a:xfrm>
                <a:off x="3974250" y="2051050"/>
                <a:ext cx="108475" cy="95675"/>
              </a:xfrm>
              <a:custGeom>
                <a:avLst/>
                <a:gdLst/>
                <a:ahLst/>
                <a:cxnLst/>
                <a:rect l="l" t="t" r="r" b="b"/>
                <a:pathLst>
                  <a:path w="4339" h="3827" extrusionOk="0">
                    <a:moveTo>
                      <a:pt x="294" y="1"/>
                    </a:moveTo>
                    <a:cubicBezTo>
                      <a:pt x="190" y="1"/>
                      <a:pt x="110" y="52"/>
                      <a:pt x="100" y="208"/>
                    </a:cubicBezTo>
                    <a:cubicBezTo>
                      <a:pt x="1" y="480"/>
                      <a:pt x="323" y="827"/>
                      <a:pt x="472" y="1001"/>
                    </a:cubicBezTo>
                    <a:cubicBezTo>
                      <a:pt x="1314" y="2141"/>
                      <a:pt x="2331" y="3083"/>
                      <a:pt x="3521" y="3827"/>
                    </a:cubicBezTo>
                    <a:cubicBezTo>
                      <a:pt x="3446" y="3579"/>
                      <a:pt x="3347" y="3381"/>
                      <a:pt x="3273" y="3158"/>
                    </a:cubicBezTo>
                    <a:lnTo>
                      <a:pt x="3273" y="3158"/>
                    </a:lnTo>
                    <a:cubicBezTo>
                      <a:pt x="3595" y="3282"/>
                      <a:pt x="3967" y="3406"/>
                      <a:pt x="4314" y="3530"/>
                    </a:cubicBezTo>
                    <a:cubicBezTo>
                      <a:pt x="4140" y="3158"/>
                      <a:pt x="3892" y="2811"/>
                      <a:pt x="3645" y="2513"/>
                    </a:cubicBezTo>
                    <a:cubicBezTo>
                      <a:pt x="3892" y="2513"/>
                      <a:pt x="4091" y="2538"/>
                      <a:pt x="4339" y="2538"/>
                    </a:cubicBezTo>
                    <a:cubicBezTo>
                      <a:pt x="4091" y="2191"/>
                      <a:pt x="3769" y="1918"/>
                      <a:pt x="3421" y="1670"/>
                    </a:cubicBezTo>
                    <a:cubicBezTo>
                      <a:pt x="2579" y="1075"/>
                      <a:pt x="1686" y="580"/>
                      <a:pt x="744" y="158"/>
                    </a:cubicBezTo>
                    <a:cubicBezTo>
                      <a:pt x="629" y="100"/>
                      <a:pt x="438" y="1"/>
                      <a:pt x="294"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2" name="Google Shape;10972;p29"/>
              <p:cNvSpPr/>
              <p:nvPr/>
            </p:nvSpPr>
            <p:spPr>
              <a:xfrm>
                <a:off x="3983550"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3" name="Google Shape;10973;p29"/>
              <p:cNvSpPr/>
              <p:nvPr/>
            </p:nvSpPr>
            <p:spPr>
              <a:xfrm>
                <a:off x="3987875" y="1992150"/>
                <a:ext cx="128325" cy="75250"/>
              </a:xfrm>
              <a:custGeom>
                <a:avLst/>
                <a:gdLst/>
                <a:ahLst/>
                <a:cxnLst/>
                <a:rect l="l" t="t" r="r" b="b"/>
                <a:pathLst>
                  <a:path w="5133" h="3010" extrusionOk="0">
                    <a:moveTo>
                      <a:pt x="862" y="1"/>
                    </a:moveTo>
                    <a:cubicBezTo>
                      <a:pt x="573" y="1"/>
                      <a:pt x="172" y="56"/>
                      <a:pt x="75" y="308"/>
                    </a:cubicBezTo>
                    <a:cubicBezTo>
                      <a:pt x="1" y="581"/>
                      <a:pt x="422" y="952"/>
                      <a:pt x="571" y="1126"/>
                    </a:cubicBezTo>
                    <a:cubicBezTo>
                      <a:pt x="1166" y="1696"/>
                      <a:pt x="1885" y="2043"/>
                      <a:pt x="2554" y="2390"/>
                    </a:cubicBezTo>
                    <a:cubicBezTo>
                      <a:pt x="3025" y="2589"/>
                      <a:pt x="3471" y="2812"/>
                      <a:pt x="3918" y="3010"/>
                    </a:cubicBezTo>
                    <a:cubicBezTo>
                      <a:pt x="3645" y="2589"/>
                      <a:pt x="3347" y="2217"/>
                      <a:pt x="2976" y="1919"/>
                    </a:cubicBezTo>
                    <a:lnTo>
                      <a:pt x="2976" y="1919"/>
                    </a:lnTo>
                    <a:lnTo>
                      <a:pt x="4909" y="2291"/>
                    </a:lnTo>
                    <a:cubicBezTo>
                      <a:pt x="4513" y="1944"/>
                      <a:pt x="4017" y="1671"/>
                      <a:pt x="3496" y="1473"/>
                    </a:cubicBezTo>
                    <a:cubicBezTo>
                      <a:pt x="4042" y="1374"/>
                      <a:pt x="4587" y="1299"/>
                      <a:pt x="5132" y="1176"/>
                    </a:cubicBezTo>
                    <a:cubicBezTo>
                      <a:pt x="3918" y="432"/>
                      <a:pt x="2505" y="110"/>
                      <a:pt x="1067" y="10"/>
                    </a:cubicBezTo>
                    <a:cubicBezTo>
                      <a:pt x="1013" y="5"/>
                      <a:pt x="942" y="1"/>
                      <a:pt x="862"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4" name="Google Shape;10974;p29"/>
              <p:cNvSpPr/>
              <p:nvPr/>
            </p:nvSpPr>
            <p:spPr>
              <a:xfrm>
                <a:off x="3979825"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5" name="Google Shape;10975;p29"/>
              <p:cNvSpPr/>
              <p:nvPr/>
            </p:nvSpPr>
            <p:spPr>
              <a:xfrm>
                <a:off x="3992000" y="1909350"/>
                <a:ext cx="131025" cy="71525"/>
              </a:xfrm>
              <a:custGeom>
                <a:avLst/>
                <a:gdLst/>
                <a:ahLst/>
                <a:cxnLst/>
                <a:rect l="l" t="t" r="r" b="b"/>
                <a:pathLst>
                  <a:path w="5241" h="2861" extrusionOk="0">
                    <a:moveTo>
                      <a:pt x="4546" y="1"/>
                    </a:moveTo>
                    <a:lnTo>
                      <a:pt x="4546" y="1"/>
                    </a:lnTo>
                    <a:cubicBezTo>
                      <a:pt x="4075" y="125"/>
                      <a:pt x="3604" y="298"/>
                      <a:pt x="3133" y="447"/>
                    </a:cubicBezTo>
                    <a:cubicBezTo>
                      <a:pt x="2364" y="819"/>
                      <a:pt x="1621" y="1265"/>
                      <a:pt x="951" y="1810"/>
                    </a:cubicBezTo>
                    <a:cubicBezTo>
                      <a:pt x="728" y="1984"/>
                      <a:pt x="34" y="2430"/>
                      <a:pt x="9" y="2678"/>
                    </a:cubicBezTo>
                    <a:cubicBezTo>
                      <a:pt x="0" y="2815"/>
                      <a:pt x="126" y="2861"/>
                      <a:pt x="296" y="2861"/>
                    </a:cubicBezTo>
                    <a:cubicBezTo>
                      <a:pt x="589" y="2861"/>
                      <a:pt x="1015" y="2725"/>
                      <a:pt x="1125" y="2678"/>
                    </a:cubicBezTo>
                    <a:cubicBezTo>
                      <a:pt x="2439" y="2356"/>
                      <a:pt x="3753" y="2033"/>
                      <a:pt x="5067" y="1686"/>
                    </a:cubicBezTo>
                    <a:cubicBezTo>
                      <a:pt x="4571" y="1637"/>
                      <a:pt x="4075" y="1538"/>
                      <a:pt x="3579" y="1488"/>
                    </a:cubicBezTo>
                    <a:lnTo>
                      <a:pt x="5240" y="546"/>
                    </a:lnTo>
                    <a:lnTo>
                      <a:pt x="5240" y="546"/>
                    </a:lnTo>
                    <a:cubicBezTo>
                      <a:pt x="4571" y="769"/>
                      <a:pt x="3877" y="893"/>
                      <a:pt x="3207" y="992"/>
                    </a:cubicBezTo>
                    <a:cubicBezTo>
                      <a:pt x="3579" y="546"/>
                      <a:pt x="4001" y="199"/>
                      <a:pt x="4546"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6" name="Google Shape;10976;p29"/>
              <p:cNvSpPr/>
              <p:nvPr/>
            </p:nvSpPr>
            <p:spPr>
              <a:xfrm>
                <a:off x="3660338"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7" name="Google Shape;10977;p29"/>
              <p:cNvSpPr/>
              <p:nvPr/>
            </p:nvSpPr>
            <p:spPr>
              <a:xfrm>
                <a:off x="3732550" y="1916175"/>
                <a:ext cx="114050" cy="65100"/>
              </a:xfrm>
              <a:custGeom>
                <a:avLst/>
                <a:gdLst/>
                <a:ahLst/>
                <a:cxnLst/>
                <a:rect l="l" t="t" r="r" b="b"/>
                <a:pathLst>
                  <a:path w="4562" h="2604" extrusionOk="0">
                    <a:moveTo>
                      <a:pt x="174" y="0"/>
                    </a:moveTo>
                    <a:cubicBezTo>
                      <a:pt x="194" y="3"/>
                      <a:pt x="214" y="6"/>
                      <a:pt x="235" y="9"/>
                    </a:cubicBezTo>
                    <a:lnTo>
                      <a:pt x="235" y="9"/>
                    </a:lnTo>
                    <a:cubicBezTo>
                      <a:pt x="216" y="4"/>
                      <a:pt x="196" y="0"/>
                      <a:pt x="174" y="0"/>
                    </a:cubicBezTo>
                    <a:close/>
                    <a:moveTo>
                      <a:pt x="235" y="9"/>
                    </a:moveTo>
                    <a:cubicBezTo>
                      <a:pt x="318" y="34"/>
                      <a:pt x="366" y="108"/>
                      <a:pt x="447" y="149"/>
                    </a:cubicBezTo>
                    <a:cubicBezTo>
                      <a:pt x="719" y="422"/>
                      <a:pt x="992" y="719"/>
                      <a:pt x="1240" y="992"/>
                    </a:cubicBezTo>
                    <a:cubicBezTo>
                      <a:pt x="937" y="916"/>
                      <a:pt x="634" y="884"/>
                      <a:pt x="309" y="884"/>
                    </a:cubicBezTo>
                    <a:cubicBezTo>
                      <a:pt x="208" y="884"/>
                      <a:pt x="106" y="887"/>
                      <a:pt x="1" y="893"/>
                    </a:cubicBezTo>
                    <a:cubicBezTo>
                      <a:pt x="546" y="1190"/>
                      <a:pt x="1067" y="1488"/>
                      <a:pt x="1612" y="1736"/>
                    </a:cubicBezTo>
                    <a:cubicBezTo>
                      <a:pt x="1508" y="1722"/>
                      <a:pt x="1404" y="1716"/>
                      <a:pt x="1300" y="1716"/>
                    </a:cubicBezTo>
                    <a:cubicBezTo>
                      <a:pt x="1032" y="1716"/>
                      <a:pt x="764" y="1756"/>
                      <a:pt x="496" y="1810"/>
                    </a:cubicBezTo>
                    <a:cubicBezTo>
                      <a:pt x="1091" y="2281"/>
                      <a:pt x="1835" y="2603"/>
                      <a:pt x="2579" y="2603"/>
                    </a:cubicBezTo>
                    <a:cubicBezTo>
                      <a:pt x="3198" y="2603"/>
                      <a:pt x="3818" y="2405"/>
                      <a:pt x="4413" y="2182"/>
                    </a:cubicBezTo>
                    <a:cubicBezTo>
                      <a:pt x="4463" y="2157"/>
                      <a:pt x="4562" y="2132"/>
                      <a:pt x="4562" y="2058"/>
                    </a:cubicBezTo>
                    <a:cubicBezTo>
                      <a:pt x="4562" y="1983"/>
                      <a:pt x="3942" y="1537"/>
                      <a:pt x="3843" y="1438"/>
                    </a:cubicBezTo>
                    <a:cubicBezTo>
                      <a:pt x="3521" y="1165"/>
                      <a:pt x="3099" y="942"/>
                      <a:pt x="2703" y="769"/>
                    </a:cubicBezTo>
                    <a:cubicBezTo>
                      <a:pt x="1952" y="357"/>
                      <a:pt x="1083" y="135"/>
                      <a:pt x="235" y="9"/>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8" name="Google Shape;10978;p29"/>
              <p:cNvSpPr/>
              <p:nvPr/>
            </p:nvSpPr>
            <p:spPr>
              <a:xfrm>
                <a:off x="3961850"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9" name="Google Shape;10979;p29"/>
              <p:cNvSpPr/>
              <p:nvPr/>
            </p:nvSpPr>
            <p:spPr>
              <a:xfrm>
                <a:off x="3964950" y="1805850"/>
                <a:ext cx="120875" cy="146350"/>
              </a:xfrm>
              <a:custGeom>
                <a:avLst/>
                <a:gdLst/>
                <a:ahLst/>
                <a:cxnLst/>
                <a:rect l="l" t="t" r="r" b="b"/>
                <a:pathLst>
                  <a:path w="4835" h="5854" extrusionOk="0">
                    <a:moveTo>
                      <a:pt x="4289" y="1"/>
                    </a:moveTo>
                    <a:lnTo>
                      <a:pt x="4289" y="1"/>
                    </a:lnTo>
                    <a:cubicBezTo>
                      <a:pt x="3446" y="546"/>
                      <a:pt x="2703" y="1240"/>
                      <a:pt x="2083" y="2058"/>
                    </a:cubicBezTo>
                    <a:cubicBezTo>
                      <a:pt x="1364" y="2951"/>
                      <a:pt x="744" y="3942"/>
                      <a:pt x="298" y="4934"/>
                    </a:cubicBezTo>
                    <a:cubicBezTo>
                      <a:pt x="125" y="5207"/>
                      <a:pt x="1" y="5504"/>
                      <a:pt x="75" y="5802"/>
                    </a:cubicBezTo>
                    <a:cubicBezTo>
                      <a:pt x="112" y="5839"/>
                      <a:pt x="158" y="5853"/>
                      <a:pt x="208" y="5853"/>
                    </a:cubicBezTo>
                    <a:cubicBezTo>
                      <a:pt x="324" y="5853"/>
                      <a:pt x="459" y="5772"/>
                      <a:pt x="546" y="5702"/>
                    </a:cubicBezTo>
                    <a:cubicBezTo>
                      <a:pt x="1463" y="4983"/>
                      <a:pt x="2281" y="4215"/>
                      <a:pt x="3099" y="3372"/>
                    </a:cubicBezTo>
                    <a:cubicBezTo>
                      <a:pt x="3793" y="2703"/>
                      <a:pt x="4463" y="1959"/>
                      <a:pt x="4835" y="1067"/>
                    </a:cubicBezTo>
                    <a:lnTo>
                      <a:pt x="4835" y="1067"/>
                    </a:lnTo>
                    <a:cubicBezTo>
                      <a:pt x="4661" y="1116"/>
                      <a:pt x="4438" y="1191"/>
                      <a:pt x="4264" y="1240"/>
                    </a:cubicBezTo>
                    <a:cubicBezTo>
                      <a:pt x="4463" y="992"/>
                      <a:pt x="4686" y="720"/>
                      <a:pt x="4810" y="422"/>
                    </a:cubicBezTo>
                    <a:lnTo>
                      <a:pt x="4810" y="422"/>
                    </a:lnTo>
                    <a:cubicBezTo>
                      <a:pt x="4512" y="546"/>
                      <a:pt x="4215" y="645"/>
                      <a:pt x="3942" y="844"/>
                    </a:cubicBezTo>
                    <a:cubicBezTo>
                      <a:pt x="4091" y="571"/>
                      <a:pt x="4190" y="273"/>
                      <a:pt x="4289"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0" name="Google Shape;10980;p29"/>
              <p:cNvSpPr/>
              <p:nvPr/>
            </p:nvSpPr>
            <p:spPr>
              <a:xfrm>
                <a:off x="3772825"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1" name="Google Shape;10981;p29"/>
              <p:cNvSpPr/>
              <p:nvPr/>
            </p:nvSpPr>
            <p:spPr>
              <a:xfrm>
                <a:off x="3808150" y="1849250"/>
                <a:ext cx="69975" cy="85600"/>
              </a:xfrm>
              <a:custGeom>
                <a:avLst/>
                <a:gdLst/>
                <a:ahLst/>
                <a:cxnLst/>
                <a:rect l="l" t="t" r="r" b="b"/>
                <a:pathLst>
                  <a:path w="2799" h="3424" extrusionOk="0">
                    <a:moveTo>
                      <a:pt x="1687" y="0"/>
                    </a:moveTo>
                    <a:lnTo>
                      <a:pt x="1687" y="0"/>
                    </a:lnTo>
                    <a:cubicBezTo>
                      <a:pt x="1786" y="397"/>
                      <a:pt x="1811" y="843"/>
                      <a:pt x="1811" y="1239"/>
                    </a:cubicBezTo>
                    <a:cubicBezTo>
                      <a:pt x="1563" y="768"/>
                      <a:pt x="1265" y="372"/>
                      <a:pt x="893" y="25"/>
                    </a:cubicBezTo>
                    <a:lnTo>
                      <a:pt x="893" y="25"/>
                    </a:lnTo>
                    <a:cubicBezTo>
                      <a:pt x="992" y="446"/>
                      <a:pt x="1017" y="818"/>
                      <a:pt x="1042" y="1215"/>
                    </a:cubicBezTo>
                    <a:cubicBezTo>
                      <a:pt x="670" y="967"/>
                      <a:pt x="323" y="719"/>
                      <a:pt x="1" y="471"/>
                    </a:cubicBezTo>
                    <a:lnTo>
                      <a:pt x="1" y="471"/>
                    </a:lnTo>
                    <a:cubicBezTo>
                      <a:pt x="150" y="1190"/>
                      <a:pt x="521" y="1834"/>
                      <a:pt x="1017" y="2355"/>
                    </a:cubicBezTo>
                    <a:cubicBezTo>
                      <a:pt x="1315" y="2702"/>
                      <a:pt x="1786" y="3272"/>
                      <a:pt x="2232" y="3371"/>
                    </a:cubicBezTo>
                    <a:cubicBezTo>
                      <a:pt x="2312" y="3407"/>
                      <a:pt x="2381" y="3423"/>
                      <a:pt x="2441" y="3423"/>
                    </a:cubicBezTo>
                    <a:cubicBezTo>
                      <a:pt x="2749" y="3423"/>
                      <a:pt x="2798" y="2993"/>
                      <a:pt x="2777" y="2702"/>
                    </a:cubicBezTo>
                    <a:cubicBezTo>
                      <a:pt x="2753" y="2206"/>
                      <a:pt x="2629" y="1710"/>
                      <a:pt x="2430" y="1239"/>
                    </a:cubicBezTo>
                    <a:cubicBezTo>
                      <a:pt x="2356" y="992"/>
                      <a:pt x="2232" y="768"/>
                      <a:pt x="2108" y="570"/>
                    </a:cubicBezTo>
                    <a:cubicBezTo>
                      <a:pt x="2009" y="397"/>
                      <a:pt x="1736" y="149"/>
                      <a:pt x="1687"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2" name="Google Shape;10982;p29"/>
              <p:cNvSpPr/>
              <p:nvPr/>
            </p:nvSpPr>
            <p:spPr>
              <a:xfrm>
                <a:off x="3913525"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3" name="Google Shape;10983;p29"/>
              <p:cNvSpPr/>
              <p:nvPr/>
            </p:nvSpPr>
            <p:spPr>
              <a:xfrm>
                <a:off x="3920950" y="1790375"/>
                <a:ext cx="48975" cy="142550"/>
              </a:xfrm>
              <a:custGeom>
                <a:avLst/>
                <a:gdLst/>
                <a:ahLst/>
                <a:cxnLst/>
                <a:rect l="l" t="t" r="r" b="b"/>
                <a:pathLst>
                  <a:path w="1959" h="5702" extrusionOk="0">
                    <a:moveTo>
                      <a:pt x="1339" y="0"/>
                    </a:moveTo>
                    <a:cubicBezTo>
                      <a:pt x="1067" y="446"/>
                      <a:pt x="843" y="892"/>
                      <a:pt x="620" y="1413"/>
                    </a:cubicBezTo>
                    <a:cubicBezTo>
                      <a:pt x="496" y="1710"/>
                      <a:pt x="323" y="2033"/>
                      <a:pt x="224" y="2330"/>
                    </a:cubicBezTo>
                    <a:cubicBezTo>
                      <a:pt x="1" y="3223"/>
                      <a:pt x="249" y="4437"/>
                      <a:pt x="472" y="5330"/>
                    </a:cubicBezTo>
                    <a:cubicBezTo>
                      <a:pt x="496" y="5503"/>
                      <a:pt x="596" y="5677"/>
                      <a:pt x="744" y="5702"/>
                    </a:cubicBezTo>
                    <a:lnTo>
                      <a:pt x="1488" y="3768"/>
                    </a:lnTo>
                    <a:cubicBezTo>
                      <a:pt x="1686" y="3223"/>
                      <a:pt x="1885" y="2702"/>
                      <a:pt x="1959" y="2157"/>
                    </a:cubicBezTo>
                    <a:lnTo>
                      <a:pt x="1959" y="2157"/>
                    </a:lnTo>
                    <a:cubicBezTo>
                      <a:pt x="1860" y="2281"/>
                      <a:pt x="1736" y="2355"/>
                      <a:pt x="1612" y="2454"/>
                    </a:cubicBezTo>
                    <a:cubicBezTo>
                      <a:pt x="1810" y="1810"/>
                      <a:pt x="1860" y="1165"/>
                      <a:pt x="1860" y="496"/>
                    </a:cubicBezTo>
                    <a:lnTo>
                      <a:pt x="1860" y="496"/>
                    </a:lnTo>
                    <a:cubicBezTo>
                      <a:pt x="1711" y="719"/>
                      <a:pt x="1562" y="967"/>
                      <a:pt x="1463" y="1239"/>
                    </a:cubicBezTo>
                    <a:cubicBezTo>
                      <a:pt x="1463" y="843"/>
                      <a:pt x="1389" y="421"/>
                      <a:pt x="1339"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4" name="Google Shape;10984;p29"/>
              <p:cNvSpPr/>
              <p:nvPr/>
            </p:nvSpPr>
            <p:spPr>
              <a:xfrm>
                <a:off x="3693500" y="1800175"/>
                <a:ext cx="175425" cy="169000"/>
              </a:xfrm>
              <a:custGeom>
                <a:avLst/>
                <a:gdLst/>
                <a:ahLst/>
                <a:cxnLst/>
                <a:rect l="l" t="t" r="r" b="b"/>
                <a:pathLst>
                  <a:path w="7017" h="6760" extrusionOk="0">
                    <a:moveTo>
                      <a:pt x="1582" y="1"/>
                    </a:moveTo>
                    <a:cubicBezTo>
                      <a:pt x="1559" y="1"/>
                      <a:pt x="1536" y="2"/>
                      <a:pt x="1513" y="5"/>
                    </a:cubicBezTo>
                    <a:cubicBezTo>
                      <a:pt x="1315" y="54"/>
                      <a:pt x="1141" y="178"/>
                      <a:pt x="943" y="253"/>
                    </a:cubicBezTo>
                    <a:cubicBezTo>
                      <a:pt x="745" y="376"/>
                      <a:pt x="447" y="426"/>
                      <a:pt x="274" y="575"/>
                    </a:cubicBezTo>
                    <a:cubicBezTo>
                      <a:pt x="75" y="724"/>
                      <a:pt x="75" y="922"/>
                      <a:pt x="75" y="1120"/>
                    </a:cubicBezTo>
                    <a:cubicBezTo>
                      <a:pt x="75" y="1219"/>
                      <a:pt x="125" y="1244"/>
                      <a:pt x="75" y="1343"/>
                    </a:cubicBezTo>
                    <a:cubicBezTo>
                      <a:pt x="75" y="1442"/>
                      <a:pt x="26" y="1542"/>
                      <a:pt x="26" y="1616"/>
                    </a:cubicBezTo>
                    <a:cubicBezTo>
                      <a:pt x="1" y="1988"/>
                      <a:pt x="125" y="2459"/>
                      <a:pt x="373" y="2781"/>
                    </a:cubicBezTo>
                    <a:cubicBezTo>
                      <a:pt x="1761" y="4591"/>
                      <a:pt x="4091" y="5880"/>
                      <a:pt x="6198" y="6673"/>
                    </a:cubicBezTo>
                    <a:cubicBezTo>
                      <a:pt x="6322" y="6723"/>
                      <a:pt x="6459" y="6760"/>
                      <a:pt x="6582" y="6760"/>
                    </a:cubicBezTo>
                    <a:cubicBezTo>
                      <a:pt x="6706" y="6760"/>
                      <a:pt x="6818" y="6723"/>
                      <a:pt x="6892" y="6623"/>
                    </a:cubicBezTo>
                    <a:cubicBezTo>
                      <a:pt x="7016" y="6450"/>
                      <a:pt x="6942" y="6252"/>
                      <a:pt x="6868" y="6053"/>
                    </a:cubicBezTo>
                    <a:cubicBezTo>
                      <a:pt x="6520" y="5260"/>
                      <a:pt x="6000" y="4492"/>
                      <a:pt x="5455" y="3698"/>
                    </a:cubicBezTo>
                    <a:cubicBezTo>
                      <a:pt x="5281" y="3500"/>
                      <a:pt x="5132" y="3302"/>
                      <a:pt x="4984" y="3079"/>
                    </a:cubicBezTo>
                    <a:cubicBezTo>
                      <a:pt x="4165" y="2013"/>
                      <a:pt x="3298" y="922"/>
                      <a:pt x="2133" y="203"/>
                    </a:cubicBezTo>
                    <a:cubicBezTo>
                      <a:pt x="1955" y="92"/>
                      <a:pt x="1777" y="1"/>
                      <a:pt x="1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5" name="Google Shape;10985;p29"/>
              <p:cNvSpPr/>
              <p:nvPr/>
            </p:nvSpPr>
            <p:spPr>
              <a:xfrm>
                <a:off x="3753000" y="1859150"/>
                <a:ext cx="104775" cy="101675"/>
              </a:xfrm>
              <a:custGeom>
                <a:avLst/>
                <a:gdLst/>
                <a:ahLst/>
                <a:cxnLst/>
                <a:rect l="l" t="t" r="r" b="b"/>
                <a:pathLst>
                  <a:path w="4191" h="4067" extrusionOk="0">
                    <a:moveTo>
                      <a:pt x="794" y="1"/>
                    </a:moveTo>
                    <a:cubicBezTo>
                      <a:pt x="801" y="18"/>
                      <a:pt x="811" y="35"/>
                      <a:pt x="824" y="52"/>
                    </a:cubicBezTo>
                    <a:lnTo>
                      <a:pt x="824" y="52"/>
                    </a:lnTo>
                    <a:cubicBezTo>
                      <a:pt x="814" y="35"/>
                      <a:pt x="804" y="18"/>
                      <a:pt x="794" y="1"/>
                    </a:cubicBezTo>
                    <a:close/>
                    <a:moveTo>
                      <a:pt x="348" y="1463"/>
                    </a:moveTo>
                    <a:lnTo>
                      <a:pt x="348" y="1463"/>
                    </a:lnTo>
                    <a:cubicBezTo>
                      <a:pt x="355" y="1465"/>
                      <a:pt x="362" y="1467"/>
                      <a:pt x="369" y="1468"/>
                    </a:cubicBezTo>
                    <a:lnTo>
                      <a:pt x="369" y="1468"/>
                    </a:lnTo>
                    <a:cubicBezTo>
                      <a:pt x="362" y="1466"/>
                      <a:pt x="355" y="1465"/>
                      <a:pt x="348" y="1463"/>
                    </a:cubicBezTo>
                    <a:close/>
                    <a:moveTo>
                      <a:pt x="824" y="52"/>
                    </a:moveTo>
                    <a:cubicBezTo>
                      <a:pt x="982" y="330"/>
                      <a:pt x="1100" y="587"/>
                      <a:pt x="1240" y="843"/>
                    </a:cubicBezTo>
                    <a:cubicBezTo>
                      <a:pt x="868" y="571"/>
                      <a:pt x="422" y="372"/>
                      <a:pt x="1" y="273"/>
                    </a:cubicBezTo>
                    <a:lnTo>
                      <a:pt x="1" y="273"/>
                    </a:lnTo>
                    <a:cubicBezTo>
                      <a:pt x="348" y="695"/>
                      <a:pt x="670" y="1141"/>
                      <a:pt x="1017" y="1538"/>
                    </a:cubicBezTo>
                    <a:cubicBezTo>
                      <a:pt x="802" y="1514"/>
                      <a:pt x="564" y="1513"/>
                      <a:pt x="369" y="1468"/>
                    </a:cubicBezTo>
                    <a:lnTo>
                      <a:pt x="369" y="1468"/>
                    </a:lnTo>
                    <a:cubicBezTo>
                      <a:pt x="621" y="1538"/>
                      <a:pt x="1048" y="1964"/>
                      <a:pt x="1265" y="2133"/>
                    </a:cubicBezTo>
                    <a:cubicBezTo>
                      <a:pt x="1587" y="2306"/>
                      <a:pt x="1860" y="2529"/>
                      <a:pt x="2157" y="2703"/>
                    </a:cubicBezTo>
                    <a:cubicBezTo>
                      <a:pt x="2827" y="3149"/>
                      <a:pt x="3471" y="3620"/>
                      <a:pt x="4116" y="4066"/>
                    </a:cubicBezTo>
                    <a:cubicBezTo>
                      <a:pt x="4190" y="4017"/>
                      <a:pt x="4116" y="3917"/>
                      <a:pt x="4091" y="3818"/>
                    </a:cubicBezTo>
                    <a:cubicBezTo>
                      <a:pt x="3769" y="3322"/>
                      <a:pt x="3570" y="2827"/>
                      <a:pt x="3198" y="2380"/>
                    </a:cubicBezTo>
                    <a:cubicBezTo>
                      <a:pt x="2777" y="1860"/>
                      <a:pt x="2380" y="1414"/>
                      <a:pt x="1909" y="943"/>
                    </a:cubicBezTo>
                    <a:cubicBezTo>
                      <a:pt x="1736" y="744"/>
                      <a:pt x="1538" y="596"/>
                      <a:pt x="1364" y="422"/>
                    </a:cubicBezTo>
                    <a:cubicBezTo>
                      <a:pt x="1230" y="355"/>
                      <a:pt x="935" y="208"/>
                      <a:pt x="824" y="52"/>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6" name="Google Shape;10986;p29"/>
              <p:cNvSpPr/>
              <p:nvPr/>
            </p:nvSpPr>
            <p:spPr>
              <a:xfrm>
                <a:off x="3843475" y="1707050"/>
                <a:ext cx="93625" cy="244625"/>
              </a:xfrm>
              <a:custGeom>
                <a:avLst/>
                <a:gdLst/>
                <a:ahLst/>
                <a:cxnLst/>
                <a:rect l="l" t="t" r="r" b="b"/>
                <a:pathLst>
                  <a:path w="3745" h="9785" extrusionOk="0">
                    <a:moveTo>
                      <a:pt x="2204" y="0"/>
                    </a:moveTo>
                    <a:cubicBezTo>
                      <a:pt x="2000" y="0"/>
                      <a:pt x="1793" y="215"/>
                      <a:pt x="1572" y="215"/>
                    </a:cubicBezTo>
                    <a:cubicBezTo>
                      <a:pt x="1552" y="215"/>
                      <a:pt x="1533" y="213"/>
                      <a:pt x="1513" y="210"/>
                    </a:cubicBezTo>
                    <a:cubicBezTo>
                      <a:pt x="1414" y="185"/>
                      <a:pt x="1364" y="160"/>
                      <a:pt x="1265" y="110"/>
                    </a:cubicBezTo>
                    <a:cubicBezTo>
                      <a:pt x="1249" y="108"/>
                      <a:pt x="1234" y="106"/>
                      <a:pt x="1218" y="106"/>
                    </a:cubicBezTo>
                    <a:cubicBezTo>
                      <a:pt x="1090" y="106"/>
                      <a:pt x="982" y="193"/>
                      <a:pt x="893" y="259"/>
                    </a:cubicBezTo>
                    <a:cubicBezTo>
                      <a:pt x="819" y="358"/>
                      <a:pt x="745" y="507"/>
                      <a:pt x="720" y="631"/>
                    </a:cubicBezTo>
                    <a:cubicBezTo>
                      <a:pt x="398" y="1474"/>
                      <a:pt x="150" y="2341"/>
                      <a:pt x="50" y="3234"/>
                    </a:cubicBezTo>
                    <a:cubicBezTo>
                      <a:pt x="1" y="4052"/>
                      <a:pt x="199" y="4721"/>
                      <a:pt x="373" y="5514"/>
                    </a:cubicBezTo>
                    <a:cubicBezTo>
                      <a:pt x="745" y="7027"/>
                      <a:pt x="1364" y="8539"/>
                      <a:pt x="2480" y="9679"/>
                    </a:cubicBezTo>
                    <a:cubicBezTo>
                      <a:pt x="2521" y="9740"/>
                      <a:pt x="2578" y="9785"/>
                      <a:pt x="2653" y="9785"/>
                    </a:cubicBezTo>
                    <a:cubicBezTo>
                      <a:pt x="2669" y="9785"/>
                      <a:pt x="2685" y="9783"/>
                      <a:pt x="2703" y="9778"/>
                    </a:cubicBezTo>
                    <a:cubicBezTo>
                      <a:pt x="2728" y="9778"/>
                      <a:pt x="2753" y="9754"/>
                      <a:pt x="2802" y="9729"/>
                    </a:cubicBezTo>
                    <a:cubicBezTo>
                      <a:pt x="3050" y="9456"/>
                      <a:pt x="3149" y="9109"/>
                      <a:pt x="3248" y="8737"/>
                    </a:cubicBezTo>
                    <a:cubicBezTo>
                      <a:pt x="3620" y="7374"/>
                      <a:pt x="3695" y="5985"/>
                      <a:pt x="3695" y="4548"/>
                    </a:cubicBezTo>
                    <a:cubicBezTo>
                      <a:pt x="3695" y="4449"/>
                      <a:pt x="3695" y="4399"/>
                      <a:pt x="3744" y="4325"/>
                    </a:cubicBezTo>
                    <a:cubicBezTo>
                      <a:pt x="3744" y="3928"/>
                      <a:pt x="3744" y="3482"/>
                      <a:pt x="3695" y="3085"/>
                    </a:cubicBezTo>
                    <a:cubicBezTo>
                      <a:pt x="3620" y="2713"/>
                      <a:pt x="3521" y="2366"/>
                      <a:pt x="3397" y="2044"/>
                    </a:cubicBezTo>
                    <a:cubicBezTo>
                      <a:pt x="3298" y="1672"/>
                      <a:pt x="3149" y="1251"/>
                      <a:pt x="3025" y="879"/>
                    </a:cubicBezTo>
                    <a:cubicBezTo>
                      <a:pt x="2951" y="606"/>
                      <a:pt x="2703" y="383"/>
                      <a:pt x="2480" y="185"/>
                    </a:cubicBezTo>
                    <a:cubicBezTo>
                      <a:pt x="2406" y="110"/>
                      <a:pt x="2356" y="61"/>
                      <a:pt x="2282" y="11"/>
                    </a:cubicBezTo>
                    <a:cubicBezTo>
                      <a:pt x="2256" y="3"/>
                      <a:pt x="2230" y="0"/>
                      <a:pt x="22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7" name="Google Shape;10987;p29"/>
              <p:cNvSpPr/>
              <p:nvPr/>
            </p:nvSpPr>
            <p:spPr>
              <a:xfrm>
                <a:off x="3871375" y="1763725"/>
                <a:ext cx="49600" cy="165950"/>
              </a:xfrm>
              <a:custGeom>
                <a:avLst/>
                <a:gdLst/>
                <a:ahLst/>
                <a:cxnLst/>
                <a:rect l="l" t="t" r="r" b="b"/>
                <a:pathLst>
                  <a:path w="1984" h="6638" extrusionOk="0">
                    <a:moveTo>
                      <a:pt x="1959" y="2628"/>
                    </a:moveTo>
                    <a:cubicBezTo>
                      <a:pt x="1954" y="2634"/>
                      <a:pt x="1950" y="2641"/>
                      <a:pt x="1947" y="2649"/>
                    </a:cubicBezTo>
                    <a:lnTo>
                      <a:pt x="1947" y="2649"/>
                    </a:lnTo>
                    <a:cubicBezTo>
                      <a:pt x="1951" y="2642"/>
                      <a:pt x="1955" y="2635"/>
                      <a:pt x="1959" y="2628"/>
                    </a:cubicBezTo>
                    <a:close/>
                    <a:moveTo>
                      <a:pt x="248" y="0"/>
                    </a:moveTo>
                    <a:cubicBezTo>
                      <a:pt x="75" y="793"/>
                      <a:pt x="0" y="1636"/>
                      <a:pt x="50" y="2479"/>
                    </a:cubicBezTo>
                    <a:cubicBezTo>
                      <a:pt x="100" y="3173"/>
                      <a:pt x="174" y="3917"/>
                      <a:pt x="372" y="4636"/>
                    </a:cubicBezTo>
                    <a:cubicBezTo>
                      <a:pt x="471" y="5008"/>
                      <a:pt x="595" y="5379"/>
                      <a:pt x="719" y="5726"/>
                    </a:cubicBezTo>
                    <a:cubicBezTo>
                      <a:pt x="794" y="5974"/>
                      <a:pt x="893" y="6470"/>
                      <a:pt x="1141" y="6594"/>
                    </a:cubicBezTo>
                    <a:cubicBezTo>
                      <a:pt x="1197" y="6624"/>
                      <a:pt x="1250" y="6637"/>
                      <a:pt x="1298" y="6637"/>
                    </a:cubicBezTo>
                    <a:cubicBezTo>
                      <a:pt x="1778" y="6637"/>
                      <a:pt x="1862" y="5300"/>
                      <a:pt x="1884" y="5008"/>
                    </a:cubicBezTo>
                    <a:lnTo>
                      <a:pt x="1984" y="3793"/>
                    </a:lnTo>
                    <a:lnTo>
                      <a:pt x="1984" y="3173"/>
                    </a:lnTo>
                    <a:cubicBezTo>
                      <a:pt x="1984" y="3103"/>
                      <a:pt x="1896" y="2771"/>
                      <a:pt x="1947" y="2649"/>
                    </a:cubicBezTo>
                    <a:lnTo>
                      <a:pt x="1947" y="2649"/>
                    </a:lnTo>
                    <a:cubicBezTo>
                      <a:pt x="1826" y="2866"/>
                      <a:pt x="1682" y="3105"/>
                      <a:pt x="1562" y="3297"/>
                    </a:cubicBezTo>
                    <a:cubicBezTo>
                      <a:pt x="1612" y="2305"/>
                      <a:pt x="1562" y="1363"/>
                      <a:pt x="1290" y="397"/>
                    </a:cubicBezTo>
                    <a:cubicBezTo>
                      <a:pt x="1190" y="769"/>
                      <a:pt x="1066" y="1165"/>
                      <a:pt x="942" y="1537"/>
                    </a:cubicBezTo>
                    <a:cubicBezTo>
                      <a:pt x="695" y="1016"/>
                      <a:pt x="471" y="521"/>
                      <a:pt x="248"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8" name="Google Shape;10988;p29"/>
              <p:cNvSpPr/>
              <p:nvPr/>
            </p:nvSpPr>
            <p:spPr>
              <a:xfrm>
                <a:off x="3941400" y="1752650"/>
                <a:ext cx="131425" cy="195800"/>
              </a:xfrm>
              <a:custGeom>
                <a:avLst/>
                <a:gdLst/>
                <a:ahLst/>
                <a:cxnLst/>
                <a:rect l="l" t="t" r="r" b="b"/>
                <a:pathLst>
                  <a:path w="5257" h="7832" extrusionOk="0">
                    <a:moveTo>
                      <a:pt x="4359" y="0"/>
                    </a:moveTo>
                    <a:cubicBezTo>
                      <a:pt x="3935" y="0"/>
                      <a:pt x="3246" y="564"/>
                      <a:pt x="3000" y="765"/>
                    </a:cubicBezTo>
                    <a:cubicBezTo>
                      <a:pt x="2554" y="1137"/>
                      <a:pt x="2157" y="1583"/>
                      <a:pt x="1810" y="2054"/>
                    </a:cubicBezTo>
                    <a:cubicBezTo>
                      <a:pt x="1067" y="2996"/>
                      <a:pt x="521" y="4062"/>
                      <a:pt x="174" y="5227"/>
                    </a:cubicBezTo>
                    <a:cubicBezTo>
                      <a:pt x="50" y="5798"/>
                      <a:pt x="1" y="6343"/>
                      <a:pt x="1" y="6938"/>
                    </a:cubicBezTo>
                    <a:cubicBezTo>
                      <a:pt x="1" y="7139"/>
                      <a:pt x="99" y="7832"/>
                      <a:pt x="362" y="7832"/>
                    </a:cubicBezTo>
                    <a:cubicBezTo>
                      <a:pt x="422" y="7832"/>
                      <a:pt x="492" y="7795"/>
                      <a:pt x="571" y="7706"/>
                    </a:cubicBezTo>
                    <a:cubicBezTo>
                      <a:pt x="1017" y="7260"/>
                      <a:pt x="1488" y="6740"/>
                      <a:pt x="1909" y="6293"/>
                    </a:cubicBezTo>
                    <a:cubicBezTo>
                      <a:pt x="2529" y="5674"/>
                      <a:pt x="3124" y="5029"/>
                      <a:pt x="3645" y="4310"/>
                    </a:cubicBezTo>
                    <a:cubicBezTo>
                      <a:pt x="4215" y="3567"/>
                      <a:pt x="4711" y="2724"/>
                      <a:pt x="5033" y="1831"/>
                    </a:cubicBezTo>
                    <a:cubicBezTo>
                      <a:pt x="5256" y="1385"/>
                      <a:pt x="5157" y="1063"/>
                      <a:pt x="5083" y="592"/>
                    </a:cubicBezTo>
                    <a:cubicBezTo>
                      <a:pt x="5083" y="517"/>
                      <a:pt x="5033" y="443"/>
                      <a:pt x="5008" y="393"/>
                    </a:cubicBezTo>
                    <a:cubicBezTo>
                      <a:pt x="4959" y="344"/>
                      <a:pt x="4835" y="344"/>
                      <a:pt x="4735" y="270"/>
                    </a:cubicBezTo>
                    <a:cubicBezTo>
                      <a:pt x="4636" y="220"/>
                      <a:pt x="4612" y="71"/>
                      <a:pt x="4488" y="22"/>
                    </a:cubicBezTo>
                    <a:cubicBezTo>
                      <a:pt x="4449" y="7"/>
                      <a:pt x="4405" y="0"/>
                      <a:pt x="43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9" name="Google Shape;10989;p29"/>
              <p:cNvSpPr/>
              <p:nvPr/>
            </p:nvSpPr>
            <p:spPr>
              <a:xfrm>
                <a:off x="3956825" y="1780450"/>
                <a:ext cx="73225" cy="146150"/>
              </a:xfrm>
              <a:custGeom>
                <a:avLst/>
                <a:gdLst/>
                <a:ahLst/>
                <a:cxnLst/>
                <a:rect l="l" t="t" r="r" b="b"/>
                <a:pathLst>
                  <a:path w="2929" h="5846" extrusionOk="0">
                    <a:moveTo>
                      <a:pt x="2929" y="1612"/>
                    </a:moveTo>
                    <a:lnTo>
                      <a:pt x="2929" y="1612"/>
                    </a:lnTo>
                    <a:cubicBezTo>
                      <a:pt x="2920" y="1618"/>
                      <a:pt x="2912" y="1625"/>
                      <a:pt x="2903" y="1634"/>
                    </a:cubicBezTo>
                    <a:lnTo>
                      <a:pt x="2903" y="1634"/>
                    </a:lnTo>
                    <a:cubicBezTo>
                      <a:pt x="2912" y="1627"/>
                      <a:pt x="2920" y="1619"/>
                      <a:pt x="2929" y="1612"/>
                    </a:cubicBezTo>
                    <a:close/>
                    <a:moveTo>
                      <a:pt x="2879" y="0"/>
                    </a:moveTo>
                    <a:lnTo>
                      <a:pt x="2879" y="0"/>
                    </a:lnTo>
                    <a:cubicBezTo>
                      <a:pt x="2259" y="645"/>
                      <a:pt x="1739" y="1364"/>
                      <a:pt x="1317" y="2132"/>
                    </a:cubicBezTo>
                    <a:cubicBezTo>
                      <a:pt x="921" y="2826"/>
                      <a:pt x="623" y="3570"/>
                      <a:pt x="350" y="4314"/>
                    </a:cubicBezTo>
                    <a:cubicBezTo>
                      <a:pt x="227" y="4686"/>
                      <a:pt x="103" y="5082"/>
                      <a:pt x="53" y="5454"/>
                    </a:cubicBezTo>
                    <a:cubicBezTo>
                      <a:pt x="0" y="5730"/>
                      <a:pt x="45" y="5846"/>
                      <a:pt x="147" y="5846"/>
                    </a:cubicBezTo>
                    <a:cubicBezTo>
                      <a:pt x="237" y="5846"/>
                      <a:pt x="372" y="5754"/>
                      <a:pt x="524" y="5603"/>
                    </a:cubicBezTo>
                    <a:cubicBezTo>
                      <a:pt x="1069" y="5008"/>
                      <a:pt x="1565" y="4388"/>
                      <a:pt x="1962" y="3719"/>
                    </a:cubicBezTo>
                    <a:cubicBezTo>
                      <a:pt x="2185" y="3372"/>
                      <a:pt x="2383" y="3049"/>
                      <a:pt x="2532" y="2678"/>
                    </a:cubicBezTo>
                    <a:cubicBezTo>
                      <a:pt x="2626" y="2466"/>
                      <a:pt x="2743" y="1805"/>
                      <a:pt x="2903" y="1634"/>
                    </a:cubicBezTo>
                    <a:lnTo>
                      <a:pt x="2903" y="1634"/>
                    </a:lnTo>
                    <a:cubicBezTo>
                      <a:pt x="2662" y="1847"/>
                      <a:pt x="2399" y="2015"/>
                      <a:pt x="2135" y="2207"/>
                    </a:cubicBezTo>
                    <a:cubicBezTo>
                      <a:pt x="2433" y="1488"/>
                      <a:pt x="2681" y="744"/>
                      <a:pt x="2879"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0" name="Google Shape;10990;p29"/>
              <p:cNvSpPr/>
              <p:nvPr/>
            </p:nvSpPr>
            <p:spPr>
              <a:xfrm>
                <a:off x="3656950" y="1972775"/>
                <a:ext cx="200825" cy="79400"/>
              </a:xfrm>
              <a:custGeom>
                <a:avLst/>
                <a:gdLst/>
                <a:ahLst/>
                <a:cxnLst/>
                <a:rect l="l" t="t" r="r" b="b"/>
                <a:pathLst>
                  <a:path w="8033" h="3176" extrusionOk="0">
                    <a:moveTo>
                      <a:pt x="4064" y="0"/>
                    </a:moveTo>
                    <a:cubicBezTo>
                      <a:pt x="2882" y="0"/>
                      <a:pt x="1700" y="114"/>
                      <a:pt x="645" y="612"/>
                    </a:cubicBezTo>
                    <a:cubicBezTo>
                      <a:pt x="496" y="686"/>
                      <a:pt x="298" y="761"/>
                      <a:pt x="223" y="934"/>
                    </a:cubicBezTo>
                    <a:cubicBezTo>
                      <a:pt x="0" y="1207"/>
                      <a:pt x="25" y="1579"/>
                      <a:pt x="124" y="1926"/>
                    </a:cubicBezTo>
                    <a:cubicBezTo>
                      <a:pt x="149" y="2025"/>
                      <a:pt x="223" y="2124"/>
                      <a:pt x="273" y="2248"/>
                    </a:cubicBezTo>
                    <a:cubicBezTo>
                      <a:pt x="372" y="2422"/>
                      <a:pt x="521" y="2570"/>
                      <a:pt x="670" y="2694"/>
                    </a:cubicBezTo>
                    <a:cubicBezTo>
                      <a:pt x="1119" y="3036"/>
                      <a:pt x="1734" y="3176"/>
                      <a:pt x="2324" y="3176"/>
                    </a:cubicBezTo>
                    <a:cubicBezTo>
                      <a:pt x="2418" y="3176"/>
                      <a:pt x="2511" y="3172"/>
                      <a:pt x="2603" y="3165"/>
                    </a:cubicBezTo>
                    <a:cubicBezTo>
                      <a:pt x="3272" y="3091"/>
                      <a:pt x="3942" y="2843"/>
                      <a:pt x="4562" y="2620"/>
                    </a:cubicBezTo>
                    <a:cubicBezTo>
                      <a:pt x="5107" y="2422"/>
                      <a:pt x="5702" y="2223"/>
                      <a:pt x="6247" y="2000"/>
                    </a:cubicBezTo>
                    <a:cubicBezTo>
                      <a:pt x="6693" y="1851"/>
                      <a:pt x="7115" y="1703"/>
                      <a:pt x="7437" y="1380"/>
                    </a:cubicBezTo>
                    <a:cubicBezTo>
                      <a:pt x="7834" y="1009"/>
                      <a:pt x="8032" y="364"/>
                      <a:pt x="7338" y="265"/>
                    </a:cubicBezTo>
                    <a:cubicBezTo>
                      <a:pt x="6569" y="67"/>
                      <a:pt x="5727" y="67"/>
                      <a:pt x="4933" y="17"/>
                    </a:cubicBezTo>
                    <a:cubicBezTo>
                      <a:pt x="4645" y="7"/>
                      <a:pt x="4355" y="0"/>
                      <a:pt x="40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1" name="Google Shape;10991;p29"/>
              <p:cNvSpPr/>
              <p:nvPr/>
            </p:nvSpPr>
            <p:spPr>
              <a:xfrm>
                <a:off x="3682975" y="1979050"/>
                <a:ext cx="165500" cy="51800"/>
              </a:xfrm>
              <a:custGeom>
                <a:avLst/>
                <a:gdLst/>
                <a:ahLst/>
                <a:cxnLst/>
                <a:rect l="l" t="t" r="r" b="b"/>
                <a:pathLst>
                  <a:path w="6620" h="2072" extrusionOk="0">
                    <a:moveTo>
                      <a:pt x="4714" y="0"/>
                    </a:moveTo>
                    <a:cubicBezTo>
                      <a:pt x="4289" y="0"/>
                      <a:pt x="3864" y="33"/>
                      <a:pt x="3446" y="88"/>
                    </a:cubicBezTo>
                    <a:cubicBezTo>
                      <a:pt x="2802" y="138"/>
                      <a:pt x="2182" y="237"/>
                      <a:pt x="1562" y="485"/>
                    </a:cubicBezTo>
                    <a:cubicBezTo>
                      <a:pt x="1042" y="683"/>
                      <a:pt x="496" y="981"/>
                      <a:pt x="0" y="1253"/>
                    </a:cubicBezTo>
                    <a:cubicBezTo>
                      <a:pt x="719" y="1204"/>
                      <a:pt x="1438" y="1105"/>
                      <a:pt x="2157" y="1055"/>
                    </a:cubicBezTo>
                    <a:lnTo>
                      <a:pt x="2157" y="1055"/>
                    </a:lnTo>
                    <a:cubicBezTo>
                      <a:pt x="1736" y="1253"/>
                      <a:pt x="1413" y="1551"/>
                      <a:pt x="1116" y="1873"/>
                    </a:cubicBezTo>
                    <a:cubicBezTo>
                      <a:pt x="1711" y="1724"/>
                      <a:pt x="2331" y="1600"/>
                      <a:pt x="2926" y="1452"/>
                    </a:cubicBezTo>
                    <a:lnTo>
                      <a:pt x="2926" y="1452"/>
                    </a:lnTo>
                    <a:cubicBezTo>
                      <a:pt x="2727" y="1700"/>
                      <a:pt x="2479" y="1923"/>
                      <a:pt x="2231" y="2071"/>
                    </a:cubicBezTo>
                    <a:cubicBezTo>
                      <a:pt x="3669" y="1923"/>
                      <a:pt x="5132" y="1675"/>
                      <a:pt x="6272" y="807"/>
                    </a:cubicBezTo>
                    <a:cubicBezTo>
                      <a:pt x="6446" y="683"/>
                      <a:pt x="6619" y="435"/>
                      <a:pt x="6396" y="212"/>
                    </a:cubicBezTo>
                    <a:cubicBezTo>
                      <a:pt x="6247" y="88"/>
                      <a:pt x="5876" y="88"/>
                      <a:pt x="5702" y="63"/>
                    </a:cubicBezTo>
                    <a:cubicBezTo>
                      <a:pt x="5376" y="20"/>
                      <a:pt x="5045" y="0"/>
                      <a:pt x="4714"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2" name="Google Shape;10992;p29"/>
              <p:cNvSpPr/>
              <p:nvPr/>
            </p:nvSpPr>
            <p:spPr>
              <a:xfrm>
                <a:off x="3686075" y="2021000"/>
                <a:ext cx="187800" cy="148275"/>
              </a:xfrm>
              <a:custGeom>
                <a:avLst/>
                <a:gdLst/>
                <a:ahLst/>
                <a:cxnLst/>
                <a:rect l="l" t="t" r="r" b="b"/>
                <a:pathLst>
                  <a:path w="7512" h="5931" extrusionOk="0">
                    <a:moveTo>
                      <a:pt x="6503" y="0"/>
                    </a:moveTo>
                    <a:cubicBezTo>
                      <a:pt x="6208" y="0"/>
                      <a:pt x="5885" y="173"/>
                      <a:pt x="5652" y="269"/>
                    </a:cubicBezTo>
                    <a:cubicBezTo>
                      <a:pt x="5181" y="493"/>
                      <a:pt x="4710" y="740"/>
                      <a:pt x="4264" y="988"/>
                    </a:cubicBezTo>
                    <a:cubicBezTo>
                      <a:pt x="3719" y="1261"/>
                      <a:pt x="3223" y="1558"/>
                      <a:pt x="2727" y="1906"/>
                    </a:cubicBezTo>
                    <a:cubicBezTo>
                      <a:pt x="2281" y="2228"/>
                      <a:pt x="1810" y="2525"/>
                      <a:pt x="1364" y="2897"/>
                    </a:cubicBezTo>
                    <a:cubicBezTo>
                      <a:pt x="942" y="3269"/>
                      <a:pt x="620" y="3641"/>
                      <a:pt x="248" y="4112"/>
                    </a:cubicBezTo>
                    <a:cubicBezTo>
                      <a:pt x="149" y="4236"/>
                      <a:pt x="75" y="4360"/>
                      <a:pt x="50" y="4508"/>
                    </a:cubicBezTo>
                    <a:cubicBezTo>
                      <a:pt x="0" y="4657"/>
                      <a:pt x="50" y="4855"/>
                      <a:pt x="174" y="4905"/>
                    </a:cubicBezTo>
                    <a:cubicBezTo>
                      <a:pt x="223" y="4955"/>
                      <a:pt x="323" y="4979"/>
                      <a:pt x="347" y="5029"/>
                    </a:cubicBezTo>
                    <a:cubicBezTo>
                      <a:pt x="447" y="5128"/>
                      <a:pt x="372" y="5326"/>
                      <a:pt x="471" y="5401"/>
                    </a:cubicBezTo>
                    <a:cubicBezTo>
                      <a:pt x="546" y="5475"/>
                      <a:pt x="595" y="5475"/>
                      <a:pt x="670" y="5500"/>
                    </a:cubicBezTo>
                    <a:cubicBezTo>
                      <a:pt x="942" y="5574"/>
                      <a:pt x="1116" y="5822"/>
                      <a:pt x="1413" y="5897"/>
                    </a:cubicBezTo>
                    <a:cubicBezTo>
                      <a:pt x="1472" y="5920"/>
                      <a:pt x="1533" y="5931"/>
                      <a:pt x="1596" y="5931"/>
                    </a:cubicBezTo>
                    <a:cubicBezTo>
                      <a:pt x="2063" y="5931"/>
                      <a:pt x="2620" y="5344"/>
                      <a:pt x="2926" y="5103"/>
                    </a:cubicBezTo>
                    <a:lnTo>
                      <a:pt x="4215" y="4087"/>
                    </a:lnTo>
                    <a:cubicBezTo>
                      <a:pt x="4909" y="3393"/>
                      <a:pt x="5528" y="2773"/>
                      <a:pt x="6074" y="2129"/>
                    </a:cubicBezTo>
                    <a:cubicBezTo>
                      <a:pt x="6371" y="1782"/>
                      <a:pt x="7512" y="369"/>
                      <a:pt x="6743" y="46"/>
                    </a:cubicBezTo>
                    <a:cubicBezTo>
                      <a:pt x="6667" y="14"/>
                      <a:pt x="6586" y="0"/>
                      <a:pt x="6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3" name="Google Shape;10993;p29"/>
              <p:cNvSpPr/>
              <p:nvPr/>
            </p:nvSpPr>
            <p:spPr>
              <a:xfrm>
                <a:off x="3715825" y="2028850"/>
                <a:ext cx="141325" cy="104875"/>
              </a:xfrm>
              <a:custGeom>
                <a:avLst/>
                <a:gdLst/>
                <a:ahLst/>
                <a:cxnLst/>
                <a:rect l="l" t="t" r="r" b="b"/>
                <a:pathLst>
                  <a:path w="5653" h="4195" extrusionOk="0">
                    <a:moveTo>
                      <a:pt x="5118" y="0"/>
                    </a:moveTo>
                    <a:cubicBezTo>
                      <a:pt x="4940" y="0"/>
                      <a:pt x="4746" y="81"/>
                      <a:pt x="4586" y="154"/>
                    </a:cubicBezTo>
                    <a:cubicBezTo>
                      <a:pt x="3768" y="451"/>
                      <a:pt x="3124" y="947"/>
                      <a:pt x="2479" y="1443"/>
                    </a:cubicBezTo>
                    <a:cubicBezTo>
                      <a:pt x="1488" y="2186"/>
                      <a:pt x="397" y="3029"/>
                      <a:pt x="0" y="4194"/>
                    </a:cubicBezTo>
                    <a:cubicBezTo>
                      <a:pt x="422" y="3922"/>
                      <a:pt x="893" y="3624"/>
                      <a:pt x="1339" y="3352"/>
                    </a:cubicBezTo>
                    <a:lnTo>
                      <a:pt x="1339" y="3352"/>
                    </a:lnTo>
                    <a:cubicBezTo>
                      <a:pt x="1215" y="3599"/>
                      <a:pt x="1116" y="3872"/>
                      <a:pt x="1091" y="4170"/>
                    </a:cubicBezTo>
                    <a:cubicBezTo>
                      <a:pt x="1612" y="3798"/>
                      <a:pt x="2132" y="3426"/>
                      <a:pt x="2628" y="3029"/>
                    </a:cubicBezTo>
                    <a:cubicBezTo>
                      <a:pt x="2628" y="3178"/>
                      <a:pt x="2628" y="3302"/>
                      <a:pt x="2653" y="3451"/>
                    </a:cubicBezTo>
                    <a:cubicBezTo>
                      <a:pt x="3570" y="2732"/>
                      <a:pt x="4487" y="2013"/>
                      <a:pt x="5156" y="1121"/>
                    </a:cubicBezTo>
                    <a:cubicBezTo>
                      <a:pt x="5355" y="873"/>
                      <a:pt x="5652" y="476"/>
                      <a:pt x="5454" y="154"/>
                    </a:cubicBezTo>
                    <a:cubicBezTo>
                      <a:pt x="5361" y="41"/>
                      <a:pt x="5243" y="0"/>
                      <a:pt x="5118"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4" name="Google Shape;10994;p29"/>
              <p:cNvSpPr/>
              <p:nvPr/>
            </p:nvSpPr>
            <p:spPr>
              <a:xfrm>
                <a:off x="3788325" y="2036275"/>
                <a:ext cx="106625" cy="214100"/>
              </a:xfrm>
              <a:custGeom>
                <a:avLst/>
                <a:gdLst/>
                <a:ahLst/>
                <a:cxnLst/>
                <a:rect l="l" t="t" r="r" b="b"/>
                <a:pathLst>
                  <a:path w="4265" h="8564" extrusionOk="0">
                    <a:moveTo>
                      <a:pt x="3538" y="0"/>
                    </a:moveTo>
                    <a:cubicBezTo>
                      <a:pt x="3516" y="0"/>
                      <a:pt x="3494" y="2"/>
                      <a:pt x="3471" y="5"/>
                    </a:cubicBezTo>
                    <a:cubicBezTo>
                      <a:pt x="3174" y="30"/>
                      <a:pt x="2975" y="526"/>
                      <a:pt x="2802" y="774"/>
                    </a:cubicBezTo>
                    <a:cubicBezTo>
                      <a:pt x="2579" y="1047"/>
                      <a:pt x="2356" y="1344"/>
                      <a:pt x="2157" y="1666"/>
                    </a:cubicBezTo>
                    <a:cubicBezTo>
                      <a:pt x="1736" y="2286"/>
                      <a:pt x="1414" y="2931"/>
                      <a:pt x="1116" y="3625"/>
                    </a:cubicBezTo>
                    <a:cubicBezTo>
                      <a:pt x="546" y="4988"/>
                      <a:pt x="199" y="6401"/>
                      <a:pt x="50" y="7889"/>
                    </a:cubicBezTo>
                    <a:cubicBezTo>
                      <a:pt x="1" y="8087"/>
                      <a:pt x="50" y="8360"/>
                      <a:pt x="224" y="8384"/>
                    </a:cubicBezTo>
                    <a:cubicBezTo>
                      <a:pt x="250" y="8397"/>
                      <a:pt x="272" y="8402"/>
                      <a:pt x="293" y="8402"/>
                    </a:cubicBezTo>
                    <a:cubicBezTo>
                      <a:pt x="340" y="8402"/>
                      <a:pt x="379" y="8379"/>
                      <a:pt x="430" y="8379"/>
                    </a:cubicBezTo>
                    <a:cubicBezTo>
                      <a:pt x="443" y="8379"/>
                      <a:pt x="457" y="8381"/>
                      <a:pt x="472" y="8384"/>
                    </a:cubicBezTo>
                    <a:cubicBezTo>
                      <a:pt x="546" y="8434"/>
                      <a:pt x="596" y="8483"/>
                      <a:pt x="670" y="8508"/>
                    </a:cubicBezTo>
                    <a:cubicBezTo>
                      <a:pt x="728" y="8549"/>
                      <a:pt x="787" y="8564"/>
                      <a:pt x="847" y="8564"/>
                    </a:cubicBezTo>
                    <a:cubicBezTo>
                      <a:pt x="1015" y="8564"/>
                      <a:pt x="1192" y="8446"/>
                      <a:pt x="1369" y="8446"/>
                    </a:cubicBezTo>
                    <a:cubicBezTo>
                      <a:pt x="1401" y="8446"/>
                      <a:pt x="1432" y="8450"/>
                      <a:pt x="1463" y="8459"/>
                    </a:cubicBezTo>
                    <a:cubicBezTo>
                      <a:pt x="1587" y="8483"/>
                      <a:pt x="1686" y="8558"/>
                      <a:pt x="1810" y="8558"/>
                    </a:cubicBezTo>
                    <a:cubicBezTo>
                      <a:pt x="1984" y="8558"/>
                      <a:pt x="2108" y="8384"/>
                      <a:pt x="2207" y="8236"/>
                    </a:cubicBezTo>
                    <a:cubicBezTo>
                      <a:pt x="3471" y="6277"/>
                      <a:pt x="3843" y="3848"/>
                      <a:pt x="4140" y="1493"/>
                    </a:cubicBezTo>
                    <a:cubicBezTo>
                      <a:pt x="4215" y="1171"/>
                      <a:pt x="4264" y="824"/>
                      <a:pt x="4165" y="551"/>
                    </a:cubicBezTo>
                    <a:cubicBezTo>
                      <a:pt x="4073" y="297"/>
                      <a:pt x="3830" y="0"/>
                      <a:pt x="35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5" name="Google Shape;10995;p29"/>
              <p:cNvSpPr/>
              <p:nvPr/>
            </p:nvSpPr>
            <p:spPr>
              <a:xfrm>
                <a:off x="3827375" y="2067600"/>
                <a:ext cx="55800" cy="97100"/>
              </a:xfrm>
              <a:custGeom>
                <a:avLst/>
                <a:gdLst/>
                <a:ahLst/>
                <a:cxnLst/>
                <a:rect l="l" t="t" r="r" b="b"/>
                <a:pathLst>
                  <a:path w="2232" h="3884" extrusionOk="0">
                    <a:moveTo>
                      <a:pt x="1756" y="0"/>
                    </a:moveTo>
                    <a:cubicBezTo>
                      <a:pt x="1574" y="0"/>
                      <a:pt x="1372" y="85"/>
                      <a:pt x="1240" y="190"/>
                    </a:cubicBezTo>
                    <a:cubicBezTo>
                      <a:pt x="843" y="537"/>
                      <a:pt x="595" y="1231"/>
                      <a:pt x="397" y="1702"/>
                    </a:cubicBezTo>
                    <a:cubicBezTo>
                      <a:pt x="174" y="2397"/>
                      <a:pt x="25" y="3115"/>
                      <a:pt x="0" y="3834"/>
                    </a:cubicBezTo>
                    <a:cubicBezTo>
                      <a:pt x="174" y="3215"/>
                      <a:pt x="422" y="2620"/>
                      <a:pt x="794" y="2049"/>
                    </a:cubicBezTo>
                    <a:lnTo>
                      <a:pt x="794" y="2049"/>
                    </a:lnTo>
                    <a:cubicBezTo>
                      <a:pt x="843" y="2620"/>
                      <a:pt x="794" y="3165"/>
                      <a:pt x="769" y="3735"/>
                    </a:cubicBezTo>
                    <a:cubicBezTo>
                      <a:pt x="1091" y="3388"/>
                      <a:pt x="1289" y="2991"/>
                      <a:pt x="1413" y="2545"/>
                    </a:cubicBezTo>
                    <a:cubicBezTo>
                      <a:pt x="1513" y="2991"/>
                      <a:pt x="1537" y="3413"/>
                      <a:pt x="1513" y="3884"/>
                    </a:cubicBezTo>
                    <a:cubicBezTo>
                      <a:pt x="1537" y="3611"/>
                      <a:pt x="1760" y="3264"/>
                      <a:pt x="1835" y="2991"/>
                    </a:cubicBezTo>
                    <a:cubicBezTo>
                      <a:pt x="1909" y="2669"/>
                      <a:pt x="1984" y="2372"/>
                      <a:pt x="2008" y="2025"/>
                    </a:cubicBezTo>
                    <a:cubicBezTo>
                      <a:pt x="2083" y="1727"/>
                      <a:pt x="2107" y="1380"/>
                      <a:pt x="2107" y="1058"/>
                    </a:cubicBezTo>
                    <a:cubicBezTo>
                      <a:pt x="2132" y="860"/>
                      <a:pt x="2231" y="488"/>
                      <a:pt x="2132" y="240"/>
                    </a:cubicBezTo>
                    <a:cubicBezTo>
                      <a:pt x="2063" y="66"/>
                      <a:pt x="1917" y="0"/>
                      <a:pt x="175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6" name="Google Shape;10996;p29"/>
              <p:cNvSpPr/>
              <p:nvPr/>
            </p:nvSpPr>
            <p:spPr>
              <a:xfrm>
                <a:off x="3886875" y="2051850"/>
                <a:ext cx="73150" cy="218300"/>
              </a:xfrm>
              <a:custGeom>
                <a:avLst/>
                <a:gdLst/>
                <a:ahLst/>
                <a:cxnLst/>
                <a:rect l="l" t="t" r="r" b="b"/>
                <a:pathLst>
                  <a:path w="2926" h="8732" extrusionOk="0">
                    <a:moveTo>
                      <a:pt x="1433" y="1"/>
                    </a:moveTo>
                    <a:cubicBezTo>
                      <a:pt x="884" y="1"/>
                      <a:pt x="643" y="1324"/>
                      <a:pt x="570" y="1737"/>
                    </a:cubicBezTo>
                    <a:cubicBezTo>
                      <a:pt x="248" y="3126"/>
                      <a:pt x="0" y="4539"/>
                      <a:pt x="75" y="5976"/>
                    </a:cubicBezTo>
                    <a:cubicBezTo>
                      <a:pt x="99" y="6819"/>
                      <a:pt x="273" y="7637"/>
                      <a:pt x="744" y="8356"/>
                    </a:cubicBezTo>
                    <a:cubicBezTo>
                      <a:pt x="902" y="8614"/>
                      <a:pt x="1192" y="8732"/>
                      <a:pt x="1476" y="8732"/>
                    </a:cubicBezTo>
                    <a:cubicBezTo>
                      <a:pt x="1683" y="8732"/>
                      <a:pt x="1887" y="8669"/>
                      <a:pt x="2033" y="8555"/>
                    </a:cubicBezTo>
                    <a:cubicBezTo>
                      <a:pt x="2083" y="8505"/>
                      <a:pt x="2132" y="8480"/>
                      <a:pt x="2182" y="8480"/>
                    </a:cubicBezTo>
                    <a:cubicBezTo>
                      <a:pt x="2249" y="8480"/>
                      <a:pt x="2337" y="8583"/>
                      <a:pt x="2427" y="8583"/>
                    </a:cubicBezTo>
                    <a:cubicBezTo>
                      <a:pt x="2436" y="8583"/>
                      <a:pt x="2445" y="8582"/>
                      <a:pt x="2454" y="8579"/>
                    </a:cubicBezTo>
                    <a:cubicBezTo>
                      <a:pt x="2504" y="8579"/>
                      <a:pt x="2578" y="8480"/>
                      <a:pt x="2603" y="8431"/>
                    </a:cubicBezTo>
                    <a:cubicBezTo>
                      <a:pt x="2677" y="8257"/>
                      <a:pt x="2727" y="8108"/>
                      <a:pt x="2801" y="7935"/>
                    </a:cubicBezTo>
                    <a:cubicBezTo>
                      <a:pt x="2925" y="7365"/>
                      <a:pt x="2925" y="6770"/>
                      <a:pt x="2876" y="6200"/>
                    </a:cubicBezTo>
                    <a:cubicBezTo>
                      <a:pt x="2826" y="5282"/>
                      <a:pt x="2752" y="4390"/>
                      <a:pt x="2628" y="3522"/>
                    </a:cubicBezTo>
                    <a:cubicBezTo>
                      <a:pt x="2504" y="2704"/>
                      <a:pt x="2454" y="1861"/>
                      <a:pt x="2206" y="1068"/>
                    </a:cubicBezTo>
                    <a:cubicBezTo>
                      <a:pt x="2083" y="696"/>
                      <a:pt x="1884" y="27"/>
                      <a:pt x="1463" y="2"/>
                    </a:cubicBezTo>
                    <a:cubicBezTo>
                      <a:pt x="1453" y="1"/>
                      <a:pt x="1443" y="1"/>
                      <a:pt x="1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7" name="Google Shape;10997;p29"/>
              <p:cNvSpPr/>
              <p:nvPr/>
            </p:nvSpPr>
            <p:spPr>
              <a:xfrm>
                <a:off x="3899875" y="2073000"/>
                <a:ext cx="43425" cy="120225"/>
              </a:xfrm>
              <a:custGeom>
                <a:avLst/>
                <a:gdLst/>
                <a:ahLst/>
                <a:cxnLst/>
                <a:rect l="l" t="t" r="r" b="b"/>
                <a:pathLst>
                  <a:path w="1737" h="4809" extrusionOk="0">
                    <a:moveTo>
                      <a:pt x="946" y="0"/>
                    </a:moveTo>
                    <a:cubicBezTo>
                      <a:pt x="701" y="0"/>
                      <a:pt x="544" y="488"/>
                      <a:pt x="422" y="817"/>
                    </a:cubicBezTo>
                    <a:cubicBezTo>
                      <a:pt x="249" y="1214"/>
                      <a:pt x="150" y="1635"/>
                      <a:pt x="100" y="2032"/>
                    </a:cubicBezTo>
                    <a:cubicBezTo>
                      <a:pt x="50" y="2428"/>
                      <a:pt x="1" y="2875"/>
                      <a:pt x="50" y="3271"/>
                    </a:cubicBezTo>
                    <a:cubicBezTo>
                      <a:pt x="50" y="3494"/>
                      <a:pt x="75" y="3668"/>
                      <a:pt x="100" y="3891"/>
                    </a:cubicBezTo>
                    <a:cubicBezTo>
                      <a:pt x="125" y="4040"/>
                      <a:pt x="249" y="4312"/>
                      <a:pt x="224" y="4436"/>
                    </a:cubicBezTo>
                    <a:cubicBezTo>
                      <a:pt x="323" y="3990"/>
                      <a:pt x="373" y="3519"/>
                      <a:pt x="422" y="3048"/>
                    </a:cubicBezTo>
                    <a:cubicBezTo>
                      <a:pt x="670" y="3643"/>
                      <a:pt x="893" y="4238"/>
                      <a:pt x="1191" y="4808"/>
                    </a:cubicBezTo>
                    <a:cubicBezTo>
                      <a:pt x="1290" y="4065"/>
                      <a:pt x="1315" y="3321"/>
                      <a:pt x="1339" y="2552"/>
                    </a:cubicBezTo>
                    <a:cubicBezTo>
                      <a:pt x="1463" y="2924"/>
                      <a:pt x="1587" y="3296"/>
                      <a:pt x="1686" y="3668"/>
                    </a:cubicBezTo>
                    <a:cubicBezTo>
                      <a:pt x="1736" y="3023"/>
                      <a:pt x="1736" y="2404"/>
                      <a:pt x="1686" y="1759"/>
                    </a:cubicBezTo>
                    <a:cubicBezTo>
                      <a:pt x="1662" y="1263"/>
                      <a:pt x="1563" y="743"/>
                      <a:pt x="1315" y="321"/>
                    </a:cubicBezTo>
                    <a:cubicBezTo>
                      <a:pt x="1173" y="90"/>
                      <a:pt x="1052" y="0"/>
                      <a:pt x="94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8" name="Google Shape;10998;p29"/>
              <p:cNvSpPr/>
              <p:nvPr/>
            </p:nvSpPr>
            <p:spPr>
              <a:xfrm>
                <a:off x="3946975" y="2050825"/>
                <a:ext cx="153725" cy="184800"/>
              </a:xfrm>
              <a:custGeom>
                <a:avLst/>
                <a:gdLst/>
                <a:ahLst/>
                <a:cxnLst/>
                <a:rect l="l" t="t" r="r" b="b"/>
                <a:pathLst>
                  <a:path w="6149" h="7392" extrusionOk="0">
                    <a:moveTo>
                      <a:pt x="550" y="0"/>
                    </a:moveTo>
                    <a:cubicBezTo>
                      <a:pt x="475" y="0"/>
                      <a:pt x="399" y="21"/>
                      <a:pt x="323" y="68"/>
                    </a:cubicBezTo>
                    <a:cubicBezTo>
                      <a:pt x="1" y="242"/>
                      <a:pt x="75" y="613"/>
                      <a:pt x="199" y="936"/>
                    </a:cubicBezTo>
                    <a:cubicBezTo>
                      <a:pt x="571" y="1902"/>
                      <a:pt x="968" y="2844"/>
                      <a:pt x="1414" y="3786"/>
                    </a:cubicBezTo>
                    <a:cubicBezTo>
                      <a:pt x="1662" y="4307"/>
                      <a:pt x="1910" y="4828"/>
                      <a:pt x="2207" y="5323"/>
                    </a:cubicBezTo>
                    <a:cubicBezTo>
                      <a:pt x="2579" y="6017"/>
                      <a:pt x="3025" y="6662"/>
                      <a:pt x="3620" y="7158"/>
                    </a:cubicBezTo>
                    <a:cubicBezTo>
                      <a:pt x="3746" y="7284"/>
                      <a:pt x="3908" y="7392"/>
                      <a:pt x="4090" y="7392"/>
                    </a:cubicBezTo>
                    <a:cubicBezTo>
                      <a:pt x="4123" y="7392"/>
                      <a:pt x="4156" y="7388"/>
                      <a:pt x="4190" y="7381"/>
                    </a:cubicBezTo>
                    <a:cubicBezTo>
                      <a:pt x="4289" y="7331"/>
                      <a:pt x="4389" y="7282"/>
                      <a:pt x="4488" y="7257"/>
                    </a:cubicBezTo>
                    <a:cubicBezTo>
                      <a:pt x="4934" y="7059"/>
                      <a:pt x="5430" y="7257"/>
                      <a:pt x="5405" y="6538"/>
                    </a:cubicBezTo>
                    <a:cubicBezTo>
                      <a:pt x="5405" y="6439"/>
                      <a:pt x="5380" y="6315"/>
                      <a:pt x="5430" y="6265"/>
                    </a:cubicBezTo>
                    <a:cubicBezTo>
                      <a:pt x="5504" y="6166"/>
                      <a:pt x="5628" y="6166"/>
                      <a:pt x="5727" y="6141"/>
                    </a:cubicBezTo>
                    <a:cubicBezTo>
                      <a:pt x="6025" y="6017"/>
                      <a:pt x="6149" y="5621"/>
                      <a:pt x="6099" y="5274"/>
                    </a:cubicBezTo>
                    <a:cubicBezTo>
                      <a:pt x="6000" y="4927"/>
                      <a:pt x="5752" y="4679"/>
                      <a:pt x="5529" y="4406"/>
                    </a:cubicBezTo>
                    <a:cubicBezTo>
                      <a:pt x="5281" y="4084"/>
                      <a:pt x="5058" y="3786"/>
                      <a:pt x="4810" y="3514"/>
                    </a:cubicBezTo>
                    <a:cubicBezTo>
                      <a:pt x="4537" y="3167"/>
                      <a:pt x="4190" y="2894"/>
                      <a:pt x="3893" y="2572"/>
                    </a:cubicBezTo>
                    <a:cubicBezTo>
                      <a:pt x="3075" y="1853"/>
                      <a:pt x="2281" y="1184"/>
                      <a:pt x="1439" y="564"/>
                    </a:cubicBezTo>
                    <a:cubicBezTo>
                      <a:pt x="1178" y="363"/>
                      <a:pt x="868" y="0"/>
                      <a:pt x="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9" name="Google Shape;10999;p29"/>
              <p:cNvSpPr/>
              <p:nvPr/>
            </p:nvSpPr>
            <p:spPr>
              <a:xfrm>
                <a:off x="3952550" y="2068250"/>
                <a:ext cx="74400" cy="89025"/>
              </a:xfrm>
              <a:custGeom>
                <a:avLst/>
                <a:gdLst/>
                <a:ahLst/>
                <a:cxnLst/>
                <a:rect l="l" t="t" r="r" b="b"/>
                <a:pathLst>
                  <a:path w="2976" h="3561" extrusionOk="0">
                    <a:moveTo>
                      <a:pt x="888" y="1"/>
                    </a:moveTo>
                    <a:cubicBezTo>
                      <a:pt x="856" y="1"/>
                      <a:pt x="824" y="5"/>
                      <a:pt x="794" y="16"/>
                    </a:cubicBezTo>
                    <a:cubicBezTo>
                      <a:pt x="1" y="288"/>
                      <a:pt x="1092" y="2023"/>
                      <a:pt x="1340" y="2395"/>
                    </a:cubicBezTo>
                    <a:cubicBezTo>
                      <a:pt x="1488" y="2618"/>
                      <a:pt x="1662" y="2817"/>
                      <a:pt x="1835" y="2990"/>
                    </a:cubicBezTo>
                    <a:cubicBezTo>
                      <a:pt x="1934" y="3114"/>
                      <a:pt x="2455" y="3486"/>
                      <a:pt x="2455" y="3560"/>
                    </a:cubicBezTo>
                    <a:cubicBezTo>
                      <a:pt x="2455" y="3387"/>
                      <a:pt x="2405" y="3238"/>
                      <a:pt x="2306" y="3089"/>
                    </a:cubicBezTo>
                    <a:cubicBezTo>
                      <a:pt x="2058" y="2643"/>
                      <a:pt x="1835" y="2222"/>
                      <a:pt x="1587" y="1776"/>
                    </a:cubicBezTo>
                    <a:lnTo>
                      <a:pt x="1587" y="1776"/>
                    </a:lnTo>
                    <a:lnTo>
                      <a:pt x="2976" y="3089"/>
                    </a:lnTo>
                    <a:cubicBezTo>
                      <a:pt x="2728" y="2445"/>
                      <a:pt x="2331" y="1850"/>
                      <a:pt x="1835" y="1329"/>
                    </a:cubicBezTo>
                    <a:lnTo>
                      <a:pt x="1835" y="1329"/>
                    </a:lnTo>
                    <a:cubicBezTo>
                      <a:pt x="2182" y="1577"/>
                      <a:pt x="2554" y="1776"/>
                      <a:pt x="2901" y="2023"/>
                    </a:cubicBezTo>
                    <a:cubicBezTo>
                      <a:pt x="2653" y="1602"/>
                      <a:pt x="2306" y="1156"/>
                      <a:pt x="1959" y="784"/>
                    </a:cubicBezTo>
                    <a:cubicBezTo>
                      <a:pt x="1754" y="602"/>
                      <a:pt x="1256" y="1"/>
                      <a:pt x="888"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0" name="Google Shape;11000;p29"/>
              <p:cNvSpPr/>
              <p:nvPr/>
            </p:nvSpPr>
            <p:spPr>
              <a:xfrm>
                <a:off x="3958750" y="1806500"/>
                <a:ext cx="200825" cy="174250"/>
              </a:xfrm>
              <a:custGeom>
                <a:avLst/>
                <a:gdLst/>
                <a:ahLst/>
                <a:cxnLst/>
                <a:rect l="l" t="t" r="r" b="b"/>
                <a:pathLst>
                  <a:path w="8033" h="6970" extrusionOk="0">
                    <a:moveTo>
                      <a:pt x="6973" y="0"/>
                    </a:moveTo>
                    <a:cubicBezTo>
                      <a:pt x="6883" y="0"/>
                      <a:pt x="6786" y="18"/>
                      <a:pt x="6694" y="49"/>
                    </a:cubicBezTo>
                    <a:cubicBezTo>
                      <a:pt x="6322" y="123"/>
                      <a:pt x="6049" y="347"/>
                      <a:pt x="5752" y="545"/>
                    </a:cubicBezTo>
                    <a:cubicBezTo>
                      <a:pt x="5380" y="768"/>
                      <a:pt x="5033" y="966"/>
                      <a:pt x="4686" y="1189"/>
                    </a:cubicBezTo>
                    <a:cubicBezTo>
                      <a:pt x="3298" y="2107"/>
                      <a:pt x="2157" y="3173"/>
                      <a:pt x="1116" y="4511"/>
                    </a:cubicBezTo>
                    <a:cubicBezTo>
                      <a:pt x="596" y="5156"/>
                      <a:pt x="125" y="5899"/>
                      <a:pt x="50" y="6742"/>
                    </a:cubicBezTo>
                    <a:cubicBezTo>
                      <a:pt x="1" y="6792"/>
                      <a:pt x="1" y="6891"/>
                      <a:pt x="75" y="6916"/>
                    </a:cubicBezTo>
                    <a:cubicBezTo>
                      <a:pt x="90" y="6960"/>
                      <a:pt x="132" y="6969"/>
                      <a:pt x="173" y="6969"/>
                    </a:cubicBezTo>
                    <a:cubicBezTo>
                      <a:pt x="201" y="6969"/>
                      <a:pt x="229" y="6965"/>
                      <a:pt x="249" y="6965"/>
                    </a:cubicBezTo>
                    <a:cubicBezTo>
                      <a:pt x="868" y="6817"/>
                      <a:pt x="1538" y="6618"/>
                      <a:pt x="2108" y="6395"/>
                    </a:cubicBezTo>
                    <a:cubicBezTo>
                      <a:pt x="2901" y="6123"/>
                      <a:pt x="3595" y="5726"/>
                      <a:pt x="4265" y="5255"/>
                    </a:cubicBezTo>
                    <a:cubicBezTo>
                      <a:pt x="4810" y="4883"/>
                      <a:pt x="5331" y="4437"/>
                      <a:pt x="5876" y="3966"/>
                    </a:cubicBezTo>
                    <a:cubicBezTo>
                      <a:pt x="6620" y="3321"/>
                      <a:pt x="7239" y="2702"/>
                      <a:pt x="7785" y="1908"/>
                    </a:cubicBezTo>
                    <a:cubicBezTo>
                      <a:pt x="7884" y="1784"/>
                      <a:pt x="7983" y="1611"/>
                      <a:pt x="8008" y="1462"/>
                    </a:cubicBezTo>
                    <a:cubicBezTo>
                      <a:pt x="8033" y="1338"/>
                      <a:pt x="8008" y="1189"/>
                      <a:pt x="7983" y="1065"/>
                    </a:cubicBezTo>
                    <a:cubicBezTo>
                      <a:pt x="7933" y="942"/>
                      <a:pt x="7909" y="818"/>
                      <a:pt x="7859" y="694"/>
                    </a:cubicBezTo>
                    <a:cubicBezTo>
                      <a:pt x="7735" y="545"/>
                      <a:pt x="7537" y="570"/>
                      <a:pt x="7438" y="421"/>
                    </a:cubicBezTo>
                    <a:cubicBezTo>
                      <a:pt x="7388" y="322"/>
                      <a:pt x="7363" y="223"/>
                      <a:pt x="7289" y="123"/>
                    </a:cubicBezTo>
                    <a:cubicBezTo>
                      <a:pt x="7216" y="36"/>
                      <a:pt x="7101" y="0"/>
                      <a:pt x="69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1" name="Google Shape;11001;p29"/>
              <p:cNvSpPr/>
              <p:nvPr/>
            </p:nvSpPr>
            <p:spPr>
              <a:xfrm>
                <a:off x="3974200" y="1870300"/>
                <a:ext cx="94900" cy="90700"/>
              </a:xfrm>
              <a:custGeom>
                <a:avLst/>
                <a:gdLst/>
                <a:ahLst/>
                <a:cxnLst/>
                <a:rect l="l" t="t" r="r" b="b"/>
                <a:pathLst>
                  <a:path w="3796" h="3628" extrusionOk="0">
                    <a:moveTo>
                      <a:pt x="3523" y="1"/>
                    </a:moveTo>
                    <a:lnTo>
                      <a:pt x="3523" y="1"/>
                    </a:lnTo>
                    <a:cubicBezTo>
                      <a:pt x="3052" y="224"/>
                      <a:pt x="2605" y="497"/>
                      <a:pt x="2234" y="769"/>
                    </a:cubicBezTo>
                    <a:cubicBezTo>
                      <a:pt x="1539" y="1339"/>
                      <a:pt x="945" y="2034"/>
                      <a:pt x="498" y="2852"/>
                    </a:cubicBezTo>
                    <a:cubicBezTo>
                      <a:pt x="336" y="3153"/>
                      <a:pt x="1" y="3627"/>
                      <a:pt x="464" y="3627"/>
                    </a:cubicBezTo>
                    <a:cubicBezTo>
                      <a:pt x="496" y="3627"/>
                      <a:pt x="532" y="3625"/>
                      <a:pt x="573" y="3620"/>
                    </a:cubicBezTo>
                    <a:cubicBezTo>
                      <a:pt x="1044" y="3571"/>
                      <a:pt x="1539" y="3347"/>
                      <a:pt x="1936" y="3100"/>
                    </a:cubicBezTo>
                    <a:cubicBezTo>
                      <a:pt x="2457" y="2802"/>
                      <a:pt x="2903" y="2356"/>
                      <a:pt x="3349" y="1959"/>
                    </a:cubicBezTo>
                    <a:lnTo>
                      <a:pt x="3349" y="1959"/>
                    </a:lnTo>
                    <a:cubicBezTo>
                      <a:pt x="2952" y="2108"/>
                      <a:pt x="2531" y="2232"/>
                      <a:pt x="2110" y="2381"/>
                    </a:cubicBezTo>
                    <a:cubicBezTo>
                      <a:pt x="2680" y="1835"/>
                      <a:pt x="3225" y="1315"/>
                      <a:pt x="3795" y="745"/>
                    </a:cubicBezTo>
                    <a:lnTo>
                      <a:pt x="3795" y="745"/>
                    </a:lnTo>
                    <a:cubicBezTo>
                      <a:pt x="3275" y="868"/>
                      <a:pt x="2729" y="1092"/>
                      <a:pt x="2283" y="1364"/>
                    </a:cubicBezTo>
                    <a:cubicBezTo>
                      <a:pt x="2680" y="943"/>
                      <a:pt x="3101" y="472"/>
                      <a:pt x="3523"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2" name="Google Shape;11002;p29"/>
              <p:cNvSpPr/>
              <p:nvPr/>
            </p:nvSpPr>
            <p:spPr>
              <a:xfrm>
                <a:off x="3976725" y="1951025"/>
                <a:ext cx="221900" cy="75800"/>
              </a:xfrm>
              <a:custGeom>
                <a:avLst/>
                <a:gdLst/>
                <a:ahLst/>
                <a:cxnLst/>
                <a:rect l="l" t="t" r="r" b="b"/>
                <a:pathLst>
                  <a:path w="8876" h="3032" extrusionOk="0">
                    <a:moveTo>
                      <a:pt x="6773" y="0"/>
                    </a:moveTo>
                    <a:cubicBezTo>
                      <a:pt x="4855" y="0"/>
                      <a:pt x="2913" y="463"/>
                      <a:pt x="1091" y="1085"/>
                    </a:cubicBezTo>
                    <a:cubicBezTo>
                      <a:pt x="844" y="1135"/>
                      <a:pt x="224" y="1333"/>
                      <a:pt x="125" y="1631"/>
                    </a:cubicBezTo>
                    <a:cubicBezTo>
                      <a:pt x="1" y="2052"/>
                      <a:pt x="1067" y="2300"/>
                      <a:pt x="1315" y="2374"/>
                    </a:cubicBezTo>
                    <a:cubicBezTo>
                      <a:pt x="2133" y="2697"/>
                      <a:pt x="3174" y="2697"/>
                      <a:pt x="3992" y="2821"/>
                    </a:cubicBezTo>
                    <a:cubicBezTo>
                      <a:pt x="4685" y="2936"/>
                      <a:pt x="5404" y="3032"/>
                      <a:pt x="6112" y="3032"/>
                    </a:cubicBezTo>
                    <a:cubicBezTo>
                      <a:pt x="6772" y="3032"/>
                      <a:pt x="7423" y="2949"/>
                      <a:pt x="8033" y="2721"/>
                    </a:cubicBezTo>
                    <a:cubicBezTo>
                      <a:pt x="8181" y="2672"/>
                      <a:pt x="8305" y="2597"/>
                      <a:pt x="8404" y="2473"/>
                    </a:cubicBezTo>
                    <a:cubicBezTo>
                      <a:pt x="8454" y="2350"/>
                      <a:pt x="8454" y="2226"/>
                      <a:pt x="8528" y="2102"/>
                    </a:cubicBezTo>
                    <a:cubicBezTo>
                      <a:pt x="8578" y="1978"/>
                      <a:pt x="8652" y="1953"/>
                      <a:pt x="8702" y="1854"/>
                    </a:cubicBezTo>
                    <a:cubicBezTo>
                      <a:pt x="8875" y="1631"/>
                      <a:pt x="8801" y="1556"/>
                      <a:pt x="8751" y="1259"/>
                    </a:cubicBezTo>
                    <a:cubicBezTo>
                      <a:pt x="8702" y="1085"/>
                      <a:pt x="8751" y="887"/>
                      <a:pt x="8702" y="713"/>
                    </a:cubicBezTo>
                    <a:cubicBezTo>
                      <a:pt x="8702" y="689"/>
                      <a:pt x="8702" y="614"/>
                      <a:pt x="8677" y="589"/>
                    </a:cubicBezTo>
                    <a:cubicBezTo>
                      <a:pt x="8627" y="391"/>
                      <a:pt x="8429" y="242"/>
                      <a:pt x="8206" y="193"/>
                    </a:cubicBezTo>
                    <a:cubicBezTo>
                      <a:pt x="7958" y="69"/>
                      <a:pt x="7685" y="19"/>
                      <a:pt x="7438" y="19"/>
                    </a:cubicBezTo>
                    <a:cubicBezTo>
                      <a:pt x="7217" y="6"/>
                      <a:pt x="6995" y="0"/>
                      <a:pt x="67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3" name="Google Shape;11003;p29"/>
              <p:cNvSpPr/>
              <p:nvPr/>
            </p:nvSpPr>
            <p:spPr>
              <a:xfrm>
                <a:off x="3990975" y="1963825"/>
                <a:ext cx="122750" cy="44700"/>
              </a:xfrm>
              <a:custGeom>
                <a:avLst/>
                <a:gdLst/>
                <a:ahLst/>
                <a:cxnLst/>
                <a:rect l="l" t="t" r="r" b="b"/>
                <a:pathLst>
                  <a:path w="4910" h="1788" extrusionOk="0">
                    <a:moveTo>
                      <a:pt x="4622" y="0"/>
                    </a:moveTo>
                    <a:cubicBezTo>
                      <a:pt x="3742" y="0"/>
                      <a:pt x="2896" y="129"/>
                      <a:pt x="2009" y="425"/>
                    </a:cubicBezTo>
                    <a:cubicBezTo>
                      <a:pt x="1563" y="573"/>
                      <a:pt x="1141" y="747"/>
                      <a:pt x="745" y="970"/>
                    </a:cubicBezTo>
                    <a:cubicBezTo>
                      <a:pt x="621" y="1069"/>
                      <a:pt x="447" y="1094"/>
                      <a:pt x="323" y="1193"/>
                    </a:cubicBezTo>
                    <a:cubicBezTo>
                      <a:pt x="298" y="1218"/>
                      <a:pt x="1" y="1664"/>
                      <a:pt x="75" y="1664"/>
                    </a:cubicBezTo>
                    <a:cubicBezTo>
                      <a:pt x="518" y="1627"/>
                      <a:pt x="958" y="1607"/>
                      <a:pt x="1396" y="1607"/>
                    </a:cubicBezTo>
                    <a:cubicBezTo>
                      <a:pt x="2136" y="1607"/>
                      <a:pt x="2873" y="1663"/>
                      <a:pt x="3620" y="1788"/>
                    </a:cubicBezTo>
                    <a:cubicBezTo>
                      <a:pt x="3397" y="1490"/>
                      <a:pt x="3124" y="1292"/>
                      <a:pt x="2802" y="1119"/>
                    </a:cubicBezTo>
                    <a:cubicBezTo>
                      <a:pt x="3425" y="963"/>
                      <a:pt x="4069" y="867"/>
                      <a:pt x="4696" y="867"/>
                    </a:cubicBezTo>
                    <a:cubicBezTo>
                      <a:pt x="4767" y="867"/>
                      <a:pt x="4838" y="868"/>
                      <a:pt x="4909" y="871"/>
                    </a:cubicBezTo>
                    <a:cubicBezTo>
                      <a:pt x="4488" y="722"/>
                      <a:pt x="4042" y="573"/>
                      <a:pt x="3595" y="474"/>
                    </a:cubicBezTo>
                    <a:cubicBezTo>
                      <a:pt x="4017" y="325"/>
                      <a:pt x="4413" y="152"/>
                      <a:pt x="4860" y="3"/>
                    </a:cubicBezTo>
                    <a:cubicBezTo>
                      <a:pt x="4780" y="1"/>
                      <a:pt x="4701" y="0"/>
                      <a:pt x="4622"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4" name="Google Shape;11004;p29"/>
              <p:cNvSpPr/>
              <p:nvPr/>
            </p:nvSpPr>
            <p:spPr>
              <a:xfrm>
                <a:off x="3965125" y="2018650"/>
                <a:ext cx="212425" cy="132450"/>
              </a:xfrm>
              <a:custGeom>
                <a:avLst/>
                <a:gdLst/>
                <a:ahLst/>
                <a:cxnLst/>
                <a:rect l="l" t="t" r="r" b="b"/>
                <a:pathLst>
                  <a:path w="8497" h="5298" extrusionOk="0">
                    <a:moveTo>
                      <a:pt x="1227" y="0"/>
                    </a:moveTo>
                    <a:cubicBezTo>
                      <a:pt x="682" y="0"/>
                      <a:pt x="0" y="151"/>
                      <a:pt x="366" y="983"/>
                    </a:cubicBezTo>
                    <a:cubicBezTo>
                      <a:pt x="489" y="1231"/>
                      <a:pt x="688" y="1405"/>
                      <a:pt x="861" y="1578"/>
                    </a:cubicBezTo>
                    <a:cubicBezTo>
                      <a:pt x="1184" y="1900"/>
                      <a:pt x="1531" y="2223"/>
                      <a:pt x="1902" y="2495"/>
                    </a:cubicBezTo>
                    <a:cubicBezTo>
                      <a:pt x="3216" y="3561"/>
                      <a:pt x="4704" y="4429"/>
                      <a:pt x="6241" y="5098"/>
                    </a:cubicBezTo>
                    <a:cubicBezTo>
                      <a:pt x="6477" y="5193"/>
                      <a:pt x="6733" y="5297"/>
                      <a:pt x="6984" y="5297"/>
                    </a:cubicBezTo>
                    <a:cubicBezTo>
                      <a:pt x="7128" y="5297"/>
                      <a:pt x="7270" y="5263"/>
                      <a:pt x="7406" y="5173"/>
                    </a:cubicBezTo>
                    <a:cubicBezTo>
                      <a:pt x="7629" y="4999"/>
                      <a:pt x="7778" y="4726"/>
                      <a:pt x="8026" y="4627"/>
                    </a:cubicBezTo>
                    <a:cubicBezTo>
                      <a:pt x="8149" y="4578"/>
                      <a:pt x="8348" y="4578"/>
                      <a:pt x="8422" y="4454"/>
                    </a:cubicBezTo>
                    <a:cubicBezTo>
                      <a:pt x="8497" y="4355"/>
                      <a:pt x="8497" y="4255"/>
                      <a:pt x="8497" y="4131"/>
                    </a:cubicBezTo>
                    <a:lnTo>
                      <a:pt x="8497" y="2768"/>
                    </a:lnTo>
                    <a:cubicBezTo>
                      <a:pt x="8497" y="2371"/>
                      <a:pt x="8174" y="2297"/>
                      <a:pt x="7902" y="2148"/>
                    </a:cubicBezTo>
                    <a:cubicBezTo>
                      <a:pt x="6538" y="1504"/>
                      <a:pt x="5175" y="884"/>
                      <a:pt x="3762" y="438"/>
                    </a:cubicBezTo>
                    <a:cubicBezTo>
                      <a:pt x="3043" y="239"/>
                      <a:pt x="2299" y="91"/>
                      <a:pt x="1555" y="16"/>
                    </a:cubicBezTo>
                    <a:cubicBezTo>
                      <a:pt x="1461" y="7"/>
                      <a:pt x="1348" y="0"/>
                      <a:pt x="1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5" name="Google Shape;11005;p29"/>
              <p:cNvSpPr/>
              <p:nvPr/>
            </p:nvSpPr>
            <p:spPr>
              <a:xfrm>
                <a:off x="3986650" y="2028800"/>
                <a:ext cx="113425" cy="79525"/>
              </a:xfrm>
              <a:custGeom>
                <a:avLst/>
                <a:gdLst/>
                <a:ahLst/>
                <a:cxnLst/>
                <a:rect l="l" t="t" r="r" b="b"/>
                <a:pathLst>
                  <a:path w="4537" h="3181" extrusionOk="0">
                    <a:moveTo>
                      <a:pt x="546" y="0"/>
                    </a:moveTo>
                    <a:cubicBezTo>
                      <a:pt x="382" y="0"/>
                      <a:pt x="237" y="43"/>
                      <a:pt x="174" y="181"/>
                    </a:cubicBezTo>
                    <a:cubicBezTo>
                      <a:pt x="0" y="453"/>
                      <a:pt x="298" y="825"/>
                      <a:pt x="447" y="999"/>
                    </a:cubicBezTo>
                    <a:cubicBezTo>
                      <a:pt x="818" y="1420"/>
                      <a:pt x="1215" y="1742"/>
                      <a:pt x="1612" y="2065"/>
                    </a:cubicBezTo>
                    <a:cubicBezTo>
                      <a:pt x="2281" y="2511"/>
                      <a:pt x="2975" y="2858"/>
                      <a:pt x="3719" y="3180"/>
                    </a:cubicBezTo>
                    <a:cubicBezTo>
                      <a:pt x="3421" y="2808"/>
                      <a:pt x="3049" y="2511"/>
                      <a:pt x="2653" y="2312"/>
                    </a:cubicBezTo>
                    <a:lnTo>
                      <a:pt x="2653" y="2312"/>
                    </a:lnTo>
                    <a:cubicBezTo>
                      <a:pt x="3297" y="2362"/>
                      <a:pt x="3917" y="2461"/>
                      <a:pt x="4537" y="2610"/>
                    </a:cubicBezTo>
                    <a:cubicBezTo>
                      <a:pt x="3892" y="2089"/>
                      <a:pt x="3223" y="1618"/>
                      <a:pt x="2479" y="1222"/>
                    </a:cubicBezTo>
                    <a:cubicBezTo>
                      <a:pt x="2901" y="1197"/>
                      <a:pt x="3273" y="1172"/>
                      <a:pt x="3669" y="1098"/>
                    </a:cubicBezTo>
                    <a:cubicBezTo>
                      <a:pt x="3570" y="1098"/>
                      <a:pt x="3198" y="825"/>
                      <a:pt x="3099" y="800"/>
                    </a:cubicBezTo>
                    <a:cubicBezTo>
                      <a:pt x="2925" y="701"/>
                      <a:pt x="2702" y="602"/>
                      <a:pt x="2479" y="503"/>
                    </a:cubicBezTo>
                    <a:cubicBezTo>
                      <a:pt x="2058" y="329"/>
                      <a:pt x="1612" y="205"/>
                      <a:pt x="1165" y="106"/>
                    </a:cubicBezTo>
                    <a:cubicBezTo>
                      <a:pt x="1023" y="78"/>
                      <a:pt x="767" y="0"/>
                      <a:pt x="54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6" name="Google Shape;11006;p29"/>
              <p:cNvSpPr/>
              <p:nvPr/>
            </p:nvSpPr>
            <p:spPr>
              <a:xfrm>
                <a:off x="3821100" y="1921800"/>
                <a:ext cx="190350" cy="171775"/>
              </a:xfrm>
              <a:custGeom>
                <a:avLst/>
                <a:gdLst/>
                <a:ahLst/>
                <a:cxnLst/>
                <a:rect l="l" t="t" r="r" b="b"/>
                <a:pathLst>
                  <a:path w="7614" h="6871" extrusionOk="0">
                    <a:moveTo>
                      <a:pt x="3831" y="0"/>
                    </a:moveTo>
                    <a:cubicBezTo>
                      <a:pt x="2908" y="0"/>
                      <a:pt x="2038" y="314"/>
                      <a:pt x="1367" y="1040"/>
                    </a:cubicBezTo>
                    <a:cubicBezTo>
                      <a:pt x="1020" y="1436"/>
                      <a:pt x="747" y="1907"/>
                      <a:pt x="598" y="2403"/>
                    </a:cubicBezTo>
                    <a:cubicBezTo>
                      <a:pt x="0" y="4508"/>
                      <a:pt x="1798" y="6870"/>
                      <a:pt x="3939" y="6870"/>
                    </a:cubicBezTo>
                    <a:cubicBezTo>
                      <a:pt x="4194" y="6870"/>
                      <a:pt x="4453" y="6837"/>
                      <a:pt x="4714" y="6766"/>
                    </a:cubicBezTo>
                    <a:cubicBezTo>
                      <a:pt x="5308" y="6617"/>
                      <a:pt x="5804" y="6320"/>
                      <a:pt x="6300" y="5948"/>
                    </a:cubicBezTo>
                    <a:cubicBezTo>
                      <a:pt x="6870" y="5502"/>
                      <a:pt x="7242" y="4832"/>
                      <a:pt x="7366" y="4113"/>
                    </a:cubicBezTo>
                    <a:cubicBezTo>
                      <a:pt x="7614" y="2800"/>
                      <a:pt x="7069" y="1114"/>
                      <a:pt x="5854" y="445"/>
                    </a:cubicBezTo>
                    <a:cubicBezTo>
                      <a:pt x="5556" y="296"/>
                      <a:pt x="5209" y="172"/>
                      <a:pt x="4862" y="122"/>
                    </a:cubicBezTo>
                    <a:cubicBezTo>
                      <a:pt x="4516" y="42"/>
                      <a:pt x="4170" y="0"/>
                      <a:pt x="3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7" name="Google Shape;11007;p29"/>
              <p:cNvSpPr/>
              <p:nvPr/>
            </p:nvSpPr>
            <p:spPr>
              <a:xfrm>
                <a:off x="3845975" y="1933800"/>
                <a:ext cx="146275" cy="144925"/>
              </a:xfrm>
              <a:custGeom>
                <a:avLst/>
                <a:gdLst/>
                <a:ahLst/>
                <a:cxnLst/>
                <a:rect l="l" t="t" r="r" b="b"/>
                <a:pathLst>
                  <a:path w="5851" h="5797" extrusionOk="0">
                    <a:moveTo>
                      <a:pt x="2690" y="1"/>
                    </a:moveTo>
                    <a:cubicBezTo>
                      <a:pt x="2499" y="1"/>
                      <a:pt x="2311" y="20"/>
                      <a:pt x="2132" y="64"/>
                    </a:cubicBezTo>
                    <a:cubicBezTo>
                      <a:pt x="1289" y="262"/>
                      <a:pt x="372" y="684"/>
                      <a:pt x="99" y="1551"/>
                    </a:cubicBezTo>
                    <a:cubicBezTo>
                      <a:pt x="0" y="1824"/>
                      <a:pt x="25" y="2146"/>
                      <a:pt x="174" y="2394"/>
                    </a:cubicBezTo>
                    <a:cubicBezTo>
                      <a:pt x="273" y="2518"/>
                      <a:pt x="421" y="2568"/>
                      <a:pt x="521" y="2691"/>
                    </a:cubicBezTo>
                    <a:cubicBezTo>
                      <a:pt x="868" y="3162"/>
                      <a:pt x="347" y="3807"/>
                      <a:pt x="545" y="4352"/>
                    </a:cubicBezTo>
                    <a:cubicBezTo>
                      <a:pt x="769" y="4774"/>
                      <a:pt x="1388" y="4848"/>
                      <a:pt x="1735" y="5170"/>
                    </a:cubicBezTo>
                    <a:cubicBezTo>
                      <a:pt x="1859" y="5294"/>
                      <a:pt x="1909" y="5443"/>
                      <a:pt x="2082" y="5592"/>
                    </a:cubicBezTo>
                    <a:cubicBezTo>
                      <a:pt x="2256" y="5741"/>
                      <a:pt x="2479" y="5765"/>
                      <a:pt x="2727" y="5790"/>
                    </a:cubicBezTo>
                    <a:cubicBezTo>
                      <a:pt x="2781" y="5794"/>
                      <a:pt x="2835" y="5797"/>
                      <a:pt x="2888" y="5797"/>
                    </a:cubicBezTo>
                    <a:cubicBezTo>
                      <a:pt x="3450" y="5797"/>
                      <a:pt x="3989" y="5570"/>
                      <a:pt x="4487" y="5344"/>
                    </a:cubicBezTo>
                    <a:cubicBezTo>
                      <a:pt x="4735" y="5245"/>
                      <a:pt x="4958" y="5146"/>
                      <a:pt x="5132" y="4972"/>
                    </a:cubicBezTo>
                    <a:cubicBezTo>
                      <a:pt x="5355" y="4749"/>
                      <a:pt x="5454" y="4427"/>
                      <a:pt x="5454" y="4154"/>
                    </a:cubicBezTo>
                    <a:cubicBezTo>
                      <a:pt x="5454" y="3832"/>
                      <a:pt x="5429" y="3559"/>
                      <a:pt x="5355" y="3262"/>
                    </a:cubicBezTo>
                    <a:cubicBezTo>
                      <a:pt x="5330" y="3162"/>
                      <a:pt x="5330" y="3063"/>
                      <a:pt x="5330" y="2989"/>
                    </a:cubicBezTo>
                    <a:cubicBezTo>
                      <a:pt x="5355" y="2741"/>
                      <a:pt x="5677" y="2568"/>
                      <a:pt x="5751" y="2320"/>
                    </a:cubicBezTo>
                    <a:cubicBezTo>
                      <a:pt x="5850" y="2072"/>
                      <a:pt x="5702" y="1824"/>
                      <a:pt x="5553" y="1650"/>
                    </a:cubicBezTo>
                    <a:cubicBezTo>
                      <a:pt x="5355" y="1452"/>
                      <a:pt x="5181" y="1303"/>
                      <a:pt x="5057" y="1080"/>
                    </a:cubicBezTo>
                    <a:cubicBezTo>
                      <a:pt x="4983" y="956"/>
                      <a:pt x="4958" y="832"/>
                      <a:pt x="4859" y="733"/>
                    </a:cubicBezTo>
                    <a:cubicBezTo>
                      <a:pt x="4809" y="659"/>
                      <a:pt x="4710" y="634"/>
                      <a:pt x="4611" y="560"/>
                    </a:cubicBezTo>
                    <a:cubicBezTo>
                      <a:pt x="4088" y="250"/>
                      <a:pt x="3369" y="1"/>
                      <a:pt x="2690"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8" name="Google Shape;11008;p29"/>
              <p:cNvSpPr/>
              <p:nvPr/>
            </p:nvSpPr>
            <p:spPr>
              <a:xfrm>
                <a:off x="3889350" y="1984075"/>
                <a:ext cx="13650" cy="13275"/>
              </a:xfrm>
              <a:custGeom>
                <a:avLst/>
                <a:gdLst/>
                <a:ahLst/>
                <a:cxnLst/>
                <a:rect l="l" t="t" r="r" b="b"/>
                <a:pathLst>
                  <a:path w="546" h="531" extrusionOk="0">
                    <a:moveTo>
                      <a:pt x="273" y="1"/>
                    </a:moveTo>
                    <a:cubicBezTo>
                      <a:pt x="185" y="1"/>
                      <a:pt x="100" y="51"/>
                      <a:pt x="50" y="135"/>
                    </a:cubicBezTo>
                    <a:cubicBezTo>
                      <a:pt x="0" y="234"/>
                      <a:pt x="25" y="408"/>
                      <a:pt x="149" y="482"/>
                    </a:cubicBezTo>
                    <a:cubicBezTo>
                      <a:pt x="149" y="482"/>
                      <a:pt x="174" y="482"/>
                      <a:pt x="174" y="507"/>
                    </a:cubicBezTo>
                    <a:cubicBezTo>
                      <a:pt x="213" y="523"/>
                      <a:pt x="257" y="531"/>
                      <a:pt x="301" y="531"/>
                    </a:cubicBezTo>
                    <a:cubicBezTo>
                      <a:pt x="395" y="531"/>
                      <a:pt x="487" y="492"/>
                      <a:pt x="521" y="408"/>
                    </a:cubicBezTo>
                    <a:cubicBezTo>
                      <a:pt x="546" y="309"/>
                      <a:pt x="546" y="135"/>
                      <a:pt x="422" y="61"/>
                    </a:cubicBezTo>
                    <a:cubicBezTo>
                      <a:pt x="422" y="61"/>
                      <a:pt x="397" y="61"/>
                      <a:pt x="397" y="36"/>
                    </a:cubicBezTo>
                    <a:cubicBezTo>
                      <a:pt x="357" y="12"/>
                      <a:pt x="315" y="1"/>
                      <a:pt x="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9" name="Google Shape;11009;p29"/>
              <p:cNvSpPr/>
              <p:nvPr/>
            </p:nvSpPr>
            <p:spPr>
              <a:xfrm>
                <a:off x="3920325" y="1958925"/>
                <a:ext cx="15525" cy="11175"/>
              </a:xfrm>
              <a:custGeom>
                <a:avLst/>
                <a:gdLst/>
                <a:ahLst/>
                <a:cxnLst/>
                <a:rect l="l" t="t" r="r" b="b"/>
                <a:pathLst>
                  <a:path w="621" h="447" extrusionOk="0">
                    <a:moveTo>
                      <a:pt x="298" y="1"/>
                    </a:moveTo>
                    <a:cubicBezTo>
                      <a:pt x="1" y="1"/>
                      <a:pt x="1" y="447"/>
                      <a:pt x="298" y="447"/>
                    </a:cubicBezTo>
                    <a:cubicBezTo>
                      <a:pt x="621" y="447"/>
                      <a:pt x="621"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0" name="Google Shape;11010;p29"/>
              <p:cNvSpPr/>
              <p:nvPr/>
            </p:nvSpPr>
            <p:spPr>
              <a:xfrm>
                <a:off x="3891825" y="1954600"/>
                <a:ext cx="15525" cy="11800"/>
              </a:xfrm>
              <a:custGeom>
                <a:avLst/>
                <a:gdLst/>
                <a:ahLst/>
                <a:cxnLst/>
                <a:rect l="l" t="t" r="r" b="b"/>
                <a:pathLst>
                  <a:path w="621" h="472" extrusionOk="0">
                    <a:moveTo>
                      <a:pt x="298" y="0"/>
                    </a:moveTo>
                    <a:cubicBezTo>
                      <a:pt x="0" y="0"/>
                      <a:pt x="0" y="471"/>
                      <a:pt x="298" y="471"/>
                    </a:cubicBezTo>
                    <a:cubicBezTo>
                      <a:pt x="620" y="471"/>
                      <a:pt x="620"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1" name="Google Shape;11011;p29"/>
              <p:cNvSpPr/>
              <p:nvPr/>
            </p:nvSpPr>
            <p:spPr>
              <a:xfrm>
                <a:off x="3925900" y="1993025"/>
                <a:ext cx="15525" cy="11175"/>
              </a:xfrm>
              <a:custGeom>
                <a:avLst/>
                <a:gdLst/>
                <a:ahLst/>
                <a:cxnLst/>
                <a:rect l="l" t="t" r="r" b="b"/>
                <a:pathLst>
                  <a:path w="621" h="447" extrusionOk="0">
                    <a:moveTo>
                      <a:pt x="298" y="0"/>
                    </a:moveTo>
                    <a:cubicBezTo>
                      <a:pt x="1" y="0"/>
                      <a:pt x="1" y="446"/>
                      <a:pt x="298" y="446"/>
                    </a:cubicBezTo>
                    <a:cubicBezTo>
                      <a:pt x="621" y="446"/>
                      <a:pt x="621"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2" name="Google Shape;11012;p29"/>
              <p:cNvSpPr/>
              <p:nvPr/>
            </p:nvSpPr>
            <p:spPr>
              <a:xfrm>
                <a:off x="3958750" y="198125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3" name="Google Shape;11013;p29"/>
              <p:cNvSpPr/>
              <p:nvPr/>
            </p:nvSpPr>
            <p:spPr>
              <a:xfrm>
                <a:off x="3949450" y="2020900"/>
                <a:ext cx="14900" cy="11175"/>
              </a:xfrm>
              <a:custGeom>
                <a:avLst/>
                <a:gdLst/>
                <a:ahLst/>
                <a:cxnLst/>
                <a:rect l="l" t="t" r="r" b="b"/>
                <a:pathLst>
                  <a:path w="596" h="447" extrusionOk="0">
                    <a:moveTo>
                      <a:pt x="323" y="1"/>
                    </a:moveTo>
                    <a:cubicBezTo>
                      <a:pt x="1" y="1"/>
                      <a:pt x="1" y="447"/>
                      <a:pt x="323" y="447"/>
                    </a:cubicBezTo>
                    <a:cubicBezTo>
                      <a:pt x="596" y="447"/>
                      <a:pt x="596"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4" name="Google Shape;11014;p29"/>
              <p:cNvSpPr/>
              <p:nvPr/>
            </p:nvSpPr>
            <p:spPr>
              <a:xfrm>
                <a:off x="3898025" y="2043825"/>
                <a:ext cx="15525" cy="11800"/>
              </a:xfrm>
              <a:custGeom>
                <a:avLst/>
                <a:gdLst/>
                <a:ahLst/>
                <a:cxnLst/>
                <a:rect l="l" t="t" r="r" b="b"/>
                <a:pathLst>
                  <a:path w="621"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5" name="Google Shape;11015;p29"/>
              <p:cNvSpPr/>
              <p:nvPr/>
            </p:nvSpPr>
            <p:spPr>
              <a:xfrm>
                <a:off x="3861450" y="2015325"/>
                <a:ext cx="15525" cy="11800"/>
              </a:xfrm>
              <a:custGeom>
                <a:avLst/>
                <a:gdLst/>
                <a:ahLst/>
                <a:cxnLst/>
                <a:rect l="l" t="t" r="r" b="b"/>
                <a:pathLst>
                  <a:path w="621" h="472" extrusionOk="0">
                    <a:moveTo>
                      <a:pt x="298" y="1"/>
                    </a:moveTo>
                    <a:cubicBezTo>
                      <a:pt x="1" y="1"/>
                      <a:pt x="1" y="472"/>
                      <a:pt x="298" y="472"/>
                    </a:cubicBezTo>
                    <a:cubicBezTo>
                      <a:pt x="621" y="472"/>
                      <a:pt x="621"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6" name="Google Shape;11016;p29"/>
              <p:cNvSpPr/>
              <p:nvPr/>
            </p:nvSpPr>
            <p:spPr>
              <a:xfrm>
                <a:off x="3860850" y="1971950"/>
                <a:ext cx="15500" cy="11175"/>
              </a:xfrm>
              <a:custGeom>
                <a:avLst/>
                <a:gdLst/>
                <a:ahLst/>
                <a:cxnLst/>
                <a:rect l="l" t="t" r="r" b="b"/>
                <a:pathLst>
                  <a:path w="620" h="447" extrusionOk="0">
                    <a:moveTo>
                      <a:pt x="297" y="0"/>
                    </a:moveTo>
                    <a:cubicBezTo>
                      <a:pt x="0" y="0"/>
                      <a:pt x="0" y="447"/>
                      <a:pt x="297" y="447"/>
                    </a:cubicBezTo>
                    <a:cubicBezTo>
                      <a:pt x="620" y="447"/>
                      <a:pt x="620"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7" name="Google Shape;11017;p29"/>
              <p:cNvSpPr/>
              <p:nvPr/>
            </p:nvSpPr>
            <p:spPr>
              <a:xfrm>
                <a:off x="3899250" y="20165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8" name="Google Shape;11018;p29"/>
              <p:cNvSpPr/>
              <p:nvPr/>
            </p:nvSpPr>
            <p:spPr>
              <a:xfrm>
                <a:off x="3929000" y="2047550"/>
                <a:ext cx="15525" cy="11825"/>
              </a:xfrm>
              <a:custGeom>
                <a:avLst/>
                <a:gdLst/>
                <a:ahLst/>
                <a:cxnLst/>
                <a:rect l="l" t="t" r="r" b="b"/>
                <a:pathLst>
                  <a:path w="621" h="473" extrusionOk="0">
                    <a:moveTo>
                      <a:pt x="298" y="1"/>
                    </a:moveTo>
                    <a:cubicBezTo>
                      <a:pt x="1" y="1"/>
                      <a:pt x="1" y="472"/>
                      <a:pt x="298" y="472"/>
                    </a:cubicBezTo>
                    <a:cubicBezTo>
                      <a:pt x="306" y="472"/>
                      <a:pt x="314" y="473"/>
                      <a:pt x="321" y="473"/>
                    </a:cubicBezTo>
                    <a:cubicBezTo>
                      <a:pt x="620" y="473"/>
                      <a:pt x="613"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9" name="Google Shape;11019;p29"/>
              <p:cNvSpPr/>
              <p:nvPr/>
            </p:nvSpPr>
            <p:spPr>
              <a:xfrm>
                <a:off x="3941400" y="1965125"/>
                <a:ext cx="15525" cy="11175"/>
              </a:xfrm>
              <a:custGeom>
                <a:avLst/>
                <a:gdLst/>
                <a:ahLst/>
                <a:cxnLst/>
                <a:rect l="l" t="t" r="r" b="b"/>
                <a:pathLst>
                  <a:path w="621" h="447" extrusionOk="0">
                    <a:moveTo>
                      <a:pt x="298" y="1"/>
                    </a:moveTo>
                    <a:cubicBezTo>
                      <a:pt x="1" y="1"/>
                      <a:pt x="1" y="447"/>
                      <a:pt x="298" y="447"/>
                    </a:cubicBezTo>
                    <a:cubicBezTo>
                      <a:pt x="620" y="447"/>
                      <a:pt x="620"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0" name="Google Shape;11020;p29"/>
              <p:cNvSpPr/>
              <p:nvPr/>
            </p:nvSpPr>
            <p:spPr>
              <a:xfrm>
                <a:off x="3909175" y="1940950"/>
                <a:ext cx="15175" cy="11275"/>
              </a:xfrm>
              <a:custGeom>
                <a:avLst/>
                <a:gdLst/>
                <a:ahLst/>
                <a:cxnLst/>
                <a:rect l="l" t="t" r="r" b="b"/>
                <a:pathLst>
                  <a:path w="607" h="451" extrusionOk="0">
                    <a:moveTo>
                      <a:pt x="323" y="1"/>
                    </a:moveTo>
                    <a:cubicBezTo>
                      <a:pt x="1" y="1"/>
                      <a:pt x="1" y="447"/>
                      <a:pt x="323" y="447"/>
                    </a:cubicBezTo>
                    <a:cubicBezTo>
                      <a:pt x="336" y="449"/>
                      <a:pt x="348" y="451"/>
                      <a:pt x="360" y="451"/>
                    </a:cubicBezTo>
                    <a:cubicBezTo>
                      <a:pt x="597" y="451"/>
                      <a:pt x="606"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1" name="Google Shape;11021;p29"/>
              <p:cNvSpPr/>
              <p:nvPr/>
            </p:nvSpPr>
            <p:spPr>
              <a:xfrm>
                <a:off x="3967425" y="20041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2" name="Google Shape;11022;p29"/>
              <p:cNvSpPr/>
              <p:nvPr/>
            </p:nvSpPr>
            <p:spPr>
              <a:xfrm>
                <a:off x="3867025" y="2036400"/>
                <a:ext cx="15525" cy="11175"/>
              </a:xfrm>
              <a:custGeom>
                <a:avLst/>
                <a:gdLst/>
                <a:ahLst/>
                <a:cxnLst/>
                <a:rect l="l" t="t" r="r" b="b"/>
                <a:pathLst>
                  <a:path w="621" h="447" extrusionOk="0">
                    <a:moveTo>
                      <a:pt x="298" y="0"/>
                    </a:moveTo>
                    <a:cubicBezTo>
                      <a:pt x="1" y="0"/>
                      <a:pt x="1" y="447"/>
                      <a:pt x="298" y="447"/>
                    </a:cubicBezTo>
                    <a:cubicBezTo>
                      <a:pt x="621" y="447"/>
                      <a:pt x="621"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3" name="Google Shape;11023;p29"/>
              <p:cNvSpPr/>
              <p:nvPr/>
            </p:nvSpPr>
            <p:spPr>
              <a:xfrm>
                <a:off x="3862700" y="1993625"/>
                <a:ext cx="15500" cy="11825"/>
              </a:xfrm>
              <a:custGeom>
                <a:avLst/>
                <a:gdLst/>
                <a:ahLst/>
                <a:cxnLst/>
                <a:rect l="l" t="t" r="r" b="b"/>
                <a:pathLst>
                  <a:path w="620" h="473" extrusionOk="0">
                    <a:moveTo>
                      <a:pt x="323" y="1"/>
                    </a:moveTo>
                    <a:cubicBezTo>
                      <a:pt x="0" y="1"/>
                      <a:pt x="0" y="472"/>
                      <a:pt x="323" y="472"/>
                    </a:cubicBezTo>
                    <a:cubicBezTo>
                      <a:pt x="330" y="473"/>
                      <a:pt x="337" y="473"/>
                      <a:pt x="344" y="473"/>
                    </a:cubicBezTo>
                    <a:cubicBezTo>
                      <a:pt x="620" y="473"/>
                      <a:pt x="613"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4" name="Google Shape;11024;p29"/>
              <p:cNvSpPr/>
              <p:nvPr/>
            </p:nvSpPr>
            <p:spPr>
              <a:xfrm>
                <a:off x="3927775" y="2021525"/>
                <a:ext cx="15500" cy="11825"/>
              </a:xfrm>
              <a:custGeom>
                <a:avLst/>
                <a:gdLst/>
                <a:ahLst/>
                <a:cxnLst/>
                <a:rect l="l" t="t" r="r" b="b"/>
                <a:pathLst>
                  <a:path w="620" h="473" extrusionOk="0">
                    <a:moveTo>
                      <a:pt x="323" y="1"/>
                    </a:moveTo>
                    <a:cubicBezTo>
                      <a:pt x="0" y="1"/>
                      <a:pt x="0" y="472"/>
                      <a:pt x="323" y="472"/>
                    </a:cubicBezTo>
                    <a:cubicBezTo>
                      <a:pt x="330" y="472"/>
                      <a:pt x="337" y="472"/>
                      <a:pt x="344" y="472"/>
                    </a:cubicBezTo>
                    <a:cubicBezTo>
                      <a:pt x="620" y="472"/>
                      <a:pt x="613"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5" name="Google Shape;11025;p29"/>
              <p:cNvSpPr/>
              <p:nvPr/>
            </p:nvSpPr>
            <p:spPr>
              <a:xfrm>
                <a:off x="3955050" y="2046325"/>
                <a:ext cx="15500" cy="11800"/>
              </a:xfrm>
              <a:custGeom>
                <a:avLst/>
                <a:gdLst/>
                <a:ahLst/>
                <a:cxnLst/>
                <a:rect l="l" t="t" r="r" b="b"/>
                <a:pathLst>
                  <a:path w="620" h="472" extrusionOk="0">
                    <a:moveTo>
                      <a:pt x="322" y="0"/>
                    </a:moveTo>
                    <a:cubicBezTo>
                      <a:pt x="0" y="0"/>
                      <a:pt x="0" y="471"/>
                      <a:pt x="322" y="471"/>
                    </a:cubicBezTo>
                    <a:cubicBezTo>
                      <a:pt x="620" y="471"/>
                      <a:pt x="620"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6" name="Google Shape;11026;p29"/>
              <p:cNvSpPr/>
              <p:nvPr/>
            </p:nvSpPr>
            <p:spPr>
              <a:xfrm>
                <a:off x="3957525" y="1950875"/>
                <a:ext cx="15500" cy="11800"/>
              </a:xfrm>
              <a:custGeom>
                <a:avLst/>
                <a:gdLst/>
                <a:ahLst/>
                <a:cxnLst/>
                <a:rect l="l" t="t" r="r" b="b"/>
                <a:pathLst>
                  <a:path w="620"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7" name="Google Shape;11027;p29"/>
              <p:cNvSpPr/>
              <p:nvPr/>
            </p:nvSpPr>
            <p:spPr>
              <a:xfrm>
                <a:off x="3912275" y="2058700"/>
                <a:ext cx="15525" cy="11800"/>
              </a:xfrm>
              <a:custGeom>
                <a:avLst/>
                <a:gdLst/>
                <a:ahLst/>
                <a:cxnLst/>
                <a:rect l="l" t="t" r="r" b="b"/>
                <a:pathLst>
                  <a:path w="621" h="472" extrusionOk="0">
                    <a:moveTo>
                      <a:pt x="323" y="1"/>
                    </a:moveTo>
                    <a:cubicBezTo>
                      <a:pt x="1" y="1"/>
                      <a:pt x="1" y="472"/>
                      <a:pt x="323" y="472"/>
                    </a:cubicBezTo>
                    <a:cubicBezTo>
                      <a:pt x="620" y="472"/>
                      <a:pt x="620"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28" name="Google Shape;11028;p29"/>
            <p:cNvGrpSpPr/>
            <p:nvPr/>
          </p:nvGrpSpPr>
          <p:grpSpPr>
            <a:xfrm>
              <a:off x="341650" y="292900"/>
              <a:ext cx="552375" cy="563100"/>
              <a:chOff x="3646250" y="1707050"/>
              <a:chExt cx="552375" cy="563100"/>
            </a:xfrm>
          </p:grpSpPr>
          <p:sp>
            <p:nvSpPr>
              <p:cNvPr id="11029" name="Google Shape;11029;p29"/>
              <p:cNvSpPr/>
              <p:nvPr/>
            </p:nvSpPr>
            <p:spPr>
              <a:xfrm>
                <a:off x="3931325"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0" name="Google Shape;11030;p29"/>
              <p:cNvSpPr/>
              <p:nvPr/>
            </p:nvSpPr>
            <p:spPr>
              <a:xfrm>
                <a:off x="3850150"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1" name="Google Shape;11031;p29"/>
              <p:cNvSpPr/>
              <p:nvPr/>
            </p:nvSpPr>
            <p:spPr>
              <a:xfrm>
                <a:off x="3729925"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2" name="Google Shape;11032;p29"/>
              <p:cNvSpPr/>
              <p:nvPr/>
            </p:nvSpPr>
            <p:spPr>
              <a:xfrm>
                <a:off x="3646250"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3" name="Google Shape;11033;p29"/>
              <p:cNvSpPr/>
              <p:nvPr/>
            </p:nvSpPr>
            <p:spPr>
              <a:xfrm>
                <a:off x="3966188"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4" name="Google Shape;11034;p29"/>
              <p:cNvSpPr/>
              <p:nvPr/>
            </p:nvSpPr>
            <p:spPr>
              <a:xfrm>
                <a:off x="3983088"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5" name="Google Shape;11035;p29"/>
              <p:cNvSpPr/>
              <p:nvPr/>
            </p:nvSpPr>
            <p:spPr>
              <a:xfrm>
                <a:off x="3979363"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6" name="Google Shape;11036;p29"/>
              <p:cNvSpPr/>
              <p:nvPr/>
            </p:nvSpPr>
            <p:spPr>
              <a:xfrm>
                <a:off x="3659875"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7" name="Google Shape;11037;p29"/>
              <p:cNvSpPr/>
              <p:nvPr/>
            </p:nvSpPr>
            <p:spPr>
              <a:xfrm>
                <a:off x="3961388"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8" name="Google Shape;11038;p29"/>
              <p:cNvSpPr/>
              <p:nvPr/>
            </p:nvSpPr>
            <p:spPr>
              <a:xfrm>
                <a:off x="3772363"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9" name="Google Shape;11039;p29"/>
              <p:cNvSpPr/>
              <p:nvPr/>
            </p:nvSpPr>
            <p:spPr>
              <a:xfrm>
                <a:off x="3913063"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0" name="Google Shape;11040;p29"/>
              <p:cNvSpPr/>
              <p:nvPr/>
            </p:nvSpPr>
            <p:spPr>
              <a:xfrm>
                <a:off x="3931325" y="2051863"/>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1" name="Google Shape;11041;p29"/>
              <p:cNvSpPr/>
              <p:nvPr/>
            </p:nvSpPr>
            <p:spPr>
              <a:xfrm>
                <a:off x="3850150" y="2054588"/>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2" name="Google Shape;11042;p29"/>
              <p:cNvSpPr/>
              <p:nvPr/>
            </p:nvSpPr>
            <p:spPr>
              <a:xfrm>
                <a:off x="3729925" y="2031463"/>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3" name="Google Shape;11043;p29"/>
              <p:cNvSpPr/>
              <p:nvPr/>
            </p:nvSpPr>
            <p:spPr>
              <a:xfrm>
                <a:off x="3646250" y="2001413"/>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4" name="Google Shape;11044;p29"/>
              <p:cNvSpPr/>
              <p:nvPr/>
            </p:nvSpPr>
            <p:spPr>
              <a:xfrm>
                <a:off x="3966188" y="2036188"/>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5" name="Google Shape;11045;p29"/>
              <p:cNvSpPr/>
              <p:nvPr/>
            </p:nvSpPr>
            <p:spPr>
              <a:xfrm>
                <a:off x="3983088" y="1997688"/>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6" name="Google Shape;11046;p29"/>
              <p:cNvSpPr/>
              <p:nvPr/>
            </p:nvSpPr>
            <p:spPr>
              <a:xfrm>
                <a:off x="3979363" y="1881938"/>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7" name="Google Shape;11047;p29"/>
              <p:cNvSpPr/>
              <p:nvPr/>
            </p:nvSpPr>
            <p:spPr>
              <a:xfrm>
                <a:off x="3659875" y="1890463"/>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8" name="Google Shape;11048;p29"/>
              <p:cNvSpPr/>
              <p:nvPr/>
            </p:nvSpPr>
            <p:spPr>
              <a:xfrm>
                <a:off x="3961388" y="1771013"/>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9" name="Google Shape;11049;p29"/>
              <p:cNvSpPr/>
              <p:nvPr/>
            </p:nvSpPr>
            <p:spPr>
              <a:xfrm>
                <a:off x="3772363" y="1758688"/>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0" name="Google Shape;11050;p29"/>
              <p:cNvSpPr/>
              <p:nvPr/>
            </p:nvSpPr>
            <p:spPr>
              <a:xfrm>
                <a:off x="3913063" y="1718788"/>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1" name="Google Shape;11051;p29"/>
              <p:cNvSpPr/>
              <p:nvPr/>
            </p:nvSpPr>
            <p:spPr>
              <a:xfrm>
                <a:off x="3931788"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2" name="Google Shape;11052;p29"/>
              <p:cNvSpPr/>
              <p:nvPr/>
            </p:nvSpPr>
            <p:spPr>
              <a:xfrm>
                <a:off x="3936450" y="2075725"/>
                <a:ext cx="57650" cy="128650"/>
              </a:xfrm>
              <a:custGeom>
                <a:avLst/>
                <a:gdLst/>
                <a:ahLst/>
                <a:cxnLst/>
                <a:rect l="l" t="t" r="r" b="b"/>
                <a:pathLst>
                  <a:path w="2306" h="5146" extrusionOk="0">
                    <a:moveTo>
                      <a:pt x="625" y="0"/>
                    </a:moveTo>
                    <a:cubicBezTo>
                      <a:pt x="445" y="0"/>
                      <a:pt x="278" y="129"/>
                      <a:pt x="149" y="460"/>
                    </a:cubicBezTo>
                    <a:cubicBezTo>
                      <a:pt x="0" y="882"/>
                      <a:pt x="50" y="1452"/>
                      <a:pt x="124" y="1923"/>
                    </a:cubicBezTo>
                    <a:cubicBezTo>
                      <a:pt x="199" y="2443"/>
                      <a:pt x="273" y="2964"/>
                      <a:pt x="447" y="3509"/>
                    </a:cubicBezTo>
                    <a:lnTo>
                      <a:pt x="719" y="4327"/>
                    </a:lnTo>
                    <a:cubicBezTo>
                      <a:pt x="827" y="4543"/>
                      <a:pt x="1030" y="4835"/>
                      <a:pt x="1080" y="5054"/>
                    </a:cubicBezTo>
                    <a:lnTo>
                      <a:pt x="1080" y="5054"/>
                    </a:lnTo>
                    <a:cubicBezTo>
                      <a:pt x="1009" y="4490"/>
                      <a:pt x="933" y="3926"/>
                      <a:pt x="769" y="3385"/>
                    </a:cubicBezTo>
                    <a:lnTo>
                      <a:pt x="769" y="3385"/>
                    </a:lnTo>
                    <a:cubicBezTo>
                      <a:pt x="1017" y="3931"/>
                      <a:pt x="1389" y="4427"/>
                      <a:pt x="1835" y="4823"/>
                    </a:cubicBezTo>
                    <a:cubicBezTo>
                      <a:pt x="1711" y="4079"/>
                      <a:pt x="1438" y="3410"/>
                      <a:pt x="1141" y="2691"/>
                    </a:cubicBezTo>
                    <a:lnTo>
                      <a:pt x="1141" y="2691"/>
                    </a:lnTo>
                    <a:cubicBezTo>
                      <a:pt x="1463" y="3187"/>
                      <a:pt x="1835" y="3658"/>
                      <a:pt x="2231" y="4055"/>
                    </a:cubicBezTo>
                    <a:cubicBezTo>
                      <a:pt x="2306" y="3137"/>
                      <a:pt x="2132" y="2195"/>
                      <a:pt x="1835" y="1328"/>
                    </a:cubicBezTo>
                    <a:cubicBezTo>
                      <a:pt x="1673" y="913"/>
                      <a:pt x="1104" y="0"/>
                      <a:pt x="625" y="0"/>
                    </a:cubicBezTo>
                    <a:close/>
                    <a:moveTo>
                      <a:pt x="1080" y="5054"/>
                    </a:moveTo>
                    <a:cubicBezTo>
                      <a:pt x="1083" y="5084"/>
                      <a:pt x="1087" y="5115"/>
                      <a:pt x="1091" y="5145"/>
                    </a:cubicBezTo>
                    <a:cubicBezTo>
                      <a:pt x="1091" y="5117"/>
                      <a:pt x="1087" y="5086"/>
                      <a:pt x="1080" y="5054"/>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3" name="Google Shape;11053;p29"/>
              <p:cNvSpPr/>
              <p:nvPr/>
            </p:nvSpPr>
            <p:spPr>
              <a:xfrm>
                <a:off x="3850613"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4" name="Google Shape;11054;p29"/>
              <p:cNvSpPr/>
              <p:nvPr/>
            </p:nvSpPr>
            <p:spPr>
              <a:xfrm>
                <a:off x="3854650" y="2077050"/>
                <a:ext cx="60750" cy="136000"/>
              </a:xfrm>
              <a:custGeom>
                <a:avLst/>
                <a:gdLst/>
                <a:ahLst/>
                <a:cxnLst/>
                <a:rect l="l" t="t" r="r" b="b"/>
                <a:pathLst>
                  <a:path w="2430" h="5440" extrusionOk="0">
                    <a:moveTo>
                      <a:pt x="1578" y="0"/>
                    </a:moveTo>
                    <a:cubicBezTo>
                      <a:pt x="1353" y="0"/>
                      <a:pt x="1226" y="188"/>
                      <a:pt x="1066" y="407"/>
                    </a:cubicBezTo>
                    <a:cubicBezTo>
                      <a:pt x="694" y="1002"/>
                      <a:pt x="496" y="1647"/>
                      <a:pt x="322" y="2366"/>
                    </a:cubicBezTo>
                    <a:cubicBezTo>
                      <a:pt x="124" y="3258"/>
                      <a:pt x="50" y="4200"/>
                      <a:pt x="0" y="5117"/>
                    </a:cubicBezTo>
                    <a:cubicBezTo>
                      <a:pt x="124" y="4572"/>
                      <a:pt x="298" y="4026"/>
                      <a:pt x="620" y="3580"/>
                    </a:cubicBezTo>
                    <a:cubicBezTo>
                      <a:pt x="669" y="4200"/>
                      <a:pt x="744" y="4820"/>
                      <a:pt x="818" y="5439"/>
                    </a:cubicBezTo>
                    <a:cubicBezTo>
                      <a:pt x="1016" y="4696"/>
                      <a:pt x="1190" y="3977"/>
                      <a:pt x="1388" y="3233"/>
                    </a:cubicBezTo>
                    <a:cubicBezTo>
                      <a:pt x="1661" y="3704"/>
                      <a:pt x="1909" y="4150"/>
                      <a:pt x="2107" y="4646"/>
                    </a:cubicBezTo>
                    <a:cubicBezTo>
                      <a:pt x="2405" y="3704"/>
                      <a:pt x="2405" y="2663"/>
                      <a:pt x="2430" y="1671"/>
                    </a:cubicBezTo>
                    <a:cubicBezTo>
                      <a:pt x="2430" y="1374"/>
                      <a:pt x="2430" y="1027"/>
                      <a:pt x="2355" y="754"/>
                    </a:cubicBezTo>
                    <a:cubicBezTo>
                      <a:pt x="2256" y="482"/>
                      <a:pt x="2033" y="159"/>
                      <a:pt x="1760" y="35"/>
                    </a:cubicBezTo>
                    <a:cubicBezTo>
                      <a:pt x="1693" y="11"/>
                      <a:pt x="1632" y="0"/>
                      <a:pt x="1578"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5" name="Google Shape;11055;p29"/>
              <p:cNvSpPr/>
              <p:nvPr/>
            </p:nvSpPr>
            <p:spPr>
              <a:xfrm>
                <a:off x="3730388"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6" name="Google Shape;11056;p29"/>
              <p:cNvSpPr/>
              <p:nvPr/>
            </p:nvSpPr>
            <p:spPr>
              <a:xfrm>
                <a:off x="3753625" y="2059025"/>
                <a:ext cx="106000" cy="121175"/>
              </a:xfrm>
              <a:custGeom>
                <a:avLst/>
                <a:gdLst/>
                <a:ahLst/>
                <a:cxnLst/>
                <a:rect l="l" t="t" r="r" b="b"/>
                <a:pathLst>
                  <a:path w="4240" h="4847" extrusionOk="0">
                    <a:moveTo>
                      <a:pt x="20" y="4329"/>
                    </a:moveTo>
                    <a:cubicBezTo>
                      <a:pt x="13" y="4336"/>
                      <a:pt x="7" y="4344"/>
                      <a:pt x="0" y="4351"/>
                    </a:cubicBezTo>
                    <a:cubicBezTo>
                      <a:pt x="7" y="4344"/>
                      <a:pt x="14" y="4337"/>
                      <a:pt x="20" y="4329"/>
                    </a:cubicBezTo>
                    <a:close/>
                    <a:moveTo>
                      <a:pt x="3699" y="1"/>
                    </a:moveTo>
                    <a:cubicBezTo>
                      <a:pt x="3413" y="1"/>
                      <a:pt x="3055" y="189"/>
                      <a:pt x="2851" y="335"/>
                    </a:cubicBezTo>
                    <a:cubicBezTo>
                      <a:pt x="2231" y="781"/>
                      <a:pt x="1686" y="1450"/>
                      <a:pt x="1215" y="2070"/>
                    </a:cubicBezTo>
                    <a:cubicBezTo>
                      <a:pt x="942" y="2442"/>
                      <a:pt x="719" y="2814"/>
                      <a:pt x="496" y="3211"/>
                    </a:cubicBezTo>
                    <a:cubicBezTo>
                      <a:pt x="397" y="3384"/>
                      <a:pt x="273" y="3607"/>
                      <a:pt x="199" y="3830"/>
                    </a:cubicBezTo>
                    <a:cubicBezTo>
                      <a:pt x="152" y="3947"/>
                      <a:pt x="127" y="4197"/>
                      <a:pt x="20" y="4329"/>
                    </a:cubicBezTo>
                    <a:lnTo>
                      <a:pt x="20" y="4329"/>
                    </a:lnTo>
                    <a:cubicBezTo>
                      <a:pt x="460" y="3841"/>
                      <a:pt x="900" y="3352"/>
                      <a:pt x="1364" y="2888"/>
                    </a:cubicBezTo>
                    <a:lnTo>
                      <a:pt x="1364" y="2888"/>
                    </a:lnTo>
                    <a:cubicBezTo>
                      <a:pt x="1240" y="3508"/>
                      <a:pt x="1066" y="4103"/>
                      <a:pt x="843" y="4698"/>
                    </a:cubicBezTo>
                    <a:cubicBezTo>
                      <a:pt x="1364" y="4177"/>
                      <a:pt x="1810" y="3558"/>
                      <a:pt x="2132" y="2888"/>
                    </a:cubicBezTo>
                    <a:lnTo>
                      <a:pt x="2132" y="2888"/>
                    </a:lnTo>
                    <a:lnTo>
                      <a:pt x="1959" y="4847"/>
                    </a:lnTo>
                    <a:cubicBezTo>
                      <a:pt x="2455" y="4177"/>
                      <a:pt x="2950" y="3458"/>
                      <a:pt x="3347" y="2715"/>
                    </a:cubicBezTo>
                    <a:cubicBezTo>
                      <a:pt x="3694" y="2095"/>
                      <a:pt x="4239" y="1079"/>
                      <a:pt x="4115" y="360"/>
                    </a:cubicBezTo>
                    <a:cubicBezTo>
                      <a:pt x="4064" y="94"/>
                      <a:pt x="3899" y="1"/>
                      <a:pt x="3699"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7" name="Google Shape;11057;p29"/>
              <p:cNvSpPr/>
              <p:nvPr/>
            </p:nvSpPr>
            <p:spPr>
              <a:xfrm>
                <a:off x="3646713"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8" name="Google Shape;11058;p29"/>
              <p:cNvSpPr/>
              <p:nvPr/>
            </p:nvSpPr>
            <p:spPr>
              <a:xfrm>
                <a:off x="3687925" y="2004575"/>
                <a:ext cx="155575" cy="74000"/>
              </a:xfrm>
              <a:custGeom>
                <a:avLst/>
                <a:gdLst/>
                <a:ahLst/>
                <a:cxnLst/>
                <a:rect l="l" t="t" r="r" b="b"/>
                <a:pathLst>
                  <a:path w="6223" h="2960" extrusionOk="0">
                    <a:moveTo>
                      <a:pt x="5606" y="0"/>
                    </a:moveTo>
                    <a:cubicBezTo>
                      <a:pt x="5499" y="0"/>
                      <a:pt x="5382" y="27"/>
                      <a:pt x="5256" y="59"/>
                    </a:cubicBezTo>
                    <a:cubicBezTo>
                      <a:pt x="4314" y="208"/>
                      <a:pt x="3347" y="356"/>
                      <a:pt x="2405" y="579"/>
                    </a:cubicBezTo>
                    <a:cubicBezTo>
                      <a:pt x="1538" y="802"/>
                      <a:pt x="645" y="1075"/>
                      <a:pt x="1" y="1695"/>
                    </a:cubicBezTo>
                    <a:cubicBezTo>
                      <a:pt x="645" y="1645"/>
                      <a:pt x="1339" y="1571"/>
                      <a:pt x="1984" y="1521"/>
                    </a:cubicBezTo>
                    <a:lnTo>
                      <a:pt x="1984" y="1521"/>
                    </a:lnTo>
                    <a:cubicBezTo>
                      <a:pt x="1587" y="1819"/>
                      <a:pt x="1166" y="2191"/>
                      <a:pt x="868" y="2637"/>
                    </a:cubicBezTo>
                    <a:cubicBezTo>
                      <a:pt x="1488" y="2463"/>
                      <a:pt x="2133" y="2290"/>
                      <a:pt x="2752" y="2067"/>
                    </a:cubicBezTo>
                    <a:lnTo>
                      <a:pt x="2752" y="2067"/>
                    </a:lnTo>
                    <a:cubicBezTo>
                      <a:pt x="2628" y="2389"/>
                      <a:pt x="2455" y="2686"/>
                      <a:pt x="2257" y="2959"/>
                    </a:cubicBezTo>
                    <a:cubicBezTo>
                      <a:pt x="3496" y="2612"/>
                      <a:pt x="4686" y="1968"/>
                      <a:pt x="5678" y="1150"/>
                    </a:cubicBezTo>
                    <a:cubicBezTo>
                      <a:pt x="5950" y="902"/>
                      <a:pt x="6223" y="579"/>
                      <a:pt x="5975" y="208"/>
                    </a:cubicBezTo>
                    <a:cubicBezTo>
                      <a:pt x="5875" y="50"/>
                      <a:pt x="5750" y="0"/>
                      <a:pt x="560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9" name="Google Shape;11059;p29"/>
              <p:cNvSpPr/>
              <p:nvPr/>
            </p:nvSpPr>
            <p:spPr>
              <a:xfrm>
                <a:off x="3966650"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0" name="Google Shape;11060;p29"/>
              <p:cNvSpPr/>
              <p:nvPr/>
            </p:nvSpPr>
            <p:spPr>
              <a:xfrm>
                <a:off x="3974250" y="2051050"/>
                <a:ext cx="108475" cy="95675"/>
              </a:xfrm>
              <a:custGeom>
                <a:avLst/>
                <a:gdLst/>
                <a:ahLst/>
                <a:cxnLst/>
                <a:rect l="l" t="t" r="r" b="b"/>
                <a:pathLst>
                  <a:path w="4339" h="3827" extrusionOk="0">
                    <a:moveTo>
                      <a:pt x="294" y="1"/>
                    </a:moveTo>
                    <a:cubicBezTo>
                      <a:pt x="190" y="1"/>
                      <a:pt x="110" y="52"/>
                      <a:pt x="100" y="208"/>
                    </a:cubicBezTo>
                    <a:cubicBezTo>
                      <a:pt x="1" y="480"/>
                      <a:pt x="323" y="827"/>
                      <a:pt x="472" y="1001"/>
                    </a:cubicBezTo>
                    <a:cubicBezTo>
                      <a:pt x="1314" y="2141"/>
                      <a:pt x="2331" y="3083"/>
                      <a:pt x="3521" y="3827"/>
                    </a:cubicBezTo>
                    <a:cubicBezTo>
                      <a:pt x="3446" y="3579"/>
                      <a:pt x="3347" y="3381"/>
                      <a:pt x="3273" y="3158"/>
                    </a:cubicBezTo>
                    <a:lnTo>
                      <a:pt x="3273" y="3158"/>
                    </a:lnTo>
                    <a:cubicBezTo>
                      <a:pt x="3595" y="3282"/>
                      <a:pt x="3967" y="3406"/>
                      <a:pt x="4314" y="3530"/>
                    </a:cubicBezTo>
                    <a:cubicBezTo>
                      <a:pt x="4140" y="3158"/>
                      <a:pt x="3892" y="2811"/>
                      <a:pt x="3645" y="2513"/>
                    </a:cubicBezTo>
                    <a:cubicBezTo>
                      <a:pt x="3892" y="2513"/>
                      <a:pt x="4091" y="2538"/>
                      <a:pt x="4339" y="2538"/>
                    </a:cubicBezTo>
                    <a:cubicBezTo>
                      <a:pt x="4091" y="2191"/>
                      <a:pt x="3769" y="1918"/>
                      <a:pt x="3421" y="1670"/>
                    </a:cubicBezTo>
                    <a:cubicBezTo>
                      <a:pt x="2579" y="1075"/>
                      <a:pt x="1686" y="580"/>
                      <a:pt x="744" y="158"/>
                    </a:cubicBezTo>
                    <a:cubicBezTo>
                      <a:pt x="629" y="100"/>
                      <a:pt x="438" y="1"/>
                      <a:pt x="294"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1" name="Google Shape;11061;p29"/>
              <p:cNvSpPr/>
              <p:nvPr/>
            </p:nvSpPr>
            <p:spPr>
              <a:xfrm>
                <a:off x="3983550"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2" name="Google Shape;11062;p29"/>
              <p:cNvSpPr/>
              <p:nvPr/>
            </p:nvSpPr>
            <p:spPr>
              <a:xfrm>
                <a:off x="3987875" y="1992150"/>
                <a:ext cx="128325" cy="75250"/>
              </a:xfrm>
              <a:custGeom>
                <a:avLst/>
                <a:gdLst/>
                <a:ahLst/>
                <a:cxnLst/>
                <a:rect l="l" t="t" r="r" b="b"/>
                <a:pathLst>
                  <a:path w="5133" h="3010" extrusionOk="0">
                    <a:moveTo>
                      <a:pt x="862" y="1"/>
                    </a:moveTo>
                    <a:cubicBezTo>
                      <a:pt x="573" y="1"/>
                      <a:pt x="172" y="56"/>
                      <a:pt x="75" y="308"/>
                    </a:cubicBezTo>
                    <a:cubicBezTo>
                      <a:pt x="1" y="581"/>
                      <a:pt x="422" y="952"/>
                      <a:pt x="571" y="1126"/>
                    </a:cubicBezTo>
                    <a:cubicBezTo>
                      <a:pt x="1166" y="1696"/>
                      <a:pt x="1885" y="2043"/>
                      <a:pt x="2554" y="2390"/>
                    </a:cubicBezTo>
                    <a:cubicBezTo>
                      <a:pt x="3025" y="2589"/>
                      <a:pt x="3471" y="2812"/>
                      <a:pt x="3918" y="3010"/>
                    </a:cubicBezTo>
                    <a:cubicBezTo>
                      <a:pt x="3645" y="2589"/>
                      <a:pt x="3347" y="2217"/>
                      <a:pt x="2976" y="1919"/>
                    </a:cubicBezTo>
                    <a:lnTo>
                      <a:pt x="2976" y="1919"/>
                    </a:lnTo>
                    <a:lnTo>
                      <a:pt x="4909" y="2291"/>
                    </a:lnTo>
                    <a:cubicBezTo>
                      <a:pt x="4513" y="1944"/>
                      <a:pt x="4017" y="1671"/>
                      <a:pt x="3496" y="1473"/>
                    </a:cubicBezTo>
                    <a:cubicBezTo>
                      <a:pt x="4042" y="1374"/>
                      <a:pt x="4587" y="1299"/>
                      <a:pt x="5132" y="1176"/>
                    </a:cubicBezTo>
                    <a:cubicBezTo>
                      <a:pt x="3918" y="432"/>
                      <a:pt x="2505" y="110"/>
                      <a:pt x="1067" y="10"/>
                    </a:cubicBezTo>
                    <a:cubicBezTo>
                      <a:pt x="1013" y="5"/>
                      <a:pt x="942" y="1"/>
                      <a:pt x="862"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3" name="Google Shape;11063;p29"/>
              <p:cNvSpPr/>
              <p:nvPr/>
            </p:nvSpPr>
            <p:spPr>
              <a:xfrm>
                <a:off x="3979825"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4" name="Google Shape;11064;p29"/>
              <p:cNvSpPr/>
              <p:nvPr/>
            </p:nvSpPr>
            <p:spPr>
              <a:xfrm>
                <a:off x="3992000" y="1909350"/>
                <a:ext cx="131025" cy="71525"/>
              </a:xfrm>
              <a:custGeom>
                <a:avLst/>
                <a:gdLst/>
                <a:ahLst/>
                <a:cxnLst/>
                <a:rect l="l" t="t" r="r" b="b"/>
                <a:pathLst>
                  <a:path w="5241" h="2861" extrusionOk="0">
                    <a:moveTo>
                      <a:pt x="4546" y="1"/>
                    </a:moveTo>
                    <a:lnTo>
                      <a:pt x="4546" y="1"/>
                    </a:lnTo>
                    <a:cubicBezTo>
                      <a:pt x="4075" y="125"/>
                      <a:pt x="3604" y="298"/>
                      <a:pt x="3133" y="447"/>
                    </a:cubicBezTo>
                    <a:cubicBezTo>
                      <a:pt x="2364" y="819"/>
                      <a:pt x="1621" y="1265"/>
                      <a:pt x="951" y="1810"/>
                    </a:cubicBezTo>
                    <a:cubicBezTo>
                      <a:pt x="728" y="1984"/>
                      <a:pt x="34" y="2430"/>
                      <a:pt x="9" y="2678"/>
                    </a:cubicBezTo>
                    <a:cubicBezTo>
                      <a:pt x="0" y="2815"/>
                      <a:pt x="126" y="2861"/>
                      <a:pt x="296" y="2861"/>
                    </a:cubicBezTo>
                    <a:cubicBezTo>
                      <a:pt x="589" y="2861"/>
                      <a:pt x="1015" y="2725"/>
                      <a:pt x="1125" y="2678"/>
                    </a:cubicBezTo>
                    <a:cubicBezTo>
                      <a:pt x="2439" y="2356"/>
                      <a:pt x="3753" y="2033"/>
                      <a:pt x="5067" y="1686"/>
                    </a:cubicBezTo>
                    <a:cubicBezTo>
                      <a:pt x="4571" y="1637"/>
                      <a:pt x="4075" y="1538"/>
                      <a:pt x="3579" y="1488"/>
                    </a:cubicBezTo>
                    <a:lnTo>
                      <a:pt x="5240" y="546"/>
                    </a:lnTo>
                    <a:lnTo>
                      <a:pt x="5240" y="546"/>
                    </a:lnTo>
                    <a:cubicBezTo>
                      <a:pt x="4571" y="769"/>
                      <a:pt x="3877" y="893"/>
                      <a:pt x="3207" y="992"/>
                    </a:cubicBezTo>
                    <a:cubicBezTo>
                      <a:pt x="3579" y="546"/>
                      <a:pt x="4001" y="199"/>
                      <a:pt x="4546"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5" name="Google Shape;11065;p29"/>
              <p:cNvSpPr/>
              <p:nvPr/>
            </p:nvSpPr>
            <p:spPr>
              <a:xfrm>
                <a:off x="3660338"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6" name="Google Shape;11066;p29"/>
              <p:cNvSpPr/>
              <p:nvPr/>
            </p:nvSpPr>
            <p:spPr>
              <a:xfrm>
                <a:off x="3732550" y="1916175"/>
                <a:ext cx="114050" cy="65100"/>
              </a:xfrm>
              <a:custGeom>
                <a:avLst/>
                <a:gdLst/>
                <a:ahLst/>
                <a:cxnLst/>
                <a:rect l="l" t="t" r="r" b="b"/>
                <a:pathLst>
                  <a:path w="4562" h="2604" extrusionOk="0">
                    <a:moveTo>
                      <a:pt x="174" y="0"/>
                    </a:moveTo>
                    <a:cubicBezTo>
                      <a:pt x="194" y="3"/>
                      <a:pt x="214" y="6"/>
                      <a:pt x="235" y="9"/>
                    </a:cubicBezTo>
                    <a:lnTo>
                      <a:pt x="235" y="9"/>
                    </a:lnTo>
                    <a:cubicBezTo>
                      <a:pt x="216" y="4"/>
                      <a:pt x="196" y="0"/>
                      <a:pt x="174" y="0"/>
                    </a:cubicBezTo>
                    <a:close/>
                    <a:moveTo>
                      <a:pt x="235" y="9"/>
                    </a:moveTo>
                    <a:cubicBezTo>
                      <a:pt x="318" y="34"/>
                      <a:pt x="366" y="108"/>
                      <a:pt x="447" y="149"/>
                    </a:cubicBezTo>
                    <a:cubicBezTo>
                      <a:pt x="719" y="422"/>
                      <a:pt x="992" y="719"/>
                      <a:pt x="1240" y="992"/>
                    </a:cubicBezTo>
                    <a:cubicBezTo>
                      <a:pt x="937" y="916"/>
                      <a:pt x="634" y="884"/>
                      <a:pt x="309" y="884"/>
                    </a:cubicBezTo>
                    <a:cubicBezTo>
                      <a:pt x="208" y="884"/>
                      <a:pt x="106" y="887"/>
                      <a:pt x="1" y="893"/>
                    </a:cubicBezTo>
                    <a:cubicBezTo>
                      <a:pt x="546" y="1190"/>
                      <a:pt x="1067" y="1488"/>
                      <a:pt x="1612" y="1736"/>
                    </a:cubicBezTo>
                    <a:cubicBezTo>
                      <a:pt x="1508" y="1722"/>
                      <a:pt x="1404" y="1716"/>
                      <a:pt x="1300" y="1716"/>
                    </a:cubicBezTo>
                    <a:cubicBezTo>
                      <a:pt x="1032" y="1716"/>
                      <a:pt x="764" y="1756"/>
                      <a:pt x="496" y="1810"/>
                    </a:cubicBezTo>
                    <a:cubicBezTo>
                      <a:pt x="1091" y="2281"/>
                      <a:pt x="1835" y="2603"/>
                      <a:pt x="2579" y="2603"/>
                    </a:cubicBezTo>
                    <a:cubicBezTo>
                      <a:pt x="3198" y="2603"/>
                      <a:pt x="3818" y="2405"/>
                      <a:pt x="4413" y="2182"/>
                    </a:cubicBezTo>
                    <a:cubicBezTo>
                      <a:pt x="4463" y="2157"/>
                      <a:pt x="4562" y="2132"/>
                      <a:pt x="4562" y="2058"/>
                    </a:cubicBezTo>
                    <a:cubicBezTo>
                      <a:pt x="4562" y="1983"/>
                      <a:pt x="3942" y="1537"/>
                      <a:pt x="3843" y="1438"/>
                    </a:cubicBezTo>
                    <a:cubicBezTo>
                      <a:pt x="3521" y="1165"/>
                      <a:pt x="3099" y="942"/>
                      <a:pt x="2703" y="769"/>
                    </a:cubicBezTo>
                    <a:cubicBezTo>
                      <a:pt x="1952" y="357"/>
                      <a:pt x="1083" y="135"/>
                      <a:pt x="235" y="9"/>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7" name="Google Shape;11067;p29"/>
              <p:cNvSpPr/>
              <p:nvPr/>
            </p:nvSpPr>
            <p:spPr>
              <a:xfrm>
                <a:off x="3961850"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8" name="Google Shape;11068;p29"/>
              <p:cNvSpPr/>
              <p:nvPr/>
            </p:nvSpPr>
            <p:spPr>
              <a:xfrm>
                <a:off x="3964950" y="1805850"/>
                <a:ext cx="120875" cy="146350"/>
              </a:xfrm>
              <a:custGeom>
                <a:avLst/>
                <a:gdLst/>
                <a:ahLst/>
                <a:cxnLst/>
                <a:rect l="l" t="t" r="r" b="b"/>
                <a:pathLst>
                  <a:path w="4835" h="5854" extrusionOk="0">
                    <a:moveTo>
                      <a:pt x="4289" y="1"/>
                    </a:moveTo>
                    <a:lnTo>
                      <a:pt x="4289" y="1"/>
                    </a:lnTo>
                    <a:cubicBezTo>
                      <a:pt x="3446" y="546"/>
                      <a:pt x="2703" y="1240"/>
                      <a:pt x="2083" y="2058"/>
                    </a:cubicBezTo>
                    <a:cubicBezTo>
                      <a:pt x="1364" y="2951"/>
                      <a:pt x="744" y="3942"/>
                      <a:pt x="298" y="4934"/>
                    </a:cubicBezTo>
                    <a:cubicBezTo>
                      <a:pt x="125" y="5207"/>
                      <a:pt x="1" y="5504"/>
                      <a:pt x="75" y="5802"/>
                    </a:cubicBezTo>
                    <a:cubicBezTo>
                      <a:pt x="112" y="5839"/>
                      <a:pt x="158" y="5853"/>
                      <a:pt x="208" y="5853"/>
                    </a:cubicBezTo>
                    <a:cubicBezTo>
                      <a:pt x="324" y="5853"/>
                      <a:pt x="459" y="5772"/>
                      <a:pt x="546" y="5702"/>
                    </a:cubicBezTo>
                    <a:cubicBezTo>
                      <a:pt x="1463" y="4983"/>
                      <a:pt x="2281" y="4215"/>
                      <a:pt x="3099" y="3372"/>
                    </a:cubicBezTo>
                    <a:cubicBezTo>
                      <a:pt x="3793" y="2703"/>
                      <a:pt x="4463" y="1959"/>
                      <a:pt x="4835" y="1067"/>
                    </a:cubicBezTo>
                    <a:lnTo>
                      <a:pt x="4835" y="1067"/>
                    </a:lnTo>
                    <a:cubicBezTo>
                      <a:pt x="4661" y="1116"/>
                      <a:pt x="4438" y="1191"/>
                      <a:pt x="4264" y="1240"/>
                    </a:cubicBezTo>
                    <a:cubicBezTo>
                      <a:pt x="4463" y="992"/>
                      <a:pt x="4686" y="720"/>
                      <a:pt x="4810" y="422"/>
                    </a:cubicBezTo>
                    <a:lnTo>
                      <a:pt x="4810" y="422"/>
                    </a:lnTo>
                    <a:cubicBezTo>
                      <a:pt x="4512" y="546"/>
                      <a:pt x="4215" y="645"/>
                      <a:pt x="3942" y="844"/>
                    </a:cubicBezTo>
                    <a:cubicBezTo>
                      <a:pt x="4091" y="571"/>
                      <a:pt x="4190" y="273"/>
                      <a:pt x="4289"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9" name="Google Shape;11069;p29"/>
              <p:cNvSpPr/>
              <p:nvPr/>
            </p:nvSpPr>
            <p:spPr>
              <a:xfrm>
                <a:off x="3772825"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0" name="Google Shape;11070;p29"/>
              <p:cNvSpPr/>
              <p:nvPr/>
            </p:nvSpPr>
            <p:spPr>
              <a:xfrm>
                <a:off x="3808150" y="1849250"/>
                <a:ext cx="69975" cy="85600"/>
              </a:xfrm>
              <a:custGeom>
                <a:avLst/>
                <a:gdLst/>
                <a:ahLst/>
                <a:cxnLst/>
                <a:rect l="l" t="t" r="r" b="b"/>
                <a:pathLst>
                  <a:path w="2799" h="3424" extrusionOk="0">
                    <a:moveTo>
                      <a:pt x="1687" y="0"/>
                    </a:moveTo>
                    <a:lnTo>
                      <a:pt x="1687" y="0"/>
                    </a:lnTo>
                    <a:cubicBezTo>
                      <a:pt x="1786" y="397"/>
                      <a:pt x="1811" y="843"/>
                      <a:pt x="1811" y="1239"/>
                    </a:cubicBezTo>
                    <a:cubicBezTo>
                      <a:pt x="1563" y="768"/>
                      <a:pt x="1265" y="372"/>
                      <a:pt x="893" y="25"/>
                    </a:cubicBezTo>
                    <a:lnTo>
                      <a:pt x="893" y="25"/>
                    </a:lnTo>
                    <a:cubicBezTo>
                      <a:pt x="992" y="446"/>
                      <a:pt x="1017" y="818"/>
                      <a:pt x="1042" y="1215"/>
                    </a:cubicBezTo>
                    <a:cubicBezTo>
                      <a:pt x="670" y="967"/>
                      <a:pt x="323" y="719"/>
                      <a:pt x="1" y="471"/>
                    </a:cubicBezTo>
                    <a:lnTo>
                      <a:pt x="1" y="471"/>
                    </a:lnTo>
                    <a:cubicBezTo>
                      <a:pt x="150" y="1190"/>
                      <a:pt x="521" y="1834"/>
                      <a:pt x="1017" y="2355"/>
                    </a:cubicBezTo>
                    <a:cubicBezTo>
                      <a:pt x="1315" y="2702"/>
                      <a:pt x="1786" y="3272"/>
                      <a:pt x="2232" y="3371"/>
                    </a:cubicBezTo>
                    <a:cubicBezTo>
                      <a:pt x="2312" y="3407"/>
                      <a:pt x="2381" y="3423"/>
                      <a:pt x="2441" y="3423"/>
                    </a:cubicBezTo>
                    <a:cubicBezTo>
                      <a:pt x="2749" y="3423"/>
                      <a:pt x="2798" y="2993"/>
                      <a:pt x="2777" y="2702"/>
                    </a:cubicBezTo>
                    <a:cubicBezTo>
                      <a:pt x="2753" y="2206"/>
                      <a:pt x="2629" y="1710"/>
                      <a:pt x="2430" y="1239"/>
                    </a:cubicBezTo>
                    <a:cubicBezTo>
                      <a:pt x="2356" y="992"/>
                      <a:pt x="2232" y="768"/>
                      <a:pt x="2108" y="570"/>
                    </a:cubicBezTo>
                    <a:cubicBezTo>
                      <a:pt x="2009" y="397"/>
                      <a:pt x="1736" y="149"/>
                      <a:pt x="1687"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1" name="Google Shape;11071;p29"/>
              <p:cNvSpPr/>
              <p:nvPr/>
            </p:nvSpPr>
            <p:spPr>
              <a:xfrm>
                <a:off x="3913525"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2" name="Google Shape;11072;p29"/>
              <p:cNvSpPr/>
              <p:nvPr/>
            </p:nvSpPr>
            <p:spPr>
              <a:xfrm>
                <a:off x="3920950" y="1790375"/>
                <a:ext cx="48975" cy="142550"/>
              </a:xfrm>
              <a:custGeom>
                <a:avLst/>
                <a:gdLst/>
                <a:ahLst/>
                <a:cxnLst/>
                <a:rect l="l" t="t" r="r" b="b"/>
                <a:pathLst>
                  <a:path w="1959" h="5702" extrusionOk="0">
                    <a:moveTo>
                      <a:pt x="1339" y="0"/>
                    </a:moveTo>
                    <a:cubicBezTo>
                      <a:pt x="1067" y="446"/>
                      <a:pt x="843" y="892"/>
                      <a:pt x="620" y="1413"/>
                    </a:cubicBezTo>
                    <a:cubicBezTo>
                      <a:pt x="496" y="1710"/>
                      <a:pt x="323" y="2033"/>
                      <a:pt x="224" y="2330"/>
                    </a:cubicBezTo>
                    <a:cubicBezTo>
                      <a:pt x="1" y="3223"/>
                      <a:pt x="249" y="4437"/>
                      <a:pt x="472" y="5330"/>
                    </a:cubicBezTo>
                    <a:cubicBezTo>
                      <a:pt x="496" y="5503"/>
                      <a:pt x="596" y="5677"/>
                      <a:pt x="744" y="5702"/>
                    </a:cubicBezTo>
                    <a:lnTo>
                      <a:pt x="1488" y="3768"/>
                    </a:lnTo>
                    <a:cubicBezTo>
                      <a:pt x="1686" y="3223"/>
                      <a:pt x="1885" y="2702"/>
                      <a:pt x="1959" y="2157"/>
                    </a:cubicBezTo>
                    <a:lnTo>
                      <a:pt x="1959" y="2157"/>
                    </a:lnTo>
                    <a:cubicBezTo>
                      <a:pt x="1860" y="2281"/>
                      <a:pt x="1736" y="2355"/>
                      <a:pt x="1612" y="2454"/>
                    </a:cubicBezTo>
                    <a:cubicBezTo>
                      <a:pt x="1810" y="1810"/>
                      <a:pt x="1860" y="1165"/>
                      <a:pt x="1860" y="496"/>
                    </a:cubicBezTo>
                    <a:lnTo>
                      <a:pt x="1860" y="496"/>
                    </a:lnTo>
                    <a:cubicBezTo>
                      <a:pt x="1711" y="719"/>
                      <a:pt x="1562" y="967"/>
                      <a:pt x="1463" y="1239"/>
                    </a:cubicBezTo>
                    <a:cubicBezTo>
                      <a:pt x="1463" y="843"/>
                      <a:pt x="1389" y="421"/>
                      <a:pt x="1339"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3" name="Google Shape;11073;p29"/>
              <p:cNvSpPr/>
              <p:nvPr/>
            </p:nvSpPr>
            <p:spPr>
              <a:xfrm>
                <a:off x="3693500" y="1800175"/>
                <a:ext cx="175425" cy="169000"/>
              </a:xfrm>
              <a:custGeom>
                <a:avLst/>
                <a:gdLst/>
                <a:ahLst/>
                <a:cxnLst/>
                <a:rect l="l" t="t" r="r" b="b"/>
                <a:pathLst>
                  <a:path w="7017" h="6760" extrusionOk="0">
                    <a:moveTo>
                      <a:pt x="1582" y="1"/>
                    </a:moveTo>
                    <a:cubicBezTo>
                      <a:pt x="1559" y="1"/>
                      <a:pt x="1536" y="2"/>
                      <a:pt x="1513" y="5"/>
                    </a:cubicBezTo>
                    <a:cubicBezTo>
                      <a:pt x="1315" y="54"/>
                      <a:pt x="1141" y="178"/>
                      <a:pt x="943" y="253"/>
                    </a:cubicBezTo>
                    <a:cubicBezTo>
                      <a:pt x="745" y="376"/>
                      <a:pt x="447" y="426"/>
                      <a:pt x="274" y="575"/>
                    </a:cubicBezTo>
                    <a:cubicBezTo>
                      <a:pt x="75" y="724"/>
                      <a:pt x="75" y="922"/>
                      <a:pt x="75" y="1120"/>
                    </a:cubicBezTo>
                    <a:cubicBezTo>
                      <a:pt x="75" y="1219"/>
                      <a:pt x="125" y="1244"/>
                      <a:pt x="75" y="1343"/>
                    </a:cubicBezTo>
                    <a:cubicBezTo>
                      <a:pt x="75" y="1442"/>
                      <a:pt x="26" y="1542"/>
                      <a:pt x="26" y="1616"/>
                    </a:cubicBezTo>
                    <a:cubicBezTo>
                      <a:pt x="1" y="1988"/>
                      <a:pt x="125" y="2459"/>
                      <a:pt x="373" y="2781"/>
                    </a:cubicBezTo>
                    <a:cubicBezTo>
                      <a:pt x="1761" y="4591"/>
                      <a:pt x="4091" y="5880"/>
                      <a:pt x="6198" y="6673"/>
                    </a:cubicBezTo>
                    <a:cubicBezTo>
                      <a:pt x="6322" y="6723"/>
                      <a:pt x="6459" y="6760"/>
                      <a:pt x="6582" y="6760"/>
                    </a:cubicBezTo>
                    <a:cubicBezTo>
                      <a:pt x="6706" y="6760"/>
                      <a:pt x="6818" y="6723"/>
                      <a:pt x="6892" y="6623"/>
                    </a:cubicBezTo>
                    <a:cubicBezTo>
                      <a:pt x="7016" y="6450"/>
                      <a:pt x="6942" y="6252"/>
                      <a:pt x="6868" y="6053"/>
                    </a:cubicBezTo>
                    <a:cubicBezTo>
                      <a:pt x="6520" y="5260"/>
                      <a:pt x="6000" y="4492"/>
                      <a:pt x="5455" y="3698"/>
                    </a:cubicBezTo>
                    <a:cubicBezTo>
                      <a:pt x="5281" y="3500"/>
                      <a:pt x="5132" y="3302"/>
                      <a:pt x="4984" y="3079"/>
                    </a:cubicBezTo>
                    <a:cubicBezTo>
                      <a:pt x="4165" y="2013"/>
                      <a:pt x="3298" y="922"/>
                      <a:pt x="2133" y="203"/>
                    </a:cubicBezTo>
                    <a:cubicBezTo>
                      <a:pt x="1955" y="92"/>
                      <a:pt x="1777" y="1"/>
                      <a:pt x="1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4" name="Google Shape;11074;p29"/>
              <p:cNvSpPr/>
              <p:nvPr/>
            </p:nvSpPr>
            <p:spPr>
              <a:xfrm>
                <a:off x="3753000" y="1859150"/>
                <a:ext cx="104775" cy="101675"/>
              </a:xfrm>
              <a:custGeom>
                <a:avLst/>
                <a:gdLst/>
                <a:ahLst/>
                <a:cxnLst/>
                <a:rect l="l" t="t" r="r" b="b"/>
                <a:pathLst>
                  <a:path w="4191" h="4067" extrusionOk="0">
                    <a:moveTo>
                      <a:pt x="794" y="1"/>
                    </a:moveTo>
                    <a:cubicBezTo>
                      <a:pt x="801" y="18"/>
                      <a:pt x="811" y="35"/>
                      <a:pt x="824" y="52"/>
                    </a:cubicBezTo>
                    <a:lnTo>
                      <a:pt x="824" y="52"/>
                    </a:lnTo>
                    <a:cubicBezTo>
                      <a:pt x="814" y="35"/>
                      <a:pt x="804" y="18"/>
                      <a:pt x="794" y="1"/>
                    </a:cubicBezTo>
                    <a:close/>
                    <a:moveTo>
                      <a:pt x="348" y="1463"/>
                    </a:moveTo>
                    <a:lnTo>
                      <a:pt x="348" y="1463"/>
                    </a:lnTo>
                    <a:cubicBezTo>
                      <a:pt x="355" y="1465"/>
                      <a:pt x="362" y="1467"/>
                      <a:pt x="369" y="1468"/>
                    </a:cubicBezTo>
                    <a:lnTo>
                      <a:pt x="369" y="1468"/>
                    </a:lnTo>
                    <a:cubicBezTo>
                      <a:pt x="362" y="1466"/>
                      <a:pt x="355" y="1465"/>
                      <a:pt x="348" y="1463"/>
                    </a:cubicBezTo>
                    <a:close/>
                    <a:moveTo>
                      <a:pt x="824" y="52"/>
                    </a:moveTo>
                    <a:cubicBezTo>
                      <a:pt x="982" y="330"/>
                      <a:pt x="1100" y="587"/>
                      <a:pt x="1240" y="843"/>
                    </a:cubicBezTo>
                    <a:cubicBezTo>
                      <a:pt x="868" y="571"/>
                      <a:pt x="422" y="372"/>
                      <a:pt x="1" y="273"/>
                    </a:cubicBezTo>
                    <a:lnTo>
                      <a:pt x="1" y="273"/>
                    </a:lnTo>
                    <a:cubicBezTo>
                      <a:pt x="348" y="695"/>
                      <a:pt x="670" y="1141"/>
                      <a:pt x="1017" y="1538"/>
                    </a:cubicBezTo>
                    <a:cubicBezTo>
                      <a:pt x="802" y="1514"/>
                      <a:pt x="564" y="1513"/>
                      <a:pt x="369" y="1468"/>
                    </a:cubicBezTo>
                    <a:lnTo>
                      <a:pt x="369" y="1468"/>
                    </a:lnTo>
                    <a:cubicBezTo>
                      <a:pt x="621" y="1538"/>
                      <a:pt x="1048" y="1964"/>
                      <a:pt x="1265" y="2133"/>
                    </a:cubicBezTo>
                    <a:cubicBezTo>
                      <a:pt x="1587" y="2306"/>
                      <a:pt x="1860" y="2529"/>
                      <a:pt x="2157" y="2703"/>
                    </a:cubicBezTo>
                    <a:cubicBezTo>
                      <a:pt x="2827" y="3149"/>
                      <a:pt x="3471" y="3620"/>
                      <a:pt x="4116" y="4066"/>
                    </a:cubicBezTo>
                    <a:cubicBezTo>
                      <a:pt x="4190" y="4017"/>
                      <a:pt x="4116" y="3917"/>
                      <a:pt x="4091" y="3818"/>
                    </a:cubicBezTo>
                    <a:cubicBezTo>
                      <a:pt x="3769" y="3322"/>
                      <a:pt x="3570" y="2827"/>
                      <a:pt x="3198" y="2380"/>
                    </a:cubicBezTo>
                    <a:cubicBezTo>
                      <a:pt x="2777" y="1860"/>
                      <a:pt x="2380" y="1414"/>
                      <a:pt x="1909" y="943"/>
                    </a:cubicBezTo>
                    <a:cubicBezTo>
                      <a:pt x="1736" y="744"/>
                      <a:pt x="1538" y="596"/>
                      <a:pt x="1364" y="422"/>
                    </a:cubicBezTo>
                    <a:cubicBezTo>
                      <a:pt x="1230" y="355"/>
                      <a:pt x="935" y="208"/>
                      <a:pt x="824" y="52"/>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5" name="Google Shape;11075;p29"/>
              <p:cNvSpPr/>
              <p:nvPr/>
            </p:nvSpPr>
            <p:spPr>
              <a:xfrm>
                <a:off x="3843475" y="1707050"/>
                <a:ext cx="93625" cy="244625"/>
              </a:xfrm>
              <a:custGeom>
                <a:avLst/>
                <a:gdLst/>
                <a:ahLst/>
                <a:cxnLst/>
                <a:rect l="l" t="t" r="r" b="b"/>
                <a:pathLst>
                  <a:path w="3745" h="9785" extrusionOk="0">
                    <a:moveTo>
                      <a:pt x="2204" y="0"/>
                    </a:moveTo>
                    <a:cubicBezTo>
                      <a:pt x="2000" y="0"/>
                      <a:pt x="1793" y="215"/>
                      <a:pt x="1572" y="215"/>
                    </a:cubicBezTo>
                    <a:cubicBezTo>
                      <a:pt x="1552" y="215"/>
                      <a:pt x="1533" y="213"/>
                      <a:pt x="1513" y="210"/>
                    </a:cubicBezTo>
                    <a:cubicBezTo>
                      <a:pt x="1414" y="185"/>
                      <a:pt x="1364" y="160"/>
                      <a:pt x="1265" y="110"/>
                    </a:cubicBezTo>
                    <a:cubicBezTo>
                      <a:pt x="1249" y="108"/>
                      <a:pt x="1234" y="106"/>
                      <a:pt x="1218" y="106"/>
                    </a:cubicBezTo>
                    <a:cubicBezTo>
                      <a:pt x="1090" y="106"/>
                      <a:pt x="982" y="193"/>
                      <a:pt x="893" y="259"/>
                    </a:cubicBezTo>
                    <a:cubicBezTo>
                      <a:pt x="819" y="358"/>
                      <a:pt x="745" y="507"/>
                      <a:pt x="720" y="631"/>
                    </a:cubicBezTo>
                    <a:cubicBezTo>
                      <a:pt x="398" y="1474"/>
                      <a:pt x="150" y="2341"/>
                      <a:pt x="50" y="3234"/>
                    </a:cubicBezTo>
                    <a:cubicBezTo>
                      <a:pt x="1" y="4052"/>
                      <a:pt x="199" y="4721"/>
                      <a:pt x="373" y="5514"/>
                    </a:cubicBezTo>
                    <a:cubicBezTo>
                      <a:pt x="745" y="7027"/>
                      <a:pt x="1364" y="8539"/>
                      <a:pt x="2480" y="9679"/>
                    </a:cubicBezTo>
                    <a:cubicBezTo>
                      <a:pt x="2521" y="9740"/>
                      <a:pt x="2578" y="9785"/>
                      <a:pt x="2653" y="9785"/>
                    </a:cubicBezTo>
                    <a:cubicBezTo>
                      <a:pt x="2669" y="9785"/>
                      <a:pt x="2685" y="9783"/>
                      <a:pt x="2703" y="9778"/>
                    </a:cubicBezTo>
                    <a:cubicBezTo>
                      <a:pt x="2728" y="9778"/>
                      <a:pt x="2753" y="9754"/>
                      <a:pt x="2802" y="9729"/>
                    </a:cubicBezTo>
                    <a:cubicBezTo>
                      <a:pt x="3050" y="9456"/>
                      <a:pt x="3149" y="9109"/>
                      <a:pt x="3248" y="8737"/>
                    </a:cubicBezTo>
                    <a:cubicBezTo>
                      <a:pt x="3620" y="7374"/>
                      <a:pt x="3695" y="5985"/>
                      <a:pt x="3695" y="4548"/>
                    </a:cubicBezTo>
                    <a:cubicBezTo>
                      <a:pt x="3695" y="4449"/>
                      <a:pt x="3695" y="4399"/>
                      <a:pt x="3744" y="4325"/>
                    </a:cubicBezTo>
                    <a:cubicBezTo>
                      <a:pt x="3744" y="3928"/>
                      <a:pt x="3744" y="3482"/>
                      <a:pt x="3695" y="3085"/>
                    </a:cubicBezTo>
                    <a:cubicBezTo>
                      <a:pt x="3620" y="2713"/>
                      <a:pt x="3521" y="2366"/>
                      <a:pt x="3397" y="2044"/>
                    </a:cubicBezTo>
                    <a:cubicBezTo>
                      <a:pt x="3298" y="1672"/>
                      <a:pt x="3149" y="1251"/>
                      <a:pt x="3025" y="879"/>
                    </a:cubicBezTo>
                    <a:cubicBezTo>
                      <a:pt x="2951" y="606"/>
                      <a:pt x="2703" y="383"/>
                      <a:pt x="2480" y="185"/>
                    </a:cubicBezTo>
                    <a:cubicBezTo>
                      <a:pt x="2406" y="110"/>
                      <a:pt x="2356" y="61"/>
                      <a:pt x="2282" y="11"/>
                    </a:cubicBezTo>
                    <a:cubicBezTo>
                      <a:pt x="2256" y="3"/>
                      <a:pt x="2230" y="0"/>
                      <a:pt x="22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6" name="Google Shape;11076;p29"/>
              <p:cNvSpPr/>
              <p:nvPr/>
            </p:nvSpPr>
            <p:spPr>
              <a:xfrm>
                <a:off x="3871375" y="1763725"/>
                <a:ext cx="49600" cy="165950"/>
              </a:xfrm>
              <a:custGeom>
                <a:avLst/>
                <a:gdLst/>
                <a:ahLst/>
                <a:cxnLst/>
                <a:rect l="l" t="t" r="r" b="b"/>
                <a:pathLst>
                  <a:path w="1984" h="6638" extrusionOk="0">
                    <a:moveTo>
                      <a:pt x="1959" y="2628"/>
                    </a:moveTo>
                    <a:cubicBezTo>
                      <a:pt x="1954" y="2634"/>
                      <a:pt x="1950" y="2641"/>
                      <a:pt x="1947" y="2649"/>
                    </a:cubicBezTo>
                    <a:lnTo>
                      <a:pt x="1947" y="2649"/>
                    </a:lnTo>
                    <a:cubicBezTo>
                      <a:pt x="1951" y="2642"/>
                      <a:pt x="1955" y="2635"/>
                      <a:pt x="1959" y="2628"/>
                    </a:cubicBezTo>
                    <a:close/>
                    <a:moveTo>
                      <a:pt x="248" y="0"/>
                    </a:moveTo>
                    <a:cubicBezTo>
                      <a:pt x="75" y="793"/>
                      <a:pt x="0" y="1636"/>
                      <a:pt x="50" y="2479"/>
                    </a:cubicBezTo>
                    <a:cubicBezTo>
                      <a:pt x="100" y="3173"/>
                      <a:pt x="174" y="3917"/>
                      <a:pt x="372" y="4636"/>
                    </a:cubicBezTo>
                    <a:cubicBezTo>
                      <a:pt x="471" y="5008"/>
                      <a:pt x="595" y="5379"/>
                      <a:pt x="719" y="5726"/>
                    </a:cubicBezTo>
                    <a:cubicBezTo>
                      <a:pt x="794" y="5974"/>
                      <a:pt x="893" y="6470"/>
                      <a:pt x="1141" y="6594"/>
                    </a:cubicBezTo>
                    <a:cubicBezTo>
                      <a:pt x="1197" y="6624"/>
                      <a:pt x="1250" y="6637"/>
                      <a:pt x="1298" y="6637"/>
                    </a:cubicBezTo>
                    <a:cubicBezTo>
                      <a:pt x="1778" y="6637"/>
                      <a:pt x="1862" y="5300"/>
                      <a:pt x="1884" y="5008"/>
                    </a:cubicBezTo>
                    <a:lnTo>
                      <a:pt x="1984" y="3793"/>
                    </a:lnTo>
                    <a:lnTo>
                      <a:pt x="1984" y="3173"/>
                    </a:lnTo>
                    <a:cubicBezTo>
                      <a:pt x="1984" y="3103"/>
                      <a:pt x="1896" y="2771"/>
                      <a:pt x="1947" y="2649"/>
                    </a:cubicBezTo>
                    <a:lnTo>
                      <a:pt x="1947" y="2649"/>
                    </a:lnTo>
                    <a:cubicBezTo>
                      <a:pt x="1826" y="2866"/>
                      <a:pt x="1682" y="3105"/>
                      <a:pt x="1562" y="3297"/>
                    </a:cubicBezTo>
                    <a:cubicBezTo>
                      <a:pt x="1612" y="2305"/>
                      <a:pt x="1562" y="1363"/>
                      <a:pt x="1290" y="397"/>
                    </a:cubicBezTo>
                    <a:cubicBezTo>
                      <a:pt x="1190" y="769"/>
                      <a:pt x="1066" y="1165"/>
                      <a:pt x="942" y="1537"/>
                    </a:cubicBezTo>
                    <a:cubicBezTo>
                      <a:pt x="695" y="1016"/>
                      <a:pt x="471" y="521"/>
                      <a:pt x="248"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7" name="Google Shape;11077;p29"/>
              <p:cNvSpPr/>
              <p:nvPr/>
            </p:nvSpPr>
            <p:spPr>
              <a:xfrm>
                <a:off x="3941400" y="1752650"/>
                <a:ext cx="131425" cy="195800"/>
              </a:xfrm>
              <a:custGeom>
                <a:avLst/>
                <a:gdLst/>
                <a:ahLst/>
                <a:cxnLst/>
                <a:rect l="l" t="t" r="r" b="b"/>
                <a:pathLst>
                  <a:path w="5257" h="7832" extrusionOk="0">
                    <a:moveTo>
                      <a:pt x="4359" y="0"/>
                    </a:moveTo>
                    <a:cubicBezTo>
                      <a:pt x="3935" y="0"/>
                      <a:pt x="3246" y="564"/>
                      <a:pt x="3000" y="765"/>
                    </a:cubicBezTo>
                    <a:cubicBezTo>
                      <a:pt x="2554" y="1137"/>
                      <a:pt x="2157" y="1583"/>
                      <a:pt x="1810" y="2054"/>
                    </a:cubicBezTo>
                    <a:cubicBezTo>
                      <a:pt x="1067" y="2996"/>
                      <a:pt x="521" y="4062"/>
                      <a:pt x="174" y="5227"/>
                    </a:cubicBezTo>
                    <a:cubicBezTo>
                      <a:pt x="50" y="5798"/>
                      <a:pt x="1" y="6343"/>
                      <a:pt x="1" y="6938"/>
                    </a:cubicBezTo>
                    <a:cubicBezTo>
                      <a:pt x="1" y="7139"/>
                      <a:pt x="99" y="7832"/>
                      <a:pt x="362" y="7832"/>
                    </a:cubicBezTo>
                    <a:cubicBezTo>
                      <a:pt x="422" y="7832"/>
                      <a:pt x="492" y="7795"/>
                      <a:pt x="571" y="7706"/>
                    </a:cubicBezTo>
                    <a:cubicBezTo>
                      <a:pt x="1017" y="7260"/>
                      <a:pt x="1488" y="6740"/>
                      <a:pt x="1909" y="6293"/>
                    </a:cubicBezTo>
                    <a:cubicBezTo>
                      <a:pt x="2529" y="5674"/>
                      <a:pt x="3124" y="5029"/>
                      <a:pt x="3645" y="4310"/>
                    </a:cubicBezTo>
                    <a:cubicBezTo>
                      <a:pt x="4215" y="3567"/>
                      <a:pt x="4711" y="2724"/>
                      <a:pt x="5033" y="1831"/>
                    </a:cubicBezTo>
                    <a:cubicBezTo>
                      <a:pt x="5256" y="1385"/>
                      <a:pt x="5157" y="1063"/>
                      <a:pt x="5083" y="592"/>
                    </a:cubicBezTo>
                    <a:cubicBezTo>
                      <a:pt x="5083" y="517"/>
                      <a:pt x="5033" y="443"/>
                      <a:pt x="5008" y="393"/>
                    </a:cubicBezTo>
                    <a:cubicBezTo>
                      <a:pt x="4959" y="344"/>
                      <a:pt x="4835" y="344"/>
                      <a:pt x="4735" y="270"/>
                    </a:cubicBezTo>
                    <a:cubicBezTo>
                      <a:pt x="4636" y="220"/>
                      <a:pt x="4612" y="71"/>
                      <a:pt x="4488" y="22"/>
                    </a:cubicBezTo>
                    <a:cubicBezTo>
                      <a:pt x="4449" y="7"/>
                      <a:pt x="4405" y="0"/>
                      <a:pt x="43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8" name="Google Shape;11078;p29"/>
              <p:cNvSpPr/>
              <p:nvPr/>
            </p:nvSpPr>
            <p:spPr>
              <a:xfrm>
                <a:off x="3956825" y="1780450"/>
                <a:ext cx="73225" cy="146150"/>
              </a:xfrm>
              <a:custGeom>
                <a:avLst/>
                <a:gdLst/>
                <a:ahLst/>
                <a:cxnLst/>
                <a:rect l="l" t="t" r="r" b="b"/>
                <a:pathLst>
                  <a:path w="2929" h="5846" extrusionOk="0">
                    <a:moveTo>
                      <a:pt x="2929" y="1612"/>
                    </a:moveTo>
                    <a:lnTo>
                      <a:pt x="2929" y="1612"/>
                    </a:lnTo>
                    <a:cubicBezTo>
                      <a:pt x="2920" y="1618"/>
                      <a:pt x="2912" y="1625"/>
                      <a:pt x="2903" y="1634"/>
                    </a:cubicBezTo>
                    <a:lnTo>
                      <a:pt x="2903" y="1634"/>
                    </a:lnTo>
                    <a:cubicBezTo>
                      <a:pt x="2912" y="1627"/>
                      <a:pt x="2920" y="1619"/>
                      <a:pt x="2929" y="1612"/>
                    </a:cubicBezTo>
                    <a:close/>
                    <a:moveTo>
                      <a:pt x="2879" y="0"/>
                    </a:moveTo>
                    <a:lnTo>
                      <a:pt x="2879" y="0"/>
                    </a:lnTo>
                    <a:cubicBezTo>
                      <a:pt x="2259" y="645"/>
                      <a:pt x="1739" y="1364"/>
                      <a:pt x="1317" y="2132"/>
                    </a:cubicBezTo>
                    <a:cubicBezTo>
                      <a:pt x="921" y="2826"/>
                      <a:pt x="623" y="3570"/>
                      <a:pt x="350" y="4314"/>
                    </a:cubicBezTo>
                    <a:cubicBezTo>
                      <a:pt x="227" y="4686"/>
                      <a:pt x="103" y="5082"/>
                      <a:pt x="53" y="5454"/>
                    </a:cubicBezTo>
                    <a:cubicBezTo>
                      <a:pt x="0" y="5730"/>
                      <a:pt x="45" y="5846"/>
                      <a:pt x="147" y="5846"/>
                    </a:cubicBezTo>
                    <a:cubicBezTo>
                      <a:pt x="237" y="5846"/>
                      <a:pt x="372" y="5754"/>
                      <a:pt x="524" y="5603"/>
                    </a:cubicBezTo>
                    <a:cubicBezTo>
                      <a:pt x="1069" y="5008"/>
                      <a:pt x="1565" y="4388"/>
                      <a:pt x="1962" y="3719"/>
                    </a:cubicBezTo>
                    <a:cubicBezTo>
                      <a:pt x="2185" y="3372"/>
                      <a:pt x="2383" y="3049"/>
                      <a:pt x="2532" y="2678"/>
                    </a:cubicBezTo>
                    <a:cubicBezTo>
                      <a:pt x="2626" y="2466"/>
                      <a:pt x="2743" y="1805"/>
                      <a:pt x="2903" y="1634"/>
                    </a:cubicBezTo>
                    <a:lnTo>
                      <a:pt x="2903" y="1634"/>
                    </a:lnTo>
                    <a:cubicBezTo>
                      <a:pt x="2662" y="1847"/>
                      <a:pt x="2399" y="2015"/>
                      <a:pt x="2135" y="2207"/>
                    </a:cubicBezTo>
                    <a:cubicBezTo>
                      <a:pt x="2433" y="1488"/>
                      <a:pt x="2681" y="744"/>
                      <a:pt x="2879"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9" name="Google Shape;11079;p29"/>
              <p:cNvSpPr/>
              <p:nvPr/>
            </p:nvSpPr>
            <p:spPr>
              <a:xfrm>
                <a:off x="3656950" y="1972775"/>
                <a:ext cx="200825" cy="79400"/>
              </a:xfrm>
              <a:custGeom>
                <a:avLst/>
                <a:gdLst/>
                <a:ahLst/>
                <a:cxnLst/>
                <a:rect l="l" t="t" r="r" b="b"/>
                <a:pathLst>
                  <a:path w="8033" h="3176" extrusionOk="0">
                    <a:moveTo>
                      <a:pt x="4064" y="0"/>
                    </a:moveTo>
                    <a:cubicBezTo>
                      <a:pt x="2882" y="0"/>
                      <a:pt x="1700" y="114"/>
                      <a:pt x="645" y="612"/>
                    </a:cubicBezTo>
                    <a:cubicBezTo>
                      <a:pt x="496" y="686"/>
                      <a:pt x="298" y="761"/>
                      <a:pt x="223" y="934"/>
                    </a:cubicBezTo>
                    <a:cubicBezTo>
                      <a:pt x="0" y="1207"/>
                      <a:pt x="25" y="1579"/>
                      <a:pt x="124" y="1926"/>
                    </a:cubicBezTo>
                    <a:cubicBezTo>
                      <a:pt x="149" y="2025"/>
                      <a:pt x="223" y="2124"/>
                      <a:pt x="273" y="2248"/>
                    </a:cubicBezTo>
                    <a:cubicBezTo>
                      <a:pt x="372" y="2422"/>
                      <a:pt x="521" y="2570"/>
                      <a:pt x="670" y="2694"/>
                    </a:cubicBezTo>
                    <a:cubicBezTo>
                      <a:pt x="1119" y="3036"/>
                      <a:pt x="1734" y="3176"/>
                      <a:pt x="2324" y="3176"/>
                    </a:cubicBezTo>
                    <a:cubicBezTo>
                      <a:pt x="2418" y="3176"/>
                      <a:pt x="2511" y="3172"/>
                      <a:pt x="2603" y="3165"/>
                    </a:cubicBezTo>
                    <a:cubicBezTo>
                      <a:pt x="3272" y="3091"/>
                      <a:pt x="3942" y="2843"/>
                      <a:pt x="4562" y="2620"/>
                    </a:cubicBezTo>
                    <a:cubicBezTo>
                      <a:pt x="5107" y="2422"/>
                      <a:pt x="5702" y="2223"/>
                      <a:pt x="6247" y="2000"/>
                    </a:cubicBezTo>
                    <a:cubicBezTo>
                      <a:pt x="6693" y="1851"/>
                      <a:pt x="7115" y="1703"/>
                      <a:pt x="7437" y="1380"/>
                    </a:cubicBezTo>
                    <a:cubicBezTo>
                      <a:pt x="7834" y="1009"/>
                      <a:pt x="8032" y="364"/>
                      <a:pt x="7338" y="265"/>
                    </a:cubicBezTo>
                    <a:cubicBezTo>
                      <a:pt x="6569" y="67"/>
                      <a:pt x="5727" y="67"/>
                      <a:pt x="4933" y="17"/>
                    </a:cubicBezTo>
                    <a:cubicBezTo>
                      <a:pt x="4645" y="7"/>
                      <a:pt x="4355" y="0"/>
                      <a:pt x="40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0" name="Google Shape;11080;p29"/>
              <p:cNvSpPr/>
              <p:nvPr/>
            </p:nvSpPr>
            <p:spPr>
              <a:xfrm>
                <a:off x="3682975" y="1979050"/>
                <a:ext cx="165500" cy="51800"/>
              </a:xfrm>
              <a:custGeom>
                <a:avLst/>
                <a:gdLst/>
                <a:ahLst/>
                <a:cxnLst/>
                <a:rect l="l" t="t" r="r" b="b"/>
                <a:pathLst>
                  <a:path w="6620" h="2072" extrusionOk="0">
                    <a:moveTo>
                      <a:pt x="4714" y="0"/>
                    </a:moveTo>
                    <a:cubicBezTo>
                      <a:pt x="4289" y="0"/>
                      <a:pt x="3864" y="33"/>
                      <a:pt x="3446" y="88"/>
                    </a:cubicBezTo>
                    <a:cubicBezTo>
                      <a:pt x="2802" y="138"/>
                      <a:pt x="2182" y="237"/>
                      <a:pt x="1562" y="485"/>
                    </a:cubicBezTo>
                    <a:cubicBezTo>
                      <a:pt x="1042" y="683"/>
                      <a:pt x="496" y="981"/>
                      <a:pt x="0" y="1253"/>
                    </a:cubicBezTo>
                    <a:cubicBezTo>
                      <a:pt x="719" y="1204"/>
                      <a:pt x="1438" y="1105"/>
                      <a:pt x="2157" y="1055"/>
                    </a:cubicBezTo>
                    <a:lnTo>
                      <a:pt x="2157" y="1055"/>
                    </a:lnTo>
                    <a:cubicBezTo>
                      <a:pt x="1736" y="1253"/>
                      <a:pt x="1413" y="1551"/>
                      <a:pt x="1116" y="1873"/>
                    </a:cubicBezTo>
                    <a:cubicBezTo>
                      <a:pt x="1711" y="1724"/>
                      <a:pt x="2331" y="1600"/>
                      <a:pt x="2926" y="1452"/>
                    </a:cubicBezTo>
                    <a:lnTo>
                      <a:pt x="2926" y="1452"/>
                    </a:lnTo>
                    <a:cubicBezTo>
                      <a:pt x="2727" y="1700"/>
                      <a:pt x="2479" y="1923"/>
                      <a:pt x="2231" y="2071"/>
                    </a:cubicBezTo>
                    <a:cubicBezTo>
                      <a:pt x="3669" y="1923"/>
                      <a:pt x="5132" y="1675"/>
                      <a:pt x="6272" y="807"/>
                    </a:cubicBezTo>
                    <a:cubicBezTo>
                      <a:pt x="6446" y="683"/>
                      <a:pt x="6619" y="435"/>
                      <a:pt x="6396" y="212"/>
                    </a:cubicBezTo>
                    <a:cubicBezTo>
                      <a:pt x="6247" y="88"/>
                      <a:pt x="5876" y="88"/>
                      <a:pt x="5702" y="63"/>
                    </a:cubicBezTo>
                    <a:cubicBezTo>
                      <a:pt x="5376" y="20"/>
                      <a:pt x="5045" y="0"/>
                      <a:pt x="4714"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1" name="Google Shape;11081;p29"/>
              <p:cNvSpPr/>
              <p:nvPr/>
            </p:nvSpPr>
            <p:spPr>
              <a:xfrm>
                <a:off x="3686075" y="2021000"/>
                <a:ext cx="187800" cy="148275"/>
              </a:xfrm>
              <a:custGeom>
                <a:avLst/>
                <a:gdLst/>
                <a:ahLst/>
                <a:cxnLst/>
                <a:rect l="l" t="t" r="r" b="b"/>
                <a:pathLst>
                  <a:path w="7512" h="5931" extrusionOk="0">
                    <a:moveTo>
                      <a:pt x="6503" y="0"/>
                    </a:moveTo>
                    <a:cubicBezTo>
                      <a:pt x="6208" y="0"/>
                      <a:pt x="5885" y="173"/>
                      <a:pt x="5652" y="269"/>
                    </a:cubicBezTo>
                    <a:cubicBezTo>
                      <a:pt x="5181" y="493"/>
                      <a:pt x="4710" y="740"/>
                      <a:pt x="4264" y="988"/>
                    </a:cubicBezTo>
                    <a:cubicBezTo>
                      <a:pt x="3719" y="1261"/>
                      <a:pt x="3223" y="1558"/>
                      <a:pt x="2727" y="1906"/>
                    </a:cubicBezTo>
                    <a:cubicBezTo>
                      <a:pt x="2281" y="2228"/>
                      <a:pt x="1810" y="2525"/>
                      <a:pt x="1364" y="2897"/>
                    </a:cubicBezTo>
                    <a:cubicBezTo>
                      <a:pt x="942" y="3269"/>
                      <a:pt x="620" y="3641"/>
                      <a:pt x="248" y="4112"/>
                    </a:cubicBezTo>
                    <a:cubicBezTo>
                      <a:pt x="149" y="4236"/>
                      <a:pt x="75" y="4360"/>
                      <a:pt x="50" y="4508"/>
                    </a:cubicBezTo>
                    <a:cubicBezTo>
                      <a:pt x="0" y="4657"/>
                      <a:pt x="50" y="4855"/>
                      <a:pt x="174" y="4905"/>
                    </a:cubicBezTo>
                    <a:cubicBezTo>
                      <a:pt x="223" y="4955"/>
                      <a:pt x="323" y="4979"/>
                      <a:pt x="347" y="5029"/>
                    </a:cubicBezTo>
                    <a:cubicBezTo>
                      <a:pt x="447" y="5128"/>
                      <a:pt x="372" y="5326"/>
                      <a:pt x="471" y="5401"/>
                    </a:cubicBezTo>
                    <a:cubicBezTo>
                      <a:pt x="546" y="5475"/>
                      <a:pt x="595" y="5475"/>
                      <a:pt x="670" y="5500"/>
                    </a:cubicBezTo>
                    <a:cubicBezTo>
                      <a:pt x="942" y="5574"/>
                      <a:pt x="1116" y="5822"/>
                      <a:pt x="1413" y="5897"/>
                    </a:cubicBezTo>
                    <a:cubicBezTo>
                      <a:pt x="1472" y="5920"/>
                      <a:pt x="1533" y="5931"/>
                      <a:pt x="1596" y="5931"/>
                    </a:cubicBezTo>
                    <a:cubicBezTo>
                      <a:pt x="2063" y="5931"/>
                      <a:pt x="2620" y="5344"/>
                      <a:pt x="2926" y="5103"/>
                    </a:cubicBezTo>
                    <a:lnTo>
                      <a:pt x="4215" y="4087"/>
                    </a:lnTo>
                    <a:cubicBezTo>
                      <a:pt x="4909" y="3393"/>
                      <a:pt x="5528" y="2773"/>
                      <a:pt x="6074" y="2129"/>
                    </a:cubicBezTo>
                    <a:cubicBezTo>
                      <a:pt x="6371" y="1782"/>
                      <a:pt x="7512" y="369"/>
                      <a:pt x="6743" y="46"/>
                    </a:cubicBezTo>
                    <a:cubicBezTo>
                      <a:pt x="6667" y="14"/>
                      <a:pt x="6586" y="0"/>
                      <a:pt x="6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2" name="Google Shape;11082;p29"/>
              <p:cNvSpPr/>
              <p:nvPr/>
            </p:nvSpPr>
            <p:spPr>
              <a:xfrm>
                <a:off x="3715825" y="2028850"/>
                <a:ext cx="141325" cy="104875"/>
              </a:xfrm>
              <a:custGeom>
                <a:avLst/>
                <a:gdLst/>
                <a:ahLst/>
                <a:cxnLst/>
                <a:rect l="l" t="t" r="r" b="b"/>
                <a:pathLst>
                  <a:path w="5653" h="4195" extrusionOk="0">
                    <a:moveTo>
                      <a:pt x="5118" y="0"/>
                    </a:moveTo>
                    <a:cubicBezTo>
                      <a:pt x="4940" y="0"/>
                      <a:pt x="4746" y="81"/>
                      <a:pt x="4586" y="154"/>
                    </a:cubicBezTo>
                    <a:cubicBezTo>
                      <a:pt x="3768" y="451"/>
                      <a:pt x="3124" y="947"/>
                      <a:pt x="2479" y="1443"/>
                    </a:cubicBezTo>
                    <a:cubicBezTo>
                      <a:pt x="1488" y="2186"/>
                      <a:pt x="397" y="3029"/>
                      <a:pt x="0" y="4194"/>
                    </a:cubicBezTo>
                    <a:cubicBezTo>
                      <a:pt x="422" y="3922"/>
                      <a:pt x="893" y="3624"/>
                      <a:pt x="1339" y="3352"/>
                    </a:cubicBezTo>
                    <a:lnTo>
                      <a:pt x="1339" y="3352"/>
                    </a:lnTo>
                    <a:cubicBezTo>
                      <a:pt x="1215" y="3599"/>
                      <a:pt x="1116" y="3872"/>
                      <a:pt x="1091" y="4170"/>
                    </a:cubicBezTo>
                    <a:cubicBezTo>
                      <a:pt x="1612" y="3798"/>
                      <a:pt x="2132" y="3426"/>
                      <a:pt x="2628" y="3029"/>
                    </a:cubicBezTo>
                    <a:cubicBezTo>
                      <a:pt x="2628" y="3178"/>
                      <a:pt x="2628" y="3302"/>
                      <a:pt x="2653" y="3451"/>
                    </a:cubicBezTo>
                    <a:cubicBezTo>
                      <a:pt x="3570" y="2732"/>
                      <a:pt x="4487" y="2013"/>
                      <a:pt x="5156" y="1121"/>
                    </a:cubicBezTo>
                    <a:cubicBezTo>
                      <a:pt x="5355" y="873"/>
                      <a:pt x="5652" y="476"/>
                      <a:pt x="5454" y="154"/>
                    </a:cubicBezTo>
                    <a:cubicBezTo>
                      <a:pt x="5361" y="41"/>
                      <a:pt x="5243" y="0"/>
                      <a:pt x="5118"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3" name="Google Shape;11083;p29"/>
              <p:cNvSpPr/>
              <p:nvPr/>
            </p:nvSpPr>
            <p:spPr>
              <a:xfrm>
                <a:off x="3788325" y="2036275"/>
                <a:ext cx="106625" cy="214100"/>
              </a:xfrm>
              <a:custGeom>
                <a:avLst/>
                <a:gdLst/>
                <a:ahLst/>
                <a:cxnLst/>
                <a:rect l="l" t="t" r="r" b="b"/>
                <a:pathLst>
                  <a:path w="4265" h="8564" extrusionOk="0">
                    <a:moveTo>
                      <a:pt x="3538" y="0"/>
                    </a:moveTo>
                    <a:cubicBezTo>
                      <a:pt x="3516" y="0"/>
                      <a:pt x="3494" y="2"/>
                      <a:pt x="3471" y="5"/>
                    </a:cubicBezTo>
                    <a:cubicBezTo>
                      <a:pt x="3174" y="30"/>
                      <a:pt x="2975" y="526"/>
                      <a:pt x="2802" y="774"/>
                    </a:cubicBezTo>
                    <a:cubicBezTo>
                      <a:pt x="2579" y="1047"/>
                      <a:pt x="2356" y="1344"/>
                      <a:pt x="2157" y="1666"/>
                    </a:cubicBezTo>
                    <a:cubicBezTo>
                      <a:pt x="1736" y="2286"/>
                      <a:pt x="1414" y="2931"/>
                      <a:pt x="1116" y="3625"/>
                    </a:cubicBezTo>
                    <a:cubicBezTo>
                      <a:pt x="546" y="4988"/>
                      <a:pt x="199" y="6401"/>
                      <a:pt x="50" y="7889"/>
                    </a:cubicBezTo>
                    <a:cubicBezTo>
                      <a:pt x="1" y="8087"/>
                      <a:pt x="50" y="8360"/>
                      <a:pt x="224" y="8384"/>
                    </a:cubicBezTo>
                    <a:cubicBezTo>
                      <a:pt x="250" y="8397"/>
                      <a:pt x="272" y="8402"/>
                      <a:pt x="293" y="8402"/>
                    </a:cubicBezTo>
                    <a:cubicBezTo>
                      <a:pt x="340" y="8402"/>
                      <a:pt x="379" y="8379"/>
                      <a:pt x="430" y="8379"/>
                    </a:cubicBezTo>
                    <a:cubicBezTo>
                      <a:pt x="443" y="8379"/>
                      <a:pt x="457" y="8381"/>
                      <a:pt x="472" y="8384"/>
                    </a:cubicBezTo>
                    <a:cubicBezTo>
                      <a:pt x="546" y="8434"/>
                      <a:pt x="596" y="8483"/>
                      <a:pt x="670" y="8508"/>
                    </a:cubicBezTo>
                    <a:cubicBezTo>
                      <a:pt x="728" y="8549"/>
                      <a:pt x="787" y="8564"/>
                      <a:pt x="847" y="8564"/>
                    </a:cubicBezTo>
                    <a:cubicBezTo>
                      <a:pt x="1015" y="8564"/>
                      <a:pt x="1192" y="8446"/>
                      <a:pt x="1369" y="8446"/>
                    </a:cubicBezTo>
                    <a:cubicBezTo>
                      <a:pt x="1401" y="8446"/>
                      <a:pt x="1432" y="8450"/>
                      <a:pt x="1463" y="8459"/>
                    </a:cubicBezTo>
                    <a:cubicBezTo>
                      <a:pt x="1587" y="8483"/>
                      <a:pt x="1686" y="8558"/>
                      <a:pt x="1810" y="8558"/>
                    </a:cubicBezTo>
                    <a:cubicBezTo>
                      <a:pt x="1984" y="8558"/>
                      <a:pt x="2108" y="8384"/>
                      <a:pt x="2207" y="8236"/>
                    </a:cubicBezTo>
                    <a:cubicBezTo>
                      <a:pt x="3471" y="6277"/>
                      <a:pt x="3843" y="3848"/>
                      <a:pt x="4140" y="1493"/>
                    </a:cubicBezTo>
                    <a:cubicBezTo>
                      <a:pt x="4215" y="1171"/>
                      <a:pt x="4264" y="824"/>
                      <a:pt x="4165" y="551"/>
                    </a:cubicBezTo>
                    <a:cubicBezTo>
                      <a:pt x="4073" y="297"/>
                      <a:pt x="3830" y="0"/>
                      <a:pt x="35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4" name="Google Shape;11084;p29"/>
              <p:cNvSpPr/>
              <p:nvPr/>
            </p:nvSpPr>
            <p:spPr>
              <a:xfrm>
                <a:off x="3827375" y="2067600"/>
                <a:ext cx="55800" cy="97100"/>
              </a:xfrm>
              <a:custGeom>
                <a:avLst/>
                <a:gdLst/>
                <a:ahLst/>
                <a:cxnLst/>
                <a:rect l="l" t="t" r="r" b="b"/>
                <a:pathLst>
                  <a:path w="2232" h="3884" extrusionOk="0">
                    <a:moveTo>
                      <a:pt x="1756" y="0"/>
                    </a:moveTo>
                    <a:cubicBezTo>
                      <a:pt x="1574" y="0"/>
                      <a:pt x="1372" y="85"/>
                      <a:pt x="1240" y="190"/>
                    </a:cubicBezTo>
                    <a:cubicBezTo>
                      <a:pt x="843" y="537"/>
                      <a:pt x="595" y="1231"/>
                      <a:pt x="397" y="1702"/>
                    </a:cubicBezTo>
                    <a:cubicBezTo>
                      <a:pt x="174" y="2397"/>
                      <a:pt x="25" y="3115"/>
                      <a:pt x="0" y="3834"/>
                    </a:cubicBezTo>
                    <a:cubicBezTo>
                      <a:pt x="174" y="3215"/>
                      <a:pt x="422" y="2620"/>
                      <a:pt x="794" y="2049"/>
                    </a:cubicBezTo>
                    <a:lnTo>
                      <a:pt x="794" y="2049"/>
                    </a:lnTo>
                    <a:cubicBezTo>
                      <a:pt x="843" y="2620"/>
                      <a:pt x="794" y="3165"/>
                      <a:pt x="769" y="3735"/>
                    </a:cubicBezTo>
                    <a:cubicBezTo>
                      <a:pt x="1091" y="3388"/>
                      <a:pt x="1289" y="2991"/>
                      <a:pt x="1413" y="2545"/>
                    </a:cubicBezTo>
                    <a:cubicBezTo>
                      <a:pt x="1513" y="2991"/>
                      <a:pt x="1537" y="3413"/>
                      <a:pt x="1513" y="3884"/>
                    </a:cubicBezTo>
                    <a:cubicBezTo>
                      <a:pt x="1537" y="3611"/>
                      <a:pt x="1760" y="3264"/>
                      <a:pt x="1835" y="2991"/>
                    </a:cubicBezTo>
                    <a:cubicBezTo>
                      <a:pt x="1909" y="2669"/>
                      <a:pt x="1984" y="2372"/>
                      <a:pt x="2008" y="2025"/>
                    </a:cubicBezTo>
                    <a:cubicBezTo>
                      <a:pt x="2083" y="1727"/>
                      <a:pt x="2107" y="1380"/>
                      <a:pt x="2107" y="1058"/>
                    </a:cubicBezTo>
                    <a:cubicBezTo>
                      <a:pt x="2132" y="860"/>
                      <a:pt x="2231" y="488"/>
                      <a:pt x="2132" y="240"/>
                    </a:cubicBezTo>
                    <a:cubicBezTo>
                      <a:pt x="2063" y="66"/>
                      <a:pt x="1917" y="0"/>
                      <a:pt x="175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5" name="Google Shape;11085;p29"/>
              <p:cNvSpPr/>
              <p:nvPr/>
            </p:nvSpPr>
            <p:spPr>
              <a:xfrm>
                <a:off x="3886875" y="2051850"/>
                <a:ext cx="73150" cy="218300"/>
              </a:xfrm>
              <a:custGeom>
                <a:avLst/>
                <a:gdLst/>
                <a:ahLst/>
                <a:cxnLst/>
                <a:rect l="l" t="t" r="r" b="b"/>
                <a:pathLst>
                  <a:path w="2926" h="8732" extrusionOk="0">
                    <a:moveTo>
                      <a:pt x="1433" y="1"/>
                    </a:moveTo>
                    <a:cubicBezTo>
                      <a:pt x="884" y="1"/>
                      <a:pt x="643" y="1324"/>
                      <a:pt x="570" y="1737"/>
                    </a:cubicBezTo>
                    <a:cubicBezTo>
                      <a:pt x="248" y="3126"/>
                      <a:pt x="0" y="4539"/>
                      <a:pt x="75" y="5976"/>
                    </a:cubicBezTo>
                    <a:cubicBezTo>
                      <a:pt x="99" y="6819"/>
                      <a:pt x="273" y="7637"/>
                      <a:pt x="744" y="8356"/>
                    </a:cubicBezTo>
                    <a:cubicBezTo>
                      <a:pt x="902" y="8614"/>
                      <a:pt x="1192" y="8732"/>
                      <a:pt x="1476" y="8732"/>
                    </a:cubicBezTo>
                    <a:cubicBezTo>
                      <a:pt x="1683" y="8732"/>
                      <a:pt x="1887" y="8669"/>
                      <a:pt x="2033" y="8555"/>
                    </a:cubicBezTo>
                    <a:cubicBezTo>
                      <a:pt x="2083" y="8505"/>
                      <a:pt x="2132" y="8480"/>
                      <a:pt x="2182" y="8480"/>
                    </a:cubicBezTo>
                    <a:cubicBezTo>
                      <a:pt x="2249" y="8480"/>
                      <a:pt x="2337" y="8583"/>
                      <a:pt x="2427" y="8583"/>
                    </a:cubicBezTo>
                    <a:cubicBezTo>
                      <a:pt x="2436" y="8583"/>
                      <a:pt x="2445" y="8582"/>
                      <a:pt x="2454" y="8579"/>
                    </a:cubicBezTo>
                    <a:cubicBezTo>
                      <a:pt x="2504" y="8579"/>
                      <a:pt x="2578" y="8480"/>
                      <a:pt x="2603" y="8431"/>
                    </a:cubicBezTo>
                    <a:cubicBezTo>
                      <a:pt x="2677" y="8257"/>
                      <a:pt x="2727" y="8108"/>
                      <a:pt x="2801" y="7935"/>
                    </a:cubicBezTo>
                    <a:cubicBezTo>
                      <a:pt x="2925" y="7365"/>
                      <a:pt x="2925" y="6770"/>
                      <a:pt x="2876" y="6200"/>
                    </a:cubicBezTo>
                    <a:cubicBezTo>
                      <a:pt x="2826" y="5282"/>
                      <a:pt x="2752" y="4390"/>
                      <a:pt x="2628" y="3522"/>
                    </a:cubicBezTo>
                    <a:cubicBezTo>
                      <a:pt x="2504" y="2704"/>
                      <a:pt x="2454" y="1861"/>
                      <a:pt x="2206" y="1068"/>
                    </a:cubicBezTo>
                    <a:cubicBezTo>
                      <a:pt x="2083" y="696"/>
                      <a:pt x="1884" y="27"/>
                      <a:pt x="1463" y="2"/>
                    </a:cubicBezTo>
                    <a:cubicBezTo>
                      <a:pt x="1453" y="1"/>
                      <a:pt x="1443" y="1"/>
                      <a:pt x="1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6" name="Google Shape;11086;p29"/>
              <p:cNvSpPr/>
              <p:nvPr/>
            </p:nvSpPr>
            <p:spPr>
              <a:xfrm>
                <a:off x="3899875" y="2073000"/>
                <a:ext cx="43425" cy="120225"/>
              </a:xfrm>
              <a:custGeom>
                <a:avLst/>
                <a:gdLst/>
                <a:ahLst/>
                <a:cxnLst/>
                <a:rect l="l" t="t" r="r" b="b"/>
                <a:pathLst>
                  <a:path w="1737" h="4809" extrusionOk="0">
                    <a:moveTo>
                      <a:pt x="946" y="0"/>
                    </a:moveTo>
                    <a:cubicBezTo>
                      <a:pt x="701" y="0"/>
                      <a:pt x="544" y="488"/>
                      <a:pt x="422" y="817"/>
                    </a:cubicBezTo>
                    <a:cubicBezTo>
                      <a:pt x="249" y="1214"/>
                      <a:pt x="150" y="1635"/>
                      <a:pt x="100" y="2032"/>
                    </a:cubicBezTo>
                    <a:cubicBezTo>
                      <a:pt x="50" y="2428"/>
                      <a:pt x="1" y="2875"/>
                      <a:pt x="50" y="3271"/>
                    </a:cubicBezTo>
                    <a:cubicBezTo>
                      <a:pt x="50" y="3494"/>
                      <a:pt x="75" y="3668"/>
                      <a:pt x="100" y="3891"/>
                    </a:cubicBezTo>
                    <a:cubicBezTo>
                      <a:pt x="125" y="4040"/>
                      <a:pt x="249" y="4312"/>
                      <a:pt x="224" y="4436"/>
                    </a:cubicBezTo>
                    <a:cubicBezTo>
                      <a:pt x="323" y="3990"/>
                      <a:pt x="373" y="3519"/>
                      <a:pt x="422" y="3048"/>
                    </a:cubicBezTo>
                    <a:cubicBezTo>
                      <a:pt x="670" y="3643"/>
                      <a:pt x="893" y="4238"/>
                      <a:pt x="1191" y="4808"/>
                    </a:cubicBezTo>
                    <a:cubicBezTo>
                      <a:pt x="1290" y="4065"/>
                      <a:pt x="1315" y="3321"/>
                      <a:pt x="1339" y="2552"/>
                    </a:cubicBezTo>
                    <a:cubicBezTo>
                      <a:pt x="1463" y="2924"/>
                      <a:pt x="1587" y="3296"/>
                      <a:pt x="1686" y="3668"/>
                    </a:cubicBezTo>
                    <a:cubicBezTo>
                      <a:pt x="1736" y="3023"/>
                      <a:pt x="1736" y="2404"/>
                      <a:pt x="1686" y="1759"/>
                    </a:cubicBezTo>
                    <a:cubicBezTo>
                      <a:pt x="1662" y="1263"/>
                      <a:pt x="1563" y="743"/>
                      <a:pt x="1315" y="321"/>
                    </a:cubicBezTo>
                    <a:cubicBezTo>
                      <a:pt x="1173" y="90"/>
                      <a:pt x="1052" y="0"/>
                      <a:pt x="94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7" name="Google Shape;11087;p29"/>
              <p:cNvSpPr/>
              <p:nvPr/>
            </p:nvSpPr>
            <p:spPr>
              <a:xfrm>
                <a:off x="3946975" y="2050825"/>
                <a:ext cx="153725" cy="184800"/>
              </a:xfrm>
              <a:custGeom>
                <a:avLst/>
                <a:gdLst/>
                <a:ahLst/>
                <a:cxnLst/>
                <a:rect l="l" t="t" r="r" b="b"/>
                <a:pathLst>
                  <a:path w="6149" h="7392" extrusionOk="0">
                    <a:moveTo>
                      <a:pt x="550" y="0"/>
                    </a:moveTo>
                    <a:cubicBezTo>
                      <a:pt x="475" y="0"/>
                      <a:pt x="399" y="21"/>
                      <a:pt x="323" y="68"/>
                    </a:cubicBezTo>
                    <a:cubicBezTo>
                      <a:pt x="1" y="242"/>
                      <a:pt x="75" y="613"/>
                      <a:pt x="199" y="936"/>
                    </a:cubicBezTo>
                    <a:cubicBezTo>
                      <a:pt x="571" y="1902"/>
                      <a:pt x="968" y="2844"/>
                      <a:pt x="1414" y="3786"/>
                    </a:cubicBezTo>
                    <a:cubicBezTo>
                      <a:pt x="1662" y="4307"/>
                      <a:pt x="1910" y="4828"/>
                      <a:pt x="2207" y="5323"/>
                    </a:cubicBezTo>
                    <a:cubicBezTo>
                      <a:pt x="2579" y="6017"/>
                      <a:pt x="3025" y="6662"/>
                      <a:pt x="3620" y="7158"/>
                    </a:cubicBezTo>
                    <a:cubicBezTo>
                      <a:pt x="3746" y="7284"/>
                      <a:pt x="3908" y="7392"/>
                      <a:pt x="4090" y="7392"/>
                    </a:cubicBezTo>
                    <a:cubicBezTo>
                      <a:pt x="4123" y="7392"/>
                      <a:pt x="4156" y="7388"/>
                      <a:pt x="4190" y="7381"/>
                    </a:cubicBezTo>
                    <a:cubicBezTo>
                      <a:pt x="4289" y="7331"/>
                      <a:pt x="4389" y="7282"/>
                      <a:pt x="4488" y="7257"/>
                    </a:cubicBezTo>
                    <a:cubicBezTo>
                      <a:pt x="4934" y="7059"/>
                      <a:pt x="5430" y="7257"/>
                      <a:pt x="5405" y="6538"/>
                    </a:cubicBezTo>
                    <a:cubicBezTo>
                      <a:pt x="5405" y="6439"/>
                      <a:pt x="5380" y="6315"/>
                      <a:pt x="5430" y="6265"/>
                    </a:cubicBezTo>
                    <a:cubicBezTo>
                      <a:pt x="5504" y="6166"/>
                      <a:pt x="5628" y="6166"/>
                      <a:pt x="5727" y="6141"/>
                    </a:cubicBezTo>
                    <a:cubicBezTo>
                      <a:pt x="6025" y="6017"/>
                      <a:pt x="6149" y="5621"/>
                      <a:pt x="6099" y="5274"/>
                    </a:cubicBezTo>
                    <a:cubicBezTo>
                      <a:pt x="6000" y="4927"/>
                      <a:pt x="5752" y="4679"/>
                      <a:pt x="5529" y="4406"/>
                    </a:cubicBezTo>
                    <a:cubicBezTo>
                      <a:pt x="5281" y="4084"/>
                      <a:pt x="5058" y="3786"/>
                      <a:pt x="4810" y="3514"/>
                    </a:cubicBezTo>
                    <a:cubicBezTo>
                      <a:pt x="4537" y="3167"/>
                      <a:pt x="4190" y="2894"/>
                      <a:pt x="3893" y="2572"/>
                    </a:cubicBezTo>
                    <a:cubicBezTo>
                      <a:pt x="3075" y="1853"/>
                      <a:pt x="2281" y="1184"/>
                      <a:pt x="1439" y="564"/>
                    </a:cubicBezTo>
                    <a:cubicBezTo>
                      <a:pt x="1178" y="363"/>
                      <a:pt x="868" y="0"/>
                      <a:pt x="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8" name="Google Shape;11088;p29"/>
              <p:cNvSpPr/>
              <p:nvPr/>
            </p:nvSpPr>
            <p:spPr>
              <a:xfrm>
                <a:off x="3952550" y="2068250"/>
                <a:ext cx="74400" cy="89025"/>
              </a:xfrm>
              <a:custGeom>
                <a:avLst/>
                <a:gdLst/>
                <a:ahLst/>
                <a:cxnLst/>
                <a:rect l="l" t="t" r="r" b="b"/>
                <a:pathLst>
                  <a:path w="2976" h="3561" extrusionOk="0">
                    <a:moveTo>
                      <a:pt x="888" y="1"/>
                    </a:moveTo>
                    <a:cubicBezTo>
                      <a:pt x="856" y="1"/>
                      <a:pt x="824" y="5"/>
                      <a:pt x="794" y="16"/>
                    </a:cubicBezTo>
                    <a:cubicBezTo>
                      <a:pt x="1" y="288"/>
                      <a:pt x="1092" y="2023"/>
                      <a:pt x="1340" y="2395"/>
                    </a:cubicBezTo>
                    <a:cubicBezTo>
                      <a:pt x="1488" y="2618"/>
                      <a:pt x="1662" y="2817"/>
                      <a:pt x="1835" y="2990"/>
                    </a:cubicBezTo>
                    <a:cubicBezTo>
                      <a:pt x="1934" y="3114"/>
                      <a:pt x="2455" y="3486"/>
                      <a:pt x="2455" y="3560"/>
                    </a:cubicBezTo>
                    <a:cubicBezTo>
                      <a:pt x="2455" y="3387"/>
                      <a:pt x="2405" y="3238"/>
                      <a:pt x="2306" y="3089"/>
                    </a:cubicBezTo>
                    <a:cubicBezTo>
                      <a:pt x="2058" y="2643"/>
                      <a:pt x="1835" y="2222"/>
                      <a:pt x="1587" y="1776"/>
                    </a:cubicBezTo>
                    <a:lnTo>
                      <a:pt x="1587" y="1776"/>
                    </a:lnTo>
                    <a:lnTo>
                      <a:pt x="2976" y="3089"/>
                    </a:lnTo>
                    <a:cubicBezTo>
                      <a:pt x="2728" y="2445"/>
                      <a:pt x="2331" y="1850"/>
                      <a:pt x="1835" y="1329"/>
                    </a:cubicBezTo>
                    <a:lnTo>
                      <a:pt x="1835" y="1329"/>
                    </a:lnTo>
                    <a:cubicBezTo>
                      <a:pt x="2182" y="1577"/>
                      <a:pt x="2554" y="1776"/>
                      <a:pt x="2901" y="2023"/>
                    </a:cubicBezTo>
                    <a:cubicBezTo>
                      <a:pt x="2653" y="1602"/>
                      <a:pt x="2306" y="1156"/>
                      <a:pt x="1959" y="784"/>
                    </a:cubicBezTo>
                    <a:cubicBezTo>
                      <a:pt x="1754" y="602"/>
                      <a:pt x="1256" y="1"/>
                      <a:pt x="888"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9" name="Google Shape;11089;p29"/>
              <p:cNvSpPr/>
              <p:nvPr/>
            </p:nvSpPr>
            <p:spPr>
              <a:xfrm>
                <a:off x="3958750" y="1806500"/>
                <a:ext cx="200825" cy="174250"/>
              </a:xfrm>
              <a:custGeom>
                <a:avLst/>
                <a:gdLst/>
                <a:ahLst/>
                <a:cxnLst/>
                <a:rect l="l" t="t" r="r" b="b"/>
                <a:pathLst>
                  <a:path w="8033" h="6970" extrusionOk="0">
                    <a:moveTo>
                      <a:pt x="6973" y="0"/>
                    </a:moveTo>
                    <a:cubicBezTo>
                      <a:pt x="6883" y="0"/>
                      <a:pt x="6786" y="18"/>
                      <a:pt x="6694" y="49"/>
                    </a:cubicBezTo>
                    <a:cubicBezTo>
                      <a:pt x="6322" y="123"/>
                      <a:pt x="6049" y="347"/>
                      <a:pt x="5752" y="545"/>
                    </a:cubicBezTo>
                    <a:cubicBezTo>
                      <a:pt x="5380" y="768"/>
                      <a:pt x="5033" y="966"/>
                      <a:pt x="4686" y="1189"/>
                    </a:cubicBezTo>
                    <a:cubicBezTo>
                      <a:pt x="3298" y="2107"/>
                      <a:pt x="2157" y="3173"/>
                      <a:pt x="1116" y="4511"/>
                    </a:cubicBezTo>
                    <a:cubicBezTo>
                      <a:pt x="596" y="5156"/>
                      <a:pt x="125" y="5899"/>
                      <a:pt x="50" y="6742"/>
                    </a:cubicBezTo>
                    <a:cubicBezTo>
                      <a:pt x="1" y="6792"/>
                      <a:pt x="1" y="6891"/>
                      <a:pt x="75" y="6916"/>
                    </a:cubicBezTo>
                    <a:cubicBezTo>
                      <a:pt x="90" y="6960"/>
                      <a:pt x="132" y="6969"/>
                      <a:pt x="173" y="6969"/>
                    </a:cubicBezTo>
                    <a:cubicBezTo>
                      <a:pt x="201" y="6969"/>
                      <a:pt x="229" y="6965"/>
                      <a:pt x="249" y="6965"/>
                    </a:cubicBezTo>
                    <a:cubicBezTo>
                      <a:pt x="868" y="6817"/>
                      <a:pt x="1538" y="6618"/>
                      <a:pt x="2108" y="6395"/>
                    </a:cubicBezTo>
                    <a:cubicBezTo>
                      <a:pt x="2901" y="6123"/>
                      <a:pt x="3595" y="5726"/>
                      <a:pt x="4265" y="5255"/>
                    </a:cubicBezTo>
                    <a:cubicBezTo>
                      <a:pt x="4810" y="4883"/>
                      <a:pt x="5331" y="4437"/>
                      <a:pt x="5876" y="3966"/>
                    </a:cubicBezTo>
                    <a:cubicBezTo>
                      <a:pt x="6620" y="3321"/>
                      <a:pt x="7239" y="2702"/>
                      <a:pt x="7785" y="1908"/>
                    </a:cubicBezTo>
                    <a:cubicBezTo>
                      <a:pt x="7884" y="1784"/>
                      <a:pt x="7983" y="1611"/>
                      <a:pt x="8008" y="1462"/>
                    </a:cubicBezTo>
                    <a:cubicBezTo>
                      <a:pt x="8033" y="1338"/>
                      <a:pt x="8008" y="1189"/>
                      <a:pt x="7983" y="1065"/>
                    </a:cubicBezTo>
                    <a:cubicBezTo>
                      <a:pt x="7933" y="942"/>
                      <a:pt x="7909" y="818"/>
                      <a:pt x="7859" y="694"/>
                    </a:cubicBezTo>
                    <a:cubicBezTo>
                      <a:pt x="7735" y="545"/>
                      <a:pt x="7537" y="570"/>
                      <a:pt x="7438" y="421"/>
                    </a:cubicBezTo>
                    <a:cubicBezTo>
                      <a:pt x="7388" y="322"/>
                      <a:pt x="7363" y="223"/>
                      <a:pt x="7289" y="123"/>
                    </a:cubicBezTo>
                    <a:cubicBezTo>
                      <a:pt x="7216" y="36"/>
                      <a:pt x="7101" y="0"/>
                      <a:pt x="69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0" name="Google Shape;11090;p29"/>
              <p:cNvSpPr/>
              <p:nvPr/>
            </p:nvSpPr>
            <p:spPr>
              <a:xfrm>
                <a:off x="3974200" y="1870300"/>
                <a:ext cx="94900" cy="90700"/>
              </a:xfrm>
              <a:custGeom>
                <a:avLst/>
                <a:gdLst/>
                <a:ahLst/>
                <a:cxnLst/>
                <a:rect l="l" t="t" r="r" b="b"/>
                <a:pathLst>
                  <a:path w="3796" h="3628" extrusionOk="0">
                    <a:moveTo>
                      <a:pt x="3523" y="1"/>
                    </a:moveTo>
                    <a:lnTo>
                      <a:pt x="3523" y="1"/>
                    </a:lnTo>
                    <a:cubicBezTo>
                      <a:pt x="3052" y="224"/>
                      <a:pt x="2605" y="497"/>
                      <a:pt x="2234" y="769"/>
                    </a:cubicBezTo>
                    <a:cubicBezTo>
                      <a:pt x="1539" y="1339"/>
                      <a:pt x="945" y="2034"/>
                      <a:pt x="498" y="2852"/>
                    </a:cubicBezTo>
                    <a:cubicBezTo>
                      <a:pt x="336" y="3153"/>
                      <a:pt x="1" y="3627"/>
                      <a:pt x="464" y="3627"/>
                    </a:cubicBezTo>
                    <a:cubicBezTo>
                      <a:pt x="496" y="3627"/>
                      <a:pt x="532" y="3625"/>
                      <a:pt x="573" y="3620"/>
                    </a:cubicBezTo>
                    <a:cubicBezTo>
                      <a:pt x="1044" y="3571"/>
                      <a:pt x="1539" y="3347"/>
                      <a:pt x="1936" y="3100"/>
                    </a:cubicBezTo>
                    <a:cubicBezTo>
                      <a:pt x="2457" y="2802"/>
                      <a:pt x="2903" y="2356"/>
                      <a:pt x="3349" y="1959"/>
                    </a:cubicBezTo>
                    <a:lnTo>
                      <a:pt x="3349" y="1959"/>
                    </a:lnTo>
                    <a:cubicBezTo>
                      <a:pt x="2952" y="2108"/>
                      <a:pt x="2531" y="2232"/>
                      <a:pt x="2110" y="2381"/>
                    </a:cubicBezTo>
                    <a:cubicBezTo>
                      <a:pt x="2680" y="1835"/>
                      <a:pt x="3225" y="1315"/>
                      <a:pt x="3795" y="745"/>
                    </a:cubicBezTo>
                    <a:lnTo>
                      <a:pt x="3795" y="745"/>
                    </a:lnTo>
                    <a:cubicBezTo>
                      <a:pt x="3275" y="868"/>
                      <a:pt x="2729" y="1092"/>
                      <a:pt x="2283" y="1364"/>
                    </a:cubicBezTo>
                    <a:cubicBezTo>
                      <a:pt x="2680" y="943"/>
                      <a:pt x="3101" y="472"/>
                      <a:pt x="3523"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1" name="Google Shape;11091;p29"/>
              <p:cNvSpPr/>
              <p:nvPr/>
            </p:nvSpPr>
            <p:spPr>
              <a:xfrm>
                <a:off x="3976725" y="1951025"/>
                <a:ext cx="221900" cy="75800"/>
              </a:xfrm>
              <a:custGeom>
                <a:avLst/>
                <a:gdLst/>
                <a:ahLst/>
                <a:cxnLst/>
                <a:rect l="l" t="t" r="r" b="b"/>
                <a:pathLst>
                  <a:path w="8876" h="3032" extrusionOk="0">
                    <a:moveTo>
                      <a:pt x="6773" y="0"/>
                    </a:moveTo>
                    <a:cubicBezTo>
                      <a:pt x="4855" y="0"/>
                      <a:pt x="2913" y="463"/>
                      <a:pt x="1091" y="1085"/>
                    </a:cubicBezTo>
                    <a:cubicBezTo>
                      <a:pt x="844" y="1135"/>
                      <a:pt x="224" y="1333"/>
                      <a:pt x="125" y="1631"/>
                    </a:cubicBezTo>
                    <a:cubicBezTo>
                      <a:pt x="1" y="2052"/>
                      <a:pt x="1067" y="2300"/>
                      <a:pt x="1315" y="2374"/>
                    </a:cubicBezTo>
                    <a:cubicBezTo>
                      <a:pt x="2133" y="2697"/>
                      <a:pt x="3174" y="2697"/>
                      <a:pt x="3992" y="2821"/>
                    </a:cubicBezTo>
                    <a:cubicBezTo>
                      <a:pt x="4685" y="2936"/>
                      <a:pt x="5404" y="3032"/>
                      <a:pt x="6112" y="3032"/>
                    </a:cubicBezTo>
                    <a:cubicBezTo>
                      <a:pt x="6772" y="3032"/>
                      <a:pt x="7423" y="2949"/>
                      <a:pt x="8033" y="2721"/>
                    </a:cubicBezTo>
                    <a:cubicBezTo>
                      <a:pt x="8181" y="2672"/>
                      <a:pt x="8305" y="2597"/>
                      <a:pt x="8404" y="2473"/>
                    </a:cubicBezTo>
                    <a:cubicBezTo>
                      <a:pt x="8454" y="2350"/>
                      <a:pt x="8454" y="2226"/>
                      <a:pt x="8528" y="2102"/>
                    </a:cubicBezTo>
                    <a:cubicBezTo>
                      <a:pt x="8578" y="1978"/>
                      <a:pt x="8652" y="1953"/>
                      <a:pt x="8702" y="1854"/>
                    </a:cubicBezTo>
                    <a:cubicBezTo>
                      <a:pt x="8875" y="1631"/>
                      <a:pt x="8801" y="1556"/>
                      <a:pt x="8751" y="1259"/>
                    </a:cubicBezTo>
                    <a:cubicBezTo>
                      <a:pt x="8702" y="1085"/>
                      <a:pt x="8751" y="887"/>
                      <a:pt x="8702" y="713"/>
                    </a:cubicBezTo>
                    <a:cubicBezTo>
                      <a:pt x="8702" y="689"/>
                      <a:pt x="8702" y="614"/>
                      <a:pt x="8677" y="589"/>
                    </a:cubicBezTo>
                    <a:cubicBezTo>
                      <a:pt x="8627" y="391"/>
                      <a:pt x="8429" y="242"/>
                      <a:pt x="8206" y="193"/>
                    </a:cubicBezTo>
                    <a:cubicBezTo>
                      <a:pt x="7958" y="69"/>
                      <a:pt x="7685" y="19"/>
                      <a:pt x="7438" y="19"/>
                    </a:cubicBezTo>
                    <a:cubicBezTo>
                      <a:pt x="7217" y="6"/>
                      <a:pt x="6995" y="0"/>
                      <a:pt x="67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2" name="Google Shape;11092;p29"/>
              <p:cNvSpPr/>
              <p:nvPr/>
            </p:nvSpPr>
            <p:spPr>
              <a:xfrm>
                <a:off x="3990975" y="1963825"/>
                <a:ext cx="122750" cy="44700"/>
              </a:xfrm>
              <a:custGeom>
                <a:avLst/>
                <a:gdLst/>
                <a:ahLst/>
                <a:cxnLst/>
                <a:rect l="l" t="t" r="r" b="b"/>
                <a:pathLst>
                  <a:path w="4910" h="1788" extrusionOk="0">
                    <a:moveTo>
                      <a:pt x="4622" y="0"/>
                    </a:moveTo>
                    <a:cubicBezTo>
                      <a:pt x="3742" y="0"/>
                      <a:pt x="2896" y="129"/>
                      <a:pt x="2009" y="425"/>
                    </a:cubicBezTo>
                    <a:cubicBezTo>
                      <a:pt x="1563" y="573"/>
                      <a:pt x="1141" y="747"/>
                      <a:pt x="745" y="970"/>
                    </a:cubicBezTo>
                    <a:cubicBezTo>
                      <a:pt x="621" y="1069"/>
                      <a:pt x="447" y="1094"/>
                      <a:pt x="323" y="1193"/>
                    </a:cubicBezTo>
                    <a:cubicBezTo>
                      <a:pt x="298" y="1218"/>
                      <a:pt x="1" y="1664"/>
                      <a:pt x="75" y="1664"/>
                    </a:cubicBezTo>
                    <a:cubicBezTo>
                      <a:pt x="518" y="1627"/>
                      <a:pt x="958" y="1607"/>
                      <a:pt x="1396" y="1607"/>
                    </a:cubicBezTo>
                    <a:cubicBezTo>
                      <a:pt x="2136" y="1607"/>
                      <a:pt x="2873" y="1663"/>
                      <a:pt x="3620" y="1788"/>
                    </a:cubicBezTo>
                    <a:cubicBezTo>
                      <a:pt x="3397" y="1490"/>
                      <a:pt x="3124" y="1292"/>
                      <a:pt x="2802" y="1119"/>
                    </a:cubicBezTo>
                    <a:cubicBezTo>
                      <a:pt x="3425" y="963"/>
                      <a:pt x="4069" y="867"/>
                      <a:pt x="4696" y="867"/>
                    </a:cubicBezTo>
                    <a:cubicBezTo>
                      <a:pt x="4767" y="867"/>
                      <a:pt x="4838" y="868"/>
                      <a:pt x="4909" y="871"/>
                    </a:cubicBezTo>
                    <a:cubicBezTo>
                      <a:pt x="4488" y="722"/>
                      <a:pt x="4042" y="573"/>
                      <a:pt x="3595" y="474"/>
                    </a:cubicBezTo>
                    <a:cubicBezTo>
                      <a:pt x="4017" y="325"/>
                      <a:pt x="4413" y="152"/>
                      <a:pt x="4860" y="3"/>
                    </a:cubicBezTo>
                    <a:cubicBezTo>
                      <a:pt x="4780" y="1"/>
                      <a:pt x="4701" y="0"/>
                      <a:pt x="4622"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3" name="Google Shape;11093;p29"/>
              <p:cNvSpPr/>
              <p:nvPr/>
            </p:nvSpPr>
            <p:spPr>
              <a:xfrm>
                <a:off x="3965125" y="2018650"/>
                <a:ext cx="212425" cy="132450"/>
              </a:xfrm>
              <a:custGeom>
                <a:avLst/>
                <a:gdLst/>
                <a:ahLst/>
                <a:cxnLst/>
                <a:rect l="l" t="t" r="r" b="b"/>
                <a:pathLst>
                  <a:path w="8497" h="5298" extrusionOk="0">
                    <a:moveTo>
                      <a:pt x="1227" y="0"/>
                    </a:moveTo>
                    <a:cubicBezTo>
                      <a:pt x="682" y="0"/>
                      <a:pt x="0" y="151"/>
                      <a:pt x="366" y="983"/>
                    </a:cubicBezTo>
                    <a:cubicBezTo>
                      <a:pt x="489" y="1231"/>
                      <a:pt x="688" y="1405"/>
                      <a:pt x="861" y="1578"/>
                    </a:cubicBezTo>
                    <a:cubicBezTo>
                      <a:pt x="1184" y="1900"/>
                      <a:pt x="1531" y="2223"/>
                      <a:pt x="1902" y="2495"/>
                    </a:cubicBezTo>
                    <a:cubicBezTo>
                      <a:pt x="3216" y="3561"/>
                      <a:pt x="4704" y="4429"/>
                      <a:pt x="6241" y="5098"/>
                    </a:cubicBezTo>
                    <a:cubicBezTo>
                      <a:pt x="6477" y="5193"/>
                      <a:pt x="6733" y="5297"/>
                      <a:pt x="6984" y="5297"/>
                    </a:cubicBezTo>
                    <a:cubicBezTo>
                      <a:pt x="7128" y="5297"/>
                      <a:pt x="7270" y="5263"/>
                      <a:pt x="7406" y="5173"/>
                    </a:cubicBezTo>
                    <a:cubicBezTo>
                      <a:pt x="7629" y="4999"/>
                      <a:pt x="7778" y="4726"/>
                      <a:pt x="8026" y="4627"/>
                    </a:cubicBezTo>
                    <a:cubicBezTo>
                      <a:pt x="8149" y="4578"/>
                      <a:pt x="8348" y="4578"/>
                      <a:pt x="8422" y="4454"/>
                    </a:cubicBezTo>
                    <a:cubicBezTo>
                      <a:pt x="8497" y="4355"/>
                      <a:pt x="8497" y="4255"/>
                      <a:pt x="8497" y="4131"/>
                    </a:cubicBezTo>
                    <a:lnTo>
                      <a:pt x="8497" y="2768"/>
                    </a:lnTo>
                    <a:cubicBezTo>
                      <a:pt x="8497" y="2371"/>
                      <a:pt x="8174" y="2297"/>
                      <a:pt x="7902" y="2148"/>
                    </a:cubicBezTo>
                    <a:cubicBezTo>
                      <a:pt x="6538" y="1504"/>
                      <a:pt x="5175" y="884"/>
                      <a:pt x="3762" y="438"/>
                    </a:cubicBezTo>
                    <a:cubicBezTo>
                      <a:pt x="3043" y="239"/>
                      <a:pt x="2299" y="91"/>
                      <a:pt x="1555" y="16"/>
                    </a:cubicBezTo>
                    <a:cubicBezTo>
                      <a:pt x="1461" y="7"/>
                      <a:pt x="1348" y="0"/>
                      <a:pt x="1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4" name="Google Shape;11094;p29"/>
              <p:cNvSpPr/>
              <p:nvPr/>
            </p:nvSpPr>
            <p:spPr>
              <a:xfrm>
                <a:off x="3986650" y="2028800"/>
                <a:ext cx="113425" cy="79525"/>
              </a:xfrm>
              <a:custGeom>
                <a:avLst/>
                <a:gdLst/>
                <a:ahLst/>
                <a:cxnLst/>
                <a:rect l="l" t="t" r="r" b="b"/>
                <a:pathLst>
                  <a:path w="4537" h="3181" extrusionOk="0">
                    <a:moveTo>
                      <a:pt x="546" y="0"/>
                    </a:moveTo>
                    <a:cubicBezTo>
                      <a:pt x="382" y="0"/>
                      <a:pt x="237" y="43"/>
                      <a:pt x="174" y="181"/>
                    </a:cubicBezTo>
                    <a:cubicBezTo>
                      <a:pt x="0" y="453"/>
                      <a:pt x="298" y="825"/>
                      <a:pt x="447" y="999"/>
                    </a:cubicBezTo>
                    <a:cubicBezTo>
                      <a:pt x="818" y="1420"/>
                      <a:pt x="1215" y="1742"/>
                      <a:pt x="1612" y="2065"/>
                    </a:cubicBezTo>
                    <a:cubicBezTo>
                      <a:pt x="2281" y="2511"/>
                      <a:pt x="2975" y="2858"/>
                      <a:pt x="3719" y="3180"/>
                    </a:cubicBezTo>
                    <a:cubicBezTo>
                      <a:pt x="3421" y="2808"/>
                      <a:pt x="3049" y="2511"/>
                      <a:pt x="2653" y="2312"/>
                    </a:cubicBezTo>
                    <a:lnTo>
                      <a:pt x="2653" y="2312"/>
                    </a:lnTo>
                    <a:cubicBezTo>
                      <a:pt x="3297" y="2362"/>
                      <a:pt x="3917" y="2461"/>
                      <a:pt x="4537" y="2610"/>
                    </a:cubicBezTo>
                    <a:cubicBezTo>
                      <a:pt x="3892" y="2089"/>
                      <a:pt x="3223" y="1618"/>
                      <a:pt x="2479" y="1222"/>
                    </a:cubicBezTo>
                    <a:cubicBezTo>
                      <a:pt x="2901" y="1197"/>
                      <a:pt x="3273" y="1172"/>
                      <a:pt x="3669" y="1098"/>
                    </a:cubicBezTo>
                    <a:cubicBezTo>
                      <a:pt x="3570" y="1098"/>
                      <a:pt x="3198" y="825"/>
                      <a:pt x="3099" y="800"/>
                    </a:cubicBezTo>
                    <a:cubicBezTo>
                      <a:pt x="2925" y="701"/>
                      <a:pt x="2702" y="602"/>
                      <a:pt x="2479" y="503"/>
                    </a:cubicBezTo>
                    <a:cubicBezTo>
                      <a:pt x="2058" y="329"/>
                      <a:pt x="1612" y="205"/>
                      <a:pt x="1165" y="106"/>
                    </a:cubicBezTo>
                    <a:cubicBezTo>
                      <a:pt x="1023" y="78"/>
                      <a:pt x="767" y="0"/>
                      <a:pt x="54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5" name="Google Shape;11095;p29"/>
              <p:cNvSpPr/>
              <p:nvPr/>
            </p:nvSpPr>
            <p:spPr>
              <a:xfrm>
                <a:off x="3821100" y="1921800"/>
                <a:ext cx="190350" cy="171775"/>
              </a:xfrm>
              <a:custGeom>
                <a:avLst/>
                <a:gdLst/>
                <a:ahLst/>
                <a:cxnLst/>
                <a:rect l="l" t="t" r="r" b="b"/>
                <a:pathLst>
                  <a:path w="7614" h="6871" extrusionOk="0">
                    <a:moveTo>
                      <a:pt x="3831" y="0"/>
                    </a:moveTo>
                    <a:cubicBezTo>
                      <a:pt x="2908" y="0"/>
                      <a:pt x="2038" y="314"/>
                      <a:pt x="1367" y="1040"/>
                    </a:cubicBezTo>
                    <a:cubicBezTo>
                      <a:pt x="1020" y="1436"/>
                      <a:pt x="747" y="1907"/>
                      <a:pt x="598" y="2403"/>
                    </a:cubicBezTo>
                    <a:cubicBezTo>
                      <a:pt x="0" y="4508"/>
                      <a:pt x="1798" y="6870"/>
                      <a:pt x="3939" y="6870"/>
                    </a:cubicBezTo>
                    <a:cubicBezTo>
                      <a:pt x="4194" y="6870"/>
                      <a:pt x="4453" y="6837"/>
                      <a:pt x="4714" y="6766"/>
                    </a:cubicBezTo>
                    <a:cubicBezTo>
                      <a:pt x="5308" y="6617"/>
                      <a:pt x="5804" y="6320"/>
                      <a:pt x="6300" y="5948"/>
                    </a:cubicBezTo>
                    <a:cubicBezTo>
                      <a:pt x="6870" y="5502"/>
                      <a:pt x="7242" y="4832"/>
                      <a:pt x="7366" y="4113"/>
                    </a:cubicBezTo>
                    <a:cubicBezTo>
                      <a:pt x="7614" y="2800"/>
                      <a:pt x="7069" y="1114"/>
                      <a:pt x="5854" y="445"/>
                    </a:cubicBezTo>
                    <a:cubicBezTo>
                      <a:pt x="5556" y="296"/>
                      <a:pt x="5209" y="172"/>
                      <a:pt x="4862" y="122"/>
                    </a:cubicBezTo>
                    <a:cubicBezTo>
                      <a:pt x="4516" y="42"/>
                      <a:pt x="4170" y="0"/>
                      <a:pt x="3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6" name="Google Shape;11096;p29"/>
              <p:cNvSpPr/>
              <p:nvPr/>
            </p:nvSpPr>
            <p:spPr>
              <a:xfrm>
                <a:off x="3845975" y="1933800"/>
                <a:ext cx="146275" cy="144925"/>
              </a:xfrm>
              <a:custGeom>
                <a:avLst/>
                <a:gdLst/>
                <a:ahLst/>
                <a:cxnLst/>
                <a:rect l="l" t="t" r="r" b="b"/>
                <a:pathLst>
                  <a:path w="5851" h="5797" extrusionOk="0">
                    <a:moveTo>
                      <a:pt x="2690" y="1"/>
                    </a:moveTo>
                    <a:cubicBezTo>
                      <a:pt x="2499" y="1"/>
                      <a:pt x="2311" y="20"/>
                      <a:pt x="2132" y="64"/>
                    </a:cubicBezTo>
                    <a:cubicBezTo>
                      <a:pt x="1289" y="262"/>
                      <a:pt x="372" y="684"/>
                      <a:pt x="99" y="1551"/>
                    </a:cubicBezTo>
                    <a:cubicBezTo>
                      <a:pt x="0" y="1824"/>
                      <a:pt x="25" y="2146"/>
                      <a:pt x="174" y="2394"/>
                    </a:cubicBezTo>
                    <a:cubicBezTo>
                      <a:pt x="273" y="2518"/>
                      <a:pt x="421" y="2568"/>
                      <a:pt x="521" y="2691"/>
                    </a:cubicBezTo>
                    <a:cubicBezTo>
                      <a:pt x="868" y="3162"/>
                      <a:pt x="347" y="3807"/>
                      <a:pt x="545" y="4352"/>
                    </a:cubicBezTo>
                    <a:cubicBezTo>
                      <a:pt x="769" y="4774"/>
                      <a:pt x="1388" y="4848"/>
                      <a:pt x="1735" y="5170"/>
                    </a:cubicBezTo>
                    <a:cubicBezTo>
                      <a:pt x="1859" y="5294"/>
                      <a:pt x="1909" y="5443"/>
                      <a:pt x="2082" y="5592"/>
                    </a:cubicBezTo>
                    <a:cubicBezTo>
                      <a:pt x="2256" y="5741"/>
                      <a:pt x="2479" y="5765"/>
                      <a:pt x="2727" y="5790"/>
                    </a:cubicBezTo>
                    <a:cubicBezTo>
                      <a:pt x="2781" y="5794"/>
                      <a:pt x="2835" y="5797"/>
                      <a:pt x="2888" y="5797"/>
                    </a:cubicBezTo>
                    <a:cubicBezTo>
                      <a:pt x="3450" y="5797"/>
                      <a:pt x="3989" y="5570"/>
                      <a:pt x="4487" y="5344"/>
                    </a:cubicBezTo>
                    <a:cubicBezTo>
                      <a:pt x="4735" y="5245"/>
                      <a:pt x="4958" y="5146"/>
                      <a:pt x="5132" y="4972"/>
                    </a:cubicBezTo>
                    <a:cubicBezTo>
                      <a:pt x="5355" y="4749"/>
                      <a:pt x="5454" y="4427"/>
                      <a:pt x="5454" y="4154"/>
                    </a:cubicBezTo>
                    <a:cubicBezTo>
                      <a:pt x="5454" y="3832"/>
                      <a:pt x="5429" y="3559"/>
                      <a:pt x="5355" y="3262"/>
                    </a:cubicBezTo>
                    <a:cubicBezTo>
                      <a:pt x="5330" y="3162"/>
                      <a:pt x="5330" y="3063"/>
                      <a:pt x="5330" y="2989"/>
                    </a:cubicBezTo>
                    <a:cubicBezTo>
                      <a:pt x="5355" y="2741"/>
                      <a:pt x="5677" y="2568"/>
                      <a:pt x="5751" y="2320"/>
                    </a:cubicBezTo>
                    <a:cubicBezTo>
                      <a:pt x="5850" y="2072"/>
                      <a:pt x="5702" y="1824"/>
                      <a:pt x="5553" y="1650"/>
                    </a:cubicBezTo>
                    <a:cubicBezTo>
                      <a:pt x="5355" y="1452"/>
                      <a:pt x="5181" y="1303"/>
                      <a:pt x="5057" y="1080"/>
                    </a:cubicBezTo>
                    <a:cubicBezTo>
                      <a:pt x="4983" y="956"/>
                      <a:pt x="4958" y="832"/>
                      <a:pt x="4859" y="733"/>
                    </a:cubicBezTo>
                    <a:cubicBezTo>
                      <a:pt x="4809" y="659"/>
                      <a:pt x="4710" y="634"/>
                      <a:pt x="4611" y="560"/>
                    </a:cubicBezTo>
                    <a:cubicBezTo>
                      <a:pt x="4088" y="250"/>
                      <a:pt x="3369" y="1"/>
                      <a:pt x="2690"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7" name="Google Shape;11097;p29"/>
              <p:cNvSpPr/>
              <p:nvPr/>
            </p:nvSpPr>
            <p:spPr>
              <a:xfrm>
                <a:off x="3889350" y="1984075"/>
                <a:ext cx="13650" cy="13275"/>
              </a:xfrm>
              <a:custGeom>
                <a:avLst/>
                <a:gdLst/>
                <a:ahLst/>
                <a:cxnLst/>
                <a:rect l="l" t="t" r="r" b="b"/>
                <a:pathLst>
                  <a:path w="546" h="531" extrusionOk="0">
                    <a:moveTo>
                      <a:pt x="273" y="1"/>
                    </a:moveTo>
                    <a:cubicBezTo>
                      <a:pt x="185" y="1"/>
                      <a:pt x="100" y="51"/>
                      <a:pt x="50" y="135"/>
                    </a:cubicBezTo>
                    <a:cubicBezTo>
                      <a:pt x="0" y="234"/>
                      <a:pt x="25" y="408"/>
                      <a:pt x="149" y="482"/>
                    </a:cubicBezTo>
                    <a:cubicBezTo>
                      <a:pt x="149" y="482"/>
                      <a:pt x="174" y="482"/>
                      <a:pt x="174" y="507"/>
                    </a:cubicBezTo>
                    <a:cubicBezTo>
                      <a:pt x="213" y="523"/>
                      <a:pt x="257" y="531"/>
                      <a:pt x="301" y="531"/>
                    </a:cubicBezTo>
                    <a:cubicBezTo>
                      <a:pt x="395" y="531"/>
                      <a:pt x="487" y="492"/>
                      <a:pt x="521" y="408"/>
                    </a:cubicBezTo>
                    <a:cubicBezTo>
                      <a:pt x="546" y="309"/>
                      <a:pt x="546" y="135"/>
                      <a:pt x="422" y="61"/>
                    </a:cubicBezTo>
                    <a:cubicBezTo>
                      <a:pt x="422" y="61"/>
                      <a:pt x="397" y="61"/>
                      <a:pt x="397" y="36"/>
                    </a:cubicBezTo>
                    <a:cubicBezTo>
                      <a:pt x="357" y="12"/>
                      <a:pt x="315" y="1"/>
                      <a:pt x="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8" name="Google Shape;11098;p29"/>
              <p:cNvSpPr/>
              <p:nvPr/>
            </p:nvSpPr>
            <p:spPr>
              <a:xfrm>
                <a:off x="3920325" y="1958925"/>
                <a:ext cx="15525" cy="11175"/>
              </a:xfrm>
              <a:custGeom>
                <a:avLst/>
                <a:gdLst/>
                <a:ahLst/>
                <a:cxnLst/>
                <a:rect l="l" t="t" r="r" b="b"/>
                <a:pathLst>
                  <a:path w="621" h="447" extrusionOk="0">
                    <a:moveTo>
                      <a:pt x="298" y="1"/>
                    </a:moveTo>
                    <a:cubicBezTo>
                      <a:pt x="1" y="1"/>
                      <a:pt x="1" y="447"/>
                      <a:pt x="298" y="447"/>
                    </a:cubicBezTo>
                    <a:cubicBezTo>
                      <a:pt x="621" y="447"/>
                      <a:pt x="621"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9" name="Google Shape;11099;p29"/>
              <p:cNvSpPr/>
              <p:nvPr/>
            </p:nvSpPr>
            <p:spPr>
              <a:xfrm>
                <a:off x="3891825" y="1954600"/>
                <a:ext cx="15525" cy="11800"/>
              </a:xfrm>
              <a:custGeom>
                <a:avLst/>
                <a:gdLst/>
                <a:ahLst/>
                <a:cxnLst/>
                <a:rect l="l" t="t" r="r" b="b"/>
                <a:pathLst>
                  <a:path w="621" h="472" extrusionOk="0">
                    <a:moveTo>
                      <a:pt x="298" y="0"/>
                    </a:moveTo>
                    <a:cubicBezTo>
                      <a:pt x="0" y="0"/>
                      <a:pt x="0" y="471"/>
                      <a:pt x="298" y="471"/>
                    </a:cubicBezTo>
                    <a:cubicBezTo>
                      <a:pt x="620" y="471"/>
                      <a:pt x="620"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0" name="Google Shape;11100;p29"/>
              <p:cNvSpPr/>
              <p:nvPr/>
            </p:nvSpPr>
            <p:spPr>
              <a:xfrm>
                <a:off x="3925900" y="1993025"/>
                <a:ext cx="15525" cy="11175"/>
              </a:xfrm>
              <a:custGeom>
                <a:avLst/>
                <a:gdLst/>
                <a:ahLst/>
                <a:cxnLst/>
                <a:rect l="l" t="t" r="r" b="b"/>
                <a:pathLst>
                  <a:path w="621" h="447" extrusionOk="0">
                    <a:moveTo>
                      <a:pt x="298" y="0"/>
                    </a:moveTo>
                    <a:cubicBezTo>
                      <a:pt x="1" y="0"/>
                      <a:pt x="1" y="446"/>
                      <a:pt x="298" y="446"/>
                    </a:cubicBezTo>
                    <a:cubicBezTo>
                      <a:pt x="621" y="446"/>
                      <a:pt x="621"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1" name="Google Shape;11101;p29"/>
              <p:cNvSpPr/>
              <p:nvPr/>
            </p:nvSpPr>
            <p:spPr>
              <a:xfrm>
                <a:off x="3958750" y="198125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2" name="Google Shape;11102;p29"/>
              <p:cNvSpPr/>
              <p:nvPr/>
            </p:nvSpPr>
            <p:spPr>
              <a:xfrm>
                <a:off x="3949450" y="2020900"/>
                <a:ext cx="14900" cy="11175"/>
              </a:xfrm>
              <a:custGeom>
                <a:avLst/>
                <a:gdLst/>
                <a:ahLst/>
                <a:cxnLst/>
                <a:rect l="l" t="t" r="r" b="b"/>
                <a:pathLst>
                  <a:path w="596" h="447" extrusionOk="0">
                    <a:moveTo>
                      <a:pt x="323" y="1"/>
                    </a:moveTo>
                    <a:cubicBezTo>
                      <a:pt x="1" y="1"/>
                      <a:pt x="1" y="447"/>
                      <a:pt x="323" y="447"/>
                    </a:cubicBezTo>
                    <a:cubicBezTo>
                      <a:pt x="596" y="447"/>
                      <a:pt x="596"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3" name="Google Shape;11103;p29"/>
              <p:cNvSpPr/>
              <p:nvPr/>
            </p:nvSpPr>
            <p:spPr>
              <a:xfrm>
                <a:off x="3898025" y="2043825"/>
                <a:ext cx="15525" cy="11800"/>
              </a:xfrm>
              <a:custGeom>
                <a:avLst/>
                <a:gdLst/>
                <a:ahLst/>
                <a:cxnLst/>
                <a:rect l="l" t="t" r="r" b="b"/>
                <a:pathLst>
                  <a:path w="621"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4" name="Google Shape;11104;p29"/>
              <p:cNvSpPr/>
              <p:nvPr/>
            </p:nvSpPr>
            <p:spPr>
              <a:xfrm>
                <a:off x="3861450" y="2015325"/>
                <a:ext cx="15525" cy="11800"/>
              </a:xfrm>
              <a:custGeom>
                <a:avLst/>
                <a:gdLst/>
                <a:ahLst/>
                <a:cxnLst/>
                <a:rect l="l" t="t" r="r" b="b"/>
                <a:pathLst>
                  <a:path w="621" h="472" extrusionOk="0">
                    <a:moveTo>
                      <a:pt x="298" y="1"/>
                    </a:moveTo>
                    <a:cubicBezTo>
                      <a:pt x="1" y="1"/>
                      <a:pt x="1" y="472"/>
                      <a:pt x="298" y="472"/>
                    </a:cubicBezTo>
                    <a:cubicBezTo>
                      <a:pt x="621" y="472"/>
                      <a:pt x="621"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5" name="Google Shape;11105;p29"/>
              <p:cNvSpPr/>
              <p:nvPr/>
            </p:nvSpPr>
            <p:spPr>
              <a:xfrm>
                <a:off x="3860850" y="1971950"/>
                <a:ext cx="15500" cy="11175"/>
              </a:xfrm>
              <a:custGeom>
                <a:avLst/>
                <a:gdLst/>
                <a:ahLst/>
                <a:cxnLst/>
                <a:rect l="l" t="t" r="r" b="b"/>
                <a:pathLst>
                  <a:path w="620" h="447" extrusionOk="0">
                    <a:moveTo>
                      <a:pt x="297" y="0"/>
                    </a:moveTo>
                    <a:cubicBezTo>
                      <a:pt x="0" y="0"/>
                      <a:pt x="0" y="447"/>
                      <a:pt x="297" y="447"/>
                    </a:cubicBezTo>
                    <a:cubicBezTo>
                      <a:pt x="620" y="447"/>
                      <a:pt x="620"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6" name="Google Shape;11106;p29"/>
              <p:cNvSpPr/>
              <p:nvPr/>
            </p:nvSpPr>
            <p:spPr>
              <a:xfrm>
                <a:off x="3899250" y="20165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7" name="Google Shape;11107;p29"/>
              <p:cNvSpPr/>
              <p:nvPr/>
            </p:nvSpPr>
            <p:spPr>
              <a:xfrm>
                <a:off x="3929000" y="2047550"/>
                <a:ext cx="15525" cy="11825"/>
              </a:xfrm>
              <a:custGeom>
                <a:avLst/>
                <a:gdLst/>
                <a:ahLst/>
                <a:cxnLst/>
                <a:rect l="l" t="t" r="r" b="b"/>
                <a:pathLst>
                  <a:path w="621" h="473" extrusionOk="0">
                    <a:moveTo>
                      <a:pt x="298" y="1"/>
                    </a:moveTo>
                    <a:cubicBezTo>
                      <a:pt x="1" y="1"/>
                      <a:pt x="1" y="472"/>
                      <a:pt x="298" y="472"/>
                    </a:cubicBezTo>
                    <a:cubicBezTo>
                      <a:pt x="306" y="472"/>
                      <a:pt x="314" y="473"/>
                      <a:pt x="321" y="473"/>
                    </a:cubicBezTo>
                    <a:cubicBezTo>
                      <a:pt x="620" y="473"/>
                      <a:pt x="613"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8" name="Google Shape;11108;p29"/>
              <p:cNvSpPr/>
              <p:nvPr/>
            </p:nvSpPr>
            <p:spPr>
              <a:xfrm>
                <a:off x="3941400" y="1965125"/>
                <a:ext cx="15525" cy="11175"/>
              </a:xfrm>
              <a:custGeom>
                <a:avLst/>
                <a:gdLst/>
                <a:ahLst/>
                <a:cxnLst/>
                <a:rect l="l" t="t" r="r" b="b"/>
                <a:pathLst>
                  <a:path w="621" h="447" extrusionOk="0">
                    <a:moveTo>
                      <a:pt x="298" y="1"/>
                    </a:moveTo>
                    <a:cubicBezTo>
                      <a:pt x="1" y="1"/>
                      <a:pt x="1" y="447"/>
                      <a:pt x="298" y="447"/>
                    </a:cubicBezTo>
                    <a:cubicBezTo>
                      <a:pt x="620" y="447"/>
                      <a:pt x="620"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9" name="Google Shape;11109;p29"/>
              <p:cNvSpPr/>
              <p:nvPr/>
            </p:nvSpPr>
            <p:spPr>
              <a:xfrm>
                <a:off x="3909175" y="1940950"/>
                <a:ext cx="15175" cy="11275"/>
              </a:xfrm>
              <a:custGeom>
                <a:avLst/>
                <a:gdLst/>
                <a:ahLst/>
                <a:cxnLst/>
                <a:rect l="l" t="t" r="r" b="b"/>
                <a:pathLst>
                  <a:path w="607" h="451" extrusionOk="0">
                    <a:moveTo>
                      <a:pt x="323" y="1"/>
                    </a:moveTo>
                    <a:cubicBezTo>
                      <a:pt x="1" y="1"/>
                      <a:pt x="1" y="447"/>
                      <a:pt x="323" y="447"/>
                    </a:cubicBezTo>
                    <a:cubicBezTo>
                      <a:pt x="336" y="449"/>
                      <a:pt x="348" y="451"/>
                      <a:pt x="360" y="451"/>
                    </a:cubicBezTo>
                    <a:cubicBezTo>
                      <a:pt x="597" y="451"/>
                      <a:pt x="606"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0" name="Google Shape;11110;p29"/>
              <p:cNvSpPr/>
              <p:nvPr/>
            </p:nvSpPr>
            <p:spPr>
              <a:xfrm>
                <a:off x="3967425" y="20041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1" name="Google Shape;11111;p29"/>
              <p:cNvSpPr/>
              <p:nvPr/>
            </p:nvSpPr>
            <p:spPr>
              <a:xfrm>
                <a:off x="3867025" y="2036400"/>
                <a:ext cx="15525" cy="11175"/>
              </a:xfrm>
              <a:custGeom>
                <a:avLst/>
                <a:gdLst/>
                <a:ahLst/>
                <a:cxnLst/>
                <a:rect l="l" t="t" r="r" b="b"/>
                <a:pathLst>
                  <a:path w="621" h="447" extrusionOk="0">
                    <a:moveTo>
                      <a:pt x="298" y="0"/>
                    </a:moveTo>
                    <a:cubicBezTo>
                      <a:pt x="1" y="0"/>
                      <a:pt x="1" y="447"/>
                      <a:pt x="298" y="447"/>
                    </a:cubicBezTo>
                    <a:cubicBezTo>
                      <a:pt x="621" y="447"/>
                      <a:pt x="621"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2" name="Google Shape;11112;p29"/>
              <p:cNvSpPr/>
              <p:nvPr/>
            </p:nvSpPr>
            <p:spPr>
              <a:xfrm>
                <a:off x="3862700" y="1993625"/>
                <a:ext cx="15500" cy="11825"/>
              </a:xfrm>
              <a:custGeom>
                <a:avLst/>
                <a:gdLst/>
                <a:ahLst/>
                <a:cxnLst/>
                <a:rect l="l" t="t" r="r" b="b"/>
                <a:pathLst>
                  <a:path w="620" h="473" extrusionOk="0">
                    <a:moveTo>
                      <a:pt x="323" y="1"/>
                    </a:moveTo>
                    <a:cubicBezTo>
                      <a:pt x="0" y="1"/>
                      <a:pt x="0" y="472"/>
                      <a:pt x="323" y="472"/>
                    </a:cubicBezTo>
                    <a:cubicBezTo>
                      <a:pt x="330" y="473"/>
                      <a:pt x="337" y="473"/>
                      <a:pt x="344" y="473"/>
                    </a:cubicBezTo>
                    <a:cubicBezTo>
                      <a:pt x="620" y="473"/>
                      <a:pt x="613"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3" name="Google Shape;11113;p29"/>
              <p:cNvSpPr/>
              <p:nvPr/>
            </p:nvSpPr>
            <p:spPr>
              <a:xfrm>
                <a:off x="3927775" y="2021525"/>
                <a:ext cx="15500" cy="11825"/>
              </a:xfrm>
              <a:custGeom>
                <a:avLst/>
                <a:gdLst/>
                <a:ahLst/>
                <a:cxnLst/>
                <a:rect l="l" t="t" r="r" b="b"/>
                <a:pathLst>
                  <a:path w="620" h="473" extrusionOk="0">
                    <a:moveTo>
                      <a:pt x="323" y="1"/>
                    </a:moveTo>
                    <a:cubicBezTo>
                      <a:pt x="0" y="1"/>
                      <a:pt x="0" y="472"/>
                      <a:pt x="323" y="472"/>
                    </a:cubicBezTo>
                    <a:cubicBezTo>
                      <a:pt x="330" y="472"/>
                      <a:pt x="337" y="472"/>
                      <a:pt x="344" y="472"/>
                    </a:cubicBezTo>
                    <a:cubicBezTo>
                      <a:pt x="620" y="472"/>
                      <a:pt x="613"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4" name="Google Shape;11114;p29"/>
              <p:cNvSpPr/>
              <p:nvPr/>
            </p:nvSpPr>
            <p:spPr>
              <a:xfrm>
                <a:off x="3955050" y="2046325"/>
                <a:ext cx="15500" cy="11800"/>
              </a:xfrm>
              <a:custGeom>
                <a:avLst/>
                <a:gdLst/>
                <a:ahLst/>
                <a:cxnLst/>
                <a:rect l="l" t="t" r="r" b="b"/>
                <a:pathLst>
                  <a:path w="620" h="472" extrusionOk="0">
                    <a:moveTo>
                      <a:pt x="322" y="0"/>
                    </a:moveTo>
                    <a:cubicBezTo>
                      <a:pt x="0" y="0"/>
                      <a:pt x="0" y="471"/>
                      <a:pt x="322" y="471"/>
                    </a:cubicBezTo>
                    <a:cubicBezTo>
                      <a:pt x="620" y="471"/>
                      <a:pt x="620"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5" name="Google Shape;11115;p29"/>
              <p:cNvSpPr/>
              <p:nvPr/>
            </p:nvSpPr>
            <p:spPr>
              <a:xfrm>
                <a:off x="3957525" y="1950875"/>
                <a:ext cx="15500" cy="11800"/>
              </a:xfrm>
              <a:custGeom>
                <a:avLst/>
                <a:gdLst/>
                <a:ahLst/>
                <a:cxnLst/>
                <a:rect l="l" t="t" r="r" b="b"/>
                <a:pathLst>
                  <a:path w="620"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6" name="Google Shape;11116;p29"/>
              <p:cNvSpPr/>
              <p:nvPr/>
            </p:nvSpPr>
            <p:spPr>
              <a:xfrm>
                <a:off x="3912275" y="2058700"/>
                <a:ext cx="15525" cy="11800"/>
              </a:xfrm>
              <a:custGeom>
                <a:avLst/>
                <a:gdLst/>
                <a:ahLst/>
                <a:cxnLst/>
                <a:rect l="l" t="t" r="r" b="b"/>
                <a:pathLst>
                  <a:path w="621" h="472" extrusionOk="0">
                    <a:moveTo>
                      <a:pt x="323" y="1"/>
                    </a:moveTo>
                    <a:cubicBezTo>
                      <a:pt x="1" y="1"/>
                      <a:pt x="1" y="472"/>
                      <a:pt x="323" y="472"/>
                    </a:cubicBezTo>
                    <a:cubicBezTo>
                      <a:pt x="620" y="472"/>
                      <a:pt x="620"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17" name="Google Shape;11117;p29"/>
            <p:cNvGrpSpPr/>
            <p:nvPr/>
          </p:nvGrpSpPr>
          <p:grpSpPr>
            <a:xfrm>
              <a:off x="1136362" y="332417"/>
              <a:ext cx="407984" cy="415906"/>
              <a:chOff x="3646250" y="1707050"/>
              <a:chExt cx="552375" cy="563100"/>
            </a:xfrm>
          </p:grpSpPr>
          <p:sp>
            <p:nvSpPr>
              <p:cNvPr id="11118" name="Google Shape;11118;p29"/>
              <p:cNvSpPr/>
              <p:nvPr/>
            </p:nvSpPr>
            <p:spPr>
              <a:xfrm>
                <a:off x="3931325"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9" name="Google Shape;11119;p29"/>
              <p:cNvSpPr/>
              <p:nvPr/>
            </p:nvSpPr>
            <p:spPr>
              <a:xfrm>
                <a:off x="3850150"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0" name="Google Shape;11120;p29"/>
              <p:cNvSpPr/>
              <p:nvPr/>
            </p:nvSpPr>
            <p:spPr>
              <a:xfrm>
                <a:off x="3729925"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1" name="Google Shape;11121;p29"/>
              <p:cNvSpPr/>
              <p:nvPr/>
            </p:nvSpPr>
            <p:spPr>
              <a:xfrm>
                <a:off x="3646250"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2" name="Google Shape;11122;p29"/>
              <p:cNvSpPr/>
              <p:nvPr/>
            </p:nvSpPr>
            <p:spPr>
              <a:xfrm>
                <a:off x="3966188"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3" name="Google Shape;11123;p29"/>
              <p:cNvSpPr/>
              <p:nvPr/>
            </p:nvSpPr>
            <p:spPr>
              <a:xfrm>
                <a:off x="3983088"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4" name="Google Shape;11124;p29"/>
              <p:cNvSpPr/>
              <p:nvPr/>
            </p:nvSpPr>
            <p:spPr>
              <a:xfrm>
                <a:off x="3979363"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5" name="Google Shape;11125;p29"/>
              <p:cNvSpPr/>
              <p:nvPr/>
            </p:nvSpPr>
            <p:spPr>
              <a:xfrm>
                <a:off x="3659875"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6" name="Google Shape;11126;p29"/>
              <p:cNvSpPr/>
              <p:nvPr/>
            </p:nvSpPr>
            <p:spPr>
              <a:xfrm>
                <a:off x="3961388"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7" name="Google Shape;11127;p29"/>
              <p:cNvSpPr/>
              <p:nvPr/>
            </p:nvSpPr>
            <p:spPr>
              <a:xfrm>
                <a:off x="3772363"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8" name="Google Shape;11128;p29"/>
              <p:cNvSpPr/>
              <p:nvPr/>
            </p:nvSpPr>
            <p:spPr>
              <a:xfrm>
                <a:off x="3913063"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9" name="Google Shape;11129;p29"/>
              <p:cNvSpPr/>
              <p:nvPr/>
            </p:nvSpPr>
            <p:spPr>
              <a:xfrm>
                <a:off x="3931325" y="2051863"/>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0" name="Google Shape;11130;p29"/>
              <p:cNvSpPr/>
              <p:nvPr/>
            </p:nvSpPr>
            <p:spPr>
              <a:xfrm>
                <a:off x="3850150" y="2054588"/>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1" name="Google Shape;11131;p29"/>
              <p:cNvSpPr/>
              <p:nvPr/>
            </p:nvSpPr>
            <p:spPr>
              <a:xfrm>
                <a:off x="3729925" y="2031463"/>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2" name="Google Shape;11132;p29"/>
              <p:cNvSpPr/>
              <p:nvPr/>
            </p:nvSpPr>
            <p:spPr>
              <a:xfrm>
                <a:off x="3646250" y="2001413"/>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3" name="Google Shape;11133;p29"/>
              <p:cNvSpPr/>
              <p:nvPr/>
            </p:nvSpPr>
            <p:spPr>
              <a:xfrm>
                <a:off x="3966188" y="2036188"/>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4" name="Google Shape;11134;p29"/>
              <p:cNvSpPr/>
              <p:nvPr/>
            </p:nvSpPr>
            <p:spPr>
              <a:xfrm>
                <a:off x="3983088" y="1997688"/>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5" name="Google Shape;11135;p29"/>
              <p:cNvSpPr/>
              <p:nvPr/>
            </p:nvSpPr>
            <p:spPr>
              <a:xfrm>
                <a:off x="3979363" y="1881938"/>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6" name="Google Shape;11136;p29"/>
              <p:cNvSpPr/>
              <p:nvPr/>
            </p:nvSpPr>
            <p:spPr>
              <a:xfrm>
                <a:off x="3659875" y="1890463"/>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7" name="Google Shape;11137;p29"/>
              <p:cNvSpPr/>
              <p:nvPr/>
            </p:nvSpPr>
            <p:spPr>
              <a:xfrm>
                <a:off x="3961388" y="1771013"/>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8" name="Google Shape;11138;p29"/>
              <p:cNvSpPr/>
              <p:nvPr/>
            </p:nvSpPr>
            <p:spPr>
              <a:xfrm>
                <a:off x="3772363" y="1758688"/>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9" name="Google Shape;11139;p29"/>
              <p:cNvSpPr/>
              <p:nvPr/>
            </p:nvSpPr>
            <p:spPr>
              <a:xfrm>
                <a:off x="3913063" y="1718788"/>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0" name="Google Shape;11140;p29"/>
              <p:cNvSpPr/>
              <p:nvPr/>
            </p:nvSpPr>
            <p:spPr>
              <a:xfrm>
                <a:off x="3931788"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1" name="Google Shape;11141;p29"/>
              <p:cNvSpPr/>
              <p:nvPr/>
            </p:nvSpPr>
            <p:spPr>
              <a:xfrm>
                <a:off x="3936450" y="2075725"/>
                <a:ext cx="57650" cy="128650"/>
              </a:xfrm>
              <a:custGeom>
                <a:avLst/>
                <a:gdLst/>
                <a:ahLst/>
                <a:cxnLst/>
                <a:rect l="l" t="t" r="r" b="b"/>
                <a:pathLst>
                  <a:path w="2306" h="5146" extrusionOk="0">
                    <a:moveTo>
                      <a:pt x="625" y="0"/>
                    </a:moveTo>
                    <a:cubicBezTo>
                      <a:pt x="445" y="0"/>
                      <a:pt x="278" y="129"/>
                      <a:pt x="149" y="460"/>
                    </a:cubicBezTo>
                    <a:cubicBezTo>
                      <a:pt x="0" y="882"/>
                      <a:pt x="50" y="1452"/>
                      <a:pt x="124" y="1923"/>
                    </a:cubicBezTo>
                    <a:cubicBezTo>
                      <a:pt x="199" y="2443"/>
                      <a:pt x="273" y="2964"/>
                      <a:pt x="447" y="3509"/>
                    </a:cubicBezTo>
                    <a:lnTo>
                      <a:pt x="719" y="4327"/>
                    </a:lnTo>
                    <a:cubicBezTo>
                      <a:pt x="827" y="4543"/>
                      <a:pt x="1030" y="4835"/>
                      <a:pt x="1080" y="5054"/>
                    </a:cubicBezTo>
                    <a:lnTo>
                      <a:pt x="1080" y="5054"/>
                    </a:lnTo>
                    <a:cubicBezTo>
                      <a:pt x="1009" y="4490"/>
                      <a:pt x="933" y="3926"/>
                      <a:pt x="769" y="3385"/>
                    </a:cubicBezTo>
                    <a:lnTo>
                      <a:pt x="769" y="3385"/>
                    </a:lnTo>
                    <a:cubicBezTo>
                      <a:pt x="1017" y="3931"/>
                      <a:pt x="1389" y="4427"/>
                      <a:pt x="1835" y="4823"/>
                    </a:cubicBezTo>
                    <a:cubicBezTo>
                      <a:pt x="1711" y="4079"/>
                      <a:pt x="1438" y="3410"/>
                      <a:pt x="1141" y="2691"/>
                    </a:cubicBezTo>
                    <a:lnTo>
                      <a:pt x="1141" y="2691"/>
                    </a:lnTo>
                    <a:cubicBezTo>
                      <a:pt x="1463" y="3187"/>
                      <a:pt x="1835" y="3658"/>
                      <a:pt x="2231" y="4055"/>
                    </a:cubicBezTo>
                    <a:cubicBezTo>
                      <a:pt x="2306" y="3137"/>
                      <a:pt x="2132" y="2195"/>
                      <a:pt x="1835" y="1328"/>
                    </a:cubicBezTo>
                    <a:cubicBezTo>
                      <a:pt x="1673" y="913"/>
                      <a:pt x="1104" y="0"/>
                      <a:pt x="625" y="0"/>
                    </a:cubicBezTo>
                    <a:close/>
                    <a:moveTo>
                      <a:pt x="1080" y="5054"/>
                    </a:moveTo>
                    <a:cubicBezTo>
                      <a:pt x="1083" y="5084"/>
                      <a:pt x="1087" y="5115"/>
                      <a:pt x="1091" y="5145"/>
                    </a:cubicBezTo>
                    <a:cubicBezTo>
                      <a:pt x="1091" y="5117"/>
                      <a:pt x="1087" y="5086"/>
                      <a:pt x="1080" y="5054"/>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2" name="Google Shape;11142;p29"/>
              <p:cNvSpPr/>
              <p:nvPr/>
            </p:nvSpPr>
            <p:spPr>
              <a:xfrm>
                <a:off x="3850613"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3" name="Google Shape;11143;p29"/>
              <p:cNvSpPr/>
              <p:nvPr/>
            </p:nvSpPr>
            <p:spPr>
              <a:xfrm>
                <a:off x="3854650" y="2077050"/>
                <a:ext cx="60750" cy="136000"/>
              </a:xfrm>
              <a:custGeom>
                <a:avLst/>
                <a:gdLst/>
                <a:ahLst/>
                <a:cxnLst/>
                <a:rect l="l" t="t" r="r" b="b"/>
                <a:pathLst>
                  <a:path w="2430" h="5440" extrusionOk="0">
                    <a:moveTo>
                      <a:pt x="1578" y="0"/>
                    </a:moveTo>
                    <a:cubicBezTo>
                      <a:pt x="1353" y="0"/>
                      <a:pt x="1226" y="188"/>
                      <a:pt x="1066" y="407"/>
                    </a:cubicBezTo>
                    <a:cubicBezTo>
                      <a:pt x="694" y="1002"/>
                      <a:pt x="496" y="1647"/>
                      <a:pt x="322" y="2366"/>
                    </a:cubicBezTo>
                    <a:cubicBezTo>
                      <a:pt x="124" y="3258"/>
                      <a:pt x="50" y="4200"/>
                      <a:pt x="0" y="5117"/>
                    </a:cubicBezTo>
                    <a:cubicBezTo>
                      <a:pt x="124" y="4572"/>
                      <a:pt x="298" y="4026"/>
                      <a:pt x="620" y="3580"/>
                    </a:cubicBezTo>
                    <a:cubicBezTo>
                      <a:pt x="669" y="4200"/>
                      <a:pt x="744" y="4820"/>
                      <a:pt x="818" y="5439"/>
                    </a:cubicBezTo>
                    <a:cubicBezTo>
                      <a:pt x="1016" y="4696"/>
                      <a:pt x="1190" y="3977"/>
                      <a:pt x="1388" y="3233"/>
                    </a:cubicBezTo>
                    <a:cubicBezTo>
                      <a:pt x="1661" y="3704"/>
                      <a:pt x="1909" y="4150"/>
                      <a:pt x="2107" y="4646"/>
                    </a:cubicBezTo>
                    <a:cubicBezTo>
                      <a:pt x="2405" y="3704"/>
                      <a:pt x="2405" y="2663"/>
                      <a:pt x="2430" y="1671"/>
                    </a:cubicBezTo>
                    <a:cubicBezTo>
                      <a:pt x="2430" y="1374"/>
                      <a:pt x="2430" y="1027"/>
                      <a:pt x="2355" y="754"/>
                    </a:cubicBezTo>
                    <a:cubicBezTo>
                      <a:pt x="2256" y="482"/>
                      <a:pt x="2033" y="159"/>
                      <a:pt x="1760" y="35"/>
                    </a:cubicBezTo>
                    <a:cubicBezTo>
                      <a:pt x="1693" y="11"/>
                      <a:pt x="1632" y="0"/>
                      <a:pt x="1578"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4" name="Google Shape;11144;p29"/>
              <p:cNvSpPr/>
              <p:nvPr/>
            </p:nvSpPr>
            <p:spPr>
              <a:xfrm>
                <a:off x="3730388"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5" name="Google Shape;11145;p29"/>
              <p:cNvSpPr/>
              <p:nvPr/>
            </p:nvSpPr>
            <p:spPr>
              <a:xfrm>
                <a:off x="3753625" y="2059025"/>
                <a:ext cx="106000" cy="121175"/>
              </a:xfrm>
              <a:custGeom>
                <a:avLst/>
                <a:gdLst/>
                <a:ahLst/>
                <a:cxnLst/>
                <a:rect l="l" t="t" r="r" b="b"/>
                <a:pathLst>
                  <a:path w="4240" h="4847" extrusionOk="0">
                    <a:moveTo>
                      <a:pt x="20" y="4329"/>
                    </a:moveTo>
                    <a:cubicBezTo>
                      <a:pt x="13" y="4336"/>
                      <a:pt x="7" y="4344"/>
                      <a:pt x="0" y="4351"/>
                    </a:cubicBezTo>
                    <a:cubicBezTo>
                      <a:pt x="7" y="4344"/>
                      <a:pt x="14" y="4337"/>
                      <a:pt x="20" y="4329"/>
                    </a:cubicBezTo>
                    <a:close/>
                    <a:moveTo>
                      <a:pt x="3699" y="1"/>
                    </a:moveTo>
                    <a:cubicBezTo>
                      <a:pt x="3413" y="1"/>
                      <a:pt x="3055" y="189"/>
                      <a:pt x="2851" y="335"/>
                    </a:cubicBezTo>
                    <a:cubicBezTo>
                      <a:pt x="2231" y="781"/>
                      <a:pt x="1686" y="1450"/>
                      <a:pt x="1215" y="2070"/>
                    </a:cubicBezTo>
                    <a:cubicBezTo>
                      <a:pt x="942" y="2442"/>
                      <a:pt x="719" y="2814"/>
                      <a:pt x="496" y="3211"/>
                    </a:cubicBezTo>
                    <a:cubicBezTo>
                      <a:pt x="397" y="3384"/>
                      <a:pt x="273" y="3607"/>
                      <a:pt x="199" y="3830"/>
                    </a:cubicBezTo>
                    <a:cubicBezTo>
                      <a:pt x="152" y="3947"/>
                      <a:pt x="127" y="4197"/>
                      <a:pt x="20" y="4329"/>
                    </a:cubicBezTo>
                    <a:lnTo>
                      <a:pt x="20" y="4329"/>
                    </a:lnTo>
                    <a:cubicBezTo>
                      <a:pt x="460" y="3841"/>
                      <a:pt x="900" y="3352"/>
                      <a:pt x="1364" y="2888"/>
                    </a:cubicBezTo>
                    <a:lnTo>
                      <a:pt x="1364" y="2888"/>
                    </a:lnTo>
                    <a:cubicBezTo>
                      <a:pt x="1240" y="3508"/>
                      <a:pt x="1066" y="4103"/>
                      <a:pt x="843" y="4698"/>
                    </a:cubicBezTo>
                    <a:cubicBezTo>
                      <a:pt x="1364" y="4177"/>
                      <a:pt x="1810" y="3558"/>
                      <a:pt x="2132" y="2888"/>
                    </a:cubicBezTo>
                    <a:lnTo>
                      <a:pt x="2132" y="2888"/>
                    </a:lnTo>
                    <a:lnTo>
                      <a:pt x="1959" y="4847"/>
                    </a:lnTo>
                    <a:cubicBezTo>
                      <a:pt x="2455" y="4177"/>
                      <a:pt x="2950" y="3458"/>
                      <a:pt x="3347" y="2715"/>
                    </a:cubicBezTo>
                    <a:cubicBezTo>
                      <a:pt x="3694" y="2095"/>
                      <a:pt x="4239" y="1079"/>
                      <a:pt x="4115" y="360"/>
                    </a:cubicBezTo>
                    <a:cubicBezTo>
                      <a:pt x="4064" y="94"/>
                      <a:pt x="3899" y="1"/>
                      <a:pt x="3699"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6" name="Google Shape;11146;p29"/>
              <p:cNvSpPr/>
              <p:nvPr/>
            </p:nvSpPr>
            <p:spPr>
              <a:xfrm>
                <a:off x="3646713"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7" name="Google Shape;11147;p29"/>
              <p:cNvSpPr/>
              <p:nvPr/>
            </p:nvSpPr>
            <p:spPr>
              <a:xfrm>
                <a:off x="3687925" y="2004575"/>
                <a:ext cx="155575" cy="74000"/>
              </a:xfrm>
              <a:custGeom>
                <a:avLst/>
                <a:gdLst/>
                <a:ahLst/>
                <a:cxnLst/>
                <a:rect l="l" t="t" r="r" b="b"/>
                <a:pathLst>
                  <a:path w="6223" h="2960" extrusionOk="0">
                    <a:moveTo>
                      <a:pt x="5606" y="0"/>
                    </a:moveTo>
                    <a:cubicBezTo>
                      <a:pt x="5499" y="0"/>
                      <a:pt x="5382" y="27"/>
                      <a:pt x="5256" y="59"/>
                    </a:cubicBezTo>
                    <a:cubicBezTo>
                      <a:pt x="4314" y="208"/>
                      <a:pt x="3347" y="356"/>
                      <a:pt x="2405" y="579"/>
                    </a:cubicBezTo>
                    <a:cubicBezTo>
                      <a:pt x="1538" y="802"/>
                      <a:pt x="645" y="1075"/>
                      <a:pt x="1" y="1695"/>
                    </a:cubicBezTo>
                    <a:cubicBezTo>
                      <a:pt x="645" y="1645"/>
                      <a:pt x="1339" y="1571"/>
                      <a:pt x="1984" y="1521"/>
                    </a:cubicBezTo>
                    <a:lnTo>
                      <a:pt x="1984" y="1521"/>
                    </a:lnTo>
                    <a:cubicBezTo>
                      <a:pt x="1587" y="1819"/>
                      <a:pt x="1166" y="2191"/>
                      <a:pt x="868" y="2637"/>
                    </a:cubicBezTo>
                    <a:cubicBezTo>
                      <a:pt x="1488" y="2463"/>
                      <a:pt x="2133" y="2290"/>
                      <a:pt x="2752" y="2067"/>
                    </a:cubicBezTo>
                    <a:lnTo>
                      <a:pt x="2752" y="2067"/>
                    </a:lnTo>
                    <a:cubicBezTo>
                      <a:pt x="2628" y="2389"/>
                      <a:pt x="2455" y="2686"/>
                      <a:pt x="2257" y="2959"/>
                    </a:cubicBezTo>
                    <a:cubicBezTo>
                      <a:pt x="3496" y="2612"/>
                      <a:pt x="4686" y="1968"/>
                      <a:pt x="5678" y="1150"/>
                    </a:cubicBezTo>
                    <a:cubicBezTo>
                      <a:pt x="5950" y="902"/>
                      <a:pt x="6223" y="579"/>
                      <a:pt x="5975" y="208"/>
                    </a:cubicBezTo>
                    <a:cubicBezTo>
                      <a:pt x="5875" y="50"/>
                      <a:pt x="5750" y="0"/>
                      <a:pt x="560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8" name="Google Shape;11148;p29"/>
              <p:cNvSpPr/>
              <p:nvPr/>
            </p:nvSpPr>
            <p:spPr>
              <a:xfrm>
                <a:off x="3966650"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9" name="Google Shape;11149;p29"/>
              <p:cNvSpPr/>
              <p:nvPr/>
            </p:nvSpPr>
            <p:spPr>
              <a:xfrm>
                <a:off x="3974250" y="2051050"/>
                <a:ext cx="108475" cy="95675"/>
              </a:xfrm>
              <a:custGeom>
                <a:avLst/>
                <a:gdLst/>
                <a:ahLst/>
                <a:cxnLst/>
                <a:rect l="l" t="t" r="r" b="b"/>
                <a:pathLst>
                  <a:path w="4339" h="3827" extrusionOk="0">
                    <a:moveTo>
                      <a:pt x="294" y="1"/>
                    </a:moveTo>
                    <a:cubicBezTo>
                      <a:pt x="190" y="1"/>
                      <a:pt x="110" y="52"/>
                      <a:pt x="100" y="208"/>
                    </a:cubicBezTo>
                    <a:cubicBezTo>
                      <a:pt x="1" y="480"/>
                      <a:pt x="323" y="827"/>
                      <a:pt x="472" y="1001"/>
                    </a:cubicBezTo>
                    <a:cubicBezTo>
                      <a:pt x="1314" y="2141"/>
                      <a:pt x="2331" y="3083"/>
                      <a:pt x="3521" y="3827"/>
                    </a:cubicBezTo>
                    <a:cubicBezTo>
                      <a:pt x="3446" y="3579"/>
                      <a:pt x="3347" y="3381"/>
                      <a:pt x="3273" y="3158"/>
                    </a:cubicBezTo>
                    <a:lnTo>
                      <a:pt x="3273" y="3158"/>
                    </a:lnTo>
                    <a:cubicBezTo>
                      <a:pt x="3595" y="3282"/>
                      <a:pt x="3967" y="3406"/>
                      <a:pt x="4314" y="3530"/>
                    </a:cubicBezTo>
                    <a:cubicBezTo>
                      <a:pt x="4140" y="3158"/>
                      <a:pt x="3892" y="2811"/>
                      <a:pt x="3645" y="2513"/>
                    </a:cubicBezTo>
                    <a:cubicBezTo>
                      <a:pt x="3892" y="2513"/>
                      <a:pt x="4091" y="2538"/>
                      <a:pt x="4339" y="2538"/>
                    </a:cubicBezTo>
                    <a:cubicBezTo>
                      <a:pt x="4091" y="2191"/>
                      <a:pt x="3769" y="1918"/>
                      <a:pt x="3421" y="1670"/>
                    </a:cubicBezTo>
                    <a:cubicBezTo>
                      <a:pt x="2579" y="1075"/>
                      <a:pt x="1686" y="580"/>
                      <a:pt x="744" y="158"/>
                    </a:cubicBezTo>
                    <a:cubicBezTo>
                      <a:pt x="629" y="100"/>
                      <a:pt x="438" y="1"/>
                      <a:pt x="294"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0" name="Google Shape;11150;p29"/>
              <p:cNvSpPr/>
              <p:nvPr/>
            </p:nvSpPr>
            <p:spPr>
              <a:xfrm>
                <a:off x="3983550"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1" name="Google Shape;11151;p29"/>
              <p:cNvSpPr/>
              <p:nvPr/>
            </p:nvSpPr>
            <p:spPr>
              <a:xfrm>
                <a:off x="3987875" y="1992150"/>
                <a:ext cx="128325" cy="75250"/>
              </a:xfrm>
              <a:custGeom>
                <a:avLst/>
                <a:gdLst/>
                <a:ahLst/>
                <a:cxnLst/>
                <a:rect l="l" t="t" r="r" b="b"/>
                <a:pathLst>
                  <a:path w="5133" h="3010" extrusionOk="0">
                    <a:moveTo>
                      <a:pt x="862" y="1"/>
                    </a:moveTo>
                    <a:cubicBezTo>
                      <a:pt x="573" y="1"/>
                      <a:pt x="172" y="56"/>
                      <a:pt x="75" y="308"/>
                    </a:cubicBezTo>
                    <a:cubicBezTo>
                      <a:pt x="1" y="581"/>
                      <a:pt x="422" y="952"/>
                      <a:pt x="571" y="1126"/>
                    </a:cubicBezTo>
                    <a:cubicBezTo>
                      <a:pt x="1166" y="1696"/>
                      <a:pt x="1885" y="2043"/>
                      <a:pt x="2554" y="2390"/>
                    </a:cubicBezTo>
                    <a:cubicBezTo>
                      <a:pt x="3025" y="2589"/>
                      <a:pt x="3471" y="2812"/>
                      <a:pt x="3918" y="3010"/>
                    </a:cubicBezTo>
                    <a:cubicBezTo>
                      <a:pt x="3645" y="2589"/>
                      <a:pt x="3347" y="2217"/>
                      <a:pt x="2976" y="1919"/>
                    </a:cubicBezTo>
                    <a:lnTo>
                      <a:pt x="2976" y="1919"/>
                    </a:lnTo>
                    <a:lnTo>
                      <a:pt x="4909" y="2291"/>
                    </a:lnTo>
                    <a:cubicBezTo>
                      <a:pt x="4513" y="1944"/>
                      <a:pt x="4017" y="1671"/>
                      <a:pt x="3496" y="1473"/>
                    </a:cubicBezTo>
                    <a:cubicBezTo>
                      <a:pt x="4042" y="1374"/>
                      <a:pt x="4587" y="1299"/>
                      <a:pt x="5132" y="1176"/>
                    </a:cubicBezTo>
                    <a:cubicBezTo>
                      <a:pt x="3918" y="432"/>
                      <a:pt x="2505" y="110"/>
                      <a:pt x="1067" y="10"/>
                    </a:cubicBezTo>
                    <a:cubicBezTo>
                      <a:pt x="1013" y="5"/>
                      <a:pt x="942" y="1"/>
                      <a:pt x="862"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2" name="Google Shape;11152;p29"/>
              <p:cNvSpPr/>
              <p:nvPr/>
            </p:nvSpPr>
            <p:spPr>
              <a:xfrm>
                <a:off x="3979825"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3" name="Google Shape;11153;p29"/>
              <p:cNvSpPr/>
              <p:nvPr/>
            </p:nvSpPr>
            <p:spPr>
              <a:xfrm>
                <a:off x="3992000" y="1909350"/>
                <a:ext cx="131025" cy="71525"/>
              </a:xfrm>
              <a:custGeom>
                <a:avLst/>
                <a:gdLst/>
                <a:ahLst/>
                <a:cxnLst/>
                <a:rect l="l" t="t" r="r" b="b"/>
                <a:pathLst>
                  <a:path w="5241" h="2861" extrusionOk="0">
                    <a:moveTo>
                      <a:pt x="4546" y="1"/>
                    </a:moveTo>
                    <a:lnTo>
                      <a:pt x="4546" y="1"/>
                    </a:lnTo>
                    <a:cubicBezTo>
                      <a:pt x="4075" y="125"/>
                      <a:pt x="3604" y="298"/>
                      <a:pt x="3133" y="447"/>
                    </a:cubicBezTo>
                    <a:cubicBezTo>
                      <a:pt x="2364" y="819"/>
                      <a:pt x="1621" y="1265"/>
                      <a:pt x="951" y="1810"/>
                    </a:cubicBezTo>
                    <a:cubicBezTo>
                      <a:pt x="728" y="1984"/>
                      <a:pt x="34" y="2430"/>
                      <a:pt x="9" y="2678"/>
                    </a:cubicBezTo>
                    <a:cubicBezTo>
                      <a:pt x="0" y="2815"/>
                      <a:pt x="126" y="2861"/>
                      <a:pt x="296" y="2861"/>
                    </a:cubicBezTo>
                    <a:cubicBezTo>
                      <a:pt x="589" y="2861"/>
                      <a:pt x="1015" y="2725"/>
                      <a:pt x="1125" y="2678"/>
                    </a:cubicBezTo>
                    <a:cubicBezTo>
                      <a:pt x="2439" y="2356"/>
                      <a:pt x="3753" y="2033"/>
                      <a:pt x="5067" y="1686"/>
                    </a:cubicBezTo>
                    <a:cubicBezTo>
                      <a:pt x="4571" y="1637"/>
                      <a:pt x="4075" y="1538"/>
                      <a:pt x="3579" y="1488"/>
                    </a:cubicBezTo>
                    <a:lnTo>
                      <a:pt x="5240" y="546"/>
                    </a:lnTo>
                    <a:lnTo>
                      <a:pt x="5240" y="546"/>
                    </a:lnTo>
                    <a:cubicBezTo>
                      <a:pt x="4571" y="769"/>
                      <a:pt x="3877" y="893"/>
                      <a:pt x="3207" y="992"/>
                    </a:cubicBezTo>
                    <a:cubicBezTo>
                      <a:pt x="3579" y="546"/>
                      <a:pt x="4001" y="199"/>
                      <a:pt x="4546"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4" name="Google Shape;11154;p29"/>
              <p:cNvSpPr/>
              <p:nvPr/>
            </p:nvSpPr>
            <p:spPr>
              <a:xfrm>
                <a:off x="3660338"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5" name="Google Shape;11155;p29"/>
              <p:cNvSpPr/>
              <p:nvPr/>
            </p:nvSpPr>
            <p:spPr>
              <a:xfrm>
                <a:off x="3732550" y="1916175"/>
                <a:ext cx="114050" cy="65100"/>
              </a:xfrm>
              <a:custGeom>
                <a:avLst/>
                <a:gdLst/>
                <a:ahLst/>
                <a:cxnLst/>
                <a:rect l="l" t="t" r="r" b="b"/>
                <a:pathLst>
                  <a:path w="4562" h="2604" extrusionOk="0">
                    <a:moveTo>
                      <a:pt x="174" y="0"/>
                    </a:moveTo>
                    <a:cubicBezTo>
                      <a:pt x="194" y="3"/>
                      <a:pt x="214" y="6"/>
                      <a:pt x="235" y="9"/>
                    </a:cubicBezTo>
                    <a:lnTo>
                      <a:pt x="235" y="9"/>
                    </a:lnTo>
                    <a:cubicBezTo>
                      <a:pt x="216" y="4"/>
                      <a:pt x="196" y="0"/>
                      <a:pt x="174" y="0"/>
                    </a:cubicBezTo>
                    <a:close/>
                    <a:moveTo>
                      <a:pt x="235" y="9"/>
                    </a:moveTo>
                    <a:cubicBezTo>
                      <a:pt x="318" y="34"/>
                      <a:pt x="366" y="108"/>
                      <a:pt x="447" y="149"/>
                    </a:cubicBezTo>
                    <a:cubicBezTo>
                      <a:pt x="719" y="422"/>
                      <a:pt x="992" y="719"/>
                      <a:pt x="1240" y="992"/>
                    </a:cubicBezTo>
                    <a:cubicBezTo>
                      <a:pt x="937" y="916"/>
                      <a:pt x="634" y="884"/>
                      <a:pt x="309" y="884"/>
                    </a:cubicBezTo>
                    <a:cubicBezTo>
                      <a:pt x="208" y="884"/>
                      <a:pt x="106" y="887"/>
                      <a:pt x="1" y="893"/>
                    </a:cubicBezTo>
                    <a:cubicBezTo>
                      <a:pt x="546" y="1190"/>
                      <a:pt x="1067" y="1488"/>
                      <a:pt x="1612" y="1736"/>
                    </a:cubicBezTo>
                    <a:cubicBezTo>
                      <a:pt x="1508" y="1722"/>
                      <a:pt x="1404" y="1716"/>
                      <a:pt x="1300" y="1716"/>
                    </a:cubicBezTo>
                    <a:cubicBezTo>
                      <a:pt x="1032" y="1716"/>
                      <a:pt x="764" y="1756"/>
                      <a:pt x="496" y="1810"/>
                    </a:cubicBezTo>
                    <a:cubicBezTo>
                      <a:pt x="1091" y="2281"/>
                      <a:pt x="1835" y="2603"/>
                      <a:pt x="2579" y="2603"/>
                    </a:cubicBezTo>
                    <a:cubicBezTo>
                      <a:pt x="3198" y="2603"/>
                      <a:pt x="3818" y="2405"/>
                      <a:pt x="4413" y="2182"/>
                    </a:cubicBezTo>
                    <a:cubicBezTo>
                      <a:pt x="4463" y="2157"/>
                      <a:pt x="4562" y="2132"/>
                      <a:pt x="4562" y="2058"/>
                    </a:cubicBezTo>
                    <a:cubicBezTo>
                      <a:pt x="4562" y="1983"/>
                      <a:pt x="3942" y="1537"/>
                      <a:pt x="3843" y="1438"/>
                    </a:cubicBezTo>
                    <a:cubicBezTo>
                      <a:pt x="3521" y="1165"/>
                      <a:pt x="3099" y="942"/>
                      <a:pt x="2703" y="769"/>
                    </a:cubicBezTo>
                    <a:cubicBezTo>
                      <a:pt x="1952" y="357"/>
                      <a:pt x="1083" y="135"/>
                      <a:pt x="235" y="9"/>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6" name="Google Shape;11156;p29"/>
              <p:cNvSpPr/>
              <p:nvPr/>
            </p:nvSpPr>
            <p:spPr>
              <a:xfrm>
                <a:off x="3961850"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7" name="Google Shape;11157;p29"/>
              <p:cNvSpPr/>
              <p:nvPr/>
            </p:nvSpPr>
            <p:spPr>
              <a:xfrm>
                <a:off x="3964950" y="1805850"/>
                <a:ext cx="120875" cy="146350"/>
              </a:xfrm>
              <a:custGeom>
                <a:avLst/>
                <a:gdLst/>
                <a:ahLst/>
                <a:cxnLst/>
                <a:rect l="l" t="t" r="r" b="b"/>
                <a:pathLst>
                  <a:path w="4835" h="5854" extrusionOk="0">
                    <a:moveTo>
                      <a:pt x="4289" y="1"/>
                    </a:moveTo>
                    <a:lnTo>
                      <a:pt x="4289" y="1"/>
                    </a:lnTo>
                    <a:cubicBezTo>
                      <a:pt x="3446" y="546"/>
                      <a:pt x="2703" y="1240"/>
                      <a:pt x="2083" y="2058"/>
                    </a:cubicBezTo>
                    <a:cubicBezTo>
                      <a:pt x="1364" y="2951"/>
                      <a:pt x="744" y="3942"/>
                      <a:pt x="298" y="4934"/>
                    </a:cubicBezTo>
                    <a:cubicBezTo>
                      <a:pt x="125" y="5207"/>
                      <a:pt x="1" y="5504"/>
                      <a:pt x="75" y="5802"/>
                    </a:cubicBezTo>
                    <a:cubicBezTo>
                      <a:pt x="112" y="5839"/>
                      <a:pt x="158" y="5853"/>
                      <a:pt x="208" y="5853"/>
                    </a:cubicBezTo>
                    <a:cubicBezTo>
                      <a:pt x="324" y="5853"/>
                      <a:pt x="459" y="5772"/>
                      <a:pt x="546" y="5702"/>
                    </a:cubicBezTo>
                    <a:cubicBezTo>
                      <a:pt x="1463" y="4983"/>
                      <a:pt x="2281" y="4215"/>
                      <a:pt x="3099" y="3372"/>
                    </a:cubicBezTo>
                    <a:cubicBezTo>
                      <a:pt x="3793" y="2703"/>
                      <a:pt x="4463" y="1959"/>
                      <a:pt x="4835" y="1067"/>
                    </a:cubicBezTo>
                    <a:lnTo>
                      <a:pt x="4835" y="1067"/>
                    </a:lnTo>
                    <a:cubicBezTo>
                      <a:pt x="4661" y="1116"/>
                      <a:pt x="4438" y="1191"/>
                      <a:pt x="4264" y="1240"/>
                    </a:cubicBezTo>
                    <a:cubicBezTo>
                      <a:pt x="4463" y="992"/>
                      <a:pt x="4686" y="720"/>
                      <a:pt x="4810" y="422"/>
                    </a:cubicBezTo>
                    <a:lnTo>
                      <a:pt x="4810" y="422"/>
                    </a:lnTo>
                    <a:cubicBezTo>
                      <a:pt x="4512" y="546"/>
                      <a:pt x="4215" y="645"/>
                      <a:pt x="3942" y="844"/>
                    </a:cubicBezTo>
                    <a:cubicBezTo>
                      <a:pt x="4091" y="571"/>
                      <a:pt x="4190" y="273"/>
                      <a:pt x="4289"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8" name="Google Shape;11158;p29"/>
              <p:cNvSpPr/>
              <p:nvPr/>
            </p:nvSpPr>
            <p:spPr>
              <a:xfrm>
                <a:off x="3772825"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9" name="Google Shape;11159;p29"/>
              <p:cNvSpPr/>
              <p:nvPr/>
            </p:nvSpPr>
            <p:spPr>
              <a:xfrm>
                <a:off x="3808150" y="1849250"/>
                <a:ext cx="69975" cy="85600"/>
              </a:xfrm>
              <a:custGeom>
                <a:avLst/>
                <a:gdLst/>
                <a:ahLst/>
                <a:cxnLst/>
                <a:rect l="l" t="t" r="r" b="b"/>
                <a:pathLst>
                  <a:path w="2799" h="3424" extrusionOk="0">
                    <a:moveTo>
                      <a:pt x="1687" y="0"/>
                    </a:moveTo>
                    <a:lnTo>
                      <a:pt x="1687" y="0"/>
                    </a:lnTo>
                    <a:cubicBezTo>
                      <a:pt x="1786" y="397"/>
                      <a:pt x="1811" y="843"/>
                      <a:pt x="1811" y="1239"/>
                    </a:cubicBezTo>
                    <a:cubicBezTo>
                      <a:pt x="1563" y="768"/>
                      <a:pt x="1265" y="372"/>
                      <a:pt x="893" y="25"/>
                    </a:cubicBezTo>
                    <a:lnTo>
                      <a:pt x="893" y="25"/>
                    </a:lnTo>
                    <a:cubicBezTo>
                      <a:pt x="992" y="446"/>
                      <a:pt x="1017" y="818"/>
                      <a:pt x="1042" y="1215"/>
                    </a:cubicBezTo>
                    <a:cubicBezTo>
                      <a:pt x="670" y="967"/>
                      <a:pt x="323" y="719"/>
                      <a:pt x="1" y="471"/>
                    </a:cubicBezTo>
                    <a:lnTo>
                      <a:pt x="1" y="471"/>
                    </a:lnTo>
                    <a:cubicBezTo>
                      <a:pt x="150" y="1190"/>
                      <a:pt x="521" y="1834"/>
                      <a:pt x="1017" y="2355"/>
                    </a:cubicBezTo>
                    <a:cubicBezTo>
                      <a:pt x="1315" y="2702"/>
                      <a:pt x="1786" y="3272"/>
                      <a:pt x="2232" y="3371"/>
                    </a:cubicBezTo>
                    <a:cubicBezTo>
                      <a:pt x="2312" y="3407"/>
                      <a:pt x="2381" y="3423"/>
                      <a:pt x="2441" y="3423"/>
                    </a:cubicBezTo>
                    <a:cubicBezTo>
                      <a:pt x="2749" y="3423"/>
                      <a:pt x="2798" y="2993"/>
                      <a:pt x="2777" y="2702"/>
                    </a:cubicBezTo>
                    <a:cubicBezTo>
                      <a:pt x="2753" y="2206"/>
                      <a:pt x="2629" y="1710"/>
                      <a:pt x="2430" y="1239"/>
                    </a:cubicBezTo>
                    <a:cubicBezTo>
                      <a:pt x="2356" y="992"/>
                      <a:pt x="2232" y="768"/>
                      <a:pt x="2108" y="570"/>
                    </a:cubicBezTo>
                    <a:cubicBezTo>
                      <a:pt x="2009" y="397"/>
                      <a:pt x="1736" y="149"/>
                      <a:pt x="1687"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0" name="Google Shape;11160;p29"/>
              <p:cNvSpPr/>
              <p:nvPr/>
            </p:nvSpPr>
            <p:spPr>
              <a:xfrm>
                <a:off x="3913525"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1" name="Google Shape;11161;p29"/>
              <p:cNvSpPr/>
              <p:nvPr/>
            </p:nvSpPr>
            <p:spPr>
              <a:xfrm>
                <a:off x="3920950" y="1790375"/>
                <a:ext cx="48975" cy="142550"/>
              </a:xfrm>
              <a:custGeom>
                <a:avLst/>
                <a:gdLst/>
                <a:ahLst/>
                <a:cxnLst/>
                <a:rect l="l" t="t" r="r" b="b"/>
                <a:pathLst>
                  <a:path w="1959" h="5702" extrusionOk="0">
                    <a:moveTo>
                      <a:pt x="1339" y="0"/>
                    </a:moveTo>
                    <a:cubicBezTo>
                      <a:pt x="1067" y="446"/>
                      <a:pt x="843" y="892"/>
                      <a:pt x="620" y="1413"/>
                    </a:cubicBezTo>
                    <a:cubicBezTo>
                      <a:pt x="496" y="1710"/>
                      <a:pt x="323" y="2033"/>
                      <a:pt x="224" y="2330"/>
                    </a:cubicBezTo>
                    <a:cubicBezTo>
                      <a:pt x="1" y="3223"/>
                      <a:pt x="249" y="4437"/>
                      <a:pt x="472" y="5330"/>
                    </a:cubicBezTo>
                    <a:cubicBezTo>
                      <a:pt x="496" y="5503"/>
                      <a:pt x="596" y="5677"/>
                      <a:pt x="744" y="5702"/>
                    </a:cubicBezTo>
                    <a:lnTo>
                      <a:pt x="1488" y="3768"/>
                    </a:lnTo>
                    <a:cubicBezTo>
                      <a:pt x="1686" y="3223"/>
                      <a:pt x="1885" y="2702"/>
                      <a:pt x="1959" y="2157"/>
                    </a:cubicBezTo>
                    <a:lnTo>
                      <a:pt x="1959" y="2157"/>
                    </a:lnTo>
                    <a:cubicBezTo>
                      <a:pt x="1860" y="2281"/>
                      <a:pt x="1736" y="2355"/>
                      <a:pt x="1612" y="2454"/>
                    </a:cubicBezTo>
                    <a:cubicBezTo>
                      <a:pt x="1810" y="1810"/>
                      <a:pt x="1860" y="1165"/>
                      <a:pt x="1860" y="496"/>
                    </a:cubicBezTo>
                    <a:lnTo>
                      <a:pt x="1860" y="496"/>
                    </a:lnTo>
                    <a:cubicBezTo>
                      <a:pt x="1711" y="719"/>
                      <a:pt x="1562" y="967"/>
                      <a:pt x="1463" y="1239"/>
                    </a:cubicBezTo>
                    <a:cubicBezTo>
                      <a:pt x="1463" y="843"/>
                      <a:pt x="1389" y="421"/>
                      <a:pt x="1339"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2" name="Google Shape;11162;p29"/>
              <p:cNvSpPr/>
              <p:nvPr/>
            </p:nvSpPr>
            <p:spPr>
              <a:xfrm>
                <a:off x="3693500" y="1800175"/>
                <a:ext cx="175425" cy="169000"/>
              </a:xfrm>
              <a:custGeom>
                <a:avLst/>
                <a:gdLst/>
                <a:ahLst/>
                <a:cxnLst/>
                <a:rect l="l" t="t" r="r" b="b"/>
                <a:pathLst>
                  <a:path w="7017" h="6760" extrusionOk="0">
                    <a:moveTo>
                      <a:pt x="1582" y="1"/>
                    </a:moveTo>
                    <a:cubicBezTo>
                      <a:pt x="1559" y="1"/>
                      <a:pt x="1536" y="2"/>
                      <a:pt x="1513" y="5"/>
                    </a:cubicBezTo>
                    <a:cubicBezTo>
                      <a:pt x="1315" y="54"/>
                      <a:pt x="1141" y="178"/>
                      <a:pt x="943" y="253"/>
                    </a:cubicBezTo>
                    <a:cubicBezTo>
                      <a:pt x="745" y="376"/>
                      <a:pt x="447" y="426"/>
                      <a:pt x="274" y="575"/>
                    </a:cubicBezTo>
                    <a:cubicBezTo>
                      <a:pt x="75" y="724"/>
                      <a:pt x="75" y="922"/>
                      <a:pt x="75" y="1120"/>
                    </a:cubicBezTo>
                    <a:cubicBezTo>
                      <a:pt x="75" y="1219"/>
                      <a:pt x="125" y="1244"/>
                      <a:pt x="75" y="1343"/>
                    </a:cubicBezTo>
                    <a:cubicBezTo>
                      <a:pt x="75" y="1442"/>
                      <a:pt x="26" y="1542"/>
                      <a:pt x="26" y="1616"/>
                    </a:cubicBezTo>
                    <a:cubicBezTo>
                      <a:pt x="1" y="1988"/>
                      <a:pt x="125" y="2459"/>
                      <a:pt x="373" y="2781"/>
                    </a:cubicBezTo>
                    <a:cubicBezTo>
                      <a:pt x="1761" y="4591"/>
                      <a:pt x="4091" y="5880"/>
                      <a:pt x="6198" y="6673"/>
                    </a:cubicBezTo>
                    <a:cubicBezTo>
                      <a:pt x="6322" y="6723"/>
                      <a:pt x="6459" y="6760"/>
                      <a:pt x="6582" y="6760"/>
                    </a:cubicBezTo>
                    <a:cubicBezTo>
                      <a:pt x="6706" y="6760"/>
                      <a:pt x="6818" y="6723"/>
                      <a:pt x="6892" y="6623"/>
                    </a:cubicBezTo>
                    <a:cubicBezTo>
                      <a:pt x="7016" y="6450"/>
                      <a:pt x="6942" y="6252"/>
                      <a:pt x="6868" y="6053"/>
                    </a:cubicBezTo>
                    <a:cubicBezTo>
                      <a:pt x="6520" y="5260"/>
                      <a:pt x="6000" y="4492"/>
                      <a:pt x="5455" y="3698"/>
                    </a:cubicBezTo>
                    <a:cubicBezTo>
                      <a:pt x="5281" y="3500"/>
                      <a:pt x="5132" y="3302"/>
                      <a:pt x="4984" y="3079"/>
                    </a:cubicBezTo>
                    <a:cubicBezTo>
                      <a:pt x="4165" y="2013"/>
                      <a:pt x="3298" y="922"/>
                      <a:pt x="2133" y="203"/>
                    </a:cubicBezTo>
                    <a:cubicBezTo>
                      <a:pt x="1955" y="92"/>
                      <a:pt x="1777" y="1"/>
                      <a:pt x="1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3" name="Google Shape;11163;p29"/>
              <p:cNvSpPr/>
              <p:nvPr/>
            </p:nvSpPr>
            <p:spPr>
              <a:xfrm>
                <a:off x="3753000" y="1859150"/>
                <a:ext cx="104775" cy="101675"/>
              </a:xfrm>
              <a:custGeom>
                <a:avLst/>
                <a:gdLst/>
                <a:ahLst/>
                <a:cxnLst/>
                <a:rect l="l" t="t" r="r" b="b"/>
                <a:pathLst>
                  <a:path w="4191" h="4067" extrusionOk="0">
                    <a:moveTo>
                      <a:pt x="794" y="1"/>
                    </a:moveTo>
                    <a:cubicBezTo>
                      <a:pt x="801" y="18"/>
                      <a:pt x="811" y="35"/>
                      <a:pt x="824" y="52"/>
                    </a:cubicBezTo>
                    <a:lnTo>
                      <a:pt x="824" y="52"/>
                    </a:lnTo>
                    <a:cubicBezTo>
                      <a:pt x="814" y="35"/>
                      <a:pt x="804" y="18"/>
                      <a:pt x="794" y="1"/>
                    </a:cubicBezTo>
                    <a:close/>
                    <a:moveTo>
                      <a:pt x="348" y="1463"/>
                    </a:moveTo>
                    <a:lnTo>
                      <a:pt x="348" y="1463"/>
                    </a:lnTo>
                    <a:cubicBezTo>
                      <a:pt x="355" y="1465"/>
                      <a:pt x="362" y="1467"/>
                      <a:pt x="369" y="1468"/>
                    </a:cubicBezTo>
                    <a:lnTo>
                      <a:pt x="369" y="1468"/>
                    </a:lnTo>
                    <a:cubicBezTo>
                      <a:pt x="362" y="1466"/>
                      <a:pt x="355" y="1465"/>
                      <a:pt x="348" y="1463"/>
                    </a:cubicBezTo>
                    <a:close/>
                    <a:moveTo>
                      <a:pt x="824" y="52"/>
                    </a:moveTo>
                    <a:cubicBezTo>
                      <a:pt x="982" y="330"/>
                      <a:pt x="1100" y="587"/>
                      <a:pt x="1240" y="843"/>
                    </a:cubicBezTo>
                    <a:cubicBezTo>
                      <a:pt x="868" y="571"/>
                      <a:pt x="422" y="372"/>
                      <a:pt x="1" y="273"/>
                    </a:cubicBezTo>
                    <a:lnTo>
                      <a:pt x="1" y="273"/>
                    </a:lnTo>
                    <a:cubicBezTo>
                      <a:pt x="348" y="695"/>
                      <a:pt x="670" y="1141"/>
                      <a:pt x="1017" y="1538"/>
                    </a:cubicBezTo>
                    <a:cubicBezTo>
                      <a:pt x="802" y="1514"/>
                      <a:pt x="564" y="1513"/>
                      <a:pt x="369" y="1468"/>
                    </a:cubicBezTo>
                    <a:lnTo>
                      <a:pt x="369" y="1468"/>
                    </a:lnTo>
                    <a:cubicBezTo>
                      <a:pt x="621" y="1538"/>
                      <a:pt x="1048" y="1964"/>
                      <a:pt x="1265" y="2133"/>
                    </a:cubicBezTo>
                    <a:cubicBezTo>
                      <a:pt x="1587" y="2306"/>
                      <a:pt x="1860" y="2529"/>
                      <a:pt x="2157" y="2703"/>
                    </a:cubicBezTo>
                    <a:cubicBezTo>
                      <a:pt x="2827" y="3149"/>
                      <a:pt x="3471" y="3620"/>
                      <a:pt x="4116" y="4066"/>
                    </a:cubicBezTo>
                    <a:cubicBezTo>
                      <a:pt x="4190" y="4017"/>
                      <a:pt x="4116" y="3917"/>
                      <a:pt x="4091" y="3818"/>
                    </a:cubicBezTo>
                    <a:cubicBezTo>
                      <a:pt x="3769" y="3322"/>
                      <a:pt x="3570" y="2827"/>
                      <a:pt x="3198" y="2380"/>
                    </a:cubicBezTo>
                    <a:cubicBezTo>
                      <a:pt x="2777" y="1860"/>
                      <a:pt x="2380" y="1414"/>
                      <a:pt x="1909" y="943"/>
                    </a:cubicBezTo>
                    <a:cubicBezTo>
                      <a:pt x="1736" y="744"/>
                      <a:pt x="1538" y="596"/>
                      <a:pt x="1364" y="422"/>
                    </a:cubicBezTo>
                    <a:cubicBezTo>
                      <a:pt x="1230" y="355"/>
                      <a:pt x="935" y="208"/>
                      <a:pt x="824" y="52"/>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4" name="Google Shape;11164;p29"/>
              <p:cNvSpPr/>
              <p:nvPr/>
            </p:nvSpPr>
            <p:spPr>
              <a:xfrm>
                <a:off x="3843475" y="1707050"/>
                <a:ext cx="93625" cy="244625"/>
              </a:xfrm>
              <a:custGeom>
                <a:avLst/>
                <a:gdLst/>
                <a:ahLst/>
                <a:cxnLst/>
                <a:rect l="l" t="t" r="r" b="b"/>
                <a:pathLst>
                  <a:path w="3745" h="9785" extrusionOk="0">
                    <a:moveTo>
                      <a:pt x="2204" y="0"/>
                    </a:moveTo>
                    <a:cubicBezTo>
                      <a:pt x="2000" y="0"/>
                      <a:pt x="1793" y="215"/>
                      <a:pt x="1572" y="215"/>
                    </a:cubicBezTo>
                    <a:cubicBezTo>
                      <a:pt x="1552" y="215"/>
                      <a:pt x="1533" y="213"/>
                      <a:pt x="1513" y="210"/>
                    </a:cubicBezTo>
                    <a:cubicBezTo>
                      <a:pt x="1414" y="185"/>
                      <a:pt x="1364" y="160"/>
                      <a:pt x="1265" y="110"/>
                    </a:cubicBezTo>
                    <a:cubicBezTo>
                      <a:pt x="1249" y="108"/>
                      <a:pt x="1234" y="106"/>
                      <a:pt x="1218" y="106"/>
                    </a:cubicBezTo>
                    <a:cubicBezTo>
                      <a:pt x="1090" y="106"/>
                      <a:pt x="982" y="193"/>
                      <a:pt x="893" y="259"/>
                    </a:cubicBezTo>
                    <a:cubicBezTo>
                      <a:pt x="819" y="358"/>
                      <a:pt x="745" y="507"/>
                      <a:pt x="720" y="631"/>
                    </a:cubicBezTo>
                    <a:cubicBezTo>
                      <a:pt x="398" y="1474"/>
                      <a:pt x="150" y="2341"/>
                      <a:pt x="50" y="3234"/>
                    </a:cubicBezTo>
                    <a:cubicBezTo>
                      <a:pt x="1" y="4052"/>
                      <a:pt x="199" y="4721"/>
                      <a:pt x="373" y="5514"/>
                    </a:cubicBezTo>
                    <a:cubicBezTo>
                      <a:pt x="745" y="7027"/>
                      <a:pt x="1364" y="8539"/>
                      <a:pt x="2480" y="9679"/>
                    </a:cubicBezTo>
                    <a:cubicBezTo>
                      <a:pt x="2521" y="9740"/>
                      <a:pt x="2578" y="9785"/>
                      <a:pt x="2653" y="9785"/>
                    </a:cubicBezTo>
                    <a:cubicBezTo>
                      <a:pt x="2669" y="9785"/>
                      <a:pt x="2685" y="9783"/>
                      <a:pt x="2703" y="9778"/>
                    </a:cubicBezTo>
                    <a:cubicBezTo>
                      <a:pt x="2728" y="9778"/>
                      <a:pt x="2753" y="9754"/>
                      <a:pt x="2802" y="9729"/>
                    </a:cubicBezTo>
                    <a:cubicBezTo>
                      <a:pt x="3050" y="9456"/>
                      <a:pt x="3149" y="9109"/>
                      <a:pt x="3248" y="8737"/>
                    </a:cubicBezTo>
                    <a:cubicBezTo>
                      <a:pt x="3620" y="7374"/>
                      <a:pt x="3695" y="5985"/>
                      <a:pt x="3695" y="4548"/>
                    </a:cubicBezTo>
                    <a:cubicBezTo>
                      <a:pt x="3695" y="4449"/>
                      <a:pt x="3695" y="4399"/>
                      <a:pt x="3744" y="4325"/>
                    </a:cubicBezTo>
                    <a:cubicBezTo>
                      <a:pt x="3744" y="3928"/>
                      <a:pt x="3744" y="3482"/>
                      <a:pt x="3695" y="3085"/>
                    </a:cubicBezTo>
                    <a:cubicBezTo>
                      <a:pt x="3620" y="2713"/>
                      <a:pt x="3521" y="2366"/>
                      <a:pt x="3397" y="2044"/>
                    </a:cubicBezTo>
                    <a:cubicBezTo>
                      <a:pt x="3298" y="1672"/>
                      <a:pt x="3149" y="1251"/>
                      <a:pt x="3025" y="879"/>
                    </a:cubicBezTo>
                    <a:cubicBezTo>
                      <a:pt x="2951" y="606"/>
                      <a:pt x="2703" y="383"/>
                      <a:pt x="2480" y="185"/>
                    </a:cubicBezTo>
                    <a:cubicBezTo>
                      <a:pt x="2406" y="110"/>
                      <a:pt x="2356" y="61"/>
                      <a:pt x="2282" y="11"/>
                    </a:cubicBezTo>
                    <a:cubicBezTo>
                      <a:pt x="2256" y="3"/>
                      <a:pt x="2230" y="0"/>
                      <a:pt x="22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5" name="Google Shape;11165;p29"/>
              <p:cNvSpPr/>
              <p:nvPr/>
            </p:nvSpPr>
            <p:spPr>
              <a:xfrm>
                <a:off x="3871375" y="1763725"/>
                <a:ext cx="49600" cy="165950"/>
              </a:xfrm>
              <a:custGeom>
                <a:avLst/>
                <a:gdLst/>
                <a:ahLst/>
                <a:cxnLst/>
                <a:rect l="l" t="t" r="r" b="b"/>
                <a:pathLst>
                  <a:path w="1984" h="6638" extrusionOk="0">
                    <a:moveTo>
                      <a:pt x="1959" y="2628"/>
                    </a:moveTo>
                    <a:cubicBezTo>
                      <a:pt x="1954" y="2634"/>
                      <a:pt x="1950" y="2641"/>
                      <a:pt x="1947" y="2649"/>
                    </a:cubicBezTo>
                    <a:lnTo>
                      <a:pt x="1947" y="2649"/>
                    </a:lnTo>
                    <a:cubicBezTo>
                      <a:pt x="1951" y="2642"/>
                      <a:pt x="1955" y="2635"/>
                      <a:pt x="1959" y="2628"/>
                    </a:cubicBezTo>
                    <a:close/>
                    <a:moveTo>
                      <a:pt x="248" y="0"/>
                    </a:moveTo>
                    <a:cubicBezTo>
                      <a:pt x="75" y="793"/>
                      <a:pt x="0" y="1636"/>
                      <a:pt x="50" y="2479"/>
                    </a:cubicBezTo>
                    <a:cubicBezTo>
                      <a:pt x="100" y="3173"/>
                      <a:pt x="174" y="3917"/>
                      <a:pt x="372" y="4636"/>
                    </a:cubicBezTo>
                    <a:cubicBezTo>
                      <a:pt x="471" y="5008"/>
                      <a:pt x="595" y="5379"/>
                      <a:pt x="719" y="5726"/>
                    </a:cubicBezTo>
                    <a:cubicBezTo>
                      <a:pt x="794" y="5974"/>
                      <a:pt x="893" y="6470"/>
                      <a:pt x="1141" y="6594"/>
                    </a:cubicBezTo>
                    <a:cubicBezTo>
                      <a:pt x="1197" y="6624"/>
                      <a:pt x="1250" y="6637"/>
                      <a:pt x="1298" y="6637"/>
                    </a:cubicBezTo>
                    <a:cubicBezTo>
                      <a:pt x="1778" y="6637"/>
                      <a:pt x="1862" y="5300"/>
                      <a:pt x="1884" y="5008"/>
                    </a:cubicBezTo>
                    <a:lnTo>
                      <a:pt x="1984" y="3793"/>
                    </a:lnTo>
                    <a:lnTo>
                      <a:pt x="1984" y="3173"/>
                    </a:lnTo>
                    <a:cubicBezTo>
                      <a:pt x="1984" y="3103"/>
                      <a:pt x="1896" y="2771"/>
                      <a:pt x="1947" y="2649"/>
                    </a:cubicBezTo>
                    <a:lnTo>
                      <a:pt x="1947" y="2649"/>
                    </a:lnTo>
                    <a:cubicBezTo>
                      <a:pt x="1826" y="2866"/>
                      <a:pt x="1682" y="3105"/>
                      <a:pt x="1562" y="3297"/>
                    </a:cubicBezTo>
                    <a:cubicBezTo>
                      <a:pt x="1612" y="2305"/>
                      <a:pt x="1562" y="1363"/>
                      <a:pt x="1290" y="397"/>
                    </a:cubicBezTo>
                    <a:cubicBezTo>
                      <a:pt x="1190" y="769"/>
                      <a:pt x="1066" y="1165"/>
                      <a:pt x="942" y="1537"/>
                    </a:cubicBezTo>
                    <a:cubicBezTo>
                      <a:pt x="695" y="1016"/>
                      <a:pt x="471" y="521"/>
                      <a:pt x="248"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6" name="Google Shape;11166;p29"/>
              <p:cNvSpPr/>
              <p:nvPr/>
            </p:nvSpPr>
            <p:spPr>
              <a:xfrm>
                <a:off x="3941400" y="1752650"/>
                <a:ext cx="131425" cy="195800"/>
              </a:xfrm>
              <a:custGeom>
                <a:avLst/>
                <a:gdLst/>
                <a:ahLst/>
                <a:cxnLst/>
                <a:rect l="l" t="t" r="r" b="b"/>
                <a:pathLst>
                  <a:path w="5257" h="7832" extrusionOk="0">
                    <a:moveTo>
                      <a:pt x="4359" y="0"/>
                    </a:moveTo>
                    <a:cubicBezTo>
                      <a:pt x="3935" y="0"/>
                      <a:pt x="3246" y="564"/>
                      <a:pt x="3000" y="765"/>
                    </a:cubicBezTo>
                    <a:cubicBezTo>
                      <a:pt x="2554" y="1137"/>
                      <a:pt x="2157" y="1583"/>
                      <a:pt x="1810" y="2054"/>
                    </a:cubicBezTo>
                    <a:cubicBezTo>
                      <a:pt x="1067" y="2996"/>
                      <a:pt x="521" y="4062"/>
                      <a:pt x="174" y="5227"/>
                    </a:cubicBezTo>
                    <a:cubicBezTo>
                      <a:pt x="50" y="5798"/>
                      <a:pt x="1" y="6343"/>
                      <a:pt x="1" y="6938"/>
                    </a:cubicBezTo>
                    <a:cubicBezTo>
                      <a:pt x="1" y="7139"/>
                      <a:pt x="99" y="7832"/>
                      <a:pt x="362" y="7832"/>
                    </a:cubicBezTo>
                    <a:cubicBezTo>
                      <a:pt x="422" y="7832"/>
                      <a:pt x="492" y="7795"/>
                      <a:pt x="571" y="7706"/>
                    </a:cubicBezTo>
                    <a:cubicBezTo>
                      <a:pt x="1017" y="7260"/>
                      <a:pt x="1488" y="6740"/>
                      <a:pt x="1909" y="6293"/>
                    </a:cubicBezTo>
                    <a:cubicBezTo>
                      <a:pt x="2529" y="5674"/>
                      <a:pt x="3124" y="5029"/>
                      <a:pt x="3645" y="4310"/>
                    </a:cubicBezTo>
                    <a:cubicBezTo>
                      <a:pt x="4215" y="3567"/>
                      <a:pt x="4711" y="2724"/>
                      <a:pt x="5033" y="1831"/>
                    </a:cubicBezTo>
                    <a:cubicBezTo>
                      <a:pt x="5256" y="1385"/>
                      <a:pt x="5157" y="1063"/>
                      <a:pt x="5083" y="592"/>
                    </a:cubicBezTo>
                    <a:cubicBezTo>
                      <a:pt x="5083" y="517"/>
                      <a:pt x="5033" y="443"/>
                      <a:pt x="5008" y="393"/>
                    </a:cubicBezTo>
                    <a:cubicBezTo>
                      <a:pt x="4959" y="344"/>
                      <a:pt x="4835" y="344"/>
                      <a:pt x="4735" y="270"/>
                    </a:cubicBezTo>
                    <a:cubicBezTo>
                      <a:pt x="4636" y="220"/>
                      <a:pt x="4612" y="71"/>
                      <a:pt x="4488" y="22"/>
                    </a:cubicBezTo>
                    <a:cubicBezTo>
                      <a:pt x="4449" y="7"/>
                      <a:pt x="4405" y="0"/>
                      <a:pt x="43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7" name="Google Shape;11167;p29"/>
              <p:cNvSpPr/>
              <p:nvPr/>
            </p:nvSpPr>
            <p:spPr>
              <a:xfrm>
                <a:off x="3956825" y="1780450"/>
                <a:ext cx="73225" cy="146150"/>
              </a:xfrm>
              <a:custGeom>
                <a:avLst/>
                <a:gdLst/>
                <a:ahLst/>
                <a:cxnLst/>
                <a:rect l="l" t="t" r="r" b="b"/>
                <a:pathLst>
                  <a:path w="2929" h="5846" extrusionOk="0">
                    <a:moveTo>
                      <a:pt x="2929" y="1612"/>
                    </a:moveTo>
                    <a:lnTo>
                      <a:pt x="2929" y="1612"/>
                    </a:lnTo>
                    <a:cubicBezTo>
                      <a:pt x="2920" y="1618"/>
                      <a:pt x="2912" y="1625"/>
                      <a:pt x="2903" y="1634"/>
                    </a:cubicBezTo>
                    <a:lnTo>
                      <a:pt x="2903" y="1634"/>
                    </a:lnTo>
                    <a:cubicBezTo>
                      <a:pt x="2912" y="1627"/>
                      <a:pt x="2920" y="1619"/>
                      <a:pt x="2929" y="1612"/>
                    </a:cubicBezTo>
                    <a:close/>
                    <a:moveTo>
                      <a:pt x="2879" y="0"/>
                    </a:moveTo>
                    <a:lnTo>
                      <a:pt x="2879" y="0"/>
                    </a:lnTo>
                    <a:cubicBezTo>
                      <a:pt x="2259" y="645"/>
                      <a:pt x="1739" y="1364"/>
                      <a:pt x="1317" y="2132"/>
                    </a:cubicBezTo>
                    <a:cubicBezTo>
                      <a:pt x="921" y="2826"/>
                      <a:pt x="623" y="3570"/>
                      <a:pt x="350" y="4314"/>
                    </a:cubicBezTo>
                    <a:cubicBezTo>
                      <a:pt x="227" y="4686"/>
                      <a:pt x="103" y="5082"/>
                      <a:pt x="53" y="5454"/>
                    </a:cubicBezTo>
                    <a:cubicBezTo>
                      <a:pt x="0" y="5730"/>
                      <a:pt x="45" y="5846"/>
                      <a:pt x="147" y="5846"/>
                    </a:cubicBezTo>
                    <a:cubicBezTo>
                      <a:pt x="237" y="5846"/>
                      <a:pt x="372" y="5754"/>
                      <a:pt x="524" y="5603"/>
                    </a:cubicBezTo>
                    <a:cubicBezTo>
                      <a:pt x="1069" y="5008"/>
                      <a:pt x="1565" y="4388"/>
                      <a:pt x="1962" y="3719"/>
                    </a:cubicBezTo>
                    <a:cubicBezTo>
                      <a:pt x="2185" y="3372"/>
                      <a:pt x="2383" y="3049"/>
                      <a:pt x="2532" y="2678"/>
                    </a:cubicBezTo>
                    <a:cubicBezTo>
                      <a:pt x="2626" y="2466"/>
                      <a:pt x="2743" y="1805"/>
                      <a:pt x="2903" y="1634"/>
                    </a:cubicBezTo>
                    <a:lnTo>
                      <a:pt x="2903" y="1634"/>
                    </a:lnTo>
                    <a:cubicBezTo>
                      <a:pt x="2662" y="1847"/>
                      <a:pt x="2399" y="2015"/>
                      <a:pt x="2135" y="2207"/>
                    </a:cubicBezTo>
                    <a:cubicBezTo>
                      <a:pt x="2433" y="1488"/>
                      <a:pt x="2681" y="744"/>
                      <a:pt x="2879"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8" name="Google Shape;11168;p29"/>
              <p:cNvSpPr/>
              <p:nvPr/>
            </p:nvSpPr>
            <p:spPr>
              <a:xfrm>
                <a:off x="3656950" y="1972775"/>
                <a:ext cx="200825" cy="79400"/>
              </a:xfrm>
              <a:custGeom>
                <a:avLst/>
                <a:gdLst/>
                <a:ahLst/>
                <a:cxnLst/>
                <a:rect l="l" t="t" r="r" b="b"/>
                <a:pathLst>
                  <a:path w="8033" h="3176" extrusionOk="0">
                    <a:moveTo>
                      <a:pt x="4064" y="0"/>
                    </a:moveTo>
                    <a:cubicBezTo>
                      <a:pt x="2882" y="0"/>
                      <a:pt x="1700" y="114"/>
                      <a:pt x="645" y="612"/>
                    </a:cubicBezTo>
                    <a:cubicBezTo>
                      <a:pt x="496" y="686"/>
                      <a:pt x="298" y="761"/>
                      <a:pt x="223" y="934"/>
                    </a:cubicBezTo>
                    <a:cubicBezTo>
                      <a:pt x="0" y="1207"/>
                      <a:pt x="25" y="1579"/>
                      <a:pt x="124" y="1926"/>
                    </a:cubicBezTo>
                    <a:cubicBezTo>
                      <a:pt x="149" y="2025"/>
                      <a:pt x="223" y="2124"/>
                      <a:pt x="273" y="2248"/>
                    </a:cubicBezTo>
                    <a:cubicBezTo>
                      <a:pt x="372" y="2422"/>
                      <a:pt x="521" y="2570"/>
                      <a:pt x="670" y="2694"/>
                    </a:cubicBezTo>
                    <a:cubicBezTo>
                      <a:pt x="1119" y="3036"/>
                      <a:pt x="1734" y="3176"/>
                      <a:pt x="2324" y="3176"/>
                    </a:cubicBezTo>
                    <a:cubicBezTo>
                      <a:pt x="2418" y="3176"/>
                      <a:pt x="2511" y="3172"/>
                      <a:pt x="2603" y="3165"/>
                    </a:cubicBezTo>
                    <a:cubicBezTo>
                      <a:pt x="3272" y="3091"/>
                      <a:pt x="3942" y="2843"/>
                      <a:pt x="4562" y="2620"/>
                    </a:cubicBezTo>
                    <a:cubicBezTo>
                      <a:pt x="5107" y="2422"/>
                      <a:pt x="5702" y="2223"/>
                      <a:pt x="6247" y="2000"/>
                    </a:cubicBezTo>
                    <a:cubicBezTo>
                      <a:pt x="6693" y="1851"/>
                      <a:pt x="7115" y="1703"/>
                      <a:pt x="7437" y="1380"/>
                    </a:cubicBezTo>
                    <a:cubicBezTo>
                      <a:pt x="7834" y="1009"/>
                      <a:pt x="8032" y="364"/>
                      <a:pt x="7338" y="265"/>
                    </a:cubicBezTo>
                    <a:cubicBezTo>
                      <a:pt x="6569" y="67"/>
                      <a:pt x="5727" y="67"/>
                      <a:pt x="4933" y="17"/>
                    </a:cubicBezTo>
                    <a:cubicBezTo>
                      <a:pt x="4645" y="7"/>
                      <a:pt x="4355" y="0"/>
                      <a:pt x="40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9" name="Google Shape;11169;p29"/>
              <p:cNvSpPr/>
              <p:nvPr/>
            </p:nvSpPr>
            <p:spPr>
              <a:xfrm>
                <a:off x="3682975" y="1979050"/>
                <a:ext cx="165500" cy="51800"/>
              </a:xfrm>
              <a:custGeom>
                <a:avLst/>
                <a:gdLst/>
                <a:ahLst/>
                <a:cxnLst/>
                <a:rect l="l" t="t" r="r" b="b"/>
                <a:pathLst>
                  <a:path w="6620" h="2072" extrusionOk="0">
                    <a:moveTo>
                      <a:pt x="4714" y="0"/>
                    </a:moveTo>
                    <a:cubicBezTo>
                      <a:pt x="4289" y="0"/>
                      <a:pt x="3864" y="33"/>
                      <a:pt x="3446" y="88"/>
                    </a:cubicBezTo>
                    <a:cubicBezTo>
                      <a:pt x="2802" y="138"/>
                      <a:pt x="2182" y="237"/>
                      <a:pt x="1562" y="485"/>
                    </a:cubicBezTo>
                    <a:cubicBezTo>
                      <a:pt x="1042" y="683"/>
                      <a:pt x="496" y="981"/>
                      <a:pt x="0" y="1253"/>
                    </a:cubicBezTo>
                    <a:cubicBezTo>
                      <a:pt x="719" y="1204"/>
                      <a:pt x="1438" y="1105"/>
                      <a:pt x="2157" y="1055"/>
                    </a:cubicBezTo>
                    <a:lnTo>
                      <a:pt x="2157" y="1055"/>
                    </a:lnTo>
                    <a:cubicBezTo>
                      <a:pt x="1736" y="1253"/>
                      <a:pt x="1413" y="1551"/>
                      <a:pt x="1116" y="1873"/>
                    </a:cubicBezTo>
                    <a:cubicBezTo>
                      <a:pt x="1711" y="1724"/>
                      <a:pt x="2331" y="1600"/>
                      <a:pt x="2926" y="1452"/>
                    </a:cubicBezTo>
                    <a:lnTo>
                      <a:pt x="2926" y="1452"/>
                    </a:lnTo>
                    <a:cubicBezTo>
                      <a:pt x="2727" y="1700"/>
                      <a:pt x="2479" y="1923"/>
                      <a:pt x="2231" y="2071"/>
                    </a:cubicBezTo>
                    <a:cubicBezTo>
                      <a:pt x="3669" y="1923"/>
                      <a:pt x="5132" y="1675"/>
                      <a:pt x="6272" y="807"/>
                    </a:cubicBezTo>
                    <a:cubicBezTo>
                      <a:pt x="6446" y="683"/>
                      <a:pt x="6619" y="435"/>
                      <a:pt x="6396" y="212"/>
                    </a:cubicBezTo>
                    <a:cubicBezTo>
                      <a:pt x="6247" y="88"/>
                      <a:pt x="5876" y="88"/>
                      <a:pt x="5702" y="63"/>
                    </a:cubicBezTo>
                    <a:cubicBezTo>
                      <a:pt x="5376" y="20"/>
                      <a:pt x="5045" y="0"/>
                      <a:pt x="4714"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0" name="Google Shape;11170;p29"/>
              <p:cNvSpPr/>
              <p:nvPr/>
            </p:nvSpPr>
            <p:spPr>
              <a:xfrm>
                <a:off x="3686075" y="2021000"/>
                <a:ext cx="187800" cy="148275"/>
              </a:xfrm>
              <a:custGeom>
                <a:avLst/>
                <a:gdLst/>
                <a:ahLst/>
                <a:cxnLst/>
                <a:rect l="l" t="t" r="r" b="b"/>
                <a:pathLst>
                  <a:path w="7512" h="5931" extrusionOk="0">
                    <a:moveTo>
                      <a:pt x="6503" y="0"/>
                    </a:moveTo>
                    <a:cubicBezTo>
                      <a:pt x="6208" y="0"/>
                      <a:pt x="5885" y="173"/>
                      <a:pt x="5652" y="269"/>
                    </a:cubicBezTo>
                    <a:cubicBezTo>
                      <a:pt x="5181" y="493"/>
                      <a:pt x="4710" y="740"/>
                      <a:pt x="4264" y="988"/>
                    </a:cubicBezTo>
                    <a:cubicBezTo>
                      <a:pt x="3719" y="1261"/>
                      <a:pt x="3223" y="1558"/>
                      <a:pt x="2727" y="1906"/>
                    </a:cubicBezTo>
                    <a:cubicBezTo>
                      <a:pt x="2281" y="2228"/>
                      <a:pt x="1810" y="2525"/>
                      <a:pt x="1364" y="2897"/>
                    </a:cubicBezTo>
                    <a:cubicBezTo>
                      <a:pt x="942" y="3269"/>
                      <a:pt x="620" y="3641"/>
                      <a:pt x="248" y="4112"/>
                    </a:cubicBezTo>
                    <a:cubicBezTo>
                      <a:pt x="149" y="4236"/>
                      <a:pt x="75" y="4360"/>
                      <a:pt x="50" y="4508"/>
                    </a:cubicBezTo>
                    <a:cubicBezTo>
                      <a:pt x="0" y="4657"/>
                      <a:pt x="50" y="4855"/>
                      <a:pt x="174" y="4905"/>
                    </a:cubicBezTo>
                    <a:cubicBezTo>
                      <a:pt x="223" y="4955"/>
                      <a:pt x="323" y="4979"/>
                      <a:pt x="347" y="5029"/>
                    </a:cubicBezTo>
                    <a:cubicBezTo>
                      <a:pt x="447" y="5128"/>
                      <a:pt x="372" y="5326"/>
                      <a:pt x="471" y="5401"/>
                    </a:cubicBezTo>
                    <a:cubicBezTo>
                      <a:pt x="546" y="5475"/>
                      <a:pt x="595" y="5475"/>
                      <a:pt x="670" y="5500"/>
                    </a:cubicBezTo>
                    <a:cubicBezTo>
                      <a:pt x="942" y="5574"/>
                      <a:pt x="1116" y="5822"/>
                      <a:pt x="1413" y="5897"/>
                    </a:cubicBezTo>
                    <a:cubicBezTo>
                      <a:pt x="1472" y="5920"/>
                      <a:pt x="1533" y="5931"/>
                      <a:pt x="1596" y="5931"/>
                    </a:cubicBezTo>
                    <a:cubicBezTo>
                      <a:pt x="2063" y="5931"/>
                      <a:pt x="2620" y="5344"/>
                      <a:pt x="2926" y="5103"/>
                    </a:cubicBezTo>
                    <a:lnTo>
                      <a:pt x="4215" y="4087"/>
                    </a:lnTo>
                    <a:cubicBezTo>
                      <a:pt x="4909" y="3393"/>
                      <a:pt x="5528" y="2773"/>
                      <a:pt x="6074" y="2129"/>
                    </a:cubicBezTo>
                    <a:cubicBezTo>
                      <a:pt x="6371" y="1782"/>
                      <a:pt x="7512" y="369"/>
                      <a:pt x="6743" y="46"/>
                    </a:cubicBezTo>
                    <a:cubicBezTo>
                      <a:pt x="6667" y="14"/>
                      <a:pt x="6586" y="0"/>
                      <a:pt x="6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1" name="Google Shape;11171;p29"/>
              <p:cNvSpPr/>
              <p:nvPr/>
            </p:nvSpPr>
            <p:spPr>
              <a:xfrm>
                <a:off x="3715825" y="2028850"/>
                <a:ext cx="141325" cy="104875"/>
              </a:xfrm>
              <a:custGeom>
                <a:avLst/>
                <a:gdLst/>
                <a:ahLst/>
                <a:cxnLst/>
                <a:rect l="l" t="t" r="r" b="b"/>
                <a:pathLst>
                  <a:path w="5653" h="4195" extrusionOk="0">
                    <a:moveTo>
                      <a:pt x="5118" y="0"/>
                    </a:moveTo>
                    <a:cubicBezTo>
                      <a:pt x="4940" y="0"/>
                      <a:pt x="4746" y="81"/>
                      <a:pt x="4586" y="154"/>
                    </a:cubicBezTo>
                    <a:cubicBezTo>
                      <a:pt x="3768" y="451"/>
                      <a:pt x="3124" y="947"/>
                      <a:pt x="2479" y="1443"/>
                    </a:cubicBezTo>
                    <a:cubicBezTo>
                      <a:pt x="1488" y="2186"/>
                      <a:pt x="397" y="3029"/>
                      <a:pt x="0" y="4194"/>
                    </a:cubicBezTo>
                    <a:cubicBezTo>
                      <a:pt x="422" y="3922"/>
                      <a:pt x="893" y="3624"/>
                      <a:pt x="1339" y="3352"/>
                    </a:cubicBezTo>
                    <a:lnTo>
                      <a:pt x="1339" y="3352"/>
                    </a:lnTo>
                    <a:cubicBezTo>
                      <a:pt x="1215" y="3599"/>
                      <a:pt x="1116" y="3872"/>
                      <a:pt x="1091" y="4170"/>
                    </a:cubicBezTo>
                    <a:cubicBezTo>
                      <a:pt x="1612" y="3798"/>
                      <a:pt x="2132" y="3426"/>
                      <a:pt x="2628" y="3029"/>
                    </a:cubicBezTo>
                    <a:cubicBezTo>
                      <a:pt x="2628" y="3178"/>
                      <a:pt x="2628" y="3302"/>
                      <a:pt x="2653" y="3451"/>
                    </a:cubicBezTo>
                    <a:cubicBezTo>
                      <a:pt x="3570" y="2732"/>
                      <a:pt x="4487" y="2013"/>
                      <a:pt x="5156" y="1121"/>
                    </a:cubicBezTo>
                    <a:cubicBezTo>
                      <a:pt x="5355" y="873"/>
                      <a:pt x="5652" y="476"/>
                      <a:pt x="5454" y="154"/>
                    </a:cubicBezTo>
                    <a:cubicBezTo>
                      <a:pt x="5361" y="41"/>
                      <a:pt x="5243" y="0"/>
                      <a:pt x="5118"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2" name="Google Shape;11172;p29"/>
              <p:cNvSpPr/>
              <p:nvPr/>
            </p:nvSpPr>
            <p:spPr>
              <a:xfrm>
                <a:off x="3788325" y="2036275"/>
                <a:ext cx="106625" cy="214100"/>
              </a:xfrm>
              <a:custGeom>
                <a:avLst/>
                <a:gdLst/>
                <a:ahLst/>
                <a:cxnLst/>
                <a:rect l="l" t="t" r="r" b="b"/>
                <a:pathLst>
                  <a:path w="4265" h="8564" extrusionOk="0">
                    <a:moveTo>
                      <a:pt x="3538" y="0"/>
                    </a:moveTo>
                    <a:cubicBezTo>
                      <a:pt x="3516" y="0"/>
                      <a:pt x="3494" y="2"/>
                      <a:pt x="3471" y="5"/>
                    </a:cubicBezTo>
                    <a:cubicBezTo>
                      <a:pt x="3174" y="30"/>
                      <a:pt x="2975" y="526"/>
                      <a:pt x="2802" y="774"/>
                    </a:cubicBezTo>
                    <a:cubicBezTo>
                      <a:pt x="2579" y="1047"/>
                      <a:pt x="2356" y="1344"/>
                      <a:pt x="2157" y="1666"/>
                    </a:cubicBezTo>
                    <a:cubicBezTo>
                      <a:pt x="1736" y="2286"/>
                      <a:pt x="1414" y="2931"/>
                      <a:pt x="1116" y="3625"/>
                    </a:cubicBezTo>
                    <a:cubicBezTo>
                      <a:pt x="546" y="4988"/>
                      <a:pt x="199" y="6401"/>
                      <a:pt x="50" y="7889"/>
                    </a:cubicBezTo>
                    <a:cubicBezTo>
                      <a:pt x="1" y="8087"/>
                      <a:pt x="50" y="8360"/>
                      <a:pt x="224" y="8384"/>
                    </a:cubicBezTo>
                    <a:cubicBezTo>
                      <a:pt x="250" y="8397"/>
                      <a:pt x="272" y="8402"/>
                      <a:pt x="293" y="8402"/>
                    </a:cubicBezTo>
                    <a:cubicBezTo>
                      <a:pt x="340" y="8402"/>
                      <a:pt x="379" y="8379"/>
                      <a:pt x="430" y="8379"/>
                    </a:cubicBezTo>
                    <a:cubicBezTo>
                      <a:pt x="443" y="8379"/>
                      <a:pt x="457" y="8381"/>
                      <a:pt x="472" y="8384"/>
                    </a:cubicBezTo>
                    <a:cubicBezTo>
                      <a:pt x="546" y="8434"/>
                      <a:pt x="596" y="8483"/>
                      <a:pt x="670" y="8508"/>
                    </a:cubicBezTo>
                    <a:cubicBezTo>
                      <a:pt x="728" y="8549"/>
                      <a:pt x="787" y="8564"/>
                      <a:pt x="847" y="8564"/>
                    </a:cubicBezTo>
                    <a:cubicBezTo>
                      <a:pt x="1015" y="8564"/>
                      <a:pt x="1192" y="8446"/>
                      <a:pt x="1369" y="8446"/>
                    </a:cubicBezTo>
                    <a:cubicBezTo>
                      <a:pt x="1401" y="8446"/>
                      <a:pt x="1432" y="8450"/>
                      <a:pt x="1463" y="8459"/>
                    </a:cubicBezTo>
                    <a:cubicBezTo>
                      <a:pt x="1587" y="8483"/>
                      <a:pt x="1686" y="8558"/>
                      <a:pt x="1810" y="8558"/>
                    </a:cubicBezTo>
                    <a:cubicBezTo>
                      <a:pt x="1984" y="8558"/>
                      <a:pt x="2108" y="8384"/>
                      <a:pt x="2207" y="8236"/>
                    </a:cubicBezTo>
                    <a:cubicBezTo>
                      <a:pt x="3471" y="6277"/>
                      <a:pt x="3843" y="3848"/>
                      <a:pt x="4140" y="1493"/>
                    </a:cubicBezTo>
                    <a:cubicBezTo>
                      <a:pt x="4215" y="1171"/>
                      <a:pt x="4264" y="824"/>
                      <a:pt x="4165" y="551"/>
                    </a:cubicBezTo>
                    <a:cubicBezTo>
                      <a:pt x="4073" y="297"/>
                      <a:pt x="3830" y="0"/>
                      <a:pt x="35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3" name="Google Shape;11173;p29"/>
              <p:cNvSpPr/>
              <p:nvPr/>
            </p:nvSpPr>
            <p:spPr>
              <a:xfrm>
                <a:off x="3827375" y="2067600"/>
                <a:ext cx="55800" cy="97100"/>
              </a:xfrm>
              <a:custGeom>
                <a:avLst/>
                <a:gdLst/>
                <a:ahLst/>
                <a:cxnLst/>
                <a:rect l="l" t="t" r="r" b="b"/>
                <a:pathLst>
                  <a:path w="2232" h="3884" extrusionOk="0">
                    <a:moveTo>
                      <a:pt x="1756" y="0"/>
                    </a:moveTo>
                    <a:cubicBezTo>
                      <a:pt x="1574" y="0"/>
                      <a:pt x="1372" y="85"/>
                      <a:pt x="1240" y="190"/>
                    </a:cubicBezTo>
                    <a:cubicBezTo>
                      <a:pt x="843" y="537"/>
                      <a:pt x="595" y="1231"/>
                      <a:pt x="397" y="1702"/>
                    </a:cubicBezTo>
                    <a:cubicBezTo>
                      <a:pt x="174" y="2397"/>
                      <a:pt x="25" y="3115"/>
                      <a:pt x="0" y="3834"/>
                    </a:cubicBezTo>
                    <a:cubicBezTo>
                      <a:pt x="174" y="3215"/>
                      <a:pt x="422" y="2620"/>
                      <a:pt x="794" y="2049"/>
                    </a:cubicBezTo>
                    <a:lnTo>
                      <a:pt x="794" y="2049"/>
                    </a:lnTo>
                    <a:cubicBezTo>
                      <a:pt x="843" y="2620"/>
                      <a:pt x="794" y="3165"/>
                      <a:pt x="769" y="3735"/>
                    </a:cubicBezTo>
                    <a:cubicBezTo>
                      <a:pt x="1091" y="3388"/>
                      <a:pt x="1289" y="2991"/>
                      <a:pt x="1413" y="2545"/>
                    </a:cubicBezTo>
                    <a:cubicBezTo>
                      <a:pt x="1513" y="2991"/>
                      <a:pt x="1537" y="3413"/>
                      <a:pt x="1513" y="3884"/>
                    </a:cubicBezTo>
                    <a:cubicBezTo>
                      <a:pt x="1537" y="3611"/>
                      <a:pt x="1760" y="3264"/>
                      <a:pt x="1835" y="2991"/>
                    </a:cubicBezTo>
                    <a:cubicBezTo>
                      <a:pt x="1909" y="2669"/>
                      <a:pt x="1984" y="2372"/>
                      <a:pt x="2008" y="2025"/>
                    </a:cubicBezTo>
                    <a:cubicBezTo>
                      <a:pt x="2083" y="1727"/>
                      <a:pt x="2107" y="1380"/>
                      <a:pt x="2107" y="1058"/>
                    </a:cubicBezTo>
                    <a:cubicBezTo>
                      <a:pt x="2132" y="860"/>
                      <a:pt x="2231" y="488"/>
                      <a:pt x="2132" y="240"/>
                    </a:cubicBezTo>
                    <a:cubicBezTo>
                      <a:pt x="2063" y="66"/>
                      <a:pt x="1917" y="0"/>
                      <a:pt x="175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4" name="Google Shape;11174;p29"/>
              <p:cNvSpPr/>
              <p:nvPr/>
            </p:nvSpPr>
            <p:spPr>
              <a:xfrm>
                <a:off x="3886875" y="2051850"/>
                <a:ext cx="73150" cy="218300"/>
              </a:xfrm>
              <a:custGeom>
                <a:avLst/>
                <a:gdLst/>
                <a:ahLst/>
                <a:cxnLst/>
                <a:rect l="l" t="t" r="r" b="b"/>
                <a:pathLst>
                  <a:path w="2926" h="8732" extrusionOk="0">
                    <a:moveTo>
                      <a:pt x="1433" y="1"/>
                    </a:moveTo>
                    <a:cubicBezTo>
                      <a:pt x="884" y="1"/>
                      <a:pt x="643" y="1324"/>
                      <a:pt x="570" y="1737"/>
                    </a:cubicBezTo>
                    <a:cubicBezTo>
                      <a:pt x="248" y="3126"/>
                      <a:pt x="0" y="4539"/>
                      <a:pt x="75" y="5976"/>
                    </a:cubicBezTo>
                    <a:cubicBezTo>
                      <a:pt x="99" y="6819"/>
                      <a:pt x="273" y="7637"/>
                      <a:pt x="744" y="8356"/>
                    </a:cubicBezTo>
                    <a:cubicBezTo>
                      <a:pt x="902" y="8614"/>
                      <a:pt x="1192" y="8732"/>
                      <a:pt x="1476" y="8732"/>
                    </a:cubicBezTo>
                    <a:cubicBezTo>
                      <a:pt x="1683" y="8732"/>
                      <a:pt x="1887" y="8669"/>
                      <a:pt x="2033" y="8555"/>
                    </a:cubicBezTo>
                    <a:cubicBezTo>
                      <a:pt x="2083" y="8505"/>
                      <a:pt x="2132" y="8480"/>
                      <a:pt x="2182" y="8480"/>
                    </a:cubicBezTo>
                    <a:cubicBezTo>
                      <a:pt x="2249" y="8480"/>
                      <a:pt x="2337" y="8583"/>
                      <a:pt x="2427" y="8583"/>
                    </a:cubicBezTo>
                    <a:cubicBezTo>
                      <a:pt x="2436" y="8583"/>
                      <a:pt x="2445" y="8582"/>
                      <a:pt x="2454" y="8579"/>
                    </a:cubicBezTo>
                    <a:cubicBezTo>
                      <a:pt x="2504" y="8579"/>
                      <a:pt x="2578" y="8480"/>
                      <a:pt x="2603" y="8431"/>
                    </a:cubicBezTo>
                    <a:cubicBezTo>
                      <a:pt x="2677" y="8257"/>
                      <a:pt x="2727" y="8108"/>
                      <a:pt x="2801" y="7935"/>
                    </a:cubicBezTo>
                    <a:cubicBezTo>
                      <a:pt x="2925" y="7365"/>
                      <a:pt x="2925" y="6770"/>
                      <a:pt x="2876" y="6200"/>
                    </a:cubicBezTo>
                    <a:cubicBezTo>
                      <a:pt x="2826" y="5282"/>
                      <a:pt x="2752" y="4390"/>
                      <a:pt x="2628" y="3522"/>
                    </a:cubicBezTo>
                    <a:cubicBezTo>
                      <a:pt x="2504" y="2704"/>
                      <a:pt x="2454" y="1861"/>
                      <a:pt x="2206" y="1068"/>
                    </a:cubicBezTo>
                    <a:cubicBezTo>
                      <a:pt x="2083" y="696"/>
                      <a:pt x="1884" y="27"/>
                      <a:pt x="1463" y="2"/>
                    </a:cubicBezTo>
                    <a:cubicBezTo>
                      <a:pt x="1453" y="1"/>
                      <a:pt x="1443" y="1"/>
                      <a:pt x="1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5" name="Google Shape;11175;p29"/>
              <p:cNvSpPr/>
              <p:nvPr/>
            </p:nvSpPr>
            <p:spPr>
              <a:xfrm>
                <a:off x="3899875" y="2073000"/>
                <a:ext cx="43425" cy="120225"/>
              </a:xfrm>
              <a:custGeom>
                <a:avLst/>
                <a:gdLst/>
                <a:ahLst/>
                <a:cxnLst/>
                <a:rect l="l" t="t" r="r" b="b"/>
                <a:pathLst>
                  <a:path w="1737" h="4809" extrusionOk="0">
                    <a:moveTo>
                      <a:pt x="946" y="0"/>
                    </a:moveTo>
                    <a:cubicBezTo>
                      <a:pt x="701" y="0"/>
                      <a:pt x="544" y="488"/>
                      <a:pt x="422" y="817"/>
                    </a:cubicBezTo>
                    <a:cubicBezTo>
                      <a:pt x="249" y="1214"/>
                      <a:pt x="150" y="1635"/>
                      <a:pt x="100" y="2032"/>
                    </a:cubicBezTo>
                    <a:cubicBezTo>
                      <a:pt x="50" y="2428"/>
                      <a:pt x="1" y="2875"/>
                      <a:pt x="50" y="3271"/>
                    </a:cubicBezTo>
                    <a:cubicBezTo>
                      <a:pt x="50" y="3494"/>
                      <a:pt x="75" y="3668"/>
                      <a:pt x="100" y="3891"/>
                    </a:cubicBezTo>
                    <a:cubicBezTo>
                      <a:pt x="125" y="4040"/>
                      <a:pt x="249" y="4312"/>
                      <a:pt x="224" y="4436"/>
                    </a:cubicBezTo>
                    <a:cubicBezTo>
                      <a:pt x="323" y="3990"/>
                      <a:pt x="373" y="3519"/>
                      <a:pt x="422" y="3048"/>
                    </a:cubicBezTo>
                    <a:cubicBezTo>
                      <a:pt x="670" y="3643"/>
                      <a:pt x="893" y="4238"/>
                      <a:pt x="1191" y="4808"/>
                    </a:cubicBezTo>
                    <a:cubicBezTo>
                      <a:pt x="1290" y="4065"/>
                      <a:pt x="1315" y="3321"/>
                      <a:pt x="1339" y="2552"/>
                    </a:cubicBezTo>
                    <a:cubicBezTo>
                      <a:pt x="1463" y="2924"/>
                      <a:pt x="1587" y="3296"/>
                      <a:pt x="1686" y="3668"/>
                    </a:cubicBezTo>
                    <a:cubicBezTo>
                      <a:pt x="1736" y="3023"/>
                      <a:pt x="1736" y="2404"/>
                      <a:pt x="1686" y="1759"/>
                    </a:cubicBezTo>
                    <a:cubicBezTo>
                      <a:pt x="1662" y="1263"/>
                      <a:pt x="1563" y="743"/>
                      <a:pt x="1315" y="321"/>
                    </a:cubicBezTo>
                    <a:cubicBezTo>
                      <a:pt x="1173" y="90"/>
                      <a:pt x="1052" y="0"/>
                      <a:pt x="94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6" name="Google Shape;11176;p29"/>
              <p:cNvSpPr/>
              <p:nvPr/>
            </p:nvSpPr>
            <p:spPr>
              <a:xfrm>
                <a:off x="3946975" y="2050825"/>
                <a:ext cx="153725" cy="184800"/>
              </a:xfrm>
              <a:custGeom>
                <a:avLst/>
                <a:gdLst/>
                <a:ahLst/>
                <a:cxnLst/>
                <a:rect l="l" t="t" r="r" b="b"/>
                <a:pathLst>
                  <a:path w="6149" h="7392" extrusionOk="0">
                    <a:moveTo>
                      <a:pt x="550" y="0"/>
                    </a:moveTo>
                    <a:cubicBezTo>
                      <a:pt x="475" y="0"/>
                      <a:pt x="399" y="21"/>
                      <a:pt x="323" y="68"/>
                    </a:cubicBezTo>
                    <a:cubicBezTo>
                      <a:pt x="1" y="242"/>
                      <a:pt x="75" y="613"/>
                      <a:pt x="199" y="936"/>
                    </a:cubicBezTo>
                    <a:cubicBezTo>
                      <a:pt x="571" y="1902"/>
                      <a:pt x="968" y="2844"/>
                      <a:pt x="1414" y="3786"/>
                    </a:cubicBezTo>
                    <a:cubicBezTo>
                      <a:pt x="1662" y="4307"/>
                      <a:pt x="1910" y="4828"/>
                      <a:pt x="2207" y="5323"/>
                    </a:cubicBezTo>
                    <a:cubicBezTo>
                      <a:pt x="2579" y="6017"/>
                      <a:pt x="3025" y="6662"/>
                      <a:pt x="3620" y="7158"/>
                    </a:cubicBezTo>
                    <a:cubicBezTo>
                      <a:pt x="3746" y="7284"/>
                      <a:pt x="3908" y="7392"/>
                      <a:pt x="4090" y="7392"/>
                    </a:cubicBezTo>
                    <a:cubicBezTo>
                      <a:pt x="4123" y="7392"/>
                      <a:pt x="4156" y="7388"/>
                      <a:pt x="4190" y="7381"/>
                    </a:cubicBezTo>
                    <a:cubicBezTo>
                      <a:pt x="4289" y="7331"/>
                      <a:pt x="4389" y="7282"/>
                      <a:pt x="4488" y="7257"/>
                    </a:cubicBezTo>
                    <a:cubicBezTo>
                      <a:pt x="4934" y="7059"/>
                      <a:pt x="5430" y="7257"/>
                      <a:pt x="5405" y="6538"/>
                    </a:cubicBezTo>
                    <a:cubicBezTo>
                      <a:pt x="5405" y="6439"/>
                      <a:pt x="5380" y="6315"/>
                      <a:pt x="5430" y="6265"/>
                    </a:cubicBezTo>
                    <a:cubicBezTo>
                      <a:pt x="5504" y="6166"/>
                      <a:pt x="5628" y="6166"/>
                      <a:pt x="5727" y="6141"/>
                    </a:cubicBezTo>
                    <a:cubicBezTo>
                      <a:pt x="6025" y="6017"/>
                      <a:pt x="6149" y="5621"/>
                      <a:pt x="6099" y="5274"/>
                    </a:cubicBezTo>
                    <a:cubicBezTo>
                      <a:pt x="6000" y="4927"/>
                      <a:pt x="5752" y="4679"/>
                      <a:pt x="5529" y="4406"/>
                    </a:cubicBezTo>
                    <a:cubicBezTo>
                      <a:pt x="5281" y="4084"/>
                      <a:pt x="5058" y="3786"/>
                      <a:pt x="4810" y="3514"/>
                    </a:cubicBezTo>
                    <a:cubicBezTo>
                      <a:pt x="4537" y="3167"/>
                      <a:pt x="4190" y="2894"/>
                      <a:pt x="3893" y="2572"/>
                    </a:cubicBezTo>
                    <a:cubicBezTo>
                      <a:pt x="3075" y="1853"/>
                      <a:pt x="2281" y="1184"/>
                      <a:pt x="1439" y="564"/>
                    </a:cubicBezTo>
                    <a:cubicBezTo>
                      <a:pt x="1178" y="363"/>
                      <a:pt x="868" y="0"/>
                      <a:pt x="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7" name="Google Shape;11177;p29"/>
              <p:cNvSpPr/>
              <p:nvPr/>
            </p:nvSpPr>
            <p:spPr>
              <a:xfrm>
                <a:off x="3952550" y="2068250"/>
                <a:ext cx="74400" cy="89025"/>
              </a:xfrm>
              <a:custGeom>
                <a:avLst/>
                <a:gdLst/>
                <a:ahLst/>
                <a:cxnLst/>
                <a:rect l="l" t="t" r="r" b="b"/>
                <a:pathLst>
                  <a:path w="2976" h="3561" extrusionOk="0">
                    <a:moveTo>
                      <a:pt x="888" y="1"/>
                    </a:moveTo>
                    <a:cubicBezTo>
                      <a:pt x="856" y="1"/>
                      <a:pt x="824" y="5"/>
                      <a:pt x="794" y="16"/>
                    </a:cubicBezTo>
                    <a:cubicBezTo>
                      <a:pt x="1" y="288"/>
                      <a:pt x="1092" y="2023"/>
                      <a:pt x="1340" y="2395"/>
                    </a:cubicBezTo>
                    <a:cubicBezTo>
                      <a:pt x="1488" y="2618"/>
                      <a:pt x="1662" y="2817"/>
                      <a:pt x="1835" y="2990"/>
                    </a:cubicBezTo>
                    <a:cubicBezTo>
                      <a:pt x="1934" y="3114"/>
                      <a:pt x="2455" y="3486"/>
                      <a:pt x="2455" y="3560"/>
                    </a:cubicBezTo>
                    <a:cubicBezTo>
                      <a:pt x="2455" y="3387"/>
                      <a:pt x="2405" y="3238"/>
                      <a:pt x="2306" y="3089"/>
                    </a:cubicBezTo>
                    <a:cubicBezTo>
                      <a:pt x="2058" y="2643"/>
                      <a:pt x="1835" y="2222"/>
                      <a:pt x="1587" y="1776"/>
                    </a:cubicBezTo>
                    <a:lnTo>
                      <a:pt x="1587" y="1776"/>
                    </a:lnTo>
                    <a:lnTo>
                      <a:pt x="2976" y="3089"/>
                    </a:lnTo>
                    <a:cubicBezTo>
                      <a:pt x="2728" y="2445"/>
                      <a:pt x="2331" y="1850"/>
                      <a:pt x="1835" y="1329"/>
                    </a:cubicBezTo>
                    <a:lnTo>
                      <a:pt x="1835" y="1329"/>
                    </a:lnTo>
                    <a:cubicBezTo>
                      <a:pt x="2182" y="1577"/>
                      <a:pt x="2554" y="1776"/>
                      <a:pt x="2901" y="2023"/>
                    </a:cubicBezTo>
                    <a:cubicBezTo>
                      <a:pt x="2653" y="1602"/>
                      <a:pt x="2306" y="1156"/>
                      <a:pt x="1959" y="784"/>
                    </a:cubicBezTo>
                    <a:cubicBezTo>
                      <a:pt x="1754" y="602"/>
                      <a:pt x="1256" y="1"/>
                      <a:pt x="888"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8" name="Google Shape;11178;p29"/>
              <p:cNvSpPr/>
              <p:nvPr/>
            </p:nvSpPr>
            <p:spPr>
              <a:xfrm>
                <a:off x="3958750" y="1806500"/>
                <a:ext cx="200825" cy="174250"/>
              </a:xfrm>
              <a:custGeom>
                <a:avLst/>
                <a:gdLst/>
                <a:ahLst/>
                <a:cxnLst/>
                <a:rect l="l" t="t" r="r" b="b"/>
                <a:pathLst>
                  <a:path w="8033" h="6970" extrusionOk="0">
                    <a:moveTo>
                      <a:pt x="6973" y="0"/>
                    </a:moveTo>
                    <a:cubicBezTo>
                      <a:pt x="6883" y="0"/>
                      <a:pt x="6786" y="18"/>
                      <a:pt x="6694" y="49"/>
                    </a:cubicBezTo>
                    <a:cubicBezTo>
                      <a:pt x="6322" y="123"/>
                      <a:pt x="6049" y="347"/>
                      <a:pt x="5752" y="545"/>
                    </a:cubicBezTo>
                    <a:cubicBezTo>
                      <a:pt x="5380" y="768"/>
                      <a:pt x="5033" y="966"/>
                      <a:pt x="4686" y="1189"/>
                    </a:cubicBezTo>
                    <a:cubicBezTo>
                      <a:pt x="3298" y="2107"/>
                      <a:pt x="2157" y="3173"/>
                      <a:pt x="1116" y="4511"/>
                    </a:cubicBezTo>
                    <a:cubicBezTo>
                      <a:pt x="596" y="5156"/>
                      <a:pt x="125" y="5899"/>
                      <a:pt x="50" y="6742"/>
                    </a:cubicBezTo>
                    <a:cubicBezTo>
                      <a:pt x="1" y="6792"/>
                      <a:pt x="1" y="6891"/>
                      <a:pt x="75" y="6916"/>
                    </a:cubicBezTo>
                    <a:cubicBezTo>
                      <a:pt x="90" y="6960"/>
                      <a:pt x="132" y="6969"/>
                      <a:pt x="173" y="6969"/>
                    </a:cubicBezTo>
                    <a:cubicBezTo>
                      <a:pt x="201" y="6969"/>
                      <a:pt x="229" y="6965"/>
                      <a:pt x="249" y="6965"/>
                    </a:cubicBezTo>
                    <a:cubicBezTo>
                      <a:pt x="868" y="6817"/>
                      <a:pt x="1538" y="6618"/>
                      <a:pt x="2108" y="6395"/>
                    </a:cubicBezTo>
                    <a:cubicBezTo>
                      <a:pt x="2901" y="6123"/>
                      <a:pt x="3595" y="5726"/>
                      <a:pt x="4265" y="5255"/>
                    </a:cubicBezTo>
                    <a:cubicBezTo>
                      <a:pt x="4810" y="4883"/>
                      <a:pt x="5331" y="4437"/>
                      <a:pt x="5876" y="3966"/>
                    </a:cubicBezTo>
                    <a:cubicBezTo>
                      <a:pt x="6620" y="3321"/>
                      <a:pt x="7239" y="2702"/>
                      <a:pt x="7785" y="1908"/>
                    </a:cubicBezTo>
                    <a:cubicBezTo>
                      <a:pt x="7884" y="1784"/>
                      <a:pt x="7983" y="1611"/>
                      <a:pt x="8008" y="1462"/>
                    </a:cubicBezTo>
                    <a:cubicBezTo>
                      <a:pt x="8033" y="1338"/>
                      <a:pt x="8008" y="1189"/>
                      <a:pt x="7983" y="1065"/>
                    </a:cubicBezTo>
                    <a:cubicBezTo>
                      <a:pt x="7933" y="942"/>
                      <a:pt x="7909" y="818"/>
                      <a:pt x="7859" y="694"/>
                    </a:cubicBezTo>
                    <a:cubicBezTo>
                      <a:pt x="7735" y="545"/>
                      <a:pt x="7537" y="570"/>
                      <a:pt x="7438" y="421"/>
                    </a:cubicBezTo>
                    <a:cubicBezTo>
                      <a:pt x="7388" y="322"/>
                      <a:pt x="7363" y="223"/>
                      <a:pt x="7289" y="123"/>
                    </a:cubicBezTo>
                    <a:cubicBezTo>
                      <a:pt x="7216" y="36"/>
                      <a:pt x="7101" y="0"/>
                      <a:pt x="69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9" name="Google Shape;11179;p29"/>
              <p:cNvSpPr/>
              <p:nvPr/>
            </p:nvSpPr>
            <p:spPr>
              <a:xfrm>
                <a:off x="3974200" y="1870300"/>
                <a:ext cx="94900" cy="90700"/>
              </a:xfrm>
              <a:custGeom>
                <a:avLst/>
                <a:gdLst/>
                <a:ahLst/>
                <a:cxnLst/>
                <a:rect l="l" t="t" r="r" b="b"/>
                <a:pathLst>
                  <a:path w="3796" h="3628" extrusionOk="0">
                    <a:moveTo>
                      <a:pt x="3523" y="1"/>
                    </a:moveTo>
                    <a:lnTo>
                      <a:pt x="3523" y="1"/>
                    </a:lnTo>
                    <a:cubicBezTo>
                      <a:pt x="3052" y="224"/>
                      <a:pt x="2605" y="497"/>
                      <a:pt x="2234" y="769"/>
                    </a:cubicBezTo>
                    <a:cubicBezTo>
                      <a:pt x="1539" y="1339"/>
                      <a:pt x="945" y="2034"/>
                      <a:pt x="498" y="2852"/>
                    </a:cubicBezTo>
                    <a:cubicBezTo>
                      <a:pt x="336" y="3153"/>
                      <a:pt x="1" y="3627"/>
                      <a:pt x="464" y="3627"/>
                    </a:cubicBezTo>
                    <a:cubicBezTo>
                      <a:pt x="496" y="3627"/>
                      <a:pt x="532" y="3625"/>
                      <a:pt x="573" y="3620"/>
                    </a:cubicBezTo>
                    <a:cubicBezTo>
                      <a:pt x="1044" y="3571"/>
                      <a:pt x="1539" y="3347"/>
                      <a:pt x="1936" y="3100"/>
                    </a:cubicBezTo>
                    <a:cubicBezTo>
                      <a:pt x="2457" y="2802"/>
                      <a:pt x="2903" y="2356"/>
                      <a:pt x="3349" y="1959"/>
                    </a:cubicBezTo>
                    <a:lnTo>
                      <a:pt x="3349" y="1959"/>
                    </a:lnTo>
                    <a:cubicBezTo>
                      <a:pt x="2952" y="2108"/>
                      <a:pt x="2531" y="2232"/>
                      <a:pt x="2110" y="2381"/>
                    </a:cubicBezTo>
                    <a:cubicBezTo>
                      <a:pt x="2680" y="1835"/>
                      <a:pt x="3225" y="1315"/>
                      <a:pt x="3795" y="745"/>
                    </a:cubicBezTo>
                    <a:lnTo>
                      <a:pt x="3795" y="745"/>
                    </a:lnTo>
                    <a:cubicBezTo>
                      <a:pt x="3275" y="868"/>
                      <a:pt x="2729" y="1092"/>
                      <a:pt x="2283" y="1364"/>
                    </a:cubicBezTo>
                    <a:cubicBezTo>
                      <a:pt x="2680" y="943"/>
                      <a:pt x="3101" y="472"/>
                      <a:pt x="3523"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0" name="Google Shape;11180;p29"/>
              <p:cNvSpPr/>
              <p:nvPr/>
            </p:nvSpPr>
            <p:spPr>
              <a:xfrm>
                <a:off x="3976725" y="1951025"/>
                <a:ext cx="221900" cy="75800"/>
              </a:xfrm>
              <a:custGeom>
                <a:avLst/>
                <a:gdLst/>
                <a:ahLst/>
                <a:cxnLst/>
                <a:rect l="l" t="t" r="r" b="b"/>
                <a:pathLst>
                  <a:path w="8876" h="3032" extrusionOk="0">
                    <a:moveTo>
                      <a:pt x="6773" y="0"/>
                    </a:moveTo>
                    <a:cubicBezTo>
                      <a:pt x="4855" y="0"/>
                      <a:pt x="2913" y="463"/>
                      <a:pt x="1091" y="1085"/>
                    </a:cubicBezTo>
                    <a:cubicBezTo>
                      <a:pt x="844" y="1135"/>
                      <a:pt x="224" y="1333"/>
                      <a:pt x="125" y="1631"/>
                    </a:cubicBezTo>
                    <a:cubicBezTo>
                      <a:pt x="1" y="2052"/>
                      <a:pt x="1067" y="2300"/>
                      <a:pt x="1315" y="2374"/>
                    </a:cubicBezTo>
                    <a:cubicBezTo>
                      <a:pt x="2133" y="2697"/>
                      <a:pt x="3174" y="2697"/>
                      <a:pt x="3992" y="2821"/>
                    </a:cubicBezTo>
                    <a:cubicBezTo>
                      <a:pt x="4685" y="2936"/>
                      <a:pt x="5404" y="3032"/>
                      <a:pt x="6112" y="3032"/>
                    </a:cubicBezTo>
                    <a:cubicBezTo>
                      <a:pt x="6772" y="3032"/>
                      <a:pt x="7423" y="2949"/>
                      <a:pt x="8033" y="2721"/>
                    </a:cubicBezTo>
                    <a:cubicBezTo>
                      <a:pt x="8181" y="2672"/>
                      <a:pt x="8305" y="2597"/>
                      <a:pt x="8404" y="2473"/>
                    </a:cubicBezTo>
                    <a:cubicBezTo>
                      <a:pt x="8454" y="2350"/>
                      <a:pt x="8454" y="2226"/>
                      <a:pt x="8528" y="2102"/>
                    </a:cubicBezTo>
                    <a:cubicBezTo>
                      <a:pt x="8578" y="1978"/>
                      <a:pt x="8652" y="1953"/>
                      <a:pt x="8702" y="1854"/>
                    </a:cubicBezTo>
                    <a:cubicBezTo>
                      <a:pt x="8875" y="1631"/>
                      <a:pt x="8801" y="1556"/>
                      <a:pt x="8751" y="1259"/>
                    </a:cubicBezTo>
                    <a:cubicBezTo>
                      <a:pt x="8702" y="1085"/>
                      <a:pt x="8751" y="887"/>
                      <a:pt x="8702" y="713"/>
                    </a:cubicBezTo>
                    <a:cubicBezTo>
                      <a:pt x="8702" y="689"/>
                      <a:pt x="8702" y="614"/>
                      <a:pt x="8677" y="589"/>
                    </a:cubicBezTo>
                    <a:cubicBezTo>
                      <a:pt x="8627" y="391"/>
                      <a:pt x="8429" y="242"/>
                      <a:pt x="8206" y="193"/>
                    </a:cubicBezTo>
                    <a:cubicBezTo>
                      <a:pt x="7958" y="69"/>
                      <a:pt x="7685" y="19"/>
                      <a:pt x="7438" y="19"/>
                    </a:cubicBezTo>
                    <a:cubicBezTo>
                      <a:pt x="7217" y="6"/>
                      <a:pt x="6995" y="0"/>
                      <a:pt x="67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1" name="Google Shape;11181;p29"/>
              <p:cNvSpPr/>
              <p:nvPr/>
            </p:nvSpPr>
            <p:spPr>
              <a:xfrm>
                <a:off x="3990975" y="1963825"/>
                <a:ext cx="122750" cy="44700"/>
              </a:xfrm>
              <a:custGeom>
                <a:avLst/>
                <a:gdLst/>
                <a:ahLst/>
                <a:cxnLst/>
                <a:rect l="l" t="t" r="r" b="b"/>
                <a:pathLst>
                  <a:path w="4910" h="1788" extrusionOk="0">
                    <a:moveTo>
                      <a:pt x="4622" y="0"/>
                    </a:moveTo>
                    <a:cubicBezTo>
                      <a:pt x="3742" y="0"/>
                      <a:pt x="2896" y="129"/>
                      <a:pt x="2009" y="425"/>
                    </a:cubicBezTo>
                    <a:cubicBezTo>
                      <a:pt x="1563" y="573"/>
                      <a:pt x="1141" y="747"/>
                      <a:pt x="745" y="970"/>
                    </a:cubicBezTo>
                    <a:cubicBezTo>
                      <a:pt x="621" y="1069"/>
                      <a:pt x="447" y="1094"/>
                      <a:pt x="323" y="1193"/>
                    </a:cubicBezTo>
                    <a:cubicBezTo>
                      <a:pt x="298" y="1218"/>
                      <a:pt x="1" y="1664"/>
                      <a:pt x="75" y="1664"/>
                    </a:cubicBezTo>
                    <a:cubicBezTo>
                      <a:pt x="518" y="1627"/>
                      <a:pt x="958" y="1607"/>
                      <a:pt x="1396" y="1607"/>
                    </a:cubicBezTo>
                    <a:cubicBezTo>
                      <a:pt x="2136" y="1607"/>
                      <a:pt x="2873" y="1663"/>
                      <a:pt x="3620" y="1788"/>
                    </a:cubicBezTo>
                    <a:cubicBezTo>
                      <a:pt x="3397" y="1490"/>
                      <a:pt x="3124" y="1292"/>
                      <a:pt x="2802" y="1119"/>
                    </a:cubicBezTo>
                    <a:cubicBezTo>
                      <a:pt x="3425" y="963"/>
                      <a:pt x="4069" y="867"/>
                      <a:pt x="4696" y="867"/>
                    </a:cubicBezTo>
                    <a:cubicBezTo>
                      <a:pt x="4767" y="867"/>
                      <a:pt x="4838" y="868"/>
                      <a:pt x="4909" y="871"/>
                    </a:cubicBezTo>
                    <a:cubicBezTo>
                      <a:pt x="4488" y="722"/>
                      <a:pt x="4042" y="573"/>
                      <a:pt x="3595" y="474"/>
                    </a:cubicBezTo>
                    <a:cubicBezTo>
                      <a:pt x="4017" y="325"/>
                      <a:pt x="4413" y="152"/>
                      <a:pt x="4860" y="3"/>
                    </a:cubicBezTo>
                    <a:cubicBezTo>
                      <a:pt x="4780" y="1"/>
                      <a:pt x="4701" y="0"/>
                      <a:pt x="4622"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2" name="Google Shape;11182;p29"/>
              <p:cNvSpPr/>
              <p:nvPr/>
            </p:nvSpPr>
            <p:spPr>
              <a:xfrm>
                <a:off x="3965125" y="2018650"/>
                <a:ext cx="212425" cy="132450"/>
              </a:xfrm>
              <a:custGeom>
                <a:avLst/>
                <a:gdLst/>
                <a:ahLst/>
                <a:cxnLst/>
                <a:rect l="l" t="t" r="r" b="b"/>
                <a:pathLst>
                  <a:path w="8497" h="5298" extrusionOk="0">
                    <a:moveTo>
                      <a:pt x="1227" y="0"/>
                    </a:moveTo>
                    <a:cubicBezTo>
                      <a:pt x="682" y="0"/>
                      <a:pt x="0" y="151"/>
                      <a:pt x="366" y="983"/>
                    </a:cubicBezTo>
                    <a:cubicBezTo>
                      <a:pt x="489" y="1231"/>
                      <a:pt x="688" y="1405"/>
                      <a:pt x="861" y="1578"/>
                    </a:cubicBezTo>
                    <a:cubicBezTo>
                      <a:pt x="1184" y="1900"/>
                      <a:pt x="1531" y="2223"/>
                      <a:pt x="1902" y="2495"/>
                    </a:cubicBezTo>
                    <a:cubicBezTo>
                      <a:pt x="3216" y="3561"/>
                      <a:pt x="4704" y="4429"/>
                      <a:pt x="6241" y="5098"/>
                    </a:cubicBezTo>
                    <a:cubicBezTo>
                      <a:pt x="6477" y="5193"/>
                      <a:pt x="6733" y="5297"/>
                      <a:pt x="6984" y="5297"/>
                    </a:cubicBezTo>
                    <a:cubicBezTo>
                      <a:pt x="7128" y="5297"/>
                      <a:pt x="7270" y="5263"/>
                      <a:pt x="7406" y="5173"/>
                    </a:cubicBezTo>
                    <a:cubicBezTo>
                      <a:pt x="7629" y="4999"/>
                      <a:pt x="7778" y="4726"/>
                      <a:pt x="8026" y="4627"/>
                    </a:cubicBezTo>
                    <a:cubicBezTo>
                      <a:pt x="8149" y="4578"/>
                      <a:pt x="8348" y="4578"/>
                      <a:pt x="8422" y="4454"/>
                    </a:cubicBezTo>
                    <a:cubicBezTo>
                      <a:pt x="8497" y="4355"/>
                      <a:pt x="8497" y="4255"/>
                      <a:pt x="8497" y="4131"/>
                    </a:cubicBezTo>
                    <a:lnTo>
                      <a:pt x="8497" y="2768"/>
                    </a:lnTo>
                    <a:cubicBezTo>
                      <a:pt x="8497" y="2371"/>
                      <a:pt x="8174" y="2297"/>
                      <a:pt x="7902" y="2148"/>
                    </a:cubicBezTo>
                    <a:cubicBezTo>
                      <a:pt x="6538" y="1504"/>
                      <a:pt x="5175" y="884"/>
                      <a:pt x="3762" y="438"/>
                    </a:cubicBezTo>
                    <a:cubicBezTo>
                      <a:pt x="3043" y="239"/>
                      <a:pt x="2299" y="91"/>
                      <a:pt x="1555" y="16"/>
                    </a:cubicBezTo>
                    <a:cubicBezTo>
                      <a:pt x="1461" y="7"/>
                      <a:pt x="1348" y="0"/>
                      <a:pt x="1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3" name="Google Shape;11183;p29"/>
              <p:cNvSpPr/>
              <p:nvPr/>
            </p:nvSpPr>
            <p:spPr>
              <a:xfrm>
                <a:off x="3986650" y="2028800"/>
                <a:ext cx="113425" cy="79525"/>
              </a:xfrm>
              <a:custGeom>
                <a:avLst/>
                <a:gdLst/>
                <a:ahLst/>
                <a:cxnLst/>
                <a:rect l="l" t="t" r="r" b="b"/>
                <a:pathLst>
                  <a:path w="4537" h="3181" extrusionOk="0">
                    <a:moveTo>
                      <a:pt x="546" y="0"/>
                    </a:moveTo>
                    <a:cubicBezTo>
                      <a:pt x="382" y="0"/>
                      <a:pt x="237" y="43"/>
                      <a:pt x="174" y="181"/>
                    </a:cubicBezTo>
                    <a:cubicBezTo>
                      <a:pt x="0" y="453"/>
                      <a:pt x="298" y="825"/>
                      <a:pt x="447" y="999"/>
                    </a:cubicBezTo>
                    <a:cubicBezTo>
                      <a:pt x="818" y="1420"/>
                      <a:pt x="1215" y="1742"/>
                      <a:pt x="1612" y="2065"/>
                    </a:cubicBezTo>
                    <a:cubicBezTo>
                      <a:pt x="2281" y="2511"/>
                      <a:pt x="2975" y="2858"/>
                      <a:pt x="3719" y="3180"/>
                    </a:cubicBezTo>
                    <a:cubicBezTo>
                      <a:pt x="3421" y="2808"/>
                      <a:pt x="3049" y="2511"/>
                      <a:pt x="2653" y="2312"/>
                    </a:cubicBezTo>
                    <a:lnTo>
                      <a:pt x="2653" y="2312"/>
                    </a:lnTo>
                    <a:cubicBezTo>
                      <a:pt x="3297" y="2362"/>
                      <a:pt x="3917" y="2461"/>
                      <a:pt x="4537" y="2610"/>
                    </a:cubicBezTo>
                    <a:cubicBezTo>
                      <a:pt x="3892" y="2089"/>
                      <a:pt x="3223" y="1618"/>
                      <a:pt x="2479" y="1222"/>
                    </a:cubicBezTo>
                    <a:cubicBezTo>
                      <a:pt x="2901" y="1197"/>
                      <a:pt x="3273" y="1172"/>
                      <a:pt x="3669" y="1098"/>
                    </a:cubicBezTo>
                    <a:cubicBezTo>
                      <a:pt x="3570" y="1098"/>
                      <a:pt x="3198" y="825"/>
                      <a:pt x="3099" y="800"/>
                    </a:cubicBezTo>
                    <a:cubicBezTo>
                      <a:pt x="2925" y="701"/>
                      <a:pt x="2702" y="602"/>
                      <a:pt x="2479" y="503"/>
                    </a:cubicBezTo>
                    <a:cubicBezTo>
                      <a:pt x="2058" y="329"/>
                      <a:pt x="1612" y="205"/>
                      <a:pt x="1165" y="106"/>
                    </a:cubicBezTo>
                    <a:cubicBezTo>
                      <a:pt x="1023" y="78"/>
                      <a:pt x="767" y="0"/>
                      <a:pt x="54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4" name="Google Shape;11184;p29"/>
              <p:cNvSpPr/>
              <p:nvPr/>
            </p:nvSpPr>
            <p:spPr>
              <a:xfrm>
                <a:off x="3821100" y="1921800"/>
                <a:ext cx="190350" cy="171775"/>
              </a:xfrm>
              <a:custGeom>
                <a:avLst/>
                <a:gdLst/>
                <a:ahLst/>
                <a:cxnLst/>
                <a:rect l="l" t="t" r="r" b="b"/>
                <a:pathLst>
                  <a:path w="7614" h="6871" extrusionOk="0">
                    <a:moveTo>
                      <a:pt x="3831" y="0"/>
                    </a:moveTo>
                    <a:cubicBezTo>
                      <a:pt x="2908" y="0"/>
                      <a:pt x="2038" y="314"/>
                      <a:pt x="1367" y="1040"/>
                    </a:cubicBezTo>
                    <a:cubicBezTo>
                      <a:pt x="1020" y="1436"/>
                      <a:pt x="747" y="1907"/>
                      <a:pt x="598" y="2403"/>
                    </a:cubicBezTo>
                    <a:cubicBezTo>
                      <a:pt x="0" y="4508"/>
                      <a:pt x="1798" y="6870"/>
                      <a:pt x="3939" y="6870"/>
                    </a:cubicBezTo>
                    <a:cubicBezTo>
                      <a:pt x="4194" y="6870"/>
                      <a:pt x="4453" y="6837"/>
                      <a:pt x="4714" y="6766"/>
                    </a:cubicBezTo>
                    <a:cubicBezTo>
                      <a:pt x="5308" y="6617"/>
                      <a:pt x="5804" y="6320"/>
                      <a:pt x="6300" y="5948"/>
                    </a:cubicBezTo>
                    <a:cubicBezTo>
                      <a:pt x="6870" y="5502"/>
                      <a:pt x="7242" y="4832"/>
                      <a:pt x="7366" y="4113"/>
                    </a:cubicBezTo>
                    <a:cubicBezTo>
                      <a:pt x="7614" y="2800"/>
                      <a:pt x="7069" y="1114"/>
                      <a:pt x="5854" y="445"/>
                    </a:cubicBezTo>
                    <a:cubicBezTo>
                      <a:pt x="5556" y="296"/>
                      <a:pt x="5209" y="172"/>
                      <a:pt x="4862" y="122"/>
                    </a:cubicBezTo>
                    <a:cubicBezTo>
                      <a:pt x="4516" y="42"/>
                      <a:pt x="4170" y="0"/>
                      <a:pt x="3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5" name="Google Shape;11185;p29"/>
              <p:cNvSpPr/>
              <p:nvPr/>
            </p:nvSpPr>
            <p:spPr>
              <a:xfrm>
                <a:off x="3845975" y="1933800"/>
                <a:ext cx="146275" cy="144925"/>
              </a:xfrm>
              <a:custGeom>
                <a:avLst/>
                <a:gdLst/>
                <a:ahLst/>
                <a:cxnLst/>
                <a:rect l="l" t="t" r="r" b="b"/>
                <a:pathLst>
                  <a:path w="5851" h="5797" extrusionOk="0">
                    <a:moveTo>
                      <a:pt x="2690" y="1"/>
                    </a:moveTo>
                    <a:cubicBezTo>
                      <a:pt x="2499" y="1"/>
                      <a:pt x="2311" y="20"/>
                      <a:pt x="2132" y="64"/>
                    </a:cubicBezTo>
                    <a:cubicBezTo>
                      <a:pt x="1289" y="262"/>
                      <a:pt x="372" y="684"/>
                      <a:pt x="99" y="1551"/>
                    </a:cubicBezTo>
                    <a:cubicBezTo>
                      <a:pt x="0" y="1824"/>
                      <a:pt x="25" y="2146"/>
                      <a:pt x="174" y="2394"/>
                    </a:cubicBezTo>
                    <a:cubicBezTo>
                      <a:pt x="273" y="2518"/>
                      <a:pt x="421" y="2568"/>
                      <a:pt x="521" y="2691"/>
                    </a:cubicBezTo>
                    <a:cubicBezTo>
                      <a:pt x="868" y="3162"/>
                      <a:pt x="347" y="3807"/>
                      <a:pt x="545" y="4352"/>
                    </a:cubicBezTo>
                    <a:cubicBezTo>
                      <a:pt x="769" y="4774"/>
                      <a:pt x="1388" y="4848"/>
                      <a:pt x="1735" y="5170"/>
                    </a:cubicBezTo>
                    <a:cubicBezTo>
                      <a:pt x="1859" y="5294"/>
                      <a:pt x="1909" y="5443"/>
                      <a:pt x="2082" y="5592"/>
                    </a:cubicBezTo>
                    <a:cubicBezTo>
                      <a:pt x="2256" y="5741"/>
                      <a:pt x="2479" y="5765"/>
                      <a:pt x="2727" y="5790"/>
                    </a:cubicBezTo>
                    <a:cubicBezTo>
                      <a:pt x="2781" y="5794"/>
                      <a:pt x="2835" y="5797"/>
                      <a:pt x="2888" y="5797"/>
                    </a:cubicBezTo>
                    <a:cubicBezTo>
                      <a:pt x="3450" y="5797"/>
                      <a:pt x="3989" y="5570"/>
                      <a:pt x="4487" y="5344"/>
                    </a:cubicBezTo>
                    <a:cubicBezTo>
                      <a:pt x="4735" y="5245"/>
                      <a:pt x="4958" y="5146"/>
                      <a:pt x="5132" y="4972"/>
                    </a:cubicBezTo>
                    <a:cubicBezTo>
                      <a:pt x="5355" y="4749"/>
                      <a:pt x="5454" y="4427"/>
                      <a:pt x="5454" y="4154"/>
                    </a:cubicBezTo>
                    <a:cubicBezTo>
                      <a:pt x="5454" y="3832"/>
                      <a:pt x="5429" y="3559"/>
                      <a:pt x="5355" y="3262"/>
                    </a:cubicBezTo>
                    <a:cubicBezTo>
                      <a:pt x="5330" y="3162"/>
                      <a:pt x="5330" y="3063"/>
                      <a:pt x="5330" y="2989"/>
                    </a:cubicBezTo>
                    <a:cubicBezTo>
                      <a:pt x="5355" y="2741"/>
                      <a:pt x="5677" y="2568"/>
                      <a:pt x="5751" y="2320"/>
                    </a:cubicBezTo>
                    <a:cubicBezTo>
                      <a:pt x="5850" y="2072"/>
                      <a:pt x="5702" y="1824"/>
                      <a:pt x="5553" y="1650"/>
                    </a:cubicBezTo>
                    <a:cubicBezTo>
                      <a:pt x="5355" y="1452"/>
                      <a:pt x="5181" y="1303"/>
                      <a:pt x="5057" y="1080"/>
                    </a:cubicBezTo>
                    <a:cubicBezTo>
                      <a:pt x="4983" y="956"/>
                      <a:pt x="4958" y="832"/>
                      <a:pt x="4859" y="733"/>
                    </a:cubicBezTo>
                    <a:cubicBezTo>
                      <a:pt x="4809" y="659"/>
                      <a:pt x="4710" y="634"/>
                      <a:pt x="4611" y="560"/>
                    </a:cubicBezTo>
                    <a:cubicBezTo>
                      <a:pt x="4088" y="250"/>
                      <a:pt x="3369" y="1"/>
                      <a:pt x="2690"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6" name="Google Shape;11186;p29"/>
              <p:cNvSpPr/>
              <p:nvPr/>
            </p:nvSpPr>
            <p:spPr>
              <a:xfrm>
                <a:off x="3889350" y="1984075"/>
                <a:ext cx="13650" cy="13275"/>
              </a:xfrm>
              <a:custGeom>
                <a:avLst/>
                <a:gdLst/>
                <a:ahLst/>
                <a:cxnLst/>
                <a:rect l="l" t="t" r="r" b="b"/>
                <a:pathLst>
                  <a:path w="546" h="531" extrusionOk="0">
                    <a:moveTo>
                      <a:pt x="273" y="1"/>
                    </a:moveTo>
                    <a:cubicBezTo>
                      <a:pt x="185" y="1"/>
                      <a:pt x="100" y="51"/>
                      <a:pt x="50" y="135"/>
                    </a:cubicBezTo>
                    <a:cubicBezTo>
                      <a:pt x="0" y="234"/>
                      <a:pt x="25" y="408"/>
                      <a:pt x="149" y="482"/>
                    </a:cubicBezTo>
                    <a:cubicBezTo>
                      <a:pt x="149" y="482"/>
                      <a:pt x="174" y="482"/>
                      <a:pt x="174" y="507"/>
                    </a:cubicBezTo>
                    <a:cubicBezTo>
                      <a:pt x="213" y="523"/>
                      <a:pt x="257" y="531"/>
                      <a:pt x="301" y="531"/>
                    </a:cubicBezTo>
                    <a:cubicBezTo>
                      <a:pt x="395" y="531"/>
                      <a:pt x="487" y="492"/>
                      <a:pt x="521" y="408"/>
                    </a:cubicBezTo>
                    <a:cubicBezTo>
                      <a:pt x="546" y="309"/>
                      <a:pt x="546" y="135"/>
                      <a:pt x="422" y="61"/>
                    </a:cubicBezTo>
                    <a:cubicBezTo>
                      <a:pt x="422" y="61"/>
                      <a:pt x="397" y="61"/>
                      <a:pt x="397" y="36"/>
                    </a:cubicBezTo>
                    <a:cubicBezTo>
                      <a:pt x="357" y="12"/>
                      <a:pt x="315" y="1"/>
                      <a:pt x="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7" name="Google Shape;11187;p29"/>
              <p:cNvSpPr/>
              <p:nvPr/>
            </p:nvSpPr>
            <p:spPr>
              <a:xfrm>
                <a:off x="3920325" y="1958925"/>
                <a:ext cx="15525" cy="11175"/>
              </a:xfrm>
              <a:custGeom>
                <a:avLst/>
                <a:gdLst/>
                <a:ahLst/>
                <a:cxnLst/>
                <a:rect l="l" t="t" r="r" b="b"/>
                <a:pathLst>
                  <a:path w="621" h="447" extrusionOk="0">
                    <a:moveTo>
                      <a:pt x="298" y="1"/>
                    </a:moveTo>
                    <a:cubicBezTo>
                      <a:pt x="1" y="1"/>
                      <a:pt x="1" y="447"/>
                      <a:pt x="298" y="447"/>
                    </a:cubicBezTo>
                    <a:cubicBezTo>
                      <a:pt x="621" y="447"/>
                      <a:pt x="621"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8" name="Google Shape;11188;p29"/>
              <p:cNvSpPr/>
              <p:nvPr/>
            </p:nvSpPr>
            <p:spPr>
              <a:xfrm>
                <a:off x="3891825" y="1954600"/>
                <a:ext cx="15525" cy="11800"/>
              </a:xfrm>
              <a:custGeom>
                <a:avLst/>
                <a:gdLst/>
                <a:ahLst/>
                <a:cxnLst/>
                <a:rect l="l" t="t" r="r" b="b"/>
                <a:pathLst>
                  <a:path w="621" h="472" extrusionOk="0">
                    <a:moveTo>
                      <a:pt x="298" y="0"/>
                    </a:moveTo>
                    <a:cubicBezTo>
                      <a:pt x="0" y="0"/>
                      <a:pt x="0" y="471"/>
                      <a:pt x="298" y="471"/>
                    </a:cubicBezTo>
                    <a:cubicBezTo>
                      <a:pt x="620" y="471"/>
                      <a:pt x="620"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9" name="Google Shape;11189;p29"/>
              <p:cNvSpPr/>
              <p:nvPr/>
            </p:nvSpPr>
            <p:spPr>
              <a:xfrm>
                <a:off x="3925900" y="1993025"/>
                <a:ext cx="15525" cy="11175"/>
              </a:xfrm>
              <a:custGeom>
                <a:avLst/>
                <a:gdLst/>
                <a:ahLst/>
                <a:cxnLst/>
                <a:rect l="l" t="t" r="r" b="b"/>
                <a:pathLst>
                  <a:path w="621" h="447" extrusionOk="0">
                    <a:moveTo>
                      <a:pt x="298" y="0"/>
                    </a:moveTo>
                    <a:cubicBezTo>
                      <a:pt x="1" y="0"/>
                      <a:pt x="1" y="446"/>
                      <a:pt x="298" y="446"/>
                    </a:cubicBezTo>
                    <a:cubicBezTo>
                      <a:pt x="621" y="446"/>
                      <a:pt x="621"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0" name="Google Shape;11190;p29"/>
              <p:cNvSpPr/>
              <p:nvPr/>
            </p:nvSpPr>
            <p:spPr>
              <a:xfrm>
                <a:off x="3958750" y="198125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1" name="Google Shape;11191;p29"/>
              <p:cNvSpPr/>
              <p:nvPr/>
            </p:nvSpPr>
            <p:spPr>
              <a:xfrm>
                <a:off x="3949450" y="2020900"/>
                <a:ext cx="14900" cy="11175"/>
              </a:xfrm>
              <a:custGeom>
                <a:avLst/>
                <a:gdLst/>
                <a:ahLst/>
                <a:cxnLst/>
                <a:rect l="l" t="t" r="r" b="b"/>
                <a:pathLst>
                  <a:path w="596" h="447" extrusionOk="0">
                    <a:moveTo>
                      <a:pt x="323" y="1"/>
                    </a:moveTo>
                    <a:cubicBezTo>
                      <a:pt x="1" y="1"/>
                      <a:pt x="1" y="447"/>
                      <a:pt x="323" y="447"/>
                    </a:cubicBezTo>
                    <a:cubicBezTo>
                      <a:pt x="596" y="447"/>
                      <a:pt x="596"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2" name="Google Shape;11192;p29"/>
              <p:cNvSpPr/>
              <p:nvPr/>
            </p:nvSpPr>
            <p:spPr>
              <a:xfrm>
                <a:off x="3898025" y="2043825"/>
                <a:ext cx="15525" cy="11800"/>
              </a:xfrm>
              <a:custGeom>
                <a:avLst/>
                <a:gdLst/>
                <a:ahLst/>
                <a:cxnLst/>
                <a:rect l="l" t="t" r="r" b="b"/>
                <a:pathLst>
                  <a:path w="621"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3" name="Google Shape;11193;p29"/>
              <p:cNvSpPr/>
              <p:nvPr/>
            </p:nvSpPr>
            <p:spPr>
              <a:xfrm>
                <a:off x="3861450" y="2015325"/>
                <a:ext cx="15525" cy="11800"/>
              </a:xfrm>
              <a:custGeom>
                <a:avLst/>
                <a:gdLst/>
                <a:ahLst/>
                <a:cxnLst/>
                <a:rect l="l" t="t" r="r" b="b"/>
                <a:pathLst>
                  <a:path w="621" h="472" extrusionOk="0">
                    <a:moveTo>
                      <a:pt x="298" y="1"/>
                    </a:moveTo>
                    <a:cubicBezTo>
                      <a:pt x="1" y="1"/>
                      <a:pt x="1" y="472"/>
                      <a:pt x="298" y="472"/>
                    </a:cubicBezTo>
                    <a:cubicBezTo>
                      <a:pt x="621" y="472"/>
                      <a:pt x="621"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4" name="Google Shape;11194;p29"/>
              <p:cNvSpPr/>
              <p:nvPr/>
            </p:nvSpPr>
            <p:spPr>
              <a:xfrm>
                <a:off x="3860850" y="1971950"/>
                <a:ext cx="15500" cy="11175"/>
              </a:xfrm>
              <a:custGeom>
                <a:avLst/>
                <a:gdLst/>
                <a:ahLst/>
                <a:cxnLst/>
                <a:rect l="l" t="t" r="r" b="b"/>
                <a:pathLst>
                  <a:path w="620" h="447" extrusionOk="0">
                    <a:moveTo>
                      <a:pt x="297" y="0"/>
                    </a:moveTo>
                    <a:cubicBezTo>
                      <a:pt x="0" y="0"/>
                      <a:pt x="0" y="447"/>
                      <a:pt x="297" y="447"/>
                    </a:cubicBezTo>
                    <a:cubicBezTo>
                      <a:pt x="620" y="447"/>
                      <a:pt x="620"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5" name="Google Shape;11195;p29"/>
              <p:cNvSpPr/>
              <p:nvPr/>
            </p:nvSpPr>
            <p:spPr>
              <a:xfrm>
                <a:off x="3899250" y="20165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6" name="Google Shape;11196;p29"/>
              <p:cNvSpPr/>
              <p:nvPr/>
            </p:nvSpPr>
            <p:spPr>
              <a:xfrm>
                <a:off x="3929000" y="2047550"/>
                <a:ext cx="15525" cy="11825"/>
              </a:xfrm>
              <a:custGeom>
                <a:avLst/>
                <a:gdLst/>
                <a:ahLst/>
                <a:cxnLst/>
                <a:rect l="l" t="t" r="r" b="b"/>
                <a:pathLst>
                  <a:path w="621" h="473" extrusionOk="0">
                    <a:moveTo>
                      <a:pt x="298" y="1"/>
                    </a:moveTo>
                    <a:cubicBezTo>
                      <a:pt x="1" y="1"/>
                      <a:pt x="1" y="472"/>
                      <a:pt x="298" y="472"/>
                    </a:cubicBezTo>
                    <a:cubicBezTo>
                      <a:pt x="306" y="472"/>
                      <a:pt x="314" y="473"/>
                      <a:pt x="321" y="473"/>
                    </a:cubicBezTo>
                    <a:cubicBezTo>
                      <a:pt x="620" y="473"/>
                      <a:pt x="613"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7" name="Google Shape;11197;p29"/>
              <p:cNvSpPr/>
              <p:nvPr/>
            </p:nvSpPr>
            <p:spPr>
              <a:xfrm>
                <a:off x="3941400" y="1965125"/>
                <a:ext cx="15525" cy="11175"/>
              </a:xfrm>
              <a:custGeom>
                <a:avLst/>
                <a:gdLst/>
                <a:ahLst/>
                <a:cxnLst/>
                <a:rect l="l" t="t" r="r" b="b"/>
                <a:pathLst>
                  <a:path w="621" h="447" extrusionOk="0">
                    <a:moveTo>
                      <a:pt x="298" y="1"/>
                    </a:moveTo>
                    <a:cubicBezTo>
                      <a:pt x="1" y="1"/>
                      <a:pt x="1" y="447"/>
                      <a:pt x="298" y="447"/>
                    </a:cubicBezTo>
                    <a:cubicBezTo>
                      <a:pt x="620" y="447"/>
                      <a:pt x="620"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8" name="Google Shape;11198;p29"/>
              <p:cNvSpPr/>
              <p:nvPr/>
            </p:nvSpPr>
            <p:spPr>
              <a:xfrm>
                <a:off x="3909175" y="1940950"/>
                <a:ext cx="15175" cy="11275"/>
              </a:xfrm>
              <a:custGeom>
                <a:avLst/>
                <a:gdLst/>
                <a:ahLst/>
                <a:cxnLst/>
                <a:rect l="l" t="t" r="r" b="b"/>
                <a:pathLst>
                  <a:path w="607" h="451" extrusionOk="0">
                    <a:moveTo>
                      <a:pt x="323" y="1"/>
                    </a:moveTo>
                    <a:cubicBezTo>
                      <a:pt x="1" y="1"/>
                      <a:pt x="1" y="447"/>
                      <a:pt x="323" y="447"/>
                    </a:cubicBezTo>
                    <a:cubicBezTo>
                      <a:pt x="336" y="449"/>
                      <a:pt x="348" y="451"/>
                      <a:pt x="360" y="451"/>
                    </a:cubicBezTo>
                    <a:cubicBezTo>
                      <a:pt x="597" y="451"/>
                      <a:pt x="606"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9" name="Google Shape;11199;p29"/>
              <p:cNvSpPr/>
              <p:nvPr/>
            </p:nvSpPr>
            <p:spPr>
              <a:xfrm>
                <a:off x="3967425" y="20041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0" name="Google Shape;11200;p29"/>
              <p:cNvSpPr/>
              <p:nvPr/>
            </p:nvSpPr>
            <p:spPr>
              <a:xfrm>
                <a:off x="3867025" y="2036400"/>
                <a:ext cx="15525" cy="11175"/>
              </a:xfrm>
              <a:custGeom>
                <a:avLst/>
                <a:gdLst/>
                <a:ahLst/>
                <a:cxnLst/>
                <a:rect l="l" t="t" r="r" b="b"/>
                <a:pathLst>
                  <a:path w="621" h="447" extrusionOk="0">
                    <a:moveTo>
                      <a:pt x="298" y="0"/>
                    </a:moveTo>
                    <a:cubicBezTo>
                      <a:pt x="1" y="0"/>
                      <a:pt x="1" y="447"/>
                      <a:pt x="298" y="447"/>
                    </a:cubicBezTo>
                    <a:cubicBezTo>
                      <a:pt x="621" y="447"/>
                      <a:pt x="621"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1" name="Google Shape;11201;p29"/>
              <p:cNvSpPr/>
              <p:nvPr/>
            </p:nvSpPr>
            <p:spPr>
              <a:xfrm>
                <a:off x="3862700" y="1993625"/>
                <a:ext cx="15500" cy="11825"/>
              </a:xfrm>
              <a:custGeom>
                <a:avLst/>
                <a:gdLst/>
                <a:ahLst/>
                <a:cxnLst/>
                <a:rect l="l" t="t" r="r" b="b"/>
                <a:pathLst>
                  <a:path w="620" h="473" extrusionOk="0">
                    <a:moveTo>
                      <a:pt x="323" y="1"/>
                    </a:moveTo>
                    <a:cubicBezTo>
                      <a:pt x="0" y="1"/>
                      <a:pt x="0" y="472"/>
                      <a:pt x="323" y="472"/>
                    </a:cubicBezTo>
                    <a:cubicBezTo>
                      <a:pt x="330" y="473"/>
                      <a:pt x="337" y="473"/>
                      <a:pt x="344" y="473"/>
                    </a:cubicBezTo>
                    <a:cubicBezTo>
                      <a:pt x="620" y="473"/>
                      <a:pt x="613"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2" name="Google Shape;11202;p29"/>
              <p:cNvSpPr/>
              <p:nvPr/>
            </p:nvSpPr>
            <p:spPr>
              <a:xfrm>
                <a:off x="3927775" y="2021525"/>
                <a:ext cx="15500" cy="11825"/>
              </a:xfrm>
              <a:custGeom>
                <a:avLst/>
                <a:gdLst/>
                <a:ahLst/>
                <a:cxnLst/>
                <a:rect l="l" t="t" r="r" b="b"/>
                <a:pathLst>
                  <a:path w="620" h="473" extrusionOk="0">
                    <a:moveTo>
                      <a:pt x="323" y="1"/>
                    </a:moveTo>
                    <a:cubicBezTo>
                      <a:pt x="0" y="1"/>
                      <a:pt x="0" y="472"/>
                      <a:pt x="323" y="472"/>
                    </a:cubicBezTo>
                    <a:cubicBezTo>
                      <a:pt x="330" y="472"/>
                      <a:pt x="337" y="472"/>
                      <a:pt x="344" y="472"/>
                    </a:cubicBezTo>
                    <a:cubicBezTo>
                      <a:pt x="620" y="472"/>
                      <a:pt x="613"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3" name="Google Shape;11203;p29"/>
              <p:cNvSpPr/>
              <p:nvPr/>
            </p:nvSpPr>
            <p:spPr>
              <a:xfrm>
                <a:off x="3955050" y="2046325"/>
                <a:ext cx="15500" cy="11800"/>
              </a:xfrm>
              <a:custGeom>
                <a:avLst/>
                <a:gdLst/>
                <a:ahLst/>
                <a:cxnLst/>
                <a:rect l="l" t="t" r="r" b="b"/>
                <a:pathLst>
                  <a:path w="620" h="472" extrusionOk="0">
                    <a:moveTo>
                      <a:pt x="322" y="0"/>
                    </a:moveTo>
                    <a:cubicBezTo>
                      <a:pt x="0" y="0"/>
                      <a:pt x="0" y="471"/>
                      <a:pt x="322" y="471"/>
                    </a:cubicBezTo>
                    <a:cubicBezTo>
                      <a:pt x="620" y="471"/>
                      <a:pt x="620"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4" name="Google Shape;11204;p29"/>
              <p:cNvSpPr/>
              <p:nvPr/>
            </p:nvSpPr>
            <p:spPr>
              <a:xfrm>
                <a:off x="3957525" y="1950875"/>
                <a:ext cx="15500" cy="11800"/>
              </a:xfrm>
              <a:custGeom>
                <a:avLst/>
                <a:gdLst/>
                <a:ahLst/>
                <a:cxnLst/>
                <a:rect l="l" t="t" r="r" b="b"/>
                <a:pathLst>
                  <a:path w="620"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5" name="Google Shape;11205;p29"/>
              <p:cNvSpPr/>
              <p:nvPr/>
            </p:nvSpPr>
            <p:spPr>
              <a:xfrm>
                <a:off x="3912275" y="2058700"/>
                <a:ext cx="15525" cy="11800"/>
              </a:xfrm>
              <a:custGeom>
                <a:avLst/>
                <a:gdLst/>
                <a:ahLst/>
                <a:cxnLst/>
                <a:rect l="l" t="t" r="r" b="b"/>
                <a:pathLst>
                  <a:path w="621" h="472" extrusionOk="0">
                    <a:moveTo>
                      <a:pt x="323" y="1"/>
                    </a:moveTo>
                    <a:cubicBezTo>
                      <a:pt x="1" y="1"/>
                      <a:pt x="1" y="472"/>
                      <a:pt x="323" y="472"/>
                    </a:cubicBezTo>
                    <a:cubicBezTo>
                      <a:pt x="620" y="472"/>
                      <a:pt x="620"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06" name="Google Shape;11206;p29"/>
            <p:cNvGrpSpPr/>
            <p:nvPr/>
          </p:nvGrpSpPr>
          <p:grpSpPr>
            <a:xfrm rot="1472812" flipH="1">
              <a:off x="754265" y="125031"/>
              <a:ext cx="339458" cy="238798"/>
              <a:chOff x="9221475" y="2460200"/>
              <a:chExt cx="2104828" cy="1480678"/>
            </a:xfrm>
          </p:grpSpPr>
          <p:sp>
            <p:nvSpPr>
              <p:cNvPr id="11207" name="Google Shape;11207;p29"/>
              <p:cNvSpPr/>
              <p:nvPr/>
            </p:nvSpPr>
            <p:spPr>
              <a:xfrm>
                <a:off x="10273804" y="3168072"/>
                <a:ext cx="786229" cy="666432"/>
              </a:xfrm>
              <a:custGeom>
                <a:avLst/>
                <a:gdLst/>
                <a:ahLst/>
                <a:cxnLst/>
                <a:rect l="l" t="t" r="r" b="b"/>
                <a:pathLst>
                  <a:path w="4686" h="3972" extrusionOk="0">
                    <a:moveTo>
                      <a:pt x="1066" y="1"/>
                    </a:moveTo>
                    <a:cubicBezTo>
                      <a:pt x="843" y="1"/>
                      <a:pt x="571" y="1"/>
                      <a:pt x="347" y="100"/>
                    </a:cubicBezTo>
                    <a:cubicBezTo>
                      <a:pt x="0" y="249"/>
                      <a:pt x="471" y="472"/>
                      <a:pt x="620" y="596"/>
                    </a:cubicBezTo>
                    <a:cubicBezTo>
                      <a:pt x="1612" y="1315"/>
                      <a:pt x="2455" y="2207"/>
                      <a:pt x="3099" y="3199"/>
                    </a:cubicBezTo>
                    <a:cubicBezTo>
                      <a:pt x="3198" y="3372"/>
                      <a:pt x="3322" y="3571"/>
                      <a:pt x="3471" y="3719"/>
                    </a:cubicBezTo>
                    <a:cubicBezTo>
                      <a:pt x="3609" y="3838"/>
                      <a:pt x="3810" y="3972"/>
                      <a:pt x="4011" y="3972"/>
                    </a:cubicBezTo>
                    <a:cubicBezTo>
                      <a:pt x="4062" y="3972"/>
                      <a:pt x="4114" y="3963"/>
                      <a:pt x="4165" y="3943"/>
                    </a:cubicBezTo>
                    <a:cubicBezTo>
                      <a:pt x="4388" y="3843"/>
                      <a:pt x="4562" y="3595"/>
                      <a:pt x="4636" y="3372"/>
                    </a:cubicBezTo>
                    <a:cubicBezTo>
                      <a:pt x="4686" y="3075"/>
                      <a:pt x="4636" y="2728"/>
                      <a:pt x="4512" y="2455"/>
                    </a:cubicBezTo>
                    <a:cubicBezTo>
                      <a:pt x="4215" y="1736"/>
                      <a:pt x="3694" y="1141"/>
                      <a:pt x="3049" y="720"/>
                    </a:cubicBezTo>
                    <a:cubicBezTo>
                      <a:pt x="2851" y="596"/>
                      <a:pt x="2678" y="497"/>
                      <a:pt x="2479" y="373"/>
                    </a:cubicBezTo>
                    <a:cubicBezTo>
                      <a:pt x="2058" y="150"/>
                      <a:pt x="1562" y="1"/>
                      <a:pt x="10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8" name="Google Shape;11208;p29"/>
              <p:cNvSpPr/>
              <p:nvPr/>
            </p:nvSpPr>
            <p:spPr>
              <a:xfrm>
                <a:off x="9749653" y="3143240"/>
                <a:ext cx="511737" cy="721633"/>
              </a:xfrm>
              <a:custGeom>
                <a:avLst/>
                <a:gdLst/>
                <a:ahLst/>
                <a:cxnLst/>
                <a:rect l="l" t="t" r="r" b="b"/>
                <a:pathLst>
                  <a:path w="3050" h="4301" extrusionOk="0">
                    <a:moveTo>
                      <a:pt x="2604" y="0"/>
                    </a:moveTo>
                    <a:cubicBezTo>
                      <a:pt x="2579" y="0"/>
                      <a:pt x="2505" y="0"/>
                      <a:pt x="2480" y="25"/>
                    </a:cubicBezTo>
                    <a:cubicBezTo>
                      <a:pt x="1934" y="323"/>
                      <a:pt x="1488" y="794"/>
                      <a:pt x="1092" y="1265"/>
                    </a:cubicBezTo>
                    <a:cubicBezTo>
                      <a:pt x="596" y="1859"/>
                      <a:pt x="150" y="2504"/>
                      <a:pt x="26" y="3223"/>
                    </a:cubicBezTo>
                    <a:cubicBezTo>
                      <a:pt x="1" y="3396"/>
                      <a:pt x="1" y="3620"/>
                      <a:pt x="75" y="3818"/>
                    </a:cubicBezTo>
                    <a:cubicBezTo>
                      <a:pt x="125" y="3991"/>
                      <a:pt x="274" y="4140"/>
                      <a:pt x="472" y="4239"/>
                    </a:cubicBezTo>
                    <a:cubicBezTo>
                      <a:pt x="565" y="4281"/>
                      <a:pt x="667" y="4300"/>
                      <a:pt x="772" y="4300"/>
                    </a:cubicBezTo>
                    <a:cubicBezTo>
                      <a:pt x="918" y="4300"/>
                      <a:pt x="1071" y="4262"/>
                      <a:pt x="1216" y="4190"/>
                    </a:cubicBezTo>
                    <a:cubicBezTo>
                      <a:pt x="1463" y="4066"/>
                      <a:pt x="1637" y="3867"/>
                      <a:pt x="1810" y="3694"/>
                    </a:cubicBezTo>
                    <a:cubicBezTo>
                      <a:pt x="2108" y="3322"/>
                      <a:pt x="2306" y="2901"/>
                      <a:pt x="2455" y="2479"/>
                    </a:cubicBezTo>
                    <a:cubicBezTo>
                      <a:pt x="2604" y="2008"/>
                      <a:pt x="2753" y="1537"/>
                      <a:pt x="2827" y="1116"/>
                    </a:cubicBezTo>
                    <a:cubicBezTo>
                      <a:pt x="2876" y="769"/>
                      <a:pt x="3050" y="323"/>
                      <a:pt x="2728" y="50"/>
                    </a:cubicBezTo>
                    <a:cubicBezTo>
                      <a:pt x="2703" y="25"/>
                      <a:pt x="2629" y="0"/>
                      <a:pt x="26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9" name="Google Shape;11209;p29"/>
              <p:cNvSpPr/>
              <p:nvPr/>
            </p:nvSpPr>
            <p:spPr>
              <a:xfrm>
                <a:off x="10357862" y="2749624"/>
                <a:ext cx="664754" cy="301673"/>
              </a:xfrm>
              <a:custGeom>
                <a:avLst/>
                <a:gdLst/>
                <a:ahLst/>
                <a:cxnLst/>
                <a:rect l="l" t="t" r="r" b="b"/>
                <a:pathLst>
                  <a:path w="3962" h="1798" extrusionOk="0">
                    <a:moveTo>
                      <a:pt x="2836" y="1"/>
                    </a:moveTo>
                    <a:cubicBezTo>
                      <a:pt x="2390" y="1"/>
                      <a:pt x="1926" y="141"/>
                      <a:pt x="1532" y="363"/>
                    </a:cubicBezTo>
                    <a:cubicBezTo>
                      <a:pt x="987" y="636"/>
                      <a:pt x="466" y="1082"/>
                      <a:pt x="119" y="1528"/>
                    </a:cubicBezTo>
                    <a:cubicBezTo>
                      <a:pt x="0" y="1687"/>
                      <a:pt x="40" y="1798"/>
                      <a:pt x="187" y="1798"/>
                    </a:cubicBezTo>
                    <a:cubicBezTo>
                      <a:pt x="224" y="1798"/>
                      <a:pt x="268" y="1791"/>
                      <a:pt x="317" y="1776"/>
                    </a:cubicBezTo>
                    <a:cubicBezTo>
                      <a:pt x="615" y="1677"/>
                      <a:pt x="937" y="1553"/>
                      <a:pt x="1235" y="1503"/>
                    </a:cubicBezTo>
                    <a:cubicBezTo>
                      <a:pt x="1805" y="1379"/>
                      <a:pt x="2425" y="1404"/>
                      <a:pt x="3019" y="1330"/>
                    </a:cubicBezTo>
                    <a:cubicBezTo>
                      <a:pt x="3218" y="1280"/>
                      <a:pt x="3441" y="1256"/>
                      <a:pt x="3639" y="1132"/>
                    </a:cubicBezTo>
                    <a:cubicBezTo>
                      <a:pt x="3813" y="1008"/>
                      <a:pt x="3961" y="834"/>
                      <a:pt x="3961" y="636"/>
                    </a:cubicBezTo>
                    <a:cubicBezTo>
                      <a:pt x="3961" y="363"/>
                      <a:pt x="3689" y="165"/>
                      <a:pt x="3416" y="90"/>
                    </a:cubicBezTo>
                    <a:cubicBezTo>
                      <a:pt x="3232" y="29"/>
                      <a:pt x="3036" y="1"/>
                      <a:pt x="28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0" name="Google Shape;11210;p29"/>
              <p:cNvSpPr/>
              <p:nvPr/>
            </p:nvSpPr>
            <p:spPr>
              <a:xfrm>
                <a:off x="10024144" y="2588553"/>
                <a:ext cx="303854" cy="447308"/>
              </a:xfrm>
              <a:custGeom>
                <a:avLst/>
                <a:gdLst/>
                <a:ahLst/>
                <a:cxnLst/>
                <a:rect l="l" t="t" r="r" b="b"/>
                <a:pathLst>
                  <a:path w="1811" h="2666" extrusionOk="0">
                    <a:moveTo>
                      <a:pt x="463" y="0"/>
                    </a:moveTo>
                    <a:cubicBezTo>
                      <a:pt x="343" y="0"/>
                      <a:pt x="220" y="33"/>
                      <a:pt x="125" y="108"/>
                    </a:cubicBezTo>
                    <a:cubicBezTo>
                      <a:pt x="51" y="208"/>
                      <a:pt x="1" y="332"/>
                      <a:pt x="51" y="455"/>
                    </a:cubicBezTo>
                    <a:cubicBezTo>
                      <a:pt x="75" y="579"/>
                      <a:pt x="100" y="679"/>
                      <a:pt x="174" y="803"/>
                    </a:cubicBezTo>
                    <a:cubicBezTo>
                      <a:pt x="497" y="1422"/>
                      <a:pt x="918" y="1992"/>
                      <a:pt x="1364" y="2538"/>
                    </a:cubicBezTo>
                    <a:cubicBezTo>
                      <a:pt x="1449" y="2622"/>
                      <a:pt x="1519" y="2666"/>
                      <a:pt x="1577" y="2666"/>
                    </a:cubicBezTo>
                    <a:cubicBezTo>
                      <a:pt x="1655" y="2666"/>
                      <a:pt x="1708" y="2585"/>
                      <a:pt x="1736" y="2414"/>
                    </a:cubicBezTo>
                    <a:cubicBezTo>
                      <a:pt x="1811" y="2092"/>
                      <a:pt x="1711" y="1794"/>
                      <a:pt x="1612" y="1497"/>
                    </a:cubicBezTo>
                    <a:cubicBezTo>
                      <a:pt x="1464" y="1050"/>
                      <a:pt x="1290" y="579"/>
                      <a:pt x="943" y="232"/>
                    </a:cubicBezTo>
                    <a:cubicBezTo>
                      <a:pt x="844" y="133"/>
                      <a:pt x="720" y="59"/>
                      <a:pt x="571" y="9"/>
                    </a:cubicBezTo>
                    <a:cubicBezTo>
                      <a:pt x="536" y="3"/>
                      <a:pt x="500" y="0"/>
                      <a:pt x="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1" name="Google Shape;11211;p29"/>
              <p:cNvSpPr/>
              <p:nvPr/>
            </p:nvSpPr>
            <p:spPr>
              <a:xfrm>
                <a:off x="10273804" y="3168072"/>
                <a:ext cx="786229" cy="666432"/>
              </a:xfrm>
              <a:custGeom>
                <a:avLst/>
                <a:gdLst/>
                <a:ahLst/>
                <a:cxnLst/>
                <a:rect l="l" t="t" r="r" b="b"/>
                <a:pathLst>
                  <a:path w="4686" h="3972" extrusionOk="0">
                    <a:moveTo>
                      <a:pt x="1066" y="1"/>
                    </a:moveTo>
                    <a:cubicBezTo>
                      <a:pt x="843" y="1"/>
                      <a:pt x="571" y="1"/>
                      <a:pt x="347" y="100"/>
                    </a:cubicBezTo>
                    <a:cubicBezTo>
                      <a:pt x="0" y="249"/>
                      <a:pt x="471" y="472"/>
                      <a:pt x="620" y="596"/>
                    </a:cubicBezTo>
                    <a:cubicBezTo>
                      <a:pt x="1612" y="1315"/>
                      <a:pt x="2455" y="2207"/>
                      <a:pt x="3099" y="3199"/>
                    </a:cubicBezTo>
                    <a:cubicBezTo>
                      <a:pt x="3198" y="3372"/>
                      <a:pt x="3322" y="3571"/>
                      <a:pt x="3471" y="3719"/>
                    </a:cubicBezTo>
                    <a:cubicBezTo>
                      <a:pt x="3609" y="3838"/>
                      <a:pt x="3810" y="3972"/>
                      <a:pt x="4011" y="3972"/>
                    </a:cubicBezTo>
                    <a:cubicBezTo>
                      <a:pt x="4062" y="3972"/>
                      <a:pt x="4114" y="3963"/>
                      <a:pt x="4165" y="3943"/>
                    </a:cubicBezTo>
                    <a:cubicBezTo>
                      <a:pt x="4388" y="3843"/>
                      <a:pt x="4562" y="3595"/>
                      <a:pt x="4636" y="3372"/>
                    </a:cubicBezTo>
                    <a:cubicBezTo>
                      <a:pt x="4686" y="3075"/>
                      <a:pt x="4636" y="2728"/>
                      <a:pt x="4512" y="2455"/>
                    </a:cubicBezTo>
                    <a:cubicBezTo>
                      <a:pt x="4215" y="1736"/>
                      <a:pt x="3694" y="1141"/>
                      <a:pt x="3049" y="720"/>
                    </a:cubicBezTo>
                    <a:cubicBezTo>
                      <a:pt x="2851" y="596"/>
                      <a:pt x="2678" y="497"/>
                      <a:pt x="2479" y="373"/>
                    </a:cubicBezTo>
                    <a:cubicBezTo>
                      <a:pt x="2058" y="150"/>
                      <a:pt x="1562" y="1"/>
                      <a:pt x="1066"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2" name="Google Shape;11212;p29"/>
              <p:cNvSpPr/>
              <p:nvPr/>
            </p:nvSpPr>
            <p:spPr>
              <a:xfrm>
                <a:off x="10448465" y="3184850"/>
                <a:ext cx="478516" cy="361907"/>
              </a:xfrm>
              <a:custGeom>
                <a:avLst/>
                <a:gdLst/>
                <a:ahLst/>
                <a:cxnLst/>
                <a:rect l="l" t="t" r="r" b="b"/>
                <a:pathLst>
                  <a:path w="2852" h="2157" extrusionOk="0">
                    <a:moveTo>
                      <a:pt x="603" y="1"/>
                    </a:moveTo>
                    <a:cubicBezTo>
                      <a:pt x="340" y="1"/>
                      <a:pt x="32" y="50"/>
                      <a:pt x="1" y="273"/>
                    </a:cubicBezTo>
                    <a:cubicBezTo>
                      <a:pt x="1" y="322"/>
                      <a:pt x="25" y="397"/>
                      <a:pt x="50" y="446"/>
                    </a:cubicBezTo>
                    <a:cubicBezTo>
                      <a:pt x="199" y="769"/>
                      <a:pt x="496" y="1041"/>
                      <a:pt x="769" y="1289"/>
                    </a:cubicBezTo>
                    <a:cubicBezTo>
                      <a:pt x="1017" y="1537"/>
                      <a:pt x="1290" y="1785"/>
                      <a:pt x="1612" y="2008"/>
                    </a:cubicBezTo>
                    <a:cubicBezTo>
                      <a:pt x="1488" y="1760"/>
                      <a:pt x="1389" y="1512"/>
                      <a:pt x="1314" y="1240"/>
                    </a:cubicBezTo>
                    <a:lnTo>
                      <a:pt x="1314" y="1240"/>
                    </a:lnTo>
                    <a:cubicBezTo>
                      <a:pt x="1661" y="1537"/>
                      <a:pt x="2033" y="1859"/>
                      <a:pt x="2380" y="2157"/>
                    </a:cubicBezTo>
                    <a:cubicBezTo>
                      <a:pt x="2281" y="1884"/>
                      <a:pt x="2182" y="1636"/>
                      <a:pt x="2033" y="1388"/>
                    </a:cubicBezTo>
                    <a:lnTo>
                      <a:pt x="2033" y="1388"/>
                    </a:lnTo>
                    <a:cubicBezTo>
                      <a:pt x="2356" y="1512"/>
                      <a:pt x="2628" y="1711"/>
                      <a:pt x="2851" y="1959"/>
                    </a:cubicBezTo>
                    <a:cubicBezTo>
                      <a:pt x="2727" y="1289"/>
                      <a:pt x="2256" y="769"/>
                      <a:pt x="1661" y="372"/>
                    </a:cubicBezTo>
                    <a:cubicBezTo>
                      <a:pt x="1438" y="223"/>
                      <a:pt x="1190" y="99"/>
                      <a:pt x="943" y="25"/>
                    </a:cubicBezTo>
                    <a:cubicBezTo>
                      <a:pt x="880" y="16"/>
                      <a:pt x="749" y="1"/>
                      <a:pt x="603"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3" name="Google Shape;11213;p29"/>
              <p:cNvSpPr/>
              <p:nvPr/>
            </p:nvSpPr>
            <p:spPr>
              <a:xfrm>
                <a:off x="9749653" y="3143240"/>
                <a:ext cx="511737" cy="721633"/>
              </a:xfrm>
              <a:custGeom>
                <a:avLst/>
                <a:gdLst/>
                <a:ahLst/>
                <a:cxnLst/>
                <a:rect l="l" t="t" r="r" b="b"/>
                <a:pathLst>
                  <a:path w="3050" h="4301" extrusionOk="0">
                    <a:moveTo>
                      <a:pt x="2604" y="0"/>
                    </a:moveTo>
                    <a:cubicBezTo>
                      <a:pt x="2579" y="0"/>
                      <a:pt x="2505" y="0"/>
                      <a:pt x="2480" y="25"/>
                    </a:cubicBezTo>
                    <a:cubicBezTo>
                      <a:pt x="1934" y="323"/>
                      <a:pt x="1488" y="794"/>
                      <a:pt x="1092" y="1265"/>
                    </a:cubicBezTo>
                    <a:cubicBezTo>
                      <a:pt x="596" y="1859"/>
                      <a:pt x="150" y="2504"/>
                      <a:pt x="26" y="3223"/>
                    </a:cubicBezTo>
                    <a:cubicBezTo>
                      <a:pt x="1" y="3396"/>
                      <a:pt x="1" y="3620"/>
                      <a:pt x="75" y="3818"/>
                    </a:cubicBezTo>
                    <a:cubicBezTo>
                      <a:pt x="125" y="3991"/>
                      <a:pt x="274" y="4140"/>
                      <a:pt x="472" y="4239"/>
                    </a:cubicBezTo>
                    <a:cubicBezTo>
                      <a:pt x="565" y="4281"/>
                      <a:pt x="667" y="4300"/>
                      <a:pt x="772" y="4300"/>
                    </a:cubicBezTo>
                    <a:cubicBezTo>
                      <a:pt x="918" y="4300"/>
                      <a:pt x="1071" y="4262"/>
                      <a:pt x="1216" y="4190"/>
                    </a:cubicBezTo>
                    <a:cubicBezTo>
                      <a:pt x="1463" y="4066"/>
                      <a:pt x="1637" y="3867"/>
                      <a:pt x="1810" y="3694"/>
                    </a:cubicBezTo>
                    <a:cubicBezTo>
                      <a:pt x="2108" y="3322"/>
                      <a:pt x="2306" y="2901"/>
                      <a:pt x="2455" y="2479"/>
                    </a:cubicBezTo>
                    <a:cubicBezTo>
                      <a:pt x="2604" y="2008"/>
                      <a:pt x="2753" y="1537"/>
                      <a:pt x="2827" y="1116"/>
                    </a:cubicBezTo>
                    <a:cubicBezTo>
                      <a:pt x="2876" y="769"/>
                      <a:pt x="3050" y="323"/>
                      <a:pt x="2728" y="50"/>
                    </a:cubicBezTo>
                    <a:cubicBezTo>
                      <a:pt x="2703" y="25"/>
                      <a:pt x="2629" y="0"/>
                      <a:pt x="2604"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4" name="Google Shape;11214;p29"/>
              <p:cNvSpPr/>
              <p:nvPr/>
            </p:nvSpPr>
            <p:spPr>
              <a:xfrm>
                <a:off x="9870288" y="3222098"/>
                <a:ext cx="332880" cy="457878"/>
              </a:xfrm>
              <a:custGeom>
                <a:avLst/>
                <a:gdLst/>
                <a:ahLst/>
                <a:cxnLst/>
                <a:rect l="l" t="t" r="r" b="b"/>
                <a:pathLst>
                  <a:path w="1984" h="2729" extrusionOk="0">
                    <a:moveTo>
                      <a:pt x="1644" y="1"/>
                    </a:moveTo>
                    <a:cubicBezTo>
                      <a:pt x="1555" y="1"/>
                      <a:pt x="1460" y="70"/>
                      <a:pt x="1364" y="150"/>
                    </a:cubicBezTo>
                    <a:cubicBezTo>
                      <a:pt x="992" y="472"/>
                      <a:pt x="670" y="819"/>
                      <a:pt x="472" y="1266"/>
                    </a:cubicBezTo>
                    <a:cubicBezTo>
                      <a:pt x="273" y="1588"/>
                      <a:pt x="224" y="1984"/>
                      <a:pt x="1" y="2307"/>
                    </a:cubicBezTo>
                    <a:cubicBezTo>
                      <a:pt x="348" y="1935"/>
                      <a:pt x="720" y="1588"/>
                      <a:pt x="1116" y="1290"/>
                    </a:cubicBezTo>
                    <a:lnTo>
                      <a:pt x="1116" y="1290"/>
                    </a:lnTo>
                    <a:cubicBezTo>
                      <a:pt x="893" y="1687"/>
                      <a:pt x="720" y="2059"/>
                      <a:pt x="521" y="2455"/>
                    </a:cubicBezTo>
                    <a:cubicBezTo>
                      <a:pt x="769" y="2133"/>
                      <a:pt x="1091" y="1786"/>
                      <a:pt x="1364" y="1489"/>
                    </a:cubicBezTo>
                    <a:lnTo>
                      <a:pt x="1364" y="1489"/>
                    </a:lnTo>
                    <a:cubicBezTo>
                      <a:pt x="1265" y="1885"/>
                      <a:pt x="1141" y="2307"/>
                      <a:pt x="968" y="2728"/>
                    </a:cubicBezTo>
                    <a:cubicBezTo>
                      <a:pt x="1240" y="2356"/>
                      <a:pt x="1513" y="1984"/>
                      <a:pt x="1711" y="1563"/>
                    </a:cubicBezTo>
                    <a:cubicBezTo>
                      <a:pt x="1860" y="1241"/>
                      <a:pt x="1984" y="819"/>
                      <a:pt x="1959" y="423"/>
                    </a:cubicBezTo>
                    <a:cubicBezTo>
                      <a:pt x="1959" y="299"/>
                      <a:pt x="1885" y="175"/>
                      <a:pt x="1786" y="76"/>
                    </a:cubicBezTo>
                    <a:cubicBezTo>
                      <a:pt x="1741" y="22"/>
                      <a:pt x="1694" y="1"/>
                      <a:pt x="1644"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5" name="Google Shape;11215;p29"/>
              <p:cNvSpPr/>
              <p:nvPr/>
            </p:nvSpPr>
            <p:spPr>
              <a:xfrm>
                <a:off x="9221475" y="2790898"/>
                <a:ext cx="960890" cy="352511"/>
              </a:xfrm>
              <a:custGeom>
                <a:avLst/>
                <a:gdLst/>
                <a:ahLst/>
                <a:cxnLst/>
                <a:rect l="l" t="t" r="r" b="b"/>
                <a:pathLst>
                  <a:path w="5727" h="2101" extrusionOk="0">
                    <a:moveTo>
                      <a:pt x="1384" y="0"/>
                    </a:moveTo>
                    <a:cubicBezTo>
                      <a:pt x="1122" y="0"/>
                      <a:pt x="861" y="30"/>
                      <a:pt x="620" y="142"/>
                    </a:cubicBezTo>
                    <a:cubicBezTo>
                      <a:pt x="248" y="340"/>
                      <a:pt x="1" y="737"/>
                      <a:pt x="149" y="1084"/>
                    </a:cubicBezTo>
                    <a:cubicBezTo>
                      <a:pt x="199" y="1233"/>
                      <a:pt x="323" y="1332"/>
                      <a:pt x="496" y="1406"/>
                    </a:cubicBezTo>
                    <a:cubicBezTo>
                      <a:pt x="819" y="1654"/>
                      <a:pt x="1215" y="1828"/>
                      <a:pt x="1637" y="1952"/>
                    </a:cubicBezTo>
                    <a:cubicBezTo>
                      <a:pt x="2058" y="2075"/>
                      <a:pt x="2504" y="2100"/>
                      <a:pt x="2926" y="2100"/>
                    </a:cubicBezTo>
                    <a:cubicBezTo>
                      <a:pt x="3347" y="2100"/>
                      <a:pt x="3694" y="2100"/>
                      <a:pt x="4116" y="2075"/>
                    </a:cubicBezTo>
                    <a:cubicBezTo>
                      <a:pt x="4413" y="2075"/>
                      <a:pt x="4760" y="2075"/>
                      <a:pt x="5008" y="1902"/>
                    </a:cubicBezTo>
                    <a:cubicBezTo>
                      <a:pt x="5727" y="1505"/>
                      <a:pt x="4289" y="960"/>
                      <a:pt x="4016" y="786"/>
                    </a:cubicBezTo>
                    <a:cubicBezTo>
                      <a:pt x="3769" y="638"/>
                      <a:pt x="3521" y="514"/>
                      <a:pt x="3248" y="390"/>
                    </a:cubicBezTo>
                    <a:cubicBezTo>
                      <a:pt x="2777" y="216"/>
                      <a:pt x="2306" y="92"/>
                      <a:pt x="1810" y="18"/>
                    </a:cubicBezTo>
                    <a:cubicBezTo>
                      <a:pt x="1670" y="9"/>
                      <a:pt x="1527" y="0"/>
                      <a:pt x="13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6" name="Google Shape;11216;p29"/>
              <p:cNvSpPr/>
              <p:nvPr/>
            </p:nvSpPr>
            <p:spPr>
              <a:xfrm>
                <a:off x="9558381" y="2860360"/>
                <a:ext cx="561736" cy="295465"/>
              </a:xfrm>
              <a:custGeom>
                <a:avLst/>
                <a:gdLst/>
                <a:ahLst/>
                <a:cxnLst/>
                <a:rect l="l" t="t" r="r" b="b"/>
                <a:pathLst>
                  <a:path w="3348" h="1761" extrusionOk="0">
                    <a:moveTo>
                      <a:pt x="422" y="1"/>
                    </a:moveTo>
                    <a:cubicBezTo>
                      <a:pt x="719" y="199"/>
                      <a:pt x="992" y="348"/>
                      <a:pt x="1290" y="496"/>
                    </a:cubicBezTo>
                    <a:cubicBezTo>
                      <a:pt x="1172" y="483"/>
                      <a:pt x="1052" y="476"/>
                      <a:pt x="932" y="476"/>
                    </a:cubicBezTo>
                    <a:cubicBezTo>
                      <a:pt x="621" y="476"/>
                      <a:pt x="304" y="517"/>
                      <a:pt x="1" y="571"/>
                    </a:cubicBezTo>
                    <a:cubicBezTo>
                      <a:pt x="397" y="670"/>
                      <a:pt x="794" y="819"/>
                      <a:pt x="1116" y="1067"/>
                    </a:cubicBezTo>
                    <a:cubicBezTo>
                      <a:pt x="744" y="1116"/>
                      <a:pt x="397" y="1240"/>
                      <a:pt x="100" y="1364"/>
                    </a:cubicBezTo>
                    <a:cubicBezTo>
                      <a:pt x="521" y="1389"/>
                      <a:pt x="918" y="1488"/>
                      <a:pt x="1290" y="1637"/>
                    </a:cubicBezTo>
                    <a:cubicBezTo>
                      <a:pt x="1488" y="1711"/>
                      <a:pt x="1637" y="1761"/>
                      <a:pt x="1835" y="1761"/>
                    </a:cubicBezTo>
                    <a:cubicBezTo>
                      <a:pt x="2083" y="1761"/>
                      <a:pt x="2281" y="1686"/>
                      <a:pt x="2504" y="1562"/>
                    </a:cubicBezTo>
                    <a:cubicBezTo>
                      <a:pt x="3347" y="1067"/>
                      <a:pt x="1612" y="248"/>
                      <a:pt x="1166" y="125"/>
                    </a:cubicBezTo>
                    <a:cubicBezTo>
                      <a:pt x="918" y="75"/>
                      <a:pt x="670" y="1"/>
                      <a:pt x="422"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7" name="Google Shape;11217;p29"/>
              <p:cNvSpPr/>
              <p:nvPr/>
            </p:nvSpPr>
            <p:spPr>
              <a:xfrm>
                <a:off x="9541771" y="3141059"/>
                <a:ext cx="623144" cy="535226"/>
              </a:xfrm>
              <a:custGeom>
                <a:avLst/>
                <a:gdLst/>
                <a:ahLst/>
                <a:cxnLst/>
                <a:rect l="l" t="t" r="r" b="b"/>
                <a:pathLst>
                  <a:path w="3714" h="3190" extrusionOk="0">
                    <a:moveTo>
                      <a:pt x="3497" y="0"/>
                    </a:moveTo>
                    <a:cubicBezTo>
                      <a:pt x="3475" y="0"/>
                      <a:pt x="3450" y="4"/>
                      <a:pt x="3421" y="13"/>
                    </a:cubicBezTo>
                    <a:cubicBezTo>
                      <a:pt x="2058" y="311"/>
                      <a:pt x="818" y="1253"/>
                      <a:pt x="149" y="2393"/>
                    </a:cubicBezTo>
                    <a:cubicBezTo>
                      <a:pt x="75" y="2517"/>
                      <a:pt x="0" y="2641"/>
                      <a:pt x="25" y="2765"/>
                    </a:cubicBezTo>
                    <a:cubicBezTo>
                      <a:pt x="75" y="2889"/>
                      <a:pt x="199" y="3013"/>
                      <a:pt x="323" y="3087"/>
                    </a:cubicBezTo>
                    <a:cubicBezTo>
                      <a:pt x="453" y="3158"/>
                      <a:pt x="606" y="3190"/>
                      <a:pt x="762" y="3190"/>
                    </a:cubicBezTo>
                    <a:cubicBezTo>
                      <a:pt x="933" y="3190"/>
                      <a:pt x="1109" y="3152"/>
                      <a:pt x="1265" y="3087"/>
                    </a:cubicBezTo>
                    <a:cubicBezTo>
                      <a:pt x="1587" y="2963"/>
                      <a:pt x="1835" y="2765"/>
                      <a:pt x="2083" y="2542"/>
                    </a:cubicBezTo>
                    <a:cubicBezTo>
                      <a:pt x="2504" y="2170"/>
                      <a:pt x="2876" y="1773"/>
                      <a:pt x="3173" y="1278"/>
                    </a:cubicBezTo>
                    <a:cubicBezTo>
                      <a:pt x="3322" y="1054"/>
                      <a:pt x="3421" y="807"/>
                      <a:pt x="3496" y="559"/>
                    </a:cubicBezTo>
                    <a:cubicBezTo>
                      <a:pt x="3563" y="423"/>
                      <a:pt x="3713" y="0"/>
                      <a:pt x="34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8" name="Google Shape;11218;p29"/>
              <p:cNvSpPr/>
              <p:nvPr/>
            </p:nvSpPr>
            <p:spPr>
              <a:xfrm>
                <a:off x="9762236" y="3195085"/>
                <a:ext cx="361907" cy="372477"/>
              </a:xfrm>
              <a:custGeom>
                <a:avLst/>
                <a:gdLst/>
                <a:ahLst/>
                <a:cxnLst/>
                <a:rect l="l" t="t" r="r" b="b"/>
                <a:pathLst>
                  <a:path w="2157" h="2220" extrusionOk="0">
                    <a:moveTo>
                      <a:pt x="1795" y="0"/>
                    </a:moveTo>
                    <a:cubicBezTo>
                      <a:pt x="1615" y="0"/>
                      <a:pt x="1410" y="93"/>
                      <a:pt x="1289" y="162"/>
                    </a:cubicBezTo>
                    <a:cubicBezTo>
                      <a:pt x="769" y="361"/>
                      <a:pt x="347" y="782"/>
                      <a:pt x="0" y="1154"/>
                    </a:cubicBezTo>
                    <a:lnTo>
                      <a:pt x="1017" y="683"/>
                    </a:lnTo>
                    <a:lnTo>
                      <a:pt x="1017" y="683"/>
                    </a:lnTo>
                    <a:cubicBezTo>
                      <a:pt x="670" y="1030"/>
                      <a:pt x="372" y="1402"/>
                      <a:pt x="75" y="1798"/>
                    </a:cubicBezTo>
                    <a:lnTo>
                      <a:pt x="1289" y="1154"/>
                    </a:lnTo>
                    <a:lnTo>
                      <a:pt x="1289" y="1154"/>
                    </a:lnTo>
                    <a:cubicBezTo>
                      <a:pt x="1041" y="1526"/>
                      <a:pt x="769" y="1898"/>
                      <a:pt x="496" y="2220"/>
                    </a:cubicBezTo>
                    <a:cubicBezTo>
                      <a:pt x="818" y="1947"/>
                      <a:pt x="1165" y="1674"/>
                      <a:pt x="1488" y="1352"/>
                    </a:cubicBezTo>
                    <a:cubicBezTo>
                      <a:pt x="1661" y="1154"/>
                      <a:pt x="1859" y="906"/>
                      <a:pt x="2008" y="608"/>
                    </a:cubicBezTo>
                    <a:cubicBezTo>
                      <a:pt x="2058" y="460"/>
                      <a:pt x="2157" y="187"/>
                      <a:pt x="2008" y="63"/>
                    </a:cubicBezTo>
                    <a:cubicBezTo>
                      <a:pt x="1948" y="18"/>
                      <a:pt x="1874" y="0"/>
                      <a:pt x="1795"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9" name="Google Shape;11219;p29"/>
              <p:cNvSpPr/>
              <p:nvPr/>
            </p:nvSpPr>
            <p:spPr>
              <a:xfrm>
                <a:off x="9387915" y="3095926"/>
                <a:ext cx="748813" cy="370296"/>
              </a:xfrm>
              <a:custGeom>
                <a:avLst/>
                <a:gdLst/>
                <a:ahLst/>
                <a:cxnLst/>
                <a:rect l="l" t="t" r="r" b="b"/>
                <a:pathLst>
                  <a:path w="4463" h="2207" extrusionOk="0">
                    <a:moveTo>
                      <a:pt x="3585" y="0"/>
                    </a:moveTo>
                    <a:cubicBezTo>
                      <a:pt x="3412" y="0"/>
                      <a:pt x="3239" y="23"/>
                      <a:pt x="3099" y="34"/>
                    </a:cubicBezTo>
                    <a:cubicBezTo>
                      <a:pt x="2727" y="59"/>
                      <a:pt x="2380" y="84"/>
                      <a:pt x="2033" y="183"/>
                    </a:cubicBezTo>
                    <a:cubicBezTo>
                      <a:pt x="1488" y="332"/>
                      <a:pt x="942" y="580"/>
                      <a:pt x="521" y="952"/>
                    </a:cubicBezTo>
                    <a:cubicBezTo>
                      <a:pt x="248" y="1175"/>
                      <a:pt x="0" y="1472"/>
                      <a:pt x="75" y="1794"/>
                    </a:cubicBezTo>
                    <a:cubicBezTo>
                      <a:pt x="149" y="2018"/>
                      <a:pt x="397" y="2166"/>
                      <a:pt x="669" y="2191"/>
                    </a:cubicBezTo>
                    <a:cubicBezTo>
                      <a:pt x="729" y="2202"/>
                      <a:pt x="790" y="2207"/>
                      <a:pt x="852" y="2207"/>
                    </a:cubicBezTo>
                    <a:cubicBezTo>
                      <a:pt x="1070" y="2207"/>
                      <a:pt x="1294" y="2145"/>
                      <a:pt x="1488" y="2067"/>
                    </a:cubicBezTo>
                    <a:cubicBezTo>
                      <a:pt x="2281" y="1770"/>
                      <a:pt x="3000" y="1323"/>
                      <a:pt x="3669" y="828"/>
                    </a:cubicBezTo>
                    <a:cubicBezTo>
                      <a:pt x="3867" y="679"/>
                      <a:pt x="4462" y="332"/>
                      <a:pt x="4115" y="134"/>
                    </a:cubicBezTo>
                    <a:cubicBezTo>
                      <a:pt x="3971" y="29"/>
                      <a:pt x="3778" y="0"/>
                      <a:pt x="35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0" name="Google Shape;11220;p29"/>
              <p:cNvSpPr/>
              <p:nvPr/>
            </p:nvSpPr>
            <p:spPr>
              <a:xfrm>
                <a:off x="9579186" y="3126462"/>
                <a:ext cx="440429" cy="233218"/>
              </a:xfrm>
              <a:custGeom>
                <a:avLst/>
                <a:gdLst/>
                <a:ahLst/>
                <a:cxnLst/>
                <a:rect l="l" t="t" r="r" b="b"/>
                <a:pathLst>
                  <a:path w="2625" h="1390" extrusionOk="0">
                    <a:moveTo>
                      <a:pt x="2113" y="1"/>
                    </a:moveTo>
                    <a:cubicBezTo>
                      <a:pt x="2075" y="1"/>
                      <a:pt x="2039" y="1"/>
                      <a:pt x="2008" y="1"/>
                    </a:cubicBezTo>
                    <a:cubicBezTo>
                      <a:pt x="1513" y="26"/>
                      <a:pt x="1017" y="224"/>
                      <a:pt x="521" y="447"/>
                    </a:cubicBezTo>
                    <a:cubicBezTo>
                      <a:pt x="769" y="373"/>
                      <a:pt x="1042" y="373"/>
                      <a:pt x="1290" y="373"/>
                    </a:cubicBezTo>
                    <a:cubicBezTo>
                      <a:pt x="868" y="497"/>
                      <a:pt x="471" y="695"/>
                      <a:pt x="124" y="943"/>
                    </a:cubicBezTo>
                    <a:cubicBezTo>
                      <a:pt x="496" y="844"/>
                      <a:pt x="893" y="770"/>
                      <a:pt x="1265" y="720"/>
                    </a:cubicBezTo>
                    <a:lnTo>
                      <a:pt x="1265" y="720"/>
                    </a:lnTo>
                    <a:cubicBezTo>
                      <a:pt x="819" y="943"/>
                      <a:pt x="397" y="1117"/>
                      <a:pt x="0" y="1389"/>
                    </a:cubicBezTo>
                    <a:cubicBezTo>
                      <a:pt x="248" y="1389"/>
                      <a:pt x="496" y="1315"/>
                      <a:pt x="744" y="1241"/>
                    </a:cubicBezTo>
                    <a:cubicBezTo>
                      <a:pt x="1116" y="1141"/>
                      <a:pt x="1488" y="1017"/>
                      <a:pt x="1835" y="844"/>
                    </a:cubicBezTo>
                    <a:cubicBezTo>
                      <a:pt x="2033" y="720"/>
                      <a:pt x="2529" y="472"/>
                      <a:pt x="2603" y="249"/>
                    </a:cubicBezTo>
                    <a:cubicBezTo>
                      <a:pt x="2624" y="18"/>
                      <a:pt x="2326" y="1"/>
                      <a:pt x="2113"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1" name="Google Shape;11221;p29"/>
              <p:cNvSpPr/>
              <p:nvPr/>
            </p:nvSpPr>
            <p:spPr>
              <a:xfrm>
                <a:off x="10036728" y="3266057"/>
                <a:ext cx="337075" cy="674821"/>
              </a:xfrm>
              <a:custGeom>
                <a:avLst/>
                <a:gdLst/>
                <a:ahLst/>
                <a:cxnLst/>
                <a:rect l="l" t="t" r="r" b="b"/>
                <a:pathLst>
                  <a:path w="2009" h="4022" extrusionOk="0">
                    <a:moveTo>
                      <a:pt x="1232" y="0"/>
                    </a:moveTo>
                    <a:cubicBezTo>
                      <a:pt x="1147" y="0"/>
                      <a:pt x="1058" y="39"/>
                      <a:pt x="967" y="136"/>
                    </a:cubicBezTo>
                    <a:cubicBezTo>
                      <a:pt x="769" y="309"/>
                      <a:pt x="620" y="656"/>
                      <a:pt x="496" y="904"/>
                    </a:cubicBezTo>
                    <a:cubicBezTo>
                      <a:pt x="347" y="1177"/>
                      <a:pt x="248" y="1450"/>
                      <a:pt x="149" y="1772"/>
                    </a:cubicBezTo>
                    <a:cubicBezTo>
                      <a:pt x="0" y="2392"/>
                      <a:pt x="0" y="3036"/>
                      <a:pt x="223" y="3631"/>
                    </a:cubicBezTo>
                    <a:cubicBezTo>
                      <a:pt x="273" y="3755"/>
                      <a:pt x="347" y="3854"/>
                      <a:pt x="422" y="3929"/>
                    </a:cubicBezTo>
                    <a:cubicBezTo>
                      <a:pt x="521" y="3991"/>
                      <a:pt x="645" y="4022"/>
                      <a:pt x="772" y="4022"/>
                    </a:cubicBezTo>
                    <a:cubicBezTo>
                      <a:pt x="899" y="4022"/>
                      <a:pt x="1029" y="3991"/>
                      <a:pt x="1141" y="3929"/>
                    </a:cubicBezTo>
                    <a:cubicBezTo>
                      <a:pt x="1364" y="3830"/>
                      <a:pt x="1513" y="3631"/>
                      <a:pt x="1636" y="3408"/>
                    </a:cubicBezTo>
                    <a:cubicBezTo>
                      <a:pt x="1959" y="2863"/>
                      <a:pt x="2008" y="2243"/>
                      <a:pt x="1984" y="1648"/>
                    </a:cubicBezTo>
                    <a:cubicBezTo>
                      <a:pt x="1959" y="1301"/>
                      <a:pt x="1884" y="979"/>
                      <a:pt x="1785" y="656"/>
                    </a:cubicBezTo>
                    <a:cubicBezTo>
                      <a:pt x="1747" y="446"/>
                      <a:pt x="1517" y="0"/>
                      <a:pt x="12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2" name="Google Shape;11222;p29"/>
              <p:cNvSpPr/>
              <p:nvPr/>
            </p:nvSpPr>
            <p:spPr>
              <a:xfrm>
                <a:off x="10115753" y="3255487"/>
                <a:ext cx="237244" cy="507542"/>
              </a:xfrm>
              <a:custGeom>
                <a:avLst/>
                <a:gdLst/>
                <a:ahLst/>
                <a:cxnLst/>
                <a:rect l="l" t="t" r="r" b="b"/>
                <a:pathLst>
                  <a:path w="1414" h="3025" extrusionOk="0">
                    <a:moveTo>
                      <a:pt x="670" y="1"/>
                    </a:moveTo>
                    <a:cubicBezTo>
                      <a:pt x="521" y="1"/>
                      <a:pt x="496" y="199"/>
                      <a:pt x="447" y="298"/>
                    </a:cubicBezTo>
                    <a:cubicBezTo>
                      <a:pt x="248" y="967"/>
                      <a:pt x="25" y="1661"/>
                      <a:pt x="0" y="2356"/>
                    </a:cubicBezTo>
                    <a:cubicBezTo>
                      <a:pt x="149" y="2033"/>
                      <a:pt x="372" y="1686"/>
                      <a:pt x="645" y="1364"/>
                    </a:cubicBezTo>
                    <a:lnTo>
                      <a:pt x="645" y="1364"/>
                    </a:lnTo>
                    <a:lnTo>
                      <a:pt x="447" y="2777"/>
                    </a:lnTo>
                    <a:cubicBezTo>
                      <a:pt x="571" y="2480"/>
                      <a:pt x="744" y="2157"/>
                      <a:pt x="942" y="1909"/>
                    </a:cubicBezTo>
                    <a:cubicBezTo>
                      <a:pt x="992" y="2281"/>
                      <a:pt x="942" y="2653"/>
                      <a:pt x="1042" y="3025"/>
                    </a:cubicBezTo>
                    <a:cubicBezTo>
                      <a:pt x="1141" y="2703"/>
                      <a:pt x="1190" y="2430"/>
                      <a:pt x="1265" y="2157"/>
                    </a:cubicBezTo>
                    <a:cubicBezTo>
                      <a:pt x="1265" y="2157"/>
                      <a:pt x="1265" y="2108"/>
                      <a:pt x="1289" y="2083"/>
                    </a:cubicBezTo>
                    <a:cubicBezTo>
                      <a:pt x="1364" y="1810"/>
                      <a:pt x="1413" y="1562"/>
                      <a:pt x="1389" y="1290"/>
                    </a:cubicBezTo>
                    <a:cubicBezTo>
                      <a:pt x="1364" y="918"/>
                      <a:pt x="1116" y="596"/>
                      <a:pt x="918" y="298"/>
                    </a:cubicBezTo>
                    <a:cubicBezTo>
                      <a:pt x="843" y="199"/>
                      <a:pt x="769" y="1"/>
                      <a:pt x="670"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3" name="Google Shape;11223;p29"/>
              <p:cNvSpPr/>
              <p:nvPr/>
            </p:nvSpPr>
            <p:spPr>
              <a:xfrm>
                <a:off x="10248804" y="3227467"/>
                <a:ext cx="449322" cy="672808"/>
              </a:xfrm>
              <a:custGeom>
                <a:avLst/>
                <a:gdLst/>
                <a:ahLst/>
                <a:cxnLst/>
                <a:rect l="l" t="t" r="r" b="b"/>
                <a:pathLst>
                  <a:path w="2678" h="4010" extrusionOk="0">
                    <a:moveTo>
                      <a:pt x="274" y="0"/>
                    </a:moveTo>
                    <a:cubicBezTo>
                      <a:pt x="215" y="0"/>
                      <a:pt x="164" y="13"/>
                      <a:pt x="125" y="44"/>
                    </a:cubicBezTo>
                    <a:cubicBezTo>
                      <a:pt x="25" y="118"/>
                      <a:pt x="1" y="242"/>
                      <a:pt x="25" y="366"/>
                    </a:cubicBezTo>
                    <a:cubicBezTo>
                      <a:pt x="75" y="490"/>
                      <a:pt x="125" y="589"/>
                      <a:pt x="199" y="663"/>
                    </a:cubicBezTo>
                    <a:cubicBezTo>
                      <a:pt x="620" y="1382"/>
                      <a:pt x="645" y="2225"/>
                      <a:pt x="819" y="3018"/>
                    </a:cubicBezTo>
                    <a:cubicBezTo>
                      <a:pt x="843" y="3241"/>
                      <a:pt x="893" y="3489"/>
                      <a:pt x="1067" y="3688"/>
                    </a:cubicBezTo>
                    <a:cubicBezTo>
                      <a:pt x="1215" y="3861"/>
                      <a:pt x="1438" y="4010"/>
                      <a:pt x="1711" y="4010"/>
                    </a:cubicBezTo>
                    <a:cubicBezTo>
                      <a:pt x="2009" y="4010"/>
                      <a:pt x="2306" y="3836"/>
                      <a:pt x="2455" y="3589"/>
                    </a:cubicBezTo>
                    <a:cubicBezTo>
                      <a:pt x="2604" y="3341"/>
                      <a:pt x="2678" y="3068"/>
                      <a:pt x="2678" y="2770"/>
                    </a:cubicBezTo>
                    <a:cubicBezTo>
                      <a:pt x="2678" y="2151"/>
                      <a:pt x="2455" y="1581"/>
                      <a:pt x="2083" y="1085"/>
                    </a:cubicBezTo>
                    <a:cubicBezTo>
                      <a:pt x="1835" y="787"/>
                      <a:pt x="1513" y="515"/>
                      <a:pt x="1141" y="366"/>
                    </a:cubicBezTo>
                    <a:cubicBezTo>
                      <a:pt x="998" y="284"/>
                      <a:pt x="552"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4" name="Google Shape;11224;p29"/>
              <p:cNvSpPr/>
              <p:nvPr/>
            </p:nvSpPr>
            <p:spPr>
              <a:xfrm>
                <a:off x="10361050" y="3260520"/>
                <a:ext cx="262244" cy="419456"/>
              </a:xfrm>
              <a:custGeom>
                <a:avLst/>
                <a:gdLst/>
                <a:ahLst/>
                <a:cxnLst/>
                <a:rect l="l" t="t" r="r" b="b"/>
                <a:pathLst>
                  <a:path w="1563" h="2500" extrusionOk="0">
                    <a:moveTo>
                      <a:pt x="331" y="2083"/>
                    </a:moveTo>
                    <a:lnTo>
                      <a:pt x="331" y="2083"/>
                    </a:lnTo>
                    <a:cubicBezTo>
                      <a:pt x="328" y="2106"/>
                      <a:pt x="325" y="2129"/>
                      <a:pt x="323" y="2152"/>
                    </a:cubicBezTo>
                    <a:cubicBezTo>
                      <a:pt x="326" y="2129"/>
                      <a:pt x="329" y="2106"/>
                      <a:pt x="331" y="2083"/>
                    </a:cubicBezTo>
                    <a:close/>
                    <a:moveTo>
                      <a:pt x="263" y="1"/>
                    </a:moveTo>
                    <a:cubicBezTo>
                      <a:pt x="222" y="1"/>
                      <a:pt x="183" y="27"/>
                      <a:pt x="150" y="95"/>
                    </a:cubicBezTo>
                    <a:cubicBezTo>
                      <a:pt x="1" y="367"/>
                      <a:pt x="150" y="838"/>
                      <a:pt x="199" y="1136"/>
                    </a:cubicBezTo>
                    <a:cubicBezTo>
                      <a:pt x="269" y="1413"/>
                      <a:pt x="360" y="1756"/>
                      <a:pt x="331" y="2083"/>
                    </a:cubicBezTo>
                    <a:lnTo>
                      <a:pt x="331" y="2083"/>
                    </a:lnTo>
                    <a:cubicBezTo>
                      <a:pt x="365" y="1837"/>
                      <a:pt x="458" y="1606"/>
                      <a:pt x="571" y="1334"/>
                    </a:cubicBezTo>
                    <a:cubicBezTo>
                      <a:pt x="695" y="1706"/>
                      <a:pt x="819" y="2127"/>
                      <a:pt x="893" y="2499"/>
                    </a:cubicBezTo>
                    <a:cubicBezTo>
                      <a:pt x="968" y="2127"/>
                      <a:pt x="1017" y="1780"/>
                      <a:pt x="968" y="1408"/>
                    </a:cubicBezTo>
                    <a:lnTo>
                      <a:pt x="968" y="1408"/>
                    </a:lnTo>
                    <a:cubicBezTo>
                      <a:pt x="1191" y="1706"/>
                      <a:pt x="1340" y="2053"/>
                      <a:pt x="1513" y="2425"/>
                    </a:cubicBezTo>
                    <a:cubicBezTo>
                      <a:pt x="1563" y="2053"/>
                      <a:pt x="1513" y="1656"/>
                      <a:pt x="1315" y="1309"/>
                    </a:cubicBezTo>
                    <a:cubicBezTo>
                      <a:pt x="1191" y="962"/>
                      <a:pt x="1017" y="689"/>
                      <a:pt x="769" y="442"/>
                    </a:cubicBezTo>
                    <a:lnTo>
                      <a:pt x="422" y="95"/>
                    </a:lnTo>
                    <a:cubicBezTo>
                      <a:pt x="368" y="40"/>
                      <a:pt x="314" y="1"/>
                      <a:pt x="263"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5" name="Google Shape;11225;p29"/>
              <p:cNvSpPr/>
              <p:nvPr/>
            </p:nvSpPr>
            <p:spPr>
              <a:xfrm>
                <a:off x="10415244" y="3064215"/>
                <a:ext cx="886059" cy="495126"/>
              </a:xfrm>
              <a:custGeom>
                <a:avLst/>
                <a:gdLst/>
                <a:ahLst/>
                <a:cxnLst/>
                <a:rect l="l" t="t" r="r" b="b"/>
                <a:pathLst>
                  <a:path w="5281" h="2951" extrusionOk="0">
                    <a:moveTo>
                      <a:pt x="1819" y="0"/>
                    </a:moveTo>
                    <a:cubicBezTo>
                      <a:pt x="1680" y="0"/>
                      <a:pt x="1537" y="9"/>
                      <a:pt x="1388" y="25"/>
                    </a:cubicBezTo>
                    <a:cubicBezTo>
                      <a:pt x="1017" y="25"/>
                      <a:pt x="645" y="99"/>
                      <a:pt x="322" y="174"/>
                    </a:cubicBezTo>
                    <a:cubicBezTo>
                      <a:pt x="248" y="223"/>
                      <a:pt x="0" y="248"/>
                      <a:pt x="0" y="347"/>
                    </a:cubicBezTo>
                    <a:cubicBezTo>
                      <a:pt x="0" y="397"/>
                      <a:pt x="372" y="521"/>
                      <a:pt x="446" y="546"/>
                    </a:cubicBezTo>
                    <a:cubicBezTo>
                      <a:pt x="1190" y="893"/>
                      <a:pt x="1934" y="1265"/>
                      <a:pt x="2554" y="1760"/>
                    </a:cubicBezTo>
                    <a:cubicBezTo>
                      <a:pt x="2851" y="2008"/>
                      <a:pt x="3124" y="2306"/>
                      <a:pt x="3446" y="2504"/>
                    </a:cubicBezTo>
                    <a:cubicBezTo>
                      <a:pt x="3793" y="2727"/>
                      <a:pt x="4165" y="2925"/>
                      <a:pt x="4586" y="2950"/>
                    </a:cubicBezTo>
                    <a:cubicBezTo>
                      <a:pt x="4735" y="2950"/>
                      <a:pt x="4933" y="2925"/>
                      <a:pt x="5057" y="2826"/>
                    </a:cubicBezTo>
                    <a:cubicBezTo>
                      <a:pt x="5280" y="2653"/>
                      <a:pt x="5280" y="2355"/>
                      <a:pt x="5181" y="2132"/>
                    </a:cubicBezTo>
                    <a:cubicBezTo>
                      <a:pt x="5057" y="1810"/>
                      <a:pt x="4859" y="1512"/>
                      <a:pt x="4611" y="1240"/>
                    </a:cubicBezTo>
                    <a:cubicBezTo>
                      <a:pt x="4090" y="694"/>
                      <a:pt x="3372" y="273"/>
                      <a:pt x="2603" y="99"/>
                    </a:cubicBezTo>
                    <a:cubicBezTo>
                      <a:pt x="2355" y="33"/>
                      <a:pt x="2096" y="0"/>
                      <a:pt x="18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6" name="Google Shape;11226;p29"/>
              <p:cNvSpPr/>
              <p:nvPr/>
            </p:nvSpPr>
            <p:spPr>
              <a:xfrm>
                <a:off x="10456854" y="3067403"/>
                <a:ext cx="436738" cy="192447"/>
              </a:xfrm>
              <a:custGeom>
                <a:avLst/>
                <a:gdLst/>
                <a:ahLst/>
                <a:cxnLst/>
                <a:rect l="l" t="t" r="r" b="b"/>
                <a:pathLst>
                  <a:path w="2603" h="1147" extrusionOk="0">
                    <a:moveTo>
                      <a:pt x="1280" y="0"/>
                    </a:moveTo>
                    <a:cubicBezTo>
                      <a:pt x="936" y="0"/>
                      <a:pt x="574" y="62"/>
                      <a:pt x="273" y="204"/>
                    </a:cubicBezTo>
                    <a:cubicBezTo>
                      <a:pt x="0" y="353"/>
                      <a:pt x="248" y="353"/>
                      <a:pt x="422" y="403"/>
                    </a:cubicBezTo>
                    <a:cubicBezTo>
                      <a:pt x="719" y="502"/>
                      <a:pt x="942" y="626"/>
                      <a:pt x="1140" y="775"/>
                    </a:cubicBezTo>
                    <a:cubicBezTo>
                      <a:pt x="1364" y="948"/>
                      <a:pt x="1587" y="1146"/>
                      <a:pt x="1859" y="1146"/>
                    </a:cubicBezTo>
                    <a:cubicBezTo>
                      <a:pt x="1835" y="1072"/>
                      <a:pt x="1735" y="998"/>
                      <a:pt x="1636" y="948"/>
                    </a:cubicBezTo>
                    <a:lnTo>
                      <a:pt x="1636" y="948"/>
                    </a:lnTo>
                    <a:cubicBezTo>
                      <a:pt x="1884" y="998"/>
                      <a:pt x="2182" y="1022"/>
                      <a:pt x="2429" y="1072"/>
                    </a:cubicBezTo>
                    <a:cubicBezTo>
                      <a:pt x="2206" y="824"/>
                      <a:pt x="1934" y="626"/>
                      <a:pt x="1636" y="477"/>
                    </a:cubicBezTo>
                    <a:cubicBezTo>
                      <a:pt x="1983" y="452"/>
                      <a:pt x="2306" y="403"/>
                      <a:pt x="2603" y="403"/>
                    </a:cubicBezTo>
                    <a:cubicBezTo>
                      <a:pt x="2429" y="204"/>
                      <a:pt x="2132" y="105"/>
                      <a:pt x="1835" y="56"/>
                    </a:cubicBezTo>
                    <a:cubicBezTo>
                      <a:pt x="1665" y="20"/>
                      <a:pt x="1475" y="0"/>
                      <a:pt x="1280"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7" name="Google Shape;11227;p29"/>
              <p:cNvSpPr/>
              <p:nvPr/>
            </p:nvSpPr>
            <p:spPr>
              <a:xfrm>
                <a:off x="10357862" y="2749624"/>
                <a:ext cx="664754" cy="301673"/>
              </a:xfrm>
              <a:custGeom>
                <a:avLst/>
                <a:gdLst/>
                <a:ahLst/>
                <a:cxnLst/>
                <a:rect l="l" t="t" r="r" b="b"/>
                <a:pathLst>
                  <a:path w="3962" h="1798" extrusionOk="0">
                    <a:moveTo>
                      <a:pt x="2836" y="1"/>
                    </a:moveTo>
                    <a:cubicBezTo>
                      <a:pt x="2390" y="1"/>
                      <a:pt x="1926" y="141"/>
                      <a:pt x="1532" y="363"/>
                    </a:cubicBezTo>
                    <a:cubicBezTo>
                      <a:pt x="987" y="636"/>
                      <a:pt x="466" y="1082"/>
                      <a:pt x="119" y="1528"/>
                    </a:cubicBezTo>
                    <a:cubicBezTo>
                      <a:pt x="0" y="1687"/>
                      <a:pt x="40" y="1798"/>
                      <a:pt x="187" y="1798"/>
                    </a:cubicBezTo>
                    <a:cubicBezTo>
                      <a:pt x="224" y="1798"/>
                      <a:pt x="268" y="1791"/>
                      <a:pt x="317" y="1776"/>
                    </a:cubicBezTo>
                    <a:cubicBezTo>
                      <a:pt x="615" y="1677"/>
                      <a:pt x="937" y="1553"/>
                      <a:pt x="1235" y="1503"/>
                    </a:cubicBezTo>
                    <a:cubicBezTo>
                      <a:pt x="1805" y="1379"/>
                      <a:pt x="2425" y="1404"/>
                      <a:pt x="3019" y="1330"/>
                    </a:cubicBezTo>
                    <a:cubicBezTo>
                      <a:pt x="3218" y="1280"/>
                      <a:pt x="3441" y="1256"/>
                      <a:pt x="3639" y="1132"/>
                    </a:cubicBezTo>
                    <a:cubicBezTo>
                      <a:pt x="3813" y="1008"/>
                      <a:pt x="3961" y="834"/>
                      <a:pt x="3961" y="636"/>
                    </a:cubicBezTo>
                    <a:cubicBezTo>
                      <a:pt x="3961" y="363"/>
                      <a:pt x="3689" y="165"/>
                      <a:pt x="3416" y="90"/>
                    </a:cubicBezTo>
                    <a:cubicBezTo>
                      <a:pt x="3232" y="29"/>
                      <a:pt x="3036" y="1"/>
                      <a:pt x="2836"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8" name="Google Shape;11228;p29"/>
              <p:cNvSpPr/>
              <p:nvPr/>
            </p:nvSpPr>
            <p:spPr>
              <a:xfrm>
                <a:off x="10400311" y="2802140"/>
                <a:ext cx="364424" cy="219124"/>
              </a:xfrm>
              <a:custGeom>
                <a:avLst/>
                <a:gdLst/>
                <a:ahLst/>
                <a:cxnLst/>
                <a:rect l="l" t="t" r="r" b="b"/>
                <a:pathLst>
                  <a:path w="2172" h="1306" extrusionOk="0">
                    <a:moveTo>
                      <a:pt x="2097" y="1"/>
                    </a:moveTo>
                    <a:cubicBezTo>
                      <a:pt x="1676" y="50"/>
                      <a:pt x="1279" y="199"/>
                      <a:pt x="907" y="422"/>
                    </a:cubicBezTo>
                    <a:cubicBezTo>
                      <a:pt x="659" y="571"/>
                      <a:pt x="337" y="769"/>
                      <a:pt x="188" y="967"/>
                    </a:cubicBezTo>
                    <a:cubicBezTo>
                      <a:pt x="40" y="1136"/>
                      <a:pt x="1" y="1306"/>
                      <a:pt x="161" y="1306"/>
                    </a:cubicBezTo>
                    <a:cubicBezTo>
                      <a:pt x="189" y="1306"/>
                      <a:pt x="223" y="1301"/>
                      <a:pt x="263" y="1290"/>
                    </a:cubicBezTo>
                    <a:cubicBezTo>
                      <a:pt x="585" y="1190"/>
                      <a:pt x="833" y="1042"/>
                      <a:pt x="1155" y="943"/>
                    </a:cubicBezTo>
                    <a:cubicBezTo>
                      <a:pt x="1428" y="843"/>
                      <a:pt x="1701" y="819"/>
                      <a:pt x="2023" y="794"/>
                    </a:cubicBezTo>
                    <a:cubicBezTo>
                      <a:pt x="1800" y="695"/>
                      <a:pt x="1552" y="670"/>
                      <a:pt x="1304" y="620"/>
                    </a:cubicBezTo>
                    <a:cubicBezTo>
                      <a:pt x="1577" y="571"/>
                      <a:pt x="1899" y="472"/>
                      <a:pt x="2172" y="422"/>
                    </a:cubicBezTo>
                    <a:cubicBezTo>
                      <a:pt x="2010" y="410"/>
                      <a:pt x="1855" y="403"/>
                      <a:pt x="1701" y="403"/>
                    </a:cubicBezTo>
                    <a:cubicBezTo>
                      <a:pt x="1546" y="403"/>
                      <a:pt x="1391" y="410"/>
                      <a:pt x="1230" y="422"/>
                    </a:cubicBezTo>
                    <a:cubicBezTo>
                      <a:pt x="1477" y="224"/>
                      <a:pt x="1800" y="100"/>
                      <a:pt x="2097"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9" name="Google Shape;11229;p29"/>
              <p:cNvSpPr/>
              <p:nvPr/>
            </p:nvSpPr>
            <p:spPr>
              <a:xfrm>
                <a:off x="10327829" y="2899453"/>
                <a:ext cx="998474" cy="249493"/>
              </a:xfrm>
              <a:custGeom>
                <a:avLst/>
                <a:gdLst/>
                <a:ahLst/>
                <a:cxnLst/>
                <a:rect l="l" t="t" r="r" b="b"/>
                <a:pathLst>
                  <a:path w="5951" h="1487" extrusionOk="0">
                    <a:moveTo>
                      <a:pt x="3417" y="1"/>
                    </a:moveTo>
                    <a:cubicBezTo>
                      <a:pt x="2791" y="1"/>
                      <a:pt x="2166" y="81"/>
                      <a:pt x="1587" y="263"/>
                    </a:cubicBezTo>
                    <a:cubicBezTo>
                      <a:pt x="1215" y="363"/>
                      <a:pt x="868" y="511"/>
                      <a:pt x="620" y="734"/>
                    </a:cubicBezTo>
                    <a:cubicBezTo>
                      <a:pt x="472" y="834"/>
                      <a:pt x="298" y="908"/>
                      <a:pt x="174" y="1057"/>
                    </a:cubicBezTo>
                    <a:cubicBezTo>
                      <a:pt x="149" y="1081"/>
                      <a:pt x="1" y="1329"/>
                      <a:pt x="25" y="1329"/>
                    </a:cubicBezTo>
                    <a:cubicBezTo>
                      <a:pt x="41" y="1331"/>
                      <a:pt x="56" y="1332"/>
                      <a:pt x="72" y="1332"/>
                    </a:cubicBezTo>
                    <a:cubicBezTo>
                      <a:pt x="265" y="1332"/>
                      <a:pt x="510" y="1203"/>
                      <a:pt x="670" y="1181"/>
                    </a:cubicBezTo>
                    <a:cubicBezTo>
                      <a:pt x="893" y="1106"/>
                      <a:pt x="1141" y="1081"/>
                      <a:pt x="1364" y="1081"/>
                    </a:cubicBezTo>
                    <a:cubicBezTo>
                      <a:pt x="1785" y="1081"/>
                      <a:pt x="2232" y="1131"/>
                      <a:pt x="2653" y="1205"/>
                    </a:cubicBezTo>
                    <a:cubicBezTo>
                      <a:pt x="3374" y="1336"/>
                      <a:pt x="4075" y="1487"/>
                      <a:pt x="4808" y="1487"/>
                    </a:cubicBezTo>
                    <a:cubicBezTo>
                      <a:pt x="4907" y="1487"/>
                      <a:pt x="5007" y="1484"/>
                      <a:pt x="5107" y="1478"/>
                    </a:cubicBezTo>
                    <a:cubicBezTo>
                      <a:pt x="5306" y="1453"/>
                      <a:pt x="5479" y="1453"/>
                      <a:pt x="5628" y="1354"/>
                    </a:cubicBezTo>
                    <a:cubicBezTo>
                      <a:pt x="5777" y="1305"/>
                      <a:pt x="5925" y="1131"/>
                      <a:pt x="5925" y="982"/>
                    </a:cubicBezTo>
                    <a:cubicBezTo>
                      <a:pt x="5950" y="883"/>
                      <a:pt x="5876" y="784"/>
                      <a:pt x="5851" y="734"/>
                    </a:cubicBezTo>
                    <a:cubicBezTo>
                      <a:pt x="5603" y="338"/>
                      <a:pt x="5082" y="189"/>
                      <a:pt x="4587" y="90"/>
                    </a:cubicBezTo>
                    <a:cubicBezTo>
                      <a:pt x="4204" y="32"/>
                      <a:pt x="3810" y="1"/>
                      <a:pt x="3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0" name="Google Shape;11230;p29"/>
              <p:cNvSpPr/>
              <p:nvPr/>
            </p:nvSpPr>
            <p:spPr>
              <a:xfrm>
                <a:off x="10423465" y="2939385"/>
                <a:ext cx="470127" cy="124998"/>
              </a:xfrm>
              <a:custGeom>
                <a:avLst/>
                <a:gdLst/>
                <a:ahLst/>
                <a:cxnLst/>
                <a:rect l="l" t="t" r="r" b="b"/>
                <a:pathLst>
                  <a:path w="2802" h="745" extrusionOk="0">
                    <a:moveTo>
                      <a:pt x="1810" y="1"/>
                    </a:moveTo>
                    <a:lnTo>
                      <a:pt x="1810" y="1"/>
                    </a:lnTo>
                    <a:cubicBezTo>
                      <a:pt x="1191" y="25"/>
                      <a:pt x="447" y="273"/>
                      <a:pt x="1" y="719"/>
                    </a:cubicBezTo>
                    <a:cubicBezTo>
                      <a:pt x="78" y="728"/>
                      <a:pt x="153" y="731"/>
                      <a:pt x="228" y="731"/>
                    </a:cubicBezTo>
                    <a:cubicBezTo>
                      <a:pt x="511" y="731"/>
                      <a:pt x="783" y="683"/>
                      <a:pt x="1077" y="683"/>
                    </a:cubicBezTo>
                    <a:cubicBezTo>
                      <a:pt x="1154" y="683"/>
                      <a:pt x="1233" y="686"/>
                      <a:pt x="1315" y="695"/>
                    </a:cubicBezTo>
                    <a:cubicBezTo>
                      <a:pt x="1563" y="695"/>
                      <a:pt x="1786" y="719"/>
                      <a:pt x="2034" y="744"/>
                    </a:cubicBezTo>
                    <a:lnTo>
                      <a:pt x="2356" y="744"/>
                    </a:lnTo>
                    <a:cubicBezTo>
                      <a:pt x="2430" y="744"/>
                      <a:pt x="2678" y="719"/>
                      <a:pt x="2703" y="719"/>
                    </a:cubicBezTo>
                    <a:cubicBezTo>
                      <a:pt x="2430" y="596"/>
                      <a:pt x="2133" y="472"/>
                      <a:pt x="1810" y="372"/>
                    </a:cubicBezTo>
                    <a:cubicBezTo>
                      <a:pt x="2133" y="273"/>
                      <a:pt x="2455" y="224"/>
                      <a:pt x="2802" y="149"/>
                    </a:cubicBezTo>
                    <a:cubicBezTo>
                      <a:pt x="2591" y="112"/>
                      <a:pt x="2368" y="94"/>
                      <a:pt x="2142" y="94"/>
                    </a:cubicBezTo>
                    <a:cubicBezTo>
                      <a:pt x="1916" y="94"/>
                      <a:pt x="1686" y="112"/>
                      <a:pt x="1463" y="149"/>
                    </a:cubicBezTo>
                    <a:cubicBezTo>
                      <a:pt x="1563" y="100"/>
                      <a:pt x="1686" y="25"/>
                      <a:pt x="1810"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1" name="Google Shape;11231;p29"/>
              <p:cNvSpPr/>
              <p:nvPr/>
            </p:nvSpPr>
            <p:spPr>
              <a:xfrm>
                <a:off x="9425330" y="2546272"/>
                <a:ext cx="687405" cy="483381"/>
              </a:xfrm>
              <a:custGeom>
                <a:avLst/>
                <a:gdLst/>
                <a:ahLst/>
                <a:cxnLst/>
                <a:rect l="l" t="t" r="r" b="b"/>
                <a:pathLst>
                  <a:path w="4097" h="2881" extrusionOk="0">
                    <a:moveTo>
                      <a:pt x="647" y="0"/>
                    </a:moveTo>
                    <a:cubicBezTo>
                      <a:pt x="514" y="0"/>
                      <a:pt x="376" y="27"/>
                      <a:pt x="273" y="113"/>
                    </a:cubicBezTo>
                    <a:cubicBezTo>
                      <a:pt x="50" y="261"/>
                      <a:pt x="0" y="559"/>
                      <a:pt x="75" y="757"/>
                    </a:cubicBezTo>
                    <a:cubicBezTo>
                      <a:pt x="174" y="1104"/>
                      <a:pt x="422" y="1377"/>
                      <a:pt x="719" y="1600"/>
                    </a:cubicBezTo>
                    <a:cubicBezTo>
                      <a:pt x="1041" y="1823"/>
                      <a:pt x="1388" y="1947"/>
                      <a:pt x="1760" y="2096"/>
                    </a:cubicBezTo>
                    <a:cubicBezTo>
                      <a:pt x="2380" y="2344"/>
                      <a:pt x="2950" y="2666"/>
                      <a:pt x="3620" y="2864"/>
                    </a:cubicBezTo>
                    <a:cubicBezTo>
                      <a:pt x="3660" y="2875"/>
                      <a:pt x="3695" y="2880"/>
                      <a:pt x="3725" y="2880"/>
                    </a:cubicBezTo>
                    <a:cubicBezTo>
                      <a:pt x="4097" y="2880"/>
                      <a:pt x="3688" y="2086"/>
                      <a:pt x="3620" y="1972"/>
                    </a:cubicBezTo>
                    <a:cubicBezTo>
                      <a:pt x="3396" y="1674"/>
                      <a:pt x="3173" y="1426"/>
                      <a:pt x="2950" y="1154"/>
                    </a:cubicBezTo>
                    <a:cubicBezTo>
                      <a:pt x="2405" y="608"/>
                      <a:pt x="1686" y="137"/>
                      <a:pt x="818" y="13"/>
                    </a:cubicBezTo>
                    <a:cubicBezTo>
                      <a:pt x="765" y="6"/>
                      <a:pt x="706" y="0"/>
                      <a:pt x="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2" name="Google Shape;11232;p29"/>
              <p:cNvSpPr/>
              <p:nvPr/>
            </p:nvSpPr>
            <p:spPr>
              <a:xfrm>
                <a:off x="9583381" y="2660699"/>
                <a:ext cx="474321" cy="357880"/>
              </a:xfrm>
              <a:custGeom>
                <a:avLst/>
                <a:gdLst/>
                <a:ahLst/>
                <a:cxnLst/>
                <a:rect l="l" t="t" r="r" b="b"/>
                <a:pathLst>
                  <a:path w="2827" h="2133" extrusionOk="0">
                    <a:moveTo>
                      <a:pt x="1116" y="1"/>
                    </a:moveTo>
                    <a:lnTo>
                      <a:pt x="1116" y="1"/>
                    </a:lnTo>
                    <a:cubicBezTo>
                      <a:pt x="1190" y="125"/>
                      <a:pt x="1265" y="273"/>
                      <a:pt x="1339" y="397"/>
                    </a:cubicBezTo>
                    <a:cubicBezTo>
                      <a:pt x="1240" y="323"/>
                      <a:pt x="1141" y="298"/>
                      <a:pt x="1091" y="273"/>
                    </a:cubicBezTo>
                    <a:cubicBezTo>
                      <a:pt x="843" y="174"/>
                      <a:pt x="570" y="125"/>
                      <a:pt x="323" y="25"/>
                    </a:cubicBezTo>
                    <a:lnTo>
                      <a:pt x="323" y="25"/>
                    </a:lnTo>
                    <a:cubicBezTo>
                      <a:pt x="496" y="199"/>
                      <a:pt x="645" y="422"/>
                      <a:pt x="818" y="670"/>
                    </a:cubicBezTo>
                    <a:cubicBezTo>
                      <a:pt x="644" y="641"/>
                      <a:pt x="478" y="629"/>
                      <a:pt x="321" y="629"/>
                    </a:cubicBezTo>
                    <a:cubicBezTo>
                      <a:pt x="210" y="629"/>
                      <a:pt x="103" y="635"/>
                      <a:pt x="0" y="645"/>
                    </a:cubicBezTo>
                    <a:cubicBezTo>
                      <a:pt x="323" y="844"/>
                      <a:pt x="595" y="1042"/>
                      <a:pt x="967" y="1191"/>
                    </a:cubicBezTo>
                    <a:cubicBezTo>
                      <a:pt x="1612" y="1488"/>
                      <a:pt x="2231" y="1786"/>
                      <a:pt x="2826" y="2133"/>
                    </a:cubicBezTo>
                    <a:cubicBezTo>
                      <a:pt x="2628" y="1662"/>
                      <a:pt x="2380" y="1166"/>
                      <a:pt x="2083" y="769"/>
                    </a:cubicBezTo>
                    <a:cubicBezTo>
                      <a:pt x="1835" y="422"/>
                      <a:pt x="1512" y="149"/>
                      <a:pt x="1116"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3" name="Google Shape;11233;p29"/>
              <p:cNvSpPr/>
              <p:nvPr/>
            </p:nvSpPr>
            <p:spPr>
              <a:xfrm>
                <a:off x="10024144" y="2588553"/>
                <a:ext cx="303854" cy="447308"/>
              </a:xfrm>
              <a:custGeom>
                <a:avLst/>
                <a:gdLst/>
                <a:ahLst/>
                <a:cxnLst/>
                <a:rect l="l" t="t" r="r" b="b"/>
                <a:pathLst>
                  <a:path w="1811" h="2666" extrusionOk="0">
                    <a:moveTo>
                      <a:pt x="463" y="0"/>
                    </a:moveTo>
                    <a:cubicBezTo>
                      <a:pt x="343" y="0"/>
                      <a:pt x="220" y="33"/>
                      <a:pt x="125" y="108"/>
                    </a:cubicBezTo>
                    <a:cubicBezTo>
                      <a:pt x="51" y="208"/>
                      <a:pt x="1" y="332"/>
                      <a:pt x="51" y="455"/>
                    </a:cubicBezTo>
                    <a:cubicBezTo>
                      <a:pt x="75" y="579"/>
                      <a:pt x="100" y="679"/>
                      <a:pt x="174" y="803"/>
                    </a:cubicBezTo>
                    <a:cubicBezTo>
                      <a:pt x="497" y="1422"/>
                      <a:pt x="918" y="1992"/>
                      <a:pt x="1364" y="2538"/>
                    </a:cubicBezTo>
                    <a:cubicBezTo>
                      <a:pt x="1449" y="2622"/>
                      <a:pt x="1519" y="2666"/>
                      <a:pt x="1577" y="2666"/>
                    </a:cubicBezTo>
                    <a:cubicBezTo>
                      <a:pt x="1655" y="2666"/>
                      <a:pt x="1708" y="2585"/>
                      <a:pt x="1736" y="2414"/>
                    </a:cubicBezTo>
                    <a:cubicBezTo>
                      <a:pt x="1811" y="2092"/>
                      <a:pt x="1711" y="1794"/>
                      <a:pt x="1612" y="1497"/>
                    </a:cubicBezTo>
                    <a:cubicBezTo>
                      <a:pt x="1464" y="1050"/>
                      <a:pt x="1290" y="579"/>
                      <a:pt x="943" y="232"/>
                    </a:cubicBezTo>
                    <a:cubicBezTo>
                      <a:pt x="844" y="133"/>
                      <a:pt x="720" y="59"/>
                      <a:pt x="571" y="9"/>
                    </a:cubicBezTo>
                    <a:cubicBezTo>
                      <a:pt x="536" y="3"/>
                      <a:pt x="500" y="0"/>
                      <a:pt x="463"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4" name="Google Shape;11234;p29"/>
              <p:cNvSpPr/>
              <p:nvPr/>
            </p:nvSpPr>
            <p:spPr>
              <a:xfrm>
                <a:off x="10148974" y="2752308"/>
                <a:ext cx="158219" cy="246137"/>
              </a:xfrm>
              <a:custGeom>
                <a:avLst/>
                <a:gdLst/>
                <a:ahLst/>
                <a:cxnLst/>
                <a:rect l="l" t="t" r="r" b="b"/>
                <a:pathLst>
                  <a:path w="943" h="1467" extrusionOk="0">
                    <a:moveTo>
                      <a:pt x="125" y="0"/>
                    </a:moveTo>
                    <a:lnTo>
                      <a:pt x="125" y="0"/>
                    </a:lnTo>
                    <a:cubicBezTo>
                      <a:pt x="174" y="273"/>
                      <a:pt x="249" y="521"/>
                      <a:pt x="373" y="769"/>
                    </a:cubicBezTo>
                    <a:cubicBezTo>
                      <a:pt x="298" y="694"/>
                      <a:pt x="174" y="620"/>
                      <a:pt x="1" y="595"/>
                    </a:cubicBezTo>
                    <a:lnTo>
                      <a:pt x="1" y="595"/>
                    </a:lnTo>
                    <a:cubicBezTo>
                      <a:pt x="83" y="615"/>
                      <a:pt x="453" y="1466"/>
                      <a:pt x="690" y="1466"/>
                    </a:cubicBezTo>
                    <a:cubicBezTo>
                      <a:pt x="740" y="1466"/>
                      <a:pt x="784" y="1429"/>
                      <a:pt x="819" y="1339"/>
                    </a:cubicBezTo>
                    <a:cubicBezTo>
                      <a:pt x="943" y="967"/>
                      <a:pt x="695" y="471"/>
                      <a:pt x="546" y="149"/>
                    </a:cubicBezTo>
                    <a:lnTo>
                      <a:pt x="546" y="149"/>
                    </a:lnTo>
                    <a:cubicBezTo>
                      <a:pt x="571" y="322"/>
                      <a:pt x="596" y="471"/>
                      <a:pt x="596" y="620"/>
                    </a:cubicBezTo>
                    <a:cubicBezTo>
                      <a:pt x="447" y="446"/>
                      <a:pt x="298" y="223"/>
                      <a:pt x="125"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5" name="Google Shape;11235;p29"/>
              <p:cNvSpPr/>
              <p:nvPr/>
            </p:nvSpPr>
            <p:spPr>
              <a:xfrm>
                <a:off x="10227999" y="2547950"/>
                <a:ext cx="603346" cy="491435"/>
              </a:xfrm>
              <a:custGeom>
                <a:avLst/>
                <a:gdLst/>
                <a:ahLst/>
                <a:cxnLst/>
                <a:rect l="l" t="t" r="r" b="b"/>
                <a:pathLst>
                  <a:path w="3596" h="2929" extrusionOk="0">
                    <a:moveTo>
                      <a:pt x="2525" y="1"/>
                    </a:moveTo>
                    <a:cubicBezTo>
                      <a:pt x="2428" y="1"/>
                      <a:pt x="2329" y="10"/>
                      <a:pt x="2232" y="28"/>
                    </a:cubicBezTo>
                    <a:cubicBezTo>
                      <a:pt x="2083" y="78"/>
                      <a:pt x="1959" y="127"/>
                      <a:pt x="1810" y="152"/>
                    </a:cubicBezTo>
                    <a:cubicBezTo>
                      <a:pt x="1732" y="172"/>
                      <a:pt x="1653" y="179"/>
                      <a:pt x="1575" y="179"/>
                    </a:cubicBezTo>
                    <a:cubicBezTo>
                      <a:pt x="1357" y="179"/>
                      <a:pt x="1143" y="121"/>
                      <a:pt x="943" y="103"/>
                    </a:cubicBezTo>
                    <a:cubicBezTo>
                      <a:pt x="885" y="98"/>
                      <a:pt x="826" y="95"/>
                      <a:pt x="768" y="95"/>
                    </a:cubicBezTo>
                    <a:cubicBezTo>
                      <a:pt x="525" y="95"/>
                      <a:pt x="285" y="146"/>
                      <a:pt x="125" y="326"/>
                    </a:cubicBezTo>
                    <a:cubicBezTo>
                      <a:pt x="1" y="450"/>
                      <a:pt x="1" y="623"/>
                      <a:pt x="1" y="772"/>
                    </a:cubicBezTo>
                    <a:cubicBezTo>
                      <a:pt x="1" y="945"/>
                      <a:pt x="100" y="1094"/>
                      <a:pt x="149" y="1243"/>
                    </a:cubicBezTo>
                    <a:cubicBezTo>
                      <a:pt x="273" y="1565"/>
                      <a:pt x="373" y="1887"/>
                      <a:pt x="447" y="2234"/>
                    </a:cubicBezTo>
                    <a:cubicBezTo>
                      <a:pt x="472" y="2358"/>
                      <a:pt x="447" y="2929"/>
                      <a:pt x="645" y="2929"/>
                    </a:cubicBezTo>
                    <a:cubicBezTo>
                      <a:pt x="794" y="2929"/>
                      <a:pt x="1240" y="2358"/>
                      <a:pt x="1364" y="2234"/>
                    </a:cubicBezTo>
                    <a:cubicBezTo>
                      <a:pt x="1810" y="1937"/>
                      <a:pt x="2182" y="1615"/>
                      <a:pt x="2554" y="1317"/>
                    </a:cubicBezTo>
                    <a:cubicBezTo>
                      <a:pt x="2728" y="1193"/>
                      <a:pt x="2876" y="1020"/>
                      <a:pt x="3075" y="896"/>
                    </a:cubicBezTo>
                    <a:cubicBezTo>
                      <a:pt x="3322" y="747"/>
                      <a:pt x="3595" y="524"/>
                      <a:pt x="3322" y="276"/>
                    </a:cubicBezTo>
                    <a:cubicBezTo>
                      <a:pt x="3117" y="89"/>
                      <a:pt x="2826" y="1"/>
                      <a:pt x="25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6" name="Google Shape;11236;p29"/>
              <p:cNvSpPr/>
              <p:nvPr/>
            </p:nvSpPr>
            <p:spPr>
              <a:xfrm>
                <a:off x="10307024" y="2635700"/>
                <a:ext cx="399490" cy="362075"/>
              </a:xfrm>
              <a:custGeom>
                <a:avLst/>
                <a:gdLst/>
                <a:ahLst/>
                <a:cxnLst/>
                <a:rect l="l" t="t" r="r" b="b"/>
                <a:pathLst>
                  <a:path w="2381" h="2158" extrusionOk="0">
                    <a:moveTo>
                      <a:pt x="1414" y="1"/>
                    </a:moveTo>
                    <a:cubicBezTo>
                      <a:pt x="1166" y="174"/>
                      <a:pt x="918" y="373"/>
                      <a:pt x="769" y="621"/>
                    </a:cubicBezTo>
                    <a:cubicBezTo>
                      <a:pt x="670" y="447"/>
                      <a:pt x="620" y="274"/>
                      <a:pt x="521" y="100"/>
                    </a:cubicBezTo>
                    <a:cubicBezTo>
                      <a:pt x="422" y="298"/>
                      <a:pt x="373" y="522"/>
                      <a:pt x="348" y="720"/>
                    </a:cubicBezTo>
                    <a:cubicBezTo>
                      <a:pt x="224" y="596"/>
                      <a:pt x="125" y="472"/>
                      <a:pt x="1" y="348"/>
                    </a:cubicBezTo>
                    <a:lnTo>
                      <a:pt x="1" y="348"/>
                    </a:lnTo>
                    <a:cubicBezTo>
                      <a:pt x="50" y="422"/>
                      <a:pt x="25" y="695"/>
                      <a:pt x="50" y="794"/>
                    </a:cubicBezTo>
                    <a:cubicBezTo>
                      <a:pt x="149" y="1216"/>
                      <a:pt x="149" y="1662"/>
                      <a:pt x="348" y="2083"/>
                    </a:cubicBezTo>
                    <a:cubicBezTo>
                      <a:pt x="348" y="2133"/>
                      <a:pt x="373" y="2158"/>
                      <a:pt x="422" y="2158"/>
                    </a:cubicBezTo>
                    <a:cubicBezTo>
                      <a:pt x="472" y="2158"/>
                      <a:pt x="472" y="2133"/>
                      <a:pt x="496" y="2133"/>
                    </a:cubicBezTo>
                    <a:cubicBezTo>
                      <a:pt x="670" y="1935"/>
                      <a:pt x="844" y="1711"/>
                      <a:pt x="992" y="1538"/>
                    </a:cubicBezTo>
                    <a:cubicBezTo>
                      <a:pt x="1364" y="968"/>
                      <a:pt x="1835" y="522"/>
                      <a:pt x="2380" y="51"/>
                    </a:cubicBezTo>
                    <a:lnTo>
                      <a:pt x="2380" y="51"/>
                    </a:lnTo>
                    <a:cubicBezTo>
                      <a:pt x="2033" y="75"/>
                      <a:pt x="1736" y="150"/>
                      <a:pt x="1414" y="274"/>
                    </a:cubicBezTo>
                    <a:lnTo>
                      <a:pt x="1414" y="1"/>
                    </a:ln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7" name="Google Shape;11237;p29"/>
              <p:cNvSpPr/>
              <p:nvPr/>
            </p:nvSpPr>
            <p:spPr>
              <a:xfrm>
                <a:off x="9699821" y="2460200"/>
                <a:ext cx="569957" cy="633211"/>
              </a:xfrm>
              <a:custGeom>
                <a:avLst/>
                <a:gdLst/>
                <a:ahLst/>
                <a:cxnLst/>
                <a:rect l="l" t="t" r="r" b="b"/>
                <a:pathLst>
                  <a:path w="3397" h="3774" extrusionOk="0">
                    <a:moveTo>
                      <a:pt x="437" y="1"/>
                    </a:moveTo>
                    <a:cubicBezTo>
                      <a:pt x="400" y="1"/>
                      <a:pt x="362" y="3"/>
                      <a:pt x="323" y="6"/>
                    </a:cubicBezTo>
                    <a:cubicBezTo>
                      <a:pt x="273" y="6"/>
                      <a:pt x="174" y="31"/>
                      <a:pt x="149" y="55"/>
                    </a:cubicBezTo>
                    <a:cubicBezTo>
                      <a:pt x="0" y="179"/>
                      <a:pt x="50" y="427"/>
                      <a:pt x="149" y="601"/>
                    </a:cubicBezTo>
                    <a:cubicBezTo>
                      <a:pt x="496" y="1245"/>
                      <a:pt x="1017" y="1766"/>
                      <a:pt x="1562" y="2262"/>
                    </a:cubicBezTo>
                    <a:cubicBezTo>
                      <a:pt x="2132" y="2757"/>
                      <a:pt x="2702" y="3278"/>
                      <a:pt x="3273" y="3774"/>
                    </a:cubicBezTo>
                    <a:cubicBezTo>
                      <a:pt x="3397" y="3650"/>
                      <a:pt x="3273" y="3402"/>
                      <a:pt x="3248" y="3253"/>
                    </a:cubicBezTo>
                    <a:cubicBezTo>
                      <a:pt x="3173" y="3055"/>
                      <a:pt x="3149" y="2782"/>
                      <a:pt x="3050" y="2584"/>
                    </a:cubicBezTo>
                    <a:cubicBezTo>
                      <a:pt x="2926" y="2138"/>
                      <a:pt x="2727" y="1716"/>
                      <a:pt x="2479" y="1320"/>
                    </a:cubicBezTo>
                    <a:cubicBezTo>
                      <a:pt x="2355" y="1097"/>
                      <a:pt x="2182" y="898"/>
                      <a:pt x="2033" y="725"/>
                    </a:cubicBezTo>
                    <a:cubicBezTo>
                      <a:pt x="1760" y="477"/>
                      <a:pt x="1413" y="303"/>
                      <a:pt x="1066" y="155"/>
                    </a:cubicBezTo>
                    <a:cubicBezTo>
                      <a:pt x="894" y="68"/>
                      <a:pt x="684" y="1"/>
                      <a:pt x="4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8" name="Google Shape;11238;p29"/>
              <p:cNvSpPr/>
              <p:nvPr/>
            </p:nvSpPr>
            <p:spPr>
              <a:xfrm>
                <a:off x="9870288" y="2610868"/>
                <a:ext cx="295465" cy="374491"/>
              </a:xfrm>
              <a:custGeom>
                <a:avLst/>
                <a:gdLst/>
                <a:ahLst/>
                <a:cxnLst/>
                <a:rect l="l" t="t" r="r" b="b"/>
                <a:pathLst>
                  <a:path w="1761" h="2232" extrusionOk="0">
                    <a:moveTo>
                      <a:pt x="174" y="0"/>
                    </a:moveTo>
                    <a:cubicBezTo>
                      <a:pt x="273" y="223"/>
                      <a:pt x="373" y="446"/>
                      <a:pt x="521" y="620"/>
                    </a:cubicBezTo>
                    <a:cubicBezTo>
                      <a:pt x="323" y="570"/>
                      <a:pt x="174" y="521"/>
                      <a:pt x="1" y="471"/>
                    </a:cubicBezTo>
                    <a:lnTo>
                      <a:pt x="1" y="471"/>
                    </a:lnTo>
                    <a:lnTo>
                      <a:pt x="1761" y="2231"/>
                    </a:lnTo>
                    <a:cubicBezTo>
                      <a:pt x="1761" y="1735"/>
                      <a:pt x="1736" y="1314"/>
                      <a:pt x="1488" y="868"/>
                    </a:cubicBezTo>
                    <a:cubicBezTo>
                      <a:pt x="1290" y="570"/>
                      <a:pt x="1067" y="322"/>
                      <a:pt x="868" y="50"/>
                    </a:cubicBezTo>
                    <a:lnTo>
                      <a:pt x="868" y="50"/>
                    </a:lnTo>
                    <a:cubicBezTo>
                      <a:pt x="968" y="248"/>
                      <a:pt x="1017" y="471"/>
                      <a:pt x="1042" y="719"/>
                    </a:cubicBezTo>
                    <a:cubicBezTo>
                      <a:pt x="794" y="446"/>
                      <a:pt x="521" y="199"/>
                      <a:pt x="174"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9" name="Google Shape;11239;p29"/>
              <p:cNvSpPr/>
              <p:nvPr/>
            </p:nvSpPr>
            <p:spPr>
              <a:xfrm>
                <a:off x="9961897" y="2906165"/>
                <a:ext cx="607373" cy="410564"/>
              </a:xfrm>
              <a:custGeom>
                <a:avLst/>
                <a:gdLst/>
                <a:ahLst/>
                <a:cxnLst/>
                <a:rect l="l" t="t" r="r" b="b"/>
                <a:pathLst>
                  <a:path w="3620" h="2447" extrusionOk="0">
                    <a:moveTo>
                      <a:pt x="1552" y="1"/>
                    </a:moveTo>
                    <a:cubicBezTo>
                      <a:pt x="1396" y="1"/>
                      <a:pt x="1240" y="17"/>
                      <a:pt x="1091" y="50"/>
                    </a:cubicBezTo>
                    <a:cubicBezTo>
                      <a:pt x="694" y="124"/>
                      <a:pt x="347" y="397"/>
                      <a:pt x="174" y="694"/>
                    </a:cubicBezTo>
                    <a:cubicBezTo>
                      <a:pt x="50" y="967"/>
                      <a:pt x="0" y="1289"/>
                      <a:pt x="174" y="1562"/>
                    </a:cubicBezTo>
                    <a:cubicBezTo>
                      <a:pt x="446" y="1959"/>
                      <a:pt x="843" y="2107"/>
                      <a:pt x="1289" y="2306"/>
                    </a:cubicBezTo>
                    <a:cubicBezTo>
                      <a:pt x="1518" y="2390"/>
                      <a:pt x="1846" y="2446"/>
                      <a:pt x="2182" y="2446"/>
                    </a:cubicBezTo>
                    <a:cubicBezTo>
                      <a:pt x="2828" y="2446"/>
                      <a:pt x="3505" y="2240"/>
                      <a:pt x="3570" y="1636"/>
                    </a:cubicBezTo>
                    <a:cubicBezTo>
                      <a:pt x="3619" y="1190"/>
                      <a:pt x="3347" y="794"/>
                      <a:pt x="3000" y="521"/>
                    </a:cubicBezTo>
                    <a:cubicBezTo>
                      <a:pt x="2653" y="193"/>
                      <a:pt x="2097" y="1"/>
                      <a:pt x="15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0" name="Google Shape;11240;p29"/>
              <p:cNvSpPr/>
              <p:nvPr/>
            </p:nvSpPr>
            <p:spPr>
              <a:xfrm>
                <a:off x="10024144" y="2936701"/>
                <a:ext cx="491099" cy="306706"/>
              </a:xfrm>
              <a:custGeom>
                <a:avLst/>
                <a:gdLst/>
                <a:ahLst/>
                <a:cxnLst/>
                <a:rect l="l" t="t" r="r" b="b"/>
                <a:pathLst>
                  <a:path w="2927" h="1828" extrusionOk="0">
                    <a:moveTo>
                      <a:pt x="1314" y="0"/>
                    </a:moveTo>
                    <a:cubicBezTo>
                      <a:pt x="1177" y="0"/>
                      <a:pt x="1037" y="6"/>
                      <a:pt x="893" y="17"/>
                    </a:cubicBezTo>
                    <a:cubicBezTo>
                      <a:pt x="720" y="41"/>
                      <a:pt x="571" y="41"/>
                      <a:pt x="398" y="116"/>
                    </a:cubicBezTo>
                    <a:cubicBezTo>
                      <a:pt x="249" y="165"/>
                      <a:pt x="100" y="289"/>
                      <a:pt x="26" y="413"/>
                    </a:cubicBezTo>
                    <a:cubicBezTo>
                      <a:pt x="1" y="488"/>
                      <a:pt x="1" y="512"/>
                      <a:pt x="1" y="537"/>
                    </a:cubicBezTo>
                    <a:cubicBezTo>
                      <a:pt x="1" y="760"/>
                      <a:pt x="373" y="735"/>
                      <a:pt x="497" y="909"/>
                    </a:cubicBezTo>
                    <a:cubicBezTo>
                      <a:pt x="596" y="1083"/>
                      <a:pt x="497" y="1256"/>
                      <a:pt x="621" y="1380"/>
                    </a:cubicBezTo>
                    <a:cubicBezTo>
                      <a:pt x="677" y="1427"/>
                      <a:pt x="752" y="1438"/>
                      <a:pt x="832" y="1438"/>
                    </a:cubicBezTo>
                    <a:cubicBezTo>
                      <a:pt x="906" y="1438"/>
                      <a:pt x="985" y="1429"/>
                      <a:pt x="1059" y="1429"/>
                    </a:cubicBezTo>
                    <a:cubicBezTo>
                      <a:pt x="1115" y="1429"/>
                      <a:pt x="1169" y="1434"/>
                      <a:pt x="1216" y="1454"/>
                    </a:cubicBezTo>
                    <a:cubicBezTo>
                      <a:pt x="1431" y="1502"/>
                      <a:pt x="1531" y="1827"/>
                      <a:pt x="1761" y="1827"/>
                    </a:cubicBezTo>
                    <a:cubicBezTo>
                      <a:pt x="1769" y="1827"/>
                      <a:pt x="1777" y="1827"/>
                      <a:pt x="1786" y="1826"/>
                    </a:cubicBezTo>
                    <a:cubicBezTo>
                      <a:pt x="1976" y="1779"/>
                      <a:pt x="2098" y="1502"/>
                      <a:pt x="2305" y="1502"/>
                    </a:cubicBezTo>
                    <a:cubicBezTo>
                      <a:pt x="2314" y="1502"/>
                      <a:pt x="2322" y="1503"/>
                      <a:pt x="2331" y="1504"/>
                    </a:cubicBezTo>
                    <a:cubicBezTo>
                      <a:pt x="2455" y="1529"/>
                      <a:pt x="2530" y="1727"/>
                      <a:pt x="2678" y="1727"/>
                    </a:cubicBezTo>
                    <a:lnTo>
                      <a:pt x="2777" y="1727"/>
                    </a:lnTo>
                    <a:cubicBezTo>
                      <a:pt x="2926" y="1702"/>
                      <a:pt x="2926" y="1529"/>
                      <a:pt x="2926" y="1405"/>
                    </a:cubicBezTo>
                    <a:cubicBezTo>
                      <a:pt x="2901" y="785"/>
                      <a:pt x="2579" y="289"/>
                      <a:pt x="1885" y="41"/>
                    </a:cubicBezTo>
                    <a:cubicBezTo>
                      <a:pt x="1696" y="12"/>
                      <a:pt x="1507" y="0"/>
                      <a:pt x="13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1" name="Google Shape;11241;p29"/>
              <p:cNvSpPr/>
              <p:nvPr/>
            </p:nvSpPr>
            <p:spPr>
              <a:xfrm>
                <a:off x="10370782" y="3003981"/>
                <a:ext cx="37248" cy="23154"/>
              </a:xfrm>
              <a:custGeom>
                <a:avLst/>
                <a:gdLst/>
                <a:ahLst/>
                <a:cxnLst/>
                <a:rect l="l" t="t" r="r" b="b"/>
                <a:pathLst>
                  <a:path w="222" h="138" extrusionOk="0">
                    <a:moveTo>
                      <a:pt x="137" y="1"/>
                    </a:moveTo>
                    <a:cubicBezTo>
                      <a:pt x="80" y="1"/>
                      <a:pt x="1" y="91"/>
                      <a:pt x="42" y="111"/>
                    </a:cubicBezTo>
                    <a:cubicBezTo>
                      <a:pt x="61" y="130"/>
                      <a:pt x="82" y="138"/>
                      <a:pt x="103" y="138"/>
                    </a:cubicBezTo>
                    <a:cubicBezTo>
                      <a:pt x="166" y="138"/>
                      <a:pt x="222" y="68"/>
                      <a:pt x="166" y="12"/>
                    </a:cubicBezTo>
                    <a:cubicBezTo>
                      <a:pt x="158" y="4"/>
                      <a:pt x="148" y="1"/>
                      <a:pt x="137" y="1"/>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2" name="Google Shape;11242;p29"/>
              <p:cNvSpPr/>
              <p:nvPr/>
            </p:nvSpPr>
            <p:spPr>
              <a:xfrm>
                <a:off x="10433364" y="3107671"/>
                <a:ext cx="37080" cy="23490"/>
              </a:xfrm>
              <a:custGeom>
                <a:avLst/>
                <a:gdLst/>
                <a:ahLst/>
                <a:cxnLst/>
                <a:rect l="l" t="t" r="r" b="b"/>
                <a:pathLst>
                  <a:path w="221" h="140" extrusionOk="0">
                    <a:moveTo>
                      <a:pt x="130" y="0"/>
                    </a:moveTo>
                    <a:cubicBezTo>
                      <a:pt x="74" y="0"/>
                      <a:pt x="1" y="73"/>
                      <a:pt x="41" y="113"/>
                    </a:cubicBezTo>
                    <a:cubicBezTo>
                      <a:pt x="60" y="132"/>
                      <a:pt x="81" y="139"/>
                      <a:pt x="102" y="139"/>
                    </a:cubicBezTo>
                    <a:cubicBezTo>
                      <a:pt x="165" y="139"/>
                      <a:pt x="221" y="70"/>
                      <a:pt x="165" y="14"/>
                    </a:cubicBezTo>
                    <a:cubicBezTo>
                      <a:pt x="155" y="4"/>
                      <a:pt x="143" y="0"/>
                      <a:pt x="130"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3" name="Google Shape;11243;p29"/>
              <p:cNvSpPr/>
              <p:nvPr/>
            </p:nvSpPr>
            <p:spPr>
              <a:xfrm>
                <a:off x="10276824" y="3159515"/>
                <a:ext cx="37080" cy="23490"/>
              </a:xfrm>
              <a:custGeom>
                <a:avLst/>
                <a:gdLst/>
                <a:ahLst/>
                <a:cxnLst/>
                <a:rect l="l" t="t" r="r" b="b"/>
                <a:pathLst>
                  <a:path w="221" h="140" extrusionOk="0">
                    <a:moveTo>
                      <a:pt x="119" y="1"/>
                    </a:moveTo>
                    <a:cubicBezTo>
                      <a:pt x="57" y="1"/>
                      <a:pt x="1" y="71"/>
                      <a:pt x="57" y="126"/>
                    </a:cubicBezTo>
                    <a:cubicBezTo>
                      <a:pt x="66" y="136"/>
                      <a:pt x="78" y="140"/>
                      <a:pt x="92" y="140"/>
                    </a:cubicBezTo>
                    <a:cubicBezTo>
                      <a:pt x="147" y="140"/>
                      <a:pt x="221" y="67"/>
                      <a:pt x="181" y="27"/>
                    </a:cubicBezTo>
                    <a:cubicBezTo>
                      <a:pt x="162" y="9"/>
                      <a:pt x="140" y="1"/>
                      <a:pt x="119" y="1"/>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4" name="Google Shape;11244;p29"/>
              <p:cNvSpPr/>
              <p:nvPr/>
            </p:nvSpPr>
            <p:spPr>
              <a:xfrm>
                <a:off x="10200315" y="2999787"/>
                <a:ext cx="37583" cy="22651"/>
              </a:xfrm>
              <a:custGeom>
                <a:avLst/>
                <a:gdLst/>
                <a:ahLst/>
                <a:cxnLst/>
                <a:rect l="l" t="t" r="r" b="b"/>
                <a:pathLst>
                  <a:path w="224" h="135" extrusionOk="0">
                    <a:moveTo>
                      <a:pt x="136" y="1"/>
                    </a:moveTo>
                    <a:cubicBezTo>
                      <a:pt x="80" y="1"/>
                      <a:pt x="0" y="91"/>
                      <a:pt x="42" y="112"/>
                    </a:cubicBezTo>
                    <a:cubicBezTo>
                      <a:pt x="58" y="128"/>
                      <a:pt x="77" y="135"/>
                      <a:pt x="96" y="135"/>
                    </a:cubicBezTo>
                    <a:cubicBezTo>
                      <a:pt x="161" y="135"/>
                      <a:pt x="224" y="51"/>
                      <a:pt x="166" y="12"/>
                    </a:cubicBezTo>
                    <a:cubicBezTo>
                      <a:pt x="158" y="4"/>
                      <a:pt x="147" y="1"/>
                      <a:pt x="136" y="1"/>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5" name="Google Shape;11245;p29"/>
              <p:cNvSpPr/>
              <p:nvPr/>
            </p:nvSpPr>
            <p:spPr>
              <a:xfrm>
                <a:off x="10330011" y="3076463"/>
                <a:ext cx="37248" cy="23490"/>
              </a:xfrm>
              <a:custGeom>
                <a:avLst/>
                <a:gdLst/>
                <a:ahLst/>
                <a:cxnLst/>
                <a:rect l="l" t="t" r="r" b="b"/>
                <a:pathLst>
                  <a:path w="222" h="140" extrusionOk="0">
                    <a:moveTo>
                      <a:pt x="114" y="0"/>
                    </a:moveTo>
                    <a:cubicBezTo>
                      <a:pt x="60" y="0"/>
                      <a:pt x="0" y="70"/>
                      <a:pt x="37" y="126"/>
                    </a:cubicBezTo>
                    <a:cubicBezTo>
                      <a:pt x="51" y="135"/>
                      <a:pt x="67" y="139"/>
                      <a:pt x="84" y="139"/>
                    </a:cubicBezTo>
                    <a:cubicBezTo>
                      <a:pt x="152" y="139"/>
                      <a:pt x="221" y="67"/>
                      <a:pt x="161" y="26"/>
                    </a:cubicBezTo>
                    <a:cubicBezTo>
                      <a:pt x="149" y="8"/>
                      <a:pt x="132" y="0"/>
                      <a:pt x="114"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6" name="Google Shape;11246;p29"/>
              <p:cNvSpPr/>
              <p:nvPr/>
            </p:nvSpPr>
            <p:spPr>
              <a:xfrm>
                <a:off x="10163403" y="3103141"/>
                <a:ext cx="37415" cy="21644"/>
              </a:xfrm>
              <a:custGeom>
                <a:avLst/>
                <a:gdLst/>
                <a:ahLst/>
                <a:cxnLst/>
                <a:rect l="l" t="t" r="r" b="b"/>
                <a:pathLst>
                  <a:path w="223" h="129" extrusionOk="0">
                    <a:moveTo>
                      <a:pt x="121" y="0"/>
                    </a:moveTo>
                    <a:cubicBezTo>
                      <a:pt x="66" y="0"/>
                      <a:pt x="0" y="58"/>
                      <a:pt x="39" y="115"/>
                    </a:cubicBezTo>
                    <a:cubicBezTo>
                      <a:pt x="53" y="125"/>
                      <a:pt x="69" y="129"/>
                      <a:pt x="85" y="129"/>
                    </a:cubicBezTo>
                    <a:cubicBezTo>
                      <a:pt x="153" y="129"/>
                      <a:pt x="223" y="56"/>
                      <a:pt x="163" y="16"/>
                    </a:cubicBezTo>
                    <a:cubicBezTo>
                      <a:pt x="151" y="5"/>
                      <a:pt x="136" y="0"/>
                      <a:pt x="121"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7" name="Google Shape;11247;p29"/>
              <p:cNvSpPr/>
              <p:nvPr/>
            </p:nvSpPr>
            <p:spPr>
              <a:xfrm>
                <a:off x="10089411" y="3002136"/>
                <a:ext cx="36912" cy="25000"/>
              </a:xfrm>
              <a:custGeom>
                <a:avLst/>
                <a:gdLst/>
                <a:ahLst/>
                <a:cxnLst/>
                <a:rect l="l" t="t" r="r" b="b"/>
                <a:pathLst>
                  <a:path w="220" h="149" extrusionOk="0">
                    <a:moveTo>
                      <a:pt x="128" y="0"/>
                    </a:moveTo>
                    <a:cubicBezTo>
                      <a:pt x="63" y="0"/>
                      <a:pt x="0" y="84"/>
                      <a:pt x="58" y="122"/>
                    </a:cubicBezTo>
                    <a:cubicBezTo>
                      <a:pt x="71" y="141"/>
                      <a:pt x="88" y="149"/>
                      <a:pt x="105" y="149"/>
                    </a:cubicBezTo>
                    <a:cubicBezTo>
                      <a:pt x="159" y="149"/>
                      <a:pt x="219" y="79"/>
                      <a:pt x="182" y="23"/>
                    </a:cubicBezTo>
                    <a:cubicBezTo>
                      <a:pt x="166" y="7"/>
                      <a:pt x="147" y="0"/>
                      <a:pt x="128"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8" name="Google Shape;11248;p29"/>
              <p:cNvSpPr/>
              <p:nvPr/>
            </p:nvSpPr>
            <p:spPr>
              <a:xfrm>
                <a:off x="10283699" y="2985359"/>
                <a:ext cx="30201" cy="21644"/>
              </a:xfrm>
              <a:custGeom>
                <a:avLst/>
                <a:gdLst/>
                <a:ahLst/>
                <a:cxnLst/>
                <a:rect l="l" t="t" r="r" b="b"/>
                <a:pathLst>
                  <a:path w="180" h="129" extrusionOk="0">
                    <a:moveTo>
                      <a:pt x="87" y="0"/>
                    </a:moveTo>
                    <a:cubicBezTo>
                      <a:pt x="37" y="0"/>
                      <a:pt x="0" y="65"/>
                      <a:pt x="19" y="101"/>
                    </a:cubicBezTo>
                    <a:cubicBezTo>
                      <a:pt x="31" y="120"/>
                      <a:pt x="49" y="128"/>
                      <a:pt x="67" y="128"/>
                    </a:cubicBezTo>
                    <a:cubicBezTo>
                      <a:pt x="120" y="128"/>
                      <a:pt x="180" y="64"/>
                      <a:pt x="143" y="27"/>
                    </a:cubicBezTo>
                    <a:cubicBezTo>
                      <a:pt x="124" y="8"/>
                      <a:pt x="104" y="0"/>
                      <a:pt x="87"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49" name="Google Shape;11249;p29"/>
            <p:cNvGrpSpPr/>
            <p:nvPr/>
          </p:nvGrpSpPr>
          <p:grpSpPr>
            <a:xfrm rot="3659209" flipH="1">
              <a:off x="34320" y="702646"/>
              <a:ext cx="339369" cy="238735"/>
              <a:chOff x="9221475" y="2460200"/>
              <a:chExt cx="2104828" cy="1480678"/>
            </a:xfrm>
          </p:grpSpPr>
          <p:sp>
            <p:nvSpPr>
              <p:cNvPr id="11250" name="Google Shape;11250;p29"/>
              <p:cNvSpPr/>
              <p:nvPr/>
            </p:nvSpPr>
            <p:spPr>
              <a:xfrm>
                <a:off x="10273804" y="3168072"/>
                <a:ext cx="786229" cy="666432"/>
              </a:xfrm>
              <a:custGeom>
                <a:avLst/>
                <a:gdLst/>
                <a:ahLst/>
                <a:cxnLst/>
                <a:rect l="l" t="t" r="r" b="b"/>
                <a:pathLst>
                  <a:path w="4686" h="3972" extrusionOk="0">
                    <a:moveTo>
                      <a:pt x="1066" y="1"/>
                    </a:moveTo>
                    <a:cubicBezTo>
                      <a:pt x="843" y="1"/>
                      <a:pt x="571" y="1"/>
                      <a:pt x="347" y="100"/>
                    </a:cubicBezTo>
                    <a:cubicBezTo>
                      <a:pt x="0" y="249"/>
                      <a:pt x="471" y="472"/>
                      <a:pt x="620" y="596"/>
                    </a:cubicBezTo>
                    <a:cubicBezTo>
                      <a:pt x="1612" y="1315"/>
                      <a:pt x="2455" y="2207"/>
                      <a:pt x="3099" y="3199"/>
                    </a:cubicBezTo>
                    <a:cubicBezTo>
                      <a:pt x="3198" y="3372"/>
                      <a:pt x="3322" y="3571"/>
                      <a:pt x="3471" y="3719"/>
                    </a:cubicBezTo>
                    <a:cubicBezTo>
                      <a:pt x="3609" y="3838"/>
                      <a:pt x="3810" y="3972"/>
                      <a:pt x="4011" y="3972"/>
                    </a:cubicBezTo>
                    <a:cubicBezTo>
                      <a:pt x="4062" y="3972"/>
                      <a:pt x="4114" y="3963"/>
                      <a:pt x="4165" y="3943"/>
                    </a:cubicBezTo>
                    <a:cubicBezTo>
                      <a:pt x="4388" y="3843"/>
                      <a:pt x="4562" y="3595"/>
                      <a:pt x="4636" y="3372"/>
                    </a:cubicBezTo>
                    <a:cubicBezTo>
                      <a:pt x="4686" y="3075"/>
                      <a:pt x="4636" y="2728"/>
                      <a:pt x="4512" y="2455"/>
                    </a:cubicBezTo>
                    <a:cubicBezTo>
                      <a:pt x="4215" y="1736"/>
                      <a:pt x="3694" y="1141"/>
                      <a:pt x="3049" y="720"/>
                    </a:cubicBezTo>
                    <a:cubicBezTo>
                      <a:pt x="2851" y="596"/>
                      <a:pt x="2678" y="497"/>
                      <a:pt x="2479" y="373"/>
                    </a:cubicBezTo>
                    <a:cubicBezTo>
                      <a:pt x="2058" y="150"/>
                      <a:pt x="1562" y="1"/>
                      <a:pt x="10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1" name="Google Shape;11251;p29"/>
              <p:cNvSpPr/>
              <p:nvPr/>
            </p:nvSpPr>
            <p:spPr>
              <a:xfrm>
                <a:off x="9749653" y="3143240"/>
                <a:ext cx="511737" cy="721633"/>
              </a:xfrm>
              <a:custGeom>
                <a:avLst/>
                <a:gdLst/>
                <a:ahLst/>
                <a:cxnLst/>
                <a:rect l="l" t="t" r="r" b="b"/>
                <a:pathLst>
                  <a:path w="3050" h="4301" extrusionOk="0">
                    <a:moveTo>
                      <a:pt x="2604" y="0"/>
                    </a:moveTo>
                    <a:cubicBezTo>
                      <a:pt x="2579" y="0"/>
                      <a:pt x="2505" y="0"/>
                      <a:pt x="2480" y="25"/>
                    </a:cubicBezTo>
                    <a:cubicBezTo>
                      <a:pt x="1934" y="323"/>
                      <a:pt x="1488" y="794"/>
                      <a:pt x="1092" y="1265"/>
                    </a:cubicBezTo>
                    <a:cubicBezTo>
                      <a:pt x="596" y="1859"/>
                      <a:pt x="150" y="2504"/>
                      <a:pt x="26" y="3223"/>
                    </a:cubicBezTo>
                    <a:cubicBezTo>
                      <a:pt x="1" y="3396"/>
                      <a:pt x="1" y="3620"/>
                      <a:pt x="75" y="3818"/>
                    </a:cubicBezTo>
                    <a:cubicBezTo>
                      <a:pt x="125" y="3991"/>
                      <a:pt x="274" y="4140"/>
                      <a:pt x="472" y="4239"/>
                    </a:cubicBezTo>
                    <a:cubicBezTo>
                      <a:pt x="565" y="4281"/>
                      <a:pt x="667" y="4300"/>
                      <a:pt x="772" y="4300"/>
                    </a:cubicBezTo>
                    <a:cubicBezTo>
                      <a:pt x="918" y="4300"/>
                      <a:pt x="1071" y="4262"/>
                      <a:pt x="1216" y="4190"/>
                    </a:cubicBezTo>
                    <a:cubicBezTo>
                      <a:pt x="1463" y="4066"/>
                      <a:pt x="1637" y="3867"/>
                      <a:pt x="1810" y="3694"/>
                    </a:cubicBezTo>
                    <a:cubicBezTo>
                      <a:pt x="2108" y="3322"/>
                      <a:pt x="2306" y="2901"/>
                      <a:pt x="2455" y="2479"/>
                    </a:cubicBezTo>
                    <a:cubicBezTo>
                      <a:pt x="2604" y="2008"/>
                      <a:pt x="2753" y="1537"/>
                      <a:pt x="2827" y="1116"/>
                    </a:cubicBezTo>
                    <a:cubicBezTo>
                      <a:pt x="2876" y="769"/>
                      <a:pt x="3050" y="323"/>
                      <a:pt x="2728" y="50"/>
                    </a:cubicBezTo>
                    <a:cubicBezTo>
                      <a:pt x="2703" y="25"/>
                      <a:pt x="2629" y="0"/>
                      <a:pt x="26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2" name="Google Shape;11252;p29"/>
              <p:cNvSpPr/>
              <p:nvPr/>
            </p:nvSpPr>
            <p:spPr>
              <a:xfrm>
                <a:off x="10357862" y="2749624"/>
                <a:ext cx="664754" cy="301673"/>
              </a:xfrm>
              <a:custGeom>
                <a:avLst/>
                <a:gdLst/>
                <a:ahLst/>
                <a:cxnLst/>
                <a:rect l="l" t="t" r="r" b="b"/>
                <a:pathLst>
                  <a:path w="3962" h="1798" extrusionOk="0">
                    <a:moveTo>
                      <a:pt x="2836" y="1"/>
                    </a:moveTo>
                    <a:cubicBezTo>
                      <a:pt x="2390" y="1"/>
                      <a:pt x="1926" y="141"/>
                      <a:pt x="1532" y="363"/>
                    </a:cubicBezTo>
                    <a:cubicBezTo>
                      <a:pt x="987" y="636"/>
                      <a:pt x="466" y="1082"/>
                      <a:pt x="119" y="1528"/>
                    </a:cubicBezTo>
                    <a:cubicBezTo>
                      <a:pt x="0" y="1687"/>
                      <a:pt x="40" y="1798"/>
                      <a:pt x="187" y="1798"/>
                    </a:cubicBezTo>
                    <a:cubicBezTo>
                      <a:pt x="224" y="1798"/>
                      <a:pt x="268" y="1791"/>
                      <a:pt x="317" y="1776"/>
                    </a:cubicBezTo>
                    <a:cubicBezTo>
                      <a:pt x="615" y="1677"/>
                      <a:pt x="937" y="1553"/>
                      <a:pt x="1235" y="1503"/>
                    </a:cubicBezTo>
                    <a:cubicBezTo>
                      <a:pt x="1805" y="1379"/>
                      <a:pt x="2425" y="1404"/>
                      <a:pt x="3019" y="1330"/>
                    </a:cubicBezTo>
                    <a:cubicBezTo>
                      <a:pt x="3218" y="1280"/>
                      <a:pt x="3441" y="1256"/>
                      <a:pt x="3639" y="1132"/>
                    </a:cubicBezTo>
                    <a:cubicBezTo>
                      <a:pt x="3813" y="1008"/>
                      <a:pt x="3961" y="834"/>
                      <a:pt x="3961" y="636"/>
                    </a:cubicBezTo>
                    <a:cubicBezTo>
                      <a:pt x="3961" y="363"/>
                      <a:pt x="3689" y="165"/>
                      <a:pt x="3416" y="90"/>
                    </a:cubicBezTo>
                    <a:cubicBezTo>
                      <a:pt x="3232" y="29"/>
                      <a:pt x="3036" y="1"/>
                      <a:pt x="28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3" name="Google Shape;11253;p29"/>
              <p:cNvSpPr/>
              <p:nvPr/>
            </p:nvSpPr>
            <p:spPr>
              <a:xfrm>
                <a:off x="10024144" y="2588553"/>
                <a:ext cx="303854" cy="447308"/>
              </a:xfrm>
              <a:custGeom>
                <a:avLst/>
                <a:gdLst/>
                <a:ahLst/>
                <a:cxnLst/>
                <a:rect l="l" t="t" r="r" b="b"/>
                <a:pathLst>
                  <a:path w="1811" h="2666" extrusionOk="0">
                    <a:moveTo>
                      <a:pt x="463" y="0"/>
                    </a:moveTo>
                    <a:cubicBezTo>
                      <a:pt x="343" y="0"/>
                      <a:pt x="220" y="33"/>
                      <a:pt x="125" y="108"/>
                    </a:cubicBezTo>
                    <a:cubicBezTo>
                      <a:pt x="51" y="208"/>
                      <a:pt x="1" y="332"/>
                      <a:pt x="51" y="455"/>
                    </a:cubicBezTo>
                    <a:cubicBezTo>
                      <a:pt x="75" y="579"/>
                      <a:pt x="100" y="679"/>
                      <a:pt x="174" y="803"/>
                    </a:cubicBezTo>
                    <a:cubicBezTo>
                      <a:pt x="497" y="1422"/>
                      <a:pt x="918" y="1992"/>
                      <a:pt x="1364" y="2538"/>
                    </a:cubicBezTo>
                    <a:cubicBezTo>
                      <a:pt x="1449" y="2622"/>
                      <a:pt x="1519" y="2666"/>
                      <a:pt x="1577" y="2666"/>
                    </a:cubicBezTo>
                    <a:cubicBezTo>
                      <a:pt x="1655" y="2666"/>
                      <a:pt x="1708" y="2585"/>
                      <a:pt x="1736" y="2414"/>
                    </a:cubicBezTo>
                    <a:cubicBezTo>
                      <a:pt x="1811" y="2092"/>
                      <a:pt x="1711" y="1794"/>
                      <a:pt x="1612" y="1497"/>
                    </a:cubicBezTo>
                    <a:cubicBezTo>
                      <a:pt x="1464" y="1050"/>
                      <a:pt x="1290" y="579"/>
                      <a:pt x="943" y="232"/>
                    </a:cubicBezTo>
                    <a:cubicBezTo>
                      <a:pt x="844" y="133"/>
                      <a:pt x="720" y="59"/>
                      <a:pt x="571" y="9"/>
                    </a:cubicBezTo>
                    <a:cubicBezTo>
                      <a:pt x="536" y="3"/>
                      <a:pt x="500" y="0"/>
                      <a:pt x="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4" name="Google Shape;11254;p29"/>
              <p:cNvSpPr/>
              <p:nvPr/>
            </p:nvSpPr>
            <p:spPr>
              <a:xfrm>
                <a:off x="10273804" y="3168072"/>
                <a:ext cx="786229" cy="666432"/>
              </a:xfrm>
              <a:custGeom>
                <a:avLst/>
                <a:gdLst/>
                <a:ahLst/>
                <a:cxnLst/>
                <a:rect l="l" t="t" r="r" b="b"/>
                <a:pathLst>
                  <a:path w="4686" h="3972" extrusionOk="0">
                    <a:moveTo>
                      <a:pt x="1066" y="1"/>
                    </a:moveTo>
                    <a:cubicBezTo>
                      <a:pt x="843" y="1"/>
                      <a:pt x="571" y="1"/>
                      <a:pt x="347" y="100"/>
                    </a:cubicBezTo>
                    <a:cubicBezTo>
                      <a:pt x="0" y="249"/>
                      <a:pt x="471" y="472"/>
                      <a:pt x="620" y="596"/>
                    </a:cubicBezTo>
                    <a:cubicBezTo>
                      <a:pt x="1612" y="1315"/>
                      <a:pt x="2455" y="2207"/>
                      <a:pt x="3099" y="3199"/>
                    </a:cubicBezTo>
                    <a:cubicBezTo>
                      <a:pt x="3198" y="3372"/>
                      <a:pt x="3322" y="3571"/>
                      <a:pt x="3471" y="3719"/>
                    </a:cubicBezTo>
                    <a:cubicBezTo>
                      <a:pt x="3609" y="3838"/>
                      <a:pt x="3810" y="3972"/>
                      <a:pt x="4011" y="3972"/>
                    </a:cubicBezTo>
                    <a:cubicBezTo>
                      <a:pt x="4062" y="3972"/>
                      <a:pt x="4114" y="3963"/>
                      <a:pt x="4165" y="3943"/>
                    </a:cubicBezTo>
                    <a:cubicBezTo>
                      <a:pt x="4388" y="3843"/>
                      <a:pt x="4562" y="3595"/>
                      <a:pt x="4636" y="3372"/>
                    </a:cubicBezTo>
                    <a:cubicBezTo>
                      <a:pt x="4686" y="3075"/>
                      <a:pt x="4636" y="2728"/>
                      <a:pt x="4512" y="2455"/>
                    </a:cubicBezTo>
                    <a:cubicBezTo>
                      <a:pt x="4215" y="1736"/>
                      <a:pt x="3694" y="1141"/>
                      <a:pt x="3049" y="720"/>
                    </a:cubicBezTo>
                    <a:cubicBezTo>
                      <a:pt x="2851" y="596"/>
                      <a:pt x="2678" y="497"/>
                      <a:pt x="2479" y="373"/>
                    </a:cubicBezTo>
                    <a:cubicBezTo>
                      <a:pt x="2058" y="150"/>
                      <a:pt x="1562" y="1"/>
                      <a:pt x="1066"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5" name="Google Shape;11255;p29"/>
              <p:cNvSpPr/>
              <p:nvPr/>
            </p:nvSpPr>
            <p:spPr>
              <a:xfrm>
                <a:off x="10448465" y="3184850"/>
                <a:ext cx="478516" cy="361907"/>
              </a:xfrm>
              <a:custGeom>
                <a:avLst/>
                <a:gdLst/>
                <a:ahLst/>
                <a:cxnLst/>
                <a:rect l="l" t="t" r="r" b="b"/>
                <a:pathLst>
                  <a:path w="2852" h="2157" extrusionOk="0">
                    <a:moveTo>
                      <a:pt x="603" y="1"/>
                    </a:moveTo>
                    <a:cubicBezTo>
                      <a:pt x="340" y="1"/>
                      <a:pt x="32" y="50"/>
                      <a:pt x="1" y="273"/>
                    </a:cubicBezTo>
                    <a:cubicBezTo>
                      <a:pt x="1" y="322"/>
                      <a:pt x="25" y="397"/>
                      <a:pt x="50" y="446"/>
                    </a:cubicBezTo>
                    <a:cubicBezTo>
                      <a:pt x="199" y="769"/>
                      <a:pt x="496" y="1041"/>
                      <a:pt x="769" y="1289"/>
                    </a:cubicBezTo>
                    <a:cubicBezTo>
                      <a:pt x="1017" y="1537"/>
                      <a:pt x="1290" y="1785"/>
                      <a:pt x="1612" y="2008"/>
                    </a:cubicBezTo>
                    <a:cubicBezTo>
                      <a:pt x="1488" y="1760"/>
                      <a:pt x="1389" y="1512"/>
                      <a:pt x="1314" y="1240"/>
                    </a:cubicBezTo>
                    <a:lnTo>
                      <a:pt x="1314" y="1240"/>
                    </a:lnTo>
                    <a:cubicBezTo>
                      <a:pt x="1661" y="1537"/>
                      <a:pt x="2033" y="1859"/>
                      <a:pt x="2380" y="2157"/>
                    </a:cubicBezTo>
                    <a:cubicBezTo>
                      <a:pt x="2281" y="1884"/>
                      <a:pt x="2182" y="1636"/>
                      <a:pt x="2033" y="1388"/>
                    </a:cubicBezTo>
                    <a:lnTo>
                      <a:pt x="2033" y="1388"/>
                    </a:lnTo>
                    <a:cubicBezTo>
                      <a:pt x="2356" y="1512"/>
                      <a:pt x="2628" y="1711"/>
                      <a:pt x="2851" y="1959"/>
                    </a:cubicBezTo>
                    <a:cubicBezTo>
                      <a:pt x="2727" y="1289"/>
                      <a:pt x="2256" y="769"/>
                      <a:pt x="1661" y="372"/>
                    </a:cubicBezTo>
                    <a:cubicBezTo>
                      <a:pt x="1438" y="223"/>
                      <a:pt x="1190" y="99"/>
                      <a:pt x="943" y="25"/>
                    </a:cubicBezTo>
                    <a:cubicBezTo>
                      <a:pt x="880" y="16"/>
                      <a:pt x="749" y="1"/>
                      <a:pt x="603"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6" name="Google Shape;11256;p29"/>
              <p:cNvSpPr/>
              <p:nvPr/>
            </p:nvSpPr>
            <p:spPr>
              <a:xfrm>
                <a:off x="9749653" y="3143240"/>
                <a:ext cx="511737" cy="721633"/>
              </a:xfrm>
              <a:custGeom>
                <a:avLst/>
                <a:gdLst/>
                <a:ahLst/>
                <a:cxnLst/>
                <a:rect l="l" t="t" r="r" b="b"/>
                <a:pathLst>
                  <a:path w="3050" h="4301" extrusionOk="0">
                    <a:moveTo>
                      <a:pt x="2604" y="0"/>
                    </a:moveTo>
                    <a:cubicBezTo>
                      <a:pt x="2579" y="0"/>
                      <a:pt x="2505" y="0"/>
                      <a:pt x="2480" y="25"/>
                    </a:cubicBezTo>
                    <a:cubicBezTo>
                      <a:pt x="1934" y="323"/>
                      <a:pt x="1488" y="794"/>
                      <a:pt x="1092" y="1265"/>
                    </a:cubicBezTo>
                    <a:cubicBezTo>
                      <a:pt x="596" y="1859"/>
                      <a:pt x="150" y="2504"/>
                      <a:pt x="26" y="3223"/>
                    </a:cubicBezTo>
                    <a:cubicBezTo>
                      <a:pt x="1" y="3396"/>
                      <a:pt x="1" y="3620"/>
                      <a:pt x="75" y="3818"/>
                    </a:cubicBezTo>
                    <a:cubicBezTo>
                      <a:pt x="125" y="3991"/>
                      <a:pt x="274" y="4140"/>
                      <a:pt x="472" y="4239"/>
                    </a:cubicBezTo>
                    <a:cubicBezTo>
                      <a:pt x="565" y="4281"/>
                      <a:pt x="667" y="4300"/>
                      <a:pt x="772" y="4300"/>
                    </a:cubicBezTo>
                    <a:cubicBezTo>
                      <a:pt x="918" y="4300"/>
                      <a:pt x="1071" y="4262"/>
                      <a:pt x="1216" y="4190"/>
                    </a:cubicBezTo>
                    <a:cubicBezTo>
                      <a:pt x="1463" y="4066"/>
                      <a:pt x="1637" y="3867"/>
                      <a:pt x="1810" y="3694"/>
                    </a:cubicBezTo>
                    <a:cubicBezTo>
                      <a:pt x="2108" y="3322"/>
                      <a:pt x="2306" y="2901"/>
                      <a:pt x="2455" y="2479"/>
                    </a:cubicBezTo>
                    <a:cubicBezTo>
                      <a:pt x="2604" y="2008"/>
                      <a:pt x="2753" y="1537"/>
                      <a:pt x="2827" y="1116"/>
                    </a:cubicBezTo>
                    <a:cubicBezTo>
                      <a:pt x="2876" y="769"/>
                      <a:pt x="3050" y="323"/>
                      <a:pt x="2728" y="50"/>
                    </a:cubicBezTo>
                    <a:cubicBezTo>
                      <a:pt x="2703" y="25"/>
                      <a:pt x="2629" y="0"/>
                      <a:pt x="2604"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7" name="Google Shape;11257;p29"/>
              <p:cNvSpPr/>
              <p:nvPr/>
            </p:nvSpPr>
            <p:spPr>
              <a:xfrm>
                <a:off x="9870288" y="3222098"/>
                <a:ext cx="332880" cy="457878"/>
              </a:xfrm>
              <a:custGeom>
                <a:avLst/>
                <a:gdLst/>
                <a:ahLst/>
                <a:cxnLst/>
                <a:rect l="l" t="t" r="r" b="b"/>
                <a:pathLst>
                  <a:path w="1984" h="2729" extrusionOk="0">
                    <a:moveTo>
                      <a:pt x="1644" y="1"/>
                    </a:moveTo>
                    <a:cubicBezTo>
                      <a:pt x="1555" y="1"/>
                      <a:pt x="1460" y="70"/>
                      <a:pt x="1364" y="150"/>
                    </a:cubicBezTo>
                    <a:cubicBezTo>
                      <a:pt x="992" y="472"/>
                      <a:pt x="670" y="819"/>
                      <a:pt x="472" y="1266"/>
                    </a:cubicBezTo>
                    <a:cubicBezTo>
                      <a:pt x="273" y="1588"/>
                      <a:pt x="224" y="1984"/>
                      <a:pt x="1" y="2307"/>
                    </a:cubicBezTo>
                    <a:cubicBezTo>
                      <a:pt x="348" y="1935"/>
                      <a:pt x="720" y="1588"/>
                      <a:pt x="1116" y="1290"/>
                    </a:cubicBezTo>
                    <a:lnTo>
                      <a:pt x="1116" y="1290"/>
                    </a:lnTo>
                    <a:cubicBezTo>
                      <a:pt x="893" y="1687"/>
                      <a:pt x="720" y="2059"/>
                      <a:pt x="521" y="2455"/>
                    </a:cubicBezTo>
                    <a:cubicBezTo>
                      <a:pt x="769" y="2133"/>
                      <a:pt x="1091" y="1786"/>
                      <a:pt x="1364" y="1489"/>
                    </a:cubicBezTo>
                    <a:lnTo>
                      <a:pt x="1364" y="1489"/>
                    </a:lnTo>
                    <a:cubicBezTo>
                      <a:pt x="1265" y="1885"/>
                      <a:pt x="1141" y="2307"/>
                      <a:pt x="968" y="2728"/>
                    </a:cubicBezTo>
                    <a:cubicBezTo>
                      <a:pt x="1240" y="2356"/>
                      <a:pt x="1513" y="1984"/>
                      <a:pt x="1711" y="1563"/>
                    </a:cubicBezTo>
                    <a:cubicBezTo>
                      <a:pt x="1860" y="1241"/>
                      <a:pt x="1984" y="819"/>
                      <a:pt x="1959" y="423"/>
                    </a:cubicBezTo>
                    <a:cubicBezTo>
                      <a:pt x="1959" y="299"/>
                      <a:pt x="1885" y="175"/>
                      <a:pt x="1786" y="76"/>
                    </a:cubicBezTo>
                    <a:cubicBezTo>
                      <a:pt x="1741" y="22"/>
                      <a:pt x="1694" y="1"/>
                      <a:pt x="1644"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8" name="Google Shape;11258;p29"/>
              <p:cNvSpPr/>
              <p:nvPr/>
            </p:nvSpPr>
            <p:spPr>
              <a:xfrm>
                <a:off x="9221475" y="2790898"/>
                <a:ext cx="960890" cy="352511"/>
              </a:xfrm>
              <a:custGeom>
                <a:avLst/>
                <a:gdLst/>
                <a:ahLst/>
                <a:cxnLst/>
                <a:rect l="l" t="t" r="r" b="b"/>
                <a:pathLst>
                  <a:path w="5727" h="2101" extrusionOk="0">
                    <a:moveTo>
                      <a:pt x="1384" y="0"/>
                    </a:moveTo>
                    <a:cubicBezTo>
                      <a:pt x="1122" y="0"/>
                      <a:pt x="861" y="30"/>
                      <a:pt x="620" y="142"/>
                    </a:cubicBezTo>
                    <a:cubicBezTo>
                      <a:pt x="248" y="340"/>
                      <a:pt x="1" y="737"/>
                      <a:pt x="149" y="1084"/>
                    </a:cubicBezTo>
                    <a:cubicBezTo>
                      <a:pt x="199" y="1233"/>
                      <a:pt x="323" y="1332"/>
                      <a:pt x="496" y="1406"/>
                    </a:cubicBezTo>
                    <a:cubicBezTo>
                      <a:pt x="819" y="1654"/>
                      <a:pt x="1215" y="1828"/>
                      <a:pt x="1637" y="1952"/>
                    </a:cubicBezTo>
                    <a:cubicBezTo>
                      <a:pt x="2058" y="2075"/>
                      <a:pt x="2504" y="2100"/>
                      <a:pt x="2926" y="2100"/>
                    </a:cubicBezTo>
                    <a:cubicBezTo>
                      <a:pt x="3347" y="2100"/>
                      <a:pt x="3694" y="2100"/>
                      <a:pt x="4116" y="2075"/>
                    </a:cubicBezTo>
                    <a:cubicBezTo>
                      <a:pt x="4413" y="2075"/>
                      <a:pt x="4760" y="2075"/>
                      <a:pt x="5008" y="1902"/>
                    </a:cubicBezTo>
                    <a:cubicBezTo>
                      <a:pt x="5727" y="1505"/>
                      <a:pt x="4289" y="960"/>
                      <a:pt x="4016" y="786"/>
                    </a:cubicBezTo>
                    <a:cubicBezTo>
                      <a:pt x="3769" y="638"/>
                      <a:pt x="3521" y="514"/>
                      <a:pt x="3248" y="390"/>
                    </a:cubicBezTo>
                    <a:cubicBezTo>
                      <a:pt x="2777" y="216"/>
                      <a:pt x="2306" y="92"/>
                      <a:pt x="1810" y="18"/>
                    </a:cubicBezTo>
                    <a:cubicBezTo>
                      <a:pt x="1670" y="9"/>
                      <a:pt x="1527" y="0"/>
                      <a:pt x="13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9" name="Google Shape;11259;p29"/>
              <p:cNvSpPr/>
              <p:nvPr/>
            </p:nvSpPr>
            <p:spPr>
              <a:xfrm>
                <a:off x="9558381" y="2860360"/>
                <a:ext cx="561736" cy="295465"/>
              </a:xfrm>
              <a:custGeom>
                <a:avLst/>
                <a:gdLst/>
                <a:ahLst/>
                <a:cxnLst/>
                <a:rect l="l" t="t" r="r" b="b"/>
                <a:pathLst>
                  <a:path w="3348" h="1761" extrusionOk="0">
                    <a:moveTo>
                      <a:pt x="422" y="1"/>
                    </a:moveTo>
                    <a:cubicBezTo>
                      <a:pt x="719" y="199"/>
                      <a:pt x="992" y="348"/>
                      <a:pt x="1290" y="496"/>
                    </a:cubicBezTo>
                    <a:cubicBezTo>
                      <a:pt x="1172" y="483"/>
                      <a:pt x="1052" y="476"/>
                      <a:pt x="932" y="476"/>
                    </a:cubicBezTo>
                    <a:cubicBezTo>
                      <a:pt x="621" y="476"/>
                      <a:pt x="304" y="517"/>
                      <a:pt x="1" y="571"/>
                    </a:cubicBezTo>
                    <a:cubicBezTo>
                      <a:pt x="397" y="670"/>
                      <a:pt x="794" y="819"/>
                      <a:pt x="1116" y="1067"/>
                    </a:cubicBezTo>
                    <a:cubicBezTo>
                      <a:pt x="744" y="1116"/>
                      <a:pt x="397" y="1240"/>
                      <a:pt x="100" y="1364"/>
                    </a:cubicBezTo>
                    <a:cubicBezTo>
                      <a:pt x="521" y="1389"/>
                      <a:pt x="918" y="1488"/>
                      <a:pt x="1290" y="1637"/>
                    </a:cubicBezTo>
                    <a:cubicBezTo>
                      <a:pt x="1488" y="1711"/>
                      <a:pt x="1637" y="1761"/>
                      <a:pt x="1835" y="1761"/>
                    </a:cubicBezTo>
                    <a:cubicBezTo>
                      <a:pt x="2083" y="1761"/>
                      <a:pt x="2281" y="1686"/>
                      <a:pt x="2504" y="1562"/>
                    </a:cubicBezTo>
                    <a:cubicBezTo>
                      <a:pt x="3347" y="1067"/>
                      <a:pt x="1612" y="248"/>
                      <a:pt x="1166" y="125"/>
                    </a:cubicBezTo>
                    <a:cubicBezTo>
                      <a:pt x="918" y="75"/>
                      <a:pt x="670" y="1"/>
                      <a:pt x="422"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0" name="Google Shape;11260;p29"/>
              <p:cNvSpPr/>
              <p:nvPr/>
            </p:nvSpPr>
            <p:spPr>
              <a:xfrm>
                <a:off x="9541771" y="3141059"/>
                <a:ext cx="623144" cy="535226"/>
              </a:xfrm>
              <a:custGeom>
                <a:avLst/>
                <a:gdLst/>
                <a:ahLst/>
                <a:cxnLst/>
                <a:rect l="l" t="t" r="r" b="b"/>
                <a:pathLst>
                  <a:path w="3714" h="3190" extrusionOk="0">
                    <a:moveTo>
                      <a:pt x="3497" y="0"/>
                    </a:moveTo>
                    <a:cubicBezTo>
                      <a:pt x="3475" y="0"/>
                      <a:pt x="3450" y="4"/>
                      <a:pt x="3421" y="13"/>
                    </a:cubicBezTo>
                    <a:cubicBezTo>
                      <a:pt x="2058" y="311"/>
                      <a:pt x="818" y="1253"/>
                      <a:pt x="149" y="2393"/>
                    </a:cubicBezTo>
                    <a:cubicBezTo>
                      <a:pt x="75" y="2517"/>
                      <a:pt x="0" y="2641"/>
                      <a:pt x="25" y="2765"/>
                    </a:cubicBezTo>
                    <a:cubicBezTo>
                      <a:pt x="75" y="2889"/>
                      <a:pt x="199" y="3013"/>
                      <a:pt x="323" y="3087"/>
                    </a:cubicBezTo>
                    <a:cubicBezTo>
                      <a:pt x="453" y="3158"/>
                      <a:pt x="606" y="3190"/>
                      <a:pt x="762" y="3190"/>
                    </a:cubicBezTo>
                    <a:cubicBezTo>
                      <a:pt x="933" y="3190"/>
                      <a:pt x="1109" y="3152"/>
                      <a:pt x="1265" y="3087"/>
                    </a:cubicBezTo>
                    <a:cubicBezTo>
                      <a:pt x="1587" y="2963"/>
                      <a:pt x="1835" y="2765"/>
                      <a:pt x="2083" y="2542"/>
                    </a:cubicBezTo>
                    <a:cubicBezTo>
                      <a:pt x="2504" y="2170"/>
                      <a:pt x="2876" y="1773"/>
                      <a:pt x="3173" y="1278"/>
                    </a:cubicBezTo>
                    <a:cubicBezTo>
                      <a:pt x="3322" y="1054"/>
                      <a:pt x="3421" y="807"/>
                      <a:pt x="3496" y="559"/>
                    </a:cubicBezTo>
                    <a:cubicBezTo>
                      <a:pt x="3563" y="423"/>
                      <a:pt x="3713" y="0"/>
                      <a:pt x="34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1" name="Google Shape;11261;p29"/>
              <p:cNvSpPr/>
              <p:nvPr/>
            </p:nvSpPr>
            <p:spPr>
              <a:xfrm>
                <a:off x="9762236" y="3195085"/>
                <a:ext cx="361907" cy="372477"/>
              </a:xfrm>
              <a:custGeom>
                <a:avLst/>
                <a:gdLst/>
                <a:ahLst/>
                <a:cxnLst/>
                <a:rect l="l" t="t" r="r" b="b"/>
                <a:pathLst>
                  <a:path w="2157" h="2220" extrusionOk="0">
                    <a:moveTo>
                      <a:pt x="1795" y="0"/>
                    </a:moveTo>
                    <a:cubicBezTo>
                      <a:pt x="1615" y="0"/>
                      <a:pt x="1410" y="93"/>
                      <a:pt x="1289" y="162"/>
                    </a:cubicBezTo>
                    <a:cubicBezTo>
                      <a:pt x="769" y="361"/>
                      <a:pt x="347" y="782"/>
                      <a:pt x="0" y="1154"/>
                    </a:cubicBezTo>
                    <a:lnTo>
                      <a:pt x="1017" y="683"/>
                    </a:lnTo>
                    <a:lnTo>
                      <a:pt x="1017" y="683"/>
                    </a:lnTo>
                    <a:cubicBezTo>
                      <a:pt x="670" y="1030"/>
                      <a:pt x="372" y="1402"/>
                      <a:pt x="75" y="1798"/>
                    </a:cubicBezTo>
                    <a:lnTo>
                      <a:pt x="1289" y="1154"/>
                    </a:lnTo>
                    <a:lnTo>
                      <a:pt x="1289" y="1154"/>
                    </a:lnTo>
                    <a:cubicBezTo>
                      <a:pt x="1041" y="1526"/>
                      <a:pt x="769" y="1898"/>
                      <a:pt x="496" y="2220"/>
                    </a:cubicBezTo>
                    <a:cubicBezTo>
                      <a:pt x="818" y="1947"/>
                      <a:pt x="1165" y="1674"/>
                      <a:pt x="1488" y="1352"/>
                    </a:cubicBezTo>
                    <a:cubicBezTo>
                      <a:pt x="1661" y="1154"/>
                      <a:pt x="1859" y="906"/>
                      <a:pt x="2008" y="608"/>
                    </a:cubicBezTo>
                    <a:cubicBezTo>
                      <a:pt x="2058" y="460"/>
                      <a:pt x="2157" y="187"/>
                      <a:pt x="2008" y="63"/>
                    </a:cubicBezTo>
                    <a:cubicBezTo>
                      <a:pt x="1948" y="18"/>
                      <a:pt x="1874" y="0"/>
                      <a:pt x="1795"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2" name="Google Shape;11262;p29"/>
              <p:cNvSpPr/>
              <p:nvPr/>
            </p:nvSpPr>
            <p:spPr>
              <a:xfrm>
                <a:off x="9387915" y="3095926"/>
                <a:ext cx="748813" cy="370296"/>
              </a:xfrm>
              <a:custGeom>
                <a:avLst/>
                <a:gdLst/>
                <a:ahLst/>
                <a:cxnLst/>
                <a:rect l="l" t="t" r="r" b="b"/>
                <a:pathLst>
                  <a:path w="4463" h="2207" extrusionOk="0">
                    <a:moveTo>
                      <a:pt x="3585" y="0"/>
                    </a:moveTo>
                    <a:cubicBezTo>
                      <a:pt x="3412" y="0"/>
                      <a:pt x="3239" y="23"/>
                      <a:pt x="3099" y="34"/>
                    </a:cubicBezTo>
                    <a:cubicBezTo>
                      <a:pt x="2727" y="59"/>
                      <a:pt x="2380" y="84"/>
                      <a:pt x="2033" y="183"/>
                    </a:cubicBezTo>
                    <a:cubicBezTo>
                      <a:pt x="1488" y="332"/>
                      <a:pt x="942" y="580"/>
                      <a:pt x="521" y="952"/>
                    </a:cubicBezTo>
                    <a:cubicBezTo>
                      <a:pt x="248" y="1175"/>
                      <a:pt x="0" y="1472"/>
                      <a:pt x="75" y="1794"/>
                    </a:cubicBezTo>
                    <a:cubicBezTo>
                      <a:pt x="149" y="2018"/>
                      <a:pt x="397" y="2166"/>
                      <a:pt x="669" y="2191"/>
                    </a:cubicBezTo>
                    <a:cubicBezTo>
                      <a:pt x="729" y="2202"/>
                      <a:pt x="790" y="2207"/>
                      <a:pt x="852" y="2207"/>
                    </a:cubicBezTo>
                    <a:cubicBezTo>
                      <a:pt x="1070" y="2207"/>
                      <a:pt x="1294" y="2145"/>
                      <a:pt x="1488" y="2067"/>
                    </a:cubicBezTo>
                    <a:cubicBezTo>
                      <a:pt x="2281" y="1770"/>
                      <a:pt x="3000" y="1323"/>
                      <a:pt x="3669" y="828"/>
                    </a:cubicBezTo>
                    <a:cubicBezTo>
                      <a:pt x="3867" y="679"/>
                      <a:pt x="4462" y="332"/>
                      <a:pt x="4115" y="134"/>
                    </a:cubicBezTo>
                    <a:cubicBezTo>
                      <a:pt x="3971" y="29"/>
                      <a:pt x="3778" y="0"/>
                      <a:pt x="35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3" name="Google Shape;11263;p29"/>
              <p:cNvSpPr/>
              <p:nvPr/>
            </p:nvSpPr>
            <p:spPr>
              <a:xfrm>
                <a:off x="9579186" y="3126462"/>
                <a:ext cx="440429" cy="233218"/>
              </a:xfrm>
              <a:custGeom>
                <a:avLst/>
                <a:gdLst/>
                <a:ahLst/>
                <a:cxnLst/>
                <a:rect l="l" t="t" r="r" b="b"/>
                <a:pathLst>
                  <a:path w="2625" h="1390" extrusionOk="0">
                    <a:moveTo>
                      <a:pt x="2113" y="1"/>
                    </a:moveTo>
                    <a:cubicBezTo>
                      <a:pt x="2075" y="1"/>
                      <a:pt x="2039" y="1"/>
                      <a:pt x="2008" y="1"/>
                    </a:cubicBezTo>
                    <a:cubicBezTo>
                      <a:pt x="1513" y="26"/>
                      <a:pt x="1017" y="224"/>
                      <a:pt x="521" y="447"/>
                    </a:cubicBezTo>
                    <a:cubicBezTo>
                      <a:pt x="769" y="373"/>
                      <a:pt x="1042" y="373"/>
                      <a:pt x="1290" y="373"/>
                    </a:cubicBezTo>
                    <a:cubicBezTo>
                      <a:pt x="868" y="497"/>
                      <a:pt x="471" y="695"/>
                      <a:pt x="124" y="943"/>
                    </a:cubicBezTo>
                    <a:cubicBezTo>
                      <a:pt x="496" y="844"/>
                      <a:pt x="893" y="770"/>
                      <a:pt x="1265" y="720"/>
                    </a:cubicBezTo>
                    <a:lnTo>
                      <a:pt x="1265" y="720"/>
                    </a:lnTo>
                    <a:cubicBezTo>
                      <a:pt x="819" y="943"/>
                      <a:pt x="397" y="1117"/>
                      <a:pt x="0" y="1389"/>
                    </a:cubicBezTo>
                    <a:cubicBezTo>
                      <a:pt x="248" y="1389"/>
                      <a:pt x="496" y="1315"/>
                      <a:pt x="744" y="1241"/>
                    </a:cubicBezTo>
                    <a:cubicBezTo>
                      <a:pt x="1116" y="1141"/>
                      <a:pt x="1488" y="1017"/>
                      <a:pt x="1835" y="844"/>
                    </a:cubicBezTo>
                    <a:cubicBezTo>
                      <a:pt x="2033" y="720"/>
                      <a:pt x="2529" y="472"/>
                      <a:pt x="2603" y="249"/>
                    </a:cubicBezTo>
                    <a:cubicBezTo>
                      <a:pt x="2624" y="18"/>
                      <a:pt x="2326" y="1"/>
                      <a:pt x="2113"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4" name="Google Shape;11264;p29"/>
              <p:cNvSpPr/>
              <p:nvPr/>
            </p:nvSpPr>
            <p:spPr>
              <a:xfrm>
                <a:off x="10036728" y="3266057"/>
                <a:ext cx="337075" cy="674821"/>
              </a:xfrm>
              <a:custGeom>
                <a:avLst/>
                <a:gdLst/>
                <a:ahLst/>
                <a:cxnLst/>
                <a:rect l="l" t="t" r="r" b="b"/>
                <a:pathLst>
                  <a:path w="2009" h="4022" extrusionOk="0">
                    <a:moveTo>
                      <a:pt x="1232" y="0"/>
                    </a:moveTo>
                    <a:cubicBezTo>
                      <a:pt x="1147" y="0"/>
                      <a:pt x="1058" y="39"/>
                      <a:pt x="967" y="136"/>
                    </a:cubicBezTo>
                    <a:cubicBezTo>
                      <a:pt x="769" y="309"/>
                      <a:pt x="620" y="656"/>
                      <a:pt x="496" y="904"/>
                    </a:cubicBezTo>
                    <a:cubicBezTo>
                      <a:pt x="347" y="1177"/>
                      <a:pt x="248" y="1450"/>
                      <a:pt x="149" y="1772"/>
                    </a:cubicBezTo>
                    <a:cubicBezTo>
                      <a:pt x="0" y="2392"/>
                      <a:pt x="0" y="3036"/>
                      <a:pt x="223" y="3631"/>
                    </a:cubicBezTo>
                    <a:cubicBezTo>
                      <a:pt x="273" y="3755"/>
                      <a:pt x="347" y="3854"/>
                      <a:pt x="422" y="3929"/>
                    </a:cubicBezTo>
                    <a:cubicBezTo>
                      <a:pt x="521" y="3991"/>
                      <a:pt x="645" y="4022"/>
                      <a:pt x="772" y="4022"/>
                    </a:cubicBezTo>
                    <a:cubicBezTo>
                      <a:pt x="899" y="4022"/>
                      <a:pt x="1029" y="3991"/>
                      <a:pt x="1141" y="3929"/>
                    </a:cubicBezTo>
                    <a:cubicBezTo>
                      <a:pt x="1364" y="3830"/>
                      <a:pt x="1513" y="3631"/>
                      <a:pt x="1636" y="3408"/>
                    </a:cubicBezTo>
                    <a:cubicBezTo>
                      <a:pt x="1959" y="2863"/>
                      <a:pt x="2008" y="2243"/>
                      <a:pt x="1984" y="1648"/>
                    </a:cubicBezTo>
                    <a:cubicBezTo>
                      <a:pt x="1959" y="1301"/>
                      <a:pt x="1884" y="979"/>
                      <a:pt x="1785" y="656"/>
                    </a:cubicBezTo>
                    <a:cubicBezTo>
                      <a:pt x="1747" y="446"/>
                      <a:pt x="1517" y="0"/>
                      <a:pt x="12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5" name="Google Shape;11265;p29"/>
              <p:cNvSpPr/>
              <p:nvPr/>
            </p:nvSpPr>
            <p:spPr>
              <a:xfrm>
                <a:off x="10115753" y="3255487"/>
                <a:ext cx="237244" cy="507542"/>
              </a:xfrm>
              <a:custGeom>
                <a:avLst/>
                <a:gdLst/>
                <a:ahLst/>
                <a:cxnLst/>
                <a:rect l="l" t="t" r="r" b="b"/>
                <a:pathLst>
                  <a:path w="1414" h="3025" extrusionOk="0">
                    <a:moveTo>
                      <a:pt x="670" y="1"/>
                    </a:moveTo>
                    <a:cubicBezTo>
                      <a:pt x="521" y="1"/>
                      <a:pt x="496" y="199"/>
                      <a:pt x="447" y="298"/>
                    </a:cubicBezTo>
                    <a:cubicBezTo>
                      <a:pt x="248" y="967"/>
                      <a:pt x="25" y="1661"/>
                      <a:pt x="0" y="2356"/>
                    </a:cubicBezTo>
                    <a:cubicBezTo>
                      <a:pt x="149" y="2033"/>
                      <a:pt x="372" y="1686"/>
                      <a:pt x="645" y="1364"/>
                    </a:cubicBezTo>
                    <a:lnTo>
                      <a:pt x="645" y="1364"/>
                    </a:lnTo>
                    <a:lnTo>
                      <a:pt x="447" y="2777"/>
                    </a:lnTo>
                    <a:cubicBezTo>
                      <a:pt x="571" y="2480"/>
                      <a:pt x="744" y="2157"/>
                      <a:pt x="942" y="1909"/>
                    </a:cubicBezTo>
                    <a:cubicBezTo>
                      <a:pt x="992" y="2281"/>
                      <a:pt x="942" y="2653"/>
                      <a:pt x="1042" y="3025"/>
                    </a:cubicBezTo>
                    <a:cubicBezTo>
                      <a:pt x="1141" y="2703"/>
                      <a:pt x="1190" y="2430"/>
                      <a:pt x="1265" y="2157"/>
                    </a:cubicBezTo>
                    <a:cubicBezTo>
                      <a:pt x="1265" y="2157"/>
                      <a:pt x="1265" y="2108"/>
                      <a:pt x="1289" y="2083"/>
                    </a:cubicBezTo>
                    <a:cubicBezTo>
                      <a:pt x="1364" y="1810"/>
                      <a:pt x="1413" y="1562"/>
                      <a:pt x="1389" y="1290"/>
                    </a:cubicBezTo>
                    <a:cubicBezTo>
                      <a:pt x="1364" y="918"/>
                      <a:pt x="1116" y="596"/>
                      <a:pt x="918" y="298"/>
                    </a:cubicBezTo>
                    <a:cubicBezTo>
                      <a:pt x="843" y="199"/>
                      <a:pt x="769" y="1"/>
                      <a:pt x="670"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6" name="Google Shape;11266;p29"/>
              <p:cNvSpPr/>
              <p:nvPr/>
            </p:nvSpPr>
            <p:spPr>
              <a:xfrm>
                <a:off x="10248804" y="3227467"/>
                <a:ext cx="449322" cy="672808"/>
              </a:xfrm>
              <a:custGeom>
                <a:avLst/>
                <a:gdLst/>
                <a:ahLst/>
                <a:cxnLst/>
                <a:rect l="l" t="t" r="r" b="b"/>
                <a:pathLst>
                  <a:path w="2678" h="4010" extrusionOk="0">
                    <a:moveTo>
                      <a:pt x="274" y="0"/>
                    </a:moveTo>
                    <a:cubicBezTo>
                      <a:pt x="215" y="0"/>
                      <a:pt x="164" y="13"/>
                      <a:pt x="125" y="44"/>
                    </a:cubicBezTo>
                    <a:cubicBezTo>
                      <a:pt x="25" y="118"/>
                      <a:pt x="1" y="242"/>
                      <a:pt x="25" y="366"/>
                    </a:cubicBezTo>
                    <a:cubicBezTo>
                      <a:pt x="75" y="490"/>
                      <a:pt x="125" y="589"/>
                      <a:pt x="199" y="663"/>
                    </a:cubicBezTo>
                    <a:cubicBezTo>
                      <a:pt x="620" y="1382"/>
                      <a:pt x="645" y="2225"/>
                      <a:pt x="819" y="3018"/>
                    </a:cubicBezTo>
                    <a:cubicBezTo>
                      <a:pt x="843" y="3241"/>
                      <a:pt x="893" y="3489"/>
                      <a:pt x="1067" y="3688"/>
                    </a:cubicBezTo>
                    <a:cubicBezTo>
                      <a:pt x="1215" y="3861"/>
                      <a:pt x="1438" y="4010"/>
                      <a:pt x="1711" y="4010"/>
                    </a:cubicBezTo>
                    <a:cubicBezTo>
                      <a:pt x="2009" y="4010"/>
                      <a:pt x="2306" y="3836"/>
                      <a:pt x="2455" y="3589"/>
                    </a:cubicBezTo>
                    <a:cubicBezTo>
                      <a:pt x="2604" y="3341"/>
                      <a:pt x="2678" y="3068"/>
                      <a:pt x="2678" y="2770"/>
                    </a:cubicBezTo>
                    <a:cubicBezTo>
                      <a:pt x="2678" y="2151"/>
                      <a:pt x="2455" y="1581"/>
                      <a:pt x="2083" y="1085"/>
                    </a:cubicBezTo>
                    <a:cubicBezTo>
                      <a:pt x="1835" y="787"/>
                      <a:pt x="1513" y="515"/>
                      <a:pt x="1141" y="366"/>
                    </a:cubicBezTo>
                    <a:cubicBezTo>
                      <a:pt x="998" y="284"/>
                      <a:pt x="552"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7" name="Google Shape;11267;p29"/>
              <p:cNvSpPr/>
              <p:nvPr/>
            </p:nvSpPr>
            <p:spPr>
              <a:xfrm>
                <a:off x="10361050" y="3260520"/>
                <a:ext cx="262244" cy="419456"/>
              </a:xfrm>
              <a:custGeom>
                <a:avLst/>
                <a:gdLst/>
                <a:ahLst/>
                <a:cxnLst/>
                <a:rect l="l" t="t" r="r" b="b"/>
                <a:pathLst>
                  <a:path w="1563" h="2500" extrusionOk="0">
                    <a:moveTo>
                      <a:pt x="331" y="2083"/>
                    </a:moveTo>
                    <a:lnTo>
                      <a:pt x="331" y="2083"/>
                    </a:lnTo>
                    <a:cubicBezTo>
                      <a:pt x="328" y="2106"/>
                      <a:pt x="325" y="2129"/>
                      <a:pt x="323" y="2152"/>
                    </a:cubicBezTo>
                    <a:cubicBezTo>
                      <a:pt x="326" y="2129"/>
                      <a:pt x="329" y="2106"/>
                      <a:pt x="331" y="2083"/>
                    </a:cubicBezTo>
                    <a:close/>
                    <a:moveTo>
                      <a:pt x="263" y="1"/>
                    </a:moveTo>
                    <a:cubicBezTo>
                      <a:pt x="222" y="1"/>
                      <a:pt x="183" y="27"/>
                      <a:pt x="150" y="95"/>
                    </a:cubicBezTo>
                    <a:cubicBezTo>
                      <a:pt x="1" y="367"/>
                      <a:pt x="150" y="838"/>
                      <a:pt x="199" y="1136"/>
                    </a:cubicBezTo>
                    <a:cubicBezTo>
                      <a:pt x="269" y="1413"/>
                      <a:pt x="360" y="1756"/>
                      <a:pt x="331" y="2083"/>
                    </a:cubicBezTo>
                    <a:lnTo>
                      <a:pt x="331" y="2083"/>
                    </a:lnTo>
                    <a:cubicBezTo>
                      <a:pt x="365" y="1837"/>
                      <a:pt x="458" y="1606"/>
                      <a:pt x="571" y="1334"/>
                    </a:cubicBezTo>
                    <a:cubicBezTo>
                      <a:pt x="695" y="1706"/>
                      <a:pt x="819" y="2127"/>
                      <a:pt x="893" y="2499"/>
                    </a:cubicBezTo>
                    <a:cubicBezTo>
                      <a:pt x="968" y="2127"/>
                      <a:pt x="1017" y="1780"/>
                      <a:pt x="968" y="1408"/>
                    </a:cubicBezTo>
                    <a:lnTo>
                      <a:pt x="968" y="1408"/>
                    </a:lnTo>
                    <a:cubicBezTo>
                      <a:pt x="1191" y="1706"/>
                      <a:pt x="1340" y="2053"/>
                      <a:pt x="1513" y="2425"/>
                    </a:cubicBezTo>
                    <a:cubicBezTo>
                      <a:pt x="1563" y="2053"/>
                      <a:pt x="1513" y="1656"/>
                      <a:pt x="1315" y="1309"/>
                    </a:cubicBezTo>
                    <a:cubicBezTo>
                      <a:pt x="1191" y="962"/>
                      <a:pt x="1017" y="689"/>
                      <a:pt x="769" y="442"/>
                    </a:cubicBezTo>
                    <a:lnTo>
                      <a:pt x="422" y="95"/>
                    </a:lnTo>
                    <a:cubicBezTo>
                      <a:pt x="368" y="40"/>
                      <a:pt x="314" y="1"/>
                      <a:pt x="263"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8" name="Google Shape;11268;p29"/>
              <p:cNvSpPr/>
              <p:nvPr/>
            </p:nvSpPr>
            <p:spPr>
              <a:xfrm>
                <a:off x="10415244" y="3064215"/>
                <a:ext cx="886059" cy="495126"/>
              </a:xfrm>
              <a:custGeom>
                <a:avLst/>
                <a:gdLst/>
                <a:ahLst/>
                <a:cxnLst/>
                <a:rect l="l" t="t" r="r" b="b"/>
                <a:pathLst>
                  <a:path w="5281" h="2951" extrusionOk="0">
                    <a:moveTo>
                      <a:pt x="1819" y="0"/>
                    </a:moveTo>
                    <a:cubicBezTo>
                      <a:pt x="1680" y="0"/>
                      <a:pt x="1537" y="9"/>
                      <a:pt x="1388" y="25"/>
                    </a:cubicBezTo>
                    <a:cubicBezTo>
                      <a:pt x="1017" y="25"/>
                      <a:pt x="645" y="99"/>
                      <a:pt x="322" y="174"/>
                    </a:cubicBezTo>
                    <a:cubicBezTo>
                      <a:pt x="248" y="223"/>
                      <a:pt x="0" y="248"/>
                      <a:pt x="0" y="347"/>
                    </a:cubicBezTo>
                    <a:cubicBezTo>
                      <a:pt x="0" y="397"/>
                      <a:pt x="372" y="521"/>
                      <a:pt x="446" y="546"/>
                    </a:cubicBezTo>
                    <a:cubicBezTo>
                      <a:pt x="1190" y="893"/>
                      <a:pt x="1934" y="1265"/>
                      <a:pt x="2554" y="1760"/>
                    </a:cubicBezTo>
                    <a:cubicBezTo>
                      <a:pt x="2851" y="2008"/>
                      <a:pt x="3124" y="2306"/>
                      <a:pt x="3446" y="2504"/>
                    </a:cubicBezTo>
                    <a:cubicBezTo>
                      <a:pt x="3793" y="2727"/>
                      <a:pt x="4165" y="2925"/>
                      <a:pt x="4586" y="2950"/>
                    </a:cubicBezTo>
                    <a:cubicBezTo>
                      <a:pt x="4735" y="2950"/>
                      <a:pt x="4933" y="2925"/>
                      <a:pt x="5057" y="2826"/>
                    </a:cubicBezTo>
                    <a:cubicBezTo>
                      <a:pt x="5280" y="2653"/>
                      <a:pt x="5280" y="2355"/>
                      <a:pt x="5181" y="2132"/>
                    </a:cubicBezTo>
                    <a:cubicBezTo>
                      <a:pt x="5057" y="1810"/>
                      <a:pt x="4859" y="1512"/>
                      <a:pt x="4611" y="1240"/>
                    </a:cubicBezTo>
                    <a:cubicBezTo>
                      <a:pt x="4090" y="694"/>
                      <a:pt x="3372" y="273"/>
                      <a:pt x="2603" y="99"/>
                    </a:cubicBezTo>
                    <a:cubicBezTo>
                      <a:pt x="2355" y="33"/>
                      <a:pt x="2096" y="0"/>
                      <a:pt x="18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9" name="Google Shape;11269;p29"/>
              <p:cNvSpPr/>
              <p:nvPr/>
            </p:nvSpPr>
            <p:spPr>
              <a:xfrm>
                <a:off x="10456854" y="3067403"/>
                <a:ext cx="436738" cy="192447"/>
              </a:xfrm>
              <a:custGeom>
                <a:avLst/>
                <a:gdLst/>
                <a:ahLst/>
                <a:cxnLst/>
                <a:rect l="l" t="t" r="r" b="b"/>
                <a:pathLst>
                  <a:path w="2603" h="1147" extrusionOk="0">
                    <a:moveTo>
                      <a:pt x="1280" y="0"/>
                    </a:moveTo>
                    <a:cubicBezTo>
                      <a:pt x="936" y="0"/>
                      <a:pt x="574" y="62"/>
                      <a:pt x="273" y="204"/>
                    </a:cubicBezTo>
                    <a:cubicBezTo>
                      <a:pt x="0" y="353"/>
                      <a:pt x="248" y="353"/>
                      <a:pt x="422" y="403"/>
                    </a:cubicBezTo>
                    <a:cubicBezTo>
                      <a:pt x="719" y="502"/>
                      <a:pt x="942" y="626"/>
                      <a:pt x="1140" y="775"/>
                    </a:cubicBezTo>
                    <a:cubicBezTo>
                      <a:pt x="1364" y="948"/>
                      <a:pt x="1587" y="1146"/>
                      <a:pt x="1859" y="1146"/>
                    </a:cubicBezTo>
                    <a:cubicBezTo>
                      <a:pt x="1835" y="1072"/>
                      <a:pt x="1735" y="998"/>
                      <a:pt x="1636" y="948"/>
                    </a:cubicBezTo>
                    <a:lnTo>
                      <a:pt x="1636" y="948"/>
                    </a:lnTo>
                    <a:cubicBezTo>
                      <a:pt x="1884" y="998"/>
                      <a:pt x="2182" y="1022"/>
                      <a:pt x="2429" y="1072"/>
                    </a:cubicBezTo>
                    <a:cubicBezTo>
                      <a:pt x="2206" y="824"/>
                      <a:pt x="1934" y="626"/>
                      <a:pt x="1636" y="477"/>
                    </a:cubicBezTo>
                    <a:cubicBezTo>
                      <a:pt x="1983" y="452"/>
                      <a:pt x="2306" y="403"/>
                      <a:pt x="2603" y="403"/>
                    </a:cubicBezTo>
                    <a:cubicBezTo>
                      <a:pt x="2429" y="204"/>
                      <a:pt x="2132" y="105"/>
                      <a:pt x="1835" y="56"/>
                    </a:cubicBezTo>
                    <a:cubicBezTo>
                      <a:pt x="1665" y="20"/>
                      <a:pt x="1475" y="0"/>
                      <a:pt x="1280"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0" name="Google Shape;11270;p29"/>
              <p:cNvSpPr/>
              <p:nvPr/>
            </p:nvSpPr>
            <p:spPr>
              <a:xfrm>
                <a:off x="10357862" y="2749624"/>
                <a:ext cx="664754" cy="301673"/>
              </a:xfrm>
              <a:custGeom>
                <a:avLst/>
                <a:gdLst/>
                <a:ahLst/>
                <a:cxnLst/>
                <a:rect l="l" t="t" r="r" b="b"/>
                <a:pathLst>
                  <a:path w="3962" h="1798" extrusionOk="0">
                    <a:moveTo>
                      <a:pt x="2836" y="1"/>
                    </a:moveTo>
                    <a:cubicBezTo>
                      <a:pt x="2390" y="1"/>
                      <a:pt x="1926" y="141"/>
                      <a:pt x="1532" y="363"/>
                    </a:cubicBezTo>
                    <a:cubicBezTo>
                      <a:pt x="987" y="636"/>
                      <a:pt x="466" y="1082"/>
                      <a:pt x="119" y="1528"/>
                    </a:cubicBezTo>
                    <a:cubicBezTo>
                      <a:pt x="0" y="1687"/>
                      <a:pt x="40" y="1798"/>
                      <a:pt x="187" y="1798"/>
                    </a:cubicBezTo>
                    <a:cubicBezTo>
                      <a:pt x="224" y="1798"/>
                      <a:pt x="268" y="1791"/>
                      <a:pt x="317" y="1776"/>
                    </a:cubicBezTo>
                    <a:cubicBezTo>
                      <a:pt x="615" y="1677"/>
                      <a:pt x="937" y="1553"/>
                      <a:pt x="1235" y="1503"/>
                    </a:cubicBezTo>
                    <a:cubicBezTo>
                      <a:pt x="1805" y="1379"/>
                      <a:pt x="2425" y="1404"/>
                      <a:pt x="3019" y="1330"/>
                    </a:cubicBezTo>
                    <a:cubicBezTo>
                      <a:pt x="3218" y="1280"/>
                      <a:pt x="3441" y="1256"/>
                      <a:pt x="3639" y="1132"/>
                    </a:cubicBezTo>
                    <a:cubicBezTo>
                      <a:pt x="3813" y="1008"/>
                      <a:pt x="3961" y="834"/>
                      <a:pt x="3961" y="636"/>
                    </a:cubicBezTo>
                    <a:cubicBezTo>
                      <a:pt x="3961" y="363"/>
                      <a:pt x="3689" y="165"/>
                      <a:pt x="3416" y="90"/>
                    </a:cubicBezTo>
                    <a:cubicBezTo>
                      <a:pt x="3232" y="29"/>
                      <a:pt x="3036" y="1"/>
                      <a:pt x="2836"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1" name="Google Shape;11271;p29"/>
              <p:cNvSpPr/>
              <p:nvPr/>
            </p:nvSpPr>
            <p:spPr>
              <a:xfrm>
                <a:off x="10400311" y="2802140"/>
                <a:ext cx="364424" cy="219124"/>
              </a:xfrm>
              <a:custGeom>
                <a:avLst/>
                <a:gdLst/>
                <a:ahLst/>
                <a:cxnLst/>
                <a:rect l="l" t="t" r="r" b="b"/>
                <a:pathLst>
                  <a:path w="2172" h="1306" extrusionOk="0">
                    <a:moveTo>
                      <a:pt x="2097" y="1"/>
                    </a:moveTo>
                    <a:cubicBezTo>
                      <a:pt x="1676" y="50"/>
                      <a:pt x="1279" y="199"/>
                      <a:pt x="907" y="422"/>
                    </a:cubicBezTo>
                    <a:cubicBezTo>
                      <a:pt x="659" y="571"/>
                      <a:pt x="337" y="769"/>
                      <a:pt x="188" y="967"/>
                    </a:cubicBezTo>
                    <a:cubicBezTo>
                      <a:pt x="40" y="1136"/>
                      <a:pt x="1" y="1306"/>
                      <a:pt x="161" y="1306"/>
                    </a:cubicBezTo>
                    <a:cubicBezTo>
                      <a:pt x="189" y="1306"/>
                      <a:pt x="223" y="1301"/>
                      <a:pt x="263" y="1290"/>
                    </a:cubicBezTo>
                    <a:cubicBezTo>
                      <a:pt x="585" y="1190"/>
                      <a:pt x="833" y="1042"/>
                      <a:pt x="1155" y="943"/>
                    </a:cubicBezTo>
                    <a:cubicBezTo>
                      <a:pt x="1428" y="843"/>
                      <a:pt x="1701" y="819"/>
                      <a:pt x="2023" y="794"/>
                    </a:cubicBezTo>
                    <a:cubicBezTo>
                      <a:pt x="1800" y="695"/>
                      <a:pt x="1552" y="670"/>
                      <a:pt x="1304" y="620"/>
                    </a:cubicBezTo>
                    <a:cubicBezTo>
                      <a:pt x="1577" y="571"/>
                      <a:pt x="1899" y="472"/>
                      <a:pt x="2172" y="422"/>
                    </a:cubicBezTo>
                    <a:cubicBezTo>
                      <a:pt x="2010" y="410"/>
                      <a:pt x="1855" y="403"/>
                      <a:pt x="1701" y="403"/>
                    </a:cubicBezTo>
                    <a:cubicBezTo>
                      <a:pt x="1546" y="403"/>
                      <a:pt x="1391" y="410"/>
                      <a:pt x="1230" y="422"/>
                    </a:cubicBezTo>
                    <a:cubicBezTo>
                      <a:pt x="1477" y="224"/>
                      <a:pt x="1800" y="100"/>
                      <a:pt x="2097"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2" name="Google Shape;11272;p29"/>
              <p:cNvSpPr/>
              <p:nvPr/>
            </p:nvSpPr>
            <p:spPr>
              <a:xfrm>
                <a:off x="10327829" y="2899453"/>
                <a:ext cx="998474" cy="249493"/>
              </a:xfrm>
              <a:custGeom>
                <a:avLst/>
                <a:gdLst/>
                <a:ahLst/>
                <a:cxnLst/>
                <a:rect l="l" t="t" r="r" b="b"/>
                <a:pathLst>
                  <a:path w="5951" h="1487" extrusionOk="0">
                    <a:moveTo>
                      <a:pt x="3417" y="1"/>
                    </a:moveTo>
                    <a:cubicBezTo>
                      <a:pt x="2791" y="1"/>
                      <a:pt x="2166" y="81"/>
                      <a:pt x="1587" y="263"/>
                    </a:cubicBezTo>
                    <a:cubicBezTo>
                      <a:pt x="1215" y="363"/>
                      <a:pt x="868" y="511"/>
                      <a:pt x="620" y="734"/>
                    </a:cubicBezTo>
                    <a:cubicBezTo>
                      <a:pt x="472" y="834"/>
                      <a:pt x="298" y="908"/>
                      <a:pt x="174" y="1057"/>
                    </a:cubicBezTo>
                    <a:cubicBezTo>
                      <a:pt x="149" y="1081"/>
                      <a:pt x="1" y="1329"/>
                      <a:pt x="25" y="1329"/>
                    </a:cubicBezTo>
                    <a:cubicBezTo>
                      <a:pt x="41" y="1331"/>
                      <a:pt x="56" y="1332"/>
                      <a:pt x="72" y="1332"/>
                    </a:cubicBezTo>
                    <a:cubicBezTo>
                      <a:pt x="265" y="1332"/>
                      <a:pt x="510" y="1203"/>
                      <a:pt x="670" y="1181"/>
                    </a:cubicBezTo>
                    <a:cubicBezTo>
                      <a:pt x="893" y="1106"/>
                      <a:pt x="1141" y="1081"/>
                      <a:pt x="1364" y="1081"/>
                    </a:cubicBezTo>
                    <a:cubicBezTo>
                      <a:pt x="1785" y="1081"/>
                      <a:pt x="2232" y="1131"/>
                      <a:pt x="2653" y="1205"/>
                    </a:cubicBezTo>
                    <a:cubicBezTo>
                      <a:pt x="3374" y="1336"/>
                      <a:pt x="4075" y="1487"/>
                      <a:pt x="4808" y="1487"/>
                    </a:cubicBezTo>
                    <a:cubicBezTo>
                      <a:pt x="4907" y="1487"/>
                      <a:pt x="5007" y="1484"/>
                      <a:pt x="5107" y="1478"/>
                    </a:cubicBezTo>
                    <a:cubicBezTo>
                      <a:pt x="5306" y="1453"/>
                      <a:pt x="5479" y="1453"/>
                      <a:pt x="5628" y="1354"/>
                    </a:cubicBezTo>
                    <a:cubicBezTo>
                      <a:pt x="5777" y="1305"/>
                      <a:pt x="5925" y="1131"/>
                      <a:pt x="5925" y="982"/>
                    </a:cubicBezTo>
                    <a:cubicBezTo>
                      <a:pt x="5950" y="883"/>
                      <a:pt x="5876" y="784"/>
                      <a:pt x="5851" y="734"/>
                    </a:cubicBezTo>
                    <a:cubicBezTo>
                      <a:pt x="5603" y="338"/>
                      <a:pt x="5082" y="189"/>
                      <a:pt x="4587" y="90"/>
                    </a:cubicBezTo>
                    <a:cubicBezTo>
                      <a:pt x="4204" y="32"/>
                      <a:pt x="3810" y="1"/>
                      <a:pt x="3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3" name="Google Shape;11273;p29"/>
              <p:cNvSpPr/>
              <p:nvPr/>
            </p:nvSpPr>
            <p:spPr>
              <a:xfrm>
                <a:off x="10423465" y="2939385"/>
                <a:ext cx="470127" cy="124998"/>
              </a:xfrm>
              <a:custGeom>
                <a:avLst/>
                <a:gdLst/>
                <a:ahLst/>
                <a:cxnLst/>
                <a:rect l="l" t="t" r="r" b="b"/>
                <a:pathLst>
                  <a:path w="2802" h="745" extrusionOk="0">
                    <a:moveTo>
                      <a:pt x="1810" y="1"/>
                    </a:moveTo>
                    <a:lnTo>
                      <a:pt x="1810" y="1"/>
                    </a:lnTo>
                    <a:cubicBezTo>
                      <a:pt x="1191" y="25"/>
                      <a:pt x="447" y="273"/>
                      <a:pt x="1" y="719"/>
                    </a:cubicBezTo>
                    <a:cubicBezTo>
                      <a:pt x="78" y="728"/>
                      <a:pt x="153" y="731"/>
                      <a:pt x="228" y="731"/>
                    </a:cubicBezTo>
                    <a:cubicBezTo>
                      <a:pt x="511" y="731"/>
                      <a:pt x="783" y="683"/>
                      <a:pt x="1077" y="683"/>
                    </a:cubicBezTo>
                    <a:cubicBezTo>
                      <a:pt x="1154" y="683"/>
                      <a:pt x="1233" y="686"/>
                      <a:pt x="1315" y="695"/>
                    </a:cubicBezTo>
                    <a:cubicBezTo>
                      <a:pt x="1563" y="695"/>
                      <a:pt x="1786" y="719"/>
                      <a:pt x="2034" y="744"/>
                    </a:cubicBezTo>
                    <a:lnTo>
                      <a:pt x="2356" y="744"/>
                    </a:lnTo>
                    <a:cubicBezTo>
                      <a:pt x="2430" y="744"/>
                      <a:pt x="2678" y="719"/>
                      <a:pt x="2703" y="719"/>
                    </a:cubicBezTo>
                    <a:cubicBezTo>
                      <a:pt x="2430" y="596"/>
                      <a:pt x="2133" y="472"/>
                      <a:pt x="1810" y="372"/>
                    </a:cubicBezTo>
                    <a:cubicBezTo>
                      <a:pt x="2133" y="273"/>
                      <a:pt x="2455" y="224"/>
                      <a:pt x="2802" y="149"/>
                    </a:cubicBezTo>
                    <a:cubicBezTo>
                      <a:pt x="2591" y="112"/>
                      <a:pt x="2368" y="94"/>
                      <a:pt x="2142" y="94"/>
                    </a:cubicBezTo>
                    <a:cubicBezTo>
                      <a:pt x="1916" y="94"/>
                      <a:pt x="1686" y="112"/>
                      <a:pt x="1463" y="149"/>
                    </a:cubicBezTo>
                    <a:cubicBezTo>
                      <a:pt x="1563" y="100"/>
                      <a:pt x="1686" y="25"/>
                      <a:pt x="1810"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4" name="Google Shape;11274;p29"/>
              <p:cNvSpPr/>
              <p:nvPr/>
            </p:nvSpPr>
            <p:spPr>
              <a:xfrm>
                <a:off x="9425330" y="2546272"/>
                <a:ext cx="687405" cy="483381"/>
              </a:xfrm>
              <a:custGeom>
                <a:avLst/>
                <a:gdLst/>
                <a:ahLst/>
                <a:cxnLst/>
                <a:rect l="l" t="t" r="r" b="b"/>
                <a:pathLst>
                  <a:path w="4097" h="2881" extrusionOk="0">
                    <a:moveTo>
                      <a:pt x="647" y="0"/>
                    </a:moveTo>
                    <a:cubicBezTo>
                      <a:pt x="514" y="0"/>
                      <a:pt x="376" y="27"/>
                      <a:pt x="273" y="113"/>
                    </a:cubicBezTo>
                    <a:cubicBezTo>
                      <a:pt x="50" y="261"/>
                      <a:pt x="0" y="559"/>
                      <a:pt x="75" y="757"/>
                    </a:cubicBezTo>
                    <a:cubicBezTo>
                      <a:pt x="174" y="1104"/>
                      <a:pt x="422" y="1377"/>
                      <a:pt x="719" y="1600"/>
                    </a:cubicBezTo>
                    <a:cubicBezTo>
                      <a:pt x="1041" y="1823"/>
                      <a:pt x="1388" y="1947"/>
                      <a:pt x="1760" y="2096"/>
                    </a:cubicBezTo>
                    <a:cubicBezTo>
                      <a:pt x="2380" y="2344"/>
                      <a:pt x="2950" y="2666"/>
                      <a:pt x="3620" y="2864"/>
                    </a:cubicBezTo>
                    <a:cubicBezTo>
                      <a:pt x="3660" y="2875"/>
                      <a:pt x="3695" y="2880"/>
                      <a:pt x="3725" y="2880"/>
                    </a:cubicBezTo>
                    <a:cubicBezTo>
                      <a:pt x="4097" y="2880"/>
                      <a:pt x="3688" y="2086"/>
                      <a:pt x="3620" y="1972"/>
                    </a:cubicBezTo>
                    <a:cubicBezTo>
                      <a:pt x="3396" y="1674"/>
                      <a:pt x="3173" y="1426"/>
                      <a:pt x="2950" y="1154"/>
                    </a:cubicBezTo>
                    <a:cubicBezTo>
                      <a:pt x="2405" y="608"/>
                      <a:pt x="1686" y="137"/>
                      <a:pt x="818" y="13"/>
                    </a:cubicBezTo>
                    <a:cubicBezTo>
                      <a:pt x="765" y="6"/>
                      <a:pt x="706" y="0"/>
                      <a:pt x="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5" name="Google Shape;11275;p29"/>
              <p:cNvSpPr/>
              <p:nvPr/>
            </p:nvSpPr>
            <p:spPr>
              <a:xfrm>
                <a:off x="9583381" y="2660699"/>
                <a:ext cx="474321" cy="357880"/>
              </a:xfrm>
              <a:custGeom>
                <a:avLst/>
                <a:gdLst/>
                <a:ahLst/>
                <a:cxnLst/>
                <a:rect l="l" t="t" r="r" b="b"/>
                <a:pathLst>
                  <a:path w="2827" h="2133" extrusionOk="0">
                    <a:moveTo>
                      <a:pt x="1116" y="1"/>
                    </a:moveTo>
                    <a:lnTo>
                      <a:pt x="1116" y="1"/>
                    </a:lnTo>
                    <a:cubicBezTo>
                      <a:pt x="1190" y="125"/>
                      <a:pt x="1265" y="273"/>
                      <a:pt x="1339" y="397"/>
                    </a:cubicBezTo>
                    <a:cubicBezTo>
                      <a:pt x="1240" y="323"/>
                      <a:pt x="1141" y="298"/>
                      <a:pt x="1091" y="273"/>
                    </a:cubicBezTo>
                    <a:cubicBezTo>
                      <a:pt x="843" y="174"/>
                      <a:pt x="570" y="125"/>
                      <a:pt x="323" y="25"/>
                    </a:cubicBezTo>
                    <a:lnTo>
                      <a:pt x="323" y="25"/>
                    </a:lnTo>
                    <a:cubicBezTo>
                      <a:pt x="496" y="199"/>
                      <a:pt x="645" y="422"/>
                      <a:pt x="818" y="670"/>
                    </a:cubicBezTo>
                    <a:cubicBezTo>
                      <a:pt x="644" y="641"/>
                      <a:pt x="478" y="629"/>
                      <a:pt x="321" y="629"/>
                    </a:cubicBezTo>
                    <a:cubicBezTo>
                      <a:pt x="210" y="629"/>
                      <a:pt x="103" y="635"/>
                      <a:pt x="0" y="645"/>
                    </a:cubicBezTo>
                    <a:cubicBezTo>
                      <a:pt x="323" y="844"/>
                      <a:pt x="595" y="1042"/>
                      <a:pt x="967" y="1191"/>
                    </a:cubicBezTo>
                    <a:cubicBezTo>
                      <a:pt x="1612" y="1488"/>
                      <a:pt x="2231" y="1786"/>
                      <a:pt x="2826" y="2133"/>
                    </a:cubicBezTo>
                    <a:cubicBezTo>
                      <a:pt x="2628" y="1662"/>
                      <a:pt x="2380" y="1166"/>
                      <a:pt x="2083" y="769"/>
                    </a:cubicBezTo>
                    <a:cubicBezTo>
                      <a:pt x="1835" y="422"/>
                      <a:pt x="1512" y="149"/>
                      <a:pt x="1116"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6" name="Google Shape;11276;p29"/>
              <p:cNvSpPr/>
              <p:nvPr/>
            </p:nvSpPr>
            <p:spPr>
              <a:xfrm>
                <a:off x="10024144" y="2588553"/>
                <a:ext cx="303854" cy="447308"/>
              </a:xfrm>
              <a:custGeom>
                <a:avLst/>
                <a:gdLst/>
                <a:ahLst/>
                <a:cxnLst/>
                <a:rect l="l" t="t" r="r" b="b"/>
                <a:pathLst>
                  <a:path w="1811" h="2666" extrusionOk="0">
                    <a:moveTo>
                      <a:pt x="463" y="0"/>
                    </a:moveTo>
                    <a:cubicBezTo>
                      <a:pt x="343" y="0"/>
                      <a:pt x="220" y="33"/>
                      <a:pt x="125" y="108"/>
                    </a:cubicBezTo>
                    <a:cubicBezTo>
                      <a:pt x="51" y="208"/>
                      <a:pt x="1" y="332"/>
                      <a:pt x="51" y="455"/>
                    </a:cubicBezTo>
                    <a:cubicBezTo>
                      <a:pt x="75" y="579"/>
                      <a:pt x="100" y="679"/>
                      <a:pt x="174" y="803"/>
                    </a:cubicBezTo>
                    <a:cubicBezTo>
                      <a:pt x="497" y="1422"/>
                      <a:pt x="918" y="1992"/>
                      <a:pt x="1364" y="2538"/>
                    </a:cubicBezTo>
                    <a:cubicBezTo>
                      <a:pt x="1449" y="2622"/>
                      <a:pt x="1519" y="2666"/>
                      <a:pt x="1577" y="2666"/>
                    </a:cubicBezTo>
                    <a:cubicBezTo>
                      <a:pt x="1655" y="2666"/>
                      <a:pt x="1708" y="2585"/>
                      <a:pt x="1736" y="2414"/>
                    </a:cubicBezTo>
                    <a:cubicBezTo>
                      <a:pt x="1811" y="2092"/>
                      <a:pt x="1711" y="1794"/>
                      <a:pt x="1612" y="1497"/>
                    </a:cubicBezTo>
                    <a:cubicBezTo>
                      <a:pt x="1464" y="1050"/>
                      <a:pt x="1290" y="579"/>
                      <a:pt x="943" y="232"/>
                    </a:cubicBezTo>
                    <a:cubicBezTo>
                      <a:pt x="844" y="133"/>
                      <a:pt x="720" y="59"/>
                      <a:pt x="571" y="9"/>
                    </a:cubicBezTo>
                    <a:cubicBezTo>
                      <a:pt x="536" y="3"/>
                      <a:pt x="500" y="0"/>
                      <a:pt x="463"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7" name="Google Shape;11277;p29"/>
              <p:cNvSpPr/>
              <p:nvPr/>
            </p:nvSpPr>
            <p:spPr>
              <a:xfrm>
                <a:off x="10148974" y="2752308"/>
                <a:ext cx="158219" cy="246137"/>
              </a:xfrm>
              <a:custGeom>
                <a:avLst/>
                <a:gdLst/>
                <a:ahLst/>
                <a:cxnLst/>
                <a:rect l="l" t="t" r="r" b="b"/>
                <a:pathLst>
                  <a:path w="943" h="1467" extrusionOk="0">
                    <a:moveTo>
                      <a:pt x="125" y="0"/>
                    </a:moveTo>
                    <a:lnTo>
                      <a:pt x="125" y="0"/>
                    </a:lnTo>
                    <a:cubicBezTo>
                      <a:pt x="174" y="273"/>
                      <a:pt x="249" y="521"/>
                      <a:pt x="373" y="769"/>
                    </a:cubicBezTo>
                    <a:cubicBezTo>
                      <a:pt x="298" y="694"/>
                      <a:pt x="174" y="620"/>
                      <a:pt x="1" y="595"/>
                    </a:cubicBezTo>
                    <a:lnTo>
                      <a:pt x="1" y="595"/>
                    </a:lnTo>
                    <a:cubicBezTo>
                      <a:pt x="83" y="615"/>
                      <a:pt x="453" y="1466"/>
                      <a:pt x="690" y="1466"/>
                    </a:cubicBezTo>
                    <a:cubicBezTo>
                      <a:pt x="740" y="1466"/>
                      <a:pt x="784" y="1429"/>
                      <a:pt x="819" y="1339"/>
                    </a:cubicBezTo>
                    <a:cubicBezTo>
                      <a:pt x="943" y="967"/>
                      <a:pt x="695" y="471"/>
                      <a:pt x="546" y="149"/>
                    </a:cubicBezTo>
                    <a:lnTo>
                      <a:pt x="546" y="149"/>
                    </a:lnTo>
                    <a:cubicBezTo>
                      <a:pt x="571" y="322"/>
                      <a:pt x="596" y="471"/>
                      <a:pt x="596" y="620"/>
                    </a:cubicBezTo>
                    <a:cubicBezTo>
                      <a:pt x="447" y="446"/>
                      <a:pt x="298" y="223"/>
                      <a:pt x="125"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8" name="Google Shape;11278;p29"/>
              <p:cNvSpPr/>
              <p:nvPr/>
            </p:nvSpPr>
            <p:spPr>
              <a:xfrm>
                <a:off x="10227999" y="2547950"/>
                <a:ext cx="603346" cy="491435"/>
              </a:xfrm>
              <a:custGeom>
                <a:avLst/>
                <a:gdLst/>
                <a:ahLst/>
                <a:cxnLst/>
                <a:rect l="l" t="t" r="r" b="b"/>
                <a:pathLst>
                  <a:path w="3596" h="2929" extrusionOk="0">
                    <a:moveTo>
                      <a:pt x="2525" y="1"/>
                    </a:moveTo>
                    <a:cubicBezTo>
                      <a:pt x="2428" y="1"/>
                      <a:pt x="2329" y="10"/>
                      <a:pt x="2232" y="28"/>
                    </a:cubicBezTo>
                    <a:cubicBezTo>
                      <a:pt x="2083" y="78"/>
                      <a:pt x="1959" y="127"/>
                      <a:pt x="1810" y="152"/>
                    </a:cubicBezTo>
                    <a:cubicBezTo>
                      <a:pt x="1732" y="172"/>
                      <a:pt x="1653" y="179"/>
                      <a:pt x="1575" y="179"/>
                    </a:cubicBezTo>
                    <a:cubicBezTo>
                      <a:pt x="1357" y="179"/>
                      <a:pt x="1143" y="121"/>
                      <a:pt x="943" y="103"/>
                    </a:cubicBezTo>
                    <a:cubicBezTo>
                      <a:pt x="885" y="98"/>
                      <a:pt x="826" y="95"/>
                      <a:pt x="768" y="95"/>
                    </a:cubicBezTo>
                    <a:cubicBezTo>
                      <a:pt x="525" y="95"/>
                      <a:pt x="285" y="146"/>
                      <a:pt x="125" y="326"/>
                    </a:cubicBezTo>
                    <a:cubicBezTo>
                      <a:pt x="1" y="450"/>
                      <a:pt x="1" y="623"/>
                      <a:pt x="1" y="772"/>
                    </a:cubicBezTo>
                    <a:cubicBezTo>
                      <a:pt x="1" y="945"/>
                      <a:pt x="100" y="1094"/>
                      <a:pt x="149" y="1243"/>
                    </a:cubicBezTo>
                    <a:cubicBezTo>
                      <a:pt x="273" y="1565"/>
                      <a:pt x="373" y="1887"/>
                      <a:pt x="447" y="2234"/>
                    </a:cubicBezTo>
                    <a:cubicBezTo>
                      <a:pt x="472" y="2358"/>
                      <a:pt x="447" y="2929"/>
                      <a:pt x="645" y="2929"/>
                    </a:cubicBezTo>
                    <a:cubicBezTo>
                      <a:pt x="794" y="2929"/>
                      <a:pt x="1240" y="2358"/>
                      <a:pt x="1364" y="2234"/>
                    </a:cubicBezTo>
                    <a:cubicBezTo>
                      <a:pt x="1810" y="1937"/>
                      <a:pt x="2182" y="1615"/>
                      <a:pt x="2554" y="1317"/>
                    </a:cubicBezTo>
                    <a:cubicBezTo>
                      <a:pt x="2728" y="1193"/>
                      <a:pt x="2876" y="1020"/>
                      <a:pt x="3075" y="896"/>
                    </a:cubicBezTo>
                    <a:cubicBezTo>
                      <a:pt x="3322" y="747"/>
                      <a:pt x="3595" y="524"/>
                      <a:pt x="3322" y="276"/>
                    </a:cubicBezTo>
                    <a:cubicBezTo>
                      <a:pt x="3117" y="89"/>
                      <a:pt x="2826" y="1"/>
                      <a:pt x="25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9" name="Google Shape;11279;p29"/>
              <p:cNvSpPr/>
              <p:nvPr/>
            </p:nvSpPr>
            <p:spPr>
              <a:xfrm>
                <a:off x="10307024" y="2635700"/>
                <a:ext cx="399490" cy="362075"/>
              </a:xfrm>
              <a:custGeom>
                <a:avLst/>
                <a:gdLst/>
                <a:ahLst/>
                <a:cxnLst/>
                <a:rect l="l" t="t" r="r" b="b"/>
                <a:pathLst>
                  <a:path w="2381" h="2158" extrusionOk="0">
                    <a:moveTo>
                      <a:pt x="1414" y="1"/>
                    </a:moveTo>
                    <a:cubicBezTo>
                      <a:pt x="1166" y="174"/>
                      <a:pt x="918" y="373"/>
                      <a:pt x="769" y="621"/>
                    </a:cubicBezTo>
                    <a:cubicBezTo>
                      <a:pt x="670" y="447"/>
                      <a:pt x="620" y="274"/>
                      <a:pt x="521" y="100"/>
                    </a:cubicBezTo>
                    <a:cubicBezTo>
                      <a:pt x="422" y="298"/>
                      <a:pt x="373" y="522"/>
                      <a:pt x="348" y="720"/>
                    </a:cubicBezTo>
                    <a:cubicBezTo>
                      <a:pt x="224" y="596"/>
                      <a:pt x="125" y="472"/>
                      <a:pt x="1" y="348"/>
                    </a:cubicBezTo>
                    <a:lnTo>
                      <a:pt x="1" y="348"/>
                    </a:lnTo>
                    <a:cubicBezTo>
                      <a:pt x="50" y="422"/>
                      <a:pt x="25" y="695"/>
                      <a:pt x="50" y="794"/>
                    </a:cubicBezTo>
                    <a:cubicBezTo>
                      <a:pt x="149" y="1216"/>
                      <a:pt x="149" y="1662"/>
                      <a:pt x="348" y="2083"/>
                    </a:cubicBezTo>
                    <a:cubicBezTo>
                      <a:pt x="348" y="2133"/>
                      <a:pt x="373" y="2158"/>
                      <a:pt x="422" y="2158"/>
                    </a:cubicBezTo>
                    <a:cubicBezTo>
                      <a:pt x="472" y="2158"/>
                      <a:pt x="472" y="2133"/>
                      <a:pt x="496" y="2133"/>
                    </a:cubicBezTo>
                    <a:cubicBezTo>
                      <a:pt x="670" y="1935"/>
                      <a:pt x="844" y="1711"/>
                      <a:pt x="992" y="1538"/>
                    </a:cubicBezTo>
                    <a:cubicBezTo>
                      <a:pt x="1364" y="968"/>
                      <a:pt x="1835" y="522"/>
                      <a:pt x="2380" y="51"/>
                    </a:cubicBezTo>
                    <a:lnTo>
                      <a:pt x="2380" y="51"/>
                    </a:lnTo>
                    <a:cubicBezTo>
                      <a:pt x="2033" y="75"/>
                      <a:pt x="1736" y="150"/>
                      <a:pt x="1414" y="274"/>
                    </a:cubicBezTo>
                    <a:lnTo>
                      <a:pt x="1414" y="1"/>
                    </a:ln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0" name="Google Shape;11280;p29"/>
              <p:cNvSpPr/>
              <p:nvPr/>
            </p:nvSpPr>
            <p:spPr>
              <a:xfrm>
                <a:off x="9699821" y="2460200"/>
                <a:ext cx="569957" cy="633211"/>
              </a:xfrm>
              <a:custGeom>
                <a:avLst/>
                <a:gdLst/>
                <a:ahLst/>
                <a:cxnLst/>
                <a:rect l="l" t="t" r="r" b="b"/>
                <a:pathLst>
                  <a:path w="3397" h="3774" extrusionOk="0">
                    <a:moveTo>
                      <a:pt x="437" y="1"/>
                    </a:moveTo>
                    <a:cubicBezTo>
                      <a:pt x="400" y="1"/>
                      <a:pt x="362" y="3"/>
                      <a:pt x="323" y="6"/>
                    </a:cubicBezTo>
                    <a:cubicBezTo>
                      <a:pt x="273" y="6"/>
                      <a:pt x="174" y="31"/>
                      <a:pt x="149" y="55"/>
                    </a:cubicBezTo>
                    <a:cubicBezTo>
                      <a:pt x="0" y="179"/>
                      <a:pt x="50" y="427"/>
                      <a:pt x="149" y="601"/>
                    </a:cubicBezTo>
                    <a:cubicBezTo>
                      <a:pt x="496" y="1245"/>
                      <a:pt x="1017" y="1766"/>
                      <a:pt x="1562" y="2262"/>
                    </a:cubicBezTo>
                    <a:cubicBezTo>
                      <a:pt x="2132" y="2757"/>
                      <a:pt x="2702" y="3278"/>
                      <a:pt x="3273" y="3774"/>
                    </a:cubicBezTo>
                    <a:cubicBezTo>
                      <a:pt x="3397" y="3650"/>
                      <a:pt x="3273" y="3402"/>
                      <a:pt x="3248" y="3253"/>
                    </a:cubicBezTo>
                    <a:cubicBezTo>
                      <a:pt x="3173" y="3055"/>
                      <a:pt x="3149" y="2782"/>
                      <a:pt x="3050" y="2584"/>
                    </a:cubicBezTo>
                    <a:cubicBezTo>
                      <a:pt x="2926" y="2138"/>
                      <a:pt x="2727" y="1716"/>
                      <a:pt x="2479" y="1320"/>
                    </a:cubicBezTo>
                    <a:cubicBezTo>
                      <a:pt x="2355" y="1097"/>
                      <a:pt x="2182" y="898"/>
                      <a:pt x="2033" y="725"/>
                    </a:cubicBezTo>
                    <a:cubicBezTo>
                      <a:pt x="1760" y="477"/>
                      <a:pt x="1413" y="303"/>
                      <a:pt x="1066" y="155"/>
                    </a:cubicBezTo>
                    <a:cubicBezTo>
                      <a:pt x="894" y="68"/>
                      <a:pt x="684" y="1"/>
                      <a:pt x="4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1" name="Google Shape;11281;p29"/>
              <p:cNvSpPr/>
              <p:nvPr/>
            </p:nvSpPr>
            <p:spPr>
              <a:xfrm>
                <a:off x="9870288" y="2610868"/>
                <a:ext cx="295465" cy="374491"/>
              </a:xfrm>
              <a:custGeom>
                <a:avLst/>
                <a:gdLst/>
                <a:ahLst/>
                <a:cxnLst/>
                <a:rect l="l" t="t" r="r" b="b"/>
                <a:pathLst>
                  <a:path w="1761" h="2232" extrusionOk="0">
                    <a:moveTo>
                      <a:pt x="174" y="0"/>
                    </a:moveTo>
                    <a:cubicBezTo>
                      <a:pt x="273" y="223"/>
                      <a:pt x="373" y="446"/>
                      <a:pt x="521" y="620"/>
                    </a:cubicBezTo>
                    <a:cubicBezTo>
                      <a:pt x="323" y="570"/>
                      <a:pt x="174" y="521"/>
                      <a:pt x="1" y="471"/>
                    </a:cubicBezTo>
                    <a:lnTo>
                      <a:pt x="1" y="471"/>
                    </a:lnTo>
                    <a:lnTo>
                      <a:pt x="1761" y="2231"/>
                    </a:lnTo>
                    <a:cubicBezTo>
                      <a:pt x="1761" y="1735"/>
                      <a:pt x="1736" y="1314"/>
                      <a:pt x="1488" y="868"/>
                    </a:cubicBezTo>
                    <a:cubicBezTo>
                      <a:pt x="1290" y="570"/>
                      <a:pt x="1067" y="322"/>
                      <a:pt x="868" y="50"/>
                    </a:cubicBezTo>
                    <a:lnTo>
                      <a:pt x="868" y="50"/>
                    </a:lnTo>
                    <a:cubicBezTo>
                      <a:pt x="968" y="248"/>
                      <a:pt x="1017" y="471"/>
                      <a:pt x="1042" y="719"/>
                    </a:cubicBezTo>
                    <a:cubicBezTo>
                      <a:pt x="794" y="446"/>
                      <a:pt x="521" y="199"/>
                      <a:pt x="174"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2" name="Google Shape;11282;p29"/>
              <p:cNvSpPr/>
              <p:nvPr/>
            </p:nvSpPr>
            <p:spPr>
              <a:xfrm>
                <a:off x="9961897" y="2906165"/>
                <a:ext cx="607373" cy="410564"/>
              </a:xfrm>
              <a:custGeom>
                <a:avLst/>
                <a:gdLst/>
                <a:ahLst/>
                <a:cxnLst/>
                <a:rect l="l" t="t" r="r" b="b"/>
                <a:pathLst>
                  <a:path w="3620" h="2447" extrusionOk="0">
                    <a:moveTo>
                      <a:pt x="1552" y="1"/>
                    </a:moveTo>
                    <a:cubicBezTo>
                      <a:pt x="1396" y="1"/>
                      <a:pt x="1240" y="17"/>
                      <a:pt x="1091" y="50"/>
                    </a:cubicBezTo>
                    <a:cubicBezTo>
                      <a:pt x="694" y="124"/>
                      <a:pt x="347" y="397"/>
                      <a:pt x="174" y="694"/>
                    </a:cubicBezTo>
                    <a:cubicBezTo>
                      <a:pt x="50" y="967"/>
                      <a:pt x="0" y="1289"/>
                      <a:pt x="174" y="1562"/>
                    </a:cubicBezTo>
                    <a:cubicBezTo>
                      <a:pt x="446" y="1959"/>
                      <a:pt x="843" y="2107"/>
                      <a:pt x="1289" y="2306"/>
                    </a:cubicBezTo>
                    <a:cubicBezTo>
                      <a:pt x="1518" y="2390"/>
                      <a:pt x="1846" y="2446"/>
                      <a:pt x="2182" y="2446"/>
                    </a:cubicBezTo>
                    <a:cubicBezTo>
                      <a:pt x="2828" y="2446"/>
                      <a:pt x="3505" y="2240"/>
                      <a:pt x="3570" y="1636"/>
                    </a:cubicBezTo>
                    <a:cubicBezTo>
                      <a:pt x="3619" y="1190"/>
                      <a:pt x="3347" y="794"/>
                      <a:pt x="3000" y="521"/>
                    </a:cubicBezTo>
                    <a:cubicBezTo>
                      <a:pt x="2653" y="193"/>
                      <a:pt x="2097" y="1"/>
                      <a:pt x="15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3" name="Google Shape;11283;p29"/>
              <p:cNvSpPr/>
              <p:nvPr/>
            </p:nvSpPr>
            <p:spPr>
              <a:xfrm>
                <a:off x="10024144" y="2936701"/>
                <a:ext cx="491099" cy="306706"/>
              </a:xfrm>
              <a:custGeom>
                <a:avLst/>
                <a:gdLst/>
                <a:ahLst/>
                <a:cxnLst/>
                <a:rect l="l" t="t" r="r" b="b"/>
                <a:pathLst>
                  <a:path w="2927" h="1828" extrusionOk="0">
                    <a:moveTo>
                      <a:pt x="1314" y="0"/>
                    </a:moveTo>
                    <a:cubicBezTo>
                      <a:pt x="1177" y="0"/>
                      <a:pt x="1037" y="6"/>
                      <a:pt x="893" y="17"/>
                    </a:cubicBezTo>
                    <a:cubicBezTo>
                      <a:pt x="720" y="41"/>
                      <a:pt x="571" y="41"/>
                      <a:pt x="398" y="116"/>
                    </a:cubicBezTo>
                    <a:cubicBezTo>
                      <a:pt x="249" y="165"/>
                      <a:pt x="100" y="289"/>
                      <a:pt x="26" y="413"/>
                    </a:cubicBezTo>
                    <a:cubicBezTo>
                      <a:pt x="1" y="488"/>
                      <a:pt x="1" y="512"/>
                      <a:pt x="1" y="537"/>
                    </a:cubicBezTo>
                    <a:cubicBezTo>
                      <a:pt x="1" y="760"/>
                      <a:pt x="373" y="735"/>
                      <a:pt x="497" y="909"/>
                    </a:cubicBezTo>
                    <a:cubicBezTo>
                      <a:pt x="596" y="1083"/>
                      <a:pt x="497" y="1256"/>
                      <a:pt x="621" y="1380"/>
                    </a:cubicBezTo>
                    <a:cubicBezTo>
                      <a:pt x="677" y="1427"/>
                      <a:pt x="752" y="1438"/>
                      <a:pt x="832" y="1438"/>
                    </a:cubicBezTo>
                    <a:cubicBezTo>
                      <a:pt x="906" y="1438"/>
                      <a:pt x="985" y="1429"/>
                      <a:pt x="1059" y="1429"/>
                    </a:cubicBezTo>
                    <a:cubicBezTo>
                      <a:pt x="1115" y="1429"/>
                      <a:pt x="1169" y="1434"/>
                      <a:pt x="1216" y="1454"/>
                    </a:cubicBezTo>
                    <a:cubicBezTo>
                      <a:pt x="1431" y="1502"/>
                      <a:pt x="1531" y="1827"/>
                      <a:pt x="1761" y="1827"/>
                    </a:cubicBezTo>
                    <a:cubicBezTo>
                      <a:pt x="1769" y="1827"/>
                      <a:pt x="1777" y="1827"/>
                      <a:pt x="1786" y="1826"/>
                    </a:cubicBezTo>
                    <a:cubicBezTo>
                      <a:pt x="1976" y="1779"/>
                      <a:pt x="2098" y="1502"/>
                      <a:pt x="2305" y="1502"/>
                    </a:cubicBezTo>
                    <a:cubicBezTo>
                      <a:pt x="2314" y="1502"/>
                      <a:pt x="2322" y="1503"/>
                      <a:pt x="2331" y="1504"/>
                    </a:cubicBezTo>
                    <a:cubicBezTo>
                      <a:pt x="2455" y="1529"/>
                      <a:pt x="2530" y="1727"/>
                      <a:pt x="2678" y="1727"/>
                    </a:cubicBezTo>
                    <a:lnTo>
                      <a:pt x="2777" y="1727"/>
                    </a:lnTo>
                    <a:cubicBezTo>
                      <a:pt x="2926" y="1702"/>
                      <a:pt x="2926" y="1529"/>
                      <a:pt x="2926" y="1405"/>
                    </a:cubicBezTo>
                    <a:cubicBezTo>
                      <a:pt x="2901" y="785"/>
                      <a:pt x="2579" y="289"/>
                      <a:pt x="1885" y="41"/>
                    </a:cubicBezTo>
                    <a:cubicBezTo>
                      <a:pt x="1696" y="12"/>
                      <a:pt x="1507" y="0"/>
                      <a:pt x="13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4" name="Google Shape;11284;p29"/>
              <p:cNvSpPr/>
              <p:nvPr/>
            </p:nvSpPr>
            <p:spPr>
              <a:xfrm>
                <a:off x="10370782" y="3003981"/>
                <a:ext cx="37248" cy="23154"/>
              </a:xfrm>
              <a:custGeom>
                <a:avLst/>
                <a:gdLst/>
                <a:ahLst/>
                <a:cxnLst/>
                <a:rect l="l" t="t" r="r" b="b"/>
                <a:pathLst>
                  <a:path w="222" h="138" extrusionOk="0">
                    <a:moveTo>
                      <a:pt x="137" y="1"/>
                    </a:moveTo>
                    <a:cubicBezTo>
                      <a:pt x="80" y="1"/>
                      <a:pt x="1" y="91"/>
                      <a:pt x="42" y="111"/>
                    </a:cubicBezTo>
                    <a:cubicBezTo>
                      <a:pt x="61" y="130"/>
                      <a:pt x="82" y="138"/>
                      <a:pt x="103" y="138"/>
                    </a:cubicBezTo>
                    <a:cubicBezTo>
                      <a:pt x="166" y="138"/>
                      <a:pt x="222" y="68"/>
                      <a:pt x="166" y="12"/>
                    </a:cubicBezTo>
                    <a:cubicBezTo>
                      <a:pt x="158" y="4"/>
                      <a:pt x="148" y="1"/>
                      <a:pt x="137" y="1"/>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5" name="Google Shape;11285;p29"/>
              <p:cNvSpPr/>
              <p:nvPr/>
            </p:nvSpPr>
            <p:spPr>
              <a:xfrm>
                <a:off x="10433364" y="3107671"/>
                <a:ext cx="37080" cy="23490"/>
              </a:xfrm>
              <a:custGeom>
                <a:avLst/>
                <a:gdLst/>
                <a:ahLst/>
                <a:cxnLst/>
                <a:rect l="l" t="t" r="r" b="b"/>
                <a:pathLst>
                  <a:path w="221" h="140" extrusionOk="0">
                    <a:moveTo>
                      <a:pt x="130" y="0"/>
                    </a:moveTo>
                    <a:cubicBezTo>
                      <a:pt x="74" y="0"/>
                      <a:pt x="1" y="73"/>
                      <a:pt x="41" y="113"/>
                    </a:cubicBezTo>
                    <a:cubicBezTo>
                      <a:pt x="60" y="132"/>
                      <a:pt x="81" y="139"/>
                      <a:pt x="102" y="139"/>
                    </a:cubicBezTo>
                    <a:cubicBezTo>
                      <a:pt x="165" y="139"/>
                      <a:pt x="221" y="70"/>
                      <a:pt x="165" y="14"/>
                    </a:cubicBezTo>
                    <a:cubicBezTo>
                      <a:pt x="155" y="4"/>
                      <a:pt x="143" y="0"/>
                      <a:pt x="130"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6" name="Google Shape;11286;p29"/>
              <p:cNvSpPr/>
              <p:nvPr/>
            </p:nvSpPr>
            <p:spPr>
              <a:xfrm>
                <a:off x="10276824" y="3159515"/>
                <a:ext cx="37080" cy="23490"/>
              </a:xfrm>
              <a:custGeom>
                <a:avLst/>
                <a:gdLst/>
                <a:ahLst/>
                <a:cxnLst/>
                <a:rect l="l" t="t" r="r" b="b"/>
                <a:pathLst>
                  <a:path w="221" h="140" extrusionOk="0">
                    <a:moveTo>
                      <a:pt x="119" y="1"/>
                    </a:moveTo>
                    <a:cubicBezTo>
                      <a:pt x="57" y="1"/>
                      <a:pt x="1" y="71"/>
                      <a:pt x="57" y="126"/>
                    </a:cubicBezTo>
                    <a:cubicBezTo>
                      <a:pt x="66" y="136"/>
                      <a:pt x="78" y="140"/>
                      <a:pt x="92" y="140"/>
                    </a:cubicBezTo>
                    <a:cubicBezTo>
                      <a:pt x="147" y="140"/>
                      <a:pt x="221" y="67"/>
                      <a:pt x="181" y="27"/>
                    </a:cubicBezTo>
                    <a:cubicBezTo>
                      <a:pt x="162" y="9"/>
                      <a:pt x="140" y="1"/>
                      <a:pt x="119" y="1"/>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7" name="Google Shape;11287;p29"/>
              <p:cNvSpPr/>
              <p:nvPr/>
            </p:nvSpPr>
            <p:spPr>
              <a:xfrm>
                <a:off x="10200315" y="2999787"/>
                <a:ext cx="37583" cy="22651"/>
              </a:xfrm>
              <a:custGeom>
                <a:avLst/>
                <a:gdLst/>
                <a:ahLst/>
                <a:cxnLst/>
                <a:rect l="l" t="t" r="r" b="b"/>
                <a:pathLst>
                  <a:path w="224" h="135" extrusionOk="0">
                    <a:moveTo>
                      <a:pt x="136" y="1"/>
                    </a:moveTo>
                    <a:cubicBezTo>
                      <a:pt x="80" y="1"/>
                      <a:pt x="0" y="91"/>
                      <a:pt x="42" y="112"/>
                    </a:cubicBezTo>
                    <a:cubicBezTo>
                      <a:pt x="58" y="128"/>
                      <a:pt x="77" y="135"/>
                      <a:pt x="96" y="135"/>
                    </a:cubicBezTo>
                    <a:cubicBezTo>
                      <a:pt x="161" y="135"/>
                      <a:pt x="224" y="51"/>
                      <a:pt x="166" y="12"/>
                    </a:cubicBezTo>
                    <a:cubicBezTo>
                      <a:pt x="158" y="4"/>
                      <a:pt x="147" y="1"/>
                      <a:pt x="136" y="1"/>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8" name="Google Shape;11288;p29"/>
              <p:cNvSpPr/>
              <p:nvPr/>
            </p:nvSpPr>
            <p:spPr>
              <a:xfrm>
                <a:off x="10330011" y="3076463"/>
                <a:ext cx="37248" cy="23490"/>
              </a:xfrm>
              <a:custGeom>
                <a:avLst/>
                <a:gdLst/>
                <a:ahLst/>
                <a:cxnLst/>
                <a:rect l="l" t="t" r="r" b="b"/>
                <a:pathLst>
                  <a:path w="222" h="140" extrusionOk="0">
                    <a:moveTo>
                      <a:pt x="114" y="0"/>
                    </a:moveTo>
                    <a:cubicBezTo>
                      <a:pt x="60" y="0"/>
                      <a:pt x="0" y="70"/>
                      <a:pt x="37" y="126"/>
                    </a:cubicBezTo>
                    <a:cubicBezTo>
                      <a:pt x="51" y="135"/>
                      <a:pt x="67" y="139"/>
                      <a:pt x="84" y="139"/>
                    </a:cubicBezTo>
                    <a:cubicBezTo>
                      <a:pt x="152" y="139"/>
                      <a:pt x="221" y="67"/>
                      <a:pt x="161" y="26"/>
                    </a:cubicBezTo>
                    <a:cubicBezTo>
                      <a:pt x="149" y="8"/>
                      <a:pt x="132" y="0"/>
                      <a:pt x="114"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9" name="Google Shape;11289;p29"/>
              <p:cNvSpPr/>
              <p:nvPr/>
            </p:nvSpPr>
            <p:spPr>
              <a:xfrm>
                <a:off x="10163403" y="3103141"/>
                <a:ext cx="37415" cy="21644"/>
              </a:xfrm>
              <a:custGeom>
                <a:avLst/>
                <a:gdLst/>
                <a:ahLst/>
                <a:cxnLst/>
                <a:rect l="l" t="t" r="r" b="b"/>
                <a:pathLst>
                  <a:path w="223" h="129" extrusionOk="0">
                    <a:moveTo>
                      <a:pt x="121" y="0"/>
                    </a:moveTo>
                    <a:cubicBezTo>
                      <a:pt x="66" y="0"/>
                      <a:pt x="0" y="58"/>
                      <a:pt x="39" y="115"/>
                    </a:cubicBezTo>
                    <a:cubicBezTo>
                      <a:pt x="53" y="125"/>
                      <a:pt x="69" y="129"/>
                      <a:pt x="85" y="129"/>
                    </a:cubicBezTo>
                    <a:cubicBezTo>
                      <a:pt x="153" y="129"/>
                      <a:pt x="223" y="56"/>
                      <a:pt x="163" y="16"/>
                    </a:cubicBezTo>
                    <a:cubicBezTo>
                      <a:pt x="151" y="5"/>
                      <a:pt x="136" y="0"/>
                      <a:pt x="121"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0" name="Google Shape;11290;p29"/>
              <p:cNvSpPr/>
              <p:nvPr/>
            </p:nvSpPr>
            <p:spPr>
              <a:xfrm>
                <a:off x="10089411" y="3002136"/>
                <a:ext cx="36912" cy="25000"/>
              </a:xfrm>
              <a:custGeom>
                <a:avLst/>
                <a:gdLst/>
                <a:ahLst/>
                <a:cxnLst/>
                <a:rect l="l" t="t" r="r" b="b"/>
                <a:pathLst>
                  <a:path w="220" h="149" extrusionOk="0">
                    <a:moveTo>
                      <a:pt x="128" y="0"/>
                    </a:moveTo>
                    <a:cubicBezTo>
                      <a:pt x="63" y="0"/>
                      <a:pt x="0" y="84"/>
                      <a:pt x="58" y="122"/>
                    </a:cubicBezTo>
                    <a:cubicBezTo>
                      <a:pt x="71" y="141"/>
                      <a:pt x="88" y="149"/>
                      <a:pt x="105" y="149"/>
                    </a:cubicBezTo>
                    <a:cubicBezTo>
                      <a:pt x="159" y="149"/>
                      <a:pt x="219" y="79"/>
                      <a:pt x="182" y="23"/>
                    </a:cubicBezTo>
                    <a:cubicBezTo>
                      <a:pt x="166" y="7"/>
                      <a:pt x="147" y="0"/>
                      <a:pt x="128"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1" name="Google Shape;11291;p29"/>
              <p:cNvSpPr/>
              <p:nvPr/>
            </p:nvSpPr>
            <p:spPr>
              <a:xfrm>
                <a:off x="10283699" y="2985359"/>
                <a:ext cx="30201" cy="21644"/>
              </a:xfrm>
              <a:custGeom>
                <a:avLst/>
                <a:gdLst/>
                <a:ahLst/>
                <a:cxnLst/>
                <a:rect l="l" t="t" r="r" b="b"/>
                <a:pathLst>
                  <a:path w="180" h="129" extrusionOk="0">
                    <a:moveTo>
                      <a:pt x="87" y="0"/>
                    </a:moveTo>
                    <a:cubicBezTo>
                      <a:pt x="37" y="0"/>
                      <a:pt x="0" y="65"/>
                      <a:pt x="19" y="101"/>
                    </a:cubicBezTo>
                    <a:cubicBezTo>
                      <a:pt x="31" y="120"/>
                      <a:pt x="49" y="128"/>
                      <a:pt x="67" y="128"/>
                    </a:cubicBezTo>
                    <a:cubicBezTo>
                      <a:pt x="120" y="128"/>
                      <a:pt x="180" y="64"/>
                      <a:pt x="143" y="27"/>
                    </a:cubicBezTo>
                    <a:cubicBezTo>
                      <a:pt x="124" y="8"/>
                      <a:pt x="104" y="0"/>
                      <a:pt x="87"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292" name="Google Shape;11292;p29"/>
          <p:cNvGrpSpPr/>
          <p:nvPr/>
        </p:nvGrpSpPr>
        <p:grpSpPr>
          <a:xfrm>
            <a:off x="7380835" y="-6373"/>
            <a:ext cx="2367140" cy="1947751"/>
            <a:chOff x="7380835" y="-6373"/>
            <a:chExt cx="2367140" cy="1947751"/>
          </a:xfrm>
        </p:grpSpPr>
        <p:pic>
          <p:nvPicPr>
            <p:cNvPr id="11293" name="Google Shape;11293;p29"/>
            <p:cNvPicPr preferRelativeResize="0"/>
            <p:nvPr/>
          </p:nvPicPr>
          <p:blipFill rotWithShape="1">
            <a:blip r:embed="rId2">
              <a:alphaModFix/>
            </a:blip>
            <a:srcRect t="38931"/>
            <a:stretch/>
          </p:blipFill>
          <p:spPr>
            <a:xfrm>
              <a:off x="8047685" y="1"/>
              <a:ext cx="1360075" cy="981874"/>
            </a:xfrm>
            <a:prstGeom prst="rect">
              <a:avLst/>
            </a:prstGeom>
            <a:noFill/>
            <a:ln>
              <a:noFill/>
            </a:ln>
          </p:spPr>
        </p:pic>
        <p:pic>
          <p:nvPicPr>
            <p:cNvPr id="11294" name="Google Shape;11294;p29"/>
            <p:cNvPicPr preferRelativeResize="0"/>
            <p:nvPr/>
          </p:nvPicPr>
          <p:blipFill>
            <a:blip r:embed="rId2">
              <a:alphaModFix/>
            </a:blip>
            <a:stretch>
              <a:fillRect/>
            </a:stretch>
          </p:blipFill>
          <p:spPr>
            <a:xfrm flipH="1">
              <a:off x="8387920" y="333572"/>
              <a:ext cx="1360055" cy="1607807"/>
            </a:xfrm>
            <a:prstGeom prst="rect">
              <a:avLst/>
            </a:prstGeom>
            <a:noFill/>
            <a:ln>
              <a:noFill/>
            </a:ln>
          </p:spPr>
        </p:pic>
        <p:pic>
          <p:nvPicPr>
            <p:cNvPr id="11295" name="Google Shape;11295;p29"/>
            <p:cNvPicPr preferRelativeResize="0"/>
            <p:nvPr/>
          </p:nvPicPr>
          <p:blipFill rotWithShape="1">
            <a:blip r:embed="rId2">
              <a:alphaModFix/>
            </a:blip>
            <a:srcRect t="64547"/>
            <a:stretch/>
          </p:blipFill>
          <p:spPr>
            <a:xfrm>
              <a:off x="7380835" y="-6373"/>
              <a:ext cx="1360075" cy="570000"/>
            </a:xfrm>
            <a:prstGeom prst="rect">
              <a:avLst/>
            </a:prstGeom>
            <a:noFill/>
            <a:ln>
              <a:noFill/>
            </a:ln>
          </p:spPr>
        </p:pic>
        <p:grpSp>
          <p:nvGrpSpPr>
            <p:cNvPr id="11296" name="Google Shape;11296;p29"/>
            <p:cNvGrpSpPr/>
            <p:nvPr/>
          </p:nvGrpSpPr>
          <p:grpSpPr>
            <a:xfrm flipH="1">
              <a:off x="8718214" y="1028292"/>
              <a:ext cx="407984" cy="415906"/>
              <a:chOff x="3646250" y="1707050"/>
              <a:chExt cx="552375" cy="563100"/>
            </a:xfrm>
          </p:grpSpPr>
          <p:sp>
            <p:nvSpPr>
              <p:cNvPr id="11297" name="Google Shape;11297;p29"/>
              <p:cNvSpPr/>
              <p:nvPr/>
            </p:nvSpPr>
            <p:spPr>
              <a:xfrm>
                <a:off x="3931325"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8" name="Google Shape;11298;p29"/>
              <p:cNvSpPr/>
              <p:nvPr/>
            </p:nvSpPr>
            <p:spPr>
              <a:xfrm>
                <a:off x="3850150"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9" name="Google Shape;11299;p29"/>
              <p:cNvSpPr/>
              <p:nvPr/>
            </p:nvSpPr>
            <p:spPr>
              <a:xfrm>
                <a:off x="3729925"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0" name="Google Shape;11300;p29"/>
              <p:cNvSpPr/>
              <p:nvPr/>
            </p:nvSpPr>
            <p:spPr>
              <a:xfrm>
                <a:off x="3646250"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1" name="Google Shape;11301;p29"/>
              <p:cNvSpPr/>
              <p:nvPr/>
            </p:nvSpPr>
            <p:spPr>
              <a:xfrm>
                <a:off x="3966188"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2" name="Google Shape;11302;p29"/>
              <p:cNvSpPr/>
              <p:nvPr/>
            </p:nvSpPr>
            <p:spPr>
              <a:xfrm>
                <a:off x="3983088"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3" name="Google Shape;11303;p29"/>
              <p:cNvSpPr/>
              <p:nvPr/>
            </p:nvSpPr>
            <p:spPr>
              <a:xfrm>
                <a:off x="3979363"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4" name="Google Shape;11304;p29"/>
              <p:cNvSpPr/>
              <p:nvPr/>
            </p:nvSpPr>
            <p:spPr>
              <a:xfrm>
                <a:off x="3659875"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5" name="Google Shape;11305;p29"/>
              <p:cNvSpPr/>
              <p:nvPr/>
            </p:nvSpPr>
            <p:spPr>
              <a:xfrm>
                <a:off x="3961388"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6" name="Google Shape;11306;p29"/>
              <p:cNvSpPr/>
              <p:nvPr/>
            </p:nvSpPr>
            <p:spPr>
              <a:xfrm>
                <a:off x="3772363"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7" name="Google Shape;11307;p29"/>
              <p:cNvSpPr/>
              <p:nvPr/>
            </p:nvSpPr>
            <p:spPr>
              <a:xfrm>
                <a:off x="3913063"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8" name="Google Shape;11308;p29"/>
              <p:cNvSpPr/>
              <p:nvPr/>
            </p:nvSpPr>
            <p:spPr>
              <a:xfrm>
                <a:off x="3931325" y="2051863"/>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9" name="Google Shape;11309;p29"/>
              <p:cNvSpPr/>
              <p:nvPr/>
            </p:nvSpPr>
            <p:spPr>
              <a:xfrm>
                <a:off x="3850150" y="2054588"/>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0" name="Google Shape;11310;p29"/>
              <p:cNvSpPr/>
              <p:nvPr/>
            </p:nvSpPr>
            <p:spPr>
              <a:xfrm>
                <a:off x="3729925" y="2031463"/>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1" name="Google Shape;11311;p29"/>
              <p:cNvSpPr/>
              <p:nvPr/>
            </p:nvSpPr>
            <p:spPr>
              <a:xfrm>
                <a:off x="3646250" y="2001413"/>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2" name="Google Shape;11312;p29"/>
              <p:cNvSpPr/>
              <p:nvPr/>
            </p:nvSpPr>
            <p:spPr>
              <a:xfrm>
                <a:off x="3966188" y="2036188"/>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3" name="Google Shape;11313;p29"/>
              <p:cNvSpPr/>
              <p:nvPr/>
            </p:nvSpPr>
            <p:spPr>
              <a:xfrm>
                <a:off x="3983088" y="1997688"/>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4" name="Google Shape;11314;p29"/>
              <p:cNvSpPr/>
              <p:nvPr/>
            </p:nvSpPr>
            <p:spPr>
              <a:xfrm>
                <a:off x="3979363" y="1881938"/>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5" name="Google Shape;11315;p29"/>
              <p:cNvSpPr/>
              <p:nvPr/>
            </p:nvSpPr>
            <p:spPr>
              <a:xfrm>
                <a:off x="3659875" y="1890463"/>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6" name="Google Shape;11316;p29"/>
              <p:cNvSpPr/>
              <p:nvPr/>
            </p:nvSpPr>
            <p:spPr>
              <a:xfrm>
                <a:off x="3961388" y="1771013"/>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7" name="Google Shape;11317;p29"/>
              <p:cNvSpPr/>
              <p:nvPr/>
            </p:nvSpPr>
            <p:spPr>
              <a:xfrm>
                <a:off x="3772363" y="1758688"/>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8" name="Google Shape;11318;p29"/>
              <p:cNvSpPr/>
              <p:nvPr/>
            </p:nvSpPr>
            <p:spPr>
              <a:xfrm>
                <a:off x="3913063" y="1718788"/>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9" name="Google Shape;11319;p29"/>
              <p:cNvSpPr/>
              <p:nvPr/>
            </p:nvSpPr>
            <p:spPr>
              <a:xfrm>
                <a:off x="3931788"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0" name="Google Shape;11320;p29"/>
              <p:cNvSpPr/>
              <p:nvPr/>
            </p:nvSpPr>
            <p:spPr>
              <a:xfrm>
                <a:off x="3936450" y="2075725"/>
                <a:ext cx="57650" cy="128650"/>
              </a:xfrm>
              <a:custGeom>
                <a:avLst/>
                <a:gdLst/>
                <a:ahLst/>
                <a:cxnLst/>
                <a:rect l="l" t="t" r="r" b="b"/>
                <a:pathLst>
                  <a:path w="2306" h="5146" extrusionOk="0">
                    <a:moveTo>
                      <a:pt x="625" y="0"/>
                    </a:moveTo>
                    <a:cubicBezTo>
                      <a:pt x="445" y="0"/>
                      <a:pt x="278" y="129"/>
                      <a:pt x="149" y="460"/>
                    </a:cubicBezTo>
                    <a:cubicBezTo>
                      <a:pt x="0" y="882"/>
                      <a:pt x="50" y="1452"/>
                      <a:pt x="124" y="1923"/>
                    </a:cubicBezTo>
                    <a:cubicBezTo>
                      <a:pt x="199" y="2443"/>
                      <a:pt x="273" y="2964"/>
                      <a:pt x="447" y="3509"/>
                    </a:cubicBezTo>
                    <a:lnTo>
                      <a:pt x="719" y="4327"/>
                    </a:lnTo>
                    <a:cubicBezTo>
                      <a:pt x="827" y="4543"/>
                      <a:pt x="1030" y="4835"/>
                      <a:pt x="1080" y="5054"/>
                    </a:cubicBezTo>
                    <a:lnTo>
                      <a:pt x="1080" y="5054"/>
                    </a:lnTo>
                    <a:cubicBezTo>
                      <a:pt x="1009" y="4490"/>
                      <a:pt x="933" y="3926"/>
                      <a:pt x="769" y="3385"/>
                    </a:cubicBezTo>
                    <a:lnTo>
                      <a:pt x="769" y="3385"/>
                    </a:lnTo>
                    <a:cubicBezTo>
                      <a:pt x="1017" y="3931"/>
                      <a:pt x="1389" y="4427"/>
                      <a:pt x="1835" y="4823"/>
                    </a:cubicBezTo>
                    <a:cubicBezTo>
                      <a:pt x="1711" y="4079"/>
                      <a:pt x="1438" y="3410"/>
                      <a:pt x="1141" y="2691"/>
                    </a:cubicBezTo>
                    <a:lnTo>
                      <a:pt x="1141" y="2691"/>
                    </a:lnTo>
                    <a:cubicBezTo>
                      <a:pt x="1463" y="3187"/>
                      <a:pt x="1835" y="3658"/>
                      <a:pt x="2231" y="4055"/>
                    </a:cubicBezTo>
                    <a:cubicBezTo>
                      <a:pt x="2306" y="3137"/>
                      <a:pt x="2132" y="2195"/>
                      <a:pt x="1835" y="1328"/>
                    </a:cubicBezTo>
                    <a:cubicBezTo>
                      <a:pt x="1673" y="913"/>
                      <a:pt x="1104" y="0"/>
                      <a:pt x="625" y="0"/>
                    </a:cubicBezTo>
                    <a:close/>
                    <a:moveTo>
                      <a:pt x="1080" y="5054"/>
                    </a:moveTo>
                    <a:cubicBezTo>
                      <a:pt x="1083" y="5084"/>
                      <a:pt x="1087" y="5115"/>
                      <a:pt x="1091" y="5145"/>
                    </a:cubicBezTo>
                    <a:cubicBezTo>
                      <a:pt x="1091" y="5117"/>
                      <a:pt x="1087" y="5086"/>
                      <a:pt x="1080" y="5054"/>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1" name="Google Shape;11321;p29"/>
              <p:cNvSpPr/>
              <p:nvPr/>
            </p:nvSpPr>
            <p:spPr>
              <a:xfrm>
                <a:off x="3850613"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2" name="Google Shape;11322;p29"/>
              <p:cNvSpPr/>
              <p:nvPr/>
            </p:nvSpPr>
            <p:spPr>
              <a:xfrm>
                <a:off x="3854650" y="2077050"/>
                <a:ext cx="60750" cy="136000"/>
              </a:xfrm>
              <a:custGeom>
                <a:avLst/>
                <a:gdLst/>
                <a:ahLst/>
                <a:cxnLst/>
                <a:rect l="l" t="t" r="r" b="b"/>
                <a:pathLst>
                  <a:path w="2430" h="5440" extrusionOk="0">
                    <a:moveTo>
                      <a:pt x="1578" y="0"/>
                    </a:moveTo>
                    <a:cubicBezTo>
                      <a:pt x="1353" y="0"/>
                      <a:pt x="1226" y="188"/>
                      <a:pt x="1066" y="407"/>
                    </a:cubicBezTo>
                    <a:cubicBezTo>
                      <a:pt x="694" y="1002"/>
                      <a:pt x="496" y="1647"/>
                      <a:pt x="322" y="2366"/>
                    </a:cubicBezTo>
                    <a:cubicBezTo>
                      <a:pt x="124" y="3258"/>
                      <a:pt x="50" y="4200"/>
                      <a:pt x="0" y="5117"/>
                    </a:cubicBezTo>
                    <a:cubicBezTo>
                      <a:pt x="124" y="4572"/>
                      <a:pt x="298" y="4026"/>
                      <a:pt x="620" y="3580"/>
                    </a:cubicBezTo>
                    <a:cubicBezTo>
                      <a:pt x="669" y="4200"/>
                      <a:pt x="744" y="4820"/>
                      <a:pt x="818" y="5439"/>
                    </a:cubicBezTo>
                    <a:cubicBezTo>
                      <a:pt x="1016" y="4696"/>
                      <a:pt x="1190" y="3977"/>
                      <a:pt x="1388" y="3233"/>
                    </a:cubicBezTo>
                    <a:cubicBezTo>
                      <a:pt x="1661" y="3704"/>
                      <a:pt x="1909" y="4150"/>
                      <a:pt x="2107" y="4646"/>
                    </a:cubicBezTo>
                    <a:cubicBezTo>
                      <a:pt x="2405" y="3704"/>
                      <a:pt x="2405" y="2663"/>
                      <a:pt x="2430" y="1671"/>
                    </a:cubicBezTo>
                    <a:cubicBezTo>
                      <a:pt x="2430" y="1374"/>
                      <a:pt x="2430" y="1027"/>
                      <a:pt x="2355" y="754"/>
                    </a:cubicBezTo>
                    <a:cubicBezTo>
                      <a:pt x="2256" y="482"/>
                      <a:pt x="2033" y="159"/>
                      <a:pt x="1760" y="35"/>
                    </a:cubicBezTo>
                    <a:cubicBezTo>
                      <a:pt x="1693" y="11"/>
                      <a:pt x="1632" y="0"/>
                      <a:pt x="1578"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3" name="Google Shape;11323;p29"/>
              <p:cNvSpPr/>
              <p:nvPr/>
            </p:nvSpPr>
            <p:spPr>
              <a:xfrm>
                <a:off x="3730388"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4" name="Google Shape;11324;p29"/>
              <p:cNvSpPr/>
              <p:nvPr/>
            </p:nvSpPr>
            <p:spPr>
              <a:xfrm>
                <a:off x="3753625" y="2059025"/>
                <a:ext cx="106000" cy="121175"/>
              </a:xfrm>
              <a:custGeom>
                <a:avLst/>
                <a:gdLst/>
                <a:ahLst/>
                <a:cxnLst/>
                <a:rect l="l" t="t" r="r" b="b"/>
                <a:pathLst>
                  <a:path w="4240" h="4847" extrusionOk="0">
                    <a:moveTo>
                      <a:pt x="20" y="4329"/>
                    </a:moveTo>
                    <a:cubicBezTo>
                      <a:pt x="13" y="4336"/>
                      <a:pt x="7" y="4344"/>
                      <a:pt x="0" y="4351"/>
                    </a:cubicBezTo>
                    <a:cubicBezTo>
                      <a:pt x="7" y="4344"/>
                      <a:pt x="14" y="4337"/>
                      <a:pt x="20" y="4329"/>
                    </a:cubicBezTo>
                    <a:close/>
                    <a:moveTo>
                      <a:pt x="3699" y="1"/>
                    </a:moveTo>
                    <a:cubicBezTo>
                      <a:pt x="3413" y="1"/>
                      <a:pt x="3055" y="189"/>
                      <a:pt x="2851" y="335"/>
                    </a:cubicBezTo>
                    <a:cubicBezTo>
                      <a:pt x="2231" y="781"/>
                      <a:pt x="1686" y="1450"/>
                      <a:pt x="1215" y="2070"/>
                    </a:cubicBezTo>
                    <a:cubicBezTo>
                      <a:pt x="942" y="2442"/>
                      <a:pt x="719" y="2814"/>
                      <a:pt x="496" y="3211"/>
                    </a:cubicBezTo>
                    <a:cubicBezTo>
                      <a:pt x="397" y="3384"/>
                      <a:pt x="273" y="3607"/>
                      <a:pt x="199" y="3830"/>
                    </a:cubicBezTo>
                    <a:cubicBezTo>
                      <a:pt x="152" y="3947"/>
                      <a:pt x="127" y="4197"/>
                      <a:pt x="20" y="4329"/>
                    </a:cubicBezTo>
                    <a:lnTo>
                      <a:pt x="20" y="4329"/>
                    </a:lnTo>
                    <a:cubicBezTo>
                      <a:pt x="460" y="3841"/>
                      <a:pt x="900" y="3352"/>
                      <a:pt x="1364" y="2888"/>
                    </a:cubicBezTo>
                    <a:lnTo>
                      <a:pt x="1364" y="2888"/>
                    </a:lnTo>
                    <a:cubicBezTo>
                      <a:pt x="1240" y="3508"/>
                      <a:pt x="1066" y="4103"/>
                      <a:pt x="843" y="4698"/>
                    </a:cubicBezTo>
                    <a:cubicBezTo>
                      <a:pt x="1364" y="4177"/>
                      <a:pt x="1810" y="3558"/>
                      <a:pt x="2132" y="2888"/>
                    </a:cubicBezTo>
                    <a:lnTo>
                      <a:pt x="2132" y="2888"/>
                    </a:lnTo>
                    <a:lnTo>
                      <a:pt x="1959" y="4847"/>
                    </a:lnTo>
                    <a:cubicBezTo>
                      <a:pt x="2455" y="4177"/>
                      <a:pt x="2950" y="3458"/>
                      <a:pt x="3347" y="2715"/>
                    </a:cubicBezTo>
                    <a:cubicBezTo>
                      <a:pt x="3694" y="2095"/>
                      <a:pt x="4239" y="1079"/>
                      <a:pt x="4115" y="360"/>
                    </a:cubicBezTo>
                    <a:cubicBezTo>
                      <a:pt x="4064" y="94"/>
                      <a:pt x="3899" y="1"/>
                      <a:pt x="3699"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5" name="Google Shape;11325;p29"/>
              <p:cNvSpPr/>
              <p:nvPr/>
            </p:nvSpPr>
            <p:spPr>
              <a:xfrm>
                <a:off x="3646713"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6" name="Google Shape;11326;p29"/>
              <p:cNvSpPr/>
              <p:nvPr/>
            </p:nvSpPr>
            <p:spPr>
              <a:xfrm>
                <a:off x="3687925" y="2004575"/>
                <a:ext cx="155575" cy="74000"/>
              </a:xfrm>
              <a:custGeom>
                <a:avLst/>
                <a:gdLst/>
                <a:ahLst/>
                <a:cxnLst/>
                <a:rect l="l" t="t" r="r" b="b"/>
                <a:pathLst>
                  <a:path w="6223" h="2960" extrusionOk="0">
                    <a:moveTo>
                      <a:pt x="5606" y="0"/>
                    </a:moveTo>
                    <a:cubicBezTo>
                      <a:pt x="5499" y="0"/>
                      <a:pt x="5382" y="27"/>
                      <a:pt x="5256" y="59"/>
                    </a:cubicBezTo>
                    <a:cubicBezTo>
                      <a:pt x="4314" y="208"/>
                      <a:pt x="3347" y="356"/>
                      <a:pt x="2405" y="579"/>
                    </a:cubicBezTo>
                    <a:cubicBezTo>
                      <a:pt x="1538" y="802"/>
                      <a:pt x="645" y="1075"/>
                      <a:pt x="1" y="1695"/>
                    </a:cubicBezTo>
                    <a:cubicBezTo>
                      <a:pt x="645" y="1645"/>
                      <a:pt x="1339" y="1571"/>
                      <a:pt x="1984" y="1521"/>
                    </a:cubicBezTo>
                    <a:lnTo>
                      <a:pt x="1984" y="1521"/>
                    </a:lnTo>
                    <a:cubicBezTo>
                      <a:pt x="1587" y="1819"/>
                      <a:pt x="1166" y="2191"/>
                      <a:pt x="868" y="2637"/>
                    </a:cubicBezTo>
                    <a:cubicBezTo>
                      <a:pt x="1488" y="2463"/>
                      <a:pt x="2133" y="2290"/>
                      <a:pt x="2752" y="2067"/>
                    </a:cubicBezTo>
                    <a:lnTo>
                      <a:pt x="2752" y="2067"/>
                    </a:lnTo>
                    <a:cubicBezTo>
                      <a:pt x="2628" y="2389"/>
                      <a:pt x="2455" y="2686"/>
                      <a:pt x="2257" y="2959"/>
                    </a:cubicBezTo>
                    <a:cubicBezTo>
                      <a:pt x="3496" y="2612"/>
                      <a:pt x="4686" y="1968"/>
                      <a:pt x="5678" y="1150"/>
                    </a:cubicBezTo>
                    <a:cubicBezTo>
                      <a:pt x="5950" y="902"/>
                      <a:pt x="6223" y="579"/>
                      <a:pt x="5975" y="208"/>
                    </a:cubicBezTo>
                    <a:cubicBezTo>
                      <a:pt x="5875" y="50"/>
                      <a:pt x="5750" y="0"/>
                      <a:pt x="560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7" name="Google Shape;11327;p29"/>
              <p:cNvSpPr/>
              <p:nvPr/>
            </p:nvSpPr>
            <p:spPr>
              <a:xfrm>
                <a:off x="3966650"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8" name="Google Shape;11328;p29"/>
              <p:cNvSpPr/>
              <p:nvPr/>
            </p:nvSpPr>
            <p:spPr>
              <a:xfrm>
                <a:off x="3974250" y="2051050"/>
                <a:ext cx="108475" cy="95675"/>
              </a:xfrm>
              <a:custGeom>
                <a:avLst/>
                <a:gdLst/>
                <a:ahLst/>
                <a:cxnLst/>
                <a:rect l="l" t="t" r="r" b="b"/>
                <a:pathLst>
                  <a:path w="4339" h="3827" extrusionOk="0">
                    <a:moveTo>
                      <a:pt x="294" y="1"/>
                    </a:moveTo>
                    <a:cubicBezTo>
                      <a:pt x="190" y="1"/>
                      <a:pt x="110" y="52"/>
                      <a:pt x="100" y="208"/>
                    </a:cubicBezTo>
                    <a:cubicBezTo>
                      <a:pt x="1" y="480"/>
                      <a:pt x="323" y="827"/>
                      <a:pt x="472" y="1001"/>
                    </a:cubicBezTo>
                    <a:cubicBezTo>
                      <a:pt x="1314" y="2141"/>
                      <a:pt x="2331" y="3083"/>
                      <a:pt x="3521" y="3827"/>
                    </a:cubicBezTo>
                    <a:cubicBezTo>
                      <a:pt x="3446" y="3579"/>
                      <a:pt x="3347" y="3381"/>
                      <a:pt x="3273" y="3158"/>
                    </a:cubicBezTo>
                    <a:lnTo>
                      <a:pt x="3273" y="3158"/>
                    </a:lnTo>
                    <a:cubicBezTo>
                      <a:pt x="3595" y="3282"/>
                      <a:pt x="3967" y="3406"/>
                      <a:pt x="4314" y="3530"/>
                    </a:cubicBezTo>
                    <a:cubicBezTo>
                      <a:pt x="4140" y="3158"/>
                      <a:pt x="3892" y="2811"/>
                      <a:pt x="3645" y="2513"/>
                    </a:cubicBezTo>
                    <a:cubicBezTo>
                      <a:pt x="3892" y="2513"/>
                      <a:pt x="4091" y="2538"/>
                      <a:pt x="4339" y="2538"/>
                    </a:cubicBezTo>
                    <a:cubicBezTo>
                      <a:pt x="4091" y="2191"/>
                      <a:pt x="3769" y="1918"/>
                      <a:pt x="3421" y="1670"/>
                    </a:cubicBezTo>
                    <a:cubicBezTo>
                      <a:pt x="2579" y="1075"/>
                      <a:pt x="1686" y="580"/>
                      <a:pt x="744" y="158"/>
                    </a:cubicBezTo>
                    <a:cubicBezTo>
                      <a:pt x="629" y="100"/>
                      <a:pt x="438" y="1"/>
                      <a:pt x="294"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9" name="Google Shape;11329;p29"/>
              <p:cNvSpPr/>
              <p:nvPr/>
            </p:nvSpPr>
            <p:spPr>
              <a:xfrm>
                <a:off x="3983550"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0" name="Google Shape;11330;p29"/>
              <p:cNvSpPr/>
              <p:nvPr/>
            </p:nvSpPr>
            <p:spPr>
              <a:xfrm>
                <a:off x="3987875" y="1992150"/>
                <a:ext cx="128325" cy="75250"/>
              </a:xfrm>
              <a:custGeom>
                <a:avLst/>
                <a:gdLst/>
                <a:ahLst/>
                <a:cxnLst/>
                <a:rect l="l" t="t" r="r" b="b"/>
                <a:pathLst>
                  <a:path w="5133" h="3010" extrusionOk="0">
                    <a:moveTo>
                      <a:pt x="862" y="1"/>
                    </a:moveTo>
                    <a:cubicBezTo>
                      <a:pt x="573" y="1"/>
                      <a:pt x="172" y="56"/>
                      <a:pt x="75" y="308"/>
                    </a:cubicBezTo>
                    <a:cubicBezTo>
                      <a:pt x="1" y="581"/>
                      <a:pt x="422" y="952"/>
                      <a:pt x="571" y="1126"/>
                    </a:cubicBezTo>
                    <a:cubicBezTo>
                      <a:pt x="1166" y="1696"/>
                      <a:pt x="1885" y="2043"/>
                      <a:pt x="2554" y="2390"/>
                    </a:cubicBezTo>
                    <a:cubicBezTo>
                      <a:pt x="3025" y="2589"/>
                      <a:pt x="3471" y="2812"/>
                      <a:pt x="3918" y="3010"/>
                    </a:cubicBezTo>
                    <a:cubicBezTo>
                      <a:pt x="3645" y="2589"/>
                      <a:pt x="3347" y="2217"/>
                      <a:pt x="2976" y="1919"/>
                    </a:cubicBezTo>
                    <a:lnTo>
                      <a:pt x="2976" y="1919"/>
                    </a:lnTo>
                    <a:lnTo>
                      <a:pt x="4909" y="2291"/>
                    </a:lnTo>
                    <a:cubicBezTo>
                      <a:pt x="4513" y="1944"/>
                      <a:pt x="4017" y="1671"/>
                      <a:pt x="3496" y="1473"/>
                    </a:cubicBezTo>
                    <a:cubicBezTo>
                      <a:pt x="4042" y="1374"/>
                      <a:pt x="4587" y="1299"/>
                      <a:pt x="5132" y="1176"/>
                    </a:cubicBezTo>
                    <a:cubicBezTo>
                      <a:pt x="3918" y="432"/>
                      <a:pt x="2505" y="110"/>
                      <a:pt x="1067" y="10"/>
                    </a:cubicBezTo>
                    <a:cubicBezTo>
                      <a:pt x="1013" y="5"/>
                      <a:pt x="942" y="1"/>
                      <a:pt x="862"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1" name="Google Shape;11331;p29"/>
              <p:cNvSpPr/>
              <p:nvPr/>
            </p:nvSpPr>
            <p:spPr>
              <a:xfrm>
                <a:off x="3979825"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2" name="Google Shape;11332;p29"/>
              <p:cNvSpPr/>
              <p:nvPr/>
            </p:nvSpPr>
            <p:spPr>
              <a:xfrm>
                <a:off x="3992000" y="1909350"/>
                <a:ext cx="131025" cy="71525"/>
              </a:xfrm>
              <a:custGeom>
                <a:avLst/>
                <a:gdLst/>
                <a:ahLst/>
                <a:cxnLst/>
                <a:rect l="l" t="t" r="r" b="b"/>
                <a:pathLst>
                  <a:path w="5241" h="2861" extrusionOk="0">
                    <a:moveTo>
                      <a:pt x="4546" y="1"/>
                    </a:moveTo>
                    <a:lnTo>
                      <a:pt x="4546" y="1"/>
                    </a:lnTo>
                    <a:cubicBezTo>
                      <a:pt x="4075" y="125"/>
                      <a:pt x="3604" y="298"/>
                      <a:pt x="3133" y="447"/>
                    </a:cubicBezTo>
                    <a:cubicBezTo>
                      <a:pt x="2364" y="819"/>
                      <a:pt x="1621" y="1265"/>
                      <a:pt x="951" y="1810"/>
                    </a:cubicBezTo>
                    <a:cubicBezTo>
                      <a:pt x="728" y="1984"/>
                      <a:pt x="34" y="2430"/>
                      <a:pt x="9" y="2678"/>
                    </a:cubicBezTo>
                    <a:cubicBezTo>
                      <a:pt x="0" y="2815"/>
                      <a:pt x="126" y="2861"/>
                      <a:pt x="296" y="2861"/>
                    </a:cubicBezTo>
                    <a:cubicBezTo>
                      <a:pt x="589" y="2861"/>
                      <a:pt x="1015" y="2725"/>
                      <a:pt x="1125" y="2678"/>
                    </a:cubicBezTo>
                    <a:cubicBezTo>
                      <a:pt x="2439" y="2356"/>
                      <a:pt x="3753" y="2033"/>
                      <a:pt x="5067" y="1686"/>
                    </a:cubicBezTo>
                    <a:cubicBezTo>
                      <a:pt x="4571" y="1637"/>
                      <a:pt x="4075" y="1538"/>
                      <a:pt x="3579" y="1488"/>
                    </a:cubicBezTo>
                    <a:lnTo>
                      <a:pt x="5240" y="546"/>
                    </a:lnTo>
                    <a:lnTo>
                      <a:pt x="5240" y="546"/>
                    </a:lnTo>
                    <a:cubicBezTo>
                      <a:pt x="4571" y="769"/>
                      <a:pt x="3877" y="893"/>
                      <a:pt x="3207" y="992"/>
                    </a:cubicBezTo>
                    <a:cubicBezTo>
                      <a:pt x="3579" y="546"/>
                      <a:pt x="4001" y="199"/>
                      <a:pt x="4546"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3" name="Google Shape;11333;p29"/>
              <p:cNvSpPr/>
              <p:nvPr/>
            </p:nvSpPr>
            <p:spPr>
              <a:xfrm>
                <a:off x="3660338"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4" name="Google Shape;11334;p29"/>
              <p:cNvSpPr/>
              <p:nvPr/>
            </p:nvSpPr>
            <p:spPr>
              <a:xfrm>
                <a:off x="3732550" y="1916175"/>
                <a:ext cx="114050" cy="65100"/>
              </a:xfrm>
              <a:custGeom>
                <a:avLst/>
                <a:gdLst/>
                <a:ahLst/>
                <a:cxnLst/>
                <a:rect l="l" t="t" r="r" b="b"/>
                <a:pathLst>
                  <a:path w="4562" h="2604" extrusionOk="0">
                    <a:moveTo>
                      <a:pt x="174" y="0"/>
                    </a:moveTo>
                    <a:cubicBezTo>
                      <a:pt x="194" y="3"/>
                      <a:pt x="214" y="6"/>
                      <a:pt x="235" y="9"/>
                    </a:cubicBezTo>
                    <a:lnTo>
                      <a:pt x="235" y="9"/>
                    </a:lnTo>
                    <a:cubicBezTo>
                      <a:pt x="216" y="4"/>
                      <a:pt x="196" y="0"/>
                      <a:pt x="174" y="0"/>
                    </a:cubicBezTo>
                    <a:close/>
                    <a:moveTo>
                      <a:pt x="235" y="9"/>
                    </a:moveTo>
                    <a:cubicBezTo>
                      <a:pt x="318" y="34"/>
                      <a:pt x="366" y="108"/>
                      <a:pt x="447" y="149"/>
                    </a:cubicBezTo>
                    <a:cubicBezTo>
                      <a:pt x="719" y="422"/>
                      <a:pt x="992" y="719"/>
                      <a:pt x="1240" y="992"/>
                    </a:cubicBezTo>
                    <a:cubicBezTo>
                      <a:pt x="937" y="916"/>
                      <a:pt x="634" y="884"/>
                      <a:pt x="309" y="884"/>
                    </a:cubicBezTo>
                    <a:cubicBezTo>
                      <a:pt x="208" y="884"/>
                      <a:pt x="106" y="887"/>
                      <a:pt x="1" y="893"/>
                    </a:cubicBezTo>
                    <a:cubicBezTo>
                      <a:pt x="546" y="1190"/>
                      <a:pt x="1067" y="1488"/>
                      <a:pt x="1612" y="1736"/>
                    </a:cubicBezTo>
                    <a:cubicBezTo>
                      <a:pt x="1508" y="1722"/>
                      <a:pt x="1404" y="1716"/>
                      <a:pt x="1300" y="1716"/>
                    </a:cubicBezTo>
                    <a:cubicBezTo>
                      <a:pt x="1032" y="1716"/>
                      <a:pt x="764" y="1756"/>
                      <a:pt x="496" y="1810"/>
                    </a:cubicBezTo>
                    <a:cubicBezTo>
                      <a:pt x="1091" y="2281"/>
                      <a:pt x="1835" y="2603"/>
                      <a:pt x="2579" y="2603"/>
                    </a:cubicBezTo>
                    <a:cubicBezTo>
                      <a:pt x="3198" y="2603"/>
                      <a:pt x="3818" y="2405"/>
                      <a:pt x="4413" y="2182"/>
                    </a:cubicBezTo>
                    <a:cubicBezTo>
                      <a:pt x="4463" y="2157"/>
                      <a:pt x="4562" y="2132"/>
                      <a:pt x="4562" y="2058"/>
                    </a:cubicBezTo>
                    <a:cubicBezTo>
                      <a:pt x="4562" y="1983"/>
                      <a:pt x="3942" y="1537"/>
                      <a:pt x="3843" y="1438"/>
                    </a:cubicBezTo>
                    <a:cubicBezTo>
                      <a:pt x="3521" y="1165"/>
                      <a:pt x="3099" y="942"/>
                      <a:pt x="2703" y="769"/>
                    </a:cubicBezTo>
                    <a:cubicBezTo>
                      <a:pt x="1952" y="357"/>
                      <a:pt x="1083" y="135"/>
                      <a:pt x="235" y="9"/>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5" name="Google Shape;11335;p29"/>
              <p:cNvSpPr/>
              <p:nvPr/>
            </p:nvSpPr>
            <p:spPr>
              <a:xfrm>
                <a:off x="3961850"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6" name="Google Shape;11336;p29"/>
              <p:cNvSpPr/>
              <p:nvPr/>
            </p:nvSpPr>
            <p:spPr>
              <a:xfrm>
                <a:off x="3964950" y="1805850"/>
                <a:ext cx="120875" cy="146350"/>
              </a:xfrm>
              <a:custGeom>
                <a:avLst/>
                <a:gdLst/>
                <a:ahLst/>
                <a:cxnLst/>
                <a:rect l="l" t="t" r="r" b="b"/>
                <a:pathLst>
                  <a:path w="4835" h="5854" extrusionOk="0">
                    <a:moveTo>
                      <a:pt x="4289" y="1"/>
                    </a:moveTo>
                    <a:lnTo>
                      <a:pt x="4289" y="1"/>
                    </a:lnTo>
                    <a:cubicBezTo>
                      <a:pt x="3446" y="546"/>
                      <a:pt x="2703" y="1240"/>
                      <a:pt x="2083" y="2058"/>
                    </a:cubicBezTo>
                    <a:cubicBezTo>
                      <a:pt x="1364" y="2951"/>
                      <a:pt x="744" y="3942"/>
                      <a:pt x="298" y="4934"/>
                    </a:cubicBezTo>
                    <a:cubicBezTo>
                      <a:pt x="125" y="5207"/>
                      <a:pt x="1" y="5504"/>
                      <a:pt x="75" y="5802"/>
                    </a:cubicBezTo>
                    <a:cubicBezTo>
                      <a:pt x="112" y="5839"/>
                      <a:pt x="158" y="5853"/>
                      <a:pt x="208" y="5853"/>
                    </a:cubicBezTo>
                    <a:cubicBezTo>
                      <a:pt x="324" y="5853"/>
                      <a:pt x="459" y="5772"/>
                      <a:pt x="546" y="5702"/>
                    </a:cubicBezTo>
                    <a:cubicBezTo>
                      <a:pt x="1463" y="4983"/>
                      <a:pt x="2281" y="4215"/>
                      <a:pt x="3099" y="3372"/>
                    </a:cubicBezTo>
                    <a:cubicBezTo>
                      <a:pt x="3793" y="2703"/>
                      <a:pt x="4463" y="1959"/>
                      <a:pt x="4835" y="1067"/>
                    </a:cubicBezTo>
                    <a:lnTo>
                      <a:pt x="4835" y="1067"/>
                    </a:lnTo>
                    <a:cubicBezTo>
                      <a:pt x="4661" y="1116"/>
                      <a:pt x="4438" y="1191"/>
                      <a:pt x="4264" y="1240"/>
                    </a:cubicBezTo>
                    <a:cubicBezTo>
                      <a:pt x="4463" y="992"/>
                      <a:pt x="4686" y="720"/>
                      <a:pt x="4810" y="422"/>
                    </a:cubicBezTo>
                    <a:lnTo>
                      <a:pt x="4810" y="422"/>
                    </a:lnTo>
                    <a:cubicBezTo>
                      <a:pt x="4512" y="546"/>
                      <a:pt x="4215" y="645"/>
                      <a:pt x="3942" y="844"/>
                    </a:cubicBezTo>
                    <a:cubicBezTo>
                      <a:pt x="4091" y="571"/>
                      <a:pt x="4190" y="273"/>
                      <a:pt x="4289"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7" name="Google Shape;11337;p29"/>
              <p:cNvSpPr/>
              <p:nvPr/>
            </p:nvSpPr>
            <p:spPr>
              <a:xfrm>
                <a:off x="3772825"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8" name="Google Shape;11338;p29"/>
              <p:cNvSpPr/>
              <p:nvPr/>
            </p:nvSpPr>
            <p:spPr>
              <a:xfrm>
                <a:off x="3808150" y="1849250"/>
                <a:ext cx="69975" cy="85600"/>
              </a:xfrm>
              <a:custGeom>
                <a:avLst/>
                <a:gdLst/>
                <a:ahLst/>
                <a:cxnLst/>
                <a:rect l="l" t="t" r="r" b="b"/>
                <a:pathLst>
                  <a:path w="2799" h="3424" extrusionOk="0">
                    <a:moveTo>
                      <a:pt x="1687" y="0"/>
                    </a:moveTo>
                    <a:lnTo>
                      <a:pt x="1687" y="0"/>
                    </a:lnTo>
                    <a:cubicBezTo>
                      <a:pt x="1786" y="397"/>
                      <a:pt x="1811" y="843"/>
                      <a:pt x="1811" y="1239"/>
                    </a:cubicBezTo>
                    <a:cubicBezTo>
                      <a:pt x="1563" y="768"/>
                      <a:pt x="1265" y="372"/>
                      <a:pt x="893" y="25"/>
                    </a:cubicBezTo>
                    <a:lnTo>
                      <a:pt x="893" y="25"/>
                    </a:lnTo>
                    <a:cubicBezTo>
                      <a:pt x="992" y="446"/>
                      <a:pt x="1017" y="818"/>
                      <a:pt x="1042" y="1215"/>
                    </a:cubicBezTo>
                    <a:cubicBezTo>
                      <a:pt x="670" y="967"/>
                      <a:pt x="323" y="719"/>
                      <a:pt x="1" y="471"/>
                    </a:cubicBezTo>
                    <a:lnTo>
                      <a:pt x="1" y="471"/>
                    </a:lnTo>
                    <a:cubicBezTo>
                      <a:pt x="150" y="1190"/>
                      <a:pt x="521" y="1834"/>
                      <a:pt x="1017" y="2355"/>
                    </a:cubicBezTo>
                    <a:cubicBezTo>
                      <a:pt x="1315" y="2702"/>
                      <a:pt x="1786" y="3272"/>
                      <a:pt x="2232" y="3371"/>
                    </a:cubicBezTo>
                    <a:cubicBezTo>
                      <a:pt x="2312" y="3407"/>
                      <a:pt x="2381" y="3423"/>
                      <a:pt x="2441" y="3423"/>
                    </a:cubicBezTo>
                    <a:cubicBezTo>
                      <a:pt x="2749" y="3423"/>
                      <a:pt x="2798" y="2993"/>
                      <a:pt x="2777" y="2702"/>
                    </a:cubicBezTo>
                    <a:cubicBezTo>
                      <a:pt x="2753" y="2206"/>
                      <a:pt x="2629" y="1710"/>
                      <a:pt x="2430" y="1239"/>
                    </a:cubicBezTo>
                    <a:cubicBezTo>
                      <a:pt x="2356" y="992"/>
                      <a:pt x="2232" y="768"/>
                      <a:pt x="2108" y="570"/>
                    </a:cubicBezTo>
                    <a:cubicBezTo>
                      <a:pt x="2009" y="397"/>
                      <a:pt x="1736" y="149"/>
                      <a:pt x="1687"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9" name="Google Shape;11339;p29"/>
              <p:cNvSpPr/>
              <p:nvPr/>
            </p:nvSpPr>
            <p:spPr>
              <a:xfrm>
                <a:off x="3913525"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0" name="Google Shape;11340;p29"/>
              <p:cNvSpPr/>
              <p:nvPr/>
            </p:nvSpPr>
            <p:spPr>
              <a:xfrm>
                <a:off x="3920950" y="1790375"/>
                <a:ext cx="48975" cy="142550"/>
              </a:xfrm>
              <a:custGeom>
                <a:avLst/>
                <a:gdLst/>
                <a:ahLst/>
                <a:cxnLst/>
                <a:rect l="l" t="t" r="r" b="b"/>
                <a:pathLst>
                  <a:path w="1959" h="5702" extrusionOk="0">
                    <a:moveTo>
                      <a:pt x="1339" y="0"/>
                    </a:moveTo>
                    <a:cubicBezTo>
                      <a:pt x="1067" y="446"/>
                      <a:pt x="843" y="892"/>
                      <a:pt x="620" y="1413"/>
                    </a:cubicBezTo>
                    <a:cubicBezTo>
                      <a:pt x="496" y="1710"/>
                      <a:pt x="323" y="2033"/>
                      <a:pt x="224" y="2330"/>
                    </a:cubicBezTo>
                    <a:cubicBezTo>
                      <a:pt x="1" y="3223"/>
                      <a:pt x="249" y="4437"/>
                      <a:pt x="472" y="5330"/>
                    </a:cubicBezTo>
                    <a:cubicBezTo>
                      <a:pt x="496" y="5503"/>
                      <a:pt x="596" y="5677"/>
                      <a:pt x="744" y="5702"/>
                    </a:cubicBezTo>
                    <a:lnTo>
                      <a:pt x="1488" y="3768"/>
                    </a:lnTo>
                    <a:cubicBezTo>
                      <a:pt x="1686" y="3223"/>
                      <a:pt x="1885" y="2702"/>
                      <a:pt x="1959" y="2157"/>
                    </a:cubicBezTo>
                    <a:lnTo>
                      <a:pt x="1959" y="2157"/>
                    </a:lnTo>
                    <a:cubicBezTo>
                      <a:pt x="1860" y="2281"/>
                      <a:pt x="1736" y="2355"/>
                      <a:pt x="1612" y="2454"/>
                    </a:cubicBezTo>
                    <a:cubicBezTo>
                      <a:pt x="1810" y="1810"/>
                      <a:pt x="1860" y="1165"/>
                      <a:pt x="1860" y="496"/>
                    </a:cubicBezTo>
                    <a:lnTo>
                      <a:pt x="1860" y="496"/>
                    </a:lnTo>
                    <a:cubicBezTo>
                      <a:pt x="1711" y="719"/>
                      <a:pt x="1562" y="967"/>
                      <a:pt x="1463" y="1239"/>
                    </a:cubicBezTo>
                    <a:cubicBezTo>
                      <a:pt x="1463" y="843"/>
                      <a:pt x="1389" y="421"/>
                      <a:pt x="1339"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1" name="Google Shape;11341;p29"/>
              <p:cNvSpPr/>
              <p:nvPr/>
            </p:nvSpPr>
            <p:spPr>
              <a:xfrm>
                <a:off x="3693500" y="1800175"/>
                <a:ext cx="175425" cy="169000"/>
              </a:xfrm>
              <a:custGeom>
                <a:avLst/>
                <a:gdLst/>
                <a:ahLst/>
                <a:cxnLst/>
                <a:rect l="l" t="t" r="r" b="b"/>
                <a:pathLst>
                  <a:path w="7017" h="6760" extrusionOk="0">
                    <a:moveTo>
                      <a:pt x="1582" y="1"/>
                    </a:moveTo>
                    <a:cubicBezTo>
                      <a:pt x="1559" y="1"/>
                      <a:pt x="1536" y="2"/>
                      <a:pt x="1513" y="5"/>
                    </a:cubicBezTo>
                    <a:cubicBezTo>
                      <a:pt x="1315" y="54"/>
                      <a:pt x="1141" y="178"/>
                      <a:pt x="943" y="253"/>
                    </a:cubicBezTo>
                    <a:cubicBezTo>
                      <a:pt x="745" y="376"/>
                      <a:pt x="447" y="426"/>
                      <a:pt x="274" y="575"/>
                    </a:cubicBezTo>
                    <a:cubicBezTo>
                      <a:pt x="75" y="724"/>
                      <a:pt x="75" y="922"/>
                      <a:pt x="75" y="1120"/>
                    </a:cubicBezTo>
                    <a:cubicBezTo>
                      <a:pt x="75" y="1219"/>
                      <a:pt x="125" y="1244"/>
                      <a:pt x="75" y="1343"/>
                    </a:cubicBezTo>
                    <a:cubicBezTo>
                      <a:pt x="75" y="1442"/>
                      <a:pt x="26" y="1542"/>
                      <a:pt x="26" y="1616"/>
                    </a:cubicBezTo>
                    <a:cubicBezTo>
                      <a:pt x="1" y="1988"/>
                      <a:pt x="125" y="2459"/>
                      <a:pt x="373" y="2781"/>
                    </a:cubicBezTo>
                    <a:cubicBezTo>
                      <a:pt x="1761" y="4591"/>
                      <a:pt x="4091" y="5880"/>
                      <a:pt x="6198" y="6673"/>
                    </a:cubicBezTo>
                    <a:cubicBezTo>
                      <a:pt x="6322" y="6723"/>
                      <a:pt x="6459" y="6760"/>
                      <a:pt x="6582" y="6760"/>
                    </a:cubicBezTo>
                    <a:cubicBezTo>
                      <a:pt x="6706" y="6760"/>
                      <a:pt x="6818" y="6723"/>
                      <a:pt x="6892" y="6623"/>
                    </a:cubicBezTo>
                    <a:cubicBezTo>
                      <a:pt x="7016" y="6450"/>
                      <a:pt x="6942" y="6252"/>
                      <a:pt x="6868" y="6053"/>
                    </a:cubicBezTo>
                    <a:cubicBezTo>
                      <a:pt x="6520" y="5260"/>
                      <a:pt x="6000" y="4492"/>
                      <a:pt x="5455" y="3698"/>
                    </a:cubicBezTo>
                    <a:cubicBezTo>
                      <a:pt x="5281" y="3500"/>
                      <a:pt x="5132" y="3302"/>
                      <a:pt x="4984" y="3079"/>
                    </a:cubicBezTo>
                    <a:cubicBezTo>
                      <a:pt x="4165" y="2013"/>
                      <a:pt x="3298" y="922"/>
                      <a:pt x="2133" y="203"/>
                    </a:cubicBezTo>
                    <a:cubicBezTo>
                      <a:pt x="1955" y="92"/>
                      <a:pt x="1777" y="1"/>
                      <a:pt x="1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2" name="Google Shape;11342;p29"/>
              <p:cNvSpPr/>
              <p:nvPr/>
            </p:nvSpPr>
            <p:spPr>
              <a:xfrm>
                <a:off x="3753000" y="1859150"/>
                <a:ext cx="104775" cy="101675"/>
              </a:xfrm>
              <a:custGeom>
                <a:avLst/>
                <a:gdLst/>
                <a:ahLst/>
                <a:cxnLst/>
                <a:rect l="l" t="t" r="r" b="b"/>
                <a:pathLst>
                  <a:path w="4191" h="4067" extrusionOk="0">
                    <a:moveTo>
                      <a:pt x="794" y="1"/>
                    </a:moveTo>
                    <a:cubicBezTo>
                      <a:pt x="801" y="18"/>
                      <a:pt x="811" y="35"/>
                      <a:pt x="824" y="52"/>
                    </a:cubicBezTo>
                    <a:lnTo>
                      <a:pt x="824" y="52"/>
                    </a:lnTo>
                    <a:cubicBezTo>
                      <a:pt x="814" y="35"/>
                      <a:pt x="804" y="18"/>
                      <a:pt x="794" y="1"/>
                    </a:cubicBezTo>
                    <a:close/>
                    <a:moveTo>
                      <a:pt x="348" y="1463"/>
                    </a:moveTo>
                    <a:lnTo>
                      <a:pt x="348" y="1463"/>
                    </a:lnTo>
                    <a:cubicBezTo>
                      <a:pt x="355" y="1465"/>
                      <a:pt x="362" y="1467"/>
                      <a:pt x="369" y="1468"/>
                    </a:cubicBezTo>
                    <a:lnTo>
                      <a:pt x="369" y="1468"/>
                    </a:lnTo>
                    <a:cubicBezTo>
                      <a:pt x="362" y="1466"/>
                      <a:pt x="355" y="1465"/>
                      <a:pt x="348" y="1463"/>
                    </a:cubicBezTo>
                    <a:close/>
                    <a:moveTo>
                      <a:pt x="824" y="52"/>
                    </a:moveTo>
                    <a:cubicBezTo>
                      <a:pt x="982" y="330"/>
                      <a:pt x="1100" y="587"/>
                      <a:pt x="1240" y="843"/>
                    </a:cubicBezTo>
                    <a:cubicBezTo>
                      <a:pt x="868" y="571"/>
                      <a:pt x="422" y="372"/>
                      <a:pt x="1" y="273"/>
                    </a:cubicBezTo>
                    <a:lnTo>
                      <a:pt x="1" y="273"/>
                    </a:lnTo>
                    <a:cubicBezTo>
                      <a:pt x="348" y="695"/>
                      <a:pt x="670" y="1141"/>
                      <a:pt x="1017" y="1538"/>
                    </a:cubicBezTo>
                    <a:cubicBezTo>
                      <a:pt x="802" y="1514"/>
                      <a:pt x="564" y="1513"/>
                      <a:pt x="369" y="1468"/>
                    </a:cubicBezTo>
                    <a:lnTo>
                      <a:pt x="369" y="1468"/>
                    </a:lnTo>
                    <a:cubicBezTo>
                      <a:pt x="621" y="1538"/>
                      <a:pt x="1048" y="1964"/>
                      <a:pt x="1265" y="2133"/>
                    </a:cubicBezTo>
                    <a:cubicBezTo>
                      <a:pt x="1587" y="2306"/>
                      <a:pt x="1860" y="2529"/>
                      <a:pt x="2157" y="2703"/>
                    </a:cubicBezTo>
                    <a:cubicBezTo>
                      <a:pt x="2827" y="3149"/>
                      <a:pt x="3471" y="3620"/>
                      <a:pt x="4116" y="4066"/>
                    </a:cubicBezTo>
                    <a:cubicBezTo>
                      <a:pt x="4190" y="4017"/>
                      <a:pt x="4116" y="3917"/>
                      <a:pt x="4091" y="3818"/>
                    </a:cubicBezTo>
                    <a:cubicBezTo>
                      <a:pt x="3769" y="3322"/>
                      <a:pt x="3570" y="2827"/>
                      <a:pt x="3198" y="2380"/>
                    </a:cubicBezTo>
                    <a:cubicBezTo>
                      <a:pt x="2777" y="1860"/>
                      <a:pt x="2380" y="1414"/>
                      <a:pt x="1909" y="943"/>
                    </a:cubicBezTo>
                    <a:cubicBezTo>
                      <a:pt x="1736" y="744"/>
                      <a:pt x="1538" y="596"/>
                      <a:pt x="1364" y="422"/>
                    </a:cubicBezTo>
                    <a:cubicBezTo>
                      <a:pt x="1230" y="355"/>
                      <a:pt x="935" y="208"/>
                      <a:pt x="824" y="52"/>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3" name="Google Shape;11343;p29"/>
              <p:cNvSpPr/>
              <p:nvPr/>
            </p:nvSpPr>
            <p:spPr>
              <a:xfrm>
                <a:off x="3843475" y="1707050"/>
                <a:ext cx="93625" cy="244625"/>
              </a:xfrm>
              <a:custGeom>
                <a:avLst/>
                <a:gdLst/>
                <a:ahLst/>
                <a:cxnLst/>
                <a:rect l="l" t="t" r="r" b="b"/>
                <a:pathLst>
                  <a:path w="3745" h="9785" extrusionOk="0">
                    <a:moveTo>
                      <a:pt x="2204" y="0"/>
                    </a:moveTo>
                    <a:cubicBezTo>
                      <a:pt x="2000" y="0"/>
                      <a:pt x="1793" y="215"/>
                      <a:pt x="1572" y="215"/>
                    </a:cubicBezTo>
                    <a:cubicBezTo>
                      <a:pt x="1552" y="215"/>
                      <a:pt x="1533" y="213"/>
                      <a:pt x="1513" y="210"/>
                    </a:cubicBezTo>
                    <a:cubicBezTo>
                      <a:pt x="1414" y="185"/>
                      <a:pt x="1364" y="160"/>
                      <a:pt x="1265" y="110"/>
                    </a:cubicBezTo>
                    <a:cubicBezTo>
                      <a:pt x="1249" y="108"/>
                      <a:pt x="1234" y="106"/>
                      <a:pt x="1218" y="106"/>
                    </a:cubicBezTo>
                    <a:cubicBezTo>
                      <a:pt x="1090" y="106"/>
                      <a:pt x="982" y="193"/>
                      <a:pt x="893" y="259"/>
                    </a:cubicBezTo>
                    <a:cubicBezTo>
                      <a:pt x="819" y="358"/>
                      <a:pt x="745" y="507"/>
                      <a:pt x="720" y="631"/>
                    </a:cubicBezTo>
                    <a:cubicBezTo>
                      <a:pt x="398" y="1474"/>
                      <a:pt x="150" y="2341"/>
                      <a:pt x="50" y="3234"/>
                    </a:cubicBezTo>
                    <a:cubicBezTo>
                      <a:pt x="1" y="4052"/>
                      <a:pt x="199" y="4721"/>
                      <a:pt x="373" y="5514"/>
                    </a:cubicBezTo>
                    <a:cubicBezTo>
                      <a:pt x="745" y="7027"/>
                      <a:pt x="1364" y="8539"/>
                      <a:pt x="2480" y="9679"/>
                    </a:cubicBezTo>
                    <a:cubicBezTo>
                      <a:pt x="2521" y="9740"/>
                      <a:pt x="2578" y="9785"/>
                      <a:pt x="2653" y="9785"/>
                    </a:cubicBezTo>
                    <a:cubicBezTo>
                      <a:pt x="2669" y="9785"/>
                      <a:pt x="2685" y="9783"/>
                      <a:pt x="2703" y="9778"/>
                    </a:cubicBezTo>
                    <a:cubicBezTo>
                      <a:pt x="2728" y="9778"/>
                      <a:pt x="2753" y="9754"/>
                      <a:pt x="2802" y="9729"/>
                    </a:cubicBezTo>
                    <a:cubicBezTo>
                      <a:pt x="3050" y="9456"/>
                      <a:pt x="3149" y="9109"/>
                      <a:pt x="3248" y="8737"/>
                    </a:cubicBezTo>
                    <a:cubicBezTo>
                      <a:pt x="3620" y="7374"/>
                      <a:pt x="3695" y="5985"/>
                      <a:pt x="3695" y="4548"/>
                    </a:cubicBezTo>
                    <a:cubicBezTo>
                      <a:pt x="3695" y="4449"/>
                      <a:pt x="3695" y="4399"/>
                      <a:pt x="3744" y="4325"/>
                    </a:cubicBezTo>
                    <a:cubicBezTo>
                      <a:pt x="3744" y="3928"/>
                      <a:pt x="3744" y="3482"/>
                      <a:pt x="3695" y="3085"/>
                    </a:cubicBezTo>
                    <a:cubicBezTo>
                      <a:pt x="3620" y="2713"/>
                      <a:pt x="3521" y="2366"/>
                      <a:pt x="3397" y="2044"/>
                    </a:cubicBezTo>
                    <a:cubicBezTo>
                      <a:pt x="3298" y="1672"/>
                      <a:pt x="3149" y="1251"/>
                      <a:pt x="3025" y="879"/>
                    </a:cubicBezTo>
                    <a:cubicBezTo>
                      <a:pt x="2951" y="606"/>
                      <a:pt x="2703" y="383"/>
                      <a:pt x="2480" y="185"/>
                    </a:cubicBezTo>
                    <a:cubicBezTo>
                      <a:pt x="2406" y="110"/>
                      <a:pt x="2356" y="61"/>
                      <a:pt x="2282" y="11"/>
                    </a:cubicBezTo>
                    <a:cubicBezTo>
                      <a:pt x="2256" y="3"/>
                      <a:pt x="2230" y="0"/>
                      <a:pt x="22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4" name="Google Shape;11344;p29"/>
              <p:cNvSpPr/>
              <p:nvPr/>
            </p:nvSpPr>
            <p:spPr>
              <a:xfrm>
                <a:off x="3871375" y="1763725"/>
                <a:ext cx="49600" cy="165950"/>
              </a:xfrm>
              <a:custGeom>
                <a:avLst/>
                <a:gdLst/>
                <a:ahLst/>
                <a:cxnLst/>
                <a:rect l="l" t="t" r="r" b="b"/>
                <a:pathLst>
                  <a:path w="1984" h="6638" extrusionOk="0">
                    <a:moveTo>
                      <a:pt x="1959" y="2628"/>
                    </a:moveTo>
                    <a:cubicBezTo>
                      <a:pt x="1954" y="2634"/>
                      <a:pt x="1950" y="2641"/>
                      <a:pt x="1947" y="2649"/>
                    </a:cubicBezTo>
                    <a:lnTo>
                      <a:pt x="1947" y="2649"/>
                    </a:lnTo>
                    <a:cubicBezTo>
                      <a:pt x="1951" y="2642"/>
                      <a:pt x="1955" y="2635"/>
                      <a:pt x="1959" y="2628"/>
                    </a:cubicBezTo>
                    <a:close/>
                    <a:moveTo>
                      <a:pt x="248" y="0"/>
                    </a:moveTo>
                    <a:cubicBezTo>
                      <a:pt x="75" y="793"/>
                      <a:pt x="0" y="1636"/>
                      <a:pt x="50" y="2479"/>
                    </a:cubicBezTo>
                    <a:cubicBezTo>
                      <a:pt x="100" y="3173"/>
                      <a:pt x="174" y="3917"/>
                      <a:pt x="372" y="4636"/>
                    </a:cubicBezTo>
                    <a:cubicBezTo>
                      <a:pt x="471" y="5008"/>
                      <a:pt x="595" y="5379"/>
                      <a:pt x="719" y="5726"/>
                    </a:cubicBezTo>
                    <a:cubicBezTo>
                      <a:pt x="794" y="5974"/>
                      <a:pt x="893" y="6470"/>
                      <a:pt x="1141" y="6594"/>
                    </a:cubicBezTo>
                    <a:cubicBezTo>
                      <a:pt x="1197" y="6624"/>
                      <a:pt x="1250" y="6637"/>
                      <a:pt x="1298" y="6637"/>
                    </a:cubicBezTo>
                    <a:cubicBezTo>
                      <a:pt x="1778" y="6637"/>
                      <a:pt x="1862" y="5300"/>
                      <a:pt x="1884" y="5008"/>
                    </a:cubicBezTo>
                    <a:lnTo>
                      <a:pt x="1984" y="3793"/>
                    </a:lnTo>
                    <a:lnTo>
                      <a:pt x="1984" y="3173"/>
                    </a:lnTo>
                    <a:cubicBezTo>
                      <a:pt x="1984" y="3103"/>
                      <a:pt x="1896" y="2771"/>
                      <a:pt x="1947" y="2649"/>
                    </a:cubicBezTo>
                    <a:lnTo>
                      <a:pt x="1947" y="2649"/>
                    </a:lnTo>
                    <a:cubicBezTo>
                      <a:pt x="1826" y="2866"/>
                      <a:pt x="1682" y="3105"/>
                      <a:pt x="1562" y="3297"/>
                    </a:cubicBezTo>
                    <a:cubicBezTo>
                      <a:pt x="1612" y="2305"/>
                      <a:pt x="1562" y="1363"/>
                      <a:pt x="1290" y="397"/>
                    </a:cubicBezTo>
                    <a:cubicBezTo>
                      <a:pt x="1190" y="769"/>
                      <a:pt x="1066" y="1165"/>
                      <a:pt x="942" y="1537"/>
                    </a:cubicBezTo>
                    <a:cubicBezTo>
                      <a:pt x="695" y="1016"/>
                      <a:pt x="471" y="521"/>
                      <a:pt x="248"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5" name="Google Shape;11345;p29"/>
              <p:cNvSpPr/>
              <p:nvPr/>
            </p:nvSpPr>
            <p:spPr>
              <a:xfrm>
                <a:off x="3941400" y="1752650"/>
                <a:ext cx="131425" cy="195800"/>
              </a:xfrm>
              <a:custGeom>
                <a:avLst/>
                <a:gdLst/>
                <a:ahLst/>
                <a:cxnLst/>
                <a:rect l="l" t="t" r="r" b="b"/>
                <a:pathLst>
                  <a:path w="5257" h="7832" extrusionOk="0">
                    <a:moveTo>
                      <a:pt x="4359" y="0"/>
                    </a:moveTo>
                    <a:cubicBezTo>
                      <a:pt x="3935" y="0"/>
                      <a:pt x="3246" y="564"/>
                      <a:pt x="3000" y="765"/>
                    </a:cubicBezTo>
                    <a:cubicBezTo>
                      <a:pt x="2554" y="1137"/>
                      <a:pt x="2157" y="1583"/>
                      <a:pt x="1810" y="2054"/>
                    </a:cubicBezTo>
                    <a:cubicBezTo>
                      <a:pt x="1067" y="2996"/>
                      <a:pt x="521" y="4062"/>
                      <a:pt x="174" y="5227"/>
                    </a:cubicBezTo>
                    <a:cubicBezTo>
                      <a:pt x="50" y="5798"/>
                      <a:pt x="1" y="6343"/>
                      <a:pt x="1" y="6938"/>
                    </a:cubicBezTo>
                    <a:cubicBezTo>
                      <a:pt x="1" y="7139"/>
                      <a:pt x="99" y="7832"/>
                      <a:pt x="362" y="7832"/>
                    </a:cubicBezTo>
                    <a:cubicBezTo>
                      <a:pt x="422" y="7832"/>
                      <a:pt x="492" y="7795"/>
                      <a:pt x="571" y="7706"/>
                    </a:cubicBezTo>
                    <a:cubicBezTo>
                      <a:pt x="1017" y="7260"/>
                      <a:pt x="1488" y="6740"/>
                      <a:pt x="1909" y="6293"/>
                    </a:cubicBezTo>
                    <a:cubicBezTo>
                      <a:pt x="2529" y="5674"/>
                      <a:pt x="3124" y="5029"/>
                      <a:pt x="3645" y="4310"/>
                    </a:cubicBezTo>
                    <a:cubicBezTo>
                      <a:pt x="4215" y="3567"/>
                      <a:pt x="4711" y="2724"/>
                      <a:pt x="5033" y="1831"/>
                    </a:cubicBezTo>
                    <a:cubicBezTo>
                      <a:pt x="5256" y="1385"/>
                      <a:pt x="5157" y="1063"/>
                      <a:pt x="5083" y="592"/>
                    </a:cubicBezTo>
                    <a:cubicBezTo>
                      <a:pt x="5083" y="517"/>
                      <a:pt x="5033" y="443"/>
                      <a:pt x="5008" y="393"/>
                    </a:cubicBezTo>
                    <a:cubicBezTo>
                      <a:pt x="4959" y="344"/>
                      <a:pt x="4835" y="344"/>
                      <a:pt x="4735" y="270"/>
                    </a:cubicBezTo>
                    <a:cubicBezTo>
                      <a:pt x="4636" y="220"/>
                      <a:pt x="4612" y="71"/>
                      <a:pt x="4488" y="22"/>
                    </a:cubicBezTo>
                    <a:cubicBezTo>
                      <a:pt x="4449" y="7"/>
                      <a:pt x="4405" y="0"/>
                      <a:pt x="43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6" name="Google Shape;11346;p29"/>
              <p:cNvSpPr/>
              <p:nvPr/>
            </p:nvSpPr>
            <p:spPr>
              <a:xfrm>
                <a:off x="3956825" y="1780450"/>
                <a:ext cx="73225" cy="146150"/>
              </a:xfrm>
              <a:custGeom>
                <a:avLst/>
                <a:gdLst/>
                <a:ahLst/>
                <a:cxnLst/>
                <a:rect l="l" t="t" r="r" b="b"/>
                <a:pathLst>
                  <a:path w="2929" h="5846" extrusionOk="0">
                    <a:moveTo>
                      <a:pt x="2929" y="1612"/>
                    </a:moveTo>
                    <a:lnTo>
                      <a:pt x="2929" y="1612"/>
                    </a:lnTo>
                    <a:cubicBezTo>
                      <a:pt x="2920" y="1618"/>
                      <a:pt x="2912" y="1625"/>
                      <a:pt x="2903" y="1634"/>
                    </a:cubicBezTo>
                    <a:lnTo>
                      <a:pt x="2903" y="1634"/>
                    </a:lnTo>
                    <a:cubicBezTo>
                      <a:pt x="2912" y="1627"/>
                      <a:pt x="2920" y="1619"/>
                      <a:pt x="2929" y="1612"/>
                    </a:cubicBezTo>
                    <a:close/>
                    <a:moveTo>
                      <a:pt x="2879" y="0"/>
                    </a:moveTo>
                    <a:lnTo>
                      <a:pt x="2879" y="0"/>
                    </a:lnTo>
                    <a:cubicBezTo>
                      <a:pt x="2259" y="645"/>
                      <a:pt x="1739" y="1364"/>
                      <a:pt x="1317" y="2132"/>
                    </a:cubicBezTo>
                    <a:cubicBezTo>
                      <a:pt x="921" y="2826"/>
                      <a:pt x="623" y="3570"/>
                      <a:pt x="350" y="4314"/>
                    </a:cubicBezTo>
                    <a:cubicBezTo>
                      <a:pt x="227" y="4686"/>
                      <a:pt x="103" y="5082"/>
                      <a:pt x="53" y="5454"/>
                    </a:cubicBezTo>
                    <a:cubicBezTo>
                      <a:pt x="0" y="5730"/>
                      <a:pt x="45" y="5846"/>
                      <a:pt x="147" y="5846"/>
                    </a:cubicBezTo>
                    <a:cubicBezTo>
                      <a:pt x="237" y="5846"/>
                      <a:pt x="372" y="5754"/>
                      <a:pt x="524" y="5603"/>
                    </a:cubicBezTo>
                    <a:cubicBezTo>
                      <a:pt x="1069" y="5008"/>
                      <a:pt x="1565" y="4388"/>
                      <a:pt x="1962" y="3719"/>
                    </a:cubicBezTo>
                    <a:cubicBezTo>
                      <a:pt x="2185" y="3372"/>
                      <a:pt x="2383" y="3049"/>
                      <a:pt x="2532" y="2678"/>
                    </a:cubicBezTo>
                    <a:cubicBezTo>
                      <a:pt x="2626" y="2466"/>
                      <a:pt x="2743" y="1805"/>
                      <a:pt x="2903" y="1634"/>
                    </a:cubicBezTo>
                    <a:lnTo>
                      <a:pt x="2903" y="1634"/>
                    </a:lnTo>
                    <a:cubicBezTo>
                      <a:pt x="2662" y="1847"/>
                      <a:pt x="2399" y="2015"/>
                      <a:pt x="2135" y="2207"/>
                    </a:cubicBezTo>
                    <a:cubicBezTo>
                      <a:pt x="2433" y="1488"/>
                      <a:pt x="2681" y="744"/>
                      <a:pt x="2879"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7" name="Google Shape;11347;p29"/>
              <p:cNvSpPr/>
              <p:nvPr/>
            </p:nvSpPr>
            <p:spPr>
              <a:xfrm>
                <a:off x="3656950" y="1972775"/>
                <a:ext cx="200825" cy="79400"/>
              </a:xfrm>
              <a:custGeom>
                <a:avLst/>
                <a:gdLst/>
                <a:ahLst/>
                <a:cxnLst/>
                <a:rect l="l" t="t" r="r" b="b"/>
                <a:pathLst>
                  <a:path w="8033" h="3176" extrusionOk="0">
                    <a:moveTo>
                      <a:pt x="4064" y="0"/>
                    </a:moveTo>
                    <a:cubicBezTo>
                      <a:pt x="2882" y="0"/>
                      <a:pt x="1700" y="114"/>
                      <a:pt x="645" y="612"/>
                    </a:cubicBezTo>
                    <a:cubicBezTo>
                      <a:pt x="496" y="686"/>
                      <a:pt x="298" y="761"/>
                      <a:pt x="223" y="934"/>
                    </a:cubicBezTo>
                    <a:cubicBezTo>
                      <a:pt x="0" y="1207"/>
                      <a:pt x="25" y="1579"/>
                      <a:pt x="124" y="1926"/>
                    </a:cubicBezTo>
                    <a:cubicBezTo>
                      <a:pt x="149" y="2025"/>
                      <a:pt x="223" y="2124"/>
                      <a:pt x="273" y="2248"/>
                    </a:cubicBezTo>
                    <a:cubicBezTo>
                      <a:pt x="372" y="2422"/>
                      <a:pt x="521" y="2570"/>
                      <a:pt x="670" y="2694"/>
                    </a:cubicBezTo>
                    <a:cubicBezTo>
                      <a:pt x="1119" y="3036"/>
                      <a:pt x="1734" y="3176"/>
                      <a:pt x="2324" y="3176"/>
                    </a:cubicBezTo>
                    <a:cubicBezTo>
                      <a:pt x="2418" y="3176"/>
                      <a:pt x="2511" y="3172"/>
                      <a:pt x="2603" y="3165"/>
                    </a:cubicBezTo>
                    <a:cubicBezTo>
                      <a:pt x="3272" y="3091"/>
                      <a:pt x="3942" y="2843"/>
                      <a:pt x="4562" y="2620"/>
                    </a:cubicBezTo>
                    <a:cubicBezTo>
                      <a:pt x="5107" y="2422"/>
                      <a:pt x="5702" y="2223"/>
                      <a:pt x="6247" y="2000"/>
                    </a:cubicBezTo>
                    <a:cubicBezTo>
                      <a:pt x="6693" y="1851"/>
                      <a:pt x="7115" y="1703"/>
                      <a:pt x="7437" y="1380"/>
                    </a:cubicBezTo>
                    <a:cubicBezTo>
                      <a:pt x="7834" y="1009"/>
                      <a:pt x="8032" y="364"/>
                      <a:pt x="7338" y="265"/>
                    </a:cubicBezTo>
                    <a:cubicBezTo>
                      <a:pt x="6569" y="67"/>
                      <a:pt x="5727" y="67"/>
                      <a:pt x="4933" y="17"/>
                    </a:cubicBezTo>
                    <a:cubicBezTo>
                      <a:pt x="4645" y="7"/>
                      <a:pt x="4355" y="0"/>
                      <a:pt x="40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8" name="Google Shape;11348;p29"/>
              <p:cNvSpPr/>
              <p:nvPr/>
            </p:nvSpPr>
            <p:spPr>
              <a:xfrm>
                <a:off x="3682975" y="1979050"/>
                <a:ext cx="165500" cy="51800"/>
              </a:xfrm>
              <a:custGeom>
                <a:avLst/>
                <a:gdLst/>
                <a:ahLst/>
                <a:cxnLst/>
                <a:rect l="l" t="t" r="r" b="b"/>
                <a:pathLst>
                  <a:path w="6620" h="2072" extrusionOk="0">
                    <a:moveTo>
                      <a:pt x="4714" y="0"/>
                    </a:moveTo>
                    <a:cubicBezTo>
                      <a:pt x="4289" y="0"/>
                      <a:pt x="3864" y="33"/>
                      <a:pt x="3446" y="88"/>
                    </a:cubicBezTo>
                    <a:cubicBezTo>
                      <a:pt x="2802" y="138"/>
                      <a:pt x="2182" y="237"/>
                      <a:pt x="1562" y="485"/>
                    </a:cubicBezTo>
                    <a:cubicBezTo>
                      <a:pt x="1042" y="683"/>
                      <a:pt x="496" y="981"/>
                      <a:pt x="0" y="1253"/>
                    </a:cubicBezTo>
                    <a:cubicBezTo>
                      <a:pt x="719" y="1204"/>
                      <a:pt x="1438" y="1105"/>
                      <a:pt x="2157" y="1055"/>
                    </a:cubicBezTo>
                    <a:lnTo>
                      <a:pt x="2157" y="1055"/>
                    </a:lnTo>
                    <a:cubicBezTo>
                      <a:pt x="1736" y="1253"/>
                      <a:pt x="1413" y="1551"/>
                      <a:pt x="1116" y="1873"/>
                    </a:cubicBezTo>
                    <a:cubicBezTo>
                      <a:pt x="1711" y="1724"/>
                      <a:pt x="2331" y="1600"/>
                      <a:pt x="2926" y="1452"/>
                    </a:cubicBezTo>
                    <a:lnTo>
                      <a:pt x="2926" y="1452"/>
                    </a:lnTo>
                    <a:cubicBezTo>
                      <a:pt x="2727" y="1700"/>
                      <a:pt x="2479" y="1923"/>
                      <a:pt x="2231" y="2071"/>
                    </a:cubicBezTo>
                    <a:cubicBezTo>
                      <a:pt x="3669" y="1923"/>
                      <a:pt x="5132" y="1675"/>
                      <a:pt x="6272" y="807"/>
                    </a:cubicBezTo>
                    <a:cubicBezTo>
                      <a:pt x="6446" y="683"/>
                      <a:pt x="6619" y="435"/>
                      <a:pt x="6396" y="212"/>
                    </a:cubicBezTo>
                    <a:cubicBezTo>
                      <a:pt x="6247" y="88"/>
                      <a:pt x="5876" y="88"/>
                      <a:pt x="5702" y="63"/>
                    </a:cubicBezTo>
                    <a:cubicBezTo>
                      <a:pt x="5376" y="20"/>
                      <a:pt x="5045" y="0"/>
                      <a:pt x="4714"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9" name="Google Shape;11349;p29"/>
              <p:cNvSpPr/>
              <p:nvPr/>
            </p:nvSpPr>
            <p:spPr>
              <a:xfrm>
                <a:off x="3686075" y="2021000"/>
                <a:ext cx="187800" cy="148275"/>
              </a:xfrm>
              <a:custGeom>
                <a:avLst/>
                <a:gdLst/>
                <a:ahLst/>
                <a:cxnLst/>
                <a:rect l="l" t="t" r="r" b="b"/>
                <a:pathLst>
                  <a:path w="7512" h="5931" extrusionOk="0">
                    <a:moveTo>
                      <a:pt x="6503" y="0"/>
                    </a:moveTo>
                    <a:cubicBezTo>
                      <a:pt x="6208" y="0"/>
                      <a:pt x="5885" y="173"/>
                      <a:pt x="5652" y="269"/>
                    </a:cubicBezTo>
                    <a:cubicBezTo>
                      <a:pt x="5181" y="493"/>
                      <a:pt x="4710" y="740"/>
                      <a:pt x="4264" y="988"/>
                    </a:cubicBezTo>
                    <a:cubicBezTo>
                      <a:pt x="3719" y="1261"/>
                      <a:pt x="3223" y="1558"/>
                      <a:pt x="2727" y="1906"/>
                    </a:cubicBezTo>
                    <a:cubicBezTo>
                      <a:pt x="2281" y="2228"/>
                      <a:pt x="1810" y="2525"/>
                      <a:pt x="1364" y="2897"/>
                    </a:cubicBezTo>
                    <a:cubicBezTo>
                      <a:pt x="942" y="3269"/>
                      <a:pt x="620" y="3641"/>
                      <a:pt x="248" y="4112"/>
                    </a:cubicBezTo>
                    <a:cubicBezTo>
                      <a:pt x="149" y="4236"/>
                      <a:pt x="75" y="4360"/>
                      <a:pt x="50" y="4508"/>
                    </a:cubicBezTo>
                    <a:cubicBezTo>
                      <a:pt x="0" y="4657"/>
                      <a:pt x="50" y="4855"/>
                      <a:pt x="174" y="4905"/>
                    </a:cubicBezTo>
                    <a:cubicBezTo>
                      <a:pt x="223" y="4955"/>
                      <a:pt x="323" y="4979"/>
                      <a:pt x="347" y="5029"/>
                    </a:cubicBezTo>
                    <a:cubicBezTo>
                      <a:pt x="447" y="5128"/>
                      <a:pt x="372" y="5326"/>
                      <a:pt x="471" y="5401"/>
                    </a:cubicBezTo>
                    <a:cubicBezTo>
                      <a:pt x="546" y="5475"/>
                      <a:pt x="595" y="5475"/>
                      <a:pt x="670" y="5500"/>
                    </a:cubicBezTo>
                    <a:cubicBezTo>
                      <a:pt x="942" y="5574"/>
                      <a:pt x="1116" y="5822"/>
                      <a:pt x="1413" y="5897"/>
                    </a:cubicBezTo>
                    <a:cubicBezTo>
                      <a:pt x="1472" y="5920"/>
                      <a:pt x="1533" y="5931"/>
                      <a:pt x="1596" y="5931"/>
                    </a:cubicBezTo>
                    <a:cubicBezTo>
                      <a:pt x="2063" y="5931"/>
                      <a:pt x="2620" y="5344"/>
                      <a:pt x="2926" y="5103"/>
                    </a:cubicBezTo>
                    <a:lnTo>
                      <a:pt x="4215" y="4087"/>
                    </a:lnTo>
                    <a:cubicBezTo>
                      <a:pt x="4909" y="3393"/>
                      <a:pt x="5528" y="2773"/>
                      <a:pt x="6074" y="2129"/>
                    </a:cubicBezTo>
                    <a:cubicBezTo>
                      <a:pt x="6371" y="1782"/>
                      <a:pt x="7512" y="369"/>
                      <a:pt x="6743" y="46"/>
                    </a:cubicBezTo>
                    <a:cubicBezTo>
                      <a:pt x="6667" y="14"/>
                      <a:pt x="6586" y="0"/>
                      <a:pt x="6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0" name="Google Shape;11350;p29"/>
              <p:cNvSpPr/>
              <p:nvPr/>
            </p:nvSpPr>
            <p:spPr>
              <a:xfrm>
                <a:off x="3715825" y="2028850"/>
                <a:ext cx="141325" cy="104875"/>
              </a:xfrm>
              <a:custGeom>
                <a:avLst/>
                <a:gdLst/>
                <a:ahLst/>
                <a:cxnLst/>
                <a:rect l="l" t="t" r="r" b="b"/>
                <a:pathLst>
                  <a:path w="5653" h="4195" extrusionOk="0">
                    <a:moveTo>
                      <a:pt x="5118" y="0"/>
                    </a:moveTo>
                    <a:cubicBezTo>
                      <a:pt x="4940" y="0"/>
                      <a:pt x="4746" y="81"/>
                      <a:pt x="4586" y="154"/>
                    </a:cubicBezTo>
                    <a:cubicBezTo>
                      <a:pt x="3768" y="451"/>
                      <a:pt x="3124" y="947"/>
                      <a:pt x="2479" y="1443"/>
                    </a:cubicBezTo>
                    <a:cubicBezTo>
                      <a:pt x="1488" y="2186"/>
                      <a:pt x="397" y="3029"/>
                      <a:pt x="0" y="4194"/>
                    </a:cubicBezTo>
                    <a:cubicBezTo>
                      <a:pt x="422" y="3922"/>
                      <a:pt x="893" y="3624"/>
                      <a:pt x="1339" y="3352"/>
                    </a:cubicBezTo>
                    <a:lnTo>
                      <a:pt x="1339" y="3352"/>
                    </a:lnTo>
                    <a:cubicBezTo>
                      <a:pt x="1215" y="3599"/>
                      <a:pt x="1116" y="3872"/>
                      <a:pt x="1091" y="4170"/>
                    </a:cubicBezTo>
                    <a:cubicBezTo>
                      <a:pt x="1612" y="3798"/>
                      <a:pt x="2132" y="3426"/>
                      <a:pt x="2628" y="3029"/>
                    </a:cubicBezTo>
                    <a:cubicBezTo>
                      <a:pt x="2628" y="3178"/>
                      <a:pt x="2628" y="3302"/>
                      <a:pt x="2653" y="3451"/>
                    </a:cubicBezTo>
                    <a:cubicBezTo>
                      <a:pt x="3570" y="2732"/>
                      <a:pt x="4487" y="2013"/>
                      <a:pt x="5156" y="1121"/>
                    </a:cubicBezTo>
                    <a:cubicBezTo>
                      <a:pt x="5355" y="873"/>
                      <a:pt x="5652" y="476"/>
                      <a:pt x="5454" y="154"/>
                    </a:cubicBezTo>
                    <a:cubicBezTo>
                      <a:pt x="5361" y="41"/>
                      <a:pt x="5243" y="0"/>
                      <a:pt x="5118"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1" name="Google Shape;11351;p29"/>
              <p:cNvSpPr/>
              <p:nvPr/>
            </p:nvSpPr>
            <p:spPr>
              <a:xfrm>
                <a:off x="3788325" y="2036275"/>
                <a:ext cx="106625" cy="214100"/>
              </a:xfrm>
              <a:custGeom>
                <a:avLst/>
                <a:gdLst/>
                <a:ahLst/>
                <a:cxnLst/>
                <a:rect l="l" t="t" r="r" b="b"/>
                <a:pathLst>
                  <a:path w="4265" h="8564" extrusionOk="0">
                    <a:moveTo>
                      <a:pt x="3538" y="0"/>
                    </a:moveTo>
                    <a:cubicBezTo>
                      <a:pt x="3516" y="0"/>
                      <a:pt x="3494" y="2"/>
                      <a:pt x="3471" y="5"/>
                    </a:cubicBezTo>
                    <a:cubicBezTo>
                      <a:pt x="3174" y="30"/>
                      <a:pt x="2975" y="526"/>
                      <a:pt x="2802" y="774"/>
                    </a:cubicBezTo>
                    <a:cubicBezTo>
                      <a:pt x="2579" y="1047"/>
                      <a:pt x="2356" y="1344"/>
                      <a:pt x="2157" y="1666"/>
                    </a:cubicBezTo>
                    <a:cubicBezTo>
                      <a:pt x="1736" y="2286"/>
                      <a:pt x="1414" y="2931"/>
                      <a:pt x="1116" y="3625"/>
                    </a:cubicBezTo>
                    <a:cubicBezTo>
                      <a:pt x="546" y="4988"/>
                      <a:pt x="199" y="6401"/>
                      <a:pt x="50" y="7889"/>
                    </a:cubicBezTo>
                    <a:cubicBezTo>
                      <a:pt x="1" y="8087"/>
                      <a:pt x="50" y="8360"/>
                      <a:pt x="224" y="8384"/>
                    </a:cubicBezTo>
                    <a:cubicBezTo>
                      <a:pt x="250" y="8397"/>
                      <a:pt x="272" y="8402"/>
                      <a:pt x="293" y="8402"/>
                    </a:cubicBezTo>
                    <a:cubicBezTo>
                      <a:pt x="340" y="8402"/>
                      <a:pt x="379" y="8379"/>
                      <a:pt x="430" y="8379"/>
                    </a:cubicBezTo>
                    <a:cubicBezTo>
                      <a:pt x="443" y="8379"/>
                      <a:pt x="457" y="8381"/>
                      <a:pt x="472" y="8384"/>
                    </a:cubicBezTo>
                    <a:cubicBezTo>
                      <a:pt x="546" y="8434"/>
                      <a:pt x="596" y="8483"/>
                      <a:pt x="670" y="8508"/>
                    </a:cubicBezTo>
                    <a:cubicBezTo>
                      <a:pt x="728" y="8549"/>
                      <a:pt x="787" y="8564"/>
                      <a:pt x="847" y="8564"/>
                    </a:cubicBezTo>
                    <a:cubicBezTo>
                      <a:pt x="1015" y="8564"/>
                      <a:pt x="1192" y="8446"/>
                      <a:pt x="1369" y="8446"/>
                    </a:cubicBezTo>
                    <a:cubicBezTo>
                      <a:pt x="1401" y="8446"/>
                      <a:pt x="1432" y="8450"/>
                      <a:pt x="1463" y="8459"/>
                    </a:cubicBezTo>
                    <a:cubicBezTo>
                      <a:pt x="1587" y="8483"/>
                      <a:pt x="1686" y="8558"/>
                      <a:pt x="1810" y="8558"/>
                    </a:cubicBezTo>
                    <a:cubicBezTo>
                      <a:pt x="1984" y="8558"/>
                      <a:pt x="2108" y="8384"/>
                      <a:pt x="2207" y="8236"/>
                    </a:cubicBezTo>
                    <a:cubicBezTo>
                      <a:pt x="3471" y="6277"/>
                      <a:pt x="3843" y="3848"/>
                      <a:pt x="4140" y="1493"/>
                    </a:cubicBezTo>
                    <a:cubicBezTo>
                      <a:pt x="4215" y="1171"/>
                      <a:pt x="4264" y="824"/>
                      <a:pt x="4165" y="551"/>
                    </a:cubicBezTo>
                    <a:cubicBezTo>
                      <a:pt x="4073" y="297"/>
                      <a:pt x="3830" y="0"/>
                      <a:pt x="35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2" name="Google Shape;11352;p29"/>
              <p:cNvSpPr/>
              <p:nvPr/>
            </p:nvSpPr>
            <p:spPr>
              <a:xfrm>
                <a:off x="3827375" y="2067600"/>
                <a:ext cx="55800" cy="97100"/>
              </a:xfrm>
              <a:custGeom>
                <a:avLst/>
                <a:gdLst/>
                <a:ahLst/>
                <a:cxnLst/>
                <a:rect l="l" t="t" r="r" b="b"/>
                <a:pathLst>
                  <a:path w="2232" h="3884" extrusionOk="0">
                    <a:moveTo>
                      <a:pt x="1756" y="0"/>
                    </a:moveTo>
                    <a:cubicBezTo>
                      <a:pt x="1574" y="0"/>
                      <a:pt x="1372" y="85"/>
                      <a:pt x="1240" y="190"/>
                    </a:cubicBezTo>
                    <a:cubicBezTo>
                      <a:pt x="843" y="537"/>
                      <a:pt x="595" y="1231"/>
                      <a:pt x="397" y="1702"/>
                    </a:cubicBezTo>
                    <a:cubicBezTo>
                      <a:pt x="174" y="2397"/>
                      <a:pt x="25" y="3115"/>
                      <a:pt x="0" y="3834"/>
                    </a:cubicBezTo>
                    <a:cubicBezTo>
                      <a:pt x="174" y="3215"/>
                      <a:pt x="422" y="2620"/>
                      <a:pt x="794" y="2049"/>
                    </a:cubicBezTo>
                    <a:lnTo>
                      <a:pt x="794" y="2049"/>
                    </a:lnTo>
                    <a:cubicBezTo>
                      <a:pt x="843" y="2620"/>
                      <a:pt x="794" y="3165"/>
                      <a:pt x="769" y="3735"/>
                    </a:cubicBezTo>
                    <a:cubicBezTo>
                      <a:pt x="1091" y="3388"/>
                      <a:pt x="1289" y="2991"/>
                      <a:pt x="1413" y="2545"/>
                    </a:cubicBezTo>
                    <a:cubicBezTo>
                      <a:pt x="1513" y="2991"/>
                      <a:pt x="1537" y="3413"/>
                      <a:pt x="1513" y="3884"/>
                    </a:cubicBezTo>
                    <a:cubicBezTo>
                      <a:pt x="1537" y="3611"/>
                      <a:pt x="1760" y="3264"/>
                      <a:pt x="1835" y="2991"/>
                    </a:cubicBezTo>
                    <a:cubicBezTo>
                      <a:pt x="1909" y="2669"/>
                      <a:pt x="1984" y="2372"/>
                      <a:pt x="2008" y="2025"/>
                    </a:cubicBezTo>
                    <a:cubicBezTo>
                      <a:pt x="2083" y="1727"/>
                      <a:pt x="2107" y="1380"/>
                      <a:pt x="2107" y="1058"/>
                    </a:cubicBezTo>
                    <a:cubicBezTo>
                      <a:pt x="2132" y="860"/>
                      <a:pt x="2231" y="488"/>
                      <a:pt x="2132" y="240"/>
                    </a:cubicBezTo>
                    <a:cubicBezTo>
                      <a:pt x="2063" y="66"/>
                      <a:pt x="1917" y="0"/>
                      <a:pt x="175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3" name="Google Shape;11353;p29"/>
              <p:cNvSpPr/>
              <p:nvPr/>
            </p:nvSpPr>
            <p:spPr>
              <a:xfrm>
                <a:off x="3886875" y="2051850"/>
                <a:ext cx="73150" cy="218300"/>
              </a:xfrm>
              <a:custGeom>
                <a:avLst/>
                <a:gdLst/>
                <a:ahLst/>
                <a:cxnLst/>
                <a:rect l="l" t="t" r="r" b="b"/>
                <a:pathLst>
                  <a:path w="2926" h="8732" extrusionOk="0">
                    <a:moveTo>
                      <a:pt x="1433" y="1"/>
                    </a:moveTo>
                    <a:cubicBezTo>
                      <a:pt x="884" y="1"/>
                      <a:pt x="643" y="1324"/>
                      <a:pt x="570" y="1737"/>
                    </a:cubicBezTo>
                    <a:cubicBezTo>
                      <a:pt x="248" y="3126"/>
                      <a:pt x="0" y="4539"/>
                      <a:pt x="75" y="5976"/>
                    </a:cubicBezTo>
                    <a:cubicBezTo>
                      <a:pt x="99" y="6819"/>
                      <a:pt x="273" y="7637"/>
                      <a:pt x="744" y="8356"/>
                    </a:cubicBezTo>
                    <a:cubicBezTo>
                      <a:pt x="902" y="8614"/>
                      <a:pt x="1192" y="8732"/>
                      <a:pt x="1476" y="8732"/>
                    </a:cubicBezTo>
                    <a:cubicBezTo>
                      <a:pt x="1683" y="8732"/>
                      <a:pt x="1887" y="8669"/>
                      <a:pt x="2033" y="8555"/>
                    </a:cubicBezTo>
                    <a:cubicBezTo>
                      <a:pt x="2083" y="8505"/>
                      <a:pt x="2132" y="8480"/>
                      <a:pt x="2182" y="8480"/>
                    </a:cubicBezTo>
                    <a:cubicBezTo>
                      <a:pt x="2249" y="8480"/>
                      <a:pt x="2337" y="8583"/>
                      <a:pt x="2427" y="8583"/>
                    </a:cubicBezTo>
                    <a:cubicBezTo>
                      <a:pt x="2436" y="8583"/>
                      <a:pt x="2445" y="8582"/>
                      <a:pt x="2454" y="8579"/>
                    </a:cubicBezTo>
                    <a:cubicBezTo>
                      <a:pt x="2504" y="8579"/>
                      <a:pt x="2578" y="8480"/>
                      <a:pt x="2603" y="8431"/>
                    </a:cubicBezTo>
                    <a:cubicBezTo>
                      <a:pt x="2677" y="8257"/>
                      <a:pt x="2727" y="8108"/>
                      <a:pt x="2801" y="7935"/>
                    </a:cubicBezTo>
                    <a:cubicBezTo>
                      <a:pt x="2925" y="7365"/>
                      <a:pt x="2925" y="6770"/>
                      <a:pt x="2876" y="6200"/>
                    </a:cubicBezTo>
                    <a:cubicBezTo>
                      <a:pt x="2826" y="5282"/>
                      <a:pt x="2752" y="4390"/>
                      <a:pt x="2628" y="3522"/>
                    </a:cubicBezTo>
                    <a:cubicBezTo>
                      <a:pt x="2504" y="2704"/>
                      <a:pt x="2454" y="1861"/>
                      <a:pt x="2206" y="1068"/>
                    </a:cubicBezTo>
                    <a:cubicBezTo>
                      <a:pt x="2083" y="696"/>
                      <a:pt x="1884" y="27"/>
                      <a:pt x="1463" y="2"/>
                    </a:cubicBezTo>
                    <a:cubicBezTo>
                      <a:pt x="1453" y="1"/>
                      <a:pt x="1443" y="1"/>
                      <a:pt x="1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4" name="Google Shape;11354;p29"/>
              <p:cNvSpPr/>
              <p:nvPr/>
            </p:nvSpPr>
            <p:spPr>
              <a:xfrm>
                <a:off x="3899875" y="2073000"/>
                <a:ext cx="43425" cy="120225"/>
              </a:xfrm>
              <a:custGeom>
                <a:avLst/>
                <a:gdLst/>
                <a:ahLst/>
                <a:cxnLst/>
                <a:rect l="l" t="t" r="r" b="b"/>
                <a:pathLst>
                  <a:path w="1737" h="4809" extrusionOk="0">
                    <a:moveTo>
                      <a:pt x="946" y="0"/>
                    </a:moveTo>
                    <a:cubicBezTo>
                      <a:pt x="701" y="0"/>
                      <a:pt x="544" y="488"/>
                      <a:pt x="422" y="817"/>
                    </a:cubicBezTo>
                    <a:cubicBezTo>
                      <a:pt x="249" y="1214"/>
                      <a:pt x="150" y="1635"/>
                      <a:pt x="100" y="2032"/>
                    </a:cubicBezTo>
                    <a:cubicBezTo>
                      <a:pt x="50" y="2428"/>
                      <a:pt x="1" y="2875"/>
                      <a:pt x="50" y="3271"/>
                    </a:cubicBezTo>
                    <a:cubicBezTo>
                      <a:pt x="50" y="3494"/>
                      <a:pt x="75" y="3668"/>
                      <a:pt x="100" y="3891"/>
                    </a:cubicBezTo>
                    <a:cubicBezTo>
                      <a:pt x="125" y="4040"/>
                      <a:pt x="249" y="4312"/>
                      <a:pt x="224" y="4436"/>
                    </a:cubicBezTo>
                    <a:cubicBezTo>
                      <a:pt x="323" y="3990"/>
                      <a:pt x="373" y="3519"/>
                      <a:pt x="422" y="3048"/>
                    </a:cubicBezTo>
                    <a:cubicBezTo>
                      <a:pt x="670" y="3643"/>
                      <a:pt x="893" y="4238"/>
                      <a:pt x="1191" y="4808"/>
                    </a:cubicBezTo>
                    <a:cubicBezTo>
                      <a:pt x="1290" y="4065"/>
                      <a:pt x="1315" y="3321"/>
                      <a:pt x="1339" y="2552"/>
                    </a:cubicBezTo>
                    <a:cubicBezTo>
                      <a:pt x="1463" y="2924"/>
                      <a:pt x="1587" y="3296"/>
                      <a:pt x="1686" y="3668"/>
                    </a:cubicBezTo>
                    <a:cubicBezTo>
                      <a:pt x="1736" y="3023"/>
                      <a:pt x="1736" y="2404"/>
                      <a:pt x="1686" y="1759"/>
                    </a:cubicBezTo>
                    <a:cubicBezTo>
                      <a:pt x="1662" y="1263"/>
                      <a:pt x="1563" y="743"/>
                      <a:pt x="1315" y="321"/>
                    </a:cubicBezTo>
                    <a:cubicBezTo>
                      <a:pt x="1173" y="90"/>
                      <a:pt x="1052" y="0"/>
                      <a:pt x="94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5" name="Google Shape;11355;p29"/>
              <p:cNvSpPr/>
              <p:nvPr/>
            </p:nvSpPr>
            <p:spPr>
              <a:xfrm>
                <a:off x="3946975" y="2050825"/>
                <a:ext cx="153725" cy="184800"/>
              </a:xfrm>
              <a:custGeom>
                <a:avLst/>
                <a:gdLst/>
                <a:ahLst/>
                <a:cxnLst/>
                <a:rect l="l" t="t" r="r" b="b"/>
                <a:pathLst>
                  <a:path w="6149" h="7392" extrusionOk="0">
                    <a:moveTo>
                      <a:pt x="550" y="0"/>
                    </a:moveTo>
                    <a:cubicBezTo>
                      <a:pt x="475" y="0"/>
                      <a:pt x="399" y="21"/>
                      <a:pt x="323" y="68"/>
                    </a:cubicBezTo>
                    <a:cubicBezTo>
                      <a:pt x="1" y="242"/>
                      <a:pt x="75" y="613"/>
                      <a:pt x="199" y="936"/>
                    </a:cubicBezTo>
                    <a:cubicBezTo>
                      <a:pt x="571" y="1902"/>
                      <a:pt x="968" y="2844"/>
                      <a:pt x="1414" y="3786"/>
                    </a:cubicBezTo>
                    <a:cubicBezTo>
                      <a:pt x="1662" y="4307"/>
                      <a:pt x="1910" y="4828"/>
                      <a:pt x="2207" y="5323"/>
                    </a:cubicBezTo>
                    <a:cubicBezTo>
                      <a:pt x="2579" y="6017"/>
                      <a:pt x="3025" y="6662"/>
                      <a:pt x="3620" y="7158"/>
                    </a:cubicBezTo>
                    <a:cubicBezTo>
                      <a:pt x="3746" y="7284"/>
                      <a:pt x="3908" y="7392"/>
                      <a:pt x="4090" y="7392"/>
                    </a:cubicBezTo>
                    <a:cubicBezTo>
                      <a:pt x="4123" y="7392"/>
                      <a:pt x="4156" y="7388"/>
                      <a:pt x="4190" y="7381"/>
                    </a:cubicBezTo>
                    <a:cubicBezTo>
                      <a:pt x="4289" y="7331"/>
                      <a:pt x="4389" y="7282"/>
                      <a:pt x="4488" y="7257"/>
                    </a:cubicBezTo>
                    <a:cubicBezTo>
                      <a:pt x="4934" y="7059"/>
                      <a:pt x="5430" y="7257"/>
                      <a:pt x="5405" y="6538"/>
                    </a:cubicBezTo>
                    <a:cubicBezTo>
                      <a:pt x="5405" y="6439"/>
                      <a:pt x="5380" y="6315"/>
                      <a:pt x="5430" y="6265"/>
                    </a:cubicBezTo>
                    <a:cubicBezTo>
                      <a:pt x="5504" y="6166"/>
                      <a:pt x="5628" y="6166"/>
                      <a:pt x="5727" y="6141"/>
                    </a:cubicBezTo>
                    <a:cubicBezTo>
                      <a:pt x="6025" y="6017"/>
                      <a:pt x="6149" y="5621"/>
                      <a:pt x="6099" y="5274"/>
                    </a:cubicBezTo>
                    <a:cubicBezTo>
                      <a:pt x="6000" y="4927"/>
                      <a:pt x="5752" y="4679"/>
                      <a:pt x="5529" y="4406"/>
                    </a:cubicBezTo>
                    <a:cubicBezTo>
                      <a:pt x="5281" y="4084"/>
                      <a:pt x="5058" y="3786"/>
                      <a:pt x="4810" y="3514"/>
                    </a:cubicBezTo>
                    <a:cubicBezTo>
                      <a:pt x="4537" y="3167"/>
                      <a:pt x="4190" y="2894"/>
                      <a:pt x="3893" y="2572"/>
                    </a:cubicBezTo>
                    <a:cubicBezTo>
                      <a:pt x="3075" y="1853"/>
                      <a:pt x="2281" y="1184"/>
                      <a:pt x="1439" y="564"/>
                    </a:cubicBezTo>
                    <a:cubicBezTo>
                      <a:pt x="1178" y="363"/>
                      <a:pt x="868" y="0"/>
                      <a:pt x="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6" name="Google Shape;11356;p29"/>
              <p:cNvSpPr/>
              <p:nvPr/>
            </p:nvSpPr>
            <p:spPr>
              <a:xfrm>
                <a:off x="3952550" y="2068250"/>
                <a:ext cx="74400" cy="89025"/>
              </a:xfrm>
              <a:custGeom>
                <a:avLst/>
                <a:gdLst/>
                <a:ahLst/>
                <a:cxnLst/>
                <a:rect l="l" t="t" r="r" b="b"/>
                <a:pathLst>
                  <a:path w="2976" h="3561" extrusionOk="0">
                    <a:moveTo>
                      <a:pt x="888" y="1"/>
                    </a:moveTo>
                    <a:cubicBezTo>
                      <a:pt x="856" y="1"/>
                      <a:pt x="824" y="5"/>
                      <a:pt x="794" y="16"/>
                    </a:cubicBezTo>
                    <a:cubicBezTo>
                      <a:pt x="1" y="288"/>
                      <a:pt x="1092" y="2023"/>
                      <a:pt x="1340" y="2395"/>
                    </a:cubicBezTo>
                    <a:cubicBezTo>
                      <a:pt x="1488" y="2618"/>
                      <a:pt x="1662" y="2817"/>
                      <a:pt x="1835" y="2990"/>
                    </a:cubicBezTo>
                    <a:cubicBezTo>
                      <a:pt x="1934" y="3114"/>
                      <a:pt x="2455" y="3486"/>
                      <a:pt x="2455" y="3560"/>
                    </a:cubicBezTo>
                    <a:cubicBezTo>
                      <a:pt x="2455" y="3387"/>
                      <a:pt x="2405" y="3238"/>
                      <a:pt x="2306" y="3089"/>
                    </a:cubicBezTo>
                    <a:cubicBezTo>
                      <a:pt x="2058" y="2643"/>
                      <a:pt x="1835" y="2222"/>
                      <a:pt x="1587" y="1776"/>
                    </a:cubicBezTo>
                    <a:lnTo>
                      <a:pt x="1587" y="1776"/>
                    </a:lnTo>
                    <a:lnTo>
                      <a:pt x="2976" y="3089"/>
                    </a:lnTo>
                    <a:cubicBezTo>
                      <a:pt x="2728" y="2445"/>
                      <a:pt x="2331" y="1850"/>
                      <a:pt x="1835" y="1329"/>
                    </a:cubicBezTo>
                    <a:lnTo>
                      <a:pt x="1835" y="1329"/>
                    </a:lnTo>
                    <a:cubicBezTo>
                      <a:pt x="2182" y="1577"/>
                      <a:pt x="2554" y="1776"/>
                      <a:pt x="2901" y="2023"/>
                    </a:cubicBezTo>
                    <a:cubicBezTo>
                      <a:pt x="2653" y="1602"/>
                      <a:pt x="2306" y="1156"/>
                      <a:pt x="1959" y="784"/>
                    </a:cubicBezTo>
                    <a:cubicBezTo>
                      <a:pt x="1754" y="602"/>
                      <a:pt x="1256" y="1"/>
                      <a:pt x="888"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7" name="Google Shape;11357;p29"/>
              <p:cNvSpPr/>
              <p:nvPr/>
            </p:nvSpPr>
            <p:spPr>
              <a:xfrm>
                <a:off x="3958750" y="1806500"/>
                <a:ext cx="200825" cy="174250"/>
              </a:xfrm>
              <a:custGeom>
                <a:avLst/>
                <a:gdLst/>
                <a:ahLst/>
                <a:cxnLst/>
                <a:rect l="l" t="t" r="r" b="b"/>
                <a:pathLst>
                  <a:path w="8033" h="6970" extrusionOk="0">
                    <a:moveTo>
                      <a:pt x="6973" y="0"/>
                    </a:moveTo>
                    <a:cubicBezTo>
                      <a:pt x="6883" y="0"/>
                      <a:pt x="6786" y="18"/>
                      <a:pt x="6694" y="49"/>
                    </a:cubicBezTo>
                    <a:cubicBezTo>
                      <a:pt x="6322" y="123"/>
                      <a:pt x="6049" y="347"/>
                      <a:pt x="5752" y="545"/>
                    </a:cubicBezTo>
                    <a:cubicBezTo>
                      <a:pt x="5380" y="768"/>
                      <a:pt x="5033" y="966"/>
                      <a:pt x="4686" y="1189"/>
                    </a:cubicBezTo>
                    <a:cubicBezTo>
                      <a:pt x="3298" y="2107"/>
                      <a:pt x="2157" y="3173"/>
                      <a:pt x="1116" y="4511"/>
                    </a:cubicBezTo>
                    <a:cubicBezTo>
                      <a:pt x="596" y="5156"/>
                      <a:pt x="125" y="5899"/>
                      <a:pt x="50" y="6742"/>
                    </a:cubicBezTo>
                    <a:cubicBezTo>
                      <a:pt x="1" y="6792"/>
                      <a:pt x="1" y="6891"/>
                      <a:pt x="75" y="6916"/>
                    </a:cubicBezTo>
                    <a:cubicBezTo>
                      <a:pt x="90" y="6960"/>
                      <a:pt x="132" y="6969"/>
                      <a:pt x="173" y="6969"/>
                    </a:cubicBezTo>
                    <a:cubicBezTo>
                      <a:pt x="201" y="6969"/>
                      <a:pt x="229" y="6965"/>
                      <a:pt x="249" y="6965"/>
                    </a:cubicBezTo>
                    <a:cubicBezTo>
                      <a:pt x="868" y="6817"/>
                      <a:pt x="1538" y="6618"/>
                      <a:pt x="2108" y="6395"/>
                    </a:cubicBezTo>
                    <a:cubicBezTo>
                      <a:pt x="2901" y="6123"/>
                      <a:pt x="3595" y="5726"/>
                      <a:pt x="4265" y="5255"/>
                    </a:cubicBezTo>
                    <a:cubicBezTo>
                      <a:pt x="4810" y="4883"/>
                      <a:pt x="5331" y="4437"/>
                      <a:pt x="5876" y="3966"/>
                    </a:cubicBezTo>
                    <a:cubicBezTo>
                      <a:pt x="6620" y="3321"/>
                      <a:pt x="7239" y="2702"/>
                      <a:pt x="7785" y="1908"/>
                    </a:cubicBezTo>
                    <a:cubicBezTo>
                      <a:pt x="7884" y="1784"/>
                      <a:pt x="7983" y="1611"/>
                      <a:pt x="8008" y="1462"/>
                    </a:cubicBezTo>
                    <a:cubicBezTo>
                      <a:pt x="8033" y="1338"/>
                      <a:pt x="8008" y="1189"/>
                      <a:pt x="7983" y="1065"/>
                    </a:cubicBezTo>
                    <a:cubicBezTo>
                      <a:pt x="7933" y="942"/>
                      <a:pt x="7909" y="818"/>
                      <a:pt x="7859" y="694"/>
                    </a:cubicBezTo>
                    <a:cubicBezTo>
                      <a:pt x="7735" y="545"/>
                      <a:pt x="7537" y="570"/>
                      <a:pt x="7438" y="421"/>
                    </a:cubicBezTo>
                    <a:cubicBezTo>
                      <a:pt x="7388" y="322"/>
                      <a:pt x="7363" y="223"/>
                      <a:pt x="7289" y="123"/>
                    </a:cubicBezTo>
                    <a:cubicBezTo>
                      <a:pt x="7216" y="36"/>
                      <a:pt x="7101" y="0"/>
                      <a:pt x="69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8" name="Google Shape;11358;p29"/>
              <p:cNvSpPr/>
              <p:nvPr/>
            </p:nvSpPr>
            <p:spPr>
              <a:xfrm>
                <a:off x="3974200" y="1870300"/>
                <a:ext cx="94900" cy="90700"/>
              </a:xfrm>
              <a:custGeom>
                <a:avLst/>
                <a:gdLst/>
                <a:ahLst/>
                <a:cxnLst/>
                <a:rect l="l" t="t" r="r" b="b"/>
                <a:pathLst>
                  <a:path w="3796" h="3628" extrusionOk="0">
                    <a:moveTo>
                      <a:pt x="3523" y="1"/>
                    </a:moveTo>
                    <a:lnTo>
                      <a:pt x="3523" y="1"/>
                    </a:lnTo>
                    <a:cubicBezTo>
                      <a:pt x="3052" y="224"/>
                      <a:pt x="2605" y="497"/>
                      <a:pt x="2234" y="769"/>
                    </a:cubicBezTo>
                    <a:cubicBezTo>
                      <a:pt x="1539" y="1339"/>
                      <a:pt x="945" y="2034"/>
                      <a:pt x="498" y="2852"/>
                    </a:cubicBezTo>
                    <a:cubicBezTo>
                      <a:pt x="336" y="3153"/>
                      <a:pt x="1" y="3627"/>
                      <a:pt x="464" y="3627"/>
                    </a:cubicBezTo>
                    <a:cubicBezTo>
                      <a:pt x="496" y="3627"/>
                      <a:pt x="532" y="3625"/>
                      <a:pt x="573" y="3620"/>
                    </a:cubicBezTo>
                    <a:cubicBezTo>
                      <a:pt x="1044" y="3571"/>
                      <a:pt x="1539" y="3347"/>
                      <a:pt x="1936" y="3100"/>
                    </a:cubicBezTo>
                    <a:cubicBezTo>
                      <a:pt x="2457" y="2802"/>
                      <a:pt x="2903" y="2356"/>
                      <a:pt x="3349" y="1959"/>
                    </a:cubicBezTo>
                    <a:lnTo>
                      <a:pt x="3349" y="1959"/>
                    </a:lnTo>
                    <a:cubicBezTo>
                      <a:pt x="2952" y="2108"/>
                      <a:pt x="2531" y="2232"/>
                      <a:pt x="2110" y="2381"/>
                    </a:cubicBezTo>
                    <a:cubicBezTo>
                      <a:pt x="2680" y="1835"/>
                      <a:pt x="3225" y="1315"/>
                      <a:pt x="3795" y="745"/>
                    </a:cubicBezTo>
                    <a:lnTo>
                      <a:pt x="3795" y="745"/>
                    </a:lnTo>
                    <a:cubicBezTo>
                      <a:pt x="3275" y="868"/>
                      <a:pt x="2729" y="1092"/>
                      <a:pt x="2283" y="1364"/>
                    </a:cubicBezTo>
                    <a:cubicBezTo>
                      <a:pt x="2680" y="943"/>
                      <a:pt x="3101" y="472"/>
                      <a:pt x="3523"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9" name="Google Shape;11359;p29"/>
              <p:cNvSpPr/>
              <p:nvPr/>
            </p:nvSpPr>
            <p:spPr>
              <a:xfrm>
                <a:off x="3976725" y="1951025"/>
                <a:ext cx="221900" cy="75800"/>
              </a:xfrm>
              <a:custGeom>
                <a:avLst/>
                <a:gdLst/>
                <a:ahLst/>
                <a:cxnLst/>
                <a:rect l="l" t="t" r="r" b="b"/>
                <a:pathLst>
                  <a:path w="8876" h="3032" extrusionOk="0">
                    <a:moveTo>
                      <a:pt x="6773" y="0"/>
                    </a:moveTo>
                    <a:cubicBezTo>
                      <a:pt x="4855" y="0"/>
                      <a:pt x="2913" y="463"/>
                      <a:pt x="1091" y="1085"/>
                    </a:cubicBezTo>
                    <a:cubicBezTo>
                      <a:pt x="844" y="1135"/>
                      <a:pt x="224" y="1333"/>
                      <a:pt x="125" y="1631"/>
                    </a:cubicBezTo>
                    <a:cubicBezTo>
                      <a:pt x="1" y="2052"/>
                      <a:pt x="1067" y="2300"/>
                      <a:pt x="1315" y="2374"/>
                    </a:cubicBezTo>
                    <a:cubicBezTo>
                      <a:pt x="2133" y="2697"/>
                      <a:pt x="3174" y="2697"/>
                      <a:pt x="3992" y="2821"/>
                    </a:cubicBezTo>
                    <a:cubicBezTo>
                      <a:pt x="4685" y="2936"/>
                      <a:pt x="5404" y="3032"/>
                      <a:pt x="6112" y="3032"/>
                    </a:cubicBezTo>
                    <a:cubicBezTo>
                      <a:pt x="6772" y="3032"/>
                      <a:pt x="7423" y="2949"/>
                      <a:pt x="8033" y="2721"/>
                    </a:cubicBezTo>
                    <a:cubicBezTo>
                      <a:pt x="8181" y="2672"/>
                      <a:pt x="8305" y="2597"/>
                      <a:pt x="8404" y="2473"/>
                    </a:cubicBezTo>
                    <a:cubicBezTo>
                      <a:pt x="8454" y="2350"/>
                      <a:pt x="8454" y="2226"/>
                      <a:pt x="8528" y="2102"/>
                    </a:cubicBezTo>
                    <a:cubicBezTo>
                      <a:pt x="8578" y="1978"/>
                      <a:pt x="8652" y="1953"/>
                      <a:pt x="8702" y="1854"/>
                    </a:cubicBezTo>
                    <a:cubicBezTo>
                      <a:pt x="8875" y="1631"/>
                      <a:pt x="8801" y="1556"/>
                      <a:pt x="8751" y="1259"/>
                    </a:cubicBezTo>
                    <a:cubicBezTo>
                      <a:pt x="8702" y="1085"/>
                      <a:pt x="8751" y="887"/>
                      <a:pt x="8702" y="713"/>
                    </a:cubicBezTo>
                    <a:cubicBezTo>
                      <a:pt x="8702" y="689"/>
                      <a:pt x="8702" y="614"/>
                      <a:pt x="8677" y="589"/>
                    </a:cubicBezTo>
                    <a:cubicBezTo>
                      <a:pt x="8627" y="391"/>
                      <a:pt x="8429" y="242"/>
                      <a:pt x="8206" y="193"/>
                    </a:cubicBezTo>
                    <a:cubicBezTo>
                      <a:pt x="7958" y="69"/>
                      <a:pt x="7685" y="19"/>
                      <a:pt x="7438" y="19"/>
                    </a:cubicBezTo>
                    <a:cubicBezTo>
                      <a:pt x="7217" y="6"/>
                      <a:pt x="6995" y="0"/>
                      <a:pt x="67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0" name="Google Shape;11360;p29"/>
              <p:cNvSpPr/>
              <p:nvPr/>
            </p:nvSpPr>
            <p:spPr>
              <a:xfrm>
                <a:off x="3990975" y="1963825"/>
                <a:ext cx="122750" cy="44700"/>
              </a:xfrm>
              <a:custGeom>
                <a:avLst/>
                <a:gdLst/>
                <a:ahLst/>
                <a:cxnLst/>
                <a:rect l="l" t="t" r="r" b="b"/>
                <a:pathLst>
                  <a:path w="4910" h="1788" extrusionOk="0">
                    <a:moveTo>
                      <a:pt x="4622" y="0"/>
                    </a:moveTo>
                    <a:cubicBezTo>
                      <a:pt x="3742" y="0"/>
                      <a:pt x="2896" y="129"/>
                      <a:pt x="2009" y="425"/>
                    </a:cubicBezTo>
                    <a:cubicBezTo>
                      <a:pt x="1563" y="573"/>
                      <a:pt x="1141" y="747"/>
                      <a:pt x="745" y="970"/>
                    </a:cubicBezTo>
                    <a:cubicBezTo>
                      <a:pt x="621" y="1069"/>
                      <a:pt x="447" y="1094"/>
                      <a:pt x="323" y="1193"/>
                    </a:cubicBezTo>
                    <a:cubicBezTo>
                      <a:pt x="298" y="1218"/>
                      <a:pt x="1" y="1664"/>
                      <a:pt x="75" y="1664"/>
                    </a:cubicBezTo>
                    <a:cubicBezTo>
                      <a:pt x="518" y="1627"/>
                      <a:pt x="958" y="1607"/>
                      <a:pt x="1396" y="1607"/>
                    </a:cubicBezTo>
                    <a:cubicBezTo>
                      <a:pt x="2136" y="1607"/>
                      <a:pt x="2873" y="1663"/>
                      <a:pt x="3620" y="1788"/>
                    </a:cubicBezTo>
                    <a:cubicBezTo>
                      <a:pt x="3397" y="1490"/>
                      <a:pt x="3124" y="1292"/>
                      <a:pt x="2802" y="1119"/>
                    </a:cubicBezTo>
                    <a:cubicBezTo>
                      <a:pt x="3425" y="963"/>
                      <a:pt x="4069" y="867"/>
                      <a:pt x="4696" y="867"/>
                    </a:cubicBezTo>
                    <a:cubicBezTo>
                      <a:pt x="4767" y="867"/>
                      <a:pt x="4838" y="868"/>
                      <a:pt x="4909" y="871"/>
                    </a:cubicBezTo>
                    <a:cubicBezTo>
                      <a:pt x="4488" y="722"/>
                      <a:pt x="4042" y="573"/>
                      <a:pt x="3595" y="474"/>
                    </a:cubicBezTo>
                    <a:cubicBezTo>
                      <a:pt x="4017" y="325"/>
                      <a:pt x="4413" y="152"/>
                      <a:pt x="4860" y="3"/>
                    </a:cubicBezTo>
                    <a:cubicBezTo>
                      <a:pt x="4780" y="1"/>
                      <a:pt x="4701" y="0"/>
                      <a:pt x="4622"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1" name="Google Shape;11361;p29"/>
              <p:cNvSpPr/>
              <p:nvPr/>
            </p:nvSpPr>
            <p:spPr>
              <a:xfrm>
                <a:off x="3965125" y="2018650"/>
                <a:ext cx="212425" cy="132450"/>
              </a:xfrm>
              <a:custGeom>
                <a:avLst/>
                <a:gdLst/>
                <a:ahLst/>
                <a:cxnLst/>
                <a:rect l="l" t="t" r="r" b="b"/>
                <a:pathLst>
                  <a:path w="8497" h="5298" extrusionOk="0">
                    <a:moveTo>
                      <a:pt x="1227" y="0"/>
                    </a:moveTo>
                    <a:cubicBezTo>
                      <a:pt x="682" y="0"/>
                      <a:pt x="0" y="151"/>
                      <a:pt x="366" y="983"/>
                    </a:cubicBezTo>
                    <a:cubicBezTo>
                      <a:pt x="489" y="1231"/>
                      <a:pt x="688" y="1405"/>
                      <a:pt x="861" y="1578"/>
                    </a:cubicBezTo>
                    <a:cubicBezTo>
                      <a:pt x="1184" y="1900"/>
                      <a:pt x="1531" y="2223"/>
                      <a:pt x="1902" y="2495"/>
                    </a:cubicBezTo>
                    <a:cubicBezTo>
                      <a:pt x="3216" y="3561"/>
                      <a:pt x="4704" y="4429"/>
                      <a:pt x="6241" y="5098"/>
                    </a:cubicBezTo>
                    <a:cubicBezTo>
                      <a:pt x="6477" y="5193"/>
                      <a:pt x="6733" y="5297"/>
                      <a:pt x="6984" y="5297"/>
                    </a:cubicBezTo>
                    <a:cubicBezTo>
                      <a:pt x="7128" y="5297"/>
                      <a:pt x="7270" y="5263"/>
                      <a:pt x="7406" y="5173"/>
                    </a:cubicBezTo>
                    <a:cubicBezTo>
                      <a:pt x="7629" y="4999"/>
                      <a:pt x="7778" y="4726"/>
                      <a:pt x="8026" y="4627"/>
                    </a:cubicBezTo>
                    <a:cubicBezTo>
                      <a:pt x="8149" y="4578"/>
                      <a:pt x="8348" y="4578"/>
                      <a:pt x="8422" y="4454"/>
                    </a:cubicBezTo>
                    <a:cubicBezTo>
                      <a:pt x="8497" y="4355"/>
                      <a:pt x="8497" y="4255"/>
                      <a:pt x="8497" y="4131"/>
                    </a:cubicBezTo>
                    <a:lnTo>
                      <a:pt x="8497" y="2768"/>
                    </a:lnTo>
                    <a:cubicBezTo>
                      <a:pt x="8497" y="2371"/>
                      <a:pt x="8174" y="2297"/>
                      <a:pt x="7902" y="2148"/>
                    </a:cubicBezTo>
                    <a:cubicBezTo>
                      <a:pt x="6538" y="1504"/>
                      <a:pt x="5175" y="884"/>
                      <a:pt x="3762" y="438"/>
                    </a:cubicBezTo>
                    <a:cubicBezTo>
                      <a:pt x="3043" y="239"/>
                      <a:pt x="2299" y="91"/>
                      <a:pt x="1555" y="16"/>
                    </a:cubicBezTo>
                    <a:cubicBezTo>
                      <a:pt x="1461" y="7"/>
                      <a:pt x="1348" y="0"/>
                      <a:pt x="1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2" name="Google Shape;11362;p29"/>
              <p:cNvSpPr/>
              <p:nvPr/>
            </p:nvSpPr>
            <p:spPr>
              <a:xfrm>
                <a:off x="3986650" y="2028800"/>
                <a:ext cx="113425" cy="79525"/>
              </a:xfrm>
              <a:custGeom>
                <a:avLst/>
                <a:gdLst/>
                <a:ahLst/>
                <a:cxnLst/>
                <a:rect l="l" t="t" r="r" b="b"/>
                <a:pathLst>
                  <a:path w="4537" h="3181" extrusionOk="0">
                    <a:moveTo>
                      <a:pt x="546" y="0"/>
                    </a:moveTo>
                    <a:cubicBezTo>
                      <a:pt x="382" y="0"/>
                      <a:pt x="237" y="43"/>
                      <a:pt x="174" y="181"/>
                    </a:cubicBezTo>
                    <a:cubicBezTo>
                      <a:pt x="0" y="453"/>
                      <a:pt x="298" y="825"/>
                      <a:pt x="447" y="999"/>
                    </a:cubicBezTo>
                    <a:cubicBezTo>
                      <a:pt x="818" y="1420"/>
                      <a:pt x="1215" y="1742"/>
                      <a:pt x="1612" y="2065"/>
                    </a:cubicBezTo>
                    <a:cubicBezTo>
                      <a:pt x="2281" y="2511"/>
                      <a:pt x="2975" y="2858"/>
                      <a:pt x="3719" y="3180"/>
                    </a:cubicBezTo>
                    <a:cubicBezTo>
                      <a:pt x="3421" y="2808"/>
                      <a:pt x="3049" y="2511"/>
                      <a:pt x="2653" y="2312"/>
                    </a:cubicBezTo>
                    <a:lnTo>
                      <a:pt x="2653" y="2312"/>
                    </a:lnTo>
                    <a:cubicBezTo>
                      <a:pt x="3297" y="2362"/>
                      <a:pt x="3917" y="2461"/>
                      <a:pt x="4537" y="2610"/>
                    </a:cubicBezTo>
                    <a:cubicBezTo>
                      <a:pt x="3892" y="2089"/>
                      <a:pt x="3223" y="1618"/>
                      <a:pt x="2479" y="1222"/>
                    </a:cubicBezTo>
                    <a:cubicBezTo>
                      <a:pt x="2901" y="1197"/>
                      <a:pt x="3273" y="1172"/>
                      <a:pt x="3669" y="1098"/>
                    </a:cubicBezTo>
                    <a:cubicBezTo>
                      <a:pt x="3570" y="1098"/>
                      <a:pt x="3198" y="825"/>
                      <a:pt x="3099" y="800"/>
                    </a:cubicBezTo>
                    <a:cubicBezTo>
                      <a:pt x="2925" y="701"/>
                      <a:pt x="2702" y="602"/>
                      <a:pt x="2479" y="503"/>
                    </a:cubicBezTo>
                    <a:cubicBezTo>
                      <a:pt x="2058" y="329"/>
                      <a:pt x="1612" y="205"/>
                      <a:pt x="1165" y="106"/>
                    </a:cubicBezTo>
                    <a:cubicBezTo>
                      <a:pt x="1023" y="78"/>
                      <a:pt x="767" y="0"/>
                      <a:pt x="54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3" name="Google Shape;11363;p29"/>
              <p:cNvSpPr/>
              <p:nvPr/>
            </p:nvSpPr>
            <p:spPr>
              <a:xfrm>
                <a:off x="3821100" y="1921800"/>
                <a:ext cx="190350" cy="171775"/>
              </a:xfrm>
              <a:custGeom>
                <a:avLst/>
                <a:gdLst/>
                <a:ahLst/>
                <a:cxnLst/>
                <a:rect l="l" t="t" r="r" b="b"/>
                <a:pathLst>
                  <a:path w="7614" h="6871" extrusionOk="0">
                    <a:moveTo>
                      <a:pt x="3831" y="0"/>
                    </a:moveTo>
                    <a:cubicBezTo>
                      <a:pt x="2908" y="0"/>
                      <a:pt x="2038" y="314"/>
                      <a:pt x="1367" y="1040"/>
                    </a:cubicBezTo>
                    <a:cubicBezTo>
                      <a:pt x="1020" y="1436"/>
                      <a:pt x="747" y="1907"/>
                      <a:pt x="598" y="2403"/>
                    </a:cubicBezTo>
                    <a:cubicBezTo>
                      <a:pt x="0" y="4508"/>
                      <a:pt x="1798" y="6870"/>
                      <a:pt x="3939" y="6870"/>
                    </a:cubicBezTo>
                    <a:cubicBezTo>
                      <a:pt x="4194" y="6870"/>
                      <a:pt x="4453" y="6837"/>
                      <a:pt x="4714" y="6766"/>
                    </a:cubicBezTo>
                    <a:cubicBezTo>
                      <a:pt x="5308" y="6617"/>
                      <a:pt x="5804" y="6320"/>
                      <a:pt x="6300" y="5948"/>
                    </a:cubicBezTo>
                    <a:cubicBezTo>
                      <a:pt x="6870" y="5502"/>
                      <a:pt x="7242" y="4832"/>
                      <a:pt x="7366" y="4113"/>
                    </a:cubicBezTo>
                    <a:cubicBezTo>
                      <a:pt x="7614" y="2800"/>
                      <a:pt x="7069" y="1114"/>
                      <a:pt x="5854" y="445"/>
                    </a:cubicBezTo>
                    <a:cubicBezTo>
                      <a:pt x="5556" y="296"/>
                      <a:pt x="5209" y="172"/>
                      <a:pt x="4862" y="122"/>
                    </a:cubicBezTo>
                    <a:cubicBezTo>
                      <a:pt x="4516" y="42"/>
                      <a:pt x="4170" y="0"/>
                      <a:pt x="3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4" name="Google Shape;11364;p29"/>
              <p:cNvSpPr/>
              <p:nvPr/>
            </p:nvSpPr>
            <p:spPr>
              <a:xfrm>
                <a:off x="3845975" y="1933800"/>
                <a:ext cx="146275" cy="144925"/>
              </a:xfrm>
              <a:custGeom>
                <a:avLst/>
                <a:gdLst/>
                <a:ahLst/>
                <a:cxnLst/>
                <a:rect l="l" t="t" r="r" b="b"/>
                <a:pathLst>
                  <a:path w="5851" h="5797" extrusionOk="0">
                    <a:moveTo>
                      <a:pt x="2690" y="1"/>
                    </a:moveTo>
                    <a:cubicBezTo>
                      <a:pt x="2499" y="1"/>
                      <a:pt x="2311" y="20"/>
                      <a:pt x="2132" y="64"/>
                    </a:cubicBezTo>
                    <a:cubicBezTo>
                      <a:pt x="1289" y="262"/>
                      <a:pt x="372" y="684"/>
                      <a:pt x="99" y="1551"/>
                    </a:cubicBezTo>
                    <a:cubicBezTo>
                      <a:pt x="0" y="1824"/>
                      <a:pt x="25" y="2146"/>
                      <a:pt x="174" y="2394"/>
                    </a:cubicBezTo>
                    <a:cubicBezTo>
                      <a:pt x="273" y="2518"/>
                      <a:pt x="421" y="2568"/>
                      <a:pt x="521" y="2691"/>
                    </a:cubicBezTo>
                    <a:cubicBezTo>
                      <a:pt x="868" y="3162"/>
                      <a:pt x="347" y="3807"/>
                      <a:pt x="545" y="4352"/>
                    </a:cubicBezTo>
                    <a:cubicBezTo>
                      <a:pt x="769" y="4774"/>
                      <a:pt x="1388" y="4848"/>
                      <a:pt x="1735" y="5170"/>
                    </a:cubicBezTo>
                    <a:cubicBezTo>
                      <a:pt x="1859" y="5294"/>
                      <a:pt x="1909" y="5443"/>
                      <a:pt x="2082" y="5592"/>
                    </a:cubicBezTo>
                    <a:cubicBezTo>
                      <a:pt x="2256" y="5741"/>
                      <a:pt x="2479" y="5765"/>
                      <a:pt x="2727" y="5790"/>
                    </a:cubicBezTo>
                    <a:cubicBezTo>
                      <a:pt x="2781" y="5794"/>
                      <a:pt x="2835" y="5797"/>
                      <a:pt x="2888" y="5797"/>
                    </a:cubicBezTo>
                    <a:cubicBezTo>
                      <a:pt x="3450" y="5797"/>
                      <a:pt x="3989" y="5570"/>
                      <a:pt x="4487" y="5344"/>
                    </a:cubicBezTo>
                    <a:cubicBezTo>
                      <a:pt x="4735" y="5245"/>
                      <a:pt x="4958" y="5146"/>
                      <a:pt x="5132" y="4972"/>
                    </a:cubicBezTo>
                    <a:cubicBezTo>
                      <a:pt x="5355" y="4749"/>
                      <a:pt x="5454" y="4427"/>
                      <a:pt x="5454" y="4154"/>
                    </a:cubicBezTo>
                    <a:cubicBezTo>
                      <a:pt x="5454" y="3832"/>
                      <a:pt x="5429" y="3559"/>
                      <a:pt x="5355" y="3262"/>
                    </a:cubicBezTo>
                    <a:cubicBezTo>
                      <a:pt x="5330" y="3162"/>
                      <a:pt x="5330" y="3063"/>
                      <a:pt x="5330" y="2989"/>
                    </a:cubicBezTo>
                    <a:cubicBezTo>
                      <a:pt x="5355" y="2741"/>
                      <a:pt x="5677" y="2568"/>
                      <a:pt x="5751" y="2320"/>
                    </a:cubicBezTo>
                    <a:cubicBezTo>
                      <a:pt x="5850" y="2072"/>
                      <a:pt x="5702" y="1824"/>
                      <a:pt x="5553" y="1650"/>
                    </a:cubicBezTo>
                    <a:cubicBezTo>
                      <a:pt x="5355" y="1452"/>
                      <a:pt x="5181" y="1303"/>
                      <a:pt x="5057" y="1080"/>
                    </a:cubicBezTo>
                    <a:cubicBezTo>
                      <a:pt x="4983" y="956"/>
                      <a:pt x="4958" y="832"/>
                      <a:pt x="4859" y="733"/>
                    </a:cubicBezTo>
                    <a:cubicBezTo>
                      <a:pt x="4809" y="659"/>
                      <a:pt x="4710" y="634"/>
                      <a:pt x="4611" y="560"/>
                    </a:cubicBezTo>
                    <a:cubicBezTo>
                      <a:pt x="4088" y="250"/>
                      <a:pt x="3369" y="1"/>
                      <a:pt x="2690"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5" name="Google Shape;11365;p29"/>
              <p:cNvSpPr/>
              <p:nvPr/>
            </p:nvSpPr>
            <p:spPr>
              <a:xfrm>
                <a:off x="3889350" y="1984075"/>
                <a:ext cx="13650" cy="13275"/>
              </a:xfrm>
              <a:custGeom>
                <a:avLst/>
                <a:gdLst/>
                <a:ahLst/>
                <a:cxnLst/>
                <a:rect l="l" t="t" r="r" b="b"/>
                <a:pathLst>
                  <a:path w="546" h="531" extrusionOk="0">
                    <a:moveTo>
                      <a:pt x="273" y="1"/>
                    </a:moveTo>
                    <a:cubicBezTo>
                      <a:pt x="185" y="1"/>
                      <a:pt x="100" y="51"/>
                      <a:pt x="50" y="135"/>
                    </a:cubicBezTo>
                    <a:cubicBezTo>
                      <a:pt x="0" y="234"/>
                      <a:pt x="25" y="408"/>
                      <a:pt x="149" y="482"/>
                    </a:cubicBezTo>
                    <a:cubicBezTo>
                      <a:pt x="149" y="482"/>
                      <a:pt x="174" y="482"/>
                      <a:pt x="174" y="507"/>
                    </a:cubicBezTo>
                    <a:cubicBezTo>
                      <a:pt x="213" y="523"/>
                      <a:pt x="257" y="531"/>
                      <a:pt x="301" y="531"/>
                    </a:cubicBezTo>
                    <a:cubicBezTo>
                      <a:pt x="395" y="531"/>
                      <a:pt x="487" y="492"/>
                      <a:pt x="521" y="408"/>
                    </a:cubicBezTo>
                    <a:cubicBezTo>
                      <a:pt x="546" y="309"/>
                      <a:pt x="546" y="135"/>
                      <a:pt x="422" y="61"/>
                    </a:cubicBezTo>
                    <a:cubicBezTo>
                      <a:pt x="422" y="61"/>
                      <a:pt x="397" y="61"/>
                      <a:pt x="397" y="36"/>
                    </a:cubicBezTo>
                    <a:cubicBezTo>
                      <a:pt x="357" y="12"/>
                      <a:pt x="315" y="1"/>
                      <a:pt x="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6" name="Google Shape;11366;p29"/>
              <p:cNvSpPr/>
              <p:nvPr/>
            </p:nvSpPr>
            <p:spPr>
              <a:xfrm>
                <a:off x="3920325" y="1958925"/>
                <a:ext cx="15525" cy="11175"/>
              </a:xfrm>
              <a:custGeom>
                <a:avLst/>
                <a:gdLst/>
                <a:ahLst/>
                <a:cxnLst/>
                <a:rect l="l" t="t" r="r" b="b"/>
                <a:pathLst>
                  <a:path w="621" h="447" extrusionOk="0">
                    <a:moveTo>
                      <a:pt x="298" y="1"/>
                    </a:moveTo>
                    <a:cubicBezTo>
                      <a:pt x="1" y="1"/>
                      <a:pt x="1" y="447"/>
                      <a:pt x="298" y="447"/>
                    </a:cubicBezTo>
                    <a:cubicBezTo>
                      <a:pt x="621" y="447"/>
                      <a:pt x="621"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7" name="Google Shape;11367;p29"/>
              <p:cNvSpPr/>
              <p:nvPr/>
            </p:nvSpPr>
            <p:spPr>
              <a:xfrm>
                <a:off x="3891825" y="1954600"/>
                <a:ext cx="15525" cy="11800"/>
              </a:xfrm>
              <a:custGeom>
                <a:avLst/>
                <a:gdLst/>
                <a:ahLst/>
                <a:cxnLst/>
                <a:rect l="l" t="t" r="r" b="b"/>
                <a:pathLst>
                  <a:path w="621" h="472" extrusionOk="0">
                    <a:moveTo>
                      <a:pt x="298" y="0"/>
                    </a:moveTo>
                    <a:cubicBezTo>
                      <a:pt x="0" y="0"/>
                      <a:pt x="0" y="471"/>
                      <a:pt x="298" y="471"/>
                    </a:cubicBezTo>
                    <a:cubicBezTo>
                      <a:pt x="620" y="471"/>
                      <a:pt x="620"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8" name="Google Shape;11368;p29"/>
              <p:cNvSpPr/>
              <p:nvPr/>
            </p:nvSpPr>
            <p:spPr>
              <a:xfrm>
                <a:off x="3925900" y="1993025"/>
                <a:ext cx="15525" cy="11175"/>
              </a:xfrm>
              <a:custGeom>
                <a:avLst/>
                <a:gdLst/>
                <a:ahLst/>
                <a:cxnLst/>
                <a:rect l="l" t="t" r="r" b="b"/>
                <a:pathLst>
                  <a:path w="621" h="447" extrusionOk="0">
                    <a:moveTo>
                      <a:pt x="298" y="0"/>
                    </a:moveTo>
                    <a:cubicBezTo>
                      <a:pt x="1" y="0"/>
                      <a:pt x="1" y="446"/>
                      <a:pt x="298" y="446"/>
                    </a:cubicBezTo>
                    <a:cubicBezTo>
                      <a:pt x="621" y="446"/>
                      <a:pt x="621"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9" name="Google Shape;11369;p29"/>
              <p:cNvSpPr/>
              <p:nvPr/>
            </p:nvSpPr>
            <p:spPr>
              <a:xfrm>
                <a:off x="3958750" y="198125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0" name="Google Shape;11370;p29"/>
              <p:cNvSpPr/>
              <p:nvPr/>
            </p:nvSpPr>
            <p:spPr>
              <a:xfrm>
                <a:off x="3949450" y="2020900"/>
                <a:ext cx="14900" cy="11175"/>
              </a:xfrm>
              <a:custGeom>
                <a:avLst/>
                <a:gdLst/>
                <a:ahLst/>
                <a:cxnLst/>
                <a:rect l="l" t="t" r="r" b="b"/>
                <a:pathLst>
                  <a:path w="596" h="447" extrusionOk="0">
                    <a:moveTo>
                      <a:pt x="323" y="1"/>
                    </a:moveTo>
                    <a:cubicBezTo>
                      <a:pt x="1" y="1"/>
                      <a:pt x="1" y="447"/>
                      <a:pt x="323" y="447"/>
                    </a:cubicBezTo>
                    <a:cubicBezTo>
                      <a:pt x="596" y="447"/>
                      <a:pt x="596"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1" name="Google Shape;11371;p29"/>
              <p:cNvSpPr/>
              <p:nvPr/>
            </p:nvSpPr>
            <p:spPr>
              <a:xfrm>
                <a:off x="3898025" y="2043825"/>
                <a:ext cx="15525" cy="11800"/>
              </a:xfrm>
              <a:custGeom>
                <a:avLst/>
                <a:gdLst/>
                <a:ahLst/>
                <a:cxnLst/>
                <a:rect l="l" t="t" r="r" b="b"/>
                <a:pathLst>
                  <a:path w="621"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2" name="Google Shape;11372;p29"/>
              <p:cNvSpPr/>
              <p:nvPr/>
            </p:nvSpPr>
            <p:spPr>
              <a:xfrm>
                <a:off x="3861450" y="2015325"/>
                <a:ext cx="15525" cy="11800"/>
              </a:xfrm>
              <a:custGeom>
                <a:avLst/>
                <a:gdLst/>
                <a:ahLst/>
                <a:cxnLst/>
                <a:rect l="l" t="t" r="r" b="b"/>
                <a:pathLst>
                  <a:path w="621" h="472" extrusionOk="0">
                    <a:moveTo>
                      <a:pt x="298" y="1"/>
                    </a:moveTo>
                    <a:cubicBezTo>
                      <a:pt x="1" y="1"/>
                      <a:pt x="1" y="472"/>
                      <a:pt x="298" y="472"/>
                    </a:cubicBezTo>
                    <a:cubicBezTo>
                      <a:pt x="621" y="472"/>
                      <a:pt x="621"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3" name="Google Shape;11373;p29"/>
              <p:cNvSpPr/>
              <p:nvPr/>
            </p:nvSpPr>
            <p:spPr>
              <a:xfrm>
                <a:off x="3860850" y="1971950"/>
                <a:ext cx="15500" cy="11175"/>
              </a:xfrm>
              <a:custGeom>
                <a:avLst/>
                <a:gdLst/>
                <a:ahLst/>
                <a:cxnLst/>
                <a:rect l="l" t="t" r="r" b="b"/>
                <a:pathLst>
                  <a:path w="620" h="447" extrusionOk="0">
                    <a:moveTo>
                      <a:pt x="297" y="0"/>
                    </a:moveTo>
                    <a:cubicBezTo>
                      <a:pt x="0" y="0"/>
                      <a:pt x="0" y="447"/>
                      <a:pt x="297" y="447"/>
                    </a:cubicBezTo>
                    <a:cubicBezTo>
                      <a:pt x="620" y="447"/>
                      <a:pt x="620"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4" name="Google Shape;11374;p29"/>
              <p:cNvSpPr/>
              <p:nvPr/>
            </p:nvSpPr>
            <p:spPr>
              <a:xfrm>
                <a:off x="3899250" y="20165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5" name="Google Shape;11375;p29"/>
              <p:cNvSpPr/>
              <p:nvPr/>
            </p:nvSpPr>
            <p:spPr>
              <a:xfrm>
                <a:off x="3929000" y="2047550"/>
                <a:ext cx="15525" cy="11825"/>
              </a:xfrm>
              <a:custGeom>
                <a:avLst/>
                <a:gdLst/>
                <a:ahLst/>
                <a:cxnLst/>
                <a:rect l="l" t="t" r="r" b="b"/>
                <a:pathLst>
                  <a:path w="621" h="473" extrusionOk="0">
                    <a:moveTo>
                      <a:pt x="298" y="1"/>
                    </a:moveTo>
                    <a:cubicBezTo>
                      <a:pt x="1" y="1"/>
                      <a:pt x="1" y="472"/>
                      <a:pt x="298" y="472"/>
                    </a:cubicBezTo>
                    <a:cubicBezTo>
                      <a:pt x="306" y="472"/>
                      <a:pt x="314" y="473"/>
                      <a:pt x="321" y="473"/>
                    </a:cubicBezTo>
                    <a:cubicBezTo>
                      <a:pt x="620" y="473"/>
                      <a:pt x="613"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6" name="Google Shape;11376;p29"/>
              <p:cNvSpPr/>
              <p:nvPr/>
            </p:nvSpPr>
            <p:spPr>
              <a:xfrm>
                <a:off x="3941400" y="1965125"/>
                <a:ext cx="15525" cy="11175"/>
              </a:xfrm>
              <a:custGeom>
                <a:avLst/>
                <a:gdLst/>
                <a:ahLst/>
                <a:cxnLst/>
                <a:rect l="l" t="t" r="r" b="b"/>
                <a:pathLst>
                  <a:path w="621" h="447" extrusionOk="0">
                    <a:moveTo>
                      <a:pt x="298" y="1"/>
                    </a:moveTo>
                    <a:cubicBezTo>
                      <a:pt x="1" y="1"/>
                      <a:pt x="1" y="447"/>
                      <a:pt x="298" y="447"/>
                    </a:cubicBezTo>
                    <a:cubicBezTo>
                      <a:pt x="620" y="447"/>
                      <a:pt x="620"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7" name="Google Shape;11377;p29"/>
              <p:cNvSpPr/>
              <p:nvPr/>
            </p:nvSpPr>
            <p:spPr>
              <a:xfrm>
                <a:off x="3909175" y="1940950"/>
                <a:ext cx="15175" cy="11275"/>
              </a:xfrm>
              <a:custGeom>
                <a:avLst/>
                <a:gdLst/>
                <a:ahLst/>
                <a:cxnLst/>
                <a:rect l="l" t="t" r="r" b="b"/>
                <a:pathLst>
                  <a:path w="607" h="451" extrusionOk="0">
                    <a:moveTo>
                      <a:pt x="323" y="1"/>
                    </a:moveTo>
                    <a:cubicBezTo>
                      <a:pt x="1" y="1"/>
                      <a:pt x="1" y="447"/>
                      <a:pt x="323" y="447"/>
                    </a:cubicBezTo>
                    <a:cubicBezTo>
                      <a:pt x="336" y="449"/>
                      <a:pt x="348" y="451"/>
                      <a:pt x="360" y="451"/>
                    </a:cubicBezTo>
                    <a:cubicBezTo>
                      <a:pt x="597" y="451"/>
                      <a:pt x="606"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8" name="Google Shape;11378;p29"/>
              <p:cNvSpPr/>
              <p:nvPr/>
            </p:nvSpPr>
            <p:spPr>
              <a:xfrm>
                <a:off x="3967425" y="20041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9" name="Google Shape;11379;p29"/>
              <p:cNvSpPr/>
              <p:nvPr/>
            </p:nvSpPr>
            <p:spPr>
              <a:xfrm>
                <a:off x="3867025" y="2036400"/>
                <a:ext cx="15525" cy="11175"/>
              </a:xfrm>
              <a:custGeom>
                <a:avLst/>
                <a:gdLst/>
                <a:ahLst/>
                <a:cxnLst/>
                <a:rect l="l" t="t" r="r" b="b"/>
                <a:pathLst>
                  <a:path w="621" h="447" extrusionOk="0">
                    <a:moveTo>
                      <a:pt x="298" y="0"/>
                    </a:moveTo>
                    <a:cubicBezTo>
                      <a:pt x="1" y="0"/>
                      <a:pt x="1" y="447"/>
                      <a:pt x="298" y="447"/>
                    </a:cubicBezTo>
                    <a:cubicBezTo>
                      <a:pt x="621" y="447"/>
                      <a:pt x="621"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0" name="Google Shape;11380;p29"/>
              <p:cNvSpPr/>
              <p:nvPr/>
            </p:nvSpPr>
            <p:spPr>
              <a:xfrm>
                <a:off x="3862700" y="1993625"/>
                <a:ext cx="15500" cy="11825"/>
              </a:xfrm>
              <a:custGeom>
                <a:avLst/>
                <a:gdLst/>
                <a:ahLst/>
                <a:cxnLst/>
                <a:rect l="l" t="t" r="r" b="b"/>
                <a:pathLst>
                  <a:path w="620" h="473" extrusionOk="0">
                    <a:moveTo>
                      <a:pt x="323" y="1"/>
                    </a:moveTo>
                    <a:cubicBezTo>
                      <a:pt x="0" y="1"/>
                      <a:pt x="0" y="472"/>
                      <a:pt x="323" y="472"/>
                    </a:cubicBezTo>
                    <a:cubicBezTo>
                      <a:pt x="330" y="473"/>
                      <a:pt x="337" y="473"/>
                      <a:pt x="344" y="473"/>
                    </a:cubicBezTo>
                    <a:cubicBezTo>
                      <a:pt x="620" y="473"/>
                      <a:pt x="613"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1" name="Google Shape;11381;p29"/>
              <p:cNvSpPr/>
              <p:nvPr/>
            </p:nvSpPr>
            <p:spPr>
              <a:xfrm>
                <a:off x="3927775" y="2021525"/>
                <a:ext cx="15500" cy="11825"/>
              </a:xfrm>
              <a:custGeom>
                <a:avLst/>
                <a:gdLst/>
                <a:ahLst/>
                <a:cxnLst/>
                <a:rect l="l" t="t" r="r" b="b"/>
                <a:pathLst>
                  <a:path w="620" h="473" extrusionOk="0">
                    <a:moveTo>
                      <a:pt x="323" y="1"/>
                    </a:moveTo>
                    <a:cubicBezTo>
                      <a:pt x="0" y="1"/>
                      <a:pt x="0" y="472"/>
                      <a:pt x="323" y="472"/>
                    </a:cubicBezTo>
                    <a:cubicBezTo>
                      <a:pt x="330" y="472"/>
                      <a:pt x="337" y="472"/>
                      <a:pt x="344" y="472"/>
                    </a:cubicBezTo>
                    <a:cubicBezTo>
                      <a:pt x="620" y="472"/>
                      <a:pt x="613"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2" name="Google Shape;11382;p29"/>
              <p:cNvSpPr/>
              <p:nvPr/>
            </p:nvSpPr>
            <p:spPr>
              <a:xfrm>
                <a:off x="3955050" y="2046325"/>
                <a:ext cx="15500" cy="11800"/>
              </a:xfrm>
              <a:custGeom>
                <a:avLst/>
                <a:gdLst/>
                <a:ahLst/>
                <a:cxnLst/>
                <a:rect l="l" t="t" r="r" b="b"/>
                <a:pathLst>
                  <a:path w="620" h="472" extrusionOk="0">
                    <a:moveTo>
                      <a:pt x="322" y="0"/>
                    </a:moveTo>
                    <a:cubicBezTo>
                      <a:pt x="0" y="0"/>
                      <a:pt x="0" y="471"/>
                      <a:pt x="322" y="471"/>
                    </a:cubicBezTo>
                    <a:cubicBezTo>
                      <a:pt x="620" y="471"/>
                      <a:pt x="620"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3" name="Google Shape;11383;p29"/>
              <p:cNvSpPr/>
              <p:nvPr/>
            </p:nvSpPr>
            <p:spPr>
              <a:xfrm>
                <a:off x="3957525" y="1950875"/>
                <a:ext cx="15500" cy="11800"/>
              </a:xfrm>
              <a:custGeom>
                <a:avLst/>
                <a:gdLst/>
                <a:ahLst/>
                <a:cxnLst/>
                <a:rect l="l" t="t" r="r" b="b"/>
                <a:pathLst>
                  <a:path w="620"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4" name="Google Shape;11384;p29"/>
              <p:cNvSpPr/>
              <p:nvPr/>
            </p:nvSpPr>
            <p:spPr>
              <a:xfrm>
                <a:off x="3912275" y="2058700"/>
                <a:ext cx="15525" cy="11800"/>
              </a:xfrm>
              <a:custGeom>
                <a:avLst/>
                <a:gdLst/>
                <a:ahLst/>
                <a:cxnLst/>
                <a:rect l="l" t="t" r="r" b="b"/>
                <a:pathLst>
                  <a:path w="621" h="472" extrusionOk="0">
                    <a:moveTo>
                      <a:pt x="323" y="1"/>
                    </a:moveTo>
                    <a:cubicBezTo>
                      <a:pt x="1" y="1"/>
                      <a:pt x="1" y="472"/>
                      <a:pt x="323" y="472"/>
                    </a:cubicBezTo>
                    <a:cubicBezTo>
                      <a:pt x="620" y="472"/>
                      <a:pt x="620"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85" name="Google Shape;11385;p29"/>
            <p:cNvGrpSpPr/>
            <p:nvPr/>
          </p:nvGrpSpPr>
          <p:grpSpPr>
            <a:xfrm flipH="1">
              <a:off x="8319785" y="1175175"/>
              <a:ext cx="552375" cy="563100"/>
              <a:chOff x="3646250" y="1707050"/>
              <a:chExt cx="552375" cy="563100"/>
            </a:xfrm>
          </p:grpSpPr>
          <p:sp>
            <p:nvSpPr>
              <p:cNvPr id="11386" name="Google Shape;11386;p29"/>
              <p:cNvSpPr/>
              <p:nvPr/>
            </p:nvSpPr>
            <p:spPr>
              <a:xfrm>
                <a:off x="3931325"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7" name="Google Shape;11387;p29"/>
              <p:cNvSpPr/>
              <p:nvPr/>
            </p:nvSpPr>
            <p:spPr>
              <a:xfrm>
                <a:off x="3850150"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8" name="Google Shape;11388;p29"/>
              <p:cNvSpPr/>
              <p:nvPr/>
            </p:nvSpPr>
            <p:spPr>
              <a:xfrm>
                <a:off x="3729925"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9" name="Google Shape;11389;p29"/>
              <p:cNvSpPr/>
              <p:nvPr/>
            </p:nvSpPr>
            <p:spPr>
              <a:xfrm>
                <a:off x="3646250"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0" name="Google Shape;11390;p29"/>
              <p:cNvSpPr/>
              <p:nvPr/>
            </p:nvSpPr>
            <p:spPr>
              <a:xfrm>
                <a:off x="3966188"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1" name="Google Shape;11391;p29"/>
              <p:cNvSpPr/>
              <p:nvPr/>
            </p:nvSpPr>
            <p:spPr>
              <a:xfrm>
                <a:off x="3983088"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2" name="Google Shape;11392;p29"/>
              <p:cNvSpPr/>
              <p:nvPr/>
            </p:nvSpPr>
            <p:spPr>
              <a:xfrm>
                <a:off x="3979363"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3" name="Google Shape;11393;p29"/>
              <p:cNvSpPr/>
              <p:nvPr/>
            </p:nvSpPr>
            <p:spPr>
              <a:xfrm>
                <a:off x="3659875"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4" name="Google Shape;11394;p29"/>
              <p:cNvSpPr/>
              <p:nvPr/>
            </p:nvSpPr>
            <p:spPr>
              <a:xfrm>
                <a:off x="3961388"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5" name="Google Shape;11395;p29"/>
              <p:cNvSpPr/>
              <p:nvPr/>
            </p:nvSpPr>
            <p:spPr>
              <a:xfrm>
                <a:off x="3772363"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6" name="Google Shape;11396;p29"/>
              <p:cNvSpPr/>
              <p:nvPr/>
            </p:nvSpPr>
            <p:spPr>
              <a:xfrm>
                <a:off x="3913063"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7" name="Google Shape;11397;p29"/>
              <p:cNvSpPr/>
              <p:nvPr/>
            </p:nvSpPr>
            <p:spPr>
              <a:xfrm>
                <a:off x="3931325" y="2051863"/>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8" name="Google Shape;11398;p29"/>
              <p:cNvSpPr/>
              <p:nvPr/>
            </p:nvSpPr>
            <p:spPr>
              <a:xfrm>
                <a:off x="3850150" y="2054588"/>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9" name="Google Shape;11399;p29"/>
              <p:cNvSpPr/>
              <p:nvPr/>
            </p:nvSpPr>
            <p:spPr>
              <a:xfrm>
                <a:off x="3729925" y="2031463"/>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0" name="Google Shape;11400;p29"/>
              <p:cNvSpPr/>
              <p:nvPr/>
            </p:nvSpPr>
            <p:spPr>
              <a:xfrm>
                <a:off x="3646250" y="2001413"/>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1" name="Google Shape;11401;p29"/>
              <p:cNvSpPr/>
              <p:nvPr/>
            </p:nvSpPr>
            <p:spPr>
              <a:xfrm>
                <a:off x="3966188" y="2036188"/>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2" name="Google Shape;11402;p29"/>
              <p:cNvSpPr/>
              <p:nvPr/>
            </p:nvSpPr>
            <p:spPr>
              <a:xfrm>
                <a:off x="3983088" y="1997688"/>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3" name="Google Shape;11403;p29"/>
              <p:cNvSpPr/>
              <p:nvPr/>
            </p:nvSpPr>
            <p:spPr>
              <a:xfrm>
                <a:off x="3979363" y="1881938"/>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4" name="Google Shape;11404;p29"/>
              <p:cNvSpPr/>
              <p:nvPr/>
            </p:nvSpPr>
            <p:spPr>
              <a:xfrm>
                <a:off x="3659875" y="1890463"/>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5" name="Google Shape;11405;p29"/>
              <p:cNvSpPr/>
              <p:nvPr/>
            </p:nvSpPr>
            <p:spPr>
              <a:xfrm>
                <a:off x="3961388" y="1771013"/>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6" name="Google Shape;11406;p29"/>
              <p:cNvSpPr/>
              <p:nvPr/>
            </p:nvSpPr>
            <p:spPr>
              <a:xfrm>
                <a:off x="3772363" y="1758688"/>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7" name="Google Shape;11407;p29"/>
              <p:cNvSpPr/>
              <p:nvPr/>
            </p:nvSpPr>
            <p:spPr>
              <a:xfrm>
                <a:off x="3913063" y="1718788"/>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8" name="Google Shape;11408;p29"/>
              <p:cNvSpPr/>
              <p:nvPr/>
            </p:nvSpPr>
            <p:spPr>
              <a:xfrm>
                <a:off x="3931788"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9" name="Google Shape;11409;p29"/>
              <p:cNvSpPr/>
              <p:nvPr/>
            </p:nvSpPr>
            <p:spPr>
              <a:xfrm>
                <a:off x="3936450" y="2075725"/>
                <a:ext cx="57650" cy="128650"/>
              </a:xfrm>
              <a:custGeom>
                <a:avLst/>
                <a:gdLst/>
                <a:ahLst/>
                <a:cxnLst/>
                <a:rect l="l" t="t" r="r" b="b"/>
                <a:pathLst>
                  <a:path w="2306" h="5146" extrusionOk="0">
                    <a:moveTo>
                      <a:pt x="625" y="0"/>
                    </a:moveTo>
                    <a:cubicBezTo>
                      <a:pt x="445" y="0"/>
                      <a:pt x="278" y="129"/>
                      <a:pt x="149" y="460"/>
                    </a:cubicBezTo>
                    <a:cubicBezTo>
                      <a:pt x="0" y="882"/>
                      <a:pt x="50" y="1452"/>
                      <a:pt x="124" y="1923"/>
                    </a:cubicBezTo>
                    <a:cubicBezTo>
                      <a:pt x="199" y="2443"/>
                      <a:pt x="273" y="2964"/>
                      <a:pt x="447" y="3509"/>
                    </a:cubicBezTo>
                    <a:lnTo>
                      <a:pt x="719" y="4327"/>
                    </a:lnTo>
                    <a:cubicBezTo>
                      <a:pt x="827" y="4543"/>
                      <a:pt x="1030" y="4835"/>
                      <a:pt x="1080" y="5054"/>
                    </a:cubicBezTo>
                    <a:lnTo>
                      <a:pt x="1080" y="5054"/>
                    </a:lnTo>
                    <a:cubicBezTo>
                      <a:pt x="1009" y="4490"/>
                      <a:pt x="933" y="3926"/>
                      <a:pt x="769" y="3385"/>
                    </a:cubicBezTo>
                    <a:lnTo>
                      <a:pt x="769" y="3385"/>
                    </a:lnTo>
                    <a:cubicBezTo>
                      <a:pt x="1017" y="3931"/>
                      <a:pt x="1389" y="4427"/>
                      <a:pt x="1835" y="4823"/>
                    </a:cubicBezTo>
                    <a:cubicBezTo>
                      <a:pt x="1711" y="4079"/>
                      <a:pt x="1438" y="3410"/>
                      <a:pt x="1141" y="2691"/>
                    </a:cubicBezTo>
                    <a:lnTo>
                      <a:pt x="1141" y="2691"/>
                    </a:lnTo>
                    <a:cubicBezTo>
                      <a:pt x="1463" y="3187"/>
                      <a:pt x="1835" y="3658"/>
                      <a:pt x="2231" y="4055"/>
                    </a:cubicBezTo>
                    <a:cubicBezTo>
                      <a:pt x="2306" y="3137"/>
                      <a:pt x="2132" y="2195"/>
                      <a:pt x="1835" y="1328"/>
                    </a:cubicBezTo>
                    <a:cubicBezTo>
                      <a:pt x="1673" y="913"/>
                      <a:pt x="1104" y="0"/>
                      <a:pt x="625" y="0"/>
                    </a:cubicBezTo>
                    <a:close/>
                    <a:moveTo>
                      <a:pt x="1080" y="5054"/>
                    </a:moveTo>
                    <a:cubicBezTo>
                      <a:pt x="1083" y="5084"/>
                      <a:pt x="1087" y="5115"/>
                      <a:pt x="1091" y="5145"/>
                    </a:cubicBezTo>
                    <a:cubicBezTo>
                      <a:pt x="1091" y="5117"/>
                      <a:pt x="1087" y="5086"/>
                      <a:pt x="1080" y="5054"/>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0" name="Google Shape;11410;p29"/>
              <p:cNvSpPr/>
              <p:nvPr/>
            </p:nvSpPr>
            <p:spPr>
              <a:xfrm>
                <a:off x="3850613"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1" name="Google Shape;11411;p29"/>
              <p:cNvSpPr/>
              <p:nvPr/>
            </p:nvSpPr>
            <p:spPr>
              <a:xfrm>
                <a:off x="3854650" y="2077050"/>
                <a:ext cx="60750" cy="136000"/>
              </a:xfrm>
              <a:custGeom>
                <a:avLst/>
                <a:gdLst/>
                <a:ahLst/>
                <a:cxnLst/>
                <a:rect l="l" t="t" r="r" b="b"/>
                <a:pathLst>
                  <a:path w="2430" h="5440" extrusionOk="0">
                    <a:moveTo>
                      <a:pt x="1578" y="0"/>
                    </a:moveTo>
                    <a:cubicBezTo>
                      <a:pt x="1353" y="0"/>
                      <a:pt x="1226" y="188"/>
                      <a:pt x="1066" y="407"/>
                    </a:cubicBezTo>
                    <a:cubicBezTo>
                      <a:pt x="694" y="1002"/>
                      <a:pt x="496" y="1647"/>
                      <a:pt x="322" y="2366"/>
                    </a:cubicBezTo>
                    <a:cubicBezTo>
                      <a:pt x="124" y="3258"/>
                      <a:pt x="50" y="4200"/>
                      <a:pt x="0" y="5117"/>
                    </a:cubicBezTo>
                    <a:cubicBezTo>
                      <a:pt x="124" y="4572"/>
                      <a:pt x="298" y="4026"/>
                      <a:pt x="620" y="3580"/>
                    </a:cubicBezTo>
                    <a:cubicBezTo>
                      <a:pt x="669" y="4200"/>
                      <a:pt x="744" y="4820"/>
                      <a:pt x="818" y="5439"/>
                    </a:cubicBezTo>
                    <a:cubicBezTo>
                      <a:pt x="1016" y="4696"/>
                      <a:pt x="1190" y="3977"/>
                      <a:pt x="1388" y="3233"/>
                    </a:cubicBezTo>
                    <a:cubicBezTo>
                      <a:pt x="1661" y="3704"/>
                      <a:pt x="1909" y="4150"/>
                      <a:pt x="2107" y="4646"/>
                    </a:cubicBezTo>
                    <a:cubicBezTo>
                      <a:pt x="2405" y="3704"/>
                      <a:pt x="2405" y="2663"/>
                      <a:pt x="2430" y="1671"/>
                    </a:cubicBezTo>
                    <a:cubicBezTo>
                      <a:pt x="2430" y="1374"/>
                      <a:pt x="2430" y="1027"/>
                      <a:pt x="2355" y="754"/>
                    </a:cubicBezTo>
                    <a:cubicBezTo>
                      <a:pt x="2256" y="482"/>
                      <a:pt x="2033" y="159"/>
                      <a:pt x="1760" y="35"/>
                    </a:cubicBezTo>
                    <a:cubicBezTo>
                      <a:pt x="1693" y="11"/>
                      <a:pt x="1632" y="0"/>
                      <a:pt x="1578"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2" name="Google Shape;11412;p29"/>
              <p:cNvSpPr/>
              <p:nvPr/>
            </p:nvSpPr>
            <p:spPr>
              <a:xfrm>
                <a:off x="3730388"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3" name="Google Shape;11413;p29"/>
              <p:cNvSpPr/>
              <p:nvPr/>
            </p:nvSpPr>
            <p:spPr>
              <a:xfrm>
                <a:off x="3753625" y="2059025"/>
                <a:ext cx="106000" cy="121175"/>
              </a:xfrm>
              <a:custGeom>
                <a:avLst/>
                <a:gdLst/>
                <a:ahLst/>
                <a:cxnLst/>
                <a:rect l="l" t="t" r="r" b="b"/>
                <a:pathLst>
                  <a:path w="4240" h="4847" extrusionOk="0">
                    <a:moveTo>
                      <a:pt x="20" y="4329"/>
                    </a:moveTo>
                    <a:cubicBezTo>
                      <a:pt x="13" y="4336"/>
                      <a:pt x="7" y="4344"/>
                      <a:pt x="0" y="4351"/>
                    </a:cubicBezTo>
                    <a:cubicBezTo>
                      <a:pt x="7" y="4344"/>
                      <a:pt x="14" y="4337"/>
                      <a:pt x="20" y="4329"/>
                    </a:cubicBezTo>
                    <a:close/>
                    <a:moveTo>
                      <a:pt x="3699" y="1"/>
                    </a:moveTo>
                    <a:cubicBezTo>
                      <a:pt x="3413" y="1"/>
                      <a:pt x="3055" y="189"/>
                      <a:pt x="2851" y="335"/>
                    </a:cubicBezTo>
                    <a:cubicBezTo>
                      <a:pt x="2231" y="781"/>
                      <a:pt x="1686" y="1450"/>
                      <a:pt x="1215" y="2070"/>
                    </a:cubicBezTo>
                    <a:cubicBezTo>
                      <a:pt x="942" y="2442"/>
                      <a:pt x="719" y="2814"/>
                      <a:pt x="496" y="3211"/>
                    </a:cubicBezTo>
                    <a:cubicBezTo>
                      <a:pt x="397" y="3384"/>
                      <a:pt x="273" y="3607"/>
                      <a:pt x="199" y="3830"/>
                    </a:cubicBezTo>
                    <a:cubicBezTo>
                      <a:pt x="152" y="3947"/>
                      <a:pt x="127" y="4197"/>
                      <a:pt x="20" y="4329"/>
                    </a:cubicBezTo>
                    <a:lnTo>
                      <a:pt x="20" y="4329"/>
                    </a:lnTo>
                    <a:cubicBezTo>
                      <a:pt x="460" y="3841"/>
                      <a:pt x="900" y="3352"/>
                      <a:pt x="1364" y="2888"/>
                    </a:cubicBezTo>
                    <a:lnTo>
                      <a:pt x="1364" y="2888"/>
                    </a:lnTo>
                    <a:cubicBezTo>
                      <a:pt x="1240" y="3508"/>
                      <a:pt x="1066" y="4103"/>
                      <a:pt x="843" y="4698"/>
                    </a:cubicBezTo>
                    <a:cubicBezTo>
                      <a:pt x="1364" y="4177"/>
                      <a:pt x="1810" y="3558"/>
                      <a:pt x="2132" y="2888"/>
                    </a:cubicBezTo>
                    <a:lnTo>
                      <a:pt x="2132" y="2888"/>
                    </a:lnTo>
                    <a:lnTo>
                      <a:pt x="1959" y="4847"/>
                    </a:lnTo>
                    <a:cubicBezTo>
                      <a:pt x="2455" y="4177"/>
                      <a:pt x="2950" y="3458"/>
                      <a:pt x="3347" y="2715"/>
                    </a:cubicBezTo>
                    <a:cubicBezTo>
                      <a:pt x="3694" y="2095"/>
                      <a:pt x="4239" y="1079"/>
                      <a:pt x="4115" y="360"/>
                    </a:cubicBezTo>
                    <a:cubicBezTo>
                      <a:pt x="4064" y="94"/>
                      <a:pt x="3899" y="1"/>
                      <a:pt x="3699"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4" name="Google Shape;11414;p29"/>
              <p:cNvSpPr/>
              <p:nvPr/>
            </p:nvSpPr>
            <p:spPr>
              <a:xfrm>
                <a:off x="3646713"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5" name="Google Shape;11415;p29"/>
              <p:cNvSpPr/>
              <p:nvPr/>
            </p:nvSpPr>
            <p:spPr>
              <a:xfrm>
                <a:off x="3687925" y="2004575"/>
                <a:ext cx="155575" cy="74000"/>
              </a:xfrm>
              <a:custGeom>
                <a:avLst/>
                <a:gdLst/>
                <a:ahLst/>
                <a:cxnLst/>
                <a:rect l="l" t="t" r="r" b="b"/>
                <a:pathLst>
                  <a:path w="6223" h="2960" extrusionOk="0">
                    <a:moveTo>
                      <a:pt x="5606" y="0"/>
                    </a:moveTo>
                    <a:cubicBezTo>
                      <a:pt x="5499" y="0"/>
                      <a:pt x="5382" y="27"/>
                      <a:pt x="5256" y="59"/>
                    </a:cubicBezTo>
                    <a:cubicBezTo>
                      <a:pt x="4314" y="208"/>
                      <a:pt x="3347" y="356"/>
                      <a:pt x="2405" y="579"/>
                    </a:cubicBezTo>
                    <a:cubicBezTo>
                      <a:pt x="1538" y="802"/>
                      <a:pt x="645" y="1075"/>
                      <a:pt x="1" y="1695"/>
                    </a:cubicBezTo>
                    <a:cubicBezTo>
                      <a:pt x="645" y="1645"/>
                      <a:pt x="1339" y="1571"/>
                      <a:pt x="1984" y="1521"/>
                    </a:cubicBezTo>
                    <a:lnTo>
                      <a:pt x="1984" y="1521"/>
                    </a:lnTo>
                    <a:cubicBezTo>
                      <a:pt x="1587" y="1819"/>
                      <a:pt x="1166" y="2191"/>
                      <a:pt x="868" y="2637"/>
                    </a:cubicBezTo>
                    <a:cubicBezTo>
                      <a:pt x="1488" y="2463"/>
                      <a:pt x="2133" y="2290"/>
                      <a:pt x="2752" y="2067"/>
                    </a:cubicBezTo>
                    <a:lnTo>
                      <a:pt x="2752" y="2067"/>
                    </a:lnTo>
                    <a:cubicBezTo>
                      <a:pt x="2628" y="2389"/>
                      <a:pt x="2455" y="2686"/>
                      <a:pt x="2257" y="2959"/>
                    </a:cubicBezTo>
                    <a:cubicBezTo>
                      <a:pt x="3496" y="2612"/>
                      <a:pt x="4686" y="1968"/>
                      <a:pt x="5678" y="1150"/>
                    </a:cubicBezTo>
                    <a:cubicBezTo>
                      <a:pt x="5950" y="902"/>
                      <a:pt x="6223" y="579"/>
                      <a:pt x="5975" y="208"/>
                    </a:cubicBezTo>
                    <a:cubicBezTo>
                      <a:pt x="5875" y="50"/>
                      <a:pt x="5750" y="0"/>
                      <a:pt x="560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6" name="Google Shape;11416;p29"/>
              <p:cNvSpPr/>
              <p:nvPr/>
            </p:nvSpPr>
            <p:spPr>
              <a:xfrm>
                <a:off x="3966650"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7" name="Google Shape;11417;p29"/>
              <p:cNvSpPr/>
              <p:nvPr/>
            </p:nvSpPr>
            <p:spPr>
              <a:xfrm>
                <a:off x="3974250" y="2051050"/>
                <a:ext cx="108475" cy="95675"/>
              </a:xfrm>
              <a:custGeom>
                <a:avLst/>
                <a:gdLst/>
                <a:ahLst/>
                <a:cxnLst/>
                <a:rect l="l" t="t" r="r" b="b"/>
                <a:pathLst>
                  <a:path w="4339" h="3827" extrusionOk="0">
                    <a:moveTo>
                      <a:pt x="294" y="1"/>
                    </a:moveTo>
                    <a:cubicBezTo>
                      <a:pt x="190" y="1"/>
                      <a:pt x="110" y="52"/>
                      <a:pt x="100" y="208"/>
                    </a:cubicBezTo>
                    <a:cubicBezTo>
                      <a:pt x="1" y="480"/>
                      <a:pt x="323" y="827"/>
                      <a:pt x="472" y="1001"/>
                    </a:cubicBezTo>
                    <a:cubicBezTo>
                      <a:pt x="1314" y="2141"/>
                      <a:pt x="2331" y="3083"/>
                      <a:pt x="3521" y="3827"/>
                    </a:cubicBezTo>
                    <a:cubicBezTo>
                      <a:pt x="3446" y="3579"/>
                      <a:pt x="3347" y="3381"/>
                      <a:pt x="3273" y="3158"/>
                    </a:cubicBezTo>
                    <a:lnTo>
                      <a:pt x="3273" y="3158"/>
                    </a:lnTo>
                    <a:cubicBezTo>
                      <a:pt x="3595" y="3282"/>
                      <a:pt x="3967" y="3406"/>
                      <a:pt x="4314" y="3530"/>
                    </a:cubicBezTo>
                    <a:cubicBezTo>
                      <a:pt x="4140" y="3158"/>
                      <a:pt x="3892" y="2811"/>
                      <a:pt x="3645" y="2513"/>
                    </a:cubicBezTo>
                    <a:cubicBezTo>
                      <a:pt x="3892" y="2513"/>
                      <a:pt x="4091" y="2538"/>
                      <a:pt x="4339" y="2538"/>
                    </a:cubicBezTo>
                    <a:cubicBezTo>
                      <a:pt x="4091" y="2191"/>
                      <a:pt x="3769" y="1918"/>
                      <a:pt x="3421" y="1670"/>
                    </a:cubicBezTo>
                    <a:cubicBezTo>
                      <a:pt x="2579" y="1075"/>
                      <a:pt x="1686" y="580"/>
                      <a:pt x="744" y="158"/>
                    </a:cubicBezTo>
                    <a:cubicBezTo>
                      <a:pt x="629" y="100"/>
                      <a:pt x="438" y="1"/>
                      <a:pt x="294"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8" name="Google Shape;11418;p29"/>
              <p:cNvSpPr/>
              <p:nvPr/>
            </p:nvSpPr>
            <p:spPr>
              <a:xfrm>
                <a:off x="3983550"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9" name="Google Shape;11419;p29"/>
              <p:cNvSpPr/>
              <p:nvPr/>
            </p:nvSpPr>
            <p:spPr>
              <a:xfrm>
                <a:off x="3987875" y="1992150"/>
                <a:ext cx="128325" cy="75250"/>
              </a:xfrm>
              <a:custGeom>
                <a:avLst/>
                <a:gdLst/>
                <a:ahLst/>
                <a:cxnLst/>
                <a:rect l="l" t="t" r="r" b="b"/>
                <a:pathLst>
                  <a:path w="5133" h="3010" extrusionOk="0">
                    <a:moveTo>
                      <a:pt x="862" y="1"/>
                    </a:moveTo>
                    <a:cubicBezTo>
                      <a:pt x="573" y="1"/>
                      <a:pt x="172" y="56"/>
                      <a:pt x="75" y="308"/>
                    </a:cubicBezTo>
                    <a:cubicBezTo>
                      <a:pt x="1" y="581"/>
                      <a:pt x="422" y="952"/>
                      <a:pt x="571" y="1126"/>
                    </a:cubicBezTo>
                    <a:cubicBezTo>
                      <a:pt x="1166" y="1696"/>
                      <a:pt x="1885" y="2043"/>
                      <a:pt x="2554" y="2390"/>
                    </a:cubicBezTo>
                    <a:cubicBezTo>
                      <a:pt x="3025" y="2589"/>
                      <a:pt x="3471" y="2812"/>
                      <a:pt x="3918" y="3010"/>
                    </a:cubicBezTo>
                    <a:cubicBezTo>
                      <a:pt x="3645" y="2589"/>
                      <a:pt x="3347" y="2217"/>
                      <a:pt x="2976" y="1919"/>
                    </a:cubicBezTo>
                    <a:lnTo>
                      <a:pt x="2976" y="1919"/>
                    </a:lnTo>
                    <a:lnTo>
                      <a:pt x="4909" y="2291"/>
                    </a:lnTo>
                    <a:cubicBezTo>
                      <a:pt x="4513" y="1944"/>
                      <a:pt x="4017" y="1671"/>
                      <a:pt x="3496" y="1473"/>
                    </a:cubicBezTo>
                    <a:cubicBezTo>
                      <a:pt x="4042" y="1374"/>
                      <a:pt x="4587" y="1299"/>
                      <a:pt x="5132" y="1176"/>
                    </a:cubicBezTo>
                    <a:cubicBezTo>
                      <a:pt x="3918" y="432"/>
                      <a:pt x="2505" y="110"/>
                      <a:pt x="1067" y="10"/>
                    </a:cubicBezTo>
                    <a:cubicBezTo>
                      <a:pt x="1013" y="5"/>
                      <a:pt x="942" y="1"/>
                      <a:pt x="862"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0" name="Google Shape;11420;p29"/>
              <p:cNvSpPr/>
              <p:nvPr/>
            </p:nvSpPr>
            <p:spPr>
              <a:xfrm>
                <a:off x="3979825"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1" name="Google Shape;11421;p29"/>
              <p:cNvSpPr/>
              <p:nvPr/>
            </p:nvSpPr>
            <p:spPr>
              <a:xfrm>
                <a:off x="3992000" y="1909350"/>
                <a:ext cx="131025" cy="71525"/>
              </a:xfrm>
              <a:custGeom>
                <a:avLst/>
                <a:gdLst/>
                <a:ahLst/>
                <a:cxnLst/>
                <a:rect l="l" t="t" r="r" b="b"/>
                <a:pathLst>
                  <a:path w="5241" h="2861" extrusionOk="0">
                    <a:moveTo>
                      <a:pt x="4546" y="1"/>
                    </a:moveTo>
                    <a:lnTo>
                      <a:pt x="4546" y="1"/>
                    </a:lnTo>
                    <a:cubicBezTo>
                      <a:pt x="4075" y="125"/>
                      <a:pt x="3604" y="298"/>
                      <a:pt x="3133" y="447"/>
                    </a:cubicBezTo>
                    <a:cubicBezTo>
                      <a:pt x="2364" y="819"/>
                      <a:pt x="1621" y="1265"/>
                      <a:pt x="951" y="1810"/>
                    </a:cubicBezTo>
                    <a:cubicBezTo>
                      <a:pt x="728" y="1984"/>
                      <a:pt x="34" y="2430"/>
                      <a:pt x="9" y="2678"/>
                    </a:cubicBezTo>
                    <a:cubicBezTo>
                      <a:pt x="0" y="2815"/>
                      <a:pt x="126" y="2861"/>
                      <a:pt x="296" y="2861"/>
                    </a:cubicBezTo>
                    <a:cubicBezTo>
                      <a:pt x="589" y="2861"/>
                      <a:pt x="1015" y="2725"/>
                      <a:pt x="1125" y="2678"/>
                    </a:cubicBezTo>
                    <a:cubicBezTo>
                      <a:pt x="2439" y="2356"/>
                      <a:pt x="3753" y="2033"/>
                      <a:pt x="5067" y="1686"/>
                    </a:cubicBezTo>
                    <a:cubicBezTo>
                      <a:pt x="4571" y="1637"/>
                      <a:pt x="4075" y="1538"/>
                      <a:pt x="3579" y="1488"/>
                    </a:cubicBezTo>
                    <a:lnTo>
                      <a:pt x="5240" y="546"/>
                    </a:lnTo>
                    <a:lnTo>
                      <a:pt x="5240" y="546"/>
                    </a:lnTo>
                    <a:cubicBezTo>
                      <a:pt x="4571" y="769"/>
                      <a:pt x="3877" y="893"/>
                      <a:pt x="3207" y="992"/>
                    </a:cubicBezTo>
                    <a:cubicBezTo>
                      <a:pt x="3579" y="546"/>
                      <a:pt x="4001" y="199"/>
                      <a:pt x="4546"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2" name="Google Shape;11422;p29"/>
              <p:cNvSpPr/>
              <p:nvPr/>
            </p:nvSpPr>
            <p:spPr>
              <a:xfrm>
                <a:off x="3660338"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3" name="Google Shape;11423;p29"/>
              <p:cNvSpPr/>
              <p:nvPr/>
            </p:nvSpPr>
            <p:spPr>
              <a:xfrm>
                <a:off x="3732550" y="1916175"/>
                <a:ext cx="114050" cy="65100"/>
              </a:xfrm>
              <a:custGeom>
                <a:avLst/>
                <a:gdLst/>
                <a:ahLst/>
                <a:cxnLst/>
                <a:rect l="l" t="t" r="r" b="b"/>
                <a:pathLst>
                  <a:path w="4562" h="2604" extrusionOk="0">
                    <a:moveTo>
                      <a:pt x="174" y="0"/>
                    </a:moveTo>
                    <a:cubicBezTo>
                      <a:pt x="194" y="3"/>
                      <a:pt x="214" y="6"/>
                      <a:pt x="235" y="9"/>
                    </a:cubicBezTo>
                    <a:lnTo>
                      <a:pt x="235" y="9"/>
                    </a:lnTo>
                    <a:cubicBezTo>
                      <a:pt x="216" y="4"/>
                      <a:pt x="196" y="0"/>
                      <a:pt x="174" y="0"/>
                    </a:cubicBezTo>
                    <a:close/>
                    <a:moveTo>
                      <a:pt x="235" y="9"/>
                    </a:moveTo>
                    <a:cubicBezTo>
                      <a:pt x="318" y="34"/>
                      <a:pt x="366" y="108"/>
                      <a:pt x="447" y="149"/>
                    </a:cubicBezTo>
                    <a:cubicBezTo>
                      <a:pt x="719" y="422"/>
                      <a:pt x="992" y="719"/>
                      <a:pt x="1240" y="992"/>
                    </a:cubicBezTo>
                    <a:cubicBezTo>
                      <a:pt x="937" y="916"/>
                      <a:pt x="634" y="884"/>
                      <a:pt x="309" y="884"/>
                    </a:cubicBezTo>
                    <a:cubicBezTo>
                      <a:pt x="208" y="884"/>
                      <a:pt x="106" y="887"/>
                      <a:pt x="1" y="893"/>
                    </a:cubicBezTo>
                    <a:cubicBezTo>
                      <a:pt x="546" y="1190"/>
                      <a:pt x="1067" y="1488"/>
                      <a:pt x="1612" y="1736"/>
                    </a:cubicBezTo>
                    <a:cubicBezTo>
                      <a:pt x="1508" y="1722"/>
                      <a:pt x="1404" y="1716"/>
                      <a:pt x="1300" y="1716"/>
                    </a:cubicBezTo>
                    <a:cubicBezTo>
                      <a:pt x="1032" y="1716"/>
                      <a:pt x="764" y="1756"/>
                      <a:pt x="496" y="1810"/>
                    </a:cubicBezTo>
                    <a:cubicBezTo>
                      <a:pt x="1091" y="2281"/>
                      <a:pt x="1835" y="2603"/>
                      <a:pt x="2579" y="2603"/>
                    </a:cubicBezTo>
                    <a:cubicBezTo>
                      <a:pt x="3198" y="2603"/>
                      <a:pt x="3818" y="2405"/>
                      <a:pt x="4413" y="2182"/>
                    </a:cubicBezTo>
                    <a:cubicBezTo>
                      <a:pt x="4463" y="2157"/>
                      <a:pt x="4562" y="2132"/>
                      <a:pt x="4562" y="2058"/>
                    </a:cubicBezTo>
                    <a:cubicBezTo>
                      <a:pt x="4562" y="1983"/>
                      <a:pt x="3942" y="1537"/>
                      <a:pt x="3843" y="1438"/>
                    </a:cubicBezTo>
                    <a:cubicBezTo>
                      <a:pt x="3521" y="1165"/>
                      <a:pt x="3099" y="942"/>
                      <a:pt x="2703" y="769"/>
                    </a:cubicBezTo>
                    <a:cubicBezTo>
                      <a:pt x="1952" y="357"/>
                      <a:pt x="1083" y="135"/>
                      <a:pt x="235" y="9"/>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4" name="Google Shape;11424;p29"/>
              <p:cNvSpPr/>
              <p:nvPr/>
            </p:nvSpPr>
            <p:spPr>
              <a:xfrm>
                <a:off x="3961850"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5" name="Google Shape;11425;p29"/>
              <p:cNvSpPr/>
              <p:nvPr/>
            </p:nvSpPr>
            <p:spPr>
              <a:xfrm>
                <a:off x="3964950" y="1805850"/>
                <a:ext cx="120875" cy="146350"/>
              </a:xfrm>
              <a:custGeom>
                <a:avLst/>
                <a:gdLst/>
                <a:ahLst/>
                <a:cxnLst/>
                <a:rect l="l" t="t" r="r" b="b"/>
                <a:pathLst>
                  <a:path w="4835" h="5854" extrusionOk="0">
                    <a:moveTo>
                      <a:pt x="4289" y="1"/>
                    </a:moveTo>
                    <a:lnTo>
                      <a:pt x="4289" y="1"/>
                    </a:lnTo>
                    <a:cubicBezTo>
                      <a:pt x="3446" y="546"/>
                      <a:pt x="2703" y="1240"/>
                      <a:pt x="2083" y="2058"/>
                    </a:cubicBezTo>
                    <a:cubicBezTo>
                      <a:pt x="1364" y="2951"/>
                      <a:pt x="744" y="3942"/>
                      <a:pt x="298" y="4934"/>
                    </a:cubicBezTo>
                    <a:cubicBezTo>
                      <a:pt x="125" y="5207"/>
                      <a:pt x="1" y="5504"/>
                      <a:pt x="75" y="5802"/>
                    </a:cubicBezTo>
                    <a:cubicBezTo>
                      <a:pt x="112" y="5839"/>
                      <a:pt x="158" y="5853"/>
                      <a:pt x="208" y="5853"/>
                    </a:cubicBezTo>
                    <a:cubicBezTo>
                      <a:pt x="324" y="5853"/>
                      <a:pt x="459" y="5772"/>
                      <a:pt x="546" y="5702"/>
                    </a:cubicBezTo>
                    <a:cubicBezTo>
                      <a:pt x="1463" y="4983"/>
                      <a:pt x="2281" y="4215"/>
                      <a:pt x="3099" y="3372"/>
                    </a:cubicBezTo>
                    <a:cubicBezTo>
                      <a:pt x="3793" y="2703"/>
                      <a:pt x="4463" y="1959"/>
                      <a:pt x="4835" y="1067"/>
                    </a:cubicBezTo>
                    <a:lnTo>
                      <a:pt x="4835" y="1067"/>
                    </a:lnTo>
                    <a:cubicBezTo>
                      <a:pt x="4661" y="1116"/>
                      <a:pt x="4438" y="1191"/>
                      <a:pt x="4264" y="1240"/>
                    </a:cubicBezTo>
                    <a:cubicBezTo>
                      <a:pt x="4463" y="992"/>
                      <a:pt x="4686" y="720"/>
                      <a:pt x="4810" y="422"/>
                    </a:cubicBezTo>
                    <a:lnTo>
                      <a:pt x="4810" y="422"/>
                    </a:lnTo>
                    <a:cubicBezTo>
                      <a:pt x="4512" y="546"/>
                      <a:pt x="4215" y="645"/>
                      <a:pt x="3942" y="844"/>
                    </a:cubicBezTo>
                    <a:cubicBezTo>
                      <a:pt x="4091" y="571"/>
                      <a:pt x="4190" y="273"/>
                      <a:pt x="4289"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6" name="Google Shape;11426;p29"/>
              <p:cNvSpPr/>
              <p:nvPr/>
            </p:nvSpPr>
            <p:spPr>
              <a:xfrm>
                <a:off x="3772825"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7" name="Google Shape;11427;p29"/>
              <p:cNvSpPr/>
              <p:nvPr/>
            </p:nvSpPr>
            <p:spPr>
              <a:xfrm>
                <a:off x="3808150" y="1849250"/>
                <a:ext cx="69975" cy="85600"/>
              </a:xfrm>
              <a:custGeom>
                <a:avLst/>
                <a:gdLst/>
                <a:ahLst/>
                <a:cxnLst/>
                <a:rect l="l" t="t" r="r" b="b"/>
                <a:pathLst>
                  <a:path w="2799" h="3424" extrusionOk="0">
                    <a:moveTo>
                      <a:pt x="1687" y="0"/>
                    </a:moveTo>
                    <a:lnTo>
                      <a:pt x="1687" y="0"/>
                    </a:lnTo>
                    <a:cubicBezTo>
                      <a:pt x="1786" y="397"/>
                      <a:pt x="1811" y="843"/>
                      <a:pt x="1811" y="1239"/>
                    </a:cubicBezTo>
                    <a:cubicBezTo>
                      <a:pt x="1563" y="768"/>
                      <a:pt x="1265" y="372"/>
                      <a:pt x="893" y="25"/>
                    </a:cubicBezTo>
                    <a:lnTo>
                      <a:pt x="893" y="25"/>
                    </a:lnTo>
                    <a:cubicBezTo>
                      <a:pt x="992" y="446"/>
                      <a:pt x="1017" y="818"/>
                      <a:pt x="1042" y="1215"/>
                    </a:cubicBezTo>
                    <a:cubicBezTo>
                      <a:pt x="670" y="967"/>
                      <a:pt x="323" y="719"/>
                      <a:pt x="1" y="471"/>
                    </a:cubicBezTo>
                    <a:lnTo>
                      <a:pt x="1" y="471"/>
                    </a:lnTo>
                    <a:cubicBezTo>
                      <a:pt x="150" y="1190"/>
                      <a:pt x="521" y="1834"/>
                      <a:pt x="1017" y="2355"/>
                    </a:cubicBezTo>
                    <a:cubicBezTo>
                      <a:pt x="1315" y="2702"/>
                      <a:pt x="1786" y="3272"/>
                      <a:pt x="2232" y="3371"/>
                    </a:cubicBezTo>
                    <a:cubicBezTo>
                      <a:pt x="2312" y="3407"/>
                      <a:pt x="2381" y="3423"/>
                      <a:pt x="2441" y="3423"/>
                    </a:cubicBezTo>
                    <a:cubicBezTo>
                      <a:pt x="2749" y="3423"/>
                      <a:pt x="2798" y="2993"/>
                      <a:pt x="2777" y="2702"/>
                    </a:cubicBezTo>
                    <a:cubicBezTo>
                      <a:pt x="2753" y="2206"/>
                      <a:pt x="2629" y="1710"/>
                      <a:pt x="2430" y="1239"/>
                    </a:cubicBezTo>
                    <a:cubicBezTo>
                      <a:pt x="2356" y="992"/>
                      <a:pt x="2232" y="768"/>
                      <a:pt x="2108" y="570"/>
                    </a:cubicBezTo>
                    <a:cubicBezTo>
                      <a:pt x="2009" y="397"/>
                      <a:pt x="1736" y="149"/>
                      <a:pt x="1687"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8" name="Google Shape;11428;p29"/>
              <p:cNvSpPr/>
              <p:nvPr/>
            </p:nvSpPr>
            <p:spPr>
              <a:xfrm>
                <a:off x="3913525"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9" name="Google Shape;11429;p29"/>
              <p:cNvSpPr/>
              <p:nvPr/>
            </p:nvSpPr>
            <p:spPr>
              <a:xfrm>
                <a:off x="3920950" y="1790375"/>
                <a:ext cx="48975" cy="142550"/>
              </a:xfrm>
              <a:custGeom>
                <a:avLst/>
                <a:gdLst/>
                <a:ahLst/>
                <a:cxnLst/>
                <a:rect l="l" t="t" r="r" b="b"/>
                <a:pathLst>
                  <a:path w="1959" h="5702" extrusionOk="0">
                    <a:moveTo>
                      <a:pt x="1339" y="0"/>
                    </a:moveTo>
                    <a:cubicBezTo>
                      <a:pt x="1067" y="446"/>
                      <a:pt x="843" y="892"/>
                      <a:pt x="620" y="1413"/>
                    </a:cubicBezTo>
                    <a:cubicBezTo>
                      <a:pt x="496" y="1710"/>
                      <a:pt x="323" y="2033"/>
                      <a:pt x="224" y="2330"/>
                    </a:cubicBezTo>
                    <a:cubicBezTo>
                      <a:pt x="1" y="3223"/>
                      <a:pt x="249" y="4437"/>
                      <a:pt x="472" y="5330"/>
                    </a:cubicBezTo>
                    <a:cubicBezTo>
                      <a:pt x="496" y="5503"/>
                      <a:pt x="596" y="5677"/>
                      <a:pt x="744" y="5702"/>
                    </a:cubicBezTo>
                    <a:lnTo>
                      <a:pt x="1488" y="3768"/>
                    </a:lnTo>
                    <a:cubicBezTo>
                      <a:pt x="1686" y="3223"/>
                      <a:pt x="1885" y="2702"/>
                      <a:pt x="1959" y="2157"/>
                    </a:cubicBezTo>
                    <a:lnTo>
                      <a:pt x="1959" y="2157"/>
                    </a:lnTo>
                    <a:cubicBezTo>
                      <a:pt x="1860" y="2281"/>
                      <a:pt x="1736" y="2355"/>
                      <a:pt x="1612" y="2454"/>
                    </a:cubicBezTo>
                    <a:cubicBezTo>
                      <a:pt x="1810" y="1810"/>
                      <a:pt x="1860" y="1165"/>
                      <a:pt x="1860" y="496"/>
                    </a:cubicBezTo>
                    <a:lnTo>
                      <a:pt x="1860" y="496"/>
                    </a:lnTo>
                    <a:cubicBezTo>
                      <a:pt x="1711" y="719"/>
                      <a:pt x="1562" y="967"/>
                      <a:pt x="1463" y="1239"/>
                    </a:cubicBezTo>
                    <a:cubicBezTo>
                      <a:pt x="1463" y="843"/>
                      <a:pt x="1389" y="421"/>
                      <a:pt x="1339"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0" name="Google Shape;11430;p29"/>
              <p:cNvSpPr/>
              <p:nvPr/>
            </p:nvSpPr>
            <p:spPr>
              <a:xfrm>
                <a:off x="3693500" y="1800175"/>
                <a:ext cx="175425" cy="169000"/>
              </a:xfrm>
              <a:custGeom>
                <a:avLst/>
                <a:gdLst/>
                <a:ahLst/>
                <a:cxnLst/>
                <a:rect l="l" t="t" r="r" b="b"/>
                <a:pathLst>
                  <a:path w="7017" h="6760" extrusionOk="0">
                    <a:moveTo>
                      <a:pt x="1582" y="1"/>
                    </a:moveTo>
                    <a:cubicBezTo>
                      <a:pt x="1559" y="1"/>
                      <a:pt x="1536" y="2"/>
                      <a:pt x="1513" y="5"/>
                    </a:cubicBezTo>
                    <a:cubicBezTo>
                      <a:pt x="1315" y="54"/>
                      <a:pt x="1141" y="178"/>
                      <a:pt x="943" y="253"/>
                    </a:cubicBezTo>
                    <a:cubicBezTo>
                      <a:pt x="745" y="376"/>
                      <a:pt x="447" y="426"/>
                      <a:pt x="274" y="575"/>
                    </a:cubicBezTo>
                    <a:cubicBezTo>
                      <a:pt x="75" y="724"/>
                      <a:pt x="75" y="922"/>
                      <a:pt x="75" y="1120"/>
                    </a:cubicBezTo>
                    <a:cubicBezTo>
                      <a:pt x="75" y="1219"/>
                      <a:pt x="125" y="1244"/>
                      <a:pt x="75" y="1343"/>
                    </a:cubicBezTo>
                    <a:cubicBezTo>
                      <a:pt x="75" y="1442"/>
                      <a:pt x="26" y="1542"/>
                      <a:pt x="26" y="1616"/>
                    </a:cubicBezTo>
                    <a:cubicBezTo>
                      <a:pt x="1" y="1988"/>
                      <a:pt x="125" y="2459"/>
                      <a:pt x="373" y="2781"/>
                    </a:cubicBezTo>
                    <a:cubicBezTo>
                      <a:pt x="1761" y="4591"/>
                      <a:pt x="4091" y="5880"/>
                      <a:pt x="6198" y="6673"/>
                    </a:cubicBezTo>
                    <a:cubicBezTo>
                      <a:pt x="6322" y="6723"/>
                      <a:pt x="6459" y="6760"/>
                      <a:pt x="6582" y="6760"/>
                    </a:cubicBezTo>
                    <a:cubicBezTo>
                      <a:pt x="6706" y="6760"/>
                      <a:pt x="6818" y="6723"/>
                      <a:pt x="6892" y="6623"/>
                    </a:cubicBezTo>
                    <a:cubicBezTo>
                      <a:pt x="7016" y="6450"/>
                      <a:pt x="6942" y="6252"/>
                      <a:pt x="6868" y="6053"/>
                    </a:cubicBezTo>
                    <a:cubicBezTo>
                      <a:pt x="6520" y="5260"/>
                      <a:pt x="6000" y="4492"/>
                      <a:pt x="5455" y="3698"/>
                    </a:cubicBezTo>
                    <a:cubicBezTo>
                      <a:pt x="5281" y="3500"/>
                      <a:pt x="5132" y="3302"/>
                      <a:pt x="4984" y="3079"/>
                    </a:cubicBezTo>
                    <a:cubicBezTo>
                      <a:pt x="4165" y="2013"/>
                      <a:pt x="3298" y="922"/>
                      <a:pt x="2133" y="203"/>
                    </a:cubicBezTo>
                    <a:cubicBezTo>
                      <a:pt x="1955" y="92"/>
                      <a:pt x="1777" y="1"/>
                      <a:pt x="1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1" name="Google Shape;11431;p29"/>
              <p:cNvSpPr/>
              <p:nvPr/>
            </p:nvSpPr>
            <p:spPr>
              <a:xfrm>
                <a:off x="3753000" y="1859150"/>
                <a:ext cx="104775" cy="101675"/>
              </a:xfrm>
              <a:custGeom>
                <a:avLst/>
                <a:gdLst/>
                <a:ahLst/>
                <a:cxnLst/>
                <a:rect l="l" t="t" r="r" b="b"/>
                <a:pathLst>
                  <a:path w="4191" h="4067" extrusionOk="0">
                    <a:moveTo>
                      <a:pt x="794" y="1"/>
                    </a:moveTo>
                    <a:cubicBezTo>
                      <a:pt x="801" y="18"/>
                      <a:pt x="811" y="35"/>
                      <a:pt x="824" y="52"/>
                    </a:cubicBezTo>
                    <a:lnTo>
                      <a:pt x="824" y="52"/>
                    </a:lnTo>
                    <a:cubicBezTo>
                      <a:pt x="814" y="35"/>
                      <a:pt x="804" y="18"/>
                      <a:pt x="794" y="1"/>
                    </a:cubicBezTo>
                    <a:close/>
                    <a:moveTo>
                      <a:pt x="348" y="1463"/>
                    </a:moveTo>
                    <a:lnTo>
                      <a:pt x="348" y="1463"/>
                    </a:lnTo>
                    <a:cubicBezTo>
                      <a:pt x="355" y="1465"/>
                      <a:pt x="362" y="1467"/>
                      <a:pt x="369" y="1468"/>
                    </a:cubicBezTo>
                    <a:lnTo>
                      <a:pt x="369" y="1468"/>
                    </a:lnTo>
                    <a:cubicBezTo>
                      <a:pt x="362" y="1466"/>
                      <a:pt x="355" y="1465"/>
                      <a:pt x="348" y="1463"/>
                    </a:cubicBezTo>
                    <a:close/>
                    <a:moveTo>
                      <a:pt x="824" y="52"/>
                    </a:moveTo>
                    <a:cubicBezTo>
                      <a:pt x="982" y="330"/>
                      <a:pt x="1100" y="587"/>
                      <a:pt x="1240" y="843"/>
                    </a:cubicBezTo>
                    <a:cubicBezTo>
                      <a:pt x="868" y="571"/>
                      <a:pt x="422" y="372"/>
                      <a:pt x="1" y="273"/>
                    </a:cubicBezTo>
                    <a:lnTo>
                      <a:pt x="1" y="273"/>
                    </a:lnTo>
                    <a:cubicBezTo>
                      <a:pt x="348" y="695"/>
                      <a:pt x="670" y="1141"/>
                      <a:pt x="1017" y="1538"/>
                    </a:cubicBezTo>
                    <a:cubicBezTo>
                      <a:pt x="802" y="1514"/>
                      <a:pt x="564" y="1513"/>
                      <a:pt x="369" y="1468"/>
                    </a:cubicBezTo>
                    <a:lnTo>
                      <a:pt x="369" y="1468"/>
                    </a:lnTo>
                    <a:cubicBezTo>
                      <a:pt x="621" y="1538"/>
                      <a:pt x="1048" y="1964"/>
                      <a:pt x="1265" y="2133"/>
                    </a:cubicBezTo>
                    <a:cubicBezTo>
                      <a:pt x="1587" y="2306"/>
                      <a:pt x="1860" y="2529"/>
                      <a:pt x="2157" y="2703"/>
                    </a:cubicBezTo>
                    <a:cubicBezTo>
                      <a:pt x="2827" y="3149"/>
                      <a:pt x="3471" y="3620"/>
                      <a:pt x="4116" y="4066"/>
                    </a:cubicBezTo>
                    <a:cubicBezTo>
                      <a:pt x="4190" y="4017"/>
                      <a:pt x="4116" y="3917"/>
                      <a:pt x="4091" y="3818"/>
                    </a:cubicBezTo>
                    <a:cubicBezTo>
                      <a:pt x="3769" y="3322"/>
                      <a:pt x="3570" y="2827"/>
                      <a:pt x="3198" y="2380"/>
                    </a:cubicBezTo>
                    <a:cubicBezTo>
                      <a:pt x="2777" y="1860"/>
                      <a:pt x="2380" y="1414"/>
                      <a:pt x="1909" y="943"/>
                    </a:cubicBezTo>
                    <a:cubicBezTo>
                      <a:pt x="1736" y="744"/>
                      <a:pt x="1538" y="596"/>
                      <a:pt x="1364" y="422"/>
                    </a:cubicBezTo>
                    <a:cubicBezTo>
                      <a:pt x="1230" y="355"/>
                      <a:pt x="935" y="208"/>
                      <a:pt x="824" y="52"/>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2" name="Google Shape;11432;p29"/>
              <p:cNvSpPr/>
              <p:nvPr/>
            </p:nvSpPr>
            <p:spPr>
              <a:xfrm>
                <a:off x="3843475" y="1707050"/>
                <a:ext cx="93625" cy="244625"/>
              </a:xfrm>
              <a:custGeom>
                <a:avLst/>
                <a:gdLst/>
                <a:ahLst/>
                <a:cxnLst/>
                <a:rect l="l" t="t" r="r" b="b"/>
                <a:pathLst>
                  <a:path w="3745" h="9785" extrusionOk="0">
                    <a:moveTo>
                      <a:pt x="2204" y="0"/>
                    </a:moveTo>
                    <a:cubicBezTo>
                      <a:pt x="2000" y="0"/>
                      <a:pt x="1793" y="215"/>
                      <a:pt x="1572" y="215"/>
                    </a:cubicBezTo>
                    <a:cubicBezTo>
                      <a:pt x="1552" y="215"/>
                      <a:pt x="1533" y="213"/>
                      <a:pt x="1513" y="210"/>
                    </a:cubicBezTo>
                    <a:cubicBezTo>
                      <a:pt x="1414" y="185"/>
                      <a:pt x="1364" y="160"/>
                      <a:pt x="1265" y="110"/>
                    </a:cubicBezTo>
                    <a:cubicBezTo>
                      <a:pt x="1249" y="108"/>
                      <a:pt x="1234" y="106"/>
                      <a:pt x="1218" y="106"/>
                    </a:cubicBezTo>
                    <a:cubicBezTo>
                      <a:pt x="1090" y="106"/>
                      <a:pt x="982" y="193"/>
                      <a:pt x="893" y="259"/>
                    </a:cubicBezTo>
                    <a:cubicBezTo>
                      <a:pt x="819" y="358"/>
                      <a:pt x="745" y="507"/>
                      <a:pt x="720" y="631"/>
                    </a:cubicBezTo>
                    <a:cubicBezTo>
                      <a:pt x="398" y="1474"/>
                      <a:pt x="150" y="2341"/>
                      <a:pt x="50" y="3234"/>
                    </a:cubicBezTo>
                    <a:cubicBezTo>
                      <a:pt x="1" y="4052"/>
                      <a:pt x="199" y="4721"/>
                      <a:pt x="373" y="5514"/>
                    </a:cubicBezTo>
                    <a:cubicBezTo>
                      <a:pt x="745" y="7027"/>
                      <a:pt x="1364" y="8539"/>
                      <a:pt x="2480" y="9679"/>
                    </a:cubicBezTo>
                    <a:cubicBezTo>
                      <a:pt x="2521" y="9740"/>
                      <a:pt x="2578" y="9785"/>
                      <a:pt x="2653" y="9785"/>
                    </a:cubicBezTo>
                    <a:cubicBezTo>
                      <a:pt x="2669" y="9785"/>
                      <a:pt x="2685" y="9783"/>
                      <a:pt x="2703" y="9778"/>
                    </a:cubicBezTo>
                    <a:cubicBezTo>
                      <a:pt x="2728" y="9778"/>
                      <a:pt x="2753" y="9754"/>
                      <a:pt x="2802" y="9729"/>
                    </a:cubicBezTo>
                    <a:cubicBezTo>
                      <a:pt x="3050" y="9456"/>
                      <a:pt x="3149" y="9109"/>
                      <a:pt x="3248" y="8737"/>
                    </a:cubicBezTo>
                    <a:cubicBezTo>
                      <a:pt x="3620" y="7374"/>
                      <a:pt x="3695" y="5985"/>
                      <a:pt x="3695" y="4548"/>
                    </a:cubicBezTo>
                    <a:cubicBezTo>
                      <a:pt x="3695" y="4449"/>
                      <a:pt x="3695" y="4399"/>
                      <a:pt x="3744" y="4325"/>
                    </a:cubicBezTo>
                    <a:cubicBezTo>
                      <a:pt x="3744" y="3928"/>
                      <a:pt x="3744" y="3482"/>
                      <a:pt x="3695" y="3085"/>
                    </a:cubicBezTo>
                    <a:cubicBezTo>
                      <a:pt x="3620" y="2713"/>
                      <a:pt x="3521" y="2366"/>
                      <a:pt x="3397" y="2044"/>
                    </a:cubicBezTo>
                    <a:cubicBezTo>
                      <a:pt x="3298" y="1672"/>
                      <a:pt x="3149" y="1251"/>
                      <a:pt x="3025" y="879"/>
                    </a:cubicBezTo>
                    <a:cubicBezTo>
                      <a:pt x="2951" y="606"/>
                      <a:pt x="2703" y="383"/>
                      <a:pt x="2480" y="185"/>
                    </a:cubicBezTo>
                    <a:cubicBezTo>
                      <a:pt x="2406" y="110"/>
                      <a:pt x="2356" y="61"/>
                      <a:pt x="2282" y="11"/>
                    </a:cubicBezTo>
                    <a:cubicBezTo>
                      <a:pt x="2256" y="3"/>
                      <a:pt x="2230" y="0"/>
                      <a:pt x="22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3" name="Google Shape;11433;p29"/>
              <p:cNvSpPr/>
              <p:nvPr/>
            </p:nvSpPr>
            <p:spPr>
              <a:xfrm>
                <a:off x="3871375" y="1763725"/>
                <a:ext cx="49600" cy="165950"/>
              </a:xfrm>
              <a:custGeom>
                <a:avLst/>
                <a:gdLst/>
                <a:ahLst/>
                <a:cxnLst/>
                <a:rect l="l" t="t" r="r" b="b"/>
                <a:pathLst>
                  <a:path w="1984" h="6638" extrusionOk="0">
                    <a:moveTo>
                      <a:pt x="1959" y="2628"/>
                    </a:moveTo>
                    <a:cubicBezTo>
                      <a:pt x="1954" y="2634"/>
                      <a:pt x="1950" y="2641"/>
                      <a:pt x="1947" y="2649"/>
                    </a:cubicBezTo>
                    <a:lnTo>
                      <a:pt x="1947" y="2649"/>
                    </a:lnTo>
                    <a:cubicBezTo>
                      <a:pt x="1951" y="2642"/>
                      <a:pt x="1955" y="2635"/>
                      <a:pt x="1959" y="2628"/>
                    </a:cubicBezTo>
                    <a:close/>
                    <a:moveTo>
                      <a:pt x="248" y="0"/>
                    </a:moveTo>
                    <a:cubicBezTo>
                      <a:pt x="75" y="793"/>
                      <a:pt x="0" y="1636"/>
                      <a:pt x="50" y="2479"/>
                    </a:cubicBezTo>
                    <a:cubicBezTo>
                      <a:pt x="100" y="3173"/>
                      <a:pt x="174" y="3917"/>
                      <a:pt x="372" y="4636"/>
                    </a:cubicBezTo>
                    <a:cubicBezTo>
                      <a:pt x="471" y="5008"/>
                      <a:pt x="595" y="5379"/>
                      <a:pt x="719" y="5726"/>
                    </a:cubicBezTo>
                    <a:cubicBezTo>
                      <a:pt x="794" y="5974"/>
                      <a:pt x="893" y="6470"/>
                      <a:pt x="1141" y="6594"/>
                    </a:cubicBezTo>
                    <a:cubicBezTo>
                      <a:pt x="1197" y="6624"/>
                      <a:pt x="1250" y="6637"/>
                      <a:pt x="1298" y="6637"/>
                    </a:cubicBezTo>
                    <a:cubicBezTo>
                      <a:pt x="1778" y="6637"/>
                      <a:pt x="1862" y="5300"/>
                      <a:pt x="1884" y="5008"/>
                    </a:cubicBezTo>
                    <a:lnTo>
                      <a:pt x="1984" y="3793"/>
                    </a:lnTo>
                    <a:lnTo>
                      <a:pt x="1984" y="3173"/>
                    </a:lnTo>
                    <a:cubicBezTo>
                      <a:pt x="1984" y="3103"/>
                      <a:pt x="1896" y="2771"/>
                      <a:pt x="1947" y="2649"/>
                    </a:cubicBezTo>
                    <a:lnTo>
                      <a:pt x="1947" y="2649"/>
                    </a:lnTo>
                    <a:cubicBezTo>
                      <a:pt x="1826" y="2866"/>
                      <a:pt x="1682" y="3105"/>
                      <a:pt x="1562" y="3297"/>
                    </a:cubicBezTo>
                    <a:cubicBezTo>
                      <a:pt x="1612" y="2305"/>
                      <a:pt x="1562" y="1363"/>
                      <a:pt x="1290" y="397"/>
                    </a:cubicBezTo>
                    <a:cubicBezTo>
                      <a:pt x="1190" y="769"/>
                      <a:pt x="1066" y="1165"/>
                      <a:pt x="942" y="1537"/>
                    </a:cubicBezTo>
                    <a:cubicBezTo>
                      <a:pt x="695" y="1016"/>
                      <a:pt x="471" y="521"/>
                      <a:pt x="248"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4" name="Google Shape;11434;p29"/>
              <p:cNvSpPr/>
              <p:nvPr/>
            </p:nvSpPr>
            <p:spPr>
              <a:xfrm>
                <a:off x="3941400" y="1752650"/>
                <a:ext cx="131425" cy="195800"/>
              </a:xfrm>
              <a:custGeom>
                <a:avLst/>
                <a:gdLst/>
                <a:ahLst/>
                <a:cxnLst/>
                <a:rect l="l" t="t" r="r" b="b"/>
                <a:pathLst>
                  <a:path w="5257" h="7832" extrusionOk="0">
                    <a:moveTo>
                      <a:pt x="4359" y="0"/>
                    </a:moveTo>
                    <a:cubicBezTo>
                      <a:pt x="3935" y="0"/>
                      <a:pt x="3246" y="564"/>
                      <a:pt x="3000" y="765"/>
                    </a:cubicBezTo>
                    <a:cubicBezTo>
                      <a:pt x="2554" y="1137"/>
                      <a:pt x="2157" y="1583"/>
                      <a:pt x="1810" y="2054"/>
                    </a:cubicBezTo>
                    <a:cubicBezTo>
                      <a:pt x="1067" y="2996"/>
                      <a:pt x="521" y="4062"/>
                      <a:pt x="174" y="5227"/>
                    </a:cubicBezTo>
                    <a:cubicBezTo>
                      <a:pt x="50" y="5798"/>
                      <a:pt x="1" y="6343"/>
                      <a:pt x="1" y="6938"/>
                    </a:cubicBezTo>
                    <a:cubicBezTo>
                      <a:pt x="1" y="7139"/>
                      <a:pt x="99" y="7832"/>
                      <a:pt x="362" y="7832"/>
                    </a:cubicBezTo>
                    <a:cubicBezTo>
                      <a:pt x="422" y="7832"/>
                      <a:pt x="492" y="7795"/>
                      <a:pt x="571" y="7706"/>
                    </a:cubicBezTo>
                    <a:cubicBezTo>
                      <a:pt x="1017" y="7260"/>
                      <a:pt x="1488" y="6740"/>
                      <a:pt x="1909" y="6293"/>
                    </a:cubicBezTo>
                    <a:cubicBezTo>
                      <a:pt x="2529" y="5674"/>
                      <a:pt x="3124" y="5029"/>
                      <a:pt x="3645" y="4310"/>
                    </a:cubicBezTo>
                    <a:cubicBezTo>
                      <a:pt x="4215" y="3567"/>
                      <a:pt x="4711" y="2724"/>
                      <a:pt x="5033" y="1831"/>
                    </a:cubicBezTo>
                    <a:cubicBezTo>
                      <a:pt x="5256" y="1385"/>
                      <a:pt x="5157" y="1063"/>
                      <a:pt x="5083" y="592"/>
                    </a:cubicBezTo>
                    <a:cubicBezTo>
                      <a:pt x="5083" y="517"/>
                      <a:pt x="5033" y="443"/>
                      <a:pt x="5008" y="393"/>
                    </a:cubicBezTo>
                    <a:cubicBezTo>
                      <a:pt x="4959" y="344"/>
                      <a:pt x="4835" y="344"/>
                      <a:pt x="4735" y="270"/>
                    </a:cubicBezTo>
                    <a:cubicBezTo>
                      <a:pt x="4636" y="220"/>
                      <a:pt x="4612" y="71"/>
                      <a:pt x="4488" y="22"/>
                    </a:cubicBezTo>
                    <a:cubicBezTo>
                      <a:pt x="4449" y="7"/>
                      <a:pt x="4405" y="0"/>
                      <a:pt x="43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5" name="Google Shape;11435;p29"/>
              <p:cNvSpPr/>
              <p:nvPr/>
            </p:nvSpPr>
            <p:spPr>
              <a:xfrm>
                <a:off x="3956825" y="1780450"/>
                <a:ext cx="73225" cy="146150"/>
              </a:xfrm>
              <a:custGeom>
                <a:avLst/>
                <a:gdLst/>
                <a:ahLst/>
                <a:cxnLst/>
                <a:rect l="l" t="t" r="r" b="b"/>
                <a:pathLst>
                  <a:path w="2929" h="5846" extrusionOk="0">
                    <a:moveTo>
                      <a:pt x="2929" y="1612"/>
                    </a:moveTo>
                    <a:lnTo>
                      <a:pt x="2929" y="1612"/>
                    </a:lnTo>
                    <a:cubicBezTo>
                      <a:pt x="2920" y="1618"/>
                      <a:pt x="2912" y="1625"/>
                      <a:pt x="2903" y="1634"/>
                    </a:cubicBezTo>
                    <a:lnTo>
                      <a:pt x="2903" y="1634"/>
                    </a:lnTo>
                    <a:cubicBezTo>
                      <a:pt x="2912" y="1627"/>
                      <a:pt x="2920" y="1619"/>
                      <a:pt x="2929" y="1612"/>
                    </a:cubicBezTo>
                    <a:close/>
                    <a:moveTo>
                      <a:pt x="2879" y="0"/>
                    </a:moveTo>
                    <a:lnTo>
                      <a:pt x="2879" y="0"/>
                    </a:lnTo>
                    <a:cubicBezTo>
                      <a:pt x="2259" y="645"/>
                      <a:pt x="1739" y="1364"/>
                      <a:pt x="1317" y="2132"/>
                    </a:cubicBezTo>
                    <a:cubicBezTo>
                      <a:pt x="921" y="2826"/>
                      <a:pt x="623" y="3570"/>
                      <a:pt x="350" y="4314"/>
                    </a:cubicBezTo>
                    <a:cubicBezTo>
                      <a:pt x="227" y="4686"/>
                      <a:pt x="103" y="5082"/>
                      <a:pt x="53" y="5454"/>
                    </a:cubicBezTo>
                    <a:cubicBezTo>
                      <a:pt x="0" y="5730"/>
                      <a:pt x="45" y="5846"/>
                      <a:pt x="147" y="5846"/>
                    </a:cubicBezTo>
                    <a:cubicBezTo>
                      <a:pt x="237" y="5846"/>
                      <a:pt x="372" y="5754"/>
                      <a:pt x="524" y="5603"/>
                    </a:cubicBezTo>
                    <a:cubicBezTo>
                      <a:pt x="1069" y="5008"/>
                      <a:pt x="1565" y="4388"/>
                      <a:pt x="1962" y="3719"/>
                    </a:cubicBezTo>
                    <a:cubicBezTo>
                      <a:pt x="2185" y="3372"/>
                      <a:pt x="2383" y="3049"/>
                      <a:pt x="2532" y="2678"/>
                    </a:cubicBezTo>
                    <a:cubicBezTo>
                      <a:pt x="2626" y="2466"/>
                      <a:pt x="2743" y="1805"/>
                      <a:pt x="2903" y="1634"/>
                    </a:cubicBezTo>
                    <a:lnTo>
                      <a:pt x="2903" y="1634"/>
                    </a:lnTo>
                    <a:cubicBezTo>
                      <a:pt x="2662" y="1847"/>
                      <a:pt x="2399" y="2015"/>
                      <a:pt x="2135" y="2207"/>
                    </a:cubicBezTo>
                    <a:cubicBezTo>
                      <a:pt x="2433" y="1488"/>
                      <a:pt x="2681" y="744"/>
                      <a:pt x="2879"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6" name="Google Shape;11436;p29"/>
              <p:cNvSpPr/>
              <p:nvPr/>
            </p:nvSpPr>
            <p:spPr>
              <a:xfrm>
                <a:off x="3656950" y="1972775"/>
                <a:ext cx="200825" cy="79400"/>
              </a:xfrm>
              <a:custGeom>
                <a:avLst/>
                <a:gdLst/>
                <a:ahLst/>
                <a:cxnLst/>
                <a:rect l="l" t="t" r="r" b="b"/>
                <a:pathLst>
                  <a:path w="8033" h="3176" extrusionOk="0">
                    <a:moveTo>
                      <a:pt x="4064" y="0"/>
                    </a:moveTo>
                    <a:cubicBezTo>
                      <a:pt x="2882" y="0"/>
                      <a:pt x="1700" y="114"/>
                      <a:pt x="645" y="612"/>
                    </a:cubicBezTo>
                    <a:cubicBezTo>
                      <a:pt x="496" y="686"/>
                      <a:pt x="298" y="761"/>
                      <a:pt x="223" y="934"/>
                    </a:cubicBezTo>
                    <a:cubicBezTo>
                      <a:pt x="0" y="1207"/>
                      <a:pt x="25" y="1579"/>
                      <a:pt x="124" y="1926"/>
                    </a:cubicBezTo>
                    <a:cubicBezTo>
                      <a:pt x="149" y="2025"/>
                      <a:pt x="223" y="2124"/>
                      <a:pt x="273" y="2248"/>
                    </a:cubicBezTo>
                    <a:cubicBezTo>
                      <a:pt x="372" y="2422"/>
                      <a:pt x="521" y="2570"/>
                      <a:pt x="670" y="2694"/>
                    </a:cubicBezTo>
                    <a:cubicBezTo>
                      <a:pt x="1119" y="3036"/>
                      <a:pt x="1734" y="3176"/>
                      <a:pt x="2324" y="3176"/>
                    </a:cubicBezTo>
                    <a:cubicBezTo>
                      <a:pt x="2418" y="3176"/>
                      <a:pt x="2511" y="3172"/>
                      <a:pt x="2603" y="3165"/>
                    </a:cubicBezTo>
                    <a:cubicBezTo>
                      <a:pt x="3272" y="3091"/>
                      <a:pt x="3942" y="2843"/>
                      <a:pt x="4562" y="2620"/>
                    </a:cubicBezTo>
                    <a:cubicBezTo>
                      <a:pt x="5107" y="2422"/>
                      <a:pt x="5702" y="2223"/>
                      <a:pt x="6247" y="2000"/>
                    </a:cubicBezTo>
                    <a:cubicBezTo>
                      <a:pt x="6693" y="1851"/>
                      <a:pt x="7115" y="1703"/>
                      <a:pt x="7437" y="1380"/>
                    </a:cubicBezTo>
                    <a:cubicBezTo>
                      <a:pt x="7834" y="1009"/>
                      <a:pt x="8032" y="364"/>
                      <a:pt x="7338" y="265"/>
                    </a:cubicBezTo>
                    <a:cubicBezTo>
                      <a:pt x="6569" y="67"/>
                      <a:pt x="5727" y="67"/>
                      <a:pt x="4933" y="17"/>
                    </a:cubicBezTo>
                    <a:cubicBezTo>
                      <a:pt x="4645" y="7"/>
                      <a:pt x="4355" y="0"/>
                      <a:pt x="40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7" name="Google Shape;11437;p29"/>
              <p:cNvSpPr/>
              <p:nvPr/>
            </p:nvSpPr>
            <p:spPr>
              <a:xfrm>
                <a:off x="3682975" y="1979050"/>
                <a:ext cx="165500" cy="51800"/>
              </a:xfrm>
              <a:custGeom>
                <a:avLst/>
                <a:gdLst/>
                <a:ahLst/>
                <a:cxnLst/>
                <a:rect l="l" t="t" r="r" b="b"/>
                <a:pathLst>
                  <a:path w="6620" h="2072" extrusionOk="0">
                    <a:moveTo>
                      <a:pt x="4714" y="0"/>
                    </a:moveTo>
                    <a:cubicBezTo>
                      <a:pt x="4289" y="0"/>
                      <a:pt x="3864" y="33"/>
                      <a:pt x="3446" y="88"/>
                    </a:cubicBezTo>
                    <a:cubicBezTo>
                      <a:pt x="2802" y="138"/>
                      <a:pt x="2182" y="237"/>
                      <a:pt x="1562" y="485"/>
                    </a:cubicBezTo>
                    <a:cubicBezTo>
                      <a:pt x="1042" y="683"/>
                      <a:pt x="496" y="981"/>
                      <a:pt x="0" y="1253"/>
                    </a:cubicBezTo>
                    <a:cubicBezTo>
                      <a:pt x="719" y="1204"/>
                      <a:pt x="1438" y="1105"/>
                      <a:pt x="2157" y="1055"/>
                    </a:cubicBezTo>
                    <a:lnTo>
                      <a:pt x="2157" y="1055"/>
                    </a:lnTo>
                    <a:cubicBezTo>
                      <a:pt x="1736" y="1253"/>
                      <a:pt x="1413" y="1551"/>
                      <a:pt x="1116" y="1873"/>
                    </a:cubicBezTo>
                    <a:cubicBezTo>
                      <a:pt x="1711" y="1724"/>
                      <a:pt x="2331" y="1600"/>
                      <a:pt x="2926" y="1452"/>
                    </a:cubicBezTo>
                    <a:lnTo>
                      <a:pt x="2926" y="1452"/>
                    </a:lnTo>
                    <a:cubicBezTo>
                      <a:pt x="2727" y="1700"/>
                      <a:pt x="2479" y="1923"/>
                      <a:pt x="2231" y="2071"/>
                    </a:cubicBezTo>
                    <a:cubicBezTo>
                      <a:pt x="3669" y="1923"/>
                      <a:pt x="5132" y="1675"/>
                      <a:pt x="6272" y="807"/>
                    </a:cubicBezTo>
                    <a:cubicBezTo>
                      <a:pt x="6446" y="683"/>
                      <a:pt x="6619" y="435"/>
                      <a:pt x="6396" y="212"/>
                    </a:cubicBezTo>
                    <a:cubicBezTo>
                      <a:pt x="6247" y="88"/>
                      <a:pt x="5876" y="88"/>
                      <a:pt x="5702" y="63"/>
                    </a:cubicBezTo>
                    <a:cubicBezTo>
                      <a:pt x="5376" y="20"/>
                      <a:pt x="5045" y="0"/>
                      <a:pt x="4714"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8" name="Google Shape;11438;p29"/>
              <p:cNvSpPr/>
              <p:nvPr/>
            </p:nvSpPr>
            <p:spPr>
              <a:xfrm>
                <a:off x="3686075" y="2021000"/>
                <a:ext cx="187800" cy="148275"/>
              </a:xfrm>
              <a:custGeom>
                <a:avLst/>
                <a:gdLst/>
                <a:ahLst/>
                <a:cxnLst/>
                <a:rect l="l" t="t" r="r" b="b"/>
                <a:pathLst>
                  <a:path w="7512" h="5931" extrusionOk="0">
                    <a:moveTo>
                      <a:pt x="6503" y="0"/>
                    </a:moveTo>
                    <a:cubicBezTo>
                      <a:pt x="6208" y="0"/>
                      <a:pt x="5885" y="173"/>
                      <a:pt x="5652" y="269"/>
                    </a:cubicBezTo>
                    <a:cubicBezTo>
                      <a:pt x="5181" y="493"/>
                      <a:pt x="4710" y="740"/>
                      <a:pt x="4264" y="988"/>
                    </a:cubicBezTo>
                    <a:cubicBezTo>
                      <a:pt x="3719" y="1261"/>
                      <a:pt x="3223" y="1558"/>
                      <a:pt x="2727" y="1906"/>
                    </a:cubicBezTo>
                    <a:cubicBezTo>
                      <a:pt x="2281" y="2228"/>
                      <a:pt x="1810" y="2525"/>
                      <a:pt x="1364" y="2897"/>
                    </a:cubicBezTo>
                    <a:cubicBezTo>
                      <a:pt x="942" y="3269"/>
                      <a:pt x="620" y="3641"/>
                      <a:pt x="248" y="4112"/>
                    </a:cubicBezTo>
                    <a:cubicBezTo>
                      <a:pt x="149" y="4236"/>
                      <a:pt x="75" y="4360"/>
                      <a:pt x="50" y="4508"/>
                    </a:cubicBezTo>
                    <a:cubicBezTo>
                      <a:pt x="0" y="4657"/>
                      <a:pt x="50" y="4855"/>
                      <a:pt x="174" y="4905"/>
                    </a:cubicBezTo>
                    <a:cubicBezTo>
                      <a:pt x="223" y="4955"/>
                      <a:pt x="323" y="4979"/>
                      <a:pt x="347" y="5029"/>
                    </a:cubicBezTo>
                    <a:cubicBezTo>
                      <a:pt x="447" y="5128"/>
                      <a:pt x="372" y="5326"/>
                      <a:pt x="471" y="5401"/>
                    </a:cubicBezTo>
                    <a:cubicBezTo>
                      <a:pt x="546" y="5475"/>
                      <a:pt x="595" y="5475"/>
                      <a:pt x="670" y="5500"/>
                    </a:cubicBezTo>
                    <a:cubicBezTo>
                      <a:pt x="942" y="5574"/>
                      <a:pt x="1116" y="5822"/>
                      <a:pt x="1413" y="5897"/>
                    </a:cubicBezTo>
                    <a:cubicBezTo>
                      <a:pt x="1472" y="5920"/>
                      <a:pt x="1533" y="5931"/>
                      <a:pt x="1596" y="5931"/>
                    </a:cubicBezTo>
                    <a:cubicBezTo>
                      <a:pt x="2063" y="5931"/>
                      <a:pt x="2620" y="5344"/>
                      <a:pt x="2926" y="5103"/>
                    </a:cubicBezTo>
                    <a:lnTo>
                      <a:pt x="4215" y="4087"/>
                    </a:lnTo>
                    <a:cubicBezTo>
                      <a:pt x="4909" y="3393"/>
                      <a:pt x="5528" y="2773"/>
                      <a:pt x="6074" y="2129"/>
                    </a:cubicBezTo>
                    <a:cubicBezTo>
                      <a:pt x="6371" y="1782"/>
                      <a:pt x="7512" y="369"/>
                      <a:pt x="6743" y="46"/>
                    </a:cubicBezTo>
                    <a:cubicBezTo>
                      <a:pt x="6667" y="14"/>
                      <a:pt x="6586" y="0"/>
                      <a:pt x="6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9" name="Google Shape;11439;p29"/>
              <p:cNvSpPr/>
              <p:nvPr/>
            </p:nvSpPr>
            <p:spPr>
              <a:xfrm>
                <a:off x="3715825" y="2028850"/>
                <a:ext cx="141325" cy="104875"/>
              </a:xfrm>
              <a:custGeom>
                <a:avLst/>
                <a:gdLst/>
                <a:ahLst/>
                <a:cxnLst/>
                <a:rect l="l" t="t" r="r" b="b"/>
                <a:pathLst>
                  <a:path w="5653" h="4195" extrusionOk="0">
                    <a:moveTo>
                      <a:pt x="5118" y="0"/>
                    </a:moveTo>
                    <a:cubicBezTo>
                      <a:pt x="4940" y="0"/>
                      <a:pt x="4746" y="81"/>
                      <a:pt x="4586" y="154"/>
                    </a:cubicBezTo>
                    <a:cubicBezTo>
                      <a:pt x="3768" y="451"/>
                      <a:pt x="3124" y="947"/>
                      <a:pt x="2479" y="1443"/>
                    </a:cubicBezTo>
                    <a:cubicBezTo>
                      <a:pt x="1488" y="2186"/>
                      <a:pt x="397" y="3029"/>
                      <a:pt x="0" y="4194"/>
                    </a:cubicBezTo>
                    <a:cubicBezTo>
                      <a:pt x="422" y="3922"/>
                      <a:pt x="893" y="3624"/>
                      <a:pt x="1339" y="3352"/>
                    </a:cubicBezTo>
                    <a:lnTo>
                      <a:pt x="1339" y="3352"/>
                    </a:lnTo>
                    <a:cubicBezTo>
                      <a:pt x="1215" y="3599"/>
                      <a:pt x="1116" y="3872"/>
                      <a:pt x="1091" y="4170"/>
                    </a:cubicBezTo>
                    <a:cubicBezTo>
                      <a:pt x="1612" y="3798"/>
                      <a:pt x="2132" y="3426"/>
                      <a:pt x="2628" y="3029"/>
                    </a:cubicBezTo>
                    <a:cubicBezTo>
                      <a:pt x="2628" y="3178"/>
                      <a:pt x="2628" y="3302"/>
                      <a:pt x="2653" y="3451"/>
                    </a:cubicBezTo>
                    <a:cubicBezTo>
                      <a:pt x="3570" y="2732"/>
                      <a:pt x="4487" y="2013"/>
                      <a:pt x="5156" y="1121"/>
                    </a:cubicBezTo>
                    <a:cubicBezTo>
                      <a:pt x="5355" y="873"/>
                      <a:pt x="5652" y="476"/>
                      <a:pt x="5454" y="154"/>
                    </a:cubicBezTo>
                    <a:cubicBezTo>
                      <a:pt x="5361" y="41"/>
                      <a:pt x="5243" y="0"/>
                      <a:pt x="5118"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0" name="Google Shape;11440;p29"/>
              <p:cNvSpPr/>
              <p:nvPr/>
            </p:nvSpPr>
            <p:spPr>
              <a:xfrm>
                <a:off x="3788325" y="2036275"/>
                <a:ext cx="106625" cy="214100"/>
              </a:xfrm>
              <a:custGeom>
                <a:avLst/>
                <a:gdLst/>
                <a:ahLst/>
                <a:cxnLst/>
                <a:rect l="l" t="t" r="r" b="b"/>
                <a:pathLst>
                  <a:path w="4265" h="8564" extrusionOk="0">
                    <a:moveTo>
                      <a:pt x="3538" y="0"/>
                    </a:moveTo>
                    <a:cubicBezTo>
                      <a:pt x="3516" y="0"/>
                      <a:pt x="3494" y="2"/>
                      <a:pt x="3471" y="5"/>
                    </a:cubicBezTo>
                    <a:cubicBezTo>
                      <a:pt x="3174" y="30"/>
                      <a:pt x="2975" y="526"/>
                      <a:pt x="2802" y="774"/>
                    </a:cubicBezTo>
                    <a:cubicBezTo>
                      <a:pt x="2579" y="1047"/>
                      <a:pt x="2356" y="1344"/>
                      <a:pt x="2157" y="1666"/>
                    </a:cubicBezTo>
                    <a:cubicBezTo>
                      <a:pt x="1736" y="2286"/>
                      <a:pt x="1414" y="2931"/>
                      <a:pt x="1116" y="3625"/>
                    </a:cubicBezTo>
                    <a:cubicBezTo>
                      <a:pt x="546" y="4988"/>
                      <a:pt x="199" y="6401"/>
                      <a:pt x="50" y="7889"/>
                    </a:cubicBezTo>
                    <a:cubicBezTo>
                      <a:pt x="1" y="8087"/>
                      <a:pt x="50" y="8360"/>
                      <a:pt x="224" y="8384"/>
                    </a:cubicBezTo>
                    <a:cubicBezTo>
                      <a:pt x="250" y="8397"/>
                      <a:pt x="272" y="8402"/>
                      <a:pt x="293" y="8402"/>
                    </a:cubicBezTo>
                    <a:cubicBezTo>
                      <a:pt x="340" y="8402"/>
                      <a:pt x="379" y="8379"/>
                      <a:pt x="430" y="8379"/>
                    </a:cubicBezTo>
                    <a:cubicBezTo>
                      <a:pt x="443" y="8379"/>
                      <a:pt x="457" y="8381"/>
                      <a:pt x="472" y="8384"/>
                    </a:cubicBezTo>
                    <a:cubicBezTo>
                      <a:pt x="546" y="8434"/>
                      <a:pt x="596" y="8483"/>
                      <a:pt x="670" y="8508"/>
                    </a:cubicBezTo>
                    <a:cubicBezTo>
                      <a:pt x="728" y="8549"/>
                      <a:pt x="787" y="8564"/>
                      <a:pt x="847" y="8564"/>
                    </a:cubicBezTo>
                    <a:cubicBezTo>
                      <a:pt x="1015" y="8564"/>
                      <a:pt x="1192" y="8446"/>
                      <a:pt x="1369" y="8446"/>
                    </a:cubicBezTo>
                    <a:cubicBezTo>
                      <a:pt x="1401" y="8446"/>
                      <a:pt x="1432" y="8450"/>
                      <a:pt x="1463" y="8459"/>
                    </a:cubicBezTo>
                    <a:cubicBezTo>
                      <a:pt x="1587" y="8483"/>
                      <a:pt x="1686" y="8558"/>
                      <a:pt x="1810" y="8558"/>
                    </a:cubicBezTo>
                    <a:cubicBezTo>
                      <a:pt x="1984" y="8558"/>
                      <a:pt x="2108" y="8384"/>
                      <a:pt x="2207" y="8236"/>
                    </a:cubicBezTo>
                    <a:cubicBezTo>
                      <a:pt x="3471" y="6277"/>
                      <a:pt x="3843" y="3848"/>
                      <a:pt x="4140" y="1493"/>
                    </a:cubicBezTo>
                    <a:cubicBezTo>
                      <a:pt x="4215" y="1171"/>
                      <a:pt x="4264" y="824"/>
                      <a:pt x="4165" y="551"/>
                    </a:cubicBezTo>
                    <a:cubicBezTo>
                      <a:pt x="4073" y="297"/>
                      <a:pt x="3830" y="0"/>
                      <a:pt x="35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1" name="Google Shape;11441;p29"/>
              <p:cNvSpPr/>
              <p:nvPr/>
            </p:nvSpPr>
            <p:spPr>
              <a:xfrm>
                <a:off x="3827375" y="2067600"/>
                <a:ext cx="55800" cy="97100"/>
              </a:xfrm>
              <a:custGeom>
                <a:avLst/>
                <a:gdLst/>
                <a:ahLst/>
                <a:cxnLst/>
                <a:rect l="l" t="t" r="r" b="b"/>
                <a:pathLst>
                  <a:path w="2232" h="3884" extrusionOk="0">
                    <a:moveTo>
                      <a:pt x="1756" y="0"/>
                    </a:moveTo>
                    <a:cubicBezTo>
                      <a:pt x="1574" y="0"/>
                      <a:pt x="1372" y="85"/>
                      <a:pt x="1240" y="190"/>
                    </a:cubicBezTo>
                    <a:cubicBezTo>
                      <a:pt x="843" y="537"/>
                      <a:pt x="595" y="1231"/>
                      <a:pt x="397" y="1702"/>
                    </a:cubicBezTo>
                    <a:cubicBezTo>
                      <a:pt x="174" y="2397"/>
                      <a:pt x="25" y="3115"/>
                      <a:pt x="0" y="3834"/>
                    </a:cubicBezTo>
                    <a:cubicBezTo>
                      <a:pt x="174" y="3215"/>
                      <a:pt x="422" y="2620"/>
                      <a:pt x="794" y="2049"/>
                    </a:cubicBezTo>
                    <a:lnTo>
                      <a:pt x="794" y="2049"/>
                    </a:lnTo>
                    <a:cubicBezTo>
                      <a:pt x="843" y="2620"/>
                      <a:pt x="794" y="3165"/>
                      <a:pt x="769" y="3735"/>
                    </a:cubicBezTo>
                    <a:cubicBezTo>
                      <a:pt x="1091" y="3388"/>
                      <a:pt x="1289" y="2991"/>
                      <a:pt x="1413" y="2545"/>
                    </a:cubicBezTo>
                    <a:cubicBezTo>
                      <a:pt x="1513" y="2991"/>
                      <a:pt x="1537" y="3413"/>
                      <a:pt x="1513" y="3884"/>
                    </a:cubicBezTo>
                    <a:cubicBezTo>
                      <a:pt x="1537" y="3611"/>
                      <a:pt x="1760" y="3264"/>
                      <a:pt x="1835" y="2991"/>
                    </a:cubicBezTo>
                    <a:cubicBezTo>
                      <a:pt x="1909" y="2669"/>
                      <a:pt x="1984" y="2372"/>
                      <a:pt x="2008" y="2025"/>
                    </a:cubicBezTo>
                    <a:cubicBezTo>
                      <a:pt x="2083" y="1727"/>
                      <a:pt x="2107" y="1380"/>
                      <a:pt x="2107" y="1058"/>
                    </a:cubicBezTo>
                    <a:cubicBezTo>
                      <a:pt x="2132" y="860"/>
                      <a:pt x="2231" y="488"/>
                      <a:pt x="2132" y="240"/>
                    </a:cubicBezTo>
                    <a:cubicBezTo>
                      <a:pt x="2063" y="66"/>
                      <a:pt x="1917" y="0"/>
                      <a:pt x="175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2" name="Google Shape;11442;p29"/>
              <p:cNvSpPr/>
              <p:nvPr/>
            </p:nvSpPr>
            <p:spPr>
              <a:xfrm>
                <a:off x="3886875" y="2051850"/>
                <a:ext cx="73150" cy="218300"/>
              </a:xfrm>
              <a:custGeom>
                <a:avLst/>
                <a:gdLst/>
                <a:ahLst/>
                <a:cxnLst/>
                <a:rect l="l" t="t" r="r" b="b"/>
                <a:pathLst>
                  <a:path w="2926" h="8732" extrusionOk="0">
                    <a:moveTo>
                      <a:pt x="1433" y="1"/>
                    </a:moveTo>
                    <a:cubicBezTo>
                      <a:pt x="884" y="1"/>
                      <a:pt x="643" y="1324"/>
                      <a:pt x="570" y="1737"/>
                    </a:cubicBezTo>
                    <a:cubicBezTo>
                      <a:pt x="248" y="3126"/>
                      <a:pt x="0" y="4539"/>
                      <a:pt x="75" y="5976"/>
                    </a:cubicBezTo>
                    <a:cubicBezTo>
                      <a:pt x="99" y="6819"/>
                      <a:pt x="273" y="7637"/>
                      <a:pt x="744" y="8356"/>
                    </a:cubicBezTo>
                    <a:cubicBezTo>
                      <a:pt x="902" y="8614"/>
                      <a:pt x="1192" y="8732"/>
                      <a:pt x="1476" y="8732"/>
                    </a:cubicBezTo>
                    <a:cubicBezTo>
                      <a:pt x="1683" y="8732"/>
                      <a:pt x="1887" y="8669"/>
                      <a:pt x="2033" y="8555"/>
                    </a:cubicBezTo>
                    <a:cubicBezTo>
                      <a:pt x="2083" y="8505"/>
                      <a:pt x="2132" y="8480"/>
                      <a:pt x="2182" y="8480"/>
                    </a:cubicBezTo>
                    <a:cubicBezTo>
                      <a:pt x="2249" y="8480"/>
                      <a:pt x="2337" y="8583"/>
                      <a:pt x="2427" y="8583"/>
                    </a:cubicBezTo>
                    <a:cubicBezTo>
                      <a:pt x="2436" y="8583"/>
                      <a:pt x="2445" y="8582"/>
                      <a:pt x="2454" y="8579"/>
                    </a:cubicBezTo>
                    <a:cubicBezTo>
                      <a:pt x="2504" y="8579"/>
                      <a:pt x="2578" y="8480"/>
                      <a:pt x="2603" y="8431"/>
                    </a:cubicBezTo>
                    <a:cubicBezTo>
                      <a:pt x="2677" y="8257"/>
                      <a:pt x="2727" y="8108"/>
                      <a:pt x="2801" y="7935"/>
                    </a:cubicBezTo>
                    <a:cubicBezTo>
                      <a:pt x="2925" y="7365"/>
                      <a:pt x="2925" y="6770"/>
                      <a:pt x="2876" y="6200"/>
                    </a:cubicBezTo>
                    <a:cubicBezTo>
                      <a:pt x="2826" y="5282"/>
                      <a:pt x="2752" y="4390"/>
                      <a:pt x="2628" y="3522"/>
                    </a:cubicBezTo>
                    <a:cubicBezTo>
                      <a:pt x="2504" y="2704"/>
                      <a:pt x="2454" y="1861"/>
                      <a:pt x="2206" y="1068"/>
                    </a:cubicBezTo>
                    <a:cubicBezTo>
                      <a:pt x="2083" y="696"/>
                      <a:pt x="1884" y="27"/>
                      <a:pt x="1463" y="2"/>
                    </a:cubicBezTo>
                    <a:cubicBezTo>
                      <a:pt x="1453" y="1"/>
                      <a:pt x="1443" y="1"/>
                      <a:pt x="1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3" name="Google Shape;11443;p29"/>
              <p:cNvSpPr/>
              <p:nvPr/>
            </p:nvSpPr>
            <p:spPr>
              <a:xfrm>
                <a:off x="3899875" y="2073000"/>
                <a:ext cx="43425" cy="120225"/>
              </a:xfrm>
              <a:custGeom>
                <a:avLst/>
                <a:gdLst/>
                <a:ahLst/>
                <a:cxnLst/>
                <a:rect l="l" t="t" r="r" b="b"/>
                <a:pathLst>
                  <a:path w="1737" h="4809" extrusionOk="0">
                    <a:moveTo>
                      <a:pt x="946" y="0"/>
                    </a:moveTo>
                    <a:cubicBezTo>
                      <a:pt x="701" y="0"/>
                      <a:pt x="544" y="488"/>
                      <a:pt x="422" y="817"/>
                    </a:cubicBezTo>
                    <a:cubicBezTo>
                      <a:pt x="249" y="1214"/>
                      <a:pt x="150" y="1635"/>
                      <a:pt x="100" y="2032"/>
                    </a:cubicBezTo>
                    <a:cubicBezTo>
                      <a:pt x="50" y="2428"/>
                      <a:pt x="1" y="2875"/>
                      <a:pt x="50" y="3271"/>
                    </a:cubicBezTo>
                    <a:cubicBezTo>
                      <a:pt x="50" y="3494"/>
                      <a:pt x="75" y="3668"/>
                      <a:pt x="100" y="3891"/>
                    </a:cubicBezTo>
                    <a:cubicBezTo>
                      <a:pt x="125" y="4040"/>
                      <a:pt x="249" y="4312"/>
                      <a:pt x="224" y="4436"/>
                    </a:cubicBezTo>
                    <a:cubicBezTo>
                      <a:pt x="323" y="3990"/>
                      <a:pt x="373" y="3519"/>
                      <a:pt x="422" y="3048"/>
                    </a:cubicBezTo>
                    <a:cubicBezTo>
                      <a:pt x="670" y="3643"/>
                      <a:pt x="893" y="4238"/>
                      <a:pt x="1191" y="4808"/>
                    </a:cubicBezTo>
                    <a:cubicBezTo>
                      <a:pt x="1290" y="4065"/>
                      <a:pt x="1315" y="3321"/>
                      <a:pt x="1339" y="2552"/>
                    </a:cubicBezTo>
                    <a:cubicBezTo>
                      <a:pt x="1463" y="2924"/>
                      <a:pt x="1587" y="3296"/>
                      <a:pt x="1686" y="3668"/>
                    </a:cubicBezTo>
                    <a:cubicBezTo>
                      <a:pt x="1736" y="3023"/>
                      <a:pt x="1736" y="2404"/>
                      <a:pt x="1686" y="1759"/>
                    </a:cubicBezTo>
                    <a:cubicBezTo>
                      <a:pt x="1662" y="1263"/>
                      <a:pt x="1563" y="743"/>
                      <a:pt x="1315" y="321"/>
                    </a:cubicBezTo>
                    <a:cubicBezTo>
                      <a:pt x="1173" y="90"/>
                      <a:pt x="1052" y="0"/>
                      <a:pt x="94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4" name="Google Shape;11444;p29"/>
              <p:cNvSpPr/>
              <p:nvPr/>
            </p:nvSpPr>
            <p:spPr>
              <a:xfrm>
                <a:off x="3946975" y="2050825"/>
                <a:ext cx="153725" cy="184800"/>
              </a:xfrm>
              <a:custGeom>
                <a:avLst/>
                <a:gdLst/>
                <a:ahLst/>
                <a:cxnLst/>
                <a:rect l="l" t="t" r="r" b="b"/>
                <a:pathLst>
                  <a:path w="6149" h="7392" extrusionOk="0">
                    <a:moveTo>
                      <a:pt x="550" y="0"/>
                    </a:moveTo>
                    <a:cubicBezTo>
                      <a:pt x="475" y="0"/>
                      <a:pt x="399" y="21"/>
                      <a:pt x="323" y="68"/>
                    </a:cubicBezTo>
                    <a:cubicBezTo>
                      <a:pt x="1" y="242"/>
                      <a:pt x="75" y="613"/>
                      <a:pt x="199" y="936"/>
                    </a:cubicBezTo>
                    <a:cubicBezTo>
                      <a:pt x="571" y="1902"/>
                      <a:pt x="968" y="2844"/>
                      <a:pt x="1414" y="3786"/>
                    </a:cubicBezTo>
                    <a:cubicBezTo>
                      <a:pt x="1662" y="4307"/>
                      <a:pt x="1910" y="4828"/>
                      <a:pt x="2207" y="5323"/>
                    </a:cubicBezTo>
                    <a:cubicBezTo>
                      <a:pt x="2579" y="6017"/>
                      <a:pt x="3025" y="6662"/>
                      <a:pt x="3620" y="7158"/>
                    </a:cubicBezTo>
                    <a:cubicBezTo>
                      <a:pt x="3746" y="7284"/>
                      <a:pt x="3908" y="7392"/>
                      <a:pt x="4090" y="7392"/>
                    </a:cubicBezTo>
                    <a:cubicBezTo>
                      <a:pt x="4123" y="7392"/>
                      <a:pt x="4156" y="7388"/>
                      <a:pt x="4190" y="7381"/>
                    </a:cubicBezTo>
                    <a:cubicBezTo>
                      <a:pt x="4289" y="7331"/>
                      <a:pt x="4389" y="7282"/>
                      <a:pt x="4488" y="7257"/>
                    </a:cubicBezTo>
                    <a:cubicBezTo>
                      <a:pt x="4934" y="7059"/>
                      <a:pt x="5430" y="7257"/>
                      <a:pt x="5405" y="6538"/>
                    </a:cubicBezTo>
                    <a:cubicBezTo>
                      <a:pt x="5405" y="6439"/>
                      <a:pt x="5380" y="6315"/>
                      <a:pt x="5430" y="6265"/>
                    </a:cubicBezTo>
                    <a:cubicBezTo>
                      <a:pt x="5504" y="6166"/>
                      <a:pt x="5628" y="6166"/>
                      <a:pt x="5727" y="6141"/>
                    </a:cubicBezTo>
                    <a:cubicBezTo>
                      <a:pt x="6025" y="6017"/>
                      <a:pt x="6149" y="5621"/>
                      <a:pt x="6099" y="5274"/>
                    </a:cubicBezTo>
                    <a:cubicBezTo>
                      <a:pt x="6000" y="4927"/>
                      <a:pt x="5752" y="4679"/>
                      <a:pt x="5529" y="4406"/>
                    </a:cubicBezTo>
                    <a:cubicBezTo>
                      <a:pt x="5281" y="4084"/>
                      <a:pt x="5058" y="3786"/>
                      <a:pt x="4810" y="3514"/>
                    </a:cubicBezTo>
                    <a:cubicBezTo>
                      <a:pt x="4537" y="3167"/>
                      <a:pt x="4190" y="2894"/>
                      <a:pt x="3893" y="2572"/>
                    </a:cubicBezTo>
                    <a:cubicBezTo>
                      <a:pt x="3075" y="1853"/>
                      <a:pt x="2281" y="1184"/>
                      <a:pt x="1439" y="564"/>
                    </a:cubicBezTo>
                    <a:cubicBezTo>
                      <a:pt x="1178" y="363"/>
                      <a:pt x="868" y="0"/>
                      <a:pt x="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5" name="Google Shape;11445;p29"/>
              <p:cNvSpPr/>
              <p:nvPr/>
            </p:nvSpPr>
            <p:spPr>
              <a:xfrm>
                <a:off x="3952550" y="2068250"/>
                <a:ext cx="74400" cy="89025"/>
              </a:xfrm>
              <a:custGeom>
                <a:avLst/>
                <a:gdLst/>
                <a:ahLst/>
                <a:cxnLst/>
                <a:rect l="l" t="t" r="r" b="b"/>
                <a:pathLst>
                  <a:path w="2976" h="3561" extrusionOk="0">
                    <a:moveTo>
                      <a:pt x="888" y="1"/>
                    </a:moveTo>
                    <a:cubicBezTo>
                      <a:pt x="856" y="1"/>
                      <a:pt x="824" y="5"/>
                      <a:pt x="794" y="16"/>
                    </a:cubicBezTo>
                    <a:cubicBezTo>
                      <a:pt x="1" y="288"/>
                      <a:pt x="1092" y="2023"/>
                      <a:pt x="1340" y="2395"/>
                    </a:cubicBezTo>
                    <a:cubicBezTo>
                      <a:pt x="1488" y="2618"/>
                      <a:pt x="1662" y="2817"/>
                      <a:pt x="1835" y="2990"/>
                    </a:cubicBezTo>
                    <a:cubicBezTo>
                      <a:pt x="1934" y="3114"/>
                      <a:pt x="2455" y="3486"/>
                      <a:pt x="2455" y="3560"/>
                    </a:cubicBezTo>
                    <a:cubicBezTo>
                      <a:pt x="2455" y="3387"/>
                      <a:pt x="2405" y="3238"/>
                      <a:pt x="2306" y="3089"/>
                    </a:cubicBezTo>
                    <a:cubicBezTo>
                      <a:pt x="2058" y="2643"/>
                      <a:pt x="1835" y="2222"/>
                      <a:pt x="1587" y="1776"/>
                    </a:cubicBezTo>
                    <a:lnTo>
                      <a:pt x="1587" y="1776"/>
                    </a:lnTo>
                    <a:lnTo>
                      <a:pt x="2976" y="3089"/>
                    </a:lnTo>
                    <a:cubicBezTo>
                      <a:pt x="2728" y="2445"/>
                      <a:pt x="2331" y="1850"/>
                      <a:pt x="1835" y="1329"/>
                    </a:cubicBezTo>
                    <a:lnTo>
                      <a:pt x="1835" y="1329"/>
                    </a:lnTo>
                    <a:cubicBezTo>
                      <a:pt x="2182" y="1577"/>
                      <a:pt x="2554" y="1776"/>
                      <a:pt x="2901" y="2023"/>
                    </a:cubicBezTo>
                    <a:cubicBezTo>
                      <a:pt x="2653" y="1602"/>
                      <a:pt x="2306" y="1156"/>
                      <a:pt x="1959" y="784"/>
                    </a:cubicBezTo>
                    <a:cubicBezTo>
                      <a:pt x="1754" y="602"/>
                      <a:pt x="1256" y="1"/>
                      <a:pt x="888"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6" name="Google Shape;11446;p29"/>
              <p:cNvSpPr/>
              <p:nvPr/>
            </p:nvSpPr>
            <p:spPr>
              <a:xfrm>
                <a:off x="3958750" y="1806500"/>
                <a:ext cx="200825" cy="174250"/>
              </a:xfrm>
              <a:custGeom>
                <a:avLst/>
                <a:gdLst/>
                <a:ahLst/>
                <a:cxnLst/>
                <a:rect l="l" t="t" r="r" b="b"/>
                <a:pathLst>
                  <a:path w="8033" h="6970" extrusionOk="0">
                    <a:moveTo>
                      <a:pt x="6973" y="0"/>
                    </a:moveTo>
                    <a:cubicBezTo>
                      <a:pt x="6883" y="0"/>
                      <a:pt x="6786" y="18"/>
                      <a:pt x="6694" y="49"/>
                    </a:cubicBezTo>
                    <a:cubicBezTo>
                      <a:pt x="6322" y="123"/>
                      <a:pt x="6049" y="347"/>
                      <a:pt x="5752" y="545"/>
                    </a:cubicBezTo>
                    <a:cubicBezTo>
                      <a:pt x="5380" y="768"/>
                      <a:pt x="5033" y="966"/>
                      <a:pt x="4686" y="1189"/>
                    </a:cubicBezTo>
                    <a:cubicBezTo>
                      <a:pt x="3298" y="2107"/>
                      <a:pt x="2157" y="3173"/>
                      <a:pt x="1116" y="4511"/>
                    </a:cubicBezTo>
                    <a:cubicBezTo>
                      <a:pt x="596" y="5156"/>
                      <a:pt x="125" y="5899"/>
                      <a:pt x="50" y="6742"/>
                    </a:cubicBezTo>
                    <a:cubicBezTo>
                      <a:pt x="1" y="6792"/>
                      <a:pt x="1" y="6891"/>
                      <a:pt x="75" y="6916"/>
                    </a:cubicBezTo>
                    <a:cubicBezTo>
                      <a:pt x="90" y="6960"/>
                      <a:pt x="132" y="6969"/>
                      <a:pt x="173" y="6969"/>
                    </a:cubicBezTo>
                    <a:cubicBezTo>
                      <a:pt x="201" y="6969"/>
                      <a:pt x="229" y="6965"/>
                      <a:pt x="249" y="6965"/>
                    </a:cubicBezTo>
                    <a:cubicBezTo>
                      <a:pt x="868" y="6817"/>
                      <a:pt x="1538" y="6618"/>
                      <a:pt x="2108" y="6395"/>
                    </a:cubicBezTo>
                    <a:cubicBezTo>
                      <a:pt x="2901" y="6123"/>
                      <a:pt x="3595" y="5726"/>
                      <a:pt x="4265" y="5255"/>
                    </a:cubicBezTo>
                    <a:cubicBezTo>
                      <a:pt x="4810" y="4883"/>
                      <a:pt x="5331" y="4437"/>
                      <a:pt x="5876" y="3966"/>
                    </a:cubicBezTo>
                    <a:cubicBezTo>
                      <a:pt x="6620" y="3321"/>
                      <a:pt x="7239" y="2702"/>
                      <a:pt x="7785" y="1908"/>
                    </a:cubicBezTo>
                    <a:cubicBezTo>
                      <a:pt x="7884" y="1784"/>
                      <a:pt x="7983" y="1611"/>
                      <a:pt x="8008" y="1462"/>
                    </a:cubicBezTo>
                    <a:cubicBezTo>
                      <a:pt x="8033" y="1338"/>
                      <a:pt x="8008" y="1189"/>
                      <a:pt x="7983" y="1065"/>
                    </a:cubicBezTo>
                    <a:cubicBezTo>
                      <a:pt x="7933" y="942"/>
                      <a:pt x="7909" y="818"/>
                      <a:pt x="7859" y="694"/>
                    </a:cubicBezTo>
                    <a:cubicBezTo>
                      <a:pt x="7735" y="545"/>
                      <a:pt x="7537" y="570"/>
                      <a:pt x="7438" y="421"/>
                    </a:cubicBezTo>
                    <a:cubicBezTo>
                      <a:pt x="7388" y="322"/>
                      <a:pt x="7363" y="223"/>
                      <a:pt x="7289" y="123"/>
                    </a:cubicBezTo>
                    <a:cubicBezTo>
                      <a:pt x="7216" y="36"/>
                      <a:pt x="7101" y="0"/>
                      <a:pt x="69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7" name="Google Shape;11447;p29"/>
              <p:cNvSpPr/>
              <p:nvPr/>
            </p:nvSpPr>
            <p:spPr>
              <a:xfrm>
                <a:off x="3974200" y="1870300"/>
                <a:ext cx="94900" cy="90700"/>
              </a:xfrm>
              <a:custGeom>
                <a:avLst/>
                <a:gdLst/>
                <a:ahLst/>
                <a:cxnLst/>
                <a:rect l="l" t="t" r="r" b="b"/>
                <a:pathLst>
                  <a:path w="3796" h="3628" extrusionOk="0">
                    <a:moveTo>
                      <a:pt x="3523" y="1"/>
                    </a:moveTo>
                    <a:lnTo>
                      <a:pt x="3523" y="1"/>
                    </a:lnTo>
                    <a:cubicBezTo>
                      <a:pt x="3052" y="224"/>
                      <a:pt x="2605" y="497"/>
                      <a:pt x="2234" y="769"/>
                    </a:cubicBezTo>
                    <a:cubicBezTo>
                      <a:pt x="1539" y="1339"/>
                      <a:pt x="945" y="2034"/>
                      <a:pt x="498" y="2852"/>
                    </a:cubicBezTo>
                    <a:cubicBezTo>
                      <a:pt x="336" y="3153"/>
                      <a:pt x="1" y="3627"/>
                      <a:pt x="464" y="3627"/>
                    </a:cubicBezTo>
                    <a:cubicBezTo>
                      <a:pt x="496" y="3627"/>
                      <a:pt x="532" y="3625"/>
                      <a:pt x="573" y="3620"/>
                    </a:cubicBezTo>
                    <a:cubicBezTo>
                      <a:pt x="1044" y="3571"/>
                      <a:pt x="1539" y="3347"/>
                      <a:pt x="1936" y="3100"/>
                    </a:cubicBezTo>
                    <a:cubicBezTo>
                      <a:pt x="2457" y="2802"/>
                      <a:pt x="2903" y="2356"/>
                      <a:pt x="3349" y="1959"/>
                    </a:cubicBezTo>
                    <a:lnTo>
                      <a:pt x="3349" y="1959"/>
                    </a:lnTo>
                    <a:cubicBezTo>
                      <a:pt x="2952" y="2108"/>
                      <a:pt x="2531" y="2232"/>
                      <a:pt x="2110" y="2381"/>
                    </a:cubicBezTo>
                    <a:cubicBezTo>
                      <a:pt x="2680" y="1835"/>
                      <a:pt x="3225" y="1315"/>
                      <a:pt x="3795" y="745"/>
                    </a:cubicBezTo>
                    <a:lnTo>
                      <a:pt x="3795" y="745"/>
                    </a:lnTo>
                    <a:cubicBezTo>
                      <a:pt x="3275" y="868"/>
                      <a:pt x="2729" y="1092"/>
                      <a:pt x="2283" y="1364"/>
                    </a:cubicBezTo>
                    <a:cubicBezTo>
                      <a:pt x="2680" y="943"/>
                      <a:pt x="3101" y="472"/>
                      <a:pt x="3523"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8" name="Google Shape;11448;p29"/>
              <p:cNvSpPr/>
              <p:nvPr/>
            </p:nvSpPr>
            <p:spPr>
              <a:xfrm>
                <a:off x="3976725" y="1951025"/>
                <a:ext cx="221900" cy="75800"/>
              </a:xfrm>
              <a:custGeom>
                <a:avLst/>
                <a:gdLst/>
                <a:ahLst/>
                <a:cxnLst/>
                <a:rect l="l" t="t" r="r" b="b"/>
                <a:pathLst>
                  <a:path w="8876" h="3032" extrusionOk="0">
                    <a:moveTo>
                      <a:pt x="6773" y="0"/>
                    </a:moveTo>
                    <a:cubicBezTo>
                      <a:pt x="4855" y="0"/>
                      <a:pt x="2913" y="463"/>
                      <a:pt x="1091" y="1085"/>
                    </a:cubicBezTo>
                    <a:cubicBezTo>
                      <a:pt x="844" y="1135"/>
                      <a:pt x="224" y="1333"/>
                      <a:pt x="125" y="1631"/>
                    </a:cubicBezTo>
                    <a:cubicBezTo>
                      <a:pt x="1" y="2052"/>
                      <a:pt x="1067" y="2300"/>
                      <a:pt x="1315" y="2374"/>
                    </a:cubicBezTo>
                    <a:cubicBezTo>
                      <a:pt x="2133" y="2697"/>
                      <a:pt x="3174" y="2697"/>
                      <a:pt x="3992" y="2821"/>
                    </a:cubicBezTo>
                    <a:cubicBezTo>
                      <a:pt x="4685" y="2936"/>
                      <a:pt x="5404" y="3032"/>
                      <a:pt x="6112" y="3032"/>
                    </a:cubicBezTo>
                    <a:cubicBezTo>
                      <a:pt x="6772" y="3032"/>
                      <a:pt x="7423" y="2949"/>
                      <a:pt x="8033" y="2721"/>
                    </a:cubicBezTo>
                    <a:cubicBezTo>
                      <a:pt x="8181" y="2672"/>
                      <a:pt x="8305" y="2597"/>
                      <a:pt x="8404" y="2473"/>
                    </a:cubicBezTo>
                    <a:cubicBezTo>
                      <a:pt x="8454" y="2350"/>
                      <a:pt x="8454" y="2226"/>
                      <a:pt x="8528" y="2102"/>
                    </a:cubicBezTo>
                    <a:cubicBezTo>
                      <a:pt x="8578" y="1978"/>
                      <a:pt x="8652" y="1953"/>
                      <a:pt x="8702" y="1854"/>
                    </a:cubicBezTo>
                    <a:cubicBezTo>
                      <a:pt x="8875" y="1631"/>
                      <a:pt x="8801" y="1556"/>
                      <a:pt x="8751" y="1259"/>
                    </a:cubicBezTo>
                    <a:cubicBezTo>
                      <a:pt x="8702" y="1085"/>
                      <a:pt x="8751" y="887"/>
                      <a:pt x="8702" y="713"/>
                    </a:cubicBezTo>
                    <a:cubicBezTo>
                      <a:pt x="8702" y="689"/>
                      <a:pt x="8702" y="614"/>
                      <a:pt x="8677" y="589"/>
                    </a:cubicBezTo>
                    <a:cubicBezTo>
                      <a:pt x="8627" y="391"/>
                      <a:pt x="8429" y="242"/>
                      <a:pt x="8206" y="193"/>
                    </a:cubicBezTo>
                    <a:cubicBezTo>
                      <a:pt x="7958" y="69"/>
                      <a:pt x="7685" y="19"/>
                      <a:pt x="7438" y="19"/>
                    </a:cubicBezTo>
                    <a:cubicBezTo>
                      <a:pt x="7217" y="6"/>
                      <a:pt x="6995" y="0"/>
                      <a:pt x="67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9" name="Google Shape;11449;p29"/>
              <p:cNvSpPr/>
              <p:nvPr/>
            </p:nvSpPr>
            <p:spPr>
              <a:xfrm>
                <a:off x="3990975" y="1963825"/>
                <a:ext cx="122750" cy="44700"/>
              </a:xfrm>
              <a:custGeom>
                <a:avLst/>
                <a:gdLst/>
                <a:ahLst/>
                <a:cxnLst/>
                <a:rect l="l" t="t" r="r" b="b"/>
                <a:pathLst>
                  <a:path w="4910" h="1788" extrusionOk="0">
                    <a:moveTo>
                      <a:pt x="4622" y="0"/>
                    </a:moveTo>
                    <a:cubicBezTo>
                      <a:pt x="3742" y="0"/>
                      <a:pt x="2896" y="129"/>
                      <a:pt x="2009" y="425"/>
                    </a:cubicBezTo>
                    <a:cubicBezTo>
                      <a:pt x="1563" y="573"/>
                      <a:pt x="1141" y="747"/>
                      <a:pt x="745" y="970"/>
                    </a:cubicBezTo>
                    <a:cubicBezTo>
                      <a:pt x="621" y="1069"/>
                      <a:pt x="447" y="1094"/>
                      <a:pt x="323" y="1193"/>
                    </a:cubicBezTo>
                    <a:cubicBezTo>
                      <a:pt x="298" y="1218"/>
                      <a:pt x="1" y="1664"/>
                      <a:pt x="75" y="1664"/>
                    </a:cubicBezTo>
                    <a:cubicBezTo>
                      <a:pt x="518" y="1627"/>
                      <a:pt x="958" y="1607"/>
                      <a:pt x="1396" y="1607"/>
                    </a:cubicBezTo>
                    <a:cubicBezTo>
                      <a:pt x="2136" y="1607"/>
                      <a:pt x="2873" y="1663"/>
                      <a:pt x="3620" y="1788"/>
                    </a:cubicBezTo>
                    <a:cubicBezTo>
                      <a:pt x="3397" y="1490"/>
                      <a:pt x="3124" y="1292"/>
                      <a:pt x="2802" y="1119"/>
                    </a:cubicBezTo>
                    <a:cubicBezTo>
                      <a:pt x="3425" y="963"/>
                      <a:pt x="4069" y="867"/>
                      <a:pt x="4696" y="867"/>
                    </a:cubicBezTo>
                    <a:cubicBezTo>
                      <a:pt x="4767" y="867"/>
                      <a:pt x="4838" y="868"/>
                      <a:pt x="4909" y="871"/>
                    </a:cubicBezTo>
                    <a:cubicBezTo>
                      <a:pt x="4488" y="722"/>
                      <a:pt x="4042" y="573"/>
                      <a:pt x="3595" y="474"/>
                    </a:cubicBezTo>
                    <a:cubicBezTo>
                      <a:pt x="4017" y="325"/>
                      <a:pt x="4413" y="152"/>
                      <a:pt x="4860" y="3"/>
                    </a:cubicBezTo>
                    <a:cubicBezTo>
                      <a:pt x="4780" y="1"/>
                      <a:pt x="4701" y="0"/>
                      <a:pt x="4622"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0" name="Google Shape;11450;p29"/>
              <p:cNvSpPr/>
              <p:nvPr/>
            </p:nvSpPr>
            <p:spPr>
              <a:xfrm>
                <a:off x="3965125" y="2018650"/>
                <a:ext cx="212425" cy="132450"/>
              </a:xfrm>
              <a:custGeom>
                <a:avLst/>
                <a:gdLst/>
                <a:ahLst/>
                <a:cxnLst/>
                <a:rect l="l" t="t" r="r" b="b"/>
                <a:pathLst>
                  <a:path w="8497" h="5298" extrusionOk="0">
                    <a:moveTo>
                      <a:pt x="1227" y="0"/>
                    </a:moveTo>
                    <a:cubicBezTo>
                      <a:pt x="682" y="0"/>
                      <a:pt x="0" y="151"/>
                      <a:pt x="366" y="983"/>
                    </a:cubicBezTo>
                    <a:cubicBezTo>
                      <a:pt x="489" y="1231"/>
                      <a:pt x="688" y="1405"/>
                      <a:pt x="861" y="1578"/>
                    </a:cubicBezTo>
                    <a:cubicBezTo>
                      <a:pt x="1184" y="1900"/>
                      <a:pt x="1531" y="2223"/>
                      <a:pt x="1902" y="2495"/>
                    </a:cubicBezTo>
                    <a:cubicBezTo>
                      <a:pt x="3216" y="3561"/>
                      <a:pt x="4704" y="4429"/>
                      <a:pt x="6241" y="5098"/>
                    </a:cubicBezTo>
                    <a:cubicBezTo>
                      <a:pt x="6477" y="5193"/>
                      <a:pt x="6733" y="5297"/>
                      <a:pt x="6984" y="5297"/>
                    </a:cubicBezTo>
                    <a:cubicBezTo>
                      <a:pt x="7128" y="5297"/>
                      <a:pt x="7270" y="5263"/>
                      <a:pt x="7406" y="5173"/>
                    </a:cubicBezTo>
                    <a:cubicBezTo>
                      <a:pt x="7629" y="4999"/>
                      <a:pt x="7778" y="4726"/>
                      <a:pt x="8026" y="4627"/>
                    </a:cubicBezTo>
                    <a:cubicBezTo>
                      <a:pt x="8149" y="4578"/>
                      <a:pt x="8348" y="4578"/>
                      <a:pt x="8422" y="4454"/>
                    </a:cubicBezTo>
                    <a:cubicBezTo>
                      <a:pt x="8497" y="4355"/>
                      <a:pt x="8497" y="4255"/>
                      <a:pt x="8497" y="4131"/>
                    </a:cubicBezTo>
                    <a:lnTo>
                      <a:pt x="8497" y="2768"/>
                    </a:lnTo>
                    <a:cubicBezTo>
                      <a:pt x="8497" y="2371"/>
                      <a:pt x="8174" y="2297"/>
                      <a:pt x="7902" y="2148"/>
                    </a:cubicBezTo>
                    <a:cubicBezTo>
                      <a:pt x="6538" y="1504"/>
                      <a:pt x="5175" y="884"/>
                      <a:pt x="3762" y="438"/>
                    </a:cubicBezTo>
                    <a:cubicBezTo>
                      <a:pt x="3043" y="239"/>
                      <a:pt x="2299" y="91"/>
                      <a:pt x="1555" y="16"/>
                    </a:cubicBezTo>
                    <a:cubicBezTo>
                      <a:pt x="1461" y="7"/>
                      <a:pt x="1348" y="0"/>
                      <a:pt x="1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1" name="Google Shape;11451;p29"/>
              <p:cNvSpPr/>
              <p:nvPr/>
            </p:nvSpPr>
            <p:spPr>
              <a:xfrm>
                <a:off x="3986650" y="2028800"/>
                <a:ext cx="113425" cy="79525"/>
              </a:xfrm>
              <a:custGeom>
                <a:avLst/>
                <a:gdLst/>
                <a:ahLst/>
                <a:cxnLst/>
                <a:rect l="l" t="t" r="r" b="b"/>
                <a:pathLst>
                  <a:path w="4537" h="3181" extrusionOk="0">
                    <a:moveTo>
                      <a:pt x="546" y="0"/>
                    </a:moveTo>
                    <a:cubicBezTo>
                      <a:pt x="382" y="0"/>
                      <a:pt x="237" y="43"/>
                      <a:pt x="174" y="181"/>
                    </a:cubicBezTo>
                    <a:cubicBezTo>
                      <a:pt x="0" y="453"/>
                      <a:pt x="298" y="825"/>
                      <a:pt x="447" y="999"/>
                    </a:cubicBezTo>
                    <a:cubicBezTo>
                      <a:pt x="818" y="1420"/>
                      <a:pt x="1215" y="1742"/>
                      <a:pt x="1612" y="2065"/>
                    </a:cubicBezTo>
                    <a:cubicBezTo>
                      <a:pt x="2281" y="2511"/>
                      <a:pt x="2975" y="2858"/>
                      <a:pt x="3719" y="3180"/>
                    </a:cubicBezTo>
                    <a:cubicBezTo>
                      <a:pt x="3421" y="2808"/>
                      <a:pt x="3049" y="2511"/>
                      <a:pt x="2653" y="2312"/>
                    </a:cubicBezTo>
                    <a:lnTo>
                      <a:pt x="2653" y="2312"/>
                    </a:lnTo>
                    <a:cubicBezTo>
                      <a:pt x="3297" y="2362"/>
                      <a:pt x="3917" y="2461"/>
                      <a:pt x="4537" y="2610"/>
                    </a:cubicBezTo>
                    <a:cubicBezTo>
                      <a:pt x="3892" y="2089"/>
                      <a:pt x="3223" y="1618"/>
                      <a:pt x="2479" y="1222"/>
                    </a:cubicBezTo>
                    <a:cubicBezTo>
                      <a:pt x="2901" y="1197"/>
                      <a:pt x="3273" y="1172"/>
                      <a:pt x="3669" y="1098"/>
                    </a:cubicBezTo>
                    <a:cubicBezTo>
                      <a:pt x="3570" y="1098"/>
                      <a:pt x="3198" y="825"/>
                      <a:pt x="3099" y="800"/>
                    </a:cubicBezTo>
                    <a:cubicBezTo>
                      <a:pt x="2925" y="701"/>
                      <a:pt x="2702" y="602"/>
                      <a:pt x="2479" y="503"/>
                    </a:cubicBezTo>
                    <a:cubicBezTo>
                      <a:pt x="2058" y="329"/>
                      <a:pt x="1612" y="205"/>
                      <a:pt x="1165" y="106"/>
                    </a:cubicBezTo>
                    <a:cubicBezTo>
                      <a:pt x="1023" y="78"/>
                      <a:pt x="767" y="0"/>
                      <a:pt x="54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2" name="Google Shape;11452;p29"/>
              <p:cNvSpPr/>
              <p:nvPr/>
            </p:nvSpPr>
            <p:spPr>
              <a:xfrm>
                <a:off x="3821100" y="1921800"/>
                <a:ext cx="190350" cy="171775"/>
              </a:xfrm>
              <a:custGeom>
                <a:avLst/>
                <a:gdLst/>
                <a:ahLst/>
                <a:cxnLst/>
                <a:rect l="l" t="t" r="r" b="b"/>
                <a:pathLst>
                  <a:path w="7614" h="6871" extrusionOk="0">
                    <a:moveTo>
                      <a:pt x="3831" y="0"/>
                    </a:moveTo>
                    <a:cubicBezTo>
                      <a:pt x="2908" y="0"/>
                      <a:pt x="2038" y="314"/>
                      <a:pt x="1367" y="1040"/>
                    </a:cubicBezTo>
                    <a:cubicBezTo>
                      <a:pt x="1020" y="1436"/>
                      <a:pt x="747" y="1907"/>
                      <a:pt x="598" y="2403"/>
                    </a:cubicBezTo>
                    <a:cubicBezTo>
                      <a:pt x="0" y="4508"/>
                      <a:pt x="1798" y="6870"/>
                      <a:pt x="3939" y="6870"/>
                    </a:cubicBezTo>
                    <a:cubicBezTo>
                      <a:pt x="4194" y="6870"/>
                      <a:pt x="4453" y="6837"/>
                      <a:pt x="4714" y="6766"/>
                    </a:cubicBezTo>
                    <a:cubicBezTo>
                      <a:pt x="5308" y="6617"/>
                      <a:pt x="5804" y="6320"/>
                      <a:pt x="6300" y="5948"/>
                    </a:cubicBezTo>
                    <a:cubicBezTo>
                      <a:pt x="6870" y="5502"/>
                      <a:pt x="7242" y="4832"/>
                      <a:pt x="7366" y="4113"/>
                    </a:cubicBezTo>
                    <a:cubicBezTo>
                      <a:pt x="7614" y="2800"/>
                      <a:pt x="7069" y="1114"/>
                      <a:pt x="5854" y="445"/>
                    </a:cubicBezTo>
                    <a:cubicBezTo>
                      <a:pt x="5556" y="296"/>
                      <a:pt x="5209" y="172"/>
                      <a:pt x="4862" y="122"/>
                    </a:cubicBezTo>
                    <a:cubicBezTo>
                      <a:pt x="4516" y="42"/>
                      <a:pt x="4170" y="0"/>
                      <a:pt x="3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3" name="Google Shape;11453;p29"/>
              <p:cNvSpPr/>
              <p:nvPr/>
            </p:nvSpPr>
            <p:spPr>
              <a:xfrm>
                <a:off x="3845975" y="1933800"/>
                <a:ext cx="146275" cy="144925"/>
              </a:xfrm>
              <a:custGeom>
                <a:avLst/>
                <a:gdLst/>
                <a:ahLst/>
                <a:cxnLst/>
                <a:rect l="l" t="t" r="r" b="b"/>
                <a:pathLst>
                  <a:path w="5851" h="5797" extrusionOk="0">
                    <a:moveTo>
                      <a:pt x="2690" y="1"/>
                    </a:moveTo>
                    <a:cubicBezTo>
                      <a:pt x="2499" y="1"/>
                      <a:pt x="2311" y="20"/>
                      <a:pt x="2132" y="64"/>
                    </a:cubicBezTo>
                    <a:cubicBezTo>
                      <a:pt x="1289" y="262"/>
                      <a:pt x="372" y="684"/>
                      <a:pt x="99" y="1551"/>
                    </a:cubicBezTo>
                    <a:cubicBezTo>
                      <a:pt x="0" y="1824"/>
                      <a:pt x="25" y="2146"/>
                      <a:pt x="174" y="2394"/>
                    </a:cubicBezTo>
                    <a:cubicBezTo>
                      <a:pt x="273" y="2518"/>
                      <a:pt x="421" y="2568"/>
                      <a:pt x="521" y="2691"/>
                    </a:cubicBezTo>
                    <a:cubicBezTo>
                      <a:pt x="868" y="3162"/>
                      <a:pt x="347" y="3807"/>
                      <a:pt x="545" y="4352"/>
                    </a:cubicBezTo>
                    <a:cubicBezTo>
                      <a:pt x="769" y="4774"/>
                      <a:pt x="1388" y="4848"/>
                      <a:pt x="1735" y="5170"/>
                    </a:cubicBezTo>
                    <a:cubicBezTo>
                      <a:pt x="1859" y="5294"/>
                      <a:pt x="1909" y="5443"/>
                      <a:pt x="2082" y="5592"/>
                    </a:cubicBezTo>
                    <a:cubicBezTo>
                      <a:pt x="2256" y="5741"/>
                      <a:pt x="2479" y="5765"/>
                      <a:pt x="2727" y="5790"/>
                    </a:cubicBezTo>
                    <a:cubicBezTo>
                      <a:pt x="2781" y="5794"/>
                      <a:pt x="2835" y="5797"/>
                      <a:pt x="2888" y="5797"/>
                    </a:cubicBezTo>
                    <a:cubicBezTo>
                      <a:pt x="3450" y="5797"/>
                      <a:pt x="3989" y="5570"/>
                      <a:pt x="4487" y="5344"/>
                    </a:cubicBezTo>
                    <a:cubicBezTo>
                      <a:pt x="4735" y="5245"/>
                      <a:pt x="4958" y="5146"/>
                      <a:pt x="5132" y="4972"/>
                    </a:cubicBezTo>
                    <a:cubicBezTo>
                      <a:pt x="5355" y="4749"/>
                      <a:pt x="5454" y="4427"/>
                      <a:pt x="5454" y="4154"/>
                    </a:cubicBezTo>
                    <a:cubicBezTo>
                      <a:pt x="5454" y="3832"/>
                      <a:pt x="5429" y="3559"/>
                      <a:pt x="5355" y="3262"/>
                    </a:cubicBezTo>
                    <a:cubicBezTo>
                      <a:pt x="5330" y="3162"/>
                      <a:pt x="5330" y="3063"/>
                      <a:pt x="5330" y="2989"/>
                    </a:cubicBezTo>
                    <a:cubicBezTo>
                      <a:pt x="5355" y="2741"/>
                      <a:pt x="5677" y="2568"/>
                      <a:pt x="5751" y="2320"/>
                    </a:cubicBezTo>
                    <a:cubicBezTo>
                      <a:pt x="5850" y="2072"/>
                      <a:pt x="5702" y="1824"/>
                      <a:pt x="5553" y="1650"/>
                    </a:cubicBezTo>
                    <a:cubicBezTo>
                      <a:pt x="5355" y="1452"/>
                      <a:pt x="5181" y="1303"/>
                      <a:pt x="5057" y="1080"/>
                    </a:cubicBezTo>
                    <a:cubicBezTo>
                      <a:pt x="4983" y="956"/>
                      <a:pt x="4958" y="832"/>
                      <a:pt x="4859" y="733"/>
                    </a:cubicBezTo>
                    <a:cubicBezTo>
                      <a:pt x="4809" y="659"/>
                      <a:pt x="4710" y="634"/>
                      <a:pt x="4611" y="560"/>
                    </a:cubicBezTo>
                    <a:cubicBezTo>
                      <a:pt x="4088" y="250"/>
                      <a:pt x="3369" y="1"/>
                      <a:pt x="2690"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4" name="Google Shape;11454;p29"/>
              <p:cNvSpPr/>
              <p:nvPr/>
            </p:nvSpPr>
            <p:spPr>
              <a:xfrm>
                <a:off x="3889350" y="1984075"/>
                <a:ext cx="13650" cy="13275"/>
              </a:xfrm>
              <a:custGeom>
                <a:avLst/>
                <a:gdLst/>
                <a:ahLst/>
                <a:cxnLst/>
                <a:rect l="l" t="t" r="r" b="b"/>
                <a:pathLst>
                  <a:path w="546" h="531" extrusionOk="0">
                    <a:moveTo>
                      <a:pt x="273" y="1"/>
                    </a:moveTo>
                    <a:cubicBezTo>
                      <a:pt x="185" y="1"/>
                      <a:pt x="100" y="51"/>
                      <a:pt x="50" y="135"/>
                    </a:cubicBezTo>
                    <a:cubicBezTo>
                      <a:pt x="0" y="234"/>
                      <a:pt x="25" y="408"/>
                      <a:pt x="149" y="482"/>
                    </a:cubicBezTo>
                    <a:cubicBezTo>
                      <a:pt x="149" y="482"/>
                      <a:pt x="174" y="482"/>
                      <a:pt x="174" y="507"/>
                    </a:cubicBezTo>
                    <a:cubicBezTo>
                      <a:pt x="213" y="523"/>
                      <a:pt x="257" y="531"/>
                      <a:pt x="301" y="531"/>
                    </a:cubicBezTo>
                    <a:cubicBezTo>
                      <a:pt x="395" y="531"/>
                      <a:pt x="487" y="492"/>
                      <a:pt x="521" y="408"/>
                    </a:cubicBezTo>
                    <a:cubicBezTo>
                      <a:pt x="546" y="309"/>
                      <a:pt x="546" y="135"/>
                      <a:pt x="422" y="61"/>
                    </a:cubicBezTo>
                    <a:cubicBezTo>
                      <a:pt x="422" y="61"/>
                      <a:pt x="397" y="61"/>
                      <a:pt x="397" y="36"/>
                    </a:cubicBezTo>
                    <a:cubicBezTo>
                      <a:pt x="357" y="12"/>
                      <a:pt x="315" y="1"/>
                      <a:pt x="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5" name="Google Shape;11455;p29"/>
              <p:cNvSpPr/>
              <p:nvPr/>
            </p:nvSpPr>
            <p:spPr>
              <a:xfrm>
                <a:off x="3920325" y="1958925"/>
                <a:ext cx="15525" cy="11175"/>
              </a:xfrm>
              <a:custGeom>
                <a:avLst/>
                <a:gdLst/>
                <a:ahLst/>
                <a:cxnLst/>
                <a:rect l="l" t="t" r="r" b="b"/>
                <a:pathLst>
                  <a:path w="621" h="447" extrusionOk="0">
                    <a:moveTo>
                      <a:pt x="298" y="1"/>
                    </a:moveTo>
                    <a:cubicBezTo>
                      <a:pt x="1" y="1"/>
                      <a:pt x="1" y="447"/>
                      <a:pt x="298" y="447"/>
                    </a:cubicBezTo>
                    <a:cubicBezTo>
                      <a:pt x="621" y="447"/>
                      <a:pt x="621"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6" name="Google Shape;11456;p29"/>
              <p:cNvSpPr/>
              <p:nvPr/>
            </p:nvSpPr>
            <p:spPr>
              <a:xfrm>
                <a:off x="3891825" y="1954600"/>
                <a:ext cx="15525" cy="11800"/>
              </a:xfrm>
              <a:custGeom>
                <a:avLst/>
                <a:gdLst/>
                <a:ahLst/>
                <a:cxnLst/>
                <a:rect l="l" t="t" r="r" b="b"/>
                <a:pathLst>
                  <a:path w="621" h="472" extrusionOk="0">
                    <a:moveTo>
                      <a:pt x="298" y="0"/>
                    </a:moveTo>
                    <a:cubicBezTo>
                      <a:pt x="0" y="0"/>
                      <a:pt x="0" y="471"/>
                      <a:pt x="298" y="471"/>
                    </a:cubicBezTo>
                    <a:cubicBezTo>
                      <a:pt x="620" y="471"/>
                      <a:pt x="620"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7" name="Google Shape;11457;p29"/>
              <p:cNvSpPr/>
              <p:nvPr/>
            </p:nvSpPr>
            <p:spPr>
              <a:xfrm>
                <a:off x="3925900" y="1993025"/>
                <a:ext cx="15525" cy="11175"/>
              </a:xfrm>
              <a:custGeom>
                <a:avLst/>
                <a:gdLst/>
                <a:ahLst/>
                <a:cxnLst/>
                <a:rect l="l" t="t" r="r" b="b"/>
                <a:pathLst>
                  <a:path w="621" h="447" extrusionOk="0">
                    <a:moveTo>
                      <a:pt x="298" y="0"/>
                    </a:moveTo>
                    <a:cubicBezTo>
                      <a:pt x="1" y="0"/>
                      <a:pt x="1" y="446"/>
                      <a:pt x="298" y="446"/>
                    </a:cubicBezTo>
                    <a:cubicBezTo>
                      <a:pt x="621" y="446"/>
                      <a:pt x="621"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8" name="Google Shape;11458;p29"/>
              <p:cNvSpPr/>
              <p:nvPr/>
            </p:nvSpPr>
            <p:spPr>
              <a:xfrm>
                <a:off x="3958750" y="198125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9" name="Google Shape;11459;p29"/>
              <p:cNvSpPr/>
              <p:nvPr/>
            </p:nvSpPr>
            <p:spPr>
              <a:xfrm>
                <a:off x="3949450" y="2020900"/>
                <a:ext cx="14900" cy="11175"/>
              </a:xfrm>
              <a:custGeom>
                <a:avLst/>
                <a:gdLst/>
                <a:ahLst/>
                <a:cxnLst/>
                <a:rect l="l" t="t" r="r" b="b"/>
                <a:pathLst>
                  <a:path w="596" h="447" extrusionOk="0">
                    <a:moveTo>
                      <a:pt x="323" y="1"/>
                    </a:moveTo>
                    <a:cubicBezTo>
                      <a:pt x="1" y="1"/>
                      <a:pt x="1" y="447"/>
                      <a:pt x="323" y="447"/>
                    </a:cubicBezTo>
                    <a:cubicBezTo>
                      <a:pt x="596" y="447"/>
                      <a:pt x="596"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0" name="Google Shape;11460;p29"/>
              <p:cNvSpPr/>
              <p:nvPr/>
            </p:nvSpPr>
            <p:spPr>
              <a:xfrm>
                <a:off x="3898025" y="2043825"/>
                <a:ext cx="15525" cy="11800"/>
              </a:xfrm>
              <a:custGeom>
                <a:avLst/>
                <a:gdLst/>
                <a:ahLst/>
                <a:cxnLst/>
                <a:rect l="l" t="t" r="r" b="b"/>
                <a:pathLst>
                  <a:path w="621"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1" name="Google Shape;11461;p29"/>
              <p:cNvSpPr/>
              <p:nvPr/>
            </p:nvSpPr>
            <p:spPr>
              <a:xfrm>
                <a:off x="3861450" y="2015325"/>
                <a:ext cx="15525" cy="11800"/>
              </a:xfrm>
              <a:custGeom>
                <a:avLst/>
                <a:gdLst/>
                <a:ahLst/>
                <a:cxnLst/>
                <a:rect l="l" t="t" r="r" b="b"/>
                <a:pathLst>
                  <a:path w="621" h="472" extrusionOk="0">
                    <a:moveTo>
                      <a:pt x="298" y="1"/>
                    </a:moveTo>
                    <a:cubicBezTo>
                      <a:pt x="1" y="1"/>
                      <a:pt x="1" y="472"/>
                      <a:pt x="298" y="472"/>
                    </a:cubicBezTo>
                    <a:cubicBezTo>
                      <a:pt x="621" y="472"/>
                      <a:pt x="621"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2" name="Google Shape;11462;p29"/>
              <p:cNvSpPr/>
              <p:nvPr/>
            </p:nvSpPr>
            <p:spPr>
              <a:xfrm>
                <a:off x="3860850" y="1971950"/>
                <a:ext cx="15500" cy="11175"/>
              </a:xfrm>
              <a:custGeom>
                <a:avLst/>
                <a:gdLst/>
                <a:ahLst/>
                <a:cxnLst/>
                <a:rect l="l" t="t" r="r" b="b"/>
                <a:pathLst>
                  <a:path w="620" h="447" extrusionOk="0">
                    <a:moveTo>
                      <a:pt x="297" y="0"/>
                    </a:moveTo>
                    <a:cubicBezTo>
                      <a:pt x="0" y="0"/>
                      <a:pt x="0" y="447"/>
                      <a:pt x="297" y="447"/>
                    </a:cubicBezTo>
                    <a:cubicBezTo>
                      <a:pt x="620" y="447"/>
                      <a:pt x="620"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3" name="Google Shape;11463;p29"/>
              <p:cNvSpPr/>
              <p:nvPr/>
            </p:nvSpPr>
            <p:spPr>
              <a:xfrm>
                <a:off x="3899250" y="20165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4" name="Google Shape;11464;p29"/>
              <p:cNvSpPr/>
              <p:nvPr/>
            </p:nvSpPr>
            <p:spPr>
              <a:xfrm>
                <a:off x="3929000" y="2047550"/>
                <a:ext cx="15525" cy="11825"/>
              </a:xfrm>
              <a:custGeom>
                <a:avLst/>
                <a:gdLst/>
                <a:ahLst/>
                <a:cxnLst/>
                <a:rect l="l" t="t" r="r" b="b"/>
                <a:pathLst>
                  <a:path w="621" h="473" extrusionOk="0">
                    <a:moveTo>
                      <a:pt x="298" y="1"/>
                    </a:moveTo>
                    <a:cubicBezTo>
                      <a:pt x="1" y="1"/>
                      <a:pt x="1" y="472"/>
                      <a:pt x="298" y="472"/>
                    </a:cubicBezTo>
                    <a:cubicBezTo>
                      <a:pt x="306" y="472"/>
                      <a:pt x="314" y="473"/>
                      <a:pt x="321" y="473"/>
                    </a:cubicBezTo>
                    <a:cubicBezTo>
                      <a:pt x="620" y="473"/>
                      <a:pt x="613"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5" name="Google Shape;11465;p29"/>
              <p:cNvSpPr/>
              <p:nvPr/>
            </p:nvSpPr>
            <p:spPr>
              <a:xfrm>
                <a:off x="3941400" y="1965125"/>
                <a:ext cx="15525" cy="11175"/>
              </a:xfrm>
              <a:custGeom>
                <a:avLst/>
                <a:gdLst/>
                <a:ahLst/>
                <a:cxnLst/>
                <a:rect l="l" t="t" r="r" b="b"/>
                <a:pathLst>
                  <a:path w="621" h="447" extrusionOk="0">
                    <a:moveTo>
                      <a:pt x="298" y="1"/>
                    </a:moveTo>
                    <a:cubicBezTo>
                      <a:pt x="1" y="1"/>
                      <a:pt x="1" y="447"/>
                      <a:pt x="298" y="447"/>
                    </a:cubicBezTo>
                    <a:cubicBezTo>
                      <a:pt x="620" y="447"/>
                      <a:pt x="620"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6" name="Google Shape;11466;p29"/>
              <p:cNvSpPr/>
              <p:nvPr/>
            </p:nvSpPr>
            <p:spPr>
              <a:xfrm>
                <a:off x="3909175" y="1940950"/>
                <a:ext cx="15175" cy="11275"/>
              </a:xfrm>
              <a:custGeom>
                <a:avLst/>
                <a:gdLst/>
                <a:ahLst/>
                <a:cxnLst/>
                <a:rect l="l" t="t" r="r" b="b"/>
                <a:pathLst>
                  <a:path w="607" h="451" extrusionOk="0">
                    <a:moveTo>
                      <a:pt x="323" y="1"/>
                    </a:moveTo>
                    <a:cubicBezTo>
                      <a:pt x="1" y="1"/>
                      <a:pt x="1" y="447"/>
                      <a:pt x="323" y="447"/>
                    </a:cubicBezTo>
                    <a:cubicBezTo>
                      <a:pt x="336" y="449"/>
                      <a:pt x="348" y="451"/>
                      <a:pt x="360" y="451"/>
                    </a:cubicBezTo>
                    <a:cubicBezTo>
                      <a:pt x="597" y="451"/>
                      <a:pt x="606"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7" name="Google Shape;11467;p29"/>
              <p:cNvSpPr/>
              <p:nvPr/>
            </p:nvSpPr>
            <p:spPr>
              <a:xfrm>
                <a:off x="3967425" y="20041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8" name="Google Shape;11468;p29"/>
              <p:cNvSpPr/>
              <p:nvPr/>
            </p:nvSpPr>
            <p:spPr>
              <a:xfrm>
                <a:off x="3867025" y="2036400"/>
                <a:ext cx="15525" cy="11175"/>
              </a:xfrm>
              <a:custGeom>
                <a:avLst/>
                <a:gdLst/>
                <a:ahLst/>
                <a:cxnLst/>
                <a:rect l="l" t="t" r="r" b="b"/>
                <a:pathLst>
                  <a:path w="621" h="447" extrusionOk="0">
                    <a:moveTo>
                      <a:pt x="298" y="0"/>
                    </a:moveTo>
                    <a:cubicBezTo>
                      <a:pt x="1" y="0"/>
                      <a:pt x="1" y="447"/>
                      <a:pt x="298" y="447"/>
                    </a:cubicBezTo>
                    <a:cubicBezTo>
                      <a:pt x="621" y="447"/>
                      <a:pt x="621"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9" name="Google Shape;11469;p29"/>
              <p:cNvSpPr/>
              <p:nvPr/>
            </p:nvSpPr>
            <p:spPr>
              <a:xfrm>
                <a:off x="3862700" y="1993625"/>
                <a:ext cx="15500" cy="11825"/>
              </a:xfrm>
              <a:custGeom>
                <a:avLst/>
                <a:gdLst/>
                <a:ahLst/>
                <a:cxnLst/>
                <a:rect l="l" t="t" r="r" b="b"/>
                <a:pathLst>
                  <a:path w="620" h="473" extrusionOk="0">
                    <a:moveTo>
                      <a:pt x="323" y="1"/>
                    </a:moveTo>
                    <a:cubicBezTo>
                      <a:pt x="0" y="1"/>
                      <a:pt x="0" y="472"/>
                      <a:pt x="323" y="472"/>
                    </a:cubicBezTo>
                    <a:cubicBezTo>
                      <a:pt x="330" y="473"/>
                      <a:pt x="337" y="473"/>
                      <a:pt x="344" y="473"/>
                    </a:cubicBezTo>
                    <a:cubicBezTo>
                      <a:pt x="620" y="473"/>
                      <a:pt x="613"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0" name="Google Shape;11470;p29"/>
              <p:cNvSpPr/>
              <p:nvPr/>
            </p:nvSpPr>
            <p:spPr>
              <a:xfrm>
                <a:off x="3927775" y="2021525"/>
                <a:ext cx="15500" cy="11825"/>
              </a:xfrm>
              <a:custGeom>
                <a:avLst/>
                <a:gdLst/>
                <a:ahLst/>
                <a:cxnLst/>
                <a:rect l="l" t="t" r="r" b="b"/>
                <a:pathLst>
                  <a:path w="620" h="473" extrusionOk="0">
                    <a:moveTo>
                      <a:pt x="323" y="1"/>
                    </a:moveTo>
                    <a:cubicBezTo>
                      <a:pt x="0" y="1"/>
                      <a:pt x="0" y="472"/>
                      <a:pt x="323" y="472"/>
                    </a:cubicBezTo>
                    <a:cubicBezTo>
                      <a:pt x="330" y="472"/>
                      <a:pt x="337" y="472"/>
                      <a:pt x="344" y="472"/>
                    </a:cubicBezTo>
                    <a:cubicBezTo>
                      <a:pt x="620" y="472"/>
                      <a:pt x="613"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1" name="Google Shape;11471;p29"/>
              <p:cNvSpPr/>
              <p:nvPr/>
            </p:nvSpPr>
            <p:spPr>
              <a:xfrm>
                <a:off x="3955050" y="2046325"/>
                <a:ext cx="15500" cy="11800"/>
              </a:xfrm>
              <a:custGeom>
                <a:avLst/>
                <a:gdLst/>
                <a:ahLst/>
                <a:cxnLst/>
                <a:rect l="l" t="t" r="r" b="b"/>
                <a:pathLst>
                  <a:path w="620" h="472" extrusionOk="0">
                    <a:moveTo>
                      <a:pt x="322" y="0"/>
                    </a:moveTo>
                    <a:cubicBezTo>
                      <a:pt x="0" y="0"/>
                      <a:pt x="0" y="471"/>
                      <a:pt x="322" y="471"/>
                    </a:cubicBezTo>
                    <a:cubicBezTo>
                      <a:pt x="620" y="471"/>
                      <a:pt x="620"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2" name="Google Shape;11472;p29"/>
              <p:cNvSpPr/>
              <p:nvPr/>
            </p:nvSpPr>
            <p:spPr>
              <a:xfrm>
                <a:off x="3957525" y="1950875"/>
                <a:ext cx="15500" cy="11800"/>
              </a:xfrm>
              <a:custGeom>
                <a:avLst/>
                <a:gdLst/>
                <a:ahLst/>
                <a:cxnLst/>
                <a:rect l="l" t="t" r="r" b="b"/>
                <a:pathLst>
                  <a:path w="620"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3" name="Google Shape;11473;p29"/>
              <p:cNvSpPr/>
              <p:nvPr/>
            </p:nvSpPr>
            <p:spPr>
              <a:xfrm>
                <a:off x="3912275" y="2058700"/>
                <a:ext cx="15525" cy="11800"/>
              </a:xfrm>
              <a:custGeom>
                <a:avLst/>
                <a:gdLst/>
                <a:ahLst/>
                <a:cxnLst/>
                <a:rect l="l" t="t" r="r" b="b"/>
                <a:pathLst>
                  <a:path w="621" h="472" extrusionOk="0">
                    <a:moveTo>
                      <a:pt x="323" y="1"/>
                    </a:moveTo>
                    <a:cubicBezTo>
                      <a:pt x="1" y="1"/>
                      <a:pt x="1" y="472"/>
                      <a:pt x="323" y="472"/>
                    </a:cubicBezTo>
                    <a:cubicBezTo>
                      <a:pt x="620" y="472"/>
                      <a:pt x="620"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74" name="Google Shape;11474;p29"/>
            <p:cNvGrpSpPr/>
            <p:nvPr/>
          </p:nvGrpSpPr>
          <p:grpSpPr>
            <a:xfrm flipH="1">
              <a:off x="8232185" y="292900"/>
              <a:ext cx="552375" cy="563100"/>
              <a:chOff x="3646250" y="1707050"/>
              <a:chExt cx="552375" cy="563100"/>
            </a:xfrm>
          </p:grpSpPr>
          <p:sp>
            <p:nvSpPr>
              <p:cNvPr id="11475" name="Google Shape;11475;p29"/>
              <p:cNvSpPr/>
              <p:nvPr/>
            </p:nvSpPr>
            <p:spPr>
              <a:xfrm>
                <a:off x="3931325"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6" name="Google Shape;11476;p29"/>
              <p:cNvSpPr/>
              <p:nvPr/>
            </p:nvSpPr>
            <p:spPr>
              <a:xfrm>
                <a:off x="3850150"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7" name="Google Shape;11477;p29"/>
              <p:cNvSpPr/>
              <p:nvPr/>
            </p:nvSpPr>
            <p:spPr>
              <a:xfrm>
                <a:off x="3729925"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8" name="Google Shape;11478;p29"/>
              <p:cNvSpPr/>
              <p:nvPr/>
            </p:nvSpPr>
            <p:spPr>
              <a:xfrm>
                <a:off x="3646250"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9" name="Google Shape;11479;p29"/>
              <p:cNvSpPr/>
              <p:nvPr/>
            </p:nvSpPr>
            <p:spPr>
              <a:xfrm>
                <a:off x="3966188"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0" name="Google Shape;11480;p29"/>
              <p:cNvSpPr/>
              <p:nvPr/>
            </p:nvSpPr>
            <p:spPr>
              <a:xfrm>
                <a:off x="3983088"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1" name="Google Shape;11481;p29"/>
              <p:cNvSpPr/>
              <p:nvPr/>
            </p:nvSpPr>
            <p:spPr>
              <a:xfrm>
                <a:off x="3979363"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2" name="Google Shape;11482;p29"/>
              <p:cNvSpPr/>
              <p:nvPr/>
            </p:nvSpPr>
            <p:spPr>
              <a:xfrm>
                <a:off x="3659875"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3" name="Google Shape;11483;p29"/>
              <p:cNvSpPr/>
              <p:nvPr/>
            </p:nvSpPr>
            <p:spPr>
              <a:xfrm>
                <a:off x="3961388"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4" name="Google Shape;11484;p29"/>
              <p:cNvSpPr/>
              <p:nvPr/>
            </p:nvSpPr>
            <p:spPr>
              <a:xfrm>
                <a:off x="3772363"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5" name="Google Shape;11485;p29"/>
              <p:cNvSpPr/>
              <p:nvPr/>
            </p:nvSpPr>
            <p:spPr>
              <a:xfrm>
                <a:off x="3913063"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6" name="Google Shape;11486;p29"/>
              <p:cNvSpPr/>
              <p:nvPr/>
            </p:nvSpPr>
            <p:spPr>
              <a:xfrm>
                <a:off x="3931325" y="2051863"/>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7" name="Google Shape;11487;p29"/>
              <p:cNvSpPr/>
              <p:nvPr/>
            </p:nvSpPr>
            <p:spPr>
              <a:xfrm>
                <a:off x="3850150" y="2054588"/>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8" name="Google Shape;11488;p29"/>
              <p:cNvSpPr/>
              <p:nvPr/>
            </p:nvSpPr>
            <p:spPr>
              <a:xfrm>
                <a:off x="3729925" y="2031463"/>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9" name="Google Shape;11489;p29"/>
              <p:cNvSpPr/>
              <p:nvPr/>
            </p:nvSpPr>
            <p:spPr>
              <a:xfrm>
                <a:off x="3646250" y="2001413"/>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0" name="Google Shape;11490;p29"/>
              <p:cNvSpPr/>
              <p:nvPr/>
            </p:nvSpPr>
            <p:spPr>
              <a:xfrm>
                <a:off x="3966188" y="2036188"/>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1" name="Google Shape;11491;p29"/>
              <p:cNvSpPr/>
              <p:nvPr/>
            </p:nvSpPr>
            <p:spPr>
              <a:xfrm>
                <a:off x="3983088" y="1997688"/>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2" name="Google Shape;11492;p29"/>
              <p:cNvSpPr/>
              <p:nvPr/>
            </p:nvSpPr>
            <p:spPr>
              <a:xfrm>
                <a:off x="3979363" y="1881938"/>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3" name="Google Shape;11493;p29"/>
              <p:cNvSpPr/>
              <p:nvPr/>
            </p:nvSpPr>
            <p:spPr>
              <a:xfrm>
                <a:off x="3659875" y="1890463"/>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4" name="Google Shape;11494;p29"/>
              <p:cNvSpPr/>
              <p:nvPr/>
            </p:nvSpPr>
            <p:spPr>
              <a:xfrm>
                <a:off x="3961388" y="1771013"/>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5" name="Google Shape;11495;p29"/>
              <p:cNvSpPr/>
              <p:nvPr/>
            </p:nvSpPr>
            <p:spPr>
              <a:xfrm>
                <a:off x="3772363" y="1758688"/>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6" name="Google Shape;11496;p29"/>
              <p:cNvSpPr/>
              <p:nvPr/>
            </p:nvSpPr>
            <p:spPr>
              <a:xfrm>
                <a:off x="3913063" y="1718788"/>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7" name="Google Shape;11497;p29"/>
              <p:cNvSpPr/>
              <p:nvPr/>
            </p:nvSpPr>
            <p:spPr>
              <a:xfrm>
                <a:off x="3931788"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8" name="Google Shape;11498;p29"/>
              <p:cNvSpPr/>
              <p:nvPr/>
            </p:nvSpPr>
            <p:spPr>
              <a:xfrm>
                <a:off x="3936450" y="2075725"/>
                <a:ext cx="57650" cy="128650"/>
              </a:xfrm>
              <a:custGeom>
                <a:avLst/>
                <a:gdLst/>
                <a:ahLst/>
                <a:cxnLst/>
                <a:rect l="l" t="t" r="r" b="b"/>
                <a:pathLst>
                  <a:path w="2306" h="5146" extrusionOk="0">
                    <a:moveTo>
                      <a:pt x="625" y="0"/>
                    </a:moveTo>
                    <a:cubicBezTo>
                      <a:pt x="445" y="0"/>
                      <a:pt x="278" y="129"/>
                      <a:pt x="149" y="460"/>
                    </a:cubicBezTo>
                    <a:cubicBezTo>
                      <a:pt x="0" y="882"/>
                      <a:pt x="50" y="1452"/>
                      <a:pt x="124" y="1923"/>
                    </a:cubicBezTo>
                    <a:cubicBezTo>
                      <a:pt x="199" y="2443"/>
                      <a:pt x="273" y="2964"/>
                      <a:pt x="447" y="3509"/>
                    </a:cubicBezTo>
                    <a:lnTo>
                      <a:pt x="719" y="4327"/>
                    </a:lnTo>
                    <a:cubicBezTo>
                      <a:pt x="827" y="4543"/>
                      <a:pt x="1030" y="4835"/>
                      <a:pt x="1080" y="5054"/>
                    </a:cubicBezTo>
                    <a:lnTo>
                      <a:pt x="1080" y="5054"/>
                    </a:lnTo>
                    <a:cubicBezTo>
                      <a:pt x="1009" y="4490"/>
                      <a:pt x="933" y="3926"/>
                      <a:pt x="769" y="3385"/>
                    </a:cubicBezTo>
                    <a:lnTo>
                      <a:pt x="769" y="3385"/>
                    </a:lnTo>
                    <a:cubicBezTo>
                      <a:pt x="1017" y="3931"/>
                      <a:pt x="1389" y="4427"/>
                      <a:pt x="1835" y="4823"/>
                    </a:cubicBezTo>
                    <a:cubicBezTo>
                      <a:pt x="1711" y="4079"/>
                      <a:pt x="1438" y="3410"/>
                      <a:pt x="1141" y="2691"/>
                    </a:cubicBezTo>
                    <a:lnTo>
                      <a:pt x="1141" y="2691"/>
                    </a:lnTo>
                    <a:cubicBezTo>
                      <a:pt x="1463" y="3187"/>
                      <a:pt x="1835" y="3658"/>
                      <a:pt x="2231" y="4055"/>
                    </a:cubicBezTo>
                    <a:cubicBezTo>
                      <a:pt x="2306" y="3137"/>
                      <a:pt x="2132" y="2195"/>
                      <a:pt x="1835" y="1328"/>
                    </a:cubicBezTo>
                    <a:cubicBezTo>
                      <a:pt x="1673" y="913"/>
                      <a:pt x="1104" y="0"/>
                      <a:pt x="625" y="0"/>
                    </a:cubicBezTo>
                    <a:close/>
                    <a:moveTo>
                      <a:pt x="1080" y="5054"/>
                    </a:moveTo>
                    <a:cubicBezTo>
                      <a:pt x="1083" y="5084"/>
                      <a:pt x="1087" y="5115"/>
                      <a:pt x="1091" y="5145"/>
                    </a:cubicBezTo>
                    <a:cubicBezTo>
                      <a:pt x="1091" y="5117"/>
                      <a:pt x="1087" y="5086"/>
                      <a:pt x="1080" y="5054"/>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9" name="Google Shape;11499;p29"/>
              <p:cNvSpPr/>
              <p:nvPr/>
            </p:nvSpPr>
            <p:spPr>
              <a:xfrm>
                <a:off x="3850613"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0" name="Google Shape;11500;p29"/>
              <p:cNvSpPr/>
              <p:nvPr/>
            </p:nvSpPr>
            <p:spPr>
              <a:xfrm>
                <a:off x="3854650" y="2077050"/>
                <a:ext cx="60750" cy="136000"/>
              </a:xfrm>
              <a:custGeom>
                <a:avLst/>
                <a:gdLst/>
                <a:ahLst/>
                <a:cxnLst/>
                <a:rect l="l" t="t" r="r" b="b"/>
                <a:pathLst>
                  <a:path w="2430" h="5440" extrusionOk="0">
                    <a:moveTo>
                      <a:pt x="1578" y="0"/>
                    </a:moveTo>
                    <a:cubicBezTo>
                      <a:pt x="1353" y="0"/>
                      <a:pt x="1226" y="188"/>
                      <a:pt x="1066" y="407"/>
                    </a:cubicBezTo>
                    <a:cubicBezTo>
                      <a:pt x="694" y="1002"/>
                      <a:pt x="496" y="1647"/>
                      <a:pt x="322" y="2366"/>
                    </a:cubicBezTo>
                    <a:cubicBezTo>
                      <a:pt x="124" y="3258"/>
                      <a:pt x="50" y="4200"/>
                      <a:pt x="0" y="5117"/>
                    </a:cubicBezTo>
                    <a:cubicBezTo>
                      <a:pt x="124" y="4572"/>
                      <a:pt x="298" y="4026"/>
                      <a:pt x="620" y="3580"/>
                    </a:cubicBezTo>
                    <a:cubicBezTo>
                      <a:pt x="669" y="4200"/>
                      <a:pt x="744" y="4820"/>
                      <a:pt x="818" y="5439"/>
                    </a:cubicBezTo>
                    <a:cubicBezTo>
                      <a:pt x="1016" y="4696"/>
                      <a:pt x="1190" y="3977"/>
                      <a:pt x="1388" y="3233"/>
                    </a:cubicBezTo>
                    <a:cubicBezTo>
                      <a:pt x="1661" y="3704"/>
                      <a:pt x="1909" y="4150"/>
                      <a:pt x="2107" y="4646"/>
                    </a:cubicBezTo>
                    <a:cubicBezTo>
                      <a:pt x="2405" y="3704"/>
                      <a:pt x="2405" y="2663"/>
                      <a:pt x="2430" y="1671"/>
                    </a:cubicBezTo>
                    <a:cubicBezTo>
                      <a:pt x="2430" y="1374"/>
                      <a:pt x="2430" y="1027"/>
                      <a:pt x="2355" y="754"/>
                    </a:cubicBezTo>
                    <a:cubicBezTo>
                      <a:pt x="2256" y="482"/>
                      <a:pt x="2033" y="159"/>
                      <a:pt x="1760" y="35"/>
                    </a:cubicBezTo>
                    <a:cubicBezTo>
                      <a:pt x="1693" y="11"/>
                      <a:pt x="1632" y="0"/>
                      <a:pt x="1578"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1" name="Google Shape;11501;p29"/>
              <p:cNvSpPr/>
              <p:nvPr/>
            </p:nvSpPr>
            <p:spPr>
              <a:xfrm>
                <a:off x="3730388"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2" name="Google Shape;11502;p29"/>
              <p:cNvSpPr/>
              <p:nvPr/>
            </p:nvSpPr>
            <p:spPr>
              <a:xfrm>
                <a:off x="3753625" y="2059025"/>
                <a:ext cx="106000" cy="121175"/>
              </a:xfrm>
              <a:custGeom>
                <a:avLst/>
                <a:gdLst/>
                <a:ahLst/>
                <a:cxnLst/>
                <a:rect l="l" t="t" r="r" b="b"/>
                <a:pathLst>
                  <a:path w="4240" h="4847" extrusionOk="0">
                    <a:moveTo>
                      <a:pt x="20" y="4329"/>
                    </a:moveTo>
                    <a:cubicBezTo>
                      <a:pt x="13" y="4336"/>
                      <a:pt x="7" y="4344"/>
                      <a:pt x="0" y="4351"/>
                    </a:cubicBezTo>
                    <a:cubicBezTo>
                      <a:pt x="7" y="4344"/>
                      <a:pt x="14" y="4337"/>
                      <a:pt x="20" y="4329"/>
                    </a:cubicBezTo>
                    <a:close/>
                    <a:moveTo>
                      <a:pt x="3699" y="1"/>
                    </a:moveTo>
                    <a:cubicBezTo>
                      <a:pt x="3413" y="1"/>
                      <a:pt x="3055" y="189"/>
                      <a:pt x="2851" y="335"/>
                    </a:cubicBezTo>
                    <a:cubicBezTo>
                      <a:pt x="2231" y="781"/>
                      <a:pt x="1686" y="1450"/>
                      <a:pt x="1215" y="2070"/>
                    </a:cubicBezTo>
                    <a:cubicBezTo>
                      <a:pt x="942" y="2442"/>
                      <a:pt x="719" y="2814"/>
                      <a:pt x="496" y="3211"/>
                    </a:cubicBezTo>
                    <a:cubicBezTo>
                      <a:pt x="397" y="3384"/>
                      <a:pt x="273" y="3607"/>
                      <a:pt x="199" y="3830"/>
                    </a:cubicBezTo>
                    <a:cubicBezTo>
                      <a:pt x="152" y="3947"/>
                      <a:pt x="127" y="4197"/>
                      <a:pt x="20" y="4329"/>
                    </a:cubicBezTo>
                    <a:lnTo>
                      <a:pt x="20" y="4329"/>
                    </a:lnTo>
                    <a:cubicBezTo>
                      <a:pt x="460" y="3841"/>
                      <a:pt x="900" y="3352"/>
                      <a:pt x="1364" y="2888"/>
                    </a:cubicBezTo>
                    <a:lnTo>
                      <a:pt x="1364" y="2888"/>
                    </a:lnTo>
                    <a:cubicBezTo>
                      <a:pt x="1240" y="3508"/>
                      <a:pt x="1066" y="4103"/>
                      <a:pt x="843" y="4698"/>
                    </a:cubicBezTo>
                    <a:cubicBezTo>
                      <a:pt x="1364" y="4177"/>
                      <a:pt x="1810" y="3558"/>
                      <a:pt x="2132" y="2888"/>
                    </a:cubicBezTo>
                    <a:lnTo>
                      <a:pt x="2132" y="2888"/>
                    </a:lnTo>
                    <a:lnTo>
                      <a:pt x="1959" y="4847"/>
                    </a:lnTo>
                    <a:cubicBezTo>
                      <a:pt x="2455" y="4177"/>
                      <a:pt x="2950" y="3458"/>
                      <a:pt x="3347" y="2715"/>
                    </a:cubicBezTo>
                    <a:cubicBezTo>
                      <a:pt x="3694" y="2095"/>
                      <a:pt x="4239" y="1079"/>
                      <a:pt x="4115" y="360"/>
                    </a:cubicBezTo>
                    <a:cubicBezTo>
                      <a:pt x="4064" y="94"/>
                      <a:pt x="3899" y="1"/>
                      <a:pt x="3699"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3" name="Google Shape;11503;p29"/>
              <p:cNvSpPr/>
              <p:nvPr/>
            </p:nvSpPr>
            <p:spPr>
              <a:xfrm>
                <a:off x="3646713"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4" name="Google Shape;11504;p29"/>
              <p:cNvSpPr/>
              <p:nvPr/>
            </p:nvSpPr>
            <p:spPr>
              <a:xfrm>
                <a:off x="3687925" y="2004575"/>
                <a:ext cx="155575" cy="74000"/>
              </a:xfrm>
              <a:custGeom>
                <a:avLst/>
                <a:gdLst/>
                <a:ahLst/>
                <a:cxnLst/>
                <a:rect l="l" t="t" r="r" b="b"/>
                <a:pathLst>
                  <a:path w="6223" h="2960" extrusionOk="0">
                    <a:moveTo>
                      <a:pt x="5606" y="0"/>
                    </a:moveTo>
                    <a:cubicBezTo>
                      <a:pt x="5499" y="0"/>
                      <a:pt x="5382" y="27"/>
                      <a:pt x="5256" y="59"/>
                    </a:cubicBezTo>
                    <a:cubicBezTo>
                      <a:pt x="4314" y="208"/>
                      <a:pt x="3347" y="356"/>
                      <a:pt x="2405" y="579"/>
                    </a:cubicBezTo>
                    <a:cubicBezTo>
                      <a:pt x="1538" y="802"/>
                      <a:pt x="645" y="1075"/>
                      <a:pt x="1" y="1695"/>
                    </a:cubicBezTo>
                    <a:cubicBezTo>
                      <a:pt x="645" y="1645"/>
                      <a:pt x="1339" y="1571"/>
                      <a:pt x="1984" y="1521"/>
                    </a:cubicBezTo>
                    <a:lnTo>
                      <a:pt x="1984" y="1521"/>
                    </a:lnTo>
                    <a:cubicBezTo>
                      <a:pt x="1587" y="1819"/>
                      <a:pt x="1166" y="2191"/>
                      <a:pt x="868" y="2637"/>
                    </a:cubicBezTo>
                    <a:cubicBezTo>
                      <a:pt x="1488" y="2463"/>
                      <a:pt x="2133" y="2290"/>
                      <a:pt x="2752" y="2067"/>
                    </a:cubicBezTo>
                    <a:lnTo>
                      <a:pt x="2752" y="2067"/>
                    </a:lnTo>
                    <a:cubicBezTo>
                      <a:pt x="2628" y="2389"/>
                      <a:pt x="2455" y="2686"/>
                      <a:pt x="2257" y="2959"/>
                    </a:cubicBezTo>
                    <a:cubicBezTo>
                      <a:pt x="3496" y="2612"/>
                      <a:pt x="4686" y="1968"/>
                      <a:pt x="5678" y="1150"/>
                    </a:cubicBezTo>
                    <a:cubicBezTo>
                      <a:pt x="5950" y="902"/>
                      <a:pt x="6223" y="579"/>
                      <a:pt x="5975" y="208"/>
                    </a:cubicBezTo>
                    <a:cubicBezTo>
                      <a:pt x="5875" y="50"/>
                      <a:pt x="5750" y="0"/>
                      <a:pt x="560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5" name="Google Shape;11505;p29"/>
              <p:cNvSpPr/>
              <p:nvPr/>
            </p:nvSpPr>
            <p:spPr>
              <a:xfrm>
                <a:off x="3966650"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6" name="Google Shape;11506;p29"/>
              <p:cNvSpPr/>
              <p:nvPr/>
            </p:nvSpPr>
            <p:spPr>
              <a:xfrm>
                <a:off x="3974250" y="2051050"/>
                <a:ext cx="108475" cy="95675"/>
              </a:xfrm>
              <a:custGeom>
                <a:avLst/>
                <a:gdLst/>
                <a:ahLst/>
                <a:cxnLst/>
                <a:rect l="l" t="t" r="r" b="b"/>
                <a:pathLst>
                  <a:path w="4339" h="3827" extrusionOk="0">
                    <a:moveTo>
                      <a:pt x="294" y="1"/>
                    </a:moveTo>
                    <a:cubicBezTo>
                      <a:pt x="190" y="1"/>
                      <a:pt x="110" y="52"/>
                      <a:pt x="100" y="208"/>
                    </a:cubicBezTo>
                    <a:cubicBezTo>
                      <a:pt x="1" y="480"/>
                      <a:pt x="323" y="827"/>
                      <a:pt x="472" y="1001"/>
                    </a:cubicBezTo>
                    <a:cubicBezTo>
                      <a:pt x="1314" y="2141"/>
                      <a:pt x="2331" y="3083"/>
                      <a:pt x="3521" y="3827"/>
                    </a:cubicBezTo>
                    <a:cubicBezTo>
                      <a:pt x="3446" y="3579"/>
                      <a:pt x="3347" y="3381"/>
                      <a:pt x="3273" y="3158"/>
                    </a:cubicBezTo>
                    <a:lnTo>
                      <a:pt x="3273" y="3158"/>
                    </a:lnTo>
                    <a:cubicBezTo>
                      <a:pt x="3595" y="3282"/>
                      <a:pt x="3967" y="3406"/>
                      <a:pt x="4314" y="3530"/>
                    </a:cubicBezTo>
                    <a:cubicBezTo>
                      <a:pt x="4140" y="3158"/>
                      <a:pt x="3892" y="2811"/>
                      <a:pt x="3645" y="2513"/>
                    </a:cubicBezTo>
                    <a:cubicBezTo>
                      <a:pt x="3892" y="2513"/>
                      <a:pt x="4091" y="2538"/>
                      <a:pt x="4339" y="2538"/>
                    </a:cubicBezTo>
                    <a:cubicBezTo>
                      <a:pt x="4091" y="2191"/>
                      <a:pt x="3769" y="1918"/>
                      <a:pt x="3421" y="1670"/>
                    </a:cubicBezTo>
                    <a:cubicBezTo>
                      <a:pt x="2579" y="1075"/>
                      <a:pt x="1686" y="580"/>
                      <a:pt x="744" y="158"/>
                    </a:cubicBezTo>
                    <a:cubicBezTo>
                      <a:pt x="629" y="100"/>
                      <a:pt x="438" y="1"/>
                      <a:pt x="294"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7" name="Google Shape;11507;p29"/>
              <p:cNvSpPr/>
              <p:nvPr/>
            </p:nvSpPr>
            <p:spPr>
              <a:xfrm>
                <a:off x="3983550"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8" name="Google Shape;11508;p29"/>
              <p:cNvSpPr/>
              <p:nvPr/>
            </p:nvSpPr>
            <p:spPr>
              <a:xfrm>
                <a:off x="3987875" y="1992150"/>
                <a:ext cx="128325" cy="75250"/>
              </a:xfrm>
              <a:custGeom>
                <a:avLst/>
                <a:gdLst/>
                <a:ahLst/>
                <a:cxnLst/>
                <a:rect l="l" t="t" r="r" b="b"/>
                <a:pathLst>
                  <a:path w="5133" h="3010" extrusionOk="0">
                    <a:moveTo>
                      <a:pt x="862" y="1"/>
                    </a:moveTo>
                    <a:cubicBezTo>
                      <a:pt x="573" y="1"/>
                      <a:pt x="172" y="56"/>
                      <a:pt x="75" y="308"/>
                    </a:cubicBezTo>
                    <a:cubicBezTo>
                      <a:pt x="1" y="581"/>
                      <a:pt x="422" y="952"/>
                      <a:pt x="571" y="1126"/>
                    </a:cubicBezTo>
                    <a:cubicBezTo>
                      <a:pt x="1166" y="1696"/>
                      <a:pt x="1885" y="2043"/>
                      <a:pt x="2554" y="2390"/>
                    </a:cubicBezTo>
                    <a:cubicBezTo>
                      <a:pt x="3025" y="2589"/>
                      <a:pt x="3471" y="2812"/>
                      <a:pt x="3918" y="3010"/>
                    </a:cubicBezTo>
                    <a:cubicBezTo>
                      <a:pt x="3645" y="2589"/>
                      <a:pt x="3347" y="2217"/>
                      <a:pt x="2976" y="1919"/>
                    </a:cubicBezTo>
                    <a:lnTo>
                      <a:pt x="2976" y="1919"/>
                    </a:lnTo>
                    <a:lnTo>
                      <a:pt x="4909" y="2291"/>
                    </a:lnTo>
                    <a:cubicBezTo>
                      <a:pt x="4513" y="1944"/>
                      <a:pt x="4017" y="1671"/>
                      <a:pt x="3496" y="1473"/>
                    </a:cubicBezTo>
                    <a:cubicBezTo>
                      <a:pt x="4042" y="1374"/>
                      <a:pt x="4587" y="1299"/>
                      <a:pt x="5132" y="1176"/>
                    </a:cubicBezTo>
                    <a:cubicBezTo>
                      <a:pt x="3918" y="432"/>
                      <a:pt x="2505" y="110"/>
                      <a:pt x="1067" y="10"/>
                    </a:cubicBezTo>
                    <a:cubicBezTo>
                      <a:pt x="1013" y="5"/>
                      <a:pt x="942" y="1"/>
                      <a:pt x="862"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9" name="Google Shape;11509;p29"/>
              <p:cNvSpPr/>
              <p:nvPr/>
            </p:nvSpPr>
            <p:spPr>
              <a:xfrm>
                <a:off x="3979825"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0" name="Google Shape;11510;p29"/>
              <p:cNvSpPr/>
              <p:nvPr/>
            </p:nvSpPr>
            <p:spPr>
              <a:xfrm>
                <a:off x="3992000" y="1909350"/>
                <a:ext cx="131025" cy="71525"/>
              </a:xfrm>
              <a:custGeom>
                <a:avLst/>
                <a:gdLst/>
                <a:ahLst/>
                <a:cxnLst/>
                <a:rect l="l" t="t" r="r" b="b"/>
                <a:pathLst>
                  <a:path w="5241" h="2861" extrusionOk="0">
                    <a:moveTo>
                      <a:pt x="4546" y="1"/>
                    </a:moveTo>
                    <a:lnTo>
                      <a:pt x="4546" y="1"/>
                    </a:lnTo>
                    <a:cubicBezTo>
                      <a:pt x="4075" y="125"/>
                      <a:pt x="3604" y="298"/>
                      <a:pt x="3133" y="447"/>
                    </a:cubicBezTo>
                    <a:cubicBezTo>
                      <a:pt x="2364" y="819"/>
                      <a:pt x="1621" y="1265"/>
                      <a:pt x="951" y="1810"/>
                    </a:cubicBezTo>
                    <a:cubicBezTo>
                      <a:pt x="728" y="1984"/>
                      <a:pt x="34" y="2430"/>
                      <a:pt x="9" y="2678"/>
                    </a:cubicBezTo>
                    <a:cubicBezTo>
                      <a:pt x="0" y="2815"/>
                      <a:pt x="126" y="2861"/>
                      <a:pt x="296" y="2861"/>
                    </a:cubicBezTo>
                    <a:cubicBezTo>
                      <a:pt x="589" y="2861"/>
                      <a:pt x="1015" y="2725"/>
                      <a:pt x="1125" y="2678"/>
                    </a:cubicBezTo>
                    <a:cubicBezTo>
                      <a:pt x="2439" y="2356"/>
                      <a:pt x="3753" y="2033"/>
                      <a:pt x="5067" y="1686"/>
                    </a:cubicBezTo>
                    <a:cubicBezTo>
                      <a:pt x="4571" y="1637"/>
                      <a:pt x="4075" y="1538"/>
                      <a:pt x="3579" y="1488"/>
                    </a:cubicBezTo>
                    <a:lnTo>
                      <a:pt x="5240" y="546"/>
                    </a:lnTo>
                    <a:lnTo>
                      <a:pt x="5240" y="546"/>
                    </a:lnTo>
                    <a:cubicBezTo>
                      <a:pt x="4571" y="769"/>
                      <a:pt x="3877" y="893"/>
                      <a:pt x="3207" y="992"/>
                    </a:cubicBezTo>
                    <a:cubicBezTo>
                      <a:pt x="3579" y="546"/>
                      <a:pt x="4001" y="199"/>
                      <a:pt x="4546"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1" name="Google Shape;11511;p29"/>
              <p:cNvSpPr/>
              <p:nvPr/>
            </p:nvSpPr>
            <p:spPr>
              <a:xfrm>
                <a:off x="3660338"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2" name="Google Shape;11512;p29"/>
              <p:cNvSpPr/>
              <p:nvPr/>
            </p:nvSpPr>
            <p:spPr>
              <a:xfrm>
                <a:off x="3732550" y="1916175"/>
                <a:ext cx="114050" cy="65100"/>
              </a:xfrm>
              <a:custGeom>
                <a:avLst/>
                <a:gdLst/>
                <a:ahLst/>
                <a:cxnLst/>
                <a:rect l="l" t="t" r="r" b="b"/>
                <a:pathLst>
                  <a:path w="4562" h="2604" extrusionOk="0">
                    <a:moveTo>
                      <a:pt x="174" y="0"/>
                    </a:moveTo>
                    <a:cubicBezTo>
                      <a:pt x="194" y="3"/>
                      <a:pt x="214" y="6"/>
                      <a:pt x="235" y="9"/>
                    </a:cubicBezTo>
                    <a:lnTo>
                      <a:pt x="235" y="9"/>
                    </a:lnTo>
                    <a:cubicBezTo>
                      <a:pt x="216" y="4"/>
                      <a:pt x="196" y="0"/>
                      <a:pt x="174" y="0"/>
                    </a:cubicBezTo>
                    <a:close/>
                    <a:moveTo>
                      <a:pt x="235" y="9"/>
                    </a:moveTo>
                    <a:cubicBezTo>
                      <a:pt x="318" y="34"/>
                      <a:pt x="366" y="108"/>
                      <a:pt x="447" y="149"/>
                    </a:cubicBezTo>
                    <a:cubicBezTo>
                      <a:pt x="719" y="422"/>
                      <a:pt x="992" y="719"/>
                      <a:pt x="1240" y="992"/>
                    </a:cubicBezTo>
                    <a:cubicBezTo>
                      <a:pt x="937" y="916"/>
                      <a:pt x="634" y="884"/>
                      <a:pt x="309" y="884"/>
                    </a:cubicBezTo>
                    <a:cubicBezTo>
                      <a:pt x="208" y="884"/>
                      <a:pt x="106" y="887"/>
                      <a:pt x="1" y="893"/>
                    </a:cubicBezTo>
                    <a:cubicBezTo>
                      <a:pt x="546" y="1190"/>
                      <a:pt x="1067" y="1488"/>
                      <a:pt x="1612" y="1736"/>
                    </a:cubicBezTo>
                    <a:cubicBezTo>
                      <a:pt x="1508" y="1722"/>
                      <a:pt x="1404" y="1716"/>
                      <a:pt x="1300" y="1716"/>
                    </a:cubicBezTo>
                    <a:cubicBezTo>
                      <a:pt x="1032" y="1716"/>
                      <a:pt x="764" y="1756"/>
                      <a:pt x="496" y="1810"/>
                    </a:cubicBezTo>
                    <a:cubicBezTo>
                      <a:pt x="1091" y="2281"/>
                      <a:pt x="1835" y="2603"/>
                      <a:pt x="2579" y="2603"/>
                    </a:cubicBezTo>
                    <a:cubicBezTo>
                      <a:pt x="3198" y="2603"/>
                      <a:pt x="3818" y="2405"/>
                      <a:pt x="4413" y="2182"/>
                    </a:cubicBezTo>
                    <a:cubicBezTo>
                      <a:pt x="4463" y="2157"/>
                      <a:pt x="4562" y="2132"/>
                      <a:pt x="4562" y="2058"/>
                    </a:cubicBezTo>
                    <a:cubicBezTo>
                      <a:pt x="4562" y="1983"/>
                      <a:pt x="3942" y="1537"/>
                      <a:pt x="3843" y="1438"/>
                    </a:cubicBezTo>
                    <a:cubicBezTo>
                      <a:pt x="3521" y="1165"/>
                      <a:pt x="3099" y="942"/>
                      <a:pt x="2703" y="769"/>
                    </a:cubicBezTo>
                    <a:cubicBezTo>
                      <a:pt x="1952" y="357"/>
                      <a:pt x="1083" y="135"/>
                      <a:pt x="235" y="9"/>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3" name="Google Shape;11513;p29"/>
              <p:cNvSpPr/>
              <p:nvPr/>
            </p:nvSpPr>
            <p:spPr>
              <a:xfrm>
                <a:off x="3961850"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4" name="Google Shape;11514;p29"/>
              <p:cNvSpPr/>
              <p:nvPr/>
            </p:nvSpPr>
            <p:spPr>
              <a:xfrm>
                <a:off x="3964950" y="1805850"/>
                <a:ext cx="120875" cy="146350"/>
              </a:xfrm>
              <a:custGeom>
                <a:avLst/>
                <a:gdLst/>
                <a:ahLst/>
                <a:cxnLst/>
                <a:rect l="l" t="t" r="r" b="b"/>
                <a:pathLst>
                  <a:path w="4835" h="5854" extrusionOk="0">
                    <a:moveTo>
                      <a:pt x="4289" y="1"/>
                    </a:moveTo>
                    <a:lnTo>
                      <a:pt x="4289" y="1"/>
                    </a:lnTo>
                    <a:cubicBezTo>
                      <a:pt x="3446" y="546"/>
                      <a:pt x="2703" y="1240"/>
                      <a:pt x="2083" y="2058"/>
                    </a:cubicBezTo>
                    <a:cubicBezTo>
                      <a:pt x="1364" y="2951"/>
                      <a:pt x="744" y="3942"/>
                      <a:pt x="298" y="4934"/>
                    </a:cubicBezTo>
                    <a:cubicBezTo>
                      <a:pt x="125" y="5207"/>
                      <a:pt x="1" y="5504"/>
                      <a:pt x="75" y="5802"/>
                    </a:cubicBezTo>
                    <a:cubicBezTo>
                      <a:pt x="112" y="5839"/>
                      <a:pt x="158" y="5853"/>
                      <a:pt x="208" y="5853"/>
                    </a:cubicBezTo>
                    <a:cubicBezTo>
                      <a:pt x="324" y="5853"/>
                      <a:pt x="459" y="5772"/>
                      <a:pt x="546" y="5702"/>
                    </a:cubicBezTo>
                    <a:cubicBezTo>
                      <a:pt x="1463" y="4983"/>
                      <a:pt x="2281" y="4215"/>
                      <a:pt x="3099" y="3372"/>
                    </a:cubicBezTo>
                    <a:cubicBezTo>
                      <a:pt x="3793" y="2703"/>
                      <a:pt x="4463" y="1959"/>
                      <a:pt x="4835" y="1067"/>
                    </a:cubicBezTo>
                    <a:lnTo>
                      <a:pt x="4835" y="1067"/>
                    </a:lnTo>
                    <a:cubicBezTo>
                      <a:pt x="4661" y="1116"/>
                      <a:pt x="4438" y="1191"/>
                      <a:pt x="4264" y="1240"/>
                    </a:cubicBezTo>
                    <a:cubicBezTo>
                      <a:pt x="4463" y="992"/>
                      <a:pt x="4686" y="720"/>
                      <a:pt x="4810" y="422"/>
                    </a:cubicBezTo>
                    <a:lnTo>
                      <a:pt x="4810" y="422"/>
                    </a:lnTo>
                    <a:cubicBezTo>
                      <a:pt x="4512" y="546"/>
                      <a:pt x="4215" y="645"/>
                      <a:pt x="3942" y="844"/>
                    </a:cubicBezTo>
                    <a:cubicBezTo>
                      <a:pt x="4091" y="571"/>
                      <a:pt x="4190" y="273"/>
                      <a:pt x="4289"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5" name="Google Shape;11515;p29"/>
              <p:cNvSpPr/>
              <p:nvPr/>
            </p:nvSpPr>
            <p:spPr>
              <a:xfrm>
                <a:off x="3772825"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6" name="Google Shape;11516;p29"/>
              <p:cNvSpPr/>
              <p:nvPr/>
            </p:nvSpPr>
            <p:spPr>
              <a:xfrm>
                <a:off x="3808150" y="1849250"/>
                <a:ext cx="69975" cy="85600"/>
              </a:xfrm>
              <a:custGeom>
                <a:avLst/>
                <a:gdLst/>
                <a:ahLst/>
                <a:cxnLst/>
                <a:rect l="l" t="t" r="r" b="b"/>
                <a:pathLst>
                  <a:path w="2799" h="3424" extrusionOk="0">
                    <a:moveTo>
                      <a:pt x="1687" y="0"/>
                    </a:moveTo>
                    <a:lnTo>
                      <a:pt x="1687" y="0"/>
                    </a:lnTo>
                    <a:cubicBezTo>
                      <a:pt x="1786" y="397"/>
                      <a:pt x="1811" y="843"/>
                      <a:pt x="1811" y="1239"/>
                    </a:cubicBezTo>
                    <a:cubicBezTo>
                      <a:pt x="1563" y="768"/>
                      <a:pt x="1265" y="372"/>
                      <a:pt x="893" y="25"/>
                    </a:cubicBezTo>
                    <a:lnTo>
                      <a:pt x="893" y="25"/>
                    </a:lnTo>
                    <a:cubicBezTo>
                      <a:pt x="992" y="446"/>
                      <a:pt x="1017" y="818"/>
                      <a:pt x="1042" y="1215"/>
                    </a:cubicBezTo>
                    <a:cubicBezTo>
                      <a:pt x="670" y="967"/>
                      <a:pt x="323" y="719"/>
                      <a:pt x="1" y="471"/>
                    </a:cubicBezTo>
                    <a:lnTo>
                      <a:pt x="1" y="471"/>
                    </a:lnTo>
                    <a:cubicBezTo>
                      <a:pt x="150" y="1190"/>
                      <a:pt x="521" y="1834"/>
                      <a:pt x="1017" y="2355"/>
                    </a:cubicBezTo>
                    <a:cubicBezTo>
                      <a:pt x="1315" y="2702"/>
                      <a:pt x="1786" y="3272"/>
                      <a:pt x="2232" y="3371"/>
                    </a:cubicBezTo>
                    <a:cubicBezTo>
                      <a:pt x="2312" y="3407"/>
                      <a:pt x="2381" y="3423"/>
                      <a:pt x="2441" y="3423"/>
                    </a:cubicBezTo>
                    <a:cubicBezTo>
                      <a:pt x="2749" y="3423"/>
                      <a:pt x="2798" y="2993"/>
                      <a:pt x="2777" y="2702"/>
                    </a:cubicBezTo>
                    <a:cubicBezTo>
                      <a:pt x="2753" y="2206"/>
                      <a:pt x="2629" y="1710"/>
                      <a:pt x="2430" y="1239"/>
                    </a:cubicBezTo>
                    <a:cubicBezTo>
                      <a:pt x="2356" y="992"/>
                      <a:pt x="2232" y="768"/>
                      <a:pt x="2108" y="570"/>
                    </a:cubicBezTo>
                    <a:cubicBezTo>
                      <a:pt x="2009" y="397"/>
                      <a:pt x="1736" y="149"/>
                      <a:pt x="1687"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7" name="Google Shape;11517;p29"/>
              <p:cNvSpPr/>
              <p:nvPr/>
            </p:nvSpPr>
            <p:spPr>
              <a:xfrm>
                <a:off x="3913525"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8" name="Google Shape;11518;p29"/>
              <p:cNvSpPr/>
              <p:nvPr/>
            </p:nvSpPr>
            <p:spPr>
              <a:xfrm>
                <a:off x="3920950" y="1790375"/>
                <a:ext cx="48975" cy="142550"/>
              </a:xfrm>
              <a:custGeom>
                <a:avLst/>
                <a:gdLst/>
                <a:ahLst/>
                <a:cxnLst/>
                <a:rect l="l" t="t" r="r" b="b"/>
                <a:pathLst>
                  <a:path w="1959" h="5702" extrusionOk="0">
                    <a:moveTo>
                      <a:pt x="1339" y="0"/>
                    </a:moveTo>
                    <a:cubicBezTo>
                      <a:pt x="1067" y="446"/>
                      <a:pt x="843" y="892"/>
                      <a:pt x="620" y="1413"/>
                    </a:cubicBezTo>
                    <a:cubicBezTo>
                      <a:pt x="496" y="1710"/>
                      <a:pt x="323" y="2033"/>
                      <a:pt x="224" y="2330"/>
                    </a:cubicBezTo>
                    <a:cubicBezTo>
                      <a:pt x="1" y="3223"/>
                      <a:pt x="249" y="4437"/>
                      <a:pt x="472" y="5330"/>
                    </a:cubicBezTo>
                    <a:cubicBezTo>
                      <a:pt x="496" y="5503"/>
                      <a:pt x="596" y="5677"/>
                      <a:pt x="744" y="5702"/>
                    </a:cubicBezTo>
                    <a:lnTo>
                      <a:pt x="1488" y="3768"/>
                    </a:lnTo>
                    <a:cubicBezTo>
                      <a:pt x="1686" y="3223"/>
                      <a:pt x="1885" y="2702"/>
                      <a:pt x="1959" y="2157"/>
                    </a:cubicBezTo>
                    <a:lnTo>
                      <a:pt x="1959" y="2157"/>
                    </a:lnTo>
                    <a:cubicBezTo>
                      <a:pt x="1860" y="2281"/>
                      <a:pt x="1736" y="2355"/>
                      <a:pt x="1612" y="2454"/>
                    </a:cubicBezTo>
                    <a:cubicBezTo>
                      <a:pt x="1810" y="1810"/>
                      <a:pt x="1860" y="1165"/>
                      <a:pt x="1860" y="496"/>
                    </a:cubicBezTo>
                    <a:lnTo>
                      <a:pt x="1860" y="496"/>
                    </a:lnTo>
                    <a:cubicBezTo>
                      <a:pt x="1711" y="719"/>
                      <a:pt x="1562" y="967"/>
                      <a:pt x="1463" y="1239"/>
                    </a:cubicBezTo>
                    <a:cubicBezTo>
                      <a:pt x="1463" y="843"/>
                      <a:pt x="1389" y="421"/>
                      <a:pt x="1339"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9" name="Google Shape;11519;p29"/>
              <p:cNvSpPr/>
              <p:nvPr/>
            </p:nvSpPr>
            <p:spPr>
              <a:xfrm>
                <a:off x="3693500" y="1800175"/>
                <a:ext cx="175425" cy="169000"/>
              </a:xfrm>
              <a:custGeom>
                <a:avLst/>
                <a:gdLst/>
                <a:ahLst/>
                <a:cxnLst/>
                <a:rect l="l" t="t" r="r" b="b"/>
                <a:pathLst>
                  <a:path w="7017" h="6760" extrusionOk="0">
                    <a:moveTo>
                      <a:pt x="1582" y="1"/>
                    </a:moveTo>
                    <a:cubicBezTo>
                      <a:pt x="1559" y="1"/>
                      <a:pt x="1536" y="2"/>
                      <a:pt x="1513" y="5"/>
                    </a:cubicBezTo>
                    <a:cubicBezTo>
                      <a:pt x="1315" y="54"/>
                      <a:pt x="1141" y="178"/>
                      <a:pt x="943" y="253"/>
                    </a:cubicBezTo>
                    <a:cubicBezTo>
                      <a:pt x="745" y="376"/>
                      <a:pt x="447" y="426"/>
                      <a:pt x="274" y="575"/>
                    </a:cubicBezTo>
                    <a:cubicBezTo>
                      <a:pt x="75" y="724"/>
                      <a:pt x="75" y="922"/>
                      <a:pt x="75" y="1120"/>
                    </a:cubicBezTo>
                    <a:cubicBezTo>
                      <a:pt x="75" y="1219"/>
                      <a:pt x="125" y="1244"/>
                      <a:pt x="75" y="1343"/>
                    </a:cubicBezTo>
                    <a:cubicBezTo>
                      <a:pt x="75" y="1442"/>
                      <a:pt x="26" y="1542"/>
                      <a:pt x="26" y="1616"/>
                    </a:cubicBezTo>
                    <a:cubicBezTo>
                      <a:pt x="1" y="1988"/>
                      <a:pt x="125" y="2459"/>
                      <a:pt x="373" y="2781"/>
                    </a:cubicBezTo>
                    <a:cubicBezTo>
                      <a:pt x="1761" y="4591"/>
                      <a:pt x="4091" y="5880"/>
                      <a:pt x="6198" y="6673"/>
                    </a:cubicBezTo>
                    <a:cubicBezTo>
                      <a:pt x="6322" y="6723"/>
                      <a:pt x="6459" y="6760"/>
                      <a:pt x="6582" y="6760"/>
                    </a:cubicBezTo>
                    <a:cubicBezTo>
                      <a:pt x="6706" y="6760"/>
                      <a:pt x="6818" y="6723"/>
                      <a:pt x="6892" y="6623"/>
                    </a:cubicBezTo>
                    <a:cubicBezTo>
                      <a:pt x="7016" y="6450"/>
                      <a:pt x="6942" y="6252"/>
                      <a:pt x="6868" y="6053"/>
                    </a:cubicBezTo>
                    <a:cubicBezTo>
                      <a:pt x="6520" y="5260"/>
                      <a:pt x="6000" y="4492"/>
                      <a:pt x="5455" y="3698"/>
                    </a:cubicBezTo>
                    <a:cubicBezTo>
                      <a:pt x="5281" y="3500"/>
                      <a:pt x="5132" y="3302"/>
                      <a:pt x="4984" y="3079"/>
                    </a:cubicBezTo>
                    <a:cubicBezTo>
                      <a:pt x="4165" y="2013"/>
                      <a:pt x="3298" y="922"/>
                      <a:pt x="2133" y="203"/>
                    </a:cubicBezTo>
                    <a:cubicBezTo>
                      <a:pt x="1955" y="92"/>
                      <a:pt x="1777" y="1"/>
                      <a:pt x="1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0" name="Google Shape;11520;p29"/>
              <p:cNvSpPr/>
              <p:nvPr/>
            </p:nvSpPr>
            <p:spPr>
              <a:xfrm>
                <a:off x="3753000" y="1859150"/>
                <a:ext cx="104775" cy="101675"/>
              </a:xfrm>
              <a:custGeom>
                <a:avLst/>
                <a:gdLst/>
                <a:ahLst/>
                <a:cxnLst/>
                <a:rect l="l" t="t" r="r" b="b"/>
                <a:pathLst>
                  <a:path w="4191" h="4067" extrusionOk="0">
                    <a:moveTo>
                      <a:pt x="794" y="1"/>
                    </a:moveTo>
                    <a:cubicBezTo>
                      <a:pt x="801" y="18"/>
                      <a:pt x="811" y="35"/>
                      <a:pt x="824" y="52"/>
                    </a:cubicBezTo>
                    <a:lnTo>
                      <a:pt x="824" y="52"/>
                    </a:lnTo>
                    <a:cubicBezTo>
                      <a:pt x="814" y="35"/>
                      <a:pt x="804" y="18"/>
                      <a:pt x="794" y="1"/>
                    </a:cubicBezTo>
                    <a:close/>
                    <a:moveTo>
                      <a:pt x="348" y="1463"/>
                    </a:moveTo>
                    <a:lnTo>
                      <a:pt x="348" y="1463"/>
                    </a:lnTo>
                    <a:cubicBezTo>
                      <a:pt x="355" y="1465"/>
                      <a:pt x="362" y="1467"/>
                      <a:pt x="369" y="1468"/>
                    </a:cubicBezTo>
                    <a:lnTo>
                      <a:pt x="369" y="1468"/>
                    </a:lnTo>
                    <a:cubicBezTo>
                      <a:pt x="362" y="1466"/>
                      <a:pt x="355" y="1465"/>
                      <a:pt x="348" y="1463"/>
                    </a:cubicBezTo>
                    <a:close/>
                    <a:moveTo>
                      <a:pt x="824" y="52"/>
                    </a:moveTo>
                    <a:cubicBezTo>
                      <a:pt x="982" y="330"/>
                      <a:pt x="1100" y="587"/>
                      <a:pt x="1240" y="843"/>
                    </a:cubicBezTo>
                    <a:cubicBezTo>
                      <a:pt x="868" y="571"/>
                      <a:pt x="422" y="372"/>
                      <a:pt x="1" y="273"/>
                    </a:cubicBezTo>
                    <a:lnTo>
                      <a:pt x="1" y="273"/>
                    </a:lnTo>
                    <a:cubicBezTo>
                      <a:pt x="348" y="695"/>
                      <a:pt x="670" y="1141"/>
                      <a:pt x="1017" y="1538"/>
                    </a:cubicBezTo>
                    <a:cubicBezTo>
                      <a:pt x="802" y="1514"/>
                      <a:pt x="564" y="1513"/>
                      <a:pt x="369" y="1468"/>
                    </a:cubicBezTo>
                    <a:lnTo>
                      <a:pt x="369" y="1468"/>
                    </a:lnTo>
                    <a:cubicBezTo>
                      <a:pt x="621" y="1538"/>
                      <a:pt x="1048" y="1964"/>
                      <a:pt x="1265" y="2133"/>
                    </a:cubicBezTo>
                    <a:cubicBezTo>
                      <a:pt x="1587" y="2306"/>
                      <a:pt x="1860" y="2529"/>
                      <a:pt x="2157" y="2703"/>
                    </a:cubicBezTo>
                    <a:cubicBezTo>
                      <a:pt x="2827" y="3149"/>
                      <a:pt x="3471" y="3620"/>
                      <a:pt x="4116" y="4066"/>
                    </a:cubicBezTo>
                    <a:cubicBezTo>
                      <a:pt x="4190" y="4017"/>
                      <a:pt x="4116" y="3917"/>
                      <a:pt x="4091" y="3818"/>
                    </a:cubicBezTo>
                    <a:cubicBezTo>
                      <a:pt x="3769" y="3322"/>
                      <a:pt x="3570" y="2827"/>
                      <a:pt x="3198" y="2380"/>
                    </a:cubicBezTo>
                    <a:cubicBezTo>
                      <a:pt x="2777" y="1860"/>
                      <a:pt x="2380" y="1414"/>
                      <a:pt x="1909" y="943"/>
                    </a:cubicBezTo>
                    <a:cubicBezTo>
                      <a:pt x="1736" y="744"/>
                      <a:pt x="1538" y="596"/>
                      <a:pt x="1364" y="422"/>
                    </a:cubicBezTo>
                    <a:cubicBezTo>
                      <a:pt x="1230" y="355"/>
                      <a:pt x="935" y="208"/>
                      <a:pt x="824" y="52"/>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1" name="Google Shape;11521;p29"/>
              <p:cNvSpPr/>
              <p:nvPr/>
            </p:nvSpPr>
            <p:spPr>
              <a:xfrm>
                <a:off x="3843475" y="1707050"/>
                <a:ext cx="93625" cy="244625"/>
              </a:xfrm>
              <a:custGeom>
                <a:avLst/>
                <a:gdLst/>
                <a:ahLst/>
                <a:cxnLst/>
                <a:rect l="l" t="t" r="r" b="b"/>
                <a:pathLst>
                  <a:path w="3745" h="9785" extrusionOk="0">
                    <a:moveTo>
                      <a:pt x="2204" y="0"/>
                    </a:moveTo>
                    <a:cubicBezTo>
                      <a:pt x="2000" y="0"/>
                      <a:pt x="1793" y="215"/>
                      <a:pt x="1572" y="215"/>
                    </a:cubicBezTo>
                    <a:cubicBezTo>
                      <a:pt x="1552" y="215"/>
                      <a:pt x="1533" y="213"/>
                      <a:pt x="1513" y="210"/>
                    </a:cubicBezTo>
                    <a:cubicBezTo>
                      <a:pt x="1414" y="185"/>
                      <a:pt x="1364" y="160"/>
                      <a:pt x="1265" y="110"/>
                    </a:cubicBezTo>
                    <a:cubicBezTo>
                      <a:pt x="1249" y="108"/>
                      <a:pt x="1234" y="106"/>
                      <a:pt x="1218" y="106"/>
                    </a:cubicBezTo>
                    <a:cubicBezTo>
                      <a:pt x="1090" y="106"/>
                      <a:pt x="982" y="193"/>
                      <a:pt x="893" y="259"/>
                    </a:cubicBezTo>
                    <a:cubicBezTo>
                      <a:pt x="819" y="358"/>
                      <a:pt x="745" y="507"/>
                      <a:pt x="720" y="631"/>
                    </a:cubicBezTo>
                    <a:cubicBezTo>
                      <a:pt x="398" y="1474"/>
                      <a:pt x="150" y="2341"/>
                      <a:pt x="50" y="3234"/>
                    </a:cubicBezTo>
                    <a:cubicBezTo>
                      <a:pt x="1" y="4052"/>
                      <a:pt x="199" y="4721"/>
                      <a:pt x="373" y="5514"/>
                    </a:cubicBezTo>
                    <a:cubicBezTo>
                      <a:pt x="745" y="7027"/>
                      <a:pt x="1364" y="8539"/>
                      <a:pt x="2480" y="9679"/>
                    </a:cubicBezTo>
                    <a:cubicBezTo>
                      <a:pt x="2521" y="9740"/>
                      <a:pt x="2578" y="9785"/>
                      <a:pt x="2653" y="9785"/>
                    </a:cubicBezTo>
                    <a:cubicBezTo>
                      <a:pt x="2669" y="9785"/>
                      <a:pt x="2685" y="9783"/>
                      <a:pt x="2703" y="9778"/>
                    </a:cubicBezTo>
                    <a:cubicBezTo>
                      <a:pt x="2728" y="9778"/>
                      <a:pt x="2753" y="9754"/>
                      <a:pt x="2802" y="9729"/>
                    </a:cubicBezTo>
                    <a:cubicBezTo>
                      <a:pt x="3050" y="9456"/>
                      <a:pt x="3149" y="9109"/>
                      <a:pt x="3248" y="8737"/>
                    </a:cubicBezTo>
                    <a:cubicBezTo>
                      <a:pt x="3620" y="7374"/>
                      <a:pt x="3695" y="5985"/>
                      <a:pt x="3695" y="4548"/>
                    </a:cubicBezTo>
                    <a:cubicBezTo>
                      <a:pt x="3695" y="4449"/>
                      <a:pt x="3695" y="4399"/>
                      <a:pt x="3744" y="4325"/>
                    </a:cubicBezTo>
                    <a:cubicBezTo>
                      <a:pt x="3744" y="3928"/>
                      <a:pt x="3744" y="3482"/>
                      <a:pt x="3695" y="3085"/>
                    </a:cubicBezTo>
                    <a:cubicBezTo>
                      <a:pt x="3620" y="2713"/>
                      <a:pt x="3521" y="2366"/>
                      <a:pt x="3397" y="2044"/>
                    </a:cubicBezTo>
                    <a:cubicBezTo>
                      <a:pt x="3298" y="1672"/>
                      <a:pt x="3149" y="1251"/>
                      <a:pt x="3025" y="879"/>
                    </a:cubicBezTo>
                    <a:cubicBezTo>
                      <a:pt x="2951" y="606"/>
                      <a:pt x="2703" y="383"/>
                      <a:pt x="2480" y="185"/>
                    </a:cubicBezTo>
                    <a:cubicBezTo>
                      <a:pt x="2406" y="110"/>
                      <a:pt x="2356" y="61"/>
                      <a:pt x="2282" y="11"/>
                    </a:cubicBezTo>
                    <a:cubicBezTo>
                      <a:pt x="2256" y="3"/>
                      <a:pt x="2230" y="0"/>
                      <a:pt x="22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2" name="Google Shape;11522;p29"/>
              <p:cNvSpPr/>
              <p:nvPr/>
            </p:nvSpPr>
            <p:spPr>
              <a:xfrm>
                <a:off x="3871375" y="1763725"/>
                <a:ext cx="49600" cy="165950"/>
              </a:xfrm>
              <a:custGeom>
                <a:avLst/>
                <a:gdLst/>
                <a:ahLst/>
                <a:cxnLst/>
                <a:rect l="l" t="t" r="r" b="b"/>
                <a:pathLst>
                  <a:path w="1984" h="6638" extrusionOk="0">
                    <a:moveTo>
                      <a:pt x="1959" y="2628"/>
                    </a:moveTo>
                    <a:cubicBezTo>
                      <a:pt x="1954" y="2634"/>
                      <a:pt x="1950" y="2641"/>
                      <a:pt x="1947" y="2649"/>
                    </a:cubicBezTo>
                    <a:lnTo>
                      <a:pt x="1947" y="2649"/>
                    </a:lnTo>
                    <a:cubicBezTo>
                      <a:pt x="1951" y="2642"/>
                      <a:pt x="1955" y="2635"/>
                      <a:pt x="1959" y="2628"/>
                    </a:cubicBezTo>
                    <a:close/>
                    <a:moveTo>
                      <a:pt x="248" y="0"/>
                    </a:moveTo>
                    <a:cubicBezTo>
                      <a:pt x="75" y="793"/>
                      <a:pt x="0" y="1636"/>
                      <a:pt x="50" y="2479"/>
                    </a:cubicBezTo>
                    <a:cubicBezTo>
                      <a:pt x="100" y="3173"/>
                      <a:pt x="174" y="3917"/>
                      <a:pt x="372" y="4636"/>
                    </a:cubicBezTo>
                    <a:cubicBezTo>
                      <a:pt x="471" y="5008"/>
                      <a:pt x="595" y="5379"/>
                      <a:pt x="719" y="5726"/>
                    </a:cubicBezTo>
                    <a:cubicBezTo>
                      <a:pt x="794" y="5974"/>
                      <a:pt x="893" y="6470"/>
                      <a:pt x="1141" y="6594"/>
                    </a:cubicBezTo>
                    <a:cubicBezTo>
                      <a:pt x="1197" y="6624"/>
                      <a:pt x="1250" y="6637"/>
                      <a:pt x="1298" y="6637"/>
                    </a:cubicBezTo>
                    <a:cubicBezTo>
                      <a:pt x="1778" y="6637"/>
                      <a:pt x="1862" y="5300"/>
                      <a:pt x="1884" y="5008"/>
                    </a:cubicBezTo>
                    <a:lnTo>
                      <a:pt x="1984" y="3793"/>
                    </a:lnTo>
                    <a:lnTo>
                      <a:pt x="1984" y="3173"/>
                    </a:lnTo>
                    <a:cubicBezTo>
                      <a:pt x="1984" y="3103"/>
                      <a:pt x="1896" y="2771"/>
                      <a:pt x="1947" y="2649"/>
                    </a:cubicBezTo>
                    <a:lnTo>
                      <a:pt x="1947" y="2649"/>
                    </a:lnTo>
                    <a:cubicBezTo>
                      <a:pt x="1826" y="2866"/>
                      <a:pt x="1682" y="3105"/>
                      <a:pt x="1562" y="3297"/>
                    </a:cubicBezTo>
                    <a:cubicBezTo>
                      <a:pt x="1612" y="2305"/>
                      <a:pt x="1562" y="1363"/>
                      <a:pt x="1290" y="397"/>
                    </a:cubicBezTo>
                    <a:cubicBezTo>
                      <a:pt x="1190" y="769"/>
                      <a:pt x="1066" y="1165"/>
                      <a:pt x="942" y="1537"/>
                    </a:cubicBezTo>
                    <a:cubicBezTo>
                      <a:pt x="695" y="1016"/>
                      <a:pt x="471" y="521"/>
                      <a:pt x="248"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3" name="Google Shape;11523;p29"/>
              <p:cNvSpPr/>
              <p:nvPr/>
            </p:nvSpPr>
            <p:spPr>
              <a:xfrm>
                <a:off x="3941400" y="1752650"/>
                <a:ext cx="131425" cy="195800"/>
              </a:xfrm>
              <a:custGeom>
                <a:avLst/>
                <a:gdLst/>
                <a:ahLst/>
                <a:cxnLst/>
                <a:rect l="l" t="t" r="r" b="b"/>
                <a:pathLst>
                  <a:path w="5257" h="7832" extrusionOk="0">
                    <a:moveTo>
                      <a:pt x="4359" y="0"/>
                    </a:moveTo>
                    <a:cubicBezTo>
                      <a:pt x="3935" y="0"/>
                      <a:pt x="3246" y="564"/>
                      <a:pt x="3000" y="765"/>
                    </a:cubicBezTo>
                    <a:cubicBezTo>
                      <a:pt x="2554" y="1137"/>
                      <a:pt x="2157" y="1583"/>
                      <a:pt x="1810" y="2054"/>
                    </a:cubicBezTo>
                    <a:cubicBezTo>
                      <a:pt x="1067" y="2996"/>
                      <a:pt x="521" y="4062"/>
                      <a:pt x="174" y="5227"/>
                    </a:cubicBezTo>
                    <a:cubicBezTo>
                      <a:pt x="50" y="5798"/>
                      <a:pt x="1" y="6343"/>
                      <a:pt x="1" y="6938"/>
                    </a:cubicBezTo>
                    <a:cubicBezTo>
                      <a:pt x="1" y="7139"/>
                      <a:pt x="99" y="7832"/>
                      <a:pt x="362" y="7832"/>
                    </a:cubicBezTo>
                    <a:cubicBezTo>
                      <a:pt x="422" y="7832"/>
                      <a:pt x="492" y="7795"/>
                      <a:pt x="571" y="7706"/>
                    </a:cubicBezTo>
                    <a:cubicBezTo>
                      <a:pt x="1017" y="7260"/>
                      <a:pt x="1488" y="6740"/>
                      <a:pt x="1909" y="6293"/>
                    </a:cubicBezTo>
                    <a:cubicBezTo>
                      <a:pt x="2529" y="5674"/>
                      <a:pt x="3124" y="5029"/>
                      <a:pt x="3645" y="4310"/>
                    </a:cubicBezTo>
                    <a:cubicBezTo>
                      <a:pt x="4215" y="3567"/>
                      <a:pt x="4711" y="2724"/>
                      <a:pt x="5033" y="1831"/>
                    </a:cubicBezTo>
                    <a:cubicBezTo>
                      <a:pt x="5256" y="1385"/>
                      <a:pt x="5157" y="1063"/>
                      <a:pt x="5083" y="592"/>
                    </a:cubicBezTo>
                    <a:cubicBezTo>
                      <a:pt x="5083" y="517"/>
                      <a:pt x="5033" y="443"/>
                      <a:pt x="5008" y="393"/>
                    </a:cubicBezTo>
                    <a:cubicBezTo>
                      <a:pt x="4959" y="344"/>
                      <a:pt x="4835" y="344"/>
                      <a:pt x="4735" y="270"/>
                    </a:cubicBezTo>
                    <a:cubicBezTo>
                      <a:pt x="4636" y="220"/>
                      <a:pt x="4612" y="71"/>
                      <a:pt x="4488" y="22"/>
                    </a:cubicBezTo>
                    <a:cubicBezTo>
                      <a:pt x="4449" y="7"/>
                      <a:pt x="4405" y="0"/>
                      <a:pt x="43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4" name="Google Shape;11524;p29"/>
              <p:cNvSpPr/>
              <p:nvPr/>
            </p:nvSpPr>
            <p:spPr>
              <a:xfrm>
                <a:off x="3956825" y="1780450"/>
                <a:ext cx="73225" cy="146150"/>
              </a:xfrm>
              <a:custGeom>
                <a:avLst/>
                <a:gdLst/>
                <a:ahLst/>
                <a:cxnLst/>
                <a:rect l="l" t="t" r="r" b="b"/>
                <a:pathLst>
                  <a:path w="2929" h="5846" extrusionOk="0">
                    <a:moveTo>
                      <a:pt x="2929" y="1612"/>
                    </a:moveTo>
                    <a:lnTo>
                      <a:pt x="2929" y="1612"/>
                    </a:lnTo>
                    <a:cubicBezTo>
                      <a:pt x="2920" y="1618"/>
                      <a:pt x="2912" y="1625"/>
                      <a:pt x="2903" y="1634"/>
                    </a:cubicBezTo>
                    <a:lnTo>
                      <a:pt x="2903" y="1634"/>
                    </a:lnTo>
                    <a:cubicBezTo>
                      <a:pt x="2912" y="1627"/>
                      <a:pt x="2920" y="1619"/>
                      <a:pt x="2929" y="1612"/>
                    </a:cubicBezTo>
                    <a:close/>
                    <a:moveTo>
                      <a:pt x="2879" y="0"/>
                    </a:moveTo>
                    <a:lnTo>
                      <a:pt x="2879" y="0"/>
                    </a:lnTo>
                    <a:cubicBezTo>
                      <a:pt x="2259" y="645"/>
                      <a:pt x="1739" y="1364"/>
                      <a:pt x="1317" y="2132"/>
                    </a:cubicBezTo>
                    <a:cubicBezTo>
                      <a:pt x="921" y="2826"/>
                      <a:pt x="623" y="3570"/>
                      <a:pt x="350" y="4314"/>
                    </a:cubicBezTo>
                    <a:cubicBezTo>
                      <a:pt x="227" y="4686"/>
                      <a:pt x="103" y="5082"/>
                      <a:pt x="53" y="5454"/>
                    </a:cubicBezTo>
                    <a:cubicBezTo>
                      <a:pt x="0" y="5730"/>
                      <a:pt x="45" y="5846"/>
                      <a:pt x="147" y="5846"/>
                    </a:cubicBezTo>
                    <a:cubicBezTo>
                      <a:pt x="237" y="5846"/>
                      <a:pt x="372" y="5754"/>
                      <a:pt x="524" y="5603"/>
                    </a:cubicBezTo>
                    <a:cubicBezTo>
                      <a:pt x="1069" y="5008"/>
                      <a:pt x="1565" y="4388"/>
                      <a:pt x="1962" y="3719"/>
                    </a:cubicBezTo>
                    <a:cubicBezTo>
                      <a:pt x="2185" y="3372"/>
                      <a:pt x="2383" y="3049"/>
                      <a:pt x="2532" y="2678"/>
                    </a:cubicBezTo>
                    <a:cubicBezTo>
                      <a:pt x="2626" y="2466"/>
                      <a:pt x="2743" y="1805"/>
                      <a:pt x="2903" y="1634"/>
                    </a:cubicBezTo>
                    <a:lnTo>
                      <a:pt x="2903" y="1634"/>
                    </a:lnTo>
                    <a:cubicBezTo>
                      <a:pt x="2662" y="1847"/>
                      <a:pt x="2399" y="2015"/>
                      <a:pt x="2135" y="2207"/>
                    </a:cubicBezTo>
                    <a:cubicBezTo>
                      <a:pt x="2433" y="1488"/>
                      <a:pt x="2681" y="744"/>
                      <a:pt x="2879"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5" name="Google Shape;11525;p29"/>
              <p:cNvSpPr/>
              <p:nvPr/>
            </p:nvSpPr>
            <p:spPr>
              <a:xfrm>
                <a:off x="3656950" y="1972775"/>
                <a:ext cx="200825" cy="79400"/>
              </a:xfrm>
              <a:custGeom>
                <a:avLst/>
                <a:gdLst/>
                <a:ahLst/>
                <a:cxnLst/>
                <a:rect l="l" t="t" r="r" b="b"/>
                <a:pathLst>
                  <a:path w="8033" h="3176" extrusionOk="0">
                    <a:moveTo>
                      <a:pt x="4064" y="0"/>
                    </a:moveTo>
                    <a:cubicBezTo>
                      <a:pt x="2882" y="0"/>
                      <a:pt x="1700" y="114"/>
                      <a:pt x="645" y="612"/>
                    </a:cubicBezTo>
                    <a:cubicBezTo>
                      <a:pt x="496" y="686"/>
                      <a:pt x="298" y="761"/>
                      <a:pt x="223" y="934"/>
                    </a:cubicBezTo>
                    <a:cubicBezTo>
                      <a:pt x="0" y="1207"/>
                      <a:pt x="25" y="1579"/>
                      <a:pt x="124" y="1926"/>
                    </a:cubicBezTo>
                    <a:cubicBezTo>
                      <a:pt x="149" y="2025"/>
                      <a:pt x="223" y="2124"/>
                      <a:pt x="273" y="2248"/>
                    </a:cubicBezTo>
                    <a:cubicBezTo>
                      <a:pt x="372" y="2422"/>
                      <a:pt x="521" y="2570"/>
                      <a:pt x="670" y="2694"/>
                    </a:cubicBezTo>
                    <a:cubicBezTo>
                      <a:pt x="1119" y="3036"/>
                      <a:pt x="1734" y="3176"/>
                      <a:pt x="2324" y="3176"/>
                    </a:cubicBezTo>
                    <a:cubicBezTo>
                      <a:pt x="2418" y="3176"/>
                      <a:pt x="2511" y="3172"/>
                      <a:pt x="2603" y="3165"/>
                    </a:cubicBezTo>
                    <a:cubicBezTo>
                      <a:pt x="3272" y="3091"/>
                      <a:pt x="3942" y="2843"/>
                      <a:pt x="4562" y="2620"/>
                    </a:cubicBezTo>
                    <a:cubicBezTo>
                      <a:pt x="5107" y="2422"/>
                      <a:pt x="5702" y="2223"/>
                      <a:pt x="6247" y="2000"/>
                    </a:cubicBezTo>
                    <a:cubicBezTo>
                      <a:pt x="6693" y="1851"/>
                      <a:pt x="7115" y="1703"/>
                      <a:pt x="7437" y="1380"/>
                    </a:cubicBezTo>
                    <a:cubicBezTo>
                      <a:pt x="7834" y="1009"/>
                      <a:pt x="8032" y="364"/>
                      <a:pt x="7338" y="265"/>
                    </a:cubicBezTo>
                    <a:cubicBezTo>
                      <a:pt x="6569" y="67"/>
                      <a:pt x="5727" y="67"/>
                      <a:pt x="4933" y="17"/>
                    </a:cubicBezTo>
                    <a:cubicBezTo>
                      <a:pt x="4645" y="7"/>
                      <a:pt x="4355" y="0"/>
                      <a:pt x="40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6" name="Google Shape;11526;p29"/>
              <p:cNvSpPr/>
              <p:nvPr/>
            </p:nvSpPr>
            <p:spPr>
              <a:xfrm>
                <a:off x="3682975" y="1979050"/>
                <a:ext cx="165500" cy="51800"/>
              </a:xfrm>
              <a:custGeom>
                <a:avLst/>
                <a:gdLst/>
                <a:ahLst/>
                <a:cxnLst/>
                <a:rect l="l" t="t" r="r" b="b"/>
                <a:pathLst>
                  <a:path w="6620" h="2072" extrusionOk="0">
                    <a:moveTo>
                      <a:pt x="4714" y="0"/>
                    </a:moveTo>
                    <a:cubicBezTo>
                      <a:pt x="4289" y="0"/>
                      <a:pt x="3864" y="33"/>
                      <a:pt x="3446" y="88"/>
                    </a:cubicBezTo>
                    <a:cubicBezTo>
                      <a:pt x="2802" y="138"/>
                      <a:pt x="2182" y="237"/>
                      <a:pt x="1562" y="485"/>
                    </a:cubicBezTo>
                    <a:cubicBezTo>
                      <a:pt x="1042" y="683"/>
                      <a:pt x="496" y="981"/>
                      <a:pt x="0" y="1253"/>
                    </a:cubicBezTo>
                    <a:cubicBezTo>
                      <a:pt x="719" y="1204"/>
                      <a:pt x="1438" y="1105"/>
                      <a:pt x="2157" y="1055"/>
                    </a:cubicBezTo>
                    <a:lnTo>
                      <a:pt x="2157" y="1055"/>
                    </a:lnTo>
                    <a:cubicBezTo>
                      <a:pt x="1736" y="1253"/>
                      <a:pt x="1413" y="1551"/>
                      <a:pt x="1116" y="1873"/>
                    </a:cubicBezTo>
                    <a:cubicBezTo>
                      <a:pt x="1711" y="1724"/>
                      <a:pt x="2331" y="1600"/>
                      <a:pt x="2926" y="1452"/>
                    </a:cubicBezTo>
                    <a:lnTo>
                      <a:pt x="2926" y="1452"/>
                    </a:lnTo>
                    <a:cubicBezTo>
                      <a:pt x="2727" y="1700"/>
                      <a:pt x="2479" y="1923"/>
                      <a:pt x="2231" y="2071"/>
                    </a:cubicBezTo>
                    <a:cubicBezTo>
                      <a:pt x="3669" y="1923"/>
                      <a:pt x="5132" y="1675"/>
                      <a:pt x="6272" y="807"/>
                    </a:cubicBezTo>
                    <a:cubicBezTo>
                      <a:pt x="6446" y="683"/>
                      <a:pt x="6619" y="435"/>
                      <a:pt x="6396" y="212"/>
                    </a:cubicBezTo>
                    <a:cubicBezTo>
                      <a:pt x="6247" y="88"/>
                      <a:pt x="5876" y="88"/>
                      <a:pt x="5702" y="63"/>
                    </a:cubicBezTo>
                    <a:cubicBezTo>
                      <a:pt x="5376" y="20"/>
                      <a:pt x="5045" y="0"/>
                      <a:pt x="4714"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7" name="Google Shape;11527;p29"/>
              <p:cNvSpPr/>
              <p:nvPr/>
            </p:nvSpPr>
            <p:spPr>
              <a:xfrm>
                <a:off x="3686075" y="2021000"/>
                <a:ext cx="187800" cy="148275"/>
              </a:xfrm>
              <a:custGeom>
                <a:avLst/>
                <a:gdLst/>
                <a:ahLst/>
                <a:cxnLst/>
                <a:rect l="l" t="t" r="r" b="b"/>
                <a:pathLst>
                  <a:path w="7512" h="5931" extrusionOk="0">
                    <a:moveTo>
                      <a:pt x="6503" y="0"/>
                    </a:moveTo>
                    <a:cubicBezTo>
                      <a:pt x="6208" y="0"/>
                      <a:pt x="5885" y="173"/>
                      <a:pt x="5652" y="269"/>
                    </a:cubicBezTo>
                    <a:cubicBezTo>
                      <a:pt x="5181" y="493"/>
                      <a:pt x="4710" y="740"/>
                      <a:pt x="4264" y="988"/>
                    </a:cubicBezTo>
                    <a:cubicBezTo>
                      <a:pt x="3719" y="1261"/>
                      <a:pt x="3223" y="1558"/>
                      <a:pt x="2727" y="1906"/>
                    </a:cubicBezTo>
                    <a:cubicBezTo>
                      <a:pt x="2281" y="2228"/>
                      <a:pt x="1810" y="2525"/>
                      <a:pt x="1364" y="2897"/>
                    </a:cubicBezTo>
                    <a:cubicBezTo>
                      <a:pt x="942" y="3269"/>
                      <a:pt x="620" y="3641"/>
                      <a:pt x="248" y="4112"/>
                    </a:cubicBezTo>
                    <a:cubicBezTo>
                      <a:pt x="149" y="4236"/>
                      <a:pt x="75" y="4360"/>
                      <a:pt x="50" y="4508"/>
                    </a:cubicBezTo>
                    <a:cubicBezTo>
                      <a:pt x="0" y="4657"/>
                      <a:pt x="50" y="4855"/>
                      <a:pt x="174" y="4905"/>
                    </a:cubicBezTo>
                    <a:cubicBezTo>
                      <a:pt x="223" y="4955"/>
                      <a:pt x="323" y="4979"/>
                      <a:pt x="347" y="5029"/>
                    </a:cubicBezTo>
                    <a:cubicBezTo>
                      <a:pt x="447" y="5128"/>
                      <a:pt x="372" y="5326"/>
                      <a:pt x="471" y="5401"/>
                    </a:cubicBezTo>
                    <a:cubicBezTo>
                      <a:pt x="546" y="5475"/>
                      <a:pt x="595" y="5475"/>
                      <a:pt x="670" y="5500"/>
                    </a:cubicBezTo>
                    <a:cubicBezTo>
                      <a:pt x="942" y="5574"/>
                      <a:pt x="1116" y="5822"/>
                      <a:pt x="1413" y="5897"/>
                    </a:cubicBezTo>
                    <a:cubicBezTo>
                      <a:pt x="1472" y="5920"/>
                      <a:pt x="1533" y="5931"/>
                      <a:pt x="1596" y="5931"/>
                    </a:cubicBezTo>
                    <a:cubicBezTo>
                      <a:pt x="2063" y="5931"/>
                      <a:pt x="2620" y="5344"/>
                      <a:pt x="2926" y="5103"/>
                    </a:cubicBezTo>
                    <a:lnTo>
                      <a:pt x="4215" y="4087"/>
                    </a:lnTo>
                    <a:cubicBezTo>
                      <a:pt x="4909" y="3393"/>
                      <a:pt x="5528" y="2773"/>
                      <a:pt x="6074" y="2129"/>
                    </a:cubicBezTo>
                    <a:cubicBezTo>
                      <a:pt x="6371" y="1782"/>
                      <a:pt x="7512" y="369"/>
                      <a:pt x="6743" y="46"/>
                    </a:cubicBezTo>
                    <a:cubicBezTo>
                      <a:pt x="6667" y="14"/>
                      <a:pt x="6586" y="0"/>
                      <a:pt x="6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8" name="Google Shape;11528;p29"/>
              <p:cNvSpPr/>
              <p:nvPr/>
            </p:nvSpPr>
            <p:spPr>
              <a:xfrm>
                <a:off x="3715825" y="2028850"/>
                <a:ext cx="141325" cy="104875"/>
              </a:xfrm>
              <a:custGeom>
                <a:avLst/>
                <a:gdLst/>
                <a:ahLst/>
                <a:cxnLst/>
                <a:rect l="l" t="t" r="r" b="b"/>
                <a:pathLst>
                  <a:path w="5653" h="4195" extrusionOk="0">
                    <a:moveTo>
                      <a:pt x="5118" y="0"/>
                    </a:moveTo>
                    <a:cubicBezTo>
                      <a:pt x="4940" y="0"/>
                      <a:pt x="4746" y="81"/>
                      <a:pt x="4586" y="154"/>
                    </a:cubicBezTo>
                    <a:cubicBezTo>
                      <a:pt x="3768" y="451"/>
                      <a:pt x="3124" y="947"/>
                      <a:pt x="2479" y="1443"/>
                    </a:cubicBezTo>
                    <a:cubicBezTo>
                      <a:pt x="1488" y="2186"/>
                      <a:pt x="397" y="3029"/>
                      <a:pt x="0" y="4194"/>
                    </a:cubicBezTo>
                    <a:cubicBezTo>
                      <a:pt x="422" y="3922"/>
                      <a:pt x="893" y="3624"/>
                      <a:pt x="1339" y="3352"/>
                    </a:cubicBezTo>
                    <a:lnTo>
                      <a:pt x="1339" y="3352"/>
                    </a:lnTo>
                    <a:cubicBezTo>
                      <a:pt x="1215" y="3599"/>
                      <a:pt x="1116" y="3872"/>
                      <a:pt x="1091" y="4170"/>
                    </a:cubicBezTo>
                    <a:cubicBezTo>
                      <a:pt x="1612" y="3798"/>
                      <a:pt x="2132" y="3426"/>
                      <a:pt x="2628" y="3029"/>
                    </a:cubicBezTo>
                    <a:cubicBezTo>
                      <a:pt x="2628" y="3178"/>
                      <a:pt x="2628" y="3302"/>
                      <a:pt x="2653" y="3451"/>
                    </a:cubicBezTo>
                    <a:cubicBezTo>
                      <a:pt x="3570" y="2732"/>
                      <a:pt x="4487" y="2013"/>
                      <a:pt x="5156" y="1121"/>
                    </a:cubicBezTo>
                    <a:cubicBezTo>
                      <a:pt x="5355" y="873"/>
                      <a:pt x="5652" y="476"/>
                      <a:pt x="5454" y="154"/>
                    </a:cubicBezTo>
                    <a:cubicBezTo>
                      <a:pt x="5361" y="41"/>
                      <a:pt x="5243" y="0"/>
                      <a:pt x="5118"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9" name="Google Shape;11529;p29"/>
              <p:cNvSpPr/>
              <p:nvPr/>
            </p:nvSpPr>
            <p:spPr>
              <a:xfrm>
                <a:off x="3788325" y="2036275"/>
                <a:ext cx="106625" cy="214100"/>
              </a:xfrm>
              <a:custGeom>
                <a:avLst/>
                <a:gdLst/>
                <a:ahLst/>
                <a:cxnLst/>
                <a:rect l="l" t="t" r="r" b="b"/>
                <a:pathLst>
                  <a:path w="4265" h="8564" extrusionOk="0">
                    <a:moveTo>
                      <a:pt x="3538" y="0"/>
                    </a:moveTo>
                    <a:cubicBezTo>
                      <a:pt x="3516" y="0"/>
                      <a:pt x="3494" y="2"/>
                      <a:pt x="3471" y="5"/>
                    </a:cubicBezTo>
                    <a:cubicBezTo>
                      <a:pt x="3174" y="30"/>
                      <a:pt x="2975" y="526"/>
                      <a:pt x="2802" y="774"/>
                    </a:cubicBezTo>
                    <a:cubicBezTo>
                      <a:pt x="2579" y="1047"/>
                      <a:pt x="2356" y="1344"/>
                      <a:pt x="2157" y="1666"/>
                    </a:cubicBezTo>
                    <a:cubicBezTo>
                      <a:pt x="1736" y="2286"/>
                      <a:pt x="1414" y="2931"/>
                      <a:pt x="1116" y="3625"/>
                    </a:cubicBezTo>
                    <a:cubicBezTo>
                      <a:pt x="546" y="4988"/>
                      <a:pt x="199" y="6401"/>
                      <a:pt x="50" y="7889"/>
                    </a:cubicBezTo>
                    <a:cubicBezTo>
                      <a:pt x="1" y="8087"/>
                      <a:pt x="50" y="8360"/>
                      <a:pt x="224" y="8384"/>
                    </a:cubicBezTo>
                    <a:cubicBezTo>
                      <a:pt x="250" y="8397"/>
                      <a:pt x="272" y="8402"/>
                      <a:pt x="293" y="8402"/>
                    </a:cubicBezTo>
                    <a:cubicBezTo>
                      <a:pt x="340" y="8402"/>
                      <a:pt x="379" y="8379"/>
                      <a:pt x="430" y="8379"/>
                    </a:cubicBezTo>
                    <a:cubicBezTo>
                      <a:pt x="443" y="8379"/>
                      <a:pt x="457" y="8381"/>
                      <a:pt x="472" y="8384"/>
                    </a:cubicBezTo>
                    <a:cubicBezTo>
                      <a:pt x="546" y="8434"/>
                      <a:pt x="596" y="8483"/>
                      <a:pt x="670" y="8508"/>
                    </a:cubicBezTo>
                    <a:cubicBezTo>
                      <a:pt x="728" y="8549"/>
                      <a:pt x="787" y="8564"/>
                      <a:pt x="847" y="8564"/>
                    </a:cubicBezTo>
                    <a:cubicBezTo>
                      <a:pt x="1015" y="8564"/>
                      <a:pt x="1192" y="8446"/>
                      <a:pt x="1369" y="8446"/>
                    </a:cubicBezTo>
                    <a:cubicBezTo>
                      <a:pt x="1401" y="8446"/>
                      <a:pt x="1432" y="8450"/>
                      <a:pt x="1463" y="8459"/>
                    </a:cubicBezTo>
                    <a:cubicBezTo>
                      <a:pt x="1587" y="8483"/>
                      <a:pt x="1686" y="8558"/>
                      <a:pt x="1810" y="8558"/>
                    </a:cubicBezTo>
                    <a:cubicBezTo>
                      <a:pt x="1984" y="8558"/>
                      <a:pt x="2108" y="8384"/>
                      <a:pt x="2207" y="8236"/>
                    </a:cubicBezTo>
                    <a:cubicBezTo>
                      <a:pt x="3471" y="6277"/>
                      <a:pt x="3843" y="3848"/>
                      <a:pt x="4140" y="1493"/>
                    </a:cubicBezTo>
                    <a:cubicBezTo>
                      <a:pt x="4215" y="1171"/>
                      <a:pt x="4264" y="824"/>
                      <a:pt x="4165" y="551"/>
                    </a:cubicBezTo>
                    <a:cubicBezTo>
                      <a:pt x="4073" y="297"/>
                      <a:pt x="3830" y="0"/>
                      <a:pt x="35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0" name="Google Shape;11530;p29"/>
              <p:cNvSpPr/>
              <p:nvPr/>
            </p:nvSpPr>
            <p:spPr>
              <a:xfrm>
                <a:off x="3827375" y="2067600"/>
                <a:ext cx="55800" cy="97100"/>
              </a:xfrm>
              <a:custGeom>
                <a:avLst/>
                <a:gdLst/>
                <a:ahLst/>
                <a:cxnLst/>
                <a:rect l="l" t="t" r="r" b="b"/>
                <a:pathLst>
                  <a:path w="2232" h="3884" extrusionOk="0">
                    <a:moveTo>
                      <a:pt x="1756" y="0"/>
                    </a:moveTo>
                    <a:cubicBezTo>
                      <a:pt x="1574" y="0"/>
                      <a:pt x="1372" y="85"/>
                      <a:pt x="1240" y="190"/>
                    </a:cubicBezTo>
                    <a:cubicBezTo>
                      <a:pt x="843" y="537"/>
                      <a:pt x="595" y="1231"/>
                      <a:pt x="397" y="1702"/>
                    </a:cubicBezTo>
                    <a:cubicBezTo>
                      <a:pt x="174" y="2397"/>
                      <a:pt x="25" y="3115"/>
                      <a:pt x="0" y="3834"/>
                    </a:cubicBezTo>
                    <a:cubicBezTo>
                      <a:pt x="174" y="3215"/>
                      <a:pt x="422" y="2620"/>
                      <a:pt x="794" y="2049"/>
                    </a:cubicBezTo>
                    <a:lnTo>
                      <a:pt x="794" y="2049"/>
                    </a:lnTo>
                    <a:cubicBezTo>
                      <a:pt x="843" y="2620"/>
                      <a:pt x="794" y="3165"/>
                      <a:pt x="769" y="3735"/>
                    </a:cubicBezTo>
                    <a:cubicBezTo>
                      <a:pt x="1091" y="3388"/>
                      <a:pt x="1289" y="2991"/>
                      <a:pt x="1413" y="2545"/>
                    </a:cubicBezTo>
                    <a:cubicBezTo>
                      <a:pt x="1513" y="2991"/>
                      <a:pt x="1537" y="3413"/>
                      <a:pt x="1513" y="3884"/>
                    </a:cubicBezTo>
                    <a:cubicBezTo>
                      <a:pt x="1537" y="3611"/>
                      <a:pt x="1760" y="3264"/>
                      <a:pt x="1835" y="2991"/>
                    </a:cubicBezTo>
                    <a:cubicBezTo>
                      <a:pt x="1909" y="2669"/>
                      <a:pt x="1984" y="2372"/>
                      <a:pt x="2008" y="2025"/>
                    </a:cubicBezTo>
                    <a:cubicBezTo>
                      <a:pt x="2083" y="1727"/>
                      <a:pt x="2107" y="1380"/>
                      <a:pt x="2107" y="1058"/>
                    </a:cubicBezTo>
                    <a:cubicBezTo>
                      <a:pt x="2132" y="860"/>
                      <a:pt x="2231" y="488"/>
                      <a:pt x="2132" y="240"/>
                    </a:cubicBezTo>
                    <a:cubicBezTo>
                      <a:pt x="2063" y="66"/>
                      <a:pt x="1917" y="0"/>
                      <a:pt x="175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1" name="Google Shape;11531;p29"/>
              <p:cNvSpPr/>
              <p:nvPr/>
            </p:nvSpPr>
            <p:spPr>
              <a:xfrm>
                <a:off x="3886875" y="2051850"/>
                <a:ext cx="73150" cy="218300"/>
              </a:xfrm>
              <a:custGeom>
                <a:avLst/>
                <a:gdLst/>
                <a:ahLst/>
                <a:cxnLst/>
                <a:rect l="l" t="t" r="r" b="b"/>
                <a:pathLst>
                  <a:path w="2926" h="8732" extrusionOk="0">
                    <a:moveTo>
                      <a:pt x="1433" y="1"/>
                    </a:moveTo>
                    <a:cubicBezTo>
                      <a:pt x="884" y="1"/>
                      <a:pt x="643" y="1324"/>
                      <a:pt x="570" y="1737"/>
                    </a:cubicBezTo>
                    <a:cubicBezTo>
                      <a:pt x="248" y="3126"/>
                      <a:pt x="0" y="4539"/>
                      <a:pt x="75" y="5976"/>
                    </a:cubicBezTo>
                    <a:cubicBezTo>
                      <a:pt x="99" y="6819"/>
                      <a:pt x="273" y="7637"/>
                      <a:pt x="744" y="8356"/>
                    </a:cubicBezTo>
                    <a:cubicBezTo>
                      <a:pt x="902" y="8614"/>
                      <a:pt x="1192" y="8732"/>
                      <a:pt x="1476" y="8732"/>
                    </a:cubicBezTo>
                    <a:cubicBezTo>
                      <a:pt x="1683" y="8732"/>
                      <a:pt x="1887" y="8669"/>
                      <a:pt x="2033" y="8555"/>
                    </a:cubicBezTo>
                    <a:cubicBezTo>
                      <a:pt x="2083" y="8505"/>
                      <a:pt x="2132" y="8480"/>
                      <a:pt x="2182" y="8480"/>
                    </a:cubicBezTo>
                    <a:cubicBezTo>
                      <a:pt x="2249" y="8480"/>
                      <a:pt x="2337" y="8583"/>
                      <a:pt x="2427" y="8583"/>
                    </a:cubicBezTo>
                    <a:cubicBezTo>
                      <a:pt x="2436" y="8583"/>
                      <a:pt x="2445" y="8582"/>
                      <a:pt x="2454" y="8579"/>
                    </a:cubicBezTo>
                    <a:cubicBezTo>
                      <a:pt x="2504" y="8579"/>
                      <a:pt x="2578" y="8480"/>
                      <a:pt x="2603" y="8431"/>
                    </a:cubicBezTo>
                    <a:cubicBezTo>
                      <a:pt x="2677" y="8257"/>
                      <a:pt x="2727" y="8108"/>
                      <a:pt x="2801" y="7935"/>
                    </a:cubicBezTo>
                    <a:cubicBezTo>
                      <a:pt x="2925" y="7365"/>
                      <a:pt x="2925" y="6770"/>
                      <a:pt x="2876" y="6200"/>
                    </a:cubicBezTo>
                    <a:cubicBezTo>
                      <a:pt x="2826" y="5282"/>
                      <a:pt x="2752" y="4390"/>
                      <a:pt x="2628" y="3522"/>
                    </a:cubicBezTo>
                    <a:cubicBezTo>
                      <a:pt x="2504" y="2704"/>
                      <a:pt x="2454" y="1861"/>
                      <a:pt x="2206" y="1068"/>
                    </a:cubicBezTo>
                    <a:cubicBezTo>
                      <a:pt x="2083" y="696"/>
                      <a:pt x="1884" y="27"/>
                      <a:pt x="1463" y="2"/>
                    </a:cubicBezTo>
                    <a:cubicBezTo>
                      <a:pt x="1453" y="1"/>
                      <a:pt x="1443" y="1"/>
                      <a:pt x="1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2" name="Google Shape;11532;p29"/>
              <p:cNvSpPr/>
              <p:nvPr/>
            </p:nvSpPr>
            <p:spPr>
              <a:xfrm>
                <a:off x="3899875" y="2073000"/>
                <a:ext cx="43425" cy="120225"/>
              </a:xfrm>
              <a:custGeom>
                <a:avLst/>
                <a:gdLst/>
                <a:ahLst/>
                <a:cxnLst/>
                <a:rect l="l" t="t" r="r" b="b"/>
                <a:pathLst>
                  <a:path w="1737" h="4809" extrusionOk="0">
                    <a:moveTo>
                      <a:pt x="946" y="0"/>
                    </a:moveTo>
                    <a:cubicBezTo>
                      <a:pt x="701" y="0"/>
                      <a:pt x="544" y="488"/>
                      <a:pt x="422" y="817"/>
                    </a:cubicBezTo>
                    <a:cubicBezTo>
                      <a:pt x="249" y="1214"/>
                      <a:pt x="150" y="1635"/>
                      <a:pt x="100" y="2032"/>
                    </a:cubicBezTo>
                    <a:cubicBezTo>
                      <a:pt x="50" y="2428"/>
                      <a:pt x="1" y="2875"/>
                      <a:pt x="50" y="3271"/>
                    </a:cubicBezTo>
                    <a:cubicBezTo>
                      <a:pt x="50" y="3494"/>
                      <a:pt x="75" y="3668"/>
                      <a:pt x="100" y="3891"/>
                    </a:cubicBezTo>
                    <a:cubicBezTo>
                      <a:pt x="125" y="4040"/>
                      <a:pt x="249" y="4312"/>
                      <a:pt x="224" y="4436"/>
                    </a:cubicBezTo>
                    <a:cubicBezTo>
                      <a:pt x="323" y="3990"/>
                      <a:pt x="373" y="3519"/>
                      <a:pt x="422" y="3048"/>
                    </a:cubicBezTo>
                    <a:cubicBezTo>
                      <a:pt x="670" y="3643"/>
                      <a:pt x="893" y="4238"/>
                      <a:pt x="1191" y="4808"/>
                    </a:cubicBezTo>
                    <a:cubicBezTo>
                      <a:pt x="1290" y="4065"/>
                      <a:pt x="1315" y="3321"/>
                      <a:pt x="1339" y="2552"/>
                    </a:cubicBezTo>
                    <a:cubicBezTo>
                      <a:pt x="1463" y="2924"/>
                      <a:pt x="1587" y="3296"/>
                      <a:pt x="1686" y="3668"/>
                    </a:cubicBezTo>
                    <a:cubicBezTo>
                      <a:pt x="1736" y="3023"/>
                      <a:pt x="1736" y="2404"/>
                      <a:pt x="1686" y="1759"/>
                    </a:cubicBezTo>
                    <a:cubicBezTo>
                      <a:pt x="1662" y="1263"/>
                      <a:pt x="1563" y="743"/>
                      <a:pt x="1315" y="321"/>
                    </a:cubicBezTo>
                    <a:cubicBezTo>
                      <a:pt x="1173" y="90"/>
                      <a:pt x="1052" y="0"/>
                      <a:pt x="94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3" name="Google Shape;11533;p29"/>
              <p:cNvSpPr/>
              <p:nvPr/>
            </p:nvSpPr>
            <p:spPr>
              <a:xfrm>
                <a:off x="3946975" y="2050825"/>
                <a:ext cx="153725" cy="184800"/>
              </a:xfrm>
              <a:custGeom>
                <a:avLst/>
                <a:gdLst/>
                <a:ahLst/>
                <a:cxnLst/>
                <a:rect l="l" t="t" r="r" b="b"/>
                <a:pathLst>
                  <a:path w="6149" h="7392" extrusionOk="0">
                    <a:moveTo>
                      <a:pt x="550" y="0"/>
                    </a:moveTo>
                    <a:cubicBezTo>
                      <a:pt x="475" y="0"/>
                      <a:pt x="399" y="21"/>
                      <a:pt x="323" y="68"/>
                    </a:cubicBezTo>
                    <a:cubicBezTo>
                      <a:pt x="1" y="242"/>
                      <a:pt x="75" y="613"/>
                      <a:pt x="199" y="936"/>
                    </a:cubicBezTo>
                    <a:cubicBezTo>
                      <a:pt x="571" y="1902"/>
                      <a:pt x="968" y="2844"/>
                      <a:pt x="1414" y="3786"/>
                    </a:cubicBezTo>
                    <a:cubicBezTo>
                      <a:pt x="1662" y="4307"/>
                      <a:pt x="1910" y="4828"/>
                      <a:pt x="2207" y="5323"/>
                    </a:cubicBezTo>
                    <a:cubicBezTo>
                      <a:pt x="2579" y="6017"/>
                      <a:pt x="3025" y="6662"/>
                      <a:pt x="3620" y="7158"/>
                    </a:cubicBezTo>
                    <a:cubicBezTo>
                      <a:pt x="3746" y="7284"/>
                      <a:pt x="3908" y="7392"/>
                      <a:pt x="4090" y="7392"/>
                    </a:cubicBezTo>
                    <a:cubicBezTo>
                      <a:pt x="4123" y="7392"/>
                      <a:pt x="4156" y="7388"/>
                      <a:pt x="4190" y="7381"/>
                    </a:cubicBezTo>
                    <a:cubicBezTo>
                      <a:pt x="4289" y="7331"/>
                      <a:pt x="4389" y="7282"/>
                      <a:pt x="4488" y="7257"/>
                    </a:cubicBezTo>
                    <a:cubicBezTo>
                      <a:pt x="4934" y="7059"/>
                      <a:pt x="5430" y="7257"/>
                      <a:pt x="5405" y="6538"/>
                    </a:cubicBezTo>
                    <a:cubicBezTo>
                      <a:pt x="5405" y="6439"/>
                      <a:pt x="5380" y="6315"/>
                      <a:pt x="5430" y="6265"/>
                    </a:cubicBezTo>
                    <a:cubicBezTo>
                      <a:pt x="5504" y="6166"/>
                      <a:pt x="5628" y="6166"/>
                      <a:pt x="5727" y="6141"/>
                    </a:cubicBezTo>
                    <a:cubicBezTo>
                      <a:pt x="6025" y="6017"/>
                      <a:pt x="6149" y="5621"/>
                      <a:pt x="6099" y="5274"/>
                    </a:cubicBezTo>
                    <a:cubicBezTo>
                      <a:pt x="6000" y="4927"/>
                      <a:pt x="5752" y="4679"/>
                      <a:pt x="5529" y="4406"/>
                    </a:cubicBezTo>
                    <a:cubicBezTo>
                      <a:pt x="5281" y="4084"/>
                      <a:pt x="5058" y="3786"/>
                      <a:pt x="4810" y="3514"/>
                    </a:cubicBezTo>
                    <a:cubicBezTo>
                      <a:pt x="4537" y="3167"/>
                      <a:pt x="4190" y="2894"/>
                      <a:pt x="3893" y="2572"/>
                    </a:cubicBezTo>
                    <a:cubicBezTo>
                      <a:pt x="3075" y="1853"/>
                      <a:pt x="2281" y="1184"/>
                      <a:pt x="1439" y="564"/>
                    </a:cubicBezTo>
                    <a:cubicBezTo>
                      <a:pt x="1178" y="363"/>
                      <a:pt x="868" y="0"/>
                      <a:pt x="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4" name="Google Shape;11534;p29"/>
              <p:cNvSpPr/>
              <p:nvPr/>
            </p:nvSpPr>
            <p:spPr>
              <a:xfrm>
                <a:off x="3952550" y="2068250"/>
                <a:ext cx="74400" cy="89025"/>
              </a:xfrm>
              <a:custGeom>
                <a:avLst/>
                <a:gdLst/>
                <a:ahLst/>
                <a:cxnLst/>
                <a:rect l="l" t="t" r="r" b="b"/>
                <a:pathLst>
                  <a:path w="2976" h="3561" extrusionOk="0">
                    <a:moveTo>
                      <a:pt x="888" y="1"/>
                    </a:moveTo>
                    <a:cubicBezTo>
                      <a:pt x="856" y="1"/>
                      <a:pt x="824" y="5"/>
                      <a:pt x="794" y="16"/>
                    </a:cubicBezTo>
                    <a:cubicBezTo>
                      <a:pt x="1" y="288"/>
                      <a:pt x="1092" y="2023"/>
                      <a:pt x="1340" y="2395"/>
                    </a:cubicBezTo>
                    <a:cubicBezTo>
                      <a:pt x="1488" y="2618"/>
                      <a:pt x="1662" y="2817"/>
                      <a:pt x="1835" y="2990"/>
                    </a:cubicBezTo>
                    <a:cubicBezTo>
                      <a:pt x="1934" y="3114"/>
                      <a:pt x="2455" y="3486"/>
                      <a:pt x="2455" y="3560"/>
                    </a:cubicBezTo>
                    <a:cubicBezTo>
                      <a:pt x="2455" y="3387"/>
                      <a:pt x="2405" y="3238"/>
                      <a:pt x="2306" y="3089"/>
                    </a:cubicBezTo>
                    <a:cubicBezTo>
                      <a:pt x="2058" y="2643"/>
                      <a:pt x="1835" y="2222"/>
                      <a:pt x="1587" y="1776"/>
                    </a:cubicBezTo>
                    <a:lnTo>
                      <a:pt x="1587" y="1776"/>
                    </a:lnTo>
                    <a:lnTo>
                      <a:pt x="2976" y="3089"/>
                    </a:lnTo>
                    <a:cubicBezTo>
                      <a:pt x="2728" y="2445"/>
                      <a:pt x="2331" y="1850"/>
                      <a:pt x="1835" y="1329"/>
                    </a:cubicBezTo>
                    <a:lnTo>
                      <a:pt x="1835" y="1329"/>
                    </a:lnTo>
                    <a:cubicBezTo>
                      <a:pt x="2182" y="1577"/>
                      <a:pt x="2554" y="1776"/>
                      <a:pt x="2901" y="2023"/>
                    </a:cubicBezTo>
                    <a:cubicBezTo>
                      <a:pt x="2653" y="1602"/>
                      <a:pt x="2306" y="1156"/>
                      <a:pt x="1959" y="784"/>
                    </a:cubicBezTo>
                    <a:cubicBezTo>
                      <a:pt x="1754" y="602"/>
                      <a:pt x="1256" y="1"/>
                      <a:pt x="888"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5" name="Google Shape;11535;p29"/>
              <p:cNvSpPr/>
              <p:nvPr/>
            </p:nvSpPr>
            <p:spPr>
              <a:xfrm>
                <a:off x="3958750" y="1806500"/>
                <a:ext cx="200825" cy="174250"/>
              </a:xfrm>
              <a:custGeom>
                <a:avLst/>
                <a:gdLst/>
                <a:ahLst/>
                <a:cxnLst/>
                <a:rect l="l" t="t" r="r" b="b"/>
                <a:pathLst>
                  <a:path w="8033" h="6970" extrusionOk="0">
                    <a:moveTo>
                      <a:pt x="6973" y="0"/>
                    </a:moveTo>
                    <a:cubicBezTo>
                      <a:pt x="6883" y="0"/>
                      <a:pt x="6786" y="18"/>
                      <a:pt x="6694" y="49"/>
                    </a:cubicBezTo>
                    <a:cubicBezTo>
                      <a:pt x="6322" y="123"/>
                      <a:pt x="6049" y="347"/>
                      <a:pt x="5752" y="545"/>
                    </a:cubicBezTo>
                    <a:cubicBezTo>
                      <a:pt x="5380" y="768"/>
                      <a:pt x="5033" y="966"/>
                      <a:pt x="4686" y="1189"/>
                    </a:cubicBezTo>
                    <a:cubicBezTo>
                      <a:pt x="3298" y="2107"/>
                      <a:pt x="2157" y="3173"/>
                      <a:pt x="1116" y="4511"/>
                    </a:cubicBezTo>
                    <a:cubicBezTo>
                      <a:pt x="596" y="5156"/>
                      <a:pt x="125" y="5899"/>
                      <a:pt x="50" y="6742"/>
                    </a:cubicBezTo>
                    <a:cubicBezTo>
                      <a:pt x="1" y="6792"/>
                      <a:pt x="1" y="6891"/>
                      <a:pt x="75" y="6916"/>
                    </a:cubicBezTo>
                    <a:cubicBezTo>
                      <a:pt x="90" y="6960"/>
                      <a:pt x="132" y="6969"/>
                      <a:pt x="173" y="6969"/>
                    </a:cubicBezTo>
                    <a:cubicBezTo>
                      <a:pt x="201" y="6969"/>
                      <a:pt x="229" y="6965"/>
                      <a:pt x="249" y="6965"/>
                    </a:cubicBezTo>
                    <a:cubicBezTo>
                      <a:pt x="868" y="6817"/>
                      <a:pt x="1538" y="6618"/>
                      <a:pt x="2108" y="6395"/>
                    </a:cubicBezTo>
                    <a:cubicBezTo>
                      <a:pt x="2901" y="6123"/>
                      <a:pt x="3595" y="5726"/>
                      <a:pt x="4265" y="5255"/>
                    </a:cubicBezTo>
                    <a:cubicBezTo>
                      <a:pt x="4810" y="4883"/>
                      <a:pt x="5331" y="4437"/>
                      <a:pt x="5876" y="3966"/>
                    </a:cubicBezTo>
                    <a:cubicBezTo>
                      <a:pt x="6620" y="3321"/>
                      <a:pt x="7239" y="2702"/>
                      <a:pt x="7785" y="1908"/>
                    </a:cubicBezTo>
                    <a:cubicBezTo>
                      <a:pt x="7884" y="1784"/>
                      <a:pt x="7983" y="1611"/>
                      <a:pt x="8008" y="1462"/>
                    </a:cubicBezTo>
                    <a:cubicBezTo>
                      <a:pt x="8033" y="1338"/>
                      <a:pt x="8008" y="1189"/>
                      <a:pt x="7983" y="1065"/>
                    </a:cubicBezTo>
                    <a:cubicBezTo>
                      <a:pt x="7933" y="942"/>
                      <a:pt x="7909" y="818"/>
                      <a:pt x="7859" y="694"/>
                    </a:cubicBezTo>
                    <a:cubicBezTo>
                      <a:pt x="7735" y="545"/>
                      <a:pt x="7537" y="570"/>
                      <a:pt x="7438" y="421"/>
                    </a:cubicBezTo>
                    <a:cubicBezTo>
                      <a:pt x="7388" y="322"/>
                      <a:pt x="7363" y="223"/>
                      <a:pt x="7289" y="123"/>
                    </a:cubicBezTo>
                    <a:cubicBezTo>
                      <a:pt x="7216" y="36"/>
                      <a:pt x="7101" y="0"/>
                      <a:pt x="69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6" name="Google Shape;11536;p29"/>
              <p:cNvSpPr/>
              <p:nvPr/>
            </p:nvSpPr>
            <p:spPr>
              <a:xfrm>
                <a:off x="3974200" y="1870300"/>
                <a:ext cx="94900" cy="90700"/>
              </a:xfrm>
              <a:custGeom>
                <a:avLst/>
                <a:gdLst/>
                <a:ahLst/>
                <a:cxnLst/>
                <a:rect l="l" t="t" r="r" b="b"/>
                <a:pathLst>
                  <a:path w="3796" h="3628" extrusionOk="0">
                    <a:moveTo>
                      <a:pt x="3523" y="1"/>
                    </a:moveTo>
                    <a:lnTo>
                      <a:pt x="3523" y="1"/>
                    </a:lnTo>
                    <a:cubicBezTo>
                      <a:pt x="3052" y="224"/>
                      <a:pt x="2605" y="497"/>
                      <a:pt x="2234" y="769"/>
                    </a:cubicBezTo>
                    <a:cubicBezTo>
                      <a:pt x="1539" y="1339"/>
                      <a:pt x="945" y="2034"/>
                      <a:pt x="498" y="2852"/>
                    </a:cubicBezTo>
                    <a:cubicBezTo>
                      <a:pt x="336" y="3153"/>
                      <a:pt x="1" y="3627"/>
                      <a:pt x="464" y="3627"/>
                    </a:cubicBezTo>
                    <a:cubicBezTo>
                      <a:pt x="496" y="3627"/>
                      <a:pt x="532" y="3625"/>
                      <a:pt x="573" y="3620"/>
                    </a:cubicBezTo>
                    <a:cubicBezTo>
                      <a:pt x="1044" y="3571"/>
                      <a:pt x="1539" y="3347"/>
                      <a:pt x="1936" y="3100"/>
                    </a:cubicBezTo>
                    <a:cubicBezTo>
                      <a:pt x="2457" y="2802"/>
                      <a:pt x="2903" y="2356"/>
                      <a:pt x="3349" y="1959"/>
                    </a:cubicBezTo>
                    <a:lnTo>
                      <a:pt x="3349" y="1959"/>
                    </a:lnTo>
                    <a:cubicBezTo>
                      <a:pt x="2952" y="2108"/>
                      <a:pt x="2531" y="2232"/>
                      <a:pt x="2110" y="2381"/>
                    </a:cubicBezTo>
                    <a:cubicBezTo>
                      <a:pt x="2680" y="1835"/>
                      <a:pt x="3225" y="1315"/>
                      <a:pt x="3795" y="745"/>
                    </a:cubicBezTo>
                    <a:lnTo>
                      <a:pt x="3795" y="745"/>
                    </a:lnTo>
                    <a:cubicBezTo>
                      <a:pt x="3275" y="868"/>
                      <a:pt x="2729" y="1092"/>
                      <a:pt x="2283" y="1364"/>
                    </a:cubicBezTo>
                    <a:cubicBezTo>
                      <a:pt x="2680" y="943"/>
                      <a:pt x="3101" y="472"/>
                      <a:pt x="3523"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7" name="Google Shape;11537;p29"/>
              <p:cNvSpPr/>
              <p:nvPr/>
            </p:nvSpPr>
            <p:spPr>
              <a:xfrm>
                <a:off x="3976725" y="1951025"/>
                <a:ext cx="221900" cy="75800"/>
              </a:xfrm>
              <a:custGeom>
                <a:avLst/>
                <a:gdLst/>
                <a:ahLst/>
                <a:cxnLst/>
                <a:rect l="l" t="t" r="r" b="b"/>
                <a:pathLst>
                  <a:path w="8876" h="3032" extrusionOk="0">
                    <a:moveTo>
                      <a:pt x="6773" y="0"/>
                    </a:moveTo>
                    <a:cubicBezTo>
                      <a:pt x="4855" y="0"/>
                      <a:pt x="2913" y="463"/>
                      <a:pt x="1091" y="1085"/>
                    </a:cubicBezTo>
                    <a:cubicBezTo>
                      <a:pt x="844" y="1135"/>
                      <a:pt x="224" y="1333"/>
                      <a:pt x="125" y="1631"/>
                    </a:cubicBezTo>
                    <a:cubicBezTo>
                      <a:pt x="1" y="2052"/>
                      <a:pt x="1067" y="2300"/>
                      <a:pt x="1315" y="2374"/>
                    </a:cubicBezTo>
                    <a:cubicBezTo>
                      <a:pt x="2133" y="2697"/>
                      <a:pt x="3174" y="2697"/>
                      <a:pt x="3992" y="2821"/>
                    </a:cubicBezTo>
                    <a:cubicBezTo>
                      <a:pt x="4685" y="2936"/>
                      <a:pt x="5404" y="3032"/>
                      <a:pt x="6112" y="3032"/>
                    </a:cubicBezTo>
                    <a:cubicBezTo>
                      <a:pt x="6772" y="3032"/>
                      <a:pt x="7423" y="2949"/>
                      <a:pt x="8033" y="2721"/>
                    </a:cubicBezTo>
                    <a:cubicBezTo>
                      <a:pt x="8181" y="2672"/>
                      <a:pt x="8305" y="2597"/>
                      <a:pt x="8404" y="2473"/>
                    </a:cubicBezTo>
                    <a:cubicBezTo>
                      <a:pt x="8454" y="2350"/>
                      <a:pt x="8454" y="2226"/>
                      <a:pt x="8528" y="2102"/>
                    </a:cubicBezTo>
                    <a:cubicBezTo>
                      <a:pt x="8578" y="1978"/>
                      <a:pt x="8652" y="1953"/>
                      <a:pt x="8702" y="1854"/>
                    </a:cubicBezTo>
                    <a:cubicBezTo>
                      <a:pt x="8875" y="1631"/>
                      <a:pt x="8801" y="1556"/>
                      <a:pt x="8751" y="1259"/>
                    </a:cubicBezTo>
                    <a:cubicBezTo>
                      <a:pt x="8702" y="1085"/>
                      <a:pt x="8751" y="887"/>
                      <a:pt x="8702" y="713"/>
                    </a:cubicBezTo>
                    <a:cubicBezTo>
                      <a:pt x="8702" y="689"/>
                      <a:pt x="8702" y="614"/>
                      <a:pt x="8677" y="589"/>
                    </a:cubicBezTo>
                    <a:cubicBezTo>
                      <a:pt x="8627" y="391"/>
                      <a:pt x="8429" y="242"/>
                      <a:pt x="8206" y="193"/>
                    </a:cubicBezTo>
                    <a:cubicBezTo>
                      <a:pt x="7958" y="69"/>
                      <a:pt x="7685" y="19"/>
                      <a:pt x="7438" y="19"/>
                    </a:cubicBezTo>
                    <a:cubicBezTo>
                      <a:pt x="7217" y="6"/>
                      <a:pt x="6995" y="0"/>
                      <a:pt x="67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8" name="Google Shape;11538;p29"/>
              <p:cNvSpPr/>
              <p:nvPr/>
            </p:nvSpPr>
            <p:spPr>
              <a:xfrm>
                <a:off x="3990975" y="1963825"/>
                <a:ext cx="122750" cy="44700"/>
              </a:xfrm>
              <a:custGeom>
                <a:avLst/>
                <a:gdLst/>
                <a:ahLst/>
                <a:cxnLst/>
                <a:rect l="l" t="t" r="r" b="b"/>
                <a:pathLst>
                  <a:path w="4910" h="1788" extrusionOk="0">
                    <a:moveTo>
                      <a:pt x="4622" y="0"/>
                    </a:moveTo>
                    <a:cubicBezTo>
                      <a:pt x="3742" y="0"/>
                      <a:pt x="2896" y="129"/>
                      <a:pt x="2009" y="425"/>
                    </a:cubicBezTo>
                    <a:cubicBezTo>
                      <a:pt x="1563" y="573"/>
                      <a:pt x="1141" y="747"/>
                      <a:pt x="745" y="970"/>
                    </a:cubicBezTo>
                    <a:cubicBezTo>
                      <a:pt x="621" y="1069"/>
                      <a:pt x="447" y="1094"/>
                      <a:pt x="323" y="1193"/>
                    </a:cubicBezTo>
                    <a:cubicBezTo>
                      <a:pt x="298" y="1218"/>
                      <a:pt x="1" y="1664"/>
                      <a:pt x="75" y="1664"/>
                    </a:cubicBezTo>
                    <a:cubicBezTo>
                      <a:pt x="518" y="1627"/>
                      <a:pt x="958" y="1607"/>
                      <a:pt x="1396" y="1607"/>
                    </a:cubicBezTo>
                    <a:cubicBezTo>
                      <a:pt x="2136" y="1607"/>
                      <a:pt x="2873" y="1663"/>
                      <a:pt x="3620" y="1788"/>
                    </a:cubicBezTo>
                    <a:cubicBezTo>
                      <a:pt x="3397" y="1490"/>
                      <a:pt x="3124" y="1292"/>
                      <a:pt x="2802" y="1119"/>
                    </a:cubicBezTo>
                    <a:cubicBezTo>
                      <a:pt x="3425" y="963"/>
                      <a:pt x="4069" y="867"/>
                      <a:pt x="4696" y="867"/>
                    </a:cubicBezTo>
                    <a:cubicBezTo>
                      <a:pt x="4767" y="867"/>
                      <a:pt x="4838" y="868"/>
                      <a:pt x="4909" y="871"/>
                    </a:cubicBezTo>
                    <a:cubicBezTo>
                      <a:pt x="4488" y="722"/>
                      <a:pt x="4042" y="573"/>
                      <a:pt x="3595" y="474"/>
                    </a:cubicBezTo>
                    <a:cubicBezTo>
                      <a:pt x="4017" y="325"/>
                      <a:pt x="4413" y="152"/>
                      <a:pt x="4860" y="3"/>
                    </a:cubicBezTo>
                    <a:cubicBezTo>
                      <a:pt x="4780" y="1"/>
                      <a:pt x="4701" y="0"/>
                      <a:pt x="4622"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9" name="Google Shape;11539;p29"/>
              <p:cNvSpPr/>
              <p:nvPr/>
            </p:nvSpPr>
            <p:spPr>
              <a:xfrm>
                <a:off x="3965125" y="2018650"/>
                <a:ext cx="212425" cy="132450"/>
              </a:xfrm>
              <a:custGeom>
                <a:avLst/>
                <a:gdLst/>
                <a:ahLst/>
                <a:cxnLst/>
                <a:rect l="l" t="t" r="r" b="b"/>
                <a:pathLst>
                  <a:path w="8497" h="5298" extrusionOk="0">
                    <a:moveTo>
                      <a:pt x="1227" y="0"/>
                    </a:moveTo>
                    <a:cubicBezTo>
                      <a:pt x="682" y="0"/>
                      <a:pt x="0" y="151"/>
                      <a:pt x="366" y="983"/>
                    </a:cubicBezTo>
                    <a:cubicBezTo>
                      <a:pt x="489" y="1231"/>
                      <a:pt x="688" y="1405"/>
                      <a:pt x="861" y="1578"/>
                    </a:cubicBezTo>
                    <a:cubicBezTo>
                      <a:pt x="1184" y="1900"/>
                      <a:pt x="1531" y="2223"/>
                      <a:pt x="1902" y="2495"/>
                    </a:cubicBezTo>
                    <a:cubicBezTo>
                      <a:pt x="3216" y="3561"/>
                      <a:pt x="4704" y="4429"/>
                      <a:pt x="6241" y="5098"/>
                    </a:cubicBezTo>
                    <a:cubicBezTo>
                      <a:pt x="6477" y="5193"/>
                      <a:pt x="6733" y="5297"/>
                      <a:pt x="6984" y="5297"/>
                    </a:cubicBezTo>
                    <a:cubicBezTo>
                      <a:pt x="7128" y="5297"/>
                      <a:pt x="7270" y="5263"/>
                      <a:pt x="7406" y="5173"/>
                    </a:cubicBezTo>
                    <a:cubicBezTo>
                      <a:pt x="7629" y="4999"/>
                      <a:pt x="7778" y="4726"/>
                      <a:pt x="8026" y="4627"/>
                    </a:cubicBezTo>
                    <a:cubicBezTo>
                      <a:pt x="8149" y="4578"/>
                      <a:pt x="8348" y="4578"/>
                      <a:pt x="8422" y="4454"/>
                    </a:cubicBezTo>
                    <a:cubicBezTo>
                      <a:pt x="8497" y="4355"/>
                      <a:pt x="8497" y="4255"/>
                      <a:pt x="8497" y="4131"/>
                    </a:cubicBezTo>
                    <a:lnTo>
                      <a:pt x="8497" y="2768"/>
                    </a:lnTo>
                    <a:cubicBezTo>
                      <a:pt x="8497" y="2371"/>
                      <a:pt x="8174" y="2297"/>
                      <a:pt x="7902" y="2148"/>
                    </a:cubicBezTo>
                    <a:cubicBezTo>
                      <a:pt x="6538" y="1504"/>
                      <a:pt x="5175" y="884"/>
                      <a:pt x="3762" y="438"/>
                    </a:cubicBezTo>
                    <a:cubicBezTo>
                      <a:pt x="3043" y="239"/>
                      <a:pt x="2299" y="91"/>
                      <a:pt x="1555" y="16"/>
                    </a:cubicBezTo>
                    <a:cubicBezTo>
                      <a:pt x="1461" y="7"/>
                      <a:pt x="1348" y="0"/>
                      <a:pt x="1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0" name="Google Shape;11540;p29"/>
              <p:cNvSpPr/>
              <p:nvPr/>
            </p:nvSpPr>
            <p:spPr>
              <a:xfrm>
                <a:off x="3986650" y="2028800"/>
                <a:ext cx="113425" cy="79525"/>
              </a:xfrm>
              <a:custGeom>
                <a:avLst/>
                <a:gdLst/>
                <a:ahLst/>
                <a:cxnLst/>
                <a:rect l="l" t="t" r="r" b="b"/>
                <a:pathLst>
                  <a:path w="4537" h="3181" extrusionOk="0">
                    <a:moveTo>
                      <a:pt x="546" y="0"/>
                    </a:moveTo>
                    <a:cubicBezTo>
                      <a:pt x="382" y="0"/>
                      <a:pt x="237" y="43"/>
                      <a:pt x="174" y="181"/>
                    </a:cubicBezTo>
                    <a:cubicBezTo>
                      <a:pt x="0" y="453"/>
                      <a:pt x="298" y="825"/>
                      <a:pt x="447" y="999"/>
                    </a:cubicBezTo>
                    <a:cubicBezTo>
                      <a:pt x="818" y="1420"/>
                      <a:pt x="1215" y="1742"/>
                      <a:pt x="1612" y="2065"/>
                    </a:cubicBezTo>
                    <a:cubicBezTo>
                      <a:pt x="2281" y="2511"/>
                      <a:pt x="2975" y="2858"/>
                      <a:pt x="3719" y="3180"/>
                    </a:cubicBezTo>
                    <a:cubicBezTo>
                      <a:pt x="3421" y="2808"/>
                      <a:pt x="3049" y="2511"/>
                      <a:pt x="2653" y="2312"/>
                    </a:cubicBezTo>
                    <a:lnTo>
                      <a:pt x="2653" y="2312"/>
                    </a:lnTo>
                    <a:cubicBezTo>
                      <a:pt x="3297" y="2362"/>
                      <a:pt x="3917" y="2461"/>
                      <a:pt x="4537" y="2610"/>
                    </a:cubicBezTo>
                    <a:cubicBezTo>
                      <a:pt x="3892" y="2089"/>
                      <a:pt x="3223" y="1618"/>
                      <a:pt x="2479" y="1222"/>
                    </a:cubicBezTo>
                    <a:cubicBezTo>
                      <a:pt x="2901" y="1197"/>
                      <a:pt x="3273" y="1172"/>
                      <a:pt x="3669" y="1098"/>
                    </a:cubicBezTo>
                    <a:cubicBezTo>
                      <a:pt x="3570" y="1098"/>
                      <a:pt x="3198" y="825"/>
                      <a:pt x="3099" y="800"/>
                    </a:cubicBezTo>
                    <a:cubicBezTo>
                      <a:pt x="2925" y="701"/>
                      <a:pt x="2702" y="602"/>
                      <a:pt x="2479" y="503"/>
                    </a:cubicBezTo>
                    <a:cubicBezTo>
                      <a:pt x="2058" y="329"/>
                      <a:pt x="1612" y="205"/>
                      <a:pt x="1165" y="106"/>
                    </a:cubicBezTo>
                    <a:cubicBezTo>
                      <a:pt x="1023" y="78"/>
                      <a:pt x="767" y="0"/>
                      <a:pt x="54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1" name="Google Shape;11541;p29"/>
              <p:cNvSpPr/>
              <p:nvPr/>
            </p:nvSpPr>
            <p:spPr>
              <a:xfrm>
                <a:off x="3821100" y="1921800"/>
                <a:ext cx="190350" cy="171775"/>
              </a:xfrm>
              <a:custGeom>
                <a:avLst/>
                <a:gdLst/>
                <a:ahLst/>
                <a:cxnLst/>
                <a:rect l="l" t="t" r="r" b="b"/>
                <a:pathLst>
                  <a:path w="7614" h="6871" extrusionOk="0">
                    <a:moveTo>
                      <a:pt x="3831" y="0"/>
                    </a:moveTo>
                    <a:cubicBezTo>
                      <a:pt x="2908" y="0"/>
                      <a:pt x="2038" y="314"/>
                      <a:pt x="1367" y="1040"/>
                    </a:cubicBezTo>
                    <a:cubicBezTo>
                      <a:pt x="1020" y="1436"/>
                      <a:pt x="747" y="1907"/>
                      <a:pt x="598" y="2403"/>
                    </a:cubicBezTo>
                    <a:cubicBezTo>
                      <a:pt x="0" y="4508"/>
                      <a:pt x="1798" y="6870"/>
                      <a:pt x="3939" y="6870"/>
                    </a:cubicBezTo>
                    <a:cubicBezTo>
                      <a:pt x="4194" y="6870"/>
                      <a:pt x="4453" y="6837"/>
                      <a:pt x="4714" y="6766"/>
                    </a:cubicBezTo>
                    <a:cubicBezTo>
                      <a:pt x="5308" y="6617"/>
                      <a:pt x="5804" y="6320"/>
                      <a:pt x="6300" y="5948"/>
                    </a:cubicBezTo>
                    <a:cubicBezTo>
                      <a:pt x="6870" y="5502"/>
                      <a:pt x="7242" y="4832"/>
                      <a:pt x="7366" y="4113"/>
                    </a:cubicBezTo>
                    <a:cubicBezTo>
                      <a:pt x="7614" y="2800"/>
                      <a:pt x="7069" y="1114"/>
                      <a:pt x="5854" y="445"/>
                    </a:cubicBezTo>
                    <a:cubicBezTo>
                      <a:pt x="5556" y="296"/>
                      <a:pt x="5209" y="172"/>
                      <a:pt x="4862" y="122"/>
                    </a:cubicBezTo>
                    <a:cubicBezTo>
                      <a:pt x="4516" y="42"/>
                      <a:pt x="4170" y="0"/>
                      <a:pt x="3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2" name="Google Shape;11542;p29"/>
              <p:cNvSpPr/>
              <p:nvPr/>
            </p:nvSpPr>
            <p:spPr>
              <a:xfrm>
                <a:off x="3845975" y="1933800"/>
                <a:ext cx="146275" cy="144925"/>
              </a:xfrm>
              <a:custGeom>
                <a:avLst/>
                <a:gdLst/>
                <a:ahLst/>
                <a:cxnLst/>
                <a:rect l="l" t="t" r="r" b="b"/>
                <a:pathLst>
                  <a:path w="5851" h="5797" extrusionOk="0">
                    <a:moveTo>
                      <a:pt x="2690" y="1"/>
                    </a:moveTo>
                    <a:cubicBezTo>
                      <a:pt x="2499" y="1"/>
                      <a:pt x="2311" y="20"/>
                      <a:pt x="2132" y="64"/>
                    </a:cubicBezTo>
                    <a:cubicBezTo>
                      <a:pt x="1289" y="262"/>
                      <a:pt x="372" y="684"/>
                      <a:pt x="99" y="1551"/>
                    </a:cubicBezTo>
                    <a:cubicBezTo>
                      <a:pt x="0" y="1824"/>
                      <a:pt x="25" y="2146"/>
                      <a:pt x="174" y="2394"/>
                    </a:cubicBezTo>
                    <a:cubicBezTo>
                      <a:pt x="273" y="2518"/>
                      <a:pt x="421" y="2568"/>
                      <a:pt x="521" y="2691"/>
                    </a:cubicBezTo>
                    <a:cubicBezTo>
                      <a:pt x="868" y="3162"/>
                      <a:pt x="347" y="3807"/>
                      <a:pt x="545" y="4352"/>
                    </a:cubicBezTo>
                    <a:cubicBezTo>
                      <a:pt x="769" y="4774"/>
                      <a:pt x="1388" y="4848"/>
                      <a:pt x="1735" y="5170"/>
                    </a:cubicBezTo>
                    <a:cubicBezTo>
                      <a:pt x="1859" y="5294"/>
                      <a:pt x="1909" y="5443"/>
                      <a:pt x="2082" y="5592"/>
                    </a:cubicBezTo>
                    <a:cubicBezTo>
                      <a:pt x="2256" y="5741"/>
                      <a:pt x="2479" y="5765"/>
                      <a:pt x="2727" y="5790"/>
                    </a:cubicBezTo>
                    <a:cubicBezTo>
                      <a:pt x="2781" y="5794"/>
                      <a:pt x="2835" y="5797"/>
                      <a:pt x="2888" y="5797"/>
                    </a:cubicBezTo>
                    <a:cubicBezTo>
                      <a:pt x="3450" y="5797"/>
                      <a:pt x="3989" y="5570"/>
                      <a:pt x="4487" y="5344"/>
                    </a:cubicBezTo>
                    <a:cubicBezTo>
                      <a:pt x="4735" y="5245"/>
                      <a:pt x="4958" y="5146"/>
                      <a:pt x="5132" y="4972"/>
                    </a:cubicBezTo>
                    <a:cubicBezTo>
                      <a:pt x="5355" y="4749"/>
                      <a:pt x="5454" y="4427"/>
                      <a:pt x="5454" y="4154"/>
                    </a:cubicBezTo>
                    <a:cubicBezTo>
                      <a:pt x="5454" y="3832"/>
                      <a:pt x="5429" y="3559"/>
                      <a:pt x="5355" y="3262"/>
                    </a:cubicBezTo>
                    <a:cubicBezTo>
                      <a:pt x="5330" y="3162"/>
                      <a:pt x="5330" y="3063"/>
                      <a:pt x="5330" y="2989"/>
                    </a:cubicBezTo>
                    <a:cubicBezTo>
                      <a:pt x="5355" y="2741"/>
                      <a:pt x="5677" y="2568"/>
                      <a:pt x="5751" y="2320"/>
                    </a:cubicBezTo>
                    <a:cubicBezTo>
                      <a:pt x="5850" y="2072"/>
                      <a:pt x="5702" y="1824"/>
                      <a:pt x="5553" y="1650"/>
                    </a:cubicBezTo>
                    <a:cubicBezTo>
                      <a:pt x="5355" y="1452"/>
                      <a:pt x="5181" y="1303"/>
                      <a:pt x="5057" y="1080"/>
                    </a:cubicBezTo>
                    <a:cubicBezTo>
                      <a:pt x="4983" y="956"/>
                      <a:pt x="4958" y="832"/>
                      <a:pt x="4859" y="733"/>
                    </a:cubicBezTo>
                    <a:cubicBezTo>
                      <a:pt x="4809" y="659"/>
                      <a:pt x="4710" y="634"/>
                      <a:pt x="4611" y="560"/>
                    </a:cubicBezTo>
                    <a:cubicBezTo>
                      <a:pt x="4088" y="250"/>
                      <a:pt x="3369" y="1"/>
                      <a:pt x="2690"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3" name="Google Shape;11543;p29"/>
              <p:cNvSpPr/>
              <p:nvPr/>
            </p:nvSpPr>
            <p:spPr>
              <a:xfrm>
                <a:off x="3889350" y="1984075"/>
                <a:ext cx="13650" cy="13275"/>
              </a:xfrm>
              <a:custGeom>
                <a:avLst/>
                <a:gdLst/>
                <a:ahLst/>
                <a:cxnLst/>
                <a:rect l="l" t="t" r="r" b="b"/>
                <a:pathLst>
                  <a:path w="546" h="531" extrusionOk="0">
                    <a:moveTo>
                      <a:pt x="273" y="1"/>
                    </a:moveTo>
                    <a:cubicBezTo>
                      <a:pt x="185" y="1"/>
                      <a:pt x="100" y="51"/>
                      <a:pt x="50" y="135"/>
                    </a:cubicBezTo>
                    <a:cubicBezTo>
                      <a:pt x="0" y="234"/>
                      <a:pt x="25" y="408"/>
                      <a:pt x="149" y="482"/>
                    </a:cubicBezTo>
                    <a:cubicBezTo>
                      <a:pt x="149" y="482"/>
                      <a:pt x="174" y="482"/>
                      <a:pt x="174" y="507"/>
                    </a:cubicBezTo>
                    <a:cubicBezTo>
                      <a:pt x="213" y="523"/>
                      <a:pt x="257" y="531"/>
                      <a:pt x="301" y="531"/>
                    </a:cubicBezTo>
                    <a:cubicBezTo>
                      <a:pt x="395" y="531"/>
                      <a:pt x="487" y="492"/>
                      <a:pt x="521" y="408"/>
                    </a:cubicBezTo>
                    <a:cubicBezTo>
                      <a:pt x="546" y="309"/>
                      <a:pt x="546" y="135"/>
                      <a:pt x="422" y="61"/>
                    </a:cubicBezTo>
                    <a:cubicBezTo>
                      <a:pt x="422" y="61"/>
                      <a:pt x="397" y="61"/>
                      <a:pt x="397" y="36"/>
                    </a:cubicBezTo>
                    <a:cubicBezTo>
                      <a:pt x="357" y="12"/>
                      <a:pt x="315" y="1"/>
                      <a:pt x="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4" name="Google Shape;11544;p29"/>
              <p:cNvSpPr/>
              <p:nvPr/>
            </p:nvSpPr>
            <p:spPr>
              <a:xfrm>
                <a:off x="3920325" y="1958925"/>
                <a:ext cx="15525" cy="11175"/>
              </a:xfrm>
              <a:custGeom>
                <a:avLst/>
                <a:gdLst/>
                <a:ahLst/>
                <a:cxnLst/>
                <a:rect l="l" t="t" r="r" b="b"/>
                <a:pathLst>
                  <a:path w="621" h="447" extrusionOk="0">
                    <a:moveTo>
                      <a:pt x="298" y="1"/>
                    </a:moveTo>
                    <a:cubicBezTo>
                      <a:pt x="1" y="1"/>
                      <a:pt x="1" y="447"/>
                      <a:pt x="298" y="447"/>
                    </a:cubicBezTo>
                    <a:cubicBezTo>
                      <a:pt x="621" y="447"/>
                      <a:pt x="621"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5" name="Google Shape;11545;p29"/>
              <p:cNvSpPr/>
              <p:nvPr/>
            </p:nvSpPr>
            <p:spPr>
              <a:xfrm>
                <a:off x="3891825" y="1954600"/>
                <a:ext cx="15525" cy="11800"/>
              </a:xfrm>
              <a:custGeom>
                <a:avLst/>
                <a:gdLst/>
                <a:ahLst/>
                <a:cxnLst/>
                <a:rect l="l" t="t" r="r" b="b"/>
                <a:pathLst>
                  <a:path w="621" h="472" extrusionOk="0">
                    <a:moveTo>
                      <a:pt x="298" y="0"/>
                    </a:moveTo>
                    <a:cubicBezTo>
                      <a:pt x="0" y="0"/>
                      <a:pt x="0" y="471"/>
                      <a:pt x="298" y="471"/>
                    </a:cubicBezTo>
                    <a:cubicBezTo>
                      <a:pt x="620" y="471"/>
                      <a:pt x="620"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6" name="Google Shape;11546;p29"/>
              <p:cNvSpPr/>
              <p:nvPr/>
            </p:nvSpPr>
            <p:spPr>
              <a:xfrm>
                <a:off x="3925900" y="1993025"/>
                <a:ext cx="15525" cy="11175"/>
              </a:xfrm>
              <a:custGeom>
                <a:avLst/>
                <a:gdLst/>
                <a:ahLst/>
                <a:cxnLst/>
                <a:rect l="l" t="t" r="r" b="b"/>
                <a:pathLst>
                  <a:path w="621" h="447" extrusionOk="0">
                    <a:moveTo>
                      <a:pt x="298" y="0"/>
                    </a:moveTo>
                    <a:cubicBezTo>
                      <a:pt x="1" y="0"/>
                      <a:pt x="1" y="446"/>
                      <a:pt x="298" y="446"/>
                    </a:cubicBezTo>
                    <a:cubicBezTo>
                      <a:pt x="621" y="446"/>
                      <a:pt x="621"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7" name="Google Shape;11547;p29"/>
              <p:cNvSpPr/>
              <p:nvPr/>
            </p:nvSpPr>
            <p:spPr>
              <a:xfrm>
                <a:off x="3958750" y="198125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8" name="Google Shape;11548;p29"/>
              <p:cNvSpPr/>
              <p:nvPr/>
            </p:nvSpPr>
            <p:spPr>
              <a:xfrm>
                <a:off x="3949450" y="2020900"/>
                <a:ext cx="14900" cy="11175"/>
              </a:xfrm>
              <a:custGeom>
                <a:avLst/>
                <a:gdLst/>
                <a:ahLst/>
                <a:cxnLst/>
                <a:rect l="l" t="t" r="r" b="b"/>
                <a:pathLst>
                  <a:path w="596" h="447" extrusionOk="0">
                    <a:moveTo>
                      <a:pt x="323" y="1"/>
                    </a:moveTo>
                    <a:cubicBezTo>
                      <a:pt x="1" y="1"/>
                      <a:pt x="1" y="447"/>
                      <a:pt x="323" y="447"/>
                    </a:cubicBezTo>
                    <a:cubicBezTo>
                      <a:pt x="596" y="447"/>
                      <a:pt x="596"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9" name="Google Shape;11549;p29"/>
              <p:cNvSpPr/>
              <p:nvPr/>
            </p:nvSpPr>
            <p:spPr>
              <a:xfrm>
                <a:off x="3898025" y="2043825"/>
                <a:ext cx="15525" cy="11800"/>
              </a:xfrm>
              <a:custGeom>
                <a:avLst/>
                <a:gdLst/>
                <a:ahLst/>
                <a:cxnLst/>
                <a:rect l="l" t="t" r="r" b="b"/>
                <a:pathLst>
                  <a:path w="621"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0" name="Google Shape;11550;p29"/>
              <p:cNvSpPr/>
              <p:nvPr/>
            </p:nvSpPr>
            <p:spPr>
              <a:xfrm>
                <a:off x="3861450" y="2015325"/>
                <a:ext cx="15525" cy="11800"/>
              </a:xfrm>
              <a:custGeom>
                <a:avLst/>
                <a:gdLst/>
                <a:ahLst/>
                <a:cxnLst/>
                <a:rect l="l" t="t" r="r" b="b"/>
                <a:pathLst>
                  <a:path w="621" h="472" extrusionOk="0">
                    <a:moveTo>
                      <a:pt x="298" y="1"/>
                    </a:moveTo>
                    <a:cubicBezTo>
                      <a:pt x="1" y="1"/>
                      <a:pt x="1" y="472"/>
                      <a:pt x="298" y="472"/>
                    </a:cubicBezTo>
                    <a:cubicBezTo>
                      <a:pt x="621" y="472"/>
                      <a:pt x="621"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1" name="Google Shape;11551;p29"/>
              <p:cNvSpPr/>
              <p:nvPr/>
            </p:nvSpPr>
            <p:spPr>
              <a:xfrm>
                <a:off x="3860850" y="1971950"/>
                <a:ext cx="15500" cy="11175"/>
              </a:xfrm>
              <a:custGeom>
                <a:avLst/>
                <a:gdLst/>
                <a:ahLst/>
                <a:cxnLst/>
                <a:rect l="l" t="t" r="r" b="b"/>
                <a:pathLst>
                  <a:path w="620" h="447" extrusionOk="0">
                    <a:moveTo>
                      <a:pt x="297" y="0"/>
                    </a:moveTo>
                    <a:cubicBezTo>
                      <a:pt x="0" y="0"/>
                      <a:pt x="0" y="447"/>
                      <a:pt x="297" y="447"/>
                    </a:cubicBezTo>
                    <a:cubicBezTo>
                      <a:pt x="620" y="447"/>
                      <a:pt x="620"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2" name="Google Shape;11552;p29"/>
              <p:cNvSpPr/>
              <p:nvPr/>
            </p:nvSpPr>
            <p:spPr>
              <a:xfrm>
                <a:off x="3899250" y="20165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3" name="Google Shape;11553;p29"/>
              <p:cNvSpPr/>
              <p:nvPr/>
            </p:nvSpPr>
            <p:spPr>
              <a:xfrm>
                <a:off x="3929000" y="2047550"/>
                <a:ext cx="15525" cy="11825"/>
              </a:xfrm>
              <a:custGeom>
                <a:avLst/>
                <a:gdLst/>
                <a:ahLst/>
                <a:cxnLst/>
                <a:rect l="l" t="t" r="r" b="b"/>
                <a:pathLst>
                  <a:path w="621" h="473" extrusionOk="0">
                    <a:moveTo>
                      <a:pt x="298" y="1"/>
                    </a:moveTo>
                    <a:cubicBezTo>
                      <a:pt x="1" y="1"/>
                      <a:pt x="1" y="472"/>
                      <a:pt x="298" y="472"/>
                    </a:cubicBezTo>
                    <a:cubicBezTo>
                      <a:pt x="306" y="472"/>
                      <a:pt x="314" y="473"/>
                      <a:pt x="321" y="473"/>
                    </a:cubicBezTo>
                    <a:cubicBezTo>
                      <a:pt x="620" y="473"/>
                      <a:pt x="613"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4" name="Google Shape;11554;p29"/>
              <p:cNvSpPr/>
              <p:nvPr/>
            </p:nvSpPr>
            <p:spPr>
              <a:xfrm>
                <a:off x="3941400" y="1965125"/>
                <a:ext cx="15525" cy="11175"/>
              </a:xfrm>
              <a:custGeom>
                <a:avLst/>
                <a:gdLst/>
                <a:ahLst/>
                <a:cxnLst/>
                <a:rect l="l" t="t" r="r" b="b"/>
                <a:pathLst>
                  <a:path w="621" h="447" extrusionOk="0">
                    <a:moveTo>
                      <a:pt x="298" y="1"/>
                    </a:moveTo>
                    <a:cubicBezTo>
                      <a:pt x="1" y="1"/>
                      <a:pt x="1" y="447"/>
                      <a:pt x="298" y="447"/>
                    </a:cubicBezTo>
                    <a:cubicBezTo>
                      <a:pt x="620" y="447"/>
                      <a:pt x="620"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5" name="Google Shape;11555;p29"/>
              <p:cNvSpPr/>
              <p:nvPr/>
            </p:nvSpPr>
            <p:spPr>
              <a:xfrm>
                <a:off x="3909175" y="1940950"/>
                <a:ext cx="15175" cy="11275"/>
              </a:xfrm>
              <a:custGeom>
                <a:avLst/>
                <a:gdLst/>
                <a:ahLst/>
                <a:cxnLst/>
                <a:rect l="l" t="t" r="r" b="b"/>
                <a:pathLst>
                  <a:path w="607" h="451" extrusionOk="0">
                    <a:moveTo>
                      <a:pt x="323" y="1"/>
                    </a:moveTo>
                    <a:cubicBezTo>
                      <a:pt x="1" y="1"/>
                      <a:pt x="1" y="447"/>
                      <a:pt x="323" y="447"/>
                    </a:cubicBezTo>
                    <a:cubicBezTo>
                      <a:pt x="336" y="449"/>
                      <a:pt x="348" y="451"/>
                      <a:pt x="360" y="451"/>
                    </a:cubicBezTo>
                    <a:cubicBezTo>
                      <a:pt x="597" y="451"/>
                      <a:pt x="606"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6" name="Google Shape;11556;p29"/>
              <p:cNvSpPr/>
              <p:nvPr/>
            </p:nvSpPr>
            <p:spPr>
              <a:xfrm>
                <a:off x="3967425" y="20041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7" name="Google Shape;11557;p29"/>
              <p:cNvSpPr/>
              <p:nvPr/>
            </p:nvSpPr>
            <p:spPr>
              <a:xfrm>
                <a:off x="3867025" y="2036400"/>
                <a:ext cx="15525" cy="11175"/>
              </a:xfrm>
              <a:custGeom>
                <a:avLst/>
                <a:gdLst/>
                <a:ahLst/>
                <a:cxnLst/>
                <a:rect l="l" t="t" r="r" b="b"/>
                <a:pathLst>
                  <a:path w="621" h="447" extrusionOk="0">
                    <a:moveTo>
                      <a:pt x="298" y="0"/>
                    </a:moveTo>
                    <a:cubicBezTo>
                      <a:pt x="1" y="0"/>
                      <a:pt x="1" y="447"/>
                      <a:pt x="298" y="447"/>
                    </a:cubicBezTo>
                    <a:cubicBezTo>
                      <a:pt x="621" y="447"/>
                      <a:pt x="621"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8" name="Google Shape;11558;p29"/>
              <p:cNvSpPr/>
              <p:nvPr/>
            </p:nvSpPr>
            <p:spPr>
              <a:xfrm>
                <a:off x="3862700" y="1993625"/>
                <a:ext cx="15500" cy="11825"/>
              </a:xfrm>
              <a:custGeom>
                <a:avLst/>
                <a:gdLst/>
                <a:ahLst/>
                <a:cxnLst/>
                <a:rect l="l" t="t" r="r" b="b"/>
                <a:pathLst>
                  <a:path w="620" h="473" extrusionOk="0">
                    <a:moveTo>
                      <a:pt x="323" y="1"/>
                    </a:moveTo>
                    <a:cubicBezTo>
                      <a:pt x="0" y="1"/>
                      <a:pt x="0" y="472"/>
                      <a:pt x="323" y="472"/>
                    </a:cubicBezTo>
                    <a:cubicBezTo>
                      <a:pt x="330" y="473"/>
                      <a:pt x="337" y="473"/>
                      <a:pt x="344" y="473"/>
                    </a:cubicBezTo>
                    <a:cubicBezTo>
                      <a:pt x="620" y="473"/>
                      <a:pt x="613"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9" name="Google Shape;11559;p29"/>
              <p:cNvSpPr/>
              <p:nvPr/>
            </p:nvSpPr>
            <p:spPr>
              <a:xfrm>
                <a:off x="3927775" y="2021525"/>
                <a:ext cx="15500" cy="11825"/>
              </a:xfrm>
              <a:custGeom>
                <a:avLst/>
                <a:gdLst/>
                <a:ahLst/>
                <a:cxnLst/>
                <a:rect l="l" t="t" r="r" b="b"/>
                <a:pathLst>
                  <a:path w="620" h="473" extrusionOk="0">
                    <a:moveTo>
                      <a:pt x="323" y="1"/>
                    </a:moveTo>
                    <a:cubicBezTo>
                      <a:pt x="0" y="1"/>
                      <a:pt x="0" y="472"/>
                      <a:pt x="323" y="472"/>
                    </a:cubicBezTo>
                    <a:cubicBezTo>
                      <a:pt x="330" y="472"/>
                      <a:pt x="337" y="472"/>
                      <a:pt x="344" y="472"/>
                    </a:cubicBezTo>
                    <a:cubicBezTo>
                      <a:pt x="620" y="472"/>
                      <a:pt x="613"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0" name="Google Shape;11560;p29"/>
              <p:cNvSpPr/>
              <p:nvPr/>
            </p:nvSpPr>
            <p:spPr>
              <a:xfrm>
                <a:off x="3955050" y="2046325"/>
                <a:ext cx="15500" cy="11800"/>
              </a:xfrm>
              <a:custGeom>
                <a:avLst/>
                <a:gdLst/>
                <a:ahLst/>
                <a:cxnLst/>
                <a:rect l="l" t="t" r="r" b="b"/>
                <a:pathLst>
                  <a:path w="620" h="472" extrusionOk="0">
                    <a:moveTo>
                      <a:pt x="322" y="0"/>
                    </a:moveTo>
                    <a:cubicBezTo>
                      <a:pt x="0" y="0"/>
                      <a:pt x="0" y="471"/>
                      <a:pt x="322" y="471"/>
                    </a:cubicBezTo>
                    <a:cubicBezTo>
                      <a:pt x="620" y="471"/>
                      <a:pt x="620"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1" name="Google Shape;11561;p29"/>
              <p:cNvSpPr/>
              <p:nvPr/>
            </p:nvSpPr>
            <p:spPr>
              <a:xfrm>
                <a:off x="3957525" y="1950875"/>
                <a:ext cx="15500" cy="11800"/>
              </a:xfrm>
              <a:custGeom>
                <a:avLst/>
                <a:gdLst/>
                <a:ahLst/>
                <a:cxnLst/>
                <a:rect l="l" t="t" r="r" b="b"/>
                <a:pathLst>
                  <a:path w="620"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2" name="Google Shape;11562;p29"/>
              <p:cNvSpPr/>
              <p:nvPr/>
            </p:nvSpPr>
            <p:spPr>
              <a:xfrm>
                <a:off x="3912275" y="2058700"/>
                <a:ext cx="15525" cy="11800"/>
              </a:xfrm>
              <a:custGeom>
                <a:avLst/>
                <a:gdLst/>
                <a:ahLst/>
                <a:cxnLst/>
                <a:rect l="l" t="t" r="r" b="b"/>
                <a:pathLst>
                  <a:path w="621" h="472" extrusionOk="0">
                    <a:moveTo>
                      <a:pt x="323" y="1"/>
                    </a:moveTo>
                    <a:cubicBezTo>
                      <a:pt x="1" y="1"/>
                      <a:pt x="1" y="472"/>
                      <a:pt x="323" y="472"/>
                    </a:cubicBezTo>
                    <a:cubicBezTo>
                      <a:pt x="620" y="472"/>
                      <a:pt x="620"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63" name="Google Shape;11563;p29"/>
            <p:cNvGrpSpPr/>
            <p:nvPr/>
          </p:nvGrpSpPr>
          <p:grpSpPr>
            <a:xfrm flipH="1">
              <a:off x="7581864" y="332417"/>
              <a:ext cx="407984" cy="415906"/>
              <a:chOff x="3646250" y="1707050"/>
              <a:chExt cx="552375" cy="563100"/>
            </a:xfrm>
          </p:grpSpPr>
          <p:sp>
            <p:nvSpPr>
              <p:cNvPr id="11564" name="Google Shape;11564;p29"/>
              <p:cNvSpPr/>
              <p:nvPr/>
            </p:nvSpPr>
            <p:spPr>
              <a:xfrm>
                <a:off x="3931325"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5" name="Google Shape;11565;p29"/>
              <p:cNvSpPr/>
              <p:nvPr/>
            </p:nvSpPr>
            <p:spPr>
              <a:xfrm>
                <a:off x="3850150"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6" name="Google Shape;11566;p29"/>
              <p:cNvSpPr/>
              <p:nvPr/>
            </p:nvSpPr>
            <p:spPr>
              <a:xfrm>
                <a:off x="3729925"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7" name="Google Shape;11567;p29"/>
              <p:cNvSpPr/>
              <p:nvPr/>
            </p:nvSpPr>
            <p:spPr>
              <a:xfrm>
                <a:off x="3646250"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8" name="Google Shape;11568;p29"/>
              <p:cNvSpPr/>
              <p:nvPr/>
            </p:nvSpPr>
            <p:spPr>
              <a:xfrm>
                <a:off x="3966188"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9" name="Google Shape;11569;p29"/>
              <p:cNvSpPr/>
              <p:nvPr/>
            </p:nvSpPr>
            <p:spPr>
              <a:xfrm>
                <a:off x="3983088"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0" name="Google Shape;11570;p29"/>
              <p:cNvSpPr/>
              <p:nvPr/>
            </p:nvSpPr>
            <p:spPr>
              <a:xfrm>
                <a:off x="3979363"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1" name="Google Shape;11571;p29"/>
              <p:cNvSpPr/>
              <p:nvPr/>
            </p:nvSpPr>
            <p:spPr>
              <a:xfrm>
                <a:off x="3659875"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2" name="Google Shape;11572;p29"/>
              <p:cNvSpPr/>
              <p:nvPr/>
            </p:nvSpPr>
            <p:spPr>
              <a:xfrm>
                <a:off x="3961388"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3" name="Google Shape;11573;p29"/>
              <p:cNvSpPr/>
              <p:nvPr/>
            </p:nvSpPr>
            <p:spPr>
              <a:xfrm>
                <a:off x="3772363"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4" name="Google Shape;11574;p29"/>
              <p:cNvSpPr/>
              <p:nvPr/>
            </p:nvSpPr>
            <p:spPr>
              <a:xfrm>
                <a:off x="3913063"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5" name="Google Shape;11575;p29"/>
              <p:cNvSpPr/>
              <p:nvPr/>
            </p:nvSpPr>
            <p:spPr>
              <a:xfrm>
                <a:off x="3931325" y="2051863"/>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6" name="Google Shape;11576;p29"/>
              <p:cNvSpPr/>
              <p:nvPr/>
            </p:nvSpPr>
            <p:spPr>
              <a:xfrm>
                <a:off x="3850150" y="2054588"/>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7" name="Google Shape;11577;p29"/>
              <p:cNvSpPr/>
              <p:nvPr/>
            </p:nvSpPr>
            <p:spPr>
              <a:xfrm>
                <a:off x="3729925" y="2031463"/>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8" name="Google Shape;11578;p29"/>
              <p:cNvSpPr/>
              <p:nvPr/>
            </p:nvSpPr>
            <p:spPr>
              <a:xfrm>
                <a:off x="3646250" y="2001413"/>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9" name="Google Shape;11579;p29"/>
              <p:cNvSpPr/>
              <p:nvPr/>
            </p:nvSpPr>
            <p:spPr>
              <a:xfrm>
                <a:off x="3966188" y="2036188"/>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0" name="Google Shape;11580;p29"/>
              <p:cNvSpPr/>
              <p:nvPr/>
            </p:nvSpPr>
            <p:spPr>
              <a:xfrm>
                <a:off x="3983088" y="1997688"/>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1" name="Google Shape;11581;p29"/>
              <p:cNvSpPr/>
              <p:nvPr/>
            </p:nvSpPr>
            <p:spPr>
              <a:xfrm>
                <a:off x="3979363" y="1881938"/>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2" name="Google Shape;11582;p29"/>
              <p:cNvSpPr/>
              <p:nvPr/>
            </p:nvSpPr>
            <p:spPr>
              <a:xfrm>
                <a:off x="3659875" y="1890463"/>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3" name="Google Shape;11583;p29"/>
              <p:cNvSpPr/>
              <p:nvPr/>
            </p:nvSpPr>
            <p:spPr>
              <a:xfrm>
                <a:off x="3961388" y="1771013"/>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4" name="Google Shape;11584;p29"/>
              <p:cNvSpPr/>
              <p:nvPr/>
            </p:nvSpPr>
            <p:spPr>
              <a:xfrm>
                <a:off x="3772363" y="1758688"/>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5" name="Google Shape;11585;p29"/>
              <p:cNvSpPr/>
              <p:nvPr/>
            </p:nvSpPr>
            <p:spPr>
              <a:xfrm>
                <a:off x="3913063" y="1718788"/>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6" name="Google Shape;11586;p29"/>
              <p:cNvSpPr/>
              <p:nvPr/>
            </p:nvSpPr>
            <p:spPr>
              <a:xfrm>
                <a:off x="3931788" y="2052775"/>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7" name="Google Shape;11587;p29"/>
              <p:cNvSpPr/>
              <p:nvPr/>
            </p:nvSpPr>
            <p:spPr>
              <a:xfrm>
                <a:off x="3936450" y="2075725"/>
                <a:ext cx="57650" cy="128650"/>
              </a:xfrm>
              <a:custGeom>
                <a:avLst/>
                <a:gdLst/>
                <a:ahLst/>
                <a:cxnLst/>
                <a:rect l="l" t="t" r="r" b="b"/>
                <a:pathLst>
                  <a:path w="2306" h="5146" extrusionOk="0">
                    <a:moveTo>
                      <a:pt x="625" y="0"/>
                    </a:moveTo>
                    <a:cubicBezTo>
                      <a:pt x="445" y="0"/>
                      <a:pt x="278" y="129"/>
                      <a:pt x="149" y="460"/>
                    </a:cubicBezTo>
                    <a:cubicBezTo>
                      <a:pt x="0" y="882"/>
                      <a:pt x="50" y="1452"/>
                      <a:pt x="124" y="1923"/>
                    </a:cubicBezTo>
                    <a:cubicBezTo>
                      <a:pt x="199" y="2443"/>
                      <a:pt x="273" y="2964"/>
                      <a:pt x="447" y="3509"/>
                    </a:cubicBezTo>
                    <a:lnTo>
                      <a:pt x="719" y="4327"/>
                    </a:lnTo>
                    <a:cubicBezTo>
                      <a:pt x="827" y="4543"/>
                      <a:pt x="1030" y="4835"/>
                      <a:pt x="1080" y="5054"/>
                    </a:cubicBezTo>
                    <a:lnTo>
                      <a:pt x="1080" y="5054"/>
                    </a:lnTo>
                    <a:cubicBezTo>
                      <a:pt x="1009" y="4490"/>
                      <a:pt x="933" y="3926"/>
                      <a:pt x="769" y="3385"/>
                    </a:cubicBezTo>
                    <a:lnTo>
                      <a:pt x="769" y="3385"/>
                    </a:lnTo>
                    <a:cubicBezTo>
                      <a:pt x="1017" y="3931"/>
                      <a:pt x="1389" y="4427"/>
                      <a:pt x="1835" y="4823"/>
                    </a:cubicBezTo>
                    <a:cubicBezTo>
                      <a:pt x="1711" y="4079"/>
                      <a:pt x="1438" y="3410"/>
                      <a:pt x="1141" y="2691"/>
                    </a:cubicBezTo>
                    <a:lnTo>
                      <a:pt x="1141" y="2691"/>
                    </a:lnTo>
                    <a:cubicBezTo>
                      <a:pt x="1463" y="3187"/>
                      <a:pt x="1835" y="3658"/>
                      <a:pt x="2231" y="4055"/>
                    </a:cubicBezTo>
                    <a:cubicBezTo>
                      <a:pt x="2306" y="3137"/>
                      <a:pt x="2132" y="2195"/>
                      <a:pt x="1835" y="1328"/>
                    </a:cubicBezTo>
                    <a:cubicBezTo>
                      <a:pt x="1673" y="913"/>
                      <a:pt x="1104" y="0"/>
                      <a:pt x="625" y="0"/>
                    </a:cubicBezTo>
                    <a:close/>
                    <a:moveTo>
                      <a:pt x="1080" y="5054"/>
                    </a:moveTo>
                    <a:cubicBezTo>
                      <a:pt x="1083" y="5084"/>
                      <a:pt x="1087" y="5115"/>
                      <a:pt x="1091" y="5145"/>
                    </a:cubicBezTo>
                    <a:cubicBezTo>
                      <a:pt x="1091" y="5117"/>
                      <a:pt x="1087" y="5086"/>
                      <a:pt x="1080" y="5054"/>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8" name="Google Shape;11588;p29"/>
              <p:cNvSpPr/>
              <p:nvPr/>
            </p:nvSpPr>
            <p:spPr>
              <a:xfrm>
                <a:off x="3850613" y="2055500"/>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9" name="Google Shape;11589;p29"/>
              <p:cNvSpPr/>
              <p:nvPr/>
            </p:nvSpPr>
            <p:spPr>
              <a:xfrm>
                <a:off x="3854650" y="2077050"/>
                <a:ext cx="60750" cy="136000"/>
              </a:xfrm>
              <a:custGeom>
                <a:avLst/>
                <a:gdLst/>
                <a:ahLst/>
                <a:cxnLst/>
                <a:rect l="l" t="t" r="r" b="b"/>
                <a:pathLst>
                  <a:path w="2430" h="5440" extrusionOk="0">
                    <a:moveTo>
                      <a:pt x="1578" y="0"/>
                    </a:moveTo>
                    <a:cubicBezTo>
                      <a:pt x="1353" y="0"/>
                      <a:pt x="1226" y="188"/>
                      <a:pt x="1066" y="407"/>
                    </a:cubicBezTo>
                    <a:cubicBezTo>
                      <a:pt x="694" y="1002"/>
                      <a:pt x="496" y="1647"/>
                      <a:pt x="322" y="2366"/>
                    </a:cubicBezTo>
                    <a:cubicBezTo>
                      <a:pt x="124" y="3258"/>
                      <a:pt x="50" y="4200"/>
                      <a:pt x="0" y="5117"/>
                    </a:cubicBezTo>
                    <a:cubicBezTo>
                      <a:pt x="124" y="4572"/>
                      <a:pt x="298" y="4026"/>
                      <a:pt x="620" y="3580"/>
                    </a:cubicBezTo>
                    <a:cubicBezTo>
                      <a:pt x="669" y="4200"/>
                      <a:pt x="744" y="4820"/>
                      <a:pt x="818" y="5439"/>
                    </a:cubicBezTo>
                    <a:cubicBezTo>
                      <a:pt x="1016" y="4696"/>
                      <a:pt x="1190" y="3977"/>
                      <a:pt x="1388" y="3233"/>
                    </a:cubicBezTo>
                    <a:cubicBezTo>
                      <a:pt x="1661" y="3704"/>
                      <a:pt x="1909" y="4150"/>
                      <a:pt x="2107" y="4646"/>
                    </a:cubicBezTo>
                    <a:cubicBezTo>
                      <a:pt x="2405" y="3704"/>
                      <a:pt x="2405" y="2663"/>
                      <a:pt x="2430" y="1671"/>
                    </a:cubicBezTo>
                    <a:cubicBezTo>
                      <a:pt x="2430" y="1374"/>
                      <a:pt x="2430" y="1027"/>
                      <a:pt x="2355" y="754"/>
                    </a:cubicBezTo>
                    <a:cubicBezTo>
                      <a:pt x="2256" y="482"/>
                      <a:pt x="2033" y="159"/>
                      <a:pt x="1760" y="35"/>
                    </a:cubicBezTo>
                    <a:cubicBezTo>
                      <a:pt x="1693" y="11"/>
                      <a:pt x="1632" y="0"/>
                      <a:pt x="1578"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0" name="Google Shape;11590;p29"/>
              <p:cNvSpPr/>
              <p:nvPr/>
            </p:nvSpPr>
            <p:spPr>
              <a:xfrm>
                <a:off x="3730388" y="2032375"/>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1" name="Google Shape;11591;p29"/>
              <p:cNvSpPr/>
              <p:nvPr/>
            </p:nvSpPr>
            <p:spPr>
              <a:xfrm>
                <a:off x="3753625" y="2059025"/>
                <a:ext cx="106000" cy="121175"/>
              </a:xfrm>
              <a:custGeom>
                <a:avLst/>
                <a:gdLst/>
                <a:ahLst/>
                <a:cxnLst/>
                <a:rect l="l" t="t" r="r" b="b"/>
                <a:pathLst>
                  <a:path w="4240" h="4847" extrusionOk="0">
                    <a:moveTo>
                      <a:pt x="20" y="4329"/>
                    </a:moveTo>
                    <a:cubicBezTo>
                      <a:pt x="13" y="4336"/>
                      <a:pt x="7" y="4344"/>
                      <a:pt x="0" y="4351"/>
                    </a:cubicBezTo>
                    <a:cubicBezTo>
                      <a:pt x="7" y="4344"/>
                      <a:pt x="14" y="4337"/>
                      <a:pt x="20" y="4329"/>
                    </a:cubicBezTo>
                    <a:close/>
                    <a:moveTo>
                      <a:pt x="3699" y="1"/>
                    </a:moveTo>
                    <a:cubicBezTo>
                      <a:pt x="3413" y="1"/>
                      <a:pt x="3055" y="189"/>
                      <a:pt x="2851" y="335"/>
                    </a:cubicBezTo>
                    <a:cubicBezTo>
                      <a:pt x="2231" y="781"/>
                      <a:pt x="1686" y="1450"/>
                      <a:pt x="1215" y="2070"/>
                    </a:cubicBezTo>
                    <a:cubicBezTo>
                      <a:pt x="942" y="2442"/>
                      <a:pt x="719" y="2814"/>
                      <a:pt x="496" y="3211"/>
                    </a:cubicBezTo>
                    <a:cubicBezTo>
                      <a:pt x="397" y="3384"/>
                      <a:pt x="273" y="3607"/>
                      <a:pt x="199" y="3830"/>
                    </a:cubicBezTo>
                    <a:cubicBezTo>
                      <a:pt x="152" y="3947"/>
                      <a:pt x="127" y="4197"/>
                      <a:pt x="20" y="4329"/>
                    </a:cubicBezTo>
                    <a:lnTo>
                      <a:pt x="20" y="4329"/>
                    </a:lnTo>
                    <a:cubicBezTo>
                      <a:pt x="460" y="3841"/>
                      <a:pt x="900" y="3352"/>
                      <a:pt x="1364" y="2888"/>
                    </a:cubicBezTo>
                    <a:lnTo>
                      <a:pt x="1364" y="2888"/>
                    </a:lnTo>
                    <a:cubicBezTo>
                      <a:pt x="1240" y="3508"/>
                      <a:pt x="1066" y="4103"/>
                      <a:pt x="843" y="4698"/>
                    </a:cubicBezTo>
                    <a:cubicBezTo>
                      <a:pt x="1364" y="4177"/>
                      <a:pt x="1810" y="3558"/>
                      <a:pt x="2132" y="2888"/>
                    </a:cubicBezTo>
                    <a:lnTo>
                      <a:pt x="2132" y="2888"/>
                    </a:lnTo>
                    <a:lnTo>
                      <a:pt x="1959" y="4847"/>
                    </a:lnTo>
                    <a:cubicBezTo>
                      <a:pt x="2455" y="4177"/>
                      <a:pt x="2950" y="3458"/>
                      <a:pt x="3347" y="2715"/>
                    </a:cubicBezTo>
                    <a:cubicBezTo>
                      <a:pt x="3694" y="2095"/>
                      <a:pt x="4239" y="1079"/>
                      <a:pt x="4115" y="360"/>
                    </a:cubicBezTo>
                    <a:cubicBezTo>
                      <a:pt x="4064" y="94"/>
                      <a:pt x="3899" y="1"/>
                      <a:pt x="3699"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2" name="Google Shape;11592;p29"/>
              <p:cNvSpPr/>
              <p:nvPr/>
            </p:nvSpPr>
            <p:spPr>
              <a:xfrm>
                <a:off x="3646713" y="2002325"/>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3" name="Google Shape;11593;p29"/>
              <p:cNvSpPr/>
              <p:nvPr/>
            </p:nvSpPr>
            <p:spPr>
              <a:xfrm>
                <a:off x="3687925" y="2004575"/>
                <a:ext cx="155575" cy="74000"/>
              </a:xfrm>
              <a:custGeom>
                <a:avLst/>
                <a:gdLst/>
                <a:ahLst/>
                <a:cxnLst/>
                <a:rect l="l" t="t" r="r" b="b"/>
                <a:pathLst>
                  <a:path w="6223" h="2960" extrusionOk="0">
                    <a:moveTo>
                      <a:pt x="5606" y="0"/>
                    </a:moveTo>
                    <a:cubicBezTo>
                      <a:pt x="5499" y="0"/>
                      <a:pt x="5382" y="27"/>
                      <a:pt x="5256" y="59"/>
                    </a:cubicBezTo>
                    <a:cubicBezTo>
                      <a:pt x="4314" y="208"/>
                      <a:pt x="3347" y="356"/>
                      <a:pt x="2405" y="579"/>
                    </a:cubicBezTo>
                    <a:cubicBezTo>
                      <a:pt x="1538" y="802"/>
                      <a:pt x="645" y="1075"/>
                      <a:pt x="1" y="1695"/>
                    </a:cubicBezTo>
                    <a:cubicBezTo>
                      <a:pt x="645" y="1645"/>
                      <a:pt x="1339" y="1571"/>
                      <a:pt x="1984" y="1521"/>
                    </a:cubicBezTo>
                    <a:lnTo>
                      <a:pt x="1984" y="1521"/>
                    </a:lnTo>
                    <a:cubicBezTo>
                      <a:pt x="1587" y="1819"/>
                      <a:pt x="1166" y="2191"/>
                      <a:pt x="868" y="2637"/>
                    </a:cubicBezTo>
                    <a:cubicBezTo>
                      <a:pt x="1488" y="2463"/>
                      <a:pt x="2133" y="2290"/>
                      <a:pt x="2752" y="2067"/>
                    </a:cubicBezTo>
                    <a:lnTo>
                      <a:pt x="2752" y="2067"/>
                    </a:lnTo>
                    <a:cubicBezTo>
                      <a:pt x="2628" y="2389"/>
                      <a:pt x="2455" y="2686"/>
                      <a:pt x="2257" y="2959"/>
                    </a:cubicBezTo>
                    <a:cubicBezTo>
                      <a:pt x="3496" y="2612"/>
                      <a:pt x="4686" y="1968"/>
                      <a:pt x="5678" y="1150"/>
                    </a:cubicBezTo>
                    <a:cubicBezTo>
                      <a:pt x="5950" y="902"/>
                      <a:pt x="6223" y="579"/>
                      <a:pt x="5975" y="208"/>
                    </a:cubicBezTo>
                    <a:cubicBezTo>
                      <a:pt x="5875" y="50"/>
                      <a:pt x="5750" y="0"/>
                      <a:pt x="560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4" name="Google Shape;11594;p29"/>
              <p:cNvSpPr/>
              <p:nvPr/>
            </p:nvSpPr>
            <p:spPr>
              <a:xfrm>
                <a:off x="3966650" y="2037100"/>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5" name="Google Shape;11595;p29"/>
              <p:cNvSpPr/>
              <p:nvPr/>
            </p:nvSpPr>
            <p:spPr>
              <a:xfrm>
                <a:off x="3974250" y="2051050"/>
                <a:ext cx="108475" cy="95675"/>
              </a:xfrm>
              <a:custGeom>
                <a:avLst/>
                <a:gdLst/>
                <a:ahLst/>
                <a:cxnLst/>
                <a:rect l="l" t="t" r="r" b="b"/>
                <a:pathLst>
                  <a:path w="4339" h="3827" extrusionOk="0">
                    <a:moveTo>
                      <a:pt x="294" y="1"/>
                    </a:moveTo>
                    <a:cubicBezTo>
                      <a:pt x="190" y="1"/>
                      <a:pt x="110" y="52"/>
                      <a:pt x="100" y="208"/>
                    </a:cubicBezTo>
                    <a:cubicBezTo>
                      <a:pt x="1" y="480"/>
                      <a:pt x="323" y="827"/>
                      <a:pt x="472" y="1001"/>
                    </a:cubicBezTo>
                    <a:cubicBezTo>
                      <a:pt x="1314" y="2141"/>
                      <a:pt x="2331" y="3083"/>
                      <a:pt x="3521" y="3827"/>
                    </a:cubicBezTo>
                    <a:cubicBezTo>
                      <a:pt x="3446" y="3579"/>
                      <a:pt x="3347" y="3381"/>
                      <a:pt x="3273" y="3158"/>
                    </a:cubicBezTo>
                    <a:lnTo>
                      <a:pt x="3273" y="3158"/>
                    </a:lnTo>
                    <a:cubicBezTo>
                      <a:pt x="3595" y="3282"/>
                      <a:pt x="3967" y="3406"/>
                      <a:pt x="4314" y="3530"/>
                    </a:cubicBezTo>
                    <a:cubicBezTo>
                      <a:pt x="4140" y="3158"/>
                      <a:pt x="3892" y="2811"/>
                      <a:pt x="3645" y="2513"/>
                    </a:cubicBezTo>
                    <a:cubicBezTo>
                      <a:pt x="3892" y="2513"/>
                      <a:pt x="4091" y="2538"/>
                      <a:pt x="4339" y="2538"/>
                    </a:cubicBezTo>
                    <a:cubicBezTo>
                      <a:pt x="4091" y="2191"/>
                      <a:pt x="3769" y="1918"/>
                      <a:pt x="3421" y="1670"/>
                    </a:cubicBezTo>
                    <a:cubicBezTo>
                      <a:pt x="2579" y="1075"/>
                      <a:pt x="1686" y="580"/>
                      <a:pt x="744" y="158"/>
                    </a:cubicBezTo>
                    <a:cubicBezTo>
                      <a:pt x="629" y="100"/>
                      <a:pt x="438" y="1"/>
                      <a:pt x="294"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6" name="Google Shape;11596;p29"/>
              <p:cNvSpPr/>
              <p:nvPr/>
            </p:nvSpPr>
            <p:spPr>
              <a:xfrm>
                <a:off x="3983550" y="1998600"/>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7" name="Google Shape;11597;p29"/>
              <p:cNvSpPr/>
              <p:nvPr/>
            </p:nvSpPr>
            <p:spPr>
              <a:xfrm>
                <a:off x="3987875" y="1992150"/>
                <a:ext cx="128325" cy="75250"/>
              </a:xfrm>
              <a:custGeom>
                <a:avLst/>
                <a:gdLst/>
                <a:ahLst/>
                <a:cxnLst/>
                <a:rect l="l" t="t" r="r" b="b"/>
                <a:pathLst>
                  <a:path w="5133" h="3010" extrusionOk="0">
                    <a:moveTo>
                      <a:pt x="862" y="1"/>
                    </a:moveTo>
                    <a:cubicBezTo>
                      <a:pt x="573" y="1"/>
                      <a:pt x="172" y="56"/>
                      <a:pt x="75" y="308"/>
                    </a:cubicBezTo>
                    <a:cubicBezTo>
                      <a:pt x="1" y="581"/>
                      <a:pt x="422" y="952"/>
                      <a:pt x="571" y="1126"/>
                    </a:cubicBezTo>
                    <a:cubicBezTo>
                      <a:pt x="1166" y="1696"/>
                      <a:pt x="1885" y="2043"/>
                      <a:pt x="2554" y="2390"/>
                    </a:cubicBezTo>
                    <a:cubicBezTo>
                      <a:pt x="3025" y="2589"/>
                      <a:pt x="3471" y="2812"/>
                      <a:pt x="3918" y="3010"/>
                    </a:cubicBezTo>
                    <a:cubicBezTo>
                      <a:pt x="3645" y="2589"/>
                      <a:pt x="3347" y="2217"/>
                      <a:pt x="2976" y="1919"/>
                    </a:cubicBezTo>
                    <a:lnTo>
                      <a:pt x="2976" y="1919"/>
                    </a:lnTo>
                    <a:lnTo>
                      <a:pt x="4909" y="2291"/>
                    </a:lnTo>
                    <a:cubicBezTo>
                      <a:pt x="4513" y="1944"/>
                      <a:pt x="4017" y="1671"/>
                      <a:pt x="3496" y="1473"/>
                    </a:cubicBezTo>
                    <a:cubicBezTo>
                      <a:pt x="4042" y="1374"/>
                      <a:pt x="4587" y="1299"/>
                      <a:pt x="5132" y="1176"/>
                    </a:cubicBezTo>
                    <a:cubicBezTo>
                      <a:pt x="3918" y="432"/>
                      <a:pt x="2505" y="110"/>
                      <a:pt x="1067" y="10"/>
                    </a:cubicBezTo>
                    <a:cubicBezTo>
                      <a:pt x="1013" y="5"/>
                      <a:pt x="942" y="1"/>
                      <a:pt x="862"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8" name="Google Shape;11598;p29"/>
              <p:cNvSpPr/>
              <p:nvPr/>
            </p:nvSpPr>
            <p:spPr>
              <a:xfrm>
                <a:off x="3979825" y="1882850"/>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9" name="Google Shape;11599;p29"/>
              <p:cNvSpPr/>
              <p:nvPr/>
            </p:nvSpPr>
            <p:spPr>
              <a:xfrm>
                <a:off x="3992000" y="1909350"/>
                <a:ext cx="131025" cy="71525"/>
              </a:xfrm>
              <a:custGeom>
                <a:avLst/>
                <a:gdLst/>
                <a:ahLst/>
                <a:cxnLst/>
                <a:rect l="l" t="t" r="r" b="b"/>
                <a:pathLst>
                  <a:path w="5241" h="2861" extrusionOk="0">
                    <a:moveTo>
                      <a:pt x="4546" y="1"/>
                    </a:moveTo>
                    <a:lnTo>
                      <a:pt x="4546" y="1"/>
                    </a:lnTo>
                    <a:cubicBezTo>
                      <a:pt x="4075" y="125"/>
                      <a:pt x="3604" y="298"/>
                      <a:pt x="3133" y="447"/>
                    </a:cubicBezTo>
                    <a:cubicBezTo>
                      <a:pt x="2364" y="819"/>
                      <a:pt x="1621" y="1265"/>
                      <a:pt x="951" y="1810"/>
                    </a:cubicBezTo>
                    <a:cubicBezTo>
                      <a:pt x="728" y="1984"/>
                      <a:pt x="34" y="2430"/>
                      <a:pt x="9" y="2678"/>
                    </a:cubicBezTo>
                    <a:cubicBezTo>
                      <a:pt x="0" y="2815"/>
                      <a:pt x="126" y="2861"/>
                      <a:pt x="296" y="2861"/>
                    </a:cubicBezTo>
                    <a:cubicBezTo>
                      <a:pt x="589" y="2861"/>
                      <a:pt x="1015" y="2725"/>
                      <a:pt x="1125" y="2678"/>
                    </a:cubicBezTo>
                    <a:cubicBezTo>
                      <a:pt x="2439" y="2356"/>
                      <a:pt x="3753" y="2033"/>
                      <a:pt x="5067" y="1686"/>
                    </a:cubicBezTo>
                    <a:cubicBezTo>
                      <a:pt x="4571" y="1637"/>
                      <a:pt x="4075" y="1538"/>
                      <a:pt x="3579" y="1488"/>
                    </a:cubicBezTo>
                    <a:lnTo>
                      <a:pt x="5240" y="546"/>
                    </a:lnTo>
                    <a:lnTo>
                      <a:pt x="5240" y="546"/>
                    </a:lnTo>
                    <a:cubicBezTo>
                      <a:pt x="4571" y="769"/>
                      <a:pt x="3877" y="893"/>
                      <a:pt x="3207" y="992"/>
                    </a:cubicBezTo>
                    <a:cubicBezTo>
                      <a:pt x="3579" y="546"/>
                      <a:pt x="4001" y="199"/>
                      <a:pt x="4546"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0" name="Google Shape;11600;p29"/>
              <p:cNvSpPr/>
              <p:nvPr/>
            </p:nvSpPr>
            <p:spPr>
              <a:xfrm>
                <a:off x="3660338" y="1891375"/>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1" name="Google Shape;11601;p29"/>
              <p:cNvSpPr/>
              <p:nvPr/>
            </p:nvSpPr>
            <p:spPr>
              <a:xfrm>
                <a:off x="3732550" y="1916175"/>
                <a:ext cx="114050" cy="65100"/>
              </a:xfrm>
              <a:custGeom>
                <a:avLst/>
                <a:gdLst/>
                <a:ahLst/>
                <a:cxnLst/>
                <a:rect l="l" t="t" r="r" b="b"/>
                <a:pathLst>
                  <a:path w="4562" h="2604" extrusionOk="0">
                    <a:moveTo>
                      <a:pt x="174" y="0"/>
                    </a:moveTo>
                    <a:cubicBezTo>
                      <a:pt x="194" y="3"/>
                      <a:pt x="214" y="6"/>
                      <a:pt x="235" y="9"/>
                    </a:cubicBezTo>
                    <a:lnTo>
                      <a:pt x="235" y="9"/>
                    </a:lnTo>
                    <a:cubicBezTo>
                      <a:pt x="216" y="4"/>
                      <a:pt x="196" y="0"/>
                      <a:pt x="174" y="0"/>
                    </a:cubicBezTo>
                    <a:close/>
                    <a:moveTo>
                      <a:pt x="235" y="9"/>
                    </a:moveTo>
                    <a:cubicBezTo>
                      <a:pt x="318" y="34"/>
                      <a:pt x="366" y="108"/>
                      <a:pt x="447" y="149"/>
                    </a:cubicBezTo>
                    <a:cubicBezTo>
                      <a:pt x="719" y="422"/>
                      <a:pt x="992" y="719"/>
                      <a:pt x="1240" y="992"/>
                    </a:cubicBezTo>
                    <a:cubicBezTo>
                      <a:pt x="937" y="916"/>
                      <a:pt x="634" y="884"/>
                      <a:pt x="309" y="884"/>
                    </a:cubicBezTo>
                    <a:cubicBezTo>
                      <a:pt x="208" y="884"/>
                      <a:pt x="106" y="887"/>
                      <a:pt x="1" y="893"/>
                    </a:cubicBezTo>
                    <a:cubicBezTo>
                      <a:pt x="546" y="1190"/>
                      <a:pt x="1067" y="1488"/>
                      <a:pt x="1612" y="1736"/>
                    </a:cubicBezTo>
                    <a:cubicBezTo>
                      <a:pt x="1508" y="1722"/>
                      <a:pt x="1404" y="1716"/>
                      <a:pt x="1300" y="1716"/>
                    </a:cubicBezTo>
                    <a:cubicBezTo>
                      <a:pt x="1032" y="1716"/>
                      <a:pt x="764" y="1756"/>
                      <a:pt x="496" y="1810"/>
                    </a:cubicBezTo>
                    <a:cubicBezTo>
                      <a:pt x="1091" y="2281"/>
                      <a:pt x="1835" y="2603"/>
                      <a:pt x="2579" y="2603"/>
                    </a:cubicBezTo>
                    <a:cubicBezTo>
                      <a:pt x="3198" y="2603"/>
                      <a:pt x="3818" y="2405"/>
                      <a:pt x="4413" y="2182"/>
                    </a:cubicBezTo>
                    <a:cubicBezTo>
                      <a:pt x="4463" y="2157"/>
                      <a:pt x="4562" y="2132"/>
                      <a:pt x="4562" y="2058"/>
                    </a:cubicBezTo>
                    <a:cubicBezTo>
                      <a:pt x="4562" y="1983"/>
                      <a:pt x="3942" y="1537"/>
                      <a:pt x="3843" y="1438"/>
                    </a:cubicBezTo>
                    <a:cubicBezTo>
                      <a:pt x="3521" y="1165"/>
                      <a:pt x="3099" y="942"/>
                      <a:pt x="2703" y="769"/>
                    </a:cubicBezTo>
                    <a:cubicBezTo>
                      <a:pt x="1952" y="357"/>
                      <a:pt x="1083" y="135"/>
                      <a:pt x="235" y="9"/>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2" name="Google Shape;11602;p29"/>
              <p:cNvSpPr/>
              <p:nvPr/>
            </p:nvSpPr>
            <p:spPr>
              <a:xfrm>
                <a:off x="3961850" y="1771925"/>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3" name="Google Shape;11603;p29"/>
              <p:cNvSpPr/>
              <p:nvPr/>
            </p:nvSpPr>
            <p:spPr>
              <a:xfrm>
                <a:off x="3964950" y="1805850"/>
                <a:ext cx="120875" cy="146350"/>
              </a:xfrm>
              <a:custGeom>
                <a:avLst/>
                <a:gdLst/>
                <a:ahLst/>
                <a:cxnLst/>
                <a:rect l="l" t="t" r="r" b="b"/>
                <a:pathLst>
                  <a:path w="4835" h="5854" extrusionOk="0">
                    <a:moveTo>
                      <a:pt x="4289" y="1"/>
                    </a:moveTo>
                    <a:lnTo>
                      <a:pt x="4289" y="1"/>
                    </a:lnTo>
                    <a:cubicBezTo>
                      <a:pt x="3446" y="546"/>
                      <a:pt x="2703" y="1240"/>
                      <a:pt x="2083" y="2058"/>
                    </a:cubicBezTo>
                    <a:cubicBezTo>
                      <a:pt x="1364" y="2951"/>
                      <a:pt x="744" y="3942"/>
                      <a:pt x="298" y="4934"/>
                    </a:cubicBezTo>
                    <a:cubicBezTo>
                      <a:pt x="125" y="5207"/>
                      <a:pt x="1" y="5504"/>
                      <a:pt x="75" y="5802"/>
                    </a:cubicBezTo>
                    <a:cubicBezTo>
                      <a:pt x="112" y="5839"/>
                      <a:pt x="158" y="5853"/>
                      <a:pt x="208" y="5853"/>
                    </a:cubicBezTo>
                    <a:cubicBezTo>
                      <a:pt x="324" y="5853"/>
                      <a:pt x="459" y="5772"/>
                      <a:pt x="546" y="5702"/>
                    </a:cubicBezTo>
                    <a:cubicBezTo>
                      <a:pt x="1463" y="4983"/>
                      <a:pt x="2281" y="4215"/>
                      <a:pt x="3099" y="3372"/>
                    </a:cubicBezTo>
                    <a:cubicBezTo>
                      <a:pt x="3793" y="2703"/>
                      <a:pt x="4463" y="1959"/>
                      <a:pt x="4835" y="1067"/>
                    </a:cubicBezTo>
                    <a:lnTo>
                      <a:pt x="4835" y="1067"/>
                    </a:lnTo>
                    <a:cubicBezTo>
                      <a:pt x="4661" y="1116"/>
                      <a:pt x="4438" y="1191"/>
                      <a:pt x="4264" y="1240"/>
                    </a:cubicBezTo>
                    <a:cubicBezTo>
                      <a:pt x="4463" y="992"/>
                      <a:pt x="4686" y="720"/>
                      <a:pt x="4810" y="422"/>
                    </a:cubicBezTo>
                    <a:lnTo>
                      <a:pt x="4810" y="422"/>
                    </a:lnTo>
                    <a:cubicBezTo>
                      <a:pt x="4512" y="546"/>
                      <a:pt x="4215" y="645"/>
                      <a:pt x="3942" y="844"/>
                    </a:cubicBezTo>
                    <a:cubicBezTo>
                      <a:pt x="4091" y="571"/>
                      <a:pt x="4190" y="273"/>
                      <a:pt x="4289"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4" name="Google Shape;11604;p29"/>
              <p:cNvSpPr/>
              <p:nvPr/>
            </p:nvSpPr>
            <p:spPr>
              <a:xfrm>
                <a:off x="3772825" y="1759600"/>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5" name="Google Shape;11605;p29"/>
              <p:cNvSpPr/>
              <p:nvPr/>
            </p:nvSpPr>
            <p:spPr>
              <a:xfrm>
                <a:off x="3808150" y="1849250"/>
                <a:ext cx="69975" cy="85600"/>
              </a:xfrm>
              <a:custGeom>
                <a:avLst/>
                <a:gdLst/>
                <a:ahLst/>
                <a:cxnLst/>
                <a:rect l="l" t="t" r="r" b="b"/>
                <a:pathLst>
                  <a:path w="2799" h="3424" extrusionOk="0">
                    <a:moveTo>
                      <a:pt x="1687" y="0"/>
                    </a:moveTo>
                    <a:lnTo>
                      <a:pt x="1687" y="0"/>
                    </a:lnTo>
                    <a:cubicBezTo>
                      <a:pt x="1786" y="397"/>
                      <a:pt x="1811" y="843"/>
                      <a:pt x="1811" y="1239"/>
                    </a:cubicBezTo>
                    <a:cubicBezTo>
                      <a:pt x="1563" y="768"/>
                      <a:pt x="1265" y="372"/>
                      <a:pt x="893" y="25"/>
                    </a:cubicBezTo>
                    <a:lnTo>
                      <a:pt x="893" y="25"/>
                    </a:lnTo>
                    <a:cubicBezTo>
                      <a:pt x="992" y="446"/>
                      <a:pt x="1017" y="818"/>
                      <a:pt x="1042" y="1215"/>
                    </a:cubicBezTo>
                    <a:cubicBezTo>
                      <a:pt x="670" y="967"/>
                      <a:pt x="323" y="719"/>
                      <a:pt x="1" y="471"/>
                    </a:cubicBezTo>
                    <a:lnTo>
                      <a:pt x="1" y="471"/>
                    </a:lnTo>
                    <a:cubicBezTo>
                      <a:pt x="150" y="1190"/>
                      <a:pt x="521" y="1834"/>
                      <a:pt x="1017" y="2355"/>
                    </a:cubicBezTo>
                    <a:cubicBezTo>
                      <a:pt x="1315" y="2702"/>
                      <a:pt x="1786" y="3272"/>
                      <a:pt x="2232" y="3371"/>
                    </a:cubicBezTo>
                    <a:cubicBezTo>
                      <a:pt x="2312" y="3407"/>
                      <a:pt x="2381" y="3423"/>
                      <a:pt x="2441" y="3423"/>
                    </a:cubicBezTo>
                    <a:cubicBezTo>
                      <a:pt x="2749" y="3423"/>
                      <a:pt x="2798" y="2993"/>
                      <a:pt x="2777" y="2702"/>
                    </a:cubicBezTo>
                    <a:cubicBezTo>
                      <a:pt x="2753" y="2206"/>
                      <a:pt x="2629" y="1710"/>
                      <a:pt x="2430" y="1239"/>
                    </a:cubicBezTo>
                    <a:cubicBezTo>
                      <a:pt x="2356" y="992"/>
                      <a:pt x="2232" y="768"/>
                      <a:pt x="2108" y="570"/>
                    </a:cubicBezTo>
                    <a:cubicBezTo>
                      <a:pt x="2009" y="397"/>
                      <a:pt x="1736" y="149"/>
                      <a:pt x="1687"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6" name="Google Shape;11606;p29"/>
              <p:cNvSpPr/>
              <p:nvPr/>
            </p:nvSpPr>
            <p:spPr>
              <a:xfrm>
                <a:off x="3913525" y="1719700"/>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rgbClr val="000000">
                  <a:alpha val="36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7" name="Google Shape;11607;p29"/>
              <p:cNvSpPr/>
              <p:nvPr/>
            </p:nvSpPr>
            <p:spPr>
              <a:xfrm>
                <a:off x="3920950" y="1790375"/>
                <a:ext cx="48975" cy="142550"/>
              </a:xfrm>
              <a:custGeom>
                <a:avLst/>
                <a:gdLst/>
                <a:ahLst/>
                <a:cxnLst/>
                <a:rect l="l" t="t" r="r" b="b"/>
                <a:pathLst>
                  <a:path w="1959" h="5702" extrusionOk="0">
                    <a:moveTo>
                      <a:pt x="1339" y="0"/>
                    </a:moveTo>
                    <a:cubicBezTo>
                      <a:pt x="1067" y="446"/>
                      <a:pt x="843" y="892"/>
                      <a:pt x="620" y="1413"/>
                    </a:cubicBezTo>
                    <a:cubicBezTo>
                      <a:pt x="496" y="1710"/>
                      <a:pt x="323" y="2033"/>
                      <a:pt x="224" y="2330"/>
                    </a:cubicBezTo>
                    <a:cubicBezTo>
                      <a:pt x="1" y="3223"/>
                      <a:pt x="249" y="4437"/>
                      <a:pt x="472" y="5330"/>
                    </a:cubicBezTo>
                    <a:cubicBezTo>
                      <a:pt x="496" y="5503"/>
                      <a:pt x="596" y="5677"/>
                      <a:pt x="744" y="5702"/>
                    </a:cubicBezTo>
                    <a:lnTo>
                      <a:pt x="1488" y="3768"/>
                    </a:lnTo>
                    <a:cubicBezTo>
                      <a:pt x="1686" y="3223"/>
                      <a:pt x="1885" y="2702"/>
                      <a:pt x="1959" y="2157"/>
                    </a:cubicBezTo>
                    <a:lnTo>
                      <a:pt x="1959" y="2157"/>
                    </a:lnTo>
                    <a:cubicBezTo>
                      <a:pt x="1860" y="2281"/>
                      <a:pt x="1736" y="2355"/>
                      <a:pt x="1612" y="2454"/>
                    </a:cubicBezTo>
                    <a:cubicBezTo>
                      <a:pt x="1810" y="1810"/>
                      <a:pt x="1860" y="1165"/>
                      <a:pt x="1860" y="496"/>
                    </a:cubicBezTo>
                    <a:lnTo>
                      <a:pt x="1860" y="496"/>
                    </a:lnTo>
                    <a:cubicBezTo>
                      <a:pt x="1711" y="719"/>
                      <a:pt x="1562" y="967"/>
                      <a:pt x="1463" y="1239"/>
                    </a:cubicBezTo>
                    <a:cubicBezTo>
                      <a:pt x="1463" y="843"/>
                      <a:pt x="1389" y="421"/>
                      <a:pt x="1339"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8" name="Google Shape;11608;p29"/>
              <p:cNvSpPr/>
              <p:nvPr/>
            </p:nvSpPr>
            <p:spPr>
              <a:xfrm>
                <a:off x="3693500" y="1800175"/>
                <a:ext cx="175425" cy="169000"/>
              </a:xfrm>
              <a:custGeom>
                <a:avLst/>
                <a:gdLst/>
                <a:ahLst/>
                <a:cxnLst/>
                <a:rect l="l" t="t" r="r" b="b"/>
                <a:pathLst>
                  <a:path w="7017" h="6760" extrusionOk="0">
                    <a:moveTo>
                      <a:pt x="1582" y="1"/>
                    </a:moveTo>
                    <a:cubicBezTo>
                      <a:pt x="1559" y="1"/>
                      <a:pt x="1536" y="2"/>
                      <a:pt x="1513" y="5"/>
                    </a:cubicBezTo>
                    <a:cubicBezTo>
                      <a:pt x="1315" y="54"/>
                      <a:pt x="1141" y="178"/>
                      <a:pt x="943" y="253"/>
                    </a:cubicBezTo>
                    <a:cubicBezTo>
                      <a:pt x="745" y="376"/>
                      <a:pt x="447" y="426"/>
                      <a:pt x="274" y="575"/>
                    </a:cubicBezTo>
                    <a:cubicBezTo>
                      <a:pt x="75" y="724"/>
                      <a:pt x="75" y="922"/>
                      <a:pt x="75" y="1120"/>
                    </a:cubicBezTo>
                    <a:cubicBezTo>
                      <a:pt x="75" y="1219"/>
                      <a:pt x="125" y="1244"/>
                      <a:pt x="75" y="1343"/>
                    </a:cubicBezTo>
                    <a:cubicBezTo>
                      <a:pt x="75" y="1442"/>
                      <a:pt x="26" y="1542"/>
                      <a:pt x="26" y="1616"/>
                    </a:cubicBezTo>
                    <a:cubicBezTo>
                      <a:pt x="1" y="1988"/>
                      <a:pt x="125" y="2459"/>
                      <a:pt x="373" y="2781"/>
                    </a:cubicBezTo>
                    <a:cubicBezTo>
                      <a:pt x="1761" y="4591"/>
                      <a:pt x="4091" y="5880"/>
                      <a:pt x="6198" y="6673"/>
                    </a:cubicBezTo>
                    <a:cubicBezTo>
                      <a:pt x="6322" y="6723"/>
                      <a:pt x="6459" y="6760"/>
                      <a:pt x="6582" y="6760"/>
                    </a:cubicBezTo>
                    <a:cubicBezTo>
                      <a:pt x="6706" y="6760"/>
                      <a:pt x="6818" y="6723"/>
                      <a:pt x="6892" y="6623"/>
                    </a:cubicBezTo>
                    <a:cubicBezTo>
                      <a:pt x="7016" y="6450"/>
                      <a:pt x="6942" y="6252"/>
                      <a:pt x="6868" y="6053"/>
                    </a:cubicBezTo>
                    <a:cubicBezTo>
                      <a:pt x="6520" y="5260"/>
                      <a:pt x="6000" y="4492"/>
                      <a:pt x="5455" y="3698"/>
                    </a:cubicBezTo>
                    <a:cubicBezTo>
                      <a:pt x="5281" y="3500"/>
                      <a:pt x="5132" y="3302"/>
                      <a:pt x="4984" y="3079"/>
                    </a:cubicBezTo>
                    <a:cubicBezTo>
                      <a:pt x="4165" y="2013"/>
                      <a:pt x="3298" y="922"/>
                      <a:pt x="2133" y="203"/>
                    </a:cubicBezTo>
                    <a:cubicBezTo>
                      <a:pt x="1955" y="92"/>
                      <a:pt x="1777" y="1"/>
                      <a:pt x="1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9" name="Google Shape;11609;p29"/>
              <p:cNvSpPr/>
              <p:nvPr/>
            </p:nvSpPr>
            <p:spPr>
              <a:xfrm>
                <a:off x="3753000" y="1859150"/>
                <a:ext cx="104775" cy="101675"/>
              </a:xfrm>
              <a:custGeom>
                <a:avLst/>
                <a:gdLst/>
                <a:ahLst/>
                <a:cxnLst/>
                <a:rect l="l" t="t" r="r" b="b"/>
                <a:pathLst>
                  <a:path w="4191" h="4067" extrusionOk="0">
                    <a:moveTo>
                      <a:pt x="794" y="1"/>
                    </a:moveTo>
                    <a:cubicBezTo>
                      <a:pt x="801" y="18"/>
                      <a:pt x="811" y="35"/>
                      <a:pt x="824" y="52"/>
                    </a:cubicBezTo>
                    <a:lnTo>
                      <a:pt x="824" y="52"/>
                    </a:lnTo>
                    <a:cubicBezTo>
                      <a:pt x="814" y="35"/>
                      <a:pt x="804" y="18"/>
                      <a:pt x="794" y="1"/>
                    </a:cubicBezTo>
                    <a:close/>
                    <a:moveTo>
                      <a:pt x="348" y="1463"/>
                    </a:moveTo>
                    <a:lnTo>
                      <a:pt x="348" y="1463"/>
                    </a:lnTo>
                    <a:cubicBezTo>
                      <a:pt x="355" y="1465"/>
                      <a:pt x="362" y="1467"/>
                      <a:pt x="369" y="1468"/>
                    </a:cubicBezTo>
                    <a:lnTo>
                      <a:pt x="369" y="1468"/>
                    </a:lnTo>
                    <a:cubicBezTo>
                      <a:pt x="362" y="1466"/>
                      <a:pt x="355" y="1465"/>
                      <a:pt x="348" y="1463"/>
                    </a:cubicBezTo>
                    <a:close/>
                    <a:moveTo>
                      <a:pt x="824" y="52"/>
                    </a:moveTo>
                    <a:cubicBezTo>
                      <a:pt x="982" y="330"/>
                      <a:pt x="1100" y="587"/>
                      <a:pt x="1240" y="843"/>
                    </a:cubicBezTo>
                    <a:cubicBezTo>
                      <a:pt x="868" y="571"/>
                      <a:pt x="422" y="372"/>
                      <a:pt x="1" y="273"/>
                    </a:cubicBezTo>
                    <a:lnTo>
                      <a:pt x="1" y="273"/>
                    </a:lnTo>
                    <a:cubicBezTo>
                      <a:pt x="348" y="695"/>
                      <a:pt x="670" y="1141"/>
                      <a:pt x="1017" y="1538"/>
                    </a:cubicBezTo>
                    <a:cubicBezTo>
                      <a:pt x="802" y="1514"/>
                      <a:pt x="564" y="1513"/>
                      <a:pt x="369" y="1468"/>
                    </a:cubicBezTo>
                    <a:lnTo>
                      <a:pt x="369" y="1468"/>
                    </a:lnTo>
                    <a:cubicBezTo>
                      <a:pt x="621" y="1538"/>
                      <a:pt x="1048" y="1964"/>
                      <a:pt x="1265" y="2133"/>
                    </a:cubicBezTo>
                    <a:cubicBezTo>
                      <a:pt x="1587" y="2306"/>
                      <a:pt x="1860" y="2529"/>
                      <a:pt x="2157" y="2703"/>
                    </a:cubicBezTo>
                    <a:cubicBezTo>
                      <a:pt x="2827" y="3149"/>
                      <a:pt x="3471" y="3620"/>
                      <a:pt x="4116" y="4066"/>
                    </a:cubicBezTo>
                    <a:cubicBezTo>
                      <a:pt x="4190" y="4017"/>
                      <a:pt x="4116" y="3917"/>
                      <a:pt x="4091" y="3818"/>
                    </a:cubicBezTo>
                    <a:cubicBezTo>
                      <a:pt x="3769" y="3322"/>
                      <a:pt x="3570" y="2827"/>
                      <a:pt x="3198" y="2380"/>
                    </a:cubicBezTo>
                    <a:cubicBezTo>
                      <a:pt x="2777" y="1860"/>
                      <a:pt x="2380" y="1414"/>
                      <a:pt x="1909" y="943"/>
                    </a:cubicBezTo>
                    <a:cubicBezTo>
                      <a:pt x="1736" y="744"/>
                      <a:pt x="1538" y="596"/>
                      <a:pt x="1364" y="422"/>
                    </a:cubicBezTo>
                    <a:cubicBezTo>
                      <a:pt x="1230" y="355"/>
                      <a:pt x="935" y="208"/>
                      <a:pt x="824" y="52"/>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0" name="Google Shape;11610;p29"/>
              <p:cNvSpPr/>
              <p:nvPr/>
            </p:nvSpPr>
            <p:spPr>
              <a:xfrm>
                <a:off x="3843475" y="1707050"/>
                <a:ext cx="93625" cy="244625"/>
              </a:xfrm>
              <a:custGeom>
                <a:avLst/>
                <a:gdLst/>
                <a:ahLst/>
                <a:cxnLst/>
                <a:rect l="l" t="t" r="r" b="b"/>
                <a:pathLst>
                  <a:path w="3745" h="9785" extrusionOk="0">
                    <a:moveTo>
                      <a:pt x="2204" y="0"/>
                    </a:moveTo>
                    <a:cubicBezTo>
                      <a:pt x="2000" y="0"/>
                      <a:pt x="1793" y="215"/>
                      <a:pt x="1572" y="215"/>
                    </a:cubicBezTo>
                    <a:cubicBezTo>
                      <a:pt x="1552" y="215"/>
                      <a:pt x="1533" y="213"/>
                      <a:pt x="1513" y="210"/>
                    </a:cubicBezTo>
                    <a:cubicBezTo>
                      <a:pt x="1414" y="185"/>
                      <a:pt x="1364" y="160"/>
                      <a:pt x="1265" y="110"/>
                    </a:cubicBezTo>
                    <a:cubicBezTo>
                      <a:pt x="1249" y="108"/>
                      <a:pt x="1234" y="106"/>
                      <a:pt x="1218" y="106"/>
                    </a:cubicBezTo>
                    <a:cubicBezTo>
                      <a:pt x="1090" y="106"/>
                      <a:pt x="982" y="193"/>
                      <a:pt x="893" y="259"/>
                    </a:cubicBezTo>
                    <a:cubicBezTo>
                      <a:pt x="819" y="358"/>
                      <a:pt x="745" y="507"/>
                      <a:pt x="720" y="631"/>
                    </a:cubicBezTo>
                    <a:cubicBezTo>
                      <a:pt x="398" y="1474"/>
                      <a:pt x="150" y="2341"/>
                      <a:pt x="50" y="3234"/>
                    </a:cubicBezTo>
                    <a:cubicBezTo>
                      <a:pt x="1" y="4052"/>
                      <a:pt x="199" y="4721"/>
                      <a:pt x="373" y="5514"/>
                    </a:cubicBezTo>
                    <a:cubicBezTo>
                      <a:pt x="745" y="7027"/>
                      <a:pt x="1364" y="8539"/>
                      <a:pt x="2480" y="9679"/>
                    </a:cubicBezTo>
                    <a:cubicBezTo>
                      <a:pt x="2521" y="9740"/>
                      <a:pt x="2578" y="9785"/>
                      <a:pt x="2653" y="9785"/>
                    </a:cubicBezTo>
                    <a:cubicBezTo>
                      <a:pt x="2669" y="9785"/>
                      <a:pt x="2685" y="9783"/>
                      <a:pt x="2703" y="9778"/>
                    </a:cubicBezTo>
                    <a:cubicBezTo>
                      <a:pt x="2728" y="9778"/>
                      <a:pt x="2753" y="9754"/>
                      <a:pt x="2802" y="9729"/>
                    </a:cubicBezTo>
                    <a:cubicBezTo>
                      <a:pt x="3050" y="9456"/>
                      <a:pt x="3149" y="9109"/>
                      <a:pt x="3248" y="8737"/>
                    </a:cubicBezTo>
                    <a:cubicBezTo>
                      <a:pt x="3620" y="7374"/>
                      <a:pt x="3695" y="5985"/>
                      <a:pt x="3695" y="4548"/>
                    </a:cubicBezTo>
                    <a:cubicBezTo>
                      <a:pt x="3695" y="4449"/>
                      <a:pt x="3695" y="4399"/>
                      <a:pt x="3744" y="4325"/>
                    </a:cubicBezTo>
                    <a:cubicBezTo>
                      <a:pt x="3744" y="3928"/>
                      <a:pt x="3744" y="3482"/>
                      <a:pt x="3695" y="3085"/>
                    </a:cubicBezTo>
                    <a:cubicBezTo>
                      <a:pt x="3620" y="2713"/>
                      <a:pt x="3521" y="2366"/>
                      <a:pt x="3397" y="2044"/>
                    </a:cubicBezTo>
                    <a:cubicBezTo>
                      <a:pt x="3298" y="1672"/>
                      <a:pt x="3149" y="1251"/>
                      <a:pt x="3025" y="879"/>
                    </a:cubicBezTo>
                    <a:cubicBezTo>
                      <a:pt x="2951" y="606"/>
                      <a:pt x="2703" y="383"/>
                      <a:pt x="2480" y="185"/>
                    </a:cubicBezTo>
                    <a:cubicBezTo>
                      <a:pt x="2406" y="110"/>
                      <a:pt x="2356" y="61"/>
                      <a:pt x="2282" y="11"/>
                    </a:cubicBezTo>
                    <a:cubicBezTo>
                      <a:pt x="2256" y="3"/>
                      <a:pt x="2230" y="0"/>
                      <a:pt x="22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1" name="Google Shape;11611;p29"/>
              <p:cNvSpPr/>
              <p:nvPr/>
            </p:nvSpPr>
            <p:spPr>
              <a:xfrm>
                <a:off x="3871375" y="1763725"/>
                <a:ext cx="49600" cy="165950"/>
              </a:xfrm>
              <a:custGeom>
                <a:avLst/>
                <a:gdLst/>
                <a:ahLst/>
                <a:cxnLst/>
                <a:rect l="l" t="t" r="r" b="b"/>
                <a:pathLst>
                  <a:path w="1984" h="6638" extrusionOk="0">
                    <a:moveTo>
                      <a:pt x="1959" y="2628"/>
                    </a:moveTo>
                    <a:cubicBezTo>
                      <a:pt x="1954" y="2634"/>
                      <a:pt x="1950" y="2641"/>
                      <a:pt x="1947" y="2649"/>
                    </a:cubicBezTo>
                    <a:lnTo>
                      <a:pt x="1947" y="2649"/>
                    </a:lnTo>
                    <a:cubicBezTo>
                      <a:pt x="1951" y="2642"/>
                      <a:pt x="1955" y="2635"/>
                      <a:pt x="1959" y="2628"/>
                    </a:cubicBezTo>
                    <a:close/>
                    <a:moveTo>
                      <a:pt x="248" y="0"/>
                    </a:moveTo>
                    <a:cubicBezTo>
                      <a:pt x="75" y="793"/>
                      <a:pt x="0" y="1636"/>
                      <a:pt x="50" y="2479"/>
                    </a:cubicBezTo>
                    <a:cubicBezTo>
                      <a:pt x="100" y="3173"/>
                      <a:pt x="174" y="3917"/>
                      <a:pt x="372" y="4636"/>
                    </a:cubicBezTo>
                    <a:cubicBezTo>
                      <a:pt x="471" y="5008"/>
                      <a:pt x="595" y="5379"/>
                      <a:pt x="719" y="5726"/>
                    </a:cubicBezTo>
                    <a:cubicBezTo>
                      <a:pt x="794" y="5974"/>
                      <a:pt x="893" y="6470"/>
                      <a:pt x="1141" y="6594"/>
                    </a:cubicBezTo>
                    <a:cubicBezTo>
                      <a:pt x="1197" y="6624"/>
                      <a:pt x="1250" y="6637"/>
                      <a:pt x="1298" y="6637"/>
                    </a:cubicBezTo>
                    <a:cubicBezTo>
                      <a:pt x="1778" y="6637"/>
                      <a:pt x="1862" y="5300"/>
                      <a:pt x="1884" y="5008"/>
                    </a:cubicBezTo>
                    <a:lnTo>
                      <a:pt x="1984" y="3793"/>
                    </a:lnTo>
                    <a:lnTo>
                      <a:pt x="1984" y="3173"/>
                    </a:lnTo>
                    <a:cubicBezTo>
                      <a:pt x="1984" y="3103"/>
                      <a:pt x="1896" y="2771"/>
                      <a:pt x="1947" y="2649"/>
                    </a:cubicBezTo>
                    <a:lnTo>
                      <a:pt x="1947" y="2649"/>
                    </a:lnTo>
                    <a:cubicBezTo>
                      <a:pt x="1826" y="2866"/>
                      <a:pt x="1682" y="3105"/>
                      <a:pt x="1562" y="3297"/>
                    </a:cubicBezTo>
                    <a:cubicBezTo>
                      <a:pt x="1612" y="2305"/>
                      <a:pt x="1562" y="1363"/>
                      <a:pt x="1290" y="397"/>
                    </a:cubicBezTo>
                    <a:cubicBezTo>
                      <a:pt x="1190" y="769"/>
                      <a:pt x="1066" y="1165"/>
                      <a:pt x="942" y="1537"/>
                    </a:cubicBezTo>
                    <a:cubicBezTo>
                      <a:pt x="695" y="1016"/>
                      <a:pt x="471" y="521"/>
                      <a:pt x="248"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2" name="Google Shape;11612;p29"/>
              <p:cNvSpPr/>
              <p:nvPr/>
            </p:nvSpPr>
            <p:spPr>
              <a:xfrm>
                <a:off x="3941400" y="1752650"/>
                <a:ext cx="131425" cy="195800"/>
              </a:xfrm>
              <a:custGeom>
                <a:avLst/>
                <a:gdLst/>
                <a:ahLst/>
                <a:cxnLst/>
                <a:rect l="l" t="t" r="r" b="b"/>
                <a:pathLst>
                  <a:path w="5257" h="7832" extrusionOk="0">
                    <a:moveTo>
                      <a:pt x="4359" y="0"/>
                    </a:moveTo>
                    <a:cubicBezTo>
                      <a:pt x="3935" y="0"/>
                      <a:pt x="3246" y="564"/>
                      <a:pt x="3000" y="765"/>
                    </a:cubicBezTo>
                    <a:cubicBezTo>
                      <a:pt x="2554" y="1137"/>
                      <a:pt x="2157" y="1583"/>
                      <a:pt x="1810" y="2054"/>
                    </a:cubicBezTo>
                    <a:cubicBezTo>
                      <a:pt x="1067" y="2996"/>
                      <a:pt x="521" y="4062"/>
                      <a:pt x="174" y="5227"/>
                    </a:cubicBezTo>
                    <a:cubicBezTo>
                      <a:pt x="50" y="5798"/>
                      <a:pt x="1" y="6343"/>
                      <a:pt x="1" y="6938"/>
                    </a:cubicBezTo>
                    <a:cubicBezTo>
                      <a:pt x="1" y="7139"/>
                      <a:pt x="99" y="7832"/>
                      <a:pt x="362" y="7832"/>
                    </a:cubicBezTo>
                    <a:cubicBezTo>
                      <a:pt x="422" y="7832"/>
                      <a:pt x="492" y="7795"/>
                      <a:pt x="571" y="7706"/>
                    </a:cubicBezTo>
                    <a:cubicBezTo>
                      <a:pt x="1017" y="7260"/>
                      <a:pt x="1488" y="6740"/>
                      <a:pt x="1909" y="6293"/>
                    </a:cubicBezTo>
                    <a:cubicBezTo>
                      <a:pt x="2529" y="5674"/>
                      <a:pt x="3124" y="5029"/>
                      <a:pt x="3645" y="4310"/>
                    </a:cubicBezTo>
                    <a:cubicBezTo>
                      <a:pt x="4215" y="3567"/>
                      <a:pt x="4711" y="2724"/>
                      <a:pt x="5033" y="1831"/>
                    </a:cubicBezTo>
                    <a:cubicBezTo>
                      <a:pt x="5256" y="1385"/>
                      <a:pt x="5157" y="1063"/>
                      <a:pt x="5083" y="592"/>
                    </a:cubicBezTo>
                    <a:cubicBezTo>
                      <a:pt x="5083" y="517"/>
                      <a:pt x="5033" y="443"/>
                      <a:pt x="5008" y="393"/>
                    </a:cubicBezTo>
                    <a:cubicBezTo>
                      <a:pt x="4959" y="344"/>
                      <a:pt x="4835" y="344"/>
                      <a:pt x="4735" y="270"/>
                    </a:cubicBezTo>
                    <a:cubicBezTo>
                      <a:pt x="4636" y="220"/>
                      <a:pt x="4612" y="71"/>
                      <a:pt x="4488" y="22"/>
                    </a:cubicBezTo>
                    <a:cubicBezTo>
                      <a:pt x="4449" y="7"/>
                      <a:pt x="4405" y="0"/>
                      <a:pt x="43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3" name="Google Shape;11613;p29"/>
              <p:cNvSpPr/>
              <p:nvPr/>
            </p:nvSpPr>
            <p:spPr>
              <a:xfrm>
                <a:off x="3956825" y="1780450"/>
                <a:ext cx="73225" cy="146150"/>
              </a:xfrm>
              <a:custGeom>
                <a:avLst/>
                <a:gdLst/>
                <a:ahLst/>
                <a:cxnLst/>
                <a:rect l="l" t="t" r="r" b="b"/>
                <a:pathLst>
                  <a:path w="2929" h="5846" extrusionOk="0">
                    <a:moveTo>
                      <a:pt x="2929" y="1612"/>
                    </a:moveTo>
                    <a:lnTo>
                      <a:pt x="2929" y="1612"/>
                    </a:lnTo>
                    <a:cubicBezTo>
                      <a:pt x="2920" y="1618"/>
                      <a:pt x="2912" y="1625"/>
                      <a:pt x="2903" y="1634"/>
                    </a:cubicBezTo>
                    <a:lnTo>
                      <a:pt x="2903" y="1634"/>
                    </a:lnTo>
                    <a:cubicBezTo>
                      <a:pt x="2912" y="1627"/>
                      <a:pt x="2920" y="1619"/>
                      <a:pt x="2929" y="1612"/>
                    </a:cubicBezTo>
                    <a:close/>
                    <a:moveTo>
                      <a:pt x="2879" y="0"/>
                    </a:moveTo>
                    <a:lnTo>
                      <a:pt x="2879" y="0"/>
                    </a:lnTo>
                    <a:cubicBezTo>
                      <a:pt x="2259" y="645"/>
                      <a:pt x="1739" y="1364"/>
                      <a:pt x="1317" y="2132"/>
                    </a:cubicBezTo>
                    <a:cubicBezTo>
                      <a:pt x="921" y="2826"/>
                      <a:pt x="623" y="3570"/>
                      <a:pt x="350" y="4314"/>
                    </a:cubicBezTo>
                    <a:cubicBezTo>
                      <a:pt x="227" y="4686"/>
                      <a:pt x="103" y="5082"/>
                      <a:pt x="53" y="5454"/>
                    </a:cubicBezTo>
                    <a:cubicBezTo>
                      <a:pt x="0" y="5730"/>
                      <a:pt x="45" y="5846"/>
                      <a:pt x="147" y="5846"/>
                    </a:cubicBezTo>
                    <a:cubicBezTo>
                      <a:pt x="237" y="5846"/>
                      <a:pt x="372" y="5754"/>
                      <a:pt x="524" y="5603"/>
                    </a:cubicBezTo>
                    <a:cubicBezTo>
                      <a:pt x="1069" y="5008"/>
                      <a:pt x="1565" y="4388"/>
                      <a:pt x="1962" y="3719"/>
                    </a:cubicBezTo>
                    <a:cubicBezTo>
                      <a:pt x="2185" y="3372"/>
                      <a:pt x="2383" y="3049"/>
                      <a:pt x="2532" y="2678"/>
                    </a:cubicBezTo>
                    <a:cubicBezTo>
                      <a:pt x="2626" y="2466"/>
                      <a:pt x="2743" y="1805"/>
                      <a:pt x="2903" y="1634"/>
                    </a:cubicBezTo>
                    <a:lnTo>
                      <a:pt x="2903" y="1634"/>
                    </a:lnTo>
                    <a:cubicBezTo>
                      <a:pt x="2662" y="1847"/>
                      <a:pt x="2399" y="2015"/>
                      <a:pt x="2135" y="2207"/>
                    </a:cubicBezTo>
                    <a:cubicBezTo>
                      <a:pt x="2433" y="1488"/>
                      <a:pt x="2681" y="744"/>
                      <a:pt x="2879"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4" name="Google Shape;11614;p29"/>
              <p:cNvSpPr/>
              <p:nvPr/>
            </p:nvSpPr>
            <p:spPr>
              <a:xfrm>
                <a:off x="3656950" y="1972775"/>
                <a:ext cx="200825" cy="79400"/>
              </a:xfrm>
              <a:custGeom>
                <a:avLst/>
                <a:gdLst/>
                <a:ahLst/>
                <a:cxnLst/>
                <a:rect l="l" t="t" r="r" b="b"/>
                <a:pathLst>
                  <a:path w="8033" h="3176" extrusionOk="0">
                    <a:moveTo>
                      <a:pt x="4064" y="0"/>
                    </a:moveTo>
                    <a:cubicBezTo>
                      <a:pt x="2882" y="0"/>
                      <a:pt x="1700" y="114"/>
                      <a:pt x="645" y="612"/>
                    </a:cubicBezTo>
                    <a:cubicBezTo>
                      <a:pt x="496" y="686"/>
                      <a:pt x="298" y="761"/>
                      <a:pt x="223" y="934"/>
                    </a:cubicBezTo>
                    <a:cubicBezTo>
                      <a:pt x="0" y="1207"/>
                      <a:pt x="25" y="1579"/>
                      <a:pt x="124" y="1926"/>
                    </a:cubicBezTo>
                    <a:cubicBezTo>
                      <a:pt x="149" y="2025"/>
                      <a:pt x="223" y="2124"/>
                      <a:pt x="273" y="2248"/>
                    </a:cubicBezTo>
                    <a:cubicBezTo>
                      <a:pt x="372" y="2422"/>
                      <a:pt x="521" y="2570"/>
                      <a:pt x="670" y="2694"/>
                    </a:cubicBezTo>
                    <a:cubicBezTo>
                      <a:pt x="1119" y="3036"/>
                      <a:pt x="1734" y="3176"/>
                      <a:pt x="2324" y="3176"/>
                    </a:cubicBezTo>
                    <a:cubicBezTo>
                      <a:pt x="2418" y="3176"/>
                      <a:pt x="2511" y="3172"/>
                      <a:pt x="2603" y="3165"/>
                    </a:cubicBezTo>
                    <a:cubicBezTo>
                      <a:pt x="3272" y="3091"/>
                      <a:pt x="3942" y="2843"/>
                      <a:pt x="4562" y="2620"/>
                    </a:cubicBezTo>
                    <a:cubicBezTo>
                      <a:pt x="5107" y="2422"/>
                      <a:pt x="5702" y="2223"/>
                      <a:pt x="6247" y="2000"/>
                    </a:cubicBezTo>
                    <a:cubicBezTo>
                      <a:pt x="6693" y="1851"/>
                      <a:pt x="7115" y="1703"/>
                      <a:pt x="7437" y="1380"/>
                    </a:cubicBezTo>
                    <a:cubicBezTo>
                      <a:pt x="7834" y="1009"/>
                      <a:pt x="8032" y="364"/>
                      <a:pt x="7338" y="265"/>
                    </a:cubicBezTo>
                    <a:cubicBezTo>
                      <a:pt x="6569" y="67"/>
                      <a:pt x="5727" y="67"/>
                      <a:pt x="4933" y="17"/>
                    </a:cubicBezTo>
                    <a:cubicBezTo>
                      <a:pt x="4645" y="7"/>
                      <a:pt x="4355" y="0"/>
                      <a:pt x="40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5" name="Google Shape;11615;p29"/>
              <p:cNvSpPr/>
              <p:nvPr/>
            </p:nvSpPr>
            <p:spPr>
              <a:xfrm>
                <a:off x="3682975" y="1979050"/>
                <a:ext cx="165500" cy="51800"/>
              </a:xfrm>
              <a:custGeom>
                <a:avLst/>
                <a:gdLst/>
                <a:ahLst/>
                <a:cxnLst/>
                <a:rect l="l" t="t" r="r" b="b"/>
                <a:pathLst>
                  <a:path w="6620" h="2072" extrusionOk="0">
                    <a:moveTo>
                      <a:pt x="4714" y="0"/>
                    </a:moveTo>
                    <a:cubicBezTo>
                      <a:pt x="4289" y="0"/>
                      <a:pt x="3864" y="33"/>
                      <a:pt x="3446" y="88"/>
                    </a:cubicBezTo>
                    <a:cubicBezTo>
                      <a:pt x="2802" y="138"/>
                      <a:pt x="2182" y="237"/>
                      <a:pt x="1562" y="485"/>
                    </a:cubicBezTo>
                    <a:cubicBezTo>
                      <a:pt x="1042" y="683"/>
                      <a:pt x="496" y="981"/>
                      <a:pt x="0" y="1253"/>
                    </a:cubicBezTo>
                    <a:cubicBezTo>
                      <a:pt x="719" y="1204"/>
                      <a:pt x="1438" y="1105"/>
                      <a:pt x="2157" y="1055"/>
                    </a:cubicBezTo>
                    <a:lnTo>
                      <a:pt x="2157" y="1055"/>
                    </a:lnTo>
                    <a:cubicBezTo>
                      <a:pt x="1736" y="1253"/>
                      <a:pt x="1413" y="1551"/>
                      <a:pt x="1116" y="1873"/>
                    </a:cubicBezTo>
                    <a:cubicBezTo>
                      <a:pt x="1711" y="1724"/>
                      <a:pt x="2331" y="1600"/>
                      <a:pt x="2926" y="1452"/>
                    </a:cubicBezTo>
                    <a:lnTo>
                      <a:pt x="2926" y="1452"/>
                    </a:lnTo>
                    <a:cubicBezTo>
                      <a:pt x="2727" y="1700"/>
                      <a:pt x="2479" y="1923"/>
                      <a:pt x="2231" y="2071"/>
                    </a:cubicBezTo>
                    <a:cubicBezTo>
                      <a:pt x="3669" y="1923"/>
                      <a:pt x="5132" y="1675"/>
                      <a:pt x="6272" y="807"/>
                    </a:cubicBezTo>
                    <a:cubicBezTo>
                      <a:pt x="6446" y="683"/>
                      <a:pt x="6619" y="435"/>
                      <a:pt x="6396" y="212"/>
                    </a:cubicBezTo>
                    <a:cubicBezTo>
                      <a:pt x="6247" y="88"/>
                      <a:pt x="5876" y="88"/>
                      <a:pt x="5702" y="63"/>
                    </a:cubicBezTo>
                    <a:cubicBezTo>
                      <a:pt x="5376" y="20"/>
                      <a:pt x="5045" y="0"/>
                      <a:pt x="4714"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6" name="Google Shape;11616;p29"/>
              <p:cNvSpPr/>
              <p:nvPr/>
            </p:nvSpPr>
            <p:spPr>
              <a:xfrm>
                <a:off x="3686075" y="2021000"/>
                <a:ext cx="187800" cy="148275"/>
              </a:xfrm>
              <a:custGeom>
                <a:avLst/>
                <a:gdLst/>
                <a:ahLst/>
                <a:cxnLst/>
                <a:rect l="l" t="t" r="r" b="b"/>
                <a:pathLst>
                  <a:path w="7512" h="5931" extrusionOk="0">
                    <a:moveTo>
                      <a:pt x="6503" y="0"/>
                    </a:moveTo>
                    <a:cubicBezTo>
                      <a:pt x="6208" y="0"/>
                      <a:pt x="5885" y="173"/>
                      <a:pt x="5652" y="269"/>
                    </a:cubicBezTo>
                    <a:cubicBezTo>
                      <a:pt x="5181" y="493"/>
                      <a:pt x="4710" y="740"/>
                      <a:pt x="4264" y="988"/>
                    </a:cubicBezTo>
                    <a:cubicBezTo>
                      <a:pt x="3719" y="1261"/>
                      <a:pt x="3223" y="1558"/>
                      <a:pt x="2727" y="1906"/>
                    </a:cubicBezTo>
                    <a:cubicBezTo>
                      <a:pt x="2281" y="2228"/>
                      <a:pt x="1810" y="2525"/>
                      <a:pt x="1364" y="2897"/>
                    </a:cubicBezTo>
                    <a:cubicBezTo>
                      <a:pt x="942" y="3269"/>
                      <a:pt x="620" y="3641"/>
                      <a:pt x="248" y="4112"/>
                    </a:cubicBezTo>
                    <a:cubicBezTo>
                      <a:pt x="149" y="4236"/>
                      <a:pt x="75" y="4360"/>
                      <a:pt x="50" y="4508"/>
                    </a:cubicBezTo>
                    <a:cubicBezTo>
                      <a:pt x="0" y="4657"/>
                      <a:pt x="50" y="4855"/>
                      <a:pt x="174" y="4905"/>
                    </a:cubicBezTo>
                    <a:cubicBezTo>
                      <a:pt x="223" y="4955"/>
                      <a:pt x="323" y="4979"/>
                      <a:pt x="347" y="5029"/>
                    </a:cubicBezTo>
                    <a:cubicBezTo>
                      <a:pt x="447" y="5128"/>
                      <a:pt x="372" y="5326"/>
                      <a:pt x="471" y="5401"/>
                    </a:cubicBezTo>
                    <a:cubicBezTo>
                      <a:pt x="546" y="5475"/>
                      <a:pt x="595" y="5475"/>
                      <a:pt x="670" y="5500"/>
                    </a:cubicBezTo>
                    <a:cubicBezTo>
                      <a:pt x="942" y="5574"/>
                      <a:pt x="1116" y="5822"/>
                      <a:pt x="1413" y="5897"/>
                    </a:cubicBezTo>
                    <a:cubicBezTo>
                      <a:pt x="1472" y="5920"/>
                      <a:pt x="1533" y="5931"/>
                      <a:pt x="1596" y="5931"/>
                    </a:cubicBezTo>
                    <a:cubicBezTo>
                      <a:pt x="2063" y="5931"/>
                      <a:pt x="2620" y="5344"/>
                      <a:pt x="2926" y="5103"/>
                    </a:cubicBezTo>
                    <a:lnTo>
                      <a:pt x="4215" y="4087"/>
                    </a:lnTo>
                    <a:cubicBezTo>
                      <a:pt x="4909" y="3393"/>
                      <a:pt x="5528" y="2773"/>
                      <a:pt x="6074" y="2129"/>
                    </a:cubicBezTo>
                    <a:cubicBezTo>
                      <a:pt x="6371" y="1782"/>
                      <a:pt x="7512" y="369"/>
                      <a:pt x="6743" y="46"/>
                    </a:cubicBezTo>
                    <a:cubicBezTo>
                      <a:pt x="6667" y="14"/>
                      <a:pt x="6586" y="0"/>
                      <a:pt x="6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7" name="Google Shape;11617;p29"/>
              <p:cNvSpPr/>
              <p:nvPr/>
            </p:nvSpPr>
            <p:spPr>
              <a:xfrm>
                <a:off x="3715825" y="2028850"/>
                <a:ext cx="141325" cy="104875"/>
              </a:xfrm>
              <a:custGeom>
                <a:avLst/>
                <a:gdLst/>
                <a:ahLst/>
                <a:cxnLst/>
                <a:rect l="l" t="t" r="r" b="b"/>
                <a:pathLst>
                  <a:path w="5653" h="4195" extrusionOk="0">
                    <a:moveTo>
                      <a:pt x="5118" y="0"/>
                    </a:moveTo>
                    <a:cubicBezTo>
                      <a:pt x="4940" y="0"/>
                      <a:pt x="4746" y="81"/>
                      <a:pt x="4586" y="154"/>
                    </a:cubicBezTo>
                    <a:cubicBezTo>
                      <a:pt x="3768" y="451"/>
                      <a:pt x="3124" y="947"/>
                      <a:pt x="2479" y="1443"/>
                    </a:cubicBezTo>
                    <a:cubicBezTo>
                      <a:pt x="1488" y="2186"/>
                      <a:pt x="397" y="3029"/>
                      <a:pt x="0" y="4194"/>
                    </a:cubicBezTo>
                    <a:cubicBezTo>
                      <a:pt x="422" y="3922"/>
                      <a:pt x="893" y="3624"/>
                      <a:pt x="1339" y="3352"/>
                    </a:cubicBezTo>
                    <a:lnTo>
                      <a:pt x="1339" y="3352"/>
                    </a:lnTo>
                    <a:cubicBezTo>
                      <a:pt x="1215" y="3599"/>
                      <a:pt x="1116" y="3872"/>
                      <a:pt x="1091" y="4170"/>
                    </a:cubicBezTo>
                    <a:cubicBezTo>
                      <a:pt x="1612" y="3798"/>
                      <a:pt x="2132" y="3426"/>
                      <a:pt x="2628" y="3029"/>
                    </a:cubicBezTo>
                    <a:cubicBezTo>
                      <a:pt x="2628" y="3178"/>
                      <a:pt x="2628" y="3302"/>
                      <a:pt x="2653" y="3451"/>
                    </a:cubicBezTo>
                    <a:cubicBezTo>
                      <a:pt x="3570" y="2732"/>
                      <a:pt x="4487" y="2013"/>
                      <a:pt x="5156" y="1121"/>
                    </a:cubicBezTo>
                    <a:cubicBezTo>
                      <a:pt x="5355" y="873"/>
                      <a:pt x="5652" y="476"/>
                      <a:pt x="5454" y="154"/>
                    </a:cubicBezTo>
                    <a:cubicBezTo>
                      <a:pt x="5361" y="41"/>
                      <a:pt x="5243" y="0"/>
                      <a:pt x="5118"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8" name="Google Shape;11618;p29"/>
              <p:cNvSpPr/>
              <p:nvPr/>
            </p:nvSpPr>
            <p:spPr>
              <a:xfrm>
                <a:off x="3788325" y="2036275"/>
                <a:ext cx="106625" cy="214100"/>
              </a:xfrm>
              <a:custGeom>
                <a:avLst/>
                <a:gdLst/>
                <a:ahLst/>
                <a:cxnLst/>
                <a:rect l="l" t="t" r="r" b="b"/>
                <a:pathLst>
                  <a:path w="4265" h="8564" extrusionOk="0">
                    <a:moveTo>
                      <a:pt x="3538" y="0"/>
                    </a:moveTo>
                    <a:cubicBezTo>
                      <a:pt x="3516" y="0"/>
                      <a:pt x="3494" y="2"/>
                      <a:pt x="3471" y="5"/>
                    </a:cubicBezTo>
                    <a:cubicBezTo>
                      <a:pt x="3174" y="30"/>
                      <a:pt x="2975" y="526"/>
                      <a:pt x="2802" y="774"/>
                    </a:cubicBezTo>
                    <a:cubicBezTo>
                      <a:pt x="2579" y="1047"/>
                      <a:pt x="2356" y="1344"/>
                      <a:pt x="2157" y="1666"/>
                    </a:cubicBezTo>
                    <a:cubicBezTo>
                      <a:pt x="1736" y="2286"/>
                      <a:pt x="1414" y="2931"/>
                      <a:pt x="1116" y="3625"/>
                    </a:cubicBezTo>
                    <a:cubicBezTo>
                      <a:pt x="546" y="4988"/>
                      <a:pt x="199" y="6401"/>
                      <a:pt x="50" y="7889"/>
                    </a:cubicBezTo>
                    <a:cubicBezTo>
                      <a:pt x="1" y="8087"/>
                      <a:pt x="50" y="8360"/>
                      <a:pt x="224" y="8384"/>
                    </a:cubicBezTo>
                    <a:cubicBezTo>
                      <a:pt x="250" y="8397"/>
                      <a:pt x="272" y="8402"/>
                      <a:pt x="293" y="8402"/>
                    </a:cubicBezTo>
                    <a:cubicBezTo>
                      <a:pt x="340" y="8402"/>
                      <a:pt x="379" y="8379"/>
                      <a:pt x="430" y="8379"/>
                    </a:cubicBezTo>
                    <a:cubicBezTo>
                      <a:pt x="443" y="8379"/>
                      <a:pt x="457" y="8381"/>
                      <a:pt x="472" y="8384"/>
                    </a:cubicBezTo>
                    <a:cubicBezTo>
                      <a:pt x="546" y="8434"/>
                      <a:pt x="596" y="8483"/>
                      <a:pt x="670" y="8508"/>
                    </a:cubicBezTo>
                    <a:cubicBezTo>
                      <a:pt x="728" y="8549"/>
                      <a:pt x="787" y="8564"/>
                      <a:pt x="847" y="8564"/>
                    </a:cubicBezTo>
                    <a:cubicBezTo>
                      <a:pt x="1015" y="8564"/>
                      <a:pt x="1192" y="8446"/>
                      <a:pt x="1369" y="8446"/>
                    </a:cubicBezTo>
                    <a:cubicBezTo>
                      <a:pt x="1401" y="8446"/>
                      <a:pt x="1432" y="8450"/>
                      <a:pt x="1463" y="8459"/>
                    </a:cubicBezTo>
                    <a:cubicBezTo>
                      <a:pt x="1587" y="8483"/>
                      <a:pt x="1686" y="8558"/>
                      <a:pt x="1810" y="8558"/>
                    </a:cubicBezTo>
                    <a:cubicBezTo>
                      <a:pt x="1984" y="8558"/>
                      <a:pt x="2108" y="8384"/>
                      <a:pt x="2207" y="8236"/>
                    </a:cubicBezTo>
                    <a:cubicBezTo>
                      <a:pt x="3471" y="6277"/>
                      <a:pt x="3843" y="3848"/>
                      <a:pt x="4140" y="1493"/>
                    </a:cubicBezTo>
                    <a:cubicBezTo>
                      <a:pt x="4215" y="1171"/>
                      <a:pt x="4264" y="824"/>
                      <a:pt x="4165" y="551"/>
                    </a:cubicBezTo>
                    <a:cubicBezTo>
                      <a:pt x="4073" y="297"/>
                      <a:pt x="3830" y="0"/>
                      <a:pt x="35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9" name="Google Shape;11619;p29"/>
              <p:cNvSpPr/>
              <p:nvPr/>
            </p:nvSpPr>
            <p:spPr>
              <a:xfrm>
                <a:off x="3827375" y="2067600"/>
                <a:ext cx="55800" cy="97100"/>
              </a:xfrm>
              <a:custGeom>
                <a:avLst/>
                <a:gdLst/>
                <a:ahLst/>
                <a:cxnLst/>
                <a:rect l="l" t="t" r="r" b="b"/>
                <a:pathLst>
                  <a:path w="2232" h="3884" extrusionOk="0">
                    <a:moveTo>
                      <a:pt x="1756" y="0"/>
                    </a:moveTo>
                    <a:cubicBezTo>
                      <a:pt x="1574" y="0"/>
                      <a:pt x="1372" y="85"/>
                      <a:pt x="1240" y="190"/>
                    </a:cubicBezTo>
                    <a:cubicBezTo>
                      <a:pt x="843" y="537"/>
                      <a:pt x="595" y="1231"/>
                      <a:pt x="397" y="1702"/>
                    </a:cubicBezTo>
                    <a:cubicBezTo>
                      <a:pt x="174" y="2397"/>
                      <a:pt x="25" y="3115"/>
                      <a:pt x="0" y="3834"/>
                    </a:cubicBezTo>
                    <a:cubicBezTo>
                      <a:pt x="174" y="3215"/>
                      <a:pt x="422" y="2620"/>
                      <a:pt x="794" y="2049"/>
                    </a:cubicBezTo>
                    <a:lnTo>
                      <a:pt x="794" y="2049"/>
                    </a:lnTo>
                    <a:cubicBezTo>
                      <a:pt x="843" y="2620"/>
                      <a:pt x="794" y="3165"/>
                      <a:pt x="769" y="3735"/>
                    </a:cubicBezTo>
                    <a:cubicBezTo>
                      <a:pt x="1091" y="3388"/>
                      <a:pt x="1289" y="2991"/>
                      <a:pt x="1413" y="2545"/>
                    </a:cubicBezTo>
                    <a:cubicBezTo>
                      <a:pt x="1513" y="2991"/>
                      <a:pt x="1537" y="3413"/>
                      <a:pt x="1513" y="3884"/>
                    </a:cubicBezTo>
                    <a:cubicBezTo>
                      <a:pt x="1537" y="3611"/>
                      <a:pt x="1760" y="3264"/>
                      <a:pt x="1835" y="2991"/>
                    </a:cubicBezTo>
                    <a:cubicBezTo>
                      <a:pt x="1909" y="2669"/>
                      <a:pt x="1984" y="2372"/>
                      <a:pt x="2008" y="2025"/>
                    </a:cubicBezTo>
                    <a:cubicBezTo>
                      <a:pt x="2083" y="1727"/>
                      <a:pt x="2107" y="1380"/>
                      <a:pt x="2107" y="1058"/>
                    </a:cubicBezTo>
                    <a:cubicBezTo>
                      <a:pt x="2132" y="860"/>
                      <a:pt x="2231" y="488"/>
                      <a:pt x="2132" y="240"/>
                    </a:cubicBezTo>
                    <a:cubicBezTo>
                      <a:pt x="2063" y="66"/>
                      <a:pt x="1917" y="0"/>
                      <a:pt x="175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0" name="Google Shape;11620;p29"/>
              <p:cNvSpPr/>
              <p:nvPr/>
            </p:nvSpPr>
            <p:spPr>
              <a:xfrm>
                <a:off x="3886875" y="2051850"/>
                <a:ext cx="73150" cy="218300"/>
              </a:xfrm>
              <a:custGeom>
                <a:avLst/>
                <a:gdLst/>
                <a:ahLst/>
                <a:cxnLst/>
                <a:rect l="l" t="t" r="r" b="b"/>
                <a:pathLst>
                  <a:path w="2926" h="8732" extrusionOk="0">
                    <a:moveTo>
                      <a:pt x="1433" y="1"/>
                    </a:moveTo>
                    <a:cubicBezTo>
                      <a:pt x="884" y="1"/>
                      <a:pt x="643" y="1324"/>
                      <a:pt x="570" y="1737"/>
                    </a:cubicBezTo>
                    <a:cubicBezTo>
                      <a:pt x="248" y="3126"/>
                      <a:pt x="0" y="4539"/>
                      <a:pt x="75" y="5976"/>
                    </a:cubicBezTo>
                    <a:cubicBezTo>
                      <a:pt x="99" y="6819"/>
                      <a:pt x="273" y="7637"/>
                      <a:pt x="744" y="8356"/>
                    </a:cubicBezTo>
                    <a:cubicBezTo>
                      <a:pt x="902" y="8614"/>
                      <a:pt x="1192" y="8732"/>
                      <a:pt x="1476" y="8732"/>
                    </a:cubicBezTo>
                    <a:cubicBezTo>
                      <a:pt x="1683" y="8732"/>
                      <a:pt x="1887" y="8669"/>
                      <a:pt x="2033" y="8555"/>
                    </a:cubicBezTo>
                    <a:cubicBezTo>
                      <a:pt x="2083" y="8505"/>
                      <a:pt x="2132" y="8480"/>
                      <a:pt x="2182" y="8480"/>
                    </a:cubicBezTo>
                    <a:cubicBezTo>
                      <a:pt x="2249" y="8480"/>
                      <a:pt x="2337" y="8583"/>
                      <a:pt x="2427" y="8583"/>
                    </a:cubicBezTo>
                    <a:cubicBezTo>
                      <a:pt x="2436" y="8583"/>
                      <a:pt x="2445" y="8582"/>
                      <a:pt x="2454" y="8579"/>
                    </a:cubicBezTo>
                    <a:cubicBezTo>
                      <a:pt x="2504" y="8579"/>
                      <a:pt x="2578" y="8480"/>
                      <a:pt x="2603" y="8431"/>
                    </a:cubicBezTo>
                    <a:cubicBezTo>
                      <a:pt x="2677" y="8257"/>
                      <a:pt x="2727" y="8108"/>
                      <a:pt x="2801" y="7935"/>
                    </a:cubicBezTo>
                    <a:cubicBezTo>
                      <a:pt x="2925" y="7365"/>
                      <a:pt x="2925" y="6770"/>
                      <a:pt x="2876" y="6200"/>
                    </a:cubicBezTo>
                    <a:cubicBezTo>
                      <a:pt x="2826" y="5282"/>
                      <a:pt x="2752" y="4390"/>
                      <a:pt x="2628" y="3522"/>
                    </a:cubicBezTo>
                    <a:cubicBezTo>
                      <a:pt x="2504" y="2704"/>
                      <a:pt x="2454" y="1861"/>
                      <a:pt x="2206" y="1068"/>
                    </a:cubicBezTo>
                    <a:cubicBezTo>
                      <a:pt x="2083" y="696"/>
                      <a:pt x="1884" y="27"/>
                      <a:pt x="1463" y="2"/>
                    </a:cubicBezTo>
                    <a:cubicBezTo>
                      <a:pt x="1453" y="1"/>
                      <a:pt x="1443" y="1"/>
                      <a:pt x="1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1" name="Google Shape;11621;p29"/>
              <p:cNvSpPr/>
              <p:nvPr/>
            </p:nvSpPr>
            <p:spPr>
              <a:xfrm>
                <a:off x="3899875" y="2073000"/>
                <a:ext cx="43425" cy="120225"/>
              </a:xfrm>
              <a:custGeom>
                <a:avLst/>
                <a:gdLst/>
                <a:ahLst/>
                <a:cxnLst/>
                <a:rect l="l" t="t" r="r" b="b"/>
                <a:pathLst>
                  <a:path w="1737" h="4809" extrusionOk="0">
                    <a:moveTo>
                      <a:pt x="946" y="0"/>
                    </a:moveTo>
                    <a:cubicBezTo>
                      <a:pt x="701" y="0"/>
                      <a:pt x="544" y="488"/>
                      <a:pt x="422" y="817"/>
                    </a:cubicBezTo>
                    <a:cubicBezTo>
                      <a:pt x="249" y="1214"/>
                      <a:pt x="150" y="1635"/>
                      <a:pt x="100" y="2032"/>
                    </a:cubicBezTo>
                    <a:cubicBezTo>
                      <a:pt x="50" y="2428"/>
                      <a:pt x="1" y="2875"/>
                      <a:pt x="50" y="3271"/>
                    </a:cubicBezTo>
                    <a:cubicBezTo>
                      <a:pt x="50" y="3494"/>
                      <a:pt x="75" y="3668"/>
                      <a:pt x="100" y="3891"/>
                    </a:cubicBezTo>
                    <a:cubicBezTo>
                      <a:pt x="125" y="4040"/>
                      <a:pt x="249" y="4312"/>
                      <a:pt x="224" y="4436"/>
                    </a:cubicBezTo>
                    <a:cubicBezTo>
                      <a:pt x="323" y="3990"/>
                      <a:pt x="373" y="3519"/>
                      <a:pt x="422" y="3048"/>
                    </a:cubicBezTo>
                    <a:cubicBezTo>
                      <a:pt x="670" y="3643"/>
                      <a:pt x="893" y="4238"/>
                      <a:pt x="1191" y="4808"/>
                    </a:cubicBezTo>
                    <a:cubicBezTo>
                      <a:pt x="1290" y="4065"/>
                      <a:pt x="1315" y="3321"/>
                      <a:pt x="1339" y="2552"/>
                    </a:cubicBezTo>
                    <a:cubicBezTo>
                      <a:pt x="1463" y="2924"/>
                      <a:pt x="1587" y="3296"/>
                      <a:pt x="1686" y="3668"/>
                    </a:cubicBezTo>
                    <a:cubicBezTo>
                      <a:pt x="1736" y="3023"/>
                      <a:pt x="1736" y="2404"/>
                      <a:pt x="1686" y="1759"/>
                    </a:cubicBezTo>
                    <a:cubicBezTo>
                      <a:pt x="1662" y="1263"/>
                      <a:pt x="1563" y="743"/>
                      <a:pt x="1315" y="321"/>
                    </a:cubicBezTo>
                    <a:cubicBezTo>
                      <a:pt x="1173" y="90"/>
                      <a:pt x="1052" y="0"/>
                      <a:pt x="94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2" name="Google Shape;11622;p29"/>
              <p:cNvSpPr/>
              <p:nvPr/>
            </p:nvSpPr>
            <p:spPr>
              <a:xfrm>
                <a:off x="3946975" y="2050825"/>
                <a:ext cx="153725" cy="184800"/>
              </a:xfrm>
              <a:custGeom>
                <a:avLst/>
                <a:gdLst/>
                <a:ahLst/>
                <a:cxnLst/>
                <a:rect l="l" t="t" r="r" b="b"/>
                <a:pathLst>
                  <a:path w="6149" h="7392" extrusionOk="0">
                    <a:moveTo>
                      <a:pt x="550" y="0"/>
                    </a:moveTo>
                    <a:cubicBezTo>
                      <a:pt x="475" y="0"/>
                      <a:pt x="399" y="21"/>
                      <a:pt x="323" y="68"/>
                    </a:cubicBezTo>
                    <a:cubicBezTo>
                      <a:pt x="1" y="242"/>
                      <a:pt x="75" y="613"/>
                      <a:pt x="199" y="936"/>
                    </a:cubicBezTo>
                    <a:cubicBezTo>
                      <a:pt x="571" y="1902"/>
                      <a:pt x="968" y="2844"/>
                      <a:pt x="1414" y="3786"/>
                    </a:cubicBezTo>
                    <a:cubicBezTo>
                      <a:pt x="1662" y="4307"/>
                      <a:pt x="1910" y="4828"/>
                      <a:pt x="2207" y="5323"/>
                    </a:cubicBezTo>
                    <a:cubicBezTo>
                      <a:pt x="2579" y="6017"/>
                      <a:pt x="3025" y="6662"/>
                      <a:pt x="3620" y="7158"/>
                    </a:cubicBezTo>
                    <a:cubicBezTo>
                      <a:pt x="3746" y="7284"/>
                      <a:pt x="3908" y="7392"/>
                      <a:pt x="4090" y="7392"/>
                    </a:cubicBezTo>
                    <a:cubicBezTo>
                      <a:pt x="4123" y="7392"/>
                      <a:pt x="4156" y="7388"/>
                      <a:pt x="4190" y="7381"/>
                    </a:cubicBezTo>
                    <a:cubicBezTo>
                      <a:pt x="4289" y="7331"/>
                      <a:pt x="4389" y="7282"/>
                      <a:pt x="4488" y="7257"/>
                    </a:cubicBezTo>
                    <a:cubicBezTo>
                      <a:pt x="4934" y="7059"/>
                      <a:pt x="5430" y="7257"/>
                      <a:pt x="5405" y="6538"/>
                    </a:cubicBezTo>
                    <a:cubicBezTo>
                      <a:pt x="5405" y="6439"/>
                      <a:pt x="5380" y="6315"/>
                      <a:pt x="5430" y="6265"/>
                    </a:cubicBezTo>
                    <a:cubicBezTo>
                      <a:pt x="5504" y="6166"/>
                      <a:pt x="5628" y="6166"/>
                      <a:pt x="5727" y="6141"/>
                    </a:cubicBezTo>
                    <a:cubicBezTo>
                      <a:pt x="6025" y="6017"/>
                      <a:pt x="6149" y="5621"/>
                      <a:pt x="6099" y="5274"/>
                    </a:cubicBezTo>
                    <a:cubicBezTo>
                      <a:pt x="6000" y="4927"/>
                      <a:pt x="5752" y="4679"/>
                      <a:pt x="5529" y="4406"/>
                    </a:cubicBezTo>
                    <a:cubicBezTo>
                      <a:pt x="5281" y="4084"/>
                      <a:pt x="5058" y="3786"/>
                      <a:pt x="4810" y="3514"/>
                    </a:cubicBezTo>
                    <a:cubicBezTo>
                      <a:pt x="4537" y="3167"/>
                      <a:pt x="4190" y="2894"/>
                      <a:pt x="3893" y="2572"/>
                    </a:cubicBezTo>
                    <a:cubicBezTo>
                      <a:pt x="3075" y="1853"/>
                      <a:pt x="2281" y="1184"/>
                      <a:pt x="1439" y="564"/>
                    </a:cubicBezTo>
                    <a:cubicBezTo>
                      <a:pt x="1178" y="363"/>
                      <a:pt x="868" y="0"/>
                      <a:pt x="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3" name="Google Shape;11623;p29"/>
              <p:cNvSpPr/>
              <p:nvPr/>
            </p:nvSpPr>
            <p:spPr>
              <a:xfrm>
                <a:off x="3952550" y="2068250"/>
                <a:ext cx="74400" cy="89025"/>
              </a:xfrm>
              <a:custGeom>
                <a:avLst/>
                <a:gdLst/>
                <a:ahLst/>
                <a:cxnLst/>
                <a:rect l="l" t="t" r="r" b="b"/>
                <a:pathLst>
                  <a:path w="2976" h="3561" extrusionOk="0">
                    <a:moveTo>
                      <a:pt x="888" y="1"/>
                    </a:moveTo>
                    <a:cubicBezTo>
                      <a:pt x="856" y="1"/>
                      <a:pt x="824" y="5"/>
                      <a:pt x="794" y="16"/>
                    </a:cubicBezTo>
                    <a:cubicBezTo>
                      <a:pt x="1" y="288"/>
                      <a:pt x="1092" y="2023"/>
                      <a:pt x="1340" y="2395"/>
                    </a:cubicBezTo>
                    <a:cubicBezTo>
                      <a:pt x="1488" y="2618"/>
                      <a:pt x="1662" y="2817"/>
                      <a:pt x="1835" y="2990"/>
                    </a:cubicBezTo>
                    <a:cubicBezTo>
                      <a:pt x="1934" y="3114"/>
                      <a:pt x="2455" y="3486"/>
                      <a:pt x="2455" y="3560"/>
                    </a:cubicBezTo>
                    <a:cubicBezTo>
                      <a:pt x="2455" y="3387"/>
                      <a:pt x="2405" y="3238"/>
                      <a:pt x="2306" y="3089"/>
                    </a:cubicBezTo>
                    <a:cubicBezTo>
                      <a:pt x="2058" y="2643"/>
                      <a:pt x="1835" y="2222"/>
                      <a:pt x="1587" y="1776"/>
                    </a:cubicBezTo>
                    <a:lnTo>
                      <a:pt x="1587" y="1776"/>
                    </a:lnTo>
                    <a:lnTo>
                      <a:pt x="2976" y="3089"/>
                    </a:lnTo>
                    <a:cubicBezTo>
                      <a:pt x="2728" y="2445"/>
                      <a:pt x="2331" y="1850"/>
                      <a:pt x="1835" y="1329"/>
                    </a:cubicBezTo>
                    <a:lnTo>
                      <a:pt x="1835" y="1329"/>
                    </a:lnTo>
                    <a:cubicBezTo>
                      <a:pt x="2182" y="1577"/>
                      <a:pt x="2554" y="1776"/>
                      <a:pt x="2901" y="2023"/>
                    </a:cubicBezTo>
                    <a:cubicBezTo>
                      <a:pt x="2653" y="1602"/>
                      <a:pt x="2306" y="1156"/>
                      <a:pt x="1959" y="784"/>
                    </a:cubicBezTo>
                    <a:cubicBezTo>
                      <a:pt x="1754" y="602"/>
                      <a:pt x="1256" y="1"/>
                      <a:pt x="888"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4" name="Google Shape;11624;p29"/>
              <p:cNvSpPr/>
              <p:nvPr/>
            </p:nvSpPr>
            <p:spPr>
              <a:xfrm>
                <a:off x="3958750" y="1806500"/>
                <a:ext cx="200825" cy="174250"/>
              </a:xfrm>
              <a:custGeom>
                <a:avLst/>
                <a:gdLst/>
                <a:ahLst/>
                <a:cxnLst/>
                <a:rect l="l" t="t" r="r" b="b"/>
                <a:pathLst>
                  <a:path w="8033" h="6970" extrusionOk="0">
                    <a:moveTo>
                      <a:pt x="6973" y="0"/>
                    </a:moveTo>
                    <a:cubicBezTo>
                      <a:pt x="6883" y="0"/>
                      <a:pt x="6786" y="18"/>
                      <a:pt x="6694" y="49"/>
                    </a:cubicBezTo>
                    <a:cubicBezTo>
                      <a:pt x="6322" y="123"/>
                      <a:pt x="6049" y="347"/>
                      <a:pt x="5752" y="545"/>
                    </a:cubicBezTo>
                    <a:cubicBezTo>
                      <a:pt x="5380" y="768"/>
                      <a:pt x="5033" y="966"/>
                      <a:pt x="4686" y="1189"/>
                    </a:cubicBezTo>
                    <a:cubicBezTo>
                      <a:pt x="3298" y="2107"/>
                      <a:pt x="2157" y="3173"/>
                      <a:pt x="1116" y="4511"/>
                    </a:cubicBezTo>
                    <a:cubicBezTo>
                      <a:pt x="596" y="5156"/>
                      <a:pt x="125" y="5899"/>
                      <a:pt x="50" y="6742"/>
                    </a:cubicBezTo>
                    <a:cubicBezTo>
                      <a:pt x="1" y="6792"/>
                      <a:pt x="1" y="6891"/>
                      <a:pt x="75" y="6916"/>
                    </a:cubicBezTo>
                    <a:cubicBezTo>
                      <a:pt x="90" y="6960"/>
                      <a:pt x="132" y="6969"/>
                      <a:pt x="173" y="6969"/>
                    </a:cubicBezTo>
                    <a:cubicBezTo>
                      <a:pt x="201" y="6969"/>
                      <a:pt x="229" y="6965"/>
                      <a:pt x="249" y="6965"/>
                    </a:cubicBezTo>
                    <a:cubicBezTo>
                      <a:pt x="868" y="6817"/>
                      <a:pt x="1538" y="6618"/>
                      <a:pt x="2108" y="6395"/>
                    </a:cubicBezTo>
                    <a:cubicBezTo>
                      <a:pt x="2901" y="6123"/>
                      <a:pt x="3595" y="5726"/>
                      <a:pt x="4265" y="5255"/>
                    </a:cubicBezTo>
                    <a:cubicBezTo>
                      <a:pt x="4810" y="4883"/>
                      <a:pt x="5331" y="4437"/>
                      <a:pt x="5876" y="3966"/>
                    </a:cubicBezTo>
                    <a:cubicBezTo>
                      <a:pt x="6620" y="3321"/>
                      <a:pt x="7239" y="2702"/>
                      <a:pt x="7785" y="1908"/>
                    </a:cubicBezTo>
                    <a:cubicBezTo>
                      <a:pt x="7884" y="1784"/>
                      <a:pt x="7983" y="1611"/>
                      <a:pt x="8008" y="1462"/>
                    </a:cubicBezTo>
                    <a:cubicBezTo>
                      <a:pt x="8033" y="1338"/>
                      <a:pt x="8008" y="1189"/>
                      <a:pt x="7983" y="1065"/>
                    </a:cubicBezTo>
                    <a:cubicBezTo>
                      <a:pt x="7933" y="942"/>
                      <a:pt x="7909" y="818"/>
                      <a:pt x="7859" y="694"/>
                    </a:cubicBezTo>
                    <a:cubicBezTo>
                      <a:pt x="7735" y="545"/>
                      <a:pt x="7537" y="570"/>
                      <a:pt x="7438" y="421"/>
                    </a:cubicBezTo>
                    <a:cubicBezTo>
                      <a:pt x="7388" y="322"/>
                      <a:pt x="7363" y="223"/>
                      <a:pt x="7289" y="123"/>
                    </a:cubicBezTo>
                    <a:cubicBezTo>
                      <a:pt x="7216" y="36"/>
                      <a:pt x="7101" y="0"/>
                      <a:pt x="69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5" name="Google Shape;11625;p29"/>
              <p:cNvSpPr/>
              <p:nvPr/>
            </p:nvSpPr>
            <p:spPr>
              <a:xfrm>
                <a:off x="3974200" y="1870300"/>
                <a:ext cx="94900" cy="90700"/>
              </a:xfrm>
              <a:custGeom>
                <a:avLst/>
                <a:gdLst/>
                <a:ahLst/>
                <a:cxnLst/>
                <a:rect l="l" t="t" r="r" b="b"/>
                <a:pathLst>
                  <a:path w="3796" h="3628" extrusionOk="0">
                    <a:moveTo>
                      <a:pt x="3523" y="1"/>
                    </a:moveTo>
                    <a:lnTo>
                      <a:pt x="3523" y="1"/>
                    </a:lnTo>
                    <a:cubicBezTo>
                      <a:pt x="3052" y="224"/>
                      <a:pt x="2605" y="497"/>
                      <a:pt x="2234" y="769"/>
                    </a:cubicBezTo>
                    <a:cubicBezTo>
                      <a:pt x="1539" y="1339"/>
                      <a:pt x="945" y="2034"/>
                      <a:pt x="498" y="2852"/>
                    </a:cubicBezTo>
                    <a:cubicBezTo>
                      <a:pt x="336" y="3153"/>
                      <a:pt x="1" y="3627"/>
                      <a:pt x="464" y="3627"/>
                    </a:cubicBezTo>
                    <a:cubicBezTo>
                      <a:pt x="496" y="3627"/>
                      <a:pt x="532" y="3625"/>
                      <a:pt x="573" y="3620"/>
                    </a:cubicBezTo>
                    <a:cubicBezTo>
                      <a:pt x="1044" y="3571"/>
                      <a:pt x="1539" y="3347"/>
                      <a:pt x="1936" y="3100"/>
                    </a:cubicBezTo>
                    <a:cubicBezTo>
                      <a:pt x="2457" y="2802"/>
                      <a:pt x="2903" y="2356"/>
                      <a:pt x="3349" y="1959"/>
                    </a:cubicBezTo>
                    <a:lnTo>
                      <a:pt x="3349" y="1959"/>
                    </a:lnTo>
                    <a:cubicBezTo>
                      <a:pt x="2952" y="2108"/>
                      <a:pt x="2531" y="2232"/>
                      <a:pt x="2110" y="2381"/>
                    </a:cubicBezTo>
                    <a:cubicBezTo>
                      <a:pt x="2680" y="1835"/>
                      <a:pt x="3225" y="1315"/>
                      <a:pt x="3795" y="745"/>
                    </a:cubicBezTo>
                    <a:lnTo>
                      <a:pt x="3795" y="745"/>
                    </a:lnTo>
                    <a:cubicBezTo>
                      <a:pt x="3275" y="868"/>
                      <a:pt x="2729" y="1092"/>
                      <a:pt x="2283" y="1364"/>
                    </a:cubicBezTo>
                    <a:cubicBezTo>
                      <a:pt x="2680" y="943"/>
                      <a:pt x="3101" y="472"/>
                      <a:pt x="3523" y="1"/>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6" name="Google Shape;11626;p29"/>
              <p:cNvSpPr/>
              <p:nvPr/>
            </p:nvSpPr>
            <p:spPr>
              <a:xfrm>
                <a:off x="3976725" y="1951025"/>
                <a:ext cx="221900" cy="75800"/>
              </a:xfrm>
              <a:custGeom>
                <a:avLst/>
                <a:gdLst/>
                <a:ahLst/>
                <a:cxnLst/>
                <a:rect l="l" t="t" r="r" b="b"/>
                <a:pathLst>
                  <a:path w="8876" h="3032" extrusionOk="0">
                    <a:moveTo>
                      <a:pt x="6773" y="0"/>
                    </a:moveTo>
                    <a:cubicBezTo>
                      <a:pt x="4855" y="0"/>
                      <a:pt x="2913" y="463"/>
                      <a:pt x="1091" y="1085"/>
                    </a:cubicBezTo>
                    <a:cubicBezTo>
                      <a:pt x="844" y="1135"/>
                      <a:pt x="224" y="1333"/>
                      <a:pt x="125" y="1631"/>
                    </a:cubicBezTo>
                    <a:cubicBezTo>
                      <a:pt x="1" y="2052"/>
                      <a:pt x="1067" y="2300"/>
                      <a:pt x="1315" y="2374"/>
                    </a:cubicBezTo>
                    <a:cubicBezTo>
                      <a:pt x="2133" y="2697"/>
                      <a:pt x="3174" y="2697"/>
                      <a:pt x="3992" y="2821"/>
                    </a:cubicBezTo>
                    <a:cubicBezTo>
                      <a:pt x="4685" y="2936"/>
                      <a:pt x="5404" y="3032"/>
                      <a:pt x="6112" y="3032"/>
                    </a:cubicBezTo>
                    <a:cubicBezTo>
                      <a:pt x="6772" y="3032"/>
                      <a:pt x="7423" y="2949"/>
                      <a:pt x="8033" y="2721"/>
                    </a:cubicBezTo>
                    <a:cubicBezTo>
                      <a:pt x="8181" y="2672"/>
                      <a:pt x="8305" y="2597"/>
                      <a:pt x="8404" y="2473"/>
                    </a:cubicBezTo>
                    <a:cubicBezTo>
                      <a:pt x="8454" y="2350"/>
                      <a:pt x="8454" y="2226"/>
                      <a:pt x="8528" y="2102"/>
                    </a:cubicBezTo>
                    <a:cubicBezTo>
                      <a:pt x="8578" y="1978"/>
                      <a:pt x="8652" y="1953"/>
                      <a:pt x="8702" y="1854"/>
                    </a:cubicBezTo>
                    <a:cubicBezTo>
                      <a:pt x="8875" y="1631"/>
                      <a:pt x="8801" y="1556"/>
                      <a:pt x="8751" y="1259"/>
                    </a:cubicBezTo>
                    <a:cubicBezTo>
                      <a:pt x="8702" y="1085"/>
                      <a:pt x="8751" y="887"/>
                      <a:pt x="8702" y="713"/>
                    </a:cubicBezTo>
                    <a:cubicBezTo>
                      <a:pt x="8702" y="689"/>
                      <a:pt x="8702" y="614"/>
                      <a:pt x="8677" y="589"/>
                    </a:cubicBezTo>
                    <a:cubicBezTo>
                      <a:pt x="8627" y="391"/>
                      <a:pt x="8429" y="242"/>
                      <a:pt x="8206" y="193"/>
                    </a:cubicBezTo>
                    <a:cubicBezTo>
                      <a:pt x="7958" y="69"/>
                      <a:pt x="7685" y="19"/>
                      <a:pt x="7438" y="19"/>
                    </a:cubicBezTo>
                    <a:cubicBezTo>
                      <a:pt x="7217" y="6"/>
                      <a:pt x="6995" y="0"/>
                      <a:pt x="67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7" name="Google Shape;11627;p29"/>
              <p:cNvSpPr/>
              <p:nvPr/>
            </p:nvSpPr>
            <p:spPr>
              <a:xfrm>
                <a:off x="3990975" y="1963825"/>
                <a:ext cx="122750" cy="44700"/>
              </a:xfrm>
              <a:custGeom>
                <a:avLst/>
                <a:gdLst/>
                <a:ahLst/>
                <a:cxnLst/>
                <a:rect l="l" t="t" r="r" b="b"/>
                <a:pathLst>
                  <a:path w="4910" h="1788" extrusionOk="0">
                    <a:moveTo>
                      <a:pt x="4622" y="0"/>
                    </a:moveTo>
                    <a:cubicBezTo>
                      <a:pt x="3742" y="0"/>
                      <a:pt x="2896" y="129"/>
                      <a:pt x="2009" y="425"/>
                    </a:cubicBezTo>
                    <a:cubicBezTo>
                      <a:pt x="1563" y="573"/>
                      <a:pt x="1141" y="747"/>
                      <a:pt x="745" y="970"/>
                    </a:cubicBezTo>
                    <a:cubicBezTo>
                      <a:pt x="621" y="1069"/>
                      <a:pt x="447" y="1094"/>
                      <a:pt x="323" y="1193"/>
                    </a:cubicBezTo>
                    <a:cubicBezTo>
                      <a:pt x="298" y="1218"/>
                      <a:pt x="1" y="1664"/>
                      <a:pt x="75" y="1664"/>
                    </a:cubicBezTo>
                    <a:cubicBezTo>
                      <a:pt x="518" y="1627"/>
                      <a:pt x="958" y="1607"/>
                      <a:pt x="1396" y="1607"/>
                    </a:cubicBezTo>
                    <a:cubicBezTo>
                      <a:pt x="2136" y="1607"/>
                      <a:pt x="2873" y="1663"/>
                      <a:pt x="3620" y="1788"/>
                    </a:cubicBezTo>
                    <a:cubicBezTo>
                      <a:pt x="3397" y="1490"/>
                      <a:pt x="3124" y="1292"/>
                      <a:pt x="2802" y="1119"/>
                    </a:cubicBezTo>
                    <a:cubicBezTo>
                      <a:pt x="3425" y="963"/>
                      <a:pt x="4069" y="867"/>
                      <a:pt x="4696" y="867"/>
                    </a:cubicBezTo>
                    <a:cubicBezTo>
                      <a:pt x="4767" y="867"/>
                      <a:pt x="4838" y="868"/>
                      <a:pt x="4909" y="871"/>
                    </a:cubicBezTo>
                    <a:cubicBezTo>
                      <a:pt x="4488" y="722"/>
                      <a:pt x="4042" y="573"/>
                      <a:pt x="3595" y="474"/>
                    </a:cubicBezTo>
                    <a:cubicBezTo>
                      <a:pt x="4017" y="325"/>
                      <a:pt x="4413" y="152"/>
                      <a:pt x="4860" y="3"/>
                    </a:cubicBezTo>
                    <a:cubicBezTo>
                      <a:pt x="4780" y="1"/>
                      <a:pt x="4701" y="0"/>
                      <a:pt x="4622"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8" name="Google Shape;11628;p29"/>
              <p:cNvSpPr/>
              <p:nvPr/>
            </p:nvSpPr>
            <p:spPr>
              <a:xfrm>
                <a:off x="3965125" y="2018650"/>
                <a:ext cx="212425" cy="132450"/>
              </a:xfrm>
              <a:custGeom>
                <a:avLst/>
                <a:gdLst/>
                <a:ahLst/>
                <a:cxnLst/>
                <a:rect l="l" t="t" r="r" b="b"/>
                <a:pathLst>
                  <a:path w="8497" h="5298" extrusionOk="0">
                    <a:moveTo>
                      <a:pt x="1227" y="0"/>
                    </a:moveTo>
                    <a:cubicBezTo>
                      <a:pt x="682" y="0"/>
                      <a:pt x="0" y="151"/>
                      <a:pt x="366" y="983"/>
                    </a:cubicBezTo>
                    <a:cubicBezTo>
                      <a:pt x="489" y="1231"/>
                      <a:pt x="688" y="1405"/>
                      <a:pt x="861" y="1578"/>
                    </a:cubicBezTo>
                    <a:cubicBezTo>
                      <a:pt x="1184" y="1900"/>
                      <a:pt x="1531" y="2223"/>
                      <a:pt x="1902" y="2495"/>
                    </a:cubicBezTo>
                    <a:cubicBezTo>
                      <a:pt x="3216" y="3561"/>
                      <a:pt x="4704" y="4429"/>
                      <a:pt x="6241" y="5098"/>
                    </a:cubicBezTo>
                    <a:cubicBezTo>
                      <a:pt x="6477" y="5193"/>
                      <a:pt x="6733" y="5297"/>
                      <a:pt x="6984" y="5297"/>
                    </a:cubicBezTo>
                    <a:cubicBezTo>
                      <a:pt x="7128" y="5297"/>
                      <a:pt x="7270" y="5263"/>
                      <a:pt x="7406" y="5173"/>
                    </a:cubicBezTo>
                    <a:cubicBezTo>
                      <a:pt x="7629" y="4999"/>
                      <a:pt x="7778" y="4726"/>
                      <a:pt x="8026" y="4627"/>
                    </a:cubicBezTo>
                    <a:cubicBezTo>
                      <a:pt x="8149" y="4578"/>
                      <a:pt x="8348" y="4578"/>
                      <a:pt x="8422" y="4454"/>
                    </a:cubicBezTo>
                    <a:cubicBezTo>
                      <a:pt x="8497" y="4355"/>
                      <a:pt x="8497" y="4255"/>
                      <a:pt x="8497" y="4131"/>
                    </a:cubicBezTo>
                    <a:lnTo>
                      <a:pt x="8497" y="2768"/>
                    </a:lnTo>
                    <a:cubicBezTo>
                      <a:pt x="8497" y="2371"/>
                      <a:pt x="8174" y="2297"/>
                      <a:pt x="7902" y="2148"/>
                    </a:cubicBezTo>
                    <a:cubicBezTo>
                      <a:pt x="6538" y="1504"/>
                      <a:pt x="5175" y="884"/>
                      <a:pt x="3762" y="438"/>
                    </a:cubicBezTo>
                    <a:cubicBezTo>
                      <a:pt x="3043" y="239"/>
                      <a:pt x="2299" y="91"/>
                      <a:pt x="1555" y="16"/>
                    </a:cubicBezTo>
                    <a:cubicBezTo>
                      <a:pt x="1461" y="7"/>
                      <a:pt x="1348" y="0"/>
                      <a:pt x="1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9" name="Google Shape;11629;p29"/>
              <p:cNvSpPr/>
              <p:nvPr/>
            </p:nvSpPr>
            <p:spPr>
              <a:xfrm>
                <a:off x="3986650" y="2028800"/>
                <a:ext cx="113425" cy="79525"/>
              </a:xfrm>
              <a:custGeom>
                <a:avLst/>
                <a:gdLst/>
                <a:ahLst/>
                <a:cxnLst/>
                <a:rect l="l" t="t" r="r" b="b"/>
                <a:pathLst>
                  <a:path w="4537" h="3181" extrusionOk="0">
                    <a:moveTo>
                      <a:pt x="546" y="0"/>
                    </a:moveTo>
                    <a:cubicBezTo>
                      <a:pt x="382" y="0"/>
                      <a:pt x="237" y="43"/>
                      <a:pt x="174" y="181"/>
                    </a:cubicBezTo>
                    <a:cubicBezTo>
                      <a:pt x="0" y="453"/>
                      <a:pt x="298" y="825"/>
                      <a:pt x="447" y="999"/>
                    </a:cubicBezTo>
                    <a:cubicBezTo>
                      <a:pt x="818" y="1420"/>
                      <a:pt x="1215" y="1742"/>
                      <a:pt x="1612" y="2065"/>
                    </a:cubicBezTo>
                    <a:cubicBezTo>
                      <a:pt x="2281" y="2511"/>
                      <a:pt x="2975" y="2858"/>
                      <a:pt x="3719" y="3180"/>
                    </a:cubicBezTo>
                    <a:cubicBezTo>
                      <a:pt x="3421" y="2808"/>
                      <a:pt x="3049" y="2511"/>
                      <a:pt x="2653" y="2312"/>
                    </a:cubicBezTo>
                    <a:lnTo>
                      <a:pt x="2653" y="2312"/>
                    </a:lnTo>
                    <a:cubicBezTo>
                      <a:pt x="3297" y="2362"/>
                      <a:pt x="3917" y="2461"/>
                      <a:pt x="4537" y="2610"/>
                    </a:cubicBezTo>
                    <a:cubicBezTo>
                      <a:pt x="3892" y="2089"/>
                      <a:pt x="3223" y="1618"/>
                      <a:pt x="2479" y="1222"/>
                    </a:cubicBezTo>
                    <a:cubicBezTo>
                      <a:pt x="2901" y="1197"/>
                      <a:pt x="3273" y="1172"/>
                      <a:pt x="3669" y="1098"/>
                    </a:cubicBezTo>
                    <a:cubicBezTo>
                      <a:pt x="3570" y="1098"/>
                      <a:pt x="3198" y="825"/>
                      <a:pt x="3099" y="800"/>
                    </a:cubicBezTo>
                    <a:cubicBezTo>
                      <a:pt x="2925" y="701"/>
                      <a:pt x="2702" y="602"/>
                      <a:pt x="2479" y="503"/>
                    </a:cubicBezTo>
                    <a:cubicBezTo>
                      <a:pt x="2058" y="329"/>
                      <a:pt x="1612" y="205"/>
                      <a:pt x="1165" y="106"/>
                    </a:cubicBezTo>
                    <a:cubicBezTo>
                      <a:pt x="1023" y="78"/>
                      <a:pt x="767" y="0"/>
                      <a:pt x="546" y="0"/>
                    </a:cubicBezTo>
                    <a:close/>
                  </a:path>
                </a:pathLst>
              </a:custGeom>
              <a:solidFill>
                <a:srgbClr val="000000">
                  <a:alpha val="21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0" name="Google Shape;11630;p29"/>
              <p:cNvSpPr/>
              <p:nvPr/>
            </p:nvSpPr>
            <p:spPr>
              <a:xfrm>
                <a:off x="3821100" y="1921800"/>
                <a:ext cx="190350" cy="171775"/>
              </a:xfrm>
              <a:custGeom>
                <a:avLst/>
                <a:gdLst/>
                <a:ahLst/>
                <a:cxnLst/>
                <a:rect l="l" t="t" r="r" b="b"/>
                <a:pathLst>
                  <a:path w="7614" h="6871" extrusionOk="0">
                    <a:moveTo>
                      <a:pt x="3831" y="0"/>
                    </a:moveTo>
                    <a:cubicBezTo>
                      <a:pt x="2908" y="0"/>
                      <a:pt x="2038" y="314"/>
                      <a:pt x="1367" y="1040"/>
                    </a:cubicBezTo>
                    <a:cubicBezTo>
                      <a:pt x="1020" y="1436"/>
                      <a:pt x="747" y="1907"/>
                      <a:pt x="598" y="2403"/>
                    </a:cubicBezTo>
                    <a:cubicBezTo>
                      <a:pt x="0" y="4508"/>
                      <a:pt x="1798" y="6870"/>
                      <a:pt x="3939" y="6870"/>
                    </a:cubicBezTo>
                    <a:cubicBezTo>
                      <a:pt x="4194" y="6870"/>
                      <a:pt x="4453" y="6837"/>
                      <a:pt x="4714" y="6766"/>
                    </a:cubicBezTo>
                    <a:cubicBezTo>
                      <a:pt x="5308" y="6617"/>
                      <a:pt x="5804" y="6320"/>
                      <a:pt x="6300" y="5948"/>
                    </a:cubicBezTo>
                    <a:cubicBezTo>
                      <a:pt x="6870" y="5502"/>
                      <a:pt x="7242" y="4832"/>
                      <a:pt x="7366" y="4113"/>
                    </a:cubicBezTo>
                    <a:cubicBezTo>
                      <a:pt x="7614" y="2800"/>
                      <a:pt x="7069" y="1114"/>
                      <a:pt x="5854" y="445"/>
                    </a:cubicBezTo>
                    <a:cubicBezTo>
                      <a:pt x="5556" y="296"/>
                      <a:pt x="5209" y="172"/>
                      <a:pt x="4862" y="122"/>
                    </a:cubicBezTo>
                    <a:cubicBezTo>
                      <a:pt x="4516" y="42"/>
                      <a:pt x="4170" y="0"/>
                      <a:pt x="3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1" name="Google Shape;11631;p29"/>
              <p:cNvSpPr/>
              <p:nvPr/>
            </p:nvSpPr>
            <p:spPr>
              <a:xfrm>
                <a:off x="3845975" y="1933800"/>
                <a:ext cx="146275" cy="144925"/>
              </a:xfrm>
              <a:custGeom>
                <a:avLst/>
                <a:gdLst/>
                <a:ahLst/>
                <a:cxnLst/>
                <a:rect l="l" t="t" r="r" b="b"/>
                <a:pathLst>
                  <a:path w="5851" h="5797" extrusionOk="0">
                    <a:moveTo>
                      <a:pt x="2690" y="1"/>
                    </a:moveTo>
                    <a:cubicBezTo>
                      <a:pt x="2499" y="1"/>
                      <a:pt x="2311" y="20"/>
                      <a:pt x="2132" y="64"/>
                    </a:cubicBezTo>
                    <a:cubicBezTo>
                      <a:pt x="1289" y="262"/>
                      <a:pt x="372" y="684"/>
                      <a:pt x="99" y="1551"/>
                    </a:cubicBezTo>
                    <a:cubicBezTo>
                      <a:pt x="0" y="1824"/>
                      <a:pt x="25" y="2146"/>
                      <a:pt x="174" y="2394"/>
                    </a:cubicBezTo>
                    <a:cubicBezTo>
                      <a:pt x="273" y="2518"/>
                      <a:pt x="421" y="2568"/>
                      <a:pt x="521" y="2691"/>
                    </a:cubicBezTo>
                    <a:cubicBezTo>
                      <a:pt x="868" y="3162"/>
                      <a:pt x="347" y="3807"/>
                      <a:pt x="545" y="4352"/>
                    </a:cubicBezTo>
                    <a:cubicBezTo>
                      <a:pt x="769" y="4774"/>
                      <a:pt x="1388" y="4848"/>
                      <a:pt x="1735" y="5170"/>
                    </a:cubicBezTo>
                    <a:cubicBezTo>
                      <a:pt x="1859" y="5294"/>
                      <a:pt x="1909" y="5443"/>
                      <a:pt x="2082" y="5592"/>
                    </a:cubicBezTo>
                    <a:cubicBezTo>
                      <a:pt x="2256" y="5741"/>
                      <a:pt x="2479" y="5765"/>
                      <a:pt x="2727" y="5790"/>
                    </a:cubicBezTo>
                    <a:cubicBezTo>
                      <a:pt x="2781" y="5794"/>
                      <a:pt x="2835" y="5797"/>
                      <a:pt x="2888" y="5797"/>
                    </a:cubicBezTo>
                    <a:cubicBezTo>
                      <a:pt x="3450" y="5797"/>
                      <a:pt x="3989" y="5570"/>
                      <a:pt x="4487" y="5344"/>
                    </a:cubicBezTo>
                    <a:cubicBezTo>
                      <a:pt x="4735" y="5245"/>
                      <a:pt x="4958" y="5146"/>
                      <a:pt x="5132" y="4972"/>
                    </a:cubicBezTo>
                    <a:cubicBezTo>
                      <a:pt x="5355" y="4749"/>
                      <a:pt x="5454" y="4427"/>
                      <a:pt x="5454" y="4154"/>
                    </a:cubicBezTo>
                    <a:cubicBezTo>
                      <a:pt x="5454" y="3832"/>
                      <a:pt x="5429" y="3559"/>
                      <a:pt x="5355" y="3262"/>
                    </a:cubicBezTo>
                    <a:cubicBezTo>
                      <a:pt x="5330" y="3162"/>
                      <a:pt x="5330" y="3063"/>
                      <a:pt x="5330" y="2989"/>
                    </a:cubicBezTo>
                    <a:cubicBezTo>
                      <a:pt x="5355" y="2741"/>
                      <a:pt x="5677" y="2568"/>
                      <a:pt x="5751" y="2320"/>
                    </a:cubicBezTo>
                    <a:cubicBezTo>
                      <a:pt x="5850" y="2072"/>
                      <a:pt x="5702" y="1824"/>
                      <a:pt x="5553" y="1650"/>
                    </a:cubicBezTo>
                    <a:cubicBezTo>
                      <a:pt x="5355" y="1452"/>
                      <a:pt x="5181" y="1303"/>
                      <a:pt x="5057" y="1080"/>
                    </a:cubicBezTo>
                    <a:cubicBezTo>
                      <a:pt x="4983" y="956"/>
                      <a:pt x="4958" y="832"/>
                      <a:pt x="4859" y="733"/>
                    </a:cubicBezTo>
                    <a:cubicBezTo>
                      <a:pt x="4809" y="659"/>
                      <a:pt x="4710" y="634"/>
                      <a:pt x="4611" y="560"/>
                    </a:cubicBezTo>
                    <a:cubicBezTo>
                      <a:pt x="4088" y="250"/>
                      <a:pt x="3369" y="1"/>
                      <a:pt x="2690"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2" name="Google Shape;11632;p29"/>
              <p:cNvSpPr/>
              <p:nvPr/>
            </p:nvSpPr>
            <p:spPr>
              <a:xfrm>
                <a:off x="3889350" y="1984075"/>
                <a:ext cx="13650" cy="13275"/>
              </a:xfrm>
              <a:custGeom>
                <a:avLst/>
                <a:gdLst/>
                <a:ahLst/>
                <a:cxnLst/>
                <a:rect l="l" t="t" r="r" b="b"/>
                <a:pathLst>
                  <a:path w="546" h="531" extrusionOk="0">
                    <a:moveTo>
                      <a:pt x="273" y="1"/>
                    </a:moveTo>
                    <a:cubicBezTo>
                      <a:pt x="185" y="1"/>
                      <a:pt x="100" y="51"/>
                      <a:pt x="50" y="135"/>
                    </a:cubicBezTo>
                    <a:cubicBezTo>
                      <a:pt x="0" y="234"/>
                      <a:pt x="25" y="408"/>
                      <a:pt x="149" y="482"/>
                    </a:cubicBezTo>
                    <a:cubicBezTo>
                      <a:pt x="149" y="482"/>
                      <a:pt x="174" y="482"/>
                      <a:pt x="174" y="507"/>
                    </a:cubicBezTo>
                    <a:cubicBezTo>
                      <a:pt x="213" y="523"/>
                      <a:pt x="257" y="531"/>
                      <a:pt x="301" y="531"/>
                    </a:cubicBezTo>
                    <a:cubicBezTo>
                      <a:pt x="395" y="531"/>
                      <a:pt x="487" y="492"/>
                      <a:pt x="521" y="408"/>
                    </a:cubicBezTo>
                    <a:cubicBezTo>
                      <a:pt x="546" y="309"/>
                      <a:pt x="546" y="135"/>
                      <a:pt x="422" y="61"/>
                    </a:cubicBezTo>
                    <a:cubicBezTo>
                      <a:pt x="422" y="61"/>
                      <a:pt x="397" y="61"/>
                      <a:pt x="397" y="36"/>
                    </a:cubicBezTo>
                    <a:cubicBezTo>
                      <a:pt x="357" y="12"/>
                      <a:pt x="315" y="1"/>
                      <a:pt x="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3" name="Google Shape;11633;p29"/>
              <p:cNvSpPr/>
              <p:nvPr/>
            </p:nvSpPr>
            <p:spPr>
              <a:xfrm>
                <a:off x="3920325" y="1958925"/>
                <a:ext cx="15525" cy="11175"/>
              </a:xfrm>
              <a:custGeom>
                <a:avLst/>
                <a:gdLst/>
                <a:ahLst/>
                <a:cxnLst/>
                <a:rect l="l" t="t" r="r" b="b"/>
                <a:pathLst>
                  <a:path w="621" h="447" extrusionOk="0">
                    <a:moveTo>
                      <a:pt x="298" y="1"/>
                    </a:moveTo>
                    <a:cubicBezTo>
                      <a:pt x="1" y="1"/>
                      <a:pt x="1" y="447"/>
                      <a:pt x="298" y="447"/>
                    </a:cubicBezTo>
                    <a:cubicBezTo>
                      <a:pt x="621" y="447"/>
                      <a:pt x="621"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4" name="Google Shape;11634;p29"/>
              <p:cNvSpPr/>
              <p:nvPr/>
            </p:nvSpPr>
            <p:spPr>
              <a:xfrm>
                <a:off x="3891825" y="1954600"/>
                <a:ext cx="15525" cy="11800"/>
              </a:xfrm>
              <a:custGeom>
                <a:avLst/>
                <a:gdLst/>
                <a:ahLst/>
                <a:cxnLst/>
                <a:rect l="l" t="t" r="r" b="b"/>
                <a:pathLst>
                  <a:path w="621" h="472" extrusionOk="0">
                    <a:moveTo>
                      <a:pt x="298" y="0"/>
                    </a:moveTo>
                    <a:cubicBezTo>
                      <a:pt x="0" y="0"/>
                      <a:pt x="0" y="471"/>
                      <a:pt x="298" y="471"/>
                    </a:cubicBezTo>
                    <a:cubicBezTo>
                      <a:pt x="620" y="471"/>
                      <a:pt x="620"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5" name="Google Shape;11635;p29"/>
              <p:cNvSpPr/>
              <p:nvPr/>
            </p:nvSpPr>
            <p:spPr>
              <a:xfrm>
                <a:off x="3925900" y="1993025"/>
                <a:ext cx="15525" cy="11175"/>
              </a:xfrm>
              <a:custGeom>
                <a:avLst/>
                <a:gdLst/>
                <a:ahLst/>
                <a:cxnLst/>
                <a:rect l="l" t="t" r="r" b="b"/>
                <a:pathLst>
                  <a:path w="621" h="447" extrusionOk="0">
                    <a:moveTo>
                      <a:pt x="298" y="0"/>
                    </a:moveTo>
                    <a:cubicBezTo>
                      <a:pt x="1" y="0"/>
                      <a:pt x="1" y="446"/>
                      <a:pt x="298" y="446"/>
                    </a:cubicBezTo>
                    <a:cubicBezTo>
                      <a:pt x="621" y="446"/>
                      <a:pt x="621"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6" name="Google Shape;11636;p29"/>
              <p:cNvSpPr/>
              <p:nvPr/>
            </p:nvSpPr>
            <p:spPr>
              <a:xfrm>
                <a:off x="3958750" y="198125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7" name="Google Shape;11637;p29"/>
              <p:cNvSpPr/>
              <p:nvPr/>
            </p:nvSpPr>
            <p:spPr>
              <a:xfrm>
                <a:off x="3949450" y="2020900"/>
                <a:ext cx="14900" cy="11175"/>
              </a:xfrm>
              <a:custGeom>
                <a:avLst/>
                <a:gdLst/>
                <a:ahLst/>
                <a:cxnLst/>
                <a:rect l="l" t="t" r="r" b="b"/>
                <a:pathLst>
                  <a:path w="596" h="447" extrusionOk="0">
                    <a:moveTo>
                      <a:pt x="323" y="1"/>
                    </a:moveTo>
                    <a:cubicBezTo>
                      <a:pt x="1" y="1"/>
                      <a:pt x="1" y="447"/>
                      <a:pt x="323" y="447"/>
                    </a:cubicBezTo>
                    <a:cubicBezTo>
                      <a:pt x="596" y="447"/>
                      <a:pt x="596"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8" name="Google Shape;11638;p29"/>
              <p:cNvSpPr/>
              <p:nvPr/>
            </p:nvSpPr>
            <p:spPr>
              <a:xfrm>
                <a:off x="3898025" y="2043825"/>
                <a:ext cx="15525" cy="11800"/>
              </a:xfrm>
              <a:custGeom>
                <a:avLst/>
                <a:gdLst/>
                <a:ahLst/>
                <a:cxnLst/>
                <a:rect l="l" t="t" r="r" b="b"/>
                <a:pathLst>
                  <a:path w="621"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9" name="Google Shape;11639;p29"/>
              <p:cNvSpPr/>
              <p:nvPr/>
            </p:nvSpPr>
            <p:spPr>
              <a:xfrm>
                <a:off x="3861450" y="2015325"/>
                <a:ext cx="15525" cy="11800"/>
              </a:xfrm>
              <a:custGeom>
                <a:avLst/>
                <a:gdLst/>
                <a:ahLst/>
                <a:cxnLst/>
                <a:rect l="l" t="t" r="r" b="b"/>
                <a:pathLst>
                  <a:path w="621" h="472" extrusionOk="0">
                    <a:moveTo>
                      <a:pt x="298" y="1"/>
                    </a:moveTo>
                    <a:cubicBezTo>
                      <a:pt x="1" y="1"/>
                      <a:pt x="1" y="472"/>
                      <a:pt x="298" y="472"/>
                    </a:cubicBezTo>
                    <a:cubicBezTo>
                      <a:pt x="621" y="472"/>
                      <a:pt x="621"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0" name="Google Shape;11640;p29"/>
              <p:cNvSpPr/>
              <p:nvPr/>
            </p:nvSpPr>
            <p:spPr>
              <a:xfrm>
                <a:off x="3860850" y="1971950"/>
                <a:ext cx="15500" cy="11175"/>
              </a:xfrm>
              <a:custGeom>
                <a:avLst/>
                <a:gdLst/>
                <a:ahLst/>
                <a:cxnLst/>
                <a:rect l="l" t="t" r="r" b="b"/>
                <a:pathLst>
                  <a:path w="620" h="447" extrusionOk="0">
                    <a:moveTo>
                      <a:pt x="297" y="0"/>
                    </a:moveTo>
                    <a:cubicBezTo>
                      <a:pt x="0" y="0"/>
                      <a:pt x="0" y="447"/>
                      <a:pt x="297" y="447"/>
                    </a:cubicBezTo>
                    <a:cubicBezTo>
                      <a:pt x="620" y="447"/>
                      <a:pt x="620"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1" name="Google Shape;11641;p29"/>
              <p:cNvSpPr/>
              <p:nvPr/>
            </p:nvSpPr>
            <p:spPr>
              <a:xfrm>
                <a:off x="3899250" y="20165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2" name="Google Shape;11642;p29"/>
              <p:cNvSpPr/>
              <p:nvPr/>
            </p:nvSpPr>
            <p:spPr>
              <a:xfrm>
                <a:off x="3929000" y="2047550"/>
                <a:ext cx="15525" cy="11825"/>
              </a:xfrm>
              <a:custGeom>
                <a:avLst/>
                <a:gdLst/>
                <a:ahLst/>
                <a:cxnLst/>
                <a:rect l="l" t="t" r="r" b="b"/>
                <a:pathLst>
                  <a:path w="621" h="473" extrusionOk="0">
                    <a:moveTo>
                      <a:pt x="298" y="1"/>
                    </a:moveTo>
                    <a:cubicBezTo>
                      <a:pt x="1" y="1"/>
                      <a:pt x="1" y="472"/>
                      <a:pt x="298" y="472"/>
                    </a:cubicBezTo>
                    <a:cubicBezTo>
                      <a:pt x="306" y="472"/>
                      <a:pt x="314" y="473"/>
                      <a:pt x="321" y="473"/>
                    </a:cubicBezTo>
                    <a:cubicBezTo>
                      <a:pt x="620" y="473"/>
                      <a:pt x="613"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3" name="Google Shape;11643;p29"/>
              <p:cNvSpPr/>
              <p:nvPr/>
            </p:nvSpPr>
            <p:spPr>
              <a:xfrm>
                <a:off x="3941400" y="1965125"/>
                <a:ext cx="15525" cy="11175"/>
              </a:xfrm>
              <a:custGeom>
                <a:avLst/>
                <a:gdLst/>
                <a:ahLst/>
                <a:cxnLst/>
                <a:rect l="l" t="t" r="r" b="b"/>
                <a:pathLst>
                  <a:path w="621" h="447" extrusionOk="0">
                    <a:moveTo>
                      <a:pt x="298" y="1"/>
                    </a:moveTo>
                    <a:cubicBezTo>
                      <a:pt x="1" y="1"/>
                      <a:pt x="1" y="447"/>
                      <a:pt x="298" y="447"/>
                    </a:cubicBezTo>
                    <a:cubicBezTo>
                      <a:pt x="620" y="447"/>
                      <a:pt x="620"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4" name="Google Shape;11644;p29"/>
              <p:cNvSpPr/>
              <p:nvPr/>
            </p:nvSpPr>
            <p:spPr>
              <a:xfrm>
                <a:off x="3909175" y="1940950"/>
                <a:ext cx="15175" cy="11275"/>
              </a:xfrm>
              <a:custGeom>
                <a:avLst/>
                <a:gdLst/>
                <a:ahLst/>
                <a:cxnLst/>
                <a:rect l="l" t="t" r="r" b="b"/>
                <a:pathLst>
                  <a:path w="607" h="451" extrusionOk="0">
                    <a:moveTo>
                      <a:pt x="323" y="1"/>
                    </a:moveTo>
                    <a:cubicBezTo>
                      <a:pt x="1" y="1"/>
                      <a:pt x="1" y="447"/>
                      <a:pt x="323" y="447"/>
                    </a:cubicBezTo>
                    <a:cubicBezTo>
                      <a:pt x="336" y="449"/>
                      <a:pt x="348" y="451"/>
                      <a:pt x="360" y="451"/>
                    </a:cubicBezTo>
                    <a:cubicBezTo>
                      <a:pt x="597" y="451"/>
                      <a:pt x="606"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5" name="Google Shape;11645;p29"/>
              <p:cNvSpPr/>
              <p:nvPr/>
            </p:nvSpPr>
            <p:spPr>
              <a:xfrm>
                <a:off x="3967425" y="20041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6" name="Google Shape;11646;p29"/>
              <p:cNvSpPr/>
              <p:nvPr/>
            </p:nvSpPr>
            <p:spPr>
              <a:xfrm>
                <a:off x="3867025" y="2036400"/>
                <a:ext cx="15525" cy="11175"/>
              </a:xfrm>
              <a:custGeom>
                <a:avLst/>
                <a:gdLst/>
                <a:ahLst/>
                <a:cxnLst/>
                <a:rect l="l" t="t" r="r" b="b"/>
                <a:pathLst>
                  <a:path w="621" h="447" extrusionOk="0">
                    <a:moveTo>
                      <a:pt x="298" y="0"/>
                    </a:moveTo>
                    <a:cubicBezTo>
                      <a:pt x="1" y="0"/>
                      <a:pt x="1" y="447"/>
                      <a:pt x="298" y="447"/>
                    </a:cubicBezTo>
                    <a:cubicBezTo>
                      <a:pt x="621" y="447"/>
                      <a:pt x="621"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7" name="Google Shape;11647;p29"/>
              <p:cNvSpPr/>
              <p:nvPr/>
            </p:nvSpPr>
            <p:spPr>
              <a:xfrm>
                <a:off x="3862700" y="1993625"/>
                <a:ext cx="15500" cy="11825"/>
              </a:xfrm>
              <a:custGeom>
                <a:avLst/>
                <a:gdLst/>
                <a:ahLst/>
                <a:cxnLst/>
                <a:rect l="l" t="t" r="r" b="b"/>
                <a:pathLst>
                  <a:path w="620" h="473" extrusionOk="0">
                    <a:moveTo>
                      <a:pt x="323" y="1"/>
                    </a:moveTo>
                    <a:cubicBezTo>
                      <a:pt x="0" y="1"/>
                      <a:pt x="0" y="472"/>
                      <a:pt x="323" y="472"/>
                    </a:cubicBezTo>
                    <a:cubicBezTo>
                      <a:pt x="330" y="473"/>
                      <a:pt x="337" y="473"/>
                      <a:pt x="344" y="473"/>
                    </a:cubicBezTo>
                    <a:cubicBezTo>
                      <a:pt x="620" y="473"/>
                      <a:pt x="613"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8" name="Google Shape;11648;p29"/>
              <p:cNvSpPr/>
              <p:nvPr/>
            </p:nvSpPr>
            <p:spPr>
              <a:xfrm>
                <a:off x="3927775" y="2021525"/>
                <a:ext cx="15500" cy="11825"/>
              </a:xfrm>
              <a:custGeom>
                <a:avLst/>
                <a:gdLst/>
                <a:ahLst/>
                <a:cxnLst/>
                <a:rect l="l" t="t" r="r" b="b"/>
                <a:pathLst>
                  <a:path w="620" h="473" extrusionOk="0">
                    <a:moveTo>
                      <a:pt x="323" y="1"/>
                    </a:moveTo>
                    <a:cubicBezTo>
                      <a:pt x="0" y="1"/>
                      <a:pt x="0" y="472"/>
                      <a:pt x="323" y="472"/>
                    </a:cubicBezTo>
                    <a:cubicBezTo>
                      <a:pt x="330" y="472"/>
                      <a:pt x="337" y="472"/>
                      <a:pt x="344" y="472"/>
                    </a:cubicBezTo>
                    <a:cubicBezTo>
                      <a:pt x="620" y="472"/>
                      <a:pt x="613"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9" name="Google Shape;11649;p29"/>
              <p:cNvSpPr/>
              <p:nvPr/>
            </p:nvSpPr>
            <p:spPr>
              <a:xfrm>
                <a:off x="3955050" y="2046325"/>
                <a:ext cx="15500" cy="11800"/>
              </a:xfrm>
              <a:custGeom>
                <a:avLst/>
                <a:gdLst/>
                <a:ahLst/>
                <a:cxnLst/>
                <a:rect l="l" t="t" r="r" b="b"/>
                <a:pathLst>
                  <a:path w="620" h="472" extrusionOk="0">
                    <a:moveTo>
                      <a:pt x="322" y="0"/>
                    </a:moveTo>
                    <a:cubicBezTo>
                      <a:pt x="0" y="0"/>
                      <a:pt x="0" y="471"/>
                      <a:pt x="322" y="471"/>
                    </a:cubicBezTo>
                    <a:cubicBezTo>
                      <a:pt x="620" y="471"/>
                      <a:pt x="620"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0" name="Google Shape;11650;p29"/>
              <p:cNvSpPr/>
              <p:nvPr/>
            </p:nvSpPr>
            <p:spPr>
              <a:xfrm>
                <a:off x="3957525" y="1950875"/>
                <a:ext cx="15500" cy="11800"/>
              </a:xfrm>
              <a:custGeom>
                <a:avLst/>
                <a:gdLst/>
                <a:ahLst/>
                <a:cxnLst/>
                <a:rect l="l" t="t" r="r" b="b"/>
                <a:pathLst>
                  <a:path w="620" h="472" extrusionOk="0">
                    <a:moveTo>
                      <a:pt x="298" y="1"/>
                    </a:moveTo>
                    <a:cubicBezTo>
                      <a:pt x="0" y="1"/>
                      <a:pt x="0" y="472"/>
                      <a:pt x="298" y="472"/>
                    </a:cubicBezTo>
                    <a:cubicBezTo>
                      <a:pt x="620" y="472"/>
                      <a:pt x="620"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1" name="Google Shape;11651;p29"/>
              <p:cNvSpPr/>
              <p:nvPr/>
            </p:nvSpPr>
            <p:spPr>
              <a:xfrm>
                <a:off x="3912275" y="2058700"/>
                <a:ext cx="15525" cy="11800"/>
              </a:xfrm>
              <a:custGeom>
                <a:avLst/>
                <a:gdLst/>
                <a:ahLst/>
                <a:cxnLst/>
                <a:rect l="l" t="t" r="r" b="b"/>
                <a:pathLst>
                  <a:path w="621" h="472" extrusionOk="0">
                    <a:moveTo>
                      <a:pt x="323" y="1"/>
                    </a:moveTo>
                    <a:cubicBezTo>
                      <a:pt x="1" y="1"/>
                      <a:pt x="1" y="472"/>
                      <a:pt x="323" y="472"/>
                    </a:cubicBezTo>
                    <a:cubicBezTo>
                      <a:pt x="620" y="472"/>
                      <a:pt x="620"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52" name="Google Shape;11652;p29"/>
            <p:cNvGrpSpPr/>
            <p:nvPr/>
          </p:nvGrpSpPr>
          <p:grpSpPr>
            <a:xfrm rot="-1472812">
              <a:off x="8032487" y="125031"/>
              <a:ext cx="339458" cy="238798"/>
              <a:chOff x="9221475" y="2460200"/>
              <a:chExt cx="2104828" cy="1480678"/>
            </a:xfrm>
          </p:grpSpPr>
          <p:sp>
            <p:nvSpPr>
              <p:cNvPr id="11653" name="Google Shape;11653;p29"/>
              <p:cNvSpPr/>
              <p:nvPr/>
            </p:nvSpPr>
            <p:spPr>
              <a:xfrm>
                <a:off x="10273804" y="3168072"/>
                <a:ext cx="786229" cy="666432"/>
              </a:xfrm>
              <a:custGeom>
                <a:avLst/>
                <a:gdLst/>
                <a:ahLst/>
                <a:cxnLst/>
                <a:rect l="l" t="t" r="r" b="b"/>
                <a:pathLst>
                  <a:path w="4686" h="3972" extrusionOk="0">
                    <a:moveTo>
                      <a:pt x="1066" y="1"/>
                    </a:moveTo>
                    <a:cubicBezTo>
                      <a:pt x="843" y="1"/>
                      <a:pt x="571" y="1"/>
                      <a:pt x="347" y="100"/>
                    </a:cubicBezTo>
                    <a:cubicBezTo>
                      <a:pt x="0" y="249"/>
                      <a:pt x="471" y="472"/>
                      <a:pt x="620" y="596"/>
                    </a:cubicBezTo>
                    <a:cubicBezTo>
                      <a:pt x="1612" y="1315"/>
                      <a:pt x="2455" y="2207"/>
                      <a:pt x="3099" y="3199"/>
                    </a:cubicBezTo>
                    <a:cubicBezTo>
                      <a:pt x="3198" y="3372"/>
                      <a:pt x="3322" y="3571"/>
                      <a:pt x="3471" y="3719"/>
                    </a:cubicBezTo>
                    <a:cubicBezTo>
                      <a:pt x="3609" y="3838"/>
                      <a:pt x="3810" y="3972"/>
                      <a:pt x="4011" y="3972"/>
                    </a:cubicBezTo>
                    <a:cubicBezTo>
                      <a:pt x="4062" y="3972"/>
                      <a:pt x="4114" y="3963"/>
                      <a:pt x="4165" y="3943"/>
                    </a:cubicBezTo>
                    <a:cubicBezTo>
                      <a:pt x="4388" y="3843"/>
                      <a:pt x="4562" y="3595"/>
                      <a:pt x="4636" y="3372"/>
                    </a:cubicBezTo>
                    <a:cubicBezTo>
                      <a:pt x="4686" y="3075"/>
                      <a:pt x="4636" y="2728"/>
                      <a:pt x="4512" y="2455"/>
                    </a:cubicBezTo>
                    <a:cubicBezTo>
                      <a:pt x="4215" y="1736"/>
                      <a:pt x="3694" y="1141"/>
                      <a:pt x="3049" y="720"/>
                    </a:cubicBezTo>
                    <a:cubicBezTo>
                      <a:pt x="2851" y="596"/>
                      <a:pt x="2678" y="497"/>
                      <a:pt x="2479" y="373"/>
                    </a:cubicBezTo>
                    <a:cubicBezTo>
                      <a:pt x="2058" y="150"/>
                      <a:pt x="1562" y="1"/>
                      <a:pt x="10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4" name="Google Shape;11654;p29"/>
              <p:cNvSpPr/>
              <p:nvPr/>
            </p:nvSpPr>
            <p:spPr>
              <a:xfrm>
                <a:off x="9749653" y="3143240"/>
                <a:ext cx="511737" cy="721633"/>
              </a:xfrm>
              <a:custGeom>
                <a:avLst/>
                <a:gdLst/>
                <a:ahLst/>
                <a:cxnLst/>
                <a:rect l="l" t="t" r="r" b="b"/>
                <a:pathLst>
                  <a:path w="3050" h="4301" extrusionOk="0">
                    <a:moveTo>
                      <a:pt x="2604" y="0"/>
                    </a:moveTo>
                    <a:cubicBezTo>
                      <a:pt x="2579" y="0"/>
                      <a:pt x="2505" y="0"/>
                      <a:pt x="2480" y="25"/>
                    </a:cubicBezTo>
                    <a:cubicBezTo>
                      <a:pt x="1934" y="323"/>
                      <a:pt x="1488" y="794"/>
                      <a:pt x="1092" y="1265"/>
                    </a:cubicBezTo>
                    <a:cubicBezTo>
                      <a:pt x="596" y="1859"/>
                      <a:pt x="150" y="2504"/>
                      <a:pt x="26" y="3223"/>
                    </a:cubicBezTo>
                    <a:cubicBezTo>
                      <a:pt x="1" y="3396"/>
                      <a:pt x="1" y="3620"/>
                      <a:pt x="75" y="3818"/>
                    </a:cubicBezTo>
                    <a:cubicBezTo>
                      <a:pt x="125" y="3991"/>
                      <a:pt x="274" y="4140"/>
                      <a:pt x="472" y="4239"/>
                    </a:cubicBezTo>
                    <a:cubicBezTo>
                      <a:pt x="565" y="4281"/>
                      <a:pt x="667" y="4300"/>
                      <a:pt x="772" y="4300"/>
                    </a:cubicBezTo>
                    <a:cubicBezTo>
                      <a:pt x="918" y="4300"/>
                      <a:pt x="1071" y="4262"/>
                      <a:pt x="1216" y="4190"/>
                    </a:cubicBezTo>
                    <a:cubicBezTo>
                      <a:pt x="1463" y="4066"/>
                      <a:pt x="1637" y="3867"/>
                      <a:pt x="1810" y="3694"/>
                    </a:cubicBezTo>
                    <a:cubicBezTo>
                      <a:pt x="2108" y="3322"/>
                      <a:pt x="2306" y="2901"/>
                      <a:pt x="2455" y="2479"/>
                    </a:cubicBezTo>
                    <a:cubicBezTo>
                      <a:pt x="2604" y="2008"/>
                      <a:pt x="2753" y="1537"/>
                      <a:pt x="2827" y="1116"/>
                    </a:cubicBezTo>
                    <a:cubicBezTo>
                      <a:pt x="2876" y="769"/>
                      <a:pt x="3050" y="323"/>
                      <a:pt x="2728" y="50"/>
                    </a:cubicBezTo>
                    <a:cubicBezTo>
                      <a:pt x="2703" y="25"/>
                      <a:pt x="2629" y="0"/>
                      <a:pt x="26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5" name="Google Shape;11655;p29"/>
              <p:cNvSpPr/>
              <p:nvPr/>
            </p:nvSpPr>
            <p:spPr>
              <a:xfrm>
                <a:off x="10357862" y="2749624"/>
                <a:ext cx="664754" cy="301673"/>
              </a:xfrm>
              <a:custGeom>
                <a:avLst/>
                <a:gdLst/>
                <a:ahLst/>
                <a:cxnLst/>
                <a:rect l="l" t="t" r="r" b="b"/>
                <a:pathLst>
                  <a:path w="3962" h="1798" extrusionOk="0">
                    <a:moveTo>
                      <a:pt x="2836" y="1"/>
                    </a:moveTo>
                    <a:cubicBezTo>
                      <a:pt x="2390" y="1"/>
                      <a:pt x="1926" y="141"/>
                      <a:pt x="1532" y="363"/>
                    </a:cubicBezTo>
                    <a:cubicBezTo>
                      <a:pt x="987" y="636"/>
                      <a:pt x="466" y="1082"/>
                      <a:pt x="119" y="1528"/>
                    </a:cubicBezTo>
                    <a:cubicBezTo>
                      <a:pt x="0" y="1687"/>
                      <a:pt x="40" y="1798"/>
                      <a:pt x="187" y="1798"/>
                    </a:cubicBezTo>
                    <a:cubicBezTo>
                      <a:pt x="224" y="1798"/>
                      <a:pt x="268" y="1791"/>
                      <a:pt x="317" y="1776"/>
                    </a:cubicBezTo>
                    <a:cubicBezTo>
                      <a:pt x="615" y="1677"/>
                      <a:pt x="937" y="1553"/>
                      <a:pt x="1235" y="1503"/>
                    </a:cubicBezTo>
                    <a:cubicBezTo>
                      <a:pt x="1805" y="1379"/>
                      <a:pt x="2425" y="1404"/>
                      <a:pt x="3019" y="1330"/>
                    </a:cubicBezTo>
                    <a:cubicBezTo>
                      <a:pt x="3218" y="1280"/>
                      <a:pt x="3441" y="1256"/>
                      <a:pt x="3639" y="1132"/>
                    </a:cubicBezTo>
                    <a:cubicBezTo>
                      <a:pt x="3813" y="1008"/>
                      <a:pt x="3961" y="834"/>
                      <a:pt x="3961" y="636"/>
                    </a:cubicBezTo>
                    <a:cubicBezTo>
                      <a:pt x="3961" y="363"/>
                      <a:pt x="3689" y="165"/>
                      <a:pt x="3416" y="90"/>
                    </a:cubicBezTo>
                    <a:cubicBezTo>
                      <a:pt x="3232" y="29"/>
                      <a:pt x="3036" y="1"/>
                      <a:pt x="28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6" name="Google Shape;11656;p29"/>
              <p:cNvSpPr/>
              <p:nvPr/>
            </p:nvSpPr>
            <p:spPr>
              <a:xfrm>
                <a:off x="10024144" y="2588553"/>
                <a:ext cx="303854" cy="447308"/>
              </a:xfrm>
              <a:custGeom>
                <a:avLst/>
                <a:gdLst/>
                <a:ahLst/>
                <a:cxnLst/>
                <a:rect l="l" t="t" r="r" b="b"/>
                <a:pathLst>
                  <a:path w="1811" h="2666" extrusionOk="0">
                    <a:moveTo>
                      <a:pt x="463" y="0"/>
                    </a:moveTo>
                    <a:cubicBezTo>
                      <a:pt x="343" y="0"/>
                      <a:pt x="220" y="33"/>
                      <a:pt x="125" y="108"/>
                    </a:cubicBezTo>
                    <a:cubicBezTo>
                      <a:pt x="51" y="208"/>
                      <a:pt x="1" y="332"/>
                      <a:pt x="51" y="455"/>
                    </a:cubicBezTo>
                    <a:cubicBezTo>
                      <a:pt x="75" y="579"/>
                      <a:pt x="100" y="679"/>
                      <a:pt x="174" y="803"/>
                    </a:cubicBezTo>
                    <a:cubicBezTo>
                      <a:pt x="497" y="1422"/>
                      <a:pt x="918" y="1992"/>
                      <a:pt x="1364" y="2538"/>
                    </a:cubicBezTo>
                    <a:cubicBezTo>
                      <a:pt x="1449" y="2622"/>
                      <a:pt x="1519" y="2666"/>
                      <a:pt x="1577" y="2666"/>
                    </a:cubicBezTo>
                    <a:cubicBezTo>
                      <a:pt x="1655" y="2666"/>
                      <a:pt x="1708" y="2585"/>
                      <a:pt x="1736" y="2414"/>
                    </a:cubicBezTo>
                    <a:cubicBezTo>
                      <a:pt x="1811" y="2092"/>
                      <a:pt x="1711" y="1794"/>
                      <a:pt x="1612" y="1497"/>
                    </a:cubicBezTo>
                    <a:cubicBezTo>
                      <a:pt x="1464" y="1050"/>
                      <a:pt x="1290" y="579"/>
                      <a:pt x="943" y="232"/>
                    </a:cubicBezTo>
                    <a:cubicBezTo>
                      <a:pt x="844" y="133"/>
                      <a:pt x="720" y="59"/>
                      <a:pt x="571" y="9"/>
                    </a:cubicBezTo>
                    <a:cubicBezTo>
                      <a:pt x="536" y="3"/>
                      <a:pt x="500" y="0"/>
                      <a:pt x="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7" name="Google Shape;11657;p29"/>
              <p:cNvSpPr/>
              <p:nvPr/>
            </p:nvSpPr>
            <p:spPr>
              <a:xfrm>
                <a:off x="10273804" y="3168072"/>
                <a:ext cx="786229" cy="666432"/>
              </a:xfrm>
              <a:custGeom>
                <a:avLst/>
                <a:gdLst/>
                <a:ahLst/>
                <a:cxnLst/>
                <a:rect l="l" t="t" r="r" b="b"/>
                <a:pathLst>
                  <a:path w="4686" h="3972" extrusionOk="0">
                    <a:moveTo>
                      <a:pt x="1066" y="1"/>
                    </a:moveTo>
                    <a:cubicBezTo>
                      <a:pt x="843" y="1"/>
                      <a:pt x="571" y="1"/>
                      <a:pt x="347" y="100"/>
                    </a:cubicBezTo>
                    <a:cubicBezTo>
                      <a:pt x="0" y="249"/>
                      <a:pt x="471" y="472"/>
                      <a:pt x="620" y="596"/>
                    </a:cubicBezTo>
                    <a:cubicBezTo>
                      <a:pt x="1612" y="1315"/>
                      <a:pt x="2455" y="2207"/>
                      <a:pt x="3099" y="3199"/>
                    </a:cubicBezTo>
                    <a:cubicBezTo>
                      <a:pt x="3198" y="3372"/>
                      <a:pt x="3322" y="3571"/>
                      <a:pt x="3471" y="3719"/>
                    </a:cubicBezTo>
                    <a:cubicBezTo>
                      <a:pt x="3609" y="3838"/>
                      <a:pt x="3810" y="3972"/>
                      <a:pt x="4011" y="3972"/>
                    </a:cubicBezTo>
                    <a:cubicBezTo>
                      <a:pt x="4062" y="3972"/>
                      <a:pt x="4114" y="3963"/>
                      <a:pt x="4165" y="3943"/>
                    </a:cubicBezTo>
                    <a:cubicBezTo>
                      <a:pt x="4388" y="3843"/>
                      <a:pt x="4562" y="3595"/>
                      <a:pt x="4636" y="3372"/>
                    </a:cubicBezTo>
                    <a:cubicBezTo>
                      <a:pt x="4686" y="3075"/>
                      <a:pt x="4636" y="2728"/>
                      <a:pt x="4512" y="2455"/>
                    </a:cubicBezTo>
                    <a:cubicBezTo>
                      <a:pt x="4215" y="1736"/>
                      <a:pt x="3694" y="1141"/>
                      <a:pt x="3049" y="720"/>
                    </a:cubicBezTo>
                    <a:cubicBezTo>
                      <a:pt x="2851" y="596"/>
                      <a:pt x="2678" y="497"/>
                      <a:pt x="2479" y="373"/>
                    </a:cubicBezTo>
                    <a:cubicBezTo>
                      <a:pt x="2058" y="150"/>
                      <a:pt x="1562" y="1"/>
                      <a:pt x="1066"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8" name="Google Shape;11658;p29"/>
              <p:cNvSpPr/>
              <p:nvPr/>
            </p:nvSpPr>
            <p:spPr>
              <a:xfrm>
                <a:off x="10448465" y="3184850"/>
                <a:ext cx="478516" cy="361907"/>
              </a:xfrm>
              <a:custGeom>
                <a:avLst/>
                <a:gdLst/>
                <a:ahLst/>
                <a:cxnLst/>
                <a:rect l="l" t="t" r="r" b="b"/>
                <a:pathLst>
                  <a:path w="2852" h="2157" extrusionOk="0">
                    <a:moveTo>
                      <a:pt x="603" y="1"/>
                    </a:moveTo>
                    <a:cubicBezTo>
                      <a:pt x="340" y="1"/>
                      <a:pt x="32" y="50"/>
                      <a:pt x="1" y="273"/>
                    </a:cubicBezTo>
                    <a:cubicBezTo>
                      <a:pt x="1" y="322"/>
                      <a:pt x="25" y="397"/>
                      <a:pt x="50" y="446"/>
                    </a:cubicBezTo>
                    <a:cubicBezTo>
                      <a:pt x="199" y="769"/>
                      <a:pt x="496" y="1041"/>
                      <a:pt x="769" y="1289"/>
                    </a:cubicBezTo>
                    <a:cubicBezTo>
                      <a:pt x="1017" y="1537"/>
                      <a:pt x="1290" y="1785"/>
                      <a:pt x="1612" y="2008"/>
                    </a:cubicBezTo>
                    <a:cubicBezTo>
                      <a:pt x="1488" y="1760"/>
                      <a:pt x="1389" y="1512"/>
                      <a:pt x="1314" y="1240"/>
                    </a:cubicBezTo>
                    <a:lnTo>
                      <a:pt x="1314" y="1240"/>
                    </a:lnTo>
                    <a:cubicBezTo>
                      <a:pt x="1661" y="1537"/>
                      <a:pt x="2033" y="1859"/>
                      <a:pt x="2380" y="2157"/>
                    </a:cubicBezTo>
                    <a:cubicBezTo>
                      <a:pt x="2281" y="1884"/>
                      <a:pt x="2182" y="1636"/>
                      <a:pt x="2033" y="1388"/>
                    </a:cubicBezTo>
                    <a:lnTo>
                      <a:pt x="2033" y="1388"/>
                    </a:lnTo>
                    <a:cubicBezTo>
                      <a:pt x="2356" y="1512"/>
                      <a:pt x="2628" y="1711"/>
                      <a:pt x="2851" y="1959"/>
                    </a:cubicBezTo>
                    <a:cubicBezTo>
                      <a:pt x="2727" y="1289"/>
                      <a:pt x="2256" y="769"/>
                      <a:pt x="1661" y="372"/>
                    </a:cubicBezTo>
                    <a:cubicBezTo>
                      <a:pt x="1438" y="223"/>
                      <a:pt x="1190" y="99"/>
                      <a:pt x="943" y="25"/>
                    </a:cubicBezTo>
                    <a:cubicBezTo>
                      <a:pt x="880" y="16"/>
                      <a:pt x="749" y="1"/>
                      <a:pt x="603"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9" name="Google Shape;11659;p29"/>
              <p:cNvSpPr/>
              <p:nvPr/>
            </p:nvSpPr>
            <p:spPr>
              <a:xfrm>
                <a:off x="9749653" y="3143240"/>
                <a:ext cx="511737" cy="721633"/>
              </a:xfrm>
              <a:custGeom>
                <a:avLst/>
                <a:gdLst/>
                <a:ahLst/>
                <a:cxnLst/>
                <a:rect l="l" t="t" r="r" b="b"/>
                <a:pathLst>
                  <a:path w="3050" h="4301" extrusionOk="0">
                    <a:moveTo>
                      <a:pt x="2604" y="0"/>
                    </a:moveTo>
                    <a:cubicBezTo>
                      <a:pt x="2579" y="0"/>
                      <a:pt x="2505" y="0"/>
                      <a:pt x="2480" y="25"/>
                    </a:cubicBezTo>
                    <a:cubicBezTo>
                      <a:pt x="1934" y="323"/>
                      <a:pt x="1488" y="794"/>
                      <a:pt x="1092" y="1265"/>
                    </a:cubicBezTo>
                    <a:cubicBezTo>
                      <a:pt x="596" y="1859"/>
                      <a:pt x="150" y="2504"/>
                      <a:pt x="26" y="3223"/>
                    </a:cubicBezTo>
                    <a:cubicBezTo>
                      <a:pt x="1" y="3396"/>
                      <a:pt x="1" y="3620"/>
                      <a:pt x="75" y="3818"/>
                    </a:cubicBezTo>
                    <a:cubicBezTo>
                      <a:pt x="125" y="3991"/>
                      <a:pt x="274" y="4140"/>
                      <a:pt x="472" y="4239"/>
                    </a:cubicBezTo>
                    <a:cubicBezTo>
                      <a:pt x="565" y="4281"/>
                      <a:pt x="667" y="4300"/>
                      <a:pt x="772" y="4300"/>
                    </a:cubicBezTo>
                    <a:cubicBezTo>
                      <a:pt x="918" y="4300"/>
                      <a:pt x="1071" y="4262"/>
                      <a:pt x="1216" y="4190"/>
                    </a:cubicBezTo>
                    <a:cubicBezTo>
                      <a:pt x="1463" y="4066"/>
                      <a:pt x="1637" y="3867"/>
                      <a:pt x="1810" y="3694"/>
                    </a:cubicBezTo>
                    <a:cubicBezTo>
                      <a:pt x="2108" y="3322"/>
                      <a:pt x="2306" y="2901"/>
                      <a:pt x="2455" y="2479"/>
                    </a:cubicBezTo>
                    <a:cubicBezTo>
                      <a:pt x="2604" y="2008"/>
                      <a:pt x="2753" y="1537"/>
                      <a:pt x="2827" y="1116"/>
                    </a:cubicBezTo>
                    <a:cubicBezTo>
                      <a:pt x="2876" y="769"/>
                      <a:pt x="3050" y="323"/>
                      <a:pt x="2728" y="50"/>
                    </a:cubicBezTo>
                    <a:cubicBezTo>
                      <a:pt x="2703" y="25"/>
                      <a:pt x="2629" y="0"/>
                      <a:pt x="2604"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0" name="Google Shape;11660;p29"/>
              <p:cNvSpPr/>
              <p:nvPr/>
            </p:nvSpPr>
            <p:spPr>
              <a:xfrm>
                <a:off x="9870288" y="3222098"/>
                <a:ext cx="332880" cy="457878"/>
              </a:xfrm>
              <a:custGeom>
                <a:avLst/>
                <a:gdLst/>
                <a:ahLst/>
                <a:cxnLst/>
                <a:rect l="l" t="t" r="r" b="b"/>
                <a:pathLst>
                  <a:path w="1984" h="2729" extrusionOk="0">
                    <a:moveTo>
                      <a:pt x="1644" y="1"/>
                    </a:moveTo>
                    <a:cubicBezTo>
                      <a:pt x="1555" y="1"/>
                      <a:pt x="1460" y="70"/>
                      <a:pt x="1364" y="150"/>
                    </a:cubicBezTo>
                    <a:cubicBezTo>
                      <a:pt x="992" y="472"/>
                      <a:pt x="670" y="819"/>
                      <a:pt x="472" y="1266"/>
                    </a:cubicBezTo>
                    <a:cubicBezTo>
                      <a:pt x="273" y="1588"/>
                      <a:pt x="224" y="1984"/>
                      <a:pt x="1" y="2307"/>
                    </a:cubicBezTo>
                    <a:cubicBezTo>
                      <a:pt x="348" y="1935"/>
                      <a:pt x="720" y="1588"/>
                      <a:pt x="1116" y="1290"/>
                    </a:cubicBezTo>
                    <a:lnTo>
                      <a:pt x="1116" y="1290"/>
                    </a:lnTo>
                    <a:cubicBezTo>
                      <a:pt x="893" y="1687"/>
                      <a:pt x="720" y="2059"/>
                      <a:pt x="521" y="2455"/>
                    </a:cubicBezTo>
                    <a:cubicBezTo>
                      <a:pt x="769" y="2133"/>
                      <a:pt x="1091" y="1786"/>
                      <a:pt x="1364" y="1489"/>
                    </a:cubicBezTo>
                    <a:lnTo>
                      <a:pt x="1364" y="1489"/>
                    </a:lnTo>
                    <a:cubicBezTo>
                      <a:pt x="1265" y="1885"/>
                      <a:pt x="1141" y="2307"/>
                      <a:pt x="968" y="2728"/>
                    </a:cubicBezTo>
                    <a:cubicBezTo>
                      <a:pt x="1240" y="2356"/>
                      <a:pt x="1513" y="1984"/>
                      <a:pt x="1711" y="1563"/>
                    </a:cubicBezTo>
                    <a:cubicBezTo>
                      <a:pt x="1860" y="1241"/>
                      <a:pt x="1984" y="819"/>
                      <a:pt x="1959" y="423"/>
                    </a:cubicBezTo>
                    <a:cubicBezTo>
                      <a:pt x="1959" y="299"/>
                      <a:pt x="1885" y="175"/>
                      <a:pt x="1786" y="76"/>
                    </a:cubicBezTo>
                    <a:cubicBezTo>
                      <a:pt x="1741" y="22"/>
                      <a:pt x="1694" y="1"/>
                      <a:pt x="1644"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1" name="Google Shape;11661;p29"/>
              <p:cNvSpPr/>
              <p:nvPr/>
            </p:nvSpPr>
            <p:spPr>
              <a:xfrm>
                <a:off x="9221475" y="2790898"/>
                <a:ext cx="960890" cy="352511"/>
              </a:xfrm>
              <a:custGeom>
                <a:avLst/>
                <a:gdLst/>
                <a:ahLst/>
                <a:cxnLst/>
                <a:rect l="l" t="t" r="r" b="b"/>
                <a:pathLst>
                  <a:path w="5727" h="2101" extrusionOk="0">
                    <a:moveTo>
                      <a:pt x="1384" y="0"/>
                    </a:moveTo>
                    <a:cubicBezTo>
                      <a:pt x="1122" y="0"/>
                      <a:pt x="861" y="30"/>
                      <a:pt x="620" y="142"/>
                    </a:cubicBezTo>
                    <a:cubicBezTo>
                      <a:pt x="248" y="340"/>
                      <a:pt x="1" y="737"/>
                      <a:pt x="149" y="1084"/>
                    </a:cubicBezTo>
                    <a:cubicBezTo>
                      <a:pt x="199" y="1233"/>
                      <a:pt x="323" y="1332"/>
                      <a:pt x="496" y="1406"/>
                    </a:cubicBezTo>
                    <a:cubicBezTo>
                      <a:pt x="819" y="1654"/>
                      <a:pt x="1215" y="1828"/>
                      <a:pt x="1637" y="1952"/>
                    </a:cubicBezTo>
                    <a:cubicBezTo>
                      <a:pt x="2058" y="2075"/>
                      <a:pt x="2504" y="2100"/>
                      <a:pt x="2926" y="2100"/>
                    </a:cubicBezTo>
                    <a:cubicBezTo>
                      <a:pt x="3347" y="2100"/>
                      <a:pt x="3694" y="2100"/>
                      <a:pt x="4116" y="2075"/>
                    </a:cubicBezTo>
                    <a:cubicBezTo>
                      <a:pt x="4413" y="2075"/>
                      <a:pt x="4760" y="2075"/>
                      <a:pt x="5008" y="1902"/>
                    </a:cubicBezTo>
                    <a:cubicBezTo>
                      <a:pt x="5727" y="1505"/>
                      <a:pt x="4289" y="960"/>
                      <a:pt x="4016" y="786"/>
                    </a:cubicBezTo>
                    <a:cubicBezTo>
                      <a:pt x="3769" y="638"/>
                      <a:pt x="3521" y="514"/>
                      <a:pt x="3248" y="390"/>
                    </a:cubicBezTo>
                    <a:cubicBezTo>
                      <a:pt x="2777" y="216"/>
                      <a:pt x="2306" y="92"/>
                      <a:pt x="1810" y="18"/>
                    </a:cubicBezTo>
                    <a:cubicBezTo>
                      <a:pt x="1670" y="9"/>
                      <a:pt x="1527" y="0"/>
                      <a:pt x="13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2" name="Google Shape;11662;p29"/>
              <p:cNvSpPr/>
              <p:nvPr/>
            </p:nvSpPr>
            <p:spPr>
              <a:xfrm>
                <a:off x="9558381" y="2860360"/>
                <a:ext cx="561736" cy="295465"/>
              </a:xfrm>
              <a:custGeom>
                <a:avLst/>
                <a:gdLst/>
                <a:ahLst/>
                <a:cxnLst/>
                <a:rect l="l" t="t" r="r" b="b"/>
                <a:pathLst>
                  <a:path w="3348" h="1761" extrusionOk="0">
                    <a:moveTo>
                      <a:pt x="422" y="1"/>
                    </a:moveTo>
                    <a:cubicBezTo>
                      <a:pt x="719" y="199"/>
                      <a:pt x="992" y="348"/>
                      <a:pt x="1290" y="496"/>
                    </a:cubicBezTo>
                    <a:cubicBezTo>
                      <a:pt x="1172" y="483"/>
                      <a:pt x="1052" y="476"/>
                      <a:pt x="932" y="476"/>
                    </a:cubicBezTo>
                    <a:cubicBezTo>
                      <a:pt x="621" y="476"/>
                      <a:pt x="304" y="517"/>
                      <a:pt x="1" y="571"/>
                    </a:cubicBezTo>
                    <a:cubicBezTo>
                      <a:pt x="397" y="670"/>
                      <a:pt x="794" y="819"/>
                      <a:pt x="1116" y="1067"/>
                    </a:cubicBezTo>
                    <a:cubicBezTo>
                      <a:pt x="744" y="1116"/>
                      <a:pt x="397" y="1240"/>
                      <a:pt x="100" y="1364"/>
                    </a:cubicBezTo>
                    <a:cubicBezTo>
                      <a:pt x="521" y="1389"/>
                      <a:pt x="918" y="1488"/>
                      <a:pt x="1290" y="1637"/>
                    </a:cubicBezTo>
                    <a:cubicBezTo>
                      <a:pt x="1488" y="1711"/>
                      <a:pt x="1637" y="1761"/>
                      <a:pt x="1835" y="1761"/>
                    </a:cubicBezTo>
                    <a:cubicBezTo>
                      <a:pt x="2083" y="1761"/>
                      <a:pt x="2281" y="1686"/>
                      <a:pt x="2504" y="1562"/>
                    </a:cubicBezTo>
                    <a:cubicBezTo>
                      <a:pt x="3347" y="1067"/>
                      <a:pt x="1612" y="248"/>
                      <a:pt x="1166" y="125"/>
                    </a:cubicBezTo>
                    <a:cubicBezTo>
                      <a:pt x="918" y="75"/>
                      <a:pt x="670" y="1"/>
                      <a:pt x="422"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3" name="Google Shape;11663;p29"/>
              <p:cNvSpPr/>
              <p:nvPr/>
            </p:nvSpPr>
            <p:spPr>
              <a:xfrm>
                <a:off x="9541771" y="3141059"/>
                <a:ext cx="623144" cy="535226"/>
              </a:xfrm>
              <a:custGeom>
                <a:avLst/>
                <a:gdLst/>
                <a:ahLst/>
                <a:cxnLst/>
                <a:rect l="l" t="t" r="r" b="b"/>
                <a:pathLst>
                  <a:path w="3714" h="3190" extrusionOk="0">
                    <a:moveTo>
                      <a:pt x="3497" y="0"/>
                    </a:moveTo>
                    <a:cubicBezTo>
                      <a:pt x="3475" y="0"/>
                      <a:pt x="3450" y="4"/>
                      <a:pt x="3421" y="13"/>
                    </a:cubicBezTo>
                    <a:cubicBezTo>
                      <a:pt x="2058" y="311"/>
                      <a:pt x="818" y="1253"/>
                      <a:pt x="149" y="2393"/>
                    </a:cubicBezTo>
                    <a:cubicBezTo>
                      <a:pt x="75" y="2517"/>
                      <a:pt x="0" y="2641"/>
                      <a:pt x="25" y="2765"/>
                    </a:cubicBezTo>
                    <a:cubicBezTo>
                      <a:pt x="75" y="2889"/>
                      <a:pt x="199" y="3013"/>
                      <a:pt x="323" y="3087"/>
                    </a:cubicBezTo>
                    <a:cubicBezTo>
                      <a:pt x="453" y="3158"/>
                      <a:pt x="606" y="3190"/>
                      <a:pt x="762" y="3190"/>
                    </a:cubicBezTo>
                    <a:cubicBezTo>
                      <a:pt x="933" y="3190"/>
                      <a:pt x="1109" y="3152"/>
                      <a:pt x="1265" y="3087"/>
                    </a:cubicBezTo>
                    <a:cubicBezTo>
                      <a:pt x="1587" y="2963"/>
                      <a:pt x="1835" y="2765"/>
                      <a:pt x="2083" y="2542"/>
                    </a:cubicBezTo>
                    <a:cubicBezTo>
                      <a:pt x="2504" y="2170"/>
                      <a:pt x="2876" y="1773"/>
                      <a:pt x="3173" y="1278"/>
                    </a:cubicBezTo>
                    <a:cubicBezTo>
                      <a:pt x="3322" y="1054"/>
                      <a:pt x="3421" y="807"/>
                      <a:pt x="3496" y="559"/>
                    </a:cubicBezTo>
                    <a:cubicBezTo>
                      <a:pt x="3563" y="423"/>
                      <a:pt x="3713" y="0"/>
                      <a:pt x="34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4" name="Google Shape;11664;p29"/>
              <p:cNvSpPr/>
              <p:nvPr/>
            </p:nvSpPr>
            <p:spPr>
              <a:xfrm>
                <a:off x="9762236" y="3195085"/>
                <a:ext cx="361907" cy="372477"/>
              </a:xfrm>
              <a:custGeom>
                <a:avLst/>
                <a:gdLst/>
                <a:ahLst/>
                <a:cxnLst/>
                <a:rect l="l" t="t" r="r" b="b"/>
                <a:pathLst>
                  <a:path w="2157" h="2220" extrusionOk="0">
                    <a:moveTo>
                      <a:pt x="1795" y="0"/>
                    </a:moveTo>
                    <a:cubicBezTo>
                      <a:pt x="1615" y="0"/>
                      <a:pt x="1410" y="93"/>
                      <a:pt x="1289" y="162"/>
                    </a:cubicBezTo>
                    <a:cubicBezTo>
                      <a:pt x="769" y="361"/>
                      <a:pt x="347" y="782"/>
                      <a:pt x="0" y="1154"/>
                    </a:cubicBezTo>
                    <a:lnTo>
                      <a:pt x="1017" y="683"/>
                    </a:lnTo>
                    <a:lnTo>
                      <a:pt x="1017" y="683"/>
                    </a:lnTo>
                    <a:cubicBezTo>
                      <a:pt x="670" y="1030"/>
                      <a:pt x="372" y="1402"/>
                      <a:pt x="75" y="1798"/>
                    </a:cubicBezTo>
                    <a:lnTo>
                      <a:pt x="1289" y="1154"/>
                    </a:lnTo>
                    <a:lnTo>
                      <a:pt x="1289" y="1154"/>
                    </a:lnTo>
                    <a:cubicBezTo>
                      <a:pt x="1041" y="1526"/>
                      <a:pt x="769" y="1898"/>
                      <a:pt x="496" y="2220"/>
                    </a:cubicBezTo>
                    <a:cubicBezTo>
                      <a:pt x="818" y="1947"/>
                      <a:pt x="1165" y="1674"/>
                      <a:pt x="1488" y="1352"/>
                    </a:cubicBezTo>
                    <a:cubicBezTo>
                      <a:pt x="1661" y="1154"/>
                      <a:pt x="1859" y="906"/>
                      <a:pt x="2008" y="608"/>
                    </a:cubicBezTo>
                    <a:cubicBezTo>
                      <a:pt x="2058" y="460"/>
                      <a:pt x="2157" y="187"/>
                      <a:pt x="2008" y="63"/>
                    </a:cubicBezTo>
                    <a:cubicBezTo>
                      <a:pt x="1948" y="18"/>
                      <a:pt x="1874" y="0"/>
                      <a:pt x="1795"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5" name="Google Shape;11665;p29"/>
              <p:cNvSpPr/>
              <p:nvPr/>
            </p:nvSpPr>
            <p:spPr>
              <a:xfrm>
                <a:off x="9387915" y="3095926"/>
                <a:ext cx="748813" cy="370296"/>
              </a:xfrm>
              <a:custGeom>
                <a:avLst/>
                <a:gdLst/>
                <a:ahLst/>
                <a:cxnLst/>
                <a:rect l="l" t="t" r="r" b="b"/>
                <a:pathLst>
                  <a:path w="4463" h="2207" extrusionOk="0">
                    <a:moveTo>
                      <a:pt x="3585" y="0"/>
                    </a:moveTo>
                    <a:cubicBezTo>
                      <a:pt x="3412" y="0"/>
                      <a:pt x="3239" y="23"/>
                      <a:pt x="3099" y="34"/>
                    </a:cubicBezTo>
                    <a:cubicBezTo>
                      <a:pt x="2727" y="59"/>
                      <a:pt x="2380" y="84"/>
                      <a:pt x="2033" y="183"/>
                    </a:cubicBezTo>
                    <a:cubicBezTo>
                      <a:pt x="1488" y="332"/>
                      <a:pt x="942" y="580"/>
                      <a:pt x="521" y="952"/>
                    </a:cubicBezTo>
                    <a:cubicBezTo>
                      <a:pt x="248" y="1175"/>
                      <a:pt x="0" y="1472"/>
                      <a:pt x="75" y="1794"/>
                    </a:cubicBezTo>
                    <a:cubicBezTo>
                      <a:pt x="149" y="2018"/>
                      <a:pt x="397" y="2166"/>
                      <a:pt x="669" y="2191"/>
                    </a:cubicBezTo>
                    <a:cubicBezTo>
                      <a:pt x="729" y="2202"/>
                      <a:pt x="790" y="2207"/>
                      <a:pt x="852" y="2207"/>
                    </a:cubicBezTo>
                    <a:cubicBezTo>
                      <a:pt x="1070" y="2207"/>
                      <a:pt x="1294" y="2145"/>
                      <a:pt x="1488" y="2067"/>
                    </a:cubicBezTo>
                    <a:cubicBezTo>
                      <a:pt x="2281" y="1770"/>
                      <a:pt x="3000" y="1323"/>
                      <a:pt x="3669" y="828"/>
                    </a:cubicBezTo>
                    <a:cubicBezTo>
                      <a:pt x="3867" y="679"/>
                      <a:pt x="4462" y="332"/>
                      <a:pt x="4115" y="134"/>
                    </a:cubicBezTo>
                    <a:cubicBezTo>
                      <a:pt x="3971" y="29"/>
                      <a:pt x="3778" y="0"/>
                      <a:pt x="35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6" name="Google Shape;11666;p29"/>
              <p:cNvSpPr/>
              <p:nvPr/>
            </p:nvSpPr>
            <p:spPr>
              <a:xfrm>
                <a:off x="9579186" y="3126462"/>
                <a:ext cx="440429" cy="233218"/>
              </a:xfrm>
              <a:custGeom>
                <a:avLst/>
                <a:gdLst/>
                <a:ahLst/>
                <a:cxnLst/>
                <a:rect l="l" t="t" r="r" b="b"/>
                <a:pathLst>
                  <a:path w="2625" h="1390" extrusionOk="0">
                    <a:moveTo>
                      <a:pt x="2113" y="1"/>
                    </a:moveTo>
                    <a:cubicBezTo>
                      <a:pt x="2075" y="1"/>
                      <a:pt x="2039" y="1"/>
                      <a:pt x="2008" y="1"/>
                    </a:cubicBezTo>
                    <a:cubicBezTo>
                      <a:pt x="1513" y="26"/>
                      <a:pt x="1017" y="224"/>
                      <a:pt x="521" y="447"/>
                    </a:cubicBezTo>
                    <a:cubicBezTo>
                      <a:pt x="769" y="373"/>
                      <a:pt x="1042" y="373"/>
                      <a:pt x="1290" y="373"/>
                    </a:cubicBezTo>
                    <a:cubicBezTo>
                      <a:pt x="868" y="497"/>
                      <a:pt x="471" y="695"/>
                      <a:pt x="124" y="943"/>
                    </a:cubicBezTo>
                    <a:cubicBezTo>
                      <a:pt x="496" y="844"/>
                      <a:pt x="893" y="770"/>
                      <a:pt x="1265" y="720"/>
                    </a:cubicBezTo>
                    <a:lnTo>
                      <a:pt x="1265" y="720"/>
                    </a:lnTo>
                    <a:cubicBezTo>
                      <a:pt x="819" y="943"/>
                      <a:pt x="397" y="1117"/>
                      <a:pt x="0" y="1389"/>
                    </a:cubicBezTo>
                    <a:cubicBezTo>
                      <a:pt x="248" y="1389"/>
                      <a:pt x="496" y="1315"/>
                      <a:pt x="744" y="1241"/>
                    </a:cubicBezTo>
                    <a:cubicBezTo>
                      <a:pt x="1116" y="1141"/>
                      <a:pt x="1488" y="1017"/>
                      <a:pt x="1835" y="844"/>
                    </a:cubicBezTo>
                    <a:cubicBezTo>
                      <a:pt x="2033" y="720"/>
                      <a:pt x="2529" y="472"/>
                      <a:pt x="2603" y="249"/>
                    </a:cubicBezTo>
                    <a:cubicBezTo>
                      <a:pt x="2624" y="18"/>
                      <a:pt x="2326" y="1"/>
                      <a:pt x="2113"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7" name="Google Shape;11667;p29"/>
              <p:cNvSpPr/>
              <p:nvPr/>
            </p:nvSpPr>
            <p:spPr>
              <a:xfrm>
                <a:off x="10036728" y="3266057"/>
                <a:ext cx="337075" cy="674821"/>
              </a:xfrm>
              <a:custGeom>
                <a:avLst/>
                <a:gdLst/>
                <a:ahLst/>
                <a:cxnLst/>
                <a:rect l="l" t="t" r="r" b="b"/>
                <a:pathLst>
                  <a:path w="2009" h="4022" extrusionOk="0">
                    <a:moveTo>
                      <a:pt x="1232" y="0"/>
                    </a:moveTo>
                    <a:cubicBezTo>
                      <a:pt x="1147" y="0"/>
                      <a:pt x="1058" y="39"/>
                      <a:pt x="967" y="136"/>
                    </a:cubicBezTo>
                    <a:cubicBezTo>
                      <a:pt x="769" y="309"/>
                      <a:pt x="620" y="656"/>
                      <a:pt x="496" y="904"/>
                    </a:cubicBezTo>
                    <a:cubicBezTo>
                      <a:pt x="347" y="1177"/>
                      <a:pt x="248" y="1450"/>
                      <a:pt x="149" y="1772"/>
                    </a:cubicBezTo>
                    <a:cubicBezTo>
                      <a:pt x="0" y="2392"/>
                      <a:pt x="0" y="3036"/>
                      <a:pt x="223" y="3631"/>
                    </a:cubicBezTo>
                    <a:cubicBezTo>
                      <a:pt x="273" y="3755"/>
                      <a:pt x="347" y="3854"/>
                      <a:pt x="422" y="3929"/>
                    </a:cubicBezTo>
                    <a:cubicBezTo>
                      <a:pt x="521" y="3991"/>
                      <a:pt x="645" y="4022"/>
                      <a:pt x="772" y="4022"/>
                    </a:cubicBezTo>
                    <a:cubicBezTo>
                      <a:pt x="899" y="4022"/>
                      <a:pt x="1029" y="3991"/>
                      <a:pt x="1141" y="3929"/>
                    </a:cubicBezTo>
                    <a:cubicBezTo>
                      <a:pt x="1364" y="3830"/>
                      <a:pt x="1513" y="3631"/>
                      <a:pt x="1636" y="3408"/>
                    </a:cubicBezTo>
                    <a:cubicBezTo>
                      <a:pt x="1959" y="2863"/>
                      <a:pt x="2008" y="2243"/>
                      <a:pt x="1984" y="1648"/>
                    </a:cubicBezTo>
                    <a:cubicBezTo>
                      <a:pt x="1959" y="1301"/>
                      <a:pt x="1884" y="979"/>
                      <a:pt x="1785" y="656"/>
                    </a:cubicBezTo>
                    <a:cubicBezTo>
                      <a:pt x="1747" y="446"/>
                      <a:pt x="1517" y="0"/>
                      <a:pt x="12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8" name="Google Shape;11668;p29"/>
              <p:cNvSpPr/>
              <p:nvPr/>
            </p:nvSpPr>
            <p:spPr>
              <a:xfrm>
                <a:off x="10115753" y="3255487"/>
                <a:ext cx="237244" cy="507542"/>
              </a:xfrm>
              <a:custGeom>
                <a:avLst/>
                <a:gdLst/>
                <a:ahLst/>
                <a:cxnLst/>
                <a:rect l="l" t="t" r="r" b="b"/>
                <a:pathLst>
                  <a:path w="1414" h="3025" extrusionOk="0">
                    <a:moveTo>
                      <a:pt x="670" y="1"/>
                    </a:moveTo>
                    <a:cubicBezTo>
                      <a:pt x="521" y="1"/>
                      <a:pt x="496" y="199"/>
                      <a:pt x="447" y="298"/>
                    </a:cubicBezTo>
                    <a:cubicBezTo>
                      <a:pt x="248" y="967"/>
                      <a:pt x="25" y="1661"/>
                      <a:pt x="0" y="2356"/>
                    </a:cubicBezTo>
                    <a:cubicBezTo>
                      <a:pt x="149" y="2033"/>
                      <a:pt x="372" y="1686"/>
                      <a:pt x="645" y="1364"/>
                    </a:cubicBezTo>
                    <a:lnTo>
                      <a:pt x="645" y="1364"/>
                    </a:lnTo>
                    <a:lnTo>
                      <a:pt x="447" y="2777"/>
                    </a:lnTo>
                    <a:cubicBezTo>
                      <a:pt x="571" y="2480"/>
                      <a:pt x="744" y="2157"/>
                      <a:pt x="942" y="1909"/>
                    </a:cubicBezTo>
                    <a:cubicBezTo>
                      <a:pt x="992" y="2281"/>
                      <a:pt x="942" y="2653"/>
                      <a:pt x="1042" y="3025"/>
                    </a:cubicBezTo>
                    <a:cubicBezTo>
                      <a:pt x="1141" y="2703"/>
                      <a:pt x="1190" y="2430"/>
                      <a:pt x="1265" y="2157"/>
                    </a:cubicBezTo>
                    <a:cubicBezTo>
                      <a:pt x="1265" y="2157"/>
                      <a:pt x="1265" y="2108"/>
                      <a:pt x="1289" y="2083"/>
                    </a:cubicBezTo>
                    <a:cubicBezTo>
                      <a:pt x="1364" y="1810"/>
                      <a:pt x="1413" y="1562"/>
                      <a:pt x="1389" y="1290"/>
                    </a:cubicBezTo>
                    <a:cubicBezTo>
                      <a:pt x="1364" y="918"/>
                      <a:pt x="1116" y="596"/>
                      <a:pt x="918" y="298"/>
                    </a:cubicBezTo>
                    <a:cubicBezTo>
                      <a:pt x="843" y="199"/>
                      <a:pt x="769" y="1"/>
                      <a:pt x="670"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9" name="Google Shape;11669;p29"/>
              <p:cNvSpPr/>
              <p:nvPr/>
            </p:nvSpPr>
            <p:spPr>
              <a:xfrm>
                <a:off x="10248804" y="3227467"/>
                <a:ext cx="449322" cy="672808"/>
              </a:xfrm>
              <a:custGeom>
                <a:avLst/>
                <a:gdLst/>
                <a:ahLst/>
                <a:cxnLst/>
                <a:rect l="l" t="t" r="r" b="b"/>
                <a:pathLst>
                  <a:path w="2678" h="4010" extrusionOk="0">
                    <a:moveTo>
                      <a:pt x="274" y="0"/>
                    </a:moveTo>
                    <a:cubicBezTo>
                      <a:pt x="215" y="0"/>
                      <a:pt x="164" y="13"/>
                      <a:pt x="125" y="44"/>
                    </a:cubicBezTo>
                    <a:cubicBezTo>
                      <a:pt x="25" y="118"/>
                      <a:pt x="1" y="242"/>
                      <a:pt x="25" y="366"/>
                    </a:cubicBezTo>
                    <a:cubicBezTo>
                      <a:pt x="75" y="490"/>
                      <a:pt x="125" y="589"/>
                      <a:pt x="199" y="663"/>
                    </a:cubicBezTo>
                    <a:cubicBezTo>
                      <a:pt x="620" y="1382"/>
                      <a:pt x="645" y="2225"/>
                      <a:pt x="819" y="3018"/>
                    </a:cubicBezTo>
                    <a:cubicBezTo>
                      <a:pt x="843" y="3241"/>
                      <a:pt x="893" y="3489"/>
                      <a:pt x="1067" y="3688"/>
                    </a:cubicBezTo>
                    <a:cubicBezTo>
                      <a:pt x="1215" y="3861"/>
                      <a:pt x="1438" y="4010"/>
                      <a:pt x="1711" y="4010"/>
                    </a:cubicBezTo>
                    <a:cubicBezTo>
                      <a:pt x="2009" y="4010"/>
                      <a:pt x="2306" y="3836"/>
                      <a:pt x="2455" y="3589"/>
                    </a:cubicBezTo>
                    <a:cubicBezTo>
                      <a:pt x="2604" y="3341"/>
                      <a:pt x="2678" y="3068"/>
                      <a:pt x="2678" y="2770"/>
                    </a:cubicBezTo>
                    <a:cubicBezTo>
                      <a:pt x="2678" y="2151"/>
                      <a:pt x="2455" y="1581"/>
                      <a:pt x="2083" y="1085"/>
                    </a:cubicBezTo>
                    <a:cubicBezTo>
                      <a:pt x="1835" y="787"/>
                      <a:pt x="1513" y="515"/>
                      <a:pt x="1141" y="366"/>
                    </a:cubicBezTo>
                    <a:cubicBezTo>
                      <a:pt x="998" y="284"/>
                      <a:pt x="552"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0" name="Google Shape;11670;p29"/>
              <p:cNvSpPr/>
              <p:nvPr/>
            </p:nvSpPr>
            <p:spPr>
              <a:xfrm>
                <a:off x="10361050" y="3260520"/>
                <a:ext cx="262244" cy="419456"/>
              </a:xfrm>
              <a:custGeom>
                <a:avLst/>
                <a:gdLst/>
                <a:ahLst/>
                <a:cxnLst/>
                <a:rect l="l" t="t" r="r" b="b"/>
                <a:pathLst>
                  <a:path w="1563" h="2500" extrusionOk="0">
                    <a:moveTo>
                      <a:pt x="331" y="2083"/>
                    </a:moveTo>
                    <a:lnTo>
                      <a:pt x="331" y="2083"/>
                    </a:lnTo>
                    <a:cubicBezTo>
                      <a:pt x="328" y="2106"/>
                      <a:pt x="325" y="2129"/>
                      <a:pt x="323" y="2152"/>
                    </a:cubicBezTo>
                    <a:cubicBezTo>
                      <a:pt x="326" y="2129"/>
                      <a:pt x="329" y="2106"/>
                      <a:pt x="331" y="2083"/>
                    </a:cubicBezTo>
                    <a:close/>
                    <a:moveTo>
                      <a:pt x="263" y="1"/>
                    </a:moveTo>
                    <a:cubicBezTo>
                      <a:pt x="222" y="1"/>
                      <a:pt x="183" y="27"/>
                      <a:pt x="150" y="95"/>
                    </a:cubicBezTo>
                    <a:cubicBezTo>
                      <a:pt x="1" y="367"/>
                      <a:pt x="150" y="838"/>
                      <a:pt x="199" y="1136"/>
                    </a:cubicBezTo>
                    <a:cubicBezTo>
                      <a:pt x="269" y="1413"/>
                      <a:pt x="360" y="1756"/>
                      <a:pt x="331" y="2083"/>
                    </a:cubicBezTo>
                    <a:lnTo>
                      <a:pt x="331" y="2083"/>
                    </a:lnTo>
                    <a:cubicBezTo>
                      <a:pt x="365" y="1837"/>
                      <a:pt x="458" y="1606"/>
                      <a:pt x="571" y="1334"/>
                    </a:cubicBezTo>
                    <a:cubicBezTo>
                      <a:pt x="695" y="1706"/>
                      <a:pt x="819" y="2127"/>
                      <a:pt x="893" y="2499"/>
                    </a:cubicBezTo>
                    <a:cubicBezTo>
                      <a:pt x="968" y="2127"/>
                      <a:pt x="1017" y="1780"/>
                      <a:pt x="968" y="1408"/>
                    </a:cubicBezTo>
                    <a:lnTo>
                      <a:pt x="968" y="1408"/>
                    </a:lnTo>
                    <a:cubicBezTo>
                      <a:pt x="1191" y="1706"/>
                      <a:pt x="1340" y="2053"/>
                      <a:pt x="1513" y="2425"/>
                    </a:cubicBezTo>
                    <a:cubicBezTo>
                      <a:pt x="1563" y="2053"/>
                      <a:pt x="1513" y="1656"/>
                      <a:pt x="1315" y="1309"/>
                    </a:cubicBezTo>
                    <a:cubicBezTo>
                      <a:pt x="1191" y="962"/>
                      <a:pt x="1017" y="689"/>
                      <a:pt x="769" y="442"/>
                    </a:cubicBezTo>
                    <a:lnTo>
                      <a:pt x="422" y="95"/>
                    </a:lnTo>
                    <a:cubicBezTo>
                      <a:pt x="368" y="40"/>
                      <a:pt x="314" y="1"/>
                      <a:pt x="263"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1" name="Google Shape;11671;p29"/>
              <p:cNvSpPr/>
              <p:nvPr/>
            </p:nvSpPr>
            <p:spPr>
              <a:xfrm>
                <a:off x="10415244" y="3064215"/>
                <a:ext cx="886059" cy="495126"/>
              </a:xfrm>
              <a:custGeom>
                <a:avLst/>
                <a:gdLst/>
                <a:ahLst/>
                <a:cxnLst/>
                <a:rect l="l" t="t" r="r" b="b"/>
                <a:pathLst>
                  <a:path w="5281" h="2951" extrusionOk="0">
                    <a:moveTo>
                      <a:pt x="1819" y="0"/>
                    </a:moveTo>
                    <a:cubicBezTo>
                      <a:pt x="1680" y="0"/>
                      <a:pt x="1537" y="9"/>
                      <a:pt x="1388" y="25"/>
                    </a:cubicBezTo>
                    <a:cubicBezTo>
                      <a:pt x="1017" y="25"/>
                      <a:pt x="645" y="99"/>
                      <a:pt x="322" y="174"/>
                    </a:cubicBezTo>
                    <a:cubicBezTo>
                      <a:pt x="248" y="223"/>
                      <a:pt x="0" y="248"/>
                      <a:pt x="0" y="347"/>
                    </a:cubicBezTo>
                    <a:cubicBezTo>
                      <a:pt x="0" y="397"/>
                      <a:pt x="372" y="521"/>
                      <a:pt x="446" y="546"/>
                    </a:cubicBezTo>
                    <a:cubicBezTo>
                      <a:pt x="1190" y="893"/>
                      <a:pt x="1934" y="1265"/>
                      <a:pt x="2554" y="1760"/>
                    </a:cubicBezTo>
                    <a:cubicBezTo>
                      <a:pt x="2851" y="2008"/>
                      <a:pt x="3124" y="2306"/>
                      <a:pt x="3446" y="2504"/>
                    </a:cubicBezTo>
                    <a:cubicBezTo>
                      <a:pt x="3793" y="2727"/>
                      <a:pt x="4165" y="2925"/>
                      <a:pt x="4586" y="2950"/>
                    </a:cubicBezTo>
                    <a:cubicBezTo>
                      <a:pt x="4735" y="2950"/>
                      <a:pt x="4933" y="2925"/>
                      <a:pt x="5057" y="2826"/>
                    </a:cubicBezTo>
                    <a:cubicBezTo>
                      <a:pt x="5280" y="2653"/>
                      <a:pt x="5280" y="2355"/>
                      <a:pt x="5181" y="2132"/>
                    </a:cubicBezTo>
                    <a:cubicBezTo>
                      <a:pt x="5057" y="1810"/>
                      <a:pt x="4859" y="1512"/>
                      <a:pt x="4611" y="1240"/>
                    </a:cubicBezTo>
                    <a:cubicBezTo>
                      <a:pt x="4090" y="694"/>
                      <a:pt x="3372" y="273"/>
                      <a:pt x="2603" y="99"/>
                    </a:cubicBezTo>
                    <a:cubicBezTo>
                      <a:pt x="2355" y="33"/>
                      <a:pt x="2096" y="0"/>
                      <a:pt x="18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2" name="Google Shape;11672;p29"/>
              <p:cNvSpPr/>
              <p:nvPr/>
            </p:nvSpPr>
            <p:spPr>
              <a:xfrm>
                <a:off x="10456854" y="3067403"/>
                <a:ext cx="436738" cy="192447"/>
              </a:xfrm>
              <a:custGeom>
                <a:avLst/>
                <a:gdLst/>
                <a:ahLst/>
                <a:cxnLst/>
                <a:rect l="l" t="t" r="r" b="b"/>
                <a:pathLst>
                  <a:path w="2603" h="1147" extrusionOk="0">
                    <a:moveTo>
                      <a:pt x="1280" y="0"/>
                    </a:moveTo>
                    <a:cubicBezTo>
                      <a:pt x="936" y="0"/>
                      <a:pt x="574" y="62"/>
                      <a:pt x="273" y="204"/>
                    </a:cubicBezTo>
                    <a:cubicBezTo>
                      <a:pt x="0" y="353"/>
                      <a:pt x="248" y="353"/>
                      <a:pt x="422" y="403"/>
                    </a:cubicBezTo>
                    <a:cubicBezTo>
                      <a:pt x="719" y="502"/>
                      <a:pt x="942" y="626"/>
                      <a:pt x="1140" y="775"/>
                    </a:cubicBezTo>
                    <a:cubicBezTo>
                      <a:pt x="1364" y="948"/>
                      <a:pt x="1587" y="1146"/>
                      <a:pt x="1859" y="1146"/>
                    </a:cubicBezTo>
                    <a:cubicBezTo>
                      <a:pt x="1835" y="1072"/>
                      <a:pt x="1735" y="998"/>
                      <a:pt x="1636" y="948"/>
                    </a:cubicBezTo>
                    <a:lnTo>
                      <a:pt x="1636" y="948"/>
                    </a:lnTo>
                    <a:cubicBezTo>
                      <a:pt x="1884" y="998"/>
                      <a:pt x="2182" y="1022"/>
                      <a:pt x="2429" y="1072"/>
                    </a:cubicBezTo>
                    <a:cubicBezTo>
                      <a:pt x="2206" y="824"/>
                      <a:pt x="1934" y="626"/>
                      <a:pt x="1636" y="477"/>
                    </a:cubicBezTo>
                    <a:cubicBezTo>
                      <a:pt x="1983" y="452"/>
                      <a:pt x="2306" y="403"/>
                      <a:pt x="2603" y="403"/>
                    </a:cubicBezTo>
                    <a:cubicBezTo>
                      <a:pt x="2429" y="204"/>
                      <a:pt x="2132" y="105"/>
                      <a:pt x="1835" y="56"/>
                    </a:cubicBezTo>
                    <a:cubicBezTo>
                      <a:pt x="1665" y="20"/>
                      <a:pt x="1475" y="0"/>
                      <a:pt x="1280"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3" name="Google Shape;11673;p29"/>
              <p:cNvSpPr/>
              <p:nvPr/>
            </p:nvSpPr>
            <p:spPr>
              <a:xfrm>
                <a:off x="10357862" y="2749624"/>
                <a:ext cx="664754" cy="301673"/>
              </a:xfrm>
              <a:custGeom>
                <a:avLst/>
                <a:gdLst/>
                <a:ahLst/>
                <a:cxnLst/>
                <a:rect l="l" t="t" r="r" b="b"/>
                <a:pathLst>
                  <a:path w="3962" h="1798" extrusionOk="0">
                    <a:moveTo>
                      <a:pt x="2836" y="1"/>
                    </a:moveTo>
                    <a:cubicBezTo>
                      <a:pt x="2390" y="1"/>
                      <a:pt x="1926" y="141"/>
                      <a:pt x="1532" y="363"/>
                    </a:cubicBezTo>
                    <a:cubicBezTo>
                      <a:pt x="987" y="636"/>
                      <a:pt x="466" y="1082"/>
                      <a:pt x="119" y="1528"/>
                    </a:cubicBezTo>
                    <a:cubicBezTo>
                      <a:pt x="0" y="1687"/>
                      <a:pt x="40" y="1798"/>
                      <a:pt x="187" y="1798"/>
                    </a:cubicBezTo>
                    <a:cubicBezTo>
                      <a:pt x="224" y="1798"/>
                      <a:pt x="268" y="1791"/>
                      <a:pt x="317" y="1776"/>
                    </a:cubicBezTo>
                    <a:cubicBezTo>
                      <a:pt x="615" y="1677"/>
                      <a:pt x="937" y="1553"/>
                      <a:pt x="1235" y="1503"/>
                    </a:cubicBezTo>
                    <a:cubicBezTo>
                      <a:pt x="1805" y="1379"/>
                      <a:pt x="2425" y="1404"/>
                      <a:pt x="3019" y="1330"/>
                    </a:cubicBezTo>
                    <a:cubicBezTo>
                      <a:pt x="3218" y="1280"/>
                      <a:pt x="3441" y="1256"/>
                      <a:pt x="3639" y="1132"/>
                    </a:cubicBezTo>
                    <a:cubicBezTo>
                      <a:pt x="3813" y="1008"/>
                      <a:pt x="3961" y="834"/>
                      <a:pt x="3961" y="636"/>
                    </a:cubicBezTo>
                    <a:cubicBezTo>
                      <a:pt x="3961" y="363"/>
                      <a:pt x="3689" y="165"/>
                      <a:pt x="3416" y="90"/>
                    </a:cubicBezTo>
                    <a:cubicBezTo>
                      <a:pt x="3232" y="29"/>
                      <a:pt x="3036" y="1"/>
                      <a:pt x="2836"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4" name="Google Shape;11674;p29"/>
              <p:cNvSpPr/>
              <p:nvPr/>
            </p:nvSpPr>
            <p:spPr>
              <a:xfrm>
                <a:off x="10400311" y="2802140"/>
                <a:ext cx="364424" cy="219124"/>
              </a:xfrm>
              <a:custGeom>
                <a:avLst/>
                <a:gdLst/>
                <a:ahLst/>
                <a:cxnLst/>
                <a:rect l="l" t="t" r="r" b="b"/>
                <a:pathLst>
                  <a:path w="2172" h="1306" extrusionOk="0">
                    <a:moveTo>
                      <a:pt x="2097" y="1"/>
                    </a:moveTo>
                    <a:cubicBezTo>
                      <a:pt x="1676" y="50"/>
                      <a:pt x="1279" y="199"/>
                      <a:pt x="907" y="422"/>
                    </a:cubicBezTo>
                    <a:cubicBezTo>
                      <a:pt x="659" y="571"/>
                      <a:pt x="337" y="769"/>
                      <a:pt x="188" y="967"/>
                    </a:cubicBezTo>
                    <a:cubicBezTo>
                      <a:pt x="40" y="1136"/>
                      <a:pt x="1" y="1306"/>
                      <a:pt x="161" y="1306"/>
                    </a:cubicBezTo>
                    <a:cubicBezTo>
                      <a:pt x="189" y="1306"/>
                      <a:pt x="223" y="1301"/>
                      <a:pt x="263" y="1290"/>
                    </a:cubicBezTo>
                    <a:cubicBezTo>
                      <a:pt x="585" y="1190"/>
                      <a:pt x="833" y="1042"/>
                      <a:pt x="1155" y="943"/>
                    </a:cubicBezTo>
                    <a:cubicBezTo>
                      <a:pt x="1428" y="843"/>
                      <a:pt x="1701" y="819"/>
                      <a:pt x="2023" y="794"/>
                    </a:cubicBezTo>
                    <a:cubicBezTo>
                      <a:pt x="1800" y="695"/>
                      <a:pt x="1552" y="670"/>
                      <a:pt x="1304" y="620"/>
                    </a:cubicBezTo>
                    <a:cubicBezTo>
                      <a:pt x="1577" y="571"/>
                      <a:pt x="1899" y="472"/>
                      <a:pt x="2172" y="422"/>
                    </a:cubicBezTo>
                    <a:cubicBezTo>
                      <a:pt x="2010" y="410"/>
                      <a:pt x="1855" y="403"/>
                      <a:pt x="1701" y="403"/>
                    </a:cubicBezTo>
                    <a:cubicBezTo>
                      <a:pt x="1546" y="403"/>
                      <a:pt x="1391" y="410"/>
                      <a:pt x="1230" y="422"/>
                    </a:cubicBezTo>
                    <a:cubicBezTo>
                      <a:pt x="1477" y="224"/>
                      <a:pt x="1800" y="100"/>
                      <a:pt x="2097"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5" name="Google Shape;11675;p29"/>
              <p:cNvSpPr/>
              <p:nvPr/>
            </p:nvSpPr>
            <p:spPr>
              <a:xfrm>
                <a:off x="10327829" y="2899453"/>
                <a:ext cx="998474" cy="249493"/>
              </a:xfrm>
              <a:custGeom>
                <a:avLst/>
                <a:gdLst/>
                <a:ahLst/>
                <a:cxnLst/>
                <a:rect l="l" t="t" r="r" b="b"/>
                <a:pathLst>
                  <a:path w="5951" h="1487" extrusionOk="0">
                    <a:moveTo>
                      <a:pt x="3417" y="1"/>
                    </a:moveTo>
                    <a:cubicBezTo>
                      <a:pt x="2791" y="1"/>
                      <a:pt x="2166" y="81"/>
                      <a:pt x="1587" y="263"/>
                    </a:cubicBezTo>
                    <a:cubicBezTo>
                      <a:pt x="1215" y="363"/>
                      <a:pt x="868" y="511"/>
                      <a:pt x="620" y="734"/>
                    </a:cubicBezTo>
                    <a:cubicBezTo>
                      <a:pt x="472" y="834"/>
                      <a:pt x="298" y="908"/>
                      <a:pt x="174" y="1057"/>
                    </a:cubicBezTo>
                    <a:cubicBezTo>
                      <a:pt x="149" y="1081"/>
                      <a:pt x="1" y="1329"/>
                      <a:pt x="25" y="1329"/>
                    </a:cubicBezTo>
                    <a:cubicBezTo>
                      <a:pt x="41" y="1331"/>
                      <a:pt x="56" y="1332"/>
                      <a:pt x="72" y="1332"/>
                    </a:cubicBezTo>
                    <a:cubicBezTo>
                      <a:pt x="265" y="1332"/>
                      <a:pt x="510" y="1203"/>
                      <a:pt x="670" y="1181"/>
                    </a:cubicBezTo>
                    <a:cubicBezTo>
                      <a:pt x="893" y="1106"/>
                      <a:pt x="1141" y="1081"/>
                      <a:pt x="1364" y="1081"/>
                    </a:cubicBezTo>
                    <a:cubicBezTo>
                      <a:pt x="1785" y="1081"/>
                      <a:pt x="2232" y="1131"/>
                      <a:pt x="2653" y="1205"/>
                    </a:cubicBezTo>
                    <a:cubicBezTo>
                      <a:pt x="3374" y="1336"/>
                      <a:pt x="4075" y="1487"/>
                      <a:pt x="4808" y="1487"/>
                    </a:cubicBezTo>
                    <a:cubicBezTo>
                      <a:pt x="4907" y="1487"/>
                      <a:pt x="5007" y="1484"/>
                      <a:pt x="5107" y="1478"/>
                    </a:cubicBezTo>
                    <a:cubicBezTo>
                      <a:pt x="5306" y="1453"/>
                      <a:pt x="5479" y="1453"/>
                      <a:pt x="5628" y="1354"/>
                    </a:cubicBezTo>
                    <a:cubicBezTo>
                      <a:pt x="5777" y="1305"/>
                      <a:pt x="5925" y="1131"/>
                      <a:pt x="5925" y="982"/>
                    </a:cubicBezTo>
                    <a:cubicBezTo>
                      <a:pt x="5950" y="883"/>
                      <a:pt x="5876" y="784"/>
                      <a:pt x="5851" y="734"/>
                    </a:cubicBezTo>
                    <a:cubicBezTo>
                      <a:pt x="5603" y="338"/>
                      <a:pt x="5082" y="189"/>
                      <a:pt x="4587" y="90"/>
                    </a:cubicBezTo>
                    <a:cubicBezTo>
                      <a:pt x="4204" y="32"/>
                      <a:pt x="3810" y="1"/>
                      <a:pt x="3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6" name="Google Shape;11676;p29"/>
              <p:cNvSpPr/>
              <p:nvPr/>
            </p:nvSpPr>
            <p:spPr>
              <a:xfrm>
                <a:off x="10423465" y="2939385"/>
                <a:ext cx="470127" cy="124998"/>
              </a:xfrm>
              <a:custGeom>
                <a:avLst/>
                <a:gdLst/>
                <a:ahLst/>
                <a:cxnLst/>
                <a:rect l="l" t="t" r="r" b="b"/>
                <a:pathLst>
                  <a:path w="2802" h="745" extrusionOk="0">
                    <a:moveTo>
                      <a:pt x="1810" y="1"/>
                    </a:moveTo>
                    <a:lnTo>
                      <a:pt x="1810" y="1"/>
                    </a:lnTo>
                    <a:cubicBezTo>
                      <a:pt x="1191" y="25"/>
                      <a:pt x="447" y="273"/>
                      <a:pt x="1" y="719"/>
                    </a:cubicBezTo>
                    <a:cubicBezTo>
                      <a:pt x="78" y="728"/>
                      <a:pt x="153" y="731"/>
                      <a:pt x="228" y="731"/>
                    </a:cubicBezTo>
                    <a:cubicBezTo>
                      <a:pt x="511" y="731"/>
                      <a:pt x="783" y="683"/>
                      <a:pt x="1077" y="683"/>
                    </a:cubicBezTo>
                    <a:cubicBezTo>
                      <a:pt x="1154" y="683"/>
                      <a:pt x="1233" y="686"/>
                      <a:pt x="1315" y="695"/>
                    </a:cubicBezTo>
                    <a:cubicBezTo>
                      <a:pt x="1563" y="695"/>
                      <a:pt x="1786" y="719"/>
                      <a:pt x="2034" y="744"/>
                    </a:cubicBezTo>
                    <a:lnTo>
                      <a:pt x="2356" y="744"/>
                    </a:lnTo>
                    <a:cubicBezTo>
                      <a:pt x="2430" y="744"/>
                      <a:pt x="2678" y="719"/>
                      <a:pt x="2703" y="719"/>
                    </a:cubicBezTo>
                    <a:cubicBezTo>
                      <a:pt x="2430" y="596"/>
                      <a:pt x="2133" y="472"/>
                      <a:pt x="1810" y="372"/>
                    </a:cubicBezTo>
                    <a:cubicBezTo>
                      <a:pt x="2133" y="273"/>
                      <a:pt x="2455" y="224"/>
                      <a:pt x="2802" y="149"/>
                    </a:cubicBezTo>
                    <a:cubicBezTo>
                      <a:pt x="2591" y="112"/>
                      <a:pt x="2368" y="94"/>
                      <a:pt x="2142" y="94"/>
                    </a:cubicBezTo>
                    <a:cubicBezTo>
                      <a:pt x="1916" y="94"/>
                      <a:pt x="1686" y="112"/>
                      <a:pt x="1463" y="149"/>
                    </a:cubicBezTo>
                    <a:cubicBezTo>
                      <a:pt x="1563" y="100"/>
                      <a:pt x="1686" y="25"/>
                      <a:pt x="1810"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7" name="Google Shape;11677;p29"/>
              <p:cNvSpPr/>
              <p:nvPr/>
            </p:nvSpPr>
            <p:spPr>
              <a:xfrm>
                <a:off x="9425330" y="2546272"/>
                <a:ext cx="687405" cy="483381"/>
              </a:xfrm>
              <a:custGeom>
                <a:avLst/>
                <a:gdLst/>
                <a:ahLst/>
                <a:cxnLst/>
                <a:rect l="l" t="t" r="r" b="b"/>
                <a:pathLst>
                  <a:path w="4097" h="2881" extrusionOk="0">
                    <a:moveTo>
                      <a:pt x="647" y="0"/>
                    </a:moveTo>
                    <a:cubicBezTo>
                      <a:pt x="514" y="0"/>
                      <a:pt x="376" y="27"/>
                      <a:pt x="273" y="113"/>
                    </a:cubicBezTo>
                    <a:cubicBezTo>
                      <a:pt x="50" y="261"/>
                      <a:pt x="0" y="559"/>
                      <a:pt x="75" y="757"/>
                    </a:cubicBezTo>
                    <a:cubicBezTo>
                      <a:pt x="174" y="1104"/>
                      <a:pt x="422" y="1377"/>
                      <a:pt x="719" y="1600"/>
                    </a:cubicBezTo>
                    <a:cubicBezTo>
                      <a:pt x="1041" y="1823"/>
                      <a:pt x="1388" y="1947"/>
                      <a:pt x="1760" y="2096"/>
                    </a:cubicBezTo>
                    <a:cubicBezTo>
                      <a:pt x="2380" y="2344"/>
                      <a:pt x="2950" y="2666"/>
                      <a:pt x="3620" y="2864"/>
                    </a:cubicBezTo>
                    <a:cubicBezTo>
                      <a:pt x="3660" y="2875"/>
                      <a:pt x="3695" y="2880"/>
                      <a:pt x="3725" y="2880"/>
                    </a:cubicBezTo>
                    <a:cubicBezTo>
                      <a:pt x="4097" y="2880"/>
                      <a:pt x="3688" y="2086"/>
                      <a:pt x="3620" y="1972"/>
                    </a:cubicBezTo>
                    <a:cubicBezTo>
                      <a:pt x="3396" y="1674"/>
                      <a:pt x="3173" y="1426"/>
                      <a:pt x="2950" y="1154"/>
                    </a:cubicBezTo>
                    <a:cubicBezTo>
                      <a:pt x="2405" y="608"/>
                      <a:pt x="1686" y="137"/>
                      <a:pt x="818" y="13"/>
                    </a:cubicBezTo>
                    <a:cubicBezTo>
                      <a:pt x="765" y="6"/>
                      <a:pt x="706" y="0"/>
                      <a:pt x="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8" name="Google Shape;11678;p29"/>
              <p:cNvSpPr/>
              <p:nvPr/>
            </p:nvSpPr>
            <p:spPr>
              <a:xfrm>
                <a:off x="9583381" y="2660699"/>
                <a:ext cx="474321" cy="357880"/>
              </a:xfrm>
              <a:custGeom>
                <a:avLst/>
                <a:gdLst/>
                <a:ahLst/>
                <a:cxnLst/>
                <a:rect l="l" t="t" r="r" b="b"/>
                <a:pathLst>
                  <a:path w="2827" h="2133" extrusionOk="0">
                    <a:moveTo>
                      <a:pt x="1116" y="1"/>
                    </a:moveTo>
                    <a:lnTo>
                      <a:pt x="1116" y="1"/>
                    </a:lnTo>
                    <a:cubicBezTo>
                      <a:pt x="1190" y="125"/>
                      <a:pt x="1265" y="273"/>
                      <a:pt x="1339" y="397"/>
                    </a:cubicBezTo>
                    <a:cubicBezTo>
                      <a:pt x="1240" y="323"/>
                      <a:pt x="1141" y="298"/>
                      <a:pt x="1091" y="273"/>
                    </a:cubicBezTo>
                    <a:cubicBezTo>
                      <a:pt x="843" y="174"/>
                      <a:pt x="570" y="125"/>
                      <a:pt x="323" y="25"/>
                    </a:cubicBezTo>
                    <a:lnTo>
                      <a:pt x="323" y="25"/>
                    </a:lnTo>
                    <a:cubicBezTo>
                      <a:pt x="496" y="199"/>
                      <a:pt x="645" y="422"/>
                      <a:pt x="818" y="670"/>
                    </a:cubicBezTo>
                    <a:cubicBezTo>
                      <a:pt x="644" y="641"/>
                      <a:pt x="478" y="629"/>
                      <a:pt x="321" y="629"/>
                    </a:cubicBezTo>
                    <a:cubicBezTo>
                      <a:pt x="210" y="629"/>
                      <a:pt x="103" y="635"/>
                      <a:pt x="0" y="645"/>
                    </a:cubicBezTo>
                    <a:cubicBezTo>
                      <a:pt x="323" y="844"/>
                      <a:pt x="595" y="1042"/>
                      <a:pt x="967" y="1191"/>
                    </a:cubicBezTo>
                    <a:cubicBezTo>
                      <a:pt x="1612" y="1488"/>
                      <a:pt x="2231" y="1786"/>
                      <a:pt x="2826" y="2133"/>
                    </a:cubicBezTo>
                    <a:cubicBezTo>
                      <a:pt x="2628" y="1662"/>
                      <a:pt x="2380" y="1166"/>
                      <a:pt x="2083" y="769"/>
                    </a:cubicBezTo>
                    <a:cubicBezTo>
                      <a:pt x="1835" y="422"/>
                      <a:pt x="1512" y="149"/>
                      <a:pt x="1116"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9" name="Google Shape;11679;p29"/>
              <p:cNvSpPr/>
              <p:nvPr/>
            </p:nvSpPr>
            <p:spPr>
              <a:xfrm>
                <a:off x="10024144" y="2588553"/>
                <a:ext cx="303854" cy="447308"/>
              </a:xfrm>
              <a:custGeom>
                <a:avLst/>
                <a:gdLst/>
                <a:ahLst/>
                <a:cxnLst/>
                <a:rect l="l" t="t" r="r" b="b"/>
                <a:pathLst>
                  <a:path w="1811" h="2666" extrusionOk="0">
                    <a:moveTo>
                      <a:pt x="463" y="0"/>
                    </a:moveTo>
                    <a:cubicBezTo>
                      <a:pt x="343" y="0"/>
                      <a:pt x="220" y="33"/>
                      <a:pt x="125" y="108"/>
                    </a:cubicBezTo>
                    <a:cubicBezTo>
                      <a:pt x="51" y="208"/>
                      <a:pt x="1" y="332"/>
                      <a:pt x="51" y="455"/>
                    </a:cubicBezTo>
                    <a:cubicBezTo>
                      <a:pt x="75" y="579"/>
                      <a:pt x="100" y="679"/>
                      <a:pt x="174" y="803"/>
                    </a:cubicBezTo>
                    <a:cubicBezTo>
                      <a:pt x="497" y="1422"/>
                      <a:pt x="918" y="1992"/>
                      <a:pt x="1364" y="2538"/>
                    </a:cubicBezTo>
                    <a:cubicBezTo>
                      <a:pt x="1449" y="2622"/>
                      <a:pt x="1519" y="2666"/>
                      <a:pt x="1577" y="2666"/>
                    </a:cubicBezTo>
                    <a:cubicBezTo>
                      <a:pt x="1655" y="2666"/>
                      <a:pt x="1708" y="2585"/>
                      <a:pt x="1736" y="2414"/>
                    </a:cubicBezTo>
                    <a:cubicBezTo>
                      <a:pt x="1811" y="2092"/>
                      <a:pt x="1711" y="1794"/>
                      <a:pt x="1612" y="1497"/>
                    </a:cubicBezTo>
                    <a:cubicBezTo>
                      <a:pt x="1464" y="1050"/>
                      <a:pt x="1290" y="579"/>
                      <a:pt x="943" y="232"/>
                    </a:cubicBezTo>
                    <a:cubicBezTo>
                      <a:pt x="844" y="133"/>
                      <a:pt x="720" y="59"/>
                      <a:pt x="571" y="9"/>
                    </a:cubicBezTo>
                    <a:cubicBezTo>
                      <a:pt x="536" y="3"/>
                      <a:pt x="500" y="0"/>
                      <a:pt x="463"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0" name="Google Shape;11680;p29"/>
              <p:cNvSpPr/>
              <p:nvPr/>
            </p:nvSpPr>
            <p:spPr>
              <a:xfrm>
                <a:off x="10148974" y="2752308"/>
                <a:ext cx="158219" cy="246137"/>
              </a:xfrm>
              <a:custGeom>
                <a:avLst/>
                <a:gdLst/>
                <a:ahLst/>
                <a:cxnLst/>
                <a:rect l="l" t="t" r="r" b="b"/>
                <a:pathLst>
                  <a:path w="943" h="1467" extrusionOk="0">
                    <a:moveTo>
                      <a:pt x="125" y="0"/>
                    </a:moveTo>
                    <a:lnTo>
                      <a:pt x="125" y="0"/>
                    </a:lnTo>
                    <a:cubicBezTo>
                      <a:pt x="174" y="273"/>
                      <a:pt x="249" y="521"/>
                      <a:pt x="373" y="769"/>
                    </a:cubicBezTo>
                    <a:cubicBezTo>
                      <a:pt x="298" y="694"/>
                      <a:pt x="174" y="620"/>
                      <a:pt x="1" y="595"/>
                    </a:cubicBezTo>
                    <a:lnTo>
                      <a:pt x="1" y="595"/>
                    </a:lnTo>
                    <a:cubicBezTo>
                      <a:pt x="83" y="615"/>
                      <a:pt x="453" y="1466"/>
                      <a:pt x="690" y="1466"/>
                    </a:cubicBezTo>
                    <a:cubicBezTo>
                      <a:pt x="740" y="1466"/>
                      <a:pt x="784" y="1429"/>
                      <a:pt x="819" y="1339"/>
                    </a:cubicBezTo>
                    <a:cubicBezTo>
                      <a:pt x="943" y="967"/>
                      <a:pt x="695" y="471"/>
                      <a:pt x="546" y="149"/>
                    </a:cubicBezTo>
                    <a:lnTo>
                      <a:pt x="546" y="149"/>
                    </a:lnTo>
                    <a:cubicBezTo>
                      <a:pt x="571" y="322"/>
                      <a:pt x="596" y="471"/>
                      <a:pt x="596" y="620"/>
                    </a:cubicBezTo>
                    <a:cubicBezTo>
                      <a:pt x="447" y="446"/>
                      <a:pt x="298" y="223"/>
                      <a:pt x="125"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1" name="Google Shape;11681;p29"/>
              <p:cNvSpPr/>
              <p:nvPr/>
            </p:nvSpPr>
            <p:spPr>
              <a:xfrm>
                <a:off x="10227999" y="2547950"/>
                <a:ext cx="603346" cy="491435"/>
              </a:xfrm>
              <a:custGeom>
                <a:avLst/>
                <a:gdLst/>
                <a:ahLst/>
                <a:cxnLst/>
                <a:rect l="l" t="t" r="r" b="b"/>
                <a:pathLst>
                  <a:path w="3596" h="2929" extrusionOk="0">
                    <a:moveTo>
                      <a:pt x="2525" y="1"/>
                    </a:moveTo>
                    <a:cubicBezTo>
                      <a:pt x="2428" y="1"/>
                      <a:pt x="2329" y="10"/>
                      <a:pt x="2232" y="28"/>
                    </a:cubicBezTo>
                    <a:cubicBezTo>
                      <a:pt x="2083" y="78"/>
                      <a:pt x="1959" y="127"/>
                      <a:pt x="1810" y="152"/>
                    </a:cubicBezTo>
                    <a:cubicBezTo>
                      <a:pt x="1732" y="172"/>
                      <a:pt x="1653" y="179"/>
                      <a:pt x="1575" y="179"/>
                    </a:cubicBezTo>
                    <a:cubicBezTo>
                      <a:pt x="1357" y="179"/>
                      <a:pt x="1143" y="121"/>
                      <a:pt x="943" y="103"/>
                    </a:cubicBezTo>
                    <a:cubicBezTo>
                      <a:pt x="885" y="98"/>
                      <a:pt x="826" y="95"/>
                      <a:pt x="768" y="95"/>
                    </a:cubicBezTo>
                    <a:cubicBezTo>
                      <a:pt x="525" y="95"/>
                      <a:pt x="285" y="146"/>
                      <a:pt x="125" y="326"/>
                    </a:cubicBezTo>
                    <a:cubicBezTo>
                      <a:pt x="1" y="450"/>
                      <a:pt x="1" y="623"/>
                      <a:pt x="1" y="772"/>
                    </a:cubicBezTo>
                    <a:cubicBezTo>
                      <a:pt x="1" y="945"/>
                      <a:pt x="100" y="1094"/>
                      <a:pt x="149" y="1243"/>
                    </a:cubicBezTo>
                    <a:cubicBezTo>
                      <a:pt x="273" y="1565"/>
                      <a:pt x="373" y="1887"/>
                      <a:pt x="447" y="2234"/>
                    </a:cubicBezTo>
                    <a:cubicBezTo>
                      <a:pt x="472" y="2358"/>
                      <a:pt x="447" y="2929"/>
                      <a:pt x="645" y="2929"/>
                    </a:cubicBezTo>
                    <a:cubicBezTo>
                      <a:pt x="794" y="2929"/>
                      <a:pt x="1240" y="2358"/>
                      <a:pt x="1364" y="2234"/>
                    </a:cubicBezTo>
                    <a:cubicBezTo>
                      <a:pt x="1810" y="1937"/>
                      <a:pt x="2182" y="1615"/>
                      <a:pt x="2554" y="1317"/>
                    </a:cubicBezTo>
                    <a:cubicBezTo>
                      <a:pt x="2728" y="1193"/>
                      <a:pt x="2876" y="1020"/>
                      <a:pt x="3075" y="896"/>
                    </a:cubicBezTo>
                    <a:cubicBezTo>
                      <a:pt x="3322" y="747"/>
                      <a:pt x="3595" y="524"/>
                      <a:pt x="3322" y="276"/>
                    </a:cubicBezTo>
                    <a:cubicBezTo>
                      <a:pt x="3117" y="89"/>
                      <a:pt x="2826" y="1"/>
                      <a:pt x="25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2" name="Google Shape;11682;p29"/>
              <p:cNvSpPr/>
              <p:nvPr/>
            </p:nvSpPr>
            <p:spPr>
              <a:xfrm>
                <a:off x="10307024" y="2635700"/>
                <a:ext cx="399490" cy="362075"/>
              </a:xfrm>
              <a:custGeom>
                <a:avLst/>
                <a:gdLst/>
                <a:ahLst/>
                <a:cxnLst/>
                <a:rect l="l" t="t" r="r" b="b"/>
                <a:pathLst>
                  <a:path w="2381" h="2158" extrusionOk="0">
                    <a:moveTo>
                      <a:pt x="1414" y="1"/>
                    </a:moveTo>
                    <a:cubicBezTo>
                      <a:pt x="1166" y="174"/>
                      <a:pt x="918" y="373"/>
                      <a:pt x="769" y="621"/>
                    </a:cubicBezTo>
                    <a:cubicBezTo>
                      <a:pt x="670" y="447"/>
                      <a:pt x="620" y="274"/>
                      <a:pt x="521" y="100"/>
                    </a:cubicBezTo>
                    <a:cubicBezTo>
                      <a:pt x="422" y="298"/>
                      <a:pt x="373" y="522"/>
                      <a:pt x="348" y="720"/>
                    </a:cubicBezTo>
                    <a:cubicBezTo>
                      <a:pt x="224" y="596"/>
                      <a:pt x="125" y="472"/>
                      <a:pt x="1" y="348"/>
                    </a:cubicBezTo>
                    <a:lnTo>
                      <a:pt x="1" y="348"/>
                    </a:lnTo>
                    <a:cubicBezTo>
                      <a:pt x="50" y="422"/>
                      <a:pt x="25" y="695"/>
                      <a:pt x="50" y="794"/>
                    </a:cubicBezTo>
                    <a:cubicBezTo>
                      <a:pt x="149" y="1216"/>
                      <a:pt x="149" y="1662"/>
                      <a:pt x="348" y="2083"/>
                    </a:cubicBezTo>
                    <a:cubicBezTo>
                      <a:pt x="348" y="2133"/>
                      <a:pt x="373" y="2158"/>
                      <a:pt x="422" y="2158"/>
                    </a:cubicBezTo>
                    <a:cubicBezTo>
                      <a:pt x="472" y="2158"/>
                      <a:pt x="472" y="2133"/>
                      <a:pt x="496" y="2133"/>
                    </a:cubicBezTo>
                    <a:cubicBezTo>
                      <a:pt x="670" y="1935"/>
                      <a:pt x="844" y="1711"/>
                      <a:pt x="992" y="1538"/>
                    </a:cubicBezTo>
                    <a:cubicBezTo>
                      <a:pt x="1364" y="968"/>
                      <a:pt x="1835" y="522"/>
                      <a:pt x="2380" y="51"/>
                    </a:cubicBezTo>
                    <a:lnTo>
                      <a:pt x="2380" y="51"/>
                    </a:lnTo>
                    <a:cubicBezTo>
                      <a:pt x="2033" y="75"/>
                      <a:pt x="1736" y="150"/>
                      <a:pt x="1414" y="274"/>
                    </a:cubicBezTo>
                    <a:lnTo>
                      <a:pt x="1414" y="1"/>
                    </a:ln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3" name="Google Shape;11683;p29"/>
              <p:cNvSpPr/>
              <p:nvPr/>
            </p:nvSpPr>
            <p:spPr>
              <a:xfrm>
                <a:off x="9699821" y="2460200"/>
                <a:ext cx="569957" cy="633211"/>
              </a:xfrm>
              <a:custGeom>
                <a:avLst/>
                <a:gdLst/>
                <a:ahLst/>
                <a:cxnLst/>
                <a:rect l="l" t="t" r="r" b="b"/>
                <a:pathLst>
                  <a:path w="3397" h="3774" extrusionOk="0">
                    <a:moveTo>
                      <a:pt x="437" y="1"/>
                    </a:moveTo>
                    <a:cubicBezTo>
                      <a:pt x="400" y="1"/>
                      <a:pt x="362" y="3"/>
                      <a:pt x="323" y="6"/>
                    </a:cubicBezTo>
                    <a:cubicBezTo>
                      <a:pt x="273" y="6"/>
                      <a:pt x="174" y="31"/>
                      <a:pt x="149" y="55"/>
                    </a:cubicBezTo>
                    <a:cubicBezTo>
                      <a:pt x="0" y="179"/>
                      <a:pt x="50" y="427"/>
                      <a:pt x="149" y="601"/>
                    </a:cubicBezTo>
                    <a:cubicBezTo>
                      <a:pt x="496" y="1245"/>
                      <a:pt x="1017" y="1766"/>
                      <a:pt x="1562" y="2262"/>
                    </a:cubicBezTo>
                    <a:cubicBezTo>
                      <a:pt x="2132" y="2757"/>
                      <a:pt x="2702" y="3278"/>
                      <a:pt x="3273" y="3774"/>
                    </a:cubicBezTo>
                    <a:cubicBezTo>
                      <a:pt x="3397" y="3650"/>
                      <a:pt x="3273" y="3402"/>
                      <a:pt x="3248" y="3253"/>
                    </a:cubicBezTo>
                    <a:cubicBezTo>
                      <a:pt x="3173" y="3055"/>
                      <a:pt x="3149" y="2782"/>
                      <a:pt x="3050" y="2584"/>
                    </a:cubicBezTo>
                    <a:cubicBezTo>
                      <a:pt x="2926" y="2138"/>
                      <a:pt x="2727" y="1716"/>
                      <a:pt x="2479" y="1320"/>
                    </a:cubicBezTo>
                    <a:cubicBezTo>
                      <a:pt x="2355" y="1097"/>
                      <a:pt x="2182" y="898"/>
                      <a:pt x="2033" y="725"/>
                    </a:cubicBezTo>
                    <a:cubicBezTo>
                      <a:pt x="1760" y="477"/>
                      <a:pt x="1413" y="303"/>
                      <a:pt x="1066" y="155"/>
                    </a:cubicBezTo>
                    <a:cubicBezTo>
                      <a:pt x="894" y="68"/>
                      <a:pt x="684" y="1"/>
                      <a:pt x="4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4" name="Google Shape;11684;p29"/>
              <p:cNvSpPr/>
              <p:nvPr/>
            </p:nvSpPr>
            <p:spPr>
              <a:xfrm>
                <a:off x="9870288" y="2610868"/>
                <a:ext cx="295465" cy="374491"/>
              </a:xfrm>
              <a:custGeom>
                <a:avLst/>
                <a:gdLst/>
                <a:ahLst/>
                <a:cxnLst/>
                <a:rect l="l" t="t" r="r" b="b"/>
                <a:pathLst>
                  <a:path w="1761" h="2232" extrusionOk="0">
                    <a:moveTo>
                      <a:pt x="174" y="0"/>
                    </a:moveTo>
                    <a:cubicBezTo>
                      <a:pt x="273" y="223"/>
                      <a:pt x="373" y="446"/>
                      <a:pt x="521" y="620"/>
                    </a:cubicBezTo>
                    <a:cubicBezTo>
                      <a:pt x="323" y="570"/>
                      <a:pt x="174" y="521"/>
                      <a:pt x="1" y="471"/>
                    </a:cubicBezTo>
                    <a:lnTo>
                      <a:pt x="1" y="471"/>
                    </a:lnTo>
                    <a:lnTo>
                      <a:pt x="1761" y="2231"/>
                    </a:lnTo>
                    <a:cubicBezTo>
                      <a:pt x="1761" y="1735"/>
                      <a:pt x="1736" y="1314"/>
                      <a:pt x="1488" y="868"/>
                    </a:cubicBezTo>
                    <a:cubicBezTo>
                      <a:pt x="1290" y="570"/>
                      <a:pt x="1067" y="322"/>
                      <a:pt x="868" y="50"/>
                    </a:cubicBezTo>
                    <a:lnTo>
                      <a:pt x="868" y="50"/>
                    </a:lnTo>
                    <a:cubicBezTo>
                      <a:pt x="968" y="248"/>
                      <a:pt x="1017" y="471"/>
                      <a:pt x="1042" y="719"/>
                    </a:cubicBezTo>
                    <a:cubicBezTo>
                      <a:pt x="794" y="446"/>
                      <a:pt x="521" y="199"/>
                      <a:pt x="174"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5" name="Google Shape;11685;p29"/>
              <p:cNvSpPr/>
              <p:nvPr/>
            </p:nvSpPr>
            <p:spPr>
              <a:xfrm>
                <a:off x="9961897" y="2906165"/>
                <a:ext cx="607373" cy="410564"/>
              </a:xfrm>
              <a:custGeom>
                <a:avLst/>
                <a:gdLst/>
                <a:ahLst/>
                <a:cxnLst/>
                <a:rect l="l" t="t" r="r" b="b"/>
                <a:pathLst>
                  <a:path w="3620" h="2447" extrusionOk="0">
                    <a:moveTo>
                      <a:pt x="1552" y="1"/>
                    </a:moveTo>
                    <a:cubicBezTo>
                      <a:pt x="1396" y="1"/>
                      <a:pt x="1240" y="17"/>
                      <a:pt x="1091" y="50"/>
                    </a:cubicBezTo>
                    <a:cubicBezTo>
                      <a:pt x="694" y="124"/>
                      <a:pt x="347" y="397"/>
                      <a:pt x="174" y="694"/>
                    </a:cubicBezTo>
                    <a:cubicBezTo>
                      <a:pt x="50" y="967"/>
                      <a:pt x="0" y="1289"/>
                      <a:pt x="174" y="1562"/>
                    </a:cubicBezTo>
                    <a:cubicBezTo>
                      <a:pt x="446" y="1959"/>
                      <a:pt x="843" y="2107"/>
                      <a:pt x="1289" y="2306"/>
                    </a:cubicBezTo>
                    <a:cubicBezTo>
                      <a:pt x="1518" y="2390"/>
                      <a:pt x="1846" y="2446"/>
                      <a:pt x="2182" y="2446"/>
                    </a:cubicBezTo>
                    <a:cubicBezTo>
                      <a:pt x="2828" y="2446"/>
                      <a:pt x="3505" y="2240"/>
                      <a:pt x="3570" y="1636"/>
                    </a:cubicBezTo>
                    <a:cubicBezTo>
                      <a:pt x="3619" y="1190"/>
                      <a:pt x="3347" y="794"/>
                      <a:pt x="3000" y="521"/>
                    </a:cubicBezTo>
                    <a:cubicBezTo>
                      <a:pt x="2653" y="193"/>
                      <a:pt x="2097" y="1"/>
                      <a:pt x="15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6" name="Google Shape;11686;p29"/>
              <p:cNvSpPr/>
              <p:nvPr/>
            </p:nvSpPr>
            <p:spPr>
              <a:xfrm>
                <a:off x="10024144" y="2936701"/>
                <a:ext cx="491099" cy="306706"/>
              </a:xfrm>
              <a:custGeom>
                <a:avLst/>
                <a:gdLst/>
                <a:ahLst/>
                <a:cxnLst/>
                <a:rect l="l" t="t" r="r" b="b"/>
                <a:pathLst>
                  <a:path w="2927" h="1828" extrusionOk="0">
                    <a:moveTo>
                      <a:pt x="1314" y="0"/>
                    </a:moveTo>
                    <a:cubicBezTo>
                      <a:pt x="1177" y="0"/>
                      <a:pt x="1037" y="6"/>
                      <a:pt x="893" y="17"/>
                    </a:cubicBezTo>
                    <a:cubicBezTo>
                      <a:pt x="720" y="41"/>
                      <a:pt x="571" y="41"/>
                      <a:pt x="398" y="116"/>
                    </a:cubicBezTo>
                    <a:cubicBezTo>
                      <a:pt x="249" y="165"/>
                      <a:pt x="100" y="289"/>
                      <a:pt x="26" y="413"/>
                    </a:cubicBezTo>
                    <a:cubicBezTo>
                      <a:pt x="1" y="488"/>
                      <a:pt x="1" y="512"/>
                      <a:pt x="1" y="537"/>
                    </a:cubicBezTo>
                    <a:cubicBezTo>
                      <a:pt x="1" y="760"/>
                      <a:pt x="373" y="735"/>
                      <a:pt x="497" y="909"/>
                    </a:cubicBezTo>
                    <a:cubicBezTo>
                      <a:pt x="596" y="1083"/>
                      <a:pt x="497" y="1256"/>
                      <a:pt x="621" y="1380"/>
                    </a:cubicBezTo>
                    <a:cubicBezTo>
                      <a:pt x="677" y="1427"/>
                      <a:pt x="752" y="1438"/>
                      <a:pt x="832" y="1438"/>
                    </a:cubicBezTo>
                    <a:cubicBezTo>
                      <a:pt x="906" y="1438"/>
                      <a:pt x="985" y="1429"/>
                      <a:pt x="1059" y="1429"/>
                    </a:cubicBezTo>
                    <a:cubicBezTo>
                      <a:pt x="1115" y="1429"/>
                      <a:pt x="1169" y="1434"/>
                      <a:pt x="1216" y="1454"/>
                    </a:cubicBezTo>
                    <a:cubicBezTo>
                      <a:pt x="1431" y="1502"/>
                      <a:pt x="1531" y="1827"/>
                      <a:pt x="1761" y="1827"/>
                    </a:cubicBezTo>
                    <a:cubicBezTo>
                      <a:pt x="1769" y="1827"/>
                      <a:pt x="1777" y="1827"/>
                      <a:pt x="1786" y="1826"/>
                    </a:cubicBezTo>
                    <a:cubicBezTo>
                      <a:pt x="1976" y="1779"/>
                      <a:pt x="2098" y="1502"/>
                      <a:pt x="2305" y="1502"/>
                    </a:cubicBezTo>
                    <a:cubicBezTo>
                      <a:pt x="2314" y="1502"/>
                      <a:pt x="2322" y="1503"/>
                      <a:pt x="2331" y="1504"/>
                    </a:cubicBezTo>
                    <a:cubicBezTo>
                      <a:pt x="2455" y="1529"/>
                      <a:pt x="2530" y="1727"/>
                      <a:pt x="2678" y="1727"/>
                    </a:cubicBezTo>
                    <a:lnTo>
                      <a:pt x="2777" y="1727"/>
                    </a:lnTo>
                    <a:cubicBezTo>
                      <a:pt x="2926" y="1702"/>
                      <a:pt x="2926" y="1529"/>
                      <a:pt x="2926" y="1405"/>
                    </a:cubicBezTo>
                    <a:cubicBezTo>
                      <a:pt x="2901" y="785"/>
                      <a:pt x="2579" y="289"/>
                      <a:pt x="1885" y="41"/>
                    </a:cubicBezTo>
                    <a:cubicBezTo>
                      <a:pt x="1696" y="12"/>
                      <a:pt x="1507" y="0"/>
                      <a:pt x="13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7" name="Google Shape;11687;p29"/>
              <p:cNvSpPr/>
              <p:nvPr/>
            </p:nvSpPr>
            <p:spPr>
              <a:xfrm>
                <a:off x="10370782" y="3003981"/>
                <a:ext cx="37248" cy="23154"/>
              </a:xfrm>
              <a:custGeom>
                <a:avLst/>
                <a:gdLst/>
                <a:ahLst/>
                <a:cxnLst/>
                <a:rect l="l" t="t" r="r" b="b"/>
                <a:pathLst>
                  <a:path w="222" h="138" extrusionOk="0">
                    <a:moveTo>
                      <a:pt x="137" y="1"/>
                    </a:moveTo>
                    <a:cubicBezTo>
                      <a:pt x="80" y="1"/>
                      <a:pt x="1" y="91"/>
                      <a:pt x="42" y="111"/>
                    </a:cubicBezTo>
                    <a:cubicBezTo>
                      <a:pt x="61" y="130"/>
                      <a:pt x="82" y="138"/>
                      <a:pt x="103" y="138"/>
                    </a:cubicBezTo>
                    <a:cubicBezTo>
                      <a:pt x="166" y="138"/>
                      <a:pt x="222" y="68"/>
                      <a:pt x="166" y="12"/>
                    </a:cubicBezTo>
                    <a:cubicBezTo>
                      <a:pt x="158" y="4"/>
                      <a:pt x="148" y="1"/>
                      <a:pt x="137" y="1"/>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8" name="Google Shape;11688;p29"/>
              <p:cNvSpPr/>
              <p:nvPr/>
            </p:nvSpPr>
            <p:spPr>
              <a:xfrm>
                <a:off x="10433364" y="3107671"/>
                <a:ext cx="37080" cy="23490"/>
              </a:xfrm>
              <a:custGeom>
                <a:avLst/>
                <a:gdLst/>
                <a:ahLst/>
                <a:cxnLst/>
                <a:rect l="l" t="t" r="r" b="b"/>
                <a:pathLst>
                  <a:path w="221" h="140" extrusionOk="0">
                    <a:moveTo>
                      <a:pt x="130" y="0"/>
                    </a:moveTo>
                    <a:cubicBezTo>
                      <a:pt x="74" y="0"/>
                      <a:pt x="1" y="73"/>
                      <a:pt x="41" y="113"/>
                    </a:cubicBezTo>
                    <a:cubicBezTo>
                      <a:pt x="60" y="132"/>
                      <a:pt x="81" y="139"/>
                      <a:pt x="102" y="139"/>
                    </a:cubicBezTo>
                    <a:cubicBezTo>
                      <a:pt x="165" y="139"/>
                      <a:pt x="221" y="70"/>
                      <a:pt x="165" y="14"/>
                    </a:cubicBezTo>
                    <a:cubicBezTo>
                      <a:pt x="155" y="4"/>
                      <a:pt x="143" y="0"/>
                      <a:pt x="130"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9" name="Google Shape;11689;p29"/>
              <p:cNvSpPr/>
              <p:nvPr/>
            </p:nvSpPr>
            <p:spPr>
              <a:xfrm>
                <a:off x="10276824" y="3159515"/>
                <a:ext cx="37080" cy="23490"/>
              </a:xfrm>
              <a:custGeom>
                <a:avLst/>
                <a:gdLst/>
                <a:ahLst/>
                <a:cxnLst/>
                <a:rect l="l" t="t" r="r" b="b"/>
                <a:pathLst>
                  <a:path w="221" h="140" extrusionOk="0">
                    <a:moveTo>
                      <a:pt x="119" y="1"/>
                    </a:moveTo>
                    <a:cubicBezTo>
                      <a:pt x="57" y="1"/>
                      <a:pt x="1" y="71"/>
                      <a:pt x="57" y="126"/>
                    </a:cubicBezTo>
                    <a:cubicBezTo>
                      <a:pt x="66" y="136"/>
                      <a:pt x="78" y="140"/>
                      <a:pt x="92" y="140"/>
                    </a:cubicBezTo>
                    <a:cubicBezTo>
                      <a:pt x="147" y="140"/>
                      <a:pt x="221" y="67"/>
                      <a:pt x="181" y="27"/>
                    </a:cubicBezTo>
                    <a:cubicBezTo>
                      <a:pt x="162" y="9"/>
                      <a:pt x="140" y="1"/>
                      <a:pt x="119" y="1"/>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0" name="Google Shape;11690;p29"/>
              <p:cNvSpPr/>
              <p:nvPr/>
            </p:nvSpPr>
            <p:spPr>
              <a:xfrm>
                <a:off x="10200315" y="2999787"/>
                <a:ext cx="37583" cy="22651"/>
              </a:xfrm>
              <a:custGeom>
                <a:avLst/>
                <a:gdLst/>
                <a:ahLst/>
                <a:cxnLst/>
                <a:rect l="l" t="t" r="r" b="b"/>
                <a:pathLst>
                  <a:path w="224" h="135" extrusionOk="0">
                    <a:moveTo>
                      <a:pt x="136" y="1"/>
                    </a:moveTo>
                    <a:cubicBezTo>
                      <a:pt x="80" y="1"/>
                      <a:pt x="0" y="91"/>
                      <a:pt x="42" y="112"/>
                    </a:cubicBezTo>
                    <a:cubicBezTo>
                      <a:pt x="58" y="128"/>
                      <a:pt x="77" y="135"/>
                      <a:pt x="96" y="135"/>
                    </a:cubicBezTo>
                    <a:cubicBezTo>
                      <a:pt x="161" y="135"/>
                      <a:pt x="224" y="51"/>
                      <a:pt x="166" y="12"/>
                    </a:cubicBezTo>
                    <a:cubicBezTo>
                      <a:pt x="158" y="4"/>
                      <a:pt x="147" y="1"/>
                      <a:pt x="136" y="1"/>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1" name="Google Shape;11691;p29"/>
              <p:cNvSpPr/>
              <p:nvPr/>
            </p:nvSpPr>
            <p:spPr>
              <a:xfrm>
                <a:off x="10330011" y="3076463"/>
                <a:ext cx="37248" cy="23490"/>
              </a:xfrm>
              <a:custGeom>
                <a:avLst/>
                <a:gdLst/>
                <a:ahLst/>
                <a:cxnLst/>
                <a:rect l="l" t="t" r="r" b="b"/>
                <a:pathLst>
                  <a:path w="222" h="140" extrusionOk="0">
                    <a:moveTo>
                      <a:pt x="114" y="0"/>
                    </a:moveTo>
                    <a:cubicBezTo>
                      <a:pt x="60" y="0"/>
                      <a:pt x="0" y="70"/>
                      <a:pt x="37" y="126"/>
                    </a:cubicBezTo>
                    <a:cubicBezTo>
                      <a:pt x="51" y="135"/>
                      <a:pt x="67" y="139"/>
                      <a:pt x="84" y="139"/>
                    </a:cubicBezTo>
                    <a:cubicBezTo>
                      <a:pt x="152" y="139"/>
                      <a:pt x="221" y="67"/>
                      <a:pt x="161" y="26"/>
                    </a:cubicBezTo>
                    <a:cubicBezTo>
                      <a:pt x="149" y="8"/>
                      <a:pt x="132" y="0"/>
                      <a:pt x="114"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2" name="Google Shape;11692;p29"/>
              <p:cNvSpPr/>
              <p:nvPr/>
            </p:nvSpPr>
            <p:spPr>
              <a:xfrm>
                <a:off x="10163403" y="3103141"/>
                <a:ext cx="37415" cy="21644"/>
              </a:xfrm>
              <a:custGeom>
                <a:avLst/>
                <a:gdLst/>
                <a:ahLst/>
                <a:cxnLst/>
                <a:rect l="l" t="t" r="r" b="b"/>
                <a:pathLst>
                  <a:path w="223" h="129" extrusionOk="0">
                    <a:moveTo>
                      <a:pt x="121" y="0"/>
                    </a:moveTo>
                    <a:cubicBezTo>
                      <a:pt x="66" y="0"/>
                      <a:pt x="0" y="58"/>
                      <a:pt x="39" y="115"/>
                    </a:cubicBezTo>
                    <a:cubicBezTo>
                      <a:pt x="53" y="125"/>
                      <a:pt x="69" y="129"/>
                      <a:pt x="85" y="129"/>
                    </a:cubicBezTo>
                    <a:cubicBezTo>
                      <a:pt x="153" y="129"/>
                      <a:pt x="223" y="56"/>
                      <a:pt x="163" y="16"/>
                    </a:cubicBezTo>
                    <a:cubicBezTo>
                      <a:pt x="151" y="5"/>
                      <a:pt x="136" y="0"/>
                      <a:pt x="121"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3" name="Google Shape;11693;p29"/>
              <p:cNvSpPr/>
              <p:nvPr/>
            </p:nvSpPr>
            <p:spPr>
              <a:xfrm>
                <a:off x="10089411" y="3002136"/>
                <a:ext cx="36912" cy="25000"/>
              </a:xfrm>
              <a:custGeom>
                <a:avLst/>
                <a:gdLst/>
                <a:ahLst/>
                <a:cxnLst/>
                <a:rect l="l" t="t" r="r" b="b"/>
                <a:pathLst>
                  <a:path w="220" h="149" extrusionOk="0">
                    <a:moveTo>
                      <a:pt x="128" y="0"/>
                    </a:moveTo>
                    <a:cubicBezTo>
                      <a:pt x="63" y="0"/>
                      <a:pt x="0" y="84"/>
                      <a:pt x="58" y="122"/>
                    </a:cubicBezTo>
                    <a:cubicBezTo>
                      <a:pt x="71" y="141"/>
                      <a:pt x="88" y="149"/>
                      <a:pt x="105" y="149"/>
                    </a:cubicBezTo>
                    <a:cubicBezTo>
                      <a:pt x="159" y="149"/>
                      <a:pt x="219" y="79"/>
                      <a:pt x="182" y="23"/>
                    </a:cubicBezTo>
                    <a:cubicBezTo>
                      <a:pt x="166" y="7"/>
                      <a:pt x="147" y="0"/>
                      <a:pt x="128"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4" name="Google Shape;11694;p29"/>
              <p:cNvSpPr/>
              <p:nvPr/>
            </p:nvSpPr>
            <p:spPr>
              <a:xfrm>
                <a:off x="10283699" y="2985359"/>
                <a:ext cx="30201" cy="21644"/>
              </a:xfrm>
              <a:custGeom>
                <a:avLst/>
                <a:gdLst/>
                <a:ahLst/>
                <a:cxnLst/>
                <a:rect l="l" t="t" r="r" b="b"/>
                <a:pathLst>
                  <a:path w="180" h="129" extrusionOk="0">
                    <a:moveTo>
                      <a:pt x="87" y="0"/>
                    </a:moveTo>
                    <a:cubicBezTo>
                      <a:pt x="37" y="0"/>
                      <a:pt x="0" y="65"/>
                      <a:pt x="19" y="101"/>
                    </a:cubicBezTo>
                    <a:cubicBezTo>
                      <a:pt x="31" y="120"/>
                      <a:pt x="49" y="128"/>
                      <a:pt x="67" y="128"/>
                    </a:cubicBezTo>
                    <a:cubicBezTo>
                      <a:pt x="120" y="128"/>
                      <a:pt x="180" y="64"/>
                      <a:pt x="143" y="27"/>
                    </a:cubicBezTo>
                    <a:cubicBezTo>
                      <a:pt x="124" y="8"/>
                      <a:pt x="104" y="0"/>
                      <a:pt x="87"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95" name="Google Shape;11695;p29"/>
            <p:cNvGrpSpPr/>
            <p:nvPr/>
          </p:nvGrpSpPr>
          <p:grpSpPr>
            <a:xfrm rot="-3659209">
              <a:off x="8752520" y="702646"/>
              <a:ext cx="339369" cy="238735"/>
              <a:chOff x="9221475" y="2460200"/>
              <a:chExt cx="2104828" cy="1480678"/>
            </a:xfrm>
          </p:grpSpPr>
          <p:sp>
            <p:nvSpPr>
              <p:cNvPr id="11696" name="Google Shape;11696;p29"/>
              <p:cNvSpPr/>
              <p:nvPr/>
            </p:nvSpPr>
            <p:spPr>
              <a:xfrm>
                <a:off x="10273804" y="3168072"/>
                <a:ext cx="786229" cy="666432"/>
              </a:xfrm>
              <a:custGeom>
                <a:avLst/>
                <a:gdLst/>
                <a:ahLst/>
                <a:cxnLst/>
                <a:rect l="l" t="t" r="r" b="b"/>
                <a:pathLst>
                  <a:path w="4686" h="3972" extrusionOk="0">
                    <a:moveTo>
                      <a:pt x="1066" y="1"/>
                    </a:moveTo>
                    <a:cubicBezTo>
                      <a:pt x="843" y="1"/>
                      <a:pt x="571" y="1"/>
                      <a:pt x="347" y="100"/>
                    </a:cubicBezTo>
                    <a:cubicBezTo>
                      <a:pt x="0" y="249"/>
                      <a:pt x="471" y="472"/>
                      <a:pt x="620" y="596"/>
                    </a:cubicBezTo>
                    <a:cubicBezTo>
                      <a:pt x="1612" y="1315"/>
                      <a:pt x="2455" y="2207"/>
                      <a:pt x="3099" y="3199"/>
                    </a:cubicBezTo>
                    <a:cubicBezTo>
                      <a:pt x="3198" y="3372"/>
                      <a:pt x="3322" y="3571"/>
                      <a:pt x="3471" y="3719"/>
                    </a:cubicBezTo>
                    <a:cubicBezTo>
                      <a:pt x="3609" y="3838"/>
                      <a:pt x="3810" y="3972"/>
                      <a:pt x="4011" y="3972"/>
                    </a:cubicBezTo>
                    <a:cubicBezTo>
                      <a:pt x="4062" y="3972"/>
                      <a:pt x="4114" y="3963"/>
                      <a:pt x="4165" y="3943"/>
                    </a:cubicBezTo>
                    <a:cubicBezTo>
                      <a:pt x="4388" y="3843"/>
                      <a:pt x="4562" y="3595"/>
                      <a:pt x="4636" y="3372"/>
                    </a:cubicBezTo>
                    <a:cubicBezTo>
                      <a:pt x="4686" y="3075"/>
                      <a:pt x="4636" y="2728"/>
                      <a:pt x="4512" y="2455"/>
                    </a:cubicBezTo>
                    <a:cubicBezTo>
                      <a:pt x="4215" y="1736"/>
                      <a:pt x="3694" y="1141"/>
                      <a:pt x="3049" y="720"/>
                    </a:cubicBezTo>
                    <a:cubicBezTo>
                      <a:pt x="2851" y="596"/>
                      <a:pt x="2678" y="497"/>
                      <a:pt x="2479" y="373"/>
                    </a:cubicBezTo>
                    <a:cubicBezTo>
                      <a:pt x="2058" y="150"/>
                      <a:pt x="1562" y="1"/>
                      <a:pt x="10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7" name="Google Shape;11697;p29"/>
              <p:cNvSpPr/>
              <p:nvPr/>
            </p:nvSpPr>
            <p:spPr>
              <a:xfrm>
                <a:off x="9749653" y="3143240"/>
                <a:ext cx="511737" cy="721633"/>
              </a:xfrm>
              <a:custGeom>
                <a:avLst/>
                <a:gdLst/>
                <a:ahLst/>
                <a:cxnLst/>
                <a:rect l="l" t="t" r="r" b="b"/>
                <a:pathLst>
                  <a:path w="3050" h="4301" extrusionOk="0">
                    <a:moveTo>
                      <a:pt x="2604" y="0"/>
                    </a:moveTo>
                    <a:cubicBezTo>
                      <a:pt x="2579" y="0"/>
                      <a:pt x="2505" y="0"/>
                      <a:pt x="2480" y="25"/>
                    </a:cubicBezTo>
                    <a:cubicBezTo>
                      <a:pt x="1934" y="323"/>
                      <a:pt x="1488" y="794"/>
                      <a:pt x="1092" y="1265"/>
                    </a:cubicBezTo>
                    <a:cubicBezTo>
                      <a:pt x="596" y="1859"/>
                      <a:pt x="150" y="2504"/>
                      <a:pt x="26" y="3223"/>
                    </a:cubicBezTo>
                    <a:cubicBezTo>
                      <a:pt x="1" y="3396"/>
                      <a:pt x="1" y="3620"/>
                      <a:pt x="75" y="3818"/>
                    </a:cubicBezTo>
                    <a:cubicBezTo>
                      <a:pt x="125" y="3991"/>
                      <a:pt x="274" y="4140"/>
                      <a:pt x="472" y="4239"/>
                    </a:cubicBezTo>
                    <a:cubicBezTo>
                      <a:pt x="565" y="4281"/>
                      <a:pt x="667" y="4300"/>
                      <a:pt x="772" y="4300"/>
                    </a:cubicBezTo>
                    <a:cubicBezTo>
                      <a:pt x="918" y="4300"/>
                      <a:pt x="1071" y="4262"/>
                      <a:pt x="1216" y="4190"/>
                    </a:cubicBezTo>
                    <a:cubicBezTo>
                      <a:pt x="1463" y="4066"/>
                      <a:pt x="1637" y="3867"/>
                      <a:pt x="1810" y="3694"/>
                    </a:cubicBezTo>
                    <a:cubicBezTo>
                      <a:pt x="2108" y="3322"/>
                      <a:pt x="2306" y="2901"/>
                      <a:pt x="2455" y="2479"/>
                    </a:cubicBezTo>
                    <a:cubicBezTo>
                      <a:pt x="2604" y="2008"/>
                      <a:pt x="2753" y="1537"/>
                      <a:pt x="2827" y="1116"/>
                    </a:cubicBezTo>
                    <a:cubicBezTo>
                      <a:pt x="2876" y="769"/>
                      <a:pt x="3050" y="323"/>
                      <a:pt x="2728" y="50"/>
                    </a:cubicBezTo>
                    <a:cubicBezTo>
                      <a:pt x="2703" y="25"/>
                      <a:pt x="2629" y="0"/>
                      <a:pt x="26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8" name="Google Shape;11698;p29"/>
              <p:cNvSpPr/>
              <p:nvPr/>
            </p:nvSpPr>
            <p:spPr>
              <a:xfrm>
                <a:off x="10357862" y="2749624"/>
                <a:ext cx="664754" cy="301673"/>
              </a:xfrm>
              <a:custGeom>
                <a:avLst/>
                <a:gdLst/>
                <a:ahLst/>
                <a:cxnLst/>
                <a:rect l="l" t="t" r="r" b="b"/>
                <a:pathLst>
                  <a:path w="3962" h="1798" extrusionOk="0">
                    <a:moveTo>
                      <a:pt x="2836" y="1"/>
                    </a:moveTo>
                    <a:cubicBezTo>
                      <a:pt x="2390" y="1"/>
                      <a:pt x="1926" y="141"/>
                      <a:pt x="1532" y="363"/>
                    </a:cubicBezTo>
                    <a:cubicBezTo>
                      <a:pt x="987" y="636"/>
                      <a:pt x="466" y="1082"/>
                      <a:pt x="119" y="1528"/>
                    </a:cubicBezTo>
                    <a:cubicBezTo>
                      <a:pt x="0" y="1687"/>
                      <a:pt x="40" y="1798"/>
                      <a:pt x="187" y="1798"/>
                    </a:cubicBezTo>
                    <a:cubicBezTo>
                      <a:pt x="224" y="1798"/>
                      <a:pt x="268" y="1791"/>
                      <a:pt x="317" y="1776"/>
                    </a:cubicBezTo>
                    <a:cubicBezTo>
                      <a:pt x="615" y="1677"/>
                      <a:pt x="937" y="1553"/>
                      <a:pt x="1235" y="1503"/>
                    </a:cubicBezTo>
                    <a:cubicBezTo>
                      <a:pt x="1805" y="1379"/>
                      <a:pt x="2425" y="1404"/>
                      <a:pt x="3019" y="1330"/>
                    </a:cubicBezTo>
                    <a:cubicBezTo>
                      <a:pt x="3218" y="1280"/>
                      <a:pt x="3441" y="1256"/>
                      <a:pt x="3639" y="1132"/>
                    </a:cubicBezTo>
                    <a:cubicBezTo>
                      <a:pt x="3813" y="1008"/>
                      <a:pt x="3961" y="834"/>
                      <a:pt x="3961" y="636"/>
                    </a:cubicBezTo>
                    <a:cubicBezTo>
                      <a:pt x="3961" y="363"/>
                      <a:pt x="3689" y="165"/>
                      <a:pt x="3416" y="90"/>
                    </a:cubicBezTo>
                    <a:cubicBezTo>
                      <a:pt x="3232" y="29"/>
                      <a:pt x="3036" y="1"/>
                      <a:pt x="28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9" name="Google Shape;11699;p29"/>
              <p:cNvSpPr/>
              <p:nvPr/>
            </p:nvSpPr>
            <p:spPr>
              <a:xfrm>
                <a:off x="10024144" y="2588553"/>
                <a:ext cx="303854" cy="447308"/>
              </a:xfrm>
              <a:custGeom>
                <a:avLst/>
                <a:gdLst/>
                <a:ahLst/>
                <a:cxnLst/>
                <a:rect l="l" t="t" r="r" b="b"/>
                <a:pathLst>
                  <a:path w="1811" h="2666" extrusionOk="0">
                    <a:moveTo>
                      <a:pt x="463" y="0"/>
                    </a:moveTo>
                    <a:cubicBezTo>
                      <a:pt x="343" y="0"/>
                      <a:pt x="220" y="33"/>
                      <a:pt x="125" y="108"/>
                    </a:cubicBezTo>
                    <a:cubicBezTo>
                      <a:pt x="51" y="208"/>
                      <a:pt x="1" y="332"/>
                      <a:pt x="51" y="455"/>
                    </a:cubicBezTo>
                    <a:cubicBezTo>
                      <a:pt x="75" y="579"/>
                      <a:pt x="100" y="679"/>
                      <a:pt x="174" y="803"/>
                    </a:cubicBezTo>
                    <a:cubicBezTo>
                      <a:pt x="497" y="1422"/>
                      <a:pt x="918" y="1992"/>
                      <a:pt x="1364" y="2538"/>
                    </a:cubicBezTo>
                    <a:cubicBezTo>
                      <a:pt x="1449" y="2622"/>
                      <a:pt x="1519" y="2666"/>
                      <a:pt x="1577" y="2666"/>
                    </a:cubicBezTo>
                    <a:cubicBezTo>
                      <a:pt x="1655" y="2666"/>
                      <a:pt x="1708" y="2585"/>
                      <a:pt x="1736" y="2414"/>
                    </a:cubicBezTo>
                    <a:cubicBezTo>
                      <a:pt x="1811" y="2092"/>
                      <a:pt x="1711" y="1794"/>
                      <a:pt x="1612" y="1497"/>
                    </a:cubicBezTo>
                    <a:cubicBezTo>
                      <a:pt x="1464" y="1050"/>
                      <a:pt x="1290" y="579"/>
                      <a:pt x="943" y="232"/>
                    </a:cubicBezTo>
                    <a:cubicBezTo>
                      <a:pt x="844" y="133"/>
                      <a:pt x="720" y="59"/>
                      <a:pt x="571" y="9"/>
                    </a:cubicBezTo>
                    <a:cubicBezTo>
                      <a:pt x="536" y="3"/>
                      <a:pt x="500" y="0"/>
                      <a:pt x="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0" name="Google Shape;11700;p29"/>
              <p:cNvSpPr/>
              <p:nvPr/>
            </p:nvSpPr>
            <p:spPr>
              <a:xfrm>
                <a:off x="10273804" y="3168072"/>
                <a:ext cx="786229" cy="666432"/>
              </a:xfrm>
              <a:custGeom>
                <a:avLst/>
                <a:gdLst/>
                <a:ahLst/>
                <a:cxnLst/>
                <a:rect l="l" t="t" r="r" b="b"/>
                <a:pathLst>
                  <a:path w="4686" h="3972" extrusionOk="0">
                    <a:moveTo>
                      <a:pt x="1066" y="1"/>
                    </a:moveTo>
                    <a:cubicBezTo>
                      <a:pt x="843" y="1"/>
                      <a:pt x="571" y="1"/>
                      <a:pt x="347" y="100"/>
                    </a:cubicBezTo>
                    <a:cubicBezTo>
                      <a:pt x="0" y="249"/>
                      <a:pt x="471" y="472"/>
                      <a:pt x="620" y="596"/>
                    </a:cubicBezTo>
                    <a:cubicBezTo>
                      <a:pt x="1612" y="1315"/>
                      <a:pt x="2455" y="2207"/>
                      <a:pt x="3099" y="3199"/>
                    </a:cubicBezTo>
                    <a:cubicBezTo>
                      <a:pt x="3198" y="3372"/>
                      <a:pt x="3322" y="3571"/>
                      <a:pt x="3471" y="3719"/>
                    </a:cubicBezTo>
                    <a:cubicBezTo>
                      <a:pt x="3609" y="3838"/>
                      <a:pt x="3810" y="3972"/>
                      <a:pt x="4011" y="3972"/>
                    </a:cubicBezTo>
                    <a:cubicBezTo>
                      <a:pt x="4062" y="3972"/>
                      <a:pt x="4114" y="3963"/>
                      <a:pt x="4165" y="3943"/>
                    </a:cubicBezTo>
                    <a:cubicBezTo>
                      <a:pt x="4388" y="3843"/>
                      <a:pt x="4562" y="3595"/>
                      <a:pt x="4636" y="3372"/>
                    </a:cubicBezTo>
                    <a:cubicBezTo>
                      <a:pt x="4686" y="3075"/>
                      <a:pt x="4636" y="2728"/>
                      <a:pt x="4512" y="2455"/>
                    </a:cubicBezTo>
                    <a:cubicBezTo>
                      <a:pt x="4215" y="1736"/>
                      <a:pt x="3694" y="1141"/>
                      <a:pt x="3049" y="720"/>
                    </a:cubicBezTo>
                    <a:cubicBezTo>
                      <a:pt x="2851" y="596"/>
                      <a:pt x="2678" y="497"/>
                      <a:pt x="2479" y="373"/>
                    </a:cubicBezTo>
                    <a:cubicBezTo>
                      <a:pt x="2058" y="150"/>
                      <a:pt x="1562" y="1"/>
                      <a:pt x="1066"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1" name="Google Shape;11701;p29"/>
              <p:cNvSpPr/>
              <p:nvPr/>
            </p:nvSpPr>
            <p:spPr>
              <a:xfrm>
                <a:off x="10448465" y="3184850"/>
                <a:ext cx="478516" cy="361907"/>
              </a:xfrm>
              <a:custGeom>
                <a:avLst/>
                <a:gdLst/>
                <a:ahLst/>
                <a:cxnLst/>
                <a:rect l="l" t="t" r="r" b="b"/>
                <a:pathLst>
                  <a:path w="2852" h="2157" extrusionOk="0">
                    <a:moveTo>
                      <a:pt x="603" y="1"/>
                    </a:moveTo>
                    <a:cubicBezTo>
                      <a:pt x="340" y="1"/>
                      <a:pt x="32" y="50"/>
                      <a:pt x="1" y="273"/>
                    </a:cubicBezTo>
                    <a:cubicBezTo>
                      <a:pt x="1" y="322"/>
                      <a:pt x="25" y="397"/>
                      <a:pt x="50" y="446"/>
                    </a:cubicBezTo>
                    <a:cubicBezTo>
                      <a:pt x="199" y="769"/>
                      <a:pt x="496" y="1041"/>
                      <a:pt x="769" y="1289"/>
                    </a:cubicBezTo>
                    <a:cubicBezTo>
                      <a:pt x="1017" y="1537"/>
                      <a:pt x="1290" y="1785"/>
                      <a:pt x="1612" y="2008"/>
                    </a:cubicBezTo>
                    <a:cubicBezTo>
                      <a:pt x="1488" y="1760"/>
                      <a:pt x="1389" y="1512"/>
                      <a:pt x="1314" y="1240"/>
                    </a:cubicBezTo>
                    <a:lnTo>
                      <a:pt x="1314" y="1240"/>
                    </a:lnTo>
                    <a:cubicBezTo>
                      <a:pt x="1661" y="1537"/>
                      <a:pt x="2033" y="1859"/>
                      <a:pt x="2380" y="2157"/>
                    </a:cubicBezTo>
                    <a:cubicBezTo>
                      <a:pt x="2281" y="1884"/>
                      <a:pt x="2182" y="1636"/>
                      <a:pt x="2033" y="1388"/>
                    </a:cubicBezTo>
                    <a:lnTo>
                      <a:pt x="2033" y="1388"/>
                    </a:lnTo>
                    <a:cubicBezTo>
                      <a:pt x="2356" y="1512"/>
                      <a:pt x="2628" y="1711"/>
                      <a:pt x="2851" y="1959"/>
                    </a:cubicBezTo>
                    <a:cubicBezTo>
                      <a:pt x="2727" y="1289"/>
                      <a:pt x="2256" y="769"/>
                      <a:pt x="1661" y="372"/>
                    </a:cubicBezTo>
                    <a:cubicBezTo>
                      <a:pt x="1438" y="223"/>
                      <a:pt x="1190" y="99"/>
                      <a:pt x="943" y="25"/>
                    </a:cubicBezTo>
                    <a:cubicBezTo>
                      <a:pt x="880" y="16"/>
                      <a:pt x="749" y="1"/>
                      <a:pt x="603"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2" name="Google Shape;11702;p29"/>
              <p:cNvSpPr/>
              <p:nvPr/>
            </p:nvSpPr>
            <p:spPr>
              <a:xfrm>
                <a:off x="9749653" y="3143240"/>
                <a:ext cx="511737" cy="721633"/>
              </a:xfrm>
              <a:custGeom>
                <a:avLst/>
                <a:gdLst/>
                <a:ahLst/>
                <a:cxnLst/>
                <a:rect l="l" t="t" r="r" b="b"/>
                <a:pathLst>
                  <a:path w="3050" h="4301" extrusionOk="0">
                    <a:moveTo>
                      <a:pt x="2604" y="0"/>
                    </a:moveTo>
                    <a:cubicBezTo>
                      <a:pt x="2579" y="0"/>
                      <a:pt x="2505" y="0"/>
                      <a:pt x="2480" y="25"/>
                    </a:cubicBezTo>
                    <a:cubicBezTo>
                      <a:pt x="1934" y="323"/>
                      <a:pt x="1488" y="794"/>
                      <a:pt x="1092" y="1265"/>
                    </a:cubicBezTo>
                    <a:cubicBezTo>
                      <a:pt x="596" y="1859"/>
                      <a:pt x="150" y="2504"/>
                      <a:pt x="26" y="3223"/>
                    </a:cubicBezTo>
                    <a:cubicBezTo>
                      <a:pt x="1" y="3396"/>
                      <a:pt x="1" y="3620"/>
                      <a:pt x="75" y="3818"/>
                    </a:cubicBezTo>
                    <a:cubicBezTo>
                      <a:pt x="125" y="3991"/>
                      <a:pt x="274" y="4140"/>
                      <a:pt x="472" y="4239"/>
                    </a:cubicBezTo>
                    <a:cubicBezTo>
                      <a:pt x="565" y="4281"/>
                      <a:pt x="667" y="4300"/>
                      <a:pt x="772" y="4300"/>
                    </a:cubicBezTo>
                    <a:cubicBezTo>
                      <a:pt x="918" y="4300"/>
                      <a:pt x="1071" y="4262"/>
                      <a:pt x="1216" y="4190"/>
                    </a:cubicBezTo>
                    <a:cubicBezTo>
                      <a:pt x="1463" y="4066"/>
                      <a:pt x="1637" y="3867"/>
                      <a:pt x="1810" y="3694"/>
                    </a:cubicBezTo>
                    <a:cubicBezTo>
                      <a:pt x="2108" y="3322"/>
                      <a:pt x="2306" y="2901"/>
                      <a:pt x="2455" y="2479"/>
                    </a:cubicBezTo>
                    <a:cubicBezTo>
                      <a:pt x="2604" y="2008"/>
                      <a:pt x="2753" y="1537"/>
                      <a:pt x="2827" y="1116"/>
                    </a:cubicBezTo>
                    <a:cubicBezTo>
                      <a:pt x="2876" y="769"/>
                      <a:pt x="3050" y="323"/>
                      <a:pt x="2728" y="50"/>
                    </a:cubicBezTo>
                    <a:cubicBezTo>
                      <a:pt x="2703" y="25"/>
                      <a:pt x="2629" y="0"/>
                      <a:pt x="2604"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3" name="Google Shape;11703;p29"/>
              <p:cNvSpPr/>
              <p:nvPr/>
            </p:nvSpPr>
            <p:spPr>
              <a:xfrm>
                <a:off x="9870288" y="3222098"/>
                <a:ext cx="332880" cy="457878"/>
              </a:xfrm>
              <a:custGeom>
                <a:avLst/>
                <a:gdLst/>
                <a:ahLst/>
                <a:cxnLst/>
                <a:rect l="l" t="t" r="r" b="b"/>
                <a:pathLst>
                  <a:path w="1984" h="2729" extrusionOk="0">
                    <a:moveTo>
                      <a:pt x="1644" y="1"/>
                    </a:moveTo>
                    <a:cubicBezTo>
                      <a:pt x="1555" y="1"/>
                      <a:pt x="1460" y="70"/>
                      <a:pt x="1364" y="150"/>
                    </a:cubicBezTo>
                    <a:cubicBezTo>
                      <a:pt x="992" y="472"/>
                      <a:pt x="670" y="819"/>
                      <a:pt x="472" y="1266"/>
                    </a:cubicBezTo>
                    <a:cubicBezTo>
                      <a:pt x="273" y="1588"/>
                      <a:pt x="224" y="1984"/>
                      <a:pt x="1" y="2307"/>
                    </a:cubicBezTo>
                    <a:cubicBezTo>
                      <a:pt x="348" y="1935"/>
                      <a:pt x="720" y="1588"/>
                      <a:pt x="1116" y="1290"/>
                    </a:cubicBezTo>
                    <a:lnTo>
                      <a:pt x="1116" y="1290"/>
                    </a:lnTo>
                    <a:cubicBezTo>
                      <a:pt x="893" y="1687"/>
                      <a:pt x="720" y="2059"/>
                      <a:pt x="521" y="2455"/>
                    </a:cubicBezTo>
                    <a:cubicBezTo>
                      <a:pt x="769" y="2133"/>
                      <a:pt x="1091" y="1786"/>
                      <a:pt x="1364" y="1489"/>
                    </a:cubicBezTo>
                    <a:lnTo>
                      <a:pt x="1364" y="1489"/>
                    </a:lnTo>
                    <a:cubicBezTo>
                      <a:pt x="1265" y="1885"/>
                      <a:pt x="1141" y="2307"/>
                      <a:pt x="968" y="2728"/>
                    </a:cubicBezTo>
                    <a:cubicBezTo>
                      <a:pt x="1240" y="2356"/>
                      <a:pt x="1513" y="1984"/>
                      <a:pt x="1711" y="1563"/>
                    </a:cubicBezTo>
                    <a:cubicBezTo>
                      <a:pt x="1860" y="1241"/>
                      <a:pt x="1984" y="819"/>
                      <a:pt x="1959" y="423"/>
                    </a:cubicBezTo>
                    <a:cubicBezTo>
                      <a:pt x="1959" y="299"/>
                      <a:pt x="1885" y="175"/>
                      <a:pt x="1786" y="76"/>
                    </a:cubicBezTo>
                    <a:cubicBezTo>
                      <a:pt x="1741" y="22"/>
                      <a:pt x="1694" y="1"/>
                      <a:pt x="1644"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4" name="Google Shape;11704;p29"/>
              <p:cNvSpPr/>
              <p:nvPr/>
            </p:nvSpPr>
            <p:spPr>
              <a:xfrm>
                <a:off x="9221475" y="2790898"/>
                <a:ext cx="960890" cy="352511"/>
              </a:xfrm>
              <a:custGeom>
                <a:avLst/>
                <a:gdLst/>
                <a:ahLst/>
                <a:cxnLst/>
                <a:rect l="l" t="t" r="r" b="b"/>
                <a:pathLst>
                  <a:path w="5727" h="2101" extrusionOk="0">
                    <a:moveTo>
                      <a:pt x="1384" y="0"/>
                    </a:moveTo>
                    <a:cubicBezTo>
                      <a:pt x="1122" y="0"/>
                      <a:pt x="861" y="30"/>
                      <a:pt x="620" y="142"/>
                    </a:cubicBezTo>
                    <a:cubicBezTo>
                      <a:pt x="248" y="340"/>
                      <a:pt x="1" y="737"/>
                      <a:pt x="149" y="1084"/>
                    </a:cubicBezTo>
                    <a:cubicBezTo>
                      <a:pt x="199" y="1233"/>
                      <a:pt x="323" y="1332"/>
                      <a:pt x="496" y="1406"/>
                    </a:cubicBezTo>
                    <a:cubicBezTo>
                      <a:pt x="819" y="1654"/>
                      <a:pt x="1215" y="1828"/>
                      <a:pt x="1637" y="1952"/>
                    </a:cubicBezTo>
                    <a:cubicBezTo>
                      <a:pt x="2058" y="2075"/>
                      <a:pt x="2504" y="2100"/>
                      <a:pt x="2926" y="2100"/>
                    </a:cubicBezTo>
                    <a:cubicBezTo>
                      <a:pt x="3347" y="2100"/>
                      <a:pt x="3694" y="2100"/>
                      <a:pt x="4116" y="2075"/>
                    </a:cubicBezTo>
                    <a:cubicBezTo>
                      <a:pt x="4413" y="2075"/>
                      <a:pt x="4760" y="2075"/>
                      <a:pt x="5008" y="1902"/>
                    </a:cubicBezTo>
                    <a:cubicBezTo>
                      <a:pt x="5727" y="1505"/>
                      <a:pt x="4289" y="960"/>
                      <a:pt x="4016" y="786"/>
                    </a:cubicBezTo>
                    <a:cubicBezTo>
                      <a:pt x="3769" y="638"/>
                      <a:pt x="3521" y="514"/>
                      <a:pt x="3248" y="390"/>
                    </a:cubicBezTo>
                    <a:cubicBezTo>
                      <a:pt x="2777" y="216"/>
                      <a:pt x="2306" y="92"/>
                      <a:pt x="1810" y="18"/>
                    </a:cubicBezTo>
                    <a:cubicBezTo>
                      <a:pt x="1670" y="9"/>
                      <a:pt x="1527" y="0"/>
                      <a:pt x="13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5" name="Google Shape;11705;p29"/>
              <p:cNvSpPr/>
              <p:nvPr/>
            </p:nvSpPr>
            <p:spPr>
              <a:xfrm>
                <a:off x="9558381" y="2860360"/>
                <a:ext cx="561736" cy="295465"/>
              </a:xfrm>
              <a:custGeom>
                <a:avLst/>
                <a:gdLst/>
                <a:ahLst/>
                <a:cxnLst/>
                <a:rect l="l" t="t" r="r" b="b"/>
                <a:pathLst>
                  <a:path w="3348" h="1761" extrusionOk="0">
                    <a:moveTo>
                      <a:pt x="422" y="1"/>
                    </a:moveTo>
                    <a:cubicBezTo>
                      <a:pt x="719" y="199"/>
                      <a:pt x="992" y="348"/>
                      <a:pt x="1290" y="496"/>
                    </a:cubicBezTo>
                    <a:cubicBezTo>
                      <a:pt x="1172" y="483"/>
                      <a:pt x="1052" y="476"/>
                      <a:pt x="932" y="476"/>
                    </a:cubicBezTo>
                    <a:cubicBezTo>
                      <a:pt x="621" y="476"/>
                      <a:pt x="304" y="517"/>
                      <a:pt x="1" y="571"/>
                    </a:cubicBezTo>
                    <a:cubicBezTo>
                      <a:pt x="397" y="670"/>
                      <a:pt x="794" y="819"/>
                      <a:pt x="1116" y="1067"/>
                    </a:cubicBezTo>
                    <a:cubicBezTo>
                      <a:pt x="744" y="1116"/>
                      <a:pt x="397" y="1240"/>
                      <a:pt x="100" y="1364"/>
                    </a:cubicBezTo>
                    <a:cubicBezTo>
                      <a:pt x="521" y="1389"/>
                      <a:pt x="918" y="1488"/>
                      <a:pt x="1290" y="1637"/>
                    </a:cubicBezTo>
                    <a:cubicBezTo>
                      <a:pt x="1488" y="1711"/>
                      <a:pt x="1637" y="1761"/>
                      <a:pt x="1835" y="1761"/>
                    </a:cubicBezTo>
                    <a:cubicBezTo>
                      <a:pt x="2083" y="1761"/>
                      <a:pt x="2281" y="1686"/>
                      <a:pt x="2504" y="1562"/>
                    </a:cubicBezTo>
                    <a:cubicBezTo>
                      <a:pt x="3347" y="1067"/>
                      <a:pt x="1612" y="248"/>
                      <a:pt x="1166" y="125"/>
                    </a:cubicBezTo>
                    <a:cubicBezTo>
                      <a:pt x="918" y="75"/>
                      <a:pt x="670" y="1"/>
                      <a:pt x="422"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6" name="Google Shape;11706;p29"/>
              <p:cNvSpPr/>
              <p:nvPr/>
            </p:nvSpPr>
            <p:spPr>
              <a:xfrm>
                <a:off x="9541771" y="3141059"/>
                <a:ext cx="623144" cy="535226"/>
              </a:xfrm>
              <a:custGeom>
                <a:avLst/>
                <a:gdLst/>
                <a:ahLst/>
                <a:cxnLst/>
                <a:rect l="l" t="t" r="r" b="b"/>
                <a:pathLst>
                  <a:path w="3714" h="3190" extrusionOk="0">
                    <a:moveTo>
                      <a:pt x="3497" y="0"/>
                    </a:moveTo>
                    <a:cubicBezTo>
                      <a:pt x="3475" y="0"/>
                      <a:pt x="3450" y="4"/>
                      <a:pt x="3421" y="13"/>
                    </a:cubicBezTo>
                    <a:cubicBezTo>
                      <a:pt x="2058" y="311"/>
                      <a:pt x="818" y="1253"/>
                      <a:pt x="149" y="2393"/>
                    </a:cubicBezTo>
                    <a:cubicBezTo>
                      <a:pt x="75" y="2517"/>
                      <a:pt x="0" y="2641"/>
                      <a:pt x="25" y="2765"/>
                    </a:cubicBezTo>
                    <a:cubicBezTo>
                      <a:pt x="75" y="2889"/>
                      <a:pt x="199" y="3013"/>
                      <a:pt x="323" y="3087"/>
                    </a:cubicBezTo>
                    <a:cubicBezTo>
                      <a:pt x="453" y="3158"/>
                      <a:pt x="606" y="3190"/>
                      <a:pt x="762" y="3190"/>
                    </a:cubicBezTo>
                    <a:cubicBezTo>
                      <a:pt x="933" y="3190"/>
                      <a:pt x="1109" y="3152"/>
                      <a:pt x="1265" y="3087"/>
                    </a:cubicBezTo>
                    <a:cubicBezTo>
                      <a:pt x="1587" y="2963"/>
                      <a:pt x="1835" y="2765"/>
                      <a:pt x="2083" y="2542"/>
                    </a:cubicBezTo>
                    <a:cubicBezTo>
                      <a:pt x="2504" y="2170"/>
                      <a:pt x="2876" y="1773"/>
                      <a:pt x="3173" y="1278"/>
                    </a:cubicBezTo>
                    <a:cubicBezTo>
                      <a:pt x="3322" y="1054"/>
                      <a:pt x="3421" y="807"/>
                      <a:pt x="3496" y="559"/>
                    </a:cubicBezTo>
                    <a:cubicBezTo>
                      <a:pt x="3563" y="423"/>
                      <a:pt x="3713" y="0"/>
                      <a:pt x="34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7" name="Google Shape;11707;p29"/>
              <p:cNvSpPr/>
              <p:nvPr/>
            </p:nvSpPr>
            <p:spPr>
              <a:xfrm>
                <a:off x="9762236" y="3195085"/>
                <a:ext cx="361907" cy="372477"/>
              </a:xfrm>
              <a:custGeom>
                <a:avLst/>
                <a:gdLst/>
                <a:ahLst/>
                <a:cxnLst/>
                <a:rect l="l" t="t" r="r" b="b"/>
                <a:pathLst>
                  <a:path w="2157" h="2220" extrusionOk="0">
                    <a:moveTo>
                      <a:pt x="1795" y="0"/>
                    </a:moveTo>
                    <a:cubicBezTo>
                      <a:pt x="1615" y="0"/>
                      <a:pt x="1410" y="93"/>
                      <a:pt x="1289" y="162"/>
                    </a:cubicBezTo>
                    <a:cubicBezTo>
                      <a:pt x="769" y="361"/>
                      <a:pt x="347" y="782"/>
                      <a:pt x="0" y="1154"/>
                    </a:cubicBezTo>
                    <a:lnTo>
                      <a:pt x="1017" y="683"/>
                    </a:lnTo>
                    <a:lnTo>
                      <a:pt x="1017" y="683"/>
                    </a:lnTo>
                    <a:cubicBezTo>
                      <a:pt x="670" y="1030"/>
                      <a:pt x="372" y="1402"/>
                      <a:pt x="75" y="1798"/>
                    </a:cubicBezTo>
                    <a:lnTo>
                      <a:pt x="1289" y="1154"/>
                    </a:lnTo>
                    <a:lnTo>
                      <a:pt x="1289" y="1154"/>
                    </a:lnTo>
                    <a:cubicBezTo>
                      <a:pt x="1041" y="1526"/>
                      <a:pt x="769" y="1898"/>
                      <a:pt x="496" y="2220"/>
                    </a:cubicBezTo>
                    <a:cubicBezTo>
                      <a:pt x="818" y="1947"/>
                      <a:pt x="1165" y="1674"/>
                      <a:pt x="1488" y="1352"/>
                    </a:cubicBezTo>
                    <a:cubicBezTo>
                      <a:pt x="1661" y="1154"/>
                      <a:pt x="1859" y="906"/>
                      <a:pt x="2008" y="608"/>
                    </a:cubicBezTo>
                    <a:cubicBezTo>
                      <a:pt x="2058" y="460"/>
                      <a:pt x="2157" y="187"/>
                      <a:pt x="2008" y="63"/>
                    </a:cubicBezTo>
                    <a:cubicBezTo>
                      <a:pt x="1948" y="18"/>
                      <a:pt x="1874" y="0"/>
                      <a:pt x="1795"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8" name="Google Shape;11708;p29"/>
              <p:cNvSpPr/>
              <p:nvPr/>
            </p:nvSpPr>
            <p:spPr>
              <a:xfrm>
                <a:off x="9387915" y="3095926"/>
                <a:ext cx="748813" cy="370296"/>
              </a:xfrm>
              <a:custGeom>
                <a:avLst/>
                <a:gdLst/>
                <a:ahLst/>
                <a:cxnLst/>
                <a:rect l="l" t="t" r="r" b="b"/>
                <a:pathLst>
                  <a:path w="4463" h="2207" extrusionOk="0">
                    <a:moveTo>
                      <a:pt x="3585" y="0"/>
                    </a:moveTo>
                    <a:cubicBezTo>
                      <a:pt x="3412" y="0"/>
                      <a:pt x="3239" y="23"/>
                      <a:pt x="3099" y="34"/>
                    </a:cubicBezTo>
                    <a:cubicBezTo>
                      <a:pt x="2727" y="59"/>
                      <a:pt x="2380" y="84"/>
                      <a:pt x="2033" y="183"/>
                    </a:cubicBezTo>
                    <a:cubicBezTo>
                      <a:pt x="1488" y="332"/>
                      <a:pt x="942" y="580"/>
                      <a:pt x="521" y="952"/>
                    </a:cubicBezTo>
                    <a:cubicBezTo>
                      <a:pt x="248" y="1175"/>
                      <a:pt x="0" y="1472"/>
                      <a:pt x="75" y="1794"/>
                    </a:cubicBezTo>
                    <a:cubicBezTo>
                      <a:pt x="149" y="2018"/>
                      <a:pt x="397" y="2166"/>
                      <a:pt x="669" y="2191"/>
                    </a:cubicBezTo>
                    <a:cubicBezTo>
                      <a:pt x="729" y="2202"/>
                      <a:pt x="790" y="2207"/>
                      <a:pt x="852" y="2207"/>
                    </a:cubicBezTo>
                    <a:cubicBezTo>
                      <a:pt x="1070" y="2207"/>
                      <a:pt x="1294" y="2145"/>
                      <a:pt x="1488" y="2067"/>
                    </a:cubicBezTo>
                    <a:cubicBezTo>
                      <a:pt x="2281" y="1770"/>
                      <a:pt x="3000" y="1323"/>
                      <a:pt x="3669" y="828"/>
                    </a:cubicBezTo>
                    <a:cubicBezTo>
                      <a:pt x="3867" y="679"/>
                      <a:pt x="4462" y="332"/>
                      <a:pt x="4115" y="134"/>
                    </a:cubicBezTo>
                    <a:cubicBezTo>
                      <a:pt x="3971" y="29"/>
                      <a:pt x="3778" y="0"/>
                      <a:pt x="35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9" name="Google Shape;11709;p29"/>
              <p:cNvSpPr/>
              <p:nvPr/>
            </p:nvSpPr>
            <p:spPr>
              <a:xfrm>
                <a:off x="9579186" y="3126462"/>
                <a:ext cx="440429" cy="233218"/>
              </a:xfrm>
              <a:custGeom>
                <a:avLst/>
                <a:gdLst/>
                <a:ahLst/>
                <a:cxnLst/>
                <a:rect l="l" t="t" r="r" b="b"/>
                <a:pathLst>
                  <a:path w="2625" h="1390" extrusionOk="0">
                    <a:moveTo>
                      <a:pt x="2113" y="1"/>
                    </a:moveTo>
                    <a:cubicBezTo>
                      <a:pt x="2075" y="1"/>
                      <a:pt x="2039" y="1"/>
                      <a:pt x="2008" y="1"/>
                    </a:cubicBezTo>
                    <a:cubicBezTo>
                      <a:pt x="1513" y="26"/>
                      <a:pt x="1017" y="224"/>
                      <a:pt x="521" y="447"/>
                    </a:cubicBezTo>
                    <a:cubicBezTo>
                      <a:pt x="769" y="373"/>
                      <a:pt x="1042" y="373"/>
                      <a:pt x="1290" y="373"/>
                    </a:cubicBezTo>
                    <a:cubicBezTo>
                      <a:pt x="868" y="497"/>
                      <a:pt x="471" y="695"/>
                      <a:pt x="124" y="943"/>
                    </a:cubicBezTo>
                    <a:cubicBezTo>
                      <a:pt x="496" y="844"/>
                      <a:pt x="893" y="770"/>
                      <a:pt x="1265" y="720"/>
                    </a:cubicBezTo>
                    <a:lnTo>
                      <a:pt x="1265" y="720"/>
                    </a:lnTo>
                    <a:cubicBezTo>
                      <a:pt x="819" y="943"/>
                      <a:pt x="397" y="1117"/>
                      <a:pt x="0" y="1389"/>
                    </a:cubicBezTo>
                    <a:cubicBezTo>
                      <a:pt x="248" y="1389"/>
                      <a:pt x="496" y="1315"/>
                      <a:pt x="744" y="1241"/>
                    </a:cubicBezTo>
                    <a:cubicBezTo>
                      <a:pt x="1116" y="1141"/>
                      <a:pt x="1488" y="1017"/>
                      <a:pt x="1835" y="844"/>
                    </a:cubicBezTo>
                    <a:cubicBezTo>
                      <a:pt x="2033" y="720"/>
                      <a:pt x="2529" y="472"/>
                      <a:pt x="2603" y="249"/>
                    </a:cubicBezTo>
                    <a:cubicBezTo>
                      <a:pt x="2624" y="18"/>
                      <a:pt x="2326" y="1"/>
                      <a:pt x="2113"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0" name="Google Shape;11710;p29"/>
              <p:cNvSpPr/>
              <p:nvPr/>
            </p:nvSpPr>
            <p:spPr>
              <a:xfrm>
                <a:off x="10036728" y="3266057"/>
                <a:ext cx="337075" cy="674821"/>
              </a:xfrm>
              <a:custGeom>
                <a:avLst/>
                <a:gdLst/>
                <a:ahLst/>
                <a:cxnLst/>
                <a:rect l="l" t="t" r="r" b="b"/>
                <a:pathLst>
                  <a:path w="2009" h="4022" extrusionOk="0">
                    <a:moveTo>
                      <a:pt x="1232" y="0"/>
                    </a:moveTo>
                    <a:cubicBezTo>
                      <a:pt x="1147" y="0"/>
                      <a:pt x="1058" y="39"/>
                      <a:pt x="967" y="136"/>
                    </a:cubicBezTo>
                    <a:cubicBezTo>
                      <a:pt x="769" y="309"/>
                      <a:pt x="620" y="656"/>
                      <a:pt x="496" y="904"/>
                    </a:cubicBezTo>
                    <a:cubicBezTo>
                      <a:pt x="347" y="1177"/>
                      <a:pt x="248" y="1450"/>
                      <a:pt x="149" y="1772"/>
                    </a:cubicBezTo>
                    <a:cubicBezTo>
                      <a:pt x="0" y="2392"/>
                      <a:pt x="0" y="3036"/>
                      <a:pt x="223" y="3631"/>
                    </a:cubicBezTo>
                    <a:cubicBezTo>
                      <a:pt x="273" y="3755"/>
                      <a:pt x="347" y="3854"/>
                      <a:pt x="422" y="3929"/>
                    </a:cubicBezTo>
                    <a:cubicBezTo>
                      <a:pt x="521" y="3991"/>
                      <a:pt x="645" y="4022"/>
                      <a:pt x="772" y="4022"/>
                    </a:cubicBezTo>
                    <a:cubicBezTo>
                      <a:pt x="899" y="4022"/>
                      <a:pt x="1029" y="3991"/>
                      <a:pt x="1141" y="3929"/>
                    </a:cubicBezTo>
                    <a:cubicBezTo>
                      <a:pt x="1364" y="3830"/>
                      <a:pt x="1513" y="3631"/>
                      <a:pt x="1636" y="3408"/>
                    </a:cubicBezTo>
                    <a:cubicBezTo>
                      <a:pt x="1959" y="2863"/>
                      <a:pt x="2008" y="2243"/>
                      <a:pt x="1984" y="1648"/>
                    </a:cubicBezTo>
                    <a:cubicBezTo>
                      <a:pt x="1959" y="1301"/>
                      <a:pt x="1884" y="979"/>
                      <a:pt x="1785" y="656"/>
                    </a:cubicBezTo>
                    <a:cubicBezTo>
                      <a:pt x="1747" y="446"/>
                      <a:pt x="1517" y="0"/>
                      <a:pt x="12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1" name="Google Shape;11711;p29"/>
              <p:cNvSpPr/>
              <p:nvPr/>
            </p:nvSpPr>
            <p:spPr>
              <a:xfrm>
                <a:off x="10115753" y="3255487"/>
                <a:ext cx="237244" cy="507542"/>
              </a:xfrm>
              <a:custGeom>
                <a:avLst/>
                <a:gdLst/>
                <a:ahLst/>
                <a:cxnLst/>
                <a:rect l="l" t="t" r="r" b="b"/>
                <a:pathLst>
                  <a:path w="1414" h="3025" extrusionOk="0">
                    <a:moveTo>
                      <a:pt x="670" y="1"/>
                    </a:moveTo>
                    <a:cubicBezTo>
                      <a:pt x="521" y="1"/>
                      <a:pt x="496" y="199"/>
                      <a:pt x="447" y="298"/>
                    </a:cubicBezTo>
                    <a:cubicBezTo>
                      <a:pt x="248" y="967"/>
                      <a:pt x="25" y="1661"/>
                      <a:pt x="0" y="2356"/>
                    </a:cubicBezTo>
                    <a:cubicBezTo>
                      <a:pt x="149" y="2033"/>
                      <a:pt x="372" y="1686"/>
                      <a:pt x="645" y="1364"/>
                    </a:cubicBezTo>
                    <a:lnTo>
                      <a:pt x="645" y="1364"/>
                    </a:lnTo>
                    <a:lnTo>
                      <a:pt x="447" y="2777"/>
                    </a:lnTo>
                    <a:cubicBezTo>
                      <a:pt x="571" y="2480"/>
                      <a:pt x="744" y="2157"/>
                      <a:pt x="942" y="1909"/>
                    </a:cubicBezTo>
                    <a:cubicBezTo>
                      <a:pt x="992" y="2281"/>
                      <a:pt x="942" y="2653"/>
                      <a:pt x="1042" y="3025"/>
                    </a:cubicBezTo>
                    <a:cubicBezTo>
                      <a:pt x="1141" y="2703"/>
                      <a:pt x="1190" y="2430"/>
                      <a:pt x="1265" y="2157"/>
                    </a:cubicBezTo>
                    <a:cubicBezTo>
                      <a:pt x="1265" y="2157"/>
                      <a:pt x="1265" y="2108"/>
                      <a:pt x="1289" y="2083"/>
                    </a:cubicBezTo>
                    <a:cubicBezTo>
                      <a:pt x="1364" y="1810"/>
                      <a:pt x="1413" y="1562"/>
                      <a:pt x="1389" y="1290"/>
                    </a:cubicBezTo>
                    <a:cubicBezTo>
                      <a:pt x="1364" y="918"/>
                      <a:pt x="1116" y="596"/>
                      <a:pt x="918" y="298"/>
                    </a:cubicBezTo>
                    <a:cubicBezTo>
                      <a:pt x="843" y="199"/>
                      <a:pt x="769" y="1"/>
                      <a:pt x="670"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2" name="Google Shape;11712;p29"/>
              <p:cNvSpPr/>
              <p:nvPr/>
            </p:nvSpPr>
            <p:spPr>
              <a:xfrm>
                <a:off x="10248804" y="3227467"/>
                <a:ext cx="449322" cy="672808"/>
              </a:xfrm>
              <a:custGeom>
                <a:avLst/>
                <a:gdLst/>
                <a:ahLst/>
                <a:cxnLst/>
                <a:rect l="l" t="t" r="r" b="b"/>
                <a:pathLst>
                  <a:path w="2678" h="4010" extrusionOk="0">
                    <a:moveTo>
                      <a:pt x="274" y="0"/>
                    </a:moveTo>
                    <a:cubicBezTo>
                      <a:pt x="215" y="0"/>
                      <a:pt x="164" y="13"/>
                      <a:pt x="125" y="44"/>
                    </a:cubicBezTo>
                    <a:cubicBezTo>
                      <a:pt x="25" y="118"/>
                      <a:pt x="1" y="242"/>
                      <a:pt x="25" y="366"/>
                    </a:cubicBezTo>
                    <a:cubicBezTo>
                      <a:pt x="75" y="490"/>
                      <a:pt x="125" y="589"/>
                      <a:pt x="199" y="663"/>
                    </a:cubicBezTo>
                    <a:cubicBezTo>
                      <a:pt x="620" y="1382"/>
                      <a:pt x="645" y="2225"/>
                      <a:pt x="819" y="3018"/>
                    </a:cubicBezTo>
                    <a:cubicBezTo>
                      <a:pt x="843" y="3241"/>
                      <a:pt x="893" y="3489"/>
                      <a:pt x="1067" y="3688"/>
                    </a:cubicBezTo>
                    <a:cubicBezTo>
                      <a:pt x="1215" y="3861"/>
                      <a:pt x="1438" y="4010"/>
                      <a:pt x="1711" y="4010"/>
                    </a:cubicBezTo>
                    <a:cubicBezTo>
                      <a:pt x="2009" y="4010"/>
                      <a:pt x="2306" y="3836"/>
                      <a:pt x="2455" y="3589"/>
                    </a:cubicBezTo>
                    <a:cubicBezTo>
                      <a:pt x="2604" y="3341"/>
                      <a:pt x="2678" y="3068"/>
                      <a:pt x="2678" y="2770"/>
                    </a:cubicBezTo>
                    <a:cubicBezTo>
                      <a:pt x="2678" y="2151"/>
                      <a:pt x="2455" y="1581"/>
                      <a:pt x="2083" y="1085"/>
                    </a:cubicBezTo>
                    <a:cubicBezTo>
                      <a:pt x="1835" y="787"/>
                      <a:pt x="1513" y="515"/>
                      <a:pt x="1141" y="366"/>
                    </a:cubicBezTo>
                    <a:cubicBezTo>
                      <a:pt x="998" y="284"/>
                      <a:pt x="552"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3" name="Google Shape;11713;p29"/>
              <p:cNvSpPr/>
              <p:nvPr/>
            </p:nvSpPr>
            <p:spPr>
              <a:xfrm>
                <a:off x="10361050" y="3260520"/>
                <a:ext cx="262244" cy="419456"/>
              </a:xfrm>
              <a:custGeom>
                <a:avLst/>
                <a:gdLst/>
                <a:ahLst/>
                <a:cxnLst/>
                <a:rect l="l" t="t" r="r" b="b"/>
                <a:pathLst>
                  <a:path w="1563" h="2500" extrusionOk="0">
                    <a:moveTo>
                      <a:pt x="331" y="2083"/>
                    </a:moveTo>
                    <a:lnTo>
                      <a:pt x="331" y="2083"/>
                    </a:lnTo>
                    <a:cubicBezTo>
                      <a:pt x="328" y="2106"/>
                      <a:pt x="325" y="2129"/>
                      <a:pt x="323" y="2152"/>
                    </a:cubicBezTo>
                    <a:cubicBezTo>
                      <a:pt x="326" y="2129"/>
                      <a:pt x="329" y="2106"/>
                      <a:pt x="331" y="2083"/>
                    </a:cubicBezTo>
                    <a:close/>
                    <a:moveTo>
                      <a:pt x="263" y="1"/>
                    </a:moveTo>
                    <a:cubicBezTo>
                      <a:pt x="222" y="1"/>
                      <a:pt x="183" y="27"/>
                      <a:pt x="150" y="95"/>
                    </a:cubicBezTo>
                    <a:cubicBezTo>
                      <a:pt x="1" y="367"/>
                      <a:pt x="150" y="838"/>
                      <a:pt x="199" y="1136"/>
                    </a:cubicBezTo>
                    <a:cubicBezTo>
                      <a:pt x="269" y="1413"/>
                      <a:pt x="360" y="1756"/>
                      <a:pt x="331" y="2083"/>
                    </a:cubicBezTo>
                    <a:lnTo>
                      <a:pt x="331" y="2083"/>
                    </a:lnTo>
                    <a:cubicBezTo>
                      <a:pt x="365" y="1837"/>
                      <a:pt x="458" y="1606"/>
                      <a:pt x="571" y="1334"/>
                    </a:cubicBezTo>
                    <a:cubicBezTo>
                      <a:pt x="695" y="1706"/>
                      <a:pt x="819" y="2127"/>
                      <a:pt x="893" y="2499"/>
                    </a:cubicBezTo>
                    <a:cubicBezTo>
                      <a:pt x="968" y="2127"/>
                      <a:pt x="1017" y="1780"/>
                      <a:pt x="968" y="1408"/>
                    </a:cubicBezTo>
                    <a:lnTo>
                      <a:pt x="968" y="1408"/>
                    </a:lnTo>
                    <a:cubicBezTo>
                      <a:pt x="1191" y="1706"/>
                      <a:pt x="1340" y="2053"/>
                      <a:pt x="1513" y="2425"/>
                    </a:cubicBezTo>
                    <a:cubicBezTo>
                      <a:pt x="1563" y="2053"/>
                      <a:pt x="1513" y="1656"/>
                      <a:pt x="1315" y="1309"/>
                    </a:cubicBezTo>
                    <a:cubicBezTo>
                      <a:pt x="1191" y="962"/>
                      <a:pt x="1017" y="689"/>
                      <a:pt x="769" y="442"/>
                    </a:cubicBezTo>
                    <a:lnTo>
                      <a:pt x="422" y="95"/>
                    </a:lnTo>
                    <a:cubicBezTo>
                      <a:pt x="368" y="40"/>
                      <a:pt x="314" y="1"/>
                      <a:pt x="263"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4" name="Google Shape;11714;p29"/>
              <p:cNvSpPr/>
              <p:nvPr/>
            </p:nvSpPr>
            <p:spPr>
              <a:xfrm>
                <a:off x="10415244" y="3064215"/>
                <a:ext cx="886059" cy="495126"/>
              </a:xfrm>
              <a:custGeom>
                <a:avLst/>
                <a:gdLst/>
                <a:ahLst/>
                <a:cxnLst/>
                <a:rect l="l" t="t" r="r" b="b"/>
                <a:pathLst>
                  <a:path w="5281" h="2951" extrusionOk="0">
                    <a:moveTo>
                      <a:pt x="1819" y="0"/>
                    </a:moveTo>
                    <a:cubicBezTo>
                      <a:pt x="1680" y="0"/>
                      <a:pt x="1537" y="9"/>
                      <a:pt x="1388" y="25"/>
                    </a:cubicBezTo>
                    <a:cubicBezTo>
                      <a:pt x="1017" y="25"/>
                      <a:pt x="645" y="99"/>
                      <a:pt x="322" y="174"/>
                    </a:cubicBezTo>
                    <a:cubicBezTo>
                      <a:pt x="248" y="223"/>
                      <a:pt x="0" y="248"/>
                      <a:pt x="0" y="347"/>
                    </a:cubicBezTo>
                    <a:cubicBezTo>
                      <a:pt x="0" y="397"/>
                      <a:pt x="372" y="521"/>
                      <a:pt x="446" y="546"/>
                    </a:cubicBezTo>
                    <a:cubicBezTo>
                      <a:pt x="1190" y="893"/>
                      <a:pt x="1934" y="1265"/>
                      <a:pt x="2554" y="1760"/>
                    </a:cubicBezTo>
                    <a:cubicBezTo>
                      <a:pt x="2851" y="2008"/>
                      <a:pt x="3124" y="2306"/>
                      <a:pt x="3446" y="2504"/>
                    </a:cubicBezTo>
                    <a:cubicBezTo>
                      <a:pt x="3793" y="2727"/>
                      <a:pt x="4165" y="2925"/>
                      <a:pt x="4586" y="2950"/>
                    </a:cubicBezTo>
                    <a:cubicBezTo>
                      <a:pt x="4735" y="2950"/>
                      <a:pt x="4933" y="2925"/>
                      <a:pt x="5057" y="2826"/>
                    </a:cubicBezTo>
                    <a:cubicBezTo>
                      <a:pt x="5280" y="2653"/>
                      <a:pt x="5280" y="2355"/>
                      <a:pt x="5181" y="2132"/>
                    </a:cubicBezTo>
                    <a:cubicBezTo>
                      <a:pt x="5057" y="1810"/>
                      <a:pt x="4859" y="1512"/>
                      <a:pt x="4611" y="1240"/>
                    </a:cubicBezTo>
                    <a:cubicBezTo>
                      <a:pt x="4090" y="694"/>
                      <a:pt x="3372" y="273"/>
                      <a:pt x="2603" y="99"/>
                    </a:cubicBezTo>
                    <a:cubicBezTo>
                      <a:pt x="2355" y="33"/>
                      <a:pt x="2096" y="0"/>
                      <a:pt x="18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5" name="Google Shape;11715;p29"/>
              <p:cNvSpPr/>
              <p:nvPr/>
            </p:nvSpPr>
            <p:spPr>
              <a:xfrm>
                <a:off x="10456854" y="3067403"/>
                <a:ext cx="436738" cy="192447"/>
              </a:xfrm>
              <a:custGeom>
                <a:avLst/>
                <a:gdLst/>
                <a:ahLst/>
                <a:cxnLst/>
                <a:rect l="l" t="t" r="r" b="b"/>
                <a:pathLst>
                  <a:path w="2603" h="1147" extrusionOk="0">
                    <a:moveTo>
                      <a:pt x="1280" y="0"/>
                    </a:moveTo>
                    <a:cubicBezTo>
                      <a:pt x="936" y="0"/>
                      <a:pt x="574" y="62"/>
                      <a:pt x="273" y="204"/>
                    </a:cubicBezTo>
                    <a:cubicBezTo>
                      <a:pt x="0" y="353"/>
                      <a:pt x="248" y="353"/>
                      <a:pt x="422" y="403"/>
                    </a:cubicBezTo>
                    <a:cubicBezTo>
                      <a:pt x="719" y="502"/>
                      <a:pt x="942" y="626"/>
                      <a:pt x="1140" y="775"/>
                    </a:cubicBezTo>
                    <a:cubicBezTo>
                      <a:pt x="1364" y="948"/>
                      <a:pt x="1587" y="1146"/>
                      <a:pt x="1859" y="1146"/>
                    </a:cubicBezTo>
                    <a:cubicBezTo>
                      <a:pt x="1835" y="1072"/>
                      <a:pt x="1735" y="998"/>
                      <a:pt x="1636" y="948"/>
                    </a:cubicBezTo>
                    <a:lnTo>
                      <a:pt x="1636" y="948"/>
                    </a:lnTo>
                    <a:cubicBezTo>
                      <a:pt x="1884" y="998"/>
                      <a:pt x="2182" y="1022"/>
                      <a:pt x="2429" y="1072"/>
                    </a:cubicBezTo>
                    <a:cubicBezTo>
                      <a:pt x="2206" y="824"/>
                      <a:pt x="1934" y="626"/>
                      <a:pt x="1636" y="477"/>
                    </a:cubicBezTo>
                    <a:cubicBezTo>
                      <a:pt x="1983" y="452"/>
                      <a:pt x="2306" y="403"/>
                      <a:pt x="2603" y="403"/>
                    </a:cubicBezTo>
                    <a:cubicBezTo>
                      <a:pt x="2429" y="204"/>
                      <a:pt x="2132" y="105"/>
                      <a:pt x="1835" y="56"/>
                    </a:cubicBezTo>
                    <a:cubicBezTo>
                      <a:pt x="1665" y="20"/>
                      <a:pt x="1475" y="0"/>
                      <a:pt x="1280"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6" name="Google Shape;11716;p29"/>
              <p:cNvSpPr/>
              <p:nvPr/>
            </p:nvSpPr>
            <p:spPr>
              <a:xfrm>
                <a:off x="10357862" y="2749624"/>
                <a:ext cx="664754" cy="301673"/>
              </a:xfrm>
              <a:custGeom>
                <a:avLst/>
                <a:gdLst/>
                <a:ahLst/>
                <a:cxnLst/>
                <a:rect l="l" t="t" r="r" b="b"/>
                <a:pathLst>
                  <a:path w="3962" h="1798" extrusionOk="0">
                    <a:moveTo>
                      <a:pt x="2836" y="1"/>
                    </a:moveTo>
                    <a:cubicBezTo>
                      <a:pt x="2390" y="1"/>
                      <a:pt x="1926" y="141"/>
                      <a:pt x="1532" y="363"/>
                    </a:cubicBezTo>
                    <a:cubicBezTo>
                      <a:pt x="987" y="636"/>
                      <a:pt x="466" y="1082"/>
                      <a:pt x="119" y="1528"/>
                    </a:cubicBezTo>
                    <a:cubicBezTo>
                      <a:pt x="0" y="1687"/>
                      <a:pt x="40" y="1798"/>
                      <a:pt x="187" y="1798"/>
                    </a:cubicBezTo>
                    <a:cubicBezTo>
                      <a:pt x="224" y="1798"/>
                      <a:pt x="268" y="1791"/>
                      <a:pt x="317" y="1776"/>
                    </a:cubicBezTo>
                    <a:cubicBezTo>
                      <a:pt x="615" y="1677"/>
                      <a:pt x="937" y="1553"/>
                      <a:pt x="1235" y="1503"/>
                    </a:cubicBezTo>
                    <a:cubicBezTo>
                      <a:pt x="1805" y="1379"/>
                      <a:pt x="2425" y="1404"/>
                      <a:pt x="3019" y="1330"/>
                    </a:cubicBezTo>
                    <a:cubicBezTo>
                      <a:pt x="3218" y="1280"/>
                      <a:pt x="3441" y="1256"/>
                      <a:pt x="3639" y="1132"/>
                    </a:cubicBezTo>
                    <a:cubicBezTo>
                      <a:pt x="3813" y="1008"/>
                      <a:pt x="3961" y="834"/>
                      <a:pt x="3961" y="636"/>
                    </a:cubicBezTo>
                    <a:cubicBezTo>
                      <a:pt x="3961" y="363"/>
                      <a:pt x="3689" y="165"/>
                      <a:pt x="3416" y="90"/>
                    </a:cubicBezTo>
                    <a:cubicBezTo>
                      <a:pt x="3232" y="29"/>
                      <a:pt x="3036" y="1"/>
                      <a:pt x="2836"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7" name="Google Shape;11717;p29"/>
              <p:cNvSpPr/>
              <p:nvPr/>
            </p:nvSpPr>
            <p:spPr>
              <a:xfrm>
                <a:off x="10400311" y="2802140"/>
                <a:ext cx="364424" cy="219124"/>
              </a:xfrm>
              <a:custGeom>
                <a:avLst/>
                <a:gdLst/>
                <a:ahLst/>
                <a:cxnLst/>
                <a:rect l="l" t="t" r="r" b="b"/>
                <a:pathLst>
                  <a:path w="2172" h="1306" extrusionOk="0">
                    <a:moveTo>
                      <a:pt x="2097" y="1"/>
                    </a:moveTo>
                    <a:cubicBezTo>
                      <a:pt x="1676" y="50"/>
                      <a:pt x="1279" y="199"/>
                      <a:pt x="907" y="422"/>
                    </a:cubicBezTo>
                    <a:cubicBezTo>
                      <a:pt x="659" y="571"/>
                      <a:pt x="337" y="769"/>
                      <a:pt x="188" y="967"/>
                    </a:cubicBezTo>
                    <a:cubicBezTo>
                      <a:pt x="40" y="1136"/>
                      <a:pt x="1" y="1306"/>
                      <a:pt x="161" y="1306"/>
                    </a:cubicBezTo>
                    <a:cubicBezTo>
                      <a:pt x="189" y="1306"/>
                      <a:pt x="223" y="1301"/>
                      <a:pt x="263" y="1290"/>
                    </a:cubicBezTo>
                    <a:cubicBezTo>
                      <a:pt x="585" y="1190"/>
                      <a:pt x="833" y="1042"/>
                      <a:pt x="1155" y="943"/>
                    </a:cubicBezTo>
                    <a:cubicBezTo>
                      <a:pt x="1428" y="843"/>
                      <a:pt x="1701" y="819"/>
                      <a:pt x="2023" y="794"/>
                    </a:cubicBezTo>
                    <a:cubicBezTo>
                      <a:pt x="1800" y="695"/>
                      <a:pt x="1552" y="670"/>
                      <a:pt x="1304" y="620"/>
                    </a:cubicBezTo>
                    <a:cubicBezTo>
                      <a:pt x="1577" y="571"/>
                      <a:pt x="1899" y="472"/>
                      <a:pt x="2172" y="422"/>
                    </a:cubicBezTo>
                    <a:cubicBezTo>
                      <a:pt x="2010" y="410"/>
                      <a:pt x="1855" y="403"/>
                      <a:pt x="1701" y="403"/>
                    </a:cubicBezTo>
                    <a:cubicBezTo>
                      <a:pt x="1546" y="403"/>
                      <a:pt x="1391" y="410"/>
                      <a:pt x="1230" y="422"/>
                    </a:cubicBezTo>
                    <a:cubicBezTo>
                      <a:pt x="1477" y="224"/>
                      <a:pt x="1800" y="100"/>
                      <a:pt x="2097"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8" name="Google Shape;11718;p29"/>
              <p:cNvSpPr/>
              <p:nvPr/>
            </p:nvSpPr>
            <p:spPr>
              <a:xfrm>
                <a:off x="10327829" y="2899453"/>
                <a:ext cx="998474" cy="249493"/>
              </a:xfrm>
              <a:custGeom>
                <a:avLst/>
                <a:gdLst/>
                <a:ahLst/>
                <a:cxnLst/>
                <a:rect l="l" t="t" r="r" b="b"/>
                <a:pathLst>
                  <a:path w="5951" h="1487" extrusionOk="0">
                    <a:moveTo>
                      <a:pt x="3417" y="1"/>
                    </a:moveTo>
                    <a:cubicBezTo>
                      <a:pt x="2791" y="1"/>
                      <a:pt x="2166" y="81"/>
                      <a:pt x="1587" y="263"/>
                    </a:cubicBezTo>
                    <a:cubicBezTo>
                      <a:pt x="1215" y="363"/>
                      <a:pt x="868" y="511"/>
                      <a:pt x="620" y="734"/>
                    </a:cubicBezTo>
                    <a:cubicBezTo>
                      <a:pt x="472" y="834"/>
                      <a:pt x="298" y="908"/>
                      <a:pt x="174" y="1057"/>
                    </a:cubicBezTo>
                    <a:cubicBezTo>
                      <a:pt x="149" y="1081"/>
                      <a:pt x="1" y="1329"/>
                      <a:pt x="25" y="1329"/>
                    </a:cubicBezTo>
                    <a:cubicBezTo>
                      <a:pt x="41" y="1331"/>
                      <a:pt x="56" y="1332"/>
                      <a:pt x="72" y="1332"/>
                    </a:cubicBezTo>
                    <a:cubicBezTo>
                      <a:pt x="265" y="1332"/>
                      <a:pt x="510" y="1203"/>
                      <a:pt x="670" y="1181"/>
                    </a:cubicBezTo>
                    <a:cubicBezTo>
                      <a:pt x="893" y="1106"/>
                      <a:pt x="1141" y="1081"/>
                      <a:pt x="1364" y="1081"/>
                    </a:cubicBezTo>
                    <a:cubicBezTo>
                      <a:pt x="1785" y="1081"/>
                      <a:pt x="2232" y="1131"/>
                      <a:pt x="2653" y="1205"/>
                    </a:cubicBezTo>
                    <a:cubicBezTo>
                      <a:pt x="3374" y="1336"/>
                      <a:pt x="4075" y="1487"/>
                      <a:pt x="4808" y="1487"/>
                    </a:cubicBezTo>
                    <a:cubicBezTo>
                      <a:pt x="4907" y="1487"/>
                      <a:pt x="5007" y="1484"/>
                      <a:pt x="5107" y="1478"/>
                    </a:cubicBezTo>
                    <a:cubicBezTo>
                      <a:pt x="5306" y="1453"/>
                      <a:pt x="5479" y="1453"/>
                      <a:pt x="5628" y="1354"/>
                    </a:cubicBezTo>
                    <a:cubicBezTo>
                      <a:pt x="5777" y="1305"/>
                      <a:pt x="5925" y="1131"/>
                      <a:pt x="5925" y="982"/>
                    </a:cubicBezTo>
                    <a:cubicBezTo>
                      <a:pt x="5950" y="883"/>
                      <a:pt x="5876" y="784"/>
                      <a:pt x="5851" y="734"/>
                    </a:cubicBezTo>
                    <a:cubicBezTo>
                      <a:pt x="5603" y="338"/>
                      <a:pt x="5082" y="189"/>
                      <a:pt x="4587" y="90"/>
                    </a:cubicBezTo>
                    <a:cubicBezTo>
                      <a:pt x="4204" y="32"/>
                      <a:pt x="3810" y="1"/>
                      <a:pt x="3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9" name="Google Shape;11719;p29"/>
              <p:cNvSpPr/>
              <p:nvPr/>
            </p:nvSpPr>
            <p:spPr>
              <a:xfrm>
                <a:off x="10423465" y="2939385"/>
                <a:ext cx="470127" cy="124998"/>
              </a:xfrm>
              <a:custGeom>
                <a:avLst/>
                <a:gdLst/>
                <a:ahLst/>
                <a:cxnLst/>
                <a:rect l="l" t="t" r="r" b="b"/>
                <a:pathLst>
                  <a:path w="2802" h="745" extrusionOk="0">
                    <a:moveTo>
                      <a:pt x="1810" y="1"/>
                    </a:moveTo>
                    <a:lnTo>
                      <a:pt x="1810" y="1"/>
                    </a:lnTo>
                    <a:cubicBezTo>
                      <a:pt x="1191" y="25"/>
                      <a:pt x="447" y="273"/>
                      <a:pt x="1" y="719"/>
                    </a:cubicBezTo>
                    <a:cubicBezTo>
                      <a:pt x="78" y="728"/>
                      <a:pt x="153" y="731"/>
                      <a:pt x="228" y="731"/>
                    </a:cubicBezTo>
                    <a:cubicBezTo>
                      <a:pt x="511" y="731"/>
                      <a:pt x="783" y="683"/>
                      <a:pt x="1077" y="683"/>
                    </a:cubicBezTo>
                    <a:cubicBezTo>
                      <a:pt x="1154" y="683"/>
                      <a:pt x="1233" y="686"/>
                      <a:pt x="1315" y="695"/>
                    </a:cubicBezTo>
                    <a:cubicBezTo>
                      <a:pt x="1563" y="695"/>
                      <a:pt x="1786" y="719"/>
                      <a:pt x="2034" y="744"/>
                    </a:cubicBezTo>
                    <a:lnTo>
                      <a:pt x="2356" y="744"/>
                    </a:lnTo>
                    <a:cubicBezTo>
                      <a:pt x="2430" y="744"/>
                      <a:pt x="2678" y="719"/>
                      <a:pt x="2703" y="719"/>
                    </a:cubicBezTo>
                    <a:cubicBezTo>
                      <a:pt x="2430" y="596"/>
                      <a:pt x="2133" y="472"/>
                      <a:pt x="1810" y="372"/>
                    </a:cubicBezTo>
                    <a:cubicBezTo>
                      <a:pt x="2133" y="273"/>
                      <a:pt x="2455" y="224"/>
                      <a:pt x="2802" y="149"/>
                    </a:cubicBezTo>
                    <a:cubicBezTo>
                      <a:pt x="2591" y="112"/>
                      <a:pt x="2368" y="94"/>
                      <a:pt x="2142" y="94"/>
                    </a:cubicBezTo>
                    <a:cubicBezTo>
                      <a:pt x="1916" y="94"/>
                      <a:pt x="1686" y="112"/>
                      <a:pt x="1463" y="149"/>
                    </a:cubicBezTo>
                    <a:cubicBezTo>
                      <a:pt x="1563" y="100"/>
                      <a:pt x="1686" y="25"/>
                      <a:pt x="1810"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0" name="Google Shape;11720;p29"/>
              <p:cNvSpPr/>
              <p:nvPr/>
            </p:nvSpPr>
            <p:spPr>
              <a:xfrm>
                <a:off x="9425330" y="2546272"/>
                <a:ext cx="687405" cy="483381"/>
              </a:xfrm>
              <a:custGeom>
                <a:avLst/>
                <a:gdLst/>
                <a:ahLst/>
                <a:cxnLst/>
                <a:rect l="l" t="t" r="r" b="b"/>
                <a:pathLst>
                  <a:path w="4097" h="2881" extrusionOk="0">
                    <a:moveTo>
                      <a:pt x="647" y="0"/>
                    </a:moveTo>
                    <a:cubicBezTo>
                      <a:pt x="514" y="0"/>
                      <a:pt x="376" y="27"/>
                      <a:pt x="273" y="113"/>
                    </a:cubicBezTo>
                    <a:cubicBezTo>
                      <a:pt x="50" y="261"/>
                      <a:pt x="0" y="559"/>
                      <a:pt x="75" y="757"/>
                    </a:cubicBezTo>
                    <a:cubicBezTo>
                      <a:pt x="174" y="1104"/>
                      <a:pt x="422" y="1377"/>
                      <a:pt x="719" y="1600"/>
                    </a:cubicBezTo>
                    <a:cubicBezTo>
                      <a:pt x="1041" y="1823"/>
                      <a:pt x="1388" y="1947"/>
                      <a:pt x="1760" y="2096"/>
                    </a:cubicBezTo>
                    <a:cubicBezTo>
                      <a:pt x="2380" y="2344"/>
                      <a:pt x="2950" y="2666"/>
                      <a:pt x="3620" y="2864"/>
                    </a:cubicBezTo>
                    <a:cubicBezTo>
                      <a:pt x="3660" y="2875"/>
                      <a:pt x="3695" y="2880"/>
                      <a:pt x="3725" y="2880"/>
                    </a:cubicBezTo>
                    <a:cubicBezTo>
                      <a:pt x="4097" y="2880"/>
                      <a:pt x="3688" y="2086"/>
                      <a:pt x="3620" y="1972"/>
                    </a:cubicBezTo>
                    <a:cubicBezTo>
                      <a:pt x="3396" y="1674"/>
                      <a:pt x="3173" y="1426"/>
                      <a:pt x="2950" y="1154"/>
                    </a:cubicBezTo>
                    <a:cubicBezTo>
                      <a:pt x="2405" y="608"/>
                      <a:pt x="1686" y="137"/>
                      <a:pt x="818" y="13"/>
                    </a:cubicBezTo>
                    <a:cubicBezTo>
                      <a:pt x="765" y="6"/>
                      <a:pt x="706" y="0"/>
                      <a:pt x="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1" name="Google Shape;11721;p29"/>
              <p:cNvSpPr/>
              <p:nvPr/>
            </p:nvSpPr>
            <p:spPr>
              <a:xfrm>
                <a:off x="9583381" y="2660699"/>
                <a:ext cx="474321" cy="357880"/>
              </a:xfrm>
              <a:custGeom>
                <a:avLst/>
                <a:gdLst/>
                <a:ahLst/>
                <a:cxnLst/>
                <a:rect l="l" t="t" r="r" b="b"/>
                <a:pathLst>
                  <a:path w="2827" h="2133" extrusionOk="0">
                    <a:moveTo>
                      <a:pt x="1116" y="1"/>
                    </a:moveTo>
                    <a:lnTo>
                      <a:pt x="1116" y="1"/>
                    </a:lnTo>
                    <a:cubicBezTo>
                      <a:pt x="1190" y="125"/>
                      <a:pt x="1265" y="273"/>
                      <a:pt x="1339" y="397"/>
                    </a:cubicBezTo>
                    <a:cubicBezTo>
                      <a:pt x="1240" y="323"/>
                      <a:pt x="1141" y="298"/>
                      <a:pt x="1091" y="273"/>
                    </a:cubicBezTo>
                    <a:cubicBezTo>
                      <a:pt x="843" y="174"/>
                      <a:pt x="570" y="125"/>
                      <a:pt x="323" y="25"/>
                    </a:cubicBezTo>
                    <a:lnTo>
                      <a:pt x="323" y="25"/>
                    </a:lnTo>
                    <a:cubicBezTo>
                      <a:pt x="496" y="199"/>
                      <a:pt x="645" y="422"/>
                      <a:pt x="818" y="670"/>
                    </a:cubicBezTo>
                    <a:cubicBezTo>
                      <a:pt x="644" y="641"/>
                      <a:pt x="478" y="629"/>
                      <a:pt x="321" y="629"/>
                    </a:cubicBezTo>
                    <a:cubicBezTo>
                      <a:pt x="210" y="629"/>
                      <a:pt x="103" y="635"/>
                      <a:pt x="0" y="645"/>
                    </a:cubicBezTo>
                    <a:cubicBezTo>
                      <a:pt x="323" y="844"/>
                      <a:pt x="595" y="1042"/>
                      <a:pt x="967" y="1191"/>
                    </a:cubicBezTo>
                    <a:cubicBezTo>
                      <a:pt x="1612" y="1488"/>
                      <a:pt x="2231" y="1786"/>
                      <a:pt x="2826" y="2133"/>
                    </a:cubicBezTo>
                    <a:cubicBezTo>
                      <a:pt x="2628" y="1662"/>
                      <a:pt x="2380" y="1166"/>
                      <a:pt x="2083" y="769"/>
                    </a:cubicBezTo>
                    <a:cubicBezTo>
                      <a:pt x="1835" y="422"/>
                      <a:pt x="1512" y="149"/>
                      <a:pt x="1116"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2" name="Google Shape;11722;p29"/>
              <p:cNvSpPr/>
              <p:nvPr/>
            </p:nvSpPr>
            <p:spPr>
              <a:xfrm>
                <a:off x="10024144" y="2588553"/>
                <a:ext cx="303854" cy="447308"/>
              </a:xfrm>
              <a:custGeom>
                <a:avLst/>
                <a:gdLst/>
                <a:ahLst/>
                <a:cxnLst/>
                <a:rect l="l" t="t" r="r" b="b"/>
                <a:pathLst>
                  <a:path w="1811" h="2666" extrusionOk="0">
                    <a:moveTo>
                      <a:pt x="463" y="0"/>
                    </a:moveTo>
                    <a:cubicBezTo>
                      <a:pt x="343" y="0"/>
                      <a:pt x="220" y="33"/>
                      <a:pt x="125" y="108"/>
                    </a:cubicBezTo>
                    <a:cubicBezTo>
                      <a:pt x="51" y="208"/>
                      <a:pt x="1" y="332"/>
                      <a:pt x="51" y="455"/>
                    </a:cubicBezTo>
                    <a:cubicBezTo>
                      <a:pt x="75" y="579"/>
                      <a:pt x="100" y="679"/>
                      <a:pt x="174" y="803"/>
                    </a:cubicBezTo>
                    <a:cubicBezTo>
                      <a:pt x="497" y="1422"/>
                      <a:pt x="918" y="1992"/>
                      <a:pt x="1364" y="2538"/>
                    </a:cubicBezTo>
                    <a:cubicBezTo>
                      <a:pt x="1449" y="2622"/>
                      <a:pt x="1519" y="2666"/>
                      <a:pt x="1577" y="2666"/>
                    </a:cubicBezTo>
                    <a:cubicBezTo>
                      <a:pt x="1655" y="2666"/>
                      <a:pt x="1708" y="2585"/>
                      <a:pt x="1736" y="2414"/>
                    </a:cubicBezTo>
                    <a:cubicBezTo>
                      <a:pt x="1811" y="2092"/>
                      <a:pt x="1711" y="1794"/>
                      <a:pt x="1612" y="1497"/>
                    </a:cubicBezTo>
                    <a:cubicBezTo>
                      <a:pt x="1464" y="1050"/>
                      <a:pt x="1290" y="579"/>
                      <a:pt x="943" y="232"/>
                    </a:cubicBezTo>
                    <a:cubicBezTo>
                      <a:pt x="844" y="133"/>
                      <a:pt x="720" y="59"/>
                      <a:pt x="571" y="9"/>
                    </a:cubicBezTo>
                    <a:cubicBezTo>
                      <a:pt x="536" y="3"/>
                      <a:pt x="500" y="0"/>
                      <a:pt x="463"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3" name="Google Shape;11723;p29"/>
              <p:cNvSpPr/>
              <p:nvPr/>
            </p:nvSpPr>
            <p:spPr>
              <a:xfrm>
                <a:off x="10148974" y="2752308"/>
                <a:ext cx="158219" cy="246137"/>
              </a:xfrm>
              <a:custGeom>
                <a:avLst/>
                <a:gdLst/>
                <a:ahLst/>
                <a:cxnLst/>
                <a:rect l="l" t="t" r="r" b="b"/>
                <a:pathLst>
                  <a:path w="943" h="1467" extrusionOk="0">
                    <a:moveTo>
                      <a:pt x="125" y="0"/>
                    </a:moveTo>
                    <a:lnTo>
                      <a:pt x="125" y="0"/>
                    </a:lnTo>
                    <a:cubicBezTo>
                      <a:pt x="174" y="273"/>
                      <a:pt x="249" y="521"/>
                      <a:pt x="373" y="769"/>
                    </a:cubicBezTo>
                    <a:cubicBezTo>
                      <a:pt x="298" y="694"/>
                      <a:pt x="174" y="620"/>
                      <a:pt x="1" y="595"/>
                    </a:cubicBezTo>
                    <a:lnTo>
                      <a:pt x="1" y="595"/>
                    </a:lnTo>
                    <a:cubicBezTo>
                      <a:pt x="83" y="615"/>
                      <a:pt x="453" y="1466"/>
                      <a:pt x="690" y="1466"/>
                    </a:cubicBezTo>
                    <a:cubicBezTo>
                      <a:pt x="740" y="1466"/>
                      <a:pt x="784" y="1429"/>
                      <a:pt x="819" y="1339"/>
                    </a:cubicBezTo>
                    <a:cubicBezTo>
                      <a:pt x="943" y="967"/>
                      <a:pt x="695" y="471"/>
                      <a:pt x="546" y="149"/>
                    </a:cubicBezTo>
                    <a:lnTo>
                      <a:pt x="546" y="149"/>
                    </a:lnTo>
                    <a:cubicBezTo>
                      <a:pt x="571" y="322"/>
                      <a:pt x="596" y="471"/>
                      <a:pt x="596" y="620"/>
                    </a:cubicBezTo>
                    <a:cubicBezTo>
                      <a:pt x="447" y="446"/>
                      <a:pt x="298" y="223"/>
                      <a:pt x="125"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4" name="Google Shape;11724;p29"/>
              <p:cNvSpPr/>
              <p:nvPr/>
            </p:nvSpPr>
            <p:spPr>
              <a:xfrm>
                <a:off x="10227999" y="2547950"/>
                <a:ext cx="603346" cy="491435"/>
              </a:xfrm>
              <a:custGeom>
                <a:avLst/>
                <a:gdLst/>
                <a:ahLst/>
                <a:cxnLst/>
                <a:rect l="l" t="t" r="r" b="b"/>
                <a:pathLst>
                  <a:path w="3596" h="2929" extrusionOk="0">
                    <a:moveTo>
                      <a:pt x="2525" y="1"/>
                    </a:moveTo>
                    <a:cubicBezTo>
                      <a:pt x="2428" y="1"/>
                      <a:pt x="2329" y="10"/>
                      <a:pt x="2232" y="28"/>
                    </a:cubicBezTo>
                    <a:cubicBezTo>
                      <a:pt x="2083" y="78"/>
                      <a:pt x="1959" y="127"/>
                      <a:pt x="1810" y="152"/>
                    </a:cubicBezTo>
                    <a:cubicBezTo>
                      <a:pt x="1732" y="172"/>
                      <a:pt x="1653" y="179"/>
                      <a:pt x="1575" y="179"/>
                    </a:cubicBezTo>
                    <a:cubicBezTo>
                      <a:pt x="1357" y="179"/>
                      <a:pt x="1143" y="121"/>
                      <a:pt x="943" y="103"/>
                    </a:cubicBezTo>
                    <a:cubicBezTo>
                      <a:pt x="885" y="98"/>
                      <a:pt x="826" y="95"/>
                      <a:pt x="768" y="95"/>
                    </a:cubicBezTo>
                    <a:cubicBezTo>
                      <a:pt x="525" y="95"/>
                      <a:pt x="285" y="146"/>
                      <a:pt x="125" y="326"/>
                    </a:cubicBezTo>
                    <a:cubicBezTo>
                      <a:pt x="1" y="450"/>
                      <a:pt x="1" y="623"/>
                      <a:pt x="1" y="772"/>
                    </a:cubicBezTo>
                    <a:cubicBezTo>
                      <a:pt x="1" y="945"/>
                      <a:pt x="100" y="1094"/>
                      <a:pt x="149" y="1243"/>
                    </a:cubicBezTo>
                    <a:cubicBezTo>
                      <a:pt x="273" y="1565"/>
                      <a:pt x="373" y="1887"/>
                      <a:pt x="447" y="2234"/>
                    </a:cubicBezTo>
                    <a:cubicBezTo>
                      <a:pt x="472" y="2358"/>
                      <a:pt x="447" y="2929"/>
                      <a:pt x="645" y="2929"/>
                    </a:cubicBezTo>
                    <a:cubicBezTo>
                      <a:pt x="794" y="2929"/>
                      <a:pt x="1240" y="2358"/>
                      <a:pt x="1364" y="2234"/>
                    </a:cubicBezTo>
                    <a:cubicBezTo>
                      <a:pt x="1810" y="1937"/>
                      <a:pt x="2182" y="1615"/>
                      <a:pt x="2554" y="1317"/>
                    </a:cubicBezTo>
                    <a:cubicBezTo>
                      <a:pt x="2728" y="1193"/>
                      <a:pt x="2876" y="1020"/>
                      <a:pt x="3075" y="896"/>
                    </a:cubicBezTo>
                    <a:cubicBezTo>
                      <a:pt x="3322" y="747"/>
                      <a:pt x="3595" y="524"/>
                      <a:pt x="3322" y="276"/>
                    </a:cubicBezTo>
                    <a:cubicBezTo>
                      <a:pt x="3117" y="89"/>
                      <a:pt x="2826" y="1"/>
                      <a:pt x="25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5" name="Google Shape;11725;p29"/>
              <p:cNvSpPr/>
              <p:nvPr/>
            </p:nvSpPr>
            <p:spPr>
              <a:xfrm>
                <a:off x="10307024" y="2635700"/>
                <a:ext cx="399490" cy="362075"/>
              </a:xfrm>
              <a:custGeom>
                <a:avLst/>
                <a:gdLst/>
                <a:ahLst/>
                <a:cxnLst/>
                <a:rect l="l" t="t" r="r" b="b"/>
                <a:pathLst>
                  <a:path w="2381" h="2158" extrusionOk="0">
                    <a:moveTo>
                      <a:pt x="1414" y="1"/>
                    </a:moveTo>
                    <a:cubicBezTo>
                      <a:pt x="1166" y="174"/>
                      <a:pt x="918" y="373"/>
                      <a:pt x="769" y="621"/>
                    </a:cubicBezTo>
                    <a:cubicBezTo>
                      <a:pt x="670" y="447"/>
                      <a:pt x="620" y="274"/>
                      <a:pt x="521" y="100"/>
                    </a:cubicBezTo>
                    <a:cubicBezTo>
                      <a:pt x="422" y="298"/>
                      <a:pt x="373" y="522"/>
                      <a:pt x="348" y="720"/>
                    </a:cubicBezTo>
                    <a:cubicBezTo>
                      <a:pt x="224" y="596"/>
                      <a:pt x="125" y="472"/>
                      <a:pt x="1" y="348"/>
                    </a:cubicBezTo>
                    <a:lnTo>
                      <a:pt x="1" y="348"/>
                    </a:lnTo>
                    <a:cubicBezTo>
                      <a:pt x="50" y="422"/>
                      <a:pt x="25" y="695"/>
                      <a:pt x="50" y="794"/>
                    </a:cubicBezTo>
                    <a:cubicBezTo>
                      <a:pt x="149" y="1216"/>
                      <a:pt x="149" y="1662"/>
                      <a:pt x="348" y="2083"/>
                    </a:cubicBezTo>
                    <a:cubicBezTo>
                      <a:pt x="348" y="2133"/>
                      <a:pt x="373" y="2158"/>
                      <a:pt x="422" y="2158"/>
                    </a:cubicBezTo>
                    <a:cubicBezTo>
                      <a:pt x="472" y="2158"/>
                      <a:pt x="472" y="2133"/>
                      <a:pt x="496" y="2133"/>
                    </a:cubicBezTo>
                    <a:cubicBezTo>
                      <a:pt x="670" y="1935"/>
                      <a:pt x="844" y="1711"/>
                      <a:pt x="992" y="1538"/>
                    </a:cubicBezTo>
                    <a:cubicBezTo>
                      <a:pt x="1364" y="968"/>
                      <a:pt x="1835" y="522"/>
                      <a:pt x="2380" y="51"/>
                    </a:cubicBezTo>
                    <a:lnTo>
                      <a:pt x="2380" y="51"/>
                    </a:lnTo>
                    <a:cubicBezTo>
                      <a:pt x="2033" y="75"/>
                      <a:pt x="1736" y="150"/>
                      <a:pt x="1414" y="274"/>
                    </a:cubicBezTo>
                    <a:lnTo>
                      <a:pt x="1414" y="1"/>
                    </a:ln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6" name="Google Shape;11726;p29"/>
              <p:cNvSpPr/>
              <p:nvPr/>
            </p:nvSpPr>
            <p:spPr>
              <a:xfrm>
                <a:off x="9699821" y="2460200"/>
                <a:ext cx="569957" cy="633211"/>
              </a:xfrm>
              <a:custGeom>
                <a:avLst/>
                <a:gdLst/>
                <a:ahLst/>
                <a:cxnLst/>
                <a:rect l="l" t="t" r="r" b="b"/>
                <a:pathLst>
                  <a:path w="3397" h="3774" extrusionOk="0">
                    <a:moveTo>
                      <a:pt x="437" y="1"/>
                    </a:moveTo>
                    <a:cubicBezTo>
                      <a:pt x="400" y="1"/>
                      <a:pt x="362" y="3"/>
                      <a:pt x="323" y="6"/>
                    </a:cubicBezTo>
                    <a:cubicBezTo>
                      <a:pt x="273" y="6"/>
                      <a:pt x="174" y="31"/>
                      <a:pt x="149" y="55"/>
                    </a:cubicBezTo>
                    <a:cubicBezTo>
                      <a:pt x="0" y="179"/>
                      <a:pt x="50" y="427"/>
                      <a:pt x="149" y="601"/>
                    </a:cubicBezTo>
                    <a:cubicBezTo>
                      <a:pt x="496" y="1245"/>
                      <a:pt x="1017" y="1766"/>
                      <a:pt x="1562" y="2262"/>
                    </a:cubicBezTo>
                    <a:cubicBezTo>
                      <a:pt x="2132" y="2757"/>
                      <a:pt x="2702" y="3278"/>
                      <a:pt x="3273" y="3774"/>
                    </a:cubicBezTo>
                    <a:cubicBezTo>
                      <a:pt x="3397" y="3650"/>
                      <a:pt x="3273" y="3402"/>
                      <a:pt x="3248" y="3253"/>
                    </a:cubicBezTo>
                    <a:cubicBezTo>
                      <a:pt x="3173" y="3055"/>
                      <a:pt x="3149" y="2782"/>
                      <a:pt x="3050" y="2584"/>
                    </a:cubicBezTo>
                    <a:cubicBezTo>
                      <a:pt x="2926" y="2138"/>
                      <a:pt x="2727" y="1716"/>
                      <a:pt x="2479" y="1320"/>
                    </a:cubicBezTo>
                    <a:cubicBezTo>
                      <a:pt x="2355" y="1097"/>
                      <a:pt x="2182" y="898"/>
                      <a:pt x="2033" y="725"/>
                    </a:cubicBezTo>
                    <a:cubicBezTo>
                      <a:pt x="1760" y="477"/>
                      <a:pt x="1413" y="303"/>
                      <a:pt x="1066" y="155"/>
                    </a:cubicBezTo>
                    <a:cubicBezTo>
                      <a:pt x="894" y="68"/>
                      <a:pt x="684" y="1"/>
                      <a:pt x="4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7" name="Google Shape;11727;p29"/>
              <p:cNvSpPr/>
              <p:nvPr/>
            </p:nvSpPr>
            <p:spPr>
              <a:xfrm>
                <a:off x="9870288" y="2610868"/>
                <a:ext cx="295465" cy="374491"/>
              </a:xfrm>
              <a:custGeom>
                <a:avLst/>
                <a:gdLst/>
                <a:ahLst/>
                <a:cxnLst/>
                <a:rect l="l" t="t" r="r" b="b"/>
                <a:pathLst>
                  <a:path w="1761" h="2232" extrusionOk="0">
                    <a:moveTo>
                      <a:pt x="174" y="0"/>
                    </a:moveTo>
                    <a:cubicBezTo>
                      <a:pt x="273" y="223"/>
                      <a:pt x="373" y="446"/>
                      <a:pt x="521" y="620"/>
                    </a:cubicBezTo>
                    <a:cubicBezTo>
                      <a:pt x="323" y="570"/>
                      <a:pt x="174" y="521"/>
                      <a:pt x="1" y="471"/>
                    </a:cubicBezTo>
                    <a:lnTo>
                      <a:pt x="1" y="471"/>
                    </a:lnTo>
                    <a:lnTo>
                      <a:pt x="1761" y="2231"/>
                    </a:lnTo>
                    <a:cubicBezTo>
                      <a:pt x="1761" y="1735"/>
                      <a:pt x="1736" y="1314"/>
                      <a:pt x="1488" y="868"/>
                    </a:cubicBezTo>
                    <a:cubicBezTo>
                      <a:pt x="1290" y="570"/>
                      <a:pt x="1067" y="322"/>
                      <a:pt x="868" y="50"/>
                    </a:cubicBezTo>
                    <a:lnTo>
                      <a:pt x="868" y="50"/>
                    </a:lnTo>
                    <a:cubicBezTo>
                      <a:pt x="968" y="248"/>
                      <a:pt x="1017" y="471"/>
                      <a:pt x="1042" y="719"/>
                    </a:cubicBezTo>
                    <a:cubicBezTo>
                      <a:pt x="794" y="446"/>
                      <a:pt x="521" y="199"/>
                      <a:pt x="174" y="0"/>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8" name="Google Shape;11728;p29"/>
              <p:cNvSpPr/>
              <p:nvPr/>
            </p:nvSpPr>
            <p:spPr>
              <a:xfrm>
                <a:off x="9961897" y="2906165"/>
                <a:ext cx="607373" cy="410564"/>
              </a:xfrm>
              <a:custGeom>
                <a:avLst/>
                <a:gdLst/>
                <a:ahLst/>
                <a:cxnLst/>
                <a:rect l="l" t="t" r="r" b="b"/>
                <a:pathLst>
                  <a:path w="3620" h="2447" extrusionOk="0">
                    <a:moveTo>
                      <a:pt x="1552" y="1"/>
                    </a:moveTo>
                    <a:cubicBezTo>
                      <a:pt x="1396" y="1"/>
                      <a:pt x="1240" y="17"/>
                      <a:pt x="1091" y="50"/>
                    </a:cubicBezTo>
                    <a:cubicBezTo>
                      <a:pt x="694" y="124"/>
                      <a:pt x="347" y="397"/>
                      <a:pt x="174" y="694"/>
                    </a:cubicBezTo>
                    <a:cubicBezTo>
                      <a:pt x="50" y="967"/>
                      <a:pt x="0" y="1289"/>
                      <a:pt x="174" y="1562"/>
                    </a:cubicBezTo>
                    <a:cubicBezTo>
                      <a:pt x="446" y="1959"/>
                      <a:pt x="843" y="2107"/>
                      <a:pt x="1289" y="2306"/>
                    </a:cubicBezTo>
                    <a:cubicBezTo>
                      <a:pt x="1518" y="2390"/>
                      <a:pt x="1846" y="2446"/>
                      <a:pt x="2182" y="2446"/>
                    </a:cubicBezTo>
                    <a:cubicBezTo>
                      <a:pt x="2828" y="2446"/>
                      <a:pt x="3505" y="2240"/>
                      <a:pt x="3570" y="1636"/>
                    </a:cubicBezTo>
                    <a:cubicBezTo>
                      <a:pt x="3619" y="1190"/>
                      <a:pt x="3347" y="794"/>
                      <a:pt x="3000" y="521"/>
                    </a:cubicBezTo>
                    <a:cubicBezTo>
                      <a:pt x="2653" y="193"/>
                      <a:pt x="2097" y="1"/>
                      <a:pt x="15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9" name="Google Shape;11729;p29"/>
              <p:cNvSpPr/>
              <p:nvPr/>
            </p:nvSpPr>
            <p:spPr>
              <a:xfrm>
                <a:off x="10024144" y="2936701"/>
                <a:ext cx="491099" cy="306706"/>
              </a:xfrm>
              <a:custGeom>
                <a:avLst/>
                <a:gdLst/>
                <a:ahLst/>
                <a:cxnLst/>
                <a:rect l="l" t="t" r="r" b="b"/>
                <a:pathLst>
                  <a:path w="2927" h="1828" extrusionOk="0">
                    <a:moveTo>
                      <a:pt x="1314" y="0"/>
                    </a:moveTo>
                    <a:cubicBezTo>
                      <a:pt x="1177" y="0"/>
                      <a:pt x="1037" y="6"/>
                      <a:pt x="893" y="17"/>
                    </a:cubicBezTo>
                    <a:cubicBezTo>
                      <a:pt x="720" y="41"/>
                      <a:pt x="571" y="41"/>
                      <a:pt x="398" y="116"/>
                    </a:cubicBezTo>
                    <a:cubicBezTo>
                      <a:pt x="249" y="165"/>
                      <a:pt x="100" y="289"/>
                      <a:pt x="26" y="413"/>
                    </a:cubicBezTo>
                    <a:cubicBezTo>
                      <a:pt x="1" y="488"/>
                      <a:pt x="1" y="512"/>
                      <a:pt x="1" y="537"/>
                    </a:cubicBezTo>
                    <a:cubicBezTo>
                      <a:pt x="1" y="760"/>
                      <a:pt x="373" y="735"/>
                      <a:pt x="497" y="909"/>
                    </a:cubicBezTo>
                    <a:cubicBezTo>
                      <a:pt x="596" y="1083"/>
                      <a:pt x="497" y="1256"/>
                      <a:pt x="621" y="1380"/>
                    </a:cubicBezTo>
                    <a:cubicBezTo>
                      <a:pt x="677" y="1427"/>
                      <a:pt x="752" y="1438"/>
                      <a:pt x="832" y="1438"/>
                    </a:cubicBezTo>
                    <a:cubicBezTo>
                      <a:pt x="906" y="1438"/>
                      <a:pt x="985" y="1429"/>
                      <a:pt x="1059" y="1429"/>
                    </a:cubicBezTo>
                    <a:cubicBezTo>
                      <a:pt x="1115" y="1429"/>
                      <a:pt x="1169" y="1434"/>
                      <a:pt x="1216" y="1454"/>
                    </a:cubicBezTo>
                    <a:cubicBezTo>
                      <a:pt x="1431" y="1502"/>
                      <a:pt x="1531" y="1827"/>
                      <a:pt x="1761" y="1827"/>
                    </a:cubicBezTo>
                    <a:cubicBezTo>
                      <a:pt x="1769" y="1827"/>
                      <a:pt x="1777" y="1827"/>
                      <a:pt x="1786" y="1826"/>
                    </a:cubicBezTo>
                    <a:cubicBezTo>
                      <a:pt x="1976" y="1779"/>
                      <a:pt x="2098" y="1502"/>
                      <a:pt x="2305" y="1502"/>
                    </a:cubicBezTo>
                    <a:cubicBezTo>
                      <a:pt x="2314" y="1502"/>
                      <a:pt x="2322" y="1503"/>
                      <a:pt x="2331" y="1504"/>
                    </a:cubicBezTo>
                    <a:cubicBezTo>
                      <a:pt x="2455" y="1529"/>
                      <a:pt x="2530" y="1727"/>
                      <a:pt x="2678" y="1727"/>
                    </a:cubicBezTo>
                    <a:lnTo>
                      <a:pt x="2777" y="1727"/>
                    </a:lnTo>
                    <a:cubicBezTo>
                      <a:pt x="2926" y="1702"/>
                      <a:pt x="2926" y="1529"/>
                      <a:pt x="2926" y="1405"/>
                    </a:cubicBezTo>
                    <a:cubicBezTo>
                      <a:pt x="2901" y="785"/>
                      <a:pt x="2579" y="289"/>
                      <a:pt x="1885" y="41"/>
                    </a:cubicBezTo>
                    <a:cubicBezTo>
                      <a:pt x="1696" y="12"/>
                      <a:pt x="1507" y="0"/>
                      <a:pt x="13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0" name="Google Shape;11730;p29"/>
              <p:cNvSpPr/>
              <p:nvPr/>
            </p:nvSpPr>
            <p:spPr>
              <a:xfrm>
                <a:off x="10370782" y="3003981"/>
                <a:ext cx="37248" cy="23154"/>
              </a:xfrm>
              <a:custGeom>
                <a:avLst/>
                <a:gdLst/>
                <a:ahLst/>
                <a:cxnLst/>
                <a:rect l="l" t="t" r="r" b="b"/>
                <a:pathLst>
                  <a:path w="222" h="138" extrusionOk="0">
                    <a:moveTo>
                      <a:pt x="137" y="1"/>
                    </a:moveTo>
                    <a:cubicBezTo>
                      <a:pt x="80" y="1"/>
                      <a:pt x="1" y="91"/>
                      <a:pt x="42" y="111"/>
                    </a:cubicBezTo>
                    <a:cubicBezTo>
                      <a:pt x="61" y="130"/>
                      <a:pt x="82" y="138"/>
                      <a:pt x="103" y="138"/>
                    </a:cubicBezTo>
                    <a:cubicBezTo>
                      <a:pt x="166" y="138"/>
                      <a:pt x="222" y="68"/>
                      <a:pt x="166" y="12"/>
                    </a:cubicBezTo>
                    <a:cubicBezTo>
                      <a:pt x="158" y="4"/>
                      <a:pt x="148" y="1"/>
                      <a:pt x="137" y="1"/>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1" name="Google Shape;11731;p29"/>
              <p:cNvSpPr/>
              <p:nvPr/>
            </p:nvSpPr>
            <p:spPr>
              <a:xfrm>
                <a:off x="10433364" y="3107671"/>
                <a:ext cx="37080" cy="23490"/>
              </a:xfrm>
              <a:custGeom>
                <a:avLst/>
                <a:gdLst/>
                <a:ahLst/>
                <a:cxnLst/>
                <a:rect l="l" t="t" r="r" b="b"/>
                <a:pathLst>
                  <a:path w="221" h="140" extrusionOk="0">
                    <a:moveTo>
                      <a:pt x="130" y="0"/>
                    </a:moveTo>
                    <a:cubicBezTo>
                      <a:pt x="74" y="0"/>
                      <a:pt x="1" y="73"/>
                      <a:pt x="41" y="113"/>
                    </a:cubicBezTo>
                    <a:cubicBezTo>
                      <a:pt x="60" y="132"/>
                      <a:pt x="81" y="139"/>
                      <a:pt x="102" y="139"/>
                    </a:cubicBezTo>
                    <a:cubicBezTo>
                      <a:pt x="165" y="139"/>
                      <a:pt x="221" y="70"/>
                      <a:pt x="165" y="14"/>
                    </a:cubicBezTo>
                    <a:cubicBezTo>
                      <a:pt x="155" y="4"/>
                      <a:pt x="143" y="0"/>
                      <a:pt x="130"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2" name="Google Shape;11732;p29"/>
              <p:cNvSpPr/>
              <p:nvPr/>
            </p:nvSpPr>
            <p:spPr>
              <a:xfrm>
                <a:off x="10276824" y="3159515"/>
                <a:ext cx="37080" cy="23490"/>
              </a:xfrm>
              <a:custGeom>
                <a:avLst/>
                <a:gdLst/>
                <a:ahLst/>
                <a:cxnLst/>
                <a:rect l="l" t="t" r="r" b="b"/>
                <a:pathLst>
                  <a:path w="221" h="140" extrusionOk="0">
                    <a:moveTo>
                      <a:pt x="119" y="1"/>
                    </a:moveTo>
                    <a:cubicBezTo>
                      <a:pt x="57" y="1"/>
                      <a:pt x="1" y="71"/>
                      <a:pt x="57" y="126"/>
                    </a:cubicBezTo>
                    <a:cubicBezTo>
                      <a:pt x="66" y="136"/>
                      <a:pt x="78" y="140"/>
                      <a:pt x="92" y="140"/>
                    </a:cubicBezTo>
                    <a:cubicBezTo>
                      <a:pt x="147" y="140"/>
                      <a:pt x="221" y="67"/>
                      <a:pt x="181" y="27"/>
                    </a:cubicBezTo>
                    <a:cubicBezTo>
                      <a:pt x="162" y="9"/>
                      <a:pt x="140" y="1"/>
                      <a:pt x="119" y="1"/>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3" name="Google Shape;11733;p29"/>
              <p:cNvSpPr/>
              <p:nvPr/>
            </p:nvSpPr>
            <p:spPr>
              <a:xfrm>
                <a:off x="10200315" y="2999787"/>
                <a:ext cx="37583" cy="22651"/>
              </a:xfrm>
              <a:custGeom>
                <a:avLst/>
                <a:gdLst/>
                <a:ahLst/>
                <a:cxnLst/>
                <a:rect l="l" t="t" r="r" b="b"/>
                <a:pathLst>
                  <a:path w="224" h="135" extrusionOk="0">
                    <a:moveTo>
                      <a:pt x="136" y="1"/>
                    </a:moveTo>
                    <a:cubicBezTo>
                      <a:pt x="80" y="1"/>
                      <a:pt x="0" y="91"/>
                      <a:pt x="42" y="112"/>
                    </a:cubicBezTo>
                    <a:cubicBezTo>
                      <a:pt x="58" y="128"/>
                      <a:pt x="77" y="135"/>
                      <a:pt x="96" y="135"/>
                    </a:cubicBezTo>
                    <a:cubicBezTo>
                      <a:pt x="161" y="135"/>
                      <a:pt x="224" y="51"/>
                      <a:pt x="166" y="12"/>
                    </a:cubicBezTo>
                    <a:cubicBezTo>
                      <a:pt x="158" y="4"/>
                      <a:pt x="147" y="1"/>
                      <a:pt x="136" y="1"/>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4" name="Google Shape;11734;p29"/>
              <p:cNvSpPr/>
              <p:nvPr/>
            </p:nvSpPr>
            <p:spPr>
              <a:xfrm>
                <a:off x="10330011" y="3076463"/>
                <a:ext cx="37248" cy="23490"/>
              </a:xfrm>
              <a:custGeom>
                <a:avLst/>
                <a:gdLst/>
                <a:ahLst/>
                <a:cxnLst/>
                <a:rect l="l" t="t" r="r" b="b"/>
                <a:pathLst>
                  <a:path w="222" h="140" extrusionOk="0">
                    <a:moveTo>
                      <a:pt x="114" y="0"/>
                    </a:moveTo>
                    <a:cubicBezTo>
                      <a:pt x="60" y="0"/>
                      <a:pt x="0" y="70"/>
                      <a:pt x="37" y="126"/>
                    </a:cubicBezTo>
                    <a:cubicBezTo>
                      <a:pt x="51" y="135"/>
                      <a:pt x="67" y="139"/>
                      <a:pt x="84" y="139"/>
                    </a:cubicBezTo>
                    <a:cubicBezTo>
                      <a:pt x="152" y="139"/>
                      <a:pt x="221" y="67"/>
                      <a:pt x="161" y="26"/>
                    </a:cubicBezTo>
                    <a:cubicBezTo>
                      <a:pt x="149" y="8"/>
                      <a:pt x="132" y="0"/>
                      <a:pt x="114"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5" name="Google Shape;11735;p29"/>
              <p:cNvSpPr/>
              <p:nvPr/>
            </p:nvSpPr>
            <p:spPr>
              <a:xfrm>
                <a:off x="10163403" y="3103141"/>
                <a:ext cx="37415" cy="21644"/>
              </a:xfrm>
              <a:custGeom>
                <a:avLst/>
                <a:gdLst/>
                <a:ahLst/>
                <a:cxnLst/>
                <a:rect l="l" t="t" r="r" b="b"/>
                <a:pathLst>
                  <a:path w="223" h="129" extrusionOk="0">
                    <a:moveTo>
                      <a:pt x="121" y="0"/>
                    </a:moveTo>
                    <a:cubicBezTo>
                      <a:pt x="66" y="0"/>
                      <a:pt x="0" y="58"/>
                      <a:pt x="39" y="115"/>
                    </a:cubicBezTo>
                    <a:cubicBezTo>
                      <a:pt x="53" y="125"/>
                      <a:pt x="69" y="129"/>
                      <a:pt x="85" y="129"/>
                    </a:cubicBezTo>
                    <a:cubicBezTo>
                      <a:pt x="153" y="129"/>
                      <a:pt x="223" y="56"/>
                      <a:pt x="163" y="16"/>
                    </a:cubicBezTo>
                    <a:cubicBezTo>
                      <a:pt x="151" y="5"/>
                      <a:pt x="136" y="0"/>
                      <a:pt x="121"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6" name="Google Shape;11736;p29"/>
              <p:cNvSpPr/>
              <p:nvPr/>
            </p:nvSpPr>
            <p:spPr>
              <a:xfrm>
                <a:off x="10089411" y="3002136"/>
                <a:ext cx="36912" cy="25000"/>
              </a:xfrm>
              <a:custGeom>
                <a:avLst/>
                <a:gdLst/>
                <a:ahLst/>
                <a:cxnLst/>
                <a:rect l="l" t="t" r="r" b="b"/>
                <a:pathLst>
                  <a:path w="220" h="149" extrusionOk="0">
                    <a:moveTo>
                      <a:pt x="128" y="0"/>
                    </a:moveTo>
                    <a:cubicBezTo>
                      <a:pt x="63" y="0"/>
                      <a:pt x="0" y="84"/>
                      <a:pt x="58" y="122"/>
                    </a:cubicBezTo>
                    <a:cubicBezTo>
                      <a:pt x="71" y="141"/>
                      <a:pt x="88" y="149"/>
                      <a:pt x="105" y="149"/>
                    </a:cubicBezTo>
                    <a:cubicBezTo>
                      <a:pt x="159" y="149"/>
                      <a:pt x="219" y="79"/>
                      <a:pt x="182" y="23"/>
                    </a:cubicBezTo>
                    <a:cubicBezTo>
                      <a:pt x="166" y="7"/>
                      <a:pt x="147" y="0"/>
                      <a:pt x="128"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7" name="Google Shape;11737;p29"/>
              <p:cNvSpPr/>
              <p:nvPr/>
            </p:nvSpPr>
            <p:spPr>
              <a:xfrm>
                <a:off x="10283699" y="2985359"/>
                <a:ext cx="30201" cy="21644"/>
              </a:xfrm>
              <a:custGeom>
                <a:avLst/>
                <a:gdLst/>
                <a:ahLst/>
                <a:cxnLst/>
                <a:rect l="l" t="t" r="r" b="b"/>
                <a:pathLst>
                  <a:path w="180" h="129" extrusionOk="0">
                    <a:moveTo>
                      <a:pt x="87" y="0"/>
                    </a:moveTo>
                    <a:cubicBezTo>
                      <a:pt x="37" y="0"/>
                      <a:pt x="0" y="65"/>
                      <a:pt x="19" y="101"/>
                    </a:cubicBezTo>
                    <a:cubicBezTo>
                      <a:pt x="31" y="120"/>
                      <a:pt x="49" y="128"/>
                      <a:pt x="67" y="128"/>
                    </a:cubicBezTo>
                    <a:cubicBezTo>
                      <a:pt x="120" y="128"/>
                      <a:pt x="180" y="64"/>
                      <a:pt x="143" y="27"/>
                    </a:cubicBezTo>
                    <a:cubicBezTo>
                      <a:pt x="124" y="8"/>
                      <a:pt x="104" y="0"/>
                      <a:pt x="87"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1738"/>
        <p:cNvGrpSpPr/>
        <p:nvPr/>
      </p:nvGrpSpPr>
      <p:grpSpPr>
        <a:xfrm>
          <a:off x="0" y="0"/>
          <a:ext cx="0" cy="0"/>
          <a:chOff x="0" y="0"/>
          <a:chExt cx="0" cy="0"/>
        </a:xfrm>
      </p:grpSpPr>
      <p:sp>
        <p:nvSpPr>
          <p:cNvPr id="11739" name="Google Shape;11739;p30"/>
          <p:cNvSpPr/>
          <p:nvPr/>
        </p:nvSpPr>
        <p:spPr>
          <a:xfrm>
            <a:off x="0" y="0"/>
            <a:ext cx="9144300" cy="5143500"/>
          </a:xfrm>
          <a:prstGeom prst="rect">
            <a:avLst/>
          </a:prstGeom>
          <a:solidFill>
            <a:srgbClr val="63C6E0">
              <a:alpha val="1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0" name="Google Shape;11740;p30"/>
          <p:cNvSpPr/>
          <p:nvPr/>
        </p:nvSpPr>
        <p:spPr>
          <a:xfrm>
            <a:off x="0" y="0"/>
            <a:ext cx="9144300" cy="5143500"/>
          </a:xfrm>
          <a:prstGeom prst="rect">
            <a:avLst/>
          </a:prstGeom>
          <a:solidFill>
            <a:srgbClr val="63C6E0">
              <a:alpha val="1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1" name="Google Shape;11741;p30"/>
          <p:cNvSpPr/>
          <p:nvPr/>
        </p:nvSpPr>
        <p:spPr>
          <a:xfrm>
            <a:off x="376729" y="364937"/>
            <a:ext cx="8562895" cy="4398940"/>
          </a:xfrm>
          <a:custGeom>
            <a:avLst/>
            <a:gdLst/>
            <a:ahLst/>
            <a:cxnLst/>
            <a:rect l="l" t="t" r="r" b="b"/>
            <a:pathLst>
              <a:path w="104292" h="53577" extrusionOk="0">
                <a:moveTo>
                  <a:pt x="0" y="53357"/>
                </a:moveTo>
                <a:lnTo>
                  <a:pt x="0" y="1540"/>
                </a:lnTo>
                <a:lnTo>
                  <a:pt x="0" y="884"/>
                </a:lnTo>
                <a:cubicBezTo>
                  <a:pt x="133" y="853"/>
                  <a:pt x="250" y="845"/>
                  <a:pt x="375" y="837"/>
                </a:cubicBezTo>
                <a:lnTo>
                  <a:pt x="508" y="837"/>
                </a:lnTo>
                <a:cubicBezTo>
                  <a:pt x="602" y="837"/>
                  <a:pt x="688" y="837"/>
                  <a:pt x="766" y="845"/>
                </a:cubicBezTo>
                <a:cubicBezTo>
                  <a:pt x="1048" y="868"/>
                  <a:pt x="1290" y="892"/>
                  <a:pt x="1516" y="946"/>
                </a:cubicBezTo>
                <a:cubicBezTo>
                  <a:pt x="1751" y="1001"/>
                  <a:pt x="1977" y="1079"/>
                  <a:pt x="2181" y="1181"/>
                </a:cubicBezTo>
                <a:cubicBezTo>
                  <a:pt x="2376" y="1267"/>
                  <a:pt x="2564" y="1384"/>
                  <a:pt x="2759" y="1540"/>
                </a:cubicBezTo>
                <a:cubicBezTo>
                  <a:pt x="2993" y="1712"/>
                  <a:pt x="3220" y="1931"/>
                  <a:pt x="3493" y="2204"/>
                </a:cubicBezTo>
                <a:lnTo>
                  <a:pt x="3517" y="2228"/>
                </a:lnTo>
                <a:cubicBezTo>
                  <a:pt x="3579" y="2181"/>
                  <a:pt x="3626" y="2134"/>
                  <a:pt x="3673" y="2087"/>
                </a:cubicBezTo>
                <a:cubicBezTo>
                  <a:pt x="3767" y="2009"/>
                  <a:pt x="3853" y="1939"/>
                  <a:pt x="3978" y="1853"/>
                </a:cubicBezTo>
                <a:cubicBezTo>
                  <a:pt x="4173" y="1712"/>
                  <a:pt x="4392" y="1611"/>
                  <a:pt x="4595" y="1501"/>
                </a:cubicBezTo>
                <a:lnTo>
                  <a:pt x="4611" y="1485"/>
                </a:lnTo>
                <a:cubicBezTo>
                  <a:pt x="4845" y="1368"/>
                  <a:pt x="5080" y="1267"/>
                  <a:pt x="5345" y="1157"/>
                </a:cubicBezTo>
                <a:cubicBezTo>
                  <a:pt x="5611" y="1040"/>
                  <a:pt x="5877" y="938"/>
                  <a:pt x="6080" y="876"/>
                </a:cubicBezTo>
                <a:cubicBezTo>
                  <a:pt x="6565" y="696"/>
                  <a:pt x="7096" y="532"/>
                  <a:pt x="7635" y="399"/>
                </a:cubicBezTo>
                <a:cubicBezTo>
                  <a:pt x="8127" y="266"/>
                  <a:pt x="8635" y="173"/>
                  <a:pt x="9128" y="110"/>
                </a:cubicBezTo>
                <a:cubicBezTo>
                  <a:pt x="9651" y="40"/>
                  <a:pt x="10198" y="32"/>
                  <a:pt x="10722" y="16"/>
                </a:cubicBezTo>
                <a:lnTo>
                  <a:pt x="10730" y="16"/>
                </a:lnTo>
                <a:cubicBezTo>
                  <a:pt x="10933" y="1"/>
                  <a:pt x="11136" y="1"/>
                  <a:pt x="11323" y="1"/>
                </a:cubicBezTo>
                <a:lnTo>
                  <a:pt x="11511" y="1"/>
                </a:lnTo>
                <a:cubicBezTo>
                  <a:pt x="11785" y="1"/>
                  <a:pt x="12058" y="24"/>
                  <a:pt x="12300" y="32"/>
                </a:cubicBezTo>
                <a:cubicBezTo>
                  <a:pt x="12808" y="63"/>
                  <a:pt x="13355" y="110"/>
                  <a:pt x="13902" y="204"/>
                </a:cubicBezTo>
                <a:cubicBezTo>
                  <a:pt x="14184" y="243"/>
                  <a:pt x="14465" y="306"/>
                  <a:pt x="14715" y="360"/>
                </a:cubicBezTo>
                <a:cubicBezTo>
                  <a:pt x="14973" y="415"/>
                  <a:pt x="15246" y="493"/>
                  <a:pt x="15496" y="571"/>
                </a:cubicBezTo>
                <a:cubicBezTo>
                  <a:pt x="15739" y="649"/>
                  <a:pt x="15989" y="735"/>
                  <a:pt x="16223" y="813"/>
                </a:cubicBezTo>
                <a:lnTo>
                  <a:pt x="16239" y="813"/>
                </a:lnTo>
                <a:lnTo>
                  <a:pt x="16286" y="837"/>
                </a:lnTo>
                <a:cubicBezTo>
                  <a:pt x="16520" y="915"/>
                  <a:pt x="16762" y="1001"/>
                  <a:pt x="16997" y="1103"/>
                </a:cubicBezTo>
                <a:cubicBezTo>
                  <a:pt x="17262" y="1196"/>
                  <a:pt x="17505" y="1306"/>
                  <a:pt x="17731" y="1400"/>
                </a:cubicBezTo>
                <a:cubicBezTo>
                  <a:pt x="17942" y="1501"/>
                  <a:pt x="18161" y="1611"/>
                  <a:pt x="18388" y="1743"/>
                </a:cubicBezTo>
                <a:cubicBezTo>
                  <a:pt x="18802" y="1978"/>
                  <a:pt x="19232" y="2259"/>
                  <a:pt x="19685" y="2587"/>
                </a:cubicBezTo>
                <a:cubicBezTo>
                  <a:pt x="20083" y="2876"/>
                  <a:pt x="20474" y="3197"/>
                  <a:pt x="20834" y="3541"/>
                </a:cubicBezTo>
                <a:cubicBezTo>
                  <a:pt x="21045" y="3736"/>
                  <a:pt x="21256" y="3963"/>
                  <a:pt x="21521" y="4267"/>
                </a:cubicBezTo>
                <a:cubicBezTo>
                  <a:pt x="21771" y="4557"/>
                  <a:pt x="21998" y="4877"/>
                  <a:pt x="22193" y="5166"/>
                </a:cubicBezTo>
                <a:cubicBezTo>
                  <a:pt x="22357" y="5408"/>
                  <a:pt x="22537" y="5690"/>
                  <a:pt x="22733" y="6033"/>
                </a:cubicBezTo>
                <a:cubicBezTo>
                  <a:pt x="22803" y="6158"/>
                  <a:pt x="22881" y="6299"/>
                  <a:pt x="22936" y="6416"/>
                </a:cubicBezTo>
                <a:cubicBezTo>
                  <a:pt x="22959" y="6455"/>
                  <a:pt x="22975" y="6502"/>
                  <a:pt x="22998" y="6541"/>
                </a:cubicBezTo>
                <a:lnTo>
                  <a:pt x="23006" y="6557"/>
                </a:lnTo>
                <a:cubicBezTo>
                  <a:pt x="23014" y="6588"/>
                  <a:pt x="23037" y="6620"/>
                  <a:pt x="23045" y="6651"/>
                </a:cubicBezTo>
                <a:lnTo>
                  <a:pt x="23061" y="6635"/>
                </a:lnTo>
                <a:cubicBezTo>
                  <a:pt x="23092" y="6620"/>
                  <a:pt x="23115" y="6612"/>
                  <a:pt x="23139" y="6588"/>
                </a:cubicBezTo>
                <a:cubicBezTo>
                  <a:pt x="23170" y="6573"/>
                  <a:pt x="23201" y="6549"/>
                  <a:pt x="23217" y="6534"/>
                </a:cubicBezTo>
                <a:lnTo>
                  <a:pt x="23240" y="6518"/>
                </a:lnTo>
                <a:lnTo>
                  <a:pt x="23248" y="6510"/>
                </a:lnTo>
                <a:cubicBezTo>
                  <a:pt x="23295" y="6479"/>
                  <a:pt x="23334" y="6455"/>
                  <a:pt x="23389" y="6424"/>
                </a:cubicBezTo>
                <a:cubicBezTo>
                  <a:pt x="23569" y="6307"/>
                  <a:pt x="23795" y="6205"/>
                  <a:pt x="24038" y="6127"/>
                </a:cubicBezTo>
                <a:cubicBezTo>
                  <a:pt x="24249" y="6065"/>
                  <a:pt x="24460" y="6026"/>
                  <a:pt x="24702" y="5994"/>
                </a:cubicBezTo>
                <a:cubicBezTo>
                  <a:pt x="24882" y="5971"/>
                  <a:pt x="25053" y="5963"/>
                  <a:pt x="25233" y="5963"/>
                </a:cubicBezTo>
                <a:cubicBezTo>
                  <a:pt x="25303" y="5963"/>
                  <a:pt x="25366" y="5963"/>
                  <a:pt x="25429" y="5971"/>
                </a:cubicBezTo>
                <a:cubicBezTo>
                  <a:pt x="25554" y="5987"/>
                  <a:pt x="25679" y="5994"/>
                  <a:pt x="25811" y="6010"/>
                </a:cubicBezTo>
                <a:cubicBezTo>
                  <a:pt x="25968" y="6041"/>
                  <a:pt x="26108" y="6080"/>
                  <a:pt x="26241" y="6127"/>
                </a:cubicBezTo>
                <a:cubicBezTo>
                  <a:pt x="26476" y="6205"/>
                  <a:pt x="26718" y="6315"/>
                  <a:pt x="26960" y="6455"/>
                </a:cubicBezTo>
                <a:cubicBezTo>
                  <a:pt x="27140" y="6549"/>
                  <a:pt x="27312" y="6666"/>
                  <a:pt x="27531" y="6831"/>
                </a:cubicBezTo>
                <a:cubicBezTo>
                  <a:pt x="27726" y="6979"/>
                  <a:pt x="27898" y="7143"/>
                  <a:pt x="28062" y="7338"/>
                </a:cubicBezTo>
                <a:cubicBezTo>
                  <a:pt x="28132" y="7417"/>
                  <a:pt x="28203" y="7510"/>
                  <a:pt x="28250" y="7573"/>
                </a:cubicBezTo>
                <a:lnTo>
                  <a:pt x="28281" y="7612"/>
                </a:lnTo>
                <a:lnTo>
                  <a:pt x="28289" y="7628"/>
                </a:lnTo>
                <a:cubicBezTo>
                  <a:pt x="28304" y="7643"/>
                  <a:pt x="28312" y="7651"/>
                  <a:pt x="28328" y="7674"/>
                </a:cubicBezTo>
                <a:cubicBezTo>
                  <a:pt x="28398" y="7628"/>
                  <a:pt x="28468" y="7588"/>
                  <a:pt x="28523" y="7549"/>
                </a:cubicBezTo>
                <a:cubicBezTo>
                  <a:pt x="28632" y="7479"/>
                  <a:pt x="28734" y="7417"/>
                  <a:pt x="28828" y="7362"/>
                </a:cubicBezTo>
                <a:cubicBezTo>
                  <a:pt x="29031" y="7245"/>
                  <a:pt x="29265" y="7143"/>
                  <a:pt x="29539" y="7049"/>
                </a:cubicBezTo>
                <a:cubicBezTo>
                  <a:pt x="29805" y="6948"/>
                  <a:pt x="30023" y="6893"/>
                  <a:pt x="30227" y="6854"/>
                </a:cubicBezTo>
                <a:cubicBezTo>
                  <a:pt x="30453" y="6815"/>
                  <a:pt x="30688" y="6776"/>
                  <a:pt x="30977" y="6752"/>
                </a:cubicBezTo>
                <a:cubicBezTo>
                  <a:pt x="31211" y="6737"/>
                  <a:pt x="31438" y="6729"/>
                  <a:pt x="31649" y="6729"/>
                </a:cubicBezTo>
                <a:lnTo>
                  <a:pt x="31727" y="6729"/>
                </a:lnTo>
                <a:cubicBezTo>
                  <a:pt x="31954" y="6729"/>
                  <a:pt x="32235" y="6737"/>
                  <a:pt x="32501" y="6768"/>
                </a:cubicBezTo>
                <a:cubicBezTo>
                  <a:pt x="32798" y="6791"/>
                  <a:pt x="33040" y="6846"/>
                  <a:pt x="33251" y="6893"/>
                </a:cubicBezTo>
                <a:cubicBezTo>
                  <a:pt x="33501" y="6948"/>
                  <a:pt x="33751" y="7018"/>
                  <a:pt x="34048" y="7104"/>
                </a:cubicBezTo>
                <a:cubicBezTo>
                  <a:pt x="34501" y="7245"/>
                  <a:pt x="34993" y="7440"/>
                  <a:pt x="35540" y="7682"/>
                </a:cubicBezTo>
                <a:cubicBezTo>
                  <a:pt x="36025" y="7909"/>
                  <a:pt x="36494" y="8175"/>
                  <a:pt x="36916" y="8456"/>
                </a:cubicBezTo>
                <a:cubicBezTo>
                  <a:pt x="37111" y="8589"/>
                  <a:pt x="37314" y="8737"/>
                  <a:pt x="37525" y="8925"/>
                </a:cubicBezTo>
                <a:cubicBezTo>
                  <a:pt x="37744" y="9112"/>
                  <a:pt x="37939" y="9331"/>
                  <a:pt x="38080" y="9503"/>
                </a:cubicBezTo>
                <a:cubicBezTo>
                  <a:pt x="38377" y="9855"/>
                  <a:pt x="38643" y="10261"/>
                  <a:pt x="38901" y="10761"/>
                </a:cubicBezTo>
                <a:cubicBezTo>
                  <a:pt x="38994" y="10949"/>
                  <a:pt x="39073" y="11152"/>
                  <a:pt x="39151" y="11324"/>
                </a:cubicBezTo>
                <a:cubicBezTo>
                  <a:pt x="39174" y="11308"/>
                  <a:pt x="39182" y="11277"/>
                  <a:pt x="39198" y="11261"/>
                </a:cubicBezTo>
                <a:cubicBezTo>
                  <a:pt x="39307" y="11089"/>
                  <a:pt x="39455" y="10894"/>
                  <a:pt x="39620" y="10738"/>
                </a:cubicBezTo>
                <a:cubicBezTo>
                  <a:pt x="39784" y="10581"/>
                  <a:pt x="39979" y="10425"/>
                  <a:pt x="40190" y="10300"/>
                </a:cubicBezTo>
                <a:cubicBezTo>
                  <a:pt x="40401" y="10167"/>
                  <a:pt x="40612" y="10050"/>
                  <a:pt x="40807" y="9948"/>
                </a:cubicBezTo>
                <a:cubicBezTo>
                  <a:pt x="41292" y="9706"/>
                  <a:pt x="41808" y="9558"/>
                  <a:pt x="42300" y="9433"/>
                </a:cubicBezTo>
                <a:cubicBezTo>
                  <a:pt x="42566" y="9362"/>
                  <a:pt x="42823" y="9308"/>
                  <a:pt x="43097" y="9269"/>
                </a:cubicBezTo>
                <a:cubicBezTo>
                  <a:pt x="43370" y="9214"/>
                  <a:pt x="43644" y="9198"/>
                  <a:pt x="43878" y="9175"/>
                </a:cubicBezTo>
                <a:cubicBezTo>
                  <a:pt x="44027" y="9167"/>
                  <a:pt x="44183" y="9159"/>
                  <a:pt x="44347" y="9159"/>
                </a:cubicBezTo>
                <a:cubicBezTo>
                  <a:pt x="44457" y="9159"/>
                  <a:pt x="44574" y="9159"/>
                  <a:pt x="44699" y="9167"/>
                </a:cubicBezTo>
                <a:cubicBezTo>
                  <a:pt x="44988" y="9175"/>
                  <a:pt x="45269" y="9214"/>
                  <a:pt x="45519" y="9269"/>
                </a:cubicBezTo>
                <a:cubicBezTo>
                  <a:pt x="46066" y="9355"/>
                  <a:pt x="46613" y="9503"/>
                  <a:pt x="47121" y="9628"/>
                </a:cubicBezTo>
                <a:cubicBezTo>
                  <a:pt x="47606" y="9753"/>
                  <a:pt x="48114" y="9909"/>
                  <a:pt x="48551" y="10191"/>
                </a:cubicBezTo>
                <a:cubicBezTo>
                  <a:pt x="48661" y="10261"/>
                  <a:pt x="48762" y="10339"/>
                  <a:pt x="48872" y="10417"/>
                </a:cubicBezTo>
                <a:cubicBezTo>
                  <a:pt x="48981" y="10495"/>
                  <a:pt x="49075" y="10581"/>
                  <a:pt x="49177" y="10675"/>
                </a:cubicBezTo>
                <a:lnTo>
                  <a:pt x="49192" y="10691"/>
                </a:lnTo>
                <a:cubicBezTo>
                  <a:pt x="49372" y="10847"/>
                  <a:pt x="49536" y="11027"/>
                  <a:pt x="49700" y="11191"/>
                </a:cubicBezTo>
                <a:lnTo>
                  <a:pt x="49755" y="11238"/>
                </a:lnTo>
                <a:cubicBezTo>
                  <a:pt x="49849" y="11339"/>
                  <a:pt x="49927" y="11425"/>
                  <a:pt x="50005" y="11511"/>
                </a:cubicBezTo>
                <a:lnTo>
                  <a:pt x="50013" y="11519"/>
                </a:lnTo>
                <a:cubicBezTo>
                  <a:pt x="50106" y="11613"/>
                  <a:pt x="50192" y="11707"/>
                  <a:pt x="50271" y="11808"/>
                </a:cubicBezTo>
                <a:cubicBezTo>
                  <a:pt x="50310" y="11855"/>
                  <a:pt x="50357" y="11925"/>
                  <a:pt x="50403" y="11988"/>
                </a:cubicBezTo>
                <a:cubicBezTo>
                  <a:pt x="50442" y="12051"/>
                  <a:pt x="50497" y="12121"/>
                  <a:pt x="50544" y="12199"/>
                </a:cubicBezTo>
                <a:cubicBezTo>
                  <a:pt x="50583" y="12254"/>
                  <a:pt x="50622" y="12324"/>
                  <a:pt x="50653" y="12394"/>
                </a:cubicBezTo>
                <a:lnTo>
                  <a:pt x="50669" y="12418"/>
                </a:lnTo>
                <a:cubicBezTo>
                  <a:pt x="50700" y="12480"/>
                  <a:pt x="50724" y="12535"/>
                  <a:pt x="50747" y="12598"/>
                </a:cubicBezTo>
                <a:cubicBezTo>
                  <a:pt x="50810" y="12730"/>
                  <a:pt x="50857" y="12871"/>
                  <a:pt x="50904" y="13043"/>
                </a:cubicBezTo>
                <a:cubicBezTo>
                  <a:pt x="50943" y="13184"/>
                  <a:pt x="50974" y="13316"/>
                  <a:pt x="51005" y="13457"/>
                </a:cubicBezTo>
                <a:lnTo>
                  <a:pt x="51005" y="13473"/>
                </a:lnTo>
                <a:cubicBezTo>
                  <a:pt x="51021" y="13551"/>
                  <a:pt x="51029" y="13629"/>
                  <a:pt x="51052" y="13723"/>
                </a:cubicBezTo>
                <a:lnTo>
                  <a:pt x="51052" y="13723"/>
                </a:lnTo>
                <a:lnTo>
                  <a:pt x="51052" y="13723"/>
                </a:lnTo>
                <a:cubicBezTo>
                  <a:pt x="51115" y="13629"/>
                  <a:pt x="51185" y="13543"/>
                  <a:pt x="51263" y="13457"/>
                </a:cubicBezTo>
                <a:cubicBezTo>
                  <a:pt x="51341" y="13371"/>
                  <a:pt x="51427" y="13277"/>
                  <a:pt x="51529" y="13184"/>
                </a:cubicBezTo>
                <a:cubicBezTo>
                  <a:pt x="51701" y="13019"/>
                  <a:pt x="51888" y="12879"/>
                  <a:pt x="52076" y="12785"/>
                </a:cubicBezTo>
                <a:cubicBezTo>
                  <a:pt x="52169" y="12730"/>
                  <a:pt x="52271" y="12683"/>
                  <a:pt x="52365" y="12644"/>
                </a:cubicBezTo>
                <a:cubicBezTo>
                  <a:pt x="52474" y="12605"/>
                  <a:pt x="52599" y="12566"/>
                  <a:pt x="52771" y="12535"/>
                </a:cubicBezTo>
                <a:cubicBezTo>
                  <a:pt x="52888" y="12519"/>
                  <a:pt x="53006" y="12512"/>
                  <a:pt x="53138" y="12512"/>
                </a:cubicBezTo>
                <a:lnTo>
                  <a:pt x="53162" y="12512"/>
                </a:lnTo>
                <a:cubicBezTo>
                  <a:pt x="53295" y="12512"/>
                  <a:pt x="53412" y="12519"/>
                  <a:pt x="53521" y="12527"/>
                </a:cubicBezTo>
                <a:cubicBezTo>
                  <a:pt x="53670" y="12551"/>
                  <a:pt x="53795" y="12590"/>
                  <a:pt x="53904" y="12637"/>
                </a:cubicBezTo>
                <a:cubicBezTo>
                  <a:pt x="54006" y="12683"/>
                  <a:pt x="54123" y="12754"/>
                  <a:pt x="54256" y="12840"/>
                </a:cubicBezTo>
                <a:cubicBezTo>
                  <a:pt x="54451" y="12980"/>
                  <a:pt x="54615" y="13176"/>
                  <a:pt x="54725" y="13301"/>
                </a:cubicBezTo>
                <a:cubicBezTo>
                  <a:pt x="54740" y="13332"/>
                  <a:pt x="54764" y="13348"/>
                  <a:pt x="54787" y="13379"/>
                </a:cubicBezTo>
                <a:lnTo>
                  <a:pt x="54787" y="13379"/>
                </a:lnTo>
                <a:lnTo>
                  <a:pt x="54803" y="13395"/>
                </a:lnTo>
                <a:cubicBezTo>
                  <a:pt x="54811" y="13418"/>
                  <a:pt x="54826" y="13426"/>
                  <a:pt x="54842" y="13449"/>
                </a:cubicBezTo>
                <a:lnTo>
                  <a:pt x="54881" y="13410"/>
                </a:lnTo>
                <a:lnTo>
                  <a:pt x="54881" y="13410"/>
                </a:lnTo>
                <a:cubicBezTo>
                  <a:pt x="54936" y="13356"/>
                  <a:pt x="54998" y="13301"/>
                  <a:pt x="55053" y="13254"/>
                </a:cubicBezTo>
                <a:cubicBezTo>
                  <a:pt x="55139" y="13176"/>
                  <a:pt x="55248" y="13098"/>
                  <a:pt x="55366" y="13027"/>
                </a:cubicBezTo>
                <a:cubicBezTo>
                  <a:pt x="55584" y="12902"/>
                  <a:pt x="55819" y="12793"/>
                  <a:pt x="56100" y="12668"/>
                </a:cubicBezTo>
                <a:cubicBezTo>
                  <a:pt x="56342" y="12558"/>
                  <a:pt x="56616" y="12472"/>
                  <a:pt x="56913" y="12394"/>
                </a:cubicBezTo>
                <a:cubicBezTo>
                  <a:pt x="57171" y="12324"/>
                  <a:pt x="57444" y="12285"/>
                  <a:pt x="57679" y="12246"/>
                </a:cubicBezTo>
                <a:cubicBezTo>
                  <a:pt x="57968" y="12207"/>
                  <a:pt x="58249" y="12207"/>
                  <a:pt x="58460" y="12207"/>
                </a:cubicBezTo>
                <a:cubicBezTo>
                  <a:pt x="58710" y="12207"/>
                  <a:pt x="58984" y="12222"/>
                  <a:pt x="59296" y="12254"/>
                </a:cubicBezTo>
                <a:cubicBezTo>
                  <a:pt x="59585" y="12285"/>
                  <a:pt x="59859" y="12332"/>
                  <a:pt x="60101" y="12394"/>
                </a:cubicBezTo>
                <a:cubicBezTo>
                  <a:pt x="60367" y="12457"/>
                  <a:pt x="60601" y="12527"/>
                  <a:pt x="60797" y="12629"/>
                </a:cubicBezTo>
                <a:cubicBezTo>
                  <a:pt x="61101" y="12762"/>
                  <a:pt x="61367" y="12926"/>
                  <a:pt x="61578" y="13105"/>
                </a:cubicBezTo>
                <a:cubicBezTo>
                  <a:pt x="61695" y="13199"/>
                  <a:pt x="61805" y="13293"/>
                  <a:pt x="61891" y="13387"/>
                </a:cubicBezTo>
                <a:cubicBezTo>
                  <a:pt x="61969" y="13465"/>
                  <a:pt x="62055" y="13566"/>
                  <a:pt x="62156" y="13692"/>
                </a:cubicBezTo>
                <a:cubicBezTo>
                  <a:pt x="62359" y="13934"/>
                  <a:pt x="62524" y="14168"/>
                  <a:pt x="62664" y="14410"/>
                </a:cubicBezTo>
                <a:cubicBezTo>
                  <a:pt x="62774" y="14590"/>
                  <a:pt x="62860" y="14786"/>
                  <a:pt x="62953" y="14957"/>
                </a:cubicBezTo>
                <a:lnTo>
                  <a:pt x="62953" y="14957"/>
                </a:lnTo>
                <a:lnTo>
                  <a:pt x="62953" y="14973"/>
                </a:lnTo>
                <a:cubicBezTo>
                  <a:pt x="62977" y="15012"/>
                  <a:pt x="62992" y="15036"/>
                  <a:pt x="63016" y="15067"/>
                </a:cubicBezTo>
                <a:lnTo>
                  <a:pt x="63024" y="15075"/>
                </a:lnTo>
                <a:lnTo>
                  <a:pt x="63055" y="15075"/>
                </a:lnTo>
                <a:cubicBezTo>
                  <a:pt x="63125" y="15075"/>
                  <a:pt x="63203" y="15075"/>
                  <a:pt x="63266" y="15067"/>
                </a:cubicBezTo>
                <a:cubicBezTo>
                  <a:pt x="63360" y="15059"/>
                  <a:pt x="63454" y="15051"/>
                  <a:pt x="63539" y="15036"/>
                </a:cubicBezTo>
                <a:lnTo>
                  <a:pt x="63571" y="15036"/>
                </a:lnTo>
                <a:cubicBezTo>
                  <a:pt x="63672" y="15028"/>
                  <a:pt x="63774" y="15020"/>
                  <a:pt x="63875" y="15012"/>
                </a:cubicBezTo>
                <a:cubicBezTo>
                  <a:pt x="64110" y="14989"/>
                  <a:pt x="64313" y="14981"/>
                  <a:pt x="64516" y="14973"/>
                </a:cubicBezTo>
                <a:lnTo>
                  <a:pt x="64649" y="14973"/>
                </a:lnTo>
                <a:cubicBezTo>
                  <a:pt x="65040" y="14973"/>
                  <a:pt x="65454" y="15020"/>
                  <a:pt x="65876" y="15129"/>
                </a:cubicBezTo>
                <a:cubicBezTo>
                  <a:pt x="66275" y="15223"/>
                  <a:pt x="66665" y="15387"/>
                  <a:pt x="67033" y="15606"/>
                </a:cubicBezTo>
                <a:cubicBezTo>
                  <a:pt x="67150" y="15684"/>
                  <a:pt x="67275" y="15762"/>
                  <a:pt x="67423" y="15872"/>
                </a:cubicBezTo>
                <a:cubicBezTo>
                  <a:pt x="67447" y="15887"/>
                  <a:pt x="67478" y="15911"/>
                  <a:pt x="67501" y="15934"/>
                </a:cubicBezTo>
                <a:cubicBezTo>
                  <a:pt x="67540" y="15966"/>
                  <a:pt x="67580" y="16005"/>
                  <a:pt x="67626" y="16036"/>
                </a:cubicBezTo>
                <a:lnTo>
                  <a:pt x="67626" y="16036"/>
                </a:lnTo>
                <a:lnTo>
                  <a:pt x="67634" y="16036"/>
                </a:lnTo>
                <a:cubicBezTo>
                  <a:pt x="67681" y="16028"/>
                  <a:pt x="67736" y="16012"/>
                  <a:pt x="67775" y="16012"/>
                </a:cubicBezTo>
                <a:cubicBezTo>
                  <a:pt x="67869" y="15997"/>
                  <a:pt x="67970" y="15966"/>
                  <a:pt x="68056" y="15934"/>
                </a:cubicBezTo>
                <a:lnTo>
                  <a:pt x="68103" y="15926"/>
                </a:lnTo>
                <a:cubicBezTo>
                  <a:pt x="68212" y="15895"/>
                  <a:pt x="68322" y="15856"/>
                  <a:pt x="68455" y="15817"/>
                </a:cubicBezTo>
                <a:cubicBezTo>
                  <a:pt x="68674" y="15762"/>
                  <a:pt x="68916" y="15700"/>
                  <a:pt x="69205" y="15637"/>
                </a:cubicBezTo>
                <a:cubicBezTo>
                  <a:pt x="69713" y="15528"/>
                  <a:pt x="70252" y="15450"/>
                  <a:pt x="70783" y="15418"/>
                </a:cubicBezTo>
                <a:cubicBezTo>
                  <a:pt x="70987" y="15411"/>
                  <a:pt x="71229" y="15387"/>
                  <a:pt x="71471" y="15387"/>
                </a:cubicBezTo>
                <a:lnTo>
                  <a:pt x="71573" y="15387"/>
                </a:lnTo>
                <a:cubicBezTo>
                  <a:pt x="71854" y="15387"/>
                  <a:pt x="72128" y="15411"/>
                  <a:pt x="72401" y="15426"/>
                </a:cubicBezTo>
                <a:cubicBezTo>
                  <a:pt x="72675" y="15450"/>
                  <a:pt x="72948" y="15481"/>
                  <a:pt x="73253" y="15528"/>
                </a:cubicBezTo>
                <a:cubicBezTo>
                  <a:pt x="73479" y="15559"/>
                  <a:pt x="73753" y="15606"/>
                  <a:pt x="74011" y="15676"/>
                </a:cubicBezTo>
                <a:cubicBezTo>
                  <a:pt x="74269" y="15739"/>
                  <a:pt x="74519" y="15817"/>
                  <a:pt x="74745" y="15911"/>
                </a:cubicBezTo>
                <a:cubicBezTo>
                  <a:pt x="74870" y="15950"/>
                  <a:pt x="74988" y="15997"/>
                  <a:pt x="75120" y="16036"/>
                </a:cubicBezTo>
                <a:lnTo>
                  <a:pt x="75128" y="16036"/>
                </a:lnTo>
                <a:cubicBezTo>
                  <a:pt x="75253" y="16083"/>
                  <a:pt x="75394" y="16122"/>
                  <a:pt x="75519" y="16169"/>
                </a:cubicBezTo>
                <a:cubicBezTo>
                  <a:pt x="75730" y="16247"/>
                  <a:pt x="75964" y="16325"/>
                  <a:pt x="76191" y="16427"/>
                </a:cubicBezTo>
                <a:cubicBezTo>
                  <a:pt x="76425" y="16520"/>
                  <a:pt x="76660" y="16638"/>
                  <a:pt x="76879" y="16770"/>
                </a:cubicBezTo>
                <a:cubicBezTo>
                  <a:pt x="77043" y="16864"/>
                  <a:pt x="77215" y="16981"/>
                  <a:pt x="77434" y="17130"/>
                </a:cubicBezTo>
                <a:cubicBezTo>
                  <a:pt x="77582" y="17239"/>
                  <a:pt x="77723" y="17341"/>
                  <a:pt x="77856" y="17458"/>
                </a:cubicBezTo>
                <a:cubicBezTo>
                  <a:pt x="77988" y="17591"/>
                  <a:pt x="78113" y="17724"/>
                  <a:pt x="78223" y="17849"/>
                </a:cubicBezTo>
                <a:cubicBezTo>
                  <a:pt x="78254" y="17888"/>
                  <a:pt x="78293" y="17927"/>
                  <a:pt x="78324" y="17966"/>
                </a:cubicBezTo>
                <a:cubicBezTo>
                  <a:pt x="78418" y="18083"/>
                  <a:pt x="78520" y="18200"/>
                  <a:pt x="78614" y="18333"/>
                </a:cubicBezTo>
                <a:cubicBezTo>
                  <a:pt x="78660" y="18388"/>
                  <a:pt x="78715" y="18458"/>
                  <a:pt x="78770" y="18536"/>
                </a:cubicBezTo>
                <a:lnTo>
                  <a:pt x="78778" y="18552"/>
                </a:lnTo>
                <a:cubicBezTo>
                  <a:pt x="78817" y="18607"/>
                  <a:pt x="78848" y="18654"/>
                  <a:pt x="78887" y="18701"/>
                </a:cubicBezTo>
                <a:lnTo>
                  <a:pt x="78910" y="18716"/>
                </a:lnTo>
                <a:cubicBezTo>
                  <a:pt x="78910" y="18716"/>
                  <a:pt x="78918" y="18716"/>
                  <a:pt x="78918" y="18732"/>
                </a:cubicBezTo>
                <a:lnTo>
                  <a:pt x="78926" y="18732"/>
                </a:lnTo>
                <a:lnTo>
                  <a:pt x="78934" y="18732"/>
                </a:lnTo>
                <a:cubicBezTo>
                  <a:pt x="78950" y="18732"/>
                  <a:pt x="78957" y="18740"/>
                  <a:pt x="78965" y="18740"/>
                </a:cubicBezTo>
                <a:cubicBezTo>
                  <a:pt x="78989" y="18747"/>
                  <a:pt x="79004" y="18747"/>
                  <a:pt x="79028" y="18755"/>
                </a:cubicBezTo>
                <a:cubicBezTo>
                  <a:pt x="79067" y="18771"/>
                  <a:pt x="79114" y="18771"/>
                  <a:pt x="79161" y="18779"/>
                </a:cubicBezTo>
                <a:lnTo>
                  <a:pt x="79278" y="18779"/>
                </a:lnTo>
                <a:cubicBezTo>
                  <a:pt x="79434" y="18779"/>
                  <a:pt x="79590" y="18771"/>
                  <a:pt x="79739" y="18771"/>
                </a:cubicBezTo>
                <a:lnTo>
                  <a:pt x="79825" y="18771"/>
                </a:lnTo>
                <a:cubicBezTo>
                  <a:pt x="80129" y="18755"/>
                  <a:pt x="80372" y="18747"/>
                  <a:pt x="80606" y="18740"/>
                </a:cubicBezTo>
                <a:cubicBezTo>
                  <a:pt x="80887" y="18732"/>
                  <a:pt x="81161" y="18732"/>
                  <a:pt x="81419" y="18732"/>
                </a:cubicBezTo>
                <a:lnTo>
                  <a:pt x="81513" y="18732"/>
                </a:lnTo>
                <a:cubicBezTo>
                  <a:pt x="81724" y="18732"/>
                  <a:pt x="81942" y="18740"/>
                  <a:pt x="82239" y="18747"/>
                </a:cubicBezTo>
                <a:cubicBezTo>
                  <a:pt x="82544" y="18755"/>
                  <a:pt x="82802" y="18786"/>
                  <a:pt x="83068" y="18818"/>
                </a:cubicBezTo>
                <a:cubicBezTo>
                  <a:pt x="83326" y="18849"/>
                  <a:pt x="83576" y="18896"/>
                  <a:pt x="83834" y="18951"/>
                </a:cubicBezTo>
                <a:cubicBezTo>
                  <a:pt x="84427" y="19091"/>
                  <a:pt x="84912" y="19216"/>
                  <a:pt x="85357" y="19373"/>
                </a:cubicBezTo>
                <a:cubicBezTo>
                  <a:pt x="85881" y="19560"/>
                  <a:pt x="86334" y="19763"/>
                  <a:pt x="86709" y="20006"/>
                </a:cubicBezTo>
                <a:cubicBezTo>
                  <a:pt x="86936" y="20146"/>
                  <a:pt x="87162" y="20302"/>
                  <a:pt x="87405" y="20490"/>
                </a:cubicBezTo>
                <a:cubicBezTo>
                  <a:pt x="87608" y="20646"/>
                  <a:pt x="87803" y="20803"/>
                  <a:pt x="87983" y="20967"/>
                </a:cubicBezTo>
                <a:cubicBezTo>
                  <a:pt x="88061" y="21037"/>
                  <a:pt x="88131" y="21115"/>
                  <a:pt x="88210" y="21178"/>
                </a:cubicBezTo>
                <a:lnTo>
                  <a:pt x="88225" y="21201"/>
                </a:lnTo>
                <a:lnTo>
                  <a:pt x="88272" y="21248"/>
                </a:lnTo>
                <a:cubicBezTo>
                  <a:pt x="88366" y="21334"/>
                  <a:pt x="88444" y="21436"/>
                  <a:pt x="88530" y="21545"/>
                </a:cubicBezTo>
                <a:cubicBezTo>
                  <a:pt x="88600" y="21623"/>
                  <a:pt x="88655" y="21701"/>
                  <a:pt x="88718" y="21764"/>
                </a:cubicBezTo>
                <a:lnTo>
                  <a:pt x="88741" y="21803"/>
                </a:lnTo>
                <a:lnTo>
                  <a:pt x="88741" y="21818"/>
                </a:lnTo>
                <a:cubicBezTo>
                  <a:pt x="88788" y="21865"/>
                  <a:pt x="88811" y="21904"/>
                  <a:pt x="88843" y="21943"/>
                </a:cubicBezTo>
                <a:cubicBezTo>
                  <a:pt x="88850" y="21951"/>
                  <a:pt x="88858" y="21951"/>
                  <a:pt x="88858" y="21959"/>
                </a:cubicBezTo>
                <a:lnTo>
                  <a:pt x="88874" y="21975"/>
                </a:lnTo>
                <a:lnTo>
                  <a:pt x="88882" y="21983"/>
                </a:lnTo>
                <a:cubicBezTo>
                  <a:pt x="88889" y="21990"/>
                  <a:pt x="88897" y="21990"/>
                  <a:pt x="88913" y="22006"/>
                </a:cubicBezTo>
                <a:lnTo>
                  <a:pt x="88968" y="22029"/>
                </a:lnTo>
                <a:cubicBezTo>
                  <a:pt x="89007" y="22045"/>
                  <a:pt x="89054" y="22053"/>
                  <a:pt x="89108" y="22061"/>
                </a:cubicBezTo>
                <a:cubicBezTo>
                  <a:pt x="89272" y="22092"/>
                  <a:pt x="89444" y="22100"/>
                  <a:pt x="89577" y="22108"/>
                </a:cubicBezTo>
                <a:cubicBezTo>
                  <a:pt x="89749" y="22123"/>
                  <a:pt x="89937" y="22123"/>
                  <a:pt x="90093" y="22131"/>
                </a:cubicBezTo>
                <a:lnTo>
                  <a:pt x="90155" y="22131"/>
                </a:lnTo>
                <a:cubicBezTo>
                  <a:pt x="90234" y="22131"/>
                  <a:pt x="90304" y="22131"/>
                  <a:pt x="90374" y="22139"/>
                </a:cubicBezTo>
                <a:cubicBezTo>
                  <a:pt x="90624" y="22147"/>
                  <a:pt x="90882" y="22162"/>
                  <a:pt x="91171" y="22178"/>
                </a:cubicBezTo>
                <a:lnTo>
                  <a:pt x="92250" y="22264"/>
                </a:lnTo>
                <a:lnTo>
                  <a:pt x="92257" y="22264"/>
                </a:lnTo>
                <a:lnTo>
                  <a:pt x="92281" y="22264"/>
                </a:lnTo>
                <a:cubicBezTo>
                  <a:pt x="92453" y="22287"/>
                  <a:pt x="92640" y="22295"/>
                  <a:pt x="92820" y="22319"/>
                </a:cubicBezTo>
                <a:cubicBezTo>
                  <a:pt x="93078" y="22334"/>
                  <a:pt x="93344" y="22350"/>
                  <a:pt x="93602" y="22373"/>
                </a:cubicBezTo>
                <a:lnTo>
                  <a:pt x="93664" y="22381"/>
                </a:lnTo>
                <a:cubicBezTo>
                  <a:pt x="93938" y="22405"/>
                  <a:pt x="94203" y="22420"/>
                  <a:pt x="94477" y="22451"/>
                </a:cubicBezTo>
                <a:cubicBezTo>
                  <a:pt x="95024" y="22498"/>
                  <a:pt x="95571" y="22561"/>
                  <a:pt x="96110" y="22631"/>
                </a:cubicBezTo>
                <a:cubicBezTo>
                  <a:pt x="96696" y="22709"/>
                  <a:pt x="97282" y="22795"/>
                  <a:pt x="97837" y="22881"/>
                </a:cubicBezTo>
                <a:lnTo>
                  <a:pt x="98064" y="22920"/>
                </a:lnTo>
                <a:cubicBezTo>
                  <a:pt x="98532" y="22991"/>
                  <a:pt x="99009" y="23069"/>
                  <a:pt x="99478" y="23163"/>
                </a:cubicBezTo>
                <a:cubicBezTo>
                  <a:pt x="100017" y="23280"/>
                  <a:pt x="100556" y="23413"/>
                  <a:pt x="101103" y="23553"/>
                </a:cubicBezTo>
                <a:lnTo>
                  <a:pt x="101541" y="23670"/>
                </a:lnTo>
                <a:cubicBezTo>
                  <a:pt x="101650" y="23702"/>
                  <a:pt x="101752" y="23733"/>
                  <a:pt x="101854" y="23764"/>
                </a:cubicBezTo>
                <a:lnTo>
                  <a:pt x="101947" y="23788"/>
                </a:lnTo>
                <a:cubicBezTo>
                  <a:pt x="102182" y="23858"/>
                  <a:pt x="102432" y="23921"/>
                  <a:pt x="102666" y="23999"/>
                </a:cubicBezTo>
                <a:cubicBezTo>
                  <a:pt x="102901" y="24061"/>
                  <a:pt x="103135" y="24155"/>
                  <a:pt x="103377" y="24241"/>
                </a:cubicBezTo>
                <a:cubicBezTo>
                  <a:pt x="103604" y="24327"/>
                  <a:pt x="103815" y="24413"/>
                  <a:pt x="104073" y="24522"/>
                </a:cubicBezTo>
                <a:cubicBezTo>
                  <a:pt x="104151" y="24553"/>
                  <a:pt x="104214" y="24593"/>
                  <a:pt x="104292" y="24624"/>
                </a:cubicBezTo>
                <a:lnTo>
                  <a:pt x="104292" y="53576"/>
                </a:lnTo>
                <a:lnTo>
                  <a:pt x="104292" y="53474"/>
                </a:lnTo>
                <a:lnTo>
                  <a:pt x="0" y="53474"/>
                </a:lnTo>
                <a:close/>
              </a:path>
            </a:pathLst>
          </a:custGeom>
          <a:solidFill>
            <a:srgbClr val="63C6E0">
              <a:alpha val="11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2" name="Google Shape;11742;p30"/>
          <p:cNvSpPr/>
          <p:nvPr/>
        </p:nvSpPr>
        <p:spPr>
          <a:xfrm>
            <a:off x="376729" y="1183604"/>
            <a:ext cx="8594998" cy="3594967"/>
          </a:xfrm>
          <a:custGeom>
            <a:avLst/>
            <a:gdLst/>
            <a:ahLst/>
            <a:cxnLst/>
            <a:rect l="l" t="t" r="r" b="b"/>
            <a:pathLst>
              <a:path w="104683" h="43785" extrusionOk="0">
                <a:moveTo>
                  <a:pt x="0" y="43386"/>
                </a:moveTo>
                <a:lnTo>
                  <a:pt x="0" y="21819"/>
                </a:lnTo>
                <a:lnTo>
                  <a:pt x="0" y="21506"/>
                </a:lnTo>
                <a:cubicBezTo>
                  <a:pt x="32" y="21498"/>
                  <a:pt x="55" y="21498"/>
                  <a:pt x="79" y="21490"/>
                </a:cubicBezTo>
                <a:cubicBezTo>
                  <a:pt x="391" y="21412"/>
                  <a:pt x="688" y="21342"/>
                  <a:pt x="969" y="21295"/>
                </a:cubicBezTo>
                <a:cubicBezTo>
                  <a:pt x="1524" y="21178"/>
                  <a:pt x="2102" y="21068"/>
                  <a:pt x="2689" y="20959"/>
                </a:cubicBezTo>
                <a:cubicBezTo>
                  <a:pt x="3228" y="20865"/>
                  <a:pt x="3837" y="20756"/>
                  <a:pt x="4470" y="20670"/>
                </a:cubicBezTo>
                <a:cubicBezTo>
                  <a:pt x="5041" y="20592"/>
                  <a:pt x="5619" y="20553"/>
                  <a:pt x="6268" y="20521"/>
                </a:cubicBezTo>
                <a:cubicBezTo>
                  <a:pt x="6588" y="20498"/>
                  <a:pt x="6901" y="20490"/>
                  <a:pt x="7205" y="20475"/>
                </a:cubicBezTo>
                <a:lnTo>
                  <a:pt x="7260" y="20475"/>
                </a:lnTo>
                <a:lnTo>
                  <a:pt x="7330" y="20475"/>
                </a:lnTo>
                <a:lnTo>
                  <a:pt x="7338" y="20475"/>
                </a:lnTo>
                <a:cubicBezTo>
                  <a:pt x="7565" y="20459"/>
                  <a:pt x="7784" y="20451"/>
                  <a:pt x="8018" y="20443"/>
                </a:cubicBezTo>
                <a:cubicBezTo>
                  <a:pt x="8432" y="20420"/>
                  <a:pt x="8870" y="20404"/>
                  <a:pt x="9182" y="20381"/>
                </a:cubicBezTo>
                <a:lnTo>
                  <a:pt x="9206" y="20381"/>
                </a:lnTo>
                <a:lnTo>
                  <a:pt x="9253" y="20381"/>
                </a:lnTo>
                <a:lnTo>
                  <a:pt x="9276" y="20381"/>
                </a:lnTo>
                <a:lnTo>
                  <a:pt x="9284" y="20381"/>
                </a:lnTo>
                <a:cubicBezTo>
                  <a:pt x="9948" y="20342"/>
                  <a:pt x="10769" y="20303"/>
                  <a:pt x="11527" y="20279"/>
                </a:cubicBezTo>
                <a:cubicBezTo>
                  <a:pt x="11777" y="20264"/>
                  <a:pt x="12011" y="20256"/>
                  <a:pt x="12253" y="20248"/>
                </a:cubicBezTo>
                <a:cubicBezTo>
                  <a:pt x="12441" y="20232"/>
                  <a:pt x="12636" y="20232"/>
                  <a:pt x="12816" y="20224"/>
                </a:cubicBezTo>
                <a:cubicBezTo>
                  <a:pt x="13230" y="20217"/>
                  <a:pt x="13652" y="20185"/>
                  <a:pt x="14090" y="20162"/>
                </a:cubicBezTo>
                <a:lnTo>
                  <a:pt x="14184" y="20146"/>
                </a:lnTo>
                <a:lnTo>
                  <a:pt x="14191" y="20146"/>
                </a:lnTo>
                <a:lnTo>
                  <a:pt x="14207" y="20146"/>
                </a:lnTo>
                <a:lnTo>
                  <a:pt x="14215" y="20146"/>
                </a:lnTo>
                <a:lnTo>
                  <a:pt x="14223" y="20146"/>
                </a:lnTo>
                <a:cubicBezTo>
                  <a:pt x="14449" y="20131"/>
                  <a:pt x="14684" y="20107"/>
                  <a:pt x="14918" y="20084"/>
                </a:cubicBezTo>
                <a:lnTo>
                  <a:pt x="14934" y="20084"/>
                </a:lnTo>
                <a:cubicBezTo>
                  <a:pt x="15184" y="20053"/>
                  <a:pt x="15496" y="20013"/>
                  <a:pt x="15786" y="19967"/>
                </a:cubicBezTo>
                <a:cubicBezTo>
                  <a:pt x="16379" y="19865"/>
                  <a:pt x="16966" y="19771"/>
                  <a:pt x="17536" y="19662"/>
                </a:cubicBezTo>
                <a:cubicBezTo>
                  <a:pt x="18216" y="19529"/>
                  <a:pt x="18935" y="19388"/>
                  <a:pt x="19716" y="19224"/>
                </a:cubicBezTo>
                <a:cubicBezTo>
                  <a:pt x="20162" y="19123"/>
                  <a:pt x="20630" y="19013"/>
                  <a:pt x="21084" y="18888"/>
                </a:cubicBezTo>
                <a:cubicBezTo>
                  <a:pt x="21303" y="18834"/>
                  <a:pt x="21537" y="18763"/>
                  <a:pt x="21810" y="18677"/>
                </a:cubicBezTo>
                <a:cubicBezTo>
                  <a:pt x="22037" y="18607"/>
                  <a:pt x="22256" y="18529"/>
                  <a:pt x="22467" y="18451"/>
                </a:cubicBezTo>
                <a:cubicBezTo>
                  <a:pt x="22623" y="18388"/>
                  <a:pt x="22787" y="18326"/>
                  <a:pt x="22959" y="18255"/>
                </a:cubicBezTo>
                <a:cubicBezTo>
                  <a:pt x="23100" y="18185"/>
                  <a:pt x="23256" y="18115"/>
                  <a:pt x="23444" y="18021"/>
                </a:cubicBezTo>
                <a:cubicBezTo>
                  <a:pt x="23631" y="17919"/>
                  <a:pt x="23788" y="17841"/>
                  <a:pt x="23944" y="17747"/>
                </a:cubicBezTo>
                <a:cubicBezTo>
                  <a:pt x="24108" y="17646"/>
                  <a:pt x="24288" y="17536"/>
                  <a:pt x="24452" y="17435"/>
                </a:cubicBezTo>
                <a:lnTo>
                  <a:pt x="24491" y="17411"/>
                </a:lnTo>
                <a:lnTo>
                  <a:pt x="24530" y="17396"/>
                </a:lnTo>
                <a:cubicBezTo>
                  <a:pt x="24577" y="17364"/>
                  <a:pt x="24624" y="17333"/>
                  <a:pt x="24678" y="17294"/>
                </a:cubicBezTo>
                <a:lnTo>
                  <a:pt x="24678" y="17294"/>
                </a:lnTo>
                <a:cubicBezTo>
                  <a:pt x="24686" y="17286"/>
                  <a:pt x="24694" y="17278"/>
                  <a:pt x="24717" y="17278"/>
                </a:cubicBezTo>
                <a:cubicBezTo>
                  <a:pt x="24725" y="17208"/>
                  <a:pt x="24764" y="17138"/>
                  <a:pt x="24811" y="17114"/>
                </a:cubicBezTo>
                <a:cubicBezTo>
                  <a:pt x="24889" y="17052"/>
                  <a:pt x="24967" y="17005"/>
                  <a:pt x="25038" y="16942"/>
                </a:cubicBezTo>
                <a:lnTo>
                  <a:pt x="25046" y="16942"/>
                </a:lnTo>
                <a:cubicBezTo>
                  <a:pt x="25163" y="16856"/>
                  <a:pt x="25288" y="16771"/>
                  <a:pt x="25429" y="16669"/>
                </a:cubicBezTo>
                <a:cubicBezTo>
                  <a:pt x="25788" y="16419"/>
                  <a:pt x="26132" y="16200"/>
                  <a:pt x="26476" y="16020"/>
                </a:cubicBezTo>
                <a:cubicBezTo>
                  <a:pt x="26687" y="15887"/>
                  <a:pt x="26890" y="15794"/>
                  <a:pt x="27101" y="15708"/>
                </a:cubicBezTo>
                <a:cubicBezTo>
                  <a:pt x="27296" y="15614"/>
                  <a:pt x="27507" y="15536"/>
                  <a:pt x="27749" y="15458"/>
                </a:cubicBezTo>
                <a:cubicBezTo>
                  <a:pt x="28164" y="15325"/>
                  <a:pt x="28625" y="15215"/>
                  <a:pt x="29140" y="15129"/>
                </a:cubicBezTo>
                <a:cubicBezTo>
                  <a:pt x="29570" y="15059"/>
                  <a:pt x="30000" y="15020"/>
                  <a:pt x="30430" y="15020"/>
                </a:cubicBezTo>
                <a:lnTo>
                  <a:pt x="30477" y="15020"/>
                </a:lnTo>
                <a:cubicBezTo>
                  <a:pt x="30711" y="15020"/>
                  <a:pt x="30946" y="15028"/>
                  <a:pt x="31149" y="15051"/>
                </a:cubicBezTo>
                <a:cubicBezTo>
                  <a:pt x="31414" y="15067"/>
                  <a:pt x="31633" y="15083"/>
                  <a:pt x="31836" y="15106"/>
                </a:cubicBezTo>
                <a:cubicBezTo>
                  <a:pt x="32258" y="15161"/>
                  <a:pt x="32696" y="15239"/>
                  <a:pt x="33212" y="15340"/>
                </a:cubicBezTo>
                <a:cubicBezTo>
                  <a:pt x="33438" y="15395"/>
                  <a:pt x="33649" y="15450"/>
                  <a:pt x="33860" y="15512"/>
                </a:cubicBezTo>
                <a:cubicBezTo>
                  <a:pt x="34071" y="15567"/>
                  <a:pt x="34274" y="15645"/>
                  <a:pt x="34470" y="15716"/>
                </a:cubicBezTo>
                <a:cubicBezTo>
                  <a:pt x="34587" y="15755"/>
                  <a:pt x="34704" y="15802"/>
                  <a:pt x="34821" y="15841"/>
                </a:cubicBezTo>
                <a:lnTo>
                  <a:pt x="34884" y="15864"/>
                </a:lnTo>
                <a:cubicBezTo>
                  <a:pt x="34931" y="15880"/>
                  <a:pt x="35001" y="15911"/>
                  <a:pt x="35072" y="15927"/>
                </a:cubicBezTo>
                <a:cubicBezTo>
                  <a:pt x="35087" y="15927"/>
                  <a:pt x="35095" y="15942"/>
                  <a:pt x="35118" y="15942"/>
                </a:cubicBezTo>
                <a:lnTo>
                  <a:pt x="35126" y="15942"/>
                </a:lnTo>
                <a:lnTo>
                  <a:pt x="35134" y="15942"/>
                </a:lnTo>
                <a:lnTo>
                  <a:pt x="35134" y="15942"/>
                </a:lnTo>
                <a:lnTo>
                  <a:pt x="35134" y="15942"/>
                </a:lnTo>
                <a:lnTo>
                  <a:pt x="35150" y="15942"/>
                </a:lnTo>
                <a:lnTo>
                  <a:pt x="35150" y="15942"/>
                </a:lnTo>
                <a:cubicBezTo>
                  <a:pt x="35165" y="15927"/>
                  <a:pt x="35197" y="15919"/>
                  <a:pt x="35228" y="15903"/>
                </a:cubicBezTo>
                <a:cubicBezTo>
                  <a:pt x="35314" y="15848"/>
                  <a:pt x="35400" y="15794"/>
                  <a:pt x="35478" y="15747"/>
                </a:cubicBezTo>
                <a:lnTo>
                  <a:pt x="35486" y="15747"/>
                </a:lnTo>
                <a:cubicBezTo>
                  <a:pt x="35548" y="15716"/>
                  <a:pt x="35595" y="15677"/>
                  <a:pt x="35658" y="15645"/>
                </a:cubicBezTo>
                <a:cubicBezTo>
                  <a:pt x="35830" y="15536"/>
                  <a:pt x="36017" y="15442"/>
                  <a:pt x="36205" y="15364"/>
                </a:cubicBezTo>
                <a:cubicBezTo>
                  <a:pt x="36408" y="15262"/>
                  <a:pt x="36634" y="15200"/>
                  <a:pt x="36830" y="15137"/>
                </a:cubicBezTo>
                <a:cubicBezTo>
                  <a:pt x="37033" y="15067"/>
                  <a:pt x="37228" y="15020"/>
                  <a:pt x="37424" y="14981"/>
                </a:cubicBezTo>
                <a:cubicBezTo>
                  <a:pt x="37846" y="14895"/>
                  <a:pt x="38275" y="14825"/>
                  <a:pt x="38713" y="14793"/>
                </a:cubicBezTo>
                <a:cubicBezTo>
                  <a:pt x="38877" y="14786"/>
                  <a:pt x="39057" y="14778"/>
                  <a:pt x="39237" y="14778"/>
                </a:cubicBezTo>
                <a:cubicBezTo>
                  <a:pt x="39487" y="14778"/>
                  <a:pt x="39760" y="14786"/>
                  <a:pt x="40073" y="14809"/>
                </a:cubicBezTo>
                <a:cubicBezTo>
                  <a:pt x="40471" y="14833"/>
                  <a:pt x="40831" y="14872"/>
                  <a:pt x="41182" y="14934"/>
                </a:cubicBezTo>
                <a:cubicBezTo>
                  <a:pt x="41362" y="14965"/>
                  <a:pt x="41526" y="14989"/>
                  <a:pt x="41683" y="15028"/>
                </a:cubicBezTo>
                <a:cubicBezTo>
                  <a:pt x="41753" y="15051"/>
                  <a:pt x="41831" y="15067"/>
                  <a:pt x="41894" y="15090"/>
                </a:cubicBezTo>
                <a:lnTo>
                  <a:pt x="41909" y="15090"/>
                </a:lnTo>
                <a:lnTo>
                  <a:pt x="41909" y="15090"/>
                </a:lnTo>
                <a:cubicBezTo>
                  <a:pt x="41995" y="15106"/>
                  <a:pt x="42081" y="15137"/>
                  <a:pt x="42183" y="15161"/>
                </a:cubicBezTo>
                <a:lnTo>
                  <a:pt x="42190" y="15161"/>
                </a:lnTo>
                <a:lnTo>
                  <a:pt x="42198" y="15161"/>
                </a:lnTo>
                <a:lnTo>
                  <a:pt x="42222" y="15161"/>
                </a:lnTo>
                <a:lnTo>
                  <a:pt x="42230" y="15161"/>
                </a:lnTo>
                <a:lnTo>
                  <a:pt x="42237" y="15161"/>
                </a:lnTo>
                <a:cubicBezTo>
                  <a:pt x="42245" y="15145"/>
                  <a:pt x="42261" y="15145"/>
                  <a:pt x="42269" y="15137"/>
                </a:cubicBezTo>
                <a:cubicBezTo>
                  <a:pt x="42315" y="15098"/>
                  <a:pt x="42362" y="15059"/>
                  <a:pt x="42425" y="15004"/>
                </a:cubicBezTo>
                <a:lnTo>
                  <a:pt x="42691" y="14739"/>
                </a:lnTo>
                <a:lnTo>
                  <a:pt x="42698" y="14731"/>
                </a:lnTo>
                <a:lnTo>
                  <a:pt x="42698" y="14715"/>
                </a:lnTo>
                <a:cubicBezTo>
                  <a:pt x="42737" y="14676"/>
                  <a:pt x="42777" y="14629"/>
                  <a:pt x="42823" y="14590"/>
                </a:cubicBezTo>
                <a:cubicBezTo>
                  <a:pt x="42948" y="14465"/>
                  <a:pt x="43128" y="14286"/>
                  <a:pt x="43324" y="14129"/>
                </a:cubicBezTo>
                <a:cubicBezTo>
                  <a:pt x="43480" y="14004"/>
                  <a:pt x="43644" y="13887"/>
                  <a:pt x="43863" y="13754"/>
                </a:cubicBezTo>
                <a:cubicBezTo>
                  <a:pt x="44042" y="13637"/>
                  <a:pt x="44238" y="13528"/>
                  <a:pt x="44449" y="13426"/>
                </a:cubicBezTo>
                <a:cubicBezTo>
                  <a:pt x="44652" y="13340"/>
                  <a:pt x="44847" y="13262"/>
                  <a:pt x="45051" y="13207"/>
                </a:cubicBezTo>
                <a:cubicBezTo>
                  <a:pt x="45246" y="13145"/>
                  <a:pt x="45465" y="13098"/>
                  <a:pt x="45707" y="13059"/>
                </a:cubicBezTo>
                <a:cubicBezTo>
                  <a:pt x="45949" y="13020"/>
                  <a:pt x="46191" y="12996"/>
                  <a:pt x="46426" y="12988"/>
                </a:cubicBezTo>
                <a:lnTo>
                  <a:pt x="46543" y="12988"/>
                </a:lnTo>
                <a:cubicBezTo>
                  <a:pt x="46699" y="12988"/>
                  <a:pt x="46871" y="12996"/>
                  <a:pt x="47090" y="13012"/>
                </a:cubicBezTo>
                <a:cubicBezTo>
                  <a:pt x="47395" y="13027"/>
                  <a:pt x="47668" y="13059"/>
                  <a:pt x="47926" y="13098"/>
                </a:cubicBezTo>
                <a:cubicBezTo>
                  <a:pt x="48059" y="13113"/>
                  <a:pt x="48215" y="13145"/>
                  <a:pt x="48372" y="13184"/>
                </a:cubicBezTo>
                <a:cubicBezTo>
                  <a:pt x="48434" y="13192"/>
                  <a:pt x="48489" y="13215"/>
                  <a:pt x="48551" y="13223"/>
                </a:cubicBezTo>
                <a:lnTo>
                  <a:pt x="48567" y="13223"/>
                </a:lnTo>
                <a:lnTo>
                  <a:pt x="48567" y="13223"/>
                </a:lnTo>
                <a:cubicBezTo>
                  <a:pt x="48637" y="13246"/>
                  <a:pt x="48716" y="13254"/>
                  <a:pt x="48786" y="13270"/>
                </a:cubicBezTo>
                <a:cubicBezTo>
                  <a:pt x="48848" y="13285"/>
                  <a:pt x="48958" y="13301"/>
                  <a:pt x="49067" y="13309"/>
                </a:cubicBezTo>
                <a:lnTo>
                  <a:pt x="49106" y="13309"/>
                </a:lnTo>
                <a:lnTo>
                  <a:pt x="49145" y="13309"/>
                </a:lnTo>
                <a:cubicBezTo>
                  <a:pt x="49153" y="13309"/>
                  <a:pt x="49161" y="13309"/>
                  <a:pt x="49177" y="13301"/>
                </a:cubicBezTo>
                <a:lnTo>
                  <a:pt x="49184" y="13301"/>
                </a:lnTo>
                <a:lnTo>
                  <a:pt x="49184" y="13301"/>
                </a:lnTo>
                <a:lnTo>
                  <a:pt x="49192" y="13293"/>
                </a:lnTo>
                <a:cubicBezTo>
                  <a:pt x="49200" y="13293"/>
                  <a:pt x="49200" y="13285"/>
                  <a:pt x="49216" y="13285"/>
                </a:cubicBezTo>
                <a:cubicBezTo>
                  <a:pt x="49231" y="13270"/>
                  <a:pt x="49239" y="13262"/>
                  <a:pt x="49263" y="13246"/>
                </a:cubicBezTo>
                <a:lnTo>
                  <a:pt x="49388" y="13113"/>
                </a:lnTo>
                <a:cubicBezTo>
                  <a:pt x="49466" y="13020"/>
                  <a:pt x="49544" y="12918"/>
                  <a:pt x="49606" y="12832"/>
                </a:cubicBezTo>
                <a:lnTo>
                  <a:pt x="49606" y="12824"/>
                </a:lnTo>
                <a:lnTo>
                  <a:pt x="49614" y="12816"/>
                </a:lnTo>
                <a:lnTo>
                  <a:pt x="49622" y="12801"/>
                </a:lnTo>
                <a:lnTo>
                  <a:pt x="49630" y="12793"/>
                </a:lnTo>
                <a:cubicBezTo>
                  <a:pt x="49661" y="12746"/>
                  <a:pt x="49700" y="12707"/>
                  <a:pt x="49731" y="12668"/>
                </a:cubicBezTo>
                <a:cubicBezTo>
                  <a:pt x="49864" y="12480"/>
                  <a:pt x="50005" y="12316"/>
                  <a:pt x="50138" y="12160"/>
                </a:cubicBezTo>
                <a:cubicBezTo>
                  <a:pt x="50442" y="11816"/>
                  <a:pt x="50763" y="11496"/>
                  <a:pt x="51099" y="11222"/>
                </a:cubicBezTo>
                <a:cubicBezTo>
                  <a:pt x="51263" y="11074"/>
                  <a:pt x="51443" y="10957"/>
                  <a:pt x="51638" y="10808"/>
                </a:cubicBezTo>
                <a:cubicBezTo>
                  <a:pt x="51802" y="10691"/>
                  <a:pt x="51990" y="10566"/>
                  <a:pt x="52224" y="10417"/>
                </a:cubicBezTo>
                <a:cubicBezTo>
                  <a:pt x="52560" y="10191"/>
                  <a:pt x="52951" y="9972"/>
                  <a:pt x="53412" y="9738"/>
                </a:cubicBezTo>
                <a:cubicBezTo>
                  <a:pt x="54217" y="9316"/>
                  <a:pt x="55076" y="8878"/>
                  <a:pt x="55983" y="8612"/>
                </a:cubicBezTo>
                <a:cubicBezTo>
                  <a:pt x="56178" y="8550"/>
                  <a:pt x="56405" y="8503"/>
                  <a:pt x="56678" y="8456"/>
                </a:cubicBezTo>
                <a:cubicBezTo>
                  <a:pt x="56897" y="8417"/>
                  <a:pt x="57132" y="8386"/>
                  <a:pt x="57366" y="8370"/>
                </a:cubicBezTo>
                <a:cubicBezTo>
                  <a:pt x="57554" y="8354"/>
                  <a:pt x="57741" y="8347"/>
                  <a:pt x="57937" y="8347"/>
                </a:cubicBezTo>
                <a:cubicBezTo>
                  <a:pt x="58202" y="8347"/>
                  <a:pt x="58484" y="8354"/>
                  <a:pt x="58796" y="8386"/>
                </a:cubicBezTo>
                <a:cubicBezTo>
                  <a:pt x="59031" y="8409"/>
                  <a:pt x="59257" y="8425"/>
                  <a:pt x="59492" y="8456"/>
                </a:cubicBezTo>
                <a:cubicBezTo>
                  <a:pt x="59710" y="8487"/>
                  <a:pt x="59929" y="8526"/>
                  <a:pt x="60164" y="8565"/>
                </a:cubicBezTo>
                <a:cubicBezTo>
                  <a:pt x="60547" y="8628"/>
                  <a:pt x="60953" y="8730"/>
                  <a:pt x="61406" y="8855"/>
                </a:cubicBezTo>
                <a:cubicBezTo>
                  <a:pt x="61812" y="8972"/>
                  <a:pt x="62227" y="9120"/>
                  <a:pt x="62602" y="9277"/>
                </a:cubicBezTo>
                <a:cubicBezTo>
                  <a:pt x="62797" y="9355"/>
                  <a:pt x="62977" y="9441"/>
                  <a:pt x="63149" y="9527"/>
                </a:cubicBezTo>
                <a:cubicBezTo>
                  <a:pt x="63227" y="9566"/>
                  <a:pt x="63305" y="9620"/>
                  <a:pt x="63375" y="9644"/>
                </a:cubicBezTo>
                <a:lnTo>
                  <a:pt x="63383" y="9644"/>
                </a:lnTo>
                <a:cubicBezTo>
                  <a:pt x="63454" y="9683"/>
                  <a:pt x="63532" y="9722"/>
                  <a:pt x="63602" y="9761"/>
                </a:cubicBezTo>
                <a:lnTo>
                  <a:pt x="63610" y="9753"/>
                </a:lnTo>
                <a:lnTo>
                  <a:pt x="63610" y="9753"/>
                </a:lnTo>
                <a:cubicBezTo>
                  <a:pt x="63649" y="9706"/>
                  <a:pt x="63688" y="9667"/>
                  <a:pt x="63719" y="9620"/>
                </a:cubicBezTo>
                <a:lnTo>
                  <a:pt x="63727" y="9605"/>
                </a:lnTo>
                <a:lnTo>
                  <a:pt x="63735" y="9597"/>
                </a:lnTo>
                <a:cubicBezTo>
                  <a:pt x="63797" y="9519"/>
                  <a:pt x="63875" y="9433"/>
                  <a:pt x="63946" y="9355"/>
                </a:cubicBezTo>
                <a:cubicBezTo>
                  <a:pt x="64071" y="9206"/>
                  <a:pt x="64227" y="9058"/>
                  <a:pt x="64391" y="8917"/>
                </a:cubicBezTo>
                <a:cubicBezTo>
                  <a:pt x="64727" y="8628"/>
                  <a:pt x="65087" y="8378"/>
                  <a:pt x="65477" y="8159"/>
                </a:cubicBezTo>
                <a:cubicBezTo>
                  <a:pt x="65688" y="8034"/>
                  <a:pt x="65915" y="7940"/>
                  <a:pt x="66095" y="7847"/>
                </a:cubicBezTo>
                <a:cubicBezTo>
                  <a:pt x="66298" y="7753"/>
                  <a:pt x="66525" y="7667"/>
                  <a:pt x="66736" y="7589"/>
                </a:cubicBezTo>
                <a:cubicBezTo>
                  <a:pt x="66954" y="7518"/>
                  <a:pt x="67173" y="7471"/>
                  <a:pt x="67361" y="7432"/>
                </a:cubicBezTo>
                <a:cubicBezTo>
                  <a:pt x="67580" y="7393"/>
                  <a:pt x="67798" y="7370"/>
                  <a:pt x="68056" y="7354"/>
                </a:cubicBezTo>
                <a:cubicBezTo>
                  <a:pt x="68181" y="7339"/>
                  <a:pt x="68322" y="7339"/>
                  <a:pt x="68447" y="7339"/>
                </a:cubicBezTo>
                <a:cubicBezTo>
                  <a:pt x="68908" y="7339"/>
                  <a:pt x="69385" y="7378"/>
                  <a:pt x="69869" y="7456"/>
                </a:cubicBezTo>
                <a:cubicBezTo>
                  <a:pt x="70127" y="7495"/>
                  <a:pt x="70377" y="7565"/>
                  <a:pt x="70690" y="7651"/>
                </a:cubicBezTo>
                <a:cubicBezTo>
                  <a:pt x="70830" y="7690"/>
                  <a:pt x="70963" y="7745"/>
                  <a:pt x="71080" y="7792"/>
                </a:cubicBezTo>
                <a:cubicBezTo>
                  <a:pt x="71112" y="7800"/>
                  <a:pt x="71143" y="7823"/>
                  <a:pt x="71182" y="7831"/>
                </a:cubicBezTo>
                <a:cubicBezTo>
                  <a:pt x="71190" y="7800"/>
                  <a:pt x="71221" y="7729"/>
                  <a:pt x="71252" y="7675"/>
                </a:cubicBezTo>
                <a:cubicBezTo>
                  <a:pt x="71291" y="7589"/>
                  <a:pt x="71338" y="7495"/>
                  <a:pt x="71377" y="7440"/>
                </a:cubicBezTo>
                <a:cubicBezTo>
                  <a:pt x="71455" y="7292"/>
                  <a:pt x="71549" y="7159"/>
                  <a:pt x="71643" y="7018"/>
                </a:cubicBezTo>
                <a:cubicBezTo>
                  <a:pt x="71745" y="6870"/>
                  <a:pt x="71846" y="6737"/>
                  <a:pt x="71956" y="6596"/>
                </a:cubicBezTo>
                <a:lnTo>
                  <a:pt x="71956" y="6588"/>
                </a:lnTo>
                <a:cubicBezTo>
                  <a:pt x="72049" y="6471"/>
                  <a:pt x="72159" y="6338"/>
                  <a:pt x="72276" y="6205"/>
                </a:cubicBezTo>
                <a:cubicBezTo>
                  <a:pt x="72542" y="5924"/>
                  <a:pt x="72831" y="5674"/>
                  <a:pt x="73057" y="5479"/>
                </a:cubicBezTo>
                <a:cubicBezTo>
                  <a:pt x="73323" y="5252"/>
                  <a:pt x="73581" y="5049"/>
                  <a:pt x="73847" y="4861"/>
                </a:cubicBezTo>
                <a:cubicBezTo>
                  <a:pt x="74151" y="4643"/>
                  <a:pt x="74417" y="4471"/>
                  <a:pt x="74698" y="4314"/>
                </a:cubicBezTo>
                <a:cubicBezTo>
                  <a:pt x="75011" y="4150"/>
                  <a:pt x="75339" y="3994"/>
                  <a:pt x="75675" y="3853"/>
                </a:cubicBezTo>
                <a:cubicBezTo>
                  <a:pt x="76003" y="3721"/>
                  <a:pt x="76339" y="3619"/>
                  <a:pt x="76683" y="3549"/>
                </a:cubicBezTo>
                <a:cubicBezTo>
                  <a:pt x="76980" y="3494"/>
                  <a:pt x="77316" y="3463"/>
                  <a:pt x="77684" y="3463"/>
                </a:cubicBezTo>
                <a:lnTo>
                  <a:pt x="77715" y="3463"/>
                </a:lnTo>
                <a:cubicBezTo>
                  <a:pt x="78324" y="3463"/>
                  <a:pt x="78973" y="3549"/>
                  <a:pt x="79739" y="3736"/>
                </a:cubicBezTo>
                <a:cubicBezTo>
                  <a:pt x="80067" y="3814"/>
                  <a:pt x="80403" y="3924"/>
                  <a:pt x="80716" y="4041"/>
                </a:cubicBezTo>
                <a:cubicBezTo>
                  <a:pt x="80966" y="4135"/>
                  <a:pt x="81239" y="4283"/>
                  <a:pt x="81575" y="4479"/>
                </a:cubicBezTo>
                <a:cubicBezTo>
                  <a:pt x="81771" y="4596"/>
                  <a:pt x="81958" y="4713"/>
                  <a:pt x="82122" y="4861"/>
                </a:cubicBezTo>
                <a:cubicBezTo>
                  <a:pt x="82200" y="4932"/>
                  <a:pt x="82271" y="4994"/>
                  <a:pt x="82364" y="5096"/>
                </a:cubicBezTo>
                <a:lnTo>
                  <a:pt x="82364" y="5096"/>
                </a:lnTo>
                <a:cubicBezTo>
                  <a:pt x="82372" y="5057"/>
                  <a:pt x="82396" y="5026"/>
                  <a:pt x="82411" y="4994"/>
                </a:cubicBezTo>
                <a:cubicBezTo>
                  <a:pt x="82513" y="4783"/>
                  <a:pt x="82638" y="4564"/>
                  <a:pt x="82763" y="4361"/>
                </a:cubicBezTo>
                <a:lnTo>
                  <a:pt x="82747" y="4393"/>
                </a:lnTo>
                <a:cubicBezTo>
                  <a:pt x="82935" y="4103"/>
                  <a:pt x="83115" y="3838"/>
                  <a:pt x="83326" y="3595"/>
                </a:cubicBezTo>
                <a:cubicBezTo>
                  <a:pt x="83568" y="3299"/>
                  <a:pt x="83779" y="3064"/>
                  <a:pt x="83990" y="2869"/>
                </a:cubicBezTo>
                <a:cubicBezTo>
                  <a:pt x="84427" y="2439"/>
                  <a:pt x="84967" y="2048"/>
                  <a:pt x="85631" y="1681"/>
                </a:cubicBezTo>
                <a:cubicBezTo>
                  <a:pt x="85928" y="1509"/>
                  <a:pt x="86256" y="1368"/>
                  <a:pt x="86592" y="1236"/>
                </a:cubicBezTo>
                <a:cubicBezTo>
                  <a:pt x="86772" y="1173"/>
                  <a:pt x="86959" y="1118"/>
                  <a:pt x="87116" y="1071"/>
                </a:cubicBezTo>
                <a:cubicBezTo>
                  <a:pt x="87295" y="1025"/>
                  <a:pt x="87467" y="985"/>
                  <a:pt x="87624" y="954"/>
                </a:cubicBezTo>
                <a:cubicBezTo>
                  <a:pt x="87999" y="884"/>
                  <a:pt x="88335" y="845"/>
                  <a:pt x="88655" y="845"/>
                </a:cubicBezTo>
                <a:lnTo>
                  <a:pt x="88655" y="845"/>
                </a:lnTo>
                <a:lnTo>
                  <a:pt x="88741" y="845"/>
                </a:lnTo>
                <a:cubicBezTo>
                  <a:pt x="89054" y="845"/>
                  <a:pt x="89382" y="868"/>
                  <a:pt x="89718" y="907"/>
                </a:cubicBezTo>
                <a:cubicBezTo>
                  <a:pt x="90382" y="985"/>
                  <a:pt x="91078" y="1150"/>
                  <a:pt x="91781" y="1384"/>
                </a:cubicBezTo>
                <a:cubicBezTo>
                  <a:pt x="92101" y="1493"/>
                  <a:pt x="92429" y="1626"/>
                  <a:pt x="92742" y="1798"/>
                </a:cubicBezTo>
                <a:cubicBezTo>
                  <a:pt x="92883" y="1876"/>
                  <a:pt x="93039" y="1962"/>
                  <a:pt x="93180" y="2072"/>
                </a:cubicBezTo>
                <a:cubicBezTo>
                  <a:pt x="93336" y="2189"/>
                  <a:pt x="93461" y="2290"/>
                  <a:pt x="93547" y="2423"/>
                </a:cubicBezTo>
                <a:lnTo>
                  <a:pt x="93547" y="2423"/>
                </a:lnTo>
                <a:cubicBezTo>
                  <a:pt x="93586" y="2345"/>
                  <a:pt x="93617" y="2267"/>
                  <a:pt x="93656" y="2197"/>
                </a:cubicBezTo>
                <a:cubicBezTo>
                  <a:pt x="93813" y="1915"/>
                  <a:pt x="94016" y="1650"/>
                  <a:pt x="94242" y="1423"/>
                </a:cubicBezTo>
                <a:cubicBezTo>
                  <a:pt x="94446" y="1220"/>
                  <a:pt x="94696" y="1025"/>
                  <a:pt x="95032" y="798"/>
                </a:cubicBezTo>
                <a:cubicBezTo>
                  <a:pt x="95329" y="603"/>
                  <a:pt x="95641" y="446"/>
                  <a:pt x="95962" y="329"/>
                </a:cubicBezTo>
                <a:cubicBezTo>
                  <a:pt x="96305" y="204"/>
                  <a:pt x="96649" y="118"/>
                  <a:pt x="96977" y="63"/>
                </a:cubicBezTo>
                <a:cubicBezTo>
                  <a:pt x="97290" y="17"/>
                  <a:pt x="97626" y="1"/>
                  <a:pt x="98001" y="1"/>
                </a:cubicBezTo>
                <a:lnTo>
                  <a:pt x="98056" y="1"/>
                </a:lnTo>
                <a:cubicBezTo>
                  <a:pt x="98220" y="1"/>
                  <a:pt x="98392" y="9"/>
                  <a:pt x="98548" y="24"/>
                </a:cubicBezTo>
                <a:cubicBezTo>
                  <a:pt x="98720" y="40"/>
                  <a:pt x="98892" y="56"/>
                  <a:pt x="99056" y="87"/>
                </a:cubicBezTo>
                <a:cubicBezTo>
                  <a:pt x="99431" y="142"/>
                  <a:pt x="99744" y="212"/>
                  <a:pt x="100025" y="290"/>
                </a:cubicBezTo>
                <a:cubicBezTo>
                  <a:pt x="100533" y="446"/>
                  <a:pt x="101010" y="665"/>
                  <a:pt x="101455" y="946"/>
                </a:cubicBezTo>
                <a:cubicBezTo>
                  <a:pt x="101650" y="1071"/>
                  <a:pt x="101885" y="1220"/>
                  <a:pt x="102080" y="1415"/>
                </a:cubicBezTo>
                <a:cubicBezTo>
                  <a:pt x="102174" y="1509"/>
                  <a:pt x="102252" y="1611"/>
                  <a:pt x="102315" y="1720"/>
                </a:cubicBezTo>
                <a:lnTo>
                  <a:pt x="102338" y="1775"/>
                </a:lnTo>
                <a:lnTo>
                  <a:pt x="102377" y="1736"/>
                </a:lnTo>
                <a:lnTo>
                  <a:pt x="102393" y="1728"/>
                </a:lnTo>
                <a:cubicBezTo>
                  <a:pt x="102432" y="1681"/>
                  <a:pt x="102471" y="1642"/>
                  <a:pt x="102518" y="1587"/>
                </a:cubicBezTo>
                <a:cubicBezTo>
                  <a:pt x="102721" y="1361"/>
                  <a:pt x="102955" y="1181"/>
                  <a:pt x="103198" y="1032"/>
                </a:cubicBezTo>
                <a:cubicBezTo>
                  <a:pt x="103307" y="962"/>
                  <a:pt x="103432" y="907"/>
                  <a:pt x="103604" y="829"/>
                </a:cubicBezTo>
                <a:cubicBezTo>
                  <a:pt x="103737" y="767"/>
                  <a:pt x="103885" y="712"/>
                  <a:pt x="104018" y="673"/>
                </a:cubicBezTo>
                <a:cubicBezTo>
                  <a:pt x="104135" y="634"/>
                  <a:pt x="104268" y="603"/>
                  <a:pt x="104385" y="587"/>
                </a:cubicBezTo>
                <a:lnTo>
                  <a:pt x="104385" y="43488"/>
                </a:lnTo>
                <a:lnTo>
                  <a:pt x="104385" y="43488"/>
                </a:lnTo>
                <a:cubicBezTo>
                  <a:pt x="104385" y="43785"/>
                  <a:pt x="104682" y="43386"/>
                  <a:pt x="104385" y="43386"/>
                </a:cubicBezTo>
                <a:close/>
              </a:path>
            </a:pathLst>
          </a:custGeom>
          <a:solidFill>
            <a:srgbClr val="FFFFFF">
              <a:alpha val="50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43" name="Google Shape;11743;p30"/>
          <p:cNvGrpSpPr/>
          <p:nvPr/>
        </p:nvGrpSpPr>
        <p:grpSpPr>
          <a:xfrm>
            <a:off x="13" y="0"/>
            <a:ext cx="9144201" cy="5143610"/>
            <a:chOff x="13" y="0"/>
            <a:chExt cx="9144201" cy="5143610"/>
          </a:xfrm>
        </p:grpSpPr>
        <p:sp>
          <p:nvSpPr>
            <p:cNvPr id="11744" name="Google Shape;11744;p30"/>
            <p:cNvSpPr/>
            <p:nvPr/>
          </p:nvSpPr>
          <p:spPr>
            <a:xfrm>
              <a:off x="2047939" y="2245289"/>
              <a:ext cx="25004" cy="200"/>
            </a:xfrm>
            <a:custGeom>
              <a:avLst/>
              <a:gdLst/>
              <a:ahLst/>
              <a:cxnLst/>
              <a:rect l="l" t="t" r="r" b="b"/>
              <a:pathLst>
                <a:path w="125" h="1" extrusionOk="0">
                  <a:moveTo>
                    <a:pt x="1" y="1"/>
                  </a:moveTo>
                  <a:lnTo>
                    <a:pt x="125" y="1"/>
                  </a:lnTo>
                  <a:lnTo>
                    <a:pt x="125" y="1"/>
                  </a:lnTo>
                  <a:lnTo>
                    <a:pt x="125" y="1"/>
                  </a:lnTo>
                  <a:lnTo>
                    <a:pt x="125" y="1"/>
                  </a:lnTo>
                  <a:lnTo>
                    <a:pt x="125" y="1"/>
                  </a:lnTo>
                  <a:close/>
                </a:path>
              </a:pathLst>
            </a:custGeom>
            <a:solidFill>
              <a:srgbClr val="F1F3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5" name="Google Shape;11745;p30"/>
            <p:cNvSpPr/>
            <p:nvPr/>
          </p:nvSpPr>
          <p:spPr>
            <a:xfrm>
              <a:off x="2385190" y="2220485"/>
              <a:ext cx="10202" cy="200"/>
            </a:xfrm>
            <a:custGeom>
              <a:avLst/>
              <a:gdLst/>
              <a:ahLst/>
              <a:cxnLst/>
              <a:rect l="l" t="t" r="r" b="b"/>
              <a:pathLst>
                <a:path w="51" h="1" extrusionOk="0">
                  <a:moveTo>
                    <a:pt x="0" y="1"/>
                  </a:moveTo>
                  <a:lnTo>
                    <a:pt x="50" y="1"/>
                  </a:lnTo>
                  <a:lnTo>
                    <a:pt x="50" y="1"/>
                  </a:lnTo>
                  <a:close/>
                </a:path>
              </a:pathLst>
            </a:custGeom>
            <a:solidFill>
              <a:srgbClr val="F1F3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6" name="Google Shape;11746;p30"/>
            <p:cNvSpPr/>
            <p:nvPr/>
          </p:nvSpPr>
          <p:spPr>
            <a:xfrm>
              <a:off x="1973527" y="2101467"/>
              <a:ext cx="20203" cy="5201"/>
            </a:xfrm>
            <a:custGeom>
              <a:avLst/>
              <a:gdLst/>
              <a:ahLst/>
              <a:cxnLst/>
              <a:rect l="l" t="t" r="r" b="b"/>
              <a:pathLst>
                <a:path w="101" h="26" extrusionOk="0">
                  <a:moveTo>
                    <a:pt x="100" y="26"/>
                  </a:moveTo>
                  <a:cubicBezTo>
                    <a:pt x="75" y="26"/>
                    <a:pt x="26" y="1"/>
                    <a:pt x="1" y="1"/>
                  </a:cubicBezTo>
                  <a:lnTo>
                    <a:pt x="1" y="1"/>
                  </a:lnTo>
                  <a:lnTo>
                    <a:pt x="1" y="1"/>
                  </a:lnTo>
                  <a:lnTo>
                    <a:pt x="1" y="1"/>
                  </a:lnTo>
                  <a:lnTo>
                    <a:pt x="1" y="1"/>
                  </a:lnTo>
                  <a:cubicBezTo>
                    <a:pt x="26" y="1"/>
                    <a:pt x="75" y="26"/>
                    <a:pt x="100" y="26"/>
                  </a:cubicBezTo>
                  <a:close/>
                </a:path>
              </a:pathLst>
            </a:custGeom>
            <a:solidFill>
              <a:srgbClr val="F1F3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7" name="Google Shape;11747;p30"/>
            <p:cNvSpPr/>
            <p:nvPr/>
          </p:nvSpPr>
          <p:spPr>
            <a:xfrm>
              <a:off x="2474404" y="2379309"/>
              <a:ext cx="200" cy="200"/>
            </a:xfrm>
            <a:custGeom>
              <a:avLst/>
              <a:gdLst/>
              <a:ahLst/>
              <a:cxnLst/>
              <a:rect l="l" t="t" r="r" b="b"/>
              <a:pathLst>
                <a:path w="1" h="1" extrusionOk="0">
                  <a:moveTo>
                    <a:pt x="1" y="0"/>
                  </a:moveTo>
                  <a:close/>
                </a:path>
              </a:pathLst>
            </a:custGeom>
            <a:solidFill>
              <a:srgbClr val="D8D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8" name="Google Shape;11748;p30"/>
            <p:cNvSpPr/>
            <p:nvPr/>
          </p:nvSpPr>
          <p:spPr>
            <a:xfrm>
              <a:off x="3193514" y="2344504"/>
              <a:ext cx="200" cy="200"/>
            </a:xfrm>
            <a:custGeom>
              <a:avLst/>
              <a:gdLst/>
              <a:ahLst/>
              <a:cxnLst/>
              <a:rect l="l" t="t" r="r" b="b"/>
              <a:pathLst>
                <a:path w="1" h="1" extrusionOk="0">
                  <a:moveTo>
                    <a:pt x="0" y="1"/>
                  </a:moveTo>
                  <a:close/>
                </a:path>
              </a:pathLst>
            </a:custGeom>
            <a:solidFill>
              <a:srgbClr val="D8D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9" name="Google Shape;11749;p30"/>
            <p:cNvSpPr/>
            <p:nvPr/>
          </p:nvSpPr>
          <p:spPr>
            <a:xfrm>
              <a:off x="4086051" y="2349505"/>
              <a:ext cx="200" cy="200"/>
            </a:xfrm>
            <a:custGeom>
              <a:avLst/>
              <a:gdLst/>
              <a:ahLst/>
              <a:cxnLst/>
              <a:rect l="l" t="t" r="r" b="b"/>
              <a:pathLst>
                <a:path w="1" h="1" extrusionOk="0">
                  <a:moveTo>
                    <a:pt x="0" y="0"/>
                  </a:moveTo>
                  <a:close/>
                </a:path>
              </a:pathLst>
            </a:custGeom>
            <a:solidFill>
              <a:srgbClr val="D8D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0" name="Google Shape;11750;p30"/>
            <p:cNvSpPr/>
            <p:nvPr/>
          </p:nvSpPr>
          <p:spPr>
            <a:xfrm>
              <a:off x="13" y="12"/>
              <a:ext cx="9144189" cy="4620346"/>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1" name="Google Shape;11751;p30"/>
            <p:cNvSpPr/>
            <p:nvPr/>
          </p:nvSpPr>
          <p:spPr>
            <a:xfrm>
              <a:off x="13" y="4893389"/>
              <a:ext cx="9144189" cy="250222"/>
            </a:xfrm>
            <a:custGeom>
              <a:avLst/>
              <a:gdLst/>
              <a:ahLst/>
              <a:cxnLst/>
              <a:rect l="l" t="t" r="r" b="b"/>
              <a:pathLst>
                <a:path w="284644" h="7789" extrusionOk="0">
                  <a:moveTo>
                    <a:pt x="0" y="0"/>
                  </a:moveTo>
                  <a:lnTo>
                    <a:pt x="0" y="7789"/>
                  </a:lnTo>
                  <a:lnTo>
                    <a:pt x="284643" y="7789"/>
                  </a:lnTo>
                  <a:lnTo>
                    <a:pt x="284643" y="0"/>
                  </a:lnTo>
                  <a:close/>
                </a:path>
              </a:pathLst>
            </a:custGeom>
            <a:solidFill>
              <a:srgbClr val="7363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2" name="Google Shape;11752;p30"/>
            <p:cNvSpPr/>
            <p:nvPr/>
          </p:nvSpPr>
          <p:spPr>
            <a:xfrm>
              <a:off x="435525" y="249075"/>
              <a:ext cx="2258131" cy="2221692"/>
            </a:xfrm>
            <a:custGeom>
              <a:avLst/>
              <a:gdLst/>
              <a:ahLst/>
              <a:cxnLst/>
              <a:rect l="l" t="t" r="r" b="b"/>
              <a:pathLst>
                <a:path w="70292" h="69936" extrusionOk="0">
                  <a:moveTo>
                    <a:pt x="52620" y="0"/>
                  </a:moveTo>
                  <a:lnTo>
                    <a:pt x="1" y="52382"/>
                  </a:lnTo>
                  <a:lnTo>
                    <a:pt x="1" y="69935"/>
                  </a:lnTo>
                  <a:lnTo>
                    <a:pt x="70292" y="0"/>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3" name="Google Shape;11753;p30"/>
            <p:cNvSpPr/>
            <p:nvPr/>
          </p:nvSpPr>
          <p:spPr>
            <a:xfrm>
              <a:off x="435525" y="249075"/>
              <a:ext cx="2858868" cy="2813203"/>
            </a:xfrm>
            <a:custGeom>
              <a:avLst/>
              <a:gdLst/>
              <a:ahLst/>
              <a:cxnLst/>
              <a:rect l="l" t="t" r="r" b="b"/>
              <a:pathLst>
                <a:path w="88992" h="88556" extrusionOk="0">
                  <a:moveTo>
                    <a:pt x="81717" y="0"/>
                  </a:moveTo>
                  <a:lnTo>
                    <a:pt x="1" y="81321"/>
                  </a:lnTo>
                  <a:lnTo>
                    <a:pt x="1" y="88556"/>
                  </a:lnTo>
                  <a:lnTo>
                    <a:pt x="88991" y="0"/>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4" name="Google Shape;11754;p30"/>
            <p:cNvSpPr/>
            <p:nvPr/>
          </p:nvSpPr>
          <p:spPr>
            <a:xfrm>
              <a:off x="5951725" y="1912651"/>
              <a:ext cx="2759377" cy="2681452"/>
            </a:xfrm>
            <a:custGeom>
              <a:avLst/>
              <a:gdLst/>
              <a:ahLst/>
              <a:cxnLst/>
              <a:rect l="l" t="t" r="r" b="b"/>
              <a:pathLst>
                <a:path w="76895" h="76460" extrusionOk="0">
                  <a:moveTo>
                    <a:pt x="76894" y="1"/>
                  </a:moveTo>
                  <a:lnTo>
                    <a:pt x="1" y="76459"/>
                  </a:lnTo>
                  <a:lnTo>
                    <a:pt x="8540" y="76459"/>
                  </a:lnTo>
                  <a:lnTo>
                    <a:pt x="76894" y="8501"/>
                  </a:lnTo>
                  <a:lnTo>
                    <a:pt x="76894" y="1"/>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5" name="Google Shape;11755;p30"/>
            <p:cNvSpPr/>
            <p:nvPr/>
          </p:nvSpPr>
          <p:spPr>
            <a:xfrm>
              <a:off x="219225" y="236825"/>
              <a:ext cx="216300" cy="4357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6" name="Google Shape;11756;p30"/>
            <p:cNvSpPr/>
            <p:nvPr/>
          </p:nvSpPr>
          <p:spPr>
            <a:xfrm>
              <a:off x="25" y="0"/>
              <a:ext cx="9144189" cy="4594817"/>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7" name="Google Shape;11757;p30"/>
            <p:cNvSpPr/>
            <p:nvPr/>
          </p:nvSpPr>
          <p:spPr>
            <a:xfrm>
              <a:off x="8711100" y="236825"/>
              <a:ext cx="216300" cy="4357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8" name="Google Shape;11758;p30"/>
            <p:cNvSpPr/>
            <p:nvPr/>
          </p:nvSpPr>
          <p:spPr>
            <a:xfrm rot="-5400000">
              <a:off x="4471766" y="4726309"/>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925D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9" name="Google Shape;11759;p30"/>
            <p:cNvSpPr/>
            <p:nvPr/>
          </p:nvSpPr>
          <p:spPr>
            <a:xfrm>
              <a:off x="25" y="4588025"/>
              <a:ext cx="9144189" cy="555528"/>
            </a:xfrm>
            <a:custGeom>
              <a:avLst/>
              <a:gdLst/>
              <a:ahLst/>
              <a:cxnLst/>
              <a:rect l="l" t="t" r="r" b="b"/>
              <a:pathLst>
                <a:path w="284644" h="2808" extrusionOk="0">
                  <a:moveTo>
                    <a:pt x="0" y="1"/>
                  </a:moveTo>
                  <a:lnTo>
                    <a:pt x="0" y="2808"/>
                  </a:lnTo>
                  <a:lnTo>
                    <a:pt x="284643" y="2808"/>
                  </a:lnTo>
                  <a:lnTo>
                    <a:pt x="2846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0" name="Google Shape;11760;p30"/>
            <p:cNvSpPr/>
            <p:nvPr/>
          </p:nvSpPr>
          <p:spPr>
            <a:xfrm>
              <a:off x="13" y="4723191"/>
              <a:ext cx="9144189" cy="171483"/>
            </a:xfrm>
            <a:custGeom>
              <a:avLst/>
              <a:gdLst/>
              <a:ahLst/>
              <a:cxnLst/>
              <a:rect l="l" t="t" r="r" b="b"/>
              <a:pathLst>
                <a:path w="284644" h="5338" extrusionOk="0">
                  <a:moveTo>
                    <a:pt x="0" y="1"/>
                  </a:moveTo>
                  <a:lnTo>
                    <a:pt x="0" y="5338"/>
                  </a:lnTo>
                  <a:lnTo>
                    <a:pt x="284643" y="5338"/>
                  </a:lnTo>
                  <a:lnTo>
                    <a:pt x="284643" y="1"/>
                  </a:lnTo>
                  <a:close/>
                </a:path>
              </a:pathLst>
            </a:custGeom>
            <a:solidFill>
              <a:srgbClr val="FFFFFF">
                <a:alpha val="1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1" name="Google Shape;11761;p30"/>
            <p:cNvSpPr/>
            <p:nvPr/>
          </p:nvSpPr>
          <p:spPr>
            <a:xfrm>
              <a:off x="25" y="4588025"/>
              <a:ext cx="9144189" cy="135202"/>
            </a:xfrm>
            <a:custGeom>
              <a:avLst/>
              <a:gdLst/>
              <a:ahLst/>
              <a:cxnLst/>
              <a:rect l="l" t="t" r="r" b="b"/>
              <a:pathLst>
                <a:path w="284644" h="4191" extrusionOk="0">
                  <a:moveTo>
                    <a:pt x="0" y="0"/>
                  </a:moveTo>
                  <a:lnTo>
                    <a:pt x="0" y="4191"/>
                  </a:lnTo>
                  <a:lnTo>
                    <a:pt x="284643" y="4191"/>
                  </a:lnTo>
                  <a:lnTo>
                    <a:pt x="284643" y="0"/>
                  </a:lnTo>
                  <a:close/>
                </a:path>
              </a:pathLst>
            </a:custGeom>
            <a:solidFill>
              <a:srgbClr val="FFFFFF">
                <a:alpha val="35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2" name="Google Shape;11762;p30"/>
            <p:cNvSpPr/>
            <p:nvPr/>
          </p:nvSpPr>
          <p:spPr>
            <a:xfrm rot="-5400000">
              <a:off x="4471766" y="4779074"/>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000000">
                <a:alpha val="3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3" name="Google Shape;11763;p30"/>
            <p:cNvSpPr/>
            <p:nvPr/>
          </p:nvSpPr>
          <p:spPr>
            <a:xfrm rot="-5400000">
              <a:off x="4471766" y="4726312"/>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4" name="Google Shape;11764;p30"/>
            <p:cNvSpPr/>
            <p:nvPr/>
          </p:nvSpPr>
          <p:spPr>
            <a:xfrm>
              <a:off x="640045" y="1788068"/>
              <a:ext cx="16" cy="16"/>
            </a:xfrm>
            <a:custGeom>
              <a:avLst/>
              <a:gdLst/>
              <a:ahLst/>
              <a:cxnLst/>
              <a:rect l="l" t="t" r="r" b="b"/>
              <a:pathLst>
                <a:path w="1" h="1" extrusionOk="0">
                  <a:moveTo>
                    <a:pt x="1" y="0"/>
                  </a:moveTo>
                  <a:close/>
                </a:path>
              </a:pathLst>
            </a:custGeom>
            <a:solidFill>
              <a:srgbClr val="FE6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5" name="Google Shape;11765;p30"/>
            <p:cNvSpPr/>
            <p:nvPr/>
          </p:nvSpPr>
          <p:spPr>
            <a:xfrm>
              <a:off x="8341841" y="4135479"/>
              <a:ext cx="24469" cy="2674"/>
            </a:xfrm>
            <a:custGeom>
              <a:avLst/>
              <a:gdLst/>
              <a:ahLst/>
              <a:cxnLst/>
              <a:rect l="l" t="t" r="r" b="b"/>
              <a:pathLst>
                <a:path w="366" h="40" extrusionOk="0">
                  <a:moveTo>
                    <a:pt x="364" y="0"/>
                  </a:moveTo>
                  <a:lnTo>
                    <a:pt x="364" y="0"/>
                  </a:lnTo>
                  <a:cubicBezTo>
                    <a:pt x="363" y="0"/>
                    <a:pt x="136" y="25"/>
                    <a:pt x="0" y="40"/>
                  </a:cubicBezTo>
                  <a:cubicBezTo>
                    <a:pt x="272" y="11"/>
                    <a:pt x="365" y="0"/>
                    <a:pt x="364" y="0"/>
                  </a:cubicBezTo>
                  <a:close/>
                </a:path>
              </a:pathLst>
            </a:custGeom>
            <a:solidFill>
              <a:srgbClr val="22B5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6" name="Google Shape;11766;p30"/>
            <p:cNvSpPr/>
            <p:nvPr/>
          </p:nvSpPr>
          <p:spPr>
            <a:xfrm rot="-5400000">
              <a:off x="4433880" y="4767447"/>
              <a:ext cx="148599" cy="403058"/>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7" name="Google Shape;11767;p30"/>
            <p:cNvSpPr/>
            <p:nvPr/>
          </p:nvSpPr>
          <p:spPr>
            <a:xfrm rot="-5400000">
              <a:off x="4471766" y="4729549"/>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68" name="Google Shape;11768;p30"/>
          <p:cNvGrpSpPr/>
          <p:nvPr/>
        </p:nvGrpSpPr>
        <p:grpSpPr>
          <a:xfrm>
            <a:off x="7175309" y="-79702"/>
            <a:ext cx="2447777" cy="2918376"/>
            <a:chOff x="7175309" y="-79702"/>
            <a:chExt cx="2447777" cy="2918376"/>
          </a:xfrm>
        </p:grpSpPr>
        <p:pic>
          <p:nvPicPr>
            <p:cNvPr id="11769" name="Google Shape;11769;p30"/>
            <p:cNvPicPr preferRelativeResize="0"/>
            <p:nvPr/>
          </p:nvPicPr>
          <p:blipFill>
            <a:blip r:embed="rId2">
              <a:alphaModFix/>
            </a:blip>
            <a:stretch>
              <a:fillRect/>
            </a:stretch>
          </p:blipFill>
          <p:spPr>
            <a:xfrm flipH="1">
              <a:off x="8116236" y="-79702"/>
              <a:ext cx="1371525" cy="1957401"/>
            </a:xfrm>
            <a:prstGeom prst="rect">
              <a:avLst/>
            </a:prstGeom>
            <a:noFill/>
            <a:ln>
              <a:noFill/>
            </a:ln>
          </p:spPr>
        </p:pic>
        <p:pic>
          <p:nvPicPr>
            <p:cNvPr id="11770" name="Google Shape;11770;p30"/>
            <p:cNvPicPr preferRelativeResize="0"/>
            <p:nvPr/>
          </p:nvPicPr>
          <p:blipFill rotWithShape="1">
            <a:blip r:embed="rId2">
              <a:alphaModFix/>
            </a:blip>
            <a:srcRect t="30603"/>
            <a:stretch/>
          </p:blipFill>
          <p:spPr>
            <a:xfrm flipH="1">
              <a:off x="7588284" y="0"/>
              <a:ext cx="1371525" cy="1358351"/>
            </a:xfrm>
            <a:prstGeom prst="rect">
              <a:avLst/>
            </a:prstGeom>
            <a:noFill/>
            <a:ln>
              <a:noFill/>
            </a:ln>
          </p:spPr>
        </p:pic>
        <p:pic>
          <p:nvPicPr>
            <p:cNvPr id="11771" name="Google Shape;11771;p30"/>
            <p:cNvPicPr preferRelativeResize="0"/>
            <p:nvPr/>
          </p:nvPicPr>
          <p:blipFill rotWithShape="1">
            <a:blip r:embed="rId2">
              <a:alphaModFix/>
            </a:blip>
            <a:srcRect t="56636"/>
            <a:stretch/>
          </p:blipFill>
          <p:spPr>
            <a:xfrm flipH="1">
              <a:off x="7175309" y="-1"/>
              <a:ext cx="1371525" cy="848775"/>
            </a:xfrm>
            <a:prstGeom prst="rect">
              <a:avLst/>
            </a:prstGeom>
            <a:noFill/>
            <a:ln>
              <a:noFill/>
            </a:ln>
          </p:spPr>
        </p:pic>
        <p:pic>
          <p:nvPicPr>
            <p:cNvPr id="11772" name="Google Shape;11772;p30"/>
            <p:cNvPicPr preferRelativeResize="0"/>
            <p:nvPr/>
          </p:nvPicPr>
          <p:blipFill>
            <a:blip r:embed="rId2">
              <a:alphaModFix/>
            </a:blip>
            <a:stretch>
              <a:fillRect/>
            </a:stretch>
          </p:blipFill>
          <p:spPr>
            <a:xfrm flipH="1">
              <a:off x="8251561" y="881273"/>
              <a:ext cx="1371525" cy="1957401"/>
            </a:xfrm>
            <a:prstGeom prst="rect">
              <a:avLst/>
            </a:prstGeom>
            <a:noFill/>
            <a:ln>
              <a:noFill/>
            </a:ln>
          </p:spPr>
        </p:pic>
        <p:grpSp>
          <p:nvGrpSpPr>
            <p:cNvPr id="11773" name="Google Shape;11773;p30"/>
            <p:cNvGrpSpPr/>
            <p:nvPr/>
          </p:nvGrpSpPr>
          <p:grpSpPr>
            <a:xfrm rot="-7420510" flipH="1">
              <a:off x="7491636" y="353484"/>
              <a:ext cx="800232" cy="593080"/>
              <a:chOff x="3748050" y="180275"/>
              <a:chExt cx="394800" cy="292600"/>
            </a:xfrm>
          </p:grpSpPr>
          <p:sp>
            <p:nvSpPr>
              <p:cNvPr id="11774" name="Google Shape;11774;p30"/>
              <p:cNvSpPr/>
              <p:nvPr/>
            </p:nvSpPr>
            <p:spPr>
              <a:xfrm>
                <a:off x="3896775" y="358500"/>
                <a:ext cx="66975" cy="114375"/>
              </a:xfrm>
              <a:custGeom>
                <a:avLst/>
                <a:gdLst/>
                <a:ahLst/>
                <a:cxnLst/>
                <a:rect l="l" t="t" r="r" b="b"/>
                <a:pathLst>
                  <a:path w="2679" h="4575" extrusionOk="0">
                    <a:moveTo>
                      <a:pt x="2292" y="1"/>
                    </a:moveTo>
                    <a:cubicBezTo>
                      <a:pt x="2137" y="1"/>
                      <a:pt x="1948" y="192"/>
                      <a:pt x="1860" y="333"/>
                    </a:cubicBezTo>
                    <a:cubicBezTo>
                      <a:pt x="1736" y="557"/>
                      <a:pt x="1711" y="755"/>
                      <a:pt x="1662" y="978"/>
                    </a:cubicBezTo>
                    <a:cubicBezTo>
                      <a:pt x="1463" y="1474"/>
                      <a:pt x="1116" y="2044"/>
                      <a:pt x="720" y="2565"/>
                    </a:cubicBezTo>
                    <a:cubicBezTo>
                      <a:pt x="546" y="2812"/>
                      <a:pt x="348" y="3060"/>
                      <a:pt x="199" y="3308"/>
                    </a:cubicBezTo>
                    <a:cubicBezTo>
                      <a:pt x="75" y="3556"/>
                      <a:pt x="1" y="3854"/>
                      <a:pt x="75" y="4101"/>
                    </a:cubicBezTo>
                    <a:cubicBezTo>
                      <a:pt x="174" y="4349"/>
                      <a:pt x="447" y="4572"/>
                      <a:pt x="794" y="4572"/>
                    </a:cubicBezTo>
                    <a:cubicBezTo>
                      <a:pt x="815" y="4574"/>
                      <a:pt x="836" y="4575"/>
                      <a:pt x="857" y="4575"/>
                    </a:cubicBezTo>
                    <a:cubicBezTo>
                      <a:pt x="1163" y="4575"/>
                      <a:pt x="1504" y="4409"/>
                      <a:pt x="1736" y="4201"/>
                    </a:cubicBezTo>
                    <a:cubicBezTo>
                      <a:pt x="1984" y="3978"/>
                      <a:pt x="2108" y="3705"/>
                      <a:pt x="2207" y="3457"/>
                    </a:cubicBezTo>
                    <a:cubicBezTo>
                      <a:pt x="2455" y="2788"/>
                      <a:pt x="2554" y="2094"/>
                      <a:pt x="2604" y="1449"/>
                    </a:cubicBezTo>
                    <a:cubicBezTo>
                      <a:pt x="2653" y="978"/>
                      <a:pt x="2678" y="507"/>
                      <a:pt x="2455" y="110"/>
                    </a:cubicBezTo>
                    <a:cubicBezTo>
                      <a:pt x="2412" y="32"/>
                      <a:pt x="2355" y="1"/>
                      <a:pt x="2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5" name="Google Shape;11775;p30"/>
              <p:cNvSpPr/>
              <p:nvPr/>
            </p:nvSpPr>
            <p:spPr>
              <a:xfrm>
                <a:off x="3920325" y="370950"/>
                <a:ext cx="41550" cy="52925"/>
              </a:xfrm>
              <a:custGeom>
                <a:avLst/>
                <a:gdLst/>
                <a:ahLst/>
                <a:cxnLst/>
                <a:rect l="l" t="t" r="r" b="b"/>
                <a:pathLst>
                  <a:path w="1662" h="2117" extrusionOk="0">
                    <a:moveTo>
                      <a:pt x="1327" y="0"/>
                    </a:moveTo>
                    <a:cubicBezTo>
                      <a:pt x="1115" y="0"/>
                      <a:pt x="937" y="151"/>
                      <a:pt x="893" y="282"/>
                    </a:cubicBezTo>
                    <a:cubicBezTo>
                      <a:pt x="794" y="530"/>
                      <a:pt x="695" y="777"/>
                      <a:pt x="571" y="1050"/>
                    </a:cubicBezTo>
                    <a:cubicBezTo>
                      <a:pt x="422" y="1422"/>
                      <a:pt x="249" y="1744"/>
                      <a:pt x="1" y="2116"/>
                    </a:cubicBezTo>
                    <a:cubicBezTo>
                      <a:pt x="373" y="1843"/>
                      <a:pt x="596" y="1496"/>
                      <a:pt x="794" y="1125"/>
                    </a:cubicBezTo>
                    <a:cubicBezTo>
                      <a:pt x="844" y="1372"/>
                      <a:pt x="868" y="1596"/>
                      <a:pt x="868" y="1843"/>
                    </a:cubicBezTo>
                    <a:cubicBezTo>
                      <a:pt x="918" y="1521"/>
                      <a:pt x="1042" y="1224"/>
                      <a:pt x="1240" y="951"/>
                    </a:cubicBezTo>
                    <a:cubicBezTo>
                      <a:pt x="1315" y="1125"/>
                      <a:pt x="1414" y="1348"/>
                      <a:pt x="1563" y="1496"/>
                    </a:cubicBezTo>
                    <a:cubicBezTo>
                      <a:pt x="1414" y="1323"/>
                      <a:pt x="1488" y="951"/>
                      <a:pt x="1513" y="728"/>
                    </a:cubicBezTo>
                    <a:cubicBezTo>
                      <a:pt x="1513" y="579"/>
                      <a:pt x="1662" y="83"/>
                      <a:pt x="1414" y="9"/>
                    </a:cubicBezTo>
                    <a:cubicBezTo>
                      <a:pt x="1384" y="3"/>
                      <a:pt x="1355" y="0"/>
                      <a:pt x="1327"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6" name="Google Shape;11776;p30"/>
              <p:cNvSpPr/>
              <p:nvPr/>
            </p:nvSpPr>
            <p:spPr>
              <a:xfrm>
                <a:off x="3832950" y="360775"/>
                <a:ext cx="114675" cy="96675"/>
              </a:xfrm>
              <a:custGeom>
                <a:avLst/>
                <a:gdLst/>
                <a:ahLst/>
                <a:cxnLst/>
                <a:rect l="l" t="t" r="r" b="b"/>
                <a:pathLst>
                  <a:path w="4587" h="3867" extrusionOk="0">
                    <a:moveTo>
                      <a:pt x="4371" y="0"/>
                    </a:moveTo>
                    <a:cubicBezTo>
                      <a:pt x="4333" y="0"/>
                      <a:pt x="4296" y="7"/>
                      <a:pt x="4264" y="19"/>
                    </a:cubicBezTo>
                    <a:cubicBezTo>
                      <a:pt x="4240" y="19"/>
                      <a:pt x="4215" y="44"/>
                      <a:pt x="4165" y="44"/>
                    </a:cubicBezTo>
                    <a:cubicBezTo>
                      <a:pt x="3967" y="168"/>
                      <a:pt x="3744" y="267"/>
                      <a:pt x="3570" y="416"/>
                    </a:cubicBezTo>
                    <a:cubicBezTo>
                      <a:pt x="3397" y="590"/>
                      <a:pt x="3174" y="763"/>
                      <a:pt x="3000" y="912"/>
                    </a:cubicBezTo>
                    <a:cubicBezTo>
                      <a:pt x="2603" y="1284"/>
                      <a:pt x="2157" y="1606"/>
                      <a:pt x="1736" y="1879"/>
                    </a:cubicBezTo>
                    <a:cubicBezTo>
                      <a:pt x="1190" y="2226"/>
                      <a:pt x="645" y="2523"/>
                      <a:pt x="273" y="2969"/>
                    </a:cubicBezTo>
                    <a:cubicBezTo>
                      <a:pt x="124" y="3143"/>
                      <a:pt x="0" y="3366"/>
                      <a:pt x="75" y="3564"/>
                    </a:cubicBezTo>
                    <a:cubicBezTo>
                      <a:pt x="149" y="3688"/>
                      <a:pt x="273" y="3738"/>
                      <a:pt x="422" y="3812"/>
                    </a:cubicBezTo>
                    <a:cubicBezTo>
                      <a:pt x="535" y="3850"/>
                      <a:pt x="659" y="3867"/>
                      <a:pt x="788" y="3867"/>
                    </a:cubicBezTo>
                    <a:cubicBezTo>
                      <a:pt x="1085" y="3867"/>
                      <a:pt x="1410" y="3777"/>
                      <a:pt x="1686" y="3639"/>
                    </a:cubicBezTo>
                    <a:cubicBezTo>
                      <a:pt x="2108" y="3465"/>
                      <a:pt x="2405" y="3192"/>
                      <a:pt x="2678" y="2895"/>
                    </a:cubicBezTo>
                    <a:cubicBezTo>
                      <a:pt x="3223" y="2399"/>
                      <a:pt x="3645" y="1854"/>
                      <a:pt x="3992" y="1259"/>
                    </a:cubicBezTo>
                    <a:cubicBezTo>
                      <a:pt x="4165" y="986"/>
                      <a:pt x="4264" y="664"/>
                      <a:pt x="4413" y="391"/>
                    </a:cubicBezTo>
                    <a:cubicBezTo>
                      <a:pt x="4463" y="342"/>
                      <a:pt x="4587" y="242"/>
                      <a:pt x="4587" y="143"/>
                    </a:cubicBezTo>
                    <a:cubicBezTo>
                      <a:pt x="4587" y="51"/>
                      <a:pt x="4477" y="0"/>
                      <a:pt x="4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7" name="Google Shape;11777;p30"/>
              <p:cNvSpPr/>
              <p:nvPr/>
            </p:nvSpPr>
            <p:spPr>
              <a:xfrm>
                <a:off x="3886875" y="368075"/>
                <a:ext cx="58275" cy="52075"/>
              </a:xfrm>
              <a:custGeom>
                <a:avLst/>
                <a:gdLst/>
                <a:ahLst/>
                <a:cxnLst/>
                <a:rect l="l" t="t" r="r" b="b"/>
                <a:pathLst>
                  <a:path w="2331" h="2083" extrusionOk="0">
                    <a:moveTo>
                      <a:pt x="2206" y="0"/>
                    </a:moveTo>
                    <a:cubicBezTo>
                      <a:pt x="1711" y="74"/>
                      <a:pt x="1190" y="471"/>
                      <a:pt x="843" y="793"/>
                    </a:cubicBezTo>
                    <a:cubicBezTo>
                      <a:pt x="570" y="1041"/>
                      <a:pt x="273" y="1240"/>
                      <a:pt x="0" y="1487"/>
                    </a:cubicBezTo>
                    <a:cubicBezTo>
                      <a:pt x="322" y="1339"/>
                      <a:pt x="620" y="1165"/>
                      <a:pt x="942" y="967"/>
                    </a:cubicBezTo>
                    <a:lnTo>
                      <a:pt x="942" y="967"/>
                    </a:lnTo>
                    <a:cubicBezTo>
                      <a:pt x="645" y="1314"/>
                      <a:pt x="372" y="1611"/>
                      <a:pt x="75" y="1958"/>
                    </a:cubicBezTo>
                    <a:cubicBezTo>
                      <a:pt x="397" y="1686"/>
                      <a:pt x="744" y="1438"/>
                      <a:pt x="1116" y="1190"/>
                    </a:cubicBezTo>
                    <a:lnTo>
                      <a:pt x="1116" y="1190"/>
                    </a:lnTo>
                    <a:cubicBezTo>
                      <a:pt x="1017" y="1487"/>
                      <a:pt x="868" y="1785"/>
                      <a:pt x="719" y="2082"/>
                    </a:cubicBezTo>
                    <a:cubicBezTo>
                      <a:pt x="1388" y="1487"/>
                      <a:pt x="1859" y="793"/>
                      <a:pt x="2306" y="74"/>
                    </a:cubicBezTo>
                    <a:cubicBezTo>
                      <a:pt x="2306" y="74"/>
                      <a:pt x="2330" y="50"/>
                      <a:pt x="2306" y="50"/>
                    </a:cubicBezTo>
                    <a:cubicBezTo>
                      <a:pt x="2306" y="0"/>
                      <a:pt x="2231" y="0"/>
                      <a:pt x="2206"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8" name="Google Shape;11778;p30"/>
              <p:cNvSpPr/>
              <p:nvPr/>
            </p:nvSpPr>
            <p:spPr>
              <a:xfrm>
                <a:off x="3971150" y="346325"/>
                <a:ext cx="98575" cy="76925"/>
              </a:xfrm>
              <a:custGeom>
                <a:avLst/>
                <a:gdLst/>
                <a:ahLst/>
                <a:cxnLst/>
                <a:rect l="l" t="t" r="r" b="b"/>
                <a:pathLst>
                  <a:path w="3943" h="3077" extrusionOk="0">
                    <a:moveTo>
                      <a:pt x="666" y="1"/>
                    </a:moveTo>
                    <a:cubicBezTo>
                      <a:pt x="651" y="1"/>
                      <a:pt x="636" y="1"/>
                      <a:pt x="620" y="2"/>
                    </a:cubicBezTo>
                    <a:cubicBezTo>
                      <a:pt x="1" y="27"/>
                      <a:pt x="620" y="1168"/>
                      <a:pt x="719" y="1341"/>
                    </a:cubicBezTo>
                    <a:cubicBezTo>
                      <a:pt x="819" y="1564"/>
                      <a:pt x="943" y="1812"/>
                      <a:pt x="1091" y="2035"/>
                    </a:cubicBezTo>
                    <a:cubicBezTo>
                      <a:pt x="1414" y="2432"/>
                      <a:pt x="1860" y="2779"/>
                      <a:pt x="2430" y="2952"/>
                    </a:cubicBezTo>
                    <a:cubicBezTo>
                      <a:pt x="2603" y="3027"/>
                      <a:pt x="2802" y="3076"/>
                      <a:pt x="3025" y="3076"/>
                    </a:cubicBezTo>
                    <a:cubicBezTo>
                      <a:pt x="3198" y="3076"/>
                      <a:pt x="3446" y="3052"/>
                      <a:pt x="3595" y="2928"/>
                    </a:cubicBezTo>
                    <a:cubicBezTo>
                      <a:pt x="3893" y="2704"/>
                      <a:pt x="3942" y="2407"/>
                      <a:pt x="3818" y="2159"/>
                    </a:cubicBezTo>
                    <a:cubicBezTo>
                      <a:pt x="3694" y="1886"/>
                      <a:pt x="3446" y="1713"/>
                      <a:pt x="3198" y="1564"/>
                    </a:cubicBezTo>
                    <a:cubicBezTo>
                      <a:pt x="2901" y="1316"/>
                      <a:pt x="2579" y="1093"/>
                      <a:pt x="2207" y="920"/>
                    </a:cubicBezTo>
                    <a:cubicBezTo>
                      <a:pt x="1934" y="697"/>
                      <a:pt x="1661" y="498"/>
                      <a:pt x="1339" y="325"/>
                    </a:cubicBezTo>
                    <a:cubicBezTo>
                      <a:pt x="1151" y="207"/>
                      <a:pt x="941" y="1"/>
                      <a:pt x="6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9" name="Google Shape;11779;p30"/>
              <p:cNvSpPr/>
              <p:nvPr/>
            </p:nvSpPr>
            <p:spPr>
              <a:xfrm>
                <a:off x="3960000" y="353700"/>
                <a:ext cx="59525" cy="87275"/>
              </a:xfrm>
              <a:custGeom>
                <a:avLst/>
                <a:gdLst/>
                <a:ahLst/>
                <a:cxnLst/>
                <a:rect l="l" t="t" r="r" b="b"/>
                <a:pathLst>
                  <a:path w="2381" h="3491" extrusionOk="0">
                    <a:moveTo>
                      <a:pt x="623" y="0"/>
                    </a:moveTo>
                    <a:cubicBezTo>
                      <a:pt x="394" y="0"/>
                      <a:pt x="269" y="236"/>
                      <a:pt x="248" y="402"/>
                    </a:cubicBezTo>
                    <a:cubicBezTo>
                      <a:pt x="199" y="699"/>
                      <a:pt x="149" y="1021"/>
                      <a:pt x="124" y="1319"/>
                    </a:cubicBezTo>
                    <a:cubicBezTo>
                      <a:pt x="50" y="1765"/>
                      <a:pt x="0" y="2236"/>
                      <a:pt x="124" y="2633"/>
                    </a:cubicBezTo>
                    <a:cubicBezTo>
                      <a:pt x="248" y="3029"/>
                      <a:pt x="620" y="3401"/>
                      <a:pt x="1165" y="3475"/>
                    </a:cubicBezTo>
                    <a:cubicBezTo>
                      <a:pt x="1238" y="3485"/>
                      <a:pt x="1307" y="3490"/>
                      <a:pt x="1373" y="3490"/>
                    </a:cubicBezTo>
                    <a:cubicBezTo>
                      <a:pt x="1487" y="3490"/>
                      <a:pt x="1592" y="3473"/>
                      <a:pt x="1686" y="3426"/>
                    </a:cubicBezTo>
                    <a:cubicBezTo>
                      <a:pt x="2008" y="3351"/>
                      <a:pt x="2256" y="3104"/>
                      <a:pt x="2306" y="2856"/>
                    </a:cubicBezTo>
                    <a:cubicBezTo>
                      <a:pt x="2380" y="2608"/>
                      <a:pt x="2306" y="2360"/>
                      <a:pt x="2231" y="2137"/>
                    </a:cubicBezTo>
                    <a:cubicBezTo>
                      <a:pt x="1984" y="1567"/>
                      <a:pt x="1513" y="1145"/>
                      <a:pt x="1190" y="625"/>
                    </a:cubicBezTo>
                    <a:cubicBezTo>
                      <a:pt x="1116" y="426"/>
                      <a:pt x="1017" y="129"/>
                      <a:pt x="769" y="30"/>
                    </a:cubicBezTo>
                    <a:cubicBezTo>
                      <a:pt x="716" y="9"/>
                      <a:pt x="667" y="0"/>
                      <a:pt x="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0" name="Google Shape;11780;p30"/>
              <p:cNvSpPr/>
              <p:nvPr/>
            </p:nvSpPr>
            <p:spPr>
              <a:xfrm>
                <a:off x="3964325" y="361875"/>
                <a:ext cx="34750" cy="42775"/>
              </a:xfrm>
              <a:custGeom>
                <a:avLst/>
                <a:gdLst/>
                <a:ahLst/>
                <a:cxnLst/>
                <a:rect l="l" t="t" r="r" b="b"/>
                <a:pathLst>
                  <a:path w="1390" h="1711" extrusionOk="0">
                    <a:moveTo>
                      <a:pt x="348" y="0"/>
                    </a:moveTo>
                    <a:cubicBezTo>
                      <a:pt x="100" y="25"/>
                      <a:pt x="100" y="223"/>
                      <a:pt x="75" y="347"/>
                    </a:cubicBezTo>
                    <a:cubicBezTo>
                      <a:pt x="1" y="719"/>
                      <a:pt x="1" y="1066"/>
                      <a:pt x="100" y="1413"/>
                    </a:cubicBezTo>
                    <a:cubicBezTo>
                      <a:pt x="125" y="1537"/>
                      <a:pt x="199" y="1661"/>
                      <a:pt x="323" y="1711"/>
                    </a:cubicBezTo>
                    <a:cubicBezTo>
                      <a:pt x="323" y="1463"/>
                      <a:pt x="323" y="1190"/>
                      <a:pt x="348" y="917"/>
                    </a:cubicBezTo>
                    <a:cubicBezTo>
                      <a:pt x="497" y="1165"/>
                      <a:pt x="695" y="1413"/>
                      <a:pt x="893" y="1611"/>
                    </a:cubicBezTo>
                    <a:cubicBezTo>
                      <a:pt x="992" y="1314"/>
                      <a:pt x="745" y="1066"/>
                      <a:pt x="769" y="744"/>
                    </a:cubicBezTo>
                    <a:lnTo>
                      <a:pt x="769" y="744"/>
                    </a:lnTo>
                    <a:cubicBezTo>
                      <a:pt x="968" y="967"/>
                      <a:pt x="1191" y="1190"/>
                      <a:pt x="1389" y="1364"/>
                    </a:cubicBezTo>
                    <a:cubicBezTo>
                      <a:pt x="1265" y="992"/>
                      <a:pt x="1092" y="620"/>
                      <a:pt x="819" y="322"/>
                    </a:cubicBezTo>
                    <a:cubicBezTo>
                      <a:pt x="720" y="198"/>
                      <a:pt x="596" y="50"/>
                      <a:pt x="348"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1" name="Google Shape;11781;p30"/>
              <p:cNvSpPr/>
              <p:nvPr/>
            </p:nvSpPr>
            <p:spPr>
              <a:xfrm>
                <a:off x="3748050" y="320350"/>
                <a:ext cx="191525" cy="67575"/>
              </a:xfrm>
              <a:custGeom>
                <a:avLst/>
                <a:gdLst/>
                <a:ahLst/>
                <a:cxnLst/>
                <a:rect l="l" t="t" r="r" b="b"/>
                <a:pathLst>
                  <a:path w="7661" h="2703" extrusionOk="0">
                    <a:moveTo>
                      <a:pt x="7660" y="0"/>
                    </a:moveTo>
                    <a:lnTo>
                      <a:pt x="7660" y="0"/>
                    </a:lnTo>
                    <a:cubicBezTo>
                      <a:pt x="5892" y="489"/>
                      <a:pt x="3992" y="1174"/>
                      <a:pt x="2207" y="1174"/>
                    </a:cubicBezTo>
                    <a:cubicBezTo>
                      <a:pt x="2091" y="1174"/>
                      <a:pt x="1975" y="1171"/>
                      <a:pt x="1860" y="1165"/>
                    </a:cubicBezTo>
                    <a:cubicBezTo>
                      <a:pt x="1661" y="1165"/>
                      <a:pt x="1452" y="1143"/>
                      <a:pt x="1239" y="1143"/>
                    </a:cubicBezTo>
                    <a:cubicBezTo>
                      <a:pt x="1132" y="1143"/>
                      <a:pt x="1025" y="1149"/>
                      <a:pt x="918" y="1165"/>
                    </a:cubicBezTo>
                    <a:cubicBezTo>
                      <a:pt x="570" y="1240"/>
                      <a:pt x="223" y="1413"/>
                      <a:pt x="99" y="1661"/>
                    </a:cubicBezTo>
                    <a:cubicBezTo>
                      <a:pt x="0" y="1859"/>
                      <a:pt x="75" y="2083"/>
                      <a:pt x="199" y="2207"/>
                    </a:cubicBezTo>
                    <a:cubicBezTo>
                      <a:pt x="323" y="2355"/>
                      <a:pt x="496" y="2454"/>
                      <a:pt x="694" y="2504"/>
                    </a:cubicBezTo>
                    <a:cubicBezTo>
                      <a:pt x="1025" y="2636"/>
                      <a:pt x="1344" y="2702"/>
                      <a:pt x="1704" y="2702"/>
                    </a:cubicBezTo>
                    <a:cubicBezTo>
                      <a:pt x="1884" y="2702"/>
                      <a:pt x="2074" y="2686"/>
                      <a:pt x="2281" y="2653"/>
                    </a:cubicBezTo>
                    <a:cubicBezTo>
                      <a:pt x="2802" y="2628"/>
                      <a:pt x="3322" y="2504"/>
                      <a:pt x="3818" y="2355"/>
                    </a:cubicBezTo>
                    <a:cubicBezTo>
                      <a:pt x="3843" y="2355"/>
                      <a:pt x="3843" y="2355"/>
                      <a:pt x="3867" y="2330"/>
                    </a:cubicBezTo>
                    <a:cubicBezTo>
                      <a:pt x="4933" y="1983"/>
                      <a:pt x="5950" y="1488"/>
                      <a:pt x="6842" y="868"/>
                    </a:cubicBezTo>
                    <a:cubicBezTo>
                      <a:pt x="7214" y="620"/>
                      <a:pt x="7586" y="347"/>
                      <a:pt x="76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2" name="Google Shape;11782;p30"/>
              <p:cNvSpPr/>
              <p:nvPr/>
            </p:nvSpPr>
            <p:spPr>
              <a:xfrm>
                <a:off x="3821800" y="339700"/>
                <a:ext cx="91750" cy="32875"/>
              </a:xfrm>
              <a:custGeom>
                <a:avLst/>
                <a:gdLst/>
                <a:ahLst/>
                <a:cxnLst/>
                <a:rect l="l" t="t" r="r" b="b"/>
                <a:pathLst>
                  <a:path w="3670" h="1315" extrusionOk="0">
                    <a:moveTo>
                      <a:pt x="3231" y="0"/>
                    </a:moveTo>
                    <a:cubicBezTo>
                      <a:pt x="2812" y="0"/>
                      <a:pt x="2303" y="122"/>
                      <a:pt x="1983" y="193"/>
                    </a:cubicBezTo>
                    <a:cubicBezTo>
                      <a:pt x="1314" y="317"/>
                      <a:pt x="645" y="515"/>
                      <a:pt x="25" y="763"/>
                    </a:cubicBezTo>
                    <a:cubicBezTo>
                      <a:pt x="521" y="763"/>
                      <a:pt x="1017" y="714"/>
                      <a:pt x="1512" y="639"/>
                    </a:cubicBezTo>
                    <a:lnTo>
                      <a:pt x="1512" y="639"/>
                    </a:lnTo>
                    <a:cubicBezTo>
                      <a:pt x="1017" y="862"/>
                      <a:pt x="521" y="1085"/>
                      <a:pt x="0" y="1309"/>
                    </a:cubicBezTo>
                    <a:cubicBezTo>
                      <a:pt x="52" y="1313"/>
                      <a:pt x="105" y="1315"/>
                      <a:pt x="157" y="1315"/>
                    </a:cubicBezTo>
                    <a:cubicBezTo>
                      <a:pt x="703" y="1315"/>
                      <a:pt x="1263" y="1091"/>
                      <a:pt x="1760" y="887"/>
                    </a:cubicBezTo>
                    <a:cubicBezTo>
                      <a:pt x="2380" y="639"/>
                      <a:pt x="3099" y="391"/>
                      <a:pt x="3669" y="69"/>
                    </a:cubicBezTo>
                    <a:cubicBezTo>
                      <a:pt x="3549" y="20"/>
                      <a:pt x="3397" y="0"/>
                      <a:pt x="3231" y="0"/>
                    </a:cubicBezTo>
                    <a:close/>
                  </a:path>
                </a:pathLst>
              </a:custGeom>
              <a:solidFill>
                <a:srgbClr val="CAD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3" name="Google Shape;11783;p30"/>
              <p:cNvSpPr/>
              <p:nvPr/>
            </p:nvSpPr>
            <p:spPr>
              <a:xfrm>
                <a:off x="3787700" y="336450"/>
                <a:ext cx="158675" cy="96475"/>
              </a:xfrm>
              <a:custGeom>
                <a:avLst/>
                <a:gdLst/>
                <a:ahLst/>
                <a:cxnLst/>
                <a:rect l="l" t="t" r="r" b="b"/>
                <a:pathLst>
                  <a:path w="6347" h="3859" extrusionOk="0">
                    <a:moveTo>
                      <a:pt x="6347" y="1"/>
                    </a:moveTo>
                    <a:cubicBezTo>
                      <a:pt x="5876" y="224"/>
                      <a:pt x="5380" y="397"/>
                      <a:pt x="4934" y="621"/>
                    </a:cubicBezTo>
                    <a:cubicBezTo>
                      <a:pt x="4463" y="868"/>
                      <a:pt x="4017" y="1116"/>
                      <a:pt x="3521" y="1339"/>
                    </a:cubicBezTo>
                    <a:cubicBezTo>
                      <a:pt x="2629" y="1686"/>
                      <a:pt x="1711" y="1959"/>
                      <a:pt x="844" y="2331"/>
                    </a:cubicBezTo>
                    <a:cubicBezTo>
                      <a:pt x="521" y="2455"/>
                      <a:pt x="224" y="2628"/>
                      <a:pt x="100" y="2876"/>
                    </a:cubicBezTo>
                    <a:cubicBezTo>
                      <a:pt x="1" y="3050"/>
                      <a:pt x="26" y="3223"/>
                      <a:pt x="100" y="3422"/>
                    </a:cubicBezTo>
                    <a:cubicBezTo>
                      <a:pt x="150" y="3570"/>
                      <a:pt x="249" y="3719"/>
                      <a:pt x="422" y="3818"/>
                    </a:cubicBezTo>
                    <a:cubicBezTo>
                      <a:pt x="502" y="3847"/>
                      <a:pt x="590" y="3859"/>
                      <a:pt x="683" y="3859"/>
                    </a:cubicBezTo>
                    <a:cubicBezTo>
                      <a:pt x="1079" y="3859"/>
                      <a:pt x="1563" y="3637"/>
                      <a:pt x="1885" y="3496"/>
                    </a:cubicBezTo>
                    <a:cubicBezTo>
                      <a:pt x="2356" y="3323"/>
                      <a:pt x="2827" y="3099"/>
                      <a:pt x="3273" y="2852"/>
                    </a:cubicBezTo>
                    <a:cubicBezTo>
                      <a:pt x="4141" y="2381"/>
                      <a:pt x="4959" y="1810"/>
                      <a:pt x="5603" y="1191"/>
                    </a:cubicBezTo>
                    <a:cubicBezTo>
                      <a:pt x="5975" y="819"/>
                      <a:pt x="6322" y="397"/>
                      <a:pt x="6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4" name="Google Shape;11784;p30"/>
              <p:cNvSpPr/>
              <p:nvPr/>
            </p:nvSpPr>
            <p:spPr>
              <a:xfrm>
                <a:off x="3853400" y="354275"/>
                <a:ext cx="74025" cy="46050"/>
              </a:xfrm>
              <a:custGeom>
                <a:avLst/>
                <a:gdLst/>
                <a:ahLst/>
                <a:cxnLst/>
                <a:rect l="l" t="t" r="r" b="b"/>
                <a:pathLst>
                  <a:path w="2961" h="1842" extrusionOk="0">
                    <a:moveTo>
                      <a:pt x="2754" y="0"/>
                    </a:moveTo>
                    <a:cubicBezTo>
                      <a:pt x="2734" y="0"/>
                      <a:pt x="2709" y="2"/>
                      <a:pt x="2678" y="7"/>
                    </a:cubicBezTo>
                    <a:cubicBezTo>
                      <a:pt x="2108" y="56"/>
                      <a:pt x="1463" y="552"/>
                      <a:pt x="992" y="800"/>
                    </a:cubicBezTo>
                    <a:cubicBezTo>
                      <a:pt x="819" y="899"/>
                      <a:pt x="298" y="1246"/>
                      <a:pt x="1" y="1246"/>
                    </a:cubicBezTo>
                    <a:cubicBezTo>
                      <a:pt x="29" y="1248"/>
                      <a:pt x="58" y="1249"/>
                      <a:pt x="87" y="1249"/>
                    </a:cubicBezTo>
                    <a:cubicBezTo>
                      <a:pt x="501" y="1249"/>
                      <a:pt x="895" y="1086"/>
                      <a:pt x="1290" y="924"/>
                    </a:cubicBezTo>
                    <a:lnTo>
                      <a:pt x="1290" y="924"/>
                    </a:lnTo>
                    <a:cubicBezTo>
                      <a:pt x="918" y="1246"/>
                      <a:pt x="546" y="1519"/>
                      <a:pt x="174" y="1841"/>
                    </a:cubicBezTo>
                    <a:cubicBezTo>
                      <a:pt x="719" y="1668"/>
                      <a:pt x="1215" y="1395"/>
                      <a:pt x="1661" y="1097"/>
                    </a:cubicBezTo>
                    <a:cubicBezTo>
                      <a:pt x="1959" y="850"/>
                      <a:pt x="2232" y="602"/>
                      <a:pt x="2529" y="329"/>
                    </a:cubicBezTo>
                    <a:cubicBezTo>
                      <a:pt x="2642" y="216"/>
                      <a:pt x="2961" y="0"/>
                      <a:pt x="2754"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5" name="Google Shape;11785;p30"/>
              <p:cNvSpPr/>
              <p:nvPr/>
            </p:nvSpPr>
            <p:spPr>
              <a:xfrm>
                <a:off x="3982300" y="331650"/>
                <a:ext cx="138850" cy="57125"/>
              </a:xfrm>
              <a:custGeom>
                <a:avLst/>
                <a:gdLst/>
                <a:ahLst/>
                <a:cxnLst/>
                <a:rect l="l" t="t" r="r" b="b"/>
                <a:pathLst>
                  <a:path w="5554" h="2285" extrusionOk="0">
                    <a:moveTo>
                      <a:pt x="579" y="0"/>
                    </a:moveTo>
                    <a:cubicBezTo>
                      <a:pt x="496" y="0"/>
                      <a:pt x="417" y="13"/>
                      <a:pt x="348" y="44"/>
                    </a:cubicBezTo>
                    <a:cubicBezTo>
                      <a:pt x="1" y="193"/>
                      <a:pt x="224" y="515"/>
                      <a:pt x="397" y="664"/>
                    </a:cubicBezTo>
                    <a:cubicBezTo>
                      <a:pt x="794" y="1011"/>
                      <a:pt x="1265" y="1308"/>
                      <a:pt x="1761" y="1556"/>
                    </a:cubicBezTo>
                    <a:cubicBezTo>
                      <a:pt x="2331" y="1829"/>
                      <a:pt x="2951" y="2077"/>
                      <a:pt x="3620" y="2201"/>
                    </a:cubicBezTo>
                    <a:cubicBezTo>
                      <a:pt x="3825" y="2257"/>
                      <a:pt x="4043" y="2284"/>
                      <a:pt x="4265" y="2284"/>
                    </a:cubicBezTo>
                    <a:cubicBezTo>
                      <a:pt x="4339" y="2284"/>
                      <a:pt x="4413" y="2281"/>
                      <a:pt x="4488" y="2275"/>
                    </a:cubicBezTo>
                    <a:cubicBezTo>
                      <a:pt x="4810" y="2250"/>
                      <a:pt x="5083" y="2151"/>
                      <a:pt x="5256" y="1953"/>
                    </a:cubicBezTo>
                    <a:cubicBezTo>
                      <a:pt x="5355" y="1878"/>
                      <a:pt x="5430" y="1755"/>
                      <a:pt x="5455" y="1655"/>
                    </a:cubicBezTo>
                    <a:cubicBezTo>
                      <a:pt x="5479" y="1531"/>
                      <a:pt x="5554" y="1383"/>
                      <a:pt x="5504" y="1259"/>
                    </a:cubicBezTo>
                    <a:cubicBezTo>
                      <a:pt x="5479" y="1036"/>
                      <a:pt x="5306" y="837"/>
                      <a:pt x="5083" y="713"/>
                    </a:cubicBezTo>
                    <a:cubicBezTo>
                      <a:pt x="4835" y="565"/>
                      <a:pt x="4562" y="515"/>
                      <a:pt x="4265" y="441"/>
                    </a:cubicBezTo>
                    <a:cubicBezTo>
                      <a:pt x="3323" y="267"/>
                      <a:pt x="2257" y="317"/>
                      <a:pt x="1290" y="143"/>
                    </a:cubicBezTo>
                    <a:cubicBezTo>
                      <a:pt x="1105" y="106"/>
                      <a:pt x="823" y="0"/>
                      <a:pt x="5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6" name="Google Shape;11786;p30"/>
              <p:cNvSpPr/>
              <p:nvPr/>
            </p:nvSpPr>
            <p:spPr>
              <a:xfrm>
                <a:off x="3995325" y="338950"/>
                <a:ext cx="89275" cy="34725"/>
              </a:xfrm>
              <a:custGeom>
                <a:avLst/>
                <a:gdLst/>
                <a:ahLst/>
                <a:cxnLst/>
                <a:rect l="l" t="t" r="r" b="b"/>
                <a:pathLst>
                  <a:path w="3571" h="1389" extrusionOk="0">
                    <a:moveTo>
                      <a:pt x="3570" y="521"/>
                    </a:moveTo>
                    <a:cubicBezTo>
                      <a:pt x="3539" y="521"/>
                      <a:pt x="3508" y="521"/>
                      <a:pt x="3477" y="521"/>
                    </a:cubicBezTo>
                    <a:lnTo>
                      <a:pt x="3477" y="521"/>
                    </a:lnTo>
                    <a:cubicBezTo>
                      <a:pt x="3493" y="522"/>
                      <a:pt x="3509" y="523"/>
                      <a:pt x="3525" y="523"/>
                    </a:cubicBezTo>
                    <a:cubicBezTo>
                      <a:pt x="3540" y="523"/>
                      <a:pt x="3555" y="522"/>
                      <a:pt x="3570" y="521"/>
                    </a:cubicBezTo>
                    <a:close/>
                    <a:moveTo>
                      <a:pt x="687" y="1"/>
                    </a:moveTo>
                    <a:cubicBezTo>
                      <a:pt x="492" y="1"/>
                      <a:pt x="296" y="9"/>
                      <a:pt x="100" y="25"/>
                    </a:cubicBezTo>
                    <a:lnTo>
                      <a:pt x="75" y="25"/>
                    </a:lnTo>
                    <a:cubicBezTo>
                      <a:pt x="0" y="50"/>
                      <a:pt x="25" y="124"/>
                      <a:pt x="75" y="173"/>
                    </a:cubicBezTo>
                    <a:cubicBezTo>
                      <a:pt x="223" y="372"/>
                      <a:pt x="347" y="545"/>
                      <a:pt x="595" y="669"/>
                    </a:cubicBezTo>
                    <a:cubicBezTo>
                      <a:pt x="769" y="768"/>
                      <a:pt x="1017" y="868"/>
                      <a:pt x="1240" y="967"/>
                    </a:cubicBezTo>
                    <a:cubicBezTo>
                      <a:pt x="1463" y="1041"/>
                      <a:pt x="1636" y="1140"/>
                      <a:pt x="1860" y="1215"/>
                    </a:cubicBezTo>
                    <a:cubicBezTo>
                      <a:pt x="1991" y="1258"/>
                      <a:pt x="2295" y="1283"/>
                      <a:pt x="2433" y="1356"/>
                    </a:cubicBezTo>
                    <a:lnTo>
                      <a:pt x="2433" y="1356"/>
                    </a:lnTo>
                    <a:cubicBezTo>
                      <a:pt x="2198" y="1190"/>
                      <a:pt x="1942" y="1006"/>
                      <a:pt x="1686" y="843"/>
                    </a:cubicBezTo>
                    <a:lnTo>
                      <a:pt x="1686" y="843"/>
                    </a:lnTo>
                    <a:cubicBezTo>
                      <a:pt x="2132" y="967"/>
                      <a:pt x="2603" y="1041"/>
                      <a:pt x="3099" y="1140"/>
                    </a:cubicBezTo>
                    <a:cubicBezTo>
                      <a:pt x="2702" y="917"/>
                      <a:pt x="2331" y="744"/>
                      <a:pt x="1934" y="521"/>
                    </a:cubicBezTo>
                    <a:lnTo>
                      <a:pt x="1934" y="521"/>
                    </a:lnTo>
                    <a:cubicBezTo>
                      <a:pt x="2107" y="529"/>
                      <a:pt x="2284" y="532"/>
                      <a:pt x="2463" y="532"/>
                    </a:cubicBezTo>
                    <a:cubicBezTo>
                      <a:pt x="2792" y="532"/>
                      <a:pt x="3130" y="522"/>
                      <a:pt x="3477" y="521"/>
                    </a:cubicBezTo>
                    <a:lnTo>
                      <a:pt x="3477" y="521"/>
                    </a:lnTo>
                    <a:cubicBezTo>
                      <a:pt x="3258" y="501"/>
                      <a:pt x="2964" y="359"/>
                      <a:pt x="2727" y="273"/>
                    </a:cubicBezTo>
                    <a:cubicBezTo>
                      <a:pt x="2455" y="223"/>
                      <a:pt x="2207" y="173"/>
                      <a:pt x="1934" y="124"/>
                    </a:cubicBezTo>
                    <a:cubicBezTo>
                      <a:pt x="1527" y="39"/>
                      <a:pt x="1109" y="1"/>
                      <a:pt x="687" y="1"/>
                    </a:cubicBezTo>
                    <a:close/>
                    <a:moveTo>
                      <a:pt x="2433" y="1356"/>
                    </a:moveTo>
                    <a:cubicBezTo>
                      <a:pt x="2449" y="1367"/>
                      <a:pt x="2464" y="1377"/>
                      <a:pt x="2479" y="1388"/>
                    </a:cubicBezTo>
                    <a:cubicBezTo>
                      <a:pt x="2467" y="1376"/>
                      <a:pt x="2452" y="1366"/>
                      <a:pt x="2433" y="1356"/>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7" name="Google Shape;11787;p30"/>
              <p:cNvSpPr/>
              <p:nvPr/>
            </p:nvSpPr>
            <p:spPr>
              <a:xfrm>
                <a:off x="3966200" y="285650"/>
                <a:ext cx="176650" cy="50825"/>
              </a:xfrm>
              <a:custGeom>
                <a:avLst/>
                <a:gdLst/>
                <a:ahLst/>
                <a:cxnLst/>
                <a:rect l="l" t="t" r="r" b="b"/>
                <a:pathLst>
                  <a:path w="7066" h="2033" extrusionOk="0">
                    <a:moveTo>
                      <a:pt x="6099" y="0"/>
                    </a:moveTo>
                    <a:cubicBezTo>
                      <a:pt x="5355" y="0"/>
                      <a:pt x="4611" y="174"/>
                      <a:pt x="3867" y="372"/>
                    </a:cubicBezTo>
                    <a:cubicBezTo>
                      <a:pt x="3272" y="545"/>
                      <a:pt x="2653" y="694"/>
                      <a:pt x="2058" y="892"/>
                    </a:cubicBezTo>
                    <a:cubicBezTo>
                      <a:pt x="1686" y="1016"/>
                      <a:pt x="0" y="1537"/>
                      <a:pt x="1041" y="1760"/>
                    </a:cubicBezTo>
                    <a:cubicBezTo>
                      <a:pt x="1364" y="1810"/>
                      <a:pt x="1661" y="1884"/>
                      <a:pt x="1934" y="1909"/>
                    </a:cubicBezTo>
                    <a:cubicBezTo>
                      <a:pt x="2479" y="1983"/>
                      <a:pt x="3000" y="2033"/>
                      <a:pt x="3545" y="2033"/>
                    </a:cubicBezTo>
                    <a:cubicBezTo>
                      <a:pt x="4165" y="2033"/>
                      <a:pt x="4785" y="2008"/>
                      <a:pt x="5404" y="1810"/>
                    </a:cubicBezTo>
                    <a:cubicBezTo>
                      <a:pt x="6024" y="1636"/>
                      <a:pt x="6619" y="1289"/>
                      <a:pt x="6892" y="868"/>
                    </a:cubicBezTo>
                    <a:cubicBezTo>
                      <a:pt x="6991" y="744"/>
                      <a:pt x="7065" y="570"/>
                      <a:pt x="7016" y="421"/>
                    </a:cubicBezTo>
                    <a:cubicBezTo>
                      <a:pt x="6966" y="124"/>
                      <a:pt x="6495" y="0"/>
                      <a:pt x="60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8" name="Google Shape;11788;p30"/>
              <p:cNvSpPr/>
              <p:nvPr/>
            </p:nvSpPr>
            <p:spPr>
              <a:xfrm>
                <a:off x="4002150" y="298650"/>
                <a:ext cx="79350" cy="32000"/>
              </a:xfrm>
              <a:custGeom>
                <a:avLst/>
                <a:gdLst/>
                <a:ahLst/>
                <a:cxnLst/>
                <a:rect l="l" t="t" r="r" b="b"/>
                <a:pathLst>
                  <a:path w="3174" h="1280" extrusionOk="0">
                    <a:moveTo>
                      <a:pt x="3173" y="1"/>
                    </a:moveTo>
                    <a:lnTo>
                      <a:pt x="3173" y="1"/>
                    </a:lnTo>
                    <a:cubicBezTo>
                      <a:pt x="2950" y="50"/>
                      <a:pt x="2653" y="50"/>
                      <a:pt x="2454" y="125"/>
                    </a:cubicBezTo>
                    <a:cubicBezTo>
                      <a:pt x="1686" y="249"/>
                      <a:pt x="818" y="546"/>
                      <a:pt x="124" y="893"/>
                    </a:cubicBezTo>
                    <a:cubicBezTo>
                      <a:pt x="99" y="893"/>
                      <a:pt x="74" y="918"/>
                      <a:pt x="50" y="967"/>
                    </a:cubicBezTo>
                    <a:cubicBezTo>
                      <a:pt x="0" y="1017"/>
                      <a:pt x="99" y="1042"/>
                      <a:pt x="174" y="1091"/>
                    </a:cubicBezTo>
                    <a:cubicBezTo>
                      <a:pt x="595" y="1240"/>
                      <a:pt x="1116" y="1240"/>
                      <a:pt x="1611" y="1265"/>
                    </a:cubicBezTo>
                    <a:cubicBezTo>
                      <a:pt x="1766" y="1274"/>
                      <a:pt x="1923" y="1280"/>
                      <a:pt x="2083" y="1280"/>
                    </a:cubicBezTo>
                    <a:cubicBezTo>
                      <a:pt x="2359" y="1280"/>
                      <a:pt x="2642" y="1262"/>
                      <a:pt x="2925" y="1215"/>
                    </a:cubicBezTo>
                    <a:cubicBezTo>
                      <a:pt x="2429" y="1141"/>
                      <a:pt x="1958" y="1091"/>
                      <a:pt x="1537" y="967"/>
                    </a:cubicBezTo>
                    <a:cubicBezTo>
                      <a:pt x="2033" y="843"/>
                      <a:pt x="2529" y="720"/>
                      <a:pt x="3024" y="546"/>
                    </a:cubicBezTo>
                    <a:lnTo>
                      <a:pt x="3024" y="546"/>
                    </a:lnTo>
                    <a:cubicBezTo>
                      <a:pt x="2779" y="568"/>
                      <a:pt x="2544" y="581"/>
                      <a:pt x="2315" y="581"/>
                    </a:cubicBezTo>
                    <a:cubicBezTo>
                      <a:pt x="2033" y="581"/>
                      <a:pt x="1760" y="562"/>
                      <a:pt x="1487" y="521"/>
                    </a:cubicBezTo>
                    <a:cubicBezTo>
                      <a:pt x="2058" y="348"/>
                      <a:pt x="2603" y="174"/>
                      <a:pt x="3173"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9" name="Google Shape;11789;p30"/>
              <p:cNvSpPr/>
              <p:nvPr/>
            </p:nvSpPr>
            <p:spPr>
              <a:xfrm>
                <a:off x="3902350" y="193300"/>
                <a:ext cx="53325" cy="112900"/>
              </a:xfrm>
              <a:custGeom>
                <a:avLst/>
                <a:gdLst/>
                <a:ahLst/>
                <a:cxnLst/>
                <a:rect l="l" t="t" r="r" b="b"/>
                <a:pathLst>
                  <a:path w="2133" h="4516" extrusionOk="0">
                    <a:moveTo>
                      <a:pt x="1340" y="0"/>
                    </a:moveTo>
                    <a:cubicBezTo>
                      <a:pt x="1191" y="0"/>
                      <a:pt x="993" y="50"/>
                      <a:pt x="869" y="149"/>
                    </a:cubicBezTo>
                    <a:cubicBezTo>
                      <a:pt x="348" y="496"/>
                      <a:pt x="26" y="992"/>
                      <a:pt x="1" y="1488"/>
                    </a:cubicBezTo>
                    <a:cubicBezTo>
                      <a:pt x="1" y="1711"/>
                      <a:pt x="75" y="1909"/>
                      <a:pt x="125" y="2132"/>
                    </a:cubicBezTo>
                    <a:cubicBezTo>
                      <a:pt x="348" y="2777"/>
                      <a:pt x="720" y="3347"/>
                      <a:pt x="1067" y="3892"/>
                    </a:cubicBezTo>
                    <a:cubicBezTo>
                      <a:pt x="1191" y="4066"/>
                      <a:pt x="1364" y="4487"/>
                      <a:pt x="1687" y="4512"/>
                    </a:cubicBezTo>
                    <a:cubicBezTo>
                      <a:pt x="1701" y="4514"/>
                      <a:pt x="1714" y="4515"/>
                      <a:pt x="1727" y="4515"/>
                    </a:cubicBezTo>
                    <a:cubicBezTo>
                      <a:pt x="2017" y="4515"/>
                      <a:pt x="2108" y="4009"/>
                      <a:pt x="2108" y="3843"/>
                    </a:cubicBezTo>
                    <a:cubicBezTo>
                      <a:pt x="2133" y="3644"/>
                      <a:pt x="2058" y="3471"/>
                      <a:pt x="2009" y="3273"/>
                    </a:cubicBezTo>
                    <a:cubicBezTo>
                      <a:pt x="1885" y="2777"/>
                      <a:pt x="1984" y="2281"/>
                      <a:pt x="2009" y="1760"/>
                    </a:cubicBezTo>
                    <a:cubicBezTo>
                      <a:pt x="2058" y="1240"/>
                      <a:pt x="2058" y="719"/>
                      <a:pt x="1761" y="273"/>
                    </a:cubicBezTo>
                    <a:cubicBezTo>
                      <a:pt x="1711" y="149"/>
                      <a:pt x="1563" y="0"/>
                      <a:pt x="1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0" name="Google Shape;11790;p30"/>
              <p:cNvSpPr/>
              <p:nvPr/>
            </p:nvSpPr>
            <p:spPr>
              <a:xfrm>
                <a:off x="3907950" y="216225"/>
                <a:ext cx="44025" cy="79400"/>
              </a:xfrm>
              <a:custGeom>
                <a:avLst/>
                <a:gdLst/>
                <a:ahLst/>
                <a:cxnLst/>
                <a:rect l="l" t="t" r="r" b="b"/>
                <a:pathLst>
                  <a:path w="1761" h="3176" extrusionOk="0">
                    <a:moveTo>
                      <a:pt x="719" y="1"/>
                    </a:moveTo>
                    <a:cubicBezTo>
                      <a:pt x="521" y="298"/>
                      <a:pt x="471" y="596"/>
                      <a:pt x="496" y="918"/>
                    </a:cubicBezTo>
                    <a:cubicBezTo>
                      <a:pt x="298" y="720"/>
                      <a:pt x="149" y="571"/>
                      <a:pt x="0" y="372"/>
                    </a:cubicBezTo>
                    <a:lnTo>
                      <a:pt x="0" y="372"/>
                    </a:lnTo>
                    <a:cubicBezTo>
                      <a:pt x="174" y="918"/>
                      <a:pt x="347" y="1414"/>
                      <a:pt x="521" y="1934"/>
                    </a:cubicBezTo>
                    <a:cubicBezTo>
                      <a:pt x="620" y="2232"/>
                      <a:pt x="719" y="2529"/>
                      <a:pt x="892" y="2802"/>
                    </a:cubicBezTo>
                    <a:cubicBezTo>
                      <a:pt x="1010" y="2966"/>
                      <a:pt x="1217" y="3176"/>
                      <a:pt x="1492" y="3176"/>
                    </a:cubicBezTo>
                    <a:cubicBezTo>
                      <a:pt x="1506" y="3176"/>
                      <a:pt x="1522" y="3175"/>
                      <a:pt x="1537" y="3174"/>
                    </a:cubicBezTo>
                    <a:cubicBezTo>
                      <a:pt x="1611" y="3174"/>
                      <a:pt x="1661" y="3149"/>
                      <a:pt x="1711" y="3099"/>
                    </a:cubicBezTo>
                    <a:cubicBezTo>
                      <a:pt x="1760" y="3050"/>
                      <a:pt x="1760" y="2975"/>
                      <a:pt x="1760" y="2926"/>
                    </a:cubicBezTo>
                    <a:cubicBezTo>
                      <a:pt x="1735" y="2529"/>
                      <a:pt x="1711" y="2108"/>
                      <a:pt x="1587" y="1711"/>
                    </a:cubicBezTo>
                    <a:cubicBezTo>
                      <a:pt x="1487" y="1314"/>
                      <a:pt x="1512" y="843"/>
                      <a:pt x="1487" y="422"/>
                    </a:cubicBezTo>
                    <a:cubicBezTo>
                      <a:pt x="1487" y="298"/>
                      <a:pt x="1463" y="125"/>
                      <a:pt x="1339" y="75"/>
                    </a:cubicBezTo>
                    <a:cubicBezTo>
                      <a:pt x="1165" y="323"/>
                      <a:pt x="1091" y="596"/>
                      <a:pt x="992" y="843"/>
                    </a:cubicBezTo>
                    <a:cubicBezTo>
                      <a:pt x="868" y="670"/>
                      <a:pt x="793" y="447"/>
                      <a:pt x="769" y="224"/>
                    </a:cubicBezTo>
                    <a:cubicBezTo>
                      <a:pt x="769" y="174"/>
                      <a:pt x="744" y="75"/>
                      <a:pt x="719"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1" name="Google Shape;11791;p30"/>
              <p:cNvSpPr/>
              <p:nvPr/>
            </p:nvSpPr>
            <p:spPr>
              <a:xfrm>
                <a:off x="3930250" y="180275"/>
                <a:ext cx="71925" cy="121325"/>
              </a:xfrm>
              <a:custGeom>
                <a:avLst/>
                <a:gdLst/>
                <a:ahLst/>
                <a:cxnLst/>
                <a:rect l="l" t="t" r="r" b="b"/>
                <a:pathLst>
                  <a:path w="2877" h="4853" extrusionOk="0">
                    <a:moveTo>
                      <a:pt x="1711" y="1"/>
                    </a:moveTo>
                    <a:cubicBezTo>
                      <a:pt x="1587" y="26"/>
                      <a:pt x="1488" y="75"/>
                      <a:pt x="1438" y="174"/>
                    </a:cubicBezTo>
                    <a:cubicBezTo>
                      <a:pt x="323" y="1414"/>
                      <a:pt x="0" y="3000"/>
                      <a:pt x="620" y="4240"/>
                    </a:cubicBezTo>
                    <a:cubicBezTo>
                      <a:pt x="710" y="4374"/>
                      <a:pt x="820" y="4852"/>
                      <a:pt x="1059" y="4852"/>
                    </a:cubicBezTo>
                    <a:cubicBezTo>
                      <a:pt x="1085" y="4852"/>
                      <a:pt x="1112" y="4847"/>
                      <a:pt x="1141" y="4835"/>
                    </a:cubicBezTo>
                    <a:cubicBezTo>
                      <a:pt x="1438" y="4736"/>
                      <a:pt x="1637" y="4339"/>
                      <a:pt x="1761" y="4141"/>
                    </a:cubicBezTo>
                    <a:cubicBezTo>
                      <a:pt x="2256" y="3298"/>
                      <a:pt x="2752" y="2430"/>
                      <a:pt x="2851" y="1538"/>
                    </a:cubicBezTo>
                    <a:cubicBezTo>
                      <a:pt x="2876" y="1240"/>
                      <a:pt x="2851" y="893"/>
                      <a:pt x="2727" y="621"/>
                    </a:cubicBezTo>
                    <a:cubicBezTo>
                      <a:pt x="2579" y="323"/>
                      <a:pt x="2306" y="75"/>
                      <a:pt x="19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2" name="Google Shape;11792;p30"/>
              <p:cNvSpPr/>
              <p:nvPr/>
            </p:nvSpPr>
            <p:spPr>
              <a:xfrm>
                <a:off x="3944500" y="206925"/>
                <a:ext cx="47750" cy="90825"/>
              </a:xfrm>
              <a:custGeom>
                <a:avLst/>
                <a:gdLst/>
                <a:ahLst/>
                <a:cxnLst/>
                <a:rect l="l" t="t" r="r" b="b"/>
                <a:pathLst>
                  <a:path w="1910" h="3633" extrusionOk="0">
                    <a:moveTo>
                      <a:pt x="1414" y="1"/>
                    </a:moveTo>
                    <a:lnTo>
                      <a:pt x="1414" y="1"/>
                    </a:lnTo>
                    <a:cubicBezTo>
                      <a:pt x="1166" y="348"/>
                      <a:pt x="918" y="695"/>
                      <a:pt x="744" y="1042"/>
                    </a:cubicBezTo>
                    <a:cubicBezTo>
                      <a:pt x="695" y="720"/>
                      <a:pt x="645" y="447"/>
                      <a:pt x="620" y="125"/>
                    </a:cubicBezTo>
                    <a:cubicBezTo>
                      <a:pt x="620" y="199"/>
                      <a:pt x="447" y="373"/>
                      <a:pt x="397" y="472"/>
                    </a:cubicBezTo>
                    <a:cubicBezTo>
                      <a:pt x="323" y="596"/>
                      <a:pt x="273" y="720"/>
                      <a:pt x="249" y="844"/>
                    </a:cubicBezTo>
                    <a:cubicBezTo>
                      <a:pt x="149" y="1067"/>
                      <a:pt x="75" y="1315"/>
                      <a:pt x="50" y="1563"/>
                    </a:cubicBezTo>
                    <a:cubicBezTo>
                      <a:pt x="1" y="1984"/>
                      <a:pt x="25" y="2430"/>
                      <a:pt x="125" y="2827"/>
                    </a:cubicBezTo>
                    <a:cubicBezTo>
                      <a:pt x="174" y="3025"/>
                      <a:pt x="224" y="3223"/>
                      <a:pt x="323" y="3422"/>
                    </a:cubicBezTo>
                    <a:cubicBezTo>
                      <a:pt x="375" y="3527"/>
                      <a:pt x="416" y="3632"/>
                      <a:pt x="505" y="3632"/>
                    </a:cubicBezTo>
                    <a:cubicBezTo>
                      <a:pt x="542" y="3632"/>
                      <a:pt x="587" y="3614"/>
                      <a:pt x="645" y="3570"/>
                    </a:cubicBezTo>
                    <a:cubicBezTo>
                      <a:pt x="819" y="3422"/>
                      <a:pt x="943" y="3050"/>
                      <a:pt x="1042" y="2827"/>
                    </a:cubicBezTo>
                    <a:cubicBezTo>
                      <a:pt x="1166" y="2579"/>
                      <a:pt x="1290" y="2331"/>
                      <a:pt x="1389" y="2083"/>
                    </a:cubicBezTo>
                    <a:cubicBezTo>
                      <a:pt x="1587" y="1563"/>
                      <a:pt x="1785" y="1067"/>
                      <a:pt x="1909" y="546"/>
                    </a:cubicBezTo>
                    <a:lnTo>
                      <a:pt x="1909" y="546"/>
                    </a:lnTo>
                    <a:cubicBezTo>
                      <a:pt x="1686" y="670"/>
                      <a:pt x="1513" y="819"/>
                      <a:pt x="1314" y="992"/>
                    </a:cubicBezTo>
                    <a:cubicBezTo>
                      <a:pt x="1364" y="695"/>
                      <a:pt x="1389" y="348"/>
                      <a:pt x="1414"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3" name="Google Shape;11793;p30"/>
              <p:cNvSpPr/>
              <p:nvPr/>
            </p:nvSpPr>
            <p:spPr>
              <a:xfrm>
                <a:off x="3761675" y="297625"/>
                <a:ext cx="145675" cy="48775"/>
              </a:xfrm>
              <a:custGeom>
                <a:avLst/>
                <a:gdLst/>
                <a:ahLst/>
                <a:cxnLst/>
                <a:rect l="l" t="t" r="r" b="b"/>
                <a:pathLst>
                  <a:path w="5827" h="1951" extrusionOk="0">
                    <a:moveTo>
                      <a:pt x="853" y="0"/>
                    </a:moveTo>
                    <a:cubicBezTo>
                      <a:pt x="740" y="0"/>
                      <a:pt x="627" y="18"/>
                      <a:pt x="521" y="66"/>
                    </a:cubicBezTo>
                    <a:cubicBezTo>
                      <a:pt x="249" y="190"/>
                      <a:pt x="25" y="513"/>
                      <a:pt x="25" y="761"/>
                    </a:cubicBezTo>
                    <a:cubicBezTo>
                      <a:pt x="1" y="1008"/>
                      <a:pt x="149" y="1207"/>
                      <a:pt x="323" y="1331"/>
                    </a:cubicBezTo>
                    <a:cubicBezTo>
                      <a:pt x="521" y="1455"/>
                      <a:pt x="769" y="1554"/>
                      <a:pt x="1017" y="1628"/>
                    </a:cubicBezTo>
                    <a:cubicBezTo>
                      <a:pt x="1736" y="1802"/>
                      <a:pt x="2504" y="1950"/>
                      <a:pt x="3298" y="1950"/>
                    </a:cubicBezTo>
                    <a:cubicBezTo>
                      <a:pt x="3645" y="1950"/>
                      <a:pt x="5727" y="1826"/>
                      <a:pt x="5777" y="1331"/>
                    </a:cubicBezTo>
                    <a:cubicBezTo>
                      <a:pt x="5826" y="1033"/>
                      <a:pt x="5206" y="1033"/>
                      <a:pt x="4983" y="1033"/>
                    </a:cubicBezTo>
                    <a:cubicBezTo>
                      <a:pt x="4413" y="1008"/>
                      <a:pt x="3917" y="934"/>
                      <a:pt x="3471" y="810"/>
                    </a:cubicBezTo>
                    <a:cubicBezTo>
                      <a:pt x="2728" y="637"/>
                      <a:pt x="2033" y="339"/>
                      <a:pt x="1364" y="91"/>
                    </a:cubicBezTo>
                    <a:cubicBezTo>
                      <a:pt x="1212" y="46"/>
                      <a:pt x="1033" y="0"/>
                      <a:pt x="8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4" name="Google Shape;11794;p30"/>
              <p:cNvSpPr/>
              <p:nvPr/>
            </p:nvSpPr>
            <p:spPr>
              <a:xfrm>
                <a:off x="3824900" y="320350"/>
                <a:ext cx="75000" cy="19750"/>
              </a:xfrm>
              <a:custGeom>
                <a:avLst/>
                <a:gdLst/>
                <a:ahLst/>
                <a:cxnLst/>
                <a:rect l="l" t="t" r="r" b="b"/>
                <a:pathLst>
                  <a:path w="3000" h="790" extrusionOk="0">
                    <a:moveTo>
                      <a:pt x="25" y="0"/>
                    </a:moveTo>
                    <a:cubicBezTo>
                      <a:pt x="347" y="174"/>
                      <a:pt x="719" y="347"/>
                      <a:pt x="1116" y="471"/>
                    </a:cubicBezTo>
                    <a:cubicBezTo>
                      <a:pt x="744" y="496"/>
                      <a:pt x="372" y="496"/>
                      <a:pt x="0" y="521"/>
                    </a:cubicBezTo>
                    <a:cubicBezTo>
                      <a:pt x="573" y="689"/>
                      <a:pt x="1111" y="789"/>
                      <a:pt x="1701" y="789"/>
                    </a:cubicBezTo>
                    <a:cubicBezTo>
                      <a:pt x="1979" y="789"/>
                      <a:pt x="2268" y="767"/>
                      <a:pt x="2578" y="719"/>
                    </a:cubicBezTo>
                    <a:cubicBezTo>
                      <a:pt x="2677" y="670"/>
                      <a:pt x="2752" y="670"/>
                      <a:pt x="2851" y="620"/>
                    </a:cubicBezTo>
                    <a:cubicBezTo>
                      <a:pt x="2950" y="595"/>
                      <a:pt x="3000" y="496"/>
                      <a:pt x="2975" y="422"/>
                    </a:cubicBezTo>
                    <a:cubicBezTo>
                      <a:pt x="2950" y="347"/>
                      <a:pt x="2826" y="298"/>
                      <a:pt x="2702" y="273"/>
                    </a:cubicBezTo>
                    <a:cubicBezTo>
                      <a:pt x="2454" y="223"/>
                      <a:pt x="2256" y="174"/>
                      <a:pt x="2058" y="174"/>
                    </a:cubicBezTo>
                    <a:lnTo>
                      <a:pt x="1934" y="174"/>
                    </a:lnTo>
                    <a:cubicBezTo>
                      <a:pt x="1826" y="190"/>
                      <a:pt x="1722" y="196"/>
                      <a:pt x="1619" y="196"/>
                    </a:cubicBezTo>
                    <a:cubicBezTo>
                      <a:pt x="1413" y="196"/>
                      <a:pt x="1215" y="174"/>
                      <a:pt x="1017" y="174"/>
                    </a:cubicBezTo>
                    <a:cubicBezTo>
                      <a:pt x="694" y="149"/>
                      <a:pt x="347" y="99"/>
                      <a:pt x="25"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5" name="Google Shape;11795;p30"/>
              <p:cNvSpPr/>
              <p:nvPr/>
            </p:nvSpPr>
            <p:spPr>
              <a:xfrm>
                <a:off x="3820550" y="232725"/>
                <a:ext cx="100425" cy="79600"/>
              </a:xfrm>
              <a:custGeom>
                <a:avLst/>
                <a:gdLst/>
                <a:ahLst/>
                <a:cxnLst/>
                <a:rect l="l" t="t" r="r" b="b"/>
                <a:pathLst>
                  <a:path w="4017" h="3184" extrusionOk="0">
                    <a:moveTo>
                      <a:pt x="572" y="0"/>
                    </a:moveTo>
                    <a:cubicBezTo>
                      <a:pt x="485" y="0"/>
                      <a:pt x="402" y="15"/>
                      <a:pt x="323" y="60"/>
                    </a:cubicBezTo>
                    <a:cubicBezTo>
                      <a:pt x="273" y="84"/>
                      <a:pt x="199" y="159"/>
                      <a:pt x="174" y="208"/>
                    </a:cubicBezTo>
                    <a:cubicBezTo>
                      <a:pt x="50" y="407"/>
                      <a:pt x="1" y="654"/>
                      <a:pt x="25" y="828"/>
                    </a:cubicBezTo>
                    <a:cubicBezTo>
                      <a:pt x="75" y="1051"/>
                      <a:pt x="249" y="1249"/>
                      <a:pt x="397" y="1423"/>
                    </a:cubicBezTo>
                    <a:cubicBezTo>
                      <a:pt x="1042" y="2117"/>
                      <a:pt x="1934" y="2613"/>
                      <a:pt x="2975" y="2985"/>
                    </a:cubicBezTo>
                    <a:cubicBezTo>
                      <a:pt x="3104" y="3017"/>
                      <a:pt x="3501" y="3184"/>
                      <a:pt x="3766" y="3184"/>
                    </a:cubicBezTo>
                    <a:cubicBezTo>
                      <a:pt x="3911" y="3184"/>
                      <a:pt x="4017" y="3134"/>
                      <a:pt x="4017" y="2985"/>
                    </a:cubicBezTo>
                    <a:cubicBezTo>
                      <a:pt x="4017" y="2786"/>
                      <a:pt x="3769" y="2638"/>
                      <a:pt x="3670" y="2514"/>
                    </a:cubicBezTo>
                    <a:lnTo>
                      <a:pt x="3223" y="1944"/>
                    </a:lnTo>
                    <a:cubicBezTo>
                      <a:pt x="2901" y="1572"/>
                      <a:pt x="2604" y="1150"/>
                      <a:pt x="2182" y="778"/>
                    </a:cubicBezTo>
                    <a:cubicBezTo>
                      <a:pt x="1860" y="431"/>
                      <a:pt x="1438" y="159"/>
                      <a:pt x="893" y="35"/>
                    </a:cubicBezTo>
                    <a:cubicBezTo>
                      <a:pt x="785" y="21"/>
                      <a:pt x="676" y="0"/>
                      <a:pt x="5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6" name="Google Shape;11796;p30"/>
              <p:cNvSpPr/>
              <p:nvPr/>
            </p:nvSpPr>
            <p:spPr>
              <a:xfrm>
                <a:off x="3851550" y="255900"/>
                <a:ext cx="64475" cy="51925"/>
              </a:xfrm>
              <a:custGeom>
                <a:avLst/>
                <a:gdLst/>
                <a:ahLst/>
                <a:cxnLst/>
                <a:rect l="l" t="t" r="r" b="b"/>
                <a:pathLst>
                  <a:path w="2579" h="2077" extrusionOk="0">
                    <a:moveTo>
                      <a:pt x="546" y="0"/>
                    </a:moveTo>
                    <a:cubicBezTo>
                      <a:pt x="546" y="347"/>
                      <a:pt x="793" y="645"/>
                      <a:pt x="1017" y="942"/>
                    </a:cubicBezTo>
                    <a:cubicBezTo>
                      <a:pt x="645" y="769"/>
                      <a:pt x="298" y="595"/>
                      <a:pt x="0" y="372"/>
                    </a:cubicBezTo>
                    <a:lnTo>
                      <a:pt x="0" y="372"/>
                    </a:lnTo>
                    <a:cubicBezTo>
                      <a:pt x="50" y="843"/>
                      <a:pt x="397" y="1240"/>
                      <a:pt x="818" y="1512"/>
                    </a:cubicBezTo>
                    <a:cubicBezTo>
                      <a:pt x="994" y="1610"/>
                      <a:pt x="1862" y="2077"/>
                      <a:pt x="2295" y="2077"/>
                    </a:cubicBezTo>
                    <a:cubicBezTo>
                      <a:pt x="2412" y="2077"/>
                      <a:pt x="2497" y="2043"/>
                      <a:pt x="2529" y="1959"/>
                    </a:cubicBezTo>
                    <a:cubicBezTo>
                      <a:pt x="2578" y="1735"/>
                      <a:pt x="2256" y="1463"/>
                      <a:pt x="2083" y="1314"/>
                    </a:cubicBezTo>
                    <a:cubicBezTo>
                      <a:pt x="1884" y="1091"/>
                      <a:pt x="1636" y="843"/>
                      <a:pt x="1388" y="620"/>
                    </a:cubicBezTo>
                    <a:cubicBezTo>
                      <a:pt x="1264" y="496"/>
                      <a:pt x="1091" y="397"/>
                      <a:pt x="942" y="273"/>
                    </a:cubicBezTo>
                    <a:cubicBezTo>
                      <a:pt x="917" y="248"/>
                      <a:pt x="546" y="75"/>
                      <a:pt x="546"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7" name="Google Shape;11797;p30"/>
              <p:cNvSpPr/>
              <p:nvPr/>
            </p:nvSpPr>
            <p:spPr>
              <a:xfrm>
                <a:off x="3788325" y="253150"/>
                <a:ext cx="127075" cy="69325"/>
              </a:xfrm>
              <a:custGeom>
                <a:avLst/>
                <a:gdLst/>
                <a:ahLst/>
                <a:cxnLst/>
                <a:rect l="l" t="t" r="r" b="b"/>
                <a:pathLst>
                  <a:path w="5083" h="2773" extrusionOk="0">
                    <a:moveTo>
                      <a:pt x="949" y="0"/>
                    </a:moveTo>
                    <a:cubicBezTo>
                      <a:pt x="608" y="0"/>
                      <a:pt x="227" y="125"/>
                      <a:pt x="100" y="358"/>
                    </a:cubicBezTo>
                    <a:cubicBezTo>
                      <a:pt x="1" y="507"/>
                      <a:pt x="1" y="705"/>
                      <a:pt x="75" y="854"/>
                    </a:cubicBezTo>
                    <a:cubicBezTo>
                      <a:pt x="249" y="1275"/>
                      <a:pt x="744" y="1598"/>
                      <a:pt x="1215" y="1870"/>
                    </a:cubicBezTo>
                    <a:cubicBezTo>
                      <a:pt x="1686" y="2118"/>
                      <a:pt x="2133" y="2366"/>
                      <a:pt x="2628" y="2515"/>
                    </a:cubicBezTo>
                    <a:cubicBezTo>
                      <a:pt x="2975" y="2639"/>
                      <a:pt x="3322" y="2713"/>
                      <a:pt x="3694" y="2738"/>
                    </a:cubicBezTo>
                    <a:cubicBezTo>
                      <a:pt x="3823" y="2750"/>
                      <a:pt x="4023" y="2772"/>
                      <a:pt x="4224" y="2772"/>
                    </a:cubicBezTo>
                    <a:cubicBezTo>
                      <a:pt x="4450" y="2772"/>
                      <a:pt x="4679" y="2744"/>
                      <a:pt x="4810" y="2639"/>
                    </a:cubicBezTo>
                    <a:cubicBezTo>
                      <a:pt x="5083" y="2440"/>
                      <a:pt x="4686" y="2217"/>
                      <a:pt x="4488" y="2118"/>
                    </a:cubicBezTo>
                    <a:cubicBezTo>
                      <a:pt x="4190" y="1969"/>
                      <a:pt x="3917" y="1746"/>
                      <a:pt x="3595" y="1548"/>
                    </a:cubicBezTo>
                    <a:cubicBezTo>
                      <a:pt x="3075" y="1176"/>
                      <a:pt x="2579" y="804"/>
                      <a:pt x="2058" y="457"/>
                    </a:cubicBezTo>
                    <a:cubicBezTo>
                      <a:pt x="1785" y="259"/>
                      <a:pt x="1488" y="85"/>
                      <a:pt x="1116" y="11"/>
                    </a:cubicBezTo>
                    <a:cubicBezTo>
                      <a:pt x="1062" y="4"/>
                      <a:pt x="1006" y="0"/>
                      <a:pt x="9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8" name="Google Shape;11798;p30"/>
              <p:cNvSpPr/>
              <p:nvPr/>
            </p:nvSpPr>
            <p:spPr>
              <a:xfrm>
                <a:off x="3832950" y="279450"/>
                <a:ext cx="71650" cy="40975"/>
              </a:xfrm>
              <a:custGeom>
                <a:avLst/>
                <a:gdLst/>
                <a:ahLst/>
                <a:cxnLst/>
                <a:rect l="l" t="t" r="r" b="b"/>
                <a:pathLst>
                  <a:path w="2866" h="1639" extrusionOk="0">
                    <a:moveTo>
                      <a:pt x="571" y="0"/>
                    </a:moveTo>
                    <a:cubicBezTo>
                      <a:pt x="670" y="322"/>
                      <a:pt x="893" y="645"/>
                      <a:pt x="1190" y="868"/>
                    </a:cubicBezTo>
                    <a:cubicBezTo>
                      <a:pt x="769" y="793"/>
                      <a:pt x="323" y="645"/>
                      <a:pt x="0" y="446"/>
                    </a:cubicBezTo>
                    <a:lnTo>
                      <a:pt x="0" y="446"/>
                    </a:lnTo>
                    <a:cubicBezTo>
                      <a:pt x="149" y="669"/>
                      <a:pt x="298" y="893"/>
                      <a:pt x="546" y="1041"/>
                    </a:cubicBezTo>
                    <a:cubicBezTo>
                      <a:pt x="744" y="1165"/>
                      <a:pt x="942" y="1240"/>
                      <a:pt x="1166" y="1314"/>
                    </a:cubicBezTo>
                    <a:cubicBezTo>
                      <a:pt x="1562" y="1438"/>
                      <a:pt x="2008" y="1562"/>
                      <a:pt x="2430" y="1636"/>
                    </a:cubicBezTo>
                    <a:cubicBezTo>
                      <a:pt x="2449" y="1638"/>
                      <a:pt x="2467" y="1638"/>
                      <a:pt x="2485" y="1638"/>
                    </a:cubicBezTo>
                    <a:cubicBezTo>
                      <a:pt x="2809" y="1638"/>
                      <a:pt x="2866" y="1429"/>
                      <a:pt x="2678" y="1264"/>
                    </a:cubicBezTo>
                    <a:cubicBezTo>
                      <a:pt x="2430" y="1017"/>
                      <a:pt x="1984" y="818"/>
                      <a:pt x="1661" y="645"/>
                    </a:cubicBezTo>
                    <a:cubicBezTo>
                      <a:pt x="1314" y="422"/>
                      <a:pt x="942" y="198"/>
                      <a:pt x="571"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9" name="Google Shape;11799;p30"/>
              <p:cNvSpPr/>
              <p:nvPr/>
            </p:nvSpPr>
            <p:spPr>
              <a:xfrm>
                <a:off x="3863925" y="210375"/>
                <a:ext cx="76875" cy="99000"/>
              </a:xfrm>
              <a:custGeom>
                <a:avLst/>
                <a:gdLst/>
                <a:ahLst/>
                <a:cxnLst/>
                <a:rect l="l" t="t" r="r" b="b"/>
                <a:pathLst>
                  <a:path w="3075" h="3960" extrusionOk="0">
                    <a:moveTo>
                      <a:pt x="735" y="0"/>
                    </a:moveTo>
                    <a:cubicBezTo>
                      <a:pt x="673" y="0"/>
                      <a:pt x="609" y="11"/>
                      <a:pt x="546" y="36"/>
                    </a:cubicBezTo>
                    <a:cubicBezTo>
                      <a:pt x="422" y="86"/>
                      <a:pt x="323" y="210"/>
                      <a:pt x="274" y="309"/>
                    </a:cubicBezTo>
                    <a:cubicBezTo>
                      <a:pt x="1" y="805"/>
                      <a:pt x="1" y="1201"/>
                      <a:pt x="174" y="1672"/>
                    </a:cubicBezTo>
                    <a:cubicBezTo>
                      <a:pt x="546" y="2540"/>
                      <a:pt x="1364" y="3383"/>
                      <a:pt x="2381" y="3879"/>
                    </a:cubicBezTo>
                    <a:cubicBezTo>
                      <a:pt x="2467" y="3913"/>
                      <a:pt x="2589" y="3960"/>
                      <a:pt x="2714" y="3960"/>
                    </a:cubicBezTo>
                    <a:cubicBezTo>
                      <a:pt x="2769" y="3960"/>
                      <a:pt x="2824" y="3951"/>
                      <a:pt x="2877" y="3928"/>
                    </a:cubicBezTo>
                    <a:cubicBezTo>
                      <a:pt x="3075" y="3829"/>
                      <a:pt x="3025" y="3581"/>
                      <a:pt x="3025" y="3432"/>
                    </a:cubicBezTo>
                    <a:cubicBezTo>
                      <a:pt x="3001" y="2937"/>
                      <a:pt x="2777" y="2416"/>
                      <a:pt x="2530" y="1945"/>
                    </a:cubicBezTo>
                    <a:cubicBezTo>
                      <a:pt x="2430" y="1772"/>
                      <a:pt x="2356" y="1598"/>
                      <a:pt x="2257" y="1425"/>
                    </a:cubicBezTo>
                    <a:cubicBezTo>
                      <a:pt x="2009" y="954"/>
                      <a:pt x="1736" y="557"/>
                      <a:pt x="1240" y="185"/>
                    </a:cubicBezTo>
                    <a:cubicBezTo>
                      <a:pt x="1093" y="93"/>
                      <a:pt x="917" y="0"/>
                      <a:pt x="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0" name="Google Shape;11800;p30"/>
              <p:cNvSpPr/>
              <p:nvPr/>
            </p:nvSpPr>
            <p:spPr>
              <a:xfrm>
                <a:off x="3887475" y="245350"/>
                <a:ext cx="45625" cy="58625"/>
              </a:xfrm>
              <a:custGeom>
                <a:avLst/>
                <a:gdLst/>
                <a:ahLst/>
                <a:cxnLst/>
                <a:rect l="l" t="t" r="r" b="b"/>
                <a:pathLst>
                  <a:path w="1825" h="2345" extrusionOk="0">
                    <a:moveTo>
                      <a:pt x="1" y="620"/>
                    </a:moveTo>
                    <a:lnTo>
                      <a:pt x="1" y="620"/>
                    </a:lnTo>
                    <a:cubicBezTo>
                      <a:pt x="6" y="623"/>
                      <a:pt x="11" y="626"/>
                      <a:pt x="16" y="629"/>
                    </a:cubicBezTo>
                    <a:lnTo>
                      <a:pt x="16" y="629"/>
                    </a:lnTo>
                    <a:cubicBezTo>
                      <a:pt x="11" y="625"/>
                      <a:pt x="6" y="622"/>
                      <a:pt x="1" y="620"/>
                    </a:cubicBezTo>
                    <a:close/>
                    <a:moveTo>
                      <a:pt x="670" y="1"/>
                    </a:moveTo>
                    <a:lnTo>
                      <a:pt x="670" y="1"/>
                    </a:lnTo>
                    <a:cubicBezTo>
                      <a:pt x="695" y="397"/>
                      <a:pt x="720" y="794"/>
                      <a:pt x="918" y="1166"/>
                    </a:cubicBezTo>
                    <a:cubicBezTo>
                      <a:pt x="601" y="995"/>
                      <a:pt x="309" y="801"/>
                      <a:pt x="16" y="629"/>
                    </a:cubicBezTo>
                    <a:lnTo>
                      <a:pt x="16" y="629"/>
                    </a:lnTo>
                    <a:cubicBezTo>
                      <a:pt x="75" y="681"/>
                      <a:pt x="77" y="897"/>
                      <a:pt x="100" y="943"/>
                    </a:cubicBezTo>
                    <a:cubicBezTo>
                      <a:pt x="125" y="1067"/>
                      <a:pt x="199" y="1166"/>
                      <a:pt x="249" y="1265"/>
                    </a:cubicBezTo>
                    <a:cubicBezTo>
                      <a:pt x="373" y="1488"/>
                      <a:pt x="546" y="1662"/>
                      <a:pt x="720" y="1860"/>
                    </a:cubicBezTo>
                    <a:cubicBezTo>
                      <a:pt x="918" y="2033"/>
                      <a:pt x="1117" y="2182"/>
                      <a:pt x="1414" y="2306"/>
                    </a:cubicBezTo>
                    <a:cubicBezTo>
                      <a:pt x="1477" y="2332"/>
                      <a:pt x="1532" y="2344"/>
                      <a:pt x="1579" y="2344"/>
                    </a:cubicBezTo>
                    <a:cubicBezTo>
                      <a:pt x="1756" y="2344"/>
                      <a:pt x="1825" y="2179"/>
                      <a:pt x="1786" y="1984"/>
                    </a:cubicBezTo>
                    <a:cubicBezTo>
                      <a:pt x="1612" y="1240"/>
                      <a:pt x="1216" y="546"/>
                      <a:pt x="670"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1" name="Google Shape;11801;p30"/>
              <p:cNvSpPr/>
              <p:nvPr/>
            </p:nvSpPr>
            <p:spPr>
              <a:xfrm>
                <a:off x="3943275" y="194050"/>
                <a:ext cx="132650" cy="117125"/>
              </a:xfrm>
              <a:custGeom>
                <a:avLst/>
                <a:gdLst/>
                <a:ahLst/>
                <a:cxnLst/>
                <a:rect l="l" t="t" r="r" b="b"/>
                <a:pathLst>
                  <a:path w="5306" h="4685" extrusionOk="0">
                    <a:moveTo>
                      <a:pt x="4819" y="1"/>
                    </a:moveTo>
                    <a:cubicBezTo>
                      <a:pt x="4640" y="1"/>
                      <a:pt x="4445" y="47"/>
                      <a:pt x="4264" y="119"/>
                    </a:cubicBezTo>
                    <a:cubicBezTo>
                      <a:pt x="3595" y="367"/>
                      <a:pt x="3074" y="838"/>
                      <a:pt x="2653" y="1309"/>
                    </a:cubicBezTo>
                    <a:cubicBezTo>
                      <a:pt x="2330" y="1607"/>
                      <a:pt x="0" y="4581"/>
                      <a:pt x="719" y="4680"/>
                    </a:cubicBezTo>
                    <a:cubicBezTo>
                      <a:pt x="735" y="4683"/>
                      <a:pt x="751" y="4684"/>
                      <a:pt x="767" y="4684"/>
                    </a:cubicBezTo>
                    <a:cubicBezTo>
                      <a:pt x="900" y="4684"/>
                      <a:pt x="1033" y="4601"/>
                      <a:pt x="1165" y="4556"/>
                    </a:cubicBezTo>
                    <a:cubicBezTo>
                      <a:pt x="2727" y="3714"/>
                      <a:pt x="4041" y="2573"/>
                      <a:pt x="4933" y="1309"/>
                    </a:cubicBezTo>
                    <a:cubicBezTo>
                      <a:pt x="5057" y="1111"/>
                      <a:pt x="5181" y="937"/>
                      <a:pt x="5231" y="739"/>
                    </a:cubicBezTo>
                    <a:cubicBezTo>
                      <a:pt x="5305" y="565"/>
                      <a:pt x="5305" y="342"/>
                      <a:pt x="5181" y="194"/>
                    </a:cubicBezTo>
                    <a:cubicBezTo>
                      <a:pt x="5156" y="119"/>
                      <a:pt x="5082" y="70"/>
                      <a:pt x="5008" y="20"/>
                    </a:cubicBezTo>
                    <a:cubicBezTo>
                      <a:pt x="4948" y="7"/>
                      <a:pt x="4884" y="1"/>
                      <a:pt x="48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2" name="Google Shape;11802;p30"/>
              <p:cNvSpPr/>
              <p:nvPr/>
            </p:nvSpPr>
            <p:spPr>
              <a:xfrm>
                <a:off x="3964725" y="229875"/>
                <a:ext cx="65325" cy="74425"/>
              </a:xfrm>
              <a:custGeom>
                <a:avLst/>
                <a:gdLst/>
                <a:ahLst/>
                <a:cxnLst/>
                <a:rect l="l" t="t" r="r" b="b"/>
                <a:pathLst>
                  <a:path w="2613" h="2977" extrusionOk="0">
                    <a:moveTo>
                      <a:pt x="2464" y="0"/>
                    </a:moveTo>
                    <a:lnTo>
                      <a:pt x="2464" y="0"/>
                    </a:lnTo>
                    <a:cubicBezTo>
                      <a:pt x="2365" y="124"/>
                      <a:pt x="2092" y="273"/>
                      <a:pt x="1993" y="397"/>
                    </a:cubicBezTo>
                    <a:cubicBezTo>
                      <a:pt x="1819" y="521"/>
                      <a:pt x="1695" y="669"/>
                      <a:pt x="1547" y="793"/>
                    </a:cubicBezTo>
                    <a:cubicBezTo>
                      <a:pt x="1249" y="1066"/>
                      <a:pt x="1001" y="1363"/>
                      <a:pt x="753" y="1661"/>
                    </a:cubicBezTo>
                    <a:cubicBezTo>
                      <a:pt x="505" y="1934"/>
                      <a:pt x="332" y="2206"/>
                      <a:pt x="134" y="2529"/>
                    </a:cubicBezTo>
                    <a:cubicBezTo>
                      <a:pt x="36" y="2684"/>
                      <a:pt x="0" y="2976"/>
                      <a:pt x="204" y="2976"/>
                    </a:cubicBezTo>
                    <a:cubicBezTo>
                      <a:pt x="260" y="2976"/>
                      <a:pt x="335" y="2954"/>
                      <a:pt x="431" y="2900"/>
                    </a:cubicBezTo>
                    <a:cubicBezTo>
                      <a:pt x="1224" y="2429"/>
                      <a:pt x="1943" y="1884"/>
                      <a:pt x="2538" y="1264"/>
                    </a:cubicBezTo>
                    <a:lnTo>
                      <a:pt x="2538" y="1264"/>
                    </a:lnTo>
                    <a:cubicBezTo>
                      <a:pt x="2216" y="1388"/>
                      <a:pt x="1869" y="1512"/>
                      <a:pt x="1571" y="1636"/>
                    </a:cubicBezTo>
                    <a:cubicBezTo>
                      <a:pt x="1943" y="1314"/>
                      <a:pt x="2315" y="967"/>
                      <a:pt x="2613" y="645"/>
                    </a:cubicBezTo>
                    <a:lnTo>
                      <a:pt x="2613" y="645"/>
                    </a:lnTo>
                    <a:cubicBezTo>
                      <a:pt x="2216" y="818"/>
                      <a:pt x="1844" y="1041"/>
                      <a:pt x="1497" y="1264"/>
                    </a:cubicBezTo>
                    <a:cubicBezTo>
                      <a:pt x="1869" y="868"/>
                      <a:pt x="2191" y="421"/>
                      <a:pt x="2464"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3" name="Google Shape;11803;p30"/>
              <p:cNvSpPr/>
              <p:nvPr/>
            </p:nvSpPr>
            <p:spPr>
              <a:xfrm>
                <a:off x="3979825" y="219250"/>
                <a:ext cx="136375" cy="96100"/>
              </a:xfrm>
              <a:custGeom>
                <a:avLst/>
                <a:gdLst/>
                <a:ahLst/>
                <a:cxnLst/>
                <a:rect l="l" t="t" r="r" b="b"/>
                <a:pathLst>
                  <a:path w="5455" h="3844" extrusionOk="0">
                    <a:moveTo>
                      <a:pt x="4664" y="1"/>
                    </a:moveTo>
                    <a:cubicBezTo>
                      <a:pt x="4639" y="1"/>
                      <a:pt x="4614" y="2"/>
                      <a:pt x="4587" y="4"/>
                    </a:cubicBezTo>
                    <a:cubicBezTo>
                      <a:pt x="4240" y="53"/>
                      <a:pt x="4041" y="177"/>
                      <a:pt x="3793" y="375"/>
                    </a:cubicBezTo>
                    <a:cubicBezTo>
                      <a:pt x="3099" y="946"/>
                      <a:pt x="2430" y="1491"/>
                      <a:pt x="1761" y="2061"/>
                    </a:cubicBezTo>
                    <a:lnTo>
                      <a:pt x="744" y="2904"/>
                    </a:lnTo>
                    <a:cubicBezTo>
                      <a:pt x="496" y="3102"/>
                      <a:pt x="1" y="3350"/>
                      <a:pt x="75" y="3672"/>
                    </a:cubicBezTo>
                    <a:cubicBezTo>
                      <a:pt x="87" y="3804"/>
                      <a:pt x="208" y="3843"/>
                      <a:pt x="355" y="3843"/>
                    </a:cubicBezTo>
                    <a:cubicBezTo>
                      <a:pt x="514" y="3843"/>
                      <a:pt x="703" y="3797"/>
                      <a:pt x="819" y="3772"/>
                    </a:cubicBezTo>
                    <a:cubicBezTo>
                      <a:pt x="2058" y="3449"/>
                      <a:pt x="3223" y="2954"/>
                      <a:pt x="4240" y="2309"/>
                    </a:cubicBezTo>
                    <a:cubicBezTo>
                      <a:pt x="4537" y="2111"/>
                      <a:pt x="4810" y="1937"/>
                      <a:pt x="5033" y="1714"/>
                    </a:cubicBezTo>
                    <a:cubicBezTo>
                      <a:pt x="5454" y="1293"/>
                      <a:pt x="5430" y="822"/>
                      <a:pt x="5206" y="375"/>
                    </a:cubicBezTo>
                    <a:cubicBezTo>
                      <a:pt x="5114" y="146"/>
                      <a:pt x="4980" y="1"/>
                      <a:pt x="46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4" name="Google Shape;11804;p30"/>
              <p:cNvSpPr/>
              <p:nvPr/>
            </p:nvSpPr>
            <p:spPr>
              <a:xfrm>
                <a:off x="3983900" y="256500"/>
                <a:ext cx="86425" cy="55650"/>
              </a:xfrm>
              <a:custGeom>
                <a:avLst/>
                <a:gdLst/>
                <a:ahLst/>
                <a:cxnLst/>
                <a:rect l="l" t="t" r="r" b="b"/>
                <a:pathLst>
                  <a:path w="3457" h="2226" extrusionOk="0">
                    <a:moveTo>
                      <a:pt x="2961" y="1"/>
                    </a:moveTo>
                    <a:lnTo>
                      <a:pt x="2961" y="1"/>
                    </a:lnTo>
                    <a:cubicBezTo>
                      <a:pt x="2193" y="373"/>
                      <a:pt x="1523" y="869"/>
                      <a:pt x="804" y="1364"/>
                    </a:cubicBezTo>
                    <a:cubicBezTo>
                      <a:pt x="606" y="1538"/>
                      <a:pt x="110" y="1786"/>
                      <a:pt x="61" y="1959"/>
                    </a:cubicBezTo>
                    <a:cubicBezTo>
                      <a:pt x="1" y="2170"/>
                      <a:pt x="168" y="2225"/>
                      <a:pt x="365" y="2225"/>
                    </a:cubicBezTo>
                    <a:cubicBezTo>
                      <a:pt x="493" y="2225"/>
                      <a:pt x="633" y="2202"/>
                      <a:pt x="730" y="2182"/>
                    </a:cubicBezTo>
                    <a:cubicBezTo>
                      <a:pt x="1697" y="1860"/>
                      <a:pt x="2564" y="1439"/>
                      <a:pt x="3457" y="993"/>
                    </a:cubicBezTo>
                    <a:lnTo>
                      <a:pt x="3457" y="993"/>
                    </a:lnTo>
                    <a:cubicBezTo>
                      <a:pt x="2912" y="1092"/>
                      <a:pt x="2341" y="1216"/>
                      <a:pt x="1796" y="1364"/>
                    </a:cubicBezTo>
                    <a:cubicBezTo>
                      <a:pt x="2267" y="1092"/>
                      <a:pt x="2688" y="794"/>
                      <a:pt x="3135" y="472"/>
                    </a:cubicBezTo>
                    <a:lnTo>
                      <a:pt x="3135" y="472"/>
                    </a:lnTo>
                    <a:cubicBezTo>
                      <a:pt x="2589" y="720"/>
                      <a:pt x="2069" y="968"/>
                      <a:pt x="1523" y="1191"/>
                    </a:cubicBezTo>
                    <a:cubicBezTo>
                      <a:pt x="2019" y="794"/>
                      <a:pt x="2465" y="422"/>
                      <a:pt x="2961"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5" name="Google Shape;11805;p30"/>
              <p:cNvSpPr/>
              <p:nvPr/>
            </p:nvSpPr>
            <p:spPr>
              <a:xfrm>
                <a:off x="3881300" y="287075"/>
                <a:ext cx="138825" cy="91775"/>
              </a:xfrm>
              <a:custGeom>
                <a:avLst/>
                <a:gdLst/>
                <a:ahLst/>
                <a:cxnLst/>
                <a:rect l="l" t="t" r="r" b="b"/>
                <a:pathLst>
                  <a:path w="5553" h="3671" extrusionOk="0">
                    <a:moveTo>
                      <a:pt x="3255" y="0"/>
                    </a:moveTo>
                    <a:cubicBezTo>
                      <a:pt x="3149" y="0"/>
                      <a:pt x="3039" y="6"/>
                      <a:pt x="2925" y="17"/>
                    </a:cubicBezTo>
                    <a:cubicBezTo>
                      <a:pt x="2801" y="17"/>
                      <a:pt x="2677" y="67"/>
                      <a:pt x="2553" y="92"/>
                    </a:cubicBezTo>
                    <a:cubicBezTo>
                      <a:pt x="2033" y="191"/>
                      <a:pt x="1537" y="389"/>
                      <a:pt x="1165" y="712"/>
                    </a:cubicBezTo>
                    <a:cubicBezTo>
                      <a:pt x="744" y="984"/>
                      <a:pt x="446" y="1381"/>
                      <a:pt x="248" y="1728"/>
                    </a:cubicBezTo>
                    <a:cubicBezTo>
                      <a:pt x="74" y="2075"/>
                      <a:pt x="0" y="2447"/>
                      <a:pt x="174" y="2744"/>
                    </a:cubicBezTo>
                    <a:cubicBezTo>
                      <a:pt x="372" y="3190"/>
                      <a:pt x="868" y="3488"/>
                      <a:pt x="1463" y="3612"/>
                    </a:cubicBezTo>
                    <a:cubicBezTo>
                      <a:pt x="1660" y="3651"/>
                      <a:pt x="1878" y="3671"/>
                      <a:pt x="2102" y="3671"/>
                    </a:cubicBezTo>
                    <a:cubicBezTo>
                      <a:pt x="2579" y="3671"/>
                      <a:pt x="3082" y="3582"/>
                      <a:pt x="3471" y="3414"/>
                    </a:cubicBezTo>
                    <a:cubicBezTo>
                      <a:pt x="3768" y="3290"/>
                      <a:pt x="4016" y="3116"/>
                      <a:pt x="4264" y="2967"/>
                    </a:cubicBezTo>
                    <a:cubicBezTo>
                      <a:pt x="4661" y="2719"/>
                      <a:pt x="5032" y="2397"/>
                      <a:pt x="5280" y="2075"/>
                    </a:cubicBezTo>
                    <a:cubicBezTo>
                      <a:pt x="5503" y="1753"/>
                      <a:pt x="5553" y="1430"/>
                      <a:pt x="5454" y="1108"/>
                    </a:cubicBezTo>
                    <a:cubicBezTo>
                      <a:pt x="5330" y="811"/>
                      <a:pt x="5082" y="513"/>
                      <a:pt x="4760" y="364"/>
                    </a:cubicBezTo>
                    <a:cubicBezTo>
                      <a:pt x="4280" y="156"/>
                      <a:pt x="3818" y="0"/>
                      <a:pt x="3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6" name="Google Shape;11806;p30"/>
              <p:cNvSpPr/>
              <p:nvPr/>
            </p:nvSpPr>
            <p:spPr>
              <a:xfrm>
                <a:off x="3892450" y="289975"/>
                <a:ext cx="115300" cy="78625"/>
              </a:xfrm>
              <a:custGeom>
                <a:avLst/>
                <a:gdLst/>
                <a:ahLst/>
                <a:cxnLst/>
                <a:rect l="l" t="t" r="r" b="b"/>
                <a:pathLst>
                  <a:path w="4612" h="3145" extrusionOk="0">
                    <a:moveTo>
                      <a:pt x="2727" y="1"/>
                    </a:moveTo>
                    <a:cubicBezTo>
                      <a:pt x="2107" y="75"/>
                      <a:pt x="1661" y="323"/>
                      <a:pt x="1141" y="571"/>
                    </a:cubicBezTo>
                    <a:cubicBezTo>
                      <a:pt x="595" y="843"/>
                      <a:pt x="347" y="1240"/>
                      <a:pt x="124" y="1686"/>
                    </a:cubicBezTo>
                    <a:cubicBezTo>
                      <a:pt x="50" y="1810"/>
                      <a:pt x="0" y="1959"/>
                      <a:pt x="99" y="2058"/>
                    </a:cubicBezTo>
                    <a:cubicBezTo>
                      <a:pt x="149" y="2108"/>
                      <a:pt x="248" y="2132"/>
                      <a:pt x="273" y="2207"/>
                    </a:cubicBezTo>
                    <a:cubicBezTo>
                      <a:pt x="273" y="2256"/>
                      <a:pt x="273" y="2306"/>
                      <a:pt x="248" y="2331"/>
                    </a:cubicBezTo>
                    <a:cubicBezTo>
                      <a:pt x="174" y="2455"/>
                      <a:pt x="149" y="2603"/>
                      <a:pt x="298" y="2678"/>
                    </a:cubicBezTo>
                    <a:cubicBezTo>
                      <a:pt x="340" y="2699"/>
                      <a:pt x="390" y="2706"/>
                      <a:pt x="444" y="2706"/>
                    </a:cubicBezTo>
                    <a:cubicBezTo>
                      <a:pt x="518" y="2706"/>
                      <a:pt x="598" y="2692"/>
                      <a:pt x="670" y="2678"/>
                    </a:cubicBezTo>
                    <a:cubicBezTo>
                      <a:pt x="732" y="2678"/>
                      <a:pt x="806" y="2665"/>
                      <a:pt x="871" y="2665"/>
                    </a:cubicBezTo>
                    <a:cubicBezTo>
                      <a:pt x="936" y="2665"/>
                      <a:pt x="992" y="2678"/>
                      <a:pt x="1017" y="2727"/>
                    </a:cubicBezTo>
                    <a:cubicBezTo>
                      <a:pt x="1116" y="2827"/>
                      <a:pt x="1017" y="2951"/>
                      <a:pt x="1041" y="3050"/>
                    </a:cubicBezTo>
                    <a:cubicBezTo>
                      <a:pt x="1077" y="3103"/>
                      <a:pt x="1190" y="3144"/>
                      <a:pt x="1325" y="3144"/>
                    </a:cubicBezTo>
                    <a:cubicBezTo>
                      <a:pt x="1377" y="3144"/>
                      <a:pt x="1432" y="3138"/>
                      <a:pt x="1488" y="3124"/>
                    </a:cubicBezTo>
                    <a:cubicBezTo>
                      <a:pt x="2479" y="3000"/>
                      <a:pt x="3446" y="2579"/>
                      <a:pt x="4239" y="2058"/>
                    </a:cubicBezTo>
                    <a:cubicBezTo>
                      <a:pt x="4388" y="1959"/>
                      <a:pt x="4562" y="1810"/>
                      <a:pt x="4487" y="1686"/>
                    </a:cubicBezTo>
                    <a:cubicBezTo>
                      <a:pt x="4462" y="1612"/>
                      <a:pt x="4338" y="1587"/>
                      <a:pt x="4215" y="1562"/>
                    </a:cubicBezTo>
                    <a:cubicBezTo>
                      <a:pt x="4091" y="1513"/>
                      <a:pt x="3967" y="1488"/>
                      <a:pt x="3967" y="1389"/>
                    </a:cubicBezTo>
                    <a:cubicBezTo>
                      <a:pt x="3967" y="1314"/>
                      <a:pt x="4066" y="1240"/>
                      <a:pt x="4190" y="1190"/>
                    </a:cubicBezTo>
                    <a:cubicBezTo>
                      <a:pt x="4314" y="1141"/>
                      <a:pt x="4438" y="1116"/>
                      <a:pt x="4512" y="1017"/>
                    </a:cubicBezTo>
                    <a:cubicBezTo>
                      <a:pt x="4611" y="943"/>
                      <a:pt x="4586" y="769"/>
                      <a:pt x="4487" y="719"/>
                    </a:cubicBezTo>
                    <a:cubicBezTo>
                      <a:pt x="4438" y="695"/>
                      <a:pt x="4363" y="645"/>
                      <a:pt x="4314" y="645"/>
                    </a:cubicBezTo>
                    <a:cubicBezTo>
                      <a:pt x="4091" y="620"/>
                      <a:pt x="3892" y="571"/>
                      <a:pt x="3719" y="521"/>
                    </a:cubicBezTo>
                    <a:cubicBezTo>
                      <a:pt x="3644" y="521"/>
                      <a:pt x="3595" y="496"/>
                      <a:pt x="3595" y="472"/>
                    </a:cubicBezTo>
                    <a:cubicBezTo>
                      <a:pt x="3545" y="397"/>
                      <a:pt x="3744" y="348"/>
                      <a:pt x="3818" y="248"/>
                    </a:cubicBezTo>
                    <a:cubicBezTo>
                      <a:pt x="3843" y="149"/>
                      <a:pt x="3719" y="100"/>
                      <a:pt x="3595" y="75"/>
                    </a:cubicBezTo>
                    <a:cubicBezTo>
                      <a:pt x="3273" y="1"/>
                      <a:pt x="2975" y="1"/>
                      <a:pt x="2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7" name="Google Shape;11807;p30"/>
              <p:cNvSpPr/>
              <p:nvPr/>
            </p:nvSpPr>
            <p:spPr>
              <a:xfrm>
                <a:off x="3935925" y="302250"/>
                <a:ext cx="4275" cy="3300"/>
              </a:xfrm>
              <a:custGeom>
                <a:avLst/>
                <a:gdLst/>
                <a:ahLst/>
                <a:cxnLst/>
                <a:rect l="l" t="t" r="r" b="b"/>
                <a:pathLst>
                  <a:path w="171" h="132" extrusionOk="0">
                    <a:moveTo>
                      <a:pt x="93" y="1"/>
                    </a:moveTo>
                    <a:cubicBezTo>
                      <a:pt x="48" y="1"/>
                      <a:pt x="1" y="45"/>
                      <a:pt x="21" y="107"/>
                    </a:cubicBezTo>
                    <a:cubicBezTo>
                      <a:pt x="46" y="107"/>
                      <a:pt x="46" y="131"/>
                      <a:pt x="121" y="131"/>
                    </a:cubicBezTo>
                    <a:cubicBezTo>
                      <a:pt x="170" y="107"/>
                      <a:pt x="170" y="7"/>
                      <a:pt x="121" y="7"/>
                    </a:cubicBezTo>
                    <a:cubicBezTo>
                      <a:pt x="112" y="3"/>
                      <a:pt x="102"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8" name="Google Shape;11808;p30"/>
              <p:cNvSpPr/>
              <p:nvPr/>
            </p:nvSpPr>
            <p:spPr>
              <a:xfrm>
                <a:off x="3905100" y="326475"/>
                <a:ext cx="3875" cy="2450"/>
              </a:xfrm>
              <a:custGeom>
                <a:avLst/>
                <a:gdLst/>
                <a:ahLst/>
                <a:cxnLst/>
                <a:rect l="l" t="t" r="r" b="b"/>
                <a:pathLst>
                  <a:path w="155" h="98" extrusionOk="0">
                    <a:moveTo>
                      <a:pt x="73" y="1"/>
                    </a:moveTo>
                    <a:cubicBezTo>
                      <a:pt x="48" y="1"/>
                      <a:pt x="24" y="9"/>
                      <a:pt x="15" y="28"/>
                    </a:cubicBezTo>
                    <a:cubicBezTo>
                      <a:pt x="0" y="71"/>
                      <a:pt x="36" y="98"/>
                      <a:pt x="74" y="98"/>
                    </a:cubicBezTo>
                    <a:cubicBezTo>
                      <a:pt x="101" y="98"/>
                      <a:pt x="128" y="84"/>
                      <a:pt x="139" y="53"/>
                    </a:cubicBezTo>
                    <a:cubicBezTo>
                      <a:pt x="154" y="22"/>
                      <a:pt x="113" y="1"/>
                      <a:pt x="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9" name="Google Shape;11809;p30"/>
              <p:cNvSpPr/>
              <p:nvPr/>
            </p:nvSpPr>
            <p:spPr>
              <a:xfrm>
                <a:off x="3958750" y="300775"/>
                <a:ext cx="12425" cy="7400"/>
              </a:xfrm>
              <a:custGeom>
                <a:avLst/>
                <a:gdLst/>
                <a:ahLst/>
                <a:cxnLst/>
                <a:rect l="l" t="t" r="r" b="b"/>
                <a:pathLst>
                  <a:path w="497" h="296" extrusionOk="0">
                    <a:moveTo>
                      <a:pt x="263" y="0"/>
                    </a:moveTo>
                    <a:cubicBezTo>
                      <a:pt x="172" y="0"/>
                      <a:pt x="94" y="53"/>
                      <a:pt x="75" y="91"/>
                    </a:cubicBezTo>
                    <a:cubicBezTo>
                      <a:pt x="1" y="166"/>
                      <a:pt x="75" y="265"/>
                      <a:pt x="174" y="289"/>
                    </a:cubicBezTo>
                    <a:cubicBezTo>
                      <a:pt x="196" y="294"/>
                      <a:pt x="218" y="296"/>
                      <a:pt x="240" y="296"/>
                    </a:cubicBezTo>
                    <a:cubicBezTo>
                      <a:pt x="339" y="296"/>
                      <a:pt x="427" y="252"/>
                      <a:pt x="447" y="190"/>
                    </a:cubicBezTo>
                    <a:cubicBezTo>
                      <a:pt x="497" y="91"/>
                      <a:pt x="447" y="42"/>
                      <a:pt x="348" y="17"/>
                    </a:cubicBezTo>
                    <a:cubicBezTo>
                      <a:pt x="319" y="5"/>
                      <a:pt x="290" y="0"/>
                      <a:pt x="2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0" name="Google Shape;11810;p30"/>
              <p:cNvSpPr/>
              <p:nvPr/>
            </p:nvSpPr>
            <p:spPr>
              <a:xfrm>
                <a:off x="3915725" y="334075"/>
                <a:ext cx="12350" cy="7100"/>
              </a:xfrm>
              <a:custGeom>
                <a:avLst/>
                <a:gdLst/>
                <a:ahLst/>
                <a:cxnLst/>
                <a:rect l="l" t="t" r="r" b="b"/>
                <a:pathLst>
                  <a:path w="494" h="284" extrusionOk="0">
                    <a:moveTo>
                      <a:pt x="267" y="1"/>
                    </a:moveTo>
                    <a:cubicBezTo>
                      <a:pt x="190" y="1"/>
                      <a:pt x="109" y="31"/>
                      <a:pt x="61" y="98"/>
                    </a:cubicBezTo>
                    <a:cubicBezTo>
                      <a:pt x="1" y="218"/>
                      <a:pt x="113" y="283"/>
                      <a:pt x="234" y="283"/>
                    </a:cubicBezTo>
                    <a:cubicBezTo>
                      <a:pt x="312" y="283"/>
                      <a:pt x="394" y="256"/>
                      <a:pt x="433" y="197"/>
                    </a:cubicBezTo>
                    <a:cubicBezTo>
                      <a:pt x="493" y="75"/>
                      <a:pt x="387" y="1"/>
                      <a:pt x="2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1" name="Google Shape;11811;p30"/>
              <p:cNvSpPr/>
              <p:nvPr/>
            </p:nvSpPr>
            <p:spPr>
              <a:xfrm>
                <a:off x="3914125" y="309100"/>
                <a:ext cx="8700" cy="6800"/>
              </a:xfrm>
              <a:custGeom>
                <a:avLst/>
                <a:gdLst/>
                <a:ahLst/>
                <a:cxnLst/>
                <a:rect l="l" t="t" r="r" b="b"/>
                <a:pathLst>
                  <a:path w="348" h="272" extrusionOk="0">
                    <a:moveTo>
                      <a:pt x="188" y="0"/>
                    </a:moveTo>
                    <a:cubicBezTo>
                      <a:pt x="176" y="0"/>
                      <a:pt x="163" y="1"/>
                      <a:pt x="150" y="4"/>
                    </a:cubicBezTo>
                    <a:cubicBezTo>
                      <a:pt x="51" y="54"/>
                      <a:pt x="1" y="103"/>
                      <a:pt x="1" y="178"/>
                    </a:cubicBezTo>
                    <a:cubicBezTo>
                      <a:pt x="19" y="231"/>
                      <a:pt x="75" y="272"/>
                      <a:pt x="143" y="272"/>
                    </a:cubicBezTo>
                    <a:cubicBezTo>
                      <a:pt x="169" y="272"/>
                      <a:pt x="196" y="266"/>
                      <a:pt x="224" y="252"/>
                    </a:cubicBezTo>
                    <a:cubicBezTo>
                      <a:pt x="274" y="227"/>
                      <a:pt x="348" y="202"/>
                      <a:pt x="348" y="128"/>
                    </a:cubicBezTo>
                    <a:cubicBezTo>
                      <a:pt x="348" y="84"/>
                      <a:pt x="289" y="0"/>
                      <a:pt x="1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2" name="Google Shape;11812;p30"/>
              <p:cNvSpPr/>
              <p:nvPr/>
            </p:nvSpPr>
            <p:spPr>
              <a:xfrm>
                <a:off x="3949850" y="324525"/>
                <a:ext cx="9825" cy="5850"/>
              </a:xfrm>
              <a:custGeom>
                <a:avLst/>
                <a:gdLst/>
                <a:ahLst/>
                <a:cxnLst/>
                <a:rect l="l" t="t" r="r" b="b"/>
                <a:pathLst>
                  <a:path w="393" h="234" extrusionOk="0">
                    <a:moveTo>
                      <a:pt x="224" y="1"/>
                    </a:moveTo>
                    <a:cubicBezTo>
                      <a:pt x="164" y="1"/>
                      <a:pt x="98" y="25"/>
                      <a:pt x="59" y="83"/>
                    </a:cubicBezTo>
                    <a:cubicBezTo>
                      <a:pt x="1" y="171"/>
                      <a:pt x="89" y="233"/>
                      <a:pt x="182" y="233"/>
                    </a:cubicBezTo>
                    <a:cubicBezTo>
                      <a:pt x="246" y="233"/>
                      <a:pt x="312" y="204"/>
                      <a:pt x="332" y="133"/>
                    </a:cubicBezTo>
                    <a:cubicBezTo>
                      <a:pt x="392" y="58"/>
                      <a:pt x="316"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3" name="Google Shape;11813;p30"/>
              <p:cNvSpPr/>
              <p:nvPr/>
            </p:nvSpPr>
            <p:spPr>
              <a:xfrm>
                <a:off x="3987650" y="319600"/>
                <a:ext cx="10700" cy="6125"/>
              </a:xfrm>
              <a:custGeom>
                <a:avLst/>
                <a:gdLst/>
                <a:ahLst/>
                <a:cxnLst/>
                <a:rect l="l" t="t" r="r" b="b"/>
                <a:pathLst>
                  <a:path w="428" h="245" extrusionOk="0">
                    <a:moveTo>
                      <a:pt x="228" y="1"/>
                    </a:moveTo>
                    <a:cubicBezTo>
                      <a:pt x="164" y="1"/>
                      <a:pt x="97" y="25"/>
                      <a:pt x="59" y="82"/>
                    </a:cubicBezTo>
                    <a:cubicBezTo>
                      <a:pt x="1" y="185"/>
                      <a:pt x="99" y="244"/>
                      <a:pt x="204" y="244"/>
                    </a:cubicBezTo>
                    <a:cubicBezTo>
                      <a:pt x="276" y="244"/>
                      <a:pt x="352" y="217"/>
                      <a:pt x="382" y="156"/>
                    </a:cubicBezTo>
                    <a:cubicBezTo>
                      <a:pt x="428" y="64"/>
                      <a:pt x="332" y="1"/>
                      <a:pt x="2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4" name="Google Shape;11814;p30"/>
              <p:cNvSpPr/>
              <p:nvPr/>
            </p:nvSpPr>
            <p:spPr>
              <a:xfrm>
                <a:off x="3951475" y="347500"/>
                <a:ext cx="10700" cy="6550"/>
              </a:xfrm>
              <a:custGeom>
                <a:avLst/>
                <a:gdLst/>
                <a:ahLst/>
                <a:cxnLst/>
                <a:rect l="l" t="t" r="r" b="b"/>
                <a:pathLst>
                  <a:path w="428" h="262" extrusionOk="0">
                    <a:moveTo>
                      <a:pt x="219" y="0"/>
                    </a:moveTo>
                    <a:cubicBezTo>
                      <a:pt x="152" y="0"/>
                      <a:pt x="82" y="25"/>
                      <a:pt x="44" y="81"/>
                    </a:cubicBezTo>
                    <a:cubicBezTo>
                      <a:pt x="1" y="197"/>
                      <a:pt x="83" y="262"/>
                      <a:pt x="179" y="262"/>
                    </a:cubicBezTo>
                    <a:cubicBezTo>
                      <a:pt x="249" y="262"/>
                      <a:pt x="325" y="228"/>
                      <a:pt x="366" y="156"/>
                    </a:cubicBezTo>
                    <a:cubicBezTo>
                      <a:pt x="427" y="64"/>
                      <a:pt x="32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5" name="Google Shape;11815;p30"/>
              <p:cNvSpPr/>
              <p:nvPr/>
            </p:nvSpPr>
            <p:spPr>
              <a:xfrm>
                <a:off x="3934325" y="338725"/>
                <a:ext cx="12700" cy="7375"/>
              </a:xfrm>
              <a:custGeom>
                <a:avLst/>
                <a:gdLst/>
                <a:ahLst/>
                <a:cxnLst/>
                <a:rect l="l" t="t" r="r" b="b"/>
                <a:pathLst>
                  <a:path w="508" h="295" extrusionOk="0">
                    <a:moveTo>
                      <a:pt x="275" y="1"/>
                    </a:moveTo>
                    <a:cubicBezTo>
                      <a:pt x="195" y="1"/>
                      <a:pt x="109" y="33"/>
                      <a:pt x="61" y="110"/>
                    </a:cubicBezTo>
                    <a:cubicBezTo>
                      <a:pt x="0" y="216"/>
                      <a:pt x="115" y="294"/>
                      <a:pt x="236" y="294"/>
                    </a:cubicBezTo>
                    <a:cubicBezTo>
                      <a:pt x="313" y="294"/>
                      <a:pt x="394" y="262"/>
                      <a:pt x="432" y="184"/>
                    </a:cubicBezTo>
                    <a:cubicBezTo>
                      <a:pt x="508" y="79"/>
                      <a:pt x="399"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6" name="Google Shape;11816;p30"/>
              <p:cNvSpPr/>
              <p:nvPr/>
            </p:nvSpPr>
            <p:spPr>
              <a:xfrm>
                <a:off x="3970375" y="334075"/>
                <a:ext cx="11625" cy="6775"/>
              </a:xfrm>
              <a:custGeom>
                <a:avLst/>
                <a:gdLst/>
                <a:ahLst/>
                <a:cxnLst/>
                <a:rect l="l" t="t" r="r" b="b"/>
                <a:pathLst>
                  <a:path w="465" h="271" extrusionOk="0">
                    <a:moveTo>
                      <a:pt x="249" y="1"/>
                    </a:moveTo>
                    <a:cubicBezTo>
                      <a:pt x="180" y="1"/>
                      <a:pt x="110" y="31"/>
                      <a:pt x="81" y="98"/>
                    </a:cubicBezTo>
                    <a:cubicBezTo>
                      <a:pt x="0" y="195"/>
                      <a:pt x="109" y="271"/>
                      <a:pt x="229" y="271"/>
                    </a:cubicBezTo>
                    <a:cubicBezTo>
                      <a:pt x="293" y="271"/>
                      <a:pt x="360" y="249"/>
                      <a:pt x="403" y="197"/>
                    </a:cubicBezTo>
                    <a:cubicBezTo>
                      <a:pt x="464" y="75"/>
                      <a:pt x="358" y="1"/>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7" name="Google Shape;11817;p30"/>
              <p:cNvSpPr/>
              <p:nvPr/>
            </p:nvSpPr>
            <p:spPr>
              <a:xfrm>
                <a:off x="3922800" y="363375"/>
                <a:ext cx="10575" cy="7400"/>
              </a:xfrm>
              <a:custGeom>
                <a:avLst/>
                <a:gdLst/>
                <a:ahLst/>
                <a:cxnLst/>
                <a:rect l="l" t="t" r="r" b="b"/>
                <a:pathLst>
                  <a:path w="423" h="296" extrusionOk="0">
                    <a:moveTo>
                      <a:pt x="229" y="0"/>
                    </a:moveTo>
                    <a:cubicBezTo>
                      <a:pt x="148" y="0"/>
                      <a:pt x="70" y="58"/>
                      <a:pt x="51" y="116"/>
                    </a:cubicBezTo>
                    <a:cubicBezTo>
                      <a:pt x="1" y="165"/>
                      <a:pt x="51" y="264"/>
                      <a:pt x="150" y="289"/>
                    </a:cubicBezTo>
                    <a:cubicBezTo>
                      <a:pt x="167" y="294"/>
                      <a:pt x="186" y="296"/>
                      <a:pt x="204" y="296"/>
                    </a:cubicBezTo>
                    <a:cubicBezTo>
                      <a:pt x="290" y="296"/>
                      <a:pt x="377" y="251"/>
                      <a:pt x="398" y="190"/>
                    </a:cubicBezTo>
                    <a:cubicBezTo>
                      <a:pt x="422" y="116"/>
                      <a:pt x="398" y="41"/>
                      <a:pt x="298" y="17"/>
                    </a:cubicBezTo>
                    <a:cubicBezTo>
                      <a:pt x="276" y="5"/>
                      <a:pt x="25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18" name="Google Shape;11818;p30"/>
            <p:cNvGrpSpPr/>
            <p:nvPr/>
          </p:nvGrpSpPr>
          <p:grpSpPr>
            <a:xfrm rot="-9286199" flipH="1">
              <a:off x="8402054" y="1563351"/>
              <a:ext cx="800246" cy="593090"/>
              <a:chOff x="3748050" y="180275"/>
              <a:chExt cx="394800" cy="292600"/>
            </a:xfrm>
          </p:grpSpPr>
          <p:sp>
            <p:nvSpPr>
              <p:cNvPr id="11819" name="Google Shape;11819;p30"/>
              <p:cNvSpPr/>
              <p:nvPr/>
            </p:nvSpPr>
            <p:spPr>
              <a:xfrm>
                <a:off x="3896775" y="358500"/>
                <a:ext cx="66975" cy="114375"/>
              </a:xfrm>
              <a:custGeom>
                <a:avLst/>
                <a:gdLst/>
                <a:ahLst/>
                <a:cxnLst/>
                <a:rect l="l" t="t" r="r" b="b"/>
                <a:pathLst>
                  <a:path w="2679" h="4575" extrusionOk="0">
                    <a:moveTo>
                      <a:pt x="2292" y="1"/>
                    </a:moveTo>
                    <a:cubicBezTo>
                      <a:pt x="2137" y="1"/>
                      <a:pt x="1948" y="192"/>
                      <a:pt x="1860" y="333"/>
                    </a:cubicBezTo>
                    <a:cubicBezTo>
                      <a:pt x="1736" y="557"/>
                      <a:pt x="1711" y="755"/>
                      <a:pt x="1662" y="978"/>
                    </a:cubicBezTo>
                    <a:cubicBezTo>
                      <a:pt x="1463" y="1474"/>
                      <a:pt x="1116" y="2044"/>
                      <a:pt x="720" y="2565"/>
                    </a:cubicBezTo>
                    <a:cubicBezTo>
                      <a:pt x="546" y="2812"/>
                      <a:pt x="348" y="3060"/>
                      <a:pt x="199" y="3308"/>
                    </a:cubicBezTo>
                    <a:cubicBezTo>
                      <a:pt x="75" y="3556"/>
                      <a:pt x="1" y="3854"/>
                      <a:pt x="75" y="4101"/>
                    </a:cubicBezTo>
                    <a:cubicBezTo>
                      <a:pt x="174" y="4349"/>
                      <a:pt x="447" y="4572"/>
                      <a:pt x="794" y="4572"/>
                    </a:cubicBezTo>
                    <a:cubicBezTo>
                      <a:pt x="815" y="4574"/>
                      <a:pt x="836" y="4575"/>
                      <a:pt x="857" y="4575"/>
                    </a:cubicBezTo>
                    <a:cubicBezTo>
                      <a:pt x="1163" y="4575"/>
                      <a:pt x="1504" y="4409"/>
                      <a:pt x="1736" y="4201"/>
                    </a:cubicBezTo>
                    <a:cubicBezTo>
                      <a:pt x="1984" y="3978"/>
                      <a:pt x="2108" y="3705"/>
                      <a:pt x="2207" y="3457"/>
                    </a:cubicBezTo>
                    <a:cubicBezTo>
                      <a:pt x="2455" y="2788"/>
                      <a:pt x="2554" y="2094"/>
                      <a:pt x="2604" y="1449"/>
                    </a:cubicBezTo>
                    <a:cubicBezTo>
                      <a:pt x="2653" y="978"/>
                      <a:pt x="2678" y="507"/>
                      <a:pt x="2455" y="110"/>
                    </a:cubicBezTo>
                    <a:cubicBezTo>
                      <a:pt x="2412" y="32"/>
                      <a:pt x="2355" y="1"/>
                      <a:pt x="2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0" name="Google Shape;11820;p30"/>
              <p:cNvSpPr/>
              <p:nvPr/>
            </p:nvSpPr>
            <p:spPr>
              <a:xfrm>
                <a:off x="3920325" y="370950"/>
                <a:ext cx="41550" cy="52925"/>
              </a:xfrm>
              <a:custGeom>
                <a:avLst/>
                <a:gdLst/>
                <a:ahLst/>
                <a:cxnLst/>
                <a:rect l="l" t="t" r="r" b="b"/>
                <a:pathLst>
                  <a:path w="1662" h="2117" extrusionOk="0">
                    <a:moveTo>
                      <a:pt x="1327" y="0"/>
                    </a:moveTo>
                    <a:cubicBezTo>
                      <a:pt x="1115" y="0"/>
                      <a:pt x="937" y="151"/>
                      <a:pt x="893" y="282"/>
                    </a:cubicBezTo>
                    <a:cubicBezTo>
                      <a:pt x="794" y="530"/>
                      <a:pt x="695" y="777"/>
                      <a:pt x="571" y="1050"/>
                    </a:cubicBezTo>
                    <a:cubicBezTo>
                      <a:pt x="422" y="1422"/>
                      <a:pt x="249" y="1744"/>
                      <a:pt x="1" y="2116"/>
                    </a:cubicBezTo>
                    <a:cubicBezTo>
                      <a:pt x="373" y="1843"/>
                      <a:pt x="596" y="1496"/>
                      <a:pt x="794" y="1125"/>
                    </a:cubicBezTo>
                    <a:cubicBezTo>
                      <a:pt x="844" y="1372"/>
                      <a:pt x="868" y="1596"/>
                      <a:pt x="868" y="1843"/>
                    </a:cubicBezTo>
                    <a:cubicBezTo>
                      <a:pt x="918" y="1521"/>
                      <a:pt x="1042" y="1224"/>
                      <a:pt x="1240" y="951"/>
                    </a:cubicBezTo>
                    <a:cubicBezTo>
                      <a:pt x="1315" y="1125"/>
                      <a:pt x="1414" y="1348"/>
                      <a:pt x="1563" y="1496"/>
                    </a:cubicBezTo>
                    <a:cubicBezTo>
                      <a:pt x="1414" y="1323"/>
                      <a:pt x="1488" y="951"/>
                      <a:pt x="1513" y="728"/>
                    </a:cubicBezTo>
                    <a:cubicBezTo>
                      <a:pt x="1513" y="579"/>
                      <a:pt x="1662" y="83"/>
                      <a:pt x="1414" y="9"/>
                    </a:cubicBezTo>
                    <a:cubicBezTo>
                      <a:pt x="1384" y="3"/>
                      <a:pt x="1355" y="0"/>
                      <a:pt x="1327"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1" name="Google Shape;11821;p30"/>
              <p:cNvSpPr/>
              <p:nvPr/>
            </p:nvSpPr>
            <p:spPr>
              <a:xfrm>
                <a:off x="3832950" y="360775"/>
                <a:ext cx="114675" cy="96675"/>
              </a:xfrm>
              <a:custGeom>
                <a:avLst/>
                <a:gdLst/>
                <a:ahLst/>
                <a:cxnLst/>
                <a:rect l="l" t="t" r="r" b="b"/>
                <a:pathLst>
                  <a:path w="4587" h="3867" extrusionOk="0">
                    <a:moveTo>
                      <a:pt x="4371" y="0"/>
                    </a:moveTo>
                    <a:cubicBezTo>
                      <a:pt x="4333" y="0"/>
                      <a:pt x="4296" y="7"/>
                      <a:pt x="4264" y="19"/>
                    </a:cubicBezTo>
                    <a:cubicBezTo>
                      <a:pt x="4240" y="19"/>
                      <a:pt x="4215" y="44"/>
                      <a:pt x="4165" y="44"/>
                    </a:cubicBezTo>
                    <a:cubicBezTo>
                      <a:pt x="3967" y="168"/>
                      <a:pt x="3744" y="267"/>
                      <a:pt x="3570" y="416"/>
                    </a:cubicBezTo>
                    <a:cubicBezTo>
                      <a:pt x="3397" y="590"/>
                      <a:pt x="3174" y="763"/>
                      <a:pt x="3000" y="912"/>
                    </a:cubicBezTo>
                    <a:cubicBezTo>
                      <a:pt x="2603" y="1284"/>
                      <a:pt x="2157" y="1606"/>
                      <a:pt x="1736" y="1879"/>
                    </a:cubicBezTo>
                    <a:cubicBezTo>
                      <a:pt x="1190" y="2226"/>
                      <a:pt x="645" y="2523"/>
                      <a:pt x="273" y="2969"/>
                    </a:cubicBezTo>
                    <a:cubicBezTo>
                      <a:pt x="124" y="3143"/>
                      <a:pt x="0" y="3366"/>
                      <a:pt x="75" y="3564"/>
                    </a:cubicBezTo>
                    <a:cubicBezTo>
                      <a:pt x="149" y="3688"/>
                      <a:pt x="273" y="3738"/>
                      <a:pt x="422" y="3812"/>
                    </a:cubicBezTo>
                    <a:cubicBezTo>
                      <a:pt x="535" y="3850"/>
                      <a:pt x="659" y="3867"/>
                      <a:pt x="788" y="3867"/>
                    </a:cubicBezTo>
                    <a:cubicBezTo>
                      <a:pt x="1085" y="3867"/>
                      <a:pt x="1410" y="3777"/>
                      <a:pt x="1686" y="3639"/>
                    </a:cubicBezTo>
                    <a:cubicBezTo>
                      <a:pt x="2108" y="3465"/>
                      <a:pt x="2405" y="3192"/>
                      <a:pt x="2678" y="2895"/>
                    </a:cubicBezTo>
                    <a:cubicBezTo>
                      <a:pt x="3223" y="2399"/>
                      <a:pt x="3645" y="1854"/>
                      <a:pt x="3992" y="1259"/>
                    </a:cubicBezTo>
                    <a:cubicBezTo>
                      <a:pt x="4165" y="986"/>
                      <a:pt x="4264" y="664"/>
                      <a:pt x="4413" y="391"/>
                    </a:cubicBezTo>
                    <a:cubicBezTo>
                      <a:pt x="4463" y="342"/>
                      <a:pt x="4587" y="242"/>
                      <a:pt x="4587" y="143"/>
                    </a:cubicBezTo>
                    <a:cubicBezTo>
                      <a:pt x="4587" y="51"/>
                      <a:pt x="4477" y="0"/>
                      <a:pt x="4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2" name="Google Shape;11822;p30"/>
              <p:cNvSpPr/>
              <p:nvPr/>
            </p:nvSpPr>
            <p:spPr>
              <a:xfrm>
                <a:off x="3886875" y="368075"/>
                <a:ext cx="58275" cy="52075"/>
              </a:xfrm>
              <a:custGeom>
                <a:avLst/>
                <a:gdLst/>
                <a:ahLst/>
                <a:cxnLst/>
                <a:rect l="l" t="t" r="r" b="b"/>
                <a:pathLst>
                  <a:path w="2331" h="2083" extrusionOk="0">
                    <a:moveTo>
                      <a:pt x="2206" y="0"/>
                    </a:moveTo>
                    <a:cubicBezTo>
                      <a:pt x="1711" y="74"/>
                      <a:pt x="1190" y="471"/>
                      <a:pt x="843" y="793"/>
                    </a:cubicBezTo>
                    <a:cubicBezTo>
                      <a:pt x="570" y="1041"/>
                      <a:pt x="273" y="1240"/>
                      <a:pt x="0" y="1487"/>
                    </a:cubicBezTo>
                    <a:cubicBezTo>
                      <a:pt x="322" y="1339"/>
                      <a:pt x="620" y="1165"/>
                      <a:pt x="942" y="967"/>
                    </a:cubicBezTo>
                    <a:lnTo>
                      <a:pt x="942" y="967"/>
                    </a:lnTo>
                    <a:cubicBezTo>
                      <a:pt x="645" y="1314"/>
                      <a:pt x="372" y="1611"/>
                      <a:pt x="75" y="1958"/>
                    </a:cubicBezTo>
                    <a:cubicBezTo>
                      <a:pt x="397" y="1686"/>
                      <a:pt x="744" y="1438"/>
                      <a:pt x="1116" y="1190"/>
                    </a:cubicBezTo>
                    <a:lnTo>
                      <a:pt x="1116" y="1190"/>
                    </a:lnTo>
                    <a:cubicBezTo>
                      <a:pt x="1017" y="1487"/>
                      <a:pt x="868" y="1785"/>
                      <a:pt x="719" y="2082"/>
                    </a:cubicBezTo>
                    <a:cubicBezTo>
                      <a:pt x="1388" y="1487"/>
                      <a:pt x="1859" y="793"/>
                      <a:pt x="2306" y="74"/>
                    </a:cubicBezTo>
                    <a:cubicBezTo>
                      <a:pt x="2306" y="74"/>
                      <a:pt x="2330" y="50"/>
                      <a:pt x="2306" y="50"/>
                    </a:cubicBezTo>
                    <a:cubicBezTo>
                      <a:pt x="2306" y="0"/>
                      <a:pt x="2231" y="0"/>
                      <a:pt x="2206"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3" name="Google Shape;11823;p30"/>
              <p:cNvSpPr/>
              <p:nvPr/>
            </p:nvSpPr>
            <p:spPr>
              <a:xfrm>
                <a:off x="3971150" y="346325"/>
                <a:ext cx="98575" cy="76925"/>
              </a:xfrm>
              <a:custGeom>
                <a:avLst/>
                <a:gdLst/>
                <a:ahLst/>
                <a:cxnLst/>
                <a:rect l="l" t="t" r="r" b="b"/>
                <a:pathLst>
                  <a:path w="3943" h="3077" extrusionOk="0">
                    <a:moveTo>
                      <a:pt x="666" y="1"/>
                    </a:moveTo>
                    <a:cubicBezTo>
                      <a:pt x="651" y="1"/>
                      <a:pt x="636" y="1"/>
                      <a:pt x="620" y="2"/>
                    </a:cubicBezTo>
                    <a:cubicBezTo>
                      <a:pt x="1" y="27"/>
                      <a:pt x="620" y="1168"/>
                      <a:pt x="719" y="1341"/>
                    </a:cubicBezTo>
                    <a:cubicBezTo>
                      <a:pt x="819" y="1564"/>
                      <a:pt x="943" y="1812"/>
                      <a:pt x="1091" y="2035"/>
                    </a:cubicBezTo>
                    <a:cubicBezTo>
                      <a:pt x="1414" y="2432"/>
                      <a:pt x="1860" y="2779"/>
                      <a:pt x="2430" y="2952"/>
                    </a:cubicBezTo>
                    <a:cubicBezTo>
                      <a:pt x="2603" y="3027"/>
                      <a:pt x="2802" y="3076"/>
                      <a:pt x="3025" y="3076"/>
                    </a:cubicBezTo>
                    <a:cubicBezTo>
                      <a:pt x="3198" y="3076"/>
                      <a:pt x="3446" y="3052"/>
                      <a:pt x="3595" y="2928"/>
                    </a:cubicBezTo>
                    <a:cubicBezTo>
                      <a:pt x="3893" y="2704"/>
                      <a:pt x="3942" y="2407"/>
                      <a:pt x="3818" y="2159"/>
                    </a:cubicBezTo>
                    <a:cubicBezTo>
                      <a:pt x="3694" y="1886"/>
                      <a:pt x="3446" y="1713"/>
                      <a:pt x="3198" y="1564"/>
                    </a:cubicBezTo>
                    <a:cubicBezTo>
                      <a:pt x="2901" y="1316"/>
                      <a:pt x="2579" y="1093"/>
                      <a:pt x="2207" y="920"/>
                    </a:cubicBezTo>
                    <a:cubicBezTo>
                      <a:pt x="1934" y="697"/>
                      <a:pt x="1661" y="498"/>
                      <a:pt x="1339" y="325"/>
                    </a:cubicBezTo>
                    <a:cubicBezTo>
                      <a:pt x="1151" y="207"/>
                      <a:pt x="941" y="1"/>
                      <a:pt x="6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4" name="Google Shape;11824;p30"/>
              <p:cNvSpPr/>
              <p:nvPr/>
            </p:nvSpPr>
            <p:spPr>
              <a:xfrm>
                <a:off x="3960000" y="353700"/>
                <a:ext cx="59525" cy="87275"/>
              </a:xfrm>
              <a:custGeom>
                <a:avLst/>
                <a:gdLst/>
                <a:ahLst/>
                <a:cxnLst/>
                <a:rect l="l" t="t" r="r" b="b"/>
                <a:pathLst>
                  <a:path w="2381" h="3491" extrusionOk="0">
                    <a:moveTo>
                      <a:pt x="623" y="0"/>
                    </a:moveTo>
                    <a:cubicBezTo>
                      <a:pt x="394" y="0"/>
                      <a:pt x="269" y="236"/>
                      <a:pt x="248" y="402"/>
                    </a:cubicBezTo>
                    <a:cubicBezTo>
                      <a:pt x="199" y="699"/>
                      <a:pt x="149" y="1021"/>
                      <a:pt x="124" y="1319"/>
                    </a:cubicBezTo>
                    <a:cubicBezTo>
                      <a:pt x="50" y="1765"/>
                      <a:pt x="0" y="2236"/>
                      <a:pt x="124" y="2633"/>
                    </a:cubicBezTo>
                    <a:cubicBezTo>
                      <a:pt x="248" y="3029"/>
                      <a:pt x="620" y="3401"/>
                      <a:pt x="1165" y="3475"/>
                    </a:cubicBezTo>
                    <a:cubicBezTo>
                      <a:pt x="1238" y="3485"/>
                      <a:pt x="1307" y="3490"/>
                      <a:pt x="1373" y="3490"/>
                    </a:cubicBezTo>
                    <a:cubicBezTo>
                      <a:pt x="1487" y="3490"/>
                      <a:pt x="1592" y="3473"/>
                      <a:pt x="1686" y="3426"/>
                    </a:cubicBezTo>
                    <a:cubicBezTo>
                      <a:pt x="2008" y="3351"/>
                      <a:pt x="2256" y="3104"/>
                      <a:pt x="2306" y="2856"/>
                    </a:cubicBezTo>
                    <a:cubicBezTo>
                      <a:pt x="2380" y="2608"/>
                      <a:pt x="2306" y="2360"/>
                      <a:pt x="2231" y="2137"/>
                    </a:cubicBezTo>
                    <a:cubicBezTo>
                      <a:pt x="1984" y="1567"/>
                      <a:pt x="1513" y="1145"/>
                      <a:pt x="1190" y="625"/>
                    </a:cubicBezTo>
                    <a:cubicBezTo>
                      <a:pt x="1116" y="426"/>
                      <a:pt x="1017" y="129"/>
                      <a:pt x="769" y="30"/>
                    </a:cubicBezTo>
                    <a:cubicBezTo>
                      <a:pt x="716" y="9"/>
                      <a:pt x="667" y="0"/>
                      <a:pt x="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5" name="Google Shape;11825;p30"/>
              <p:cNvSpPr/>
              <p:nvPr/>
            </p:nvSpPr>
            <p:spPr>
              <a:xfrm>
                <a:off x="3964325" y="361875"/>
                <a:ext cx="34750" cy="42775"/>
              </a:xfrm>
              <a:custGeom>
                <a:avLst/>
                <a:gdLst/>
                <a:ahLst/>
                <a:cxnLst/>
                <a:rect l="l" t="t" r="r" b="b"/>
                <a:pathLst>
                  <a:path w="1390" h="1711" extrusionOk="0">
                    <a:moveTo>
                      <a:pt x="348" y="0"/>
                    </a:moveTo>
                    <a:cubicBezTo>
                      <a:pt x="100" y="25"/>
                      <a:pt x="100" y="223"/>
                      <a:pt x="75" y="347"/>
                    </a:cubicBezTo>
                    <a:cubicBezTo>
                      <a:pt x="1" y="719"/>
                      <a:pt x="1" y="1066"/>
                      <a:pt x="100" y="1413"/>
                    </a:cubicBezTo>
                    <a:cubicBezTo>
                      <a:pt x="125" y="1537"/>
                      <a:pt x="199" y="1661"/>
                      <a:pt x="323" y="1711"/>
                    </a:cubicBezTo>
                    <a:cubicBezTo>
                      <a:pt x="323" y="1463"/>
                      <a:pt x="323" y="1190"/>
                      <a:pt x="348" y="917"/>
                    </a:cubicBezTo>
                    <a:cubicBezTo>
                      <a:pt x="497" y="1165"/>
                      <a:pt x="695" y="1413"/>
                      <a:pt x="893" y="1611"/>
                    </a:cubicBezTo>
                    <a:cubicBezTo>
                      <a:pt x="992" y="1314"/>
                      <a:pt x="745" y="1066"/>
                      <a:pt x="769" y="744"/>
                    </a:cubicBezTo>
                    <a:lnTo>
                      <a:pt x="769" y="744"/>
                    </a:lnTo>
                    <a:cubicBezTo>
                      <a:pt x="968" y="967"/>
                      <a:pt x="1191" y="1190"/>
                      <a:pt x="1389" y="1364"/>
                    </a:cubicBezTo>
                    <a:cubicBezTo>
                      <a:pt x="1265" y="992"/>
                      <a:pt x="1092" y="620"/>
                      <a:pt x="819" y="322"/>
                    </a:cubicBezTo>
                    <a:cubicBezTo>
                      <a:pt x="720" y="198"/>
                      <a:pt x="596" y="50"/>
                      <a:pt x="348"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6" name="Google Shape;11826;p30"/>
              <p:cNvSpPr/>
              <p:nvPr/>
            </p:nvSpPr>
            <p:spPr>
              <a:xfrm>
                <a:off x="3748050" y="320350"/>
                <a:ext cx="191525" cy="67575"/>
              </a:xfrm>
              <a:custGeom>
                <a:avLst/>
                <a:gdLst/>
                <a:ahLst/>
                <a:cxnLst/>
                <a:rect l="l" t="t" r="r" b="b"/>
                <a:pathLst>
                  <a:path w="7661" h="2703" extrusionOk="0">
                    <a:moveTo>
                      <a:pt x="7660" y="0"/>
                    </a:moveTo>
                    <a:lnTo>
                      <a:pt x="7660" y="0"/>
                    </a:lnTo>
                    <a:cubicBezTo>
                      <a:pt x="5892" y="489"/>
                      <a:pt x="3992" y="1174"/>
                      <a:pt x="2207" y="1174"/>
                    </a:cubicBezTo>
                    <a:cubicBezTo>
                      <a:pt x="2091" y="1174"/>
                      <a:pt x="1975" y="1171"/>
                      <a:pt x="1860" y="1165"/>
                    </a:cubicBezTo>
                    <a:cubicBezTo>
                      <a:pt x="1661" y="1165"/>
                      <a:pt x="1452" y="1143"/>
                      <a:pt x="1239" y="1143"/>
                    </a:cubicBezTo>
                    <a:cubicBezTo>
                      <a:pt x="1132" y="1143"/>
                      <a:pt x="1025" y="1149"/>
                      <a:pt x="918" y="1165"/>
                    </a:cubicBezTo>
                    <a:cubicBezTo>
                      <a:pt x="570" y="1240"/>
                      <a:pt x="223" y="1413"/>
                      <a:pt x="99" y="1661"/>
                    </a:cubicBezTo>
                    <a:cubicBezTo>
                      <a:pt x="0" y="1859"/>
                      <a:pt x="75" y="2083"/>
                      <a:pt x="199" y="2207"/>
                    </a:cubicBezTo>
                    <a:cubicBezTo>
                      <a:pt x="323" y="2355"/>
                      <a:pt x="496" y="2454"/>
                      <a:pt x="694" y="2504"/>
                    </a:cubicBezTo>
                    <a:cubicBezTo>
                      <a:pt x="1025" y="2636"/>
                      <a:pt x="1344" y="2702"/>
                      <a:pt x="1704" y="2702"/>
                    </a:cubicBezTo>
                    <a:cubicBezTo>
                      <a:pt x="1884" y="2702"/>
                      <a:pt x="2074" y="2686"/>
                      <a:pt x="2281" y="2653"/>
                    </a:cubicBezTo>
                    <a:cubicBezTo>
                      <a:pt x="2802" y="2628"/>
                      <a:pt x="3322" y="2504"/>
                      <a:pt x="3818" y="2355"/>
                    </a:cubicBezTo>
                    <a:cubicBezTo>
                      <a:pt x="3843" y="2355"/>
                      <a:pt x="3843" y="2355"/>
                      <a:pt x="3867" y="2330"/>
                    </a:cubicBezTo>
                    <a:cubicBezTo>
                      <a:pt x="4933" y="1983"/>
                      <a:pt x="5950" y="1488"/>
                      <a:pt x="6842" y="868"/>
                    </a:cubicBezTo>
                    <a:cubicBezTo>
                      <a:pt x="7214" y="620"/>
                      <a:pt x="7586" y="347"/>
                      <a:pt x="76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7" name="Google Shape;11827;p30"/>
              <p:cNvSpPr/>
              <p:nvPr/>
            </p:nvSpPr>
            <p:spPr>
              <a:xfrm>
                <a:off x="3821800" y="339700"/>
                <a:ext cx="91750" cy="32875"/>
              </a:xfrm>
              <a:custGeom>
                <a:avLst/>
                <a:gdLst/>
                <a:ahLst/>
                <a:cxnLst/>
                <a:rect l="l" t="t" r="r" b="b"/>
                <a:pathLst>
                  <a:path w="3670" h="1315" extrusionOk="0">
                    <a:moveTo>
                      <a:pt x="3231" y="0"/>
                    </a:moveTo>
                    <a:cubicBezTo>
                      <a:pt x="2812" y="0"/>
                      <a:pt x="2303" y="122"/>
                      <a:pt x="1983" y="193"/>
                    </a:cubicBezTo>
                    <a:cubicBezTo>
                      <a:pt x="1314" y="317"/>
                      <a:pt x="645" y="515"/>
                      <a:pt x="25" y="763"/>
                    </a:cubicBezTo>
                    <a:cubicBezTo>
                      <a:pt x="521" y="763"/>
                      <a:pt x="1017" y="714"/>
                      <a:pt x="1512" y="639"/>
                    </a:cubicBezTo>
                    <a:lnTo>
                      <a:pt x="1512" y="639"/>
                    </a:lnTo>
                    <a:cubicBezTo>
                      <a:pt x="1017" y="862"/>
                      <a:pt x="521" y="1085"/>
                      <a:pt x="0" y="1309"/>
                    </a:cubicBezTo>
                    <a:cubicBezTo>
                      <a:pt x="52" y="1313"/>
                      <a:pt x="105" y="1315"/>
                      <a:pt x="157" y="1315"/>
                    </a:cubicBezTo>
                    <a:cubicBezTo>
                      <a:pt x="703" y="1315"/>
                      <a:pt x="1263" y="1091"/>
                      <a:pt x="1760" y="887"/>
                    </a:cubicBezTo>
                    <a:cubicBezTo>
                      <a:pt x="2380" y="639"/>
                      <a:pt x="3099" y="391"/>
                      <a:pt x="3669" y="69"/>
                    </a:cubicBezTo>
                    <a:cubicBezTo>
                      <a:pt x="3549" y="20"/>
                      <a:pt x="3397" y="0"/>
                      <a:pt x="3231" y="0"/>
                    </a:cubicBezTo>
                    <a:close/>
                  </a:path>
                </a:pathLst>
              </a:custGeom>
              <a:solidFill>
                <a:srgbClr val="CAD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8" name="Google Shape;11828;p30"/>
              <p:cNvSpPr/>
              <p:nvPr/>
            </p:nvSpPr>
            <p:spPr>
              <a:xfrm>
                <a:off x="3787700" y="336450"/>
                <a:ext cx="158675" cy="96475"/>
              </a:xfrm>
              <a:custGeom>
                <a:avLst/>
                <a:gdLst/>
                <a:ahLst/>
                <a:cxnLst/>
                <a:rect l="l" t="t" r="r" b="b"/>
                <a:pathLst>
                  <a:path w="6347" h="3859" extrusionOk="0">
                    <a:moveTo>
                      <a:pt x="6347" y="1"/>
                    </a:moveTo>
                    <a:cubicBezTo>
                      <a:pt x="5876" y="224"/>
                      <a:pt x="5380" y="397"/>
                      <a:pt x="4934" y="621"/>
                    </a:cubicBezTo>
                    <a:cubicBezTo>
                      <a:pt x="4463" y="868"/>
                      <a:pt x="4017" y="1116"/>
                      <a:pt x="3521" y="1339"/>
                    </a:cubicBezTo>
                    <a:cubicBezTo>
                      <a:pt x="2629" y="1686"/>
                      <a:pt x="1711" y="1959"/>
                      <a:pt x="844" y="2331"/>
                    </a:cubicBezTo>
                    <a:cubicBezTo>
                      <a:pt x="521" y="2455"/>
                      <a:pt x="224" y="2628"/>
                      <a:pt x="100" y="2876"/>
                    </a:cubicBezTo>
                    <a:cubicBezTo>
                      <a:pt x="1" y="3050"/>
                      <a:pt x="26" y="3223"/>
                      <a:pt x="100" y="3422"/>
                    </a:cubicBezTo>
                    <a:cubicBezTo>
                      <a:pt x="150" y="3570"/>
                      <a:pt x="249" y="3719"/>
                      <a:pt x="422" y="3818"/>
                    </a:cubicBezTo>
                    <a:cubicBezTo>
                      <a:pt x="502" y="3847"/>
                      <a:pt x="590" y="3859"/>
                      <a:pt x="683" y="3859"/>
                    </a:cubicBezTo>
                    <a:cubicBezTo>
                      <a:pt x="1079" y="3859"/>
                      <a:pt x="1563" y="3637"/>
                      <a:pt x="1885" y="3496"/>
                    </a:cubicBezTo>
                    <a:cubicBezTo>
                      <a:pt x="2356" y="3323"/>
                      <a:pt x="2827" y="3099"/>
                      <a:pt x="3273" y="2852"/>
                    </a:cubicBezTo>
                    <a:cubicBezTo>
                      <a:pt x="4141" y="2381"/>
                      <a:pt x="4959" y="1810"/>
                      <a:pt x="5603" y="1191"/>
                    </a:cubicBezTo>
                    <a:cubicBezTo>
                      <a:pt x="5975" y="819"/>
                      <a:pt x="6322" y="397"/>
                      <a:pt x="6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9" name="Google Shape;11829;p30"/>
              <p:cNvSpPr/>
              <p:nvPr/>
            </p:nvSpPr>
            <p:spPr>
              <a:xfrm>
                <a:off x="3853400" y="354275"/>
                <a:ext cx="74025" cy="46050"/>
              </a:xfrm>
              <a:custGeom>
                <a:avLst/>
                <a:gdLst/>
                <a:ahLst/>
                <a:cxnLst/>
                <a:rect l="l" t="t" r="r" b="b"/>
                <a:pathLst>
                  <a:path w="2961" h="1842" extrusionOk="0">
                    <a:moveTo>
                      <a:pt x="2754" y="0"/>
                    </a:moveTo>
                    <a:cubicBezTo>
                      <a:pt x="2734" y="0"/>
                      <a:pt x="2709" y="2"/>
                      <a:pt x="2678" y="7"/>
                    </a:cubicBezTo>
                    <a:cubicBezTo>
                      <a:pt x="2108" y="56"/>
                      <a:pt x="1463" y="552"/>
                      <a:pt x="992" y="800"/>
                    </a:cubicBezTo>
                    <a:cubicBezTo>
                      <a:pt x="819" y="899"/>
                      <a:pt x="298" y="1246"/>
                      <a:pt x="1" y="1246"/>
                    </a:cubicBezTo>
                    <a:cubicBezTo>
                      <a:pt x="29" y="1248"/>
                      <a:pt x="58" y="1249"/>
                      <a:pt x="87" y="1249"/>
                    </a:cubicBezTo>
                    <a:cubicBezTo>
                      <a:pt x="501" y="1249"/>
                      <a:pt x="895" y="1086"/>
                      <a:pt x="1290" y="924"/>
                    </a:cubicBezTo>
                    <a:lnTo>
                      <a:pt x="1290" y="924"/>
                    </a:lnTo>
                    <a:cubicBezTo>
                      <a:pt x="918" y="1246"/>
                      <a:pt x="546" y="1519"/>
                      <a:pt x="174" y="1841"/>
                    </a:cubicBezTo>
                    <a:cubicBezTo>
                      <a:pt x="719" y="1668"/>
                      <a:pt x="1215" y="1395"/>
                      <a:pt x="1661" y="1097"/>
                    </a:cubicBezTo>
                    <a:cubicBezTo>
                      <a:pt x="1959" y="850"/>
                      <a:pt x="2232" y="602"/>
                      <a:pt x="2529" y="329"/>
                    </a:cubicBezTo>
                    <a:cubicBezTo>
                      <a:pt x="2642" y="216"/>
                      <a:pt x="2961" y="0"/>
                      <a:pt x="2754"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0" name="Google Shape;11830;p30"/>
              <p:cNvSpPr/>
              <p:nvPr/>
            </p:nvSpPr>
            <p:spPr>
              <a:xfrm>
                <a:off x="3982300" y="331650"/>
                <a:ext cx="138850" cy="57125"/>
              </a:xfrm>
              <a:custGeom>
                <a:avLst/>
                <a:gdLst/>
                <a:ahLst/>
                <a:cxnLst/>
                <a:rect l="l" t="t" r="r" b="b"/>
                <a:pathLst>
                  <a:path w="5554" h="2285" extrusionOk="0">
                    <a:moveTo>
                      <a:pt x="579" y="0"/>
                    </a:moveTo>
                    <a:cubicBezTo>
                      <a:pt x="496" y="0"/>
                      <a:pt x="417" y="13"/>
                      <a:pt x="348" y="44"/>
                    </a:cubicBezTo>
                    <a:cubicBezTo>
                      <a:pt x="1" y="193"/>
                      <a:pt x="224" y="515"/>
                      <a:pt x="397" y="664"/>
                    </a:cubicBezTo>
                    <a:cubicBezTo>
                      <a:pt x="794" y="1011"/>
                      <a:pt x="1265" y="1308"/>
                      <a:pt x="1761" y="1556"/>
                    </a:cubicBezTo>
                    <a:cubicBezTo>
                      <a:pt x="2331" y="1829"/>
                      <a:pt x="2951" y="2077"/>
                      <a:pt x="3620" y="2201"/>
                    </a:cubicBezTo>
                    <a:cubicBezTo>
                      <a:pt x="3825" y="2257"/>
                      <a:pt x="4043" y="2284"/>
                      <a:pt x="4265" y="2284"/>
                    </a:cubicBezTo>
                    <a:cubicBezTo>
                      <a:pt x="4339" y="2284"/>
                      <a:pt x="4413" y="2281"/>
                      <a:pt x="4488" y="2275"/>
                    </a:cubicBezTo>
                    <a:cubicBezTo>
                      <a:pt x="4810" y="2250"/>
                      <a:pt x="5083" y="2151"/>
                      <a:pt x="5256" y="1953"/>
                    </a:cubicBezTo>
                    <a:cubicBezTo>
                      <a:pt x="5355" y="1878"/>
                      <a:pt x="5430" y="1755"/>
                      <a:pt x="5455" y="1655"/>
                    </a:cubicBezTo>
                    <a:cubicBezTo>
                      <a:pt x="5479" y="1531"/>
                      <a:pt x="5554" y="1383"/>
                      <a:pt x="5504" y="1259"/>
                    </a:cubicBezTo>
                    <a:cubicBezTo>
                      <a:pt x="5479" y="1036"/>
                      <a:pt x="5306" y="837"/>
                      <a:pt x="5083" y="713"/>
                    </a:cubicBezTo>
                    <a:cubicBezTo>
                      <a:pt x="4835" y="565"/>
                      <a:pt x="4562" y="515"/>
                      <a:pt x="4265" y="441"/>
                    </a:cubicBezTo>
                    <a:cubicBezTo>
                      <a:pt x="3323" y="267"/>
                      <a:pt x="2257" y="317"/>
                      <a:pt x="1290" y="143"/>
                    </a:cubicBezTo>
                    <a:cubicBezTo>
                      <a:pt x="1105" y="106"/>
                      <a:pt x="823" y="0"/>
                      <a:pt x="5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1" name="Google Shape;11831;p30"/>
              <p:cNvSpPr/>
              <p:nvPr/>
            </p:nvSpPr>
            <p:spPr>
              <a:xfrm>
                <a:off x="3995325" y="338950"/>
                <a:ext cx="89275" cy="34725"/>
              </a:xfrm>
              <a:custGeom>
                <a:avLst/>
                <a:gdLst/>
                <a:ahLst/>
                <a:cxnLst/>
                <a:rect l="l" t="t" r="r" b="b"/>
                <a:pathLst>
                  <a:path w="3571" h="1389" extrusionOk="0">
                    <a:moveTo>
                      <a:pt x="3570" y="521"/>
                    </a:moveTo>
                    <a:cubicBezTo>
                      <a:pt x="3539" y="521"/>
                      <a:pt x="3508" y="521"/>
                      <a:pt x="3477" y="521"/>
                    </a:cubicBezTo>
                    <a:lnTo>
                      <a:pt x="3477" y="521"/>
                    </a:lnTo>
                    <a:cubicBezTo>
                      <a:pt x="3493" y="522"/>
                      <a:pt x="3509" y="523"/>
                      <a:pt x="3525" y="523"/>
                    </a:cubicBezTo>
                    <a:cubicBezTo>
                      <a:pt x="3540" y="523"/>
                      <a:pt x="3555" y="522"/>
                      <a:pt x="3570" y="521"/>
                    </a:cubicBezTo>
                    <a:close/>
                    <a:moveTo>
                      <a:pt x="687" y="1"/>
                    </a:moveTo>
                    <a:cubicBezTo>
                      <a:pt x="492" y="1"/>
                      <a:pt x="296" y="9"/>
                      <a:pt x="100" y="25"/>
                    </a:cubicBezTo>
                    <a:lnTo>
                      <a:pt x="75" y="25"/>
                    </a:lnTo>
                    <a:cubicBezTo>
                      <a:pt x="0" y="50"/>
                      <a:pt x="25" y="124"/>
                      <a:pt x="75" y="173"/>
                    </a:cubicBezTo>
                    <a:cubicBezTo>
                      <a:pt x="223" y="372"/>
                      <a:pt x="347" y="545"/>
                      <a:pt x="595" y="669"/>
                    </a:cubicBezTo>
                    <a:cubicBezTo>
                      <a:pt x="769" y="768"/>
                      <a:pt x="1017" y="868"/>
                      <a:pt x="1240" y="967"/>
                    </a:cubicBezTo>
                    <a:cubicBezTo>
                      <a:pt x="1463" y="1041"/>
                      <a:pt x="1636" y="1140"/>
                      <a:pt x="1860" y="1215"/>
                    </a:cubicBezTo>
                    <a:cubicBezTo>
                      <a:pt x="1991" y="1258"/>
                      <a:pt x="2295" y="1283"/>
                      <a:pt x="2433" y="1356"/>
                    </a:cubicBezTo>
                    <a:lnTo>
                      <a:pt x="2433" y="1356"/>
                    </a:lnTo>
                    <a:cubicBezTo>
                      <a:pt x="2198" y="1190"/>
                      <a:pt x="1942" y="1006"/>
                      <a:pt x="1686" y="843"/>
                    </a:cubicBezTo>
                    <a:lnTo>
                      <a:pt x="1686" y="843"/>
                    </a:lnTo>
                    <a:cubicBezTo>
                      <a:pt x="2132" y="967"/>
                      <a:pt x="2603" y="1041"/>
                      <a:pt x="3099" y="1140"/>
                    </a:cubicBezTo>
                    <a:cubicBezTo>
                      <a:pt x="2702" y="917"/>
                      <a:pt x="2331" y="744"/>
                      <a:pt x="1934" y="521"/>
                    </a:cubicBezTo>
                    <a:lnTo>
                      <a:pt x="1934" y="521"/>
                    </a:lnTo>
                    <a:cubicBezTo>
                      <a:pt x="2107" y="529"/>
                      <a:pt x="2284" y="532"/>
                      <a:pt x="2463" y="532"/>
                    </a:cubicBezTo>
                    <a:cubicBezTo>
                      <a:pt x="2792" y="532"/>
                      <a:pt x="3130" y="522"/>
                      <a:pt x="3477" y="521"/>
                    </a:cubicBezTo>
                    <a:lnTo>
                      <a:pt x="3477" y="521"/>
                    </a:lnTo>
                    <a:cubicBezTo>
                      <a:pt x="3258" y="501"/>
                      <a:pt x="2964" y="359"/>
                      <a:pt x="2727" y="273"/>
                    </a:cubicBezTo>
                    <a:cubicBezTo>
                      <a:pt x="2455" y="223"/>
                      <a:pt x="2207" y="173"/>
                      <a:pt x="1934" y="124"/>
                    </a:cubicBezTo>
                    <a:cubicBezTo>
                      <a:pt x="1527" y="39"/>
                      <a:pt x="1109" y="1"/>
                      <a:pt x="687" y="1"/>
                    </a:cubicBezTo>
                    <a:close/>
                    <a:moveTo>
                      <a:pt x="2433" y="1356"/>
                    </a:moveTo>
                    <a:cubicBezTo>
                      <a:pt x="2449" y="1367"/>
                      <a:pt x="2464" y="1377"/>
                      <a:pt x="2479" y="1388"/>
                    </a:cubicBezTo>
                    <a:cubicBezTo>
                      <a:pt x="2467" y="1376"/>
                      <a:pt x="2452" y="1366"/>
                      <a:pt x="2433" y="1356"/>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2" name="Google Shape;11832;p30"/>
              <p:cNvSpPr/>
              <p:nvPr/>
            </p:nvSpPr>
            <p:spPr>
              <a:xfrm>
                <a:off x="3966200" y="285650"/>
                <a:ext cx="176650" cy="50825"/>
              </a:xfrm>
              <a:custGeom>
                <a:avLst/>
                <a:gdLst/>
                <a:ahLst/>
                <a:cxnLst/>
                <a:rect l="l" t="t" r="r" b="b"/>
                <a:pathLst>
                  <a:path w="7066" h="2033" extrusionOk="0">
                    <a:moveTo>
                      <a:pt x="6099" y="0"/>
                    </a:moveTo>
                    <a:cubicBezTo>
                      <a:pt x="5355" y="0"/>
                      <a:pt x="4611" y="174"/>
                      <a:pt x="3867" y="372"/>
                    </a:cubicBezTo>
                    <a:cubicBezTo>
                      <a:pt x="3272" y="545"/>
                      <a:pt x="2653" y="694"/>
                      <a:pt x="2058" y="892"/>
                    </a:cubicBezTo>
                    <a:cubicBezTo>
                      <a:pt x="1686" y="1016"/>
                      <a:pt x="0" y="1537"/>
                      <a:pt x="1041" y="1760"/>
                    </a:cubicBezTo>
                    <a:cubicBezTo>
                      <a:pt x="1364" y="1810"/>
                      <a:pt x="1661" y="1884"/>
                      <a:pt x="1934" y="1909"/>
                    </a:cubicBezTo>
                    <a:cubicBezTo>
                      <a:pt x="2479" y="1983"/>
                      <a:pt x="3000" y="2033"/>
                      <a:pt x="3545" y="2033"/>
                    </a:cubicBezTo>
                    <a:cubicBezTo>
                      <a:pt x="4165" y="2033"/>
                      <a:pt x="4785" y="2008"/>
                      <a:pt x="5404" y="1810"/>
                    </a:cubicBezTo>
                    <a:cubicBezTo>
                      <a:pt x="6024" y="1636"/>
                      <a:pt x="6619" y="1289"/>
                      <a:pt x="6892" y="868"/>
                    </a:cubicBezTo>
                    <a:cubicBezTo>
                      <a:pt x="6991" y="744"/>
                      <a:pt x="7065" y="570"/>
                      <a:pt x="7016" y="421"/>
                    </a:cubicBezTo>
                    <a:cubicBezTo>
                      <a:pt x="6966" y="124"/>
                      <a:pt x="6495" y="0"/>
                      <a:pt x="60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3" name="Google Shape;11833;p30"/>
              <p:cNvSpPr/>
              <p:nvPr/>
            </p:nvSpPr>
            <p:spPr>
              <a:xfrm>
                <a:off x="4002150" y="298650"/>
                <a:ext cx="79350" cy="32000"/>
              </a:xfrm>
              <a:custGeom>
                <a:avLst/>
                <a:gdLst/>
                <a:ahLst/>
                <a:cxnLst/>
                <a:rect l="l" t="t" r="r" b="b"/>
                <a:pathLst>
                  <a:path w="3174" h="1280" extrusionOk="0">
                    <a:moveTo>
                      <a:pt x="3173" y="1"/>
                    </a:moveTo>
                    <a:lnTo>
                      <a:pt x="3173" y="1"/>
                    </a:lnTo>
                    <a:cubicBezTo>
                      <a:pt x="2950" y="50"/>
                      <a:pt x="2653" y="50"/>
                      <a:pt x="2454" y="125"/>
                    </a:cubicBezTo>
                    <a:cubicBezTo>
                      <a:pt x="1686" y="249"/>
                      <a:pt x="818" y="546"/>
                      <a:pt x="124" y="893"/>
                    </a:cubicBezTo>
                    <a:cubicBezTo>
                      <a:pt x="99" y="893"/>
                      <a:pt x="74" y="918"/>
                      <a:pt x="50" y="967"/>
                    </a:cubicBezTo>
                    <a:cubicBezTo>
                      <a:pt x="0" y="1017"/>
                      <a:pt x="99" y="1042"/>
                      <a:pt x="174" y="1091"/>
                    </a:cubicBezTo>
                    <a:cubicBezTo>
                      <a:pt x="595" y="1240"/>
                      <a:pt x="1116" y="1240"/>
                      <a:pt x="1611" y="1265"/>
                    </a:cubicBezTo>
                    <a:cubicBezTo>
                      <a:pt x="1766" y="1274"/>
                      <a:pt x="1923" y="1280"/>
                      <a:pt x="2083" y="1280"/>
                    </a:cubicBezTo>
                    <a:cubicBezTo>
                      <a:pt x="2359" y="1280"/>
                      <a:pt x="2642" y="1262"/>
                      <a:pt x="2925" y="1215"/>
                    </a:cubicBezTo>
                    <a:cubicBezTo>
                      <a:pt x="2429" y="1141"/>
                      <a:pt x="1958" y="1091"/>
                      <a:pt x="1537" y="967"/>
                    </a:cubicBezTo>
                    <a:cubicBezTo>
                      <a:pt x="2033" y="843"/>
                      <a:pt x="2529" y="720"/>
                      <a:pt x="3024" y="546"/>
                    </a:cubicBezTo>
                    <a:lnTo>
                      <a:pt x="3024" y="546"/>
                    </a:lnTo>
                    <a:cubicBezTo>
                      <a:pt x="2779" y="568"/>
                      <a:pt x="2544" y="581"/>
                      <a:pt x="2315" y="581"/>
                    </a:cubicBezTo>
                    <a:cubicBezTo>
                      <a:pt x="2033" y="581"/>
                      <a:pt x="1760" y="562"/>
                      <a:pt x="1487" y="521"/>
                    </a:cubicBezTo>
                    <a:cubicBezTo>
                      <a:pt x="2058" y="348"/>
                      <a:pt x="2603" y="174"/>
                      <a:pt x="3173"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4" name="Google Shape;11834;p30"/>
              <p:cNvSpPr/>
              <p:nvPr/>
            </p:nvSpPr>
            <p:spPr>
              <a:xfrm>
                <a:off x="3902350" y="193300"/>
                <a:ext cx="53325" cy="112900"/>
              </a:xfrm>
              <a:custGeom>
                <a:avLst/>
                <a:gdLst/>
                <a:ahLst/>
                <a:cxnLst/>
                <a:rect l="l" t="t" r="r" b="b"/>
                <a:pathLst>
                  <a:path w="2133" h="4516" extrusionOk="0">
                    <a:moveTo>
                      <a:pt x="1340" y="0"/>
                    </a:moveTo>
                    <a:cubicBezTo>
                      <a:pt x="1191" y="0"/>
                      <a:pt x="993" y="50"/>
                      <a:pt x="869" y="149"/>
                    </a:cubicBezTo>
                    <a:cubicBezTo>
                      <a:pt x="348" y="496"/>
                      <a:pt x="26" y="992"/>
                      <a:pt x="1" y="1488"/>
                    </a:cubicBezTo>
                    <a:cubicBezTo>
                      <a:pt x="1" y="1711"/>
                      <a:pt x="75" y="1909"/>
                      <a:pt x="125" y="2132"/>
                    </a:cubicBezTo>
                    <a:cubicBezTo>
                      <a:pt x="348" y="2777"/>
                      <a:pt x="720" y="3347"/>
                      <a:pt x="1067" y="3892"/>
                    </a:cubicBezTo>
                    <a:cubicBezTo>
                      <a:pt x="1191" y="4066"/>
                      <a:pt x="1364" y="4487"/>
                      <a:pt x="1687" y="4512"/>
                    </a:cubicBezTo>
                    <a:cubicBezTo>
                      <a:pt x="1701" y="4514"/>
                      <a:pt x="1714" y="4515"/>
                      <a:pt x="1727" y="4515"/>
                    </a:cubicBezTo>
                    <a:cubicBezTo>
                      <a:pt x="2017" y="4515"/>
                      <a:pt x="2108" y="4009"/>
                      <a:pt x="2108" y="3843"/>
                    </a:cubicBezTo>
                    <a:cubicBezTo>
                      <a:pt x="2133" y="3644"/>
                      <a:pt x="2058" y="3471"/>
                      <a:pt x="2009" y="3273"/>
                    </a:cubicBezTo>
                    <a:cubicBezTo>
                      <a:pt x="1885" y="2777"/>
                      <a:pt x="1984" y="2281"/>
                      <a:pt x="2009" y="1760"/>
                    </a:cubicBezTo>
                    <a:cubicBezTo>
                      <a:pt x="2058" y="1240"/>
                      <a:pt x="2058" y="719"/>
                      <a:pt x="1761" y="273"/>
                    </a:cubicBezTo>
                    <a:cubicBezTo>
                      <a:pt x="1711" y="149"/>
                      <a:pt x="1563" y="0"/>
                      <a:pt x="1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5" name="Google Shape;11835;p30"/>
              <p:cNvSpPr/>
              <p:nvPr/>
            </p:nvSpPr>
            <p:spPr>
              <a:xfrm>
                <a:off x="3907950" y="216225"/>
                <a:ext cx="44025" cy="79400"/>
              </a:xfrm>
              <a:custGeom>
                <a:avLst/>
                <a:gdLst/>
                <a:ahLst/>
                <a:cxnLst/>
                <a:rect l="l" t="t" r="r" b="b"/>
                <a:pathLst>
                  <a:path w="1761" h="3176" extrusionOk="0">
                    <a:moveTo>
                      <a:pt x="719" y="1"/>
                    </a:moveTo>
                    <a:cubicBezTo>
                      <a:pt x="521" y="298"/>
                      <a:pt x="471" y="596"/>
                      <a:pt x="496" y="918"/>
                    </a:cubicBezTo>
                    <a:cubicBezTo>
                      <a:pt x="298" y="720"/>
                      <a:pt x="149" y="571"/>
                      <a:pt x="0" y="372"/>
                    </a:cubicBezTo>
                    <a:lnTo>
                      <a:pt x="0" y="372"/>
                    </a:lnTo>
                    <a:cubicBezTo>
                      <a:pt x="174" y="918"/>
                      <a:pt x="347" y="1414"/>
                      <a:pt x="521" y="1934"/>
                    </a:cubicBezTo>
                    <a:cubicBezTo>
                      <a:pt x="620" y="2232"/>
                      <a:pt x="719" y="2529"/>
                      <a:pt x="892" y="2802"/>
                    </a:cubicBezTo>
                    <a:cubicBezTo>
                      <a:pt x="1010" y="2966"/>
                      <a:pt x="1217" y="3176"/>
                      <a:pt x="1492" y="3176"/>
                    </a:cubicBezTo>
                    <a:cubicBezTo>
                      <a:pt x="1506" y="3176"/>
                      <a:pt x="1522" y="3175"/>
                      <a:pt x="1537" y="3174"/>
                    </a:cubicBezTo>
                    <a:cubicBezTo>
                      <a:pt x="1611" y="3174"/>
                      <a:pt x="1661" y="3149"/>
                      <a:pt x="1711" y="3099"/>
                    </a:cubicBezTo>
                    <a:cubicBezTo>
                      <a:pt x="1760" y="3050"/>
                      <a:pt x="1760" y="2975"/>
                      <a:pt x="1760" y="2926"/>
                    </a:cubicBezTo>
                    <a:cubicBezTo>
                      <a:pt x="1735" y="2529"/>
                      <a:pt x="1711" y="2108"/>
                      <a:pt x="1587" y="1711"/>
                    </a:cubicBezTo>
                    <a:cubicBezTo>
                      <a:pt x="1487" y="1314"/>
                      <a:pt x="1512" y="843"/>
                      <a:pt x="1487" y="422"/>
                    </a:cubicBezTo>
                    <a:cubicBezTo>
                      <a:pt x="1487" y="298"/>
                      <a:pt x="1463" y="125"/>
                      <a:pt x="1339" y="75"/>
                    </a:cubicBezTo>
                    <a:cubicBezTo>
                      <a:pt x="1165" y="323"/>
                      <a:pt x="1091" y="596"/>
                      <a:pt x="992" y="843"/>
                    </a:cubicBezTo>
                    <a:cubicBezTo>
                      <a:pt x="868" y="670"/>
                      <a:pt x="793" y="447"/>
                      <a:pt x="769" y="224"/>
                    </a:cubicBezTo>
                    <a:cubicBezTo>
                      <a:pt x="769" y="174"/>
                      <a:pt x="744" y="75"/>
                      <a:pt x="719"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6" name="Google Shape;11836;p30"/>
              <p:cNvSpPr/>
              <p:nvPr/>
            </p:nvSpPr>
            <p:spPr>
              <a:xfrm>
                <a:off x="3930250" y="180275"/>
                <a:ext cx="71925" cy="121325"/>
              </a:xfrm>
              <a:custGeom>
                <a:avLst/>
                <a:gdLst/>
                <a:ahLst/>
                <a:cxnLst/>
                <a:rect l="l" t="t" r="r" b="b"/>
                <a:pathLst>
                  <a:path w="2877" h="4853" extrusionOk="0">
                    <a:moveTo>
                      <a:pt x="1711" y="1"/>
                    </a:moveTo>
                    <a:cubicBezTo>
                      <a:pt x="1587" y="26"/>
                      <a:pt x="1488" y="75"/>
                      <a:pt x="1438" y="174"/>
                    </a:cubicBezTo>
                    <a:cubicBezTo>
                      <a:pt x="323" y="1414"/>
                      <a:pt x="0" y="3000"/>
                      <a:pt x="620" y="4240"/>
                    </a:cubicBezTo>
                    <a:cubicBezTo>
                      <a:pt x="710" y="4374"/>
                      <a:pt x="820" y="4852"/>
                      <a:pt x="1059" y="4852"/>
                    </a:cubicBezTo>
                    <a:cubicBezTo>
                      <a:pt x="1085" y="4852"/>
                      <a:pt x="1112" y="4847"/>
                      <a:pt x="1141" y="4835"/>
                    </a:cubicBezTo>
                    <a:cubicBezTo>
                      <a:pt x="1438" y="4736"/>
                      <a:pt x="1637" y="4339"/>
                      <a:pt x="1761" y="4141"/>
                    </a:cubicBezTo>
                    <a:cubicBezTo>
                      <a:pt x="2256" y="3298"/>
                      <a:pt x="2752" y="2430"/>
                      <a:pt x="2851" y="1538"/>
                    </a:cubicBezTo>
                    <a:cubicBezTo>
                      <a:pt x="2876" y="1240"/>
                      <a:pt x="2851" y="893"/>
                      <a:pt x="2727" y="621"/>
                    </a:cubicBezTo>
                    <a:cubicBezTo>
                      <a:pt x="2579" y="323"/>
                      <a:pt x="2306" y="75"/>
                      <a:pt x="19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7" name="Google Shape;11837;p30"/>
              <p:cNvSpPr/>
              <p:nvPr/>
            </p:nvSpPr>
            <p:spPr>
              <a:xfrm>
                <a:off x="3944500" y="206925"/>
                <a:ext cx="47750" cy="90825"/>
              </a:xfrm>
              <a:custGeom>
                <a:avLst/>
                <a:gdLst/>
                <a:ahLst/>
                <a:cxnLst/>
                <a:rect l="l" t="t" r="r" b="b"/>
                <a:pathLst>
                  <a:path w="1910" h="3633" extrusionOk="0">
                    <a:moveTo>
                      <a:pt x="1414" y="1"/>
                    </a:moveTo>
                    <a:lnTo>
                      <a:pt x="1414" y="1"/>
                    </a:lnTo>
                    <a:cubicBezTo>
                      <a:pt x="1166" y="348"/>
                      <a:pt x="918" y="695"/>
                      <a:pt x="744" y="1042"/>
                    </a:cubicBezTo>
                    <a:cubicBezTo>
                      <a:pt x="695" y="720"/>
                      <a:pt x="645" y="447"/>
                      <a:pt x="620" y="125"/>
                    </a:cubicBezTo>
                    <a:cubicBezTo>
                      <a:pt x="620" y="199"/>
                      <a:pt x="447" y="373"/>
                      <a:pt x="397" y="472"/>
                    </a:cubicBezTo>
                    <a:cubicBezTo>
                      <a:pt x="323" y="596"/>
                      <a:pt x="273" y="720"/>
                      <a:pt x="249" y="844"/>
                    </a:cubicBezTo>
                    <a:cubicBezTo>
                      <a:pt x="149" y="1067"/>
                      <a:pt x="75" y="1315"/>
                      <a:pt x="50" y="1563"/>
                    </a:cubicBezTo>
                    <a:cubicBezTo>
                      <a:pt x="1" y="1984"/>
                      <a:pt x="25" y="2430"/>
                      <a:pt x="125" y="2827"/>
                    </a:cubicBezTo>
                    <a:cubicBezTo>
                      <a:pt x="174" y="3025"/>
                      <a:pt x="224" y="3223"/>
                      <a:pt x="323" y="3422"/>
                    </a:cubicBezTo>
                    <a:cubicBezTo>
                      <a:pt x="375" y="3527"/>
                      <a:pt x="416" y="3632"/>
                      <a:pt x="505" y="3632"/>
                    </a:cubicBezTo>
                    <a:cubicBezTo>
                      <a:pt x="542" y="3632"/>
                      <a:pt x="587" y="3614"/>
                      <a:pt x="645" y="3570"/>
                    </a:cubicBezTo>
                    <a:cubicBezTo>
                      <a:pt x="819" y="3422"/>
                      <a:pt x="943" y="3050"/>
                      <a:pt x="1042" y="2827"/>
                    </a:cubicBezTo>
                    <a:cubicBezTo>
                      <a:pt x="1166" y="2579"/>
                      <a:pt x="1290" y="2331"/>
                      <a:pt x="1389" y="2083"/>
                    </a:cubicBezTo>
                    <a:cubicBezTo>
                      <a:pt x="1587" y="1563"/>
                      <a:pt x="1785" y="1067"/>
                      <a:pt x="1909" y="546"/>
                    </a:cubicBezTo>
                    <a:lnTo>
                      <a:pt x="1909" y="546"/>
                    </a:lnTo>
                    <a:cubicBezTo>
                      <a:pt x="1686" y="670"/>
                      <a:pt x="1513" y="819"/>
                      <a:pt x="1314" y="992"/>
                    </a:cubicBezTo>
                    <a:cubicBezTo>
                      <a:pt x="1364" y="695"/>
                      <a:pt x="1389" y="348"/>
                      <a:pt x="1414"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8" name="Google Shape;11838;p30"/>
              <p:cNvSpPr/>
              <p:nvPr/>
            </p:nvSpPr>
            <p:spPr>
              <a:xfrm>
                <a:off x="3761675" y="297625"/>
                <a:ext cx="145675" cy="48775"/>
              </a:xfrm>
              <a:custGeom>
                <a:avLst/>
                <a:gdLst/>
                <a:ahLst/>
                <a:cxnLst/>
                <a:rect l="l" t="t" r="r" b="b"/>
                <a:pathLst>
                  <a:path w="5827" h="1951" extrusionOk="0">
                    <a:moveTo>
                      <a:pt x="853" y="0"/>
                    </a:moveTo>
                    <a:cubicBezTo>
                      <a:pt x="740" y="0"/>
                      <a:pt x="627" y="18"/>
                      <a:pt x="521" y="66"/>
                    </a:cubicBezTo>
                    <a:cubicBezTo>
                      <a:pt x="249" y="190"/>
                      <a:pt x="25" y="513"/>
                      <a:pt x="25" y="761"/>
                    </a:cubicBezTo>
                    <a:cubicBezTo>
                      <a:pt x="1" y="1008"/>
                      <a:pt x="149" y="1207"/>
                      <a:pt x="323" y="1331"/>
                    </a:cubicBezTo>
                    <a:cubicBezTo>
                      <a:pt x="521" y="1455"/>
                      <a:pt x="769" y="1554"/>
                      <a:pt x="1017" y="1628"/>
                    </a:cubicBezTo>
                    <a:cubicBezTo>
                      <a:pt x="1736" y="1802"/>
                      <a:pt x="2504" y="1950"/>
                      <a:pt x="3298" y="1950"/>
                    </a:cubicBezTo>
                    <a:cubicBezTo>
                      <a:pt x="3645" y="1950"/>
                      <a:pt x="5727" y="1826"/>
                      <a:pt x="5777" y="1331"/>
                    </a:cubicBezTo>
                    <a:cubicBezTo>
                      <a:pt x="5826" y="1033"/>
                      <a:pt x="5206" y="1033"/>
                      <a:pt x="4983" y="1033"/>
                    </a:cubicBezTo>
                    <a:cubicBezTo>
                      <a:pt x="4413" y="1008"/>
                      <a:pt x="3917" y="934"/>
                      <a:pt x="3471" y="810"/>
                    </a:cubicBezTo>
                    <a:cubicBezTo>
                      <a:pt x="2728" y="637"/>
                      <a:pt x="2033" y="339"/>
                      <a:pt x="1364" y="91"/>
                    </a:cubicBezTo>
                    <a:cubicBezTo>
                      <a:pt x="1212" y="46"/>
                      <a:pt x="1033" y="0"/>
                      <a:pt x="8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9" name="Google Shape;11839;p30"/>
              <p:cNvSpPr/>
              <p:nvPr/>
            </p:nvSpPr>
            <p:spPr>
              <a:xfrm>
                <a:off x="3824900" y="320350"/>
                <a:ext cx="75000" cy="19750"/>
              </a:xfrm>
              <a:custGeom>
                <a:avLst/>
                <a:gdLst/>
                <a:ahLst/>
                <a:cxnLst/>
                <a:rect l="l" t="t" r="r" b="b"/>
                <a:pathLst>
                  <a:path w="3000" h="790" extrusionOk="0">
                    <a:moveTo>
                      <a:pt x="25" y="0"/>
                    </a:moveTo>
                    <a:cubicBezTo>
                      <a:pt x="347" y="174"/>
                      <a:pt x="719" y="347"/>
                      <a:pt x="1116" y="471"/>
                    </a:cubicBezTo>
                    <a:cubicBezTo>
                      <a:pt x="744" y="496"/>
                      <a:pt x="372" y="496"/>
                      <a:pt x="0" y="521"/>
                    </a:cubicBezTo>
                    <a:cubicBezTo>
                      <a:pt x="573" y="689"/>
                      <a:pt x="1111" y="789"/>
                      <a:pt x="1701" y="789"/>
                    </a:cubicBezTo>
                    <a:cubicBezTo>
                      <a:pt x="1979" y="789"/>
                      <a:pt x="2268" y="767"/>
                      <a:pt x="2578" y="719"/>
                    </a:cubicBezTo>
                    <a:cubicBezTo>
                      <a:pt x="2677" y="670"/>
                      <a:pt x="2752" y="670"/>
                      <a:pt x="2851" y="620"/>
                    </a:cubicBezTo>
                    <a:cubicBezTo>
                      <a:pt x="2950" y="595"/>
                      <a:pt x="3000" y="496"/>
                      <a:pt x="2975" y="422"/>
                    </a:cubicBezTo>
                    <a:cubicBezTo>
                      <a:pt x="2950" y="347"/>
                      <a:pt x="2826" y="298"/>
                      <a:pt x="2702" y="273"/>
                    </a:cubicBezTo>
                    <a:cubicBezTo>
                      <a:pt x="2454" y="223"/>
                      <a:pt x="2256" y="174"/>
                      <a:pt x="2058" y="174"/>
                    </a:cubicBezTo>
                    <a:lnTo>
                      <a:pt x="1934" y="174"/>
                    </a:lnTo>
                    <a:cubicBezTo>
                      <a:pt x="1826" y="190"/>
                      <a:pt x="1722" y="196"/>
                      <a:pt x="1619" y="196"/>
                    </a:cubicBezTo>
                    <a:cubicBezTo>
                      <a:pt x="1413" y="196"/>
                      <a:pt x="1215" y="174"/>
                      <a:pt x="1017" y="174"/>
                    </a:cubicBezTo>
                    <a:cubicBezTo>
                      <a:pt x="694" y="149"/>
                      <a:pt x="347" y="99"/>
                      <a:pt x="25"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0" name="Google Shape;11840;p30"/>
              <p:cNvSpPr/>
              <p:nvPr/>
            </p:nvSpPr>
            <p:spPr>
              <a:xfrm>
                <a:off x="3820550" y="232725"/>
                <a:ext cx="100425" cy="79600"/>
              </a:xfrm>
              <a:custGeom>
                <a:avLst/>
                <a:gdLst/>
                <a:ahLst/>
                <a:cxnLst/>
                <a:rect l="l" t="t" r="r" b="b"/>
                <a:pathLst>
                  <a:path w="4017" h="3184" extrusionOk="0">
                    <a:moveTo>
                      <a:pt x="572" y="0"/>
                    </a:moveTo>
                    <a:cubicBezTo>
                      <a:pt x="485" y="0"/>
                      <a:pt x="402" y="15"/>
                      <a:pt x="323" y="60"/>
                    </a:cubicBezTo>
                    <a:cubicBezTo>
                      <a:pt x="273" y="84"/>
                      <a:pt x="199" y="159"/>
                      <a:pt x="174" y="208"/>
                    </a:cubicBezTo>
                    <a:cubicBezTo>
                      <a:pt x="50" y="407"/>
                      <a:pt x="1" y="654"/>
                      <a:pt x="25" y="828"/>
                    </a:cubicBezTo>
                    <a:cubicBezTo>
                      <a:pt x="75" y="1051"/>
                      <a:pt x="249" y="1249"/>
                      <a:pt x="397" y="1423"/>
                    </a:cubicBezTo>
                    <a:cubicBezTo>
                      <a:pt x="1042" y="2117"/>
                      <a:pt x="1934" y="2613"/>
                      <a:pt x="2975" y="2985"/>
                    </a:cubicBezTo>
                    <a:cubicBezTo>
                      <a:pt x="3104" y="3017"/>
                      <a:pt x="3501" y="3184"/>
                      <a:pt x="3766" y="3184"/>
                    </a:cubicBezTo>
                    <a:cubicBezTo>
                      <a:pt x="3911" y="3184"/>
                      <a:pt x="4017" y="3134"/>
                      <a:pt x="4017" y="2985"/>
                    </a:cubicBezTo>
                    <a:cubicBezTo>
                      <a:pt x="4017" y="2786"/>
                      <a:pt x="3769" y="2638"/>
                      <a:pt x="3670" y="2514"/>
                    </a:cubicBezTo>
                    <a:lnTo>
                      <a:pt x="3223" y="1944"/>
                    </a:lnTo>
                    <a:cubicBezTo>
                      <a:pt x="2901" y="1572"/>
                      <a:pt x="2604" y="1150"/>
                      <a:pt x="2182" y="778"/>
                    </a:cubicBezTo>
                    <a:cubicBezTo>
                      <a:pt x="1860" y="431"/>
                      <a:pt x="1438" y="159"/>
                      <a:pt x="893" y="35"/>
                    </a:cubicBezTo>
                    <a:cubicBezTo>
                      <a:pt x="785" y="21"/>
                      <a:pt x="676" y="0"/>
                      <a:pt x="5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1" name="Google Shape;11841;p30"/>
              <p:cNvSpPr/>
              <p:nvPr/>
            </p:nvSpPr>
            <p:spPr>
              <a:xfrm>
                <a:off x="3851550" y="255900"/>
                <a:ext cx="64475" cy="51925"/>
              </a:xfrm>
              <a:custGeom>
                <a:avLst/>
                <a:gdLst/>
                <a:ahLst/>
                <a:cxnLst/>
                <a:rect l="l" t="t" r="r" b="b"/>
                <a:pathLst>
                  <a:path w="2579" h="2077" extrusionOk="0">
                    <a:moveTo>
                      <a:pt x="546" y="0"/>
                    </a:moveTo>
                    <a:cubicBezTo>
                      <a:pt x="546" y="347"/>
                      <a:pt x="793" y="645"/>
                      <a:pt x="1017" y="942"/>
                    </a:cubicBezTo>
                    <a:cubicBezTo>
                      <a:pt x="645" y="769"/>
                      <a:pt x="298" y="595"/>
                      <a:pt x="0" y="372"/>
                    </a:cubicBezTo>
                    <a:lnTo>
                      <a:pt x="0" y="372"/>
                    </a:lnTo>
                    <a:cubicBezTo>
                      <a:pt x="50" y="843"/>
                      <a:pt x="397" y="1240"/>
                      <a:pt x="818" y="1512"/>
                    </a:cubicBezTo>
                    <a:cubicBezTo>
                      <a:pt x="994" y="1610"/>
                      <a:pt x="1862" y="2077"/>
                      <a:pt x="2295" y="2077"/>
                    </a:cubicBezTo>
                    <a:cubicBezTo>
                      <a:pt x="2412" y="2077"/>
                      <a:pt x="2497" y="2043"/>
                      <a:pt x="2529" y="1959"/>
                    </a:cubicBezTo>
                    <a:cubicBezTo>
                      <a:pt x="2578" y="1735"/>
                      <a:pt x="2256" y="1463"/>
                      <a:pt x="2083" y="1314"/>
                    </a:cubicBezTo>
                    <a:cubicBezTo>
                      <a:pt x="1884" y="1091"/>
                      <a:pt x="1636" y="843"/>
                      <a:pt x="1388" y="620"/>
                    </a:cubicBezTo>
                    <a:cubicBezTo>
                      <a:pt x="1264" y="496"/>
                      <a:pt x="1091" y="397"/>
                      <a:pt x="942" y="273"/>
                    </a:cubicBezTo>
                    <a:cubicBezTo>
                      <a:pt x="917" y="248"/>
                      <a:pt x="546" y="75"/>
                      <a:pt x="546"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2" name="Google Shape;11842;p30"/>
              <p:cNvSpPr/>
              <p:nvPr/>
            </p:nvSpPr>
            <p:spPr>
              <a:xfrm>
                <a:off x="3788325" y="253150"/>
                <a:ext cx="127075" cy="69325"/>
              </a:xfrm>
              <a:custGeom>
                <a:avLst/>
                <a:gdLst/>
                <a:ahLst/>
                <a:cxnLst/>
                <a:rect l="l" t="t" r="r" b="b"/>
                <a:pathLst>
                  <a:path w="5083" h="2773" extrusionOk="0">
                    <a:moveTo>
                      <a:pt x="949" y="0"/>
                    </a:moveTo>
                    <a:cubicBezTo>
                      <a:pt x="608" y="0"/>
                      <a:pt x="227" y="125"/>
                      <a:pt x="100" y="358"/>
                    </a:cubicBezTo>
                    <a:cubicBezTo>
                      <a:pt x="1" y="507"/>
                      <a:pt x="1" y="705"/>
                      <a:pt x="75" y="854"/>
                    </a:cubicBezTo>
                    <a:cubicBezTo>
                      <a:pt x="249" y="1275"/>
                      <a:pt x="744" y="1598"/>
                      <a:pt x="1215" y="1870"/>
                    </a:cubicBezTo>
                    <a:cubicBezTo>
                      <a:pt x="1686" y="2118"/>
                      <a:pt x="2133" y="2366"/>
                      <a:pt x="2628" y="2515"/>
                    </a:cubicBezTo>
                    <a:cubicBezTo>
                      <a:pt x="2975" y="2639"/>
                      <a:pt x="3322" y="2713"/>
                      <a:pt x="3694" y="2738"/>
                    </a:cubicBezTo>
                    <a:cubicBezTo>
                      <a:pt x="3823" y="2750"/>
                      <a:pt x="4023" y="2772"/>
                      <a:pt x="4224" y="2772"/>
                    </a:cubicBezTo>
                    <a:cubicBezTo>
                      <a:pt x="4450" y="2772"/>
                      <a:pt x="4679" y="2744"/>
                      <a:pt x="4810" y="2639"/>
                    </a:cubicBezTo>
                    <a:cubicBezTo>
                      <a:pt x="5083" y="2440"/>
                      <a:pt x="4686" y="2217"/>
                      <a:pt x="4488" y="2118"/>
                    </a:cubicBezTo>
                    <a:cubicBezTo>
                      <a:pt x="4190" y="1969"/>
                      <a:pt x="3917" y="1746"/>
                      <a:pt x="3595" y="1548"/>
                    </a:cubicBezTo>
                    <a:cubicBezTo>
                      <a:pt x="3075" y="1176"/>
                      <a:pt x="2579" y="804"/>
                      <a:pt x="2058" y="457"/>
                    </a:cubicBezTo>
                    <a:cubicBezTo>
                      <a:pt x="1785" y="259"/>
                      <a:pt x="1488" y="85"/>
                      <a:pt x="1116" y="11"/>
                    </a:cubicBezTo>
                    <a:cubicBezTo>
                      <a:pt x="1062" y="4"/>
                      <a:pt x="1006" y="0"/>
                      <a:pt x="9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3" name="Google Shape;11843;p30"/>
              <p:cNvSpPr/>
              <p:nvPr/>
            </p:nvSpPr>
            <p:spPr>
              <a:xfrm>
                <a:off x="3832950" y="279450"/>
                <a:ext cx="71650" cy="40975"/>
              </a:xfrm>
              <a:custGeom>
                <a:avLst/>
                <a:gdLst/>
                <a:ahLst/>
                <a:cxnLst/>
                <a:rect l="l" t="t" r="r" b="b"/>
                <a:pathLst>
                  <a:path w="2866" h="1639" extrusionOk="0">
                    <a:moveTo>
                      <a:pt x="571" y="0"/>
                    </a:moveTo>
                    <a:cubicBezTo>
                      <a:pt x="670" y="322"/>
                      <a:pt x="893" y="645"/>
                      <a:pt x="1190" y="868"/>
                    </a:cubicBezTo>
                    <a:cubicBezTo>
                      <a:pt x="769" y="793"/>
                      <a:pt x="323" y="645"/>
                      <a:pt x="0" y="446"/>
                    </a:cubicBezTo>
                    <a:lnTo>
                      <a:pt x="0" y="446"/>
                    </a:lnTo>
                    <a:cubicBezTo>
                      <a:pt x="149" y="669"/>
                      <a:pt x="298" y="893"/>
                      <a:pt x="546" y="1041"/>
                    </a:cubicBezTo>
                    <a:cubicBezTo>
                      <a:pt x="744" y="1165"/>
                      <a:pt x="942" y="1240"/>
                      <a:pt x="1166" y="1314"/>
                    </a:cubicBezTo>
                    <a:cubicBezTo>
                      <a:pt x="1562" y="1438"/>
                      <a:pt x="2008" y="1562"/>
                      <a:pt x="2430" y="1636"/>
                    </a:cubicBezTo>
                    <a:cubicBezTo>
                      <a:pt x="2449" y="1638"/>
                      <a:pt x="2467" y="1638"/>
                      <a:pt x="2485" y="1638"/>
                    </a:cubicBezTo>
                    <a:cubicBezTo>
                      <a:pt x="2809" y="1638"/>
                      <a:pt x="2866" y="1429"/>
                      <a:pt x="2678" y="1264"/>
                    </a:cubicBezTo>
                    <a:cubicBezTo>
                      <a:pt x="2430" y="1017"/>
                      <a:pt x="1984" y="818"/>
                      <a:pt x="1661" y="645"/>
                    </a:cubicBezTo>
                    <a:cubicBezTo>
                      <a:pt x="1314" y="422"/>
                      <a:pt x="942" y="198"/>
                      <a:pt x="571"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4" name="Google Shape;11844;p30"/>
              <p:cNvSpPr/>
              <p:nvPr/>
            </p:nvSpPr>
            <p:spPr>
              <a:xfrm>
                <a:off x="3863925" y="210375"/>
                <a:ext cx="76875" cy="99000"/>
              </a:xfrm>
              <a:custGeom>
                <a:avLst/>
                <a:gdLst/>
                <a:ahLst/>
                <a:cxnLst/>
                <a:rect l="l" t="t" r="r" b="b"/>
                <a:pathLst>
                  <a:path w="3075" h="3960" extrusionOk="0">
                    <a:moveTo>
                      <a:pt x="735" y="0"/>
                    </a:moveTo>
                    <a:cubicBezTo>
                      <a:pt x="673" y="0"/>
                      <a:pt x="609" y="11"/>
                      <a:pt x="546" y="36"/>
                    </a:cubicBezTo>
                    <a:cubicBezTo>
                      <a:pt x="422" y="86"/>
                      <a:pt x="323" y="210"/>
                      <a:pt x="274" y="309"/>
                    </a:cubicBezTo>
                    <a:cubicBezTo>
                      <a:pt x="1" y="805"/>
                      <a:pt x="1" y="1201"/>
                      <a:pt x="174" y="1672"/>
                    </a:cubicBezTo>
                    <a:cubicBezTo>
                      <a:pt x="546" y="2540"/>
                      <a:pt x="1364" y="3383"/>
                      <a:pt x="2381" y="3879"/>
                    </a:cubicBezTo>
                    <a:cubicBezTo>
                      <a:pt x="2467" y="3913"/>
                      <a:pt x="2589" y="3960"/>
                      <a:pt x="2714" y="3960"/>
                    </a:cubicBezTo>
                    <a:cubicBezTo>
                      <a:pt x="2769" y="3960"/>
                      <a:pt x="2824" y="3951"/>
                      <a:pt x="2877" y="3928"/>
                    </a:cubicBezTo>
                    <a:cubicBezTo>
                      <a:pt x="3075" y="3829"/>
                      <a:pt x="3025" y="3581"/>
                      <a:pt x="3025" y="3432"/>
                    </a:cubicBezTo>
                    <a:cubicBezTo>
                      <a:pt x="3001" y="2937"/>
                      <a:pt x="2777" y="2416"/>
                      <a:pt x="2530" y="1945"/>
                    </a:cubicBezTo>
                    <a:cubicBezTo>
                      <a:pt x="2430" y="1772"/>
                      <a:pt x="2356" y="1598"/>
                      <a:pt x="2257" y="1425"/>
                    </a:cubicBezTo>
                    <a:cubicBezTo>
                      <a:pt x="2009" y="954"/>
                      <a:pt x="1736" y="557"/>
                      <a:pt x="1240" y="185"/>
                    </a:cubicBezTo>
                    <a:cubicBezTo>
                      <a:pt x="1093" y="93"/>
                      <a:pt x="917" y="0"/>
                      <a:pt x="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5" name="Google Shape;11845;p30"/>
              <p:cNvSpPr/>
              <p:nvPr/>
            </p:nvSpPr>
            <p:spPr>
              <a:xfrm>
                <a:off x="3887475" y="245350"/>
                <a:ext cx="45625" cy="58625"/>
              </a:xfrm>
              <a:custGeom>
                <a:avLst/>
                <a:gdLst/>
                <a:ahLst/>
                <a:cxnLst/>
                <a:rect l="l" t="t" r="r" b="b"/>
                <a:pathLst>
                  <a:path w="1825" h="2345" extrusionOk="0">
                    <a:moveTo>
                      <a:pt x="1" y="620"/>
                    </a:moveTo>
                    <a:lnTo>
                      <a:pt x="1" y="620"/>
                    </a:lnTo>
                    <a:cubicBezTo>
                      <a:pt x="6" y="623"/>
                      <a:pt x="11" y="626"/>
                      <a:pt x="16" y="629"/>
                    </a:cubicBezTo>
                    <a:lnTo>
                      <a:pt x="16" y="629"/>
                    </a:lnTo>
                    <a:cubicBezTo>
                      <a:pt x="11" y="625"/>
                      <a:pt x="6" y="622"/>
                      <a:pt x="1" y="620"/>
                    </a:cubicBezTo>
                    <a:close/>
                    <a:moveTo>
                      <a:pt x="670" y="1"/>
                    </a:moveTo>
                    <a:lnTo>
                      <a:pt x="670" y="1"/>
                    </a:lnTo>
                    <a:cubicBezTo>
                      <a:pt x="695" y="397"/>
                      <a:pt x="720" y="794"/>
                      <a:pt x="918" y="1166"/>
                    </a:cubicBezTo>
                    <a:cubicBezTo>
                      <a:pt x="601" y="995"/>
                      <a:pt x="309" y="801"/>
                      <a:pt x="16" y="629"/>
                    </a:cubicBezTo>
                    <a:lnTo>
                      <a:pt x="16" y="629"/>
                    </a:lnTo>
                    <a:cubicBezTo>
                      <a:pt x="75" y="681"/>
                      <a:pt x="77" y="897"/>
                      <a:pt x="100" y="943"/>
                    </a:cubicBezTo>
                    <a:cubicBezTo>
                      <a:pt x="125" y="1067"/>
                      <a:pt x="199" y="1166"/>
                      <a:pt x="249" y="1265"/>
                    </a:cubicBezTo>
                    <a:cubicBezTo>
                      <a:pt x="373" y="1488"/>
                      <a:pt x="546" y="1662"/>
                      <a:pt x="720" y="1860"/>
                    </a:cubicBezTo>
                    <a:cubicBezTo>
                      <a:pt x="918" y="2033"/>
                      <a:pt x="1117" y="2182"/>
                      <a:pt x="1414" y="2306"/>
                    </a:cubicBezTo>
                    <a:cubicBezTo>
                      <a:pt x="1477" y="2332"/>
                      <a:pt x="1532" y="2344"/>
                      <a:pt x="1579" y="2344"/>
                    </a:cubicBezTo>
                    <a:cubicBezTo>
                      <a:pt x="1756" y="2344"/>
                      <a:pt x="1825" y="2179"/>
                      <a:pt x="1786" y="1984"/>
                    </a:cubicBezTo>
                    <a:cubicBezTo>
                      <a:pt x="1612" y="1240"/>
                      <a:pt x="1216" y="546"/>
                      <a:pt x="670"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6" name="Google Shape;11846;p30"/>
              <p:cNvSpPr/>
              <p:nvPr/>
            </p:nvSpPr>
            <p:spPr>
              <a:xfrm>
                <a:off x="3943275" y="194050"/>
                <a:ext cx="132650" cy="117125"/>
              </a:xfrm>
              <a:custGeom>
                <a:avLst/>
                <a:gdLst/>
                <a:ahLst/>
                <a:cxnLst/>
                <a:rect l="l" t="t" r="r" b="b"/>
                <a:pathLst>
                  <a:path w="5306" h="4685" extrusionOk="0">
                    <a:moveTo>
                      <a:pt x="4819" y="1"/>
                    </a:moveTo>
                    <a:cubicBezTo>
                      <a:pt x="4640" y="1"/>
                      <a:pt x="4445" y="47"/>
                      <a:pt x="4264" y="119"/>
                    </a:cubicBezTo>
                    <a:cubicBezTo>
                      <a:pt x="3595" y="367"/>
                      <a:pt x="3074" y="838"/>
                      <a:pt x="2653" y="1309"/>
                    </a:cubicBezTo>
                    <a:cubicBezTo>
                      <a:pt x="2330" y="1607"/>
                      <a:pt x="0" y="4581"/>
                      <a:pt x="719" y="4680"/>
                    </a:cubicBezTo>
                    <a:cubicBezTo>
                      <a:pt x="735" y="4683"/>
                      <a:pt x="751" y="4684"/>
                      <a:pt x="767" y="4684"/>
                    </a:cubicBezTo>
                    <a:cubicBezTo>
                      <a:pt x="900" y="4684"/>
                      <a:pt x="1033" y="4601"/>
                      <a:pt x="1165" y="4556"/>
                    </a:cubicBezTo>
                    <a:cubicBezTo>
                      <a:pt x="2727" y="3714"/>
                      <a:pt x="4041" y="2573"/>
                      <a:pt x="4933" y="1309"/>
                    </a:cubicBezTo>
                    <a:cubicBezTo>
                      <a:pt x="5057" y="1111"/>
                      <a:pt x="5181" y="937"/>
                      <a:pt x="5231" y="739"/>
                    </a:cubicBezTo>
                    <a:cubicBezTo>
                      <a:pt x="5305" y="565"/>
                      <a:pt x="5305" y="342"/>
                      <a:pt x="5181" y="194"/>
                    </a:cubicBezTo>
                    <a:cubicBezTo>
                      <a:pt x="5156" y="119"/>
                      <a:pt x="5082" y="70"/>
                      <a:pt x="5008" y="20"/>
                    </a:cubicBezTo>
                    <a:cubicBezTo>
                      <a:pt x="4948" y="7"/>
                      <a:pt x="4884" y="1"/>
                      <a:pt x="48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7" name="Google Shape;11847;p30"/>
              <p:cNvSpPr/>
              <p:nvPr/>
            </p:nvSpPr>
            <p:spPr>
              <a:xfrm>
                <a:off x="3964725" y="229875"/>
                <a:ext cx="65325" cy="74425"/>
              </a:xfrm>
              <a:custGeom>
                <a:avLst/>
                <a:gdLst/>
                <a:ahLst/>
                <a:cxnLst/>
                <a:rect l="l" t="t" r="r" b="b"/>
                <a:pathLst>
                  <a:path w="2613" h="2977" extrusionOk="0">
                    <a:moveTo>
                      <a:pt x="2464" y="0"/>
                    </a:moveTo>
                    <a:lnTo>
                      <a:pt x="2464" y="0"/>
                    </a:lnTo>
                    <a:cubicBezTo>
                      <a:pt x="2365" y="124"/>
                      <a:pt x="2092" y="273"/>
                      <a:pt x="1993" y="397"/>
                    </a:cubicBezTo>
                    <a:cubicBezTo>
                      <a:pt x="1819" y="521"/>
                      <a:pt x="1695" y="669"/>
                      <a:pt x="1547" y="793"/>
                    </a:cubicBezTo>
                    <a:cubicBezTo>
                      <a:pt x="1249" y="1066"/>
                      <a:pt x="1001" y="1363"/>
                      <a:pt x="753" y="1661"/>
                    </a:cubicBezTo>
                    <a:cubicBezTo>
                      <a:pt x="505" y="1934"/>
                      <a:pt x="332" y="2206"/>
                      <a:pt x="134" y="2529"/>
                    </a:cubicBezTo>
                    <a:cubicBezTo>
                      <a:pt x="36" y="2684"/>
                      <a:pt x="0" y="2976"/>
                      <a:pt x="204" y="2976"/>
                    </a:cubicBezTo>
                    <a:cubicBezTo>
                      <a:pt x="260" y="2976"/>
                      <a:pt x="335" y="2954"/>
                      <a:pt x="431" y="2900"/>
                    </a:cubicBezTo>
                    <a:cubicBezTo>
                      <a:pt x="1224" y="2429"/>
                      <a:pt x="1943" y="1884"/>
                      <a:pt x="2538" y="1264"/>
                    </a:cubicBezTo>
                    <a:lnTo>
                      <a:pt x="2538" y="1264"/>
                    </a:lnTo>
                    <a:cubicBezTo>
                      <a:pt x="2216" y="1388"/>
                      <a:pt x="1869" y="1512"/>
                      <a:pt x="1571" y="1636"/>
                    </a:cubicBezTo>
                    <a:cubicBezTo>
                      <a:pt x="1943" y="1314"/>
                      <a:pt x="2315" y="967"/>
                      <a:pt x="2613" y="645"/>
                    </a:cubicBezTo>
                    <a:lnTo>
                      <a:pt x="2613" y="645"/>
                    </a:lnTo>
                    <a:cubicBezTo>
                      <a:pt x="2216" y="818"/>
                      <a:pt x="1844" y="1041"/>
                      <a:pt x="1497" y="1264"/>
                    </a:cubicBezTo>
                    <a:cubicBezTo>
                      <a:pt x="1869" y="868"/>
                      <a:pt x="2191" y="421"/>
                      <a:pt x="2464"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8" name="Google Shape;11848;p30"/>
              <p:cNvSpPr/>
              <p:nvPr/>
            </p:nvSpPr>
            <p:spPr>
              <a:xfrm>
                <a:off x="3979825" y="219250"/>
                <a:ext cx="136375" cy="96100"/>
              </a:xfrm>
              <a:custGeom>
                <a:avLst/>
                <a:gdLst/>
                <a:ahLst/>
                <a:cxnLst/>
                <a:rect l="l" t="t" r="r" b="b"/>
                <a:pathLst>
                  <a:path w="5455" h="3844" extrusionOk="0">
                    <a:moveTo>
                      <a:pt x="4664" y="1"/>
                    </a:moveTo>
                    <a:cubicBezTo>
                      <a:pt x="4639" y="1"/>
                      <a:pt x="4614" y="2"/>
                      <a:pt x="4587" y="4"/>
                    </a:cubicBezTo>
                    <a:cubicBezTo>
                      <a:pt x="4240" y="53"/>
                      <a:pt x="4041" y="177"/>
                      <a:pt x="3793" y="375"/>
                    </a:cubicBezTo>
                    <a:cubicBezTo>
                      <a:pt x="3099" y="946"/>
                      <a:pt x="2430" y="1491"/>
                      <a:pt x="1761" y="2061"/>
                    </a:cubicBezTo>
                    <a:lnTo>
                      <a:pt x="744" y="2904"/>
                    </a:lnTo>
                    <a:cubicBezTo>
                      <a:pt x="496" y="3102"/>
                      <a:pt x="1" y="3350"/>
                      <a:pt x="75" y="3672"/>
                    </a:cubicBezTo>
                    <a:cubicBezTo>
                      <a:pt x="87" y="3804"/>
                      <a:pt x="208" y="3843"/>
                      <a:pt x="355" y="3843"/>
                    </a:cubicBezTo>
                    <a:cubicBezTo>
                      <a:pt x="514" y="3843"/>
                      <a:pt x="703" y="3797"/>
                      <a:pt x="819" y="3772"/>
                    </a:cubicBezTo>
                    <a:cubicBezTo>
                      <a:pt x="2058" y="3449"/>
                      <a:pt x="3223" y="2954"/>
                      <a:pt x="4240" y="2309"/>
                    </a:cubicBezTo>
                    <a:cubicBezTo>
                      <a:pt x="4537" y="2111"/>
                      <a:pt x="4810" y="1937"/>
                      <a:pt x="5033" y="1714"/>
                    </a:cubicBezTo>
                    <a:cubicBezTo>
                      <a:pt x="5454" y="1293"/>
                      <a:pt x="5430" y="822"/>
                      <a:pt x="5206" y="375"/>
                    </a:cubicBezTo>
                    <a:cubicBezTo>
                      <a:pt x="5114" y="146"/>
                      <a:pt x="4980" y="1"/>
                      <a:pt x="46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9" name="Google Shape;11849;p30"/>
              <p:cNvSpPr/>
              <p:nvPr/>
            </p:nvSpPr>
            <p:spPr>
              <a:xfrm>
                <a:off x="3983900" y="256500"/>
                <a:ext cx="86425" cy="55650"/>
              </a:xfrm>
              <a:custGeom>
                <a:avLst/>
                <a:gdLst/>
                <a:ahLst/>
                <a:cxnLst/>
                <a:rect l="l" t="t" r="r" b="b"/>
                <a:pathLst>
                  <a:path w="3457" h="2226" extrusionOk="0">
                    <a:moveTo>
                      <a:pt x="2961" y="1"/>
                    </a:moveTo>
                    <a:lnTo>
                      <a:pt x="2961" y="1"/>
                    </a:lnTo>
                    <a:cubicBezTo>
                      <a:pt x="2193" y="373"/>
                      <a:pt x="1523" y="869"/>
                      <a:pt x="804" y="1364"/>
                    </a:cubicBezTo>
                    <a:cubicBezTo>
                      <a:pt x="606" y="1538"/>
                      <a:pt x="110" y="1786"/>
                      <a:pt x="61" y="1959"/>
                    </a:cubicBezTo>
                    <a:cubicBezTo>
                      <a:pt x="1" y="2170"/>
                      <a:pt x="168" y="2225"/>
                      <a:pt x="365" y="2225"/>
                    </a:cubicBezTo>
                    <a:cubicBezTo>
                      <a:pt x="493" y="2225"/>
                      <a:pt x="633" y="2202"/>
                      <a:pt x="730" y="2182"/>
                    </a:cubicBezTo>
                    <a:cubicBezTo>
                      <a:pt x="1697" y="1860"/>
                      <a:pt x="2564" y="1439"/>
                      <a:pt x="3457" y="993"/>
                    </a:cubicBezTo>
                    <a:lnTo>
                      <a:pt x="3457" y="993"/>
                    </a:lnTo>
                    <a:cubicBezTo>
                      <a:pt x="2912" y="1092"/>
                      <a:pt x="2341" y="1216"/>
                      <a:pt x="1796" y="1364"/>
                    </a:cubicBezTo>
                    <a:cubicBezTo>
                      <a:pt x="2267" y="1092"/>
                      <a:pt x="2688" y="794"/>
                      <a:pt x="3135" y="472"/>
                    </a:cubicBezTo>
                    <a:lnTo>
                      <a:pt x="3135" y="472"/>
                    </a:lnTo>
                    <a:cubicBezTo>
                      <a:pt x="2589" y="720"/>
                      <a:pt x="2069" y="968"/>
                      <a:pt x="1523" y="1191"/>
                    </a:cubicBezTo>
                    <a:cubicBezTo>
                      <a:pt x="2019" y="794"/>
                      <a:pt x="2465" y="422"/>
                      <a:pt x="2961"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0" name="Google Shape;11850;p30"/>
              <p:cNvSpPr/>
              <p:nvPr/>
            </p:nvSpPr>
            <p:spPr>
              <a:xfrm>
                <a:off x="3881300" y="287075"/>
                <a:ext cx="138825" cy="91775"/>
              </a:xfrm>
              <a:custGeom>
                <a:avLst/>
                <a:gdLst/>
                <a:ahLst/>
                <a:cxnLst/>
                <a:rect l="l" t="t" r="r" b="b"/>
                <a:pathLst>
                  <a:path w="5553" h="3671" extrusionOk="0">
                    <a:moveTo>
                      <a:pt x="3255" y="0"/>
                    </a:moveTo>
                    <a:cubicBezTo>
                      <a:pt x="3149" y="0"/>
                      <a:pt x="3039" y="6"/>
                      <a:pt x="2925" y="17"/>
                    </a:cubicBezTo>
                    <a:cubicBezTo>
                      <a:pt x="2801" y="17"/>
                      <a:pt x="2677" y="67"/>
                      <a:pt x="2553" y="92"/>
                    </a:cubicBezTo>
                    <a:cubicBezTo>
                      <a:pt x="2033" y="191"/>
                      <a:pt x="1537" y="389"/>
                      <a:pt x="1165" y="712"/>
                    </a:cubicBezTo>
                    <a:cubicBezTo>
                      <a:pt x="744" y="984"/>
                      <a:pt x="446" y="1381"/>
                      <a:pt x="248" y="1728"/>
                    </a:cubicBezTo>
                    <a:cubicBezTo>
                      <a:pt x="74" y="2075"/>
                      <a:pt x="0" y="2447"/>
                      <a:pt x="174" y="2744"/>
                    </a:cubicBezTo>
                    <a:cubicBezTo>
                      <a:pt x="372" y="3190"/>
                      <a:pt x="868" y="3488"/>
                      <a:pt x="1463" y="3612"/>
                    </a:cubicBezTo>
                    <a:cubicBezTo>
                      <a:pt x="1660" y="3651"/>
                      <a:pt x="1878" y="3671"/>
                      <a:pt x="2102" y="3671"/>
                    </a:cubicBezTo>
                    <a:cubicBezTo>
                      <a:pt x="2579" y="3671"/>
                      <a:pt x="3082" y="3582"/>
                      <a:pt x="3471" y="3414"/>
                    </a:cubicBezTo>
                    <a:cubicBezTo>
                      <a:pt x="3768" y="3290"/>
                      <a:pt x="4016" y="3116"/>
                      <a:pt x="4264" y="2967"/>
                    </a:cubicBezTo>
                    <a:cubicBezTo>
                      <a:pt x="4661" y="2719"/>
                      <a:pt x="5032" y="2397"/>
                      <a:pt x="5280" y="2075"/>
                    </a:cubicBezTo>
                    <a:cubicBezTo>
                      <a:pt x="5503" y="1753"/>
                      <a:pt x="5553" y="1430"/>
                      <a:pt x="5454" y="1108"/>
                    </a:cubicBezTo>
                    <a:cubicBezTo>
                      <a:pt x="5330" y="811"/>
                      <a:pt x="5082" y="513"/>
                      <a:pt x="4760" y="364"/>
                    </a:cubicBezTo>
                    <a:cubicBezTo>
                      <a:pt x="4280" y="156"/>
                      <a:pt x="3818" y="0"/>
                      <a:pt x="3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1" name="Google Shape;11851;p30"/>
              <p:cNvSpPr/>
              <p:nvPr/>
            </p:nvSpPr>
            <p:spPr>
              <a:xfrm>
                <a:off x="3892450" y="289975"/>
                <a:ext cx="115300" cy="78625"/>
              </a:xfrm>
              <a:custGeom>
                <a:avLst/>
                <a:gdLst/>
                <a:ahLst/>
                <a:cxnLst/>
                <a:rect l="l" t="t" r="r" b="b"/>
                <a:pathLst>
                  <a:path w="4612" h="3145" extrusionOk="0">
                    <a:moveTo>
                      <a:pt x="2727" y="1"/>
                    </a:moveTo>
                    <a:cubicBezTo>
                      <a:pt x="2107" y="75"/>
                      <a:pt x="1661" y="323"/>
                      <a:pt x="1141" y="571"/>
                    </a:cubicBezTo>
                    <a:cubicBezTo>
                      <a:pt x="595" y="843"/>
                      <a:pt x="347" y="1240"/>
                      <a:pt x="124" y="1686"/>
                    </a:cubicBezTo>
                    <a:cubicBezTo>
                      <a:pt x="50" y="1810"/>
                      <a:pt x="0" y="1959"/>
                      <a:pt x="99" y="2058"/>
                    </a:cubicBezTo>
                    <a:cubicBezTo>
                      <a:pt x="149" y="2108"/>
                      <a:pt x="248" y="2132"/>
                      <a:pt x="273" y="2207"/>
                    </a:cubicBezTo>
                    <a:cubicBezTo>
                      <a:pt x="273" y="2256"/>
                      <a:pt x="273" y="2306"/>
                      <a:pt x="248" y="2331"/>
                    </a:cubicBezTo>
                    <a:cubicBezTo>
                      <a:pt x="174" y="2455"/>
                      <a:pt x="149" y="2603"/>
                      <a:pt x="298" y="2678"/>
                    </a:cubicBezTo>
                    <a:cubicBezTo>
                      <a:pt x="340" y="2699"/>
                      <a:pt x="390" y="2706"/>
                      <a:pt x="444" y="2706"/>
                    </a:cubicBezTo>
                    <a:cubicBezTo>
                      <a:pt x="518" y="2706"/>
                      <a:pt x="598" y="2692"/>
                      <a:pt x="670" y="2678"/>
                    </a:cubicBezTo>
                    <a:cubicBezTo>
                      <a:pt x="732" y="2678"/>
                      <a:pt x="806" y="2665"/>
                      <a:pt x="871" y="2665"/>
                    </a:cubicBezTo>
                    <a:cubicBezTo>
                      <a:pt x="936" y="2665"/>
                      <a:pt x="992" y="2678"/>
                      <a:pt x="1017" y="2727"/>
                    </a:cubicBezTo>
                    <a:cubicBezTo>
                      <a:pt x="1116" y="2827"/>
                      <a:pt x="1017" y="2951"/>
                      <a:pt x="1041" y="3050"/>
                    </a:cubicBezTo>
                    <a:cubicBezTo>
                      <a:pt x="1077" y="3103"/>
                      <a:pt x="1190" y="3144"/>
                      <a:pt x="1325" y="3144"/>
                    </a:cubicBezTo>
                    <a:cubicBezTo>
                      <a:pt x="1377" y="3144"/>
                      <a:pt x="1432" y="3138"/>
                      <a:pt x="1488" y="3124"/>
                    </a:cubicBezTo>
                    <a:cubicBezTo>
                      <a:pt x="2479" y="3000"/>
                      <a:pt x="3446" y="2579"/>
                      <a:pt x="4239" y="2058"/>
                    </a:cubicBezTo>
                    <a:cubicBezTo>
                      <a:pt x="4388" y="1959"/>
                      <a:pt x="4562" y="1810"/>
                      <a:pt x="4487" y="1686"/>
                    </a:cubicBezTo>
                    <a:cubicBezTo>
                      <a:pt x="4462" y="1612"/>
                      <a:pt x="4338" y="1587"/>
                      <a:pt x="4215" y="1562"/>
                    </a:cubicBezTo>
                    <a:cubicBezTo>
                      <a:pt x="4091" y="1513"/>
                      <a:pt x="3967" y="1488"/>
                      <a:pt x="3967" y="1389"/>
                    </a:cubicBezTo>
                    <a:cubicBezTo>
                      <a:pt x="3967" y="1314"/>
                      <a:pt x="4066" y="1240"/>
                      <a:pt x="4190" y="1190"/>
                    </a:cubicBezTo>
                    <a:cubicBezTo>
                      <a:pt x="4314" y="1141"/>
                      <a:pt x="4438" y="1116"/>
                      <a:pt x="4512" y="1017"/>
                    </a:cubicBezTo>
                    <a:cubicBezTo>
                      <a:pt x="4611" y="943"/>
                      <a:pt x="4586" y="769"/>
                      <a:pt x="4487" y="719"/>
                    </a:cubicBezTo>
                    <a:cubicBezTo>
                      <a:pt x="4438" y="695"/>
                      <a:pt x="4363" y="645"/>
                      <a:pt x="4314" y="645"/>
                    </a:cubicBezTo>
                    <a:cubicBezTo>
                      <a:pt x="4091" y="620"/>
                      <a:pt x="3892" y="571"/>
                      <a:pt x="3719" y="521"/>
                    </a:cubicBezTo>
                    <a:cubicBezTo>
                      <a:pt x="3644" y="521"/>
                      <a:pt x="3595" y="496"/>
                      <a:pt x="3595" y="472"/>
                    </a:cubicBezTo>
                    <a:cubicBezTo>
                      <a:pt x="3545" y="397"/>
                      <a:pt x="3744" y="348"/>
                      <a:pt x="3818" y="248"/>
                    </a:cubicBezTo>
                    <a:cubicBezTo>
                      <a:pt x="3843" y="149"/>
                      <a:pt x="3719" y="100"/>
                      <a:pt x="3595" y="75"/>
                    </a:cubicBezTo>
                    <a:cubicBezTo>
                      <a:pt x="3273" y="1"/>
                      <a:pt x="2975" y="1"/>
                      <a:pt x="2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2" name="Google Shape;11852;p30"/>
              <p:cNvSpPr/>
              <p:nvPr/>
            </p:nvSpPr>
            <p:spPr>
              <a:xfrm>
                <a:off x="3935925" y="302250"/>
                <a:ext cx="4275" cy="3300"/>
              </a:xfrm>
              <a:custGeom>
                <a:avLst/>
                <a:gdLst/>
                <a:ahLst/>
                <a:cxnLst/>
                <a:rect l="l" t="t" r="r" b="b"/>
                <a:pathLst>
                  <a:path w="171" h="132" extrusionOk="0">
                    <a:moveTo>
                      <a:pt x="93" y="1"/>
                    </a:moveTo>
                    <a:cubicBezTo>
                      <a:pt x="48" y="1"/>
                      <a:pt x="1" y="45"/>
                      <a:pt x="21" y="107"/>
                    </a:cubicBezTo>
                    <a:cubicBezTo>
                      <a:pt x="46" y="107"/>
                      <a:pt x="46" y="131"/>
                      <a:pt x="121" y="131"/>
                    </a:cubicBezTo>
                    <a:cubicBezTo>
                      <a:pt x="170" y="107"/>
                      <a:pt x="170" y="7"/>
                      <a:pt x="121" y="7"/>
                    </a:cubicBezTo>
                    <a:cubicBezTo>
                      <a:pt x="112" y="3"/>
                      <a:pt x="102"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3" name="Google Shape;11853;p30"/>
              <p:cNvSpPr/>
              <p:nvPr/>
            </p:nvSpPr>
            <p:spPr>
              <a:xfrm>
                <a:off x="3905100" y="326475"/>
                <a:ext cx="3875" cy="2450"/>
              </a:xfrm>
              <a:custGeom>
                <a:avLst/>
                <a:gdLst/>
                <a:ahLst/>
                <a:cxnLst/>
                <a:rect l="l" t="t" r="r" b="b"/>
                <a:pathLst>
                  <a:path w="155" h="98" extrusionOk="0">
                    <a:moveTo>
                      <a:pt x="73" y="1"/>
                    </a:moveTo>
                    <a:cubicBezTo>
                      <a:pt x="48" y="1"/>
                      <a:pt x="24" y="9"/>
                      <a:pt x="15" y="28"/>
                    </a:cubicBezTo>
                    <a:cubicBezTo>
                      <a:pt x="0" y="71"/>
                      <a:pt x="36" y="98"/>
                      <a:pt x="74" y="98"/>
                    </a:cubicBezTo>
                    <a:cubicBezTo>
                      <a:pt x="101" y="98"/>
                      <a:pt x="128" y="84"/>
                      <a:pt x="139" y="53"/>
                    </a:cubicBezTo>
                    <a:cubicBezTo>
                      <a:pt x="154" y="22"/>
                      <a:pt x="113" y="1"/>
                      <a:pt x="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4" name="Google Shape;11854;p30"/>
              <p:cNvSpPr/>
              <p:nvPr/>
            </p:nvSpPr>
            <p:spPr>
              <a:xfrm>
                <a:off x="3958750" y="300775"/>
                <a:ext cx="12425" cy="7400"/>
              </a:xfrm>
              <a:custGeom>
                <a:avLst/>
                <a:gdLst/>
                <a:ahLst/>
                <a:cxnLst/>
                <a:rect l="l" t="t" r="r" b="b"/>
                <a:pathLst>
                  <a:path w="497" h="296" extrusionOk="0">
                    <a:moveTo>
                      <a:pt x="263" y="0"/>
                    </a:moveTo>
                    <a:cubicBezTo>
                      <a:pt x="172" y="0"/>
                      <a:pt x="94" y="53"/>
                      <a:pt x="75" y="91"/>
                    </a:cubicBezTo>
                    <a:cubicBezTo>
                      <a:pt x="1" y="166"/>
                      <a:pt x="75" y="265"/>
                      <a:pt x="174" y="289"/>
                    </a:cubicBezTo>
                    <a:cubicBezTo>
                      <a:pt x="196" y="294"/>
                      <a:pt x="218" y="296"/>
                      <a:pt x="240" y="296"/>
                    </a:cubicBezTo>
                    <a:cubicBezTo>
                      <a:pt x="339" y="296"/>
                      <a:pt x="427" y="252"/>
                      <a:pt x="447" y="190"/>
                    </a:cubicBezTo>
                    <a:cubicBezTo>
                      <a:pt x="497" y="91"/>
                      <a:pt x="447" y="42"/>
                      <a:pt x="348" y="17"/>
                    </a:cubicBezTo>
                    <a:cubicBezTo>
                      <a:pt x="319" y="5"/>
                      <a:pt x="290" y="0"/>
                      <a:pt x="2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5" name="Google Shape;11855;p30"/>
              <p:cNvSpPr/>
              <p:nvPr/>
            </p:nvSpPr>
            <p:spPr>
              <a:xfrm>
                <a:off x="3915725" y="334075"/>
                <a:ext cx="12350" cy="7100"/>
              </a:xfrm>
              <a:custGeom>
                <a:avLst/>
                <a:gdLst/>
                <a:ahLst/>
                <a:cxnLst/>
                <a:rect l="l" t="t" r="r" b="b"/>
                <a:pathLst>
                  <a:path w="494" h="284" extrusionOk="0">
                    <a:moveTo>
                      <a:pt x="267" y="1"/>
                    </a:moveTo>
                    <a:cubicBezTo>
                      <a:pt x="190" y="1"/>
                      <a:pt x="109" y="31"/>
                      <a:pt x="61" y="98"/>
                    </a:cubicBezTo>
                    <a:cubicBezTo>
                      <a:pt x="1" y="218"/>
                      <a:pt x="113" y="283"/>
                      <a:pt x="234" y="283"/>
                    </a:cubicBezTo>
                    <a:cubicBezTo>
                      <a:pt x="312" y="283"/>
                      <a:pt x="394" y="256"/>
                      <a:pt x="433" y="197"/>
                    </a:cubicBezTo>
                    <a:cubicBezTo>
                      <a:pt x="493" y="75"/>
                      <a:pt x="387" y="1"/>
                      <a:pt x="2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6" name="Google Shape;11856;p30"/>
              <p:cNvSpPr/>
              <p:nvPr/>
            </p:nvSpPr>
            <p:spPr>
              <a:xfrm>
                <a:off x="3914125" y="309100"/>
                <a:ext cx="8700" cy="6800"/>
              </a:xfrm>
              <a:custGeom>
                <a:avLst/>
                <a:gdLst/>
                <a:ahLst/>
                <a:cxnLst/>
                <a:rect l="l" t="t" r="r" b="b"/>
                <a:pathLst>
                  <a:path w="348" h="272" extrusionOk="0">
                    <a:moveTo>
                      <a:pt x="188" y="0"/>
                    </a:moveTo>
                    <a:cubicBezTo>
                      <a:pt x="176" y="0"/>
                      <a:pt x="163" y="1"/>
                      <a:pt x="150" y="4"/>
                    </a:cubicBezTo>
                    <a:cubicBezTo>
                      <a:pt x="51" y="54"/>
                      <a:pt x="1" y="103"/>
                      <a:pt x="1" y="178"/>
                    </a:cubicBezTo>
                    <a:cubicBezTo>
                      <a:pt x="19" y="231"/>
                      <a:pt x="75" y="272"/>
                      <a:pt x="143" y="272"/>
                    </a:cubicBezTo>
                    <a:cubicBezTo>
                      <a:pt x="169" y="272"/>
                      <a:pt x="196" y="266"/>
                      <a:pt x="224" y="252"/>
                    </a:cubicBezTo>
                    <a:cubicBezTo>
                      <a:pt x="274" y="227"/>
                      <a:pt x="348" y="202"/>
                      <a:pt x="348" y="128"/>
                    </a:cubicBezTo>
                    <a:cubicBezTo>
                      <a:pt x="348" y="84"/>
                      <a:pt x="289" y="0"/>
                      <a:pt x="1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7" name="Google Shape;11857;p30"/>
              <p:cNvSpPr/>
              <p:nvPr/>
            </p:nvSpPr>
            <p:spPr>
              <a:xfrm>
                <a:off x="3949850" y="324525"/>
                <a:ext cx="9825" cy="5850"/>
              </a:xfrm>
              <a:custGeom>
                <a:avLst/>
                <a:gdLst/>
                <a:ahLst/>
                <a:cxnLst/>
                <a:rect l="l" t="t" r="r" b="b"/>
                <a:pathLst>
                  <a:path w="393" h="234" extrusionOk="0">
                    <a:moveTo>
                      <a:pt x="224" y="1"/>
                    </a:moveTo>
                    <a:cubicBezTo>
                      <a:pt x="164" y="1"/>
                      <a:pt x="98" y="25"/>
                      <a:pt x="59" y="83"/>
                    </a:cubicBezTo>
                    <a:cubicBezTo>
                      <a:pt x="1" y="171"/>
                      <a:pt x="89" y="233"/>
                      <a:pt x="182" y="233"/>
                    </a:cubicBezTo>
                    <a:cubicBezTo>
                      <a:pt x="246" y="233"/>
                      <a:pt x="312" y="204"/>
                      <a:pt x="332" y="133"/>
                    </a:cubicBezTo>
                    <a:cubicBezTo>
                      <a:pt x="392" y="58"/>
                      <a:pt x="316"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8" name="Google Shape;11858;p30"/>
              <p:cNvSpPr/>
              <p:nvPr/>
            </p:nvSpPr>
            <p:spPr>
              <a:xfrm>
                <a:off x="3987650" y="319600"/>
                <a:ext cx="10700" cy="6125"/>
              </a:xfrm>
              <a:custGeom>
                <a:avLst/>
                <a:gdLst/>
                <a:ahLst/>
                <a:cxnLst/>
                <a:rect l="l" t="t" r="r" b="b"/>
                <a:pathLst>
                  <a:path w="428" h="245" extrusionOk="0">
                    <a:moveTo>
                      <a:pt x="228" y="1"/>
                    </a:moveTo>
                    <a:cubicBezTo>
                      <a:pt x="164" y="1"/>
                      <a:pt x="97" y="25"/>
                      <a:pt x="59" y="82"/>
                    </a:cubicBezTo>
                    <a:cubicBezTo>
                      <a:pt x="1" y="185"/>
                      <a:pt x="99" y="244"/>
                      <a:pt x="204" y="244"/>
                    </a:cubicBezTo>
                    <a:cubicBezTo>
                      <a:pt x="276" y="244"/>
                      <a:pt x="352" y="217"/>
                      <a:pt x="382" y="156"/>
                    </a:cubicBezTo>
                    <a:cubicBezTo>
                      <a:pt x="428" y="64"/>
                      <a:pt x="332" y="1"/>
                      <a:pt x="2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9" name="Google Shape;11859;p30"/>
              <p:cNvSpPr/>
              <p:nvPr/>
            </p:nvSpPr>
            <p:spPr>
              <a:xfrm>
                <a:off x="3951475" y="347500"/>
                <a:ext cx="10700" cy="6550"/>
              </a:xfrm>
              <a:custGeom>
                <a:avLst/>
                <a:gdLst/>
                <a:ahLst/>
                <a:cxnLst/>
                <a:rect l="l" t="t" r="r" b="b"/>
                <a:pathLst>
                  <a:path w="428" h="262" extrusionOk="0">
                    <a:moveTo>
                      <a:pt x="219" y="0"/>
                    </a:moveTo>
                    <a:cubicBezTo>
                      <a:pt x="152" y="0"/>
                      <a:pt x="82" y="25"/>
                      <a:pt x="44" y="81"/>
                    </a:cubicBezTo>
                    <a:cubicBezTo>
                      <a:pt x="1" y="197"/>
                      <a:pt x="83" y="262"/>
                      <a:pt x="179" y="262"/>
                    </a:cubicBezTo>
                    <a:cubicBezTo>
                      <a:pt x="249" y="262"/>
                      <a:pt x="325" y="228"/>
                      <a:pt x="366" y="156"/>
                    </a:cubicBezTo>
                    <a:cubicBezTo>
                      <a:pt x="427" y="64"/>
                      <a:pt x="32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0" name="Google Shape;11860;p30"/>
              <p:cNvSpPr/>
              <p:nvPr/>
            </p:nvSpPr>
            <p:spPr>
              <a:xfrm>
                <a:off x="3934325" y="338725"/>
                <a:ext cx="12700" cy="7375"/>
              </a:xfrm>
              <a:custGeom>
                <a:avLst/>
                <a:gdLst/>
                <a:ahLst/>
                <a:cxnLst/>
                <a:rect l="l" t="t" r="r" b="b"/>
                <a:pathLst>
                  <a:path w="508" h="295" extrusionOk="0">
                    <a:moveTo>
                      <a:pt x="275" y="1"/>
                    </a:moveTo>
                    <a:cubicBezTo>
                      <a:pt x="195" y="1"/>
                      <a:pt x="109" y="33"/>
                      <a:pt x="61" y="110"/>
                    </a:cubicBezTo>
                    <a:cubicBezTo>
                      <a:pt x="0" y="216"/>
                      <a:pt x="115" y="294"/>
                      <a:pt x="236" y="294"/>
                    </a:cubicBezTo>
                    <a:cubicBezTo>
                      <a:pt x="313" y="294"/>
                      <a:pt x="394" y="262"/>
                      <a:pt x="432" y="184"/>
                    </a:cubicBezTo>
                    <a:cubicBezTo>
                      <a:pt x="508" y="79"/>
                      <a:pt x="399"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1" name="Google Shape;11861;p30"/>
              <p:cNvSpPr/>
              <p:nvPr/>
            </p:nvSpPr>
            <p:spPr>
              <a:xfrm>
                <a:off x="3970375" y="334075"/>
                <a:ext cx="11625" cy="6775"/>
              </a:xfrm>
              <a:custGeom>
                <a:avLst/>
                <a:gdLst/>
                <a:ahLst/>
                <a:cxnLst/>
                <a:rect l="l" t="t" r="r" b="b"/>
                <a:pathLst>
                  <a:path w="465" h="271" extrusionOk="0">
                    <a:moveTo>
                      <a:pt x="249" y="1"/>
                    </a:moveTo>
                    <a:cubicBezTo>
                      <a:pt x="180" y="1"/>
                      <a:pt x="110" y="31"/>
                      <a:pt x="81" y="98"/>
                    </a:cubicBezTo>
                    <a:cubicBezTo>
                      <a:pt x="0" y="195"/>
                      <a:pt x="109" y="271"/>
                      <a:pt x="229" y="271"/>
                    </a:cubicBezTo>
                    <a:cubicBezTo>
                      <a:pt x="293" y="271"/>
                      <a:pt x="360" y="249"/>
                      <a:pt x="403" y="197"/>
                    </a:cubicBezTo>
                    <a:cubicBezTo>
                      <a:pt x="464" y="75"/>
                      <a:pt x="358" y="1"/>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2" name="Google Shape;11862;p30"/>
              <p:cNvSpPr/>
              <p:nvPr/>
            </p:nvSpPr>
            <p:spPr>
              <a:xfrm>
                <a:off x="3922800" y="363375"/>
                <a:ext cx="10575" cy="7400"/>
              </a:xfrm>
              <a:custGeom>
                <a:avLst/>
                <a:gdLst/>
                <a:ahLst/>
                <a:cxnLst/>
                <a:rect l="l" t="t" r="r" b="b"/>
                <a:pathLst>
                  <a:path w="423" h="296" extrusionOk="0">
                    <a:moveTo>
                      <a:pt x="229" y="0"/>
                    </a:moveTo>
                    <a:cubicBezTo>
                      <a:pt x="148" y="0"/>
                      <a:pt x="70" y="58"/>
                      <a:pt x="51" y="116"/>
                    </a:cubicBezTo>
                    <a:cubicBezTo>
                      <a:pt x="1" y="165"/>
                      <a:pt x="51" y="264"/>
                      <a:pt x="150" y="289"/>
                    </a:cubicBezTo>
                    <a:cubicBezTo>
                      <a:pt x="167" y="294"/>
                      <a:pt x="186" y="296"/>
                      <a:pt x="204" y="296"/>
                    </a:cubicBezTo>
                    <a:cubicBezTo>
                      <a:pt x="290" y="296"/>
                      <a:pt x="377" y="251"/>
                      <a:pt x="398" y="190"/>
                    </a:cubicBezTo>
                    <a:cubicBezTo>
                      <a:pt x="422" y="116"/>
                      <a:pt x="398" y="41"/>
                      <a:pt x="298" y="17"/>
                    </a:cubicBezTo>
                    <a:cubicBezTo>
                      <a:pt x="276" y="5"/>
                      <a:pt x="25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63" name="Google Shape;11863;p30"/>
            <p:cNvGrpSpPr/>
            <p:nvPr/>
          </p:nvGrpSpPr>
          <p:grpSpPr>
            <a:xfrm rot="-6334814" flipH="1">
              <a:off x="8586724" y="540497"/>
              <a:ext cx="535525" cy="403819"/>
              <a:chOff x="3693500" y="1118850"/>
              <a:chExt cx="535500" cy="403800"/>
            </a:xfrm>
          </p:grpSpPr>
          <p:sp>
            <p:nvSpPr>
              <p:cNvPr id="11864" name="Google Shape;11864;p30"/>
              <p:cNvSpPr/>
              <p:nvPr/>
            </p:nvSpPr>
            <p:spPr>
              <a:xfrm>
                <a:off x="3978600" y="1346375"/>
                <a:ext cx="135125" cy="119900"/>
              </a:xfrm>
              <a:custGeom>
                <a:avLst/>
                <a:gdLst/>
                <a:ahLst/>
                <a:cxnLst/>
                <a:rect l="l" t="t" r="r" b="b"/>
                <a:pathLst>
                  <a:path w="5405" h="4796" extrusionOk="0">
                    <a:moveTo>
                      <a:pt x="588" y="0"/>
                    </a:moveTo>
                    <a:cubicBezTo>
                      <a:pt x="478" y="0"/>
                      <a:pt x="377" y="17"/>
                      <a:pt x="298" y="60"/>
                    </a:cubicBezTo>
                    <a:cubicBezTo>
                      <a:pt x="0" y="259"/>
                      <a:pt x="322" y="903"/>
                      <a:pt x="397" y="1101"/>
                    </a:cubicBezTo>
                    <a:cubicBezTo>
                      <a:pt x="521" y="1473"/>
                      <a:pt x="694" y="1845"/>
                      <a:pt x="892" y="2217"/>
                    </a:cubicBezTo>
                    <a:cubicBezTo>
                      <a:pt x="1165" y="2614"/>
                      <a:pt x="1438" y="2985"/>
                      <a:pt x="1760" y="3357"/>
                    </a:cubicBezTo>
                    <a:cubicBezTo>
                      <a:pt x="2182" y="3853"/>
                      <a:pt x="2727" y="4324"/>
                      <a:pt x="3371" y="4671"/>
                    </a:cubicBezTo>
                    <a:cubicBezTo>
                      <a:pt x="3495" y="4721"/>
                      <a:pt x="3619" y="4795"/>
                      <a:pt x="3768" y="4795"/>
                    </a:cubicBezTo>
                    <a:cubicBezTo>
                      <a:pt x="3917" y="4795"/>
                      <a:pt x="4140" y="4721"/>
                      <a:pt x="4239" y="4597"/>
                    </a:cubicBezTo>
                    <a:cubicBezTo>
                      <a:pt x="4264" y="4547"/>
                      <a:pt x="4289" y="4498"/>
                      <a:pt x="4338" y="4448"/>
                    </a:cubicBezTo>
                    <a:cubicBezTo>
                      <a:pt x="4462" y="4299"/>
                      <a:pt x="4784" y="4324"/>
                      <a:pt x="4884" y="4175"/>
                    </a:cubicBezTo>
                    <a:cubicBezTo>
                      <a:pt x="4958" y="4076"/>
                      <a:pt x="4908" y="3952"/>
                      <a:pt x="4983" y="3853"/>
                    </a:cubicBezTo>
                    <a:cubicBezTo>
                      <a:pt x="5032" y="3754"/>
                      <a:pt x="5156" y="3729"/>
                      <a:pt x="5255" y="3680"/>
                    </a:cubicBezTo>
                    <a:cubicBezTo>
                      <a:pt x="5379" y="3580"/>
                      <a:pt x="5404" y="3456"/>
                      <a:pt x="5404" y="3357"/>
                    </a:cubicBezTo>
                    <a:cubicBezTo>
                      <a:pt x="5404" y="3258"/>
                      <a:pt x="5330" y="3184"/>
                      <a:pt x="5255" y="3085"/>
                    </a:cubicBezTo>
                    <a:cubicBezTo>
                      <a:pt x="4983" y="2738"/>
                      <a:pt x="4611" y="2465"/>
                      <a:pt x="4264" y="2143"/>
                    </a:cubicBezTo>
                    <a:cubicBezTo>
                      <a:pt x="3718" y="1696"/>
                      <a:pt x="3124" y="1225"/>
                      <a:pt x="2504" y="779"/>
                    </a:cubicBezTo>
                    <a:cubicBezTo>
                      <a:pt x="2182" y="581"/>
                      <a:pt x="1884" y="383"/>
                      <a:pt x="1512" y="234"/>
                    </a:cubicBezTo>
                    <a:cubicBezTo>
                      <a:pt x="1344" y="159"/>
                      <a:pt x="923" y="0"/>
                      <a:pt x="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5" name="Google Shape;11865;p30"/>
              <p:cNvSpPr/>
              <p:nvPr/>
            </p:nvSpPr>
            <p:spPr>
              <a:xfrm>
                <a:off x="3995325" y="1358850"/>
                <a:ext cx="70675" cy="80150"/>
              </a:xfrm>
              <a:custGeom>
                <a:avLst/>
                <a:gdLst/>
                <a:ahLst/>
                <a:cxnLst/>
                <a:rect l="l" t="t" r="r" b="b"/>
                <a:pathLst>
                  <a:path w="2827" h="3206" extrusionOk="0">
                    <a:moveTo>
                      <a:pt x="617" y="0"/>
                    </a:moveTo>
                    <a:cubicBezTo>
                      <a:pt x="350" y="0"/>
                      <a:pt x="131" y="123"/>
                      <a:pt x="75" y="479"/>
                    </a:cubicBezTo>
                    <a:cubicBezTo>
                      <a:pt x="0" y="826"/>
                      <a:pt x="199" y="1148"/>
                      <a:pt x="347" y="1445"/>
                    </a:cubicBezTo>
                    <a:cubicBezTo>
                      <a:pt x="496" y="1768"/>
                      <a:pt x="719" y="2065"/>
                      <a:pt x="967" y="2363"/>
                    </a:cubicBezTo>
                    <a:cubicBezTo>
                      <a:pt x="1091" y="2511"/>
                      <a:pt x="1240" y="2685"/>
                      <a:pt x="1438" y="2834"/>
                    </a:cubicBezTo>
                    <a:cubicBezTo>
                      <a:pt x="1587" y="2933"/>
                      <a:pt x="1884" y="3081"/>
                      <a:pt x="1959" y="3205"/>
                    </a:cubicBezTo>
                    <a:cubicBezTo>
                      <a:pt x="1760" y="2834"/>
                      <a:pt x="1562" y="2486"/>
                      <a:pt x="1265" y="2139"/>
                    </a:cubicBezTo>
                    <a:lnTo>
                      <a:pt x="1265" y="2139"/>
                    </a:lnTo>
                    <a:cubicBezTo>
                      <a:pt x="1636" y="2437"/>
                      <a:pt x="2083" y="2610"/>
                      <a:pt x="2578" y="2734"/>
                    </a:cubicBezTo>
                    <a:cubicBezTo>
                      <a:pt x="2306" y="2313"/>
                      <a:pt x="1884" y="1941"/>
                      <a:pt x="1488" y="1594"/>
                    </a:cubicBezTo>
                    <a:lnTo>
                      <a:pt x="1488" y="1594"/>
                    </a:lnTo>
                    <a:cubicBezTo>
                      <a:pt x="1884" y="1817"/>
                      <a:pt x="2355" y="1991"/>
                      <a:pt x="2826" y="2115"/>
                    </a:cubicBezTo>
                    <a:cubicBezTo>
                      <a:pt x="2678" y="1495"/>
                      <a:pt x="2331" y="950"/>
                      <a:pt x="1835" y="503"/>
                    </a:cubicBezTo>
                    <a:cubicBezTo>
                      <a:pt x="1634" y="334"/>
                      <a:pt x="1059" y="0"/>
                      <a:pt x="617"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6" name="Google Shape;11866;p30"/>
              <p:cNvSpPr/>
              <p:nvPr/>
            </p:nvSpPr>
            <p:spPr>
              <a:xfrm>
                <a:off x="3930250" y="1364650"/>
                <a:ext cx="68825" cy="145000"/>
              </a:xfrm>
              <a:custGeom>
                <a:avLst/>
                <a:gdLst/>
                <a:ahLst/>
                <a:cxnLst/>
                <a:rect l="l" t="t" r="r" b="b"/>
                <a:pathLst>
                  <a:path w="2753" h="5800" extrusionOk="0">
                    <a:moveTo>
                      <a:pt x="784" y="1"/>
                    </a:moveTo>
                    <a:cubicBezTo>
                      <a:pt x="756" y="1"/>
                      <a:pt x="726" y="8"/>
                      <a:pt x="695" y="23"/>
                    </a:cubicBezTo>
                    <a:cubicBezTo>
                      <a:pt x="397" y="172"/>
                      <a:pt x="348" y="767"/>
                      <a:pt x="273" y="965"/>
                    </a:cubicBezTo>
                    <a:cubicBezTo>
                      <a:pt x="100" y="1635"/>
                      <a:pt x="0" y="2354"/>
                      <a:pt x="0" y="2998"/>
                    </a:cubicBezTo>
                    <a:cubicBezTo>
                      <a:pt x="25" y="3370"/>
                      <a:pt x="75" y="3742"/>
                      <a:pt x="124" y="4089"/>
                    </a:cubicBezTo>
                    <a:cubicBezTo>
                      <a:pt x="224" y="4684"/>
                      <a:pt x="447" y="5229"/>
                      <a:pt x="868" y="5700"/>
                    </a:cubicBezTo>
                    <a:cubicBezTo>
                      <a:pt x="893" y="5725"/>
                      <a:pt x="942" y="5750"/>
                      <a:pt x="992" y="5799"/>
                    </a:cubicBezTo>
                    <a:cubicBezTo>
                      <a:pt x="1066" y="5799"/>
                      <a:pt x="1116" y="5799"/>
                      <a:pt x="1190" y="5750"/>
                    </a:cubicBezTo>
                    <a:cubicBezTo>
                      <a:pt x="1364" y="5700"/>
                      <a:pt x="1513" y="5675"/>
                      <a:pt x="1711" y="5601"/>
                    </a:cubicBezTo>
                    <a:cubicBezTo>
                      <a:pt x="1959" y="5551"/>
                      <a:pt x="2232" y="5452"/>
                      <a:pt x="2430" y="5254"/>
                    </a:cubicBezTo>
                    <a:cubicBezTo>
                      <a:pt x="2579" y="5130"/>
                      <a:pt x="2603" y="4957"/>
                      <a:pt x="2628" y="4808"/>
                    </a:cubicBezTo>
                    <a:cubicBezTo>
                      <a:pt x="2752" y="4015"/>
                      <a:pt x="2554" y="3320"/>
                      <a:pt x="2232" y="2626"/>
                    </a:cubicBezTo>
                    <a:cubicBezTo>
                      <a:pt x="1934" y="1957"/>
                      <a:pt x="1513" y="1337"/>
                      <a:pt x="1215" y="643"/>
                    </a:cubicBezTo>
                    <a:cubicBezTo>
                      <a:pt x="1149" y="510"/>
                      <a:pt x="1023" y="1"/>
                      <a:pt x="7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7" name="Google Shape;11867;p30"/>
              <p:cNvSpPr/>
              <p:nvPr/>
            </p:nvSpPr>
            <p:spPr>
              <a:xfrm>
                <a:off x="3933350" y="1377000"/>
                <a:ext cx="56425" cy="96700"/>
              </a:xfrm>
              <a:custGeom>
                <a:avLst/>
                <a:gdLst/>
                <a:ahLst/>
                <a:cxnLst/>
                <a:rect l="l" t="t" r="r" b="b"/>
                <a:pathLst>
                  <a:path w="2257" h="3868" extrusionOk="0">
                    <a:moveTo>
                      <a:pt x="893" y="0"/>
                    </a:moveTo>
                    <a:cubicBezTo>
                      <a:pt x="571" y="25"/>
                      <a:pt x="447" y="199"/>
                      <a:pt x="347" y="422"/>
                    </a:cubicBezTo>
                    <a:cubicBezTo>
                      <a:pt x="100" y="1017"/>
                      <a:pt x="0" y="1513"/>
                      <a:pt x="25" y="2008"/>
                    </a:cubicBezTo>
                    <a:cubicBezTo>
                      <a:pt x="25" y="2653"/>
                      <a:pt x="149" y="3273"/>
                      <a:pt x="323" y="3868"/>
                    </a:cubicBezTo>
                    <a:cubicBezTo>
                      <a:pt x="323" y="3471"/>
                      <a:pt x="372" y="3074"/>
                      <a:pt x="571" y="2653"/>
                    </a:cubicBezTo>
                    <a:cubicBezTo>
                      <a:pt x="744" y="3025"/>
                      <a:pt x="967" y="3397"/>
                      <a:pt x="1190" y="3768"/>
                    </a:cubicBezTo>
                    <a:cubicBezTo>
                      <a:pt x="1215" y="3248"/>
                      <a:pt x="1215" y="2727"/>
                      <a:pt x="1215" y="2207"/>
                    </a:cubicBezTo>
                    <a:cubicBezTo>
                      <a:pt x="1587" y="2405"/>
                      <a:pt x="1884" y="2628"/>
                      <a:pt x="2207" y="2876"/>
                    </a:cubicBezTo>
                    <a:cubicBezTo>
                      <a:pt x="2256" y="2157"/>
                      <a:pt x="2083" y="1513"/>
                      <a:pt x="1884" y="868"/>
                    </a:cubicBezTo>
                    <a:cubicBezTo>
                      <a:pt x="1835" y="645"/>
                      <a:pt x="1760" y="447"/>
                      <a:pt x="1612" y="273"/>
                    </a:cubicBezTo>
                    <a:cubicBezTo>
                      <a:pt x="1463" y="124"/>
                      <a:pt x="1215" y="0"/>
                      <a:pt x="89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8" name="Google Shape;11868;p30"/>
              <p:cNvSpPr/>
              <p:nvPr/>
            </p:nvSpPr>
            <p:spPr>
              <a:xfrm>
                <a:off x="3819325" y="1362200"/>
                <a:ext cx="97925" cy="160450"/>
              </a:xfrm>
              <a:custGeom>
                <a:avLst/>
                <a:gdLst/>
                <a:ahLst/>
                <a:cxnLst/>
                <a:rect l="l" t="t" r="r" b="b"/>
                <a:pathLst>
                  <a:path w="3917" h="6418" extrusionOk="0">
                    <a:moveTo>
                      <a:pt x="3537" y="1"/>
                    </a:moveTo>
                    <a:cubicBezTo>
                      <a:pt x="3070" y="1"/>
                      <a:pt x="2660" y="791"/>
                      <a:pt x="2479" y="1063"/>
                    </a:cubicBezTo>
                    <a:cubicBezTo>
                      <a:pt x="2107" y="1634"/>
                      <a:pt x="1785" y="2229"/>
                      <a:pt x="1413" y="2848"/>
                    </a:cubicBezTo>
                    <a:cubicBezTo>
                      <a:pt x="1041" y="3468"/>
                      <a:pt x="694" y="4088"/>
                      <a:pt x="422" y="4707"/>
                    </a:cubicBezTo>
                    <a:cubicBezTo>
                      <a:pt x="198" y="5228"/>
                      <a:pt x="0" y="5773"/>
                      <a:pt x="99" y="6269"/>
                    </a:cubicBezTo>
                    <a:cubicBezTo>
                      <a:pt x="99" y="6294"/>
                      <a:pt x="124" y="6344"/>
                      <a:pt x="174" y="6344"/>
                    </a:cubicBezTo>
                    <a:cubicBezTo>
                      <a:pt x="186" y="6356"/>
                      <a:pt x="202" y="6361"/>
                      <a:pt x="219" y="6361"/>
                    </a:cubicBezTo>
                    <a:cubicBezTo>
                      <a:pt x="270" y="6361"/>
                      <a:pt x="335" y="6319"/>
                      <a:pt x="372" y="6319"/>
                    </a:cubicBezTo>
                    <a:cubicBezTo>
                      <a:pt x="496" y="6319"/>
                      <a:pt x="570" y="6418"/>
                      <a:pt x="694" y="6418"/>
                    </a:cubicBezTo>
                    <a:cubicBezTo>
                      <a:pt x="818" y="6418"/>
                      <a:pt x="893" y="6344"/>
                      <a:pt x="1016" y="6294"/>
                    </a:cubicBezTo>
                    <a:cubicBezTo>
                      <a:pt x="1240" y="6195"/>
                      <a:pt x="1512" y="6195"/>
                      <a:pt x="1785" y="6096"/>
                    </a:cubicBezTo>
                    <a:cubicBezTo>
                      <a:pt x="2033" y="6021"/>
                      <a:pt x="2206" y="5848"/>
                      <a:pt x="2355" y="5699"/>
                    </a:cubicBezTo>
                    <a:cubicBezTo>
                      <a:pt x="2702" y="5327"/>
                      <a:pt x="2876" y="4931"/>
                      <a:pt x="3049" y="4534"/>
                    </a:cubicBezTo>
                    <a:cubicBezTo>
                      <a:pt x="3471" y="3468"/>
                      <a:pt x="3818" y="2427"/>
                      <a:pt x="3867" y="1386"/>
                    </a:cubicBezTo>
                    <a:lnTo>
                      <a:pt x="3867" y="617"/>
                    </a:lnTo>
                    <a:cubicBezTo>
                      <a:pt x="3843" y="444"/>
                      <a:pt x="3917" y="121"/>
                      <a:pt x="3669" y="22"/>
                    </a:cubicBezTo>
                    <a:cubicBezTo>
                      <a:pt x="3625" y="7"/>
                      <a:pt x="3581" y="1"/>
                      <a:pt x="3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9" name="Google Shape;11869;p30"/>
              <p:cNvSpPr/>
              <p:nvPr/>
            </p:nvSpPr>
            <p:spPr>
              <a:xfrm>
                <a:off x="3837300" y="1381100"/>
                <a:ext cx="84300" cy="101900"/>
              </a:xfrm>
              <a:custGeom>
                <a:avLst/>
                <a:gdLst/>
                <a:ahLst/>
                <a:cxnLst/>
                <a:rect l="l" t="t" r="r" b="b"/>
                <a:pathLst>
                  <a:path w="3372" h="4076" extrusionOk="0">
                    <a:moveTo>
                      <a:pt x="2838" y="0"/>
                    </a:moveTo>
                    <a:cubicBezTo>
                      <a:pt x="2532" y="0"/>
                      <a:pt x="2105" y="321"/>
                      <a:pt x="1884" y="506"/>
                    </a:cubicBezTo>
                    <a:cubicBezTo>
                      <a:pt x="1388" y="1002"/>
                      <a:pt x="1016" y="1596"/>
                      <a:pt x="719" y="2117"/>
                    </a:cubicBezTo>
                    <a:cubicBezTo>
                      <a:pt x="521" y="2439"/>
                      <a:pt x="397" y="2762"/>
                      <a:pt x="273" y="3084"/>
                    </a:cubicBezTo>
                    <a:cubicBezTo>
                      <a:pt x="223" y="3233"/>
                      <a:pt x="174" y="3381"/>
                      <a:pt x="124" y="3580"/>
                    </a:cubicBezTo>
                    <a:cubicBezTo>
                      <a:pt x="78" y="3717"/>
                      <a:pt x="96" y="3917"/>
                      <a:pt x="21" y="4044"/>
                    </a:cubicBezTo>
                    <a:lnTo>
                      <a:pt x="21" y="4044"/>
                    </a:lnTo>
                    <a:cubicBezTo>
                      <a:pt x="335" y="3585"/>
                      <a:pt x="628" y="3148"/>
                      <a:pt x="992" y="2712"/>
                    </a:cubicBezTo>
                    <a:lnTo>
                      <a:pt x="992" y="2712"/>
                    </a:lnTo>
                    <a:cubicBezTo>
                      <a:pt x="992" y="3158"/>
                      <a:pt x="967" y="3580"/>
                      <a:pt x="892" y="4026"/>
                    </a:cubicBezTo>
                    <a:cubicBezTo>
                      <a:pt x="1314" y="3530"/>
                      <a:pt x="1587" y="2960"/>
                      <a:pt x="1760" y="2439"/>
                    </a:cubicBezTo>
                    <a:cubicBezTo>
                      <a:pt x="1859" y="2861"/>
                      <a:pt x="1934" y="3307"/>
                      <a:pt x="2008" y="3728"/>
                    </a:cubicBezTo>
                    <a:cubicBezTo>
                      <a:pt x="2330" y="3158"/>
                      <a:pt x="2677" y="2538"/>
                      <a:pt x="2876" y="1919"/>
                    </a:cubicBezTo>
                    <a:cubicBezTo>
                      <a:pt x="3074" y="1423"/>
                      <a:pt x="3371" y="580"/>
                      <a:pt x="3099" y="134"/>
                    </a:cubicBezTo>
                    <a:cubicBezTo>
                      <a:pt x="3035" y="38"/>
                      <a:pt x="2944" y="0"/>
                      <a:pt x="2838" y="0"/>
                    </a:cubicBezTo>
                    <a:close/>
                    <a:moveTo>
                      <a:pt x="21" y="4044"/>
                    </a:moveTo>
                    <a:cubicBezTo>
                      <a:pt x="14" y="4055"/>
                      <a:pt x="7" y="4065"/>
                      <a:pt x="0" y="4075"/>
                    </a:cubicBezTo>
                    <a:cubicBezTo>
                      <a:pt x="8" y="4066"/>
                      <a:pt x="15" y="4055"/>
                      <a:pt x="21" y="4044"/>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0" name="Google Shape;11870;p30"/>
              <p:cNvSpPr/>
              <p:nvPr/>
            </p:nvSpPr>
            <p:spPr>
              <a:xfrm>
                <a:off x="3710850" y="1347525"/>
                <a:ext cx="197725" cy="113150"/>
              </a:xfrm>
              <a:custGeom>
                <a:avLst/>
                <a:gdLst/>
                <a:ahLst/>
                <a:cxnLst/>
                <a:rect l="l" t="t" r="r" b="b"/>
                <a:pathLst>
                  <a:path w="7909" h="4526" extrusionOk="0">
                    <a:moveTo>
                      <a:pt x="7433" y="0"/>
                    </a:moveTo>
                    <a:cubicBezTo>
                      <a:pt x="7161" y="0"/>
                      <a:pt x="6669" y="194"/>
                      <a:pt x="6496" y="237"/>
                    </a:cubicBezTo>
                    <a:lnTo>
                      <a:pt x="5281" y="609"/>
                    </a:lnTo>
                    <a:cubicBezTo>
                      <a:pt x="4314" y="956"/>
                      <a:pt x="3447" y="1353"/>
                      <a:pt x="2653" y="1824"/>
                    </a:cubicBezTo>
                    <a:cubicBezTo>
                      <a:pt x="1587" y="2444"/>
                      <a:pt x="596" y="3212"/>
                      <a:pt x="75" y="4129"/>
                    </a:cubicBezTo>
                    <a:cubicBezTo>
                      <a:pt x="51" y="4154"/>
                      <a:pt x="1" y="4204"/>
                      <a:pt x="51" y="4253"/>
                    </a:cubicBezTo>
                    <a:cubicBezTo>
                      <a:pt x="61" y="4304"/>
                      <a:pt x="111" y="4317"/>
                      <a:pt x="178" y="4317"/>
                    </a:cubicBezTo>
                    <a:cubicBezTo>
                      <a:pt x="256" y="4317"/>
                      <a:pt x="356" y="4299"/>
                      <a:pt x="438" y="4299"/>
                    </a:cubicBezTo>
                    <a:cubicBezTo>
                      <a:pt x="459" y="4299"/>
                      <a:pt x="479" y="4300"/>
                      <a:pt x="497" y="4303"/>
                    </a:cubicBezTo>
                    <a:cubicBezTo>
                      <a:pt x="695" y="4328"/>
                      <a:pt x="720" y="4526"/>
                      <a:pt x="918" y="4526"/>
                    </a:cubicBezTo>
                    <a:cubicBezTo>
                      <a:pt x="1042" y="4526"/>
                      <a:pt x="1166" y="4452"/>
                      <a:pt x="1290" y="4427"/>
                    </a:cubicBezTo>
                    <a:cubicBezTo>
                      <a:pt x="1348" y="4419"/>
                      <a:pt x="1406" y="4416"/>
                      <a:pt x="1464" y="4416"/>
                    </a:cubicBezTo>
                    <a:cubicBezTo>
                      <a:pt x="1582" y="4416"/>
                      <a:pt x="1703" y="4427"/>
                      <a:pt x="1835" y="4427"/>
                    </a:cubicBezTo>
                    <a:cubicBezTo>
                      <a:pt x="2282" y="4427"/>
                      <a:pt x="2703" y="4179"/>
                      <a:pt x="3100" y="3956"/>
                    </a:cubicBezTo>
                    <a:cubicBezTo>
                      <a:pt x="4389" y="3212"/>
                      <a:pt x="5628" y="2419"/>
                      <a:pt x="6620" y="1452"/>
                    </a:cubicBezTo>
                    <a:cubicBezTo>
                      <a:pt x="6818" y="1229"/>
                      <a:pt x="7909" y="188"/>
                      <a:pt x="7537" y="14"/>
                    </a:cubicBezTo>
                    <a:cubicBezTo>
                      <a:pt x="7508" y="5"/>
                      <a:pt x="7473" y="0"/>
                      <a:pt x="74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1" name="Google Shape;11871;p30"/>
              <p:cNvSpPr/>
              <p:nvPr/>
            </p:nvSpPr>
            <p:spPr>
              <a:xfrm>
                <a:off x="3749275" y="1353400"/>
                <a:ext cx="140725" cy="80025"/>
              </a:xfrm>
              <a:custGeom>
                <a:avLst/>
                <a:gdLst/>
                <a:ahLst/>
                <a:cxnLst/>
                <a:rect l="l" t="t" r="r" b="b"/>
                <a:pathLst>
                  <a:path w="5629" h="3201" extrusionOk="0">
                    <a:moveTo>
                      <a:pt x="5133" y="1"/>
                    </a:moveTo>
                    <a:cubicBezTo>
                      <a:pt x="4973" y="1"/>
                      <a:pt x="4805" y="88"/>
                      <a:pt x="4612" y="176"/>
                    </a:cubicBezTo>
                    <a:cubicBezTo>
                      <a:pt x="3744" y="573"/>
                      <a:pt x="2876" y="969"/>
                      <a:pt x="2034" y="1415"/>
                    </a:cubicBezTo>
                    <a:cubicBezTo>
                      <a:pt x="1265" y="1812"/>
                      <a:pt x="447" y="2283"/>
                      <a:pt x="1" y="2903"/>
                    </a:cubicBezTo>
                    <a:cubicBezTo>
                      <a:pt x="621" y="2655"/>
                      <a:pt x="1240" y="2407"/>
                      <a:pt x="1811" y="2159"/>
                    </a:cubicBezTo>
                    <a:lnTo>
                      <a:pt x="1811" y="2159"/>
                    </a:lnTo>
                    <a:cubicBezTo>
                      <a:pt x="1488" y="2481"/>
                      <a:pt x="1191" y="2828"/>
                      <a:pt x="1017" y="3200"/>
                    </a:cubicBezTo>
                    <a:cubicBezTo>
                      <a:pt x="1563" y="2903"/>
                      <a:pt x="2133" y="2581"/>
                      <a:pt x="2678" y="2233"/>
                    </a:cubicBezTo>
                    <a:lnTo>
                      <a:pt x="2678" y="2233"/>
                    </a:lnTo>
                    <a:cubicBezTo>
                      <a:pt x="2629" y="2481"/>
                      <a:pt x="2529" y="2729"/>
                      <a:pt x="2405" y="2977"/>
                    </a:cubicBezTo>
                    <a:cubicBezTo>
                      <a:pt x="3521" y="2357"/>
                      <a:pt x="4488" y="1589"/>
                      <a:pt x="5231" y="721"/>
                    </a:cubicBezTo>
                    <a:cubicBezTo>
                      <a:pt x="5455" y="473"/>
                      <a:pt x="5628" y="176"/>
                      <a:pt x="5331" y="52"/>
                    </a:cubicBezTo>
                    <a:cubicBezTo>
                      <a:pt x="5265" y="16"/>
                      <a:pt x="5200" y="1"/>
                      <a:pt x="5133"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2" name="Google Shape;11872;p30"/>
              <p:cNvSpPr/>
              <p:nvPr/>
            </p:nvSpPr>
            <p:spPr>
              <a:xfrm>
                <a:off x="4011425" y="1323750"/>
                <a:ext cx="181000" cy="54975"/>
              </a:xfrm>
              <a:custGeom>
                <a:avLst/>
                <a:gdLst/>
                <a:ahLst/>
                <a:cxnLst/>
                <a:rect l="l" t="t" r="r" b="b"/>
                <a:pathLst>
                  <a:path w="7240" h="2199" extrusionOk="0">
                    <a:moveTo>
                      <a:pt x="2689" y="0"/>
                    </a:moveTo>
                    <a:cubicBezTo>
                      <a:pt x="2006" y="0"/>
                      <a:pt x="1318" y="49"/>
                      <a:pt x="621" y="98"/>
                    </a:cubicBezTo>
                    <a:cubicBezTo>
                      <a:pt x="323" y="147"/>
                      <a:pt x="1" y="321"/>
                      <a:pt x="174" y="544"/>
                    </a:cubicBezTo>
                    <a:cubicBezTo>
                      <a:pt x="323" y="717"/>
                      <a:pt x="720" y="891"/>
                      <a:pt x="992" y="1040"/>
                    </a:cubicBezTo>
                    <a:cubicBezTo>
                      <a:pt x="1538" y="1362"/>
                      <a:pt x="2158" y="1635"/>
                      <a:pt x="2827" y="1808"/>
                    </a:cubicBezTo>
                    <a:cubicBezTo>
                      <a:pt x="3628" y="2055"/>
                      <a:pt x="4480" y="2199"/>
                      <a:pt x="5411" y="2199"/>
                    </a:cubicBezTo>
                    <a:cubicBezTo>
                      <a:pt x="5604" y="2199"/>
                      <a:pt x="5800" y="2193"/>
                      <a:pt x="6000" y="2180"/>
                    </a:cubicBezTo>
                    <a:cubicBezTo>
                      <a:pt x="6248" y="2180"/>
                      <a:pt x="6446" y="2155"/>
                      <a:pt x="6694" y="2056"/>
                    </a:cubicBezTo>
                    <a:cubicBezTo>
                      <a:pt x="6917" y="1957"/>
                      <a:pt x="7140" y="1808"/>
                      <a:pt x="7190" y="1635"/>
                    </a:cubicBezTo>
                    <a:cubicBezTo>
                      <a:pt x="7239" y="1535"/>
                      <a:pt x="7190" y="1412"/>
                      <a:pt x="7140" y="1312"/>
                    </a:cubicBezTo>
                    <a:cubicBezTo>
                      <a:pt x="7016" y="1064"/>
                      <a:pt x="6768" y="916"/>
                      <a:pt x="6496" y="767"/>
                    </a:cubicBezTo>
                    <a:cubicBezTo>
                      <a:pt x="5752" y="346"/>
                      <a:pt x="4785" y="147"/>
                      <a:pt x="3769" y="48"/>
                    </a:cubicBezTo>
                    <a:cubicBezTo>
                      <a:pt x="3409" y="14"/>
                      <a:pt x="3050" y="0"/>
                      <a:pt x="26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3" name="Google Shape;11873;p30"/>
              <p:cNvSpPr/>
              <p:nvPr/>
            </p:nvSpPr>
            <p:spPr>
              <a:xfrm>
                <a:off x="4022600" y="1334025"/>
                <a:ext cx="119000" cy="37425"/>
              </a:xfrm>
              <a:custGeom>
                <a:avLst/>
                <a:gdLst/>
                <a:ahLst/>
                <a:cxnLst/>
                <a:rect l="l" t="t" r="r" b="b"/>
                <a:pathLst>
                  <a:path w="4760" h="1497" extrusionOk="0">
                    <a:moveTo>
                      <a:pt x="1303" y="0"/>
                    </a:moveTo>
                    <a:cubicBezTo>
                      <a:pt x="1087" y="0"/>
                      <a:pt x="867" y="3"/>
                      <a:pt x="645" y="9"/>
                    </a:cubicBezTo>
                    <a:cubicBezTo>
                      <a:pt x="422" y="9"/>
                      <a:pt x="0" y="9"/>
                      <a:pt x="25" y="257"/>
                    </a:cubicBezTo>
                    <a:cubicBezTo>
                      <a:pt x="50" y="455"/>
                      <a:pt x="422" y="579"/>
                      <a:pt x="620" y="653"/>
                    </a:cubicBezTo>
                    <a:cubicBezTo>
                      <a:pt x="1636" y="1100"/>
                      <a:pt x="2826" y="1397"/>
                      <a:pt x="4090" y="1496"/>
                    </a:cubicBezTo>
                    <a:cubicBezTo>
                      <a:pt x="3966" y="1372"/>
                      <a:pt x="3843" y="1248"/>
                      <a:pt x="3694" y="1124"/>
                    </a:cubicBezTo>
                    <a:cubicBezTo>
                      <a:pt x="4041" y="1100"/>
                      <a:pt x="4388" y="1075"/>
                      <a:pt x="4760" y="1025"/>
                    </a:cubicBezTo>
                    <a:cubicBezTo>
                      <a:pt x="4487" y="877"/>
                      <a:pt x="4214" y="728"/>
                      <a:pt x="3892" y="604"/>
                    </a:cubicBezTo>
                    <a:cubicBezTo>
                      <a:pt x="4115" y="530"/>
                      <a:pt x="4363" y="480"/>
                      <a:pt x="4586" y="381"/>
                    </a:cubicBezTo>
                    <a:cubicBezTo>
                      <a:pt x="4264" y="232"/>
                      <a:pt x="3892" y="158"/>
                      <a:pt x="3495" y="133"/>
                    </a:cubicBezTo>
                    <a:cubicBezTo>
                      <a:pt x="2765" y="37"/>
                      <a:pt x="2050" y="0"/>
                      <a:pt x="130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4" name="Google Shape;11874;p30"/>
              <p:cNvSpPr/>
              <p:nvPr/>
            </p:nvSpPr>
            <p:spPr>
              <a:xfrm>
                <a:off x="4021975" y="1262100"/>
                <a:ext cx="192750" cy="54450"/>
              </a:xfrm>
              <a:custGeom>
                <a:avLst/>
                <a:gdLst/>
                <a:ahLst/>
                <a:cxnLst/>
                <a:rect l="l" t="t" r="r" b="b"/>
                <a:pathLst>
                  <a:path w="7710" h="2178" extrusionOk="0">
                    <a:moveTo>
                      <a:pt x="6971" y="1"/>
                    </a:moveTo>
                    <a:cubicBezTo>
                      <a:pt x="6935" y="1"/>
                      <a:pt x="6900" y="4"/>
                      <a:pt x="6867" y="10"/>
                    </a:cubicBezTo>
                    <a:cubicBezTo>
                      <a:pt x="6619" y="10"/>
                      <a:pt x="6371" y="60"/>
                      <a:pt x="6123" y="109"/>
                    </a:cubicBezTo>
                    <a:cubicBezTo>
                      <a:pt x="4239" y="432"/>
                      <a:pt x="2355" y="779"/>
                      <a:pt x="521" y="1399"/>
                    </a:cubicBezTo>
                    <a:cubicBezTo>
                      <a:pt x="75" y="1547"/>
                      <a:pt x="0" y="1870"/>
                      <a:pt x="447" y="1894"/>
                    </a:cubicBezTo>
                    <a:cubicBezTo>
                      <a:pt x="918" y="1919"/>
                      <a:pt x="1364" y="1994"/>
                      <a:pt x="1785" y="2043"/>
                    </a:cubicBezTo>
                    <a:cubicBezTo>
                      <a:pt x="2459" y="2127"/>
                      <a:pt x="3167" y="2177"/>
                      <a:pt x="3878" y="2177"/>
                    </a:cubicBezTo>
                    <a:cubicBezTo>
                      <a:pt x="4214" y="2177"/>
                      <a:pt x="4550" y="2166"/>
                      <a:pt x="4884" y="2142"/>
                    </a:cubicBezTo>
                    <a:cubicBezTo>
                      <a:pt x="5454" y="2043"/>
                      <a:pt x="6024" y="2018"/>
                      <a:pt x="6619" y="1919"/>
                    </a:cubicBezTo>
                    <a:cubicBezTo>
                      <a:pt x="6817" y="1894"/>
                      <a:pt x="7065" y="1870"/>
                      <a:pt x="7189" y="1721"/>
                    </a:cubicBezTo>
                    <a:cubicBezTo>
                      <a:pt x="7313" y="1597"/>
                      <a:pt x="7239" y="1399"/>
                      <a:pt x="7338" y="1275"/>
                    </a:cubicBezTo>
                    <a:cubicBezTo>
                      <a:pt x="7388" y="1151"/>
                      <a:pt x="7586" y="1052"/>
                      <a:pt x="7611" y="928"/>
                    </a:cubicBezTo>
                    <a:cubicBezTo>
                      <a:pt x="7710" y="729"/>
                      <a:pt x="7462" y="605"/>
                      <a:pt x="7363" y="407"/>
                    </a:cubicBezTo>
                    <a:cubicBezTo>
                      <a:pt x="7313" y="283"/>
                      <a:pt x="7338" y="134"/>
                      <a:pt x="7239" y="60"/>
                    </a:cubicBezTo>
                    <a:cubicBezTo>
                      <a:pt x="7166" y="24"/>
                      <a:pt x="7067" y="1"/>
                      <a:pt x="69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5" name="Google Shape;11875;p30"/>
              <p:cNvSpPr/>
              <p:nvPr/>
            </p:nvSpPr>
            <p:spPr>
              <a:xfrm>
                <a:off x="4025700" y="1273575"/>
                <a:ext cx="125200" cy="39625"/>
              </a:xfrm>
              <a:custGeom>
                <a:avLst/>
                <a:gdLst/>
                <a:ahLst/>
                <a:cxnLst/>
                <a:rect l="l" t="t" r="r" b="b"/>
                <a:pathLst>
                  <a:path w="5008" h="1585" extrusionOk="0">
                    <a:moveTo>
                      <a:pt x="4397" y="0"/>
                    </a:moveTo>
                    <a:cubicBezTo>
                      <a:pt x="3266" y="0"/>
                      <a:pt x="2052" y="230"/>
                      <a:pt x="892" y="568"/>
                    </a:cubicBezTo>
                    <a:cubicBezTo>
                      <a:pt x="645" y="642"/>
                      <a:pt x="50" y="816"/>
                      <a:pt x="25" y="1064"/>
                    </a:cubicBezTo>
                    <a:cubicBezTo>
                      <a:pt x="0" y="1262"/>
                      <a:pt x="496" y="1386"/>
                      <a:pt x="669" y="1435"/>
                    </a:cubicBezTo>
                    <a:cubicBezTo>
                      <a:pt x="1289" y="1584"/>
                      <a:pt x="2033" y="1584"/>
                      <a:pt x="2776" y="1584"/>
                    </a:cubicBezTo>
                    <a:cubicBezTo>
                      <a:pt x="3247" y="1584"/>
                      <a:pt x="3719" y="1584"/>
                      <a:pt x="4214" y="1559"/>
                    </a:cubicBezTo>
                    <a:cubicBezTo>
                      <a:pt x="3867" y="1411"/>
                      <a:pt x="3495" y="1262"/>
                      <a:pt x="3074" y="1163"/>
                    </a:cubicBezTo>
                    <a:lnTo>
                      <a:pt x="5008" y="791"/>
                    </a:lnTo>
                    <a:cubicBezTo>
                      <a:pt x="4710" y="725"/>
                      <a:pt x="4369" y="692"/>
                      <a:pt x="4020" y="692"/>
                    </a:cubicBezTo>
                    <a:cubicBezTo>
                      <a:pt x="3845" y="692"/>
                      <a:pt x="3669" y="700"/>
                      <a:pt x="3495" y="716"/>
                    </a:cubicBezTo>
                    <a:cubicBezTo>
                      <a:pt x="3991" y="469"/>
                      <a:pt x="4487" y="270"/>
                      <a:pt x="4983" y="22"/>
                    </a:cubicBezTo>
                    <a:cubicBezTo>
                      <a:pt x="4790" y="8"/>
                      <a:pt x="4595" y="0"/>
                      <a:pt x="4397"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6" name="Google Shape;11876;p30"/>
              <p:cNvSpPr/>
              <p:nvPr/>
            </p:nvSpPr>
            <p:spPr>
              <a:xfrm>
                <a:off x="4013950" y="1165175"/>
                <a:ext cx="184675" cy="126900"/>
              </a:xfrm>
              <a:custGeom>
                <a:avLst/>
                <a:gdLst/>
                <a:ahLst/>
                <a:cxnLst/>
                <a:rect l="l" t="t" r="r" b="b"/>
                <a:pathLst>
                  <a:path w="7387" h="5076" extrusionOk="0">
                    <a:moveTo>
                      <a:pt x="6682" y="0"/>
                    </a:moveTo>
                    <a:cubicBezTo>
                      <a:pt x="6638" y="0"/>
                      <a:pt x="6592" y="6"/>
                      <a:pt x="6544" y="20"/>
                    </a:cubicBezTo>
                    <a:cubicBezTo>
                      <a:pt x="6395" y="45"/>
                      <a:pt x="6196" y="95"/>
                      <a:pt x="6048" y="169"/>
                    </a:cubicBezTo>
                    <a:cubicBezTo>
                      <a:pt x="5056" y="590"/>
                      <a:pt x="4189" y="1136"/>
                      <a:pt x="3370" y="1706"/>
                    </a:cubicBezTo>
                    <a:cubicBezTo>
                      <a:pt x="2875" y="2078"/>
                      <a:pt x="2428" y="2450"/>
                      <a:pt x="1957" y="2797"/>
                    </a:cubicBezTo>
                    <a:cubicBezTo>
                      <a:pt x="1486" y="3193"/>
                      <a:pt x="1015" y="3615"/>
                      <a:pt x="619" y="4036"/>
                    </a:cubicBezTo>
                    <a:cubicBezTo>
                      <a:pt x="396" y="4284"/>
                      <a:pt x="148" y="4532"/>
                      <a:pt x="73" y="4805"/>
                    </a:cubicBezTo>
                    <a:cubicBezTo>
                      <a:pt x="0" y="5009"/>
                      <a:pt x="57" y="5076"/>
                      <a:pt x="191" y="5076"/>
                    </a:cubicBezTo>
                    <a:cubicBezTo>
                      <a:pt x="285" y="5076"/>
                      <a:pt x="417" y="5044"/>
                      <a:pt x="569" y="5003"/>
                    </a:cubicBezTo>
                    <a:cubicBezTo>
                      <a:pt x="1362" y="4780"/>
                      <a:pt x="2181" y="4408"/>
                      <a:pt x="2924" y="4036"/>
                    </a:cubicBezTo>
                    <a:cubicBezTo>
                      <a:pt x="4486" y="3292"/>
                      <a:pt x="5924" y="2400"/>
                      <a:pt x="7138" y="1384"/>
                    </a:cubicBezTo>
                    <a:cubicBezTo>
                      <a:pt x="7188" y="1309"/>
                      <a:pt x="7213" y="1284"/>
                      <a:pt x="7262" y="1210"/>
                    </a:cubicBezTo>
                    <a:cubicBezTo>
                      <a:pt x="7287" y="1136"/>
                      <a:pt x="7163" y="1061"/>
                      <a:pt x="7138" y="962"/>
                    </a:cubicBezTo>
                    <a:cubicBezTo>
                      <a:pt x="7064" y="789"/>
                      <a:pt x="7386" y="466"/>
                      <a:pt x="7188" y="342"/>
                    </a:cubicBezTo>
                    <a:cubicBezTo>
                      <a:pt x="7138" y="318"/>
                      <a:pt x="7064" y="318"/>
                      <a:pt x="7039" y="293"/>
                    </a:cubicBezTo>
                    <a:cubicBezTo>
                      <a:pt x="6965" y="268"/>
                      <a:pt x="6965" y="169"/>
                      <a:pt x="6940" y="95"/>
                    </a:cubicBezTo>
                    <a:cubicBezTo>
                      <a:pt x="6887" y="41"/>
                      <a:pt x="6794" y="0"/>
                      <a:pt x="6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7" name="Google Shape;11877;p30"/>
              <p:cNvSpPr/>
              <p:nvPr/>
            </p:nvSpPr>
            <p:spPr>
              <a:xfrm>
                <a:off x="4020725" y="1204700"/>
                <a:ext cx="115925" cy="81075"/>
              </a:xfrm>
              <a:custGeom>
                <a:avLst/>
                <a:gdLst/>
                <a:ahLst/>
                <a:cxnLst/>
                <a:rect l="l" t="t" r="r" b="b"/>
                <a:pathLst>
                  <a:path w="4637" h="3243" extrusionOk="0">
                    <a:moveTo>
                      <a:pt x="3794" y="1"/>
                    </a:moveTo>
                    <a:cubicBezTo>
                      <a:pt x="3347" y="224"/>
                      <a:pt x="2951" y="497"/>
                      <a:pt x="2529" y="720"/>
                    </a:cubicBezTo>
                    <a:cubicBezTo>
                      <a:pt x="1835" y="1216"/>
                      <a:pt x="1240" y="1736"/>
                      <a:pt x="720" y="2306"/>
                    </a:cubicBezTo>
                    <a:cubicBezTo>
                      <a:pt x="571" y="2480"/>
                      <a:pt x="1" y="2976"/>
                      <a:pt x="50" y="3174"/>
                    </a:cubicBezTo>
                    <a:cubicBezTo>
                      <a:pt x="55" y="3223"/>
                      <a:pt x="92" y="3243"/>
                      <a:pt x="150" y="3243"/>
                    </a:cubicBezTo>
                    <a:cubicBezTo>
                      <a:pt x="388" y="3243"/>
                      <a:pt x="972" y="2907"/>
                      <a:pt x="1091" y="2827"/>
                    </a:cubicBezTo>
                    <a:cubicBezTo>
                      <a:pt x="2281" y="2207"/>
                      <a:pt x="3446" y="1563"/>
                      <a:pt x="4636" y="943"/>
                    </a:cubicBezTo>
                    <a:lnTo>
                      <a:pt x="4636" y="943"/>
                    </a:lnTo>
                    <a:cubicBezTo>
                      <a:pt x="4141" y="1067"/>
                      <a:pt x="3670" y="1166"/>
                      <a:pt x="3174" y="1290"/>
                    </a:cubicBezTo>
                    <a:cubicBezTo>
                      <a:pt x="3645" y="918"/>
                      <a:pt x="4091" y="497"/>
                      <a:pt x="4562" y="125"/>
                    </a:cubicBezTo>
                    <a:lnTo>
                      <a:pt x="4562" y="125"/>
                    </a:lnTo>
                    <a:cubicBezTo>
                      <a:pt x="3967" y="472"/>
                      <a:pt x="3347" y="794"/>
                      <a:pt x="2728" y="1067"/>
                    </a:cubicBezTo>
                    <a:cubicBezTo>
                      <a:pt x="2975" y="695"/>
                      <a:pt x="3347" y="323"/>
                      <a:pt x="3794"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8" name="Google Shape;11878;p30"/>
              <p:cNvSpPr/>
              <p:nvPr/>
            </p:nvSpPr>
            <p:spPr>
              <a:xfrm>
                <a:off x="3693500" y="1314975"/>
                <a:ext cx="212600" cy="64550"/>
              </a:xfrm>
              <a:custGeom>
                <a:avLst/>
                <a:gdLst/>
                <a:ahLst/>
                <a:cxnLst/>
                <a:rect l="l" t="t" r="r" b="b"/>
                <a:pathLst>
                  <a:path w="8504" h="2582" extrusionOk="0">
                    <a:moveTo>
                      <a:pt x="5969" y="1"/>
                    </a:moveTo>
                    <a:cubicBezTo>
                      <a:pt x="5740" y="1"/>
                      <a:pt x="5510" y="2"/>
                      <a:pt x="5281" y="2"/>
                    </a:cubicBezTo>
                    <a:cubicBezTo>
                      <a:pt x="3843" y="2"/>
                      <a:pt x="2356" y="27"/>
                      <a:pt x="893" y="424"/>
                    </a:cubicBezTo>
                    <a:cubicBezTo>
                      <a:pt x="695" y="498"/>
                      <a:pt x="497" y="548"/>
                      <a:pt x="298" y="672"/>
                    </a:cubicBezTo>
                    <a:cubicBezTo>
                      <a:pt x="150" y="796"/>
                      <a:pt x="1" y="969"/>
                      <a:pt x="26" y="1118"/>
                    </a:cubicBezTo>
                    <a:cubicBezTo>
                      <a:pt x="26" y="1217"/>
                      <a:pt x="75" y="1292"/>
                      <a:pt x="125" y="1391"/>
                    </a:cubicBezTo>
                    <a:cubicBezTo>
                      <a:pt x="150" y="1515"/>
                      <a:pt x="75" y="1639"/>
                      <a:pt x="125" y="1763"/>
                    </a:cubicBezTo>
                    <a:cubicBezTo>
                      <a:pt x="125" y="1961"/>
                      <a:pt x="274" y="2110"/>
                      <a:pt x="397" y="2258"/>
                    </a:cubicBezTo>
                    <a:cubicBezTo>
                      <a:pt x="497" y="2357"/>
                      <a:pt x="546" y="2457"/>
                      <a:pt x="670" y="2506"/>
                    </a:cubicBezTo>
                    <a:cubicBezTo>
                      <a:pt x="790" y="2561"/>
                      <a:pt x="929" y="2582"/>
                      <a:pt x="1077" y="2582"/>
                    </a:cubicBezTo>
                    <a:cubicBezTo>
                      <a:pt x="1265" y="2582"/>
                      <a:pt x="1467" y="2548"/>
                      <a:pt x="1662" y="2506"/>
                    </a:cubicBezTo>
                    <a:cubicBezTo>
                      <a:pt x="2430" y="2357"/>
                      <a:pt x="3174" y="2159"/>
                      <a:pt x="3967" y="2010"/>
                    </a:cubicBezTo>
                    <a:cubicBezTo>
                      <a:pt x="4389" y="1911"/>
                      <a:pt x="4860" y="1837"/>
                      <a:pt x="5256" y="1663"/>
                    </a:cubicBezTo>
                    <a:cubicBezTo>
                      <a:pt x="5727" y="1515"/>
                      <a:pt x="6149" y="1341"/>
                      <a:pt x="6595" y="1143"/>
                    </a:cubicBezTo>
                    <a:cubicBezTo>
                      <a:pt x="7066" y="969"/>
                      <a:pt x="7512" y="746"/>
                      <a:pt x="7983" y="548"/>
                    </a:cubicBezTo>
                    <a:cubicBezTo>
                      <a:pt x="8429" y="374"/>
                      <a:pt x="8504" y="176"/>
                      <a:pt x="8008" y="126"/>
                    </a:cubicBezTo>
                    <a:cubicBezTo>
                      <a:pt x="7339" y="15"/>
                      <a:pt x="6655" y="1"/>
                      <a:pt x="59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9" name="Google Shape;11879;p30"/>
              <p:cNvSpPr/>
              <p:nvPr/>
            </p:nvSpPr>
            <p:spPr>
              <a:xfrm>
                <a:off x="3766625" y="1316275"/>
                <a:ext cx="117800" cy="37425"/>
              </a:xfrm>
              <a:custGeom>
                <a:avLst/>
                <a:gdLst/>
                <a:ahLst/>
                <a:cxnLst/>
                <a:rect l="l" t="t" r="r" b="b"/>
                <a:pathLst>
                  <a:path w="4712" h="1497" extrusionOk="0">
                    <a:moveTo>
                      <a:pt x="30" y="366"/>
                    </a:moveTo>
                    <a:lnTo>
                      <a:pt x="30" y="366"/>
                    </a:lnTo>
                    <a:cubicBezTo>
                      <a:pt x="20" y="368"/>
                      <a:pt x="10" y="370"/>
                      <a:pt x="1" y="372"/>
                    </a:cubicBezTo>
                    <a:cubicBezTo>
                      <a:pt x="11" y="370"/>
                      <a:pt x="20" y="368"/>
                      <a:pt x="30" y="366"/>
                    </a:cubicBezTo>
                    <a:close/>
                    <a:moveTo>
                      <a:pt x="2703" y="0"/>
                    </a:moveTo>
                    <a:cubicBezTo>
                      <a:pt x="1796" y="74"/>
                      <a:pt x="889" y="196"/>
                      <a:pt x="30" y="366"/>
                    </a:cubicBezTo>
                    <a:lnTo>
                      <a:pt x="30" y="366"/>
                    </a:lnTo>
                    <a:cubicBezTo>
                      <a:pt x="48" y="363"/>
                      <a:pt x="66" y="362"/>
                      <a:pt x="85" y="362"/>
                    </a:cubicBezTo>
                    <a:cubicBezTo>
                      <a:pt x="165" y="362"/>
                      <a:pt x="251" y="385"/>
                      <a:pt x="323" y="421"/>
                    </a:cubicBezTo>
                    <a:cubicBezTo>
                      <a:pt x="621" y="496"/>
                      <a:pt x="943" y="595"/>
                      <a:pt x="1290" y="694"/>
                    </a:cubicBezTo>
                    <a:cubicBezTo>
                      <a:pt x="869" y="744"/>
                      <a:pt x="472" y="868"/>
                      <a:pt x="100" y="992"/>
                    </a:cubicBezTo>
                    <a:cubicBezTo>
                      <a:pt x="670" y="1041"/>
                      <a:pt x="1240" y="1041"/>
                      <a:pt x="1811" y="1041"/>
                    </a:cubicBezTo>
                    <a:cubicBezTo>
                      <a:pt x="1464" y="1116"/>
                      <a:pt x="1092" y="1289"/>
                      <a:pt x="794" y="1438"/>
                    </a:cubicBezTo>
                    <a:cubicBezTo>
                      <a:pt x="1000" y="1477"/>
                      <a:pt x="1218" y="1497"/>
                      <a:pt x="1443" y="1497"/>
                    </a:cubicBezTo>
                    <a:cubicBezTo>
                      <a:pt x="1924" y="1497"/>
                      <a:pt x="2436" y="1408"/>
                      <a:pt x="2926" y="1240"/>
                    </a:cubicBezTo>
                    <a:cubicBezTo>
                      <a:pt x="3521" y="1066"/>
                      <a:pt x="4066" y="719"/>
                      <a:pt x="4587" y="421"/>
                    </a:cubicBezTo>
                    <a:cubicBezTo>
                      <a:pt x="4661" y="372"/>
                      <a:pt x="4711" y="322"/>
                      <a:pt x="4711" y="248"/>
                    </a:cubicBezTo>
                    <a:cubicBezTo>
                      <a:pt x="4711" y="198"/>
                      <a:pt x="4017" y="99"/>
                      <a:pt x="3918" y="99"/>
                    </a:cubicBezTo>
                    <a:cubicBezTo>
                      <a:pt x="3521" y="50"/>
                      <a:pt x="3100" y="0"/>
                      <a:pt x="270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0" name="Google Shape;11880;p30"/>
              <p:cNvSpPr/>
              <p:nvPr/>
            </p:nvSpPr>
            <p:spPr>
              <a:xfrm>
                <a:off x="3987275" y="1118850"/>
                <a:ext cx="123975" cy="158400"/>
              </a:xfrm>
              <a:custGeom>
                <a:avLst/>
                <a:gdLst/>
                <a:ahLst/>
                <a:cxnLst/>
                <a:rect l="l" t="t" r="r" b="b"/>
                <a:pathLst>
                  <a:path w="4959" h="6336" extrusionOk="0">
                    <a:moveTo>
                      <a:pt x="4480" y="1"/>
                    </a:moveTo>
                    <a:cubicBezTo>
                      <a:pt x="4353" y="1"/>
                      <a:pt x="4172" y="96"/>
                      <a:pt x="4013" y="96"/>
                    </a:cubicBezTo>
                    <a:cubicBezTo>
                      <a:pt x="3988" y="96"/>
                      <a:pt x="3965" y="93"/>
                      <a:pt x="3942" y="88"/>
                    </a:cubicBezTo>
                    <a:cubicBezTo>
                      <a:pt x="3867" y="64"/>
                      <a:pt x="3793" y="39"/>
                      <a:pt x="3743" y="39"/>
                    </a:cubicBezTo>
                    <a:cubicBezTo>
                      <a:pt x="3714" y="34"/>
                      <a:pt x="3684" y="32"/>
                      <a:pt x="3654" y="32"/>
                    </a:cubicBezTo>
                    <a:cubicBezTo>
                      <a:pt x="3511" y="32"/>
                      <a:pt x="3371" y="81"/>
                      <a:pt x="3248" y="163"/>
                    </a:cubicBezTo>
                    <a:cubicBezTo>
                      <a:pt x="3074" y="262"/>
                      <a:pt x="3000" y="336"/>
                      <a:pt x="2876" y="460"/>
                    </a:cubicBezTo>
                    <a:cubicBezTo>
                      <a:pt x="1958" y="1402"/>
                      <a:pt x="1339" y="2419"/>
                      <a:pt x="893" y="3435"/>
                    </a:cubicBezTo>
                    <a:cubicBezTo>
                      <a:pt x="471" y="4402"/>
                      <a:pt x="198" y="5344"/>
                      <a:pt x="0" y="6286"/>
                    </a:cubicBezTo>
                    <a:lnTo>
                      <a:pt x="0" y="6335"/>
                    </a:lnTo>
                    <a:lnTo>
                      <a:pt x="74" y="6335"/>
                    </a:lnTo>
                    <a:cubicBezTo>
                      <a:pt x="322" y="6335"/>
                      <a:pt x="570" y="6162"/>
                      <a:pt x="744" y="6013"/>
                    </a:cubicBezTo>
                    <a:cubicBezTo>
                      <a:pt x="2578" y="4501"/>
                      <a:pt x="4140" y="2617"/>
                      <a:pt x="4884" y="782"/>
                    </a:cubicBezTo>
                    <a:cubicBezTo>
                      <a:pt x="4908" y="634"/>
                      <a:pt x="4958" y="460"/>
                      <a:pt x="4884" y="386"/>
                    </a:cubicBezTo>
                    <a:cubicBezTo>
                      <a:pt x="4809" y="287"/>
                      <a:pt x="4685" y="262"/>
                      <a:pt x="4661" y="187"/>
                    </a:cubicBezTo>
                    <a:cubicBezTo>
                      <a:pt x="4636" y="138"/>
                      <a:pt x="4636" y="64"/>
                      <a:pt x="4586" y="39"/>
                    </a:cubicBezTo>
                    <a:cubicBezTo>
                      <a:pt x="4559" y="11"/>
                      <a:pt x="4522"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1" name="Google Shape;11881;p30"/>
              <p:cNvSpPr/>
              <p:nvPr/>
            </p:nvSpPr>
            <p:spPr>
              <a:xfrm>
                <a:off x="3989125" y="1148925"/>
                <a:ext cx="90500" cy="127350"/>
              </a:xfrm>
              <a:custGeom>
                <a:avLst/>
                <a:gdLst/>
                <a:ahLst/>
                <a:cxnLst/>
                <a:rect l="l" t="t" r="r" b="b"/>
                <a:pathLst>
                  <a:path w="3620" h="5094" extrusionOk="0">
                    <a:moveTo>
                      <a:pt x="2876" y="1"/>
                    </a:moveTo>
                    <a:lnTo>
                      <a:pt x="2876" y="1"/>
                    </a:lnTo>
                    <a:cubicBezTo>
                      <a:pt x="2207" y="621"/>
                      <a:pt x="1686" y="1315"/>
                      <a:pt x="1240" y="2034"/>
                    </a:cubicBezTo>
                    <a:cubicBezTo>
                      <a:pt x="744" y="2827"/>
                      <a:pt x="397" y="3670"/>
                      <a:pt x="124" y="4463"/>
                    </a:cubicBezTo>
                    <a:cubicBezTo>
                      <a:pt x="75" y="4686"/>
                      <a:pt x="0" y="4909"/>
                      <a:pt x="124" y="5083"/>
                    </a:cubicBezTo>
                    <a:cubicBezTo>
                      <a:pt x="143" y="5090"/>
                      <a:pt x="164" y="5094"/>
                      <a:pt x="186" y="5094"/>
                    </a:cubicBezTo>
                    <a:cubicBezTo>
                      <a:pt x="306" y="5094"/>
                      <a:pt x="458" y="4986"/>
                      <a:pt x="521" y="4860"/>
                    </a:cubicBezTo>
                    <a:cubicBezTo>
                      <a:pt x="1265" y="4091"/>
                      <a:pt x="1860" y="3347"/>
                      <a:pt x="2479" y="2554"/>
                    </a:cubicBezTo>
                    <a:cubicBezTo>
                      <a:pt x="2975" y="1860"/>
                      <a:pt x="3471" y="1191"/>
                      <a:pt x="3620" y="497"/>
                    </a:cubicBezTo>
                    <a:lnTo>
                      <a:pt x="3620" y="497"/>
                    </a:lnTo>
                    <a:cubicBezTo>
                      <a:pt x="3471" y="596"/>
                      <a:pt x="3297" y="720"/>
                      <a:pt x="3099" y="819"/>
                    </a:cubicBezTo>
                    <a:cubicBezTo>
                      <a:pt x="3248" y="596"/>
                      <a:pt x="3372" y="348"/>
                      <a:pt x="3446" y="100"/>
                    </a:cubicBezTo>
                    <a:lnTo>
                      <a:pt x="3446" y="100"/>
                    </a:lnTo>
                    <a:cubicBezTo>
                      <a:pt x="3198" y="298"/>
                      <a:pt x="2950" y="472"/>
                      <a:pt x="2727" y="670"/>
                    </a:cubicBezTo>
                    <a:cubicBezTo>
                      <a:pt x="2826" y="447"/>
                      <a:pt x="2876" y="224"/>
                      <a:pt x="2876"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2" name="Google Shape;11882;p30"/>
              <p:cNvSpPr/>
              <p:nvPr/>
            </p:nvSpPr>
            <p:spPr>
              <a:xfrm>
                <a:off x="3767875" y="1203475"/>
                <a:ext cx="144425" cy="101650"/>
              </a:xfrm>
              <a:custGeom>
                <a:avLst/>
                <a:gdLst/>
                <a:ahLst/>
                <a:cxnLst/>
                <a:rect l="l" t="t" r="r" b="b"/>
                <a:pathLst>
                  <a:path w="5777" h="4066" extrusionOk="0">
                    <a:moveTo>
                      <a:pt x="1314" y="0"/>
                    </a:moveTo>
                    <a:cubicBezTo>
                      <a:pt x="1116" y="0"/>
                      <a:pt x="868" y="25"/>
                      <a:pt x="695" y="149"/>
                    </a:cubicBezTo>
                    <a:cubicBezTo>
                      <a:pt x="645" y="223"/>
                      <a:pt x="596" y="273"/>
                      <a:pt x="546" y="298"/>
                    </a:cubicBezTo>
                    <a:cubicBezTo>
                      <a:pt x="397" y="397"/>
                      <a:pt x="75" y="372"/>
                      <a:pt x="25" y="496"/>
                    </a:cubicBezTo>
                    <a:cubicBezTo>
                      <a:pt x="1" y="521"/>
                      <a:pt x="25" y="546"/>
                      <a:pt x="25" y="595"/>
                    </a:cubicBezTo>
                    <a:cubicBezTo>
                      <a:pt x="75" y="769"/>
                      <a:pt x="199" y="918"/>
                      <a:pt x="298" y="1091"/>
                    </a:cubicBezTo>
                    <a:cubicBezTo>
                      <a:pt x="620" y="1512"/>
                      <a:pt x="992" y="1884"/>
                      <a:pt x="1414" y="2231"/>
                    </a:cubicBezTo>
                    <a:cubicBezTo>
                      <a:pt x="1686" y="2479"/>
                      <a:pt x="2009" y="2653"/>
                      <a:pt x="2356" y="2851"/>
                    </a:cubicBezTo>
                    <a:cubicBezTo>
                      <a:pt x="2876" y="3124"/>
                      <a:pt x="3422" y="3397"/>
                      <a:pt x="4016" y="3570"/>
                    </a:cubicBezTo>
                    <a:cubicBezTo>
                      <a:pt x="4314" y="3694"/>
                      <a:pt x="4636" y="3768"/>
                      <a:pt x="4934" y="3868"/>
                    </a:cubicBezTo>
                    <a:cubicBezTo>
                      <a:pt x="5033" y="3892"/>
                      <a:pt x="5777" y="4066"/>
                      <a:pt x="5777" y="4066"/>
                    </a:cubicBezTo>
                    <a:cubicBezTo>
                      <a:pt x="5529" y="2702"/>
                      <a:pt x="4636" y="1463"/>
                      <a:pt x="3248" y="620"/>
                    </a:cubicBezTo>
                    <a:cubicBezTo>
                      <a:pt x="2727" y="273"/>
                      <a:pt x="2108" y="25"/>
                      <a:pt x="1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3" name="Google Shape;11883;p30"/>
              <p:cNvSpPr/>
              <p:nvPr/>
            </p:nvSpPr>
            <p:spPr>
              <a:xfrm>
                <a:off x="3823650" y="1248100"/>
                <a:ext cx="81225" cy="51450"/>
              </a:xfrm>
              <a:custGeom>
                <a:avLst/>
                <a:gdLst/>
                <a:ahLst/>
                <a:cxnLst/>
                <a:rect l="l" t="t" r="r" b="b"/>
                <a:pathLst>
                  <a:path w="3249" h="2058" extrusionOk="0">
                    <a:moveTo>
                      <a:pt x="1513" y="0"/>
                    </a:moveTo>
                    <a:cubicBezTo>
                      <a:pt x="1516" y="6"/>
                      <a:pt x="1520" y="12"/>
                      <a:pt x="1525" y="18"/>
                    </a:cubicBezTo>
                    <a:lnTo>
                      <a:pt x="1525" y="18"/>
                    </a:lnTo>
                    <a:cubicBezTo>
                      <a:pt x="1521" y="12"/>
                      <a:pt x="1517" y="6"/>
                      <a:pt x="1513" y="0"/>
                    </a:cubicBezTo>
                    <a:close/>
                    <a:moveTo>
                      <a:pt x="1525" y="18"/>
                    </a:moveTo>
                    <a:cubicBezTo>
                      <a:pt x="1668" y="237"/>
                      <a:pt x="1788" y="479"/>
                      <a:pt x="1885" y="744"/>
                    </a:cubicBezTo>
                    <a:cubicBezTo>
                      <a:pt x="1538" y="546"/>
                      <a:pt x="1166" y="347"/>
                      <a:pt x="720" y="248"/>
                    </a:cubicBezTo>
                    <a:lnTo>
                      <a:pt x="720" y="248"/>
                    </a:lnTo>
                    <a:cubicBezTo>
                      <a:pt x="893" y="496"/>
                      <a:pt x="1042" y="719"/>
                      <a:pt x="1141" y="967"/>
                    </a:cubicBezTo>
                    <a:cubicBezTo>
                      <a:pt x="769" y="917"/>
                      <a:pt x="372" y="868"/>
                      <a:pt x="1" y="818"/>
                    </a:cubicBezTo>
                    <a:lnTo>
                      <a:pt x="1" y="818"/>
                    </a:lnTo>
                    <a:cubicBezTo>
                      <a:pt x="273" y="1240"/>
                      <a:pt x="769" y="1537"/>
                      <a:pt x="1364" y="1711"/>
                    </a:cubicBezTo>
                    <a:cubicBezTo>
                      <a:pt x="1736" y="1810"/>
                      <a:pt x="2256" y="2033"/>
                      <a:pt x="2752" y="2058"/>
                    </a:cubicBezTo>
                    <a:cubicBezTo>
                      <a:pt x="3248" y="2008"/>
                      <a:pt x="3199" y="1636"/>
                      <a:pt x="3124" y="1438"/>
                    </a:cubicBezTo>
                    <a:cubicBezTo>
                      <a:pt x="2951" y="1116"/>
                      <a:pt x="2752" y="843"/>
                      <a:pt x="2455" y="595"/>
                    </a:cubicBezTo>
                    <a:cubicBezTo>
                      <a:pt x="2306" y="471"/>
                      <a:pt x="2157" y="347"/>
                      <a:pt x="2009" y="248"/>
                    </a:cubicBezTo>
                    <a:cubicBezTo>
                      <a:pt x="1892" y="202"/>
                      <a:pt x="1601" y="111"/>
                      <a:pt x="1525" y="18"/>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4" name="Google Shape;11884;p30"/>
              <p:cNvSpPr/>
              <p:nvPr/>
            </p:nvSpPr>
            <p:spPr>
              <a:xfrm>
                <a:off x="3920325" y="1119475"/>
                <a:ext cx="77500" cy="162550"/>
              </a:xfrm>
              <a:custGeom>
                <a:avLst/>
                <a:gdLst/>
                <a:ahLst/>
                <a:cxnLst/>
                <a:rect l="l" t="t" r="r" b="b"/>
                <a:pathLst>
                  <a:path w="3100" h="6502" extrusionOk="0">
                    <a:moveTo>
                      <a:pt x="2207" y="1"/>
                    </a:moveTo>
                    <a:cubicBezTo>
                      <a:pt x="1990" y="1"/>
                      <a:pt x="1774" y="169"/>
                      <a:pt x="1557" y="169"/>
                    </a:cubicBezTo>
                    <a:cubicBezTo>
                      <a:pt x="1534" y="169"/>
                      <a:pt x="1511" y="167"/>
                      <a:pt x="1488" y="162"/>
                    </a:cubicBezTo>
                    <a:cubicBezTo>
                      <a:pt x="1456" y="153"/>
                      <a:pt x="1425" y="149"/>
                      <a:pt x="1396" y="149"/>
                    </a:cubicBezTo>
                    <a:cubicBezTo>
                      <a:pt x="1109" y="149"/>
                      <a:pt x="956" y="555"/>
                      <a:pt x="844" y="757"/>
                    </a:cubicBezTo>
                    <a:cubicBezTo>
                      <a:pt x="645" y="1030"/>
                      <a:pt x="497" y="1352"/>
                      <a:pt x="373" y="1650"/>
                    </a:cubicBezTo>
                    <a:cubicBezTo>
                      <a:pt x="125" y="2245"/>
                      <a:pt x="1" y="2865"/>
                      <a:pt x="1" y="3459"/>
                    </a:cubicBezTo>
                    <a:cubicBezTo>
                      <a:pt x="1" y="4253"/>
                      <a:pt x="224" y="5021"/>
                      <a:pt x="670" y="5691"/>
                    </a:cubicBezTo>
                    <a:cubicBezTo>
                      <a:pt x="819" y="5889"/>
                      <a:pt x="1042" y="6310"/>
                      <a:pt x="1364" y="6459"/>
                    </a:cubicBezTo>
                    <a:cubicBezTo>
                      <a:pt x="1428" y="6489"/>
                      <a:pt x="1489" y="6502"/>
                      <a:pt x="1547" y="6502"/>
                    </a:cubicBezTo>
                    <a:cubicBezTo>
                      <a:pt x="1832" y="6502"/>
                      <a:pt x="2050" y="6194"/>
                      <a:pt x="2133" y="5988"/>
                    </a:cubicBezTo>
                    <a:cubicBezTo>
                      <a:pt x="2505" y="4798"/>
                      <a:pt x="2678" y="3633"/>
                      <a:pt x="2901" y="2468"/>
                    </a:cubicBezTo>
                    <a:cubicBezTo>
                      <a:pt x="2976" y="2096"/>
                      <a:pt x="3025" y="1749"/>
                      <a:pt x="3050" y="1377"/>
                    </a:cubicBezTo>
                    <a:cubicBezTo>
                      <a:pt x="3100" y="1129"/>
                      <a:pt x="3100" y="832"/>
                      <a:pt x="3000" y="633"/>
                    </a:cubicBezTo>
                    <a:cubicBezTo>
                      <a:pt x="2901" y="435"/>
                      <a:pt x="2629" y="63"/>
                      <a:pt x="2306" y="14"/>
                    </a:cubicBezTo>
                    <a:cubicBezTo>
                      <a:pt x="2273" y="5"/>
                      <a:pt x="2240" y="1"/>
                      <a:pt x="2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5" name="Google Shape;11885;p30"/>
              <p:cNvSpPr/>
              <p:nvPr/>
            </p:nvSpPr>
            <p:spPr>
              <a:xfrm>
                <a:off x="3933350" y="1176200"/>
                <a:ext cx="42175" cy="96200"/>
              </a:xfrm>
              <a:custGeom>
                <a:avLst/>
                <a:gdLst/>
                <a:ahLst/>
                <a:cxnLst/>
                <a:rect l="l" t="t" r="r" b="b"/>
                <a:pathLst>
                  <a:path w="1687" h="3848" extrusionOk="0">
                    <a:moveTo>
                      <a:pt x="521" y="1"/>
                    </a:moveTo>
                    <a:cubicBezTo>
                      <a:pt x="347" y="372"/>
                      <a:pt x="248" y="744"/>
                      <a:pt x="224" y="1116"/>
                    </a:cubicBezTo>
                    <a:cubicBezTo>
                      <a:pt x="174" y="1339"/>
                      <a:pt x="25" y="1587"/>
                      <a:pt x="25" y="1835"/>
                    </a:cubicBezTo>
                    <a:cubicBezTo>
                      <a:pt x="0" y="2480"/>
                      <a:pt x="496" y="3198"/>
                      <a:pt x="893" y="3694"/>
                    </a:cubicBezTo>
                    <a:cubicBezTo>
                      <a:pt x="957" y="3780"/>
                      <a:pt x="1059" y="3848"/>
                      <a:pt x="1183" y="3848"/>
                    </a:cubicBezTo>
                    <a:cubicBezTo>
                      <a:pt x="1201" y="3848"/>
                      <a:pt x="1220" y="3846"/>
                      <a:pt x="1240" y="3843"/>
                    </a:cubicBezTo>
                    <a:lnTo>
                      <a:pt x="1513" y="2356"/>
                    </a:lnTo>
                    <a:cubicBezTo>
                      <a:pt x="1587" y="1959"/>
                      <a:pt x="1686" y="1562"/>
                      <a:pt x="1612" y="1190"/>
                    </a:cubicBezTo>
                    <a:lnTo>
                      <a:pt x="1612" y="1190"/>
                    </a:lnTo>
                    <a:cubicBezTo>
                      <a:pt x="1513" y="1265"/>
                      <a:pt x="1438" y="1389"/>
                      <a:pt x="1339" y="1488"/>
                    </a:cubicBezTo>
                    <a:cubicBezTo>
                      <a:pt x="1364" y="1017"/>
                      <a:pt x="1314" y="571"/>
                      <a:pt x="1141" y="149"/>
                    </a:cubicBezTo>
                    <a:cubicBezTo>
                      <a:pt x="1017" y="372"/>
                      <a:pt x="967" y="571"/>
                      <a:pt x="942" y="769"/>
                    </a:cubicBezTo>
                    <a:cubicBezTo>
                      <a:pt x="818" y="496"/>
                      <a:pt x="695" y="248"/>
                      <a:pt x="521"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6" name="Google Shape;11886;p30"/>
              <p:cNvSpPr/>
              <p:nvPr/>
            </p:nvSpPr>
            <p:spPr>
              <a:xfrm>
                <a:off x="3707150" y="1252125"/>
                <a:ext cx="195225" cy="73700"/>
              </a:xfrm>
              <a:custGeom>
                <a:avLst/>
                <a:gdLst/>
                <a:ahLst/>
                <a:cxnLst/>
                <a:rect l="l" t="t" r="r" b="b"/>
                <a:pathLst>
                  <a:path w="7809" h="2948" extrusionOk="0">
                    <a:moveTo>
                      <a:pt x="1537" y="0"/>
                    </a:moveTo>
                    <a:cubicBezTo>
                      <a:pt x="1432" y="0"/>
                      <a:pt x="1326" y="13"/>
                      <a:pt x="1215" y="62"/>
                    </a:cubicBezTo>
                    <a:cubicBezTo>
                      <a:pt x="1017" y="161"/>
                      <a:pt x="893" y="285"/>
                      <a:pt x="744" y="409"/>
                    </a:cubicBezTo>
                    <a:cubicBezTo>
                      <a:pt x="570" y="558"/>
                      <a:pt x="322" y="657"/>
                      <a:pt x="149" y="831"/>
                    </a:cubicBezTo>
                    <a:cubicBezTo>
                      <a:pt x="0" y="1004"/>
                      <a:pt x="75" y="1128"/>
                      <a:pt x="99" y="1252"/>
                    </a:cubicBezTo>
                    <a:cubicBezTo>
                      <a:pt x="124" y="1302"/>
                      <a:pt x="149" y="1302"/>
                      <a:pt x="149" y="1401"/>
                    </a:cubicBezTo>
                    <a:cubicBezTo>
                      <a:pt x="149" y="1451"/>
                      <a:pt x="124" y="1525"/>
                      <a:pt x="149" y="1624"/>
                    </a:cubicBezTo>
                    <a:cubicBezTo>
                      <a:pt x="199" y="1872"/>
                      <a:pt x="446" y="2120"/>
                      <a:pt x="719" y="2244"/>
                    </a:cubicBezTo>
                    <a:cubicBezTo>
                      <a:pt x="2013" y="2761"/>
                      <a:pt x="3705" y="2948"/>
                      <a:pt x="5387" y="2948"/>
                    </a:cubicBezTo>
                    <a:cubicBezTo>
                      <a:pt x="5961" y="2948"/>
                      <a:pt x="6535" y="2926"/>
                      <a:pt x="7090" y="2888"/>
                    </a:cubicBezTo>
                    <a:cubicBezTo>
                      <a:pt x="7338" y="2864"/>
                      <a:pt x="7660" y="2789"/>
                      <a:pt x="7759" y="2640"/>
                    </a:cubicBezTo>
                    <a:cubicBezTo>
                      <a:pt x="7809" y="2467"/>
                      <a:pt x="7710" y="2393"/>
                      <a:pt x="7586" y="2293"/>
                    </a:cubicBezTo>
                    <a:cubicBezTo>
                      <a:pt x="7065" y="1822"/>
                      <a:pt x="6421" y="1500"/>
                      <a:pt x="5727" y="1178"/>
                    </a:cubicBezTo>
                    <a:cubicBezTo>
                      <a:pt x="5553" y="1079"/>
                      <a:pt x="5355" y="1029"/>
                      <a:pt x="5181" y="930"/>
                    </a:cubicBezTo>
                    <a:cubicBezTo>
                      <a:pt x="4140" y="508"/>
                      <a:pt x="3099" y="62"/>
                      <a:pt x="1859" y="13"/>
                    </a:cubicBezTo>
                    <a:cubicBezTo>
                      <a:pt x="1748" y="13"/>
                      <a:pt x="1643" y="0"/>
                      <a:pt x="15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7" name="Google Shape;11887;p30"/>
              <p:cNvSpPr/>
              <p:nvPr/>
            </p:nvSpPr>
            <p:spPr>
              <a:xfrm>
                <a:off x="3771600" y="1278450"/>
                <a:ext cx="119000" cy="39700"/>
              </a:xfrm>
              <a:custGeom>
                <a:avLst/>
                <a:gdLst/>
                <a:ahLst/>
                <a:cxnLst/>
                <a:rect l="l" t="t" r="r" b="b"/>
                <a:pathLst>
                  <a:path w="4760" h="1588" extrusionOk="0">
                    <a:moveTo>
                      <a:pt x="719" y="1"/>
                    </a:moveTo>
                    <a:lnTo>
                      <a:pt x="719" y="1"/>
                    </a:lnTo>
                    <a:cubicBezTo>
                      <a:pt x="731" y="17"/>
                      <a:pt x="751" y="31"/>
                      <a:pt x="776" y="42"/>
                    </a:cubicBezTo>
                    <a:lnTo>
                      <a:pt x="776" y="42"/>
                    </a:lnTo>
                    <a:cubicBezTo>
                      <a:pt x="757" y="28"/>
                      <a:pt x="738" y="14"/>
                      <a:pt x="719" y="1"/>
                    </a:cubicBezTo>
                    <a:close/>
                    <a:moveTo>
                      <a:pt x="776" y="42"/>
                    </a:moveTo>
                    <a:lnTo>
                      <a:pt x="776" y="42"/>
                    </a:lnTo>
                    <a:cubicBezTo>
                      <a:pt x="931" y="157"/>
                      <a:pt x="1091" y="287"/>
                      <a:pt x="1289" y="398"/>
                    </a:cubicBezTo>
                    <a:cubicBezTo>
                      <a:pt x="1125" y="377"/>
                      <a:pt x="948" y="365"/>
                      <a:pt x="767" y="365"/>
                    </a:cubicBezTo>
                    <a:cubicBezTo>
                      <a:pt x="511" y="365"/>
                      <a:pt x="247" y="389"/>
                      <a:pt x="0" y="447"/>
                    </a:cubicBezTo>
                    <a:cubicBezTo>
                      <a:pt x="397" y="596"/>
                      <a:pt x="843" y="769"/>
                      <a:pt x="1240" y="943"/>
                    </a:cubicBezTo>
                    <a:lnTo>
                      <a:pt x="595" y="1116"/>
                    </a:lnTo>
                    <a:cubicBezTo>
                      <a:pt x="630" y="1109"/>
                      <a:pt x="671" y="1106"/>
                      <a:pt x="715" y="1106"/>
                    </a:cubicBezTo>
                    <a:cubicBezTo>
                      <a:pt x="985" y="1106"/>
                      <a:pt x="1399" y="1219"/>
                      <a:pt x="1612" y="1240"/>
                    </a:cubicBezTo>
                    <a:cubicBezTo>
                      <a:pt x="1959" y="1265"/>
                      <a:pt x="2256" y="1315"/>
                      <a:pt x="2603" y="1340"/>
                    </a:cubicBezTo>
                    <a:cubicBezTo>
                      <a:pt x="3322" y="1389"/>
                      <a:pt x="4016" y="1488"/>
                      <a:pt x="4735" y="1587"/>
                    </a:cubicBezTo>
                    <a:cubicBezTo>
                      <a:pt x="4760" y="1513"/>
                      <a:pt x="4710" y="1463"/>
                      <a:pt x="4636" y="1439"/>
                    </a:cubicBezTo>
                    <a:cubicBezTo>
                      <a:pt x="4239" y="1216"/>
                      <a:pt x="3942" y="968"/>
                      <a:pt x="3471" y="769"/>
                    </a:cubicBezTo>
                    <a:cubicBezTo>
                      <a:pt x="3000" y="596"/>
                      <a:pt x="2479" y="398"/>
                      <a:pt x="1983" y="274"/>
                    </a:cubicBezTo>
                    <a:cubicBezTo>
                      <a:pt x="1760" y="224"/>
                      <a:pt x="1562" y="150"/>
                      <a:pt x="1364" y="125"/>
                    </a:cubicBezTo>
                    <a:cubicBezTo>
                      <a:pt x="1177" y="104"/>
                      <a:pt x="904" y="101"/>
                      <a:pt x="776" y="42"/>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8" name="Google Shape;11888;p30"/>
              <p:cNvSpPr/>
              <p:nvPr/>
            </p:nvSpPr>
            <p:spPr>
              <a:xfrm>
                <a:off x="3840375" y="1140875"/>
                <a:ext cx="108500" cy="154650"/>
              </a:xfrm>
              <a:custGeom>
                <a:avLst/>
                <a:gdLst/>
                <a:ahLst/>
                <a:cxnLst/>
                <a:rect l="l" t="t" r="r" b="b"/>
                <a:pathLst>
                  <a:path w="4340" h="6186" extrusionOk="0">
                    <a:moveTo>
                      <a:pt x="1488" y="1"/>
                    </a:moveTo>
                    <a:cubicBezTo>
                      <a:pt x="1240" y="1"/>
                      <a:pt x="1067" y="273"/>
                      <a:pt x="819" y="323"/>
                    </a:cubicBezTo>
                    <a:cubicBezTo>
                      <a:pt x="769" y="348"/>
                      <a:pt x="726" y="348"/>
                      <a:pt x="686" y="348"/>
                    </a:cubicBezTo>
                    <a:cubicBezTo>
                      <a:pt x="645" y="348"/>
                      <a:pt x="608" y="348"/>
                      <a:pt x="571" y="372"/>
                    </a:cubicBezTo>
                    <a:cubicBezTo>
                      <a:pt x="447" y="397"/>
                      <a:pt x="323" y="496"/>
                      <a:pt x="249" y="571"/>
                    </a:cubicBezTo>
                    <a:cubicBezTo>
                      <a:pt x="199" y="695"/>
                      <a:pt x="199" y="794"/>
                      <a:pt x="150" y="893"/>
                    </a:cubicBezTo>
                    <a:cubicBezTo>
                      <a:pt x="26" y="1538"/>
                      <a:pt x="1" y="2182"/>
                      <a:pt x="100" y="2777"/>
                    </a:cubicBezTo>
                    <a:cubicBezTo>
                      <a:pt x="199" y="3347"/>
                      <a:pt x="522" y="3719"/>
                      <a:pt x="869" y="4140"/>
                    </a:cubicBezTo>
                    <a:cubicBezTo>
                      <a:pt x="1513" y="5008"/>
                      <a:pt x="2455" y="5777"/>
                      <a:pt x="3744" y="6148"/>
                    </a:cubicBezTo>
                    <a:cubicBezTo>
                      <a:pt x="3781" y="6173"/>
                      <a:pt x="3825" y="6186"/>
                      <a:pt x="3865" y="6186"/>
                    </a:cubicBezTo>
                    <a:cubicBezTo>
                      <a:pt x="3905" y="6186"/>
                      <a:pt x="3943" y="6173"/>
                      <a:pt x="3967" y="6148"/>
                    </a:cubicBezTo>
                    <a:cubicBezTo>
                      <a:pt x="3992" y="6124"/>
                      <a:pt x="3992" y="6099"/>
                      <a:pt x="4042" y="6074"/>
                    </a:cubicBezTo>
                    <a:cubicBezTo>
                      <a:pt x="4190" y="5777"/>
                      <a:pt x="4215" y="5504"/>
                      <a:pt x="4240" y="5256"/>
                    </a:cubicBezTo>
                    <a:cubicBezTo>
                      <a:pt x="4339" y="4264"/>
                      <a:pt x="4091" y="3372"/>
                      <a:pt x="3794" y="2430"/>
                    </a:cubicBezTo>
                    <a:cubicBezTo>
                      <a:pt x="3794" y="2380"/>
                      <a:pt x="3744" y="2356"/>
                      <a:pt x="3744" y="2281"/>
                    </a:cubicBezTo>
                    <a:cubicBezTo>
                      <a:pt x="3695" y="2009"/>
                      <a:pt x="3595" y="1761"/>
                      <a:pt x="3447" y="1513"/>
                    </a:cubicBezTo>
                    <a:cubicBezTo>
                      <a:pt x="3298" y="1290"/>
                      <a:pt x="3124" y="1116"/>
                      <a:pt x="2951" y="918"/>
                    </a:cubicBezTo>
                    <a:cubicBezTo>
                      <a:pt x="2753" y="695"/>
                      <a:pt x="2579" y="496"/>
                      <a:pt x="2356" y="298"/>
                    </a:cubicBezTo>
                    <a:cubicBezTo>
                      <a:pt x="2207" y="149"/>
                      <a:pt x="1935" y="125"/>
                      <a:pt x="1687" y="25"/>
                    </a:cubicBezTo>
                    <a:cubicBezTo>
                      <a:pt x="1612" y="25"/>
                      <a:pt x="1563" y="1"/>
                      <a:pt x="1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9" name="Google Shape;11889;p30"/>
              <p:cNvSpPr/>
              <p:nvPr/>
            </p:nvSpPr>
            <p:spPr>
              <a:xfrm>
                <a:off x="3868275" y="1181150"/>
                <a:ext cx="71925" cy="101050"/>
              </a:xfrm>
              <a:custGeom>
                <a:avLst/>
                <a:gdLst/>
                <a:ahLst/>
                <a:cxnLst/>
                <a:rect l="l" t="t" r="r" b="b"/>
                <a:pathLst>
                  <a:path w="2877" h="4042" extrusionOk="0">
                    <a:moveTo>
                      <a:pt x="2182" y="1240"/>
                    </a:moveTo>
                    <a:cubicBezTo>
                      <a:pt x="2177" y="1245"/>
                      <a:pt x="2174" y="1252"/>
                      <a:pt x="2173" y="1260"/>
                    </a:cubicBezTo>
                    <a:lnTo>
                      <a:pt x="2173" y="1260"/>
                    </a:lnTo>
                    <a:cubicBezTo>
                      <a:pt x="2176" y="1254"/>
                      <a:pt x="2179" y="1247"/>
                      <a:pt x="2182" y="1240"/>
                    </a:cubicBezTo>
                    <a:close/>
                    <a:moveTo>
                      <a:pt x="1091" y="1"/>
                    </a:moveTo>
                    <a:cubicBezTo>
                      <a:pt x="1017" y="298"/>
                      <a:pt x="992" y="571"/>
                      <a:pt x="967" y="869"/>
                    </a:cubicBezTo>
                    <a:cubicBezTo>
                      <a:pt x="645" y="621"/>
                      <a:pt x="323" y="323"/>
                      <a:pt x="0" y="75"/>
                    </a:cubicBezTo>
                    <a:lnTo>
                      <a:pt x="0" y="75"/>
                    </a:lnTo>
                    <a:cubicBezTo>
                      <a:pt x="0" y="670"/>
                      <a:pt x="100" y="1240"/>
                      <a:pt x="323" y="1761"/>
                    </a:cubicBezTo>
                    <a:cubicBezTo>
                      <a:pt x="496" y="2207"/>
                      <a:pt x="744" y="2653"/>
                      <a:pt x="1091" y="3050"/>
                    </a:cubicBezTo>
                    <a:cubicBezTo>
                      <a:pt x="1240" y="3273"/>
                      <a:pt x="1438" y="3447"/>
                      <a:pt x="1637" y="3645"/>
                    </a:cubicBezTo>
                    <a:cubicBezTo>
                      <a:pt x="1761" y="3769"/>
                      <a:pt x="1984" y="4042"/>
                      <a:pt x="2232" y="4042"/>
                    </a:cubicBezTo>
                    <a:cubicBezTo>
                      <a:pt x="2876" y="4042"/>
                      <a:pt x="2628" y="3000"/>
                      <a:pt x="2603" y="2777"/>
                    </a:cubicBezTo>
                    <a:cubicBezTo>
                      <a:pt x="2579" y="2505"/>
                      <a:pt x="2504" y="2257"/>
                      <a:pt x="2455" y="1984"/>
                    </a:cubicBezTo>
                    <a:cubicBezTo>
                      <a:pt x="2430" y="1860"/>
                      <a:pt x="2380" y="1687"/>
                      <a:pt x="2331" y="1563"/>
                    </a:cubicBezTo>
                    <a:cubicBezTo>
                      <a:pt x="2308" y="1518"/>
                      <a:pt x="2166" y="1333"/>
                      <a:pt x="2173" y="1260"/>
                    </a:cubicBezTo>
                    <a:lnTo>
                      <a:pt x="2173" y="1260"/>
                    </a:lnTo>
                    <a:cubicBezTo>
                      <a:pt x="2100" y="1429"/>
                      <a:pt x="2007" y="1619"/>
                      <a:pt x="1959" y="1786"/>
                    </a:cubicBezTo>
                    <a:cubicBezTo>
                      <a:pt x="1810" y="1141"/>
                      <a:pt x="1513" y="521"/>
                      <a:pt x="1091"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0" name="Google Shape;11890;p30"/>
              <p:cNvSpPr/>
              <p:nvPr/>
            </p:nvSpPr>
            <p:spPr>
              <a:xfrm>
                <a:off x="3958750" y="1120425"/>
                <a:ext cx="99200" cy="158150"/>
              </a:xfrm>
              <a:custGeom>
                <a:avLst/>
                <a:gdLst/>
                <a:ahLst/>
                <a:cxnLst/>
                <a:rect l="l" t="t" r="r" b="b"/>
                <a:pathLst>
                  <a:path w="3968" h="6326" extrusionOk="0">
                    <a:moveTo>
                      <a:pt x="2951" y="1"/>
                    </a:moveTo>
                    <a:cubicBezTo>
                      <a:pt x="2529" y="25"/>
                      <a:pt x="1910" y="719"/>
                      <a:pt x="1686" y="967"/>
                    </a:cubicBezTo>
                    <a:cubicBezTo>
                      <a:pt x="1339" y="1364"/>
                      <a:pt x="1067" y="1761"/>
                      <a:pt x="844" y="2182"/>
                    </a:cubicBezTo>
                    <a:cubicBezTo>
                      <a:pt x="348" y="3000"/>
                      <a:pt x="50" y="3868"/>
                      <a:pt x="1" y="4711"/>
                    </a:cubicBezTo>
                    <a:cubicBezTo>
                      <a:pt x="1" y="5107"/>
                      <a:pt x="75" y="5479"/>
                      <a:pt x="199" y="5851"/>
                    </a:cubicBezTo>
                    <a:cubicBezTo>
                      <a:pt x="236" y="5979"/>
                      <a:pt x="436" y="6325"/>
                      <a:pt x="668" y="6325"/>
                    </a:cubicBezTo>
                    <a:cubicBezTo>
                      <a:pt x="749" y="6325"/>
                      <a:pt x="834" y="6283"/>
                      <a:pt x="918" y="6173"/>
                    </a:cubicBezTo>
                    <a:cubicBezTo>
                      <a:pt x="1215" y="5727"/>
                      <a:pt x="1563" y="5281"/>
                      <a:pt x="1860" y="4834"/>
                    </a:cubicBezTo>
                    <a:cubicBezTo>
                      <a:pt x="2306" y="4240"/>
                      <a:pt x="2728" y="3620"/>
                      <a:pt x="3075" y="3000"/>
                    </a:cubicBezTo>
                    <a:cubicBezTo>
                      <a:pt x="3447" y="2331"/>
                      <a:pt x="3694" y="1637"/>
                      <a:pt x="3843" y="967"/>
                    </a:cubicBezTo>
                    <a:cubicBezTo>
                      <a:pt x="3967" y="620"/>
                      <a:pt x="3818" y="447"/>
                      <a:pt x="3645" y="149"/>
                    </a:cubicBezTo>
                    <a:cubicBezTo>
                      <a:pt x="3645" y="124"/>
                      <a:pt x="3595" y="75"/>
                      <a:pt x="3546" y="75"/>
                    </a:cubicBezTo>
                    <a:cubicBezTo>
                      <a:pt x="3521" y="58"/>
                      <a:pt x="3491" y="53"/>
                      <a:pt x="3458" y="53"/>
                    </a:cubicBezTo>
                    <a:cubicBezTo>
                      <a:pt x="3394" y="53"/>
                      <a:pt x="3323" y="75"/>
                      <a:pt x="3273" y="75"/>
                    </a:cubicBezTo>
                    <a:cubicBezTo>
                      <a:pt x="3149" y="75"/>
                      <a:pt x="3075" y="1"/>
                      <a:pt x="2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1" name="Google Shape;11891;p30"/>
              <p:cNvSpPr/>
              <p:nvPr/>
            </p:nvSpPr>
            <p:spPr>
              <a:xfrm>
                <a:off x="3974250" y="1147075"/>
                <a:ext cx="50850" cy="115025"/>
              </a:xfrm>
              <a:custGeom>
                <a:avLst/>
                <a:gdLst/>
                <a:ahLst/>
                <a:cxnLst/>
                <a:rect l="l" t="t" r="r" b="b"/>
                <a:pathLst>
                  <a:path w="2034" h="4601" extrusionOk="0">
                    <a:moveTo>
                      <a:pt x="1612" y="0"/>
                    </a:moveTo>
                    <a:lnTo>
                      <a:pt x="1612" y="0"/>
                    </a:lnTo>
                    <a:cubicBezTo>
                      <a:pt x="1190" y="571"/>
                      <a:pt x="819" y="1190"/>
                      <a:pt x="546" y="1860"/>
                    </a:cubicBezTo>
                    <a:cubicBezTo>
                      <a:pt x="298" y="2405"/>
                      <a:pt x="124" y="3000"/>
                      <a:pt x="75" y="3545"/>
                    </a:cubicBezTo>
                    <a:cubicBezTo>
                      <a:pt x="50" y="3843"/>
                      <a:pt x="1" y="4116"/>
                      <a:pt x="50" y="4388"/>
                    </a:cubicBezTo>
                    <a:cubicBezTo>
                      <a:pt x="61" y="4538"/>
                      <a:pt x="113" y="4600"/>
                      <a:pt x="187" y="4600"/>
                    </a:cubicBezTo>
                    <a:cubicBezTo>
                      <a:pt x="285" y="4600"/>
                      <a:pt x="419" y="4493"/>
                      <a:pt x="546" y="4339"/>
                    </a:cubicBezTo>
                    <a:cubicBezTo>
                      <a:pt x="943" y="3793"/>
                      <a:pt x="1290" y="3223"/>
                      <a:pt x="1537" y="2653"/>
                    </a:cubicBezTo>
                    <a:cubicBezTo>
                      <a:pt x="1661" y="2380"/>
                      <a:pt x="1736" y="2108"/>
                      <a:pt x="1835" y="1810"/>
                    </a:cubicBezTo>
                    <a:cubicBezTo>
                      <a:pt x="1909" y="1637"/>
                      <a:pt x="1909" y="1141"/>
                      <a:pt x="2033" y="1017"/>
                    </a:cubicBezTo>
                    <a:lnTo>
                      <a:pt x="2033" y="1017"/>
                    </a:lnTo>
                    <a:cubicBezTo>
                      <a:pt x="1810" y="1190"/>
                      <a:pt x="1587" y="1413"/>
                      <a:pt x="1364" y="1637"/>
                    </a:cubicBezTo>
                    <a:cubicBezTo>
                      <a:pt x="1537" y="1066"/>
                      <a:pt x="1612" y="521"/>
                      <a:pt x="1612"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2" name="Google Shape;11892;p30"/>
              <p:cNvSpPr/>
              <p:nvPr/>
            </p:nvSpPr>
            <p:spPr>
              <a:xfrm>
                <a:off x="3710250" y="1332875"/>
                <a:ext cx="185625" cy="92650"/>
              </a:xfrm>
              <a:custGeom>
                <a:avLst/>
                <a:gdLst/>
                <a:ahLst/>
                <a:cxnLst/>
                <a:rect l="l" t="t" r="r" b="b"/>
                <a:pathLst>
                  <a:path w="7425" h="3706" extrusionOk="0">
                    <a:moveTo>
                      <a:pt x="7002" y="1"/>
                    </a:moveTo>
                    <a:cubicBezTo>
                      <a:pt x="6936" y="1"/>
                      <a:pt x="6858" y="10"/>
                      <a:pt x="6768" y="30"/>
                    </a:cubicBezTo>
                    <a:cubicBezTo>
                      <a:pt x="5974" y="154"/>
                      <a:pt x="5181" y="427"/>
                      <a:pt x="4437" y="650"/>
                    </a:cubicBezTo>
                    <a:cubicBezTo>
                      <a:pt x="3049" y="1071"/>
                      <a:pt x="1611" y="1567"/>
                      <a:pt x="496" y="2385"/>
                    </a:cubicBezTo>
                    <a:cubicBezTo>
                      <a:pt x="372" y="2484"/>
                      <a:pt x="223" y="2608"/>
                      <a:pt x="149" y="2732"/>
                    </a:cubicBezTo>
                    <a:cubicBezTo>
                      <a:pt x="0" y="2980"/>
                      <a:pt x="124" y="3228"/>
                      <a:pt x="273" y="3377"/>
                    </a:cubicBezTo>
                    <a:cubicBezTo>
                      <a:pt x="347" y="3426"/>
                      <a:pt x="397" y="3501"/>
                      <a:pt x="496" y="3525"/>
                    </a:cubicBezTo>
                    <a:cubicBezTo>
                      <a:pt x="620" y="3575"/>
                      <a:pt x="769" y="3649"/>
                      <a:pt x="967" y="3674"/>
                    </a:cubicBezTo>
                    <a:cubicBezTo>
                      <a:pt x="1094" y="3695"/>
                      <a:pt x="1226" y="3705"/>
                      <a:pt x="1360" y="3705"/>
                    </a:cubicBezTo>
                    <a:cubicBezTo>
                      <a:pt x="1855" y="3705"/>
                      <a:pt x="2388" y="3572"/>
                      <a:pt x="2876" y="3377"/>
                    </a:cubicBezTo>
                    <a:cubicBezTo>
                      <a:pt x="3495" y="3129"/>
                      <a:pt x="4066" y="2757"/>
                      <a:pt x="4611" y="2410"/>
                    </a:cubicBezTo>
                    <a:lnTo>
                      <a:pt x="6098" y="1493"/>
                    </a:lnTo>
                    <a:cubicBezTo>
                      <a:pt x="6470" y="1220"/>
                      <a:pt x="6842" y="1022"/>
                      <a:pt x="7090" y="699"/>
                    </a:cubicBezTo>
                    <a:cubicBezTo>
                      <a:pt x="7369" y="378"/>
                      <a:pt x="7425" y="1"/>
                      <a:pt x="70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3" name="Google Shape;11893;p30"/>
              <p:cNvSpPr/>
              <p:nvPr/>
            </p:nvSpPr>
            <p:spPr>
              <a:xfrm>
                <a:off x="3736900" y="1335800"/>
                <a:ext cx="151850" cy="69100"/>
              </a:xfrm>
              <a:custGeom>
                <a:avLst/>
                <a:gdLst/>
                <a:ahLst/>
                <a:cxnLst/>
                <a:rect l="l" t="t" r="r" b="b"/>
                <a:pathLst>
                  <a:path w="6074" h="2764" extrusionOk="0">
                    <a:moveTo>
                      <a:pt x="5728" y="1"/>
                    </a:moveTo>
                    <a:cubicBezTo>
                      <a:pt x="5538" y="1"/>
                      <a:pt x="5256" y="95"/>
                      <a:pt x="5132" y="136"/>
                    </a:cubicBezTo>
                    <a:cubicBezTo>
                      <a:pt x="4388" y="310"/>
                      <a:pt x="3669" y="582"/>
                      <a:pt x="3000" y="880"/>
                    </a:cubicBezTo>
                    <a:cubicBezTo>
                      <a:pt x="2405" y="1128"/>
                      <a:pt x="1810" y="1401"/>
                      <a:pt x="1289" y="1698"/>
                    </a:cubicBezTo>
                    <a:cubicBezTo>
                      <a:pt x="818" y="2020"/>
                      <a:pt x="422" y="2343"/>
                      <a:pt x="0" y="2690"/>
                    </a:cubicBezTo>
                    <a:cubicBezTo>
                      <a:pt x="645" y="2417"/>
                      <a:pt x="1314" y="2144"/>
                      <a:pt x="1983" y="1896"/>
                    </a:cubicBezTo>
                    <a:lnTo>
                      <a:pt x="1983" y="1896"/>
                    </a:lnTo>
                    <a:cubicBezTo>
                      <a:pt x="1636" y="2144"/>
                      <a:pt x="1388" y="2442"/>
                      <a:pt x="1190" y="2764"/>
                    </a:cubicBezTo>
                    <a:cubicBezTo>
                      <a:pt x="1735" y="2491"/>
                      <a:pt x="2281" y="2194"/>
                      <a:pt x="2801" y="1896"/>
                    </a:cubicBezTo>
                    <a:lnTo>
                      <a:pt x="2801" y="1896"/>
                    </a:lnTo>
                    <a:cubicBezTo>
                      <a:pt x="2677" y="2095"/>
                      <a:pt x="2504" y="2318"/>
                      <a:pt x="2281" y="2516"/>
                    </a:cubicBezTo>
                    <a:cubicBezTo>
                      <a:pt x="3595" y="1946"/>
                      <a:pt x="4958" y="1326"/>
                      <a:pt x="5826" y="434"/>
                    </a:cubicBezTo>
                    <a:cubicBezTo>
                      <a:pt x="5950" y="285"/>
                      <a:pt x="6074" y="62"/>
                      <a:pt x="5826" y="12"/>
                    </a:cubicBezTo>
                    <a:cubicBezTo>
                      <a:pt x="5798" y="4"/>
                      <a:pt x="5764" y="1"/>
                      <a:pt x="5728"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4" name="Google Shape;11894;p30"/>
              <p:cNvSpPr/>
              <p:nvPr/>
            </p:nvSpPr>
            <p:spPr>
              <a:xfrm>
                <a:off x="3766625" y="1356525"/>
                <a:ext cx="153975" cy="135900"/>
              </a:xfrm>
              <a:custGeom>
                <a:avLst/>
                <a:gdLst/>
                <a:ahLst/>
                <a:cxnLst/>
                <a:rect l="l" t="t" r="r" b="b"/>
                <a:pathLst>
                  <a:path w="6159" h="5436" extrusionOk="0">
                    <a:moveTo>
                      <a:pt x="5403" y="1"/>
                    </a:moveTo>
                    <a:cubicBezTo>
                      <a:pt x="5396" y="1"/>
                      <a:pt x="5388" y="1"/>
                      <a:pt x="5380" y="1"/>
                    </a:cubicBezTo>
                    <a:cubicBezTo>
                      <a:pt x="5008" y="1"/>
                      <a:pt x="4661" y="299"/>
                      <a:pt x="4414" y="497"/>
                    </a:cubicBezTo>
                    <a:cubicBezTo>
                      <a:pt x="4017" y="795"/>
                      <a:pt x="3645" y="1092"/>
                      <a:pt x="3273" y="1414"/>
                    </a:cubicBezTo>
                    <a:cubicBezTo>
                      <a:pt x="2827" y="1737"/>
                      <a:pt x="2430" y="2108"/>
                      <a:pt x="2034" y="2480"/>
                    </a:cubicBezTo>
                    <a:cubicBezTo>
                      <a:pt x="1662" y="2827"/>
                      <a:pt x="1290" y="3174"/>
                      <a:pt x="943" y="3546"/>
                    </a:cubicBezTo>
                    <a:cubicBezTo>
                      <a:pt x="621" y="3918"/>
                      <a:pt x="373" y="4265"/>
                      <a:pt x="125" y="4662"/>
                    </a:cubicBezTo>
                    <a:cubicBezTo>
                      <a:pt x="75" y="4761"/>
                      <a:pt x="1" y="4885"/>
                      <a:pt x="1" y="5009"/>
                    </a:cubicBezTo>
                    <a:cubicBezTo>
                      <a:pt x="1" y="5083"/>
                      <a:pt x="75" y="5207"/>
                      <a:pt x="224" y="5207"/>
                    </a:cubicBezTo>
                    <a:lnTo>
                      <a:pt x="447" y="5207"/>
                    </a:lnTo>
                    <a:cubicBezTo>
                      <a:pt x="546" y="5232"/>
                      <a:pt x="546" y="5381"/>
                      <a:pt x="646" y="5405"/>
                    </a:cubicBezTo>
                    <a:cubicBezTo>
                      <a:pt x="670" y="5414"/>
                      <a:pt x="695" y="5416"/>
                      <a:pt x="720" y="5416"/>
                    </a:cubicBezTo>
                    <a:cubicBezTo>
                      <a:pt x="769" y="5416"/>
                      <a:pt x="819" y="5405"/>
                      <a:pt x="869" y="5405"/>
                    </a:cubicBezTo>
                    <a:cubicBezTo>
                      <a:pt x="909" y="5402"/>
                      <a:pt x="947" y="5400"/>
                      <a:pt x="986" y="5400"/>
                    </a:cubicBezTo>
                    <a:cubicBezTo>
                      <a:pt x="1170" y="5400"/>
                      <a:pt x="1336" y="5435"/>
                      <a:pt x="1520" y="5435"/>
                    </a:cubicBezTo>
                    <a:cubicBezTo>
                      <a:pt x="1558" y="5435"/>
                      <a:pt x="1597" y="5434"/>
                      <a:pt x="1637" y="5430"/>
                    </a:cubicBezTo>
                    <a:cubicBezTo>
                      <a:pt x="2182" y="5381"/>
                      <a:pt x="2629" y="4711"/>
                      <a:pt x="2926" y="4414"/>
                    </a:cubicBezTo>
                    <a:cubicBezTo>
                      <a:pt x="3248" y="4042"/>
                      <a:pt x="3595" y="3695"/>
                      <a:pt x="3943" y="3323"/>
                    </a:cubicBezTo>
                    <a:cubicBezTo>
                      <a:pt x="4389" y="2778"/>
                      <a:pt x="4810" y="2158"/>
                      <a:pt x="5207" y="1563"/>
                    </a:cubicBezTo>
                    <a:cubicBezTo>
                      <a:pt x="5403" y="1244"/>
                      <a:pt x="6159" y="1"/>
                      <a:pt x="54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5" name="Google Shape;11895;p30"/>
              <p:cNvSpPr/>
              <p:nvPr/>
            </p:nvSpPr>
            <p:spPr>
              <a:xfrm>
                <a:off x="3793275" y="1364325"/>
                <a:ext cx="112825" cy="108750"/>
              </a:xfrm>
              <a:custGeom>
                <a:avLst/>
                <a:gdLst/>
                <a:ahLst/>
                <a:cxnLst/>
                <a:rect l="l" t="t" r="r" b="b"/>
                <a:pathLst>
                  <a:path w="4513" h="4350" extrusionOk="0">
                    <a:moveTo>
                      <a:pt x="4097" y="1"/>
                    </a:moveTo>
                    <a:cubicBezTo>
                      <a:pt x="3874" y="1"/>
                      <a:pt x="3645" y="171"/>
                      <a:pt x="3447" y="309"/>
                    </a:cubicBezTo>
                    <a:cubicBezTo>
                      <a:pt x="2827" y="731"/>
                      <a:pt x="2282" y="1251"/>
                      <a:pt x="1761" y="1772"/>
                    </a:cubicBezTo>
                    <a:cubicBezTo>
                      <a:pt x="968" y="2590"/>
                      <a:pt x="150" y="3457"/>
                      <a:pt x="1" y="4350"/>
                    </a:cubicBezTo>
                    <a:cubicBezTo>
                      <a:pt x="373" y="4028"/>
                      <a:pt x="720" y="3705"/>
                      <a:pt x="1092" y="3383"/>
                    </a:cubicBezTo>
                    <a:lnTo>
                      <a:pt x="1092" y="3383"/>
                    </a:lnTo>
                    <a:cubicBezTo>
                      <a:pt x="1017" y="3581"/>
                      <a:pt x="993" y="3780"/>
                      <a:pt x="1017" y="3978"/>
                    </a:cubicBezTo>
                    <a:cubicBezTo>
                      <a:pt x="1464" y="3581"/>
                      <a:pt x="1860" y="3160"/>
                      <a:pt x="2232" y="2738"/>
                    </a:cubicBezTo>
                    <a:cubicBezTo>
                      <a:pt x="2257" y="2838"/>
                      <a:pt x="2282" y="2912"/>
                      <a:pt x="2356" y="3011"/>
                    </a:cubicBezTo>
                    <a:cubicBezTo>
                      <a:pt x="3075" y="2267"/>
                      <a:pt x="3769" y="1524"/>
                      <a:pt x="4215" y="731"/>
                    </a:cubicBezTo>
                    <a:cubicBezTo>
                      <a:pt x="4339" y="507"/>
                      <a:pt x="4513" y="136"/>
                      <a:pt x="4265" y="36"/>
                    </a:cubicBezTo>
                    <a:cubicBezTo>
                      <a:pt x="4210" y="11"/>
                      <a:pt x="4154" y="1"/>
                      <a:pt x="4097"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6" name="Google Shape;11896;p30"/>
              <p:cNvSpPr/>
              <p:nvPr/>
            </p:nvSpPr>
            <p:spPr>
              <a:xfrm>
                <a:off x="3881900" y="1358025"/>
                <a:ext cx="77500" cy="161600"/>
              </a:xfrm>
              <a:custGeom>
                <a:avLst/>
                <a:gdLst/>
                <a:ahLst/>
                <a:cxnLst/>
                <a:rect l="l" t="t" r="r" b="b"/>
                <a:pathLst>
                  <a:path w="3100" h="6464" extrusionOk="0">
                    <a:moveTo>
                      <a:pt x="1940" y="1"/>
                    </a:moveTo>
                    <a:cubicBezTo>
                      <a:pt x="1859" y="1"/>
                      <a:pt x="1781" y="13"/>
                      <a:pt x="1711" y="41"/>
                    </a:cubicBezTo>
                    <a:cubicBezTo>
                      <a:pt x="1439" y="164"/>
                      <a:pt x="1389" y="536"/>
                      <a:pt x="1265" y="759"/>
                    </a:cubicBezTo>
                    <a:cubicBezTo>
                      <a:pt x="1092" y="1007"/>
                      <a:pt x="968" y="1280"/>
                      <a:pt x="844" y="1528"/>
                    </a:cubicBezTo>
                    <a:cubicBezTo>
                      <a:pt x="596" y="2048"/>
                      <a:pt x="422" y="2594"/>
                      <a:pt x="298" y="3114"/>
                    </a:cubicBezTo>
                    <a:cubicBezTo>
                      <a:pt x="50" y="4156"/>
                      <a:pt x="1" y="5222"/>
                      <a:pt x="199" y="6188"/>
                    </a:cubicBezTo>
                    <a:cubicBezTo>
                      <a:pt x="222" y="6304"/>
                      <a:pt x="311" y="6463"/>
                      <a:pt x="464" y="6463"/>
                    </a:cubicBezTo>
                    <a:cubicBezTo>
                      <a:pt x="474" y="6463"/>
                      <a:pt x="485" y="6463"/>
                      <a:pt x="497" y="6461"/>
                    </a:cubicBezTo>
                    <a:cubicBezTo>
                      <a:pt x="596" y="6461"/>
                      <a:pt x="670" y="6387"/>
                      <a:pt x="720" y="6387"/>
                    </a:cubicBezTo>
                    <a:cubicBezTo>
                      <a:pt x="794" y="6387"/>
                      <a:pt x="844" y="6436"/>
                      <a:pt x="918" y="6436"/>
                    </a:cubicBezTo>
                    <a:cubicBezTo>
                      <a:pt x="929" y="6437"/>
                      <a:pt x="939" y="6438"/>
                      <a:pt x="950" y="6438"/>
                    </a:cubicBezTo>
                    <a:cubicBezTo>
                      <a:pt x="1183" y="6438"/>
                      <a:pt x="1377" y="6185"/>
                      <a:pt x="1662" y="6114"/>
                    </a:cubicBezTo>
                    <a:cubicBezTo>
                      <a:pt x="1786" y="6089"/>
                      <a:pt x="1910" y="6114"/>
                      <a:pt x="1984" y="6064"/>
                    </a:cubicBezTo>
                    <a:cubicBezTo>
                      <a:pt x="2158" y="5990"/>
                      <a:pt x="2232" y="5841"/>
                      <a:pt x="2306" y="5717"/>
                    </a:cubicBezTo>
                    <a:cubicBezTo>
                      <a:pt x="3100" y="4032"/>
                      <a:pt x="2926" y="2371"/>
                      <a:pt x="2678" y="759"/>
                    </a:cubicBezTo>
                    <a:cubicBezTo>
                      <a:pt x="2653" y="561"/>
                      <a:pt x="2629" y="363"/>
                      <a:pt x="2455" y="189"/>
                    </a:cubicBezTo>
                    <a:cubicBezTo>
                      <a:pt x="2366" y="82"/>
                      <a:pt x="2148" y="1"/>
                      <a:pt x="19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7" name="Google Shape;11897;p30"/>
              <p:cNvSpPr/>
              <p:nvPr/>
            </p:nvSpPr>
            <p:spPr>
              <a:xfrm>
                <a:off x="3902350" y="1379850"/>
                <a:ext cx="43425" cy="75875"/>
              </a:xfrm>
              <a:custGeom>
                <a:avLst/>
                <a:gdLst/>
                <a:ahLst/>
                <a:cxnLst/>
                <a:rect l="l" t="t" r="r" b="b"/>
                <a:pathLst>
                  <a:path w="1737" h="3035" extrusionOk="0">
                    <a:moveTo>
                      <a:pt x="1207" y="1"/>
                    </a:moveTo>
                    <a:cubicBezTo>
                      <a:pt x="981" y="1"/>
                      <a:pt x="672" y="176"/>
                      <a:pt x="522" y="308"/>
                    </a:cubicBezTo>
                    <a:cubicBezTo>
                      <a:pt x="224" y="655"/>
                      <a:pt x="125" y="1175"/>
                      <a:pt x="51" y="1547"/>
                    </a:cubicBezTo>
                    <a:cubicBezTo>
                      <a:pt x="1" y="2093"/>
                      <a:pt x="26" y="2588"/>
                      <a:pt x="150" y="3035"/>
                    </a:cubicBezTo>
                    <a:cubicBezTo>
                      <a:pt x="199" y="2588"/>
                      <a:pt x="323" y="2117"/>
                      <a:pt x="522" y="1646"/>
                    </a:cubicBezTo>
                    <a:cubicBezTo>
                      <a:pt x="645" y="1994"/>
                      <a:pt x="769" y="2365"/>
                      <a:pt x="844" y="2737"/>
                    </a:cubicBezTo>
                    <a:cubicBezTo>
                      <a:pt x="1067" y="2415"/>
                      <a:pt x="1191" y="2093"/>
                      <a:pt x="1216" y="1770"/>
                    </a:cubicBezTo>
                    <a:cubicBezTo>
                      <a:pt x="1389" y="2018"/>
                      <a:pt x="1488" y="2291"/>
                      <a:pt x="1587" y="2613"/>
                    </a:cubicBezTo>
                    <a:cubicBezTo>
                      <a:pt x="1563" y="2415"/>
                      <a:pt x="1687" y="2142"/>
                      <a:pt x="1711" y="1919"/>
                    </a:cubicBezTo>
                    <a:cubicBezTo>
                      <a:pt x="1736" y="1721"/>
                      <a:pt x="1711" y="1473"/>
                      <a:pt x="1687" y="1250"/>
                    </a:cubicBezTo>
                    <a:cubicBezTo>
                      <a:pt x="1637" y="1027"/>
                      <a:pt x="1612" y="804"/>
                      <a:pt x="1563" y="605"/>
                    </a:cubicBezTo>
                    <a:cubicBezTo>
                      <a:pt x="1513" y="432"/>
                      <a:pt x="1513" y="159"/>
                      <a:pt x="1389" y="60"/>
                    </a:cubicBezTo>
                    <a:cubicBezTo>
                      <a:pt x="1342" y="18"/>
                      <a:pt x="1278" y="1"/>
                      <a:pt x="1207"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8" name="Google Shape;11898;p30"/>
              <p:cNvSpPr/>
              <p:nvPr/>
            </p:nvSpPr>
            <p:spPr>
              <a:xfrm>
                <a:off x="3958750" y="1352875"/>
                <a:ext cx="88650" cy="142050"/>
              </a:xfrm>
              <a:custGeom>
                <a:avLst/>
                <a:gdLst/>
                <a:ahLst/>
                <a:cxnLst/>
                <a:rect l="l" t="t" r="r" b="b"/>
                <a:pathLst>
                  <a:path w="3546" h="5682" extrusionOk="0">
                    <a:moveTo>
                      <a:pt x="740" y="1"/>
                    </a:moveTo>
                    <a:cubicBezTo>
                      <a:pt x="686" y="1"/>
                      <a:pt x="630" y="8"/>
                      <a:pt x="571" y="23"/>
                    </a:cubicBezTo>
                    <a:cubicBezTo>
                      <a:pt x="1" y="197"/>
                      <a:pt x="100" y="1139"/>
                      <a:pt x="100" y="1436"/>
                    </a:cubicBezTo>
                    <a:cubicBezTo>
                      <a:pt x="100" y="2428"/>
                      <a:pt x="199" y="3420"/>
                      <a:pt x="571" y="4312"/>
                    </a:cubicBezTo>
                    <a:cubicBezTo>
                      <a:pt x="794" y="4833"/>
                      <a:pt x="1166" y="5328"/>
                      <a:pt x="1711" y="5601"/>
                    </a:cubicBezTo>
                    <a:cubicBezTo>
                      <a:pt x="1809" y="5657"/>
                      <a:pt x="1931" y="5681"/>
                      <a:pt x="2061" y="5681"/>
                    </a:cubicBezTo>
                    <a:cubicBezTo>
                      <a:pt x="2393" y="5681"/>
                      <a:pt x="2780" y="5524"/>
                      <a:pt x="2976" y="5328"/>
                    </a:cubicBezTo>
                    <a:cubicBezTo>
                      <a:pt x="3025" y="5304"/>
                      <a:pt x="3050" y="5279"/>
                      <a:pt x="3099" y="5229"/>
                    </a:cubicBezTo>
                    <a:cubicBezTo>
                      <a:pt x="3122" y="5224"/>
                      <a:pt x="3146" y="5222"/>
                      <a:pt x="3170" y="5222"/>
                    </a:cubicBezTo>
                    <a:cubicBezTo>
                      <a:pt x="3214" y="5222"/>
                      <a:pt x="3259" y="5228"/>
                      <a:pt x="3304" y="5228"/>
                    </a:cubicBezTo>
                    <a:cubicBezTo>
                      <a:pt x="3345" y="5228"/>
                      <a:pt x="3385" y="5223"/>
                      <a:pt x="3422" y="5204"/>
                    </a:cubicBezTo>
                    <a:cubicBezTo>
                      <a:pt x="3471" y="5180"/>
                      <a:pt x="3521" y="5105"/>
                      <a:pt x="3546" y="5056"/>
                    </a:cubicBezTo>
                    <a:cubicBezTo>
                      <a:pt x="3521" y="4981"/>
                      <a:pt x="3546" y="4833"/>
                      <a:pt x="3546" y="4709"/>
                    </a:cubicBezTo>
                    <a:cubicBezTo>
                      <a:pt x="3546" y="4312"/>
                      <a:pt x="3422" y="3940"/>
                      <a:pt x="3273" y="3568"/>
                    </a:cubicBezTo>
                    <a:cubicBezTo>
                      <a:pt x="3025" y="2998"/>
                      <a:pt x="2728" y="2453"/>
                      <a:pt x="2455" y="1932"/>
                    </a:cubicBezTo>
                    <a:cubicBezTo>
                      <a:pt x="2182" y="1436"/>
                      <a:pt x="1934" y="891"/>
                      <a:pt x="1538" y="494"/>
                    </a:cubicBezTo>
                    <a:cubicBezTo>
                      <a:pt x="1364" y="343"/>
                      <a:pt x="1115" y="1"/>
                      <a:pt x="7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9" name="Google Shape;11899;p30"/>
              <p:cNvSpPr/>
              <p:nvPr/>
            </p:nvSpPr>
            <p:spPr>
              <a:xfrm>
                <a:off x="3968050" y="1367550"/>
                <a:ext cx="47125" cy="75775"/>
              </a:xfrm>
              <a:custGeom>
                <a:avLst/>
                <a:gdLst/>
                <a:ahLst/>
                <a:cxnLst/>
                <a:rect l="l" t="t" r="r" b="b"/>
                <a:pathLst>
                  <a:path w="1885" h="3031" extrusionOk="0">
                    <a:moveTo>
                      <a:pt x="501" y="0"/>
                    </a:moveTo>
                    <a:cubicBezTo>
                      <a:pt x="184" y="0"/>
                      <a:pt x="114" y="422"/>
                      <a:pt x="75" y="676"/>
                    </a:cubicBezTo>
                    <a:cubicBezTo>
                      <a:pt x="1" y="998"/>
                      <a:pt x="1" y="1271"/>
                      <a:pt x="50" y="1544"/>
                    </a:cubicBezTo>
                    <a:cubicBezTo>
                      <a:pt x="75" y="1841"/>
                      <a:pt x="125" y="2114"/>
                      <a:pt x="249" y="2362"/>
                    </a:cubicBezTo>
                    <a:lnTo>
                      <a:pt x="447" y="2733"/>
                    </a:lnTo>
                    <a:cubicBezTo>
                      <a:pt x="496" y="2833"/>
                      <a:pt x="645" y="2932"/>
                      <a:pt x="645" y="3031"/>
                    </a:cubicBezTo>
                    <a:cubicBezTo>
                      <a:pt x="645" y="2709"/>
                      <a:pt x="596" y="2386"/>
                      <a:pt x="521" y="2089"/>
                    </a:cubicBezTo>
                    <a:lnTo>
                      <a:pt x="521" y="2089"/>
                    </a:lnTo>
                    <a:cubicBezTo>
                      <a:pt x="893" y="2386"/>
                      <a:pt x="1265" y="2659"/>
                      <a:pt x="1637" y="2981"/>
                    </a:cubicBezTo>
                    <a:cubicBezTo>
                      <a:pt x="1587" y="2461"/>
                      <a:pt x="1438" y="1990"/>
                      <a:pt x="1314" y="1494"/>
                    </a:cubicBezTo>
                    <a:lnTo>
                      <a:pt x="1314" y="1494"/>
                    </a:lnTo>
                    <a:cubicBezTo>
                      <a:pt x="1488" y="1667"/>
                      <a:pt x="1686" y="1891"/>
                      <a:pt x="1885" y="2089"/>
                    </a:cubicBezTo>
                    <a:cubicBezTo>
                      <a:pt x="1810" y="1643"/>
                      <a:pt x="1686" y="1246"/>
                      <a:pt x="1488" y="849"/>
                    </a:cubicBezTo>
                    <a:cubicBezTo>
                      <a:pt x="1339" y="602"/>
                      <a:pt x="1166" y="304"/>
                      <a:pt x="819" y="106"/>
                    </a:cubicBezTo>
                    <a:cubicBezTo>
                      <a:pt x="692" y="32"/>
                      <a:pt x="587" y="0"/>
                      <a:pt x="501"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0" name="Google Shape;11900;p30"/>
              <p:cNvSpPr/>
              <p:nvPr/>
            </p:nvSpPr>
            <p:spPr>
              <a:xfrm>
                <a:off x="3995325" y="1339950"/>
                <a:ext cx="176025" cy="93350"/>
              </a:xfrm>
              <a:custGeom>
                <a:avLst/>
                <a:gdLst/>
                <a:ahLst/>
                <a:cxnLst/>
                <a:rect l="l" t="t" r="r" b="b"/>
                <a:pathLst>
                  <a:path w="7041" h="3734" extrusionOk="0">
                    <a:moveTo>
                      <a:pt x="774" y="1"/>
                    </a:moveTo>
                    <a:cubicBezTo>
                      <a:pt x="595" y="1"/>
                      <a:pt x="421" y="42"/>
                      <a:pt x="273" y="169"/>
                    </a:cubicBezTo>
                    <a:cubicBezTo>
                      <a:pt x="0" y="392"/>
                      <a:pt x="174" y="615"/>
                      <a:pt x="347" y="764"/>
                    </a:cubicBezTo>
                    <a:cubicBezTo>
                      <a:pt x="893" y="1259"/>
                      <a:pt x="1488" y="1755"/>
                      <a:pt x="2107" y="2226"/>
                    </a:cubicBezTo>
                    <a:lnTo>
                      <a:pt x="3223" y="2970"/>
                    </a:lnTo>
                    <a:cubicBezTo>
                      <a:pt x="3719" y="3267"/>
                      <a:pt x="4289" y="3565"/>
                      <a:pt x="4934" y="3713"/>
                    </a:cubicBezTo>
                    <a:cubicBezTo>
                      <a:pt x="5004" y="3724"/>
                      <a:pt x="5088" y="3734"/>
                      <a:pt x="5175" y="3734"/>
                    </a:cubicBezTo>
                    <a:cubicBezTo>
                      <a:pt x="5301" y="3734"/>
                      <a:pt x="5436" y="3712"/>
                      <a:pt x="5553" y="3639"/>
                    </a:cubicBezTo>
                    <a:cubicBezTo>
                      <a:pt x="5652" y="3590"/>
                      <a:pt x="5702" y="3515"/>
                      <a:pt x="5801" y="3466"/>
                    </a:cubicBezTo>
                    <a:cubicBezTo>
                      <a:pt x="6198" y="3218"/>
                      <a:pt x="6718" y="3143"/>
                      <a:pt x="6520" y="2722"/>
                    </a:cubicBezTo>
                    <a:cubicBezTo>
                      <a:pt x="6470" y="2648"/>
                      <a:pt x="6446" y="2598"/>
                      <a:pt x="6470" y="2524"/>
                    </a:cubicBezTo>
                    <a:cubicBezTo>
                      <a:pt x="6520" y="2474"/>
                      <a:pt x="6644" y="2400"/>
                      <a:pt x="6718" y="2350"/>
                    </a:cubicBezTo>
                    <a:cubicBezTo>
                      <a:pt x="7016" y="2152"/>
                      <a:pt x="7041" y="1854"/>
                      <a:pt x="6892" y="1656"/>
                    </a:cubicBezTo>
                    <a:cubicBezTo>
                      <a:pt x="6718" y="1482"/>
                      <a:pt x="6446" y="1383"/>
                      <a:pt x="6173" y="1284"/>
                    </a:cubicBezTo>
                    <a:cubicBezTo>
                      <a:pt x="5900" y="1160"/>
                      <a:pt x="5603" y="1036"/>
                      <a:pt x="5305" y="962"/>
                    </a:cubicBezTo>
                    <a:cubicBezTo>
                      <a:pt x="4958" y="838"/>
                      <a:pt x="4586" y="739"/>
                      <a:pt x="4215" y="640"/>
                    </a:cubicBezTo>
                    <a:cubicBezTo>
                      <a:pt x="3322" y="466"/>
                      <a:pt x="2380" y="268"/>
                      <a:pt x="1463" y="119"/>
                    </a:cubicBezTo>
                    <a:cubicBezTo>
                      <a:pt x="1263" y="76"/>
                      <a:pt x="1015" y="1"/>
                      <a:pt x="7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1" name="Google Shape;11901;p30"/>
              <p:cNvSpPr/>
              <p:nvPr/>
            </p:nvSpPr>
            <p:spPr>
              <a:xfrm>
                <a:off x="4007100" y="1347675"/>
                <a:ext cx="84300" cy="45450"/>
              </a:xfrm>
              <a:custGeom>
                <a:avLst/>
                <a:gdLst/>
                <a:ahLst/>
                <a:cxnLst/>
                <a:rect l="l" t="t" r="r" b="b"/>
                <a:pathLst>
                  <a:path w="3372" h="1818" extrusionOk="0">
                    <a:moveTo>
                      <a:pt x="963" y="1"/>
                    </a:moveTo>
                    <a:cubicBezTo>
                      <a:pt x="842" y="1"/>
                      <a:pt x="731" y="23"/>
                      <a:pt x="645" y="83"/>
                    </a:cubicBezTo>
                    <a:cubicBezTo>
                      <a:pt x="0" y="529"/>
                      <a:pt x="1364" y="1297"/>
                      <a:pt x="1711" y="1421"/>
                    </a:cubicBezTo>
                    <a:cubicBezTo>
                      <a:pt x="1884" y="1520"/>
                      <a:pt x="2107" y="1570"/>
                      <a:pt x="2331" y="1644"/>
                    </a:cubicBezTo>
                    <a:cubicBezTo>
                      <a:pt x="2380" y="1694"/>
                      <a:pt x="2965" y="1791"/>
                      <a:pt x="2975" y="1817"/>
                    </a:cubicBezTo>
                    <a:lnTo>
                      <a:pt x="2975" y="1817"/>
                    </a:lnTo>
                    <a:cubicBezTo>
                      <a:pt x="2950" y="1694"/>
                      <a:pt x="2851" y="1644"/>
                      <a:pt x="2727" y="1570"/>
                    </a:cubicBezTo>
                    <a:cubicBezTo>
                      <a:pt x="2405" y="1347"/>
                      <a:pt x="2107" y="1173"/>
                      <a:pt x="1760" y="950"/>
                    </a:cubicBezTo>
                    <a:lnTo>
                      <a:pt x="1760" y="950"/>
                    </a:lnTo>
                    <a:cubicBezTo>
                      <a:pt x="2281" y="1074"/>
                      <a:pt x="2826" y="1223"/>
                      <a:pt x="3372" y="1347"/>
                    </a:cubicBezTo>
                    <a:cubicBezTo>
                      <a:pt x="2975" y="1025"/>
                      <a:pt x="2479" y="777"/>
                      <a:pt x="1909" y="578"/>
                    </a:cubicBezTo>
                    <a:lnTo>
                      <a:pt x="1909" y="578"/>
                    </a:lnTo>
                    <a:cubicBezTo>
                      <a:pt x="2281" y="603"/>
                      <a:pt x="2702" y="678"/>
                      <a:pt x="3074" y="702"/>
                    </a:cubicBezTo>
                    <a:cubicBezTo>
                      <a:pt x="2727" y="479"/>
                      <a:pt x="2331" y="331"/>
                      <a:pt x="1909" y="207"/>
                    </a:cubicBezTo>
                    <a:cubicBezTo>
                      <a:pt x="1709" y="170"/>
                      <a:pt x="1296" y="1"/>
                      <a:pt x="963" y="1"/>
                    </a:cubicBezTo>
                    <a:close/>
                    <a:moveTo>
                      <a:pt x="2975" y="1817"/>
                    </a:moveTo>
                    <a:cubicBezTo>
                      <a:pt x="2975" y="1817"/>
                      <a:pt x="2975" y="1818"/>
                      <a:pt x="2975" y="1818"/>
                    </a:cubicBezTo>
                    <a:cubicBezTo>
                      <a:pt x="2975" y="1818"/>
                      <a:pt x="2975" y="1817"/>
                      <a:pt x="2975" y="1817"/>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2" name="Google Shape;11902;p30"/>
              <p:cNvSpPr/>
              <p:nvPr/>
            </p:nvSpPr>
            <p:spPr>
              <a:xfrm>
                <a:off x="3988500" y="1129950"/>
                <a:ext cx="162400" cy="166500"/>
              </a:xfrm>
              <a:custGeom>
                <a:avLst/>
                <a:gdLst/>
                <a:ahLst/>
                <a:cxnLst/>
                <a:rect l="l" t="t" r="r" b="b"/>
                <a:pathLst>
                  <a:path w="6496" h="6660" extrusionOk="0">
                    <a:moveTo>
                      <a:pt x="5430" y="0"/>
                    </a:moveTo>
                    <a:cubicBezTo>
                      <a:pt x="5275" y="0"/>
                      <a:pt x="5094" y="63"/>
                      <a:pt x="4959" y="140"/>
                    </a:cubicBezTo>
                    <a:cubicBezTo>
                      <a:pt x="4636" y="338"/>
                      <a:pt x="4388" y="562"/>
                      <a:pt x="4141" y="760"/>
                    </a:cubicBezTo>
                    <a:cubicBezTo>
                      <a:pt x="3843" y="1008"/>
                      <a:pt x="3546" y="1256"/>
                      <a:pt x="3273" y="1504"/>
                    </a:cubicBezTo>
                    <a:cubicBezTo>
                      <a:pt x="2157" y="2545"/>
                      <a:pt x="1290" y="3586"/>
                      <a:pt x="620" y="4776"/>
                    </a:cubicBezTo>
                    <a:cubicBezTo>
                      <a:pt x="273" y="5346"/>
                      <a:pt x="1" y="5966"/>
                      <a:pt x="100" y="6536"/>
                    </a:cubicBezTo>
                    <a:cubicBezTo>
                      <a:pt x="125" y="6585"/>
                      <a:pt x="125" y="6660"/>
                      <a:pt x="174" y="6660"/>
                    </a:cubicBezTo>
                    <a:cubicBezTo>
                      <a:pt x="249" y="6660"/>
                      <a:pt x="298" y="6635"/>
                      <a:pt x="373" y="6585"/>
                    </a:cubicBezTo>
                    <a:cubicBezTo>
                      <a:pt x="918" y="6338"/>
                      <a:pt x="1488" y="6015"/>
                      <a:pt x="2009" y="5668"/>
                    </a:cubicBezTo>
                    <a:cubicBezTo>
                      <a:pt x="2653" y="5222"/>
                      <a:pt x="3248" y="4776"/>
                      <a:pt x="3769" y="4230"/>
                    </a:cubicBezTo>
                    <a:cubicBezTo>
                      <a:pt x="4215" y="3809"/>
                      <a:pt x="4612" y="3363"/>
                      <a:pt x="4983" y="2966"/>
                    </a:cubicBezTo>
                    <a:cubicBezTo>
                      <a:pt x="5578" y="2322"/>
                      <a:pt x="6000" y="1727"/>
                      <a:pt x="6372" y="1008"/>
                    </a:cubicBezTo>
                    <a:cubicBezTo>
                      <a:pt x="6446" y="884"/>
                      <a:pt x="6496" y="760"/>
                      <a:pt x="6496" y="636"/>
                    </a:cubicBezTo>
                    <a:cubicBezTo>
                      <a:pt x="6496" y="537"/>
                      <a:pt x="6446" y="462"/>
                      <a:pt x="6372" y="388"/>
                    </a:cubicBezTo>
                    <a:cubicBezTo>
                      <a:pt x="6347" y="338"/>
                      <a:pt x="6297" y="264"/>
                      <a:pt x="6198" y="214"/>
                    </a:cubicBezTo>
                    <a:cubicBezTo>
                      <a:pt x="6136" y="177"/>
                      <a:pt x="6056" y="177"/>
                      <a:pt x="5975" y="177"/>
                    </a:cubicBezTo>
                    <a:cubicBezTo>
                      <a:pt x="5894" y="177"/>
                      <a:pt x="5814" y="177"/>
                      <a:pt x="5752" y="140"/>
                    </a:cubicBezTo>
                    <a:cubicBezTo>
                      <a:pt x="5678" y="115"/>
                      <a:pt x="5628" y="41"/>
                      <a:pt x="5554" y="16"/>
                    </a:cubicBezTo>
                    <a:cubicBezTo>
                      <a:pt x="5516" y="5"/>
                      <a:pt x="5474" y="0"/>
                      <a:pt x="5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3" name="Google Shape;11903;p30"/>
              <p:cNvSpPr/>
              <p:nvPr/>
            </p:nvSpPr>
            <p:spPr>
              <a:xfrm>
                <a:off x="4002150" y="1193550"/>
                <a:ext cx="73775" cy="83575"/>
              </a:xfrm>
              <a:custGeom>
                <a:avLst/>
                <a:gdLst/>
                <a:ahLst/>
                <a:cxnLst/>
                <a:rect l="l" t="t" r="r" b="b"/>
                <a:pathLst>
                  <a:path w="2951" h="3343" extrusionOk="0">
                    <a:moveTo>
                      <a:pt x="2529" y="1"/>
                    </a:moveTo>
                    <a:lnTo>
                      <a:pt x="2529" y="1"/>
                    </a:lnTo>
                    <a:cubicBezTo>
                      <a:pt x="2157" y="298"/>
                      <a:pt x="1785" y="620"/>
                      <a:pt x="1438" y="893"/>
                    </a:cubicBezTo>
                    <a:cubicBezTo>
                      <a:pt x="917" y="1488"/>
                      <a:pt x="471" y="2133"/>
                      <a:pt x="248" y="2777"/>
                    </a:cubicBezTo>
                    <a:cubicBezTo>
                      <a:pt x="188" y="2996"/>
                      <a:pt x="1" y="3343"/>
                      <a:pt x="224" y="3343"/>
                    </a:cubicBezTo>
                    <a:cubicBezTo>
                      <a:pt x="279" y="3343"/>
                      <a:pt x="359" y="3322"/>
                      <a:pt x="471" y="3273"/>
                    </a:cubicBezTo>
                    <a:cubicBezTo>
                      <a:pt x="942" y="3099"/>
                      <a:pt x="1339" y="2802"/>
                      <a:pt x="1686" y="2504"/>
                    </a:cubicBezTo>
                    <a:cubicBezTo>
                      <a:pt x="2107" y="2133"/>
                      <a:pt x="2454" y="1686"/>
                      <a:pt x="2801" y="1290"/>
                    </a:cubicBezTo>
                    <a:lnTo>
                      <a:pt x="2801" y="1290"/>
                    </a:lnTo>
                    <a:cubicBezTo>
                      <a:pt x="2429" y="1538"/>
                      <a:pt x="2082" y="1761"/>
                      <a:pt x="1711" y="1984"/>
                    </a:cubicBezTo>
                    <a:cubicBezTo>
                      <a:pt x="2157" y="1438"/>
                      <a:pt x="2553" y="918"/>
                      <a:pt x="2950" y="397"/>
                    </a:cubicBezTo>
                    <a:lnTo>
                      <a:pt x="2950" y="397"/>
                    </a:lnTo>
                    <a:cubicBezTo>
                      <a:pt x="2479" y="645"/>
                      <a:pt x="2058" y="918"/>
                      <a:pt x="1661" y="1265"/>
                    </a:cubicBezTo>
                    <a:cubicBezTo>
                      <a:pt x="1934" y="819"/>
                      <a:pt x="2231" y="422"/>
                      <a:pt x="2529"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4" name="Google Shape;11904;p30"/>
              <p:cNvSpPr/>
              <p:nvPr/>
            </p:nvSpPr>
            <p:spPr>
              <a:xfrm>
                <a:off x="4013625" y="1209675"/>
                <a:ext cx="207925" cy="92325"/>
              </a:xfrm>
              <a:custGeom>
                <a:avLst/>
                <a:gdLst/>
                <a:ahLst/>
                <a:cxnLst/>
                <a:rect l="l" t="t" r="r" b="b"/>
                <a:pathLst>
                  <a:path w="8317" h="3693" extrusionOk="0">
                    <a:moveTo>
                      <a:pt x="7399" y="0"/>
                    </a:moveTo>
                    <a:cubicBezTo>
                      <a:pt x="7151" y="0"/>
                      <a:pt x="6904" y="99"/>
                      <a:pt x="6656" y="149"/>
                    </a:cubicBezTo>
                    <a:cubicBezTo>
                      <a:pt x="4573" y="769"/>
                      <a:pt x="2615" y="1760"/>
                      <a:pt x="830" y="2851"/>
                    </a:cubicBezTo>
                    <a:cubicBezTo>
                      <a:pt x="607" y="3000"/>
                      <a:pt x="37" y="3322"/>
                      <a:pt x="12" y="3520"/>
                    </a:cubicBezTo>
                    <a:cubicBezTo>
                      <a:pt x="1" y="3653"/>
                      <a:pt x="208" y="3692"/>
                      <a:pt x="463" y="3692"/>
                    </a:cubicBezTo>
                    <a:cubicBezTo>
                      <a:pt x="778" y="3692"/>
                      <a:pt x="1164" y="3633"/>
                      <a:pt x="1301" y="3620"/>
                    </a:cubicBezTo>
                    <a:cubicBezTo>
                      <a:pt x="2144" y="3520"/>
                      <a:pt x="3111" y="3223"/>
                      <a:pt x="3954" y="3025"/>
                    </a:cubicBezTo>
                    <a:cubicBezTo>
                      <a:pt x="5292" y="2752"/>
                      <a:pt x="6656" y="2405"/>
                      <a:pt x="7771" y="1711"/>
                    </a:cubicBezTo>
                    <a:cubicBezTo>
                      <a:pt x="7846" y="1612"/>
                      <a:pt x="7970" y="1512"/>
                      <a:pt x="8044" y="1413"/>
                    </a:cubicBezTo>
                    <a:cubicBezTo>
                      <a:pt x="8069" y="1339"/>
                      <a:pt x="8044" y="1240"/>
                      <a:pt x="8069" y="1141"/>
                    </a:cubicBezTo>
                    <a:cubicBezTo>
                      <a:pt x="8093" y="1041"/>
                      <a:pt x="8168" y="992"/>
                      <a:pt x="8193" y="917"/>
                    </a:cubicBezTo>
                    <a:cubicBezTo>
                      <a:pt x="8317" y="719"/>
                      <a:pt x="8217" y="670"/>
                      <a:pt x="8093" y="521"/>
                    </a:cubicBezTo>
                    <a:cubicBezTo>
                      <a:pt x="8044" y="422"/>
                      <a:pt x="8044" y="273"/>
                      <a:pt x="7970" y="174"/>
                    </a:cubicBezTo>
                    <a:lnTo>
                      <a:pt x="7920" y="124"/>
                    </a:lnTo>
                    <a:cubicBezTo>
                      <a:pt x="7796" y="25"/>
                      <a:pt x="7598" y="0"/>
                      <a:pt x="7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5" name="Google Shape;11905;p30"/>
              <p:cNvSpPr/>
              <p:nvPr/>
            </p:nvSpPr>
            <p:spPr>
              <a:xfrm>
                <a:off x="4028700" y="1238175"/>
                <a:ext cx="111050" cy="63350"/>
              </a:xfrm>
              <a:custGeom>
                <a:avLst/>
                <a:gdLst/>
                <a:ahLst/>
                <a:cxnLst/>
                <a:rect l="l" t="t" r="r" b="b"/>
                <a:pathLst>
                  <a:path w="4442" h="2534" extrusionOk="0">
                    <a:moveTo>
                      <a:pt x="4193" y="1"/>
                    </a:moveTo>
                    <a:lnTo>
                      <a:pt x="4193" y="1"/>
                    </a:lnTo>
                    <a:cubicBezTo>
                      <a:pt x="3276" y="248"/>
                      <a:pt x="2409" y="645"/>
                      <a:pt x="1640" y="1116"/>
                    </a:cubicBezTo>
                    <a:cubicBezTo>
                      <a:pt x="1243" y="1364"/>
                      <a:pt x="896" y="1612"/>
                      <a:pt x="549" y="1885"/>
                    </a:cubicBezTo>
                    <a:cubicBezTo>
                      <a:pt x="475" y="1984"/>
                      <a:pt x="301" y="2083"/>
                      <a:pt x="227" y="2182"/>
                    </a:cubicBezTo>
                    <a:cubicBezTo>
                      <a:pt x="157" y="2205"/>
                      <a:pt x="0" y="2534"/>
                      <a:pt x="42" y="2534"/>
                    </a:cubicBezTo>
                    <a:cubicBezTo>
                      <a:pt x="45" y="2534"/>
                      <a:pt x="49" y="2532"/>
                      <a:pt x="54" y="2529"/>
                    </a:cubicBezTo>
                    <a:cubicBezTo>
                      <a:pt x="1144" y="2132"/>
                      <a:pt x="2285" y="1761"/>
                      <a:pt x="3450" y="1513"/>
                    </a:cubicBezTo>
                    <a:cubicBezTo>
                      <a:pt x="3152" y="1414"/>
                      <a:pt x="2855" y="1364"/>
                      <a:pt x="2508" y="1364"/>
                    </a:cubicBezTo>
                    <a:cubicBezTo>
                      <a:pt x="3103" y="1017"/>
                      <a:pt x="3747" y="719"/>
                      <a:pt x="4441" y="521"/>
                    </a:cubicBezTo>
                    <a:lnTo>
                      <a:pt x="4441" y="521"/>
                    </a:lnTo>
                    <a:cubicBezTo>
                      <a:pt x="3970" y="546"/>
                      <a:pt x="3524" y="595"/>
                      <a:pt x="3078" y="670"/>
                    </a:cubicBezTo>
                    <a:cubicBezTo>
                      <a:pt x="3450" y="472"/>
                      <a:pt x="3822" y="224"/>
                      <a:pt x="4193"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6" name="Google Shape;11906;p30"/>
              <p:cNvSpPr/>
              <p:nvPr/>
            </p:nvSpPr>
            <p:spPr>
              <a:xfrm>
                <a:off x="4002750" y="1292600"/>
                <a:ext cx="226250" cy="60000"/>
              </a:xfrm>
              <a:custGeom>
                <a:avLst/>
                <a:gdLst/>
                <a:ahLst/>
                <a:cxnLst/>
                <a:rect l="l" t="t" r="r" b="b"/>
                <a:pathLst>
                  <a:path w="9050" h="2400" extrusionOk="0">
                    <a:moveTo>
                      <a:pt x="8299" y="1"/>
                    </a:moveTo>
                    <a:cubicBezTo>
                      <a:pt x="8215" y="1"/>
                      <a:pt x="8125" y="5"/>
                      <a:pt x="8033" y="5"/>
                    </a:cubicBezTo>
                    <a:cubicBezTo>
                      <a:pt x="6620" y="5"/>
                      <a:pt x="5182" y="30"/>
                      <a:pt x="3719" y="203"/>
                    </a:cubicBezTo>
                    <a:cubicBezTo>
                      <a:pt x="2976" y="303"/>
                      <a:pt x="2281" y="426"/>
                      <a:pt x="1563" y="650"/>
                    </a:cubicBezTo>
                    <a:cubicBezTo>
                      <a:pt x="1042" y="774"/>
                      <a:pt x="1" y="1145"/>
                      <a:pt x="670" y="1641"/>
                    </a:cubicBezTo>
                    <a:cubicBezTo>
                      <a:pt x="819" y="1765"/>
                      <a:pt x="1042" y="1815"/>
                      <a:pt x="1240" y="1864"/>
                    </a:cubicBezTo>
                    <a:cubicBezTo>
                      <a:pt x="1637" y="1939"/>
                      <a:pt x="2034" y="2013"/>
                      <a:pt x="2430" y="2112"/>
                    </a:cubicBezTo>
                    <a:cubicBezTo>
                      <a:pt x="3651" y="2312"/>
                      <a:pt x="4921" y="2399"/>
                      <a:pt x="6199" y="2399"/>
                    </a:cubicBezTo>
                    <a:cubicBezTo>
                      <a:pt x="6504" y="2399"/>
                      <a:pt x="6810" y="2394"/>
                      <a:pt x="7115" y="2385"/>
                    </a:cubicBezTo>
                    <a:cubicBezTo>
                      <a:pt x="7512" y="2360"/>
                      <a:pt x="7934" y="2310"/>
                      <a:pt x="8231" y="2063"/>
                    </a:cubicBezTo>
                    <a:cubicBezTo>
                      <a:pt x="8405" y="1914"/>
                      <a:pt x="8479" y="1666"/>
                      <a:pt x="8702" y="1542"/>
                    </a:cubicBezTo>
                    <a:cubicBezTo>
                      <a:pt x="8826" y="1443"/>
                      <a:pt x="8975" y="1418"/>
                      <a:pt x="9024" y="1294"/>
                    </a:cubicBezTo>
                    <a:cubicBezTo>
                      <a:pt x="9049" y="1245"/>
                      <a:pt x="9024" y="1145"/>
                      <a:pt x="9024" y="1071"/>
                    </a:cubicBezTo>
                    <a:cubicBezTo>
                      <a:pt x="8925" y="798"/>
                      <a:pt x="8851" y="501"/>
                      <a:pt x="8752" y="203"/>
                    </a:cubicBezTo>
                    <a:cubicBezTo>
                      <a:pt x="8681" y="26"/>
                      <a:pt x="8509" y="1"/>
                      <a:pt x="8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7" name="Google Shape;11907;p30"/>
              <p:cNvSpPr/>
              <p:nvPr/>
            </p:nvSpPr>
            <p:spPr>
              <a:xfrm>
                <a:off x="4031875" y="1306975"/>
                <a:ext cx="118400" cy="33575"/>
              </a:xfrm>
              <a:custGeom>
                <a:avLst/>
                <a:gdLst/>
                <a:ahLst/>
                <a:cxnLst/>
                <a:rect l="l" t="t" r="r" b="b"/>
                <a:pathLst>
                  <a:path w="4736" h="1343" extrusionOk="0">
                    <a:moveTo>
                      <a:pt x="3595" y="25"/>
                    </a:moveTo>
                    <a:lnTo>
                      <a:pt x="3595" y="25"/>
                    </a:lnTo>
                    <a:cubicBezTo>
                      <a:pt x="3586" y="28"/>
                      <a:pt x="3577" y="31"/>
                      <a:pt x="3568" y="34"/>
                    </a:cubicBezTo>
                    <a:lnTo>
                      <a:pt x="3568" y="34"/>
                    </a:lnTo>
                    <a:cubicBezTo>
                      <a:pt x="3579" y="32"/>
                      <a:pt x="3588" y="29"/>
                      <a:pt x="3595" y="25"/>
                    </a:cubicBezTo>
                    <a:close/>
                    <a:moveTo>
                      <a:pt x="2356" y="0"/>
                    </a:moveTo>
                    <a:cubicBezTo>
                      <a:pt x="1910" y="25"/>
                      <a:pt x="1464" y="99"/>
                      <a:pt x="993" y="199"/>
                    </a:cubicBezTo>
                    <a:cubicBezTo>
                      <a:pt x="745" y="248"/>
                      <a:pt x="150" y="273"/>
                      <a:pt x="51" y="521"/>
                    </a:cubicBezTo>
                    <a:cubicBezTo>
                      <a:pt x="1" y="744"/>
                      <a:pt x="298" y="893"/>
                      <a:pt x="522" y="992"/>
                    </a:cubicBezTo>
                    <a:cubicBezTo>
                      <a:pt x="918" y="1165"/>
                      <a:pt x="1389" y="1240"/>
                      <a:pt x="1860" y="1289"/>
                    </a:cubicBezTo>
                    <a:cubicBezTo>
                      <a:pt x="2292" y="1334"/>
                      <a:pt x="2741" y="1343"/>
                      <a:pt x="3192" y="1343"/>
                    </a:cubicBezTo>
                    <a:cubicBezTo>
                      <a:pt x="3492" y="1343"/>
                      <a:pt x="3794" y="1339"/>
                      <a:pt x="4091" y="1339"/>
                    </a:cubicBezTo>
                    <a:cubicBezTo>
                      <a:pt x="3719" y="1215"/>
                      <a:pt x="3323" y="1116"/>
                      <a:pt x="2852" y="1116"/>
                    </a:cubicBezTo>
                    <a:cubicBezTo>
                      <a:pt x="3472" y="967"/>
                      <a:pt x="4091" y="818"/>
                      <a:pt x="4736" y="719"/>
                    </a:cubicBezTo>
                    <a:cubicBezTo>
                      <a:pt x="4017" y="595"/>
                      <a:pt x="3273" y="496"/>
                      <a:pt x="2505" y="471"/>
                    </a:cubicBezTo>
                    <a:cubicBezTo>
                      <a:pt x="2867" y="326"/>
                      <a:pt x="3207" y="157"/>
                      <a:pt x="3568" y="34"/>
                    </a:cubicBezTo>
                    <a:lnTo>
                      <a:pt x="3568" y="34"/>
                    </a:lnTo>
                    <a:cubicBezTo>
                      <a:pt x="3544" y="40"/>
                      <a:pt x="3511" y="42"/>
                      <a:pt x="3475" y="42"/>
                    </a:cubicBezTo>
                    <a:cubicBezTo>
                      <a:pt x="3317" y="42"/>
                      <a:pt x="3075" y="0"/>
                      <a:pt x="3000"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8" name="Google Shape;11908;p30"/>
              <p:cNvSpPr/>
              <p:nvPr/>
            </p:nvSpPr>
            <p:spPr>
              <a:xfrm>
                <a:off x="3870125" y="1241025"/>
                <a:ext cx="173550" cy="145725"/>
              </a:xfrm>
              <a:custGeom>
                <a:avLst/>
                <a:gdLst/>
                <a:ahLst/>
                <a:cxnLst/>
                <a:rect l="l" t="t" r="r" b="b"/>
                <a:pathLst>
                  <a:path w="6942" h="5829" extrusionOk="0">
                    <a:moveTo>
                      <a:pt x="4157" y="0"/>
                    </a:moveTo>
                    <a:cubicBezTo>
                      <a:pt x="3911" y="0"/>
                      <a:pt x="3660" y="18"/>
                      <a:pt x="3397" y="35"/>
                    </a:cubicBezTo>
                    <a:cubicBezTo>
                      <a:pt x="2108" y="234"/>
                      <a:pt x="943" y="829"/>
                      <a:pt x="323" y="1870"/>
                    </a:cubicBezTo>
                    <a:cubicBezTo>
                      <a:pt x="125" y="2316"/>
                      <a:pt x="1" y="2762"/>
                      <a:pt x="1" y="3208"/>
                    </a:cubicBezTo>
                    <a:cubicBezTo>
                      <a:pt x="1" y="4698"/>
                      <a:pt x="1559" y="5828"/>
                      <a:pt x="3230" y="5828"/>
                    </a:cubicBezTo>
                    <a:cubicBezTo>
                      <a:pt x="3839" y="5828"/>
                      <a:pt x="4464" y="5678"/>
                      <a:pt x="5033" y="5340"/>
                    </a:cubicBezTo>
                    <a:cubicBezTo>
                      <a:pt x="5529" y="5043"/>
                      <a:pt x="5975" y="4621"/>
                      <a:pt x="6322" y="4200"/>
                    </a:cubicBezTo>
                    <a:cubicBezTo>
                      <a:pt x="6744" y="3679"/>
                      <a:pt x="6942" y="3010"/>
                      <a:pt x="6868" y="2390"/>
                    </a:cubicBezTo>
                    <a:cubicBezTo>
                      <a:pt x="6744" y="1324"/>
                      <a:pt x="5777" y="134"/>
                      <a:pt x="4463" y="10"/>
                    </a:cubicBezTo>
                    <a:cubicBezTo>
                      <a:pt x="4361" y="3"/>
                      <a:pt x="4260" y="0"/>
                      <a:pt x="41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9" name="Google Shape;11909;p30"/>
              <p:cNvSpPr/>
              <p:nvPr/>
            </p:nvSpPr>
            <p:spPr>
              <a:xfrm>
                <a:off x="3879425" y="1254625"/>
                <a:ext cx="144425" cy="119325"/>
              </a:xfrm>
              <a:custGeom>
                <a:avLst/>
                <a:gdLst/>
                <a:ahLst/>
                <a:cxnLst/>
                <a:rect l="l" t="t" r="r" b="b"/>
                <a:pathLst>
                  <a:path w="5777" h="4773" extrusionOk="0">
                    <a:moveTo>
                      <a:pt x="3379" y="1"/>
                    </a:moveTo>
                    <a:cubicBezTo>
                      <a:pt x="2722" y="1"/>
                      <a:pt x="2018" y="130"/>
                      <a:pt x="1488" y="433"/>
                    </a:cubicBezTo>
                    <a:cubicBezTo>
                      <a:pt x="794" y="805"/>
                      <a:pt x="25" y="1450"/>
                      <a:pt x="1" y="2193"/>
                    </a:cubicBezTo>
                    <a:cubicBezTo>
                      <a:pt x="1" y="2441"/>
                      <a:pt x="75" y="2689"/>
                      <a:pt x="298" y="2813"/>
                    </a:cubicBezTo>
                    <a:cubicBezTo>
                      <a:pt x="422" y="2887"/>
                      <a:pt x="571" y="2912"/>
                      <a:pt x="695" y="2962"/>
                    </a:cubicBezTo>
                    <a:cubicBezTo>
                      <a:pt x="1141" y="3210"/>
                      <a:pt x="819" y="3904"/>
                      <a:pt x="1166" y="4251"/>
                    </a:cubicBezTo>
                    <a:cubicBezTo>
                      <a:pt x="1488" y="4524"/>
                      <a:pt x="2108" y="4375"/>
                      <a:pt x="2504" y="4524"/>
                    </a:cubicBezTo>
                    <a:cubicBezTo>
                      <a:pt x="2653" y="4573"/>
                      <a:pt x="2752" y="4672"/>
                      <a:pt x="2901" y="4747"/>
                    </a:cubicBezTo>
                    <a:cubicBezTo>
                      <a:pt x="2980" y="4764"/>
                      <a:pt x="3059" y="4772"/>
                      <a:pt x="3137" y="4772"/>
                    </a:cubicBezTo>
                    <a:cubicBezTo>
                      <a:pt x="3279" y="4772"/>
                      <a:pt x="3418" y="4745"/>
                      <a:pt x="3546" y="4697"/>
                    </a:cubicBezTo>
                    <a:cubicBezTo>
                      <a:pt x="4141" y="4524"/>
                      <a:pt x="4636" y="4152"/>
                      <a:pt x="5107" y="3805"/>
                    </a:cubicBezTo>
                    <a:cubicBezTo>
                      <a:pt x="5281" y="3656"/>
                      <a:pt x="5504" y="3507"/>
                      <a:pt x="5628" y="3309"/>
                    </a:cubicBezTo>
                    <a:cubicBezTo>
                      <a:pt x="5752" y="3061"/>
                      <a:pt x="5777" y="2813"/>
                      <a:pt x="5727" y="2565"/>
                    </a:cubicBezTo>
                    <a:cubicBezTo>
                      <a:pt x="5653" y="2317"/>
                      <a:pt x="5529" y="2094"/>
                      <a:pt x="5380" y="1921"/>
                    </a:cubicBezTo>
                    <a:cubicBezTo>
                      <a:pt x="5355" y="1846"/>
                      <a:pt x="5281" y="1797"/>
                      <a:pt x="5281" y="1698"/>
                    </a:cubicBezTo>
                    <a:cubicBezTo>
                      <a:pt x="5256" y="1474"/>
                      <a:pt x="5504" y="1276"/>
                      <a:pt x="5504" y="1053"/>
                    </a:cubicBezTo>
                    <a:cubicBezTo>
                      <a:pt x="5504" y="830"/>
                      <a:pt x="5330" y="681"/>
                      <a:pt x="5107" y="582"/>
                    </a:cubicBezTo>
                    <a:cubicBezTo>
                      <a:pt x="4884" y="483"/>
                      <a:pt x="4636" y="433"/>
                      <a:pt x="4488" y="309"/>
                    </a:cubicBezTo>
                    <a:cubicBezTo>
                      <a:pt x="4388" y="235"/>
                      <a:pt x="4339" y="161"/>
                      <a:pt x="4240" y="86"/>
                    </a:cubicBezTo>
                    <a:cubicBezTo>
                      <a:pt x="4141" y="61"/>
                      <a:pt x="4041" y="37"/>
                      <a:pt x="3967" y="37"/>
                    </a:cubicBezTo>
                    <a:cubicBezTo>
                      <a:pt x="3780" y="13"/>
                      <a:pt x="3581" y="1"/>
                      <a:pt x="3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0" name="Google Shape;11910;p30"/>
              <p:cNvSpPr/>
              <p:nvPr/>
            </p:nvSpPr>
            <p:spPr>
              <a:xfrm>
                <a:off x="3923425" y="1303875"/>
                <a:ext cx="13050" cy="9925"/>
              </a:xfrm>
              <a:custGeom>
                <a:avLst/>
                <a:gdLst/>
                <a:ahLst/>
                <a:cxnLst/>
                <a:rect l="l" t="t" r="r" b="b"/>
                <a:pathLst>
                  <a:path w="522" h="397" extrusionOk="0">
                    <a:moveTo>
                      <a:pt x="298" y="0"/>
                    </a:moveTo>
                    <a:cubicBezTo>
                      <a:pt x="174" y="0"/>
                      <a:pt x="50" y="75"/>
                      <a:pt x="26" y="199"/>
                    </a:cubicBezTo>
                    <a:cubicBezTo>
                      <a:pt x="1" y="298"/>
                      <a:pt x="50" y="397"/>
                      <a:pt x="174" y="397"/>
                    </a:cubicBezTo>
                    <a:lnTo>
                      <a:pt x="224" y="397"/>
                    </a:lnTo>
                    <a:cubicBezTo>
                      <a:pt x="348" y="397"/>
                      <a:pt x="472" y="347"/>
                      <a:pt x="497" y="223"/>
                    </a:cubicBezTo>
                    <a:cubicBezTo>
                      <a:pt x="521" y="124"/>
                      <a:pt x="472" y="0"/>
                      <a:pt x="3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1" name="Google Shape;11911;p30"/>
              <p:cNvSpPr/>
              <p:nvPr/>
            </p:nvSpPr>
            <p:spPr>
              <a:xfrm>
                <a:off x="3944125" y="1272625"/>
                <a:ext cx="16475" cy="10000"/>
              </a:xfrm>
              <a:custGeom>
                <a:avLst/>
                <a:gdLst/>
                <a:ahLst/>
                <a:cxnLst/>
                <a:rect l="l" t="t" r="r" b="b"/>
                <a:pathLst>
                  <a:path w="659" h="400" extrusionOk="0">
                    <a:moveTo>
                      <a:pt x="340" y="1"/>
                    </a:moveTo>
                    <a:cubicBezTo>
                      <a:pt x="316" y="1"/>
                      <a:pt x="290" y="4"/>
                      <a:pt x="264" y="11"/>
                    </a:cubicBezTo>
                    <a:cubicBezTo>
                      <a:pt x="1" y="98"/>
                      <a:pt x="67" y="399"/>
                      <a:pt x="291" y="399"/>
                    </a:cubicBezTo>
                    <a:cubicBezTo>
                      <a:pt x="321" y="399"/>
                      <a:pt x="353" y="394"/>
                      <a:pt x="387" y="383"/>
                    </a:cubicBezTo>
                    <a:cubicBezTo>
                      <a:pt x="658" y="315"/>
                      <a:pt x="580"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2" name="Google Shape;11912;p30"/>
              <p:cNvSpPr/>
              <p:nvPr/>
            </p:nvSpPr>
            <p:spPr>
              <a:xfrm>
                <a:off x="3916225" y="1278825"/>
                <a:ext cx="16475" cy="10000"/>
              </a:xfrm>
              <a:custGeom>
                <a:avLst/>
                <a:gdLst/>
                <a:ahLst/>
                <a:cxnLst/>
                <a:rect l="l" t="t" r="r" b="b"/>
                <a:pathLst>
                  <a:path w="659" h="400" extrusionOk="0">
                    <a:moveTo>
                      <a:pt x="340" y="1"/>
                    </a:moveTo>
                    <a:cubicBezTo>
                      <a:pt x="316" y="1"/>
                      <a:pt x="291" y="4"/>
                      <a:pt x="264" y="11"/>
                    </a:cubicBezTo>
                    <a:cubicBezTo>
                      <a:pt x="1" y="98"/>
                      <a:pt x="67" y="399"/>
                      <a:pt x="292" y="399"/>
                    </a:cubicBezTo>
                    <a:cubicBezTo>
                      <a:pt x="321" y="399"/>
                      <a:pt x="353" y="394"/>
                      <a:pt x="388" y="383"/>
                    </a:cubicBezTo>
                    <a:cubicBezTo>
                      <a:pt x="659" y="315"/>
                      <a:pt x="580"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3" name="Google Shape;11913;p30"/>
              <p:cNvSpPr/>
              <p:nvPr/>
            </p:nvSpPr>
            <p:spPr>
              <a:xfrm>
                <a:off x="3958750" y="1298500"/>
                <a:ext cx="16450" cy="9975"/>
              </a:xfrm>
              <a:custGeom>
                <a:avLst/>
                <a:gdLst/>
                <a:ahLst/>
                <a:cxnLst/>
                <a:rect l="l" t="t" r="r" b="b"/>
                <a:pathLst>
                  <a:path w="658" h="399" extrusionOk="0">
                    <a:moveTo>
                      <a:pt x="352" y="0"/>
                    </a:moveTo>
                    <a:cubicBezTo>
                      <a:pt x="321" y="0"/>
                      <a:pt x="286" y="5"/>
                      <a:pt x="249" y="17"/>
                    </a:cubicBezTo>
                    <a:cubicBezTo>
                      <a:pt x="1" y="85"/>
                      <a:pt x="81" y="399"/>
                      <a:pt x="303" y="399"/>
                    </a:cubicBezTo>
                    <a:cubicBezTo>
                      <a:pt x="325" y="399"/>
                      <a:pt x="348" y="395"/>
                      <a:pt x="373" y="389"/>
                    </a:cubicBezTo>
                    <a:cubicBezTo>
                      <a:pt x="658" y="301"/>
                      <a:pt x="594"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4" name="Google Shape;11914;p30"/>
              <p:cNvSpPr/>
              <p:nvPr/>
            </p:nvSpPr>
            <p:spPr>
              <a:xfrm>
                <a:off x="3987500" y="1278050"/>
                <a:ext cx="16275" cy="10150"/>
              </a:xfrm>
              <a:custGeom>
                <a:avLst/>
                <a:gdLst/>
                <a:ahLst/>
                <a:cxnLst/>
                <a:rect l="l" t="t" r="r" b="b"/>
                <a:pathLst>
                  <a:path w="651" h="406" extrusionOk="0">
                    <a:moveTo>
                      <a:pt x="360" y="0"/>
                    </a:moveTo>
                    <a:cubicBezTo>
                      <a:pt x="330" y="0"/>
                      <a:pt x="298" y="5"/>
                      <a:pt x="264" y="17"/>
                    </a:cubicBezTo>
                    <a:cubicBezTo>
                      <a:pt x="1" y="105"/>
                      <a:pt x="67" y="405"/>
                      <a:pt x="292" y="405"/>
                    </a:cubicBezTo>
                    <a:cubicBezTo>
                      <a:pt x="321" y="405"/>
                      <a:pt x="353" y="400"/>
                      <a:pt x="388" y="389"/>
                    </a:cubicBezTo>
                    <a:cubicBezTo>
                      <a:pt x="651" y="301"/>
                      <a:pt x="584" y="0"/>
                      <a:pt x="3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5" name="Google Shape;11915;p30"/>
              <p:cNvSpPr/>
              <p:nvPr/>
            </p:nvSpPr>
            <p:spPr>
              <a:xfrm>
                <a:off x="3988675" y="1312125"/>
                <a:ext cx="15725" cy="10150"/>
              </a:xfrm>
              <a:custGeom>
                <a:avLst/>
                <a:gdLst/>
                <a:ahLst/>
                <a:cxnLst/>
                <a:rect l="l" t="t" r="r" b="b"/>
                <a:pathLst>
                  <a:path w="629" h="406" extrusionOk="0">
                    <a:moveTo>
                      <a:pt x="338" y="1"/>
                    </a:moveTo>
                    <a:cubicBezTo>
                      <a:pt x="308" y="1"/>
                      <a:pt x="276" y="6"/>
                      <a:pt x="242" y="17"/>
                    </a:cubicBezTo>
                    <a:cubicBezTo>
                      <a:pt x="0" y="105"/>
                      <a:pt x="69" y="406"/>
                      <a:pt x="277" y="406"/>
                    </a:cubicBezTo>
                    <a:cubicBezTo>
                      <a:pt x="304" y="406"/>
                      <a:pt x="334" y="401"/>
                      <a:pt x="366" y="389"/>
                    </a:cubicBezTo>
                    <a:cubicBezTo>
                      <a:pt x="629" y="301"/>
                      <a:pt x="56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6" name="Google Shape;11916;p30"/>
              <p:cNvSpPr/>
              <p:nvPr/>
            </p:nvSpPr>
            <p:spPr>
              <a:xfrm>
                <a:off x="3945925" y="1347000"/>
                <a:ext cx="16475" cy="9975"/>
              </a:xfrm>
              <a:custGeom>
                <a:avLst/>
                <a:gdLst/>
                <a:ahLst/>
                <a:cxnLst/>
                <a:rect l="l" t="t" r="r" b="b"/>
                <a:pathLst>
                  <a:path w="659" h="399" extrusionOk="0">
                    <a:moveTo>
                      <a:pt x="312" y="1"/>
                    </a:moveTo>
                    <a:cubicBezTo>
                      <a:pt x="289" y="1"/>
                      <a:pt x="266" y="4"/>
                      <a:pt x="241" y="11"/>
                    </a:cubicBezTo>
                    <a:cubicBezTo>
                      <a:pt x="0" y="98"/>
                      <a:pt x="69" y="399"/>
                      <a:pt x="277" y="399"/>
                    </a:cubicBezTo>
                    <a:cubicBezTo>
                      <a:pt x="304" y="399"/>
                      <a:pt x="333" y="394"/>
                      <a:pt x="365" y="382"/>
                    </a:cubicBezTo>
                    <a:cubicBezTo>
                      <a:pt x="658" y="315"/>
                      <a:pt x="541" y="1"/>
                      <a:pt x="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7" name="Google Shape;11917;p30"/>
              <p:cNvSpPr/>
              <p:nvPr/>
            </p:nvSpPr>
            <p:spPr>
              <a:xfrm>
                <a:off x="3903850" y="1336300"/>
                <a:ext cx="15725" cy="10150"/>
              </a:xfrm>
              <a:custGeom>
                <a:avLst/>
                <a:gdLst/>
                <a:ahLst/>
                <a:cxnLst/>
                <a:rect l="l" t="t" r="r" b="b"/>
                <a:pathLst>
                  <a:path w="629" h="406" extrusionOk="0">
                    <a:moveTo>
                      <a:pt x="352" y="0"/>
                    </a:moveTo>
                    <a:cubicBezTo>
                      <a:pt x="324" y="0"/>
                      <a:pt x="295" y="6"/>
                      <a:pt x="263" y="17"/>
                    </a:cubicBezTo>
                    <a:cubicBezTo>
                      <a:pt x="0" y="105"/>
                      <a:pt x="67" y="406"/>
                      <a:pt x="291" y="406"/>
                    </a:cubicBezTo>
                    <a:cubicBezTo>
                      <a:pt x="321" y="406"/>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8" name="Google Shape;11918;p30"/>
              <p:cNvSpPr/>
              <p:nvPr/>
            </p:nvSpPr>
            <p:spPr>
              <a:xfrm>
                <a:off x="3891450" y="1302225"/>
                <a:ext cx="15725" cy="10150"/>
              </a:xfrm>
              <a:custGeom>
                <a:avLst/>
                <a:gdLst/>
                <a:ahLst/>
                <a:cxnLst/>
                <a:rect l="l" t="t" r="r" b="b"/>
                <a:pathLst>
                  <a:path w="629" h="406" extrusionOk="0">
                    <a:moveTo>
                      <a:pt x="352" y="0"/>
                    </a:moveTo>
                    <a:cubicBezTo>
                      <a:pt x="325" y="0"/>
                      <a:pt x="295" y="5"/>
                      <a:pt x="263" y="17"/>
                    </a:cubicBezTo>
                    <a:cubicBezTo>
                      <a:pt x="0" y="104"/>
                      <a:pt x="67" y="405"/>
                      <a:pt x="291" y="405"/>
                    </a:cubicBezTo>
                    <a:cubicBezTo>
                      <a:pt x="321" y="405"/>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9" name="Google Shape;11919;p30"/>
              <p:cNvSpPr/>
              <p:nvPr/>
            </p:nvSpPr>
            <p:spPr>
              <a:xfrm>
                <a:off x="3940325" y="1325325"/>
                <a:ext cx="15925" cy="9975"/>
              </a:xfrm>
              <a:custGeom>
                <a:avLst/>
                <a:gdLst/>
                <a:ahLst/>
                <a:cxnLst/>
                <a:rect l="l" t="t" r="r" b="b"/>
                <a:pathLst>
                  <a:path w="637" h="399" extrusionOk="0">
                    <a:moveTo>
                      <a:pt x="318" y="0"/>
                    </a:moveTo>
                    <a:cubicBezTo>
                      <a:pt x="294" y="0"/>
                      <a:pt x="269" y="3"/>
                      <a:pt x="242" y="10"/>
                    </a:cubicBezTo>
                    <a:cubicBezTo>
                      <a:pt x="1" y="98"/>
                      <a:pt x="70" y="398"/>
                      <a:pt x="278" y="398"/>
                    </a:cubicBezTo>
                    <a:cubicBezTo>
                      <a:pt x="305" y="398"/>
                      <a:pt x="334" y="393"/>
                      <a:pt x="366" y="382"/>
                    </a:cubicBezTo>
                    <a:cubicBezTo>
                      <a:pt x="637" y="314"/>
                      <a:pt x="558"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0" name="Google Shape;11920;p30"/>
              <p:cNvSpPr/>
              <p:nvPr/>
            </p:nvSpPr>
            <p:spPr>
              <a:xfrm>
                <a:off x="3976275" y="1340800"/>
                <a:ext cx="15925" cy="10000"/>
              </a:xfrm>
              <a:custGeom>
                <a:avLst/>
                <a:gdLst/>
                <a:ahLst/>
                <a:cxnLst/>
                <a:rect l="l" t="t" r="r" b="b"/>
                <a:pathLst>
                  <a:path w="637" h="400" extrusionOk="0">
                    <a:moveTo>
                      <a:pt x="318" y="1"/>
                    </a:moveTo>
                    <a:cubicBezTo>
                      <a:pt x="294" y="1"/>
                      <a:pt x="269" y="4"/>
                      <a:pt x="242" y="11"/>
                    </a:cubicBezTo>
                    <a:cubicBezTo>
                      <a:pt x="1" y="98"/>
                      <a:pt x="70" y="399"/>
                      <a:pt x="277" y="399"/>
                    </a:cubicBezTo>
                    <a:cubicBezTo>
                      <a:pt x="305" y="399"/>
                      <a:pt x="334" y="394"/>
                      <a:pt x="366" y="382"/>
                    </a:cubicBezTo>
                    <a:cubicBezTo>
                      <a:pt x="636" y="315"/>
                      <a:pt x="558" y="1"/>
                      <a:pt x="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1" name="Google Shape;11921;p30"/>
              <p:cNvSpPr/>
              <p:nvPr/>
            </p:nvSpPr>
            <p:spPr>
              <a:xfrm>
                <a:off x="3965825" y="1271225"/>
                <a:ext cx="16275" cy="10150"/>
              </a:xfrm>
              <a:custGeom>
                <a:avLst/>
                <a:gdLst/>
                <a:ahLst/>
                <a:cxnLst/>
                <a:rect l="l" t="t" r="r" b="b"/>
                <a:pathLst>
                  <a:path w="651" h="406" extrusionOk="0">
                    <a:moveTo>
                      <a:pt x="359" y="1"/>
                    </a:moveTo>
                    <a:cubicBezTo>
                      <a:pt x="330" y="1"/>
                      <a:pt x="298" y="6"/>
                      <a:pt x="263" y="17"/>
                    </a:cubicBezTo>
                    <a:cubicBezTo>
                      <a:pt x="0" y="105"/>
                      <a:pt x="67" y="406"/>
                      <a:pt x="291" y="406"/>
                    </a:cubicBezTo>
                    <a:cubicBezTo>
                      <a:pt x="320" y="406"/>
                      <a:pt x="353" y="401"/>
                      <a:pt x="387" y="389"/>
                    </a:cubicBezTo>
                    <a:cubicBezTo>
                      <a:pt x="650" y="301"/>
                      <a:pt x="584"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2" name="Google Shape;11922;p30"/>
              <p:cNvSpPr/>
              <p:nvPr/>
            </p:nvSpPr>
            <p:spPr>
              <a:xfrm>
                <a:off x="3929800" y="1262550"/>
                <a:ext cx="15725" cy="10150"/>
              </a:xfrm>
              <a:custGeom>
                <a:avLst/>
                <a:gdLst/>
                <a:ahLst/>
                <a:cxnLst/>
                <a:rect l="l" t="t" r="r" b="b"/>
                <a:pathLst>
                  <a:path w="629" h="406" extrusionOk="0">
                    <a:moveTo>
                      <a:pt x="338" y="0"/>
                    </a:moveTo>
                    <a:cubicBezTo>
                      <a:pt x="308" y="0"/>
                      <a:pt x="276" y="6"/>
                      <a:pt x="242" y="17"/>
                    </a:cubicBezTo>
                    <a:cubicBezTo>
                      <a:pt x="0" y="105"/>
                      <a:pt x="69" y="406"/>
                      <a:pt x="277" y="406"/>
                    </a:cubicBezTo>
                    <a:cubicBezTo>
                      <a:pt x="304" y="406"/>
                      <a:pt x="334" y="400"/>
                      <a:pt x="366" y="389"/>
                    </a:cubicBezTo>
                    <a:cubicBezTo>
                      <a:pt x="629" y="301"/>
                      <a:pt x="562"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3" name="Google Shape;11923;p30"/>
              <p:cNvSpPr/>
              <p:nvPr/>
            </p:nvSpPr>
            <p:spPr>
              <a:xfrm>
                <a:off x="4001700" y="1293525"/>
                <a:ext cx="15175" cy="10175"/>
              </a:xfrm>
              <a:custGeom>
                <a:avLst/>
                <a:gdLst/>
                <a:ahLst/>
                <a:cxnLst/>
                <a:rect l="l" t="t" r="r" b="b"/>
                <a:pathLst>
                  <a:path w="607" h="407" extrusionOk="0">
                    <a:moveTo>
                      <a:pt x="330" y="1"/>
                    </a:moveTo>
                    <a:cubicBezTo>
                      <a:pt x="302" y="1"/>
                      <a:pt x="273" y="6"/>
                      <a:pt x="241" y="18"/>
                    </a:cubicBezTo>
                    <a:cubicBezTo>
                      <a:pt x="0" y="105"/>
                      <a:pt x="69" y="406"/>
                      <a:pt x="277" y="406"/>
                    </a:cubicBezTo>
                    <a:cubicBezTo>
                      <a:pt x="304" y="406"/>
                      <a:pt x="334" y="401"/>
                      <a:pt x="365" y="389"/>
                    </a:cubicBezTo>
                    <a:cubicBezTo>
                      <a:pt x="606" y="302"/>
                      <a:pt x="537" y="1"/>
                      <a:pt x="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4" name="Google Shape;11924;p30"/>
              <p:cNvSpPr/>
              <p:nvPr/>
            </p:nvSpPr>
            <p:spPr>
              <a:xfrm>
                <a:off x="3914750" y="1351175"/>
                <a:ext cx="15350" cy="9975"/>
              </a:xfrm>
              <a:custGeom>
                <a:avLst/>
                <a:gdLst/>
                <a:ahLst/>
                <a:cxnLst/>
                <a:rect l="l" t="t" r="r" b="b"/>
                <a:pathLst>
                  <a:path w="614" h="399" extrusionOk="0">
                    <a:moveTo>
                      <a:pt x="337" y="0"/>
                    </a:moveTo>
                    <a:cubicBezTo>
                      <a:pt x="310" y="0"/>
                      <a:pt x="280" y="6"/>
                      <a:pt x="249" y="17"/>
                    </a:cubicBezTo>
                    <a:cubicBezTo>
                      <a:pt x="0" y="85"/>
                      <a:pt x="81" y="399"/>
                      <a:pt x="303" y="399"/>
                    </a:cubicBezTo>
                    <a:cubicBezTo>
                      <a:pt x="325" y="399"/>
                      <a:pt x="348" y="396"/>
                      <a:pt x="373" y="389"/>
                    </a:cubicBezTo>
                    <a:cubicBezTo>
                      <a:pt x="614" y="301"/>
                      <a:pt x="545"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5" name="Google Shape;11925;p30"/>
              <p:cNvSpPr/>
              <p:nvPr/>
            </p:nvSpPr>
            <p:spPr>
              <a:xfrm>
                <a:off x="3899425" y="1318800"/>
                <a:ext cx="16200" cy="10300"/>
              </a:xfrm>
              <a:custGeom>
                <a:avLst/>
                <a:gdLst/>
                <a:ahLst/>
                <a:cxnLst/>
                <a:rect l="l" t="t" r="r" b="b"/>
                <a:pathLst>
                  <a:path w="648" h="412" extrusionOk="0">
                    <a:moveTo>
                      <a:pt x="354" y="0"/>
                    </a:moveTo>
                    <a:cubicBezTo>
                      <a:pt x="320" y="0"/>
                      <a:pt x="283" y="7"/>
                      <a:pt x="242" y="23"/>
                    </a:cubicBezTo>
                    <a:cubicBezTo>
                      <a:pt x="1" y="111"/>
                      <a:pt x="70" y="411"/>
                      <a:pt x="277" y="411"/>
                    </a:cubicBezTo>
                    <a:cubicBezTo>
                      <a:pt x="305" y="411"/>
                      <a:pt x="334" y="406"/>
                      <a:pt x="366" y="395"/>
                    </a:cubicBezTo>
                    <a:cubicBezTo>
                      <a:pt x="647" y="330"/>
                      <a:pt x="588"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6" name="Google Shape;11926;p30"/>
              <p:cNvSpPr/>
              <p:nvPr/>
            </p:nvSpPr>
            <p:spPr>
              <a:xfrm>
                <a:off x="3968725" y="1320175"/>
                <a:ext cx="15925" cy="10000"/>
              </a:xfrm>
              <a:custGeom>
                <a:avLst/>
                <a:gdLst/>
                <a:ahLst/>
                <a:cxnLst/>
                <a:rect l="l" t="t" r="r" b="b"/>
                <a:pathLst>
                  <a:path w="637" h="400" extrusionOk="0">
                    <a:moveTo>
                      <a:pt x="360" y="1"/>
                    </a:moveTo>
                    <a:cubicBezTo>
                      <a:pt x="332" y="1"/>
                      <a:pt x="303" y="6"/>
                      <a:pt x="271" y="18"/>
                    </a:cubicBezTo>
                    <a:cubicBezTo>
                      <a:pt x="0" y="85"/>
                      <a:pt x="79" y="399"/>
                      <a:pt x="319" y="399"/>
                    </a:cubicBezTo>
                    <a:cubicBezTo>
                      <a:pt x="343" y="399"/>
                      <a:pt x="368" y="396"/>
                      <a:pt x="395" y="389"/>
                    </a:cubicBezTo>
                    <a:cubicBezTo>
                      <a:pt x="636" y="302"/>
                      <a:pt x="56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7" name="Google Shape;11927;p30"/>
              <p:cNvSpPr/>
              <p:nvPr/>
            </p:nvSpPr>
            <p:spPr>
              <a:xfrm>
                <a:off x="4001075" y="1330725"/>
                <a:ext cx="15175" cy="10150"/>
              </a:xfrm>
              <a:custGeom>
                <a:avLst/>
                <a:gdLst/>
                <a:ahLst/>
                <a:cxnLst/>
                <a:rect l="l" t="t" r="r" b="b"/>
                <a:pathLst>
                  <a:path w="607" h="406" extrusionOk="0">
                    <a:moveTo>
                      <a:pt x="330" y="0"/>
                    </a:moveTo>
                    <a:cubicBezTo>
                      <a:pt x="303" y="0"/>
                      <a:pt x="273" y="5"/>
                      <a:pt x="241" y="17"/>
                    </a:cubicBezTo>
                    <a:cubicBezTo>
                      <a:pt x="0" y="105"/>
                      <a:pt x="69" y="405"/>
                      <a:pt x="277" y="405"/>
                    </a:cubicBezTo>
                    <a:cubicBezTo>
                      <a:pt x="304" y="405"/>
                      <a:pt x="334" y="400"/>
                      <a:pt x="365" y="389"/>
                    </a:cubicBezTo>
                    <a:cubicBezTo>
                      <a:pt x="606" y="301"/>
                      <a:pt x="537"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8" name="Google Shape;11928;p30"/>
              <p:cNvSpPr/>
              <p:nvPr/>
            </p:nvSpPr>
            <p:spPr>
              <a:xfrm>
                <a:off x="3978200" y="1255550"/>
                <a:ext cx="15625" cy="10325"/>
              </a:xfrm>
              <a:custGeom>
                <a:avLst/>
                <a:gdLst/>
                <a:ahLst/>
                <a:cxnLst/>
                <a:rect l="l" t="t" r="r" b="b"/>
                <a:pathLst>
                  <a:path w="625" h="413" extrusionOk="0">
                    <a:moveTo>
                      <a:pt x="364" y="1"/>
                    </a:moveTo>
                    <a:cubicBezTo>
                      <a:pt x="334" y="1"/>
                      <a:pt x="300" y="8"/>
                      <a:pt x="264" y="24"/>
                    </a:cubicBezTo>
                    <a:cubicBezTo>
                      <a:pt x="1" y="112"/>
                      <a:pt x="67" y="413"/>
                      <a:pt x="292" y="413"/>
                    </a:cubicBezTo>
                    <a:cubicBezTo>
                      <a:pt x="321" y="413"/>
                      <a:pt x="353" y="408"/>
                      <a:pt x="388" y="396"/>
                    </a:cubicBezTo>
                    <a:cubicBezTo>
                      <a:pt x="624" y="310"/>
                      <a:pt x="563" y="1"/>
                      <a:pt x="3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9" name="Google Shape;11929;p30"/>
              <p:cNvSpPr/>
              <p:nvPr/>
            </p:nvSpPr>
            <p:spPr>
              <a:xfrm>
                <a:off x="3963900" y="1354275"/>
                <a:ext cx="15700" cy="9525"/>
              </a:xfrm>
              <a:custGeom>
                <a:avLst/>
                <a:gdLst/>
                <a:ahLst/>
                <a:cxnLst/>
                <a:rect l="l" t="t" r="r" b="b"/>
                <a:pathLst>
                  <a:path w="628" h="381" extrusionOk="0">
                    <a:moveTo>
                      <a:pt x="337" y="0"/>
                    </a:moveTo>
                    <a:cubicBezTo>
                      <a:pt x="308" y="0"/>
                      <a:pt x="276" y="5"/>
                      <a:pt x="241" y="17"/>
                    </a:cubicBezTo>
                    <a:cubicBezTo>
                      <a:pt x="0" y="83"/>
                      <a:pt x="69" y="381"/>
                      <a:pt x="276" y="381"/>
                    </a:cubicBezTo>
                    <a:cubicBezTo>
                      <a:pt x="304" y="381"/>
                      <a:pt x="333" y="376"/>
                      <a:pt x="365" y="364"/>
                    </a:cubicBezTo>
                    <a:cubicBezTo>
                      <a:pt x="628" y="298"/>
                      <a:pt x="562"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30" name="Google Shape;11930;p30"/>
            <p:cNvGrpSpPr/>
            <p:nvPr/>
          </p:nvGrpSpPr>
          <p:grpSpPr>
            <a:xfrm rot="-8354311" flipH="1">
              <a:off x="8751997" y="1353748"/>
              <a:ext cx="452899" cy="341514"/>
              <a:chOff x="3693500" y="1118850"/>
              <a:chExt cx="535500" cy="403800"/>
            </a:xfrm>
          </p:grpSpPr>
          <p:sp>
            <p:nvSpPr>
              <p:cNvPr id="11931" name="Google Shape;11931;p30"/>
              <p:cNvSpPr/>
              <p:nvPr/>
            </p:nvSpPr>
            <p:spPr>
              <a:xfrm>
                <a:off x="3978600" y="1346375"/>
                <a:ext cx="135125" cy="119900"/>
              </a:xfrm>
              <a:custGeom>
                <a:avLst/>
                <a:gdLst/>
                <a:ahLst/>
                <a:cxnLst/>
                <a:rect l="l" t="t" r="r" b="b"/>
                <a:pathLst>
                  <a:path w="5405" h="4796" extrusionOk="0">
                    <a:moveTo>
                      <a:pt x="588" y="0"/>
                    </a:moveTo>
                    <a:cubicBezTo>
                      <a:pt x="478" y="0"/>
                      <a:pt x="377" y="17"/>
                      <a:pt x="298" y="60"/>
                    </a:cubicBezTo>
                    <a:cubicBezTo>
                      <a:pt x="0" y="259"/>
                      <a:pt x="322" y="903"/>
                      <a:pt x="397" y="1101"/>
                    </a:cubicBezTo>
                    <a:cubicBezTo>
                      <a:pt x="521" y="1473"/>
                      <a:pt x="694" y="1845"/>
                      <a:pt x="892" y="2217"/>
                    </a:cubicBezTo>
                    <a:cubicBezTo>
                      <a:pt x="1165" y="2614"/>
                      <a:pt x="1438" y="2985"/>
                      <a:pt x="1760" y="3357"/>
                    </a:cubicBezTo>
                    <a:cubicBezTo>
                      <a:pt x="2182" y="3853"/>
                      <a:pt x="2727" y="4324"/>
                      <a:pt x="3371" y="4671"/>
                    </a:cubicBezTo>
                    <a:cubicBezTo>
                      <a:pt x="3495" y="4721"/>
                      <a:pt x="3619" y="4795"/>
                      <a:pt x="3768" y="4795"/>
                    </a:cubicBezTo>
                    <a:cubicBezTo>
                      <a:pt x="3917" y="4795"/>
                      <a:pt x="4140" y="4721"/>
                      <a:pt x="4239" y="4597"/>
                    </a:cubicBezTo>
                    <a:cubicBezTo>
                      <a:pt x="4264" y="4547"/>
                      <a:pt x="4289" y="4498"/>
                      <a:pt x="4338" y="4448"/>
                    </a:cubicBezTo>
                    <a:cubicBezTo>
                      <a:pt x="4462" y="4299"/>
                      <a:pt x="4784" y="4324"/>
                      <a:pt x="4884" y="4175"/>
                    </a:cubicBezTo>
                    <a:cubicBezTo>
                      <a:pt x="4958" y="4076"/>
                      <a:pt x="4908" y="3952"/>
                      <a:pt x="4983" y="3853"/>
                    </a:cubicBezTo>
                    <a:cubicBezTo>
                      <a:pt x="5032" y="3754"/>
                      <a:pt x="5156" y="3729"/>
                      <a:pt x="5255" y="3680"/>
                    </a:cubicBezTo>
                    <a:cubicBezTo>
                      <a:pt x="5379" y="3580"/>
                      <a:pt x="5404" y="3456"/>
                      <a:pt x="5404" y="3357"/>
                    </a:cubicBezTo>
                    <a:cubicBezTo>
                      <a:pt x="5404" y="3258"/>
                      <a:pt x="5330" y="3184"/>
                      <a:pt x="5255" y="3085"/>
                    </a:cubicBezTo>
                    <a:cubicBezTo>
                      <a:pt x="4983" y="2738"/>
                      <a:pt x="4611" y="2465"/>
                      <a:pt x="4264" y="2143"/>
                    </a:cubicBezTo>
                    <a:cubicBezTo>
                      <a:pt x="3718" y="1696"/>
                      <a:pt x="3124" y="1225"/>
                      <a:pt x="2504" y="779"/>
                    </a:cubicBezTo>
                    <a:cubicBezTo>
                      <a:pt x="2182" y="581"/>
                      <a:pt x="1884" y="383"/>
                      <a:pt x="1512" y="234"/>
                    </a:cubicBezTo>
                    <a:cubicBezTo>
                      <a:pt x="1344" y="159"/>
                      <a:pt x="923" y="0"/>
                      <a:pt x="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2" name="Google Shape;11932;p30"/>
              <p:cNvSpPr/>
              <p:nvPr/>
            </p:nvSpPr>
            <p:spPr>
              <a:xfrm>
                <a:off x="3995325" y="1358850"/>
                <a:ext cx="70675" cy="80150"/>
              </a:xfrm>
              <a:custGeom>
                <a:avLst/>
                <a:gdLst/>
                <a:ahLst/>
                <a:cxnLst/>
                <a:rect l="l" t="t" r="r" b="b"/>
                <a:pathLst>
                  <a:path w="2827" h="3206" extrusionOk="0">
                    <a:moveTo>
                      <a:pt x="617" y="0"/>
                    </a:moveTo>
                    <a:cubicBezTo>
                      <a:pt x="350" y="0"/>
                      <a:pt x="131" y="123"/>
                      <a:pt x="75" y="479"/>
                    </a:cubicBezTo>
                    <a:cubicBezTo>
                      <a:pt x="0" y="826"/>
                      <a:pt x="199" y="1148"/>
                      <a:pt x="347" y="1445"/>
                    </a:cubicBezTo>
                    <a:cubicBezTo>
                      <a:pt x="496" y="1768"/>
                      <a:pt x="719" y="2065"/>
                      <a:pt x="967" y="2363"/>
                    </a:cubicBezTo>
                    <a:cubicBezTo>
                      <a:pt x="1091" y="2511"/>
                      <a:pt x="1240" y="2685"/>
                      <a:pt x="1438" y="2834"/>
                    </a:cubicBezTo>
                    <a:cubicBezTo>
                      <a:pt x="1587" y="2933"/>
                      <a:pt x="1884" y="3081"/>
                      <a:pt x="1959" y="3205"/>
                    </a:cubicBezTo>
                    <a:cubicBezTo>
                      <a:pt x="1760" y="2834"/>
                      <a:pt x="1562" y="2486"/>
                      <a:pt x="1265" y="2139"/>
                    </a:cubicBezTo>
                    <a:lnTo>
                      <a:pt x="1265" y="2139"/>
                    </a:lnTo>
                    <a:cubicBezTo>
                      <a:pt x="1636" y="2437"/>
                      <a:pt x="2083" y="2610"/>
                      <a:pt x="2578" y="2734"/>
                    </a:cubicBezTo>
                    <a:cubicBezTo>
                      <a:pt x="2306" y="2313"/>
                      <a:pt x="1884" y="1941"/>
                      <a:pt x="1488" y="1594"/>
                    </a:cubicBezTo>
                    <a:lnTo>
                      <a:pt x="1488" y="1594"/>
                    </a:lnTo>
                    <a:cubicBezTo>
                      <a:pt x="1884" y="1817"/>
                      <a:pt x="2355" y="1991"/>
                      <a:pt x="2826" y="2115"/>
                    </a:cubicBezTo>
                    <a:cubicBezTo>
                      <a:pt x="2678" y="1495"/>
                      <a:pt x="2331" y="950"/>
                      <a:pt x="1835" y="503"/>
                    </a:cubicBezTo>
                    <a:cubicBezTo>
                      <a:pt x="1634" y="334"/>
                      <a:pt x="1059" y="0"/>
                      <a:pt x="617"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3" name="Google Shape;11933;p30"/>
              <p:cNvSpPr/>
              <p:nvPr/>
            </p:nvSpPr>
            <p:spPr>
              <a:xfrm>
                <a:off x="3930250" y="1364650"/>
                <a:ext cx="68825" cy="145000"/>
              </a:xfrm>
              <a:custGeom>
                <a:avLst/>
                <a:gdLst/>
                <a:ahLst/>
                <a:cxnLst/>
                <a:rect l="l" t="t" r="r" b="b"/>
                <a:pathLst>
                  <a:path w="2753" h="5800" extrusionOk="0">
                    <a:moveTo>
                      <a:pt x="784" y="1"/>
                    </a:moveTo>
                    <a:cubicBezTo>
                      <a:pt x="756" y="1"/>
                      <a:pt x="726" y="8"/>
                      <a:pt x="695" y="23"/>
                    </a:cubicBezTo>
                    <a:cubicBezTo>
                      <a:pt x="397" y="172"/>
                      <a:pt x="348" y="767"/>
                      <a:pt x="273" y="965"/>
                    </a:cubicBezTo>
                    <a:cubicBezTo>
                      <a:pt x="100" y="1635"/>
                      <a:pt x="0" y="2354"/>
                      <a:pt x="0" y="2998"/>
                    </a:cubicBezTo>
                    <a:cubicBezTo>
                      <a:pt x="25" y="3370"/>
                      <a:pt x="75" y="3742"/>
                      <a:pt x="124" y="4089"/>
                    </a:cubicBezTo>
                    <a:cubicBezTo>
                      <a:pt x="224" y="4684"/>
                      <a:pt x="447" y="5229"/>
                      <a:pt x="868" y="5700"/>
                    </a:cubicBezTo>
                    <a:cubicBezTo>
                      <a:pt x="893" y="5725"/>
                      <a:pt x="942" y="5750"/>
                      <a:pt x="992" y="5799"/>
                    </a:cubicBezTo>
                    <a:cubicBezTo>
                      <a:pt x="1066" y="5799"/>
                      <a:pt x="1116" y="5799"/>
                      <a:pt x="1190" y="5750"/>
                    </a:cubicBezTo>
                    <a:cubicBezTo>
                      <a:pt x="1364" y="5700"/>
                      <a:pt x="1513" y="5675"/>
                      <a:pt x="1711" y="5601"/>
                    </a:cubicBezTo>
                    <a:cubicBezTo>
                      <a:pt x="1959" y="5551"/>
                      <a:pt x="2232" y="5452"/>
                      <a:pt x="2430" y="5254"/>
                    </a:cubicBezTo>
                    <a:cubicBezTo>
                      <a:pt x="2579" y="5130"/>
                      <a:pt x="2603" y="4957"/>
                      <a:pt x="2628" y="4808"/>
                    </a:cubicBezTo>
                    <a:cubicBezTo>
                      <a:pt x="2752" y="4015"/>
                      <a:pt x="2554" y="3320"/>
                      <a:pt x="2232" y="2626"/>
                    </a:cubicBezTo>
                    <a:cubicBezTo>
                      <a:pt x="1934" y="1957"/>
                      <a:pt x="1513" y="1337"/>
                      <a:pt x="1215" y="643"/>
                    </a:cubicBezTo>
                    <a:cubicBezTo>
                      <a:pt x="1149" y="510"/>
                      <a:pt x="1023" y="1"/>
                      <a:pt x="7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4" name="Google Shape;11934;p30"/>
              <p:cNvSpPr/>
              <p:nvPr/>
            </p:nvSpPr>
            <p:spPr>
              <a:xfrm>
                <a:off x="3933350" y="1377000"/>
                <a:ext cx="56425" cy="96700"/>
              </a:xfrm>
              <a:custGeom>
                <a:avLst/>
                <a:gdLst/>
                <a:ahLst/>
                <a:cxnLst/>
                <a:rect l="l" t="t" r="r" b="b"/>
                <a:pathLst>
                  <a:path w="2257" h="3868" extrusionOk="0">
                    <a:moveTo>
                      <a:pt x="893" y="0"/>
                    </a:moveTo>
                    <a:cubicBezTo>
                      <a:pt x="571" y="25"/>
                      <a:pt x="447" y="199"/>
                      <a:pt x="347" y="422"/>
                    </a:cubicBezTo>
                    <a:cubicBezTo>
                      <a:pt x="100" y="1017"/>
                      <a:pt x="0" y="1513"/>
                      <a:pt x="25" y="2008"/>
                    </a:cubicBezTo>
                    <a:cubicBezTo>
                      <a:pt x="25" y="2653"/>
                      <a:pt x="149" y="3273"/>
                      <a:pt x="323" y="3868"/>
                    </a:cubicBezTo>
                    <a:cubicBezTo>
                      <a:pt x="323" y="3471"/>
                      <a:pt x="372" y="3074"/>
                      <a:pt x="571" y="2653"/>
                    </a:cubicBezTo>
                    <a:cubicBezTo>
                      <a:pt x="744" y="3025"/>
                      <a:pt x="967" y="3397"/>
                      <a:pt x="1190" y="3768"/>
                    </a:cubicBezTo>
                    <a:cubicBezTo>
                      <a:pt x="1215" y="3248"/>
                      <a:pt x="1215" y="2727"/>
                      <a:pt x="1215" y="2207"/>
                    </a:cubicBezTo>
                    <a:cubicBezTo>
                      <a:pt x="1587" y="2405"/>
                      <a:pt x="1884" y="2628"/>
                      <a:pt x="2207" y="2876"/>
                    </a:cubicBezTo>
                    <a:cubicBezTo>
                      <a:pt x="2256" y="2157"/>
                      <a:pt x="2083" y="1513"/>
                      <a:pt x="1884" y="868"/>
                    </a:cubicBezTo>
                    <a:cubicBezTo>
                      <a:pt x="1835" y="645"/>
                      <a:pt x="1760" y="447"/>
                      <a:pt x="1612" y="273"/>
                    </a:cubicBezTo>
                    <a:cubicBezTo>
                      <a:pt x="1463" y="124"/>
                      <a:pt x="1215" y="0"/>
                      <a:pt x="89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5" name="Google Shape;11935;p30"/>
              <p:cNvSpPr/>
              <p:nvPr/>
            </p:nvSpPr>
            <p:spPr>
              <a:xfrm>
                <a:off x="3819325" y="1362200"/>
                <a:ext cx="97925" cy="160450"/>
              </a:xfrm>
              <a:custGeom>
                <a:avLst/>
                <a:gdLst/>
                <a:ahLst/>
                <a:cxnLst/>
                <a:rect l="l" t="t" r="r" b="b"/>
                <a:pathLst>
                  <a:path w="3917" h="6418" extrusionOk="0">
                    <a:moveTo>
                      <a:pt x="3537" y="1"/>
                    </a:moveTo>
                    <a:cubicBezTo>
                      <a:pt x="3070" y="1"/>
                      <a:pt x="2660" y="791"/>
                      <a:pt x="2479" y="1063"/>
                    </a:cubicBezTo>
                    <a:cubicBezTo>
                      <a:pt x="2107" y="1634"/>
                      <a:pt x="1785" y="2229"/>
                      <a:pt x="1413" y="2848"/>
                    </a:cubicBezTo>
                    <a:cubicBezTo>
                      <a:pt x="1041" y="3468"/>
                      <a:pt x="694" y="4088"/>
                      <a:pt x="422" y="4707"/>
                    </a:cubicBezTo>
                    <a:cubicBezTo>
                      <a:pt x="198" y="5228"/>
                      <a:pt x="0" y="5773"/>
                      <a:pt x="99" y="6269"/>
                    </a:cubicBezTo>
                    <a:cubicBezTo>
                      <a:pt x="99" y="6294"/>
                      <a:pt x="124" y="6344"/>
                      <a:pt x="174" y="6344"/>
                    </a:cubicBezTo>
                    <a:cubicBezTo>
                      <a:pt x="186" y="6356"/>
                      <a:pt x="202" y="6361"/>
                      <a:pt x="219" y="6361"/>
                    </a:cubicBezTo>
                    <a:cubicBezTo>
                      <a:pt x="270" y="6361"/>
                      <a:pt x="335" y="6319"/>
                      <a:pt x="372" y="6319"/>
                    </a:cubicBezTo>
                    <a:cubicBezTo>
                      <a:pt x="496" y="6319"/>
                      <a:pt x="570" y="6418"/>
                      <a:pt x="694" y="6418"/>
                    </a:cubicBezTo>
                    <a:cubicBezTo>
                      <a:pt x="818" y="6418"/>
                      <a:pt x="893" y="6344"/>
                      <a:pt x="1016" y="6294"/>
                    </a:cubicBezTo>
                    <a:cubicBezTo>
                      <a:pt x="1240" y="6195"/>
                      <a:pt x="1512" y="6195"/>
                      <a:pt x="1785" y="6096"/>
                    </a:cubicBezTo>
                    <a:cubicBezTo>
                      <a:pt x="2033" y="6021"/>
                      <a:pt x="2206" y="5848"/>
                      <a:pt x="2355" y="5699"/>
                    </a:cubicBezTo>
                    <a:cubicBezTo>
                      <a:pt x="2702" y="5327"/>
                      <a:pt x="2876" y="4931"/>
                      <a:pt x="3049" y="4534"/>
                    </a:cubicBezTo>
                    <a:cubicBezTo>
                      <a:pt x="3471" y="3468"/>
                      <a:pt x="3818" y="2427"/>
                      <a:pt x="3867" y="1386"/>
                    </a:cubicBezTo>
                    <a:lnTo>
                      <a:pt x="3867" y="617"/>
                    </a:lnTo>
                    <a:cubicBezTo>
                      <a:pt x="3843" y="444"/>
                      <a:pt x="3917" y="121"/>
                      <a:pt x="3669" y="22"/>
                    </a:cubicBezTo>
                    <a:cubicBezTo>
                      <a:pt x="3625" y="7"/>
                      <a:pt x="3581" y="1"/>
                      <a:pt x="3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6" name="Google Shape;11936;p30"/>
              <p:cNvSpPr/>
              <p:nvPr/>
            </p:nvSpPr>
            <p:spPr>
              <a:xfrm>
                <a:off x="3837300" y="1381100"/>
                <a:ext cx="84300" cy="101900"/>
              </a:xfrm>
              <a:custGeom>
                <a:avLst/>
                <a:gdLst/>
                <a:ahLst/>
                <a:cxnLst/>
                <a:rect l="l" t="t" r="r" b="b"/>
                <a:pathLst>
                  <a:path w="3372" h="4076" extrusionOk="0">
                    <a:moveTo>
                      <a:pt x="2838" y="0"/>
                    </a:moveTo>
                    <a:cubicBezTo>
                      <a:pt x="2532" y="0"/>
                      <a:pt x="2105" y="321"/>
                      <a:pt x="1884" y="506"/>
                    </a:cubicBezTo>
                    <a:cubicBezTo>
                      <a:pt x="1388" y="1002"/>
                      <a:pt x="1016" y="1596"/>
                      <a:pt x="719" y="2117"/>
                    </a:cubicBezTo>
                    <a:cubicBezTo>
                      <a:pt x="521" y="2439"/>
                      <a:pt x="397" y="2762"/>
                      <a:pt x="273" y="3084"/>
                    </a:cubicBezTo>
                    <a:cubicBezTo>
                      <a:pt x="223" y="3233"/>
                      <a:pt x="174" y="3381"/>
                      <a:pt x="124" y="3580"/>
                    </a:cubicBezTo>
                    <a:cubicBezTo>
                      <a:pt x="78" y="3717"/>
                      <a:pt x="96" y="3917"/>
                      <a:pt x="21" y="4044"/>
                    </a:cubicBezTo>
                    <a:lnTo>
                      <a:pt x="21" y="4044"/>
                    </a:lnTo>
                    <a:cubicBezTo>
                      <a:pt x="335" y="3585"/>
                      <a:pt x="628" y="3148"/>
                      <a:pt x="992" y="2712"/>
                    </a:cubicBezTo>
                    <a:lnTo>
                      <a:pt x="992" y="2712"/>
                    </a:lnTo>
                    <a:cubicBezTo>
                      <a:pt x="992" y="3158"/>
                      <a:pt x="967" y="3580"/>
                      <a:pt x="892" y="4026"/>
                    </a:cubicBezTo>
                    <a:cubicBezTo>
                      <a:pt x="1314" y="3530"/>
                      <a:pt x="1587" y="2960"/>
                      <a:pt x="1760" y="2439"/>
                    </a:cubicBezTo>
                    <a:cubicBezTo>
                      <a:pt x="1859" y="2861"/>
                      <a:pt x="1934" y="3307"/>
                      <a:pt x="2008" y="3728"/>
                    </a:cubicBezTo>
                    <a:cubicBezTo>
                      <a:pt x="2330" y="3158"/>
                      <a:pt x="2677" y="2538"/>
                      <a:pt x="2876" y="1919"/>
                    </a:cubicBezTo>
                    <a:cubicBezTo>
                      <a:pt x="3074" y="1423"/>
                      <a:pt x="3371" y="580"/>
                      <a:pt x="3099" y="134"/>
                    </a:cubicBezTo>
                    <a:cubicBezTo>
                      <a:pt x="3035" y="38"/>
                      <a:pt x="2944" y="0"/>
                      <a:pt x="2838" y="0"/>
                    </a:cubicBezTo>
                    <a:close/>
                    <a:moveTo>
                      <a:pt x="21" y="4044"/>
                    </a:moveTo>
                    <a:cubicBezTo>
                      <a:pt x="14" y="4055"/>
                      <a:pt x="7" y="4065"/>
                      <a:pt x="0" y="4075"/>
                    </a:cubicBezTo>
                    <a:cubicBezTo>
                      <a:pt x="8" y="4066"/>
                      <a:pt x="15" y="4055"/>
                      <a:pt x="21" y="4044"/>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7" name="Google Shape;11937;p30"/>
              <p:cNvSpPr/>
              <p:nvPr/>
            </p:nvSpPr>
            <p:spPr>
              <a:xfrm>
                <a:off x="3710850" y="1347525"/>
                <a:ext cx="197725" cy="113150"/>
              </a:xfrm>
              <a:custGeom>
                <a:avLst/>
                <a:gdLst/>
                <a:ahLst/>
                <a:cxnLst/>
                <a:rect l="l" t="t" r="r" b="b"/>
                <a:pathLst>
                  <a:path w="7909" h="4526" extrusionOk="0">
                    <a:moveTo>
                      <a:pt x="7433" y="0"/>
                    </a:moveTo>
                    <a:cubicBezTo>
                      <a:pt x="7161" y="0"/>
                      <a:pt x="6669" y="194"/>
                      <a:pt x="6496" y="237"/>
                    </a:cubicBezTo>
                    <a:lnTo>
                      <a:pt x="5281" y="609"/>
                    </a:lnTo>
                    <a:cubicBezTo>
                      <a:pt x="4314" y="956"/>
                      <a:pt x="3447" y="1353"/>
                      <a:pt x="2653" y="1824"/>
                    </a:cubicBezTo>
                    <a:cubicBezTo>
                      <a:pt x="1587" y="2444"/>
                      <a:pt x="596" y="3212"/>
                      <a:pt x="75" y="4129"/>
                    </a:cubicBezTo>
                    <a:cubicBezTo>
                      <a:pt x="51" y="4154"/>
                      <a:pt x="1" y="4204"/>
                      <a:pt x="51" y="4253"/>
                    </a:cubicBezTo>
                    <a:cubicBezTo>
                      <a:pt x="61" y="4304"/>
                      <a:pt x="111" y="4317"/>
                      <a:pt x="178" y="4317"/>
                    </a:cubicBezTo>
                    <a:cubicBezTo>
                      <a:pt x="256" y="4317"/>
                      <a:pt x="356" y="4299"/>
                      <a:pt x="438" y="4299"/>
                    </a:cubicBezTo>
                    <a:cubicBezTo>
                      <a:pt x="459" y="4299"/>
                      <a:pt x="479" y="4300"/>
                      <a:pt x="497" y="4303"/>
                    </a:cubicBezTo>
                    <a:cubicBezTo>
                      <a:pt x="695" y="4328"/>
                      <a:pt x="720" y="4526"/>
                      <a:pt x="918" y="4526"/>
                    </a:cubicBezTo>
                    <a:cubicBezTo>
                      <a:pt x="1042" y="4526"/>
                      <a:pt x="1166" y="4452"/>
                      <a:pt x="1290" y="4427"/>
                    </a:cubicBezTo>
                    <a:cubicBezTo>
                      <a:pt x="1348" y="4419"/>
                      <a:pt x="1406" y="4416"/>
                      <a:pt x="1464" y="4416"/>
                    </a:cubicBezTo>
                    <a:cubicBezTo>
                      <a:pt x="1582" y="4416"/>
                      <a:pt x="1703" y="4427"/>
                      <a:pt x="1835" y="4427"/>
                    </a:cubicBezTo>
                    <a:cubicBezTo>
                      <a:pt x="2282" y="4427"/>
                      <a:pt x="2703" y="4179"/>
                      <a:pt x="3100" y="3956"/>
                    </a:cubicBezTo>
                    <a:cubicBezTo>
                      <a:pt x="4389" y="3212"/>
                      <a:pt x="5628" y="2419"/>
                      <a:pt x="6620" y="1452"/>
                    </a:cubicBezTo>
                    <a:cubicBezTo>
                      <a:pt x="6818" y="1229"/>
                      <a:pt x="7909" y="188"/>
                      <a:pt x="7537" y="14"/>
                    </a:cubicBezTo>
                    <a:cubicBezTo>
                      <a:pt x="7508" y="5"/>
                      <a:pt x="7473" y="0"/>
                      <a:pt x="74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8" name="Google Shape;11938;p30"/>
              <p:cNvSpPr/>
              <p:nvPr/>
            </p:nvSpPr>
            <p:spPr>
              <a:xfrm>
                <a:off x="3749275" y="1353400"/>
                <a:ext cx="140725" cy="80025"/>
              </a:xfrm>
              <a:custGeom>
                <a:avLst/>
                <a:gdLst/>
                <a:ahLst/>
                <a:cxnLst/>
                <a:rect l="l" t="t" r="r" b="b"/>
                <a:pathLst>
                  <a:path w="5629" h="3201" extrusionOk="0">
                    <a:moveTo>
                      <a:pt x="5133" y="1"/>
                    </a:moveTo>
                    <a:cubicBezTo>
                      <a:pt x="4973" y="1"/>
                      <a:pt x="4805" y="88"/>
                      <a:pt x="4612" y="176"/>
                    </a:cubicBezTo>
                    <a:cubicBezTo>
                      <a:pt x="3744" y="573"/>
                      <a:pt x="2876" y="969"/>
                      <a:pt x="2034" y="1415"/>
                    </a:cubicBezTo>
                    <a:cubicBezTo>
                      <a:pt x="1265" y="1812"/>
                      <a:pt x="447" y="2283"/>
                      <a:pt x="1" y="2903"/>
                    </a:cubicBezTo>
                    <a:cubicBezTo>
                      <a:pt x="621" y="2655"/>
                      <a:pt x="1240" y="2407"/>
                      <a:pt x="1811" y="2159"/>
                    </a:cubicBezTo>
                    <a:lnTo>
                      <a:pt x="1811" y="2159"/>
                    </a:lnTo>
                    <a:cubicBezTo>
                      <a:pt x="1488" y="2481"/>
                      <a:pt x="1191" y="2828"/>
                      <a:pt x="1017" y="3200"/>
                    </a:cubicBezTo>
                    <a:cubicBezTo>
                      <a:pt x="1563" y="2903"/>
                      <a:pt x="2133" y="2581"/>
                      <a:pt x="2678" y="2233"/>
                    </a:cubicBezTo>
                    <a:lnTo>
                      <a:pt x="2678" y="2233"/>
                    </a:lnTo>
                    <a:cubicBezTo>
                      <a:pt x="2629" y="2481"/>
                      <a:pt x="2529" y="2729"/>
                      <a:pt x="2405" y="2977"/>
                    </a:cubicBezTo>
                    <a:cubicBezTo>
                      <a:pt x="3521" y="2357"/>
                      <a:pt x="4488" y="1589"/>
                      <a:pt x="5231" y="721"/>
                    </a:cubicBezTo>
                    <a:cubicBezTo>
                      <a:pt x="5455" y="473"/>
                      <a:pt x="5628" y="176"/>
                      <a:pt x="5331" y="52"/>
                    </a:cubicBezTo>
                    <a:cubicBezTo>
                      <a:pt x="5265" y="16"/>
                      <a:pt x="5200" y="1"/>
                      <a:pt x="5133"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9" name="Google Shape;11939;p30"/>
              <p:cNvSpPr/>
              <p:nvPr/>
            </p:nvSpPr>
            <p:spPr>
              <a:xfrm>
                <a:off x="4011425" y="1323750"/>
                <a:ext cx="181000" cy="54975"/>
              </a:xfrm>
              <a:custGeom>
                <a:avLst/>
                <a:gdLst/>
                <a:ahLst/>
                <a:cxnLst/>
                <a:rect l="l" t="t" r="r" b="b"/>
                <a:pathLst>
                  <a:path w="7240" h="2199" extrusionOk="0">
                    <a:moveTo>
                      <a:pt x="2689" y="0"/>
                    </a:moveTo>
                    <a:cubicBezTo>
                      <a:pt x="2006" y="0"/>
                      <a:pt x="1318" y="49"/>
                      <a:pt x="621" y="98"/>
                    </a:cubicBezTo>
                    <a:cubicBezTo>
                      <a:pt x="323" y="147"/>
                      <a:pt x="1" y="321"/>
                      <a:pt x="174" y="544"/>
                    </a:cubicBezTo>
                    <a:cubicBezTo>
                      <a:pt x="323" y="717"/>
                      <a:pt x="720" y="891"/>
                      <a:pt x="992" y="1040"/>
                    </a:cubicBezTo>
                    <a:cubicBezTo>
                      <a:pt x="1538" y="1362"/>
                      <a:pt x="2158" y="1635"/>
                      <a:pt x="2827" y="1808"/>
                    </a:cubicBezTo>
                    <a:cubicBezTo>
                      <a:pt x="3628" y="2055"/>
                      <a:pt x="4480" y="2199"/>
                      <a:pt x="5411" y="2199"/>
                    </a:cubicBezTo>
                    <a:cubicBezTo>
                      <a:pt x="5604" y="2199"/>
                      <a:pt x="5800" y="2193"/>
                      <a:pt x="6000" y="2180"/>
                    </a:cubicBezTo>
                    <a:cubicBezTo>
                      <a:pt x="6248" y="2180"/>
                      <a:pt x="6446" y="2155"/>
                      <a:pt x="6694" y="2056"/>
                    </a:cubicBezTo>
                    <a:cubicBezTo>
                      <a:pt x="6917" y="1957"/>
                      <a:pt x="7140" y="1808"/>
                      <a:pt x="7190" y="1635"/>
                    </a:cubicBezTo>
                    <a:cubicBezTo>
                      <a:pt x="7239" y="1535"/>
                      <a:pt x="7190" y="1412"/>
                      <a:pt x="7140" y="1312"/>
                    </a:cubicBezTo>
                    <a:cubicBezTo>
                      <a:pt x="7016" y="1064"/>
                      <a:pt x="6768" y="916"/>
                      <a:pt x="6496" y="767"/>
                    </a:cubicBezTo>
                    <a:cubicBezTo>
                      <a:pt x="5752" y="346"/>
                      <a:pt x="4785" y="147"/>
                      <a:pt x="3769" y="48"/>
                    </a:cubicBezTo>
                    <a:cubicBezTo>
                      <a:pt x="3409" y="14"/>
                      <a:pt x="3050" y="0"/>
                      <a:pt x="26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0" name="Google Shape;11940;p30"/>
              <p:cNvSpPr/>
              <p:nvPr/>
            </p:nvSpPr>
            <p:spPr>
              <a:xfrm>
                <a:off x="4022600" y="1334025"/>
                <a:ext cx="119000" cy="37425"/>
              </a:xfrm>
              <a:custGeom>
                <a:avLst/>
                <a:gdLst/>
                <a:ahLst/>
                <a:cxnLst/>
                <a:rect l="l" t="t" r="r" b="b"/>
                <a:pathLst>
                  <a:path w="4760" h="1497" extrusionOk="0">
                    <a:moveTo>
                      <a:pt x="1303" y="0"/>
                    </a:moveTo>
                    <a:cubicBezTo>
                      <a:pt x="1087" y="0"/>
                      <a:pt x="867" y="3"/>
                      <a:pt x="645" y="9"/>
                    </a:cubicBezTo>
                    <a:cubicBezTo>
                      <a:pt x="422" y="9"/>
                      <a:pt x="0" y="9"/>
                      <a:pt x="25" y="257"/>
                    </a:cubicBezTo>
                    <a:cubicBezTo>
                      <a:pt x="50" y="455"/>
                      <a:pt x="422" y="579"/>
                      <a:pt x="620" y="653"/>
                    </a:cubicBezTo>
                    <a:cubicBezTo>
                      <a:pt x="1636" y="1100"/>
                      <a:pt x="2826" y="1397"/>
                      <a:pt x="4090" y="1496"/>
                    </a:cubicBezTo>
                    <a:cubicBezTo>
                      <a:pt x="3966" y="1372"/>
                      <a:pt x="3843" y="1248"/>
                      <a:pt x="3694" y="1124"/>
                    </a:cubicBezTo>
                    <a:cubicBezTo>
                      <a:pt x="4041" y="1100"/>
                      <a:pt x="4388" y="1075"/>
                      <a:pt x="4760" y="1025"/>
                    </a:cubicBezTo>
                    <a:cubicBezTo>
                      <a:pt x="4487" y="877"/>
                      <a:pt x="4214" y="728"/>
                      <a:pt x="3892" y="604"/>
                    </a:cubicBezTo>
                    <a:cubicBezTo>
                      <a:pt x="4115" y="530"/>
                      <a:pt x="4363" y="480"/>
                      <a:pt x="4586" y="381"/>
                    </a:cubicBezTo>
                    <a:cubicBezTo>
                      <a:pt x="4264" y="232"/>
                      <a:pt x="3892" y="158"/>
                      <a:pt x="3495" y="133"/>
                    </a:cubicBezTo>
                    <a:cubicBezTo>
                      <a:pt x="2765" y="37"/>
                      <a:pt x="2050" y="0"/>
                      <a:pt x="130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1" name="Google Shape;11941;p30"/>
              <p:cNvSpPr/>
              <p:nvPr/>
            </p:nvSpPr>
            <p:spPr>
              <a:xfrm>
                <a:off x="4021975" y="1262100"/>
                <a:ext cx="192750" cy="54450"/>
              </a:xfrm>
              <a:custGeom>
                <a:avLst/>
                <a:gdLst/>
                <a:ahLst/>
                <a:cxnLst/>
                <a:rect l="l" t="t" r="r" b="b"/>
                <a:pathLst>
                  <a:path w="7710" h="2178" extrusionOk="0">
                    <a:moveTo>
                      <a:pt x="6971" y="1"/>
                    </a:moveTo>
                    <a:cubicBezTo>
                      <a:pt x="6935" y="1"/>
                      <a:pt x="6900" y="4"/>
                      <a:pt x="6867" y="10"/>
                    </a:cubicBezTo>
                    <a:cubicBezTo>
                      <a:pt x="6619" y="10"/>
                      <a:pt x="6371" y="60"/>
                      <a:pt x="6123" y="109"/>
                    </a:cubicBezTo>
                    <a:cubicBezTo>
                      <a:pt x="4239" y="432"/>
                      <a:pt x="2355" y="779"/>
                      <a:pt x="521" y="1399"/>
                    </a:cubicBezTo>
                    <a:cubicBezTo>
                      <a:pt x="75" y="1547"/>
                      <a:pt x="0" y="1870"/>
                      <a:pt x="447" y="1894"/>
                    </a:cubicBezTo>
                    <a:cubicBezTo>
                      <a:pt x="918" y="1919"/>
                      <a:pt x="1364" y="1994"/>
                      <a:pt x="1785" y="2043"/>
                    </a:cubicBezTo>
                    <a:cubicBezTo>
                      <a:pt x="2459" y="2127"/>
                      <a:pt x="3167" y="2177"/>
                      <a:pt x="3878" y="2177"/>
                    </a:cubicBezTo>
                    <a:cubicBezTo>
                      <a:pt x="4214" y="2177"/>
                      <a:pt x="4550" y="2166"/>
                      <a:pt x="4884" y="2142"/>
                    </a:cubicBezTo>
                    <a:cubicBezTo>
                      <a:pt x="5454" y="2043"/>
                      <a:pt x="6024" y="2018"/>
                      <a:pt x="6619" y="1919"/>
                    </a:cubicBezTo>
                    <a:cubicBezTo>
                      <a:pt x="6817" y="1894"/>
                      <a:pt x="7065" y="1870"/>
                      <a:pt x="7189" y="1721"/>
                    </a:cubicBezTo>
                    <a:cubicBezTo>
                      <a:pt x="7313" y="1597"/>
                      <a:pt x="7239" y="1399"/>
                      <a:pt x="7338" y="1275"/>
                    </a:cubicBezTo>
                    <a:cubicBezTo>
                      <a:pt x="7388" y="1151"/>
                      <a:pt x="7586" y="1052"/>
                      <a:pt x="7611" y="928"/>
                    </a:cubicBezTo>
                    <a:cubicBezTo>
                      <a:pt x="7710" y="729"/>
                      <a:pt x="7462" y="605"/>
                      <a:pt x="7363" y="407"/>
                    </a:cubicBezTo>
                    <a:cubicBezTo>
                      <a:pt x="7313" y="283"/>
                      <a:pt x="7338" y="134"/>
                      <a:pt x="7239" y="60"/>
                    </a:cubicBezTo>
                    <a:cubicBezTo>
                      <a:pt x="7166" y="24"/>
                      <a:pt x="7067" y="1"/>
                      <a:pt x="69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2" name="Google Shape;11942;p30"/>
              <p:cNvSpPr/>
              <p:nvPr/>
            </p:nvSpPr>
            <p:spPr>
              <a:xfrm>
                <a:off x="4025700" y="1273575"/>
                <a:ext cx="125200" cy="39625"/>
              </a:xfrm>
              <a:custGeom>
                <a:avLst/>
                <a:gdLst/>
                <a:ahLst/>
                <a:cxnLst/>
                <a:rect l="l" t="t" r="r" b="b"/>
                <a:pathLst>
                  <a:path w="5008" h="1585" extrusionOk="0">
                    <a:moveTo>
                      <a:pt x="4397" y="0"/>
                    </a:moveTo>
                    <a:cubicBezTo>
                      <a:pt x="3266" y="0"/>
                      <a:pt x="2052" y="230"/>
                      <a:pt x="892" y="568"/>
                    </a:cubicBezTo>
                    <a:cubicBezTo>
                      <a:pt x="645" y="642"/>
                      <a:pt x="50" y="816"/>
                      <a:pt x="25" y="1064"/>
                    </a:cubicBezTo>
                    <a:cubicBezTo>
                      <a:pt x="0" y="1262"/>
                      <a:pt x="496" y="1386"/>
                      <a:pt x="669" y="1435"/>
                    </a:cubicBezTo>
                    <a:cubicBezTo>
                      <a:pt x="1289" y="1584"/>
                      <a:pt x="2033" y="1584"/>
                      <a:pt x="2776" y="1584"/>
                    </a:cubicBezTo>
                    <a:cubicBezTo>
                      <a:pt x="3247" y="1584"/>
                      <a:pt x="3719" y="1584"/>
                      <a:pt x="4214" y="1559"/>
                    </a:cubicBezTo>
                    <a:cubicBezTo>
                      <a:pt x="3867" y="1411"/>
                      <a:pt x="3495" y="1262"/>
                      <a:pt x="3074" y="1163"/>
                    </a:cubicBezTo>
                    <a:lnTo>
                      <a:pt x="5008" y="791"/>
                    </a:lnTo>
                    <a:cubicBezTo>
                      <a:pt x="4710" y="725"/>
                      <a:pt x="4369" y="692"/>
                      <a:pt x="4020" y="692"/>
                    </a:cubicBezTo>
                    <a:cubicBezTo>
                      <a:pt x="3845" y="692"/>
                      <a:pt x="3669" y="700"/>
                      <a:pt x="3495" y="716"/>
                    </a:cubicBezTo>
                    <a:cubicBezTo>
                      <a:pt x="3991" y="469"/>
                      <a:pt x="4487" y="270"/>
                      <a:pt x="4983" y="22"/>
                    </a:cubicBezTo>
                    <a:cubicBezTo>
                      <a:pt x="4790" y="8"/>
                      <a:pt x="4595" y="0"/>
                      <a:pt x="4397"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3" name="Google Shape;11943;p30"/>
              <p:cNvSpPr/>
              <p:nvPr/>
            </p:nvSpPr>
            <p:spPr>
              <a:xfrm>
                <a:off x="4013950" y="1165175"/>
                <a:ext cx="184675" cy="126900"/>
              </a:xfrm>
              <a:custGeom>
                <a:avLst/>
                <a:gdLst/>
                <a:ahLst/>
                <a:cxnLst/>
                <a:rect l="l" t="t" r="r" b="b"/>
                <a:pathLst>
                  <a:path w="7387" h="5076" extrusionOk="0">
                    <a:moveTo>
                      <a:pt x="6682" y="0"/>
                    </a:moveTo>
                    <a:cubicBezTo>
                      <a:pt x="6638" y="0"/>
                      <a:pt x="6592" y="6"/>
                      <a:pt x="6544" y="20"/>
                    </a:cubicBezTo>
                    <a:cubicBezTo>
                      <a:pt x="6395" y="45"/>
                      <a:pt x="6196" y="95"/>
                      <a:pt x="6048" y="169"/>
                    </a:cubicBezTo>
                    <a:cubicBezTo>
                      <a:pt x="5056" y="590"/>
                      <a:pt x="4189" y="1136"/>
                      <a:pt x="3370" y="1706"/>
                    </a:cubicBezTo>
                    <a:cubicBezTo>
                      <a:pt x="2875" y="2078"/>
                      <a:pt x="2428" y="2450"/>
                      <a:pt x="1957" y="2797"/>
                    </a:cubicBezTo>
                    <a:cubicBezTo>
                      <a:pt x="1486" y="3193"/>
                      <a:pt x="1015" y="3615"/>
                      <a:pt x="619" y="4036"/>
                    </a:cubicBezTo>
                    <a:cubicBezTo>
                      <a:pt x="396" y="4284"/>
                      <a:pt x="148" y="4532"/>
                      <a:pt x="73" y="4805"/>
                    </a:cubicBezTo>
                    <a:cubicBezTo>
                      <a:pt x="0" y="5009"/>
                      <a:pt x="57" y="5076"/>
                      <a:pt x="191" y="5076"/>
                    </a:cubicBezTo>
                    <a:cubicBezTo>
                      <a:pt x="285" y="5076"/>
                      <a:pt x="417" y="5044"/>
                      <a:pt x="569" y="5003"/>
                    </a:cubicBezTo>
                    <a:cubicBezTo>
                      <a:pt x="1362" y="4780"/>
                      <a:pt x="2181" y="4408"/>
                      <a:pt x="2924" y="4036"/>
                    </a:cubicBezTo>
                    <a:cubicBezTo>
                      <a:pt x="4486" y="3292"/>
                      <a:pt x="5924" y="2400"/>
                      <a:pt x="7138" y="1384"/>
                    </a:cubicBezTo>
                    <a:cubicBezTo>
                      <a:pt x="7188" y="1309"/>
                      <a:pt x="7213" y="1284"/>
                      <a:pt x="7262" y="1210"/>
                    </a:cubicBezTo>
                    <a:cubicBezTo>
                      <a:pt x="7287" y="1136"/>
                      <a:pt x="7163" y="1061"/>
                      <a:pt x="7138" y="962"/>
                    </a:cubicBezTo>
                    <a:cubicBezTo>
                      <a:pt x="7064" y="789"/>
                      <a:pt x="7386" y="466"/>
                      <a:pt x="7188" y="342"/>
                    </a:cubicBezTo>
                    <a:cubicBezTo>
                      <a:pt x="7138" y="318"/>
                      <a:pt x="7064" y="318"/>
                      <a:pt x="7039" y="293"/>
                    </a:cubicBezTo>
                    <a:cubicBezTo>
                      <a:pt x="6965" y="268"/>
                      <a:pt x="6965" y="169"/>
                      <a:pt x="6940" y="95"/>
                    </a:cubicBezTo>
                    <a:cubicBezTo>
                      <a:pt x="6887" y="41"/>
                      <a:pt x="6794" y="0"/>
                      <a:pt x="6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4" name="Google Shape;11944;p30"/>
              <p:cNvSpPr/>
              <p:nvPr/>
            </p:nvSpPr>
            <p:spPr>
              <a:xfrm>
                <a:off x="4020725" y="1204700"/>
                <a:ext cx="115925" cy="81075"/>
              </a:xfrm>
              <a:custGeom>
                <a:avLst/>
                <a:gdLst/>
                <a:ahLst/>
                <a:cxnLst/>
                <a:rect l="l" t="t" r="r" b="b"/>
                <a:pathLst>
                  <a:path w="4637" h="3243" extrusionOk="0">
                    <a:moveTo>
                      <a:pt x="3794" y="1"/>
                    </a:moveTo>
                    <a:cubicBezTo>
                      <a:pt x="3347" y="224"/>
                      <a:pt x="2951" y="497"/>
                      <a:pt x="2529" y="720"/>
                    </a:cubicBezTo>
                    <a:cubicBezTo>
                      <a:pt x="1835" y="1216"/>
                      <a:pt x="1240" y="1736"/>
                      <a:pt x="720" y="2306"/>
                    </a:cubicBezTo>
                    <a:cubicBezTo>
                      <a:pt x="571" y="2480"/>
                      <a:pt x="1" y="2976"/>
                      <a:pt x="50" y="3174"/>
                    </a:cubicBezTo>
                    <a:cubicBezTo>
                      <a:pt x="55" y="3223"/>
                      <a:pt x="92" y="3243"/>
                      <a:pt x="150" y="3243"/>
                    </a:cubicBezTo>
                    <a:cubicBezTo>
                      <a:pt x="388" y="3243"/>
                      <a:pt x="972" y="2907"/>
                      <a:pt x="1091" y="2827"/>
                    </a:cubicBezTo>
                    <a:cubicBezTo>
                      <a:pt x="2281" y="2207"/>
                      <a:pt x="3446" y="1563"/>
                      <a:pt x="4636" y="943"/>
                    </a:cubicBezTo>
                    <a:lnTo>
                      <a:pt x="4636" y="943"/>
                    </a:lnTo>
                    <a:cubicBezTo>
                      <a:pt x="4141" y="1067"/>
                      <a:pt x="3670" y="1166"/>
                      <a:pt x="3174" y="1290"/>
                    </a:cubicBezTo>
                    <a:cubicBezTo>
                      <a:pt x="3645" y="918"/>
                      <a:pt x="4091" y="497"/>
                      <a:pt x="4562" y="125"/>
                    </a:cubicBezTo>
                    <a:lnTo>
                      <a:pt x="4562" y="125"/>
                    </a:lnTo>
                    <a:cubicBezTo>
                      <a:pt x="3967" y="472"/>
                      <a:pt x="3347" y="794"/>
                      <a:pt x="2728" y="1067"/>
                    </a:cubicBezTo>
                    <a:cubicBezTo>
                      <a:pt x="2975" y="695"/>
                      <a:pt x="3347" y="323"/>
                      <a:pt x="3794"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5" name="Google Shape;11945;p30"/>
              <p:cNvSpPr/>
              <p:nvPr/>
            </p:nvSpPr>
            <p:spPr>
              <a:xfrm>
                <a:off x="3693500" y="1314975"/>
                <a:ext cx="212600" cy="64550"/>
              </a:xfrm>
              <a:custGeom>
                <a:avLst/>
                <a:gdLst/>
                <a:ahLst/>
                <a:cxnLst/>
                <a:rect l="l" t="t" r="r" b="b"/>
                <a:pathLst>
                  <a:path w="8504" h="2582" extrusionOk="0">
                    <a:moveTo>
                      <a:pt x="5969" y="1"/>
                    </a:moveTo>
                    <a:cubicBezTo>
                      <a:pt x="5740" y="1"/>
                      <a:pt x="5510" y="2"/>
                      <a:pt x="5281" y="2"/>
                    </a:cubicBezTo>
                    <a:cubicBezTo>
                      <a:pt x="3843" y="2"/>
                      <a:pt x="2356" y="27"/>
                      <a:pt x="893" y="424"/>
                    </a:cubicBezTo>
                    <a:cubicBezTo>
                      <a:pt x="695" y="498"/>
                      <a:pt x="497" y="548"/>
                      <a:pt x="298" y="672"/>
                    </a:cubicBezTo>
                    <a:cubicBezTo>
                      <a:pt x="150" y="796"/>
                      <a:pt x="1" y="969"/>
                      <a:pt x="26" y="1118"/>
                    </a:cubicBezTo>
                    <a:cubicBezTo>
                      <a:pt x="26" y="1217"/>
                      <a:pt x="75" y="1292"/>
                      <a:pt x="125" y="1391"/>
                    </a:cubicBezTo>
                    <a:cubicBezTo>
                      <a:pt x="150" y="1515"/>
                      <a:pt x="75" y="1639"/>
                      <a:pt x="125" y="1763"/>
                    </a:cubicBezTo>
                    <a:cubicBezTo>
                      <a:pt x="125" y="1961"/>
                      <a:pt x="274" y="2110"/>
                      <a:pt x="397" y="2258"/>
                    </a:cubicBezTo>
                    <a:cubicBezTo>
                      <a:pt x="497" y="2357"/>
                      <a:pt x="546" y="2457"/>
                      <a:pt x="670" y="2506"/>
                    </a:cubicBezTo>
                    <a:cubicBezTo>
                      <a:pt x="790" y="2561"/>
                      <a:pt x="929" y="2582"/>
                      <a:pt x="1077" y="2582"/>
                    </a:cubicBezTo>
                    <a:cubicBezTo>
                      <a:pt x="1265" y="2582"/>
                      <a:pt x="1467" y="2548"/>
                      <a:pt x="1662" y="2506"/>
                    </a:cubicBezTo>
                    <a:cubicBezTo>
                      <a:pt x="2430" y="2357"/>
                      <a:pt x="3174" y="2159"/>
                      <a:pt x="3967" y="2010"/>
                    </a:cubicBezTo>
                    <a:cubicBezTo>
                      <a:pt x="4389" y="1911"/>
                      <a:pt x="4860" y="1837"/>
                      <a:pt x="5256" y="1663"/>
                    </a:cubicBezTo>
                    <a:cubicBezTo>
                      <a:pt x="5727" y="1515"/>
                      <a:pt x="6149" y="1341"/>
                      <a:pt x="6595" y="1143"/>
                    </a:cubicBezTo>
                    <a:cubicBezTo>
                      <a:pt x="7066" y="969"/>
                      <a:pt x="7512" y="746"/>
                      <a:pt x="7983" y="548"/>
                    </a:cubicBezTo>
                    <a:cubicBezTo>
                      <a:pt x="8429" y="374"/>
                      <a:pt x="8504" y="176"/>
                      <a:pt x="8008" y="126"/>
                    </a:cubicBezTo>
                    <a:cubicBezTo>
                      <a:pt x="7339" y="15"/>
                      <a:pt x="6655" y="1"/>
                      <a:pt x="59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6" name="Google Shape;11946;p30"/>
              <p:cNvSpPr/>
              <p:nvPr/>
            </p:nvSpPr>
            <p:spPr>
              <a:xfrm>
                <a:off x="3766625" y="1316275"/>
                <a:ext cx="117800" cy="37425"/>
              </a:xfrm>
              <a:custGeom>
                <a:avLst/>
                <a:gdLst/>
                <a:ahLst/>
                <a:cxnLst/>
                <a:rect l="l" t="t" r="r" b="b"/>
                <a:pathLst>
                  <a:path w="4712" h="1497" extrusionOk="0">
                    <a:moveTo>
                      <a:pt x="30" y="366"/>
                    </a:moveTo>
                    <a:lnTo>
                      <a:pt x="30" y="366"/>
                    </a:lnTo>
                    <a:cubicBezTo>
                      <a:pt x="20" y="368"/>
                      <a:pt x="10" y="370"/>
                      <a:pt x="1" y="372"/>
                    </a:cubicBezTo>
                    <a:cubicBezTo>
                      <a:pt x="11" y="370"/>
                      <a:pt x="20" y="368"/>
                      <a:pt x="30" y="366"/>
                    </a:cubicBezTo>
                    <a:close/>
                    <a:moveTo>
                      <a:pt x="2703" y="0"/>
                    </a:moveTo>
                    <a:cubicBezTo>
                      <a:pt x="1796" y="74"/>
                      <a:pt x="889" y="196"/>
                      <a:pt x="30" y="366"/>
                    </a:cubicBezTo>
                    <a:lnTo>
                      <a:pt x="30" y="366"/>
                    </a:lnTo>
                    <a:cubicBezTo>
                      <a:pt x="48" y="363"/>
                      <a:pt x="66" y="362"/>
                      <a:pt x="85" y="362"/>
                    </a:cubicBezTo>
                    <a:cubicBezTo>
                      <a:pt x="165" y="362"/>
                      <a:pt x="251" y="385"/>
                      <a:pt x="323" y="421"/>
                    </a:cubicBezTo>
                    <a:cubicBezTo>
                      <a:pt x="621" y="496"/>
                      <a:pt x="943" y="595"/>
                      <a:pt x="1290" y="694"/>
                    </a:cubicBezTo>
                    <a:cubicBezTo>
                      <a:pt x="869" y="744"/>
                      <a:pt x="472" y="868"/>
                      <a:pt x="100" y="992"/>
                    </a:cubicBezTo>
                    <a:cubicBezTo>
                      <a:pt x="670" y="1041"/>
                      <a:pt x="1240" y="1041"/>
                      <a:pt x="1811" y="1041"/>
                    </a:cubicBezTo>
                    <a:cubicBezTo>
                      <a:pt x="1464" y="1116"/>
                      <a:pt x="1092" y="1289"/>
                      <a:pt x="794" y="1438"/>
                    </a:cubicBezTo>
                    <a:cubicBezTo>
                      <a:pt x="1000" y="1477"/>
                      <a:pt x="1218" y="1497"/>
                      <a:pt x="1443" y="1497"/>
                    </a:cubicBezTo>
                    <a:cubicBezTo>
                      <a:pt x="1924" y="1497"/>
                      <a:pt x="2436" y="1408"/>
                      <a:pt x="2926" y="1240"/>
                    </a:cubicBezTo>
                    <a:cubicBezTo>
                      <a:pt x="3521" y="1066"/>
                      <a:pt x="4066" y="719"/>
                      <a:pt x="4587" y="421"/>
                    </a:cubicBezTo>
                    <a:cubicBezTo>
                      <a:pt x="4661" y="372"/>
                      <a:pt x="4711" y="322"/>
                      <a:pt x="4711" y="248"/>
                    </a:cubicBezTo>
                    <a:cubicBezTo>
                      <a:pt x="4711" y="198"/>
                      <a:pt x="4017" y="99"/>
                      <a:pt x="3918" y="99"/>
                    </a:cubicBezTo>
                    <a:cubicBezTo>
                      <a:pt x="3521" y="50"/>
                      <a:pt x="3100" y="0"/>
                      <a:pt x="270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7" name="Google Shape;11947;p30"/>
              <p:cNvSpPr/>
              <p:nvPr/>
            </p:nvSpPr>
            <p:spPr>
              <a:xfrm>
                <a:off x="3987275" y="1118850"/>
                <a:ext cx="123975" cy="158400"/>
              </a:xfrm>
              <a:custGeom>
                <a:avLst/>
                <a:gdLst/>
                <a:ahLst/>
                <a:cxnLst/>
                <a:rect l="l" t="t" r="r" b="b"/>
                <a:pathLst>
                  <a:path w="4959" h="6336" extrusionOk="0">
                    <a:moveTo>
                      <a:pt x="4480" y="1"/>
                    </a:moveTo>
                    <a:cubicBezTo>
                      <a:pt x="4353" y="1"/>
                      <a:pt x="4172" y="96"/>
                      <a:pt x="4013" y="96"/>
                    </a:cubicBezTo>
                    <a:cubicBezTo>
                      <a:pt x="3988" y="96"/>
                      <a:pt x="3965" y="93"/>
                      <a:pt x="3942" y="88"/>
                    </a:cubicBezTo>
                    <a:cubicBezTo>
                      <a:pt x="3867" y="64"/>
                      <a:pt x="3793" y="39"/>
                      <a:pt x="3743" y="39"/>
                    </a:cubicBezTo>
                    <a:cubicBezTo>
                      <a:pt x="3714" y="34"/>
                      <a:pt x="3684" y="32"/>
                      <a:pt x="3654" y="32"/>
                    </a:cubicBezTo>
                    <a:cubicBezTo>
                      <a:pt x="3511" y="32"/>
                      <a:pt x="3371" y="81"/>
                      <a:pt x="3248" y="163"/>
                    </a:cubicBezTo>
                    <a:cubicBezTo>
                      <a:pt x="3074" y="262"/>
                      <a:pt x="3000" y="336"/>
                      <a:pt x="2876" y="460"/>
                    </a:cubicBezTo>
                    <a:cubicBezTo>
                      <a:pt x="1958" y="1402"/>
                      <a:pt x="1339" y="2419"/>
                      <a:pt x="893" y="3435"/>
                    </a:cubicBezTo>
                    <a:cubicBezTo>
                      <a:pt x="471" y="4402"/>
                      <a:pt x="198" y="5344"/>
                      <a:pt x="0" y="6286"/>
                    </a:cubicBezTo>
                    <a:lnTo>
                      <a:pt x="0" y="6335"/>
                    </a:lnTo>
                    <a:lnTo>
                      <a:pt x="74" y="6335"/>
                    </a:lnTo>
                    <a:cubicBezTo>
                      <a:pt x="322" y="6335"/>
                      <a:pt x="570" y="6162"/>
                      <a:pt x="744" y="6013"/>
                    </a:cubicBezTo>
                    <a:cubicBezTo>
                      <a:pt x="2578" y="4501"/>
                      <a:pt x="4140" y="2617"/>
                      <a:pt x="4884" y="782"/>
                    </a:cubicBezTo>
                    <a:cubicBezTo>
                      <a:pt x="4908" y="634"/>
                      <a:pt x="4958" y="460"/>
                      <a:pt x="4884" y="386"/>
                    </a:cubicBezTo>
                    <a:cubicBezTo>
                      <a:pt x="4809" y="287"/>
                      <a:pt x="4685" y="262"/>
                      <a:pt x="4661" y="187"/>
                    </a:cubicBezTo>
                    <a:cubicBezTo>
                      <a:pt x="4636" y="138"/>
                      <a:pt x="4636" y="64"/>
                      <a:pt x="4586" y="39"/>
                    </a:cubicBezTo>
                    <a:cubicBezTo>
                      <a:pt x="4559" y="11"/>
                      <a:pt x="4522"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8" name="Google Shape;11948;p30"/>
              <p:cNvSpPr/>
              <p:nvPr/>
            </p:nvSpPr>
            <p:spPr>
              <a:xfrm>
                <a:off x="3989125" y="1148925"/>
                <a:ext cx="90500" cy="127350"/>
              </a:xfrm>
              <a:custGeom>
                <a:avLst/>
                <a:gdLst/>
                <a:ahLst/>
                <a:cxnLst/>
                <a:rect l="l" t="t" r="r" b="b"/>
                <a:pathLst>
                  <a:path w="3620" h="5094" extrusionOk="0">
                    <a:moveTo>
                      <a:pt x="2876" y="1"/>
                    </a:moveTo>
                    <a:lnTo>
                      <a:pt x="2876" y="1"/>
                    </a:lnTo>
                    <a:cubicBezTo>
                      <a:pt x="2207" y="621"/>
                      <a:pt x="1686" y="1315"/>
                      <a:pt x="1240" y="2034"/>
                    </a:cubicBezTo>
                    <a:cubicBezTo>
                      <a:pt x="744" y="2827"/>
                      <a:pt x="397" y="3670"/>
                      <a:pt x="124" y="4463"/>
                    </a:cubicBezTo>
                    <a:cubicBezTo>
                      <a:pt x="75" y="4686"/>
                      <a:pt x="0" y="4909"/>
                      <a:pt x="124" y="5083"/>
                    </a:cubicBezTo>
                    <a:cubicBezTo>
                      <a:pt x="143" y="5090"/>
                      <a:pt x="164" y="5094"/>
                      <a:pt x="186" y="5094"/>
                    </a:cubicBezTo>
                    <a:cubicBezTo>
                      <a:pt x="306" y="5094"/>
                      <a:pt x="458" y="4986"/>
                      <a:pt x="521" y="4860"/>
                    </a:cubicBezTo>
                    <a:cubicBezTo>
                      <a:pt x="1265" y="4091"/>
                      <a:pt x="1860" y="3347"/>
                      <a:pt x="2479" y="2554"/>
                    </a:cubicBezTo>
                    <a:cubicBezTo>
                      <a:pt x="2975" y="1860"/>
                      <a:pt x="3471" y="1191"/>
                      <a:pt x="3620" y="497"/>
                    </a:cubicBezTo>
                    <a:lnTo>
                      <a:pt x="3620" y="497"/>
                    </a:lnTo>
                    <a:cubicBezTo>
                      <a:pt x="3471" y="596"/>
                      <a:pt x="3297" y="720"/>
                      <a:pt x="3099" y="819"/>
                    </a:cubicBezTo>
                    <a:cubicBezTo>
                      <a:pt x="3248" y="596"/>
                      <a:pt x="3372" y="348"/>
                      <a:pt x="3446" y="100"/>
                    </a:cubicBezTo>
                    <a:lnTo>
                      <a:pt x="3446" y="100"/>
                    </a:lnTo>
                    <a:cubicBezTo>
                      <a:pt x="3198" y="298"/>
                      <a:pt x="2950" y="472"/>
                      <a:pt x="2727" y="670"/>
                    </a:cubicBezTo>
                    <a:cubicBezTo>
                      <a:pt x="2826" y="447"/>
                      <a:pt x="2876" y="224"/>
                      <a:pt x="2876"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9" name="Google Shape;11949;p30"/>
              <p:cNvSpPr/>
              <p:nvPr/>
            </p:nvSpPr>
            <p:spPr>
              <a:xfrm>
                <a:off x="3767875" y="1203475"/>
                <a:ext cx="144425" cy="101650"/>
              </a:xfrm>
              <a:custGeom>
                <a:avLst/>
                <a:gdLst/>
                <a:ahLst/>
                <a:cxnLst/>
                <a:rect l="l" t="t" r="r" b="b"/>
                <a:pathLst>
                  <a:path w="5777" h="4066" extrusionOk="0">
                    <a:moveTo>
                      <a:pt x="1314" y="0"/>
                    </a:moveTo>
                    <a:cubicBezTo>
                      <a:pt x="1116" y="0"/>
                      <a:pt x="868" y="25"/>
                      <a:pt x="695" y="149"/>
                    </a:cubicBezTo>
                    <a:cubicBezTo>
                      <a:pt x="645" y="223"/>
                      <a:pt x="596" y="273"/>
                      <a:pt x="546" y="298"/>
                    </a:cubicBezTo>
                    <a:cubicBezTo>
                      <a:pt x="397" y="397"/>
                      <a:pt x="75" y="372"/>
                      <a:pt x="25" y="496"/>
                    </a:cubicBezTo>
                    <a:cubicBezTo>
                      <a:pt x="1" y="521"/>
                      <a:pt x="25" y="546"/>
                      <a:pt x="25" y="595"/>
                    </a:cubicBezTo>
                    <a:cubicBezTo>
                      <a:pt x="75" y="769"/>
                      <a:pt x="199" y="918"/>
                      <a:pt x="298" y="1091"/>
                    </a:cubicBezTo>
                    <a:cubicBezTo>
                      <a:pt x="620" y="1512"/>
                      <a:pt x="992" y="1884"/>
                      <a:pt x="1414" y="2231"/>
                    </a:cubicBezTo>
                    <a:cubicBezTo>
                      <a:pt x="1686" y="2479"/>
                      <a:pt x="2009" y="2653"/>
                      <a:pt x="2356" y="2851"/>
                    </a:cubicBezTo>
                    <a:cubicBezTo>
                      <a:pt x="2876" y="3124"/>
                      <a:pt x="3422" y="3397"/>
                      <a:pt x="4016" y="3570"/>
                    </a:cubicBezTo>
                    <a:cubicBezTo>
                      <a:pt x="4314" y="3694"/>
                      <a:pt x="4636" y="3768"/>
                      <a:pt x="4934" y="3868"/>
                    </a:cubicBezTo>
                    <a:cubicBezTo>
                      <a:pt x="5033" y="3892"/>
                      <a:pt x="5777" y="4066"/>
                      <a:pt x="5777" y="4066"/>
                    </a:cubicBezTo>
                    <a:cubicBezTo>
                      <a:pt x="5529" y="2702"/>
                      <a:pt x="4636" y="1463"/>
                      <a:pt x="3248" y="620"/>
                    </a:cubicBezTo>
                    <a:cubicBezTo>
                      <a:pt x="2727" y="273"/>
                      <a:pt x="2108" y="25"/>
                      <a:pt x="1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0" name="Google Shape;11950;p30"/>
              <p:cNvSpPr/>
              <p:nvPr/>
            </p:nvSpPr>
            <p:spPr>
              <a:xfrm>
                <a:off x="3823650" y="1248100"/>
                <a:ext cx="81225" cy="51450"/>
              </a:xfrm>
              <a:custGeom>
                <a:avLst/>
                <a:gdLst/>
                <a:ahLst/>
                <a:cxnLst/>
                <a:rect l="l" t="t" r="r" b="b"/>
                <a:pathLst>
                  <a:path w="3249" h="2058" extrusionOk="0">
                    <a:moveTo>
                      <a:pt x="1513" y="0"/>
                    </a:moveTo>
                    <a:cubicBezTo>
                      <a:pt x="1516" y="6"/>
                      <a:pt x="1520" y="12"/>
                      <a:pt x="1525" y="18"/>
                    </a:cubicBezTo>
                    <a:lnTo>
                      <a:pt x="1525" y="18"/>
                    </a:lnTo>
                    <a:cubicBezTo>
                      <a:pt x="1521" y="12"/>
                      <a:pt x="1517" y="6"/>
                      <a:pt x="1513" y="0"/>
                    </a:cubicBezTo>
                    <a:close/>
                    <a:moveTo>
                      <a:pt x="1525" y="18"/>
                    </a:moveTo>
                    <a:cubicBezTo>
                      <a:pt x="1668" y="237"/>
                      <a:pt x="1788" y="479"/>
                      <a:pt x="1885" y="744"/>
                    </a:cubicBezTo>
                    <a:cubicBezTo>
                      <a:pt x="1538" y="546"/>
                      <a:pt x="1166" y="347"/>
                      <a:pt x="720" y="248"/>
                    </a:cubicBezTo>
                    <a:lnTo>
                      <a:pt x="720" y="248"/>
                    </a:lnTo>
                    <a:cubicBezTo>
                      <a:pt x="893" y="496"/>
                      <a:pt x="1042" y="719"/>
                      <a:pt x="1141" y="967"/>
                    </a:cubicBezTo>
                    <a:cubicBezTo>
                      <a:pt x="769" y="917"/>
                      <a:pt x="372" y="868"/>
                      <a:pt x="1" y="818"/>
                    </a:cubicBezTo>
                    <a:lnTo>
                      <a:pt x="1" y="818"/>
                    </a:lnTo>
                    <a:cubicBezTo>
                      <a:pt x="273" y="1240"/>
                      <a:pt x="769" y="1537"/>
                      <a:pt x="1364" y="1711"/>
                    </a:cubicBezTo>
                    <a:cubicBezTo>
                      <a:pt x="1736" y="1810"/>
                      <a:pt x="2256" y="2033"/>
                      <a:pt x="2752" y="2058"/>
                    </a:cubicBezTo>
                    <a:cubicBezTo>
                      <a:pt x="3248" y="2008"/>
                      <a:pt x="3199" y="1636"/>
                      <a:pt x="3124" y="1438"/>
                    </a:cubicBezTo>
                    <a:cubicBezTo>
                      <a:pt x="2951" y="1116"/>
                      <a:pt x="2752" y="843"/>
                      <a:pt x="2455" y="595"/>
                    </a:cubicBezTo>
                    <a:cubicBezTo>
                      <a:pt x="2306" y="471"/>
                      <a:pt x="2157" y="347"/>
                      <a:pt x="2009" y="248"/>
                    </a:cubicBezTo>
                    <a:cubicBezTo>
                      <a:pt x="1892" y="202"/>
                      <a:pt x="1601" y="111"/>
                      <a:pt x="1525" y="18"/>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1" name="Google Shape;11951;p30"/>
              <p:cNvSpPr/>
              <p:nvPr/>
            </p:nvSpPr>
            <p:spPr>
              <a:xfrm>
                <a:off x="3920325" y="1119475"/>
                <a:ext cx="77500" cy="162550"/>
              </a:xfrm>
              <a:custGeom>
                <a:avLst/>
                <a:gdLst/>
                <a:ahLst/>
                <a:cxnLst/>
                <a:rect l="l" t="t" r="r" b="b"/>
                <a:pathLst>
                  <a:path w="3100" h="6502" extrusionOk="0">
                    <a:moveTo>
                      <a:pt x="2207" y="1"/>
                    </a:moveTo>
                    <a:cubicBezTo>
                      <a:pt x="1990" y="1"/>
                      <a:pt x="1774" y="169"/>
                      <a:pt x="1557" y="169"/>
                    </a:cubicBezTo>
                    <a:cubicBezTo>
                      <a:pt x="1534" y="169"/>
                      <a:pt x="1511" y="167"/>
                      <a:pt x="1488" y="162"/>
                    </a:cubicBezTo>
                    <a:cubicBezTo>
                      <a:pt x="1456" y="153"/>
                      <a:pt x="1425" y="149"/>
                      <a:pt x="1396" y="149"/>
                    </a:cubicBezTo>
                    <a:cubicBezTo>
                      <a:pt x="1109" y="149"/>
                      <a:pt x="956" y="555"/>
                      <a:pt x="844" y="757"/>
                    </a:cubicBezTo>
                    <a:cubicBezTo>
                      <a:pt x="645" y="1030"/>
                      <a:pt x="497" y="1352"/>
                      <a:pt x="373" y="1650"/>
                    </a:cubicBezTo>
                    <a:cubicBezTo>
                      <a:pt x="125" y="2245"/>
                      <a:pt x="1" y="2865"/>
                      <a:pt x="1" y="3459"/>
                    </a:cubicBezTo>
                    <a:cubicBezTo>
                      <a:pt x="1" y="4253"/>
                      <a:pt x="224" y="5021"/>
                      <a:pt x="670" y="5691"/>
                    </a:cubicBezTo>
                    <a:cubicBezTo>
                      <a:pt x="819" y="5889"/>
                      <a:pt x="1042" y="6310"/>
                      <a:pt x="1364" y="6459"/>
                    </a:cubicBezTo>
                    <a:cubicBezTo>
                      <a:pt x="1428" y="6489"/>
                      <a:pt x="1489" y="6502"/>
                      <a:pt x="1547" y="6502"/>
                    </a:cubicBezTo>
                    <a:cubicBezTo>
                      <a:pt x="1832" y="6502"/>
                      <a:pt x="2050" y="6194"/>
                      <a:pt x="2133" y="5988"/>
                    </a:cubicBezTo>
                    <a:cubicBezTo>
                      <a:pt x="2505" y="4798"/>
                      <a:pt x="2678" y="3633"/>
                      <a:pt x="2901" y="2468"/>
                    </a:cubicBezTo>
                    <a:cubicBezTo>
                      <a:pt x="2976" y="2096"/>
                      <a:pt x="3025" y="1749"/>
                      <a:pt x="3050" y="1377"/>
                    </a:cubicBezTo>
                    <a:cubicBezTo>
                      <a:pt x="3100" y="1129"/>
                      <a:pt x="3100" y="832"/>
                      <a:pt x="3000" y="633"/>
                    </a:cubicBezTo>
                    <a:cubicBezTo>
                      <a:pt x="2901" y="435"/>
                      <a:pt x="2629" y="63"/>
                      <a:pt x="2306" y="14"/>
                    </a:cubicBezTo>
                    <a:cubicBezTo>
                      <a:pt x="2273" y="5"/>
                      <a:pt x="2240" y="1"/>
                      <a:pt x="2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2" name="Google Shape;11952;p30"/>
              <p:cNvSpPr/>
              <p:nvPr/>
            </p:nvSpPr>
            <p:spPr>
              <a:xfrm>
                <a:off x="3933350" y="1176200"/>
                <a:ext cx="42175" cy="96200"/>
              </a:xfrm>
              <a:custGeom>
                <a:avLst/>
                <a:gdLst/>
                <a:ahLst/>
                <a:cxnLst/>
                <a:rect l="l" t="t" r="r" b="b"/>
                <a:pathLst>
                  <a:path w="1687" h="3848" extrusionOk="0">
                    <a:moveTo>
                      <a:pt x="521" y="1"/>
                    </a:moveTo>
                    <a:cubicBezTo>
                      <a:pt x="347" y="372"/>
                      <a:pt x="248" y="744"/>
                      <a:pt x="224" y="1116"/>
                    </a:cubicBezTo>
                    <a:cubicBezTo>
                      <a:pt x="174" y="1339"/>
                      <a:pt x="25" y="1587"/>
                      <a:pt x="25" y="1835"/>
                    </a:cubicBezTo>
                    <a:cubicBezTo>
                      <a:pt x="0" y="2480"/>
                      <a:pt x="496" y="3198"/>
                      <a:pt x="893" y="3694"/>
                    </a:cubicBezTo>
                    <a:cubicBezTo>
                      <a:pt x="957" y="3780"/>
                      <a:pt x="1059" y="3848"/>
                      <a:pt x="1183" y="3848"/>
                    </a:cubicBezTo>
                    <a:cubicBezTo>
                      <a:pt x="1201" y="3848"/>
                      <a:pt x="1220" y="3846"/>
                      <a:pt x="1240" y="3843"/>
                    </a:cubicBezTo>
                    <a:lnTo>
                      <a:pt x="1513" y="2356"/>
                    </a:lnTo>
                    <a:cubicBezTo>
                      <a:pt x="1587" y="1959"/>
                      <a:pt x="1686" y="1562"/>
                      <a:pt x="1612" y="1190"/>
                    </a:cubicBezTo>
                    <a:lnTo>
                      <a:pt x="1612" y="1190"/>
                    </a:lnTo>
                    <a:cubicBezTo>
                      <a:pt x="1513" y="1265"/>
                      <a:pt x="1438" y="1389"/>
                      <a:pt x="1339" y="1488"/>
                    </a:cubicBezTo>
                    <a:cubicBezTo>
                      <a:pt x="1364" y="1017"/>
                      <a:pt x="1314" y="571"/>
                      <a:pt x="1141" y="149"/>
                    </a:cubicBezTo>
                    <a:cubicBezTo>
                      <a:pt x="1017" y="372"/>
                      <a:pt x="967" y="571"/>
                      <a:pt x="942" y="769"/>
                    </a:cubicBezTo>
                    <a:cubicBezTo>
                      <a:pt x="818" y="496"/>
                      <a:pt x="695" y="248"/>
                      <a:pt x="521"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3" name="Google Shape;11953;p30"/>
              <p:cNvSpPr/>
              <p:nvPr/>
            </p:nvSpPr>
            <p:spPr>
              <a:xfrm>
                <a:off x="3707150" y="1252125"/>
                <a:ext cx="195225" cy="73700"/>
              </a:xfrm>
              <a:custGeom>
                <a:avLst/>
                <a:gdLst/>
                <a:ahLst/>
                <a:cxnLst/>
                <a:rect l="l" t="t" r="r" b="b"/>
                <a:pathLst>
                  <a:path w="7809" h="2948" extrusionOk="0">
                    <a:moveTo>
                      <a:pt x="1537" y="0"/>
                    </a:moveTo>
                    <a:cubicBezTo>
                      <a:pt x="1432" y="0"/>
                      <a:pt x="1326" y="13"/>
                      <a:pt x="1215" y="62"/>
                    </a:cubicBezTo>
                    <a:cubicBezTo>
                      <a:pt x="1017" y="161"/>
                      <a:pt x="893" y="285"/>
                      <a:pt x="744" y="409"/>
                    </a:cubicBezTo>
                    <a:cubicBezTo>
                      <a:pt x="570" y="558"/>
                      <a:pt x="322" y="657"/>
                      <a:pt x="149" y="831"/>
                    </a:cubicBezTo>
                    <a:cubicBezTo>
                      <a:pt x="0" y="1004"/>
                      <a:pt x="75" y="1128"/>
                      <a:pt x="99" y="1252"/>
                    </a:cubicBezTo>
                    <a:cubicBezTo>
                      <a:pt x="124" y="1302"/>
                      <a:pt x="149" y="1302"/>
                      <a:pt x="149" y="1401"/>
                    </a:cubicBezTo>
                    <a:cubicBezTo>
                      <a:pt x="149" y="1451"/>
                      <a:pt x="124" y="1525"/>
                      <a:pt x="149" y="1624"/>
                    </a:cubicBezTo>
                    <a:cubicBezTo>
                      <a:pt x="199" y="1872"/>
                      <a:pt x="446" y="2120"/>
                      <a:pt x="719" y="2244"/>
                    </a:cubicBezTo>
                    <a:cubicBezTo>
                      <a:pt x="2013" y="2761"/>
                      <a:pt x="3705" y="2948"/>
                      <a:pt x="5387" y="2948"/>
                    </a:cubicBezTo>
                    <a:cubicBezTo>
                      <a:pt x="5961" y="2948"/>
                      <a:pt x="6535" y="2926"/>
                      <a:pt x="7090" y="2888"/>
                    </a:cubicBezTo>
                    <a:cubicBezTo>
                      <a:pt x="7338" y="2864"/>
                      <a:pt x="7660" y="2789"/>
                      <a:pt x="7759" y="2640"/>
                    </a:cubicBezTo>
                    <a:cubicBezTo>
                      <a:pt x="7809" y="2467"/>
                      <a:pt x="7710" y="2393"/>
                      <a:pt x="7586" y="2293"/>
                    </a:cubicBezTo>
                    <a:cubicBezTo>
                      <a:pt x="7065" y="1822"/>
                      <a:pt x="6421" y="1500"/>
                      <a:pt x="5727" y="1178"/>
                    </a:cubicBezTo>
                    <a:cubicBezTo>
                      <a:pt x="5553" y="1079"/>
                      <a:pt x="5355" y="1029"/>
                      <a:pt x="5181" y="930"/>
                    </a:cubicBezTo>
                    <a:cubicBezTo>
                      <a:pt x="4140" y="508"/>
                      <a:pt x="3099" y="62"/>
                      <a:pt x="1859" y="13"/>
                    </a:cubicBezTo>
                    <a:cubicBezTo>
                      <a:pt x="1748" y="13"/>
                      <a:pt x="1643" y="0"/>
                      <a:pt x="15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4" name="Google Shape;11954;p30"/>
              <p:cNvSpPr/>
              <p:nvPr/>
            </p:nvSpPr>
            <p:spPr>
              <a:xfrm>
                <a:off x="3771600" y="1278450"/>
                <a:ext cx="119000" cy="39700"/>
              </a:xfrm>
              <a:custGeom>
                <a:avLst/>
                <a:gdLst/>
                <a:ahLst/>
                <a:cxnLst/>
                <a:rect l="l" t="t" r="r" b="b"/>
                <a:pathLst>
                  <a:path w="4760" h="1588" extrusionOk="0">
                    <a:moveTo>
                      <a:pt x="719" y="1"/>
                    </a:moveTo>
                    <a:lnTo>
                      <a:pt x="719" y="1"/>
                    </a:lnTo>
                    <a:cubicBezTo>
                      <a:pt x="731" y="17"/>
                      <a:pt x="751" y="31"/>
                      <a:pt x="776" y="42"/>
                    </a:cubicBezTo>
                    <a:lnTo>
                      <a:pt x="776" y="42"/>
                    </a:lnTo>
                    <a:cubicBezTo>
                      <a:pt x="757" y="28"/>
                      <a:pt x="738" y="14"/>
                      <a:pt x="719" y="1"/>
                    </a:cubicBezTo>
                    <a:close/>
                    <a:moveTo>
                      <a:pt x="776" y="42"/>
                    </a:moveTo>
                    <a:lnTo>
                      <a:pt x="776" y="42"/>
                    </a:lnTo>
                    <a:cubicBezTo>
                      <a:pt x="931" y="157"/>
                      <a:pt x="1091" y="287"/>
                      <a:pt x="1289" y="398"/>
                    </a:cubicBezTo>
                    <a:cubicBezTo>
                      <a:pt x="1125" y="377"/>
                      <a:pt x="948" y="365"/>
                      <a:pt x="767" y="365"/>
                    </a:cubicBezTo>
                    <a:cubicBezTo>
                      <a:pt x="511" y="365"/>
                      <a:pt x="247" y="389"/>
                      <a:pt x="0" y="447"/>
                    </a:cubicBezTo>
                    <a:cubicBezTo>
                      <a:pt x="397" y="596"/>
                      <a:pt x="843" y="769"/>
                      <a:pt x="1240" y="943"/>
                    </a:cubicBezTo>
                    <a:lnTo>
                      <a:pt x="595" y="1116"/>
                    </a:lnTo>
                    <a:cubicBezTo>
                      <a:pt x="630" y="1109"/>
                      <a:pt x="671" y="1106"/>
                      <a:pt x="715" y="1106"/>
                    </a:cubicBezTo>
                    <a:cubicBezTo>
                      <a:pt x="985" y="1106"/>
                      <a:pt x="1399" y="1219"/>
                      <a:pt x="1612" y="1240"/>
                    </a:cubicBezTo>
                    <a:cubicBezTo>
                      <a:pt x="1959" y="1265"/>
                      <a:pt x="2256" y="1315"/>
                      <a:pt x="2603" y="1340"/>
                    </a:cubicBezTo>
                    <a:cubicBezTo>
                      <a:pt x="3322" y="1389"/>
                      <a:pt x="4016" y="1488"/>
                      <a:pt x="4735" y="1587"/>
                    </a:cubicBezTo>
                    <a:cubicBezTo>
                      <a:pt x="4760" y="1513"/>
                      <a:pt x="4710" y="1463"/>
                      <a:pt x="4636" y="1439"/>
                    </a:cubicBezTo>
                    <a:cubicBezTo>
                      <a:pt x="4239" y="1216"/>
                      <a:pt x="3942" y="968"/>
                      <a:pt x="3471" y="769"/>
                    </a:cubicBezTo>
                    <a:cubicBezTo>
                      <a:pt x="3000" y="596"/>
                      <a:pt x="2479" y="398"/>
                      <a:pt x="1983" y="274"/>
                    </a:cubicBezTo>
                    <a:cubicBezTo>
                      <a:pt x="1760" y="224"/>
                      <a:pt x="1562" y="150"/>
                      <a:pt x="1364" y="125"/>
                    </a:cubicBezTo>
                    <a:cubicBezTo>
                      <a:pt x="1177" y="104"/>
                      <a:pt x="904" y="101"/>
                      <a:pt x="776" y="42"/>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5" name="Google Shape;11955;p30"/>
              <p:cNvSpPr/>
              <p:nvPr/>
            </p:nvSpPr>
            <p:spPr>
              <a:xfrm>
                <a:off x="3840375" y="1140875"/>
                <a:ext cx="108500" cy="154650"/>
              </a:xfrm>
              <a:custGeom>
                <a:avLst/>
                <a:gdLst/>
                <a:ahLst/>
                <a:cxnLst/>
                <a:rect l="l" t="t" r="r" b="b"/>
                <a:pathLst>
                  <a:path w="4340" h="6186" extrusionOk="0">
                    <a:moveTo>
                      <a:pt x="1488" y="1"/>
                    </a:moveTo>
                    <a:cubicBezTo>
                      <a:pt x="1240" y="1"/>
                      <a:pt x="1067" y="273"/>
                      <a:pt x="819" y="323"/>
                    </a:cubicBezTo>
                    <a:cubicBezTo>
                      <a:pt x="769" y="348"/>
                      <a:pt x="726" y="348"/>
                      <a:pt x="686" y="348"/>
                    </a:cubicBezTo>
                    <a:cubicBezTo>
                      <a:pt x="645" y="348"/>
                      <a:pt x="608" y="348"/>
                      <a:pt x="571" y="372"/>
                    </a:cubicBezTo>
                    <a:cubicBezTo>
                      <a:pt x="447" y="397"/>
                      <a:pt x="323" y="496"/>
                      <a:pt x="249" y="571"/>
                    </a:cubicBezTo>
                    <a:cubicBezTo>
                      <a:pt x="199" y="695"/>
                      <a:pt x="199" y="794"/>
                      <a:pt x="150" y="893"/>
                    </a:cubicBezTo>
                    <a:cubicBezTo>
                      <a:pt x="26" y="1538"/>
                      <a:pt x="1" y="2182"/>
                      <a:pt x="100" y="2777"/>
                    </a:cubicBezTo>
                    <a:cubicBezTo>
                      <a:pt x="199" y="3347"/>
                      <a:pt x="522" y="3719"/>
                      <a:pt x="869" y="4140"/>
                    </a:cubicBezTo>
                    <a:cubicBezTo>
                      <a:pt x="1513" y="5008"/>
                      <a:pt x="2455" y="5777"/>
                      <a:pt x="3744" y="6148"/>
                    </a:cubicBezTo>
                    <a:cubicBezTo>
                      <a:pt x="3781" y="6173"/>
                      <a:pt x="3825" y="6186"/>
                      <a:pt x="3865" y="6186"/>
                    </a:cubicBezTo>
                    <a:cubicBezTo>
                      <a:pt x="3905" y="6186"/>
                      <a:pt x="3943" y="6173"/>
                      <a:pt x="3967" y="6148"/>
                    </a:cubicBezTo>
                    <a:cubicBezTo>
                      <a:pt x="3992" y="6124"/>
                      <a:pt x="3992" y="6099"/>
                      <a:pt x="4042" y="6074"/>
                    </a:cubicBezTo>
                    <a:cubicBezTo>
                      <a:pt x="4190" y="5777"/>
                      <a:pt x="4215" y="5504"/>
                      <a:pt x="4240" y="5256"/>
                    </a:cubicBezTo>
                    <a:cubicBezTo>
                      <a:pt x="4339" y="4264"/>
                      <a:pt x="4091" y="3372"/>
                      <a:pt x="3794" y="2430"/>
                    </a:cubicBezTo>
                    <a:cubicBezTo>
                      <a:pt x="3794" y="2380"/>
                      <a:pt x="3744" y="2356"/>
                      <a:pt x="3744" y="2281"/>
                    </a:cubicBezTo>
                    <a:cubicBezTo>
                      <a:pt x="3695" y="2009"/>
                      <a:pt x="3595" y="1761"/>
                      <a:pt x="3447" y="1513"/>
                    </a:cubicBezTo>
                    <a:cubicBezTo>
                      <a:pt x="3298" y="1290"/>
                      <a:pt x="3124" y="1116"/>
                      <a:pt x="2951" y="918"/>
                    </a:cubicBezTo>
                    <a:cubicBezTo>
                      <a:pt x="2753" y="695"/>
                      <a:pt x="2579" y="496"/>
                      <a:pt x="2356" y="298"/>
                    </a:cubicBezTo>
                    <a:cubicBezTo>
                      <a:pt x="2207" y="149"/>
                      <a:pt x="1935" y="125"/>
                      <a:pt x="1687" y="25"/>
                    </a:cubicBezTo>
                    <a:cubicBezTo>
                      <a:pt x="1612" y="25"/>
                      <a:pt x="1563" y="1"/>
                      <a:pt x="1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6" name="Google Shape;11956;p30"/>
              <p:cNvSpPr/>
              <p:nvPr/>
            </p:nvSpPr>
            <p:spPr>
              <a:xfrm>
                <a:off x="3868275" y="1181150"/>
                <a:ext cx="71925" cy="101050"/>
              </a:xfrm>
              <a:custGeom>
                <a:avLst/>
                <a:gdLst/>
                <a:ahLst/>
                <a:cxnLst/>
                <a:rect l="l" t="t" r="r" b="b"/>
                <a:pathLst>
                  <a:path w="2877" h="4042" extrusionOk="0">
                    <a:moveTo>
                      <a:pt x="2182" y="1240"/>
                    </a:moveTo>
                    <a:cubicBezTo>
                      <a:pt x="2177" y="1245"/>
                      <a:pt x="2174" y="1252"/>
                      <a:pt x="2173" y="1260"/>
                    </a:cubicBezTo>
                    <a:lnTo>
                      <a:pt x="2173" y="1260"/>
                    </a:lnTo>
                    <a:cubicBezTo>
                      <a:pt x="2176" y="1254"/>
                      <a:pt x="2179" y="1247"/>
                      <a:pt x="2182" y="1240"/>
                    </a:cubicBezTo>
                    <a:close/>
                    <a:moveTo>
                      <a:pt x="1091" y="1"/>
                    </a:moveTo>
                    <a:cubicBezTo>
                      <a:pt x="1017" y="298"/>
                      <a:pt x="992" y="571"/>
                      <a:pt x="967" y="869"/>
                    </a:cubicBezTo>
                    <a:cubicBezTo>
                      <a:pt x="645" y="621"/>
                      <a:pt x="323" y="323"/>
                      <a:pt x="0" y="75"/>
                    </a:cubicBezTo>
                    <a:lnTo>
                      <a:pt x="0" y="75"/>
                    </a:lnTo>
                    <a:cubicBezTo>
                      <a:pt x="0" y="670"/>
                      <a:pt x="100" y="1240"/>
                      <a:pt x="323" y="1761"/>
                    </a:cubicBezTo>
                    <a:cubicBezTo>
                      <a:pt x="496" y="2207"/>
                      <a:pt x="744" y="2653"/>
                      <a:pt x="1091" y="3050"/>
                    </a:cubicBezTo>
                    <a:cubicBezTo>
                      <a:pt x="1240" y="3273"/>
                      <a:pt x="1438" y="3447"/>
                      <a:pt x="1637" y="3645"/>
                    </a:cubicBezTo>
                    <a:cubicBezTo>
                      <a:pt x="1761" y="3769"/>
                      <a:pt x="1984" y="4042"/>
                      <a:pt x="2232" y="4042"/>
                    </a:cubicBezTo>
                    <a:cubicBezTo>
                      <a:pt x="2876" y="4042"/>
                      <a:pt x="2628" y="3000"/>
                      <a:pt x="2603" y="2777"/>
                    </a:cubicBezTo>
                    <a:cubicBezTo>
                      <a:pt x="2579" y="2505"/>
                      <a:pt x="2504" y="2257"/>
                      <a:pt x="2455" y="1984"/>
                    </a:cubicBezTo>
                    <a:cubicBezTo>
                      <a:pt x="2430" y="1860"/>
                      <a:pt x="2380" y="1687"/>
                      <a:pt x="2331" y="1563"/>
                    </a:cubicBezTo>
                    <a:cubicBezTo>
                      <a:pt x="2308" y="1518"/>
                      <a:pt x="2166" y="1333"/>
                      <a:pt x="2173" y="1260"/>
                    </a:cubicBezTo>
                    <a:lnTo>
                      <a:pt x="2173" y="1260"/>
                    </a:lnTo>
                    <a:cubicBezTo>
                      <a:pt x="2100" y="1429"/>
                      <a:pt x="2007" y="1619"/>
                      <a:pt x="1959" y="1786"/>
                    </a:cubicBezTo>
                    <a:cubicBezTo>
                      <a:pt x="1810" y="1141"/>
                      <a:pt x="1513" y="521"/>
                      <a:pt x="1091"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7" name="Google Shape;11957;p30"/>
              <p:cNvSpPr/>
              <p:nvPr/>
            </p:nvSpPr>
            <p:spPr>
              <a:xfrm>
                <a:off x="3958750" y="1120425"/>
                <a:ext cx="99200" cy="158150"/>
              </a:xfrm>
              <a:custGeom>
                <a:avLst/>
                <a:gdLst/>
                <a:ahLst/>
                <a:cxnLst/>
                <a:rect l="l" t="t" r="r" b="b"/>
                <a:pathLst>
                  <a:path w="3968" h="6326" extrusionOk="0">
                    <a:moveTo>
                      <a:pt x="2951" y="1"/>
                    </a:moveTo>
                    <a:cubicBezTo>
                      <a:pt x="2529" y="25"/>
                      <a:pt x="1910" y="719"/>
                      <a:pt x="1686" y="967"/>
                    </a:cubicBezTo>
                    <a:cubicBezTo>
                      <a:pt x="1339" y="1364"/>
                      <a:pt x="1067" y="1761"/>
                      <a:pt x="844" y="2182"/>
                    </a:cubicBezTo>
                    <a:cubicBezTo>
                      <a:pt x="348" y="3000"/>
                      <a:pt x="50" y="3868"/>
                      <a:pt x="1" y="4711"/>
                    </a:cubicBezTo>
                    <a:cubicBezTo>
                      <a:pt x="1" y="5107"/>
                      <a:pt x="75" y="5479"/>
                      <a:pt x="199" y="5851"/>
                    </a:cubicBezTo>
                    <a:cubicBezTo>
                      <a:pt x="236" y="5979"/>
                      <a:pt x="436" y="6325"/>
                      <a:pt x="668" y="6325"/>
                    </a:cubicBezTo>
                    <a:cubicBezTo>
                      <a:pt x="749" y="6325"/>
                      <a:pt x="834" y="6283"/>
                      <a:pt x="918" y="6173"/>
                    </a:cubicBezTo>
                    <a:cubicBezTo>
                      <a:pt x="1215" y="5727"/>
                      <a:pt x="1563" y="5281"/>
                      <a:pt x="1860" y="4834"/>
                    </a:cubicBezTo>
                    <a:cubicBezTo>
                      <a:pt x="2306" y="4240"/>
                      <a:pt x="2728" y="3620"/>
                      <a:pt x="3075" y="3000"/>
                    </a:cubicBezTo>
                    <a:cubicBezTo>
                      <a:pt x="3447" y="2331"/>
                      <a:pt x="3694" y="1637"/>
                      <a:pt x="3843" y="967"/>
                    </a:cubicBezTo>
                    <a:cubicBezTo>
                      <a:pt x="3967" y="620"/>
                      <a:pt x="3818" y="447"/>
                      <a:pt x="3645" y="149"/>
                    </a:cubicBezTo>
                    <a:cubicBezTo>
                      <a:pt x="3645" y="124"/>
                      <a:pt x="3595" y="75"/>
                      <a:pt x="3546" y="75"/>
                    </a:cubicBezTo>
                    <a:cubicBezTo>
                      <a:pt x="3521" y="58"/>
                      <a:pt x="3491" y="53"/>
                      <a:pt x="3458" y="53"/>
                    </a:cubicBezTo>
                    <a:cubicBezTo>
                      <a:pt x="3394" y="53"/>
                      <a:pt x="3323" y="75"/>
                      <a:pt x="3273" y="75"/>
                    </a:cubicBezTo>
                    <a:cubicBezTo>
                      <a:pt x="3149" y="75"/>
                      <a:pt x="3075" y="1"/>
                      <a:pt x="2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8" name="Google Shape;11958;p30"/>
              <p:cNvSpPr/>
              <p:nvPr/>
            </p:nvSpPr>
            <p:spPr>
              <a:xfrm>
                <a:off x="3974250" y="1147075"/>
                <a:ext cx="50850" cy="115025"/>
              </a:xfrm>
              <a:custGeom>
                <a:avLst/>
                <a:gdLst/>
                <a:ahLst/>
                <a:cxnLst/>
                <a:rect l="l" t="t" r="r" b="b"/>
                <a:pathLst>
                  <a:path w="2034" h="4601" extrusionOk="0">
                    <a:moveTo>
                      <a:pt x="1612" y="0"/>
                    </a:moveTo>
                    <a:lnTo>
                      <a:pt x="1612" y="0"/>
                    </a:lnTo>
                    <a:cubicBezTo>
                      <a:pt x="1190" y="571"/>
                      <a:pt x="819" y="1190"/>
                      <a:pt x="546" y="1860"/>
                    </a:cubicBezTo>
                    <a:cubicBezTo>
                      <a:pt x="298" y="2405"/>
                      <a:pt x="124" y="3000"/>
                      <a:pt x="75" y="3545"/>
                    </a:cubicBezTo>
                    <a:cubicBezTo>
                      <a:pt x="50" y="3843"/>
                      <a:pt x="1" y="4116"/>
                      <a:pt x="50" y="4388"/>
                    </a:cubicBezTo>
                    <a:cubicBezTo>
                      <a:pt x="61" y="4538"/>
                      <a:pt x="113" y="4600"/>
                      <a:pt x="187" y="4600"/>
                    </a:cubicBezTo>
                    <a:cubicBezTo>
                      <a:pt x="285" y="4600"/>
                      <a:pt x="419" y="4493"/>
                      <a:pt x="546" y="4339"/>
                    </a:cubicBezTo>
                    <a:cubicBezTo>
                      <a:pt x="943" y="3793"/>
                      <a:pt x="1290" y="3223"/>
                      <a:pt x="1537" y="2653"/>
                    </a:cubicBezTo>
                    <a:cubicBezTo>
                      <a:pt x="1661" y="2380"/>
                      <a:pt x="1736" y="2108"/>
                      <a:pt x="1835" y="1810"/>
                    </a:cubicBezTo>
                    <a:cubicBezTo>
                      <a:pt x="1909" y="1637"/>
                      <a:pt x="1909" y="1141"/>
                      <a:pt x="2033" y="1017"/>
                    </a:cubicBezTo>
                    <a:lnTo>
                      <a:pt x="2033" y="1017"/>
                    </a:lnTo>
                    <a:cubicBezTo>
                      <a:pt x="1810" y="1190"/>
                      <a:pt x="1587" y="1413"/>
                      <a:pt x="1364" y="1637"/>
                    </a:cubicBezTo>
                    <a:cubicBezTo>
                      <a:pt x="1537" y="1066"/>
                      <a:pt x="1612" y="521"/>
                      <a:pt x="1612"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9" name="Google Shape;11959;p30"/>
              <p:cNvSpPr/>
              <p:nvPr/>
            </p:nvSpPr>
            <p:spPr>
              <a:xfrm>
                <a:off x="3710250" y="1332875"/>
                <a:ext cx="185625" cy="92650"/>
              </a:xfrm>
              <a:custGeom>
                <a:avLst/>
                <a:gdLst/>
                <a:ahLst/>
                <a:cxnLst/>
                <a:rect l="l" t="t" r="r" b="b"/>
                <a:pathLst>
                  <a:path w="7425" h="3706" extrusionOk="0">
                    <a:moveTo>
                      <a:pt x="7002" y="1"/>
                    </a:moveTo>
                    <a:cubicBezTo>
                      <a:pt x="6936" y="1"/>
                      <a:pt x="6858" y="10"/>
                      <a:pt x="6768" y="30"/>
                    </a:cubicBezTo>
                    <a:cubicBezTo>
                      <a:pt x="5974" y="154"/>
                      <a:pt x="5181" y="427"/>
                      <a:pt x="4437" y="650"/>
                    </a:cubicBezTo>
                    <a:cubicBezTo>
                      <a:pt x="3049" y="1071"/>
                      <a:pt x="1611" y="1567"/>
                      <a:pt x="496" y="2385"/>
                    </a:cubicBezTo>
                    <a:cubicBezTo>
                      <a:pt x="372" y="2484"/>
                      <a:pt x="223" y="2608"/>
                      <a:pt x="149" y="2732"/>
                    </a:cubicBezTo>
                    <a:cubicBezTo>
                      <a:pt x="0" y="2980"/>
                      <a:pt x="124" y="3228"/>
                      <a:pt x="273" y="3377"/>
                    </a:cubicBezTo>
                    <a:cubicBezTo>
                      <a:pt x="347" y="3426"/>
                      <a:pt x="397" y="3501"/>
                      <a:pt x="496" y="3525"/>
                    </a:cubicBezTo>
                    <a:cubicBezTo>
                      <a:pt x="620" y="3575"/>
                      <a:pt x="769" y="3649"/>
                      <a:pt x="967" y="3674"/>
                    </a:cubicBezTo>
                    <a:cubicBezTo>
                      <a:pt x="1094" y="3695"/>
                      <a:pt x="1226" y="3705"/>
                      <a:pt x="1360" y="3705"/>
                    </a:cubicBezTo>
                    <a:cubicBezTo>
                      <a:pt x="1855" y="3705"/>
                      <a:pt x="2388" y="3572"/>
                      <a:pt x="2876" y="3377"/>
                    </a:cubicBezTo>
                    <a:cubicBezTo>
                      <a:pt x="3495" y="3129"/>
                      <a:pt x="4066" y="2757"/>
                      <a:pt x="4611" y="2410"/>
                    </a:cubicBezTo>
                    <a:lnTo>
                      <a:pt x="6098" y="1493"/>
                    </a:lnTo>
                    <a:cubicBezTo>
                      <a:pt x="6470" y="1220"/>
                      <a:pt x="6842" y="1022"/>
                      <a:pt x="7090" y="699"/>
                    </a:cubicBezTo>
                    <a:cubicBezTo>
                      <a:pt x="7369" y="378"/>
                      <a:pt x="7425" y="1"/>
                      <a:pt x="70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0" name="Google Shape;11960;p30"/>
              <p:cNvSpPr/>
              <p:nvPr/>
            </p:nvSpPr>
            <p:spPr>
              <a:xfrm>
                <a:off x="3736900" y="1335800"/>
                <a:ext cx="151850" cy="69100"/>
              </a:xfrm>
              <a:custGeom>
                <a:avLst/>
                <a:gdLst/>
                <a:ahLst/>
                <a:cxnLst/>
                <a:rect l="l" t="t" r="r" b="b"/>
                <a:pathLst>
                  <a:path w="6074" h="2764" extrusionOk="0">
                    <a:moveTo>
                      <a:pt x="5728" y="1"/>
                    </a:moveTo>
                    <a:cubicBezTo>
                      <a:pt x="5538" y="1"/>
                      <a:pt x="5256" y="95"/>
                      <a:pt x="5132" y="136"/>
                    </a:cubicBezTo>
                    <a:cubicBezTo>
                      <a:pt x="4388" y="310"/>
                      <a:pt x="3669" y="582"/>
                      <a:pt x="3000" y="880"/>
                    </a:cubicBezTo>
                    <a:cubicBezTo>
                      <a:pt x="2405" y="1128"/>
                      <a:pt x="1810" y="1401"/>
                      <a:pt x="1289" y="1698"/>
                    </a:cubicBezTo>
                    <a:cubicBezTo>
                      <a:pt x="818" y="2020"/>
                      <a:pt x="422" y="2343"/>
                      <a:pt x="0" y="2690"/>
                    </a:cubicBezTo>
                    <a:cubicBezTo>
                      <a:pt x="645" y="2417"/>
                      <a:pt x="1314" y="2144"/>
                      <a:pt x="1983" y="1896"/>
                    </a:cubicBezTo>
                    <a:lnTo>
                      <a:pt x="1983" y="1896"/>
                    </a:lnTo>
                    <a:cubicBezTo>
                      <a:pt x="1636" y="2144"/>
                      <a:pt x="1388" y="2442"/>
                      <a:pt x="1190" y="2764"/>
                    </a:cubicBezTo>
                    <a:cubicBezTo>
                      <a:pt x="1735" y="2491"/>
                      <a:pt x="2281" y="2194"/>
                      <a:pt x="2801" y="1896"/>
                    </a:cubicBezTo>
                    <a:lnTo>
                      <a:pt x="2801" y="1896"/>
                    </a:lnTo>
                    <a:cubicBezTo>
                      <a:pt x="2677" y="2095"/>
                      <a:pt x="2504" y="2318"/>
                      <a:pt x="2281" y="2516"/>
                    </a:cubicBezTo>
                    <a:cubicBezTo>
                      <a:pt x="3595" y="1946"/>
                      <a:pt x="4958" y="1326"/>
                      <a:pt x="5826" y="434"/>
                    </a:cubicBezTo>
                    <a:cubicBezTo>
                      <a:pt x="5950" y="285"/>
                      <a:pt x="6074" y="62"/>
                      <a:pt x="5826" y="12"/>
                    </a:cubicBezTo>
                    <a:cubicBezTo>
                      <a:pt x="5798" y="4"/>
                      <a:pt x="5764" y="1"/>
                      <a:pt x="5728"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1" name="Google Shape;11961;p30"/>
              <p:cNvSpPr/>
              <p:nvPr/>
            </p:nvSpPr>
            <p:spPr>
              <a:xfrm>
                <a:off x="3766625" y="1356525"/>
                <a:ext cx="153975" cy="135900"/>
              </a:xfrm>
              <a:custGeom>
                <a:avLst/>
                <a:gdLst/>
                <a:ahLst/>
                <a:cxnLst/>
                <a:rect l="l" t="t" r="r" b="b"/>
                <a:pathLst>
                  <a:path w="6159" h="5436" extrusionOk="0">
                    <a:moveTo>
                      <a:pt x="5403" y="1"/>
                    </a:moveTo>
                    <a:cubicBezTo>
                      <a:pt x="5396" y="1"/>
                      <a:pt x="5388" y="1"/>
                      <a:pt x="5380" y="1"/>
                    </a:cubicBezTo>
                    <a:cubicBezTo>
                      <a:pt x="5008" y="1"/>
                      <a:pt x="4661" y="299"/>
                      <a:pt x="4414" y="497"/>
                    </a:cubicBezTo>
                    <a:cubicBezTo>
                      <a:pt x="4017" y="795"/>
                      <a:pt x="3645" y="1092"/>
                      <a:pt x="3273" y="1414"/>
                    </a:cubicBezTo>
                    <a:cubicBezTo>
                      <a:pt x="2827" y="1737"/>
                      <a:pt x="2430" y="2108"/>
                      <a:pt x="2034" y="2480"/>
                    </a:cubicBezTo>
                    <a:cubicBezTo>
                      <a:pt x="1662" y="2827"/>
                      <a:pt x="1290" y="3174"/>
                      <a:pt x="943" y="3546"/>
                    </a:cubicBezTo>
                    <a:cubicBezTo>
                      <a:pt x="621" y="3918"/>
                      <a:pt x="373" y="4265"/>
                      <a:pt x="125" y="4662"/>
                    </a:cubicBezTo>
                    <a:cubicBezTo>
                      <a:pt x="75" y="4761"/>
                      <a:pt x="1" y="4885"/>
                      <a:pt x="1" y="5009"/>
                    </a:cubicBezTo>
                    <a:cubicBezTo>
                      <a:pt x="1" y="5083"/>
                      <a:pt x="75" y="5207"/>
                      <a:pt x="224" y="5207"/>
                    </a:cubicBezTo>
                    <a:lnTo>
                      <a:pt x="447" y="5207"/>
                    </a:lnTo>
                    <a:cubicBezTo>
                      <a:pt x="546" y="5232"/>
                      <a:pt x="546" y="5381"/>
                      <a:pt x="646" y="5405"/>
                    </a:cubicBezTo>
                    <a:cubicBezTo>
                      <a:pt x="670" y="5414"/>
                      <a:pt x="695" y="5416"/>
                      <a:pt x="720" y="5416"/>
                    </a:cubicBezTo>
                    <a:cubicBezTo>
                      <a:pt x="769" y="5416"/>
                      <a:pt x="819" y="5405"/>
                      <a:pt x="869" y="5405"/>
                    </a:cubicBezTo>
                    <a:cubicBezTo>
                      <a:pt x="909" y="5402"/>
                      <a:pt x="947" y="5400"/>
                      <a:pt x="986" y="5400"/>
                    </a:cubicBezTo>
                    <a:cubicBezTo>
                      <a:pt x="1170" y="5400"/>
                      <a:pt x="1336" y="5435"/>
                      <a:pt x="1520" y="5435"/>
                    </a:cubicBezTo>
                    <a:cubicBezTo>
                      <a:pt x="1558" y="5435"/>
                      <a:pt x="1597" y="5434"/>
                      <a:pt x="1637" y="5430"/>
                    </a:cubicBezTo>
                    <a:cubicBezTo>
                      <a:pt x="2182" y="5381"/>
                      <a:pt x="2629" y="4711"/>
                      <a:pt x="2926" y="4414"/>
                    </a:cubicBezTo>
                    <a:cubicBezTo>
                      <a:pt x="3248" y="4042"/>
                      <a:pt x="3595" y="3695"/>
                      <a:pt x="3943" y="3323"/>
                    </a:cubicBezTo>
                    <a:cubicBezTo>
                      <a:pt x="4389" y="2778"/>
                      <a:pt x="4810" y="2158"/>
                      <a:pt x="5207" y="1563"/>
                    </a:cubicBezTo>
                    <a:cubicBezTo>
                      <a:pt x="5403" y="1244"/>
                      <a:pt x="6159" y="1"/>
                      <a:pt x="54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2" name="Google Shape;11962;p30"/>
              <p:cNvSpPr/>
              <p:nvPr/>
            </p:nvSpPr>
            <p:spPr>
              <a:xfrm>
                <a:off x="3793275" y="1364325"/>
                <a:ext cx="112825" cy="108750"/>
              </a:xfrm>
              <a:custGeom>
                <a:avLst/>
                <a:gdLst/>
                <a:ahLst/>
                <a:cxnLst/>
                <a:rect l="l" t="t" r="r" b="b"/>
                <a:pathLst>
                  <a:path w="4513" h="4350" extrusionOk="0">
                    <a:moveTo>
                      <a:pt x="4097" y="1"/>
                    </a:moveTo>
                    <a:cubicBezTo>
                      <a:pt x="3874" y="1"/>
                      <a:pt x="3645" y="171"/>
                      <a:pt x="3447" y="309"/>
                    </a:cubicBezTo>
                    <a:cubicBezTo>
                      <a:pt x="2827" y="731"/>
                      <a:pt x="2282" y="1251"/>
                      <a:pt x="1761" y="1772"/>
                    </a:cubicBezTo>
                    <a:cubicBezTo>
                      <a:pt x="968" y="2590"/>
                      <a:pt x="150" y="3457"/>
                      <a:pt x="1" y="4350"/>
                    </a:cubicBezTo>
                    <a:cubicBezTo>
                      <a:pt x="373" y="4028"/>
                      <a:pt x="720" y="3705"/>
                      <a:pt x="1092" y="3383"/>
                    </a:cubicBezTo>
                    <a:lnTo>
                      <a:pt x="1092" y="3383"/>
                    </a:lnTo>
                    <a:cubicBezTo>
                      <a:pt x="1017" y="3581"/>
                      <a:pt x="993" y="3780"/>
                      <a:pt x="1017" y="3978"/>
                    </a:cubicBezTo>
                    <a:cubicBezTo>
                      <a:pt x="1464" y="3581"/>
                      <a:pt x="1860" y="3160"/>
                      <a:pt x="2232" y="2738"/>
                    </a:cubicBezTo>
                    <a:cubicBezTo>
                      <a:pt x="2257" y="2838"/>
                      <a:pt x="2282" y="2912"/>
                      <a:pt x="2356" y="3011"/>
                    </a:cubicBezTo>
                    <a:cubicBezTo>
                      <a:pt x="3075" y="2267"/>
                      <a:pt x="3769" y="1524"/>
                      <a:pt x="4215" y="731"/>
                    </a:cubicBezTo>
                    <a:cubicBezTo>
                      <a:pt x="4339" y="507"/>
                      <a:pt x="4513" y="136"/>
                      <a:pt x="4265" y="36"/>
                    </a:cubicBezTo>
                    <a:cubicBezTo>
                      <a:pt x="4210" y="11"/>
                      <a:pt x="4154" y="1"/>
                      <a:pt x="4097"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3" name="Google Shape;11963;p30"/>
              <p:cNvSpPr/>
              <p:nvPr/>
            </p:nvSpPr>
            <p:spPr>
              <a:xfrm>
                <a:off x="3881900" y="1358025"/>
                <a:ext cx="77500" cy="161600"/>
              </a:xfrm>
              <a:custGeom>
                <a:avLst/>
                <a:gdLst/>
                <a:ahLst/>
                <a:cxnLst/>
                <a:rect l="l" t="t" r="r" b="b"/>
                <a:pathLst>
                  <a:path w="3100" h="6464" extrusionOk="0">
                    <a:moveTo>
                      <a:pt x="1940" y="1"/>
                    </a:moveTo>
                    <a:cubicBezTo>
                      <a:pt x="1859" y="1"/>
                      <a:pt x="1781" y="13"/>
                      <a:pt x="1711" y="41"/>
                    </a:cubicBezTo>
                    <a:cubicBezTo>
                      <a:pt x="1439" y="164"/>
                      <a:pt x="1389" y="536"/>
                      <a:pt x="1265" y="759"/>
                    </a:cubicBezTo>
                    <a:cubicBezTo>
                      <a:pt x="1092" y="1007"/>
                      <a:pt x="968" y="1280"/>
                      <a:pt x="844" y="1528"/>
                    </a:cubicBezTo>
                    <a:cubicBezTo>
                      <a:pt x="596" y="2048"/>
                      <a:pt x="422" y="2594"/>
                      <a:pt x="298" y="3114"/>
                    </a:cubicBezTo>
                    <a:cubicBezTo>
                      <a:pt x="50" y="4156"/>
                      <a:pt x="1" y="5222"/>
                      <a:pt x="199" y="6188"/>
                    </a:cubicBezTo>
                    <a:cubicBezTo>
                      <a:pt x="222" y="6304"/>
                      <a:pt x="311" y="6463"/>
                      <a:pt x="464" y="6463"/>
                    </a:cubicBezTo>
                    <a:cubicBezTo>
                      <a:pt x="474" y="6463"/>
                      <a:pt x="485" y="6463"/>
                      <a:pt x="497" y="6461"/>
                    </a:cubicBezTo>
                    <a:cubicBezTo>
                      <a:pt x="596" y="6461"/>
                      <a:pt x="670" y="6387"/>
                      <a:pt x="720" y="6387"/>
                    </a:cubicBezTo>
                    <a:cubicBezTo>
                      <a:pt x="794" y="6387"/>
                      <a:pt x="844" y="6436"/>
                      <a:pt x="918" y="6436"/>
                    </a:cubicBezTo>
                    <a:cubicBezTo>
                      <a:pt x="929" y="6437"/>
                      <a:pt x="939" y="6438"/>
                      <a:pt x="950" y="6438"/>
                    </a:cubicBezTo>
                    <a:cubicBezTo>
                      <a:pt x="1183" y="6438"/>
                      <a:pt x="1377" y="6185"/>
                      <a:pt x="1662" y="6114"/>
                    </a:cubicBezTo>
                    <a:cubicBezTo>
                      <a:pt x="1786" y="6089"/>
                      <a:pt x="1910" y="6114"/>
                      <a:pt x="1984" y="6064"/>
                    </a:cubicBezTo>
                    <a:cubicBezTo>
                      <a:pt x="2158" y="5990"/>
                      <a:pt x="2232" y="5841"/>
                      <a:pt x="2306" y="5717"/>
                    </a:cubicBezTo>
                    <a:cubicBezTo>
                      <a:pt x="3100" y="4032"/>
                      <a:pt x="2926" y="2371"/>
                      <a:pt x="2678" y="759"/>
                    </a:cubicBezTo>
                    <a:cubicBezTo>
                      <a:pt x="2653" y="561"/>
                      <a:pt x="2629" y="363"/>
                      <a:pt x="2455" y="189"/>
                    </a:cubicBezTo>
                    <a:cubicBezTo>
                      <a:pt x="2366" y="82"/>
                      <a:pt x="2148" y="1"/>
                      <a:pt x="19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4" name="Google Shape;11964;p30"/>
              <p:cNvSpPr/>
              <p:nvPr/>
            </p:nvSpPr>
            <p:spPr>
              <a:xfrm>
                <a:off x="3902350" y="1379850"/>
                <a:ext cx="43425" cy="75875"/>
              </a:xfrm>
              <a:custGeom>
                <a:avLst/>
                <a:gdLst/>
                <a:ahLst/>
                <a:cxnLst/>
                <a:rect l="l" t="t" r="r" b="b"/>
                <a:pathLst>
                  <a:path w="1737" h="3035" extrusionOk="0">
                    <a:moveTo>
                      <a:pt x="1207" y="1"/>
                    </a:moveTo>
                    <a:cubicBezTo>
                      <a:pt x="981" y="1"/>
                      <a:pt x="672" y="176"/>
                      <a:pt x="522" y="308"/>
                    </a:cubicBezTo>
                    <a:cubicBezTo>
                      <a:pt x="224" y="655"/>
                      <a:pt x="125" y="1175"/>
                      <a:pt x="51" y="1547"/>
                    </a:cubicBezTo>
                    <a:cubicBezTo>
                      <a:pt x="1" y="2093"/>
                      <a:pt x="26" y="2588"/>
                      <a:pt x="150" y="3035"/>
                    </a:cubicBezTo>
                    <a:cubicBezTo>
                      <a:pt x="199" y="2588"/>
                      <a:pt x="323" y="2117"/>
                      <a:pt x="522" y="1646"/>
                    </a:cubicBezTo>
                    <a:cubicBezTo>
                      <a:pt x="645" y="1994"/>
                      <a:pt x="769" y="2365"/>
                      <a:pt x="844" y="2737"/>
                    </a:cubicBezTo>
                    <a:cubicBezTo>
                      <a:pt x="1067" y="2415"/>
                      <a:pt x="1191" y="2093"/>
                      <a:pt x="1216" y="1770"/>
                    </a:cubicBezTo>
                    <a:cubicBezTo>
                      <a:pt x="1389" y="2018"/>
                      <a:pt x="1488" y="2291"/>
                      <a:pt x="1587" y="2613"/>
                    </a:cubicBezTo>
                    <a:cubicBezTo>
                      <a:pt x="1563" y="2415"/>
                      <a:pt x="1687" y="2142"/>
                      <a:pt x="1711" y="1919"/>
                    </a:cubicBezTo>
                    <a:cubicBezTo>
                      <a:pt x="1736" y="1721"/>
                      <a:pt x="1711" y="1473"/>
                      <a:pt x="1687" y="1250"/>
                    </a:cubicBezTo>
                    <a:cubicBezTo>
                      <a:pt x="1637" y="1027"/>
                      <a:pt x="1612" y="804"/>
                      <a:pt x="1563" y="605"/>
                    </a:cubicBezTo>
                    <a:cubicBezTo>
                      <a:pt x="1513" y="432"/>
                      <a:pt x="1513" y="159"/>
                      <a:pt x="1389" y="60"/>
                    </a:cubicBezTo>
                    <a:cubicBezTo>
                      <a:pt x="1342" y="18"/>
                      <a:pt x="1278" y="1"/>
                      <a:pt x="1207"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5" name="Google Shape;11965;p30"/>
              <p:cNvSpPr/>
              <p:nvPr/>
            </p:nvSpPr>
            <p:spPr>
              <a:xfrm>
                <a:off x="3958750" y="1352875"/>
                <a:ext cx="88650" cy="142050"/>
              </a:xfrm>
              <a:custGeom>
                <a:avLst/>
                <a:gdLst/>
                <a:ahLst/>
                <a:cxnLst/>
                <a:rect l="l" t="t" r="r" b="b"/>
                <a:pathLst>
                  <a:path w="3546" h="5682" extrusionOk="0">
                    <a:moveTo>
                      <a:pt x="740" y="1"/>
                    </a:moveTo>
                    <a:cubicBezTo>
                      <a:pt x="686" y="1"/>
                      <a:pt x="630" y="8"/>
                      <a:pt x="571" y="23"/>
                    </a:cubicBezTo>
                    <a:cubicBezTo>
                      <a:pt x="1" y="197"/>
                      <a:pt x="100" y="1139"/>
                      <a:pt x="100" y="1436"/>
                    </a:cubicBezTo>
                    <a:cubicBezTo>
                      <a:pt x="100" y="2428"/>
                      <a:pt x="199" y="3420"/>
                      <a:pt x="571" y="4312"/>
                    </a:cubicBezTo>
                    <a:cubicBezTo>
                      <a:pt x="794" y="4833"/>
                      <a:pt x="1166" y="5328"/>
                      <a:pt x="1711" y="5601"/>
                    </a:cubicBezTo>
                    <a:cubicBezTo>
                      <a:pt x="1809" y="5657"/>
                      <a:pt x="1931" y="5681"/>
                      <a:pt x="2061" y="5681"/>
                    </a:cubicBezTo>
                    <a:cubicBezTo>
                      <a:pt x="2393" y="5681"/>
                      <a:pt x="2780" y="5524"/>
                      <a:pt x="2976" y="5328"/>
                    </a:cubicBezTo>
                    <a:cubicBezTo>
                      <a:pt x="3025" y="5304"/>
                      <a:pt x="3050" y="5279"/>
                      <a:pt x="3099" y="5229"/>
                    </a:cubicBezTo>
                    <a:cubicBezTo>
                      <a:pt x="3122" y="5224"/>
                      <a:pt x="3146" y="5222"/>
                      <a:pt x="3170" y="5222"/>
                    </a:cubicBezTo>
                    <a:cubicBezTo>
                      <a:pt x="3214" y="5222"/>
                      <a:pt x="3259" y="5228"/>
                      <a:pt x="3304" y="5228"/>
                    </a:cubicBezTo>
                    <a:cubicBezTo>
                      <a:pt x="3345" y="5228"/>
                      <a:pt x="3385" y="5223"/>
                      <a:pt x="3422" y="5204"/>
                    </a:cubicBezTo>
                    <a:cubicBezTo>
                      <a:pt x="3471" y="5180"/>
                      <a:pt x="3521" y="5105"/>
                      <a:pt x="3546" y="5056"/>
                    </a:cubicBezTo>
                    <a:cubicBezTo>
                      <a:pt x="3521" y="4981"/>
                      <a:pt x="3546" y="4833"/>
                      <a:pt x="3546" y="4709"/>
                    </a:cubicBezTo>
                    <a:cubicBezTo>
                      <a:pt x="3546" y="4312"/>
                      <a:pt x="3422" y="3940"/>
                      <a:pt x="3273" y="3568"/>
                    </a:cubicBezTo>
                    <a:cubicBezTo>
                      <a:pt x="3025" y="2998"/>
                      <a:pt x="2728" y="2453"/>
                      <a:pt x="2455" y="1932"/>
                    </a:cubicBezTo>
                    <a:cubicBezTo>
                      <a:pt x="2182" y="1436"/>
                      <a:pt x="1934" y="891"/>
                      <a:pt x="1538" y="494"/>
                    </a:cubicBezTo>
                    <a:cubicBezTo>
                      <a:pt x="1364" y="343"/>
                      <a:pt x="1115" y="1"/>
                      <a:pt x="7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6" name="Google Shape;11966;p30"/>
              <p:cNvSpPr/>
              <p:nvPr/>
            </p:nvSpPr>
            <p:spPr>
              <a:xfrm>
                <a:off x="3968050" y="1367550"/>
                <a:ext cx="47125" cy="75775"/>
              </a:xfrm>
              <a:custGeom>
                <a:avLst/>
                <a:gdLst/>
                <a:ahLst/>
                <a:cxnLst/>
                <a:rect l="l" t="t" r="r" b="b"/>
                <a:pathLst>
                  <a:path w="1885" h="3031" extrusionOk="0">
                    <a:moveTo>
                      <a:pt x="501" y="0"/>
                    </a:moveTo>
                    <a:cubicBezTo>
                      <a:pt x="184" y="0"/>
                      <a:pt x="114" y="422"/>
                      <a:pt x="75" y="676"/>
                    </a:cubicBezTo>
                    <a:cubicBezTo>
                      <a:pt x="1" y="998"/>
                      <a:pt x="1" y="1271"/>
                      <a:pt x="50" y="1544"/>
                    </a:cubicBezTo>
                    <a:cubicBezTo>
                      <a:pt x="75" y="1841"/>
                      <a:pt x="125" y="2114"/>
                      <a:pt x="249" y="2362"/>
                    </a:cubicBezTo>
                    <a:lnTo>
                      <a:pt x="447" y="2733"/>
                    </a:lnTo>
                    <a:cubicBezTo>
                      <a:pt x="496" y="2833"/>
                      <a:pt x="645" y="2932"/>
                      <a:pt x="645" y="3031"/>
                    </a:cubicBezTo>
                    <a:cubicBezTo>
                      <a:pt x="645" y="2709"/>
                      <a:pt x="596" y="2386"/>
                      <a:pt x="521" y="2089"/>
                    </a:cubicBezTo>
                    <a:lnTo>
                      <a:pt x="521" y="2089"/>
                    </a:lnTo>
                    <a:cubicBezTo>
                      <a:pt x="893" y="2386"/>
                      <a:pt x="1265" y="2659"/>
                      <a:pt x="1637" y="2981"/>
                    </a:cubicBezTo>
                    <a:cubicBezTo>
                      <a:pt x="1587" y="2461"/>
                      <a:pt x="1438" y="1990"/>
                      <a:pt x="1314" y="1494"/>
                    </a:cubicBezTo>
                    <a:lnTo>
                      <a:pt x="1314" y="1494"/>
                    </a:lnTo>
                    <a:cubicBezTo>
                      <a:pt x="1488" y="1667"/>
                      <a:pt x="1686" y="1891"/>
                      <a:pt x="1885" y="2089"/>
                    </a:cubicBezTo>
                    <a:cubicBezTo>
                      <a:pt x="1810" y="1643"/>
                      <a:pt x="1686" y="1246"/>
                      <a:pt x="1488" y="849"/>
                    </a:cubicBezTo>
                    <a:cubicBezTo>
                      <a:pt x="1339" y="602"/>
                      <a:pt x="1166" y="304"/>
                      <a:pt x="819" y="106"/>
                    </a:cubicBezTo>
                    <a:cubicBezTo>
                      <a:pt x="692" y="32"/>
                      <a:pt x="587" y="0"/>
                      <a:pt x="501"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7" name="Google Shape;11967;p30"/>
              <p:cNvSpPr/>
              <p:nvPr/>
            </p:nvSpPr>
            <p:spPr>
              <a:xfrm>
                <a:off x="3995325" y="1339950"/>
                <a:ext cx="176025" cy="93350"/>
              </a:xfrm>
              <a:custGeom>
                <a:avLst/>
                <a:gdLst/>
                <a:ahLst/>
                <a:cxnLst/>
                <a:rect l="l" t="t" r="r" b="b"/>
                <a:pathLst>
                  <a:path w="7041" h="3734" extrusionOk="0">
                    <a:moveTo>
                      <a:pt x="774" y="1"/>
                    </a:moveTo>
                    <a:cubicBezTo>
                      <a:pt x="595" y="1"/>
                      <a:pt x="421" y="42"/>
                      <a:pt x="273" y="169"/>
                    </a:cubicBezTo>
                    <a:cubicBezTo>
                      <a:pt x="0" y="392"/>
                      <a:pt x="174" y="615"/>
                      <a:pt x="347" y="764"/>
                    </a:cubicBezTo>
                    <a:cubicBezTo>
                      <a:pt x="893" y="1259"/>
                      <a:pt x="1488" y="1755"/>
                      <a:pt x="2107" y="2226"/>
                    </a:cubicBezTo>
                    <a:lnTo>
                      <a:pt x="3223" y="2970"/>
                    </a:lnTo>
                    <a:cubicBezTo>
                      <a:pt x="3719" y="3267"/>
                      <a:pt x="4289" y="3565"/>
                      <a:pt x="4934" y="3713"/>
                    </a:cubicBezTo>
                    <a:cubicBezTo>
                      <a:pt x="5004" y="3724"/>
                      <a:pt x="5088" y="3734"/>
                      <a:pt x="5175" y="3734"/>
                    </a:cubicBezTo>
                    <a:cubicBezTo>
                      <a:pt x="5301" y="3734"/>
                      <a:pt x="5436" y="3712"/>
                      <a:pt x="5553" y="3639"/>
                    </a:cubicBezTo>
                    <a:cubicBezTo>
                      <a:pt x="5652" y="3590"/>
                      <a:pt x="5702" y="3515"/>
                      <a:pt x="5801" y="3466"/>
                    </a:cubicBezTo>
                    <a:cubicBezTo>
                      <a:pt x="6198" y="3218"/>
                      <a:pt x="6718" y="3143"/>
                      <a:pt x="6520" y="2722"/>
                    </a:cubicBezTo>
                    <a:cubicBezTo>
                      <a:pt x="6470" y="2648"/>
                      <a:pt x="6446" y="2598"/>
                      <a:pt x="6470" y="2524"/>
                    </a:cubicBezTo>
                    <a:cubicBezTo>
                      <a:pt x="6520" y="2474"/>
                      <a:pt x="6644" y="2400"/>
                      <a:pt x="6718" y="2350"/>
                    </a:cubicBezTo>
                    <a:cubicBezTo>
                      <a:pt x="7016" y="2152"/>
                      <a:pt x="7041" y="1854"/>
                      <a:pt x="6892" y="1656"/>
                    </a:cubicBezTo>
                    <a:cubicBezTo>
                      <a:pt x="6718" y="1482"/>
                      <a:pt x="6446" y="1383"/>
                      <a:pt x="6173" y="1284"/>
                    </a:cubicBezTo>
                    <a:cubicBezTo>
                      <a:pt x="5900" y="1160"/>
                      <a:pt x="5603" y="1036"/>
                      <a:pt x="5305" y="962"/>
                    </a:cubicBezTo>
                    <a:cubicBezTo>
                      <a:pt x="4958" y="838"/>
                      <a:pt x="4586" y="739"/>
                      <a:pt x="4215" y="640"/>
                    </a:cubicBezTo>
                    <a:cubicBezTo>
                      <a:pt x="3322" y="466"/>
                      <a:pt x="2380" y="268"/>
                      <a:pt x="1463" y="119"/>
                    </a:cubicBezTo>
                    <a:cubicBezTo>
                      <a:pt x="1263" y="76"/>
                      <a:pt x="1015" y="1"/>
                      <a:pt x="7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8" name="Google Shape;11968;p30"/>
              <p:cNvSpPr/>
              <p:nvPr/>
            </p:nvSpPr>
            <p:spPr>
              <a:xfrm>
                <a:off x="4007100" y="1347675"/>
                <a:ext cx="84300" cy="45450"/>
              </a:xfrm>
              <a:custGeom>
                <a:avLst/>
                <a:gdLst/>
                <a:ahLst/>
                <a:cxnLst/>
                <a:rect l="l" t="t" r="r" b="b"/>
                <a:pathLst>
                  <a:path w="3372" h="1818" extrusionOk="0">
                    <a:moveTo>
                      <a:pt x="963" y="1"/>
                    </a:moveTo>
                    <a:cubicBezTo>
                      <a:pt x="842" y="1"/>
                      <a:pt x="731" y="23"/>
                      <a:pt x="645" y="83"/>
                    </a:cubicBezTo>
                    <a:cubicBezTo>
                      <a:pt x="0" y="529"/>
                      <a:pt x="1364" y="1297"/>
                      <a:pt x="1711" y="1421"/>
                    </a:cubicBezTo>
                    <a:cubicBezTo>
                      <a:pt x="1884" y="1520"/>
                      <a:pt x="2107" y="1570"/>
                      <a:pt x="2331" y="1644"/>
                    </a:cubicBezTo>
                    <a:cubicBezTo>
                      <a:pt x="2380" y="1694"/>
                      <a:pt x="2965" y="1791"/>
                      <a:pt x="2975" y="1817"/>
                    </a:cubicBezTo>
                    <a:lnTo>
                      <a:pt x="2975" y="1817"/>
                    </a:lnTo>
                    <a:cubicBezTo>
                      <a:pt x="2950" y="1694"/>
                      <a:pt x="2851" y="1644"/>
                      <a:pt x="2727" y="1570"/>
                    </a:cubicBezTo>
                    <a:cubicBezTo>
                      <a:pt x="2405" y="1347"/>
                      <a:pt x="2107" y="1173"/>
                      <a:pt x="1760" y="950"/>
                    </a:cubicBezTo>
                    <a:lnTo>
                      <a:pt x="1760" y="950"/>
                    </a:lnTo>
                    <a:cubicBezTo>
                      <a:pt x="2281" y="1074"/>
                      <a:pt x="2826" y="1223"/>
                      <a:pt x="3372" y="1347"/>
                    </a:cubicBezTo>
                    <a:cubicBezTo>
                      <a:pt x="2975" y="1025"/>
                      <a:pt x="2479" y="777"/>
                      <a:pt x="1909" y="578"/>
                    </a:cubicBezTo>
                    <a:lnTo>
                      <a:pt x="1909" y="578"/>
                    </a:lnTo>
                    <a:cubicBezTo>
                      <a:pt x="2281" y="603"/>
                      <a:pt x="2702" y="678"/>
                      <a:pt x="3074" y="702"/>
                    </a:cubicBezTo>
                    <a:cubicBezTo>
                      <a:pt x="2727" y="479"/>
                      <a:pt x="2331" y="331"/>
                      <a:pt x="1909" y="207"/>
                    </a:cubicBezTo>
                    <a:cubicBezTo>
                      <a:pt x="1709" y="170"/>
                      <a:pt x="1296" y="1"/>
                      <a:pt x="963" y="1"/>
                    </a:cubicBezTo>
                    <a:close/>
                    <a:moveTo>
                      <a:pt x="2975" y="1817"/>
                    </a:moveTo>
                    <a:cubicBezTo>
                      <a:pt x="2975" y="1817"/>
                      <a:pt x="2975" y="1818"/>
                      <a:pt x="2975" y="1818"/>
                    </a:cubicBezTo>
                    <a:cubicBezTo>
                      <a:pt x="2975" y="1818"/>
                      <a:pt x="2975" y="1817"/>
                      <a:pt x="2975" y="1817"/>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9" name="Google Shape;11969;p30"/>
              <p:cNvSpPr/>
              <p:nvPr/>
            </p:nvSpPr>
            <p:spPr>
              <a:xfrm>
                <a:off x="3988500" y="1129950"/>
                <a:ext cx="162400" cy="166500"/>
              </a:xfrm>
              <a:custGeom>
                <a:avLst/>
                <a:gdLst/>
                <a:ahLst/>
                <a:cxnLst/>
                <a:rect l="l" t="t" r="r" b="b"/>
                <a:pathLst>
                  <a:path w="6496" h="6660" extrusionOk="0">
                    <a:moveTo>
                      <a:pt x="5430" y="0"/>
                    </a:moveTo>
                    <a:cubicBezTo>
                      <a:pt x="5275" y="0"/>
                      <a:pt x="5094" y="63"/>
                      <a:pt x="4959" y="140"/>
                    </a:cubicBezTo>
                    <a:cubicBezTo>
                      <a:pt x="4636" y="338"/>
                      <a:pt x="4388" y="562"/>
                      <a:pt x="4141" y="760"/>
                    </a:cubicBezTo>
                    <a:cubicBezTo>
                      <a:pt x="3843" y="1008"/>
                      <a:pt x="3546" y="1256"/>
                      <a:pt x="3273" y="1504"/>
                    </a:cubicBezTo>
                    <a:cubicBezTo>
                      <a:pt x="2157" y="2545"/>
                      <a:pt x="1290" y="3586"/>
                      <a:pt x="620" y="4776"/>
                    </a:cubicBezTo>
                    <a:cubicBezTo>
                      <a:pt x="273" y="5346"/>
                      <a:pt x="1" y="5966"/>
                      <a:pt x="100" y="6536"/>
                    </a:cubicBezTo>
                    <a:cubicBezTo>
                      <a:pt x="125" y="6585"/>
                      <a:pt x="125" y="6660"/>
                      <a:pt x="174" y="6660"/>
                    </a:cubicBezTo>
                    <a:cubicBezTo>
                      <a:pt x="249" y="6660"/>
                      <a:pt x="298" y="6635"/>
                      <a:pt x="373" y="6585"/>
                    </a:cubicBezTo>
                    <a:cubicBezTo>
                      <a:pt x="918" y="6338"/>
                      <a:pt x="1488" y="6015"/>
                      <a:pt x="2009" y="5668"/>
                    </a:cubicBezTo>
                    <a:cubicBezTo>
                      <a:pt x="2653" y="5222"/>
                      <a:pt x="3248" y="4776"/>
                      <a:pt x="3769" y="4230"/>
                    </a:cubicBezTo>
                    <a:cubicBezTo>
                      <a:pt x="4215" y="3809"/>
                      <a:pt x="4612" y="3363"/>
                      <a:pt x="4983" y="2966"/>
                    </a:cubicBezTo>
                    <a:cubicBezTo>
                      <a:pt x="5578" y="2322"/>
                      <a:pt x="6000" y="1727"/>
                      <a:pt x="6372" y="1008"/>
                    </a:cubicBezTo>
                    <a:cubicBezTo>
                      <a:pt x="6446" y="884"/>
                      <a:pt x="6496" y="760"/>
                      <a:pt x="6496" y="636"/>
                    </a:cubicBezTo>
                    <a:cubicBezTo>
                      <a:pt x="6496" y="537"/>
                      <a:pt x="6446" y="462"/>
                      <a:pt x="6372" y="388"/>
                    </a:cubicBezTo>
                    <a:cubicBezTo>
                      <a:pt x="6347" y="338"/>
                      <a:pt x="6297" y="264"/>
                      <a:pt x="6198" y="214"/>
                    </a:cubicBezTo>
                    <a:cubicBezTo>
                      <a:pt x="6136" y="177"/>
                      <a:pt x="6056" y="177"/>
                      <a:pt x="5975" y="177"/>
                    </a:cubicBezTo>
                    <a:cubicBezTo>
                      <a:pt x="5894" y="177"/>
                      <a:pt x="5814" y="177"/>
                      <a:pt x="5752" y="140"/>
                    </a:cubicBezTo>
                    <a:cubicBezTo>
                      <a:pt x="5678" y="115"/>
                      <a:pt x="5628" y="41"/>
                      <a:pt x="5554" y="16"/>
                    </a:cubicBezTo>
                    <a:cubicBezTo>
                      <a:pt x="5516" y="5"/>
                      <a:pt x="5474" y="0"/>
                      <a:pt x="5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0" name="Google Shape;11970;p30"/>
              <p:cNvSpPr/>
              <p:nvPr/>
            </p:nvSpPr>
            <p:spPr>
              <a:xfrm>
                <a:off x="4002150" y="1193550"/>
                <a:ext cx="73775" cy="83575"/>
              </a:xfrm>
              <a:custGeom>
                <a:avLst/>
                <a:gdLst/>
                <a:ahLst/>
                <a:cxnLst/>
                <a:rect l="l" t="t" r="r" b="b"/>
                <a:pathLst>
                  <a:path w="2951" h="3343" extrusionOk="0">
                    <a:moveTo>
                      <a:pt x="2529" y="1"/>
                    </a:moveTo>
                    <a:lnTo>
                      <a:pt x="2529" y="1"/>
                    </a:lnTo>
                    <a:cubicBezTo>
                      <a:pt x="2157" y="298"/>
                      <a:pt x="1785" y="620"/>
                      <a:pt x="1438" y="893"/>
                    </a:cubicBezTo>
                    <a:cubicBezTo>
                      <a:pt x="917" y="1488"/>
                      <a:pt x="471" y="2133"/>
                      <a:pt x="248" y="2777"/>
                    </a:cubicBezTo>
                    <a:cubicBezTo>
                      <a:pt x="188" y="2996"/>
                      <a:pt x="1" y="3343"/>
                      <a:pt x="224" y="3343"/>
                    </a:cubicBezTo>
                    <a:cubicBezTo>
                      <a:pt x="279" y="3343"/>
                      <a:pt x="359" y="3322"/>
                      <a:pt x="471" y="3273"/>
                    </a:cubicBezTo>
                    <a:cubicBezTo>
                      <a:pt x="942" y="3099"/>
                      <a:pt x="1339" y="2802"/>
                      <a:pt x="1686" y="2504"/>
                    </a:cubicBezTo>
                    <a:cubicBezTo>
                      <a:pt x="2107" y="2133"/>
                      <a:pt x="2454" y="1686"/>
                      <a:pt x="2801" y="1290"/>
                    </a:cubicBezTo>
                    <a:lnTo>
                      <a:pt x="2801" y="1290"/>
                    </a:lnTo>
                    <a:cubicBezTo>
                      <a:pt x="2429" y="1538"/>
                      <a:pt x="2082" y="1761"/>
                      <a:pt x="1711" y="1984"/>
                    </a:cubicBezTo>
                    <a:cubicBezTo>
                      <a:pt x="2157" y="1438"/>
                      <a:pt x="2553" y="918"/>
                      <a:pt x="2950" y="397"/>
                    </a:cubicBezTo>
                    <a:lnTo>
                      <a:pt x="2950" y="397"/>
                    </a:lnTo>
                    <a:cubicBezTo>
                      <a:pt x="2479" y="645"/>
                      <a:pt x="2058" y="918"/>
                      <a:pt x="1661" y="1265"/>
                    </a:cubicBezTo>
                    <a:cubicBezTo>
                      <a:pt x="1934" y="819"/>
                      <a:pt x="2231" y="422"/>
                      <a:pt x="2529"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1" name="Google Shape;11971;p30"/>
              <p:cNvSpPr/>
              <p:nvPr/>
            </p:nvSpPr>
            <p:spPr>
              <a:xfrm>
                <a:off x="4013625" y="1209675"/>
                <a:ext cx="207925" cy="92325"/>
              </a:xfrm>
              <a:custGeom>
                <a:avLst/>
                <a:gdLst/>
                <a:ahLst/>
                <a:cxnLst/>
                <a:rect l="l" t="t" r="r" b="b"/>
                <a:pathLst>
                  <a:path w="8317" h="3693" extrusionOk="0">
                    <a:moveTo>
                      <a:pt x="7399" y="0"/>
                    </a:moveTo>
                    <a:cubicBezTo>
                      <a:pt x="7151" y="0"/>
                      <a:pt x="6904" y="99"/>
                      <a:pt x="6656" y="149"/>
                    </a:cubicBezTo>
                    <a:cubicBezTo>
                      <a:pt x="4573" y="769"/>
                      <a:pt x="2615" y="1760"/>
                      <a:pt x="830" y="2851"/>
                    </a:cubicBezTo>
                    <a:cubicBezTo>
                      <a:pt x="607" y="3000"/>
                      <a:pt x="37" y="3322"/>
                      <a:pt x="12" y="3520"/>
                    </a:cubicBezTo>
                    <a:cubicBezTo>
                      <a:pt x="1" y="3653"/>
                      <a:pt x="208" y="3692"/>
                      <a:pt x="463" y="3692"/>
                    </a:cubicBezTo>
                    <a:cubicBezTo>
                      <a:pt x="778" y="3692"/>
                      <a:pt x="1164" y="3633"/>
                      <a:pt x="1301" y="3620"/>
                    </a:cubicBezTo>
                    <a:cubicBezTo>
                      <a:pt x="2144" y="3520"/>
                      <a:pt x="3111" y="3223"/>
                      <a:pt x="3954" y="3025"/>
                    </a:cubicBezTo>
                    <a:cubicBezTo>
                      <a:pt x="5292" y="2752"/>
                      <a:pt x="6656" y="2405"/>
                      <a:pt x="7771" y="1711"/>
                    </a:cubicBezTo>
                    <a:cubicBezTo>
                      <a:pt x="7846" y="1612"/>
                      <a:pt x="7970" y="1512"/>
                      <a:pt x="8044" y="1413"/>
                    </a:cubicBezTo>
                    <a:cubicBezTo>
                      <a:pt x="8069" y="1339"/>
                      <a:pt x="8044" y="1240"/>
                      <a:pt x="8069" y="1141"/>
                    </a:cubicBezTo>
                    <a:cubicBezTo>
                      <a:pt x="8093" y="1041"/>
                      <a:pt x="8168" y="992"/>
                      <a:pt x="8193" y="917"/>
                    </a:cubicBezTo>
                    <a:cubicBezTo>
                      <a:pt x="8317" y="719"/>
                      <a:pt x="8217" y="670"/>
                      <a:pt x="8093" y="521"/>
                    </a:cubicBezTo>
                    <a:cubicBezTo>
                      <a:pt x="8044" y="422"/>
                      <a:pt x="8044" y="273"/>
                      <a:pt x="7970" y="174"/>
                    </a:cubicBezTo>
                    <a:lnTo>
                      <a:pt x="7920" y="124"/>
                    </a:lnTo>
                    <a:cubicBezTo>
                      <a:pt x="7796" y="25"/>
                      <a:pt x="7598" y="0"/>
                      <a:pt x="7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2" name="Google Shape;11972;p30"/>
              <p:cNvSpPr/>
              <p:nvPr/>
            </p:nvSpPr>
            <p:spPr>
              <a:xfrm>
                <a:off x="4028700" y="1238175"/>
                <a:ext cx="111050" cy="63350"/>
              </a:xfrm>
              <a:custGeom>
                <a:avLst/>
                <a:gdLst/>
                <a:ahLst/>
                <a:cxnLst/>
                <a:rect l="l" t="t" r="r" b="b"/>
                <a:pathLst>
                  <a:path w="4442" h="2534" extrusionOk="0">
                    <a:moveTo>
                      <a:pt x="4193" y="1"/>
                    </a:moveTo>
                    <a:lnTo>
                      <a:pt x="4193" y="1"/>
                    </a:lnTo>
                    <a:cubicBezTo>
                      <a:pt x="3276" y="248"/>
                      <a:pt x="2409" y="645"/>
                      <a:pt x="1640" y="1116"/>
                    </a:cubicBezTo>
                    <a:cubicBezTo>
                      <a:pt x="1243" y="1364"/>
                      <a:pt x="896" y="1612"/>
                      <a:pt x="549" y="1885"/>
                    </a:cubicBezTo>
                    <a:cubicBezTo>
                      <a:pt x="475" y="1984"/>
                      <a:pt x="301" y="2083"/>
                      <a:pt x="227" y="2182"/>
                    </a:cubicBezTo>
                    <a:cubicBezTo>
                      <a:pt x="157" y="2205"/>
                      <a:pt x="0" y="2534"/>
                      <a:pt x="42" y="2534"/>
                    </a:cubicBezTo>
                    <a:cubicBezTo>
                      <a:pt x="45" y="2534"/>
                      <a:pt x="49" y="2532"/>
                      <a:pt x="54" y="2529"/>
                    </a:cubicBezTo>
                    <a:cubicBezTo>
                      <a:pt x="1144" y="2132"/>
                      <a:pt x="2285" y="1761"/>
                      <a:pt x="3450" y="1513"/>
                    </a:cubicBezTo>
                    <a:cubicBezTo>
                      <a:pt x="3152" y="1414"/>
                      <a:pt x="2855" y="1364"/>
                      <a:pt x="2508" y="1364"/>
                    </a:cubicBezTo>
                    <a:cubicBezTo>
                      <a:pt x="3103" y="1017"/>
                      <a:pt x="3747" y="719"/>
                      <a:pt x="4441" y="521"/>
                    </a:cubicBezTo>
                    <a:lnTo>
                      <a:pt x="4441" y="521"/>
                    </a:lnTo>
                    <a:cubicBezTo>
                      <a:pt x="3970" y="546"/>
                      <a:pt x="3524" y="595"/>
                      <a:pt x="3078" y="670"/>
                    </a:cubicBezTo>
                    <a:cubicBezTo>
                      <a:pt x="3450" y="472"/>
                      <a:pt x="3822" y="224"/>
                      <a:pt x="4193"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3" name="Google Shape;11973;p30"/>
              <p:cNvSpPr/>
              <p:nvPr/>
            </p:nvSpPr>
            <p:spPr>
              <a:xfrm>
                <a:off x="4002750" y="1292600"/>
                <a:ext cx="226250" cy="60000"/>
              </a:xfrm>
              <a:custGeom>
                <a:avLst/>
                <a:gdLst/>
                <a:ahLst/>
                <a:cxnLst/>
                <a:rect l="l" t="t" r="r" b="b"/>
                <a:pathLst>
                  <a:path w="9050" h="2400" extrusionOk="0">
                    <a:moveTo>
                      <a:pt x="8299" y="1"/>
                    </a:moveTo>
                    <a:cubicBezTo>
                      <a:pt x="8215" y="1"/>
                      <a:pt x="8125" y="5"/>
                      <a:pt x="8033" y="5"/>
                    </a:cubicBezTo>
                    <a:cubicBezTo>
                      <a:pt x="6620" y="5"/>
                      <a:pt x="5182" y="30"/>
                      <a:pt x="3719" y="203"/>
                    </a:cubicBezTo>
                    <a:cubicBezTo>
                      <a:pt x="2976" y="303"/>
                      <a:pt x="2281" y="426"/>
                      <a:pt x="1563" y="650"/>
                    </a:cubicBezTo>
                    <a:cubicBezTo>
                      <a:pt x="1042" y="774"/>
                      <a:pt x="1" y="1145"/>
                      <a:pt x="670" y="1641"/>
                    </a:cubicBezTo>
                    <a:cubicBezTo>
                      <a:pt x="819" y="1765"/>
                      <a:pt x="1042" y="1815"/>
                      <a:pt x="1240" y="1864"/>
                    </a:cubicBezTo>
                    <a:cubicBezTo>
                      <a:pt x="1637" y="1939"/>
                      <a:pt x="2034" y="2013"/>
                      <a:pt x="2430" y="2112"/>
                    </a:cubicBezTo>
                    <a:cubicBezTo>
                      <a:pt x="3651" y="2312"/>
                      <a:pt x="4921" y="2399"/>
                      <a:pt x="6199" y="2399"/>
                    </a:cubicBezTo>
                    <a:cubicBezTo>
                      <a:pt x="6504" y="2399"/>
                      <a:pt x="6810" y="2394"/>
                      <a:pt x="7115" y="2385"/>
                    </a:cubicBezTo>
                    <a:cubicBezTo>
                      <a:pt x="7512" y="2360"/>
                      <a:pt x="7934" y="2310"/>
                      <a:pt x="8231" y="2063"/>
                    </a:cubicBezTo>
                    <a:cubicBezTo>
                      <a:pt x="8405" y="1914"/>
                      <a:pt x="8479" y="1666"/>
                      <a:pt x="8702" y="1542"/>
                    </a:cubicBezTo>
                    <a:cubicBezTo>
                      <a:pt x="8826" y="1443"/>
                      <a:pt x="8975" y="1418"/>
                      <a:pt x="9024" y="1294"/>
                    </a:cubicBezTo>
                    <a:cubicBezTo>
                      <a:pt x="9049" y="1245"/>
                      <a:pt x="9024" y="1145"/>
                      <a:pt x="9024" y="1071"/>
                    </a:cubicBezTo>
                    <a:cubicBezTo>
                      <a:pt x="8925" y="798"/>
                      <a:pt x="8851" y="501"/>
                      <a:pt x="8752" y="203"/>
                    </a:cubicBezTo>
                    <a:cubicBezTo>
                      <a:pt x="8681" y="26"/>
                      <a:pt x="8509" y="1"/>
                      <a:pt x="8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4" name="Google Shape;11974;p30"/>
              <p:cNvSpPr/>
              <p:nvPr/>
            </p:nvSpPr>
            <p:spPr>
              <a:xfrm>
                <a:off x="4031875" y="1306975"/>
                <a:ext cx="118400" cy="33575"/>
              </a:xfrm>
              <a:custGeom>
                <a:avLst/>
                <a:gdLst/>
                <a:ahLst/>
                <a:cxnLst/>
                <a:rect l="l" t="t" r="r" b="b"/>
                <a:pathLst>
                  <a:path w="4736" h="1343" extrusionOk="0">
                    <a:moveTo>
                      <a:pt x="3595" y="25"/>
                    </a:moveTo>
                    <a:lnTo>
                      <a:pt x="3595" y="25"/>
                    </a:lnTo>
                    <a:cubicBezTo>
                      <a:pt x="3586" y="28"/>
                      <a:pt x="3577" y="31"/>
                      <a:pt x="3568" y="34"/>
                    </a:cubicBezTo>
                    <a:lnTo>
                      <a:pt x="3568" y="34"/>
                    </a:lnTo>
                    <a:cubicBezTo>
                      <a:pt x="3579" y="32"/>
                      <a:pt x="3588" y="29"/>
                      <a:pt x="3595" y="25"/>
                    </a:cubicBezTo>
                    <a:close/>
                    <a:moveTo>
                      <a:pt x="2356" y="0"/>
                    </a:moveTo>
                    <a:cubicBezTo>
                      <a:pt x="1910" y="25"/>
                      <a:pt x="1464" y="99"/>
                      <a:pt x="993" y="199"/>
                    </a:cubicBezTo>
                    <a:cubicBezTo>
                      <a:pt x="745" y="248"/>
                      <a:pt x="150" y="273"/>
                      <a:pt x="51" y="521"/>
                    </a:cubicBezTo>
                    <a:cubicBezTo>
                      <a:pt x="1" y="744"/>
                      <a:pt x="298" y="893"/>
                      <a:pt x="522" y="992"/>
                    </a:cubicBezTo>
                    <a:cubicBezTo>
                      <a:pt x="918" y="1165"/>
                      <a:pt x="1389" y="1240"/>
                      <a:pt x="1860" y="1289"/>
                    </a:cubicBezTo>
                    <a:cubicBezTo>
                      <a:pt x="2292" y="1334"/>
                      <a:pt x="2741" y="1343"/>
                      <a:pt x="3192" y="1343"/>
                    </a:cubicBezTo>
                    <a:cubicBezTo>
                      <a:pt x="3492" y="1343"/>
                      <a:pt x="3794" y="1339"/>
                      <a:pt x="4091" y="1339"/>
                    </a:cubicBezTo>
                    <a:cubicBezTo>
                      <a:pt x="3719" y="1215"/>
                      <a:pt x="3323" y="1116"/>
                      <a:pt x="2852" y="1116"/>
                    </a:cubicBezTo>
                    <a:cubicBezTo>
                      <a:pt x="3472" y="967"/>
                      <a:pt x="4091" y="818"/>
                      <a:pt x="4736" y="719"/>
                    </a:cubicBezTo>
                    <a:cubicBezTo>
                      <a:pt x="4017" y="595"/>
                      <a:pt x="3273" y="496"/>
                      <a:pt x="2505" y="471"/>
                    </a:cubicBezTo>
                    <a:cubicBezTo>
                      <a:pt x="2867" y="326"/>
                      <a:pt x="3207" y="157"/>
                      <a:pt x="3568" y="34"/>
                    </a:cubicBezTo>
                    <a:lnTo>
                      <a:pt x="3568" y="34"/>
                    </a:lnTo>
                    <a:cubicBezTo>
                      <a:pt x="3544" y="40"/>
                      <a:pt x="3511" y="42"/>
                      <a:pt x="3475" y="42"/>
                    </a:cubicBezTo>
                    <a:cubicBezTo>
                      <a:pt x="3317" y="42"/>
                      <a:pt x="3075" y="0"/>
                      <a:pt x="3000"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5" name="Google Shape;11975;p30"/>
              <p:cNvSpPr/>
              <p:nvPr/>
            </p:nvSpPr>
            <p:spPr>
              <a:xfrm>
                <a:off x="3870125" y="1241025"/>
                <a:ext cx="173550" cy="145725"/>
              </a:xfrm>
              <a:custGeom>
                <a:avLst/>
                <a:gdLst/>
                <a:ahLst/>
                <a:cxnLst/>
                <a:rect l="l" t="t" r="r" b="b"/>
                <a:pathLst>
                  <a:path w="6942" h="5829" extrusionOk="0">
                    <a:moveTo>
                      <a:pt x="4157" y="0"/>
                    </a:moveTo>
                    <a:cubicBezTo>
                      <a:pt x="3911" y="0"/>
                      <a:pt x="3660" y="18"/>
                      <a:pt x="3397" y="35"/>
                    </a:cubicBezTo>
                    <a:cubicBezTo>
                      <a:pt x="2108" y="234"/>
                      <a:pt x="943" y="829"/>
                      <a:pt x="323" y="1870"/>
                    </a:cubicBezTo>
                    <a:cubicBezTo>
                      <a:pt x="125" y="2316"/>
                      <a:pt x="1" y="2762"/>
                      <a:pt x="1" y="3208"/>
                    </a:cubicBezTo>
                    <a:cubicBezTo>
                      <a:pt x="1" y="4698"/>
                      <a:pt x="1559" y="5828"/>
                      <a:pt x="3230" y="5828"/>
                    </a:cubicBezTo>
                    <a:cubicBezTo>
                      <a:pt x="3839" y="5828"/>
                      <a:pt x="4464" y="5678"/>
                      <a:pt x="5033" y="5340"/>
                    </a:cubicBezTo>
                    <a:cubicBezTo>
                      <a:pt x="5529" y="5043"/>
                      <a:pt x="5975" y="4621"/>
                      <a:pt x="6322" y="4200"/>
                    </a:cubicBezTo>
                    <a:cubicBezTo>
                      <a:pt x="6744" y="3679"/>
                      <a:pt x="6942" y="3010"/>
                      <a:pt x="6868" y="2390"/>
                    </a:cubicBezTo>
                    <a:cubicBezTo>
                      <a:pt x="6744" y="1324"/>
                      <a:pt x="5777" y="134"/>
                      <a:pt x="4463" y="10"/>
                    </a:cubicBezTo>
                    <a:cubicBezTo>
                      <a:pt x="4361" y="3"/>
                      <a:pt x="4260" y="0"/>
                      <a:pt x="41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6" name="Google Shape;11976;p30"/>
              <p:cNvSpPr/>
              <p:nvPr/>
            </p:nvSpPr>
            <p:spPr>
              <a:xfrm>
                <a:off x="3879425" y="1254625"/>
                <a:ext cx="144425" cy="119325"/>
              </a:xfrm>
              <a:custGeom>
                <a:avLst/>
                <a:gdLst/>
                <a:ahLst/>
                <a:cxnLst/>
                <a:rect l="l" t="t" r="r" b="b"/>
                <a:pathLst>
                  <a:path w="5777" h="4773" extrusionOk="0">
                    <a:moveTo>
                      <a:pt x="3379" y="1"/>
                    </a:moveTo>
                    <a:cubicBezTo>
                      <a:pt x="2722" y="1"/>
                      <a:pt x="2018" y="130"/>
                      <a:pt x="1488" y="433"/>
                    </a:cubicBezTo>
                    <a:cubicBezTo>
                      <a:pt x="794" y="805"/>
                      <a:pt x="25" y="1450"/>
                      <a:pt x="1" y="2193"/>
                    </a:cubicBezTo>
                    <a:cubicBezTo>
                      <a:pt x="1" y="2441"/>
                      <a:pt x="75" y="2689"/>
                      <a:pt x="298" y="2813"/>
                    </a:cubicBezTo>
                    <a:cubicBezTo>
                      <a:pt x="422" y="2887"/>
                      <a:pt x="571" y="2912"/>
                      <a:pt x="695" y="2962"/>
                    </a:cubicBezTo>
                    <a:cubicBezTo>
                      <a:pt x="1141" y="3210"/>
                      <a:pt x="819" y="3904"/>
                      <a:pt x="1166" y="4251"/>
                    </a:cubicBezTo>
                    <a:cubicBezTo>
                      <a:pt x="1488" y="4524"/>
                      <a:pt x="2108" y="4375"/>
                      <a:pt x="2504" y="4524"/>
                    </a:cubicBezTo>
                    <a:cubicBezTo>
                      <a:pt x="2653" y="4573"/>
                      <a:pt x="2752" y="4672"/>
                      <a:pt x="2901" y="4747"/>
                    </a:cubicBezTo>
                    <a:cubicBezTo>
                      <a:pt x="2980" y="4764"/>
                      <a:pt x="3059" y="4772"/>
                      <a:pt x="3137" y="4772"/>
                    </a:cubicBezTo>
                    <a:cubicBezTo>
                      <a:pt x="3279" y="4772"/>
                      <a:pt x="3418" y="4745"/>
                      <a:pt x="3546" y="4697"/>
                    </a:cubicBezTo>
                    <a:cubicBezTo>
                      <a:pt x="4141" y="4524"/>
                      <a:pt x="4636" y="4152"/>
                      <a:pt x="5107" y="3805"/>
                    </a:cubicBezTo>
                    <a:cubicBezTo>
                      <a:pt x="5281" y="3656"/>
                      <a:pt x="5504" y="3507"/>
                      <a:pt x="5628" y="3309"/>
                    </a:cubicBezTo>
                    <a:cubicBezTo>
                      <a:pt x="5752" y="3061"/>
                      <a:pt x="5777" y="2813"/>
                      <a:pt x="5727" y="2565"/>
                    </a:cubicBezTo>
                    <a:cubicBezTo>
                      <a:pt x="5653" y="2317"/>
                      <a:pt x="5529" y="2094"/>
                      <a:pt x="5380" y="1921"/>
                    </a:cubicBezTo>
                    <a:cubicBezTo>
                      <a:pt x="5355" y="1846"/>
                      <a:pt x="5281" y="1797"/>
                      <a:pt x="5281" y="1698"/>
                    </a:cubicBezTo>
                    <a:cubicBezTo>
                      <a:pt x="5256" y="1474"/>
                      <a:pt x="5504" y="1276"/>
                      <a:pt x="5504" y="1053"/>
                    </a:cubicBezTo>
                    <a:cubicBezTo>
                      <a:pt x="5504" y="830"/>
                      <a:pt x="5330" y="681"/>
                      <a:pt x="5107" y="582"/>
                    </a:cubicBezTo>
                    <a:cubicBezTo>
                      <a:pt x="4884" y="483"/>
                      <a:pt x="4636" y="433"/>
                      <a:pt x="4488" y="309"/>
                    </a:cubicBezTo>
                    <a:cubicBezTo>
                      <a:pt x="4388" y="235"/>
                      <a:pt x="4339" y="161"/>
                      <a:pt x="4240" y="86"/>
                    </a:cubicBezTo>
                    <a:cubicBezTo>
                      <a:pt x="4141" y="61"/>
                      <a:pt x="4041" y="37"/>
                      <a:pt x="3967" y="37"/>
                    </a:cubicBezTo>
                    <a:cubicBezTo>
                      <a:pt x="3780" y="13"/>
                      <a:pt x="3581" y="1"/>
                      <a:pt x="3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7" name="Google Shape;11977;p30"/>
              <p:cNvSpPr/>
              <p:nvPr/>
            </p:nvSpPr>
            <p:spPr>
              <a:xfrm>
                <a:off x="3923425" y="1303875"/>
                <a:ext cx="13050" cy="9925"/>
              </a:xfrm>
              <a:custGeom>
                <a:avLst/>
                <a:gdLst/>
                <a:ahLst/>
                <a:cxnLst/>
                <a:rect l="l" t="t" r="r" b="b"/>
                <a:pathLst>
                  <a:path w="522" h="397" extrusionOk="0">
                    <a:moveTo>
                      <a:pt x="298" y="0"/>
                    </a:moveTo>
                    <a:cubicBezTo>
                      <a:pt x="174" y="0"/>
                      <a:pt x="50" y="75"/>
                      <a:pt x="26" y="199"/>
                    </a:cubicBezTo>
                    <a:cubicBezTo>
                      <a:pt x="1" y="298"/>
                      <a:pt x="50" y="397"/>
                      <a:pt x="174" y="397"/>
                    </a:cubicBezTo>
                    <a:lnTo>
                      <a:pt x="224" y="397"/>
                    </a:lnTo>
                    <a:cubicBezTo>
                      <a:pt x="348" y="397"/>
                      <a:pt x="472" y="347"/>
                      <a:pt x="497" y="223"/>
                    </a:cubicBezTo>
                    <a:cubicBezTo>
                      <a:pt x="521" y="124"/>
                      <a:pt x="472" y="0"/>
                      <a:pt x="3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8" name="Google Shape;11978;p30"/>
              <p:cNvSpPr/>
              <p:nvPr/>
            </p:nvSpPr>
            <p:spPr>
              <a:xfrm>
                <a:off x="3944125" y="1272625"/>
                <a:ext cx="16475" cy="10000"/>
              </a:xfrm>
              <a:custGeom>
                <a:avLst/>
                <a:gdLst/>
                <a:ahLst/>
                <a:cxnLst/>
                <a:rect l="l" t="t" r="r" b="b"/>
                <a:pathLst>
                  <a:path w="659" h="400" extrusionOk="0">
                    <a:moveTo>
                      <a:pt x="340" y="1"/>
                    </a:moveTo>
                    <a:cubicBezTo>
                      <a:pt x="316" y="1"/>
                      <a:pt x="290" y="4"/>
                      <a:pt x="264" y="11"/>
                    </a:cubicBezTo>
                    <a:cubicBezTo>
                      <a:pt x="1" y="98"/>
                      <a:pt x="67" y="399"/>
                      <a:pt x="291" y="399"/>
                    </a:cubicBezTo>
                    <a:cubicBezTo>
                      <a:pt x="321" y="399"/>
                      <a:pt x="353" y="394"/>
                      <a:pt x="387" y="383"/>
                    </a:cubicBezTo>
                    <a:cubicBezTo>
                      <a:pt x="658" y="315"/>
                      <a:pt x="580"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9" name="Google Shape;11979;p30"/>
              <p:cNvSpPr/>
              <p:nvPr/>
            </p:nvSpPr>
            <p:spPr>
              <a:xfrm>
                <a:off x="3916225" y="1278825"/>
                <a:ext cx="16475" cy="10000"/>
              </a:xfrm>
              <a:custGeom>
                <a:avLst/>
                <a:gdLst/>
                <a:ahLst/>
                <a:cxnLst/>
                <a:rect l="l" t="t" r="r" b="b"/>
                <a:pathLst>
                  <a:path w="659" h="400" extrusionOk="0">
                    <a:moveTo>
                      <a:pt x="340" y="1"/>
                    </a:moveTo>
                    <a:cubicBezTo>
                      <a:pt x="316" y="1"/>
                      <a:pt x="291" y="4"/>
                      <a:pt x="264" y="11"/>
                    </a:cubicBezTo>
                    <a:cubicBezTo>
                      <a:pt x="1" y="98"/>
                      <a:pt x="67" y="399"/>
                      <a:pt x="292" y="399"/>
                    </a:cubicBezTo>
                    <a:cubicBezTo>
                      <a:pt x="321" y="399"/>
                      <a:pt x="353" y="394"/>
                      <a:pt x="388" y="383"/>
                    </a:cubicBezTo>
                    <a:cubicBezTo>
                      <a:pt x="659" y="315"/>
                      <a:pt x="580"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0" name="Google Shape;11980;p30"/>
              <p:cNvSpPr/>
              <p:nvPr/>
            </p:nvSpPr>
            <p:spPr>
              <a:xfrm>
                <a:off x="3958750" y="1298500"/>
                <a:ext cx="16450" cy="9975"/>
              </a:xfrm>
              <a:custGeom>
                <a:avLst/>
                <a:gdLst/>
                <a:ahLst/>
                <a:cxnLst/>
                <a:rect l="l" t="t" r="r" b="b"/>
                <a:pathLst>
                  <a:path w="658" h="399" extrusionOk="0">
                    <a:moveTo>
                      <a:pt x="352" y="0"/>
                    </a:moveTo>
                    <a:cubicBezTo>
                      <a:pt x="321" y="0"/>
                      <a:pt x="286" y="5"/>
                      <a:pt x="249" y="17"/>
                    </a:cubicBezTo>
                    <a:cubicBezTo>
                      <a:pt x="1" y="85"/>
                      <a:pt x="81" y="399"/>
                      <a:pt x="303" y="399"/>
                    </a:cubicBezTo>
                    <a:cubicBezTo>
                      <a:pt x="325" y="399"/>
                      <a:pt x="348" y="395"/>
                      <a:pt x="373" y="389"/>
                    </a:cubicBezTo>
                    <a:cubicBezTo>
                      <a:pt x="658" y="301"/>
                      <a:pt x="594"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1" name="Google Shape;11981;p30"/>
              <p:cNvSpPr/>
              <p:nvPr/>
            </p:nvSpPr>
            <p:spPr>
              <a:xfrm>
                <a:off x="3987500" y="1278050"/>
                <a:ext cx="16275" cy="10150"/>
              </a:xfrm>
              <a:custGeom>
                <a:avLst/>
                <a:gdLst/>
                <a:ahLst/>
                <a:cxnLst/>
                <a:rect l="l" t="t" r="r" b="b"/>
                <a:pathLst>
                  <a:path w="651" h="406" extrusionOk="0">
                    <a:moveTo>
                      <a:pt x="360" y="0"/>
                    </a:moveTo>
                    <a:cubicBezTo>
                      <a:pt x="330" y="0"/>
                      <a:pt x="298" y="5"/>
                      <a:pt x="264" y="17"/>
                    </a:cubicBezTo>
                    <a:cubicBezTo>
                      <a:pt x="1" y="105"/>
                      <a:pt x="67" y="405"/>
                      <a:pt x="292" y="405"/>
                    </a:cubicBezTo>
                    <a:cubicBezTo>
                      <a:pt x="321" y="405"/>
                      <a:pt x="353" y="400"/>
                      <a:pt x="388" y="389"/>
                    </a:cubicBezTo>
                    <a:cubicBezTo>
                      <a:pt x="651" y="301"/>
                      <a:pt x="584" y="0"/>
                      <a:pt x="3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2" name="Google Shape;11982;p30"/>
              <p:cNvSpPr/>
              <p:nvPr/>
            </p:nvSpPr>
            <p:spPr>
              <a:xfrm>
                <a:off x="3988675" y="1312125"/>
                <a:ext cx="15725" cy="10150"/>
              </a:xfrm>
              <a:custGeom>
                <a:avLst/>
                <a:gdLst/>
                <a:ahLst/>
                <a:cxnLst/>
                <a:rect l="l" t="t" r="r" b="b"/>
                <a:pathLst>
                  <a:path w="629" h="406" extrusionOk="0">
                    <a:moveTo>
                      <a:pt x="338" y="1"/>
                    </a:moveTo>
                    <a:cubicBezTo>
                      <a:pt x="308" y="1"/>
                      <a:pt x="276" y="6"/>
                      <a:pt x="242" y="17"/>
                    </a:cubicBezTo>
                    <a:cubicBezTo>
                      <a:pt x="0" y="105"/>
                      <a:pt x="69" y="406"/>
                      <a:pt x="277" y="406"/>
                    </a:cubicBezTo>
                    <a:cubicBezTo>
                      <a:pt x="304" y="406"/>
                      <a:pt x="334" y="401"/>
                      <a:pt x="366" y="389"/>
                    </a:cubicBezTo>
                    <a:cubicBezTo>
                      <a:pt x="629" y="301"/>
                      <a:pt x="56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3" name="Google Shape;11983;p30"/>
              <p:cNvSpPr/>
              <p:nvPr/>
            </p:nvSpPr>
            <p:spPr>
              <a:xfrm>
                <a:off x="3945925" y="1347000"/>
                <a:ext cx="16475" cy="9975"/>
              </a:xfrm>
              <a:custGeom>
                <a:avLst/>
                <a:gdLst/>
                <a:ahLst/>
                <a:cxnLst/>
                <a:rect l="l" t="t" r="r" b="b"/>
                <a:pathLst>
                  <a:path w="659" h="399" extrusionOk="0">
                    <a:moveTo>
                      <a:pt x="312" y="1"/>
                    </a:moveTo>
                    <a:cubicBezTo>
                      <a:pt x="289" y="1"/>
                      <a:pt x="266" y="4"/>
                      <a:pt x="241" y="11"/>
                    </a:cubicBezTo>
                    <a:cubicBezTo>
                      <a:pt x="0" y="98"/>
                      <a:pt x="69" y="399"/>
                      <a:pt x="277" y="399"/>
                    </a:cubicBezTo>
                    <a:cubicBezTo>
                      <a:pt x="304" y="399"/>
                      <a:pt x="333" y="394"/>
                      <a:pt x="365" y="382"/>
                    </a:cubicBezTo>
                    <a:cubicBezTo>
                      <a:pt x="658" y="315"/>
                      <a:pt x="541" y="1"/>
                      <a:pt x="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4" name="Google Shape;11984;p30"/>
              <p:cNvSpPr/>
              <p:nvPr/>
            </p:nvSpPr>
            <p:spPr>
              <a:xfrm>
                <a:off x="3903850" y="1336300"/>
                <a:ext cx="15725" cy="10150"/>
              </a:xfrm>
              <a:custGeom>
                <a:avLst/>
                <a:gdLst/>
                <a:ahLst/>
                <a:cxnLst/>
                <a:rect l="l" t="t" r="r" b="b"/>
                <a:pathLst>
                  <a:path w="629" h="406" extrusionOk="0">
                    <a:moveTo>
                      <a:pt x="352" y="0"/>
                    </a:moveTo>
                    <a:cubicBezTo>
                      <a:pt x="324" y="0"/>
                      <a:pt x="295" y="6"/>
                      <a:pt x="263" y="17"/>
                    </a:cubicBezTo>
                    <a:cubicBezTo>
                      <a:pt x="0" y="105"/>
                      <a:pt x="67" y="406"/>
                      <a:pt x="291" y="406"/>
                    </a:cubicBezTo>
                    <a:cubicBezTo>
                      <a:pt x="321" y="406"/>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5" name="Google Shape;11985;p30"/>
              <p:cNvSpPr/>
              <p:nvPr/>
            </p:nvSpPr>
            <p:spPr>
              <a:xfrm>
                <a:off x="3891450" y="1302225"/>
                <a:ext cx="15725" cy="10150"/>
              </a:xfrm>
              <a:custGeom>
                <a:avLst/>
                <a:gdLst/>
                <a:ahLst/>
                <a:cxnLst/>
                <a:rect l="l" t="t" r="r" b="b"/>
                <a:pathLst>
                  <a:path w="629" h="406" extrusionOk="0">
                    <a:moveTo>
                      <a:pt x="352" y="0"/>
                    </a:moveTo>
                    <a:cubicBezTo>
                      <a:pt x="325" y="0"/>
                      <a:pt x="295" y="5"/>
                      <a:pt x="263" y="17"/>
                    </a:cubicBezTo>
                    <a:cubicBezTo>
                      <a:pt x="0" y="104"/>
                      <a:pt x="67" y="405"/>
                      <a:pt x="291" y="405"/>
                    </a:cubicBezTo>
                    <a:cubicBezTo>
                      <a:pt x="321" y="405"/>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6" name="Google Shape;11986;p30"/>
              <p:cNvSpPr/>
              <p:nvPr/>
            </p:nvSpPr>
            <p:spPr>
              <a:xfrm>
                <a:off x="3940325" y="1325325"/>
                <a:ext cx="15925" cy="9975"/>
              </a:xfrm>
              <a:custGeom>
                <a:avLst/>
                <a:gdLst/>
                <a:ahLst/>
                <a:cxnLst/>
                <a:rect l="l" t="t" r="r" b="b"/>
                <a:pathLst>
                  <a:path w="637" h="399" extrusionOk="0">
                    <a:moveTo>
                      <a:pt x="318" y="0"/>
                    </a:moveTo>
                    <a:cubicBezTo>
                      <a:pt x="294" y="0"/>
                      <a:pt x="269" y="3"/>
                      <a:pt x="242" y="10"/>
                    </a:cubicBezTo>
                    <a:cubicBezTo>
                      <a:pt x="1" y="98"/>
                      <a:pt x="70" y="398"/>
                      <a:pt x="278" y="398"/>
                    </a:cubicBezTo>
                    <a:cubicBezTo>
                      <a:pt x="305" y="398"/>
                      <a:pt x="334" y="393"/>
                      <a:pt x="366" y="382"/>
                    </a:cubicBezTo>
                    <a:cubicBezTo>
                      <a:pt x="637" y="314"/>
                      <a:pt x="558"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7" name="Google Shape;11987;p30"/>
              <p:cNvSpPr/>
              <p:nvPr/>
            </p:nvSpPr>
            <p:spPr>
              <a:xfrm>
                <a:off x="3976275" y="1340800"/>
                <a:ext cx="15925" cy="10000"/>
              </a:xfrm>
              <a:custGeom>
                <a:avLst/>
                <a:gdLst/>
                <a:ahLst/>
                <a:cxnLst/>
                <a:rect l="l" t="t" r="r" b="b"/>
                <a:pathLst>
                  <a:path w="637" h="400" extrusionOk="0">
                    <a:moveTo>
                      <a:pt x="318" y="1"/>
                    </a:moveTo>
                    <a:cubicBezTo>
                      <a:pt x="294" y="1"/>
                      <a:pt x="269" y="4"/>
                      <a:pt x="242" y="11"/>
                    </a:cubicBezTo>
                    <a:cubicBezTo>
                      <a:pt x="1" y="98"/>
                      <a:pt x="70" y="399"/>
                      <a:pt x="277" y="399"/>
                    </a:cubicBezTo>
                    <a:cubicBezTo>
                      <a:pt x="305" y="399"/>
                      <a:pt x="334" y="394"/>
                      <a:pt x="366" y="382"/>
                    </a:cubicBezTo>
                    <a:cubicBezTo>
                      <a:pt x="636" y="315"/>
                      <a:pt x="558" y="1"/>
                      <a:pt x="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8" name="Google Shape;11988;p30"/>
              <p:cNvSpPr/>
              <p:nvPr/>
            </p:nvSpPr>
            <p:spPr>
              <a:xfrm>
                <a:off x="3965825" y="1271225"/>
                <a:ext cx="16275" cy="10150"/>
              </a:xfrm>
              <a:custGeom>
                <a:avLst/>
                <a:gdLst/>
                <a:ahLst/>
                <a:cxnLst/>
                <a:rect l="l" t="t" r="r" b="b"/>
                <a:pathLst>
                  <a:path w="651" h="406" extrusionOk="0">
                    <a:moveTo>
                      <a:pt x="359" y="1"/>
                    </a:moveTo>
                    <a:cubicBezTo>
                      <a:pt x="330" y="1"/>
                      <a:pt x="298" y="6"/>
                      <a:pt x="263" y="17"/>
                    </a:cubicBezTo>
                    <a:cubicBezTo>
                      <a:pt x="0" y="105"/>
                      <a:pt x="67" y="406"/>
                      <a:pt x="291" y="406"/>
                    </a:cubicBezTo>
                    <a:cubicBezTo>
                      <a:pt x="320" y="406"/>
                      <a:pt x="353" y="401"/>
                      <a:pt x="387" y="389"/>
                    </a:cubicBezTo>
                    <a:cubicBezTo>
                      <a:pt x="650" y="301"/>
                      <a:pt x="584"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9" name="Google Shape;11989;p30"/>
              <p:cNvSpPr/>
              <p:nvPr/>
            </p:nvSpPr>
            <p:spPr>
              <a:xfrm>
                <a:off x="3929800" y="1262550"/>
                <a:ext cx="15725" cy="10150"/>
              </a:xfrm>
              <a:custGeom>
                <a:avLst/>
                <a:gdLst/>
                <a:ahLst/>
                <a:cxnLst/>
                <a:rect l="l" t="t" r="r" b="b"/>
                <a:pathLst>
                  <a:path w="629" h="406" extrusionOk="0">
                    <a:moveTo>
                      <a:pt x="338" y="0"/>
                    </a:moveTo>
                    <a:cubicBezTo>
                      <a:pt x="308" y="0"/>
                      <a:pt x="276" y="6"/>
                      <a:pt x="242" y="17"/>
                    </a:cubicBezTo>
                    <a:cubicBezTo>
                      <a:pt x="0" y="105"/>
                      <a:pt x="69" y="406"/>
                      <a:pt x="277" y="406"/>
                    </a:cubicBezTo>
                    <a:cubicBezTo>
                      <a:pt x="304" y="406"/>
                      <a:pt x="334" y="400"/>
                      <a:pt x="366" y="389"/>
                    </a:cubicBezTo>
                    <a:cubicBezTo>
                      <a:pt x="629" y="301"/>
                      <a:pt x="562"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0" name="Google Shape;11990;p30"/>
              <p:cNvSpPr/>
              <p:nvPr/>
            </p:nvSpPr>
            <p:spPr>
              <a:xfrm>
                <a:off x="4001700" y="1293525"/>
                <a:ext cx="15175" cy="10175"/>
              </a:xfrm>
              <a:custGeom>
                <a:avLst/>
                <a:gdLst/>
                <a:ahLst/>
                <a:cxnLst/>
                <a:rect l="l" t="t" r="r" b="b"/>
                <a:pathLst>
                  <a:path w="607" h="407" extrusionOk="0">
                    <a:moveTo>
                      <a:pt x="330" y="1"/>
                    </a:moveTo>
                    <a:cubicBezTo>
                      <a:pt x="302" y="1"/>
                      <a:pt x="273" y="6"/>
                      <a:pt x="241" y="18"/>
                    </a:cubicBezTo>
                    <a:cubicBezTo>
                      <a:pt x="0" y="105"/>
                      <a:pt x="69" y="406"/>
                      <a:pt x="277" y="406"/>
                    </a:cubicBezTo>
                    <a:cubicBezTo>
                      <a:pt x="304" y="406"/>
                      <a:pt x="334" y="401"/>
                      <a:pt x="365" y="389"/>
                    </a:cubicBezTo>
                    <a:cubicBezTo>
                      <a:pt x="606" y="302"/>
                      <a:pt x="537" y="1"/>
                      <a:pt x="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1" name="Google Shape;11991;p30"/>
              <p:cNvSpPr/>
              <p:nvPr/>
            </p:nvSpPr>
            <p:spPr>
              <a:xfrm>
                <a:off x="3914750" y="1351175"/>
                <a:ext cx="15350" cy="9975"/>
              </a:xfrm>
              <a:custGeom>
                <a:avLst/>
                <a:gdLst/>
                <a:ahLst/>
                <a:cxnLst/>
                <a:rect l="l" t="t" r="r" b="b"/>
                <a:pathLst>
                  <a:path w="614" h="399" extrusionOk="0">
                    <a:moveTo>
                      <a:pt x="337" y="0"/>
                    </a:moveTo>
                    <a:cubicBezTo>
                      <a:pt x="310" y="0"/>
                      <a:pt x="280" y="6"/>
                      <a:pt x="249" y="17"/>
                    </a:cubicBezTo>
                    <a:cubicBezTo>
                      <a:pt x="0" y="85"/>
                      <a:pt x="81" y="399"/>
                      <a:pt x="303" y="399"/>
                    </a:cubicBezTo>
                    <a:cubicBezTo>
                      <a:pt x="325" y="399"/>
                      <a:pt x="348" y="396"/>
                      <a:pt x="373" y="389"/>
                    </a:cubicBezTo>
                    <a:cubicBezTo>
                      <a:pt x="614" y="301"/>
                      <a:pt x="545"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2" name="Google Shape;11992;p30"/>
              <p:cNvSpPr/>
              <p:nvPr/>
            </p:nvSpPr>
            <p:spPr>
              <a:xfrm>
                <a:off x="3899425" y="1318800"/>
                <a:ext cx="16200" cy="10300"/>
              </a:xfrm>
              <a:custGeom>
                <a:avLst/>
                <a:gdLst/>
                <a:ahLst/>
                <a:cxnLst/>
                <a:rect l="l" t="t" r="r" b="b"/>
                <a:pathLst>
                  <a:path w="648" h="412" extrusionOk="0">
                    <a:moveTo>
                      <a:pt x="354" y="0"/>
                    </a:moveTo>
                    <a:cubicBezTo>
                      <a:pt x="320" y="0"/>
                      <a:pt x="283" y="7"/>
                      <a:pt x="242" y="23"/>
                    </a:cubicBezTo>
                    <a:cubicBezTo>
                      <a:pt x="1" y="111"/>
                      <a:pt x="70" y="411"/>
                      <a:pt x="277" y="411"/>
                    </a:cubicBezTo>
                    <a:cubicBezTo>
                      <a:pt x="305" y="411"/>
                      <a:pt x="334" y="406"/>
                      <a:pt x="366" y="395"/>
                    </a:cubicBezTo>
                    <a:cubicBezTo>
                      <a:pt x="647" y="330"/>
                      <a:pt x="588"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3" name="Google Shape;11993;p30"/>
              <p:cNvSpPr/>
              <p:nvPr/>
            </p:nvSpPr>
            <p:spPr>
              <a:xfrm>
                <a:off x="3968725" y="1320175"/>
                <a:ext cx="15925" cy="10000"/>
              </a:xfrm>
              <a:custGeom>
                <a:avLst/>
                <a:gdLst/>
                <a:ahLst/>
                <a:cxnLst/>
                <a:rect l="l" t="t" r="r" b="b"/>
                <a:pathLst>
                  <a:path w="637" h="400" extrusionOk="0">
                    <a:moveTo>
                      <a:pt x="360" y="1"/>
                    </a:moveTo>
                    <a:cubicBezTo>
                      <a:pt x="332" y="1"/>
                      <a:pt x="303" y="6"/>
                      <a:pt x="271" y="18"/>
                    </a:cubicBezTo>
                    <a:cubicBezTo>
                      <a:pt x="0" y="85"/>
                      <a:pt x="79" y="399"/>
                      <a:pt x="319" y="399"/>
                    </a:cubicBezTo>
                    <a:cubicBezTo>
                      <a:pt x="343" y="399"/>
                      <a:pt x="368" y="396"/>
                      <a:pt x="395" y="389"/>
                    </a:cubicBezTo>
                    <a:cubicBezTo>
                      <a:pt x="636" y="302"/>
                      <a:pt x="56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4" name="Google Shape;11994;p30"/>
              <p:cNvSpPr/>
              <p:nvPr/>
            </p:nvSpPr>
            <p:spPr>
              <a:xfrm>
                <a:off x="4001075" y="1330725"/>
                <a:ext cx="15175" cy="10150"/>
              </a:xfrm>
              <a:custGeom>
                <a:avLst/>
                <a:gdLst/>
                <a:ahLst/>
                <a:cxnLst/>
                <a:rect l="l" t="t" r="r" b="b"/>
                <a:pathLst>
                  <a:path w="607" h="406" extrusionOk="0">
                    <a:moveTo>
                      <a:pt x="330" y="0"/>
                    </a:moveTo>
                    <a:cubicBezTo>
                      <a:pt x="303" y="0"/>
                      <a:pt x="273" y="5"/>
                      <a:pt x="241" y="17"/>
                    </a:cubicBezTo>
                    <a:cubicBezTo>
                      <a:pt x="0" y="105"/>
                      <a:pt x="69" y="405"/>
                      <a:pt x="277" y="405"/>
                    </a:cubicBezTo>
                    <a:cubicBezTo>
                      <a:pt x="304" y="405"/>
                      <a:pt x="334" y="400"/>
                      <a:pt x="365" y="389"/>
                    </a:cubicBezTo>
                    <a:cubicBezTo>
                      <a:pt x="606" y="301"/>
                      <a:pt x="537"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5" name="Google Shape;11995;p30"/>
              <p:cNvSpPr/>
              <p:nvPr/>
            </p:nvSpPr>
            <p:spPr>
              <a:xfrm>
                <a:off x="3978200" y="1255550"/>
                <a:ext cx="15625" cy="10325"/>
              </a:xfrm>
              <a:custGeom>
                <a:avLst/>
                <a:gdLst/>
                <a:ahLst/>
                <a:cxnLst/>
                <a:rect l="l" t="t" r="r" b="b"/>
                <a:pathLst>
                  <a:path w="625" h="413" extrusionOk="0">
                    <a:moveTo>
                      <a:pt x="364" y="1"/>
                    </a:moveTo>
                    <a:cubicBezTo>
                      <a:pt x="334" y="1"/>
                      <a:pt x="300" y="8"/>
                      <a:pt x="264" y="24"/>
                    </a:cubicBezTo>
                    <a:cubicBezTo>
                      <a:pt x="1" y="112"/>
                      <a:pt x="67" y="413"/>
                      <a:pt x="292" y="413"/>
                    </a:cubicBezTo>
                    <a:cubicBezTo>
                      <a:pt x="321" y="413"/>
                      <a:pt x="353" y="408"/>
                      <a:pt x="388" y="396"/>
                    </a:cubicBezTo>
                    <a:cubicBezTo>
                      <a:pt x="624" y="310"/>
                      <a:pt x="563" y="1"/>
                      <a:pt x="3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6" name="Google Shape;11996;p30"/>
              <p:cNvSpPr/>
              <p:nvPr/>
            </p:nvSpPr>
            <p:spPr>
              <a:xfrm>
                <a:off x="3963900" y="1354275"/>
                <a:ext cx="15700" cy="9525"/>
              </a:xfrm>
              <a:custGeom>
                <a:avLst/>
                <a:gdLst/>
                <a:ahLst/>
                <a:cxnLst/>
                <a:rect l="l" t="t" r="r" b="b"/>
                <a:pathLst>
                  <a:path w="628" h="381" extrusionOk="0">
                    <a:moveTo>
                      <a:pt x="337" y="0"/>
                    </a:moveTo>
                    <a:cubicBezTo>
                      <a:pt x="308" y="0"/>
                      <a:pt x="276" y="5"/>
                      <a:pt x="241" y="17"/>
                    </a:cubicBezTo>
                    <a:cubicBezTo>
                      <a:pt x="0" y="83"/>
                      <a:pt x="69" y="381"/>
                      <a:pt x="276" y="381"/>
                    </a:cubicBezTo>
                    <a:cubicBezTo>
                      <a:pt x="304" y="381"/>
                      <a:pt x="333" y="376"/>
                      <a:pt x="365" y="364"/>
                    </a:cubicBezTo>
                    <a:cubicBezTo>
                      <a:pt x="628" y="298"/>
                      <a:pt x="562"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97" name="Google Shape;11997;p30"/>
            <p:cNvGrpSpPr/>
            <p:nvPr/>
          </p:nvGrpSpPr>
          <p:grpSpPr>
            <a:xfrm rot="-8354311" flipH="1">
              <a:off x="8918722" y="2026948"/>
              <a:ext cx="452899" cy="341514"/>
              <a:chOff x="3693500" y="1118850"/>
              <a:chExt cx="535500" cy="403800"/>
            </a:xfrm>
          </p:grpSpPr>
          <p:sp>
            <p:nvSpPr>
              <p:cNvPr id="11998" name="Google Shape;11998;p30"/>
              <p:cNvSpPr/>
              <p:nvPr/>
            </p:nvSpPr>
            <p:spPr>
              <a:xfrm>
                <a:off x="3978600" y="1346375"/>
                <a:ext cx="135125" cy="119900"/>
              </a:xfrm>
              <a:custGeom>
                <a:avLst/>
                <a:gdLst/>
                <a:ahLst/>
                <a:cxnLst/>
                <a:rect l="l" t="t" r="r" b="b"/>
                <a:pathLst>
                  <a:path w="5405" h="4796" extrusionOk="0">
                    <a:moveTo>
                      <a:pt x="588" y="0"/>
                    </a:moveTo>
                    <a:cubicBezTo>
                      <a:pt x="478" y="0"/>
                      <a:pt x="377" y="17"/>
                      <a:pt x="298" y="60"/>
                    </a:cubicBezTo>
                    <a:cubicBezTo>
                      <a:pt x="0" y="259"/>
                      <a:pt x="322" y="903"/>
                      <a:pt x="397" y="1101"/>
                    </a:cubicBezTo>
                    <a:cubicBezTo>
                      <a:pt x="521" y="1473"/>
                      <a:pt x="694" y="1845"/>
                      <a:pt x="892" y="2217"/>
                    </a:cubicBezTo>
                    <a:cubicBezTo>
                      <a:pt x="1165" y="2614"/>
                      <a:pt x="1438" y="2985"/>
                      <a:pt x="1760" y="3357"/>
                    </a:cubicBezTo>
                    <a:cubicBezTo>
                      <a:pt x="2182" y="3853"/>
                      <a:pt x="2727" y="4324"/>
                      <a:pt x="3371" y="4671"/>
                    </a:cubicBezTo>
                    <a:cubicBezTo>
                      <a:pt x="3495" y="4721"/>
                      <a:pt x="3619" y="4795"/>
                      <a:pt x="3768" y="4795"/>
                    </a:cubicBezTo>
                    <a:cubicBezTo>
                      <a:pt x="3917" y="4795"/>
                      <a:pt x="4140" y="4721"/>
                      <a:pt x="4239" y="4597"/>
                    </a:cubicBezTo>
                    <a:cubicBezTo>
                      <a:pt x="4264" y="4547"/>
                      <a:pt x="4289" y="4498"/>
                      <a:pt x="4338" y="4448"/>
                    </a:cubicBezTo>
                    <a:cubicBezTo>
                      <a:pt x="4462" y="4299"/>
                      <a:pt x="4784" y="4324"/>
                      <a:pt x="4884" y="4175"/>
                    </a:cubicBezTo>
                    <a:cubicBezTo>
                      <a:pt x="4958" y="4076"/>
                      <a:pt x="4908" y="3952"/>
                      <a:pt x="4983" y="3853"/>
                    </a:cubicBezTo>
                    <a:cubicBezTo>
                      <a:pt x="5032" y="3754"/>
                      <a:pt x="5156" y="3729"/>
                      <a:pt x="5255" y="3680"/>
                    </a:cubicBezTo>
                    <a:cubicBezTo>
                      <a:pt x="5379" y="3580"/>
                      <a:pt x="5404" y="3456"/>
                      <a:pt x="5404" y="3357"/>
                    </a:cubicBezTo>
                    <a:cubicBezTo>
                      <a:pt x="5404" y="3258"/>
                      <a:pt x="5330" y="3184"/>
                      <a:pt x="5255" y="3085"/>
                    </a:cubicBezTo>
                    <a:cubicBezTo>
                      <a:pt x="4983" y="2738"/>
                      <a:pt x="4611" y="2465"/>
                      <a:pt x="4264" y="2143"/>
                    </a:cubicBezTo>
                    <a:cubicBezTo>
                      <a:pt x="3718" y="1696"/>
                      <a:pt x="3124" y="1225"/>
                      <a:pt x="2504" y="779"/>
                    </a:cubicBezTo>
                    <a:cubicBezTo>
                      <a:pt x="2182" y="581"/>
                      <a:pt x="1884" y="383"/>
                      <a:pt x="1512" y="234"/>
                    </a:cubicBezTo>
                    <a:cubicBezTo>
                      <a:pt x="1344" y="159"/>
                      <a:pt x="923" y="0"/>
                      <a:pt x="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9" name="Google Shape;11999;p30"/>
              <p:cNvSpPr/>
              <p:nvPr/>
            </p:nvSpPr>
            <p:spPr>
              <a:xfrm>
                <a:off x="3995325" y="1358850"/>
                <a:ext cx="70675" cy="80150"/>
              </a:xfrm>
              <a:custGeom>
                <a:avLst/>
                <a:gdLst/>
                <a:ahLst/>
                <a:cxnLst/>
                <a:rect l="l" t="t" r="r" b="b"/>
                <a:pathLst>
                  <a:path w="2827" h="3206" extrusionOk="0">
                    <a:moveTo>
                      <a:pt x="617" y="0"/>
                    </a:moveTo>
                    <a:cubicBezTo>
                      <a:pt x="350" y="0"/>
                      <a:pt x="131" y="123"/>
                      <a:pt x="75" y="479"/>
                    </a:cubicBezTo>
                    <a:cubicBezTo>
                      <a:pt x="0" y="826"/>
                      <a:pt x="199" y="1148"/>
                      <a:pt x="347" y="1445"/>
                    </a:cubicBezTo>
                    <a:cubicBezTo>
                      <a:pt x="496" y="1768"/>
                      <a:pt x="719" y="2065"/>
                      <a:pt x="967" y="2363"/>
                    </a:cubicBezTo>
                    <a:cubicBezTo>
                      <a:pt x="1091" y="2511"/>
                      <a:pt x="1240" y="2685"/>
                      <a:pt x="1438" y="2834"/>
                    </a:cubicBezTo>
                    <a:cubicBezTo>
                      <a:pt x="1587" y="2933"/>
                      <a:pt x="1884" y="3081"/>
                      <a:pt x="1959" y="3205"/>
                    </a:cubicBezTo>
                    <a:cubicBezTo>
                      <a:pt x="1760" y="2834"/>
                      <a:pt x="1562" y="2486"/>
                      <a:pt x="1265" y="2139"/>
                    </a:cubicBezTo>
                    <a:lnTo>
                      <a:pt x="1265" y="2139"/>
                    </a:lnTo>
                    <a:cubicBezTo>
                      <a:pt x="1636" y="2437"/>
                      <a:pt x="2083" y="2610"/>
                      <a:pt x="2578" y="2734"/>
                    </a:cubicBezTo>
                    <a:cubicBezTo>
                      <a:pt x="2306" y="2313"/>
                      <a:pt x="1884" y="1941"/>
                      <a:pt x="1488" y="1594"/>
                    </a:cubicBezTo>
                    <a:lnTo>
                      <a:pt x="1488" y="1594"/>
                    </a:lnTo>
                    <a:cubicBezTo>
                      <a:pt x="1884" y="1817"/>
                      <a:pt x="2355" y="1991"/>
                      <a:pt x="2826" y="2115"/>
                    </a:cubicBezTo>
                    <a:cubicBezTo>
                      <a:pt x="2678" y="1495"/>
                      <a:pt x="2331" y="950"/>
                      <a:pt x="1835" y="503"/>
                    </a:cubicBezTo>
                    <a:cubicBezTo>
                      <a:pt x="1634" y="334"/>
                      <a:pt x="1059" y="0"/>
                      <a:pt x="617"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0" name="Google Shape;12000;p30"/>
              <p:cNvSpPr/>
              <p:nvPr/>
            </p:nvSpPr>
            <p:spPr>
              <a:xfrm>
                <a:off x="3930250" y="1364650"/>
                <a:ext cx="68825" cy="145000"/>
              </a:xfrm>
              <a:custGeom>
                <a:avLst/>
                <a:gdLst/>
                <a:ahLst/>
                <a:cxnLst/>
                <a:rect l="l" t="t" r="r" b="b"/>
                <a:pathLst>
                  <a:path w="2753" h="5800" extrusionOk="0">
                    <a:moveTo>
                      <a:pt x="784" y="1"/>
                    </a:moveTo>
                    <a:cubicBezTo>
                      <a:pt x="756" y="1"/>
                      <a:pt x="726" y="8"/>
                      <a:pt x="695" y="23"/>
                    </a:cubicBezTo>
                    <a:cubicBezTo>
                      <a:pt x="397" y="172"/>
                      <a:pt x="348" y="767"/>
                      <a:pt x="273" y="965"/>
                    </a:cubicBezTo>
                    <a:cubicBezTo>
                      <a:pt x="100" y="1635"/>
                      <a:pt x="0" y="2354"/>
                      <a:pt x="0" y="2998"/>
                    </a:cubicBezTo>
                    <a:cubicBezTo>
                      <a:pt x="25" y="3370"/>
                      <a:pt x="75" y="3742"/>
                      <a:pt x="124" y="4089"/>
                    </a:cubicBezTo>
                    <a:cubicBezTo>
                      <a:pt x="224" y="4684"/>
                      <a:pt x="447" y="5229"/>
                      <a:pt x="868" y="5700"/>
                    </a:cubicBezTo>
                    <a:cubicBezTo>
                      <a:pt x="893" y="5725"/>
                      <a:pt x="942" y="5750"/>
                      <a:pt x="992" y="5799"/>
                    </a:cubicBezTo>
                    <a:cubicBezTo>
                      <a:pt x="1066" y="5799"/>
                      <a:pt x="1116" y="5799"/>
                      <a:pt x="1190" y="5750"/>
                    </a:cubicBezTo>
                    <a:cubicBezTo>
                      <a:pt x="1364" y="5700"/>
                      <a:pt x="1513" y="5675"/>
                      <a:pt x="1711" y="5601"/>
                    </a:cubicBezTo>
                    <a:cubicBezTo>
                      <a:pt x="1959" y="5551"/>
                      <a:pt x="2232" y="5452"/>
                      <a:pt x="2430" y="5254"/>
                    </a:cubicBezTo>
                    <a:cubicBezTo>
                      <a:pt x="2579" y="5130"/>
                      <a:pt x="2603" y="4957"/>
                      <a:pt x="2628" y="4808"/>
                    </a:cubicBezTo>
                    <a:cubicBezTo>
                      <a:pt x="2752" y="4015"/>
                      <a:pt x="2554" y="3320"/>
                      <a:pt x="2232" y="2626"/>
                    </a:cubicBezTo>
                    <a:cubicBezTo>
                      <a:pt x="1934" y="1957"/>
                      <a:pt x="1513" y="1337"/>
                      <a:pt x="1215" y="643"/>
                    </a:cubicBezTo>
                    <a:cubicBezTo>
                      <a:pt x="1149" y="510"/>
                      <a:pt x="1023" y="1"/>
                      <a:pt x="7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1" name="Google Shape;12001;p30"/>
              <p:cNvSpPr/>
              <p:nvPr/>
            </p:nvSpPr>
            <p:spPr>
              <a:xfrm>
                <a:off x="3933350" y="1377000"/>
                <a:ext cx="56425" cy="96700"/>
              </a:xfrm>
              <a:custGeom>
                <a:avLst/>
                <a:gdLst/>
                <a:ahLst/>
                <a:cxnLst/>
                <a:rect l="l" t="t" r="r" b="b"/>
                <a:pathLst>
                  <a:path w="2257" h="3868" extrusionOk="0">
                    <a:moveTo>
                      <a:pt x="893" y="0"/>
                    </a:moveTo>
                    <a:cubicBezTo>
                      <a:pt x="571" y="25"/>
                      <a:pt x="447" y="199"/>
                      <a:pt x="347" y="422"/>
                    </a:cubicBezTo>
                    <a:cubicBezTo>
                      <a:pt x="100" y="1017"/>
                      <a:pt x="0" y="1513"/>
                      <a:pt x="25" y="2008"/>
                    </a:cubicBezTo>
                    <a:cubicBezTo>
                      <a:pt x="25" y="2653"/>
                      <a:pt x="149" y="3273"/>
                      <a:pt x="323" y="3868"/>
                    </a:cubicBezTo>
                    <a:cubicBezTo>
                      <a:pt x="323" y="3471"/>
                      <a:pt x="372" y="3074"/>
                      <a:pt x="571" y="2653"/>
                    </a:cubicBezTo>
                    <a:cubicBezTo>
                      <a:pt x="744" y="3025"/>
                      <a:pt x="967" y="3397"/>
                      <a:pt x="1190" y="3768"/>
                    </a:cubicBezTo>
                    <a:cubicBezTo>
                      <a:pt x="1215" y="3248"/>
                      <a:pt x="1215" y="2727"/>
                      <a:pt x="1215" y="2207"/>
                    </a:cubicBezTo>
                    <a:cubicBezTo>
                      <a:pt x="1587" y="2405"/>
                      <a:pt x="1884" y="2628"/>
                      <a:pt x="2207" y="2876"/>
                    </a:cubicBezTo>
                    <a:cubicBezTo>
                      <a:pt x="2256" y="2157"/>
                      <a:pt x="2083" y="1513"/>
                      <a:pt x="1884" y="868"/>
                    </a:cubicBezTo>
                    <a:cubicBezTo>
                      <a:pt x="1835" y="645"/>
                      <a:pt x="1760" y="447"/>
                      <a:pt x="1612" y="273"/>
                    </a:cubicBezTo>
                    <a:cubicBezTo>
                      <a:pt x="1463" y="124"/>
                      <a:pt x="1215" y="0"/>
                      <a:pt x="89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2" name="Google Shape;12002;p30"/>
              <p:cNvSpPr/>
              <p:nvPr/>
            </p:nvSpPr>
            <p:spPr>
              <a:xfrm>
                <a:off x="3819325" y="1362200"/>
                <a:ext cx="97925" cy="160450"/>
              </a:xfrm>
              <a:custGeom>
                <a:avLst/>
                <a:gdLst/>
                <a:ahLst/>
                <a:cxnLst/>
                <a:rect l="l" t="t" r="r" b="b"/>
                <a:pathLst>
                  <a:path w="3917" h="6418" extrusionOk="0">
                    <a:moveTo>
                      <a:pt x="3537" y="1"/>
                    </a:moveTo>
                    <a:cubicBezTo>
                      <a:pt x="3070" y="1"/>
                      <a:pt x="2660" y="791"/>
                      <a:pt x="2479" y="1063"/>
                    </a:cubicBezTo>
                    <a:cubicBezTo>
                      <a:pt x="2107" y="1634"/>
                      <a:pt x="1785" y="2229"/>
                      <a:pt x="1413" y="2848"/>
                    </a:cubicBezTo>
                    <a:cubicBezTo>
                      <a:pt x="1041" y="3468"/>
                      <a:pt x="694" y="4088"/>
                      <a:pt x="422" y="4707"/>
                    </a:cubicBezTo>
                    <a:cubicBezTo>
                      <a:pt x="198" y="5228"/>
                      <a:pt x="0" y="5773"/>
                      <a:pt x="99" y="6269"/>
                    </a:cubicBezTo>
                    <a:cubicBezTo>
                      <a:pt x="99" y="6294"/>
                      <a:pt x="124" y="6344"/>
                      <a:pt x="174" y="6344"/>
                    </a:cubicBezTo>
                    <a:cubicBezTo>
                      <a:pt x="186" y="6356"/>
                      <a:pt x="202" y="6361"/>
                      <a:pt x="219" y="6361"/>
                    </a:cubicBezTo>
                    <a:cubicBezTo>
                      <a:pt x="270" y="6361"/>
                      <a:pt x="335" y="6319"/>
                      <a:pt x="372" y="6319"/>
                    </a:cubicBezTo>
                    <a:cubicBezTo>
                      <a:pt x="496" y="6319"/>
                      <a:pt x="570" y="6418"/>
                      <a:pt x="694" y="6418"/>
                    </a:cubicBezTo>
                    <a:cubicBezTo>
                      <a:pt x="818" y="6418"/>
                      <a:pt x="893" y="6344"/>
                      <a:pt x="1016" y="6294"/>
                    </a:cubicBezTo>
                    <a:cubicBezTo>
                      <a:pt x="1240" y="6195"/>
                      <a:pt x="1512" y="6195"/>
                      <a:pt x="1785" y="6096"/>
                    </a:cubicBezTo>
                    <a:cubicBezTo>
                      <a:pt x="2033" y="6021"/>
                      <a:pt x="2206" y="5848"/>
                      <a:pt x="2355" y="5699"/>
                    </a:cubicBezTo>
                    <a:cubicBezTo>
                      <a:pt x="2702" y="5327"/>
                      <a:pt x="2876" y="4931"/>
                      <a:pt x="3049" y="4534"/>
                    </a:cubicBezTo>
                    <a:cubicBezTo>
                      <a:pt x="3471" y="3468"/>
                      <a:pt x="3818" y="2427"/>
                      <a:pt x="3867" y="1386"/>
                    </a:cubicBezTo>
                    <a:lnTo>
                      <a:pt x="3867" y="617"/>
                    </a:lnTo>
                    <a:cubicBezTo>
                      <a:pt x="3843" y="444"/>
                      <a:pt x="3917" y="121"/>
                      <a:pt x="3669" y="22"/>
                    </a:cubicBezTo>
                    <a:cubicBezTo>
                      <a:pt x="3625" y="7"/>
                      <a:pt x="3581" y="1"/>
                      <a:pt x="3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3" name="Google Shape;12003;p30"/>
              <p:cNvSpPr/>
              <p:nvPr/>
            </p:nvSpPr>
            <p:spPr>
              <a:xfrm>
                <a:off x="3837300" y="1381100"/>
                <a:ext cx="84300" cy="101900"/>
              </a:xfrm>
              <a:custGeom>
                <a:avLst/>
                <a:gdLst/>
                <a:ahLst/>
                <a:cxnLst/>
                <a:rect l="l" t="t" r="r" b="b"/>
                <a:pathLst>
                  <a:path w="3372" h="4076" extrusionOk="0">
                    <a:moveTo>
                      <a:pt x="2838" y="0"/>
                    </a:moveTo>
                    <a:cubicBezTo>
                      <a:pt x="2532" y="0"/>
                      <a:pt x="2105" y="321"/>
                      <a:pt x="1884" y="506"/>
                    </a:cubicBezTo>
                    <a:cubicBezTo>
                      <a:pt x="1388" y="1002"/>
                      <a:pt x="1016" y="1596"/>
                      <a:pt x="719" y="2117"/>
                    </a:cubicBezTo>
                    <a:cubicBezTo>
                      <a:pt x="521" y="2439"/>
                      <a:pt x="397" y="2762"/>
                      <a:pt x="273" y="3084"/>
                    </a:cubicBezTo>
                    <a:cubicBezTo>
                      <a:pt x="223" y="3233"/>
                      <a:pt x="174" y="3381"/>
                      <a:pt x="124" y="3580"/>
                    </a:cubicBezTo>
                    <a:cubicBezTo>
                      <a:pt x="78" y="3717"/>
                      <a:pt x="96" y="3917"/>
                      <a:pt x="21" y="4044"/>
                    </a:cubicBezTo>
                    <a:lnTo>
                      <a:pt x="21" y="4044"/>
                    </a:lnTo>
                    <a:cubicBezTo>
                      <a:pt x="335" y="3585"/>
                      <a:pt x="628" y="3148"/>
                      <a:pt x="992" y="2712"/>
                    </a:cubicBezTo>
                    <a:lnTo>
                      <a:pt x="992" y="2712"/>
                    </a:lnTo>
                    <a:cubicBezTo>
                      <a:pt x="992" y="3158"/>
                      <a:pt x="967" y="3580"/>
                      <a:pt x="892" y="4026"/>
                    </a:cubicBezTo>
                    <a:cubicBezTo>
                      <a:pt x="1314" y="3530"/>
                      <a:pt x="1587" y="2960"/>
                      <a:pt x="1760" y="2439"/>
                    </a:cubicBezTo>
                    <a:cubicBezTo>
                      <a:pt x="1859" y="2861"/>
                      <a:pt x="1934" y="3307"/>
                      <a:pt x="2008" y="3728"/>
                    </a:cubicBezTo>
                    <a:cubicBezTo>
                      <a:pt x="2330" y="3158"/>
                      <a:pt x="2677" y="2538"/>
                      <a:pt x="2876" y="1919"/>
                    </a:cubicBezTo>
                    <a:cubicBezTo>
                      <a:pt x="3074" y="1423"/>
                      <a:pt x="3371" y="580"/>
                      <a:pt x="3099" y="134"/>
                    </a:cubicBezTo>
                    <a:cubicBezTo>
                      <a:pt x="3035" y="38"/>
                      <a:pt x="2944" y="0"/>
                      <a:pt x="2838" y="0"/>
                    </a:cubicBezTo>
                    <a:close/>
                    <a:moveTo>
                      <a:pt x="21" y="4044"/>
                    </a:moveTo>
                    <a:cubicBezTo>
                      <a:pt x="14" y="4055"/>
                      <a:pt x="7" y="4065"/>
                      <a:pt x="0" y="4075"/>
                    </a:cubicBezTo>
                    <a:cubicBezTo>
                      <a:pt x="8" y="4066"/>
                      <a:pt x="15" y="4055"/>
                      <a:pt x="21" y="4044"/>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4" name="Google Shape;12004;p30"/>
              <p:cNvSpPr/>
              <p:nvPr/>
            </p:nvSpPr>
            <p:spPr>
              <a:xfrm>
                <a:off x="3710850" y="1347525"/>
                <a:ext cx="197725" cy="113150"/>
              </a:xfrm>
              <a:custGeom>
                <a:avLst/>
                <a:gdLst/>
                <a:ahLst/>
                <a:cxnLst/>
                <a:rect l="l" t="t" r="r" b="b"/>
                <a:pathLst>
                  <a:path w="7909" h="4526" extrusionOk="0">
                    <a:moveTo>
                      <a:pt x="7433" y="0"/>
                    </a:moveTo>
                    <a:cubicBezTo>
                      <a:pt x="7161" y="0"/>
                      <a:pt x="6669" y="194"/>
                      <a:pt x="6496" y="237"/>
                    </a:cubicBezTo>
                    <a:lnTo>
                      <a:pt x="5281" y="609"/>
                    </a:lnTo>
                    <a:cubicBezTo>
                      <a:pt x="4314" y="956"/>
                      <a:pt x="3447" y="1353"/>
                      <a:pt x="2653" y="1824"/>
                    </a:cubicBezTo>
                    <a:cubicBezTo>
                      <a:pt x="1587" y="2444"/>
                      <a:pt x="596" y="3212"/>
                      <a:pt x="75" y="4129"/>
                    </a:cubicBezTo>
                    <a:cubicBezTo>
                      <a:pt x="51" y="4154"/>
                      <a:pt x="1" y="4204"/>
                      <a:pt x="51" y="4253"/>
                    </a:cubicBezTo>
                    <a:cubicBezTo>
                      <a:pt x="61" y="4304"/>
                      <a:pt x="111" y="4317"/>
                      <a:pt x="178" y="4317"/>
                    </a:cubicBezTo>
                    <a:cubicBezTo>
                      <a:pt x="256" y="4317"/>
                      <a:pt x="356" y="4299"/>
                      <a:pt x="438" y="4299"/>
                    </a:cubicBezTo>
                    <a:cubicBezTo>
                      <a:pt x="459" y="4299"/>
                      <a:pt x="479" y="4300"/>
                      <a:pt x="497" y="4303"/>
                    </a:cubicBezTo>
                    <a:cubicBezTo>
                      <a:pt x="695" y="4328"/>
                      <a:pt x="720" y="4526"/>
                      <a:pt x="918" y="4526"/>
                    </a:cubicBezTo>
                    <a:cubicBezTo>
                      <a:pt x="1042" y="4526"/>
                      <a:pt x="1166" y="4452"/>
                      <a:pt x="1290" y="4427"/>
                    </a:cubicBezTo>
                    <a:cubicBezTo>
                      <a:pt x="1348" y="4419"/>
                      <a:pt x="1406" y="4416"/>
                      <a:pt x="1464" y="4416"/>
                    </a:cubicBezTo>
                    <a:cubicBezTo>
                      <a:pt x="1582" y="4416"/>
                      <a:pt x="1703" y="4427"/>
                      <a:pt x="1835" y="4427"/>
                    </a:cubicBezTo>
                    <a:cubicBezTo>
                      <a:pt x="2282" y="4427"/>
                      <a:pt x="2703" y="4179"/>
                      <a:pt x="3100" y="3956"/>
                    </a:cubicBezTo>
                    <a:cubicBezTo>
                      <a:pt x="4389" y="3212"/>
                      <a:pt x="5628" y="2419"/>
                      <a:pt x="6620" y="1452"/>
                    </a:cubicBezTo>
                    <a:cubicBezTo>
                      <a:pt x="6818" y="1229"/>
                      <a:pt x="7909" y="188"/>
                      <a:pt x="7537" y="14"/>
                    </a:cubicBezTo>
                    <a:cubicBezTo>
                      <a:pt x="7508" y="5"/>
                      <a:pt x="7473" y="0"/>
                      <a:pt x="74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5" name="Google Shape;12005;p30"/>
              <p:cNvSpPr/>
              <p:nvPr/>
            </p:nvSpPr>
            <p:spPr>
              <a:xfrm>
                <a:off x="3749275" y="1353400"/>
                <a:ext cx="140725" cy="80025"/>
              </a:xfrm>
              <a:custGeom>
                <a:avLst/>
                <a:gdLst/>
                <a:ahLst/>
                <a:cxnLst/>
                <a:rect l="l" t="t" r="r" b="b"/>
                <a:pathLst>
                  <a:path w="5629" h="3201" extrusionOk="0">
                    <a:moveTo>
                      <a:pt x="5133" y="1"/>
                    </a:moveTo>
                    <a:cubicBezTo>
                      <a:pt x="4973" y="1"/>
                      <a:pt x="4805" y="88"/>
                      <a:pt x="4612" y="176"/>
                    </a:cubicBezTo>
                    <a:cubicBezTo>
                      <a:pt x="3744" y="573"/>
                      <a:pt x="2876" y="969"/>
                      <a:pt x="2034" y="1415"/>
                    </a:cubicBezTo>
                    <a:cubicBezTo>
                      <a:pt x="1265" y="1812"/>
                      <a:pt x="447" y="2283"/>
                      <a:pt x="1" y="2903"/>
                    </a:cubicBezTo>
                    <a:cubicBezTo>
                      <a:pt x="621" y="2655"/>
                      <a:pt x="1240" y="2407"/>
                      <a:pt x="1811" y="2159"/>
                    </a:cubicBezTo>
                    <a:lnTo>
                      <a:pt x="1811" y="2159"/>
                    </a:lnTo>
                    <a:cubicBezTo>
                      <a:pt x="1488" y="2481"/>
                      <a:pt x="1191" y="2828"/>
                      <a:pt x="1017" y="3200"/>
                    </a:cubicBezTo>
                    <a:cubicBezTo>
                      <a:pt x="1563" y="2903"/>
                      <a:pt x="2133" y="2581"/>
                      <a:pt x="2678" y="2233"/>
                    </a:cubicBezTo>
                    <a:lnTo>
                      <a:pt x="2678" y="2233"/>
                    </a:lnTo>
                    <a:cubicBezTo>
                      <a:pt x="2629" y="2481"/>
                      <a:pt x="2529" y="2729"/>
                      <a:pt x="2405" y="2977"/>
                    </a:cubicBezTo>
                    <a:cubicBezTo>
                      <a:pt x="3521" y="2357"/>
                      <a:pt x="4488" y="1589"/>
                      <a:pt x="5231" y="721"/>
                    </a:cubicBezTo>
                    <a:cubicBezTo>
                      <a:pt x="5455" y="473"/>
                      <a:pt x="5628" y="176"/>
                      <a:pt x="5331" y="52"/>
                    </a:cubicBezTo>
                    <a:cubicBezTo>
                      <a:pt x="5265" y="16"/>
                      <a:pt x="5200" y="1"/>
                      <a:pt x="5133"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6" name="Google Shape;12006;p30"/>
              <p:cNvSpPr/>
              <p:nvPr/>
            </p:nvSpPr>
            <p:spPr>
              <a:xfrm>
                <a:off x="4011425" y="1323750"/>
                <a:ext cx="181000" cy="54975"/>
              </a:xfrm>
              <a:custGeom>
                <a:avLst/>
                <a:gdLst/>
                <a:ahLst/>
                <a:cxnLst/>
                <a:rect l="l" t="t" r="r" b="b"/>
                <a:pathLst>
                  <a:path w="7240" h="2199" extrusionOk="0">
                    <a:moveTo>
                      <a:pt x="2689" y="0"/>
                    </a:moveTo>
                    <a:cubicBezTo>
                      <a:pt x="2006" y="0"/>
                      <a:pt x="1318" y="49"/>
                      <a:pt x="621" y="98"/>
                    </a:cubicBezTo>
                    <a:cubicBezTo>
                      <a:pt x="323" y="147"/>
                      <a:pt x="1" y="321"/>
                      <a:pt x="174" y="544"/>
                    </a:cubicBezTo>
                    <a:cubicBezTo>
                      <a:pt x="323" y="717"/>
                      <a:pt x="720" y="891"/>
                      <a:pt x="992" y="1040"/>
                    </a:cubicBezTo>
                    <a:cubicBezTo>
                      <a:pt x="1538" y="1362"/>
                      <a:pt x="2158" y="1635"/>
                      <a:pt x="2827" y="1808"/>
                    </a:cubicBezTo>
                    <a:cubicBezTo>
                      <a:pt x="3628" y="2055"/>
                      <a:pt x="4480" y="2199"/>
                      <a:pt x="5411" y="2199"/>
                    </a:cubicBezTo>
                    <a:cubicBezTo>
                      <a:pt x="5604" y="2199"/>
                      <a:pt x="5800" y="2193"/>
                      <a:pt x="6000" y="2180"/>
                    </a:cubicBezTo>
                    <a:cubicBezTo>
                      <a:pt x="6248" y="2180"/>
                      <a:pt x="6446" y="2155"/>
                      <a:pt x="6694" y="2056"/>
                    </a:cubicBezTo>
                    <a:cubicBezTo>
                      <a:pt x="6917" y="1957"/>
                      <a:pt x="7140" y="1808"/>
                      <a:pt x="7190" y="1635"/>
                    </a:cubicBezTo>
                    <a:cubicBezTo>
                      <a:pt x="7239" y="1535"/>
                      <a:pt x="7190" y="1412"/>
                      <a:pt x="7140" y="1312"/>
                    </a:cubicBezTo>
                    <a:cubicBezTo>
                      <a:pt x="7016" y="1064"/>
                      <a:pt x="6768" y="916"/>
                      <a:pt x="6496" y="767"/>
                    </a:cubicBezTo>
                    <a:cubicBezTo>
                      <a:pt x="5752" y="346"/>
                      <a:pt x="4785" y="147"/>
                      <a:pt x="3769" y="48"/>
                    </a:cubicBezTo>
                    <a:cubicBezTo>
                      <a:pt x="3409" y="14"/>
                      <a:pt x="3050" y="0"/>
                      <a:pt x="26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7" name="Google Shape;12007;p30"/>
              <p:cNvSpPr/>
              <p:nvPr/>
            </p:nvSpPr>
            <p:spPr>
              <a:xfrm>
                <a:off x="4022600" y="1334025"/>
                <a:ext cx="119000" cy="37425"/>
              </a:xfrm>
              <a:custGeom>
                <a:avLst/>
                <a:gdLst/>
                <a:ahLst/>
                <a:cxnLst/>
                <a:rect l="l" t="t" r="r" b="b"/>
                <a:pathLst>
                  <a:path w="4760" h="1497" extrusionOk="0">
                    <a:moveTo>
                      <a:pt x="1303" y="0"/>
                    </a:moveTo>
                    <a:cubicBezTo>
                      <a:pt x="1087" y="0"/>
                      <a:pt x="867" y="3"/>
                      <a:pt x="645" y="9"/>
                    </a:cubicBezTo>
                    <a:cubicBezTo>
                      <a:pt x="422" y="9"/>
                      <a:pt x="0" y="9"/>
                      <a:pt x="25" y="257"/>
                    </a:cubicBezTo>
                    <a:cubicBezTo>
                      <a:pt x="50" y="455"/>
                      <a:pt x="422" y="579"/>
                      <a:pt x="620" y="653"/>
                    </a:cubicBezTo>
                    <a:cubicBezTo>
                      <a:pt x="1636" y="1100"/>
                      <a:pt x="2826" y="1397"/>
                      <a:pt x="4090" y="1496"/>
                    </a:cubicBezTo>
                    <a:cubicBezTo>
                      <a:pt x="3966" y="1372"/>
                      <a:pt x="3843" y="1248"/>
                      <a:pt x="3694" y="1124"/>
                    </a:cubicBezTo>
                    <a:cubicBezTo>
                      <a:pt x="4041" y="1100"/>
                      <a:pt x="4388" y="1075"/>
                      <a:pt x="4760" y="1025"/>
                    </a:cubicBezTo>
                    <a:cubicBezTo>
                      <a:pt x="4487" y="877"/>
                      <a:pt x="4214" y="728"/>
                      <a:pt x="3892" y="604"/>
                    </a:cubicBezTo>
                    <a:cubicBezTo>
                      <a:pt x="4115" y="530"/>
                      <a:pt x="4363" y="480"/>
                      <a:pt x="4586" y="381"/>
                    </a:cubicBezTo>
                    <a:cubicBezTo>
                      <a:pt x="4264" y="232"/>
                      <a:pt x="3892" y="158"/>
                      <a:pt x="3495" y="133"/>
                    </a:cubicBezTo>
                    <a:cubicBezTo>
                      <a:pt x="2765" y="37"/>
                      <a:pt x="2050" y="0"/>
                      <a:pt x="130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8" name="Google Shape;12008;p30"/>
              <p:cNvSpPr/>
              <p:nvPr/>
            </p:nvSpPr>
            <p:spPr>
              <a:xfrm>
                <a:off x="4021975" y="1262100"/>
                <a:ext cx="192750" cy="54450"/>
              </a:xfrm>
              <a:custGeom>
                <a:avLst/>
                <a:gdLst/>
                <a:ahLst/>
                <a:cxnLst/>
                <a:rect l="l" t="t" r="r" b="b"/>
                <a:pathLst>
                  <a:path w="7710" h="2178" extrusionOk="0">
                    <a:moveTo>
                      <a:pt x="6971" y="1"/>
                    </a:moveTo>
                    <a:cubicBezTo>
                      <a:pt x="6935" y="1"/>
                      <a:pt x="6900" y="4"/>
                      <a:pt x="6867" y="10"/>
                    </a:cubicBezTo>
                    <a:cubicBezTo>
                      <a:pt x="6619" y="10"/>
                      <a:pt x="6371" y="60"/>
                      <a:pt x="6123" y="109"/>
                    </a:cubicBezTo>
                    <a:cubicBezTo>
                      <a:pt x="4239" y="432"/>
                      <a:pt x="2355" y="779"/>
                      <a:pt x="521" y="1399"/>
                    </a:cubicBezTo>
                    <a:cubicBezTo>
                      <a:pt x="75" y="1547"/>
                      <a:pt x="0" y="1870"/>
                      <a:pt x="447" y="1894"/>
                    </a:cubicBezTo>
                    <a:cubicBezTo>
                      <a:pt x="918" y="1919"/>
                      <a:pt x="1364" y="1994"/>
                      <a:pt x="1785" y="2043"/>
                    </a:cubicBezTo>
                    <a:cubicBezTo>
                      <a:pt x="2459" y="2127"/>
                      <a:pt x="3167" y="2177"/>
                      <a:pt x="3878" y="2177"/>
                    </a:cubicBezTo>
                    <a:cubicBezTo>
                      <a:pt x="4214" y="2177"/>
                      <a:pt x="4550" y="2166"/>
                      <a:pt x="4884" y="2142"/>
                    </a:cubicBezTo>
                    <a:cubicBezTo>
                      <a:pt x="5454" y="2043"/>
                      <a:pt x="6024" y="2018"/>
                      <a:pt x="6619" y="1919"/>
                    </a:cubicBezTo>
                    <a:cubicBezTo>
                      <a:pt x="6817" y="1894"/>
                      <a:pt x="7065" y="1870"/>
                      <a:pt x="7189" y="1721"/>
                    </a:cubicBezTo>
                    <a:cubicBezTo>
                      <a:pt x="7313" y="1597"/>
                      <a:pt x="7239" y="1399"/>
                      <a:pt x="7338" y="1275"/>
                    </a:cubicBezTo>
                    <a:cubicBezTo>
                      <a:pt x="7388" y="1151"/>
                      <a:pt x="7586" y="1052"/>
                      <a:pt x="7611" y="928"/>
                    </a:cubicBezTo>
                    <a:cubicBezTo>
                      <a:pt x="7710" y="729"/>
                      <a:pt x="7462" y="605"/>
                      <a:pt x="7363" y="407"/>
                    </a:cubicBezTo>
                    <a:cubicBezTo>
                      <a:pt x="7313" y="283"/>
                      <a:pt x="7338" y="134"/>
                      <a:pt x="7239" y="60"/>
                    </a:cubicBezTo>
                    <a:cubicBezTo>
                      <a:pt x="7166" y="24"/>
                      <a:pt x="7067" y="1"/>
                      <a:pt x="69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9" name="Google Shape;12009;p30"/>
              <p:cNvSpPr/>
              <p:nvPr/>
            </p:nvSpPr>
            <p:spPr>
              <a:xfrm>
                <a:off x="4025700" y="1273575"/>
                <a:ext cx="125200" cy="39625"/>
              </a:xfrm>
              <a:custGeom>
                <a:avLst/>
                <a:gdLst/>
                <a:ahLst/>
                <a:cxnLst/>
                <a:rect l="l" t="t" r="r" b="b"/>
                <a:pathLst>
                  <a:path w="5008" h="1585" extrusionOk="0">
                    <a:moveTo>
                      <a:pt x="4397" y="0"/>
                    </a:moveTo>
                    <a:cubicBezTo>
                      <a:pt x="3266" y="0"/>
                      <a:pt x="2052" y="230"/>
                      <a:pt x="892" y="568"/>
                    </a:cubicBezTo>
                    <a:cubicBezTo>
                      <a:pt x="645" y="642"/>
                      <a:pt x="50" y="816"/>
                      <a:pt x="25" y="1064"/>
                    </a:cubicBezTo>
                    <a:cubicBezTo>
                      <a:pt x="0" y="1262"/>
                      <a:pt x="496" y="1386"/>
                      <a:pt x="669" y="1435"/>
                    </a:cubicBezTo>
                    <a:cubicBezTo>
                      <a:pt x="1289" y="1584"/>
                      <a:pt x="2033" y="1584"/>
                      <a:pt x="2776" y="1584"/>
                    </a:cubicBezTo>
                    <a:cubicBezTo>
                      <a:pt x="3247" y="1584"/>
                      <a:pt x="3719" y="1584"/>
                      <a:pt x="4214" y="1559"/>
                    </a:cubicBezTo>
                    <a:cubicBezTo>
                      <a:pt x="3867" y="1411"/>
                      <a:pt x="3495" y="1262"/>
                      <a:pt x="3074" y="1163"/>
                    </a:cubicBezTo>
                    <a:lnTo>
                      <a:pt x="5008" y="791"/>
                    </a:lnTo>
                    <a:cubicBezTo>
                      <a:pt x="4710" y="725"/>
                      <a:pt x="4369" y="692"/>
                      <a:pt x="4020" y="692"/>
                    </a:cubicBezTo>
                    <a:cubicBezTo>
                      <a:pt x="3845" y="692"/>
                      <a:pt x="3669" y="700"/>
                      <a:pt x="3495" y="716"/>
                    </a:cubicBezTo>
                    <a:cubicBezTo>
                      <a:pt x="3991" y="469"/>
                      <a:pt x="4487" y="270"/>
                      <a:pt x="4983" y="22"/>
                    </a:cubicBezTo>
                    <a:cubicBezTo>
                      <a:pt x="4790" y="8"/>
                      <a:pt x="4595" y="0"/>
                      <a:pt x="4397"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0" name="Google Shape;12010;p30"/>
              <p:cNvSpPr/>
              <p:nvPr/>
            </p:nvSpPr>
            <p:spPr>
              <a:xfrm>
                <a:off x="4013950" y="1165175"/>
                <a:ext cx="184675" cy="126900"/>
              </a:xfrm>
              <a:custGeom>
                <a:avLst/>
                <a:gdLst/>
                <a:ahLst/>
                <a:cxnLst/>
                <a:rect l="l" t="t" r="r" b="b"/>
                <a:pathLst>
                  <a:path w="7387" h="5076" extrusionOk="0">
                    <a:moveTo>
                      <a:pt x="6682" y="0"/>
                    </a:moveTo>
                    <a:cubicBezTo>
                      <a:pt x="6638" y="0"/>
                      <a:pt x="6592" y="6"/>
                      <a:pt x="6544" y="20"/>
                    </a:cubicBezTo>
                    <a:cubicBezTo>
                      <a:pt x="6395" y="45"/>
                      <a:pt x="6196" y="95"/>
                      <a:pt x="6048" y="169"/>
                    </a:cubicBezTo>
                    <a:cubicBezTo>
                      <a:pt x="5056" y="590"/>
                      <a:pt x="4189" y="1136"/>
                      <a:pt x="3370" y="1706"/>
                    </a:cubicBezTo>
                    <a:cubicBezTo>
                      <a:pt x="2875" y="2078"/>
                      <a:pt x="2428" y="2450"/>
                      <a:pt x="1957" y="2797"/>
                    </a:cubicBezTo>
                    <a:cubicBezTo>
                      <a:pt x="1486" y="3193"/>
                      <a:pt x="1015" y="3615"/>
                      <a:pt x="619" y="4036"/>
                    </a:cubicBezTo>
                    <a:cubicBezTo>
                      <a:pt x="396" y="4284"/>
                      <a:pt x="148" y="4532"/>
                      <a:pt x="73" y="4805"/>
                    </a:cubicBezTo>
                    <a:cubicBezTo>
                      <a:pt x="0" y="5009"/>
                      <a:pt x="57" y="5076"/>
                      <a:pt x="191" y="5076"/>
                    </a:cubicBezTo>
                    <a:cubicBezTo>
                      <a:pt x="285" y="5076"/>
                      <a:pt x="417" y="5044"/>
                      <a:pt x="569" y="5003"/>
                    </a:cubicBezTo>
                    <a:cubicBezTo>
                      <a:pt x="1362" y="4780"/>
                      <a:pt x="2181" y="4408"/>
                      <a:pt x="2924" y="4036"/>
                    </a:cubicBezTo>
                    <a:cubicBezTo>
                      <a:pt x="4486" y="3292"/>
                      <a:pt x="5924" y="2400"/>
                      <a:pt x="7138" y="1384"/>
                    </a:cubicBezTo>
                    <a:cubicBezTo>
                      <a:pt x="7188" y="1309"/>
                      <a:pt x="7213" y="1284"/>
                      <a:pt x="7262" y="1210"/>
                    </a:cubicBezTo>
                    <a:cubicBezTo>
                      <a:pt x="7287" y="1136"/>
                      <a:pt x="7163" y="1061"/>
                      <a:pt x="7138" y="962"/>
                    </a:cubicBezTo>
                    <a:cubicBezTo>
                      <a:pt x="7064" y="789"/>
                      <a:pt x="7386" y="466"/>
                      <a:pt x="7188" y="342"/>
                    </a:cubicBezTo>
                    <a:cubicBezTo>
                      <a:pt x="7138" y="318"/>
                      <a:pt x="7064" y="318"/>
                      <a:pt x="7039" y="293"/>
                    </a:cubicBezTo>
                    <a:cubicBezTo>
                      <a:pt x="6965" y="268"/>
                      <a:pt x="6965" y="169"/>
                      <a:pt x="6940" y="95"/>
                    </a:cubicBezTo>
                    <a:cubicBezTo>
                      <a:pt x="6887" y="41"/>
                      <a:pt x="6794" y="0"/>
                      <a:pt x="6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1" name="Google Shape;12011;p30"/>
              <p:cNvSpPr/>
              <p:nvPr/>
            </p:nvSpPr>
            <p:spPr>
              <a:xfrm>
                <a:off x="4020725" y="1204700"/>
                <a:ext cx="115925" cy="81075"/>
              </a:xfrm>
              <a:custGeom>
                <a:avLst/>
                <a:gdLst/>
                <a:ahLst/>
                <a:cxnLst/>
                <a:rect l="l" t="t" r="r" b="b"/>
                <a:pathLst>
                  <a:path w="4637" h="3243" extrusionOk="0">
                    <a:moveTo>
                      <a:pt x="3794" y="1"/>
                    </a:moveTo>
                    <a:cubicBezTo>
                      <a:pt x="3347" y="224"/>
                      <a:pt x="2951" y="497"/>
                      <a:pt x="2529" y="720"/>
                    </a:cubicBezTo>
                    <a:cubicBezTo>
                      <a:pt x="1835" y="1216"/>
                      <a:pt x="1240" y="1736"/>
                      <a:pt x="720" y="2306"/>
                    </a:cubicBezTo>
                    <a:cubicBezTo>
                      <a:pt x="571" y="2480"/>
                      <a:pt x="1" y="2976"/>
                      <a:pt x="50" y="3174"/>
                    </a:cubicBezTo>
                    <a:cubicBezTo>
                      <a:pt x="55" y="3223"/>
                      <a:pt x="92" y="3243"/>
                      <a:pt x="150" y="3243"/>
                    </a:cubicBezTo>
                    <a:cubicBezTo>
                      <a:pt x="388" y="3243"/>
                      <a:pt x="972" y="2907"/>
                      <a:pt x="1091" y="2827"/>
                    </a:cubicBezTo>
                    <a:cubicBezTo>
                      <a:pt x="2281" y="2207"/>
                      <a:pt x="3446" y="1563"/>
                      <a:pt x="4636" y="943"/>
                    </a:cubicBezTo>
                    <a:lnTo>
                      <a:pt x="4636" y="943"/>
                    </a:lnTo>
                    <a:cubicBezTo>
                      <a:pt x="4141" y="1067"/>
                      <a:pt x="3670" y="1166"/>
                      <a:pt x="3174" y="1290"/>
                    </a:cubicBezTo>
                    <a:cubicBezTo>
                      <a:pt x="3645" y="918"/>
                      <a:pt x="4091" y="497"/>
                      <a:pt x="4562" y="125"/>
                    </a:cubicBezTo>
                    <a:lnTo>
                      <a:pt x="4562" y="125"/>
                    </a:lnTo>
                    <a:cubicBezTo>
                      <a:pt x="3967" y="472"/>
                      <a:pt x="3347" y="794"/>
                      <a:pt x="2728" y="1067"/>
                    </a:cubicBezTo>
                    <a:cubicBezTo>
                      <a:pt x="2975" y="695"/>
                      <a:pt x="3347" y="323"/>
                      <a:pt x="3794"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2" name="Google Shape;12012;p30"/>
              <p:cNvSpPr/>
              <p:nvPr/>
            </p:nvSpPr>
            <p:spPr>
              <a:xfrm>
                <a:off x="3693500" y="1314975"/>
                <a:ext cx="212600" cy="64550"/>
              </a:xfrm>
              <a:custGeom>
                <a:avLst/>
                <a:gdLst/>
                <a:ahLst/>
                <a:cxnLst/>
                <a:rect l="l" t="t" r="r" b="b"/>
                <a:pathLst>
                  <a:path w="8504" h="2582" extrusionOk="0">
                    <a:moveTo>
                      <a:pt x="5969" y="1"/>
                    </a:moveTo>
                    <a:cubicBezTo>
                      <a:pt x="5740" y="1"/>
                      <a:pt x="5510" y="2"/>
                      <a:pt x="5281" y="2"/>
                    </a:cubicBezTo>
                    <a:cubicBezTo>
                      <a:pt x="3843" y="2"/>
                      <a:pt x="2356" y="27"/>
                      <a:pt x="893" y="424"/>
                    </a:cubicBezTo>
                    <a:cubicBezTo>
                      <a:pt x="695" y="498"/>
                      <a:pt x="497" y="548"/>
                      <a:pt x="298" y="672"/>
                    </a:cubicBezTo>
                    <a:cubicBezTo>
                      <a:pt x="150" y="796"/>
                      <a:pt x="1" y="969"/>
                      <a:pt x="26" y="1118"/>
                    </a:cubicBezTo>
                    <a:cubicBezTo>
                      <a:pt x="26" y="1217"/>
                      <a:pt x="75" y="1292"/>
                      <a:pt x="125" y="1391"/>
                    </a:cubicBezTo>
                    <a:cubicBezTo>
                      <a:pt x="150" y="1515"/>
                      <a:pt x="75" y="1639"/>
                      <a:pt x="125" y="1763"/>
                    </a:cubicBezTo>
                    <a:cubicBezTo>
                      <a:pt x="125" y="1961"/>
                      <a:pt x="274" y="2110"/>
                      <a:pt x="397" y="2258"/>
                    </a:cubicBezTo>
                    <a:cubicBezTo>
                      <a:pt x="497" y="2357"/>
                      <a:pt x="546" y="2457"/>
                      <a:pt x="670" y="2506"/>
                    </a:cubicBezTo>
                    <a:cubicBezTo>
                      <a:pt x="790" y="2561"/>
                      <a:pt x="929" y="2582"/>
                      <a:pt x="1077" y="2582"/>
                    </a:cubicBezTo>
                    <a:cubicBezTo>
                      <a:pt x="1265" y="2582"/>
                      <a:pt x="1467" y="2548"/>
                      <a:pt x="1662" y="2506"/>
                    </a:cubicBezTo>
                    <a:cubicBezTo>
                      <a:pt x="2430" y="2357"/>
                      <a:pt x="3174" y="2159"/>
                      <a:pt x="3967" y="2010"/>
                    </a:cubicBezTo>
                    <a:cubicBezTo>
                      <a:pt x="4389" y="1911"/>
                      <a:pt x="4860" y="1837"/>
                      <a:pt x="5256" y="1663"/>
                    </a:cubicBezTo>
                    <a:cubicBezTo>
                      <a:pt x="5727" y="1515"/>
                      <a:pt x="6149" y="1341"/>
                      <a:pt x="6595" y="1143"/>
                    </a:cubicBezTo>
                    <a:cubicBezTo>
                      <a:pt x="7066" y="969"/>
                      <a:pt x="7512" y="746"/>
                      <a:pt x="7983" y="548"/>
                    </a:cubicBezTo>
                    <a:cubicBezTo>
                      <a:pt x="8429" y="374"/>
                      <a:pt x="8504" y="176"/>
                      <a:pt x="8008" y="126"/>
                    </a:cubicBezTo>
                    <a:cubicBezTo>
                      <a:pt x="7339" y="15"/>
                      <a:pt x="6655" y="1"/>
                      <a:pt x="59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3" name="Google Shape;12013;p30"/>
              <p:cNvSpPr/>
              <p:nvPr/>
            </p:nvSpPr>
            <p:spPr>
              <a:xfrm>
                <a:off x="3766625" y="1316275"/>
                <a:ext cx="117800" cy="37425"/>
              </a:xfrm>
              <a:custGeom>
                <a:avLst/>
                <a:gdLst/>
                <a:ahLst/>
                <a:cxnLst/>
                <a:rect l="l" t="t" r="r" b="b"/>
                <a:pathLst>
                  <a:path w="4712" h="1497" extrusionOk="0">
                    <a:moveTo>
                      <a:pt x="30" y="366"/>
                    </a:moveTo>
                    <a:lnTo>
                      <a:pt x="30" y="366"/>
                    </a:lnTo>
                    <a:cubicBezTo>
                      <a:pt x="20" y="368"/>
                      <a:pt x="10" y="370"/>
                      <a:pt x="1" y="372"/>
                    </a:cubicBezTo>
                    <a:cubicBezTo>
                      <a:pt x="11" y="370"/>
                      <a:pt x="20" y="368"/>
                      <a:pt x="30" y="366"/>
                    </a:cubicBezTo>
                    <a:close/>
                    <a:moveTo>
                      <a:pt x="2703" y="0"/>
                    </a:moveTo>
                    <a:cubicBezTo>
                      <a:pt x="1796" y="74"/>
                      <a:pt x="889" y="196"/>
                      <a:pt x="30" y="366"/>
                    </a:cubicBezTo>
                    <a:lnTo>
                      <a:pt x="30" y="366"/>
                    </a:lnTo>
                    <a:cubicBezTo>
                      <a:pt x="48" y="363"/>
                      <a:pt x="66" y="362"/>
                      <a:pt x="85" y="362"/>
                    </a:cubicBezTo>
                    <a:cubicBezTo>
                      <a:pt x="165" y="362"/>
                      <a:pt x="251" y="385"/>
                      <a:pt x="323" y="421"/>
                    </a:cubicBezTo>
                    <a:cubicBezTo>
                      <a:pt x="621" y="496"/>
                      <a:pt x="943" y="595"/>
                      <a:pt x="1290" y="694"/>
                    </a:cubicBezTo>
                    <a:cubicBezTo>
                      <a:pt x="869" y="744"/>
                      <a:pt x="472" y="868"/>
                      <a:pt x="100" y="992"/>
                    </a:cubicBezTo>
                    <a:cubicBezTo>
                      <a:pt x="670" y="1041"/>
                      <a:pt x="1240" y="1041"/>
                      <a:pt x="1811" y="1041"/>
                    </a:cubicBezTo>
                    <a:cubicBezTo>
                      <a:pt x="1464" y="1116"/>
                      <a:pt x="1092" y="1289"/>
                      <a:pt x="794" y="1438"/>
                    </a:cubicBezTo>
                    <a:cubicBezTo>
                      <a:pt x="1000" y="1477"/>
                      <a:pt x="1218" y="1497"/>
                      <a:pt x="1443" y="1497"/>
                    </a:cubicBezTo>
                    <a:cubicBezTo>
                      <a:pt x="1924" y="1497"/>
                      <a:pt x="2436" y="1408"/>
                      <a:pt x="2926" y="1240"/>
                    </a:cubicBezTo>
                    <a:cubicBezTo>
                      <a:pt x="3521" y="1066"/>
                      <a:pt x="4066" y="719"/>
                      <a:pt x="4587" y="421"/>
                    </a:cubicBezTo>
                    <a:cubicBezTo>
                      <a:pt x="4661" y="372"/>
                      <a:pt x="4711" y="322"/>
                      <a:pt x="4711" y="248"/>
                    </a:cubicBezTo>
                    <a:cubicBezTo>
                      <a:pt x="4711" y="198"/>
                      <a:pt x="4017" y="99"/>
                      <a:pt x="3918" y="99"/>
                    </a:cubicBezTo>
                    <a:cubicBezTo>
                      <a:pt x="3521" y="50"/>
                      <a:pt x="3100" y="0"/>
                      <a:pt x="270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4" name="Google Shape;12014;p30"/>
              <p:cNvSpPr/>
              <p:nvPr/>
            </p:nvSpPr>
            <p:spPr>
              <a:xfrm>
                <a:off x="3987275" y="1118850"/>
                <a:ext cx="123975" cy="158400"/>
              </a:xfrm>
              <a:custGeom>
                <a:avLst/>
                <a:gdLst/>
                <a:ahLst/>
                <a:cxnLst/>
                <a:rect l="l" t="t" r="r" b="b"/>
                <a:pathLst>
                  <a:path w="4959" h="6336" extrusionOk="0">
                    <a:moveTo>
                      <a:pt x="4480" y="1"/>
                    </a:moveTo>
                    <a:cubicBezTo>
                      <a:pt x="4353" y="1"/>
                      <a:pt x="4172" y="96"/>
                      <a:pt x="4013" y="96"/>
                    </a:cubicBezTo>
                    <a:cubicBezTo>
                      <a:pt x="3988" y="96"/>
                      <a:pt x="3965" y="93"/>
                      <a:pt x="3942" y="88"/>
                    </a:cubicBezTo>
                    <a:cubicBezTo>
                      <a:pt x="3867" y="64"/>
                      <a:pt x="3793" y="39"/>
                      <a:pt x="3743" y="39"/>
                    </a:cubicBezTo>
                    <a:cubicBezTo>
                      <a:pt x="3714" y="34"/>
                      <a:pt x="3684" y="32"/>
                      <a:pt x="3654" y="32"/>
                    </a:cubicBezTo>
                    <a:cubicBezTo>
                      <a:pt x="3511" y="32"/>
                      <a:pt x="3371" y="81"/>
                      <a:pt x="3248" y="163"/>
                    </a:cubicBezTo>
                    <a:cubicBezTo>
                      <a:pt x="3074" y="262"/>
                      <a:pt x="3000" y="336"/>
                      <a:pt x="2876" y="460"/>
                    </a:cubicBezTo>
                    <a:cubicBezTo>
                      <a:pt x="1958" y="1402"/>
                      <a:pt x="1339" y="2419"/>
                      <a:pt x="893" y="3435"/>
                    </a:cubicBezTo>
                    <a:cubicBezTo>
                      <a:pt x="471" y="4402"/>
                      <a:pt x="198" y="5344"/>
                      <a:pt x="0" y="6286"/>
                    </a:cubicBezTo>
                    <a:lnTo>
                      <a:pt x="0" y="6335"/>
                    </a:lnTo>
                    <a:lnTo>
                      <a:pt x="74" y="6335"/>
                    </a:lnTo>
                    <a:cubicBezTo>
                      <a:pt x="322" y="6335"/>
                      <a:pt x="570" y="6162"/>
                      <a:pt x="744" y="6013"/>
                    </a:cubicBezTo>
                    <a:cubicBezTo>
                      <a:pt x="2578" y="4501"/>
                      <a:pt x="4140" y="2617"/>
                      <a:pt x="4884" y="782"/>
                    </a:cubicBezTo>
                    <a:cubicBezTo>
                      <a:pt x="4908" y="634"/>
                      <a:pt x="4958" y="460"/>
                      <a:pt x="4884" y="386"/>
                    </a:cubicBezTo>
                    <a:cubicBezTo>
                      <a:pt x="4809" y="287"/>
                      <a:pt x="4685" y="262"/>
                      <a:pt x="4661" y="187"/>
                    </a:cubicBezTo>
                    <a:cubicBezTo>
                      <a:pt x="4636" y="138"/>
                      <a:pt x="4636" y="64"/>
                      <a:pt x="4586" y="39"/>
                    </a:cubicBezTo>
                    <a:cubicBezTo>
                      <a:pt x="4559" y="11"/>
                      <a:pt x="4522"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5" name="Google Shape;12015;p30"/>
              <p:cNvSpPr/>
              <p:nvPr/>
            </p:nvSpPr>
            <p:spPr>
              <a:xfrm>
                <a:off x="3989125" y="1148925"/>
                <a:ext cx="90500" cy="127350"/>
              </a:xfrm>
              <a:custGeom>
                <a:avLst/>
                <a:gdLst/>
                <a:ahLst/>
                <a:cxnLst/>
                <a:rect l="l" t="t" r="r" b="b"/>
                <a:pathLst>
                  <a:path w="3620" h="5094" extrusionOk="0">
                    <a:moveTo>
                      <a:pt x="2876" y="1"/>
                    </a:moveTo>
                    <a:lnTo>
                      <a:pt x="2876" y="1"/>
                    </a:lnTo>
                    <a:cubicBezTo>
                      <a:pt x="2207" y="621"/>
                      <a:pt x="1686" y="1315"/>
                      <a:pt x="1240" y="2034"/>
                    </a:cubicBezTo>
                    <a:cubicBezTo>
                      <a:pt x="744" y="2827"/>
                      <a:pt x="397" y="3670"/>
                      <a:pt x="124" y="4463"/>
                    </a:cubicBezTo>
                    <a:cubicBezTo>
                      <a:pt x="75" y="4686"/>
                      <a:pt x="0" y="4909"/>
                      <a:pt x="124" y="5083"/>
                    </a:cubicBezTo>
                    <a:cubicBezTo>
                      <a:pt x="143" y="5090"/>
                      <a:pt x="164" y="5094"/>
                      <a:pt x="186" y="5094"/>
                    </a:cubicBezTo>
                    <a:cubicBezTo>
                      <a:pt x="306" y="5094"/>
                      <a:pt x="458" y="4986"/>
                      <a:pt x="521" y="4860"/>
                    </a:cubicBezTo>
                    <a:cubicBezTo>
                      <a:pt x="1265" y="4091"/>
                      <a:pt x="1860" y="3347"/>
                      <a:pt x="2479" y="2554"/>
                    </a:cubicBezTo>
                    <a:cubicBezTo>
                      <a:pt x="2975" y="1860"/>
                      <a:pt x="3471" y="1191"/>
                      <a:pt x="3620" y="497"/>
                    </a:cubicBezTo>
                    <a:lnTo>
                      <a:pt x="3620" y="497"/>
                    </a:lnTo>
                    <a:cubicBezTo>
                      <a:pt x="3471" y="596"/>
                      <a:pt x="3297" y="720"/>
                      <a:pt x="3099" y="819"/>
                    </a:cubicBezTo>
                    <a:cubicBezTo>
                      <a:pt x="3248" y="596"/>
                      <a:pt x="3372" y="348"/>
                      <a:pt x="3446" y="100"/>
                    </a:cubicBezTo>
                    <a:lnTo>
                      <a:pt x="3446" y="100"/>
                    </a:lnTo>
                    <a:cubicBezTo>
                      <a:pt x="3198" y="298"/>
                      <a:pt x="2950" y="472"/>
                      <a:pt x="2727" y="670"/>
                    </a:cubicBezTo>
                    <a:cubicBezTo>
                      <a:pt x="2826" y="447"/>
                      <a:pt x="2876" y="224"/>
                      <a:pt x="2876"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6" name="Google Shape;12016;p30"/>
              <p:cNvSpPr/>
              <p:nvPr/>
            </p:nvSpPr>
            <p:spPr>
              <a:xfrm>
                <a:off x="3767875" y="1203475"/>
                <a:ext cx="144425" cy="101650"/>
              </a:xfrm>
              <a:custGeom>
                <a:avLst/>
                <a:gdLst/>
                <a:ahLst/>
                <a:cxnLst/>
                <a:rect l="l" t="t" r="r" b="b"/>
                <a:pathLst>
                  <a:path w="5777" h="4066" extrusionOk="0">
                    <a:moveTo>
                      <a:pt x="1314" y="0"/>
                    </a:moveTo>
                    <a:cubicBezTo>
                      <a:pt x="1116" y="0"/>
                      <a:pt x="868" y="25"/>
                      <a:pt x="695" y="149"/>
                    </a:cubicBezTo>
                    <a:cubicBezTo>
                      <a:pt x="645" y="223"/>
                      <a:pt x="596" y="273"/>
                      <a:pt x="546" y="298"/>
                    </a:cubicBezTo>
                    <a:cubicBezTo>
                      <a:pt x="397" y="397"/>
                      <a:pt x="75" y="372"/>
                      <a:pt x="25" y="496"/>
                    </a:cubicBezTo>
                    <a:cubicBezTo>
                      <a:pt x="1" y="521"/>
                      <a:pt x="25" y="546"/>
                      <a:pt x="25" y="595"/>
                    </a:cubicBezTo>
                    <a:cubicBezTo>
                      <a:pt x="75" y="769"/>
                      <a:pt x="199" y="918"/>
                      <a:pt x="298" y="1091"/>
                    </a:cubicBezTo>
                    <a:cubicBezTo>
                      <a:pt x="620" y="1512"/>
                      <a:pt x="992" y="1884"/>
                      <a:pt x="1414" y="2231"/>
                    </a:cubicBezTo>
                    <a:cubicBezTo>
                      <a:pt x="1686" y="2479"/>
                      <a:pt x="2009" y="2653"/>
                      <a:pt x="2356" y="2851"/>
                    </a:cubicBezTo>
                    <a:cubicBezTo>
                      <a:pt x="2876" y="3124"/>
                      <a:pt x="3422" y="3397"/>
                      <a:pt x="4016" y="3570"/>
                    </a:cubicBezTo>
                    <a:cubicBezTo>
                      <a:pt x="4314" y="3694"/>
                      <a:pt x="4636" y="3768"/>
                      <a:pt x="4934" y="3868"/>
                    </a:cubicBezTo>
                    <a:cubicBezTo>
                      <a:pt x="5033" y="3892"/>
                      <a:pt x="5777" y="4066"/>
                      <a:pt x="5777" y="4066"/>
                    </a:cubicBezTo>
                    <a:cubicBezTo>
                      <a:pt x="5529" y="2702"/>
                      <a:pt x="4636" y="1463"/>
                      <a:pt x="3248" y="620"/>
                    </a:cubicBezTo>
                    <a:cubicBezTo>
                      <a:pt x="2727" y="273"/>
                      <a:pt x="2108" y="25"/>
                      <a:pt x="1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7" name="Google Shape;12017;p30"/>
              <p:cNvSpPr/>
              <p:nvPr/>
            </p:nvSpPr>
            <p:spPr>
              <a:xfrm>
                <a:off x="3823650" y="1248100"/>
                <a:ext cx="81225" cy="51450"/>
              </a:xfrm>
              <a:custGeom>
                <a:avLst/>
                <a:gdLst/>
                <a:ahLst/>
                <a:cxnLst/>
                <a:rect l="l" t="t" r="r" b="b"/>
                <a:pathLst>
                  <a:path w="3249" h="2058" extrusionOk="0">
                    <a:moveTo>
                      <a:pt x="1513" y="0"/>
                    </a:moveTo>
                    <a:cubicBezTo>
                      <a:pt x="1516" y="6"/>
                      <a:pt x="1520" y="12"/>
                      <a:pt x="1525" y="18"/>
                    </a:cubicBezTo>
                    <a:lnTo>
                      <a:pt x="1525" y="18"/>
                    </a:lnTo>
                    <a:cubicBezTo>
                      <a:pt x="1521" y="12"/>
                      <a:pt x="1517" y="6"/>
                      <a:pt x="1513" y="0"/>
                    </a:cubicBezTo>
                    <a:close/>
                    <a:moveTo>
                      <a:pt x="1525" y="18"/>
                    </a:moveTo>
                    <a:cubicBezTo>
                      <a:pt x="1668" y="237"/>
                      <a:pt x="1788" y="479"/>
                      <a:pt x="1885" y="744"/>
                    </a:cubicBezTo>
                    <a:cubicBezTo>
                      <a:pt x="1538" y="546"/>
                      <a:pt x="1166" y="347"/>
                      <a:pt x="720" y="248"/>
                    </a:cubicBezTo>
                    <a:lnTo>
                      <a:pt x="720" y="248"/>
                    </a:lnTo>
                    <a:cubicBezTo>
                      <a:pt x="893" y="496"/>
                      <a:pt x="1042" y="719"/>
                      <a:pt x="1141" y="967"/>
                    </a:cubicBezTo>
                    <a:cubicBezTo>
                      <a:pt x="769" y="917"/>
                      <a:pt x="372" y="868"/>
                      <a:pt x="1" y="818"/>
                    </a:cubicBezTo>
                    <a:lnTo>
                      <a:pt x="1" y="818"/>
                    </a:lnTo>
                    <a:cubicBezTo>
                      <a:pt x="273" y="1240"/>
                      <a:pt x="769" y="1537"/>
                      <a:pt x="1364" y="1711"/>
                    </a:cubicBezTo>
                    <a:cubicBezTo>
                      <a:pt x="1736" y="1810"/>
                      <a:pt x="2256" y="2033"/>
                      <a:pt x="2752" y="2058"/>
                    </a:cubicBezTo>
                    <a:cubicBezTo>
                      <a:pt x="3248" y="2008"/>
                      <a:pt x="3199" y="1636"/>
                      <a:pt x="3124" y="1438"/>
                    </a:cubicBezTo>
                    <a:cubicBezTo>
                      <a:pt x="2951" y="1116"/>
                      <a:pt x="2752" y="843"/>
                      <a:pt x="2455" y="595"/>
                    </a:cubicBezTo>
                    <a:cubicBezTo>
                      <a:pt x="2306" y="471"/>
                      <a:pt x="2157" y="347"/>
                      <a:pt x="2009" y="248"/>
                    </a:cubicBezTo>
                    <a:cubicBezTo>
                      <a:pt x="1892" y="202"/>
                      <a:pt x="1601" y="111"/>
                      <a:pt x="1525" y="18"/>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8" name="Google Shape;12018;p30"/>
              <p:cNvSpPr/>
              <p:nvPr/>
            </p:nvSpPr>
            <p:spPr>
              <a:xfrm>
                <a:off x="3920325" y="1119475"/>
                <a:ext cx="77500" cy="162550"/>
              </a:xfrm>
              <a:custGeom>
                <a:avLst/>
                <a:gdLst/>
                <a:ahLst/>
                <a:cxnLst/>
                <a:rect l="l" t="t" r="r" b="b"/>
                <a:pathLst>
                  <a:path w="3100" h="6502" extrusionOk="0">
                    <a:moveTo>
                      <a:pt x="2207" y="1"/>
                    </a:moveTo>
                    <a:cubicBezTo>
                      <a:pt x="1990" y="1"/>
                      <a:pt x="1774" y="169"/>
                      <a:pt x="1557" y="169"/>
                    </a:cubicBezTo>
                    <a:cubicBezTo>
                      <a:pt x="1534" y="169"/>
                      <a:pt x="1511" y="167"/>
                      <a:pt x="1488" y="162"/>
                    </a:cubicBezTo>
                    <a:cubicBezTo>
                      <a:pt x="1456" y="153"/>
                      <a:pt x="1425" y="149"/>
                      <a:pt x="1396" y="149"/>
                    </a:cubicBezTo>
                    <a:cubicBezTo>
                      <a:pt x="1109" y="149"/>
                      <a:pt x="956" y="555"/>
                      <a:pt x="844" y="757"/>
                    </a:cubicBezTo>
                    <a:cubicBezTo>
                      <a:pt x="645" y="1030"/>
                      <a:pt x="497" y="1352"/>
                      <a:pt x="373" y="1650"/>
                    </a:cubicBezTo>
                    <a:cubicBezTo>
                      <a:pt x="125" y="2245"/>
                      <a:pt x="1" y="2865"/>
                      <a:pt x="1" y="3459"/>
                    </a:cubicBezTo>
                    <a:cubicBezTo>
                      <a:pt x="1" y="4253"/>
                      <a:pt x="224" y="5021"/>
                      <a:pt x="670" y="5691"/>
                    </a:cubicBezTo>
                    <a:cubicBezTo>
                      <a:pt x="819" y="5889"/>
                      <a:pt x="1042" y="6310"/>
                      <a:pt x="1364" y="6459"/>
                    </a:cubicBezTo>
                    <a:cubicBezTo>
                      <a:pt x="1428" y="6489"/>
                      <a:pt x="1489" y="6502"/>
                      <a:pt x="1547" y="6502"/>
                    </a:cubicBezTo>
                    <a:cubicBezTo>
                      <a:pt x="1832" y="6502"/>
                      <a:pt x="2050" y="6194"/>
                      <a:pt x="2133" y="5988"/>
                    </a:cubicBezTo>
                    <a:cubicBezTo>
                      <a:pt x="2505" y="4798"/>
                      <a:pt x="2678" y="3633"/>
                      <a:pt x="2901" y="2468"/>
                    </a:cubicBezTo>
                    <a:cubicBezTo>
                      <a:pt x="2976" y="2096"/>
                      <a:pt x="3025" y="1749"/>
                      <a:pt x="3050" y="1377"/>
                    </a:cubicBezTo>
                    <a:cubicBezTo>
                      <a:pt x="3100" y="1129"/>
                      <a:pt x="3100" y="832"/>
                      <a:pt x="3000" y="633"/>
                    </a:cubicBezTo>
                    <a:cubicBezTo>
                      <a:pt x="2901" y="435"/>
                      <a:pt x="2629" y="63"/>
                      <a:pt x="2306" y="14"/>
                    </a:cubicBezTo>
                    <a:cubicBezTo>
                      <a:pt x="2273" y="5"/>
                      <a:pt x="2240" y="1"/>
                      <a:pt x="2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9" name="Google Shape;12019;p30"/>
              <p:cNvSpPr/>
              <p:nvPr/>
            </p:nvSpPr>
            <p:spPr>
              <a:xfrm>
                <a:off x="3933350" y="1176200"/>
                <a:ext cx="42175" cy="96200"/>
              </a:xfrm>
              <a:custGeom>
                <a:avLst/>
                <a:gdLst/>
                <a:ahLst/>
                <a:cxnLst/>
                <a:rect l="l" t="t" r="r" b="b"/>
                <a:pathLst>
                  <a:path w="1687" h="3848" extrusionOk="0">
                    <a:moveTo>
                      <a:pt x="521" y="1"/>
                    </a:moveTo>
                    <a:cubicBezTo>
                      <a:pt x="347" y="372"/>
                      <a:pt x="248" y="744"/>
                      <a:pt x="224" y="1116"/>
                    </a:cubicBezTo>
                    <a:cubicBezTo>
                      <a:pt x="174" y="1339"/>
                      <a:pt x="25" y="1587"/>
                      <a:pt x="25" y="1835"/>
                    </a:cubicBezTo>
                    <a:cubicBezTo>
                      <a:pt x="0" y="2480"/>
                      <a:pt x="496" y="3198"/>
                      <a:pt x="893" y="3694"/>
                    </a:cubicBezTo>
                    <a:cubicBezTo>
                      <a:pt x="957" y="3780"/>
                      <a:pt x="1059" y="3848"/>
                      <a:pt x="1183" y="3848"/>
                    </a:cubicBezTo>
                    <a:cubicBezTo>
                      <a:pt x="1201" y="3848"/>
                      <a:pt x="1220" y="3846"/>
                      <a:pt x="1240" y="3843"/>
                    </a:cubicBezTo>
                    <a:lnTo>
                      <a:pt x="1513" y="2356"/>
                    </a:lnTo>
                    <a:cubicBezTo>
                      <a:pt x="1587" y="1959"/>
                      <a:pt x="1686" y="1562"/>
                      <a:pt x="1612" y="1190"/>
                    </a:cubicBezTo>
                    <a:lnTo>
                      <a:pt x="1612" y="1190"/>
                    </a:lnTo>
                    <a:cubicBezTo>
                      <a:pt x="1513" y="1265"/>
                      <a:pt x="1438" y="1389"/>
                      <a:pt x="1339" y="1488"/>
                    </a:cubicBezTo>
                    <a:cubicBezTo>
                      <a:pt x="1364" y="1017"/>
                      <a:pt x="1314" y="571"/>
                      <a:pt x="1141" y="149"/>
                    </a:cubicBezTo>
                    <a:cubicBezTo>
                      <a:pt x="1017" y="372"/>
                      <a:pt x="967" y="571"/>
                      <a:pt x="942" y="769"/>
                    </a:cubicBezTo>
                    <a:cubicBezTo>
                      <a:pt x="818" y="496"/>
                      <a:pt x="695" y="248"/>
                      <a:pt x="521"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0" name="Google Shape;12020;p30"/>
              <p:cNvSpPr/>
              <p:nvPr/>
            </p:nvSpPr>
            <p:spPr>
              <a:xfrm>
                <a:off x="3707150" y="1252125"/>
                <a:ext cx="195225" cy="73700"/>
              </a:xfrm>
              <a:custGeom>
                <a:avLst/>
                <a:gdLst/>
                <a:ahLst/>
                <a:cxnLst/>
                <a:rect l="l" t="t" r="r" b="b"/>
                <a:pathLst>
                  <a:path w="7809" h="2948" extrusionOk="0">
                    <a:moveTo>
                      <a:pt x="1537" y="0"/>
                    </a:moveTo>
                    <a:cubicBezTo>
                      <a:pt x="1432" y="0"/>
                      <a:pt x="1326" y="13"/>
                      <a:pt x="1215" y="62"/>
                    </a:cubicBezTo>
                    <a:cubicBezTo>
                      <a:pt x="1017" y="161"/>
                      <a:pt x="893" y="285"/>
                      <a:pt x="744" y="409"/>
                    </a:cubicBezTo>
                    <a:cubicBezTo>
                      <a:pt x="570" y="558"/>
                      <a:pt x="322" y="657"/>
                      <a:pt x="149" y="831"/>
                    </a:cubicBezTo>
                    <a:cubicBezTo>
                      <a:pt x="0" y="1004"/>
                      <a:pt x="75" y="1128"/>
                      <a:pt x="99" y="1252"/>
                    </a:cubicBezTo>
                    <a:cubicBezTo>
                      <a:pt x="124" y="1302"/>
                      <a:pt x="149" y="1302"/>
                      <a:pt x="149" y="1401"/>
                    </a:cubicBezTo>
                    <a:cubicBezTo>
                      <a:pt x="149" y="1451"/>
                      <a:pt x="124" y="1525"/>
                      <a:pt x="149" y="1624"/>
                    </a:cubicBezTo>
                    <a:cubicBezTo>
                      <a:pt x="199" y="1872"/>
                      <a:pt x="446" y="2120"/>
                      <a:pt x="719" y="2244"/>
                    </a:cubicBezTo>
                    <a:cubicBezTo>
                      <a:pt x="2013" y="2761"/>
                      <a:pt x="3705" y="2948"/>
                      <a:pt x="5387" y="2948"/>
                    </a:cubicBezTo>
                    <a:cubicBezTo>
                      <a:pt x="5961" y="2948"/>
                      <a:pt x="6535" y="2926"/>
                      <a:pt x="7090" y="2888"/>
                    </a:cubicBezTo>
                    <a:cubicBezTo>
                      <a:pt x="7338" y="2864"/>
                      <a:pt x="7660" y="2789"/>
                      <a:pt x="7759" y="2640"/>
                    </a:cubicBezTo>
                    <a:cubicBezTo>
                      <a:pt x="7809" y="2467"/>
                      <a:pt x="7710" y="2393"/>
                      <a:pt x="7586" y="2293"/>
                    </a:cubicBezTo>
                    <a:cubicBezTo>
                      <a:pt x="7065" y="1822"/>
                      <a:pt x="6421" y="1500"/>
                      <a:pt x="5727" y="1178"/>
                    </a:cubicBezTo>
                    <a:cubicBezTo>
                      <a:pt x="5553" y="1079"/>
                      <a:pt x="5355" y="1029"/>
                      <a:pt x="5181" y="930"/>
                    </a:cubicBezTo>
                    <a:cubicBezTo>
                      <a:pt x="4140" y="508"/>
                      <a:pt x="3099" y="62"/>
                      <a:pt x="1859" y="13"/>
                    </a:cubicBezTo>
                    <a:cubicBezTo>
                      <a:pt x="1748" y="13"/>
                      <a:pt x="1643" y="0"/>
                      <a:pt x="15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1" name="Google Shape;12021;p30"/>
              <p:cNvSpPr/>
              <p:nvPr/>
            </p:nvSpPr>
            <p:spPr>
              <a:xfrm>
                <a:off x="3771600" y="1278450"/>
                <a:ext cx="119000" cy="39700"/>
              </a:xfrm>
              <a:custGeom>
                <a:avLst/>
                <a:gdLst/>
                <a:ahLst/>
                <a:cxnLst/>
                <a:rect l="l" t="t" r="r" b="b"/>
                <a:pathLst>
                  <a:path w="4760" h="1588" extrusionOk="0">
                    <a:moveTo>
                      <a:pt x="719" y="1"/>
                    </a:moveTo>
                    <a:lnTo>
                      <a:pt x="719" y="1"/>
                    </a:lnTo>
                    <a:cubicBezTo>
                      <a:pt x="731" y="17"/>
                      <a:pt x="751" y="31"/>
                      <a:pt x="776" y="42"/>
                    </a:cubicBezTo>
                    <a:lnTo>
                      <a:pt x="776" y="42"/>
                    </a:lnTo>
                    <a:cubicBezTo>
                      <a:pt x="757" y="28"/>
                      <a:pt x="738" y="14"/>
                      <a:pt x="719" y="1"/>
                    </a:cubicBezTo>
                    <a:close/>
                    <a:moveTo>
                      <a:pt x="776" y="42"/>
                    </a:moveTo>
                    <a:lnTo>
                      <a:pt x="776" y="42"/>
                    </a:lnTo>
                    <a:cubicBezTo>
                      <a:pt x="931" y="157"/>
                      <a:pt x="1091" y="287"/>
                      <a:pt x="1289" y="398"/>
                    </a:cubicBezTo>
                    <a:cubicBezTo>
                      <a:pt x="1125" y="377"/>
                      <a:pt x="948" y="365"/>
                      <a:pt x="767" y="365"/>
                    </a:cubicBezTo>
                    <a:cubicBezTo>
                      <a:pt x="511" y="365"/>
                      <a:pt x="247" y="389"/>
                      <a:pt x="0" y="447"/>
                    </a:cubicBezTo>
                    <a:cubicBezTo>
                      <a:pt x="397" y="596"/>
                      <a:pt x="843" y="769"/>
                      <a:pt x="1240" y="943"/>
                    </a:cubicBezTo>
                    <a:lnTo>
                      <a:pt x="595" y="1116"/>
                    </a:lnTo>
                    <a:cubicBezTo>
                      <a:pt x="630" y="1109"/>
                      <a:pt x="671" y="1106"/>
                      <a:pt x="715" y="1106"/>
                    </a:cubicBezTo>
                    <a:cubicBezTo>
                      <a:pt x="985" y="1106"/>
                      <a:pt x="1399" y="1219"/>
                      <a:pt x="1612" y="1240"/>
                    </a:cubicBezTo>
                    <a:cubicBezTo>
                      <a:pt x="1959" y="1265"/>
                      <a:pt x="2256" y="1315"/>
                      <a:pt x="2603" y="1340"/>
                    </a:cubicBezTo>
                    <a:cubicBezTo>
                      <a:pt x="3322" y="1389"/>
                      <a:pt x="4016" y="1488"/>
                      <a:pt x="4735" y="1587"/>
                    </a:cubicBezTo>
                    <a:cubicBezTo>
                      <a:pt x="4760" y="1513"/>
                      <a:pt x="4710" y="1463"/>
                      <a:pt x="4636" y="1439"/>
                    </a:cubicBezTo>
                    <a:cubicBezTo>
                      <a:pt x="4239" y="1216"/>
                      <a:pt x="3942" y="968"/>
                      <a:pt x="3471" y="769"/>
                    </a:cubicBezTo>
                    <a:cubicBezTo>
                      <a:pt x="3000" y="596"/>
                      <a:pt x="2479" y="398"/>
                      <a:pt x="1983" y="274"/>
                    </a:cubicBezTo>
                    <a:cubicBezTo>
                      <a:pt x="1760" y="224"/>
                      <a:pt x="1562" y="150"/>
                      <a:pt x="1364" y="125"/>
                    </a:cubicBezTo>
                    <a:cubicBezTo>
                      <a:pt x="1177" y="104"/>
                      <a:pt x="904" y="101"/>
                      <a:pt x="776" y="42"/>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2" name="Google Shape;12022;p30"/>
              <p:cNvSpPr/>
              <p:nvPr/>
            </p:nvSpPr>
            <p:spPr>
              <a:xfrm>
                <a:off x="3840375" y="1140875"/>
                <a:ext cx="108500" cy="154650"/>
              </a:xfrm>
              <a:custGeom>
                <a:avLst/>
                <a:gdLst/>
                <a:ahLst/>
                <a:cxnLst/>
                <a:rect l="l" t="t" r="r" b="b"/>
                <a:pathLst>
                  <a:path w="4340" h="6186" extrusionOk="0">
                    <a:moveTo>
                      <a:pt x="1488" y="1"/>
                    </a:moveTo>
                    <a:cubicBezTo>
                      <a:pt x="1240" y="1"/>
                      <a:pt x="1067" y="273"/>
                      <a:pt x="819" y="323"/>
                    </a:cubicBezTo>
                    <a:cubicBezTo>
                      <a:pt x="769" y="348"/>
                      <a:pt x="726" y="348"/>
                      <a:pt x="686" y="348"/>
                    </a:cubicBezTo>
                    <a:cubicBezTo>
                      <a:pt x="645" y="348"/>
                      <a:pt x="608" y="348"/>
                      <a:pt x="571" y="372"/>
                    </a:cubicBezTo>
                    <a:cubicBezTo>
                      <a:pt x="447" y="397"/>
                      <a:pt x="323" y="496"/>
                      <a:pt x="249" y="571"/>
                    </a:cubicBezTo>
                    <a:cubicBezTo>
                      <a:pt x="199" y="695"/>
                      <a:pt x="199" y="794"/>
                      <a:pt x="150" y="893"/>
                    </a:cubicBezTo>
                    <a:cubicBezTo>
                      <a:pt x="26" y="1538"/>
                      <a:pt x="1" y="2182"/>
                      <a:pt x="100" y="2777"/>
                    </a:cubicBezTo>
                    <a:cubicBezTo>
                      <a:pt x="199" y="3347"/>
                      <a:pt x="522" y="3719"/>
                      <a:pt x="869" y="4140"/>
                    </a:cubicBezTo>
                    <a:cubicBezTo>
                      <a:pt x="1513" y="5008"/>
                      <a:pt x="2455" y="5777"/>
                      <a:pt x="3744" y="6148"/>
                    </a:cubicBezTo>
                    <a:cubicBezTo>
                      <a:pt x="3781" y="6173"/>
                      <a:pt x="3825" y="6186"/>
                      <a:pt x="3865" y="6186"/>
                    </a:cubicBezTo>
                    <a:cubicBezTo>
                      <a:pt x="3905" y="6186"/>
                      <a:pt x="3943" y="6173"/>
                      <a:pt x="3967" y="6148"/>
                    </a:cubicBezTo>
                    <a:cubicBezTo>
                      <a:pt x="3992" y="6124"/>
                      <a:pt x="3992" y="6099"/>
                      <a:pt x="4042" y="6074"/>
                    </a:cubicBezTo>
                    <a:cubicBezTo>
                      <a:pt x="4190" y="5777"/>
                      <a:pt x="4215" y="5504"/>
                      <a:pt x="4240" y="5256"/>
                    </a:cubicBezTo>
                    <a:cubicBezTo>
                      <a:pt x="4339" y="4264"/>
                      <a:pt x="4091" y="3372"/>
                      <a:pt x="3794" y="2430"/>
                    </a:cubicBezTo>
                    <a:cubicBezTo>
                      <a:pt x="3794" y="2380"/>
                      <a:pt x="3744" y="2356"/>
                      <a:pt x="3744" y="2281"/>
                    </a:cubicBezTo>
                    <a:cubicBezTo>
                      <a:pt x="3695" y="2009"/>
                      <a:pt x="3595" y="1761"/>
                      <a:pt x="3447" y="1513"/>
                    </a:cubicBezTo>
                    <a:cubicBezTo>
                      <a:pt x="3298" y="1290"/>
                      <a:pt x="3124" y="1116"/>
                      <a:pt x="2951" y="918"/>
                    </a:cubicBezTo>
                    <a:cubicBezTo>
                      <a:pt x="2753" y="695"/>
                      <a:pt x="2579" y="496"/>
                      <a:pt x="2356" y="298"/>
                    </a:cubicBezTo>
                    <a:cubicBezTo>
                      <a:pt x="2207" y="149"/>
                      <a:pt x="1935" y="125"/>
                      <a:pt x="1687" y="25"/>
                    </a:cubicBezTo>
                    <a:cubicBezTo>
                      <a:pt x="1612" y="25"/>
                      <a:pt x="1563" y="1"/>
                      <a:pt x="1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3" name="Google Shape;12023;p30"/>
              <p:cNvSpPr/>
              <p:nvPr/>
            </p:nvSpPr>
            <p:spPr>
              <a:xfrm>
                <a:off x="3868275" y="1181150"/>
                <a:ext cx="71925" cy="101050"/>
              </a:xfrm>
              <a:custGeom>
                <a:avLst/>
                <a:gdLst/>
                <a:ahLst/>
                <a:cxnLst/>
                <a:rect l="l" t="t" r="r" b="b"/>
                <a:pathLst>
                  <a:path w="2877" h="4042" extrusionOk="0">
                    <a:moveTo>
                      <a:pt x="2182" y="1240"/>
                    </a:moveTo>
                    <a:cubicBezTo>
                      <a:pt x="2177" y="1245"/>
                      <a:pt x="2174" y="1252"/>
                      <a:pt x="2173" y="1260"/>
                    </a:cubicBezTo>
                    <a:lnTo>
                      <a:pt x="2173" y="1260"/>
                    </a:lnTo>
                    <a:cubicBezTo>
                      <a:pt x="2176" y="1254"/>
                      <a:pt x="2179" y="1247"/>
                      <a:pt x="2182" y="1240"/>
                    </a:cubicBezTo>
                    <a:close/>
                    <a:moveTo>
                      <a:pt x="1091" y="1"/>
                    </a:moveTo>
                    <a:cubicBezTo>
                      <a:pt x="1017" y="298"/>
                      <a:pt x="992" y="571"/>
                      <a:pt x="967" y="869"/>
                    </a:cubicBezTo>
                    <a:cubicBezTo>
                      <a:pt x="645" y="621"/>
                      <a:pt x="323" y="323"/>
                      <a:pt x="0" y="75"/>
                    </a:cubicBezTo>
                    <a:lnTo>
                      <a:pt x="0" y="75"/>
                    </a:lnTo>
                    <a:cubicBezTo>
                      <a:pt x="0" y="670"/>
                      <a:pt x="100" y="1240"/>
                      <a:pt x="323" y="1761"/>
                    </a:cubicBezTo>
                    <a:cubicBezTo>
                      <a:pt x="496" y="2207"/>
                      <a:pt x="744" y="2653"/>
                      <a:pt x="1091" y="3050"/>
                    </a:cubicBezTo>
                    <a:cubicBezTo>
                      <a:pt x="1240" y="3273"/>
                      <a:pt x="1438" y="3447"/>
                      <a:pt x="1637" y="3645"/>
                    </a:cubicBezTo>
                    <a:cubicBezTo>
                      <a:pt x="1761" y="3769"/>
                      <a:pt x="1984" y="4042"/>
                      <a:pt x="2232" y="4042"/>
                    </a:cubicBezTo>
                    <a:cubicBezTo>
                      <a:pt x="2876" y="4042"/>
                      <a:pt x="2628" y="3000"/>
                      <a:pt x="2603" y="2777"/>
                    </a:cubicBezTo>
                    <a:cubicBezTo>
                      <a:pt x="2579" y="2505"/>
                      <a:pt x="2504" y="2257"/>
                      <a:pt x="2455" y="1984"/>
                    </a:cubicBezTo>
                    <a:cubicBezTo>
                      <a:pt x="2430" y="1860"/>
                      <a:pt x="2380" y="1687"/>
                      <a:pt x="2331" y="1563"/>
                    </a:cubicBezTo>
                    <a:cubicBezTo>
                      <a:pt x="2308" y="1518"/>
                      <a:pt x="2166" y="1333"/>
                      <a:pt x="2173" y="1260"/>
                    </a:cubicBezTo>
                    <a:lnTo>
                      <a:pt x="2173" y="1260"/>
                    </a:lnTo>
                    <a:cubicBezTo>
                      <a:pt x="2100" y="1429"/>
                      <a:pt x="2007" y="1619"/>
                      <a:pt x="1959" y="1786"/>
                    </a:cubicBezTo>
                    <a:cubicBezTo>
                      <a:pt x="1810" y="1141"/>
                      <a:pt x="1513" y="521"/>
                      <a:pt x="1091"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4" name="Google Shape;12024;p30"/>
              <p:cNvSpPr/>
              <p:nvPr/>
            </p:nvSpPr>
            <p:spPr>
              <a:xfrm>
                <a:off x="3958750" y="1120425"/>
                <a:ext cx="99200" cy="158150"/>
              </a:xfrm>
              <a:custGeom>
                <a:avLst/>
                <a:gdLst/>
                <a:ahLst/>
                <a:cxnLst/>
                <a:rect l="l" t="t" r="r" b="b"/>
                <a:pathLst>
                  <a:path w="3968" h="6326" extrusionOk="0">
                    <a:moveTo>
                      <a:pt x="2951" y="1"/>
                    </a:moveTo>
                    <a:cubicBezTo>
                      <a:pt x="2529" y="25"/>
                      <a:pt x="1910" y="719"/>
                      <a:pt x="1686" y="967"/>
                    </a:cubicBezTo>
                    <a:cubicBezTo>
                      <a:pt x="1339" y="1364"/>
                      <a:pt x="1067" y="1761"/>
                      <a:pt x="844" y="2182"/>
                    </a:cubicBezTo>
                    <a:cubicBezTo>
                      <a:pt x="348" y="3000"/>
                      <a:pt x="50" y="3868"/>
                      <a:pt x="1" y="4711"/>
                    </a:cubicBezTo>
                    <a:cubicBezTo>
                      <a:pt x="1" y="5107"/>
                      <a:pt x="75" y="5479"/>
                      <a:pt x="199" y="5851"/>
                    </a:cubicBezTo>
                    <a:cubicBezTo>
                      <a:pt x="236" y="5979"/>
                      <a:pt x="436" y="6325"/>
                      <a:pt x="668" y="6325"/>
                    </a:cubicBezTo>
                    <a:cubicBezTo>
                      <a:pt x="749" y="6325"/>
                      <a:pt x="834" y="6283"/>
                      <a:pt x="918" y="6173"/>
                    </a:cubicBezTo>
                    <a:cubicBezTo>
                      <a:pt x="1215" y="5727"/>
                      <a:pt x="1563" y="5281"/>
                      <a:pt x="1860" y="4834"/>
                    </a:cubicBezTo>
                    <a:cubicBezTo>
                      <a:pt x="2306" y="4240"/>
                      <a:pt x="2728" y="3620"/>
                      <a:pt x="3075" y="3000"/>
                    </a:cubicBezTo>
                    <a:cubicBezTo>
                      <a:pt x="3447" y="2331"/>
                      <a:pt x="3694" y="1637"/>
                      <a:pt x="3843" y="967"/>
                    </a:cubicBezTo>
                    <a:cubicBezTo>
                      <a:pt x="3967" y="620"/>
                      <a:pt x="3818" y="447"/>
                      <a:pt x="3645" y="149"/>
                    </a:cubicBezTo>
                    <a:cubicBezTo>
                      <a:pt x="3645" y="124"/>
                      <a:pt x="3595" y="75"/>
                      <a:pt x="3546" y="75"/>
                    </a:cubicBezTo>
                    <a:cubicBezTo>
                      <a:pt x="3521" y="58"/>
                      <a:pt x="3491" y="53"/>
                      <a:pt x="3458" y="53"/>
                    </a:cubicBezTo>
                    <a:cubicBezTo>
                      <a:pt x="3394" y="53"/>
                      <a:pt x="3323" y="75"/>
                      <a:pt x="3273" y="75"/>
                    </a:cubicBezTo>
                    <a:cubicBezTo>
                      <a:pt x="3149" y="75"/>
                      <a:pt x="3075" y="1"/>
                      <a:pt x="2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5" name="Google Shape;12025;p30"/>
              <p:cNvSpPr/>
              <p:nvPr/>
            </p:nvSpPr>
            <p:spPr>
              <a:xfrm>
                <a:off x="3974250" y="1147075"/>
                <a:ext cx="50850" cy="115025"/>
              </a:xfrm>
              <a:custGeom>
                <a:avLst/>
                <a:gdLst/>
                <a:ahLst/>
                <a:cxnLst/>
                <a:rect l="l" t="t" r="r" b="b"/>
                <a:pathLst>
                  <a:path w="2034" h="4601" extrusionOk="0">
                    <a:moveTo>
                      <a:pt x="1612" y="0"/>
                    </a:moveTo>
                    <a:lnTo>
                      <a:pt x="1612" y="0"/>
                    </a:lnTo>
                    <a:cubicBezTo>
                      <a:pt x="1190" y="571"/>
                      <a:pt x="819" y="1190"/>
                      <a:pt x="546" y="1860"/>
                    </a:cubicBezTo>
                    <a:cubicBezTo>
                      <a:pt x="298" y="2405"/>
                      <a:pt x="124" y="3000"/>
                      <a:pt x="75" y="3545"/>
                    </a:cubicBezTo>
                    <a:cubicBezTo>
                      <a:pt x="50" y="3843"/>
                      <a:pt x="1" y="4116"/>
                      <a:pt x="50" y="4388"/>
                    </a:cubicBezTo>
                    <a:cubicBezTo>
                      <a:pt x="61" y="4538"/>
                      <a:pt x="113" y="4600"/>
                      <a:pt x="187" y="4600"/>
                    </a:cubicBezTo>
                    <a:cubicBezTo>
                      <a:pt x="285" y="4600"/>
                      <a:pt x="419" y="4493"/>
                      <a:pt x="546" y="4339"/>
                    </a:cubicBezTo>
                    <a:cubicBezTo>
                      <a:pt x="943" y="3793"/>
                      <a:pt x="1290" y="3223"/>
                      <a:pt x="1537" y="2653"/>
                    </a:cubicBezTo>
                    <a:cubicBezTo>
                      <a:pt x="1661" y="2380"/>
                      <a:pt x="1736" y="2108"/>
                      <a:pt x="1835" y="1810"/>
                    </a:cubicBezTo>
                    <a:cubicBezTo>
                      <a:pt x="1909" y="1637"/>
                      <a:pt x="1909" y="1141"/>
                      <a:pt x="2033" y="1017"/>
                    </a:cubicBezTo>
                    <a:lnTo>
                      <a:pt x="2033" y="1017"/>
                    </a:lnTo>
                    <a:cubicBezTo>
                      <a:pt x="1810" y="1190"/>
                      <a:pt x="1587" y="1413"/>
                      <a:pt x="1364" y="1637"/>
                    </a:cubicBezTo>
                    <a:cubicBezTo>
                      <a:pt x="1537" y="1066"/>
                      <a:pt x="1612" y="521"/>
                      <a:pt x="1612"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6" name="Google Shape;12026;p30"/>
              <p:cNvSpPr/>
              <p:nvPr/>
            </p:nvSpPr>
            <p:spPr>
              <a:xfrm>
                <a:off x="3710250" y="1332875"/>
                <a:ext cx="185625" cy="92650"/>
              </a:xfrm>
              <a:custGeom>
                <a:avLst/>
                <a:gdLst/>
                <a:ahLst/>
                <a:cxnLst/>
                <a:rect l="l" t="t" r="r" b="b"/>
                <a:pathLst>
                  <a:path w="7425" h="3706" extrusionOk="0">
                    <a:moveTo>
                      <a:pt x="7002" y="1"/>
                    </a:moveTo>
                    <a:cubicBezTo>
                      <a:pt x="6936" y="1"/>
                      <a:pt x="6858" y="10"/>
                      <a:pt x="6768" y="30"/>
                    </a:cubicBezTo>
                    <a:cubicBezTo>
                      <a:pt x="5974" y="154"/>
                      <a:pt x="5181" y="427"/>
                      <a:pt x="4437" y="650"/>
                    </a:cubicBezTo>
                    <a:cubicBezTo>
                      <a:pt x="3049" y="1071"/>
                      <a:pt x="1611" y="1567"/>
                      <a:pt x="496" y="2385"/>
                    </a:cubicBezTo>
                    <a:cubicBezTo>
                      <a:pt x="372" y="2484"/>
                      <a:pt x="223" y="2608"/>
                      <a:pt x="149" y="2732"/>
                    </a:cubicBezTo>
                    <a:cubicBezTo>
                      <a:pt x="0" y="2980"/>
                      <a:pt x="124" y="3228"/>
                      <a:pt x="273" y="3377"/>
                    </a:cubicBezTo>
                    <a:cubicBezTo>
                      <a:pt x="347" y="3426"/>
                      <a:pt x="397" y="3501"/>
                      <a:pt x="496" y="3525"/>
                    </a:cubicBezTo>
                    <a:cubicBezTo>
                      <a:pt x="620" y="3575"/>
                      <a:pt x="769" y="3649"/>
                      <a:pt x="967" y="3674"/>
                    </a:cubicBezTo>
                    <a:cubicBezTo>
                      <a:pt x="1094" y="3695"/>
                      <a:pt x="1226" y="3705"/>
                      <a:pt x="1360" y="3705"/>
                    </a:cubicBezTo>
                    <a:cubicBezTo>
                      <a:pt x="1855" y="3705"/>
                      <a:pt x="2388" y="3572"/>
                      <a:pt x="2876" y="3377"/>
                    </a:cubicBezTo>
                    <a:cubicBezTo>
                      <a:pt x="3495" y="3129"/>
                      <a:pt x="4066" y="2757"/>
                      <a:pt x="4611" y="2410"/>
                    </a:cubicBezTo>
                    <a:lnTo>
                      <a:pt x="6098" y="1493"/>
                    </a:lnTo>
                    <a:cubicBezTo>
                      <a:pt x="6470" y="1220"/>
                      <a:pt x="6842" y="1022"/>
                      <a:pt x="7090" y="699"/>
                    </a:cubicBezTo>
                    <a:cubicBezTo>
                      <a:pt x="7369" y="378"/>
                      <a:pt x="7425" y="1"/>
                      <a:pt x="70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7" name="Google Shape;12027;p30"/>
              <p:cNvSpPr/>
              <p:nvPr/>
            </p:nvSpPr>
            <p:spPr>
              <a:xfrm>
                <a:off x="3736900" y="1335800"/>
                <a:ext cx="151850" cy="69100"/>
              </a:xfrm>
              <a:custGeom>
                <a:avLst/>
                <a:gdLst/>
                <a:ahLst/>
                <a:cxnLst/>
                <a:rect l="l" t="t" r="r" b="b"/>
                <a:pathLst>
                  <a:path w="6074" h="2764" extrusionOk="0">
                    <a:moveTo>
                      <a:pt x="5728" y="1"/>
                    </a:moveTo>
                    <a:cubicBezTo>
                      <a:pt x="5538" y="1"/>
                      <a:pt x="5256" y="95"/>
                      <a:pt x="5132" y="136"/>
                    </a:cubicBezTo>
                    <a:cubicBezTo>
                      <a:pt x="4388" y="310"/>
                      <a:pt x="3669" y="582"/>
                      <a:pt x="3000" y="880"/>
                    </a:cubicBezTo>
                    <a:cubicBezTo>
                      <a:pt x="2405" y="1128"/>
                      <a:pt x="1810" y="1401"/>
                      <a:pt x="1289" y="1698"/>
                    </a:cubicBezTo>
                    <a:cubicBezTo>
                      <a:pt x="818" y="2020"/>
                      <a:pt x="422" y="2343"/>
                      <a:pt x="0" y="2690"/>
                    </a:cubicBezTo>
                    <a:cubicBezTo>
                      <a:pt x="645" y="2417"/>
                      <a:pt x="1314" y="2144"/>
                      <a:pt x="1983" y="1896"/>
                    </a:cubicBezTo>
                    <a:lnTo>
                      <a:pt x="1983" y="1896"/>
                    </a:lnTo>
                    <a:cubicBezTo>
                      <a:pt x="1636" y="2144"/>
                      <a:pt x="1388" y="2442"/>
                      <a:pt x="1190" y="2764"/>
                    </a:cubicBezTo>
                    <a:cubicBezTo>
                      <a:pt x="1735" y="2491"/>
                      <a:pt x="2281" y="2194"/>
                      <a:pt x="2801" y="1896"/>
                    </a:cubicBezTo>
                    <a:lnTo>
                      <a:pt x="2801" y="1896"/>
                    </a:lnTo>
                    <a:cubicBezTo>
                      <a:pt x="2677" y="2095"/>
                      <a:pt x="2504" y="2318"/>
                      <a:pt x="2281" y="2516"/>
                    </a:cubicBezTo>
                    <a:cubicBezTo>
                      <a:pt x="3595" y="1946"/>
                      <a:pt x="4958" y="1326"/>
                      <a:pt x="5826" y="434"/>
                    </a:cubicBezTo>
                    <a:cubicBezTo>
                      <a:pt x="5950" y="285"/>
                      <a:pt x="6074" y="62"/>
                      <a:pt x="5826" y="12"/>
                    </a:cubicBezTo>
                    <a:cubicBezTo>
                      <a:pt x="5798" y="4"/>
                      <a:pt x="5764" y="1"/>
                      <a:pt x="5728"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8" name="Google Shape;12028;p30"/>
              <p:cNvSpPr/>
              <p:nvPr/>
            </p:nvSpPr>
            <p:spPr>
              <a:xfrm>
                <a:off x="3766625" y="1356525"/>
                <a:ext cx="153975" cy="135900"/>
              </a:xfrm>
              <a:custGeom>
                <a:avLst/>
                <a:gdLst/>
                <a:ahLst/>
                <a:cxnLst/>
                <a:rect l="l" t="t" r="r" b="b"/>
                <a:pathLst>
                  <a:path w="6159" h="5436" extrusionOk="0">
                    <a:moveTo>
                      <a:pt x="5403" y="1"/>
                    </a:moveTo>
                    <a:cubicBezTo>
                      <a:pt x="5396" y="1"/>
                      <a:pt x="5388" y="1"/>
                      <a:pt x="5380" y="1"/>
                    </a:cubicBezTo>
                    <a:cubicBezTo>
                      <a:pt x="5008" y="1"/>
                      <a:pt x="4661" y="299"/>
                      <a:pt x="4414" y="497"/>
                    </a:cubicBezTo>
                    <a:cubicBezTo>
                      <a:pt x="4017" y="795"/>
                      <a:pt x="3645" y="1092"/>
                      <a:pt x="3273" y="1414"/>
                    </a:cubicBezTo>
                    <a:cubicBezTo>
                      <a:pt x="2827" y="1737"/>
                      <a:pt x="2430" y="2108"/>
                      <a:pt x="2034" y="2480"/>
                    </a:cubicBezTo>
                    <a:cubicBezTo>
                      <a:pt x="1662" y="2827"/>
                      <a:pt x="1290" y="3174"/>
                      <a:pt x="943" y="3546"/>
                    </a:cubicBezTo>
                    <a:cubicBezTo>
                      <a:pt x="621" y="3918"/>
                      <a:pt x="373" y="4265"/>
                      <a:pt x="125" y="4662"/>
                    </a:cubicBezTo>
                    <a:cubicBezTo>
                      <a:pt x="75" y="4761"/>
                      <a:pt x="1" y="4885"/>
                      <a:pt x="1" y="5009"/>
                    </a:cubicBezTo>
                    <a:cubicBezTo>
                      <a:pt x="1" y="5083"/>
                      <a:pt x="75" y="5207"/>
                      <a:pt x="224" y="5207"/>
                    </a:cubicBezTo>
                    <a:lnTo>
                      <a:pt x="447" y="5207"/>
                    </a:lnTo>
                    <a:cubicBezTo>
                      <a:pt x="546" y="5232"/>
                      <a:pt x="546" y="5381"/>
                      <a:pt x="646" y="5405"/>
                    </a:cubicBezTo>
                    <a:cubicBezTo>
                      <a:pt x="670" y="5414"/>
                      <a:pt x="695" y="5416"/>
                      <a:pt x="720" y="5416"/>
                    </a:cubicBezTo>
                    <a:cubicBezTo>
                      <a:pt x="769" y="5416"/>
                      <a:pt x="819" y="5405"/>
                      <a:pt x="869" y="5405"/>
                    </a:cubicBezTo>
                    <a:cubicBezTo>
                      <a:pt x="909" y="5402"/>
                      <a:pt x="947" y="5400"/>
                      <a:pt x="986" y="5400"/>
                    </a:cubicBezTo>
                    <a:cubicBezTo>
                      <a:pt x="1170" y="5400"/>
                      <a:pt x="1336" y="5435"/>
                      <a:pt x="1520" y="5435"/>
                    </a:cubicBezTo>
                    <a:cubicBezTo>
                      <a:pt x="1558" y="5435"/>
                      <a:pt x="1597" y="5434"/>
                      <a:pt x="1637" y="5430"/>
                    </a:cubicBezTo>
                    <a:cubicBezTo>
                      <a:pt x="2182" y="5381"/>
                      <a:pt x="2629" y="4711"/>
                      <a:pt x="2926" y="4414"/>
                    </a:cubicBezTo>
                    <a:cubicBezTo>
                      <a:pt x="3248" y="4042"/>
                      <a:pt x="3595" y="3695"/>
                      <a:pt x="3943" y="3323"/>
                    </a:cubicBezTo>
                    <a:cubicBezTo>
                      <a:pt x="4389" y="2778"/>
                      <a:pt x="4810" y="2158"/>
                      <a:pt x="5207" y="1563"/>
                    </a:cubicBezTo>
                    <a:cubicBezTo>
                      <a:pt x="5403" y="1244"/>
                      <a:pt x="6159" y="1"/>
                      <a:pt x="54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9" name="Google Shape;12029;p30"/>
              <p:cNvSpPr/>
              <p:nvPr/>
            </p:nvSpPr>
            <p:spPr>
              <a:xfrm>
                <a:off x="3793275" y="1364325"/>
                <a:ext cx="112825" cy="108750"/>
              </a:xfrm>
              <a:custGeom>
                <a:avLst/>
                <a:gdLst/>
                <a:ahLst/>
                <a:cxnLst/>
                <a:rect l="l" t="t" r="r" b="b"/>
                <a:pathLst>
                  <a:path w="4513" h="4350" extrusionOk="0">
                    <a:moveTo>
                      <a:pt x="4097" y="1"/>
                    </a:moveTo>
                    <a:cubicBezTo>
                      <a:pt x="3874" y="1"/>
                      <a:pt x="3645" y="171"/>
                      <a:pt x="3447" y="309"/>
                    </a:cubicBezTo>
                    <a:cubicBezTo>
                      <a:pt x="2827" y="731"/>
                      <a:pt x="2282" y="1251"/>
                      <a:pt x="1761" y="1772"/>
                    </a:cubicBezTo>
                    <a:cubicBezTo>
                      <a:pt x="968" y="2590"/>
                      <a:pt x="150" y="3457"/>
                      <a:pt x="1" y="4350"/>
                    </a:cubicBezTo>
                    <a:cubicBezTo>
                      <a:pt x="373" y="4028"/>
                      <a:pt x="720" y="3705"/>
                      <a:pt x="1092" y="3383"/>
                    </a:cubicBezTo>
                    <a:lnTo>
                      <a:pt x="1092" y="3383"/>
                    </a:lnTo>
                    <a:cubicBezTo>
                      <a:pt x="1017" y="3581"/>
                      <a:pt x="993" y="3780"/>
                      <a:pt x="1017" y="3978"/>
                    </a:cubicBezTo>
                    <a:cubicBezTo>
                      <a:pt x="1464" y="3581"/>
                      <a:pt x="1860" y="3160"/>
                      <a:pt x="2232" y="2738"/>
                    </a:cubicBezTo>
                    <a:cubicBezTo>
                      <a:pt x="2257" y="2838"/>
                      <a:pt x="2282" y="2912"/>
                      <a:pt x="2356" y="3011"/>
                    </a:cubicBezTo>
                    <a:cubicBezTo>
                      <a:pt x="3075" y="2267"/>
                      <a:pt x="3769" y="1524"/>
                      <a:pt x="4215" y="731"/>
                    </a:cubicBezTo>
                    <a:cubicBezTo>
                      <a:pt x="4339" y="507"/>
                      <a:pt x="4513" y="136"/>
                      <a:pt x="4265" y="36"/>
                    </a:cubicBezTo>
                    <a:cubicBezTo>
                      <a:pt x="4210" y="11"/>
                      <a:pt x="4154" y="1"/>
                      <a:pt x="4097"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0" name="Google Shape;12030;p30"/>
              <p:cNvSpPr/>
              <p:nvPr/>
            </p:nvSpPr>
            <p:spPr>
              <a:xfrm>
                <a:off x="3881900" y="1358025"/>
                <a:ext cx="77500" cy="161600"/>
              </a:xfrm>
              <a:custGeom>
                <a:avLst/>
                <a:gdLst/>
                <a:ahLst/>
                <a:cxnLst/>
                <a:rect l="l" t="t" r="r" b="b"/>
                <a:pathLst>
                  <a:path w="3100" h="6464" extrusionOk="0">
                    <a:moveTo>
                      <a:pt x="1940" y="1"/>
                    </a:moveTo>
                    <a:cubicBezTo>
                      <a:pt x="1859" y="1"/>
                      <a:pt x="1781" y="13"/>
                      <a:pt x="1711" y="41"/>
                    </a:cubicBezTo>
                    <a:cubicBezTo>
                      <a:pt x="1439" y="164"/>
                      <a:pt x="1389" y="536"/>
                      <a:pt x="1265" y="759"/>
                    </a:cubicBezTo>
                    <a:cubicBezTo>
                      <a:pt x="1092" y="1007"/>
                      <a:pt x="968" y="1280"/>
                      <a:pt x="844" y="1528"/>
                    </a:cubicBezTo>
                    <a:cubicBezTo>
                      <a:pt x="596" y="2048"/>
                      <a:pt x="422" y="2594"/>
                      <a:pt x="298" y="3114"/>
                    </a:cubicBezTo>
                    <a:cubicBezTo>
                      <a:pt x="50" y="4156"/>
                      <a:pt x="1" y="5222"/>
                      <a:pt x="199" y="6188"/>
                    </a:cubicBezTo>
                    <a:cubicBezTo>
                      <a:pt x="222" y="6304"/>
                      <a:pt x="311" y="6463"/>
                      <a:pt x="464" y="6463"/>
                    </a:cubicBezTo>
                    <a:cubicBezTo>
                      <a:pt x="474" y="6463"/>
                      <a:pt x="485" y="6463"/>
                      <a:pt x="497" y="6461"/>
                    </a:cubicBezTo>
                    <a:cubicBezTo>
                      <a:pt x="596" y="6461"/>
                      <a:pt x="670" y="6387"/>
                      <a:pt x="720" y="6387"/>
                    </a:cubicBezTo>
                    <a:cubicBezTo>
                      <a:pt x="794" y="6387"/>
                      <a:pt x="844" y="6436"/>
                      <a:pt x="918" y="6436"/>
                    </a:cubicBezTo>
                    <a:cubicBezTo>
                      <a:pt x="929" y="6437"/>
                      <a:pt x="939" y="6438"/>
                      <a:pt x="950" y="6438"/>
                    </a:cubicBezTo>
                    <a:cubicBezTo>
                      <a:pt x="1183" y="6438"/>
                      <a:pt x="1377" y="6185"/>
                      <a:pt x="1662" y="6114"/>
                    </a:cubicBezTo>
                    <a:cubicBezTo>
                      <a:pt x="1786" y="6089"/>
                      <a:pt x="1910" y="6114"/>
                      <a:pt x="1984" y="6064"/>
                    </a:cubicBezTo>
                    <a:cubicBezTo>
                      <a:pt x="2158" y="5990"/>
                      <a:pt x="2232" y="5841"/>
                      <a:pt x="2306" y="5717"/>
                    </a:cubicBezTo>
                    <a:cubicBezTo>
                      <a:pt x="3100" y="4032"/>
                      <a:pt x="2926" y="2371"/>
                      <a:pt x="2678" y="759"/>
                    </a:cubicBezTo>
                    <a:cubicBezTo>
                      <a:pt x="2653" y="561"/>
                      <a:pt x="2629" y="363"/>
                      <a:pt x="2455" y="189"/>
                    </a:cubicBezTo>
                    <a:cubicBezTo>
                      <a:pt x="2366" y="82"/>
                      <a:pt x="2148" y="1"/>
                      <a:pt x="19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1" name="Google Shape;12031;p30"/>
              <p:cNvSpPr/>
              <p:nvPr/>
            </p:nvSpPr>
            <p:spPr>
              <a:xfrm>
                <a:off x="3902350" y="1379850"/>
                <a:ext cx="43425" cy="75875"/>
              </a:xfrm>
              <a:custGeom>
                <a:avLst/>
                <a:gdLst/>
                <a:ahLst/>
                <a:cxnLst/>
                <a:rect l="l" t="t" r="r" b="b"/>
                <a:pathLst>
                  <a:path w="1737" h="3035" extrusionOk="0">
                    <a:moveTo>
                      <a:pt x="1207" y="1"/>
                    </a:moveTo>
                    <a:cubicBezTo>
                      <a:pt x="981" y="1"/>
                      <a:pt x="672" y="176"/>
                      <a:pt x="522" y="308"/>
                    </a:cubicBezTo>
                    <a:cubicBezTo>
                      <a:pt x="224" y="655"/>
                      <a:pt x="125" y="1175"/>
                      <a:pt x="51" y="1547"/>
                    </a:cubicBezTo>
                    <a:cubicBezTo>
                      <a:pt x="1" y="2093"/>
                      <a:pt x="26" y="2588"/>
                      <a:pt x="150" y="3035"/>
                    </a:cubicBezTo>
                    <a:cubicBezTo>
                      <a:pt x="199" y="2588"/>
                      <a:pt x="323" y="2117"/>
                      <a:pt x="522" y="1646"/>
                    </a:cubicBezTo>
                    <a:cubicBezTo>
                      <a:pt x="645" y="1994"/>
                      <a:pt x="769" y="2365"/>
                      <a:pt x="844" y="2737"/>
                    </a:cubicBezTo>
                    <a:cubicBezTo>
                      <a:pt x="1067" y="2415"/>
                      <a:pt x="1191" y="2093"/>
                      <a:pt x="1216" y="1770"/>
                    </a:cubicBezTo>
                    <a:cubicBezTo>
                      <a:pt x="1389" y="2018"/>
                      <a:pt x="1488" y="2291"/>
                      <a:pt x="1587" y="2613"/>
                    </a:cubicBezTo>
                    <a:cubicBezTo>
                      <a:pt x="1563" y="2415"/>
                      <a:pt x="1687" y="2142"/>
                      <a:pt x="1711" y="1919"/>
                    </a:cubicBezTo>
                    <a:cubicBezTo>
                      <a:pt x="1736" y="1721"/>
                      <a:pt x="1711" y="1473"/>
                      <a:pt x="1687" y="1250"/>
                    </a:cubicBezTo>
                    <a:cubicBezTo>
                      <a:pt x="1637" y="1027"/>
                      <a:pt x="1612" y="804"/>
                      <a:pt x="1563" y="605"/>
                    </a:cubicBezTo>
                    <a:cubicBezTo>
                      <a:pt x="1513" y="432"/>
                      <a:pt x="1513" y="159"/>
                      <a:pt x="1389" y="60"/>
                    </a:cubicBezTo>
                    <a:cubicBezTo>
                      <a:pt x="1342" y="18"/>
                      <a:pt x="1278" y="1"/>
                      <a:pt x="1207"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2" name="Google Shape;12032;p30"/>
              <p:cNvSpPr/>
              <p:nvPr/>
            </p:nvSpPr>
            <p:spPr>
              <a:xfrm>
                <a:off x="3958750" y="1352875"/>
                <a:ext cx="88650" cy="142050"/>
              </a:xfrm>
              <a:custGeom>
                <a:avLst/>
                <a:gdLst/>
                <a:ahLst/>
                <a:cxnLst/>
                <a:rect l="l" t="t" r="r" b="b"/>
                <a:pathLst>
                  <a:path w="3546" h="5682" extrusionOk="0">
                    <a:moveTo>
                      <a:pt x="740" y="1"/>
                    </a:moveTo>
                    <a:cubicBezTo>
                      <a:pt x="686" y="1"/>
                      <a:pt x="630" y="8"/>
                      <a:pt x="571" y="23"/>
                    </a:cubicBezTo>
                    <a:cubicBezTo>
                      <a:pt x="1" y="197"/>
                      <a:pt x="100" y="1139"/>
                      <a:pt x="100" y="1436"/>
                    </a:cubicBezTo>
                    <a:cubicBezTo>
                      <a:pt x="100" y="2428"/>
                      <a:pt x="199" y="3420"/>
                      <a:pt x="571" y="4312"/>
                    </a:cubicBezTo>
                    <a:cubicBezTo>
                      <a:pt x="794" y="4833"/>
                      <a:pt x="1166" y="5328"/>
                      <a:pt x="1711" y="5601"/>
                    </a:cubicBezTo>
                    <a:cubicBezTo>
                      <a:pt x="1809" y="5657"/>
                      <a:pt x="1931" y="5681"/>
                      <a:pt x="2061" y="5681"/>
                    </a:cubicBezTo>
                    <a:cubicBezTo>
                      <a:pt x="2393" y="5681"/>
                      <a:pt x="2780" y="5524"/>
                      <a:pt x="2976" y="5328"/>
                    </a:cubicBezTo>
                    <a:cubicBezTo>
                      <a:pt x="3025" y="5304"/>
                      <a:pt x="3050" y="5279"/>
                      <a:pt x="3099" y="5229"/>
                    </a:cubicBezTo>
                    <a:cubicBezTo>
                      <a:pt x="3122" y="5224"/>
                      <a:pt x="3146" y="5222"/>
                      <a:pt x="3170" y="5222"/>
                    </a:cubicBezTo>
                    <a:cubicBezTo>
                      <a:pt x="3214" y="5222"/>
                      <a:pt x="3259" y="5228"/>
                      <a:pt x="3304" y="5228"/>
                    </a:cubicBezTo>
                    <a:cubicBezTo>
                      <a:pt x="3345" y="5228"/>
                      <a:pt x="3385" y="5223"/>
                      <a:pt x="3422" y="5204"/>
                    </a:cubicBezTo>
                    <a:cubicBezTo>
                      <a:pt x="3471" y="5180"/>
                      <a:pt x="3521" y="5105"/>
                      <a:pt x="3546" y="5056"/>
                    </a:cubicBezTo>
                    <a:cubicBezTo>
                      <a:pt x="3521" y="4981"/>
                      <a:pt x="3546" y="4833"/>
                      <a:pt x="3546" y="4709"/>
                    </a:cubicBezTo>
                    <a:cubicBezTo>
                      <a:pt x="3546" y="4312"/>
                      <a:pt x="3422" y="3940"/>
                      <a:pt x="3273" y="3568"/>
                    </a:cubicBezTo>
                    <a:cubicBezTo>
                      <a:pt x="3025" y="2998"/>
                      <a:pt x="2728" y="2453"/>
                      <a:pt x="2455" y="1932"/>
                    </a:cubicBezTo>
                    <a:cubicBezTo>
                      <a:pt x="2182" y="1436"/>
                      <a:pt x="1934" y="891"/>
                      <a:pt x="1538" y="494"/>
                    </a:cubicBezTo>
                    <a:cubicBezTo>
                      <a:pt x="1364" y="343"/>
                      <a:pt x="1115" y="1"/>
                      <a:pt x="7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3" name="Google Shape;12033;p30"/>
              <p:cNvSpPr/>
              <p:nvPr/>
            </p:nvSpPr>
            <p:spPr>
              <a:xfrm>
                <a:off x="3968050" y="1367550"/>
                <a:ext cx="47125" cy="75775"/>
              </a:xfrm>
              <a:custGeom>
                <a:avLst/>
                <a:gdLst/>
                <a:ahLst/>
                <a:cxnLst/>
                <a:rect l="l" t="t" r="r" b="b"/>
                <a:pathLst>
                  <a:path w="1885" h="3031" extrusionOk="0">
                    <a:moveTo>
                      <a:pt x="501" y="0"/>
                    </a:moveTo>
                    <a:cubicBezTo>
                      <a:pt x="184" y="0"/>
                      <a:pt x="114" y="422"/>
                      <a:pt x="75" y="676"/>
                    </a:cubicBezTo>
                    <a:cubicBezTo>
                      <a:pt x="1" y="998"/>
                      <a:pt x="1" y="1271"/>
                      <a:pt x="50" y="1544"/>
                    </a:cubicBezTo>
                    <a:cubicBezTo>
                      <a:pt x="75" y="1841"/>
                      <a:pt x="125" y="2114"/>
                      <a:pt x="249" y="2362"/>
                    </a:cubicBezTo>
                    <a:lnTo>
                      <a:pt x="447" y="2733"/>
                    </a:lnTo>
                    <a:cubicBezTo>
                      <a:pt x="496" y="2833"/>
                      <a:pt x="645" y="2932"/>
                      <a:pt x="645" y="3031"/>
                    </a:cubicBezTo>
                    <a:cubicBezTo>
                      <a:pt x="645" y="2709"/>
                      <a:pt x="596" y="2386"/>
                      <a:pt x="521" y="2089"/>
                    </a:cubicBezTo>
                    <a:lnTo>
                      <a:pt x="521" y="2089"/>
                    </a:lnTo>
                    <a:cubicBezTo>
                      <a:pt x="893" y="2386"/>
                      <a:pt x="1265" y="2659"/>
                      <a:pt x="1637" y="2981"/>
                    </a:cubicBezTo>
                    <a:cubicBezTo>
                      <a:pt x="1587" y="2461"/>
                      <a:pt x="1438" y="1990"/>
                      <a:pt x="1314" y="1494"/>
                    </a:cubicBezTo>
                    <a:lnTo>
                      <a:pt x="1314" y="1494"/>
                    </a:lnTo>
                    <a:cubicBezTo>
                      <a:pt x="1488" y="1667"/>
                      <a:pt x="1686" y="1891"/>
                      <a:pt x="1885" y="2089"/>
                    </a:cubicBezTo>
                    <a:cubicBezTo>
                      <a:pt x="1810" y="1643"/>
                      <a:pt x="1686" y="1246"/>
                      <a:pt x="1488" y="849"/>
                    </a:cubicBezTo>
                    <a:cubicBezTo>
                      <a:pt x="1339" y="602"/>
                      <a:pt x="1166" y="304"/>
                      <a:pt x="819" y="106"/>
                    </a:cubicBezTo>
                    <a:cubicBezTo>
                      <a:pt x="692" y="32"/>
                      <a:pt x="587" y="0"/>
                      <a:pt x="501"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4" name="Google Shape;12034;p30"/>
              <p:cNvSpPr/>
              <p:nvPr/>
            </p:nvSpPr>
            <p:spPr>
              <a:xfrm>
                <a:off x="3995325" y="1339950"/>
                <a:ext cx="176025" cy="93350"/>
              </a:xfrm>
              <a:custGeom>
                <a:avLst/>
                <a:gdLst/>
                <a:ahLst/>
                <a:cxnLst/>
                <a:rect l="l" t="t" r="r" b="b"/>
                <a:pathLst>
                  <a:path w="7041" h="3734" extrusionOk="0">
                    <a:moveTo>
                      <a:pt x="774" y="1"/>
                    </a:moveTo>
                    <a:cubicBezTo>
                      <a:pt x="595" y="1"/>
                      <a:pt x="421" y="42"/>
                      <a:pt x="273" y="169"/>
                    </a:cubicBezTo>
                    <a:cubicBezTo>
                      <a:pt x="0" y="392"/>
                      <a:pt x="174" y="615"/>
                      <a:pt x="347" y="764"/>
                    </a:cubicBezTo>
                    <a:cubicBezTo>
                      <a:pt x="893" y="1259"/>
                      <a:pt x="1488" y="1755"/>
                      <a:pt x="2107" y="2226"/>
                    </a:cubicBezTo>
                    <a:lnTo>
                      <a:pt x="3223" y="2970"/>
                    </a:lnTo>
                    <a:cubicBezTo>
                      <a:pt x="3719" y="3267"/>
                      <a:pt x="4289" y="3565"/>
                      <a:pt x="4934" y="3713"/>
                    </a:cubicBezTo>
                    <a:cubicBezTo>
                      <a:pt x="5004" y="3724"/>
                      <a:pt x="5088" y="3734"/>
                      <a:pt x="5175" y="3734"/>
                    </a:cubicBezTo>
                    <a:cubicBezTo>
                      <a:pt x="5301" y="3734"/>
                      <a:pt x="5436" y="3712"/>
                      <a:pt x="5553" y="3639"/>
                    </a:cubicBezTo>
                    <a:cubicBezTo>
                      <a:pt x="5652" y="3590"/>
                      <a:pt x="5702" y="3515"/>
                      <a:pt x="5801" y="3466"/>
                    </a:cubicBezTo>
                    <a:cubicBezTo>
                      <a:pt x="6198" y="3218"/>
                      <a:pt x="6718" y="3143"/>
                      <a:pt x="6520" y="2722"/>
                    </a:cubicBezTo>
                    <a:cubicBezTo>
                      <a:pt x="6470" y="2648"/>
                      <a:pt x="6446" y="2598"/>
                      <a:pt x="6470" y="2524"/>
                    </a:cubicBezTo>
                    <a:cubicBezTo>
                      <a:pt x="6520" y="2474"/>
                      <a:pt x="6644" y="2400"/>
                      <a:pt x="6718" y="2350"/>
                    </a:cubicBezTo>
                    <a:cubicBezTo>
                      <a:pt x="7016" y="2152"/>
                      <a:pt x="7041" y="1854"/>
                      <a:pt x="6892" y="1656"/>
                    </a:cubicBezTo>
                    <a:cubicBezTo>
                      <a:pt x="6718" y="1482"/>
                      <a:pt x="6446" y="1383"/>
                      <a:pt x="6173" y="1284"/>
                    </a:cubicBezTo>
                    <a:cubicBezTo>
                      <a:pt x="5900" y="1160"/>
                      <a:pt x="5603" y="1036"/>
                      <a:pt x="5305" y="962"/>
                    </a:cubicBezTo>
                    <a:cubicBezTo>
                      <a:pt x="4958" y="838"/>
                      <a:pt x="4586" y="739"/>
                      <a:pt x="4215" y="640"/>
                    </a:cubicBezTo>
                    <a:cubicBezTo>
                      <a:pt x="3322" y="466"/>
                      <a:pt x="2380" y="268"/>
                      <a:pt x="1463" y="119"/>
                    </a:cubicBezTo>
                    <a:cubicBezTo>
                      <a:pt x="1263" y="76"/>
                      <a:pt x="1015" y="1"/>
                      <a:pt x="7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5" name="Google Shape;12035;p30"/>
              <p:cNvSpPr/>
              <p:nvPr/>
            </p:nvSpPr>
            <p:spPr>
              <a:xfrm>
                <a:off x="4007100" y="1347675"/>
                <a:ext cx="84300" cy="45450"/>
              </a:xfrm>
              <a:custGeom>
                <a:avLst/>
                <a:gdLst/>
                <a:ahLst/>
                <a:cxnLst/>
                <a:rect l="l" t="t" r="r" b="b"/>
                <a:pathLst>
                  <a:path w="3372" h="1818" extrusionOk="0">
                    <a:moveTo>
                      <a:pt x="963" y="1"/>
                    </a:moveTo>
                    <a:cubicBezTo>
                      <a:pt x="842" y="1"/>
                      <a:pt x="731" y="23"/>
                      <a:pt x="645" y="83"/>
                    </a:cubicBezTo>
                    <a:cubicBezTo>
                      <a:pt x="0" y="529"/>
                      <a:pt x="1364" y="1297"/>
                      <a:pt x="1711" y="1421"/>
                    </a:cubicBezTo>
                    <a:cubicBezTo>
                      <a:pt x="1884" y="1520"/>
                      <a:pt x="2107" y="1570"/>
                      <a:pt x="2331" y="1644"/>
                    </a:cubicBezTo>
                    <a:cubicBezTo>
                      <a:pt x="2380" y="1694"/>
                      <a:pt x="2965" y="1791"/>
                      <a:pt x="2975" y="1817"/>
                    </a:cubicBezTo>
                    <a:lnTo>
                      <a:pt x="2975" y="1817"/>
                    </a:lnTo>
                    <a:cubicBezTo>
                      <a:pt x="2950" y="1694"/>
                      <a:pt x="2851" y="1644"/>
                      <a:pt x="2727" y="1570"/>
                    </a:cubicBezTo>
                    <a:cubicBezTo>
                      <a:pt x="2405" y="1347"/>
                      <a:pt x="2107" y="1173"/>
                      <a:pt x="1760" y="950"/>
                    </a:cubicBezTo>
                    <a:lnTo>
                      <a:pt x="1760" y="950"/>
                    </a:lnTo>
                    <a:cubicBezTo>
                      <a:pt x="2281" y="1074"/>
                      <a:pt x="2826" y="1223"/>
                      <a:pt x="3372" y="1347"/>
                    </a:cubicBezTo>
                    <a:cubicBezTo>
                      <a:pt x="2975" y="1025"/>
                      <a:pt x="2479" y="777"/>
                      <a:pt x="1909" y="578"/>
                    </a:cubicBezTo>
                    <a:lnTo>
                      <a:pt x="1909" y="578"/>
                    </a:lnTo>
                    <a:cubicBezTo>
                      <a:pt x="2281" y="603"/>
                      <a:pt x="2702" y="678"/>
                      <a:pt x="3074" y="702"/>
                    </a:cubicBezTo>
                    <a:cubicBezTo>
                      <a:pt x="2727" y="479"/>
                      <a:pt x="2331" y="331"/>
                      <a:pt x="1909" y="207"/>
                    </a:cubicBezTo>
                    <a:cubicBezTo>
                      <a:pt x="1709" y="170"/>
                      <a:pt x="1296" y="1"/>
                      <a:pt x="963" y="1"/>
                    </a:cubicBezTo>
                    <a:close/>
                    <a:moveTo>
                      <a:pt x="2975" y="1817"/>
                    </a:moveTo>
                    <a:cubicBezTo>
                      <a:pt x="2975" y="1817"/>
                      <a:pt x="2975" y="1818"/>
                      <a:pt x="2975" y="1818"/>
                    </a:cubicBezTo>
                    <a:cubicBezTo>
                      <a:pt x="2975" y="1818"/>
                      <a:pt x="2975" y="1817"/>
                      <a:pt x="2975" y="1817"/>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6" name="Google Shape;12036;p30"/>
              <p:cNvSpPr/>
              <p:nvPr/>
            </p:nvSpPr>
            <p:spPr>
              <a:xfrm>
                <a:off x="3988500" y="1129950"/>
                <a:ext cx="162400" cy="166500"/>
              </a:xfrm>
              <a:custGeom>
                <a:avLst/>
                <a:gdLst/>
                <a:ahLst/>
                <a:cxnLst/>
                <a:rect l="l" t="t" r="r" b="b"/>
                <a:pathLst>
                  <a:path w="6496" h="6660" extrusionOk="0">
                    <a:moveTo>
                      <a:pt x="5430" y="0"/>
                    </a:moveTo>
                    <a:cubicBezTo>
                      <a:pt x="5275" y="0"/>
                      <a:pt x="5094" y="63"/>
                      <a:pt x="4959" y="140"/>
                    </a:cubicBezTo>
                    <a:cubicBezTo>
                      <a:pt x="4636" y="338"/>
                      <a:pt x="4388" y="562"/>
                      <a:pt x="4141" y="760"/>
                    </a:cubicBezTo>
                    <a:cubicBezTo>
                      <a:pt x="3843" y="1008"/>
                      <a:pt x="3546" y="1256"/>
                      <a:pt x="3273" y="1504"/>
                    </a:cubicBezTo>
                    <a:cubicBezTo>
                      <a:pt x="2157" y="2545"/>
                      <a:pt x="1290" y="3586"/>
                      <a:pt x="620" y="4776"/>
                    </a:cubicBezTo>
                    <a:cubicBezTo>
                      <a:pt x="273" y="5346"/>
                      <a:pt x="1" y="5966"/>
                      <a:pt x="100" y="6536"/>
                    </a:cubicBezTo>
                    <a:cubicBezTo>
                      <a:pt x="125" y="6585"/>
                      <a:pt x="125" y="6660"/>
                      <a:pt x="174" y="6660"/>
                    </a:cubicBezTo>
                    <a:cubicBezTo>
                      <a:pt x="249" y="6660"/>
                      <a:pt x="298" y="6635"/>
                      <a:pt x="373" y="6585"/>
                    </a:cubicBezTo>
                    <a:cubicBezTo>
                      <a:pt x="918" y="6338"/>
                      <a:pt x="1488" y="6015"/>
                      <a:pt x="2009" y="5668"/>
                    </a:cubicBezTo>
                    <a:cubicBezTo>
                      <a:pt x="2653" y="5222"/>
                      <a:pt x="3248" y="4776"/>
                      <a:pt x="3769" y="4230"/>
                    </a:cubicBezTo>
                    <a:cubicBezTo>
                      <a:pt x="4215" y="3809"/>
                      <a:pt x="4612" y="3363"/>
                      <a:pt x="4983" y="2966"/>
                    </a:cubicBezTo>
                    <a:cubicBezTo>
                      <a:pt x="5578" y="2322"/>
                      <a:pt x="6000" y="1727"/>
                      <a:pt x="6372" y="1008"/>
                    </a:cubicBezTo>
                    <a:cubicBezTo>
                      <a:pt x="6446" y="884"/>
                      <a:pt x="6496" y="760"/>
                      <a:pt x="6496" y="636"/>
                    </a:cubicBezTo>
                    <a:cubicBezTo>
                      <a:pt x="6496" y="537"/>
                      <a:pt x="6446" y="462"/>
                      <a:pt x="6372" y="388"/>
                    </a:cubicBezTo>
                    <a:cubicBezTo>
                      <a:pt x="6347" y="338"/>
                      <a:pt x="6297" y="264"/>
                      <a:pt x="6198" y="214"/>
                    </a:cubicBezTo>
                    <a:cubicBezTo>
                      <a:pt x="6136" y="177"/>
                      <a:pt x="6056" y="177"/>
                      <a:pt x="5975" y="177"/>
                    </a:cubicBezTo>
                    <a:cubicBezTo>
                      <a:pt x="5894" y="177"/>
                      <a:pt x="5814" y="177"/>
                      <a:pt x="5752" y="140"/>
                    </a:cubicBezTo>
                    <a:cubicBezTo>
                      <a:pt x="5678" y="115"/>
                      <a:pt x="5628" y="41"/>
                      <a:pt x="5554" y="16"/>
                    </a:cubicBezTo>
                    <a:cubicBezTo>
                      <a:pt x="5516" y="5"/>
                      <a:pt x="5474" y="0"/>
                      <a:pt x="5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7" name="Google Shape;12037;p30"/>
              <p:cNvSpPr/>
              <p:nvPr/>
            </p:nvSpPr>
            <p:spPr>
              <a:xfrm>
                <a:off x="4002150" y="1193550"/>
                <a:ext cx="73775" cy="83575"/>
              </a:xfrm>
              <a:custGeom>
                <a:avLst/>
                <a:gdLst/>
                <a:ahLst/>
                <a:cxnLst/>
                <a:rect l="l" t="t" r="r" b="b"/>
                <a:pathLst>
                  <a:path w="2951" h="3343" extrusionOk="0">
                    <a:moveTo>
                      <a:pt x="2529" y="1"/>
                    </a:moveTo>
                    <a:lnTo>
                      <a:pt x="2529" y="1"/>
                    </a:lnTo>
                    <a:cubicBezTo>
                      <a:pt x="2157" y="298"/>
                      <a:pt x="1785" y="620"/>
                      <a:pt x="1438" y="893"/>
                    </a:cubicBezTo>
                    <a:cubicBezTo>
                      <a:pt x="917" y="1488"/>
                      <a:pt x="471" y="2133"/>
                      <a:pt x="248" y="2777"/>
                    </a:cubicBezTo>
                    <a:cubicBezTo>
                      <a:pt x="188" y="2996"/>
                      <a:pt x="1" y="3343"/>
                      <a:pt x="224" y="3343"/>
                    </a:cubicBezTo>
                    <a:cubicBezTo>
                      <a:pt x="279" y="3343"/>
                      <a:pt x="359" y="3322"/>
                      <a:pt x="471" y="3273"/>
                    </a:cubicBezTo>
                    <a:cubicBezTo>
                      <a:pt x="942" y="3099"/>
                      <a:pt x="1339" y="2802"/>
                      <a:pt x="1686" y="2504"/>
                    </a:cubicBezTo>
                    <a:cubicBezTo>
                      <a:pt x="2107" y="2133"/>
                      <a:pt x="2454" y="1686"/>
                      <a:pt x="2801" y="1290"/>
                    </a:cubicBezTo>
                    <a:lnTo>
                      <a:pt x="2801" y="1290"/>
                    </a:lnTo>
                    <a:cubicBezTo>
                      <a:pt x="2429" y="1538"/>
                      <a:pt x="2082" y="1761"/>
                      <a:pt x="1711" y="1984"/>
                    </a:cubicBezTo>
                    <a:cubicBezTo>
                      <a:pt x="2157" y="1438"/>
                      <a:pt x="2553" y="918"/>
                      <a:pt x="2950" y="397"/>
                    </a:cubicBezTo>
                    <a:lnTo>
                      <a:pt x="2950" y="397"/>
                    </a:lnTo>
                    <a:cubicBezTo>
                      <a:pt x="2479" y="645"/>
                      <a:pt x="2058" y="918"/>
                      <a:pt x="1661" y="1265"/>
                    </a:cubicBezTo>
                    <a:cubicBezTo>
                      <a:pt x="1934" y="819"/>
                      <a:pt x="2231" y="422"/>
                      <a:pt x="2529"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8" name="Google Shape;12038;p30"/>
              <p:cNvSpPr/>
              <p:nvPr/>
            </p:nvSpPr>
            <p:spPr>
              <a:xfrm>
                <a:off x="4013625" y="1209675"/>
                <a:ext cx="207925" cy="92325"/>
              </a:xfrm>
              <a:custGeom>
                <a:avLst/>
                <a:gdLst/>
                <a:ahLst/>
                <a:cxnLst/>
                <a:rect l="l" t="t" r="r" b="b"/>
                <a:pathLst>
                  <a:path w="8317" h="3693" extrusionOk="0">
                    <a:moveTo>
                      <a:pt x="7399" y="0"/>
                    </a:moveTo>
                    <a:cubicBezTo>
                      <a:pt x="7151" y="0"/>
                      <a:pt x="6904" y="99"/>
                      <a:pt x="6656" y="149"/>
                    </a:cubicBezTo>
                    <a:cubicBezTo>
                      <a:pt x="4573" y="769"/>
                      <a:pt x="2615" y="1760"/>
                      <a:pt x="830" y="2851"/>
                    </a:cubicBezTo>
                    <a:cubicBezTo>
                      <a:pt x="607" y="3000"/>
                      <a:pt x="37" y="3322"/>
                      <a:pt x="12" y="3520"/>
                    </a:cubicBezTo>
                    <a:cubicBezTo>
                      <a:pt x="1" y="3653"/>
                      <a:pt x="208" y="3692"/>
                      <a:pt x="463" y="3692"/>
                    </a:cubicBezTo>
                    <a:cubicBezTo>
                      <a:pt x="778" y="3692"/>
                      <a:pt x="1164" y="3633"/>
                      <a:pt x="1301" y="3620"/>
                    </a:cubicBezTo>
                    <a:cubicBezTo>
                      <a:pt x="2144" y="3520"/>
                      <a:pt x="3111" y="3223"/>
                      <a:pt x="3954" y="3025"/>
                    </a:cubicBezTo>
                    <a:cubicBezTo>
                      <a:pt x="5292" y="2752"/>
                      <a:pt x="6656" y="2405"/>
                      <a:pt x="7771" y="1711"/>
                    </a:cubicBezTo>
                    <a:cubicBezTo>
                      <a:pt x="7846" y="1612"/>
                      <a:pt x="7970" y="1512"/>
                      <a:pt x="8044" y="1413"/>
                    </a:cubicBezTo>
                    <a:cubicBezTo>
                      <a:pt x="8069" y="1339"/>
                      <a:pt x="8044" y="1240"/>
                      <a:pt x="8069" y="1141"/>
                    </a:cubicBezTo>
                    <a:cubicBezTo>
                      <a:pt x="8093" y="1041"/>
                      <a:pt x="8168" y="992"/>
                      <a:pt x="8193" y="917"/>
                    </a:cubicBezTo>
                    <a:cubicBezTo>
                      <a:pt x="8317" y="719"/>
                      <a:pt x="8217" y="670"/>
                      <a:pt x="8093" y="521"/>
                    </a:cubicBezTo>
                    <a:cubicBezTo>
                      <a:pt x="8044" y="422"/>
                      <a:pt x="8044" y="273"/>
                      <a:pt x="7970" y="174"/>
                    </a:cubicBezTo>
                    <a:lnTo>
                      <a:pt x="7920" y="124"/>
                    </a:lnTo>
                    <a:cubicBezTo>
                      <a:pt x="7796" y="25"/>
                      <a:pt x="7598" y="0"/>
                      <a:pt x="7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9" name="Google Shape;12039;p30"/>
              <p:cNvSpPr/>
              <p:nvPr/>
            </p:nvSpPr>
            <p:spPr>
              <a:xfrm>
                <a:off x="4028700" y="1238175"/>
                <a:ext cx="111050" cy="63350"/>
              </a:xfrm>
              <a:custGeom>
                <a:avLst/>
                <a:gdLst/>
                <a:ahLst/>
                <a:cxnLst/>
                <a:rect l="l" t="t" r="r" b="b"/>
                <a:pathLst>
                  <a:path w="4442" h="2534" extrusionOk="0">
                    <a:moveTo>
                      <a:pt x="4193" y="1"/>
                    </a:moveTo>
                    <a:lnTo>
                      <a:pt x="4193" y="1"/>
                    </a:lnTo>
                    <a:cubicBezTo>
                      <a:pt x="3276" y="248"/>
                      <a:pt x="2409" y="645"/>
                      <a:pt x="1640" y="1116"/>
                    </a:cubicBezTo>
                    <a:cubicBezTo>
                      <a:pt x="1243" y="1364"/>
                      <a:pt x="896" y="1612"/>
                      <a:pt x="549" y="1885"/>
                    </a:cubicBezTo>
                    <a:cubicBezTo>
                      <a:pt x="475" y="1984"/>
                      <a:pt x="301" y="2083"/>
                      <a:pt x="227" y="2182"/>
                    </a:cubicBezTo>
                    <a:cubicBezTo>
                      <a:pt x="157" y="2205"/>
                      <a:pt x="0" y="2534"/>
                      <a:pt x="42" y="2534"/>
                    </a:cubicBezTo>
                    <a:cubicBezTo>
                      <a:pt x="45" y="2534"/>
                      <a:pt x="49" y="2532"/>
                      <a:pt x="54" y="2529"/>
                    </a:cubicBezTo>
                    <a:cubicBezTo>
                      <a:pt x="1144" y="2132"/>
                      <a:pt x="2285" y="1761"/>
                      <a:pt x="3450" y="1513"/>
                    </a:cubicBezTo>
                    <a:cubicBezTo>
                      <a:pt x="3152" y="1414"/>
                      <a:pt x="2855" y="1364"/>
                      <a:pt x="2508" y="1364"/>
                    </a:cubicBezTo>
                    <a:cubicBezTo>
                      <a:pt x="3103" y="1017"/>
                      <a:pt x="3747" y="719"/>
                      <a:pt x="4441" y="521"/>
                    </a:cubicBezTo>
                    <a:lnTo>
                      <a:pt x="4441" y="521"/>
                    </a:lnTo>
                    <a:cubicBezTo>
                      <a:pt x="3970" y="546"/>
                      <a:pt x="3524" y="595"/>
                      <a:pt x="3078" y="670"/>
                    </a:cubicBezTo>
                    <a:cubicBezTo>
                      <a:pt x="3450" y="472"/>
                      <a:pt x="3822" y="224"/>
                      <a:pt x="4193"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0" name="Google Shape;12040;p30"/>
              <p:cNvSpPr/>
              <p:nvPr/>
            </p:nvSpPr>
            <p:spPr>
              <a:xfrm>
                <a:off x="4002750" y="1292600"/>
                <a:ext cx="226250" cy="60000"/>
              </a:xfrm>
              <a:custGeom>
                <a:avLst/>
                <a:gdLst/>
                <a:ahLst/>
                <a:cxnLst/>
                <a:rect l="l" t="t" r="r" b="b"/>
                <a:pathLst>
                  <a:path w="9050" h="2400" extrusionOk="0">
                    <a:moveTo>
                      <a:pt x="8299" y="1"/>
                    </a:moveTo>
                    <a:cubicBezTo>
                      <a:pt x="8215" y="1"/>
                      <a:pt x="8125" y="5"/>
                      <a:pt x="8033" y="5"/>
                    </a:cubicBezTo>
                    <a:cubicBezTo>
                      <a:pt x="6620" y="5"/>
                      <a:pt x="5182" y="30"/>
                      <a:pt x="3719" y="203"/>
                    </a:cubicBezTo>
                    <a:cubicBezTo>
                      <a:pt x="2976" y="303"/>
                      <a:pt x="2281" y="426"/>
                      <a:pt x="1563" y="650"/>
                    </a:cubicBezTo>
                    <a:cubicBezTo>
                      <a:pt x="1042" y="774"/>
                      <a:pt x="1" y="1145"/>
                      <a:pt x="670" y="1641"/>
                    </a:cubicBezTo>
                    <a:cubicBezTo>
                      <a:pt x="819" y="1765"/>
                      <a:pt x="1042" y="1815"/>
                      <a:pt x="1240" y="1864"/>
                    </a:cubicBezTo>
                    <a:cubicBezTo>
                      <a:pt x="1637" y="1939"/>
                      <a:pt x="2034" y="2013"/>
                      <a:pt x="2430" y="2112"/>
                    </a:cubicBezTo>
                    <a:cubicBezTo>
                      <a:pt x="3651" y="2312"/>
                      <a:pt x="4921" y="2399"/>
                      <a:pt x="6199" y="2399"/>
                    </a:cubicBezTo>
                    <a:cubicBezTo>
                      <a:pt x="6504" y="2399"/>
                      <a:pt x="6810" y="2394"/>
                      <a:pt x="7115" y="2385"/>
                    </a:cubicBezTo>
                    <a:cubicBezTo>
                      <a:pt x="7512" y="2360"/>
                      <a:pt x="7934" y="2310"/>
                      <a:pt x="8231" y="2063"/>
                    </a:cubicBezTo>
                    <a:cubicBezTo>
                      <a:pt x="8405" y="1914"/>
                      <a:pt x="8479" y="1666"/>
                      <a:pt x="8702" y="1542"/>
                    </a:cubicBezTo>
                    <a:cubicBezTo>
                      <a:pt x="8826" y="1443"/>
                      <a:pt x="8975" y="1418"/>
                      <a:pt x="9024" y="1294"/>
                    </a:cubicBezTo>
                    <a:cubicBezTo>
                      <a:pt x="9049" y="1245"/>
                      <a:pt x="9024" y="1145"/>
                      <a:pt x="9024" y="1071"/>
                    </a:cubicBezTo>
                    <a:cubicBezTo>
                      <a:pt x="8925" y="798"/>
                      <a:pt x="8851" y="501"/>
                      <a:pt x="8752" y="203"/>
                    </a:cubicBezTo>
                    <a:cubicBezTo>
                      <a:pt x="8681" y="26"/>
                      <a:pt x="8509" y="1"/>
                      <a:pt x="8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1" name="Google Shape;12041;p30"/>
              <p:cNvSpPr/>
              <p:nvPr/>
            </p:nvSpPr>
            <p:spPr>
              <a:xfrm>
                <a:off x="4031875" y="1306975"/>
                <a:ext cx="118400" cy="33575"/>
              </a:xfrm>
              <a:custGeom>
                <a:avLst/>
                <a:gdLst/>
                <a:ahLst/>
                <a:cxnLst/>
                <a:rect l="l" t="t" r="r" b="b"/>
                <a:pathLst>
                  <a:path w="4736" h="1343" extrusionOk="0">
                    <a:moveTo>
                      <a:pt x="3595" y="25"/>
                    </a:moveTo>
                    <a:lnTo>
                      <a:pt x="3595" y="25"/>
                    </a:lnTo>
                    <a:cubicBezTo>
                      <a:pt x="3586" y="28"/>
                      <a:pt x="3577" y="31"/>
                      <a:pt x="3568" y="34"/>
                    </a:cubicBezTo>
                    <a:lnTo>
                      <a:pt x="3568" y="34"/>
                    </a:lnTo>
                    <a:cubicBezTo>
                      <a:pt x="3579" y="32"/>
                      <a:pt x="3588" y="29"/>
                      <a:pt x="3595" y="25"/>
                    </a:cubicBezTo>
                    <a:close/>
                    <a:moveTo>
                      <a:pt x="2356" y="0"/>
                    </a:moveTo>
                    <a:cubicBezTo>
                      <a:pt x="1910" y="25"/>
                      <a:pt x="1464" y="99"/>
                      <a:pt x="993" y="199"/>
                    </a:cubicBezTo>
                    <a:cubicBezTo>
                      <a:pt x="745" y="248"/>
                      <a:pt x="150" y="273"/>
                      <a:pt x="51" y="521"/>
                    </a:cubicBezTo>
                    <a:cubicBezTo>
                      <a:pt x="1" y="744"/>
                      <a:pt x="298" y="893"/>
                      <a:pt x="522" y="992"/>
                    </a:cubicBezTo>
                    <a:cubicBezTo>
                      <a:pt x="918" y="1165"/>
                      <a:pt x="1389" y="1240"/>
                      <a:pt x="1860" y="1289"/>
                    </a:cubicBezTo>
                    <a:cubicBezTo>
                      <a:pt x="2292" y="1334"/>
                      <a:pt x="2741" y="1343"/>
                      <a:pt x="3192" y="1343"/>
                    </a:cubicBezTo>
                    <a:cubicBezTo>
                      <a:pt x="3492" y="1343"/>
                      <a:pt x="3794" y="1339"/>
                      <a:pt x="4091" y="1339"/>
                    </a:cubicBezTo>
                    <a:cubicBezTo>
                      <a:pt x="3719" y="1215"/>
                      <a:pt x="3323" y="1116"/>
                      <a:pt x="2852" y="1116"/>
                    </a:cubicBezTo>
                    <a:cubicBezTo>
                      <a:pt x="3472" y="967"/>
                      <a:pt x="4091" y="818"/>
                      <a:pt x="4736" y="719"/>
                    </a:cubicBezTo>
                    <a:cubicBezTo>
                      <a:pt x="4017" y="595"/>
                      <a:pt x="3273" y="496"/>
                      <a:pt x="2505" y="471"/>
                    </a:cubicBezTo>
                    <a:cubicBezTo>
                      <a:pt x="2867" y="326"/>
                      <a:pt x="3207" y="157"/>
                      <a:pt x="3568" y="34"/>
                    </a:cubicBezTo>
                    <a:lnTo>
                      <a:pt x="3568" y="34"/>
                    </a:lnTo>
                    <a:cubicBezTo>
                      <a:pt x="3544" y="40"/>
                      <a:pt x="3511" y="42"/>
                      <a:pt x="3475" y="42"/>
                    </a:cubicBezTo>
                    <a:cubicBezTo>
                      <a:pt x="3317" y="42"/>
                      <a:pt x="3075" y="0"/>
                      <a:pt x="3000"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2" name="Google Shape;12042;p30"/>
              <p:cNvSpPr/>
              <p:nvPr/>
            </p:nvSpPr>
            <p:spPr>
              <a:xfrm>
                <a:off x="3870125" y="1241025"/>
                <a:ext cx="173550" cy="145725"/>
              </a:xfrm>
              <a:custGeom>
                <a:avLst/>
                <a:gdLst/>
                <a:ahLst/>
                <a:cxnLst/>
                <a:rect l="l" t="t" r="r" b="b"/>
                <a:pathLst>
                  <a:path w="6942" h="5829" extrusionOk="0">
                    <a:moveTo>
                      <a:pt x="4157" y="0"/>
                    </a:moveTo>
                    <a:cubicBezTo>
                      <a:pt x="3911" y="0"/>
                      <a:pt x="3660" y="18"/>
                      <a:pt x="3397" y="35"/>
                    </a:cubicBezTo>
                    <a:cubicBezTo>
                      <a:pt x="2108" y="234"/>
                      <a:pt x="943" y="829"/>
                      <a:pt x="323" y="1870"/>
                    </a:cubicBezTo>
                    <a:cubicBezTo>
                      <a:pt x="125" y="2316"/>
                      <a:pt x="1" y="2762"/>
                      <a:pt x="1" y="3208"/>
                    </a:cubicBezTo>
                    <a:cubicBezTo>
                      <a:pt x="1" y="4698"/>
                      <a:pt x="1559" y="5828"/>
                      <a:pt x="3230" y="5828"/>
                    </a:cubicBezTo>
                    <a:cubicBezTo>
                      <a:pt x="3839" y="5828"/>
                      <a:pt x="4464" y="5678"/>
                      <a:pt x="5033" y="5340"/>
                    </a:cubicBezTo>
                    <a:cubicBezTo>
                      <a:pt x="5529" y="5043"/>
                      <a:pt x="5975" y="4621"/>
                      <a:pt x="6322" y="4200"/>
                    </a:cubicBezTo>
                    <a:cubicBezTo>
                      <a:pt x="6744" y="3679"/>
                      <a:pt x="6942" y="3010"/>
                      <a:pt x="6868" y="2390"/>
                    </a:cubicBezTo>
                    <a:cubicBezTo>
                      <a:pt x="6744" y="1324"/>
                      <a:pt x="5777" y="134"/>
                      <a:pt x="4463" y="10"/>
                    </a:cubicBezTo>
                    <a:cubicBezTo>
                      <a:pt x="4361" y="3"/>
                      <a:pt x="4260" y="0"/>
                      <a:pt x="41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3" name="Google Shape;12043;p30"/>
              <p:cNvSpPr/>
              <p:nvPr/>
            </p:nvSpPr>
            <p:spPr>
              <a:xfrm>
                <a:off x="3879425" y="1254625"/>
                <a:ext cx="144425" cy="119325"/>
              </a:xfrm>
              <a:custGeom>
                <a:avLst/>
                <a:gdLst/>
                <a:ahLst/>
                <a:cxnLst/>
                <a:rect l="l" t="t" r="r" b="b"/>
                <a:pathLst>
                  <a:path w="5777" h="4773" extrusionOk="0">
                    <a:moveTo>
                      <a:pt x="3379" y="1"/>
                    </a:moveTo>
                    <a:cubicBezTo>
                      <a:pt x="2722" y="1"/>
                      <a:pt x="2018" y="130"/>
                      <a:pt x="1488" y="433"/>
                    </a:cubicBezTo>
                    <a:cubicBezTo>
                      <a:pt x="794" y="805"/>
                      <a:pt x="25" y="1450"/>
                      <a:pt x="1" y="2193"/>
                    </a:cubicBezTo>
                    <a:cubicBezTo>
                      <a:pt x="1" y="2441"/>
                      <a:pt x="75" y="2689"/>
                      <a:pt x="298" y="2813"/>
                    </a:cubicBezTo>
                    <a:cubicBezTo>
                      <a:pt x="422" y="2887"/>
                      <a:pt x="571" y="2912"/>
                      <a:pt x="695" y="2962"/>
                    </a:cubicBezTo>
                    <a:cubicBezTo>
                      <a:pt x="1141" y="3210"/>
                      <a:pt x="819" y="3904"/>
                      <a:pt x="1166" y="4251"/>
                    </a:cubicBezTo>
                    <a:cubicBezTo>
                      <a:pt x="1488" y="4524"/>
                      <a:pt x="2108" y="4375"/>
                      <a:pt x="2504" y="4524"/>
                    </a:cubicBezTo>
                    <a:cubicBezTo>
                      <a:pt x="2653" y="4573"/>
                      <a:pt x="2752" y="4672"/>
                      <a:pt x="2901" y="4747"/>
                    </a:cubicBezTo>
                    <a:cubicBezTo>
                      <a:pt x="2980" y="4764"/>
                      <a:pt x="3059" y="4772"/>
                      <a:pt x="3137" y="4772"/>
                    </a:cubicBezTo>
                    <a:cubicBezTo>
                      <a:pt x="3279" y="4772"/>
                      <a:pt x="3418" y="4745"/>
                      <a:pt x="3546" y="4697"/>
                    </a:cubicBezTo>
                    <a:cubicBezTo>
                      <a:pt x="4141" y="4524"/>
                      <a:pt x="4636" y="4152"/>
                      <a:pt x="5107" y="3805"/>
                    </a:cubicBezTo>
                    <a:cubicBezTo>
                      <a:pt x="5281" y="3656"/>
                      <a:pt x="5504" y="3507"/>
                      <a:pt x="5628" y="3309"/>
                    </a:cubicBezTo>
                    <a:cubicBezTo>
                      <a:pt x="5752" y="3061"/>
                      <a:pt x="5777" y="2813"/>
                      <a:pt x="5727" y="2565"/>
                    </a:cubicBezTo>
                    <a:cubicBezTo>
                      <a:pt x="5653" y="2317"/>
                      <a:pt x="5529" y="2094"/>
                      <a:pt x="5380" y="1921"/>
                    </a:cubicBezTo>
                    <a:cubicBezTo>
                      <a:pt x="5355" y="1846"/>
                      <a:pt x="5281" y="1797"/>
                      <a:pt x="5281" y="1698"/>
                    </a:cubicBezTo>
                    <a:cubicBezTo>
                      <a:pt x="5256" y="1474"/>
                      <a:pt x="5504" y="1276"/>
                      <a:pt x="5504" y="1053"/>
                    </a:cubicBezTo>
                    <a:cubicBezTo>
                      <a:pt x="5504" y="830"/>
                      <a:pt x="5330" y="681"/>
                      <a:pt x="5107" y="582"/>
                    </a:cubicBezTo>
                    <a:cubicBezTo>
                      <a:pt x="4884" y="483"/>
                      <a:pt x="4636" y="433"/>
                      <a:pt x="4488" y="309"/>
                    </a:cubicBezTo>
                    <a:cubicBezTo>
                      <a:pt x="4388" y="235"/>
                      <a:pt x="4339" y="161"/>
                      <a:pt x="4240" y="86"/>
                    </a:cubicBezTo>
                    <a:cubicBezTo>
                      <a:pt x="4141" y="61"/>
                      <a:pt x="4041" y="37"/>
                      <a:pt x="3967" y="37"/>
                    </a:cubicBezTo>
                    <a:cubicBezTo>
                      <a:pt x="3780" y="13"/>
                      <a:pt x="3581" y="1"/>
                      <a:pt x="3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4" name="Google Shape;12044;p30"/>
              <p:cNvSpPr/>
              <p:nvPr/>
            </p:nvSpPr>
            <p:spPr>
              <a:xfrm>
                <a:off x="3923425" y="1303875"/>
                <a:ext cx="13050" cy="9925"/>
              </a:xfrm>
              <a:custGeom>
                <a:avLst/>
                <a:gdLst/>
                <a:ahLst/>
                <a:cxnLst/>
                <a:rect l="l" t="t" r="r" b="b"/>
                <a:pathLst>
                  <a:path w="522" h="397" extrusionOk="0">
                    <a:moveTo>
                      <a:pt x="298" y="0"/>
                    </a:moveTo>
                    <a:cubicBezTo>
                      <a:pt x="174" y="0"/>
                      <a:pt x="50" y="75"/>
                      <a:pt x="26" y="199"/>
                    </a:cubicBezTo>
                    <a:cubicBezTo>
                      <a:pt x="1" y="298"/>
                      <a:pt x="50" y="397"/>
                      <a:pt x="174" y="397"/>
                    </a:cubicBezTo>
                    <a:lnTo>
                      <a:pt x="224" y="397"/>
                    </a:lnTo>
                    <a:cubicBezTo>
                      <a:pt x="348" y="397"/>
                      <a:pt x="472" y="347"/>
                      <a:pt x="497" y="223"/>
                    </a:cubicBezTo>
                    <a:cubicBezTo>
                      <a:pt x="521" y="124"/>
                      <a:pt x="472" y="0"/>
                      <a:pt x="3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5" name="Google Shape;12045;p30"/>
              <p:cNvSpPr/>
              <p:nvPr/>
            </p:nvSpPr>
            <p:spPr>
              <a:xfrm>
                <a:off x="3944125" y="1272625"/>
                <a:ext cx="16475" cy="10000"/>
              </a:xfrm>
              <a:custGeom>
                <a:avLst/>
                <a:gdLst/>
                <a:ahLst/>
                <a:cxnLst/>
                <a:rect l="l" t="t" r="r" b="b"/>
                <a:pathLst>
                  <a:path w="659" h="400" extrusionOk="0">
                    <a:moveTo>
                      <a:pt x="340" y="1"/>
                    </a:moveTo>
                    <a:cubicBezTo>
                      <a:pt x="316" y="1"/>
                      <a:pt x="290" y="4"/>
                      <a:pt x="264" y="11"/>
                    </a:cubicBezTo>
                    <a:cubicBezTo>
                      <a:pt x="1" y="98"/>
                      <a:pt x="67" y="399"/>
                      <a:pt x="291" y="399"/>
                    </a:cubicBezTo>
                    <a:cubicBezTo>
                      <a:pt x="321" y="399"/>
                      <a:pt x="353" y="394"/>
                      <a:pt x="387" y="383"/>
                    </a:cubicBezTo>
                    <a:cubicBezTo>
                      <a:pt x="658" y="315"/>
                      <a:pt x="580"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6" name="Google Shape;12046;p30"/>
              <p:cNvSpPr/>
              <p:nvPr/>
            </p:nvSpPr>
            <p:spPr>
              <a:xfrm>
                <a:off x="3916225" y="1278825"/>
                <a:ext cx="16475" cy="10000"/>
              </a:xfrm>
              <a:custGeom>
                <a:avLst/>
                <a:gdLst/>
                <a:ahLst/>
                <a:cxnLst/>
                <a:rect l="l" t="t" r="r" b="b"/>
                <a:pathLst>
                  <a:path w="659" h="400" extrusionOk="0">
                    <a:moveTo>
                      <a:pt x="340" y="1"/>
                    </a:moveTo>
                    <a:cubicBezTo>
                      <a:pt x="316" y="1"/>
                      <a:pt x="291" y="4"/>
                      <a:pt x="264" y="11"/>
                    </a:cubicBezTo>
                    <a:cubicBezTo>
                      <a:pt x="1" y="98"/>
                      <a:pt x="67" y="399"/>
                      <a:pt x="292" y="399"/>
                    </a:cubicBezTo>
                    <a:cubicBezTo>
                      <a:pt x="321" y="399"/>
                      <a:pt x="353" y="394"/>
                      <a:pt x="388" y="383"/>
                    </a:cubicBezTo>
                    <a:cubicBezTo>
                      <a:pt x="659" y="315"/>
                      <a:pt x="580"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7" name="Google Shape;12047;p30"/>
              <p:cNvSpPr/>
              <p:nvPr/>
            </p:nvSpPr>
            <p:spPr>
              <a:xfrm>
                <a:off x="3958750" y="1298500"/>
                <a:ext cx="16450" cy="9975"/>
              </a:xfrm>
              <a:custGeom>
                <a:avLst/>
                <a:gdLst/>
                <a:ahLst/>
                <a:cxnLst/>
                <a:rect l="l" t="t" r="r" b="b"/>
                <a:pathLst>
                  <a:path w="658" h="399" extrusionOk="0">
                    <a:moveTo>
                      <a:pt x="352" y="0"/>
                    </a:moveTo>
                    <a:cubicBezTo>
                      <a:pt x="321" y="0"/>
                      <a:pt x="286" y="5"/>
                      <a:pt x="249" y="17"/>
                    </a:cubicBezTo>
                    <a:cubicBezTo>
                      <a:pt x="1" y="85"/>
                      <a:pt x="81" y="399"/>
                      <a:pt x="303" y="399"/>
                    </a:cubicBezTo>
                    <a:cubicBezTo>
                      <a:pt x="325" y="399"/>
                      <a:pt x="348" y="395"/>
                      <a:pt x="373" y="389"/>
                    </a:cubicBezTo>
                    <a:cubicBezTo>
                      <a:pt x="658" y="301"/>
                      <a:pt x="594"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8" name="Google Shape;12048;p30"/>
              <p:cNvSpPr/>
              <p:nvPr/>
            </p:nvSpPr>
            <p:spPr>
              <a:xfrm>
                <a:off x="3987500" y="1278050"/>
                <a:ext cx="16275" cy="10150"/>
              </a:xfrm>
              <a:custGeom>
                <a:avLst/>
                <a:gdLst/>
                <a:ahLst/>
                <a:cxnLst/>
                <a:rect l="l" t="t" r="r" b="b"/>
                <a:pathLst>
                  <a:path w="651" h="406" extrusionOk="0">
                    <a:moveTo>
                      <a:pt x="360" y="0"/>
                    </a:moveTo>
                    <a:cubicBezTo>
                      <a:pt x="330" y="0"/>
                      <a:pt x="298" y="5"/>
                      <a:pt x="264" y="17"/>
                    </a:cubicBezTo>
                    <a:cubicBezTo>
                      <a:pt x="1" y="105"/>
                      <a:pt x="67" y="405"/>
                      <a:pt x="292" y="405"/>
                    </a:cubicBezTo>
                    <a:cubicBezTo>
                      <a:pt x="321" y="405"/>
                      <a:pt x="353" y="400"/>
                      <a:pt x="388" y="389"/>
                    </a:cubicBezTo>
                    <a:cubicBezTo>
                      <a:pt x="651" y="301"/>
                      <a:pt x="584" y="0"/>
                      <a:pt x="3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9" name="Google Shape;12049;p30"/>
              <p:cNvSpPr/>
              <p:nvPr/>
            </p:nvSpPr>
            <p:spPr>
              <a:xfrm>
                <a:off x="3988675" y="1312125"/>
                <a:ext cx="15725" cy="10150"/>
              </a:xfrm>
              <a:custGeom>
                <a:avLst/>
                <a:gdLst/>
                <a:ahLst/>
                <a:cxnLst/>
                <a:rect l="l" t="t" r="r" b="b"/>
                <a:pathLst>
                  <a:path w="629" h="406" extrusionOk="0">
                    <a:moveTo>
                      <a:pt x="338" y="1"/>
                    </a:moveTo>
                    <a:cubicBezTo>
                      <a:pt x="308" y="1"/>
                      <a:pt x="276" y="6"/>
                      <a:pt x="242" y="17"/>
                    </a:cubicBezTo>
                    <a:cubicBezTo>
                      <a:pt x="0" y="105"/>
                      <a:pt x="69" y="406"/>
                      <a:pt x="277" y="406"/>
                    </a:cubicBezTo>
                    <a:cubicBezTo>
                      <a:pt x="304" y="406"/>
                      <a:pt x="334" y="401"/>
                      <a:pt x="366" y="389"/>
                    </a:cubicBezTo>
                    <a:cubicBezTo>
                      <a:pt x="629" y="301"/>
                      <a:pt x="56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0" name="Google Shape;12050;p30"/>
              <p:cNvSpPr/>
              <p:nvPr/>
            </p:nvSpPr>
            <p:spPr>
              <a:xfrm>
                <a:off x="3945925" y="1347000"/>
                <a:ext cx="16475" cy="9975"/>
              </a:xfrm>
              <a:custGeom>
                <a:avLst/>
                <a:gdLst/>
                <a:ahLst/>
                <a:cxnLst/>
                <a:rect l="l" t="t" r="r" b="b"/>
                <a:pathLst>
                  <a:path w="659" h="399" extrusionOk="0">
                    <a:moveTo>
                      <a:pt x="312" y="1"/>
                    </a:moveTo>
                    <a:cubicBezTo>
                      <a:pt x="289" y="1"/>
                      <a:pt x="266" y="4"/>
                      <a:pt x="241" y="11"/>
                    </a:cubicBezTo>
                    <a:cubicBezTo>
                      <a:pt x="0" y="98"/>
                      <a:pt x="69" y="399"/>
                      <a:pt x="277" y="399"/>
                    </a:cubicBezTo>
                    <a:cubicBezTo>
                      <a:pt x="304" y="399"/>
                      <a:pt x="333" y="394"/>
                      <a:pt x="365" y="382"/>
                    </a:cubicBezTo>
                    <a:cubicBezTo>
                      <a:pt x="658" y="315"/>
                      <a:pt x="541" y="1"/>
                      <a:pt x="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1" name="Google Shape;12051;p30"/>
              <p:cNvSpPr/>
              <p:nvPr/>
            </p:nvSpPr>
            <p:spPr>
              <a:xfrm>
                <a:off x="3903850" y="1336300"/>
                <a:ext cx="15725" cy="10150"/>
              </a:xfrm>
              <a:custGeom>
                <a:avLst/>
                <a:gdLst/>
                <a:ahLst/>
                <a:cxnLst/>
                <a:rect l="l" t="t" r="r" b="b"/>
                <a:pathLst>
                  <a:path w="629" h="406" extrusionOk="0">
                    <a:moveTo>
                      <a:pt x="352" y="0"/>
                    </a:moveTo>
                    <a:cubicBezTo>
                      <a:pt x="324" y="0"/>
                      <a:pt x="295" y="6"/>
                      <a:pt x="263" y="17"/>
                    </a:cubicBezTo>
                    <a:cubicBezTo>
                      <a:pt x="0" y="105"/>
                      <a:pt x="67" y="406"/>
                      <a:pt x="291" y="406"/>
                    </a:cubicBezTo>
                    <a:cubicBezTo>
                      <a:pt x="321" y="406"/>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2" name="Google Shape;12052;p30"/>
              <p:cNvSpPr/>
              <p:nvPr/>
            </p:nvSpPr>
            <p:spPr>
              <a:xfrm>
                <a:off x="3891450" y="1302225"/>
                <a:ext cx="15725" cy="10150"/>
              </a:xfrm>
              <a:custGeom>
                <a:avLst/>
                <a:gdLst/>
                <a:ahLst/>
                <a:cxnLst/>
                <a:rect l="l" t="t" r="r" b="b"/>
                <a:pathLst>
                  <a:path w="629" h="406" extrusionOk="0">
                    <a:moveTo>
                      <a:pt x="352" y="0"/>
                    </a:moveTo>
                    <a:cubicBezTo>
                      <a:pt x="325" y="0"/>
                      <a:pt x="295" y="5"/>
                      <a:pt x="263" y="17"/>
                    </a:cubicBezTo>
                    <a:cubicBezTo>
                      <a:pt x="0" y="104"/>
                      <a:pt x="67" y="405"/>
                      <a:pt x="291" y="405"/>
                    </a:cubicBezTo>
                    <a:cubicBezTo>
                      <a:pt x="321" y="405"/>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3" name="Google Shape;12053;p30"/>
              <p:cNvSpPr/>
              <p:nvPr/>
            </p:nvSpPr>
            <p:spPr>
              <a:xfrm>
                <a:off x="3940325" y="1325325"/>
                <a:ext cx="15925" cy="9975"/>
              </a:xfrm>
              <a:custGeom>
                <a:avLst/>
                <a:gdLst/>
                <a:ahLst/>
                <a:cxnLst/>
                <a:rect l="l" t="t" r="r" b="b"/>
                <a:pathLst>
                  <a:path w="637" h="399" extrusionOk="0">
                    <a:moveTo>
                      <a:pt x="318" y="0"/>
                    </a:moveTo>
                    <a:cubicBezTo>
                      <a:pt x="294" y="0"/>
                      <a:pt x="269" y="3"/>
                      <a:pt x="242" y="10"/>
                    </a:cubicBezTo>
                    <a:cubicBezTo>
                      <a:pt x="1" y="98"/>
                      <a:pt x="70" y="398"/>
                      <a:pt x="278" y="398"/>
                    </a:cubicBezTo>
                    <a:cubicBezTo>
                      <a:pt x="305" y="398"/>
                      <a:pt x="334" y="393"/>
                      <a:pt x="366" y="382"/>
                    </a:cubicBezTo>
                    <a:cubicBezTo>
                      <a:pt x="637" y="314"/>
                      <a:pt x="558"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4" name="Google Shape;12054;p30"/>
              <p:cNvSpPr/>
              <p:nvPr/>
            </p:nvSpPr>
            <p:spPr>
              <a:xfrm>
                <a:off x="3976275" y="1340800"/>
                <a:ext cx="15925" cy="10000"/>
              </a:xfrm>
              <a:custGeom>
                <a:avLst/>
                <a:gdLst/>
                <a:ahLst/>
                <a:cxnLst/>
                <a:rect l="l" t="t" r="r" b="b"/>
                <a:pathLst>
                  <a:path w="637" h="400" extrusionOk="0">
                    <a:moveTo>
                      <a:pt x="318" y="1"/>
                    </a:moveTo>
                    <a:cubicBezTo>
                      <a:pt x="294" y="1"/>
                      <a:pt x="269" y="4"/>
                      <a:pt x="242" y="11"/>
                    </a:cubicBezTo>
                    <a:cubicBezTo>
                      <a:pt x="1" y="98"/>
                      <a:pt x="70" y="399"/>
                      <a:pt x="277" y="399"/>
                    </a:cubicBezTo>
                    <a:cubicBezTo>
                      <a:pt x="305" y="399"/>
                      <a:pt x="334" y="394"/>
                      <a:pt x="366" y="382"/>
                    </a:cubicBezTo>
                    <a:cubicBezTo>
                      <a:pt x="636" y="315"/>
                      <a:pt x="558" y="1"/>
                      <a:pt x="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5" name="Google Shape;12055;p30"/>
              <p:cNvSpPr/>
              <p:nvPr/>
            </p:nvSpPr>
            <p:spPr>
              <a:xfrm>
                <a:off x="3965825" y="1271225"/>
                <a:ext cx="16275" cy="10150"/>
              </a:xfrm>
              <a:custGeom>
                <a:avLst/>
                <a:gdLst/>
                <a:ahLst/>
                <a:cxnLst/>
                <a:rect l="l" t="t" r="r" b="b"/>
                <a:pathLst>
                  <a:path w="651" h="406" extrusionOk="0">
                    <a:moveTo>
                      <a:pt x="359" y="1"/>
                    </a:moveTo>
                    <a:cubicBezTo>
                      <a:pt x="330" y="1"/>
                      <a:pt x="298" y="6"/>
                      <a:pt x="263" y="17"/>
                    </a:cubicBezTo>
                    <a:cubicBezTo>
                      <a:pt x="0" y="105"/>
                      <a:pt x="67" y="406"/>
                      <a:pt x="291" y="406"/>
                    </a:cubicBezTo>
                    <a:cubicBezTo>
                      <a:pt x="320" y="406"/>
                      <a:pt x="353" y="401"/>
                      <a:pt x="387" y="389"/>
                    </a:cubicBezTo>
                    <a:cubicBezTo>
                      <a:pt x="650" y="301"/>
                      <a:pt x="584"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6" name="Google Shape;12056;p30"/>
              <p:cNvSpPr/>
              <p:nvPr/>
            </p:nvSpPr>
            <p:spPr>
              <a:xfrm>
                <a:off x="3929800" y="1262550"/>
                <a:ext cx="15725" cy="10150"/>
              </a:xfrm>
              <a:custGeom>
                <a:avLst/>
                <a:gdLst/>
                <a:ahLst/>
                <a:cxnLst/>
                <a:rect l="l" t="t" r="r" b="b"/>
                <a:pathLst>
                  <a:path w="629" h="406" extrusionOk="0">
                    <a:moveTo>
                      <a:pt x="338" y="0"/>
                    </a:moveTo>
                    <a:cubicBezTo>
                      <a:pt x="308" y="0"/>
                      <a:pt x="276" y="6"/>
                      <a:pt x="242" y="17"/>
                    </a:cubicBezTo>
                    <a:cubicBezTo>
                      <a:pt x="0" y="105"/>
                      <a:pt x="69" y="406"/>
                      <a:pt x="277" y="406"/>
                    </a:cubicBezTo>
                    <a:cubicBezTo>
                      <a:pt x="304" y="406"/>
                      <a:pt x="334" y="400"/>
                      <a:pt x="366" y="389"/>
                    </a:cubicBezTo>
                    <a:cubicBezTo>
                      <a:pt x="629" y="301"/>
                      <a:pt x="562"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7" name="Google Shape;12057;p30"/>
              <p:cNvSpPr/>
              <p:nvPr/>
            </p:nvSpPr>
            <p:spPr>
              <a:xfrm>
                <a:off x="4001700" y="1293525"/>
                <a:ext cx="15175" cy="10175"/>
              </a:xfrm>
              <a:custGeom>
                <a:avLst/>
                <a:gdLst/>
                <a:ahLst/>
                <a:cxnLst/>
                <a:rect l="l" t="t" r="r" b="b"/>
                <a:pathLst>
                  <a:path w="607" h="407" extrusionOk="0">
                    <a:moveTo>
                      <a:pt x="330" y="1"/>
                    </a:moveTo>
                    <a:cubicBezTo>
                      <a:pt x="302" y="1"/>
                      <a:pt x="273" y="6"/>
                      <a:pt x="241" y="18"/>
                    </a:cubicBezTo>
                    <a:cubicBezTo>
                      <a:pt x="0" y="105"/>
                      <a:pt x="69" y="406"/>
                      <a:pt x="277" y="406"/>
                    </a:cubicBezTo>
                    <a:cubicBezTo>
                      <a:pt x="304" y="406"/>
                      <a:pt x="334" y="401"/>
                      <a:pt x="365" y="389"/>
                    </a:cubicBezTo>
                    <a:cubicBezTo>
                      <a:pt x="606" y="302"/>
                      <a:pt x="537" y="1"/>
                      <a:pt x="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8" name="Google Shape;12058;p30"/>
              <p:cNvSpPr/>
              <p:nvPr/>
            </p:nvSpPr>
            <p:spPr>
              <a:xfrm>
                <a:off x="3914750" y="1351175"/>
                <a:ext cx="15350" cy="9975"/>
              </a:xfrm>
              <a:custGeom>
                <a:avLst/>
                <a:gdLst/>
                <a:ahLst/>
                <a:cxnLst/>
                <a:rect l="l" t="t" r="r" b="b"/>
                <a:pathLst>
                  <a:path w="614" h="399" extrusionOk="0">
                    <a:moveTo>
                      <a:pt x="337" y="0"/>
                    </a:moveTo>
                    <a:cubicBezTo>
                      <a:pt x="310" y="0"/>
                      <a:pt x="280" y="6"/>
                      <a:pt x="249" y="17"/>
                    </a:cubicBezTo>
                    <a:cubicBezTo>
                      <a:pt x="0" y="85"/>
                      <a:pt x="81" y="399"/>
                      <a:pt x="303" y="399"/>
                    </a:cubicBezTo>
                    <a:cubicBezTo>
                      <a:pt x="325" y="399"/>
                      <a:pt x="348" y="396"/>
                      <a:pt x="373" y="389"/>
                    </a:cubicBezTo>
                    <a:cubicBezTo>
                      <a:pt x="614" y="301"/>
                      <a:pt x="545"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9" name="Google Shape;12059;p30"/>
              <p:cNvSpPr/>
              <p:nvPr/>
            </p:nvSpPr>
            <p:spPr>
              <a:xfrm>
                <a:off x="3899425" y="1318800"/>
                <a:ext cx="16200" cy="10300"/>
              </a:xfrm>
              <a:custGeom>
                <a:avLst/>
                <a:gdLst/>
                <a:ahLst/>
                <a:cxnLst/>
                <a:rect l="l" t="t" r="r" b="b"/>
                <a:pathLst>
                  <a:path w="648" h="412" extrusionOk="0">
                    <a:moveTo>
                      <a:pt x="354" y="0"/>
                    </a:moveTo>
                    <a:cubicBezTo>
                      <a:pt x="320" y="0"/>
                      <a:pt x="283" y="7"/>
                      <a:pt x="242" y="23"/>
                    </a:cubicBezTo>
                    <a:cubicBezTo>
                      <a:pt x="1" y="111"/>
                      <a:pt x="70" y="411"/>
                      <a:pt x="277" y="411"/>
                    </a:cubicBezTo>
                    <a:cubicBezTo>
                      <a:pt x="305" y="411"/>
                      <a:pt x="334" y="406"/>
                      <a:pt x="366" y="395"/>
                    </a:cubicBezTo>
                    <a:cubicBezTo>
                      <a:pt x="647" y="330"/>
                      <a:pt x="588"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0" name="Google Shape;12060;p30"/>
              <p:cNvSpPr/>
              <p:nvPr/>
            </p:nvSpPr>
            <p:spPr>
              <a:xfrm>
                <a:off x="3968725" y="1320175"/>
                <a:ext cx="15925" cy="10000"/>
              </a:xfrm>
              <a:custGeom>
                <a:avLst/>
                <a:gdLst/>
                <a:ahLst/>
                <a:cxnLst/>
                <a:rect l="l" t="t" r="r" b="b"/>
                <a:pathLst>
                  <a:path w="637" h="400" extrusionOk="0">
                    <a:moveTo>
                      <a:pt x="360" y="1"/>
                    </a:moveTo>
                    <a:cubicBezTo>
                      <a:pt x="332" y="1"/>
                      <a:pt x="303" y="6"/>
                      <a:pt x="271" y="18"/>
                    </a:cubicBezTo>
                    <a:cubicBezTo>
                      <a:pt x="0" y="85"/>
                      <a:pt x="79" y="399"/>
                      <a:pt x="319" y="399"/>
                    </a:cubicBezTo>
                    <a:cubicBezTo>
                      <a:pt x="343" y="399"/>
                      <a:pt x="368" y="396"/>
                      <a:pt x="395" y="389"/>
                    </a:cubicBezTo>
                    <a:cubicBezTo>
                      <a:pt x="636" y="302"/>
                      <a:pt x="56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1" name="Google Shape;12061;p30"/>
              <p:cNvSpPr/>
              <p:nvPr/>
            </p:nvSpPr>
            <p:spPr>
              <a:xfrm>
                <a:off x="4001075" y="1330725"/>
                <a:ext cx="15175" cy="10150"/>
              </a:xfrm>
              <a:custGeom>
                <a:avLst/>
                <a:gdLst/>
                <a:ahLst/>
                <a:cxnLst/>
                <a:rect l="l" t="t" r="r" b="b"/>
                <a:pathLst>
                  <a:path w="607" h="406" extrusionOk="0">
                    <a:moveTo>
                      <a:pt x="330" y="0"/>
                    </a:moveTo>
                    <a:cubicBezTo>
                      <a:pt x="303" y="0"/>
                      <a:pt x="273" y="5"/>
                      <a:pt x="241" y="17"/>
                    </a:cubicBezTo>
                    <a:cubicBezTo>
                      <a:pt x="0" y="105"/>
                      <a:pt x="69" y="405"/>
                      <a:pt x="277" y="405"/>
                    </a:cubicBezTo>
                    <a:cubicBezTo>
                      <a:pt x="304" y="405"/>
                      <a:pt x="334" y="400"/>
                      <a:pt x="365" y="389"/>
                    </a:cubicBezTo>
                    <a:cubicBezTo>
                      <a:pt x="606" y="301"/>
                      <a:pt x="537"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2" name="Google Shape;12062;p30"/>
              <p:cNvSpPr/>
              <p:nvPr/>
            </p:nvSpPr>
            <p:spPr>
              <a:xfrm>
                <a:off x="3978200" y="1255550"/>
                <a:ext cx="15625" cy="10325"/>
              </a:xfrm>
              <a:custGeom>
                <a:avLst/>
                <a:gdLst/>
                <a:ahLst/>
                <a:cxnLst/>
                <a:rect l="l" t="t" r="r" b="b"/>
                <a:pathLst>
                  <a:path w="625" h="413" extrusionOk="0">
                    <a:moveTo>
                      <a:pt x="364" y="1"/>
                    </a:moveTo>
                    <a:cubicBezTo>
                      <a:pt x="334" y="1"/>
                      <a:pt x="300" y="8"/>
                      <a:pt x="264" y="24"/>
                    </a:cubicBezTo>
                    <a:cubicBezTo>
                      <a:pt x="1" y="112"/>
                      <a:pt x="67" y="413"/>
                      <a:pt x="292" y="413"/>
                    </a:cubicBezTo>
                    <a:cubicBezTo>
                      <a:pt x="321" y="413"/>
                      <a:pt x="353" y="408"/>
                      <a:pt x="388" y="396"/>
                    </a:cubicBezTo>
                    <a:cubicBezTo>
                      <a:pt x="624" y="310"/>
                      <a:pt x="563" y="1"/>
                      <a:pt x="3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3" name="Google Shape;12063;p30"/>
              <p:cNvSpPr/>
              <p:nvPr/>
            </p:nvSpPr>
            <p:spPr>
              <a:xfrm>
                <a:off x="3963900" y="1354275"/>
                <a:ext cx="15700" cy="9525"/>
              </a:xfrm>
              <a:custGeom>
                <a:avLst/>
                <a:gdLst/>
                <a:ahLst/>
                <a:cxnLst/>
                <a:rect l="l" t="t" r="r" b="b"/>
                <a:pathLst>
                  <a:path w="628" h="381" extrusionOk="0">
                    <a:moveTo>
                      <a:pt x="337" y="0"/>
                    </a:moveTo>
                    <a:cubicBezTo>
                      <a:pt x="308" y="0"/>
                      <a:pt x="276" y="5"/>
                      <a:pt x="241" y="17"/>
                    </a:cubicBezTo>
                    <a:cubicBezTo>
                      <a:pt x="0" y="83"/>
                      <a:pt x="69" y="381"/>
                      <a:pt x="276" y="381"/>
                    </a:cubicBezTo>
                    <a:cubicBezTo>
                      <a:pt x="304" y="381"/>
                      <a:pt x="333" y="376"/>
                      <a:pt x="365" y="364"/>
                    </a:cubicBezTo>
                    <a:cubicBezTo>
                      <a:pt x="628" y="298"/>
                      <a:pt x="562"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064" name="Google Shape;12064;p30"/>
          <p:cNvGrpSpPr/>
          <p:nvPr/>
        </p:nvGrpSpPr>
        <p:grpSpPr>
          <a:xfrm flipH="1">
            <a:off x="-501454" y="-79702"/>
            <a:ext cx="2447777" cy="2918376"/>
            <a:chOff x="7175309" y="-79702"/>
            <a:chExt cx="2447777" cy="2918376"/>
          </a:xfrm>
        </p:grpSpPr>
        <p:pic>
          <p:nvPicPr>
            <p:cNvPr id="12065" name="Google Shape;12065;p30"/>
            <p:cNvPicPr preferRelativeResize="0"/>
            <p:nvPr/>
          </p:nvPicPr>
          <p:blipFill>
            <a:blip r:embed="rId2">
              <a:alphaModFix/>
            </a:blip>
            <a:stretch>
              <a:fillRect/>
            </a:stretch>
          </p:blipFill>
          <p:spPr>
            <a:xfrm flipH="1">
              <a:off x="8116236" y="-79702"/>
              <a:ext cx="1371525" cy="1957401"/>
            </a:xfrm>
            <a:prstGeom prst="rect">
              <a:avLst/>
            </a:prstGeom>
            <a:noFill/>
            <a:ln>
              <a:noFill/>
            </a:ln>
          </p:spPr>
        </p:pic>
        <p:pic>
          <p:nvPicPr>
            <p:cNvPr id="12066" name="Google Shape;12066;p30"/>
            <p:cNvPicPr preferRelativeResize="0"/>
            <p:nvPr/>
          </p:nvPicPr>
          <p:blipFill rotWithShape="1">
            <a:blip r:embed="rId2">
              <a:alphaModFix/>
            </a:blip>
            <a:srcRect t="30603"/>
            <a:stretch/>
          </p:blipFill>
          <p:spPr>
            <a:xfrm flipH="1">
              <a:off x="7588284" y="0"/>
              <a:ext cx="1371525" cy="1358351"/>
            </a:xfrm>
            <a:prstGeom prst="rect">
              <a:avLst/>
            </a:prstGeom>
            <a:noFill/>
            <a:ln>
              <a:noFill/>
            </a:ln>
          </p:spPr>
        </p:pic>
        <p:pic>
          <p:nvPicPr>
            <p:cNvPr id="12067" name="Google Shape;12067;p30"/>
            <p:cNvPicPr preferRelativeResize="0"/>
            <p:nvPr/>
          </p:nvPicPr>
          <p:blipFill rotWithShape="1">
            <a:blip r:embed="rId2">
              <a:alphaModFix/>
            </a:blip>
            <a:srcRect t="56636"/>
            <a:stretch/>
          </p:blipFill>
          <p:spPr>
            <a:xfrm flipH="1">
              <a:off x="7175309" y="-1"/>
              <a:ext cx="1371525" cy="848775"/>
            </a:xfrm>
            <a:prstGeom prst="rect">
              <a:avLst/>
            </a:prstGeom>
            <a:noFill/>
            <a:ln>
              <a:noFill/>
            </a:ln>
          </p:spPr>
        </p:pic>
        <p:pic>
          <p:nvPicPr>
            <p:cNvPr id="12068" name="Google Shape;12068;p30"/>
            <p:cNvPicPr preferRelativeResize="0"/>
            <p:nvPr/>
          </p:nvPicPr>
          <p:blipFill>
            <a:blip r:embed="rId2">
              <a:alphaModFix/>
            </a:blip>
            <a:stretch>
              <a:fillRect/>
            </a:stretch>
          </p:blipFill>
          <p:spPr>
            <a:xfrm flipH="1">
              <a:off x="8251561" y="881273"/>
              <a:ext cx="1371525" cy="1957401"/>
            </a:xfrm>
            <a:prstGeom prst="rect">
              <a:avLst/>
            </a:prstGeom>
            <a:noFill/>
            <a:ln>
              <a:noFill/>
            </a:ln>
          </p:spPr>
        </p:pic>
        <p:grpSp>
          <p:nvGrpSpPr>
            <p:cNvPr id="12069" name="Google Shape;12069;p30"/>
            <p:cNvGrpSpPr/>
            <p:nvPr/>
          </p:nvGrpSpPr>
          <p:grpSpPr>
            <a:xfrm rot="-7420510" flipH="1">
              <a:off x="7491636" y="353484"/>
              <a:ext cx="800232" cy="593080"/>
              <a:chOff x="3748050" y="180275"/>
              <a:chExt cx="394800" cy="292600"/>
            </a:xfrm>
          </p:grpSpPr>
          <p:sp>
            <p:nvSpPr>
              <p:cNvPr id="12070" name="Google Shape;12070;p30"/>
              <p:cNvSpPr/>
              <p:nvPr/>
            </p:nvSpPr>
            <p:spPr>
              <a:xfrm>
                <a:off x="3896775" y="358500"/>
                <a:ext cx="66975" cy="114375"/>
              </a:xfrm>
              <a:custGeom>
                <a:avLst/>
                <a:gdLst/>
                <a:ahLst/>
                <a:cxnLst/>
                <a:rect l="l" t="t" r="r" b="b"/>
                <a:pathLst>
                  <a:path w="2679" h="4575" extrusionOk="0">
                    <a:moveTo>
                      <a:pt x="2292" y="1"/>
                    </a:moveTo>
                    <a:cubicBezTo>
                      <a:pt x="2137" y="1"/>
                      <a:pt x="1948" y="192"/>
                      <a:pt x="1860" y="333"/>
                    </a:cubicBezTo>
                    <a:cubicBezTo>
                      <a:pt x="1736" y="557"/>
                      <a:pt x="1711" y="755"/>
                      <a:pt x="1662" y="978"/>
                    </a:cubicBezTo>
                    <a:cubicBezTo>
                      <a:pt x="1463" y="1474"/>
                      <a:pt x="1116" y="2044"/>
                      <a:pt x="720" y="2565"/>
                    </a:cubicBezTo>
                    <a:cubicBezTo>
                      <a:pt x="546" y="2812"/>
                      <a:pt x="348" y="3060"/>
                      <a:pt x="199" y="3308"/>
                    </a:cubicBezTo>
                    <a:cubicBezTo>
                      <a:pt x="75" y="3556"/>
                      <a:pt x="1" y="3854"/>
                      <a:pt x="75" y="4101"/>
                    </a:cubicBezTo>
                    <a:cubicBezTo>
                      <a:pt x="174" y="4349"/>
                      <a:pt x="447" y="4572"/>
                      <a:pt x="794" y="4572"/>
                    </a:cubicBezTo>
                    <a:cubicBezTo>
                      <a:pt x="815" y="4574"/>
                      <a:pt x="836" y="4575"/>
                      <a:pt x="857" y="4575"/>
                    </a:cubicBezTo>
                    <a:cubicBezTo>
                      <a:pt x="1163" y="4575"/>
                      <a:pt x="1504" y="4409"/>
                      <a:pt x="1736" y="4201"/>
                    </a:cubicBezTo>
                    <a:cubicBezTo>
                      <a:pt x="1984" y="3978"/>
                      <a:pt x="2108" y="3705"/>
                      <a:pt x="2207" y="3457"/>
                    </a:cubicBezTo>
                    <a:cubicBezTo>
                      <a:pt x="2455" y="2788"/>
                      <a:pt x="2554" y="2094"/>
                      <a:pt x="2604" y="1449"/>
                    </a:cubicBezTo>
                    <a:cubicBezTo>
                      <a:pt x="2653" y="978"/>
                      <a:pt x="2678" y="507"/>
                      <a:pt x="2455" y="110"/>
                    </a:cubicBezTo>
                    <a:cubicBezTo>
                      <a:pt x="2412" y="32"/>
                      <a:pt x="2355" y="1"/>
                      <a:pt x="2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1" name="Google Shape;12071;p30"/>
              <p:cNvSpPr/>
              <p:nvPr/>
            </p:nvSpPr>
            <p:spPr>
              <a:xfrm>
                <a:off x="3920325" y="370950"/>
                <a:ext cx="41550" cy="52925"/>
              </a:xfrm>
              <a:custGeom>
                <a:avLst/>
                <a:gdLst/>
                <a:ahLst/>
                <a:cxnLst/>
                <a:rect l="l" t="t" r="r" b="b"/>
                <a:pathLst>
                  <a:path w="1662" h="2117" extrusionOk="0">
                    <a:moveTo>
                      <a:pt x="1327" y="0"/>
                    </a:moveTo>
                    <a:cubicBezTo>
                      <a:pt x="1115" y="0"/>
                      <a:pt x="937" y="151"/>
                      <a:pt x="893" y="282"/>
                    </a:cubicBezTo>
                    <a:cubicBezTo>
                      <a:pt x="794" y="530"/>
                      <a:pt x="695" y="777"/>
                      <a:pt x="571" y="1050"/>
                    </a:cubicBezTo>
                    <a:cubicBezTo>
                      <a:pt x="422" y="1422"/>
                      <a:pt x="249" y="1744"/>
                      <a:pt x="1" y="2116"/>
                    </a:cubicBezTo>
                    <a:cubicBezTo>
                      <a:pt x="373" y="1843"/>
                      <a:pt x="596" y="1496"/>
                      <a:pt x="794" y="1125"/>
                    </a:cubicBezTo>
                    <a:cubicBezTo>
                      <a:pt x="844" y="1372"/>
                      <a:pt x="868" y="1596"/>
                      <a:pt x="868" y="1843"/>
                    </a:cubicBezTo>
                    <a:cubicBezTo>
                      <a:pt x="918" y="1521"/>
                      <a:pt x="1042" y="1224"/>
                      <a:pt x="1240" y="951"/>
                    </a:cubicBezTo>
                    <a:cubicBezTo>
                      <a:pt x="1315" y="1125"/>
                      <a:pt x="1414" y="1348"/>
                      <a:pt x="1563" y="1496"/>
                    </a:cubicBezTo>
                    <a:cubicBezTo>
                      <a:pt x="1414" y="1323"/>
                      <a:pt x="1488" y="951"/>
                      <a:pt x="1513" y="728"/>
                    </a:cubicBezTo>
                    <a:cubicBezTo>
                      <a:pt x="1513" y="579"/>
                      <a:pt x="1662" y="83"/>
                      <a:pt x="1414" y="9"/>
                    </a:cubicBezTo>
                    <a:cubicBezTo>
                      <a:pt x="1384" y="3"/>
                      <a:pt x="1355" y="0"/>
                      <a:pt x="1327"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2" name="Google Shape;12072;p30"/>
              <p:cNvSpPr/>
              <p:nvPr/>
            </p:nvSpPr>
            <p:spPr>
              <a:xfrm>
                <a:off x="3832950" y="360775"/>
                <a:ext cx="114675" cy="96675"/>
              </a:xfrm>
              <a:custGeom>
                <a:avLst/>
                <a:gdLst/>
                <a:ahLst/>
                <a:cxnLst/>
                <a:rect l="l" t="t" r="r" b="b"/>
                <a:pathLst>
                  <a:path w="4587" h="3867" extrusionOk="0">
                    <a:moveTo>
                      <a:pt x="4371" y="0"/>
                    </a:moveTo>
                    <a:cubicBezTo>
                      <a:pt x="4333" y="0"/>
                      <a:pt x="4296" y="7"/>
                      <a:pt x="4264" y="19"/>
                    </a:cubicBezTo>
                    <a:cubicBezTo>
                      <a:pt x="4240" y="19"/>
                      <a:pt x="4215" y="44"/>
                      <a:pt x="4165" y="44"/>
                    </a:cubicBezTo>
                    <a:cubicBezTo>
                      <a:pt x="3967" y="168"/>
                      <a:pt x="3744" y="267"/>
                      <a:pt x="3570" y="416"/>
                    </a:cubicBezTo>
                    <a:cubicBezTo>
                      <a:pt x="3397" y="590"/>
                      <a:pt x="3174" y="763"/>
                      <a:pt x="3000" y="912"/>
                    </a:cubicBezTo>
                    <a:cubicBezTo>
                      <a:pt x="2603" y="1284"/>
                      <a:pt x="2157" y="1606"/>
                      <a:pt x="1736" y="1879"/>
                    </a:cubicBezTo>
                    <a:cubicBezTo>
                      <a:pt x="1190" y="2226"/>
                      <a:pt x="645" y="2523"/>
                      <a:pt x="273" y="2969"/>
                    </a:cubicBezTo>
                    <a:cubicBezTo>
                      <a:pt x="124" y="3143"/>
                      <a:pt x="0" y="3366"/>
                      <a:pt x="75" y="3564"/>
                    </a:cubicBezTo>
                    <a:cubicBezTo>
                      <a:pt x="149" y="3688"/>
                      <a:pt x="273" y="3738"/>
                      <a:pt x="422" y="3812"/>
                    </a:cubicBezTo>
                    <a:cubicBezTo>
                      <a:pt x="535" y="3850"/>
                      <a:pt x="659" y="3867"/>
                      <a:pt x="788" y="3867"/>
                    </a:cubicBezTo>
                    <a:cubicBezTo>
                      <a:pt x="1085" y="3867"/>
                      <a:pt x="1410" y="3777"/>
                      <a:pt x="1686" y="3639"/>
                    </a:cubicBezTo>
                    <a:cubicBezTo>
                      <a:pt x="2108" y="3465"/>
                      <a:pt x="2405" y="3192"/>
                      <a:pt x="2678" y="2895"/>
                    </a:cubicBezTo>
                    <a:cubicBezTo>
                      <a:pt x="3223" y="2399"/>
                      <a:pt x="3645" y="1854"/>
                      <a:pt x="3992" y="1259"/>
                    </a:cubicBezTo>
                    <a:cubicBezTo>
                      <a:pt x="4165" y="986"/>
                      <a:pt x="4264" y="664"/>
                      <a:pt x="4413" y="391"/>
                    </a:cubicBezTo>
                    <a:cubicBezTo>
                      <a:pt x="4463" y="342"/>
                      <a:pt x="4587" y="242"/>
                      <a:pt x="4587" y="143"/>
                    </a:cubicBezTo>
                    <a:cubicBezTo>
                      <a:pt x="4587" y="51"/>
                      <a:pt x="4477" y="0"/>
                      <a:pt x="4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3" name="Google Shape;12073;p30"/>
              <p:cNvSpPr/>
              <p:nvPr/>
            </p:nvSpPr>
            <p:spPr>
              <a:xfrm>
                <a:off x="3886875" y="368075"/>
                <a:ext cx="58275" cy="52075"/>
              </a:xfrm>
              <a:custGeom>
                <a:avLst/>
                <a:gdLst/>
                <a:ahLst/>
                <a:cxnLst/>
                <a:rect l="l" t="t" r="r" b="b"/>
                <a:pathLst>
                  <a:path w="2331" h="2083" extrusionOk="0">
                    <a:moveTo>
                      <a:pt x="2206" y="0"/>
                    </a:moveTo>
                    <a:cubicBezTo>
                      <a:pt x="1711" y="74"/>
                      <a:pt x="1190" y="471"/>
                      <a:pt x="843" y="793"/>
                    </a:cubicBezTo>
                    <a:cubicBezTo>
                      <a:pt x="570" y="1041"/>
                      <a:pt x="273" y="1240"/>
                      <a:pt x="0" y="1487"/>
                    </a:cubicBezTo>
                    <a:cubicBezTo>
                      <a:pt x="322" y="1339"/>
                      <a:pt x="620" y="1165"/>
                      <a:pt x="942" y="967"/>
                    </a:cubicBezTo>
                    <a:lnTo>
                      <a:pt x="942" y="967"/>
                    </a:lnTo>
                    <a:cubicBezTo>
                      <a:pt x="645" y="1314"/>
                      <a:pt x="372" y="1611"/>
                      <a:pt x="75" y="1958"/>
                    </a:cubicBezTo>
                    <a:cubicBezTo>
                      <a:pt x="397" y="1686"/>
                      <a:pt x="744" y="1438"/>
                      <a:pt x="1116" y="1190"/>
                    </a:cubicBezTo>
                    <a:lnTo>
                      <a:pt x="1116" y="1190"/>
                    </a:lnTo>
                    <a:cubicBezTo>
                      <a:pt x="1017" y="1487"/>
                      <a:pt x="868" y="1785"/>
                      <a:pt x="719" y="2082"/>
                    </a:cubicBezTo>
                    <a:cubicBezTo>
                      <a:pt x="1388" y="1487"/>
                      <a:pt x="1859" y="793"/>
                      <a:pt x="2306" y="74"/>
                    </a:cubicBezTo>
                    <a:cubicBezTo>
                      <a:pt x="2306" y="74"/>
                      <a:pt x="2330" y="50"/>
                      <a:pt x="2306" y="50"/>
                    </a:cubicBezTo>
                    <a:cubicBezTo>
                      <a:pt x="2306" y="0"/>
                      <a:pt x="2231" y="0"/>
                      <a:pt x="2206"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4" name="Google Shape;12074;p30"/>
              <p:cNvSpPr/>
              <p:nvPr/>
            </p:nvSpPr>
            <p:spPr>
              <a:xfrm>
                <a:off x="3971150" y="346325"/>
                <a:ext cx="98575" cy="76925"/>
              </a:xfrm>
              <a:custGeom>
                <a:avLst/>
                <a:gdLst/>
                <a:ahLst/>
                <a:cxnLst/>
                <a:rect l="l" t="t" r="r" b="b"/>
                <a:pathLst>
                  <a:path w="3943" h="3077" extrusionOk="0">
                    <a:moveTo>
                      <a:pt x="666" y="1"/>
                    </a:moveTo>
                    <a:cubicBezTo>
                      <a:pt x="651" y="1"/>
                      <a:pt x="636" y="1"/>
                      <a:pt x="620" y="2"/>
                    </a:cubicBezTo>
                    <a:cubicBezTo>
                      <a:pt x="1" y="27"/>
                      <a:pt x="620" y="1168"/>
                      <a:pt x="719" y="1341"/>
                    </a:cubicBezTo>
                    <a:cubicBezTo>
                      <a:pt x="819" y="1564"/>
                      <a:pt x="943" y="1812"/>
                      <a:pt x="1091" y="2035"/>
                    </a:cubicBezTo>
                    <a:cubicBezTo>
                      <a:pt x="1414" y="2432"/>
                      <a:pt x="1860" y="2779"/>
                      <a:pt x="2430" y="2952"/>
                    </a:cubicBezTo>
                    <a:cubicBezTo>
                      <a:pt x="2603" y="3027"/>
                      <a:pt x="2802" y="3076"/>
                      <a:pt x="3025" y="3076"/>
                    </a:cubicBezTo>
                    <a:cubicBezTo>
                      <a:pt x="3198" y="3076"/>
                      <a:pt x="3446" y="3052"/>
                      <a:pt x="3595" y="2928"/>
                    </a:cubicBezTo>
                    <a:cubicBezTo>
                      <a:pt x="3893" y="2704"/>
                      <a:pt x="3942" y="2407"/>
                      <a:pt x="3818" y="2159"/>
                    </a:cubicBezTo>
                    <a:cubicBezTo>
                      <a:pt x="3694" y="1886"/>
                      <a:pt x="3446" y="1713"/>
                      <a:pt x="3198" y="1564"/>
                    </a:cubicBezTo>
                    <a:cubicBezTo>
                      <a:pt x="2901" y="1316"/>
                      <a:pt x="2579" y="1093"/>
                      <a:pt x="2207" y="920"/>
                    </a:cubicBezTo>
                    <a:cubicBezTo>
                      <a:pt x="1934" y="697"/>
                      <a:pt x="1661" y="498"/>
                      <a:pt x="1339" y="325"/>
                    </a:cubicBezTo>
                    <a:cubicBezTo>
                      <a:pt x="1151" y="207"/>
                      <a:pt x="941" y="1"/>
                      <a:pt x="6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5" name="Google Shape;12075;p30"/>
              <p:cNvSpPr/>
              <p:nvPr/>
            </p:nvSpPr>
            <p:spPr>
              <a:xfrm>
                <a:off x="3960000" y="353700"/>
                <a:ext cx="59525" cy="87275"/>
              </a:xfrm>
              <a:custGeom>
                <a:avLst/>
                <a:gdLst/>
                <a:ahLst/>
                <a:cxnLst/>
                <a:rect l="l" t="t" r="r" b="b"/>
                <a:pathLst>
                  <a:path w="2381" h="3491" extrusionOk="0">
                    <a:moveTo>
                      <a:pt x="623" y="0"/>
                    </a:moveTo>
                    <a:cubicBezTo>
                      <a:pt x="394" y="0"/>
                      <a:pt x="269" y="236"/>
                      <a:pt x="248" y="402"/>
                    </a:cubicBezTo>
                    <a:cubicBezTo>
                      <a:pt x="199" y="699"/>
                      <a:pt x="149" y="1021"/>
                      <a:pt x="124" y="1319"/>
                    </a:cubicBezTo>
                    <a:cubicBezTo>
                      <a:pt x="50" y="1765"/>
                      <a:pt x="0" y="2236"/>
                      <a:pt x="124" y="2633"/>
                    </a:cubicBezTo>
                    <a:cubicBezTo>
                      <a:pt x="248" y="3029"/>
                      <a:pt x="620" y="3401"/>
                      <a:pt x="1165" y="3475"/>
                    </a:cubicBezTo>
                    <a:cubicBezTo>
                      <a:pt x="1238" y="3485"/>
                      <a:pt x="1307" y="3490"/>
                      <a:pt x="1373" y="3490"/>
                    </a:cubicBezTo>
                    <a:cubicBezTo>
                      <a:pt x="1487" y="3490"/>
                      <a:pt x="1592" y="3473"/>
                      <a:pt x="1686" y="3426"/>
                    </a:cubicBezTo>
                    <a:cubicBezTo>
                      <a:pt x="2008" y="3351"/>
                      <a:pt x="2256" y="3104"/>
                      <a:pt x="2306" y="2856"/>
                    </a:cubicBezTo>
                    <a:cubicBezTo>
                      <a:pt x="2380" y="2608"/>
                      <a:pt x="2306" y="2360"/>
                      <a:pt x="2231" y="2137"/>
                    </a:cubicBezTo>
                    <a:cubicBezTo>
                      <a:pt x="1984" y="1567"/>
                      <a:pt x="1513" y="1145"/>
                      <a:pt x="1190" y="625"/>
                    </a:cubicBezTo>
                    <a:cubicBezTo>
                      <a:pt x="1116" y="426"/>
                      <a:pt x="1017" y="129"/>
                      <a:pt x="769" y="30"/>
                    </a:cubicBezTo>
                    <a:cubicBezTo>
                      <a:pt x="716" y="9"/>
                      <a:pt x="667" y="0"/>
                      <a:pt x="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6" name="Google Shape;12076;p30"/>
              <p:cNvSpPr/>
              <p:nvPr/>
            </p:nvSpPr>
            <p:spPr>
              <a:xfrm>
                <a:off x="3964325" y="361875"/>
                <a:ext cx="34750" cy="42775"/>
              </a:xfrm>
              <a:custGeom>
                <a:avLst/>
                <a:gdLst/>
                <a:ahLst/>
                <a:cxnLst/>
                <a:rect l="l" t="t" r="r" b="b"/>
                <a:pathLst>
                  <a:path w="1390" h="1711" extrusionOk="0">
                    <a:moveTo>
                      <a:pt x="348" y="0"/>
                    </a:moveTo>
                    <a:cubicBezTo>
                      <a:pt x="100" y="25"/>
                      <a:pt x="100" y="223"/>
                      <a:pt x="75" y="347"/>
                    </a:cubicBezTo>
                    <a:cubicBezTo>
                      <a:pt x="1" y="719"/>
                      <a:pt x="1" y="1066"/>
                      <a:pt x="100" y="1413"/>
                    </a:cubicBezTo>
                    <a:cubicBezTo>
                      <a:pt x="125" y="1537"/>
                      <a:pt x="199" y="1661"/>
                      <a:pt x="323" y="1711"/>
                    </a:cubicBezTo>
                    <a:cubicBezTo>
                      <a:pt x="323" y="1463"/>
                      <a:pt x="323" y="1190"/>
                      <a:pt x="348" y="917"/>
                    </a:cubicBezTo>
                    <a:cubicBezTo>
                      <a:pt x="497" y="1165"/>
                      <a:pt x="695" y="1413"/>
                      <a:pt x="893" y="1611"/>
                    </a:cubicBezTo>
                    <a:cubicBezTo>
                      <a:pt x="992" y="1314"/>
                      <a:pt x="745" y="1066"/>
                      <a:pt x="769" y="744"/>
                    </a:cubicBezTo>
                    <a:lnTo>
                      <a:pt x="769" y="744"/>
                    </a:lnTo>
                    <a:cubicBezTo>
                      <a:pt x="968" y="967"/>
                      <a:pt x="1191" y="1190"/>
                      <a:pt x="1389" y="1364"/>
                    </a:cubicBezTo>
                    <a:cubicBezTo>
                      <a:pt x="1265" y="992"/>
                      <a:pt x="1092" y="620"/>
                      <a:pt x="819" y="322"/>
                    </a:cubicBezTo>
                    <a:cubicBezTo>
                      <a:pt x="720" y="198"/>
                      <a:pt x="596" y="50"/>
                      <a:pt x="348"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7" name="Google Shape;12077;p30"/>
              <p:cNvSpPr/>
              <p:nvPr/>
            </p:nvSpPr>
            <p:spPr>
              <a:xfrm>
                <a:off x="3748050" y="320350"/>
                <a:ext cx="191525" cy="67575"/>
              </a:xfrm>
              <a:custGeom>
                <a:avLst/>
                <a:gdLst/>
                <a:ahLst/>
                <a:cxnLst/>
                <a:rect l="l" t="t" r="r" b="b"/>
                <a:pathLst>
                  <a:path w="7661" h="2703" extrusionOk="0">
                    <a:moveTo>
                      <a:pt x="7660" y="0"/>
                    </a:moveTo>
                    <a:lnTo>
                      <a:pt x="7660" y="0"/>
                    </a:lnTo>
                    <a:cubicBezTo>
                      <a:pt x="5892" y="489"/>
                      <a:pt x="3992" y="1174"/>
                      <a:pt x="2207" y="1174"/>
                    </a:cubicBezTo>
                    <a:cubicBezTo>
                      <a:pt x="2091" y="1174"/>
                      <a:pt x="1975" y="1171"/>
                      <a:pt x="1860" y="1165"/>
                    </a:cubicBezTo>
                    <a:cubicBezTo>
                      <a:pt x="1661" y="1165"/>
                      <a:pt x="1452" y="1143"/>
                      <a:pt x="1239" y="1143"/>
                    </a:cubicBezTo>
                    <a:cubicBezTo>
                      <a:pt x="1132" y="1143"/>
                      <a:pt x="1025" y="1149"/>
                      <a:pt x="918" y="1165"/>
                    </a:cubicBezTo>
                    <a:cubicBezTo>
                      <a:pt x="570" y="1240"/>
                      <a:pt x="223" y="1413"/>
                      <a:pt x="99" y="1661"/>
                    </a:cubicBezTo>
                    <a:cubicBezTo>
                      <a:pt x="0" y="1859"/>
                      <a:pt x="75" y="2083"/>
                      <a:pt x="199" y="2207"/>
                    </a:cubicBezTo>
                    <a:cubicBezTo>
                      <a:pt x="323" y="2355"/>
                      <a:pt x="496" y="2454"/>
                      <a:pt x="694" y="2504"/>
                    </a:cubicBezTo>
                    <a:cubicBezTo>
                      <a:pt x="1025" y="2636"/>
                      <a:pt x="1344" y="2702"/>
                      <a:pt x="1704" y="2702"/>
                    </a:cubicBezTo>
                    <a:cubicBezTo>
                      <a:pt x="1884" y="2702"/>
                      <a:pt x="2074" y="2686"/>
                      <a:pt x="2281" y="2653"/>
                    </a:cubicBezTo>
                    <a:cubicBezTo>
                      <a:pt x="2802" y="2628"/>
                      <a:pt x="3322" y="2504"/>
                      <a:pt x="3818" y="2355"/>
                    </a:cubicBezTo>
                    <a:cubicBezTo>
                      <a:pt x="3843" y="2355"/>
                      <a:pt x="3843" y="2355"/>
                      <a:pt x="3867" y="2330"/>
                    </a:cubicBezTo>
                    <a:cubicBezTo>
                      <a:pt x="4933" y="1983"/>
                      <a:pt x="5950" y="1488"/>
                      <a:pt x="6842" y="868"/>
                    </a:cubicBezTo>
                    <a:cubicBezTo>
                      <a:pt x="7214" y="620"/>
                      <a:pt x="7586" y="347"/>
                      <a:pt x="76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8" name="Google Shape;12078;p30"/>
              <p:cNvSpPr/>
              <p:nvPr/>
            </p:nvSpPr>
            <p:spPr>
              <a:xfrm>
                <a:off x="3821800" y="339700"/>
                <a:ext cx="91750" cy="32875"/>
              </a:xfrm>
              <a:custGeom>
                <a:avLst/>
                <a:gdLst/>
                <a:ahLst/>
                <a:cxnLst/>
                <a:rect l="l" t="t" r="r" b="b"/>
                <a:pathLst>
                  <a:path w="3670" h="1315" extrusionOk="0">
                    <a:moveTo>
                      <a:pt x="3231" y="0"/>
                    </a:moveTo>
                    <a:cubicBezTo>
                      <a:pt x="2812" y="0"/>
                      <a:pt x="2303" y="122"/>
                      <a:pt x="1983" y="193"/>
                    </a:cubicBezTo>
                    <a:cubicBezTo>
                      <a:pt x="1314" y="317"/>
                      <a:pt x="645" y="515"/>
                      <a:pt x="25" y="763"/>
                    </a:cubicBezTo>
                    <a:cubicBezTo>
                      <a:pt x="521" y="763"/>
                      <a:pt x="1017" y="714"/>
                      <a:pt x="1512" y="639"/>
                    </a:cubicBezTo>
                    <a:lnTo>
                      <a:pt x="1512" y="639"/>
                    </a:lnTo>
                    <a:cubicBezTo>
                      <a:pt x="1017" y="862"/>
                      <a:pt x="521" y="1085"/>
                      <a:pt x="0" y="1309"/>
                    </a:cubicBezTo>
                    <a:cubicBezTo>
                      <a:pt x="52" y="1313"/>
                      <a:pt x="105" y="1315"/>
                      <a:pt x="157" y="1315"/>
                    </a:cubicBezTo>
                    <a:cubicBezTo>
                      <a:pt x="703" y="1315"/>
                      <a:pt x="1263" y="1091"/>
                      <a:pt x="1760" y="887"/>
                    </a:cubicBezTo>
                    <a:cubicBezTo>
                      <a:pt x="2380" y="639"/>
                      <a:pt x="3099" y="391"/>
                      <a:pt x="3669" y="69"/>
                    </a:cubicBezTo>
                    <a:cubicBezTo>
                      <a:pt x="3549" y="20"/>
                      <a:pt x="3397" y="0"/>
                      <a:pt x="3231" y="0"/>
                    </a:cubicBezTo>
                    <a:close/>
                  </a:path>
                </a:pathLst>
              </a:custGeom>
              <a:solidFill>
                <a:srgbClr val="CAD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9" name="Google Shape;12079;p30"/>
              <p:cNvSpPr/>
              <p:nvPr/>
            </p:nvSpPr>
            <p:spPr>
              <a:xfrm>
                <a:off x="3787700" y="336450"/>
                <a:ext cx="158675" cy="96475"/>
              </a:xfrm>
              <a:custGeom>
                <a:avLst/>
                <a:gdLst/>
                <a:ahLst/>
                <a:cxnLst/>
                <a:rect l="l" t="t" r="r" b="b"/>
                <a:pathLst>
                  <a:path w="6347" h="3859" extrusionOk="0">
                    <a:moveTo>
                      <a:pt x="6347" y="1"/>
                    </a:moveTo>
                    <a:cubicBezTo>
                      <a:pt x="5876" y="224"/>
                      <a:pt x="5380" y="397"/>
                      <a:pt x="4934" y="621"/>
                    </a:cubicBezTo>
                    <a:cubicBezTo>
                      <a:pt x="4463" y="868"/>
                      <a:pt x="4017" y="1116"/>
                      <a:pt x="3521" y="1339"/>
                    </a:cubicBezTo>
                    <a:cubicBezTo>
                      <a:pt x="2629" y="1686"/>
                      <a:pt x="1711" y="1959"/>
                      <a:pt x="844" y="2331"/>
                    </a:cubicBezTo>
                    <a:cubicBezTo>
                      <a:pt x="521" y="2455"/>
                      <a:pt x="224" y="2628"/>
                      <a:pt x="100" y="2876"/>
                    </a:cubicBezTo>
                    <a:cubicBezTo>
                      <a:pt x="1" y="3050"/>
                      <a:pt x="26" y="3223"/>
                      <a:pt x="100" y="3422"/>
                    </a:cubicBezTo>
                    <a:cubicBezTo>
                      <a:pt x="150" y="3570"/>
                      <a:pt x="249" y="3719"/>
                      <a:pt x="422" y="3818"/>
                    </a:cubicBezTo>
                    <a:cubicBezTo>
                      <a:pt x="502" y="3847"/>
                      <a:pt x="590" y="3859"/>
                      <a:pt x="683" y="3859"/>
                    </a:cubicBezTo>
                    <a:cubicBezTo>
                      <a:pt x="1079" y="3859"/>
                      <a:pt x="1563" y="3637"/>
                      <a:pt x="1885" y="3496"/>
                    </a:cubicBezTo>
                    <a:cubicBezTo>
                      <a:pt x="2356" y="3323"/>
                      <a:pt x="2827" y="3099"/>
                      <a:pt x="3273" y="2852"/>
                    </a:cubicBezTo>
                    <a:cubicBezTo>
                      <a:pt x="4141" y="2381"/>
                      <a:pt x="4959" y="1810"/>
                      <a:pt x="5603" y="1191"/>
                    </a:cubicBezTo>
                    <a:cubicBezTo>
                      <a:pt x="5975" y="819"/>
                      <a:pt x="6322" y="397"/>
                      <a:pt x="6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0" name="Google Shape;12080;p30"/>
              <p:cNvSpPr/>
              <p:nvPr/>
            </p:nvSpPr>
            <p:spPr>
              <a:xfrm>
                <a:off x="3853400" y="354275"/>
                <a:ext cx="74025" cy="46050"/>
              </a:xfrm>
              <a:custGeom>
                <a:avLst/>
                <a:gdLst/>
                <a:ahLst/>
                <a:cxnLst/>
                <a:rect l="l" t="t" r="r" b="b"/>
                <a:pathLst>
                  <a:path w="2961" h="1842" extrusionOk="0">
                    <a:moveTo>
                      <a:pt x="2754" y="0"/>
                    </a:moveTo>
                    <a:cubicBezTo>
                      <a:pt x="2734" y="0"/>
                      <a:pt x="2709" y="2"/>
                      <a:pt x="2678" y="7"/>
                    </a:cubicBezTo>
                    <a:cubicBezTo>
                      <a:pt x="2108" y="56"/>
                      <a:pt x="1463" y="552"/>
                      <a:pt x="992" y="800"/>
                    </a:cubicBezTo>
                    <a:cubicBezTo>
                      <a:pt x="819" y="899"/>
                      <a:pt x="298" y="1246"/>
                      <a:pt x="1" y="1246"/>
                    </a:cubicBezTo>
                    <a:cubicBezTo>
                      <a:pt x="29" y="1248"/>
                      <a:pt x="58" y="1249"/>
                      <a:pt x="87" y="1249"/>
                    </a:cubicBezTo>
                    <a:cubicBezTo>
                      <a:pt x="501" y="1249"/>
                      <a:pt x="895" y="1086"/>
                      <a:pt x="1290" y="924"/>
                    </a:cubicBezTo>
                    <a:lnTo>
                      <a:pt x="1290" y="924"/>
                    </a:lnTo>
                    <a:cubicBezTo>
                      <a:pt x="918" y="1246"/>
                      <a:pt x="546" y="1519"/>
                      <a:pt x="174" y="1841"/>
                    </a:cubicBezTo>
                    <a:cubicBezTo>
                      <a:pt x="719" y="1668"/>
                      <a:pt x="1215" y="1395"/>
                      <a:pt x="1661" y="1097"/>
                    </a:cubicBezTo>
                    <a:cubicBezTo>
                      <a:pt x="1959" y="850"/>
                      <a:pt x="2232" y="602"/>
                      <a:pt x="2529" y="329"/>
                    </a:cubicBezTo>
                    <a:cubicBezTo>
                      <a:pt x="2642" y="216"/>
                      <a:pt x="2961" y="0"/>
                      <a:pt x="2754"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1" name="Google Shape;12081;p30"/>
              <p:cNvSpPr/>
              <p:nvPr/>
            </p:nvSpPr>
            <p:spPr>
              <a:xfrm>
                <a:off x="3982300" y="331650"/>
                <a:ext cx="138850" cy="57125"/>
              </a:xfrm>
              <a:custGeom>
                <a:avLst/>
                <a:gdLst/>
                <a:ahLst/>
                <a:cxnLst/>
                <a:rect l="l" t="t" r="r" b="b"/>
                <a:pathLst>
                  <a:path w="5554" h="2285" extrusionOk="0">
                    <a:moveTo>
                      <a:pt x="579" y="0"/>
                    </a:moveTo>
                    <a:cubicBezTo>
                      <a:pt x="496" y="0"/>
                      <a:pt x="417" y="13"/>
                      <a:pt x="348" y="44"/>
                    </a:cubicBezTo>
                    <a:cubicBezTo>
                      <a:pt x="1" y="193"/>
                      <a:pt x="224" y="515"/>
                      <a:pt x="397" y="664"/>
                    </a:cubicBezTo>
                    <a:cubicBezTo>
                      <a:pt x="794" y="1011"/>
                      <a:pt x="1265" y="1308"/>
                      <a:pt x="1761" y="1556"/>
                    </a:cubicBezTo>
                    <a:cubicBezTo>
                      <a:pt x="2331" y="1829"/>
                      <a:pt x="2951" y="2077"/>
                      <a:pt x="3620" y="2201"/>
                    </a:cubicBezTo>
                    <a:cubicBezTo>
                      <a:pt x="3825" y="2257"/>
                      <a:pt x="4043" y="2284"/>
                      <a:pt x="4265" y="2284"/>
                    </a:cubicBezTo>
                    <a:cubicBezTo>
                      <a:pt x="4339" y="2284"/>
                      <a:pt x="4413" y="2281"/>
                      <a:pt x="4488" y="2275"/>
                    </a:cubicBezTo>
                    <a:cubicBezTo>
                      <a:pt x="4810" y="2250"/>
                      <a:pt x="5083" y="2151"/>
                      <a:pt x="5256" y="1953"/>
                    </a:cubicBezTo>
                    <a:cubicBezTo>
                      <a:pt x="5355" y="1878"/>
                      <a:pt x="5430" y="1755"/>
                      <a:pt x="5455" y="1655"/>
                    </a:cubicBezTo>
                    <a:cubicBezTo>
                      <a:pt x="5479" y="1531"/>
                      <a:pt x="5554" y="1383"/>
                      <a:pt x="5504" y="1259"/>
                    </a:cubicBezTo>
                    <a:cubicBezTo>
                      <a:pt x="5479" y="1036"/>
                      <a:pt x="5306" y="837"/>
                      <a:pt x="5083" y="713"/>
                    </a:cubicBezTo>
                    <a:cubicBezTo>
                      <a:pt x="4835" y="565"/>
                      <a:pt x="4562" y="515"/>
                      <a:pt x="4265" y="441"/>
                    </a:cubicBezTo>
                    <a:cubicBezTo>
                      <a:pt x="3323" y="267"/>
                      <a:pt x="2257" y="317"/>
                      <a:pt x="1290" y="143"/>
                    </a:cubicBezTo>
                    <a:cubicBezTo>
                      <a:pt x="1105" y="106"/>
                      <a:pt x="823" y="0"/>
                      <a:pt x="5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2" name="Google Shape;12082;p30"/>
              <p:cNvSpPr/>
              <p:nvPr/>
            </p:nvSpPr>
            <p:spPr>
              <a:xfrm>
                <a:off x="3995325" y="338950"/>
                <a:ext cx="89275" cy="34725"/>
              </a:xfrm>
              <a:custGeom>
                <a:avLst/>
                <a:gdLst/>
                <a:ahLst/>
                <a:cxnLst/>
                <a:rect l="l" t="t" r="r" b="b"/>
                <a:pathLst>
                  <a:path w="3571" h="1389" extrusionOk="0">
                    <a:moveTo>
                      <a:pt x="3570" y="521"/>
                    </a:moveTo>
                    <a:cubicBezTo>
                      <a:pt x="3539" y="521"/>
                      <a:pt x="3508" y="521"/>
                      <a:pt x="3477" y="521"/>
                    </a:cubicBezTo>
                    <a:lnTo>
                      <a:pt x="3477" y="521"/>
                    </a:lnTo>
                    <a:cubicBezTo>
                      <a:pt x="3493" y="522"/>
                      <a:pt x="3509" y="523"/>
                      <a:pt x="3525" y="523"/>
                    </a:cubicBezTo>
                    <a:cubicBezTo>
                      <a:pt x="3540" y="523"/>
                      <a:pt x="3555" y="522"/>
                      <a:pt x="3570" y="521"/>
                    </a:cubicBezTo>
                    <a:close/>
                    <a:moveTo>
                      <a:pt x="687" y="1"/>
                    </a:moveTo>
                    <a:cubicBezTo>
                      <a:pt x="492" y="1"/>
                      <a:pt x="296" y="9"/>
                      <a:pt x="100" y="25"/>
                    </a:cubicBezTo>
                    <a:lnTo>
                      <a:pt x="75" y="25"/>
                    </a:lnTo>
                    <a:cubicBezTo>
                      <a:pt x="0" y="50"/>
                      <a:pt x="25" y="124"/>
                      <a:pt x="75" y="173"/>
                    </a:cubicBezTo>
                    <a:cubicBezTo>
                      <a:pt x="223" y="372"/>
                      <a:pt x="347" y="545"/>
                      <a:pt x="595" y="669"/>
                    </a:cubicBezTo>
                    <a:cubicBezTo>
                      <a:pt x="769" y="768"/>
                      <a:pt x="1017" y="868"/>
                      <a:pt x="1240" y="967"/>
                    </a:cubicBezTo>
                    <a:cubicBezTo>
                      <a:pt x="1463" y="1041"/>
                      <a:pt x="1636" y="1140"/>
                      <a:pt x="1860" y="1215"/>
                    </a:cubicBezTo>
                    <a:cubicBezTo>
                      <a:pt x="1991" y="1258"/>
                      <a:pt x="2295" y="1283"/>
                      <a:pt x="2433" y="1356"/>
                    </a:cubicBezTo>
                    <a:lnTo>
                      <a:pt x="2433" y="1356"/>
                    </a:lnTo>
                    <a:cubicBezTo>
                      <a:pt x="2198" y="1190"/>
                      <a:pt x="1942" y="1006"/>
                      <a:pt x="1686" y="843"/>
                    </a:cubicBezTo>
                    <a:lnTo>
                      <a:pt x="1686" y="843"/>
                    </a:lnTo>
                    <a:cubicBezTo>
                      <a:pt x="2132" y="967"/>
                      <a:pt x="2603" y="1041"/>
                      <a:pt x="3099" y="1140"/>
                    </a:cubicBezTo>
                    <a:cubicBezTo>
                      <a:pt x="2702" y="917"/>
                      <a:pt x="2331" y="744"/>
                      <a:pt x="1934" y="521"/>
                    </a:cubicBezTo>
                    <a:lnTo>
                      <a:pt x="1934" y="521"/>
                    </a:lnTo>
                    <a:cubicBezTo>
                      <a:pt x="2107" y="529"/>
                      <a:pt x="2284" y="532"/>
                      <a:pt x="2463" y="532"/>
                    </a:cubicBezTo>
                    <a:cubicBezTo>
                      <a:pt x="2792" y="532"/>
                      <a:pt x="3130" y="522"/>
                      <a:pt x="3477" y="521"/>
                    </a:cubicBezTo>
                    <a:lnTo>
                      <a:pt x="3477" y="521"/>
                    </a:lnTo>
                    <a:cubicBezTo>
                      <a:pt x="3258" y="501"/>
                      <a:pt x="2964" y="359"/>
                      <a:pt x="2727" y="273"/>
                    </a:cubicBezTo>
                    <a:cubicBezTo>
                      <a:pt x="2455" y="223"/>
                      <a:pt x="2207" y="173"/>
                      <a:pt x="1934" y="124"/>
                    </a:cubicBezTo>
                    <a:cubicBezTo>
                      <a:pt x="1527" y="39"/>
                      <a:pt x="1109" y="1"/>
                      <a:pt x="687" y="1"/>
                    </a:cubicBezTo>
                    <a:close/>
                    <a:moveTo>
                      <a:pt x="2433" y="1356"/>
                    </a:moveTo>
                    <a:cubicBezTo>
                      <a:pt x="2449" y="1367"/>
                      <a:pt x="2464" y="1377"/>
                      <a:pt x="2479" y="1388"/>
                    </a:cubicBezTo>
                    <a:cubicBezTo>
                      <a:pt x="2467" y="1376"/>
                      <a:pt x="2452" y="1366"/>
                      <a:pt x="2433" y="1356"/>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3" name="Google Shape;12083;p30"/>
              <p:cNvSpPr/>
              <p:nvPr/>
            </p:nvSpPr>
            <p:spPr>
              <a:xfrm>
                <a:off x="3966200" y="285650"/>
                <a:ext cx="176650" cy="50825"/>
              </a:xfrm>
              <a:custGeom>
                <a:avLst/>
                <a:gdLst/>
                <a:ahLst/>
                <a:cxnLst/>
                <a:rect l="l" t="t" r="r" b="b"/>
                <a:pathLst>
                  <a:path w="7066" h="2033" extrusionOk="0">
                    <a:moveTo>
                      <a:pt x="6099" y="0"/>
                    </a:moveTo>
                    <a:cubicBezTo>
                      <a:pt x="5355" y="0"/>
                      <a:pt x="4611" y="174"/>
                      <a:pt x="3867" y="372"/>
                    </a:cubicBezTo>
                    <a:cubicBezTo>
                      <a:pt x="3272" y="545"/>
                      <a:pt x="2653" y="694"/>
                      <a:pt x="2058" y="892"/>
                    </a:cubicBezTo>
                    <a:cubicBezTo>
                      <a:pt x="1686" y="1016"/>
                      <a:pt x="0" y="1537"/>
                      <a:pt x="1041" y="1760"/>
                    </a:cubicBezTo>
                    <a:cubicBezTo>
                      <a:pt x="1364" y="1810"/>
                      <a:pt x="1661" y="1884"/>
                      <a:pt x="1934" y="1909"/>
                    </a:cubicBezTo>
                    <a:cubicBezTo>
                      <a:pt x="2479" y="1983"/>
                      <a:pt x="3000" y="2033"/>
                      <a:pt x="3545" y="2033"/>
                    </a:cubicBezTo>
                    <a:cubicBezTo>
                      <a:pt x="4165" y="2033"/>
                      <a:pt x="4785" y="2008"/>
                      <a:pt x="5404" y="1810"/>
                    </a:cubicBezTo>
                    <a:cubicBezTo>
                      <a:pt x="6024" y="1636"/>
                      <a:pt x="6619" y="1289"/>
                      <a:pt x="6892" y="868"/>
                    </a:cubicBezTo>
                    <a:cubicBezTo>
                      <a:pt x="6991" y="744"/>
                      <a:pt x="7065" y="570"/>
                      <a:pt x="7016" y="421"/>
                    </a:cubicBezTo>
                    <a:cubicBezTo>
                      <a:pt x="6966" y="124"/>
                      <a:pt x="6495" y="0"/>
                      <a:pt x="60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4" name="Google Shape;12084;p30"/>
              <p:cNvSpPr/>
              <p:nvPr/>
            </p:nvSpPr>
            <p:spPr>
              <a:xfrm>
                <a:off x="4002150" y="298650"/>
                <a:ext cx="79350" cy="32000"/>
              </a:xfrm>
              <a:custGeom>
                <a:avLst/>
                <a:gdLst/>
                <a:ahLst/>
                <a:cxnLst/>
                <a:rect l="l" t="t" r="r" b="b"/>
                <a:pathLst>
                  <a:path w="3174" h="1280" extrusionOk="0">
                    <a:moveTo>
                      <a:pt x="3173" y="1"/>
                    </a:moveTo>
                    <a:lnTo>
                      <a:pt x="3173" y="1"/>
                    </a:lnTo>
                    <a:cubicBezTo>
                      <a:pt x="2950" y="50"/>
                      <a:pt x="2653" y="50"/>
                      <a:pt x="2454" y="125"/>
                    </a:cubicBezTo>
                    <a:cubicBezTo>
                      <a:pt x="1686" y="249"/>
                      <a:pt x="818" y="546"/>
                      <a:pt x="124" y="893"/>
                    </a:cubicBezTo>
                    <a:cubicBezTo>
                      <a:pt x="99" y="893"/>
                      <a:pt x="74" y="918"/>
                      <a:pt x="50" y="967"/>
                    </a:cubicBezTo>
                    <a:cubicBezTo>
                      <a:pt x="0" y="1017"/>
                      <a:pt x="99" y="1042"/>
                      <a:pt x="174" y="1091"/>
                    </a:cubicBezTo>
                    <a:cubicBezTo>
                      <a:pt x="595" y="1240"/>
                      <a:pt x="1116" y="1240"/>
                      <a:pt x="1611" y="1265"/>
                    </a:cubicBezTo>
                    <a:cubicBezTo>
                      <a:pt x="1766" y="1274"/>
                      <a:pt x="1923" y="1280"/>
                      <a:pt x="2083" y="1280"/>
                    </a:cubicBezTo>
                    <a:cubicBezTo>
                      <a:pt x="2359" y="1280"/>
                      <a:pt x="2642" y="1262"/>
                      <a:pt x="2925" y="1215"/>
                    </a:cubicBezTo>
                    <a:cubicBezTo>
                      <a:pt x="2429" y="1141"/>
                      <a:pt x="1958" y="1091"/>
                      <a:pt x="1537" y="967"/>
                    </a:cubicBezTo>
                    <a:cubicBezTo>
                      <a:pt x="2033" y="843"/>
                      <a:pt x="2529" y="720"/>
                      <a:pt x="3024" y="546"/>
                    </a:cubicBezTo>
                    <a:lnTo>
                      <a:pt x="3024" y="546"/>
                    </a:lnTo>
                    <a:cubicBezTo>
                      <a:pt x="2779" y="568"/>
                      <a:pt x="2544" y="581"/>
                      <a:pt x="2315" y="581"/>
                    </a:cubicBezTo>
                    <a:cubicBezTo>
                      <a:pt x="2033" y="581"/>
                      <a:pt x="1760" y="562"/>
                      <a:pt x="1487" y="521"/>
                    </a:cubicBezTo>
                    <a:cubicBezTo>
                      <a:pt x="2058" y="348"/>
                      <a:pt x="2603" y="174"/>
                      <a:pt x="3173"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5" name="Google Shape;12085;p30"/>
              <p:cNvSpPr/>
              <p:nvPr/>
            </p:nvSpPr>
            <p:spPr>
              <a:xfrm>
                <a:off x="3902350" y="193300"/>
                <a:ext cx="53325" cy="112900"/>
              </a:xfrm>
              <a:custGeom>
                <a:avLst/>
                <a:gdLst/>
                <a:ahLst/>
                <a:cxnLst/>
                <a:rect l="l" t="t" r="r" b="b"/>
                <a:pathLst>
                  <a:path w="2133" h="4516" extrusionOk="0">
                    <a:moveTo>
                      <a:pt x="1340" y="0"/>
                    </a:moveTo>
                    <a:cubicBezTo>
                      <a:pt x="1191" y="0"/>
                      <a:pt x="993" y="50"/>
                      <a:pt x="869" y="149"/>
                    </a:cubicBezTo>
                    <a:cubicBezTo>
                      <a:pt x="348" y="496"/>
                      <a:pt x="26" y="992"/>
                      <a:pt x="1" y="1488"/>
                    </a:cubicBezTo>
                    <a:cubicBezTo>
                      <a:pt x="1" y="1711"/>
                      <a:pt x="75" y="1909"/>
                      <a:pt x="125" y="2132"/>
                    </a:cubicBezTo>
                    <a:cubicBezTo>
                      <a:pt x="348" y="2777"/>
                      <a:pt x="720" y="3347"/>
                      <a:pt x="1067" y="3892"/>
                    </a:cubicBezTo>
                    <a:cubicBezTo>
                      <a:pt x="1191" y="4066"/>
                      <a:pt x="1364" y="4487"/>
                      <a:pt x="1687" y="4512"/>
                    </a:cubicBezTo>
                    <a:cubicBezTo>
                      <a:pt x="1701" y="4514"/>
                      <a:pt x="1714" y="4515"/>
                      <a:pt x="1727" y="4515"/>
                    </a:cubicBezTo>
                    <a:cubicBezTo>
                      <a:pt x="2017" y="4515"/>
                      <a:pt x="2108" y="4009"/>
                      <a:pt x="2108" y="3843"/>
                    </a:cubicBezTo>
                    <a:cubicBezTo>
                      <a:pt x="2133" y="3644"/>
                      <a:pt x="2058" y="3471"/>
                      <a:pt x="2009" y="3273"/>
                    </a:cubicBezTo>
                    <a:cubicBezTo>
                      <a:pt x="1885" y="2777"/>
                      <a:pt x="1984" y="2281"/>
                      <a:pt x="2009" y="1760"/>
                    </a:cubicBezTo>
                    <a:cubicBezTo>
                      <a:pt x="2058" y="1240"/>
                      <a:pt x="2058" y="719"/>
                      <a:pt x="1761" y="273"/>
                    </a:cubicBezTo>
                    <a:cubicBezTo>
                      <a:pt x="1711" y="149"/>
                      <a:pt x="1563" y="0"/>
                      <a:pt x="1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6" name="Google Shape;12086;p30"/>
              <p:cNvSpPr/>
              <p:nvPr/>
            </p:nvSpPr>
            <p:spPr>
              <a:xfrm>
                <a:off x="3907950" y="216225"/>
                <a:ext cx="44025" cy="79400"/>
              </a:xfrm>
              <a:custGeom>
                <a:avLst/>
                <a:gdLst/>
                <a:ahLst/>
                <a:cxnLst/>
                <a:rect l="l" t="t" r="r" b="b"/>
                <a:pathLst>
                  <a:path w="1761" h="3176" extrusionOk="0">
                    <a:moveTo>
                      <a:pt x="719" y="1"/>
                    </a:moveTo>
                    <a:cubicBezTo>
                      <a:pt x="521" y="298"/>
                      <a:pt x="471" y="596"/>
                      <a:pt x="496" y="918"/>
                    </a:cubicBezTo>
                    <a:cubicBezTo>
                      <a:pt x="298" y="720"/>
                      <a:pt x="149" y="571"/>
                      <a:pt x="0" y="372"/>
                    </a:cubicBezTo>
                    <a:lnTo>
                      <a:pt x="0" y="372"/>
                    </a:lnTo>
                    <a:cubicBezTo>
                      <a:pt x="174" y="918"/>
                      <a:pt x="347" y="1414"/>
                      <a:pt x="521" y="1934"/>
                    </a:cubicBezTo>
                    <a:cubicBezTo>
                      <a:pt x="620" y="2232"/>
                      <a:pt x="719" y="2529"/>
                      <a:pt x="892" y="2802"/>
                    </a:cubicBezTo>
                    <a:cubicBezTo>
                      <a:pt x="1010" y="2966"/>
                      <a:pt x="1217" y="3176"/>
                      <a:pt x="1492" y="3176"/>
                    </a:cubicBezTo>
                    <a:cubicBezTo>
                      <a:pt x="1506" y="3176"/>
                      <a:pt x="1522" y="3175"/>
                      <a:pt x="1537" y="3174"/>
                    </a:cubicBezTo>
                    <a:cubicBezTo>
                      <a:pt x="1611" y="3174"/>
                      <a:pt x="1661" y="3149"/>
                      <a:pt x="1711" y="3099"/>
                    </a:cubicBezTo>
                    <a:cubicBezTo>
                      <a:pt x="1760" y="3050"/>
                      <a:pt x="1760" y="2975"/>
                      <a:pt x="1760" y="2926"/>
                    </a:cubicBezTo>
                    <a:cubicBezTo>
                      <a:pt x="1735" y="2529"/>
                      <a:pt x="1711" y="2108"/>
                      <a:pt x="1587" y="1711"/>
                    </a:cubicBezTo>
                    <a:cubicBezTo>
                      <a:pt x="1487" y="1314"/>
                      <a:pt x="1512" y="843"/>
                      <a:pt x="1487" y="422"/>
                    </a:cubicBezTo>
                    <a:cubicBezTo>
                      <a:pt x="1487" y="298"/>
                      <a:pt x="1463" y="125"/>
                      <a:pt x="1339" y="75"/>
                    </a:cubicBezTo>
                    <a:cubicBezTo>
                      <a:pt x="1165" y="323"/>
                      <a:pt x="1091" y="596"/>
                      <a:pt x="992" y="843"/>
                    </a:cubicBezTo>
                    <a:cubicBezTo>
                      <a:pt x="868" y="670"/>
                      <a:pt x="793" y="447"/>
                      <a:pt x="769" y="224"/>
                    </a:cubicBezTo>
                    <a:cubicBezTo>
                      <a:pt x="769" y="174"/>
                      <a:pt x="744" y="75"/>
                      <a:pt x="719"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7" name="Google Shape;12087;p30"/>
              <p:cNvSpPr/>
              <p:nvPr/>
            </p:nvSpPr>
            <p:spPr>
              <a:xfrm>
                <a:off x="3930250" y="180275"/>
                <a:ext cx="71925" cy="121325"/>
              </a:xfrm>
              <a:custGeom>
                <a:avLst/>
                <a:gdLst/>
                <a:ahLst/>
                <a:cxnLst/>
                <a:rect l="l" t="t" r="r" b="b"/>
                <a:pathLst>
                  <a:path w="2877" h="4853" extrusionOk="0">
                    <a:moveTo>
                      <a:pt x="1711" y="1"/>
                    </a:moveTo>
                    <a:cubicBezTo>
                      <a:pt x="1587" y="26"/>
                      <a:pt x="1488" y="75"/>
                      <a:pt x="1438" y="174"/>
                    </a:cubicBezTo>
                    <a:cubicBezTo>
                      <a:pt x="323" y="1414"/>
                      <a:pt x="0" y="3000"/>
                      <a:pt x="620" y="4240"/>
                    </a:cubicBezTo>
                    <a:cubicBezTo>
                      <a:pt x="710" y="4374"/>
                      <a:pt x="820" y="4852"/>
                      <a:pt x="1059" y="4852"/>
                    </a:cubicBezTo>
                    <a:cubicBezTo>
                      <a:pt x="1085" y="4852"/>
                      <a:pt x="1112" y="4847"/>
                      <a:pt x="1141" y="4835"/>
                    </a:cubicBezTo>
                    <a:cubicBezTo>
                      <a:pt x="1438" y="4736"/>
                      <a:pt x="1637" y="4339"/>
                      <a:pt x="1761" y="4141"/>
                    </a:cubicBezTo>
                    <a:cubicBezTo>
                      <a:pt x="2256" y="3298"/>
                      <a:pt x="2752" y="2430"/>
                      <a:pt x="2851" y="1538"/>
                    </a:cubicBezTo>
                    <a:cubicBezTo>
                      <a:pt x="2876" y="1240"/>
                      <a:pt x="2851" y="893"/>
                      <a:pt x="2727" y="621"/>
                    </a:cubicBezTo>
                    <a:cubicBezTo>
                      <a:pt x="2579" y="323"/>
                      <a:pt x="2306" y="75"/>
                      <a:pt x="19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8" name="Google Shape;12088;p30"/>
              <p:cNvSpPr/>
              <p:nvPr/>
            </p:nvSpPr>
            <p:spPr>
              <a:xfrm>
                <a:off x="3944500" y="206925"/>
                <a:ext cx="47750" cy="90825"/>
              </a:xfrm>
              <a:custGeom>
                <a:avLst/>
                <a:gdLst/>
                <a:ahLst/>
                <a:cxnLst/>
                <a:rect l="l" t="t" r="r" b="b"/>
                <a:pathLst>
                  <a:path w="1910" h="3633" extrusionOk="0">
                    <a:moveTo>
                      <a:pt x="1414" y="1"/>
                    </a:moveTo>
                    <a:lnTo>
                      <a:pt x="1414" y="1"/>
                    </a:lnTo>
                    <a:cubicBezTo>
                      <a:pt x="1166" y="348"/>
                      <a:pt x="918" y="695"/>
                      <a:pt x="744" y="1042"/>
                    </a:cubicBezTo>
                    <a:cubicBezTo>
                      <a:pt x="695" y="720"/>
                      <a:pt x="645" y="447"/>
                      <a:pt x="620" y="125"/>
                    </a:cubicBezTo>
                    <a:cubicBezTo>
                      <a:pt x="620" y="199"/>
                      <a:pt x="447" y="373"/>
                      <a:pt x="397" y="472"/>
                    </a:cubicBezTo>
                    <a:cubicBezTo>
                      <a:pt x="323" y="596"/>
                      <a:pt x="273" y="720"/>
                      <a:pt x="249" y="844"/>
                    </a:cubicBezTo>
                    <a:cubicBezTo>
                      <a:pt x="149" y="1067"/>
                      <a:pt x="75" y="1315"/>
                      <a:pt x="50" y="1563"/>
                    </a:cubicBezTo>
                    <a:cubicBezTo>
                      <a:pt x="1" y="1984"/>
                      <a:pt x="25" y="2430"/>
                      <a:pt x="125" y="2827"/>
                    </a:cubicBezTo>
                    <a:cubicBezTo>
                      <a:pt x="174" y="3025"/>
                      <a:pt x="224" y="3223"/>
                      <a:pt x="323" y="3422"/>
                    </a:cubicBezTo>
                    <a:cubicBezTo>
                      <a:pt x="375" y="3527"/>
                      <a:pt x="416" y="3632"/>
                      <a:pt x="505" y="3632"/>
                    </a:cubicBezTo>
                    <a:cubicBezTo>
                      <a:pt x="542" y="3632"/>
                      <a:pt x="587" y="3614"/>
                      <a:pt x="645" y="3570"/>
                    </a:cubicBezTo>
                    <a:cubicBezTo>
                      <a:pt x="819" y="3422"/>
                      <a:pt x="943" y="3050"/>
                      <a:pt x="1042" y="2827"/>
                    </a:cubicBezTo>
                    <a:cubicBezTo>
                      <a:pt x="1166" y="2579"/>
                      <a:pt x="1290" y="2331"/>
                      <a:pt x="1389" y="2083"/>
                    </a:cubicBezTo>
                    <a:cubicBezTo>
                      <a:pt x="1587" y="1563"/>
                      <a:pt x="1785" y="1067"/>
                      <a:pt x="1909" y="546"/>
                    </a:cubicBezTo>
                    <a:lnTo>
                      <a:pt x="1909" y="546"/>
                    </a:lnTo>
                    <a:cubicBezTo>
                      <a:pt x="1686" y="670"/>
                      <a:pt x="1513" y="819"/>
                      <a:pt x="1314" y="992"/>
                    </a:cubicBezTo>
                    <a:cubicBezTo>
                      <a:pt x="1364" y="695"/>
                      <a:pt x="1389" y="348"/>
                      <a:pt x="1414"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9" name="Google Shape;12089;p30"/>
              <p:cNvSpPr/>
              <p:nvPr/>
            </p:nvSpPr>
            <p:spPr>
              <a:xfrm>
                <a:off x="3761675" y="297625"/>
                <a:ext cx="145675" cy="48775"/>
              </a:xfrm>
              <a:custGeom>
                <a:avLst/>
                <a:gdLst/>
                <a:ahLst/>
                <a:cxnLst/>
                <a:rect l="l" t="t" r="r" b="b"/>
                <a:pathLst>
                  <a:path w="5827" h="1951" extrusionOk="0">
                    <a:moveTo>
                      <a:pt x="853" y="0"/>
                    </a:moveTo>
                    <a:cubicBezTo>
                      <a:pt x="740" y="0"/>
                      <a:pt x="627" y="18"/>
                      <a:pt x="521" y="66"/>
                    </a:cubicBezTo>
                    <a:cubicBezTo>
                      <a:pt x="249" y="190"/>
                      <a:pt x="25" y="513"/>
                      <a:pt x="25" y="761"/>
                    </a:cubicBezTo>
                    <a:cubicBezTo>
                      <a:pt x="1" y="1008"/>
                      <a:pt x="149" y="1207"/>
                      <a:pt x="323" y="1331"/>
                    </a:cubicBezTo>
                    <a:cubicBezTo>
                      <a:pt x="521" y="1455"/>
                      <a:pt x="769" y="1554"/>
                      <a:pt x="1017" y="1628"/>
                    </a:cubicBezTo>
                    <a:cubicBezTo>
                      <a:pt x="1736" y="1802"/>
                      <a:pt x="2504" y="1950"/>
                      <a:pt x="3298" y="1950"/>
                    </a:cubicBezTo>
                    <a:cubicBezTo>
                      <a:pt x="3645" y="1950"/>
                      <a:pt x="5727" y="1826"/>
                      <a:pt x="5777" y="1331"/>
                    </a:cubicBezTo>
                    <a:cubicBezTo>
                      <a:pt x="5826" y="1033"/>
                      <a:pt x="5206" y="1033"/>
                      <a:pt x="4983" y="1033"/>
                    </a:cubicBezTo>
                    <a:cubicBezTo>
                      <a:pt x="4413" y="1008"/>
                      <a:pt x="3917" y="934"/>
                      <a:pt x="3471" y="810"/>
                    </a:cubicBezTo>
                    <a:cubicBezTo>
                      <a:pt x="2728" y="637"/>
                      <a:pt x="2033" y="339"/>
                      <a:pt x="1364" y="91"/>
                    </a:cubicBezTo>
                    <a:cubicBezTo>
                      <a:pt x="1212" y="46"/>
                      <a:pt x="1033" y="0"/>
                      <a:pt x="8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0" name="Google Shape;12090;p30"/>
              <p:cNvSpPr/>
              <p:nvPr/>
            </p:nvSpPr>
            <p:spPr>
              <a:xfrm>
                <a:off x="3824900" y="320350"/>
                <a:ext cx="75000" cy="19750"/>
              </a:xfrm>
              <a:custGeom>
                <a:avLst/>
                <a:gdLst/>
                <a:ahLst/>
                <a:cxnLst/>
                <a:rect l="l" t="t" r="r" b="b"/>
                <a:pathLst>
                  <a:path w="3000" h="790" extrusionOk="0">
                    <a:moveTo>
                      <a:pt x="25" y="0"/>
                    </a:moveTo>
                    <a:cubicBezTo>
                      <a:pt x="347" y="174"/>
                      <a:pt x="719" y="347"/>
                      <a:pt x="1116" y="471"/>
                    </a:cubicBezTo>
                    <a:cubicBezTo>
                      <a:pt x="744" y="496"/>
                      <a:pt x="372" y="496"/>
                      <a:pt x="0" y="521"/>
                    </a:cubicBezTo>
                    <a:cubicBezTo>
                      <a:pt x="573" y="689"/>
                      <a:pt x="1111" y="789"/>
                      <a:pt x="1701" y="789"/>
                    </a:cubicBezTo>
                    <a:cubicBezTo>
                      <a:pt x="1979" y="789"/>
                      <a:pt x="2268" y="767"/>
                      <a:pt x="2578" y="719"/>
                    </a:cubicBezTo>
                    <a:cubicBezTo>
                      <a:pt x="2677" y="670"/>
                      <a:pt x="2752" y="670"/>
                      <a:pt x="2851" y="620"/>
                    </a:cubicBezTo>
                    <a:cubicBezTo>
                      <a:pt x="2950" y="595"/>
                      <a:pt x="3000" y="496"/>
                      <a:pt x="2975" y="422"/>
                    </a:cubicBezTo>
                    <a:cubicBezTo>
                      <a:pt x="2950" y="347"/>
                      <a:pt x="2826" y="298"/>
                      <a:pt x="2702" y="273"/>
                    </a:cubicBezTo>
                    <a:cubicBezTo>
                      <a:pt x="2454" y="223"/>
                      <a:pt x="2256" y="174"/>
                      <a:pt x="2058" y="174"/>
                    </a:cubicBezTo>
                    <a:lnTo>
                      <a:pt x="1934" y="174"/>
                    </a:lnTo>
                    <a:cubicBezTo>
                      <a:pt x="1826" y="190"/>
                      <a:pt x="1722" y="196"/>
                      <a:pt x="1619" y="196"/>
                    </a:cubicBezTo>
                    <a:cubicBezTo>
                      <a:pt x="1413" y="196"/>
                      <a:pt x="1215" y="174"/>
                      <a:pt x="1017" y="174"/>
                    </a:cubicBezTo>
                    <a:cubicBezTo>
                      <a:pt x="694" y="149"/>
                      <a:pt x="347" y="99"/>
                      <a:pt x="25"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1" name="Google Shape;12091;p30"/>
              <p:cNvSpPr/>
              <p:nvPr/>
            </p:nvSpPr>
            <p:spPr>
              <a:xfrm>
                <a:off x="3820550" y="232725"/>
                <a:ext cx="100425" cy="79600"/>
              </a:xfrm>
              <a:custGeom>
                <a:avLst/>
                <a:gdLst/>
                <a:ahLst/>
                <a:cxnLst/>
                <a:rect l="l" t="t" r="r" b="b"/>
                <a:pathLst>
                  <a:path w="4017" h="3184" extrusionOk="0">
                    <a:moveTo>
                      <a:pt x="572" y="0"/>
                    </a:moveTo>
                    <a:cubicBezTo>
                      <a:pt x="485" y="0"/>
                      <a:pt x="402" y="15"/>
                      <a:pt x="323" y="60"/>
                    </a:cubicBezTo>
                    <a:cubicBezTo>
                      <a:pt x="273" y="84"/>
                      <a:pt x="199" y="159"/>
                      <a:pt x="174" y="208"/>
                    </a:cubicBezTo>
                    <a:cubicBezTo>
                      <a:pt x="50" y="407"/>
                      <a:pt x="1" y="654"/>
                      <a:pt x="25" y="828"/>
                    </a:cubicBezTo>
                    <a:cubicBezTo>
                      <a:pt x="75" y="1051"/>
                      <a:pt x="249" y="1249"/>
                      <a:pt x="397" y="1423"/>
                    </a:cubicBezTo>
                    <a:cubicBezTo>
                      <a:pt x="1042" y="2117"/>
                      <a:pt x="1934" y="2613"/>
                      <a:pt x="2975" y="2985"/>
                    </a:cubicBezTo>
                    <a:cubicBezTo>
                      <a:pt x="3104" y="3017"/>
                      <a:pt x="3501" y="3184"/>
                      <a:pt x="3766" y="3184"/>
                    </a:cubicBezTo>
                    <a:cubicBezTo>
                      <a:pt x="3911" y="3184"/>
                      <a:pt x="4017" y="3134"/>
                      <a:pt x="4017" y="2985"/>
                    </a:cubicBezTo>
                    <a:cubicBezTo>
                      <a:pt x="4017" y="2786"/>
                      <a:pt x="3769" y="2638"/>
                      <a:pt x="3670" y="2514"/>
                    </a:cubicBezTo>
                    <a:lnTo>
                      <a:pt x="3223" y="1944"/>
                    </a:lnTo>
                    <a:cubicBezTo>
                      <a:pt x="2901" y="1572"/>
                      <a:pt x="2604" y="1150"/>
                      <a:pt x="2182" y="778"/>
                    </a:cubicBezTo>
                    <a:cubicBezTo>
                      <a:pt x="1860" y="431"/>
                      <a:pt x="1438" y="159"/>
                      <a:pt x="893" y="35"/>
                    </a:cubicBezTo>
                    <a:cubicBezTo>
                      <a:pt x="785" y="21"/>
                      <a:pt x="676" y="0"/>
                      <a:pt x="5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2" name="Google Shape;12092;p30"/>
              <p:cNvSpPr/>
              <p:nvPr/>
            </p:nvSpPr>
            <p:spPr>
              <a:xfrm>
                <a:off x="3851550" y="255900"/>
                <a:ext cx="64475" cy="51925"/>
              </a:xfrm>
              <a:custGeom>
                <a:avLst/>
                <a:gdLst/>
                <a:ahLst/>
                <a:cxnLst/>
                <a:rect l="l" t="t" r="r" b="b"/>
                <a:pathLst>
                  <a:path w="2579" h="2077" extrusionOk="0">
                    <a:moveTo>
                      <a:pt x="546" y="0"/>
                    </a:moveTo>
                    <a:cubicBezTo>
                      <a:pt x="546" y="347"/>
                      <a:pt x="793" y="645"/>
                      <a:pt x="1017" y="942"/>
                    </a:cubicBezTo>
                    <a:cubicBezTo>
                      <a:pt x="645" y="769"/>
                      <a:pt x="298" y="595"/>
                      <a:pt x="0" y="372"/>
                    </a:cubicBezTo>
                    <a:lnTo>
                      <a:pt x="0" y="372"/>
                    </a:lnTo>
                    <a:cubicBezTo>
                      <a:pt x="50" y="843"/>
                      <a:pt x="397" y="1240"/>
                      <a:pt x="818" y="1512"/>
                    </a:cubicBezTo>
                    <a:cubicBezTo>
                      <a:pt x="994" y="1610"/>
                      <a:pt x="1862" y="2077"/>
                      <a:pt x="2295" y="2077"/>
                    </a:cubicBezTo>
                    <a:cubicBezTo>
                      <a:pt x="2412" y="2077"/>
                      <a:pt x="2497" y="2043"/>
                      <a:pt x="2529" y="1959"/>
                    </a:cubicBezTo>
                    <a:cubicBezTo>
                      <a:pt x="2578" y="1735"/>
                      <a:pt x="2256" y="1463"/>
                      <a:pt x="2083" y="1314"/>
                    </a:cubicBezTo>
                    <a:cubicBezTo>
                      <a:pt x="1884" y="1091"/>
                      <a:pt x="1636" y="843"/>
                      <a:pt x="1388" y="620"/>
                    </a:cubicBezTo>
                    <a:cubicBezTo>
                      <a:pt x="1264" y="496"/>
                      <a:pt x="1091" y="397"/>
                      <a:pt x="942" y="273"/>
                    </a:cubicBezTo>
                    <a:cubicBezTo>
                      <a:pt x="917" y="248"/>
                      <a:pt x="546" y="75"/>
                      <a:pt x="546"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3" name="Google Shape;12093;p30"/>
              <p:cNvSpPr/>
              <p:nvPr/>
            </p:nvSpPr>
            <p:spPr>
              <a:xfrm>
                <a:off x="3788325" y="253150"/>
                <a:ext cx="127075" cy="69325"/>
              </a:xfrm>
              <a:custGeom>
                <a:avLst/>
                <a:gdLst/>
                <a:ahLst/>
                <a:cxnLst/>
                <a:rect l="l" t="t" r="r" b="b"/>
                <a:pathLst>
                  <a:path w="5083" h="2773" extrusionOk="0">
                    <a:moveTo>
                      <a:pt x="949" y="0"/>
                    </a:moveTo>
                    <a:cubicBezTo>
                      <a:pt x="608" y="0"/>
                      <a:pt x="227" y="125"/>
                      <a:pt x="100" y="358"/>
                    </a:cubicBezTo>
                    <a:cubicBezTo>
                      <a:pt x="1" y="507"/>
                      <a:pt x="1" y="705"/>
                      <a:pt x="75" y="854"/>
                    </a:cubicBezTo>
                    <a:cubicBezTo>
                      <a:pt x="249" y="1275"/>
                      <a:pt x="744" y="1598"/>
                      <a:pt x="1215" y="1870"/>
                    </a:cubicBezTo>
                    <a:cubicBezTo>
                      <a:pt x="1686" y="2118"/>
                      <a:pt x="2133" y="2366"/>
                      <a:pt x="2628" y="2515"/>
                    </a:cubicBezTo>
                    <a:cubicBezTo>
                      <a:pt x="2975" y="2639"/>
                      <a:pt x="3322" y="2713"/>
                      <a:pt x="3694" y="2738"/>
                    </a:cubicBezTo>
                    <a:cubicBezTo>
                      <a:pt x="3823" y="2750"/>
                      <a:pt x="4023" y="2772"/>
                      <a:pt x="4224" y="2772"/>
                    </a:cubicBezTo>
                    <a:cubicBezTo>
                      <a:pt x="4450" y="2772"/>
                      <a:pt x="4679" y="2744"/>
                      <a:pt x="4810" y="2639"/>
                    </a:cubicBezTo>
                    <a:cubicBezTo>
                      <a:pt x="5083" y="2440"/>
                      <a:pt x="4686" y="2217"/>
                      <a:pt x="4488" y="2118"/>
                    </a:cubicBezTo>
                    <a:cubicBezTo>
                      <a:pt x="4190" y="1969"/>
                      <a:pt x="3917" y="1746"/>
                      <a:pt x="3595" y="1548"/>
                    </a:cubicBezTo>
                    <a:cubicBezTo>
                      <a:pt x="3075" y="1176"/>
                      <a:pt x="2579" y="804"/>
                      <a:pt x="2058" y="457"/>
                    </a:cubicBezTo>
                    <a:cubicBezTo>
                      <a:pt x="1785" y="259"/>
                      <a:pt x="1488" y="85"/>
                      <a:pt x="1116" y="11"/>
                    </a:cubicBezTo>
                    <a:cubicBezTo>
                      <a:pt x="1062" y="4"/>
                      <a:pt x="1006" y="0"/>
                      <a:pt x="9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4" name="Google Shape;12094;p30"/>
              <p:cNvSpPr/>
              <p:nvPr/>
            </p:nvSpPr>
            <p:spPr>
              <a:xfrm>
                <a:off x="3832950" y="279450"/>
                <a:ext cx="71650" cy="40975"/>
              </a:xfrm>
              <a:custGeom>
                <a:avLst/>
                <a:gdLst/>
                <a:ahLst/>
                <a:cxnLst/>
                <a:rect l="l" t="t" r="r" b="b"/>
                <a:pathLst>
                  <a:path w="2866" h="1639" extrusionOk="0">
                    <a:moveTo>
                      <a:pt x="571" y="0"/>
                    </a:moveTo>
                    <a:cubicBezTo>
                      <a:pt x="670" y="322"/>
                      <a:pt x="893" y="645"/>
                      <a:pt x="1190" y="868"/>
                    </a:cubicBezTo>
                    <a:cubicBezTo>
                      <a:pt x="769" y="793"/>
                      <a:pt x="323" y="645"/>
                      <a:pt x="0" y="446"/>
                    </a:cubicBezTo>
                    <a:lnTo>
                      <a:pt x="0" y="446"/>
                    </a:lnTo>
                    <a:cubicBezTo>
                      <a:pt x="149" y="669"/>
                      <a:pt x="298" y="893"/>
                      <a:pt x="546" y="1041"/>
                    </a:cubicBezTo>
                    <a:cubicBezTo>
                      <a:pt x="744" y="1165"/>
                      <a:pt x="942" y="1240"/>
                      <a:pt x="1166" y="1314"/>
                    </a:cubicBezTo>
                    <a:cubicBezTo>
                      <a:pt x="1562" y="1438"/>
                      <a:pt x="2008" y="1562"/>
                      <a:pt x="2430" y="1636"/>
                    </a:cubicBezTo>
                    <a:cubicBezTo>
                      <a:pt x="2449" y="1638"/>
                      <a:pt x="2467" y="1638"/>
                      <a:pt x="2485" y="1638"/>
                    </a:cubicBezTo>
                    <a:cubicBezTo>
                      <a:pt x="2809" y="1638"/>
                      <a:pt x="2866" y="1429"/>
                      <a:pt x="2678" y="1264"/>
                    </a:cubicBezTo>
                    <a:cubicBezTo>
                      <a:pt x="2430" y="1017"/>
                      <a:pt x="1984" y="818"/>
                      <a:pt x="1661" y="645"/>
                    </a:cubicBezTo>
                    <a:cubicBezTo>
                      <a:pt x="1314" y="422"/>
                      <a:pt x="942" y="198"/>
                      <a:pt x="571"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5" name="Google Shape;12095;p30"/>
              <p:cNvSpPr/>
              <p:nvPr/>
            </p:nvSpPr>
            <p:spPr>
              <a:xfrm>
                <a:off x="3863925" y="210375"/>
                <a:ext cx="76875" cy="99000"/>
              </a:xfrm>
              <a:custGeom>
                <a:avLst/>
                <a:gdLst/>
                <a:ahLst/>
                <a:cxnLst/>
                <a:rect l="l" t="t" r="r" b="b"/>
                <a:pathLst>
                  <a:path w="3075" h="3960" extrusionOk="0">
                    <a:moveTo>
                      <a:pt x="735" y="0"/>
                    </a:moveTo>
                    <a:cubicBezTo>
                      <a:pt x="673" y="0"/>
                      <a:pt x="609" y="11"/>
                      <a:pt x="546" y="36"/>
                    </a:cubicBezTo>
                    <a:cubicBezTo>
                      <a:pt x="422" y="86"/>
                      <a:pt x="323" y="210"/>
                      <a:pt x="274" y="309"/>
                    </a:cubicBezTo>
                    <a:cubicBezTo>
                      <a:pt x="1" y="805"/>
                      <a:pt x="1" y="1201"/>
                      <a:pt x="174" y="1672"/>
                    </a:cubicBezTo>
                    <a:cubicBezTo>
                      <a:pt x="546" y="2540"/>
                      <a:pt x="1364" y="3383"/>
                      <a:pt x="2381" y="3879"/>
                    </a:cubicBezTo>
                    <a:cubicBezTo>
                      <a:pt x="2467" y="3913"/>
                      <a:pt x="2589" y="3960"/>
                      <a:pt x="2714" y="3960"/>
                    </a:cubicBezTo>
                    <a:cubicBezTo>
                      <a:pt x="2769" y="3960"/>
                      <a:pt x="2824" y="3951"/>
                      <a:pt x="2877" y="3928"/>
                    </a:cubicBezTo>
                    <a:cubicBezTo>
                      <a:pt x="3075" y="3829"/>
                      <a:pt x="3025" y="3581"/>
                      <a:pt x="3025" y="3432"/>
                    </a:cubicBezTo>
                    <a:cubicBezTo>
                      <a:pt x="3001" y="2937"/>
                      <a:pt x="2777" y="2416"/>
                      <a:pt x="2530" y="1945"/>
                    </a:cubicBezTo>
                    <a:cubicBezTo>
                      <a:pt x="2430" y="1772"/>
                      <a:pt x="2356" y="1598"/>
                      <a:pt x="2257" y="1425"/>
                    </a:cubicBezTo>
                    <a:cubicBezTo>
                      <a:pt x="2009" y="954"/>
                      <a:pt x="1736" y="557"/>
                      <a:pt x="1240" y="185"/>
                    </a:cubicBezTo>
                    <a:cubicBezTo>
                      <a:pt x="1093" y="93"/>
                      <a:pt x="917" y="0"/>
                      <a:pt x="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6" name="Google Shape;12096;p30"/>
              <p:cNvSpPr/>
              <p:nvPr/>
            </p:nvSpPr>
            <p:spPr>
              <a:xfrm>
                <a:off x="3887475" y="245350"/>
                <a:ext cx="45625" cy="58625"/>
              </a:xfrm>
              <a:custGeom>
                <a:avLst/>
                <a:gdLst/>
                <a:ahLst/>
                <a:cxnLst/>
                <a:rect l="l" t="t" r="r" b="b"/>
                <a:pathLst>
                  <a:path w="1825" h="2345" extrusionOk="0">
                    <a:moveTo>
                      <a:pt x="1" y="620"/>
                    </a:moveTo>
                    <a:lnTo>
                      <a:pt x="1" y="620"/>
                    </a:lnTo>
                    <a:cubicBezTo>
                      <a:pt x="6" y="623"/>
                      <a:pt x="11" y="626"/>
                      <a:pt x="16" y="629"/>
                    </a:cubicBezTo>
                    <a:lnTo>
                      <a:pt x="16" y="629"/>
                    </a:lnTo>
                    <a:cubicBezTo>
                      <a:pt x="11" y="625"/>
                      <a:pt x="6" y="622"/>
                      <a:pt x="1" y="620"/>
                    </a:cubicBezTo>
                    <a:close/>
                    <a:moveTo>
                      <a:pt x="670" y="1"/>
                    </a:moveTo>
                    <a:lnTo>
                      <a:pt x="670" y="1"/>
                    </a:lnTo>
                    <a:cubicBezTo>
                      <a:pt x="695" y="397"/>
                      <a:pt x="720" y="794"/>
                      <a:pt x="918" y="1166"/>
                    </a:cubicBezTo>
                    <a:cubicBezTo>
                      <a:pt x="601" y="995"/>
                      <a:pt x="309" y="801"/>
                      <a:pt x="16" y="629"/>
                    </a:cubicBezTo>
                    <a:lnTo>
                      <a:pt x="16" y="629"/>
                    </a:lnTo>
                    <a:cubicBezTo>
                      <a:pt x="75" y="681"/>
                      <a:pt x="77" y="897"/>
                      <a:pt x="100" y="943"/>
                    </a:cubicBezTo>
                    <a:cubicBezTo>
                      <a:pt x="125" y="1067"/>
                      <a:pt x="199" y="1166"/>
                      <a:pt x="249" y="1265"/>
                    </a:cubicBezTo>
                    <a:cubicBezTo>
                      <a:pt x="373" y="1488"/>
                      <a:pt x="546" y="1662"/>
                      <a:pt x="720" y="1860"/>
                    </a:cubicBezTo>
                    <a:cubicBezTo>
                      <a:pt x="918" y="2033"/>
                      <a:pt x="1117" y="2182"/>
                      <a:pt x="1414" y="2306"/>
                    </a:cubicBezTo>
                    <a:cubicBezTo>
                      <a:pt x="1477" y="2332"/>
                      <a:pt x="1532" y="2344"/>
                      <a:pt x="1579" y="2344"/>
                    </a:cubicBezTo>
                    <a:cubicBezTo>
                      <a:pt x="1756" y="2344"/>
                      <a:pt x="1825" y="2179"/>
                      <a:pt x="1786" y="1984"/>
                    </a:cubicBezTo>
                    <a:cubicBezTo>
                      <a:pt x="1612" y="1240"/>
                      <a:pt x="1216" y="546"/>
                      <a:pt x="670"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7" name="Google Shape;12097;p30"/>
              <p:cNvSpPr/>
              <p:nvPr/>
            </p:nvSpPr>
            <p:spPr>
              <a:xfrm>
                <a:off x="3943275" y="194050"/>
                <a:ext cx="132650" cy="117125"/>
              </a:xfrm>
              <a:custGeom>
                <a:avLst/>
                <a:gdLst/>
                <a:ahLst/>
                <a:cxnLst/>
                <a:rect l="l" t="t" r="r" b="b"/>
                <a:pathLst>
                  <a:path w="5306" h="4685" extrusionOk="0">
                    <a:moveTo>
                      <a:pt x="4819" y="1"/>
                    </a:moveTo>
                    <a:cubicBezTo>
                      <a:pt x="4640" y="1"/>
                      <a:pt x="4445" y="47"/>
                      <a:pt x="4264" y="119"/>
                    </a:cubicBezTo>
                    <a:cubicBezTo>
                      <a:pt x="3595" y="367"/>
                      <a:pt x="3074" y="838"/>
                      <a:pt x="2653" y="1309"/>
                    </a:cubicBezTo>
                    <a:cubicBezTo>
                      <a:pt x="2330" y="1607"/>
                      <a:pt x="0" y="4581"/>
                      <a:pt x="719" y="4680"/>
                    </a:cubicBezTo>
                    <a:cubicBezTo>
                      <a:pt x="735" y="4683"/>
                      <a:pt x="751" y="4684"/>
                      <a:pt x="767" y="4684"/>
                    </a:cubicBezTo>
                    <a:cubicBezTo>
                      <a:pt x="900" y="4684"/>
                      <a:pt x="1033" y="4601"/>
                      <a:pt x="1165" y="4556"/>
                    </a:cubicBezTo>
                    <a:cubicBezTo>
                      <a:pt x="2727" y="3714"/>
                      <a:pt x="4041" y="2573"/>
                      <a:pt x="4933" y="1309"/>
                    </a:cubicBezTo>
                    <a:cubicBezTo>
                      <a:pt x="5057" y="1111"/>
                      <a:pt x="5181" y="937"/>
                      <a:pt x="5231" y="739"/>
                    </a:cubicBezTo>
                    <a:cubicBezTo>
                      <a:pt x="5305" y="565"/>
                      <a:pt x="5305" y="342"/>
                      <a:pt x="5181" y="194"/>
                    </a:cubicBezTo>
                    <a:cubicBezTo>
                      <a:pt x="5156" y="119"/>
                      <a:pt x="5082" y="70"/>
                      <a:pt x="5008" y="20"/>
                    </a:cubicBezTo>
                    <a:cubicBezTo>
                      <a:pt x="4948" y="7"/>
                      <a:pt x="4884" y="1"/>
                      <a:pt x="48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8" name="Google Shape;12098;p30"/>
              <p:cNvSpPr/>
              <p:nvPr/>
            </p:nvSpPr>
            <p:spPr>
              <a:xfrm>
                <a:off x="3964725" y="229875"/>
                <a:ext cx="65325" cy="74425"/>
              </a:xfrm>
              <a:custGeom>
                <a:avLst/>
                <a:gdLst/>
                <a:ahLst/>
                <a:cxnLst/>
                <a:rect l="l" t="t" r="r" b="b"/>
                <a:pathLst>
                  <a:path w="2613" h="2977" extrusionOk="0">
                    <a:moveTo>
                      <a:pt x="2464" y="0"/>
                    </a:moveTo>
                    <a:lnTo>
                      <a:pt x="2464" y="0"/>
                    </a:lnTo>
                    <a:cubicBezTo>
                      <a:pt x="2365" y="124"/>
                      <a:pt x="2092" y="273"/>
                      <a:pt x="1993" y="397"/>
                    </a:cubicBezTo>
                    <a:cubicBezTo>
                      <a:pt x="1819" y="521"/>
                      <a:pt x="1695" y="669"/>
                      <a:pt x="1547" y="793"/>
                    </a:cubicBezTo>
                    <a:cubicBezTo>
                      <a:pt x="1249" y="1066"/>
                      <a:pt x="1001" y="1363"/>
                      <a:pt x="753" y="1661"/>
                    </a:cubicBezTo>
                    <a:cubicBezTo>
                      <a:pt x="505" y="1934"/>
                      <a:pt x="332" y="2206"/>
                      <a:pt x="134" y="2529"/>
                    </a:cubicBezTo>
                    <a:cubicBezTo>
                      <a:pt x="36" y="2684"/>
                      <a:pt x="0" y="2976"/>
                      <a:pt x="204" y="2976"/>
                    </a:cubicBezTo>
                    <a:cubicBezTo>
                      <a:pt x="260" y="2976"/>
                      <a:pt x="335" y="2954"/>
                      <a:pt x="431" y="2900"/>
                    </a:cubicBezTo>
                    <a:cubicBezTo>
                      <a:pt x="1224" y="2429"/>
                      <a:pt x="1943" y="1884"/>
                      <a:pt x="2538" y="1264"/>
                    </a:cubicBezTo>
                    <a:lnTo>
                      <a:pt x="2538" y="1264"/>
                    </a:lnTo>
                    <a:cubicBezTo>
                      <a:pt x="2216" y="1388"/>
                      <a:pt x="1869" y="1512"/>
                      <a:pt x="1571" y="1636"/>
                    </a:cubicBezTo>
                    <a:cubicBezTo>
                      <a:pt x="1943" y="1314"/>
                      <a:pt x="2315" y="967"/>
                      <a:pt x="2613" y="645"/>
                    </a:cubicBezTo>
                    <a:lnTo>
                      <a:pt x="2613" y="645"/>
                    </a:lnTo>
                    <a:cubicBezTo>
                      <a:pt x="2216" y="818"/>
                      <a:pt x="1844" y="1041"/>
                      <a:pt x="1497" y="1264"/>
                    </a:cubicBezTo>
                    <a:cubicBezTo>
                      <a:pt x="1869" y="868"/>
                      <a:pt x="2191" y="421"/>
                      <a:pt x="2464"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9" name="Google Shape;12099;p30"/>
              <p:cNvSpPr/>
              <p:nvPr/>
            </p:nvSpPr>
            <p:spPr>
              <a:xfrm>
                <a:off x="3979825" y="219250"/>
                <a:ext cx="136375" cy="96100"/>
              </a:xfrm>
              <a:custGeom>
                <a:avLst/>
                <a:gdLst/>
                <a:ahLst/>
                <a:cxnLst/>
                <a:rect l="l" t="t" r="r" b="b"/>
                <a:pathLst>
                  <a:path w="5455" h="3844" extrusionOk="0">
                    <a:moveTo>
                      <a:pt x="4664" y="1"/>
                    </a:moveTo>
                    <a:cubicBezTo>
                      <a:pt x="4639" y="1"/>
                      <a:pt x="4614" y="2"/>
                      <a:pt x="4587" y="4"/>
                    </a:cubicBezTo>
                    <a:cubicBezTo>
                      <a:pt x="4240" y="53"/>
                      <a:pt x="4041" y="177"/>
                      <a:pt x="3793" y="375"/>
                    </a:cubicBezTo>
                    <a:cubicBezTo>
                      <a:pt x="3099" y="946"/>
                      <a:pt x="2430" y="1491"/>
                      <a:pt x="1761" y="2061"/>
                    </a:cubicBezTo>
                    <a:lnTo>
                      <a:pt x="744" y="2904"/>
                    </a:lnTo>
                    <a:cubicBezTo>
                      <a:pt x="496" y="3102"/>
                      <a:pt x="1" y="3350"/>
                      <a:pt x="75" y="3672"/>
                    </a:cubicBezTo>
                    <a:cubicBezTo>
                      <a:pt x="87" y="3804"/>
                      <a:pt x="208" y="3843"/>
                      <a:pt x="355" y="3843"/>
                    </a:cubicBezTo>
                    <a:cubicBezTo>
                      <a:pt x="514" y="3843"/>
                      <a:pt x="703" y="3797"/>
                      <a:pt x="819" y="3772"/>
                    </a:cubicBezTo>
                    <a:cubicBezTo>
                      <a:pt x="2058" y="3449"/>
                      <a:pt x="3223" y="2954"/>
                      <a:pt x="4240" y="2309"/>
                    </a:cubicBezTo>
                    <a:cubicBezTo>
                      <a:pt x="4537" y="2111"/>
                      <a:pt x="4810" y="1937"/>
                      <a:pt x="5033" y="1714"/>
                    </a:cubicBezTo>
                    <a:cubicBezTo>
                      <a:pt x="5454" y="1293"/>
                      <a:pt x="5430" y="822"/>
                      <a:pt x="5206" y="375"/>
                    </a:cubicBezTo>
                    <a:cubicBezTo>
                      <a:pt x="5114" y="146"/>
                      <a:pt x="4980" y="1"/>
                      <a:pt x="46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0" name="Google Shape;12100;p30"/>
              <p:cNvSpPr/>
              <p:nvPr/>
            </p:nvSpPr>
            <p:spPr>
              <a:xfrm>
                <a:off x="3983900" y="256500"/>
                <a:ext cx="86425" cy="55650"/>
              </a:xfrm>
              <a:custGeom>
                <a:avLst/>
                <a:gdLst/>
                <a:ahLst/>
                <a:cxnLst/>
                <a:rect l="l" t="t" r="r" b="b"/>
                <a:pathLst>
                  <a:path w="3457" h="2226" extrusionOk="0">
                    <a:moveTo>
                      <a:pt x="2961" y="1"/>
                    </a:moveTo>
                    <a:lnTo>
                      <a:pt x="2961" y="1"/>
                    </a:lnTo>
                    <a:cubicBezTo>
                      <a:pt x="2193" y="373"/>
                      <a:pt x="1523" y="869"/>
                      <a:pt x="804" y="1364"/>
                    </a:cubicBezTo>
                    <a:cubicBezTo>
                      <a:pt x="606" y="1538"/>
                      <a:pt x="110" y="1786"/>
                      <a:pt x="61" y="1959"/>
                    </a:cubicBezTo>
                    <a:cubicBezTo>
                      <a:pt x="1" y="2170"/>
                      <a:pt x="168" y="2225"/>
                      <a:pt x="365" y="2225"/>
                    </a:cubicBezTo>
                    <a:cubicBezTo>
                      <a:pt x="493" y="2225"/>
                      <a:pt x="633" y="2202"/>
                      <a:pt x="730" y="2182"/>
                    </a:cubicBezTo>
                    <a:cubicBezTo>
                      <a:pt x="1697" y="1860"/>
                      <a:pt x="2564" y="1439"/>
                      <a:pt x="3457" y="993"/>
                    </a:cubicBezTo>
                    <a:lnTo>
                      <a:pt x="3457" y="993"/>
                    </a:lnTo>
                    <a:cubicBezTo>
                      <a:pt x="2912" y="1092"/>
                      <a:pt x="2341" y="1216"/>
                      <a:pt x="1796" y="1364"/>
                    </a:cubicBezTo>
                    <a:cubicBezTo>
                      <a:pt x="2267" y="1092"/>
                      <a:pt x="2688" y="794"/>
                      <a:pt x="3135" y="472"/>
                    </a:cubicBezTo>
                    <a:lnTo>
                      <a:pt x="3135" y="472"/>
                    </a:lnTo>
                    <a:cubicBezTo>
                      <a:pt x="2589" y="720"/>
                      <a:pt x="2069" y="968"/>
                      <a:pt x="1523" y="1191"/>
                    </a:cubicBezTo>
                    <a:cubicBezTo>
                      <a:pt x="2019" y="794"/>
                      <a:pt x="2465" y="422"/>
                      <a:pt x="2961"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1" name="Google Shape;12101;p30"/>
              <p:cNvSpPr/>
              <p:nvPr/>
            </p:nvSpPr>
            <p:spPr>
              <a:xfrm>
                <a:off x="3881300" y="287075"/>
                <a:ext cx="138825" cy="91775"/>
              </a:xfrm>
              <a:custGeom>
                <a:avLst/>
                <a:gdLst/>
                <a:ahLst/>
                <a:cxnLst/>
                <a:rect l="l" t="t" r="r" b="b"/>
                <a:pathLst>
                  <a:path w="5553" h="3671" extrusionOk="0">
                    <a:moveTo>
                      <a:pt x="3255" y="0"/>
                    </a:moveTo>
                    <a:cubicBezTo>
                      <a:pt x="3149" y="0"/>
                      <a:pt x="3039" y="6"/>
                      <a:pt x="2925" y="17"/>
                    </a:cubicBezTo>
                    <a:cubicBezTo>
                      <a:pt x="2801" y="17"/>
                      <a:pt x="2677" y="67"/>
                      <a:pt x="2553" y="92"/>
                    </a:cubicBezTo>
                    <a:cubicBezTo>
                      <a:pt x="2033" y="191"/>
                      <a:pt x="1537" y="389"/>
                      <a:pt x="1165" y="712"/>
                    </a:cubicBezTo>
                    <a:cubicBezTo>
                      <a:pt x="744" y="984"/>
                      <a:pt x="446" y="1381"/>
                      <a:pt x="248" y="1728"/>
                    </a:cubicBezTo>
                    <a:cubicBezTo>
                      <a:pt x="74" y="2075"/>
                      <a:pt x="0" y="2447"/>
                      <a:pt x="174" y="2744"/>
                    </a:cubicBezTo>
                    <a:cubicBezTo>
                      <a:pt x="372" y="3190"/>
                      <a:pt x="868" y="3488"/>
                      <a:pt x="1463" y="3612"/>
                    </a:cubicBezTo>
                    <a:cubicBezTo>
                      <a:pt x="1660" y="3651"/>
                      <a:pt x="1878" y="3671"/>
                      <a:pt x="2102" y="3671"/>
                    </a:cubicBezTo>
                    <a:cubicBezTo>
                      <a:pt x="2579" y="3671"/>
                      <a:pt x="3082" y="3582"/>
                      <a:pt x="3471" y="3414"/>
                    </a:cubicBezTo>
                    <a:cubicBezTo>
                      <a:pt x="3768" y="3290"/>
                      <a:pt x="4016" y="3116"/>
                      <a:pt x="4264" y="2967"/>
                    </a:cubicBezTo>
                    <a:cubicBezTo>
                      <a:pt x="4661" y="2719"/>
                      <a:pt x="5032" y="2397"/>
                      <a:pt x="5280" y="2075"/>
                    </a:cubicBezTo>
                    <a:cubicBezTo>
                      <a:pt x="5503" y="1753"/>
                      <a:pt x="5553" y="1430"/>
                      <a:pt x="5454" y="1108"/>
                    </a:cubicBezTo>
                    <a:cubicBezTo>
                      <a:pt x="5330" y="811"/>
                      <a:pt x="5082" y="513"/>
                      <a:pt x="4760" y="364"/>
                    </a:cubicBezTo>
                    <a:cubicBezTo>
                      <a:pt x="4280" y="156"/>
                      <a:pt x="3818" y="0"/>
                      <a:pt x="3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2" name="Google Shape;12102;p30"/>
              <p:cNvSpPr/>
              <p:nvPr/>
            </p:nvSpPr>
            <p:spPr>
              <a:xfrm>
                <a:off x="3892450" y="289975"/>
                <a:ext cx="115300" cy="78625"/>
              </a:xfrm>
              <a:custGeom>
                <a:avLst/>
                <a:gdLst/>
                <a:ahLst/>
                <a:cxnLst/>
                <a:rect l="l" t="t" r="r" b="b"/>
                <a:pathLst>
                  <a:path w="4612" h="3145" extrusionOk="0">
                    <a:moveTo>
                      <a:pt x="2727" y="1"/>
                    </a:moveTo>
                    <a:cubicBezTo>
                      <a:pt x="2107" y="75"/>
                      <a:pt x="1661" y="323"/>
                      <a:pt x="1141" y="571"/>
                    </a:cubicBezTo>
                    <a:cubicBezTo>
                      <a:pt x="595" y="843"/>
                      <a:pt x="347" y="1240"/>
                      <a:pt x="124" y="1686"/>
                    </a:cubicBezTo>
                    <a:cubicBezTo>
                      <a:pt x="50" y="1810"/>
                      <a:pt x="0" y="1959"/>
                      <a:pt x="99" y="2058"/>
                    </a:cubicBezTo>
                    <a:cubicBezTo>
                      <a:pt x="149" y="2108"/>
                      <a:pt x="248" y="2132"/>
                      <a:pt x="273" y="2207"/>
                    </a:cubicBezTo>
                    <a:cubicBezTo>
                      <a:pt x="273" y="2256"/>
                      <a:pt x="273" y="2306"/>
                      <a:pt x="248" y="2331"/>
                    </a:cubicBezTo>
                    <a:cubicBezTo>
                      <a:pt x="174" y="2455"/>
                      <a:pt x="149" y="2603"/>
                      <a:pt x="298" y="2678"/>
                    </a:cubicBezTo>
                    <a:cubicBezTo>
                      <a:pt x="340" y="2699"/>
                      <a:pt x="390" y="2706"/>
                      <a:pt x="444" y="2706"/>
                    </a:cubicBezTo>
                    <a:cubicBezTo>
                      <a:pt x="518" y="2706"/>
                      <a:pt x="598" y="2692"/>
                      <a:pt x="670" y="2678"/>
                    </a:cubicBezTo>
                    <a:cubicBezTo>
                      <a:pt x="732" y="2678"/>
                      <a:pt x="806" y="2665"/>
                      <a:pt x="871" y="2665"/>
                    </a:cubicBezTo>
                    <a:cubicBezTo>
                      <a:pt x="936" y="2665"/>
                      <a:pt x="992" y="2678"/>
                      <a:pt x="1017" y="2727"/>
                    </a:cubicBezTo>
                    <a:cubicBezTo>
                      <a:pt x="1116" y="2827"/>
                      <a:pt x="1017" y="2951"/>
                      <a:pt x="1041" y="3050"/>
                    </a:cubicBezTo>
                    <a:cubicBezTo>
                      <a:pt x="1077" y="3103"/>
                      <a:pt x="1190" y="3144"/>
                      <a:pt x="1325" y="3144"/>
                    </a:cubicBezTo>
                    <a:cubicBezTo>
                      <a:pt x="1377" y="3144"/>
                      <a:pt x="1432" y="3138"/>
                      <a:pt x="1488" y="3124"/>
                    </a:cubicBezTo>
                    <a:cubicBezTo>
                      <a:pt x="2479" y="3000"/>
                      <a:pt x="3446" y="2579"/>
                      <a:pt x="4239" y="2058"/>
                    </a:cubicBezTo>
                    <a:cubicBezTo>
                      <a:pt x="4388" y="1959"/>
                      <a:pt x="4562" y="1810"/>
                      <a:pt x="4487" y="1686"/>
                    </a:cubicBezTo>
                    <a:cubicBezTo>
                      <a:pt x="4462" y="1612"/>
                      <a:pt x="4338" y="1587"/>
                      <a:pt x="4215" y="1562"/>
                    </a:cubicBezTo>
                    <a:cubicBezTo>
                      <a:pt x="4091" y="1513"/>
                      <a:pt x="3967" y="1488"/>
                      <a:pt x="3967" y="1389"/>
                    </a:cubicBezTo>
                    <a:cubicBezTo>
                      <a:pt x="3967" y="1314"/>
                      <a:pt x="4066" y="1240"/>
                      <a:pt x="4190" y="1190"/>
                    </a:cubicBezTo>
                    <a:cubicBezTo>
                      <a:pt x="4314" y="1141"/>
                      <a:pt x="4438" y="1116"/>
                      <a:pt x="4512" y="1017"/>
                    </a:cubicBezTo>
                    <a:cubicBezTo>
                      <a:pt x="4611" y="943"/>
                      <a:pt x="4586" y="769"/>
                      <a:pt x="4487" y="719"/>
                    </a:cubicBezTo>
                    <a:cubicBezTo>
                      <a:pt x="4438" y="695"/>
                      <a:pt x="4363" y="645"/>
                      <a:pt x="4314" y="645"/>
                    </a:cubicBezTo>
                    <a:cubicBezTo>
                      <a:pt x="4091" y="620"/>
                      <a:pt x="3892" y="571"/>
                      <a:pt x="3719" y="521"/>
                    </a:cubicBezTo>
                    <a:cubicBezTo>
                      <a:pt x="3644" y="521"/>
                      <a:pt x="3595" y="496"/>
                      <a:pt x="3595" y="472"/>
                    </a:cubicBezTo>
                    <a:cubicBezTo>
                      <a:pt x="3545" y="397"/>
                      <a:pt x="3744" y="348"/>
                      <a:pt x="3818" y="248"/>
                    </a:cubicBezTo>
                    <a:cubicBezTo>
                      <a:pt x="3843" y="149"/>
                      <a:pt x="3719" y="100"/>
                      <a:pt x="3595" y="75"/>
                    </a:cubicBezTo>
                    <a:cubicBezTo>
                      <a:pt x="3273" y="1"/>
                      <a:pt x="2975" y="1"/>
                      <a:pt x="2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3" name="Google Shape;12103;p30"/>
              <p:cNvSpPr/>
              <p:nvPr/>
            </p:nvSpPr>
            <p:spPr>
              <a:xfrm>
                <a:off x="3935925" y="302250"/>
                <a:ext cx="4275" cy="3300"/>
              </a:xfrm>
              <a:custGeom>
                <a:avLst/>
                <a:gdLst/>
                <a:ahLst/>
                <a:cxnLst/>
                <a:rect l="l" t="t" r="r" b="b"/>
                <a:pathLst>
                  <a:path w="171" h="132" extrusionOk="0">
                    <a:moveTo>
                      <a:pt x="93" y="1"/>
                    </a:moveTo>
                    <a:cubicBezTo>
                      <a:pt x="48" y="1"/>
                      <a:pt x="1" y="45"/>
                      <a:pt x="21" y="107"/>
                    </a:cubicBezTo>
                    <a:cubicBezTo>
                      <a:pt x="46" y="107"/>
                      <a:pt x="46" y="131"/>
                      <a:pt x="121" y="131"/>
                    </a:cubicBezTo>
                    <a:cubicBezTo>
                      <a:pt x="170" y="107"/>
                      <a:pt x="170" y="7"/>
                      <a:pt x="121" y="7"/>
                    </a:cubicBezTo>
                    <a:cubicBezTo>
                      <a:pt x="112" y="3"/>
                      <a:pt x="102"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4" name="Google Shape;12104;p30"/>
              <p:cNvSpPr/>
              <p:nvPr/>
            </p:nvSpPr>
            <p:spPr>
              <a:xfrm>
                <a:off x="3905100" y="326475"/>
                <a:ext cx="3875" cy="2450"/>
              </a:xfrm>
              <a:custGeom>
                <a:avLst/>
                <a:gdLst/>
                <a:ahLst/>
                <a:cxnLst/>
                <a:rect l="l" t="t" r="r" b="b"/>
                <a:pathLst>
                  <a:path w="155" h="98" extrusionOk="0">
                    <a:moveTo>
                      <a:pt x="73" y="1"/>
                    </a:moveTo>
                    <a:cubicBezTo>
                      <a:pt x="48" y="1"/>
                      <a:pt x="24" y="9"/>
                      <a:pt x="15" y="28"/>
                    </a:cubicBezTo>
                    <a:cubicBezTo>
                      <a:pt x="0" y="71"/>
                      <a:pt x="36" y="98"/>
                      <a:pt x="74" y="98"/>
                    </a:cubicBezTo>
                    <a:cubicBezTo>
                      <a:pt x="101" y="98"/>
                      <a:pt x="128" y="84"/>
                      <a:pt x="139" y="53"/>
                    </a:cubicBezTo>
                    <a:cubicBezTo>
                      <a:pt x="154" y="22"/>
                      <a:pt x="113" y="1"/>
                      <a:pt x="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5" name="Google Shape;12105;p30"/>
              <p:cNvSpPr/>
              <p:nvPr/>
            </p:nvSpPr>
            <p:spPr>
              <a:xfrm>
                <a:off x="3958750" y="300775"/>
                <a:ext cx="12425" cy="7400"/>
              </a:xfrm>
              <a:custGeom>
                <a:avLst/>
                <a:gdLst/>
                <a:ahLst/>
                <a:cxnLst/>
                <a:rect l="l" t="t" r="r" b="b"/>
                <a:pathLst>
                  <a:path w="497" h="296" extrusionOk="0">
                    <a:moveTo>
                      <a:pt x="263" y="0"/>
                    </a:moveTo>
                    <a:cubicBezTo>
                      <a:pt x="172" y="0"/>
                      <a:pt x="94" y="53"/>
                      <a:pt x="75" y="91"/>
                    </a:cubicBezTo>
                    <a:cubicBezTo>
                      <a:pt x="1" y="166"/>
                      <a:pt x="75" y="265"/>
                      <a:pt x="174" y="289"/>
                    </a:cubicBezTo>
                    <a:cubicBezTo>
                      <a:pt x="196" y="294"/>
                      <a:pt x="218" y="296"/>
                      <a:pt x="240" y="296"/>
                    </a:cubicBezTo>
                    <a:cubicBezTo>
                      <a:pt x="339" y="296"/>
                      <a:pt x="427" y="252"/>
                      <a:pt x="447" y="190"/>
                    </a:cubicBezTo>
                    <a:cubicBezTo>
                      <a:pt x="497" y="91"/>
                      <a:pt x="447" y="42"/>
                      <a:pt x="348" y="17"/>
                    </a:cubicBezTo>
                    <a:cubicBezTo>
                      <a:pt x="319" y="5"/>
                      <a:pt x="290" y="0"/>
                      <a:pt x="2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6" name="Google Shape;12106;p30"/>
              <p:cNvSpPr/>
              <p:nvPr/>
            </p:nvSpPr>
            <p:spPr>
              <a:xfrm>
                <a:off x="3915725" y="334075"/>
                <a:ext cx="12350" cy="7100"/>
              </a:xfrm>
              <a:custGeom>
                <a:avLst/>
                <a:gdLst/>
                <a:ahLst/>
                <a:cxnLst/>
                <a:rect l="l" t="t" r="r" b="b"/>
                <a:pathLst>
                  <a:path w="494" h="284" extrusionOk="0">
                    <a:moveTo>
                      <a:pt x="267" y="1"/>
                    </a:moveTo>
                    <a:cubicBezTo>
                      <a:pt x="190" y="1"/>
                      <a:pt x="109" y="31"/>
                      <a:pt x="61" y="98"/>
                    </a:cubicBezTo>
                    <a:cubicBezTo>
                      <a:pt x="1" y="218"/>
                      <a:pt x="113" y="283"/>
                      <a:pt x="234" y="283"/>
                    </a:cubicBezTo>
                    <a:cubicBezTo>
                      <a:pt x="312" y="283"/>
                      <a:pt x="394" y="256"/>
                      <a:pt x="433" y="197"/>
                    </a:cubicBezTo>
                    <a:cubicBezTo>
                      <a:pt x="493" y="75"/>
                      <a:pt x="387" y="1"/>
                      <a:pt x="2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7" name="Google Shape;12107;p30"/>
              <p:cNvSpPr/>
              <p:nvPr/>
            </p:nvSpPr>
            <p:spPr>
              <a:xfrm>
                <a:off x="3914125" y="309100"/>
                <a:ext cx="8700" cy="6800"/>
              </a:xfrm>
              <a:custGeom>
                <a:avLst/>
                <a:gdLst/>
                <a:ahLst/>
                <a:cxnLst/>
                <a:rect l="l" t="t" r="r" b="b"/>
                <a:pathLst>
                  <a:path w="348" h="272" extrusionOk="0">
                    <a:moveTo>
                      <a:pt x="188" y="0"/>
                    </a:moveTo>
                    <a:cubicBezTo>
                      <a:pt x="176" y="0"/>
                      <a:pt x="163" y="1"/>
                      <a:pt x="150" y="4"/>
                    </a:cubicBezTo>
                    <a:cubicBezTo>
                      <a:pt x="51" y="54"/>
                      <a:pt x="1" y="103"/>
                      <a:pt x="1" y="178"/>
                    </a:cubicBezTo>
                    <a:cubicBezTo>
                      <a:pt x="19" y="231"/>
                      <a:pt x="75" y="272"/>
                      <a:pt x="143" y="272"/>
                    </a:cubicBezTo>
                    <a:cubicBezTo>
                      <a:pt x="169" y="272"/>
                      <a:pt x="196" y="266"/>
                      <a:pt x="224" y="252"/>
                    </a:cubicBezTo>
                    <a:cubicBezTo>
                      <a:pt x="274" y="227"/>
                      <a:pt x="348" y="202"/>
                      <a:pt x="348" y="128"/>
                    </a:cubicBezTo>
                    <a:cubicBezTo>
                      <a:pt x="348" y="84"/>
                      <a:pt x="289" y="0"/>
                      <a:pt x="1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8" name="Google Shape;12108;p30"/>
              <p:cNvSpPr/>
              <p:nvPr/>
            </p:nvSpPr>
            <p:spPr>
              <a:xfrm>
                <a:off x="3949850" y="324525"/>
                <a:ext cx="9825" cy="5850"/>
              </a:xfrm>
              <a:custGeom>
                <a:avLst/>
                <a:gdLst/>
                <a:ahLst/>
                <a:cxnLst/>
                <a:rect l="l" t="t" r="r" b="b"/>
                <a:pathLst>
                  <a:path w="393" h="234" extrusionOk="0">
                    <a:moveTo>
                      <a:pt x="224" y="1"/>
                    </a:moveTo>
                    <a:cubicBezTo>
                      <a:pt x="164" y="1"/>
                      <a:pt x="98" y="25"/>
                      <a:pt x="59" y="83"/>
                    </a:cubicBezTo>
                    <a:cubicBezTo>
                      <a:pt x="1" y="171"/>
                      <a:pt x="89" y="233"/>
                      <a:pt x="182" y="233"/>
                    </a:cubicBezTo>
                    <a:cubicBezTo>
                      <a:pt x="246" y="233"/>
                      <a:pt x="312" y="204"/>
                      <a:pt x="332" y="133"/>
                    </a:cubicBezTo>
                    <a:cubicBezTo>
                      <a:pt x="392" y="58"/>
                      <a:pt x="316"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9" name="Google Shape;12109;p30"/>
              <p:cNvSpPr/>
              <p:nvPr/>
            </p:nvSpPr>
            <p:spPr>
              <a:xfrm>
                <a:off x="3987650" y="319600"/>
                <a:ext cx="10700" cy="6125"/>
              </a:xfrm>
              <a:custGeom>
                <a:avLst/>
                <a:gdLst/>
                <a:ahLst/>
                <a:cxnLst/>
                <a:rect l="l" t="t" r="r" b="b"/>
                <a:pathLst>
                  <a:path w="428" h="245" extrusionOk="0">
                    <a:moveTo>
                      <a:pt x="228" y="1"/>
                    </a:moveTo>
                    <a:cubicBezTo>
                      <a:pt x="164" y="1"/>
                      <a:pt x="97" y="25"/>
                      <a:pt x="59" y="82"/>
                    </a:cubicBezTo>
                    <a:cubicBezTo>
                      <a:pt x="1" y="185"/>
                      <a:pt x="99" y="244"/>
                      <a:pt x="204" y="244"/>
                    </a:cubicBezTo>
                    <a:cubicBezTo>
                      <a:pt x="276" y="244"/>
                      <a:pt x="352" y="217"/>
                      <a:pt x="382" y="156"/>
                    </a:cubicBezTo>
                    <a:cubicBezTo>
                      <a:pt x="428" y="64"/>
                      <a:pt x="332" y="1"/>
                      <a:pt x="2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0" name="Google Shape;12110;p30"/>
              <p:cNvSpPr/>
              <p:nvPr/>
            </p:nvSpPr>
            <p:spPr>
              <a:xfrm>
                <a:off x="3951475" y="347500"/>
                <a:ext cx="10700" cy="6550"/>
              </a:xfrm>
              <a:custGeom>
                <a:avLst/>
                <a:gdLst/>
                <a:ahLst/>
                <a:cxnLst/>
                <a:rect l="l" t="t" r="r" b="b"/>
                <a:pathLst>
                  <a:path w="428" h="262" extrusionOk="0">
                    <a:moveTo>
                      <a:pt x="219" y="0"/>
                    </a:moveTo>
                    <a:cubicBezTo>
                      <a:pt x="152" y="0"/>
                      <a:pt x="82" y="25"/>
                      <a:pt x="44" y="81"/>
                    </a:cubicBezTo>
                    <a:cubicBezTo>
                      <a:pt x="1" y="197"/>
                      <a:pt x="83" y="262"/>
                      <a:pt x="179" y="262"/>
                    </a:cubicBezTo>
                    <a:cubicBezTo>
                      <a:pt x="249" y="262"/>
                      <a:pt x="325" y="228"/>
                      <a:pt x="366" y="156"/>
                    </a:cubicBezTo>
                    <a:cubicBezTo>
                      <a:pt x="427" y="64"/>
                      <a:pt x="32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1" name="Google Shape;12111;p30"/>
              <p:cNvSpPr/>
              <p:nvPr/>
            </p:nvSpPr>
            <p:spPr>
              <a:xfrm>
                <a:off x="3934325" y="338725"/>
                <a:ext cx="12700" cy="7375"/>
              </a:xfrm>
              <a:custGeom>
                <a:avLst/>
                <a:gdLst/>
                <a:ahLst/>
                <a:cxnLst/>
                <a:rect l="l" t="t" r="r" b="b"/>
                <a:pathLst>
                  <a:path w="508" h="295" extrusionOk="0">
                    <a:moveTo>
                      <a:pt x="275" y="1"/>
                    </a:moveTo>
                    <a:cubicBezTo>
                      <a:pt x="195" y="1"/>
                      <a:pt x="109" y="33"/>
                      <a:pt x="61" y="110"/>
                    </a:cubicBezTo>
                    <a:cubicBezTo>
                      <a:pt x="0" y="216"/>
                      <a:pt x="115" y="294"/>
                      <a:pt x="236" y="294"/>
                    </a:cubicBezTo>
                    <a:cubicBezTo>
                      <a:pt x="313" y="294"/>
                      <a:pt x="394" y="262"/>
                      <a:pt x="432" y="184"/>
                    </a:cubicBezTo>
                    <a:cubicBezTo>
                      <a:pt x="508" y="79"/>
                      <a:pt x="399"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2" name="Google Shape;12112;p30"/>
              <p:cNvSpPr/>
              <p:nvPr/>
            </p:nvSpPr>
            <p:spPr>
              <a:xfrm>
                <a:off x="3970375" y="334075"/>
                <a:ext cx="11625" cy="6775"/>
              </a:xfrm>
              <a:custGeom>
                <a:avLst/>
                <a:gdLst/>
                <a:ahLst/>
                <a:cxnLst/>
                <a:rect l="l" t="t" r="r" b="b"/>
                <a:pathLst>
                  <a:path w="465" h="271" extrusionOk="0">
                    <a:moveTo>
                      <a:pt x="249" y="1"/>
                    </a:moveTo>
                    <a:cubicBezTo>
                      <a:pt x="180" y="1"/>
                      <a:pt x="110" y="31"/>
                      <a:pt x="81" y="98"/>
                    </a:cubicBezTo>
                    <a:cubicBezTo>
                      <a:pt x="0" y="195"/>
                      <a:pt x="109" y="271"/>
                      <a:pt x="229" y="271"/>
                    </a:cubicBezTo>
                    <a:cubicBezTo>
                      <a:pt x="293" y="271"/>
                      <a:pt x="360" y="249"/>
                      <a:pt x="403" y="197"/>
                    </a:cubicBezTo>
                    <a:cubicBezTo>
                      <a:pt x="464" y="75"/>
                      <a:pt x="358" y="1"/>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3" name="Google Shape;12113;p30"/>
              <p:cNvSpPr/>
              <p:nvPr/>
            </p:nvSpPr>
            <p:spPr>
              <a:xfrm>
                <a:off x="3922800" y="363375"/>
                <a:ext cx="10575" cy="7400"/>
              </a:xfrm>
              <a:custGeom>
                <a:avLst/>
                <a:gdLst/>
                <a:ahLst/>
                <a:cxnLst/>
                <a:rect l="l" t="t" r="r" b="b"/>
                <a:pathLst>
                  <a:path w="423" h="296" extrusionOk="0">
                    <a:moveTo>
                      <a:pt x="229" y="0"/>
                    </a:moveTo>
                    <a:cubicBezTo>
                      <a:pt x="148" y="0"/>
                      <a:pt x="70" y="58"/>
                      <a:pt x="51" y="116"/>
                    </a:cubicBezTo>
                    <a:cubicBezTo>
                      <a:pt x="1" y="165"/>
                      <a:pt x="51" y="264"/>
                      <a:pt x="150" y="289"/>
                    </a:cubicBezTo>
                    <a:cubicBezTo>
                      <a:pt x="167" y="294"/>
                      <a:pt x="186" y="296"/>
                      <a:pt x="204" y="296"/>
                    </a:cubicBezTo>
                    <a:cubicBezTo>
                      <a:pt x="290" y="296"/>
                      <a:pt x="377" y="251"/>
                      <a:pt x="398" y="190"/>
                    </a:cubicBezTo>
                    <a:cubicBezTo>
                      <a:pt x="422" y="116"/>
                      <a:pt x="398" y="41"/>
                      <a:pt x="298" y="17"/>
                    </a:cubicBezTo>
                    <a:cubicBezTo>
                      <a:pt x="276" y="5"/>
                      <a:pt x="25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14" name="Google Shape;12114;p30"/>
            <p:cNvGrpSpPr/>
            <p:nvPr/>
          </p:nvGrpSpPr>
          <p:grpSpPr>
            <a:xfrm rot="-9286199" flipH="1">
              <a:off x="8402054" y="1563351"/>
              <a:ext cx="800246" cy="593090"/>
              <a:chOff x="3748050" y="180275"/>
              <a:chExt cx="394800" cy="292600"/>
            </a:xfrm>
          </p:grpSpPr>
          <p:sp>
            <p:nvSpPr>
              <p:cNvPr id="12115" name="Google Shape;12115;p30"/>
              <p:cNvSpPr/>
              <p:nvPr/>
            </p:nvSpPr>
            <p:spPr>
              <a:xfrm>
                <a:off x="3896775" y="358500"/>
                <a:ext cx="66975" cy="114375"/>
              </a:xfrm>
              <a:custGeom>
                <a:avLst/>
                <a:gdLst/>
                <a:ahLst/>
                <a:cxnLst/>
                <a:rect l="l" t="t" r="r" b="b"/>
                <a:pathLst>
                  <a:path w="2679" h="4575" extrusionOk="0">
                    <a:moveTo>
                      <a:pt x="2292" y="1"/>
                    </a:moveTo>
                    <a:cubicBezTo>
                      <a:pt x="2137" y="1"/>
                      <a:pt x="1948" y="192"/>
                      <a:pt x="1860" y="333"/>
                    </a:cubicBezTo>
                    <a:cubicBezTo>
                      <a:pt x="1736" y="557"/>
                      <a:pt x="1711" y="755"/>
                      <a:pt x="1662" y="978"/>
                    </a:cubicBezTo>
                    <a:cubicBezTo>
                      <a:pt x="1463" y="1474"/>
                      <a:pt x="1116" y="2044"/>
                      <a:pt x="720" y="2565"/>
                    </a:cubicBezTo>
                    <a:cubicBezTo>
                      <a:pt x="546" y="2812"/>
                      <a:pt x="348" y="3060"/>
                      <a:pt x="199" y="3308"/>
                    </a:cubicBezTo>
                    <a:cubicBezTo>
                      <a:pt x="75" y="3556"/>
                      <a:pt x="1" y="3854"/>
                      <a:pt x="75" y="4101"/>
                    </a:cubicBezTo>
                    <a:cubicBezTo>
                      <a:pt x="174" y="4349"/>
                      <a:pt x="447" y="4572"/>
                      <a:pt x="794" y="4572"/>
                    </a:cubicBezTo>
                    <a:cubicBezTo>
                      <a:pt x="815" y="4574"/>
                      <a:pt x="836" y="4575"/>
                      <a:pt x="857" y="4575"/>
                    </a:cubicBezTo>
                    <a:cubicBezTo>
                      <a:pt x="1163" y="4575"/>
                      <a:pt x="1504" y="4409"/>
                      <a:pt x="1736" y="4201"/>
                    </a:cubicBezTo>
                    <a:cubicBezTo>
                      <a:pt x="1984" y="3978"/>
                      <a:pt x="2108" y="3705"/>
                      <a:pt x="2207" y="3457"/>
                    </a:cubicBezTo>
                    <a:cubicBezTo>
                      <a:pt x="2455" y="2788"/>
                      <a:pt x="2554" y="2094"/>
                      <a:pt x="2604" y="1449"/>
                    </a:cubicBezTo>
                    <a:cubicBezTo>
                      <a:pt x="2653" y="978"/>
                      <a:pt x="2678" y="507"/>
                      <a:pt x="2455" y="110"/>
                    </a:cubicBezTo>
                    <a:cubicBezTo>
                      <a:pt x="2412" y="32"/>
                      <a:pt x="2355" y="1"/>
                      <a:pt x="2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6" name="Google Shape;12116;p30"/>
              <p:cNvSpPr/>
              <p:nvPr/>
            </p:nvSpPr>
            <p:spPr>
              <a:xfrm>
                <a:off x="3920325" y="370950"/>
                <a:ext cx="41550" cy="52925"/>
              </a:xfrm>
              <a:custGeom>
                <a:avLst/>
                <a:gdLst/>
                <a:ahLst/>
                <a:cxnLst/>
                <a:rect l="l" t="t" r="r" b="b"/>
                <a:pathLst>
                  <a:path w="1662" h="2117" extrusionOk="0">
                    <a:moveTo>
                      <a:pt x="1327" y="0"/>
                    </a:moveTo>
                    <a:cubicBezTo>
                      <a:pt x="1115" y="0"/>
                      <a:pt x="937" y="151"/>
                      <a:pt x="893" y="282"/>
                    </a:cubicBezTo>
                    <a:cubicBezTo>
                      <a:pt x="794" y="530"/>
                      <a:pt x="695" y="777"/>
                      <a:pt x="571" y="1050"/>
                    </a:cubicBezTo>
                    <a:cubicBezTo>
                      <a:pt x="422" y="1422"/>
                      <a:pt x="249" y="1744"/>
                      <a:pt x="1" y="2116"/>
                    </a:cubicBezTo>
                    <a:cubicBezTo>
                      <a:pt x="373" y="1843"/>
                      <a:pt x="596" y="1496"/>
                      <a:pt x="794" y="1125"/>
                    </a:cubicBezTo>
                    <a:cubicBezTo>
                      <a:pt x="844" y="1372"/>
                      <a:pt x="868" y="1596"/>
                      <a:pt x="868" y="1843"/>
                    </a:cubicBezTo>
                    <a:cubicBezTo>
                      <a:pt x="918" y="1521"/>
                      <a:pt x="1042" y="1224"/>
                      <a:pt x="1240" y="951"/>
                    </a:cubicBezTo>
                    <a:cubicBezTo>
                      <a:pt x="1315" y="1125"/>
                      <a:pt x="1414" y="1348"/>
                      <a:pt x="1563" y="1496"/>
                    </a:cubicBezTo>
                    <a:cubicBezTo>
                      <a:pt x="1414" y="1323"/>
                      <a:pt x="1488" y="951"/>
                      <a:pt x="1513" y="728"/>
                    </a:cubicBezTo>
                    <a:cubicBezTo>
                      <a:pt x="1513" y="579"/>
                      <a:pt x="1662" y="83"/>
                      <a:pt x="1414" y="9"/>
                    </a:cubicBezTo>
                    <a:cubicBezTo>
                      <a:pt x="1384" y="3"/>
                      <a:pt x="1355" y="0"/>
                      <a:pt x="1327"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7" name="Google Shape;12117;p30"/>
              <p:cNvSpPr/>
              <p:nvPr/>
            </p:nvSpPr>
            <p:spPr>
              <a:xfrm>
                <a:off x="3832950" y="360775"/>
                <a:ext cx="114675" cy="96675"/>
              </a:xfrm>
              <a:custGeom>
                <a:avLst/>
                <a:gdLst/>
                <a:ahLst/>
                <a:cxnLst/>
                <a:rect l="l" t="t" r="r" b="b"/>
                <a:pathLst>
                  <a:path w="4587" h="3867" extrusionOk="0">
                    <a:moveTo>
                      <a:pt x="4371" y="0"/>
                    </a:moveTo>
                    <a:cubicBezTo>
                      <a:pt x="4333" y="0"/>
                      <a:pt x="4296" y="7"/>
                      <a:pt x="4264" y="19"/>
                    </a:cubicBezTo>
                    <a:cubicBezTo>
                      <a:pt x="4240" y="19"/>
                      <a:pt x="4215" y="44"/>
                      <a:pt x="4165" y="44"/>
                    </a:cubicBezTo>
                    <a:cubicBezTo>
                      <a:pt x="3967" y="168"/>
                      <a:pt x="3744" y="267"/>
                      <a:pt x="3570" y="416"/>
                    </a:cubicBezTo>
                    <a:cubicBezTo>
                      <a:pt x="3397" y="590"/>
                      <a:pt x="3174" y="763"/>
                      <a:pt x="3000" y="912"/>
                    </a:cubicBezTo>
                    <a:cubicBezTo>
                      <a:pt x="2603" y="1284"/>
                      <a:pt x="2157" y="1606"/>
                      <a:pt x="1736" y="1879"/>
                    </a:cubicBezTo>
                    <a:cubicBezTo>
                      <a:pt x="1190" y="2226"/>
                      <a:pt x="645" y="2523"/>
                      <a:pt x="273" y="2969"/>
                    </a:cubicBezTo>
                    <a:cubicBezTo>
                      <a:pt x="124" y="3143"/>
                      <a:pt x="0" y="3366"/>
                      <a:pt x="75" y="3564"/>
                    </a:cubicBezTo>
                    <a:cubicBezTo>
                      <a:pt x="149" y="3688"/>
                      <a:pt x="273" y="3738"/>
                      <a:pt x="422" y="3812"/>
                    </a:cubicBezTo>
                    <a:cubicBezTo>
                      <a:pt x="535" y="3850"/>
                      <a:pt x="659" y="3867"/>
                      <a:pt x="788" y="3867"/>
                    </a:cubicBezTo>
                    <a:cubicBezTo>
                      <a:pt x="1085" y="3867"/>
                      <a:pt x="1410" y="3777"/>
                      <a:pt x="1686" y="3639"/>
                    </a:cubicBezTo>
                    <a:cubicBezTo>
                      <a:pt x="2108" y="3465"/>
                      <a:pt x="2405" y="3192"/>
                      <a:pt x="2678" y="2895"/>
                    </a:cubicBezTo>
                    <a:cubicBezTo>
                      <a:pt x="3223" y="2399"/>
                      <a:pt x="3645" y="1854"/>
                      <a:pt x="3992" y="1259"/>
                    </a:cubicBezTo>
                    <a:cubicBezTo>
                      <a:pt x="4165" y="986"/>
                      <a:pt x="4264" y="664"/>
                      <a:pt x="4413" y="391"/>
                    </a:cubicBezTo>
                    <a:cubicBezTo>
                      <a:pt x="4463" y="342"/>
                      <a:pt x="4587" y="242"/>
                      <a:pt x="4587" y="143"/>
                    </a:cubicBezTo>
                    <a:cubicBezTo>
                      <a:pt x="4587" y="51"/>
                      <a:pt x="4477" y="0"/>
                      <a:pt x="4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8" name="Google Shape;12118;p30"/>
              <p:cNvSpPr/>
              <p:nvPr/>
            </p:nvSpPr>
            <p:spPr>
              <a:xfrm>
                <a:off x="3886875" y="368075"/>
                <a:ext cx="58275" cy="52075"/>
              </a:xfrm>
              <a:custGeom>
                <a:avLst/>
                <a:gdLst/>
                <a:ahLst/>
                <a:cxnLst/>
                <a:rect l="l" t="t" r="r" b="b"/>
                <a:pathLst>
                  <a:path w="2331" h="2083" extrusionOk="0">
                    <a:moveTo>
                      <a:pt x="2206" y="0"/>
                    </a:moveTo>
                    <a:cubicBezTo>
                      <a:pt x="1711" y="74"/>
                      <a:pt x="1190" y="471"/>
                      <a:pt x="843" y="793"/>
                    </a:cubicBezTo>
                    <a:cubicBezTo>
                      <a:pt x="570" y="1041"/>
                      <a:pt x="273" y="1240"/>
                      <a:pt x="0" y="1487"/>
                    </a:cubicBezTo>
                    <a:cubicBezTo>
                      <a:pt x="322" y="1339"/>
                      <a:pt x="620" y="1165"/>
                      <a:pt x="942" y="967"/>
                    </a:cubicBezTo>
                    <a:lnTo>
                      <a:pt x="942" y="967"/>
                    </a:lnTo>
                    <a:cubicBezTo>
                      <a:pt x="645" y="1314"/>
                      <a:pt x="372" y="1611"/>
                      <a:pt x="75" y="1958"/>
                    </a:cubicBezTo>
                    <a:cubicBezTo>
                      <a:pt x="397" y="1686"/>
                      <a:pt x="744" y="1438"/>
                      <a:pt x="1116" y="1190"/>
                    </a:cubicBezTo>
                    <a:lnTo>
                      <a:pt x="1116" y="1190"/>
                    </a:lnTo>
                    <a:cubicBezTo>
                      <a:pt x="1017" y="1487"/>
                      <a:pt x="868" y="1785"/>
                      <a:pt x="719" y="2082"/>
                    </a:cubicBezTo>
                    <a:cubicBezTo>
                      <a:pt x="1388" y="1487"/>
                      <a:pt x="1859" y="793"/>
                      <a:pt x="2306" y="74"/>
                    </a:cubicBezTo>
                    <a:cubicBezTo>
                      <a:pt x="2306" y="74"/>
                      <a:pt x="2330" y="50"/>
                      <a:pt x="2306" y="50"/>
                    </a:cubicBezTo>
                    <a:cubicBezTo>
                      <a:pt x="2306" y="0"/>
                      <a:pt x="2231" y="0"/>
                      <a:pt x="2206"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9" name="Google Shape;12119;p30"/>
              <p:cNvSpPr/>
              <p:nvPr/>
            </p:nvSpPr>
            <p:spPr>
              <a:xfrm>
                <a:off x="3971150" y="346325"/>
                <a:ext cx="98575" cy="76925"/>
              </a:xfrm>
              <a:custGeom>
                <a:avLst/>
                <a:gdLst/>
                <a:ahLst/>
                <a:cxnLst/>
                <a:rect l="l" t="t" r="r" b="b"/>
                <a:pathLst>
                  <a:path w="3943" h="3077" extrusionOk="0">
                    <a:moveTo>
                      <a:pt x="666" y="1"/>
                    </a:moveTo>
                    <a:cubicBezTo>
                      <a:pt x="651" y="1"/>
                      <a:pt x="636" y="1"/>
                      <a:pt x="620" y="2"/>
                    </a:cubicBezTo>
                    <a:cubicBezTo>
                      <a:pt x="1" y="27"/>
                      <a:pt x="620" y="1168"/>
                      <a:pt x="719" y="1341"/>
                    </a:cubicBezTo>
                    <a:cubicBezTo>
                      <a:pt x="819" y="1564"/>
                      <a:pt x="943" y="1812"/>
                      <a:pt x="1091" y="2035"/>
                    </a:cubicBezTo>
                    <a:cubicBezTo>
                      <a:pt x="1414" y="2432"/>
                      <a:pt x="1860" y="2779"/>
                      <a:pt x="2430" y="2952"/>
                    </a:cubicBezTo>
                    <a:cubicBezTo>
                      <a:pt x="2603" y="3027"/>
                      <a:pt x="2802" y="3076"/>
                      <a:pt x="3025" y="3076"/>
                    </a:cubicBezTo>
                    <a:cubicBezTo>
                      <a:pt x="3198" y="3076"/>
                      <a:pt x="3446" y="3052"/>
                      <a:pt x="3595" y="2928"/>
                    </a:cubicBezTo>
                    <a:cubicBezTo>
                      <a:pt x="3893" y="2704"/>
                      <a:pt x="3942" y="2407"/>
                      <a:pt x="3818" y="2159"/>
                    </a:cubicBezTo>
                    <a:cubicBezTo>
                      <a:pt x="3694" y="1886"/>
                      <a:pt x="3446" y="1713"/>
                      <a:pt x="3198" y="1564"/>
                    </a:cubicBezTo>
                    <a:cubicBezTo>
                      <a:pt x="2901" y="1316"/>
                      <a:pt x="2579" y="1093"/>
                      <a:pt x="2207" y="920"/>
                    </a:cubicBezTo>
                    <a:cubicBezTo>
                      <a:pt x="1934" y="697"/>
                      <a:pt x="1661" y="498"/>
                      <a:pt x="1339" y="325"/>
                    </a:cubicBezTo>
                    <a:cubicBezTo>
                      <a:pt x="1151" y="207"/>
                      <a:pt x="941" y="1"/>
                      <a:pt x="6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0" name="Google Shape;12120;p30"/>
              <p:cNvSpPr/>
              <p:nvPr/>
            </p:nvSpPr>
            <p:spPr>
              <a:xfrm>
                <a:off x="3960000" y="353700"/>
                <a:ext cx="59525" cy="87275"/>
              </a:xfrm>
              <a:custGeom>
                <a:avLst/>
                <a:gdLst/>
                <a:ahLst/>
                <a:cxnLst/>
                <a:rect l="l" t="t" r="r" b="b"/>
                <a:pathLst>
                  <a:path w="2381" h="3491" extrusionOk="0">
                    <a:moveTo>
                      <a:pt x="623" y="0"/>
                    </a:moveTo>
                    <a:cubicBezTo>
                      <a:pt x="394" y="0"/>
                      <a:pt x="269" y="236"/>
                      <a:pt x="248" y="402"/>
                    </a:cubicBezTo>
                    <a:cubicBezTo>
                      <a:pt x="199" y="699"/>
                      <a:pt x="149" y="1021"/>
                      <a:pt x="124" y="1319"/>
                    </a:cubicBezTo>
                    <a:cubicBezTo>
                      <a:pt x="50" y="1765"/>
                      <a:pt x="0" y="2236"/>
                      <a:pt x="124" y="2633"/>
                    </a:cubicBezTo>
                    <a:cubicBezTo>
                      <a:pt x="248" y="3029"/>
                      <a:pt x="620" y="3401"/>
                      <a:pt x="1165" y="3475"/>
                    </a:cubicBezTo>
                    <a:cubicBezTo>
                      <a:pt x="1238" y="3485"/>
                      <a:pt x="1307" y="3490"/>
                      <a:pt x="1373" y="3490"/>
                    </a:cubicBezTo>
                    <a:cubicBezTo>
                      <a:pt x="1487" y="3490"/>
                      <a:pt x="1592" y="3473"/>
                      <a:pt x="1686" y="3426"/>
                    </a:cubicBezTo>
                    <a:cubicBezTo>
                      <a:pt x="2008" y="3351"/>
                      <a:pt x="2256" y="3104"/>
                      <a:pt x="2306" y="2856"/>
                    </a:cubicBezTo>
                    <a:cubicBezTo>
                      <a:pt x="2380" y="2608"/>
                      <a:pt x="2306" y="2360"/>
                      <a:pt x="2231" y="2137"/>
                    </a:cubicBezTo>
                    <a:cubicBezTo>
                      <a:pt x="1984" y="1567"/>
                      <a:pt x="1513" y="1145"/>
                      <a:pt x="1190" y="625"/>
                    </a:cubicBezTo>
                    <a:cubicBezTo>
                      <a:pt x="1116" y="426"/>
                      <a:pt x="1017" y="129"/>
                      <a:pt x="769" y="30"/>
                    </a:cubicBezTo>
                    <a:cubicBezTo>
                      <a:pt x="716" y="9"/>
                      <a:pt x="667" y="0"/>
                      <a:pt x="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1" name="Google Shape;12121;p30"/>
              <p:cNvSpPr/>
              <p:nvPr/>
            </p:nvSpPr>
            <p:spPr>
              <a:xfrm>
                <a:off x="3964325" y="361875"/>
                <a:ext cx="34750" cy="42775"/>
              </a:xfrm>
              <a:custGeom>
                <a:avLst/>
                <a:gdLst/>
                <a:ahLst/>
                <a:cxnLst/>
                <a:rect l="l" t="t" r="r" b="b"/>
                <a:pathLst>
                  <a:path w="1390" h="1711" extrusionOk="0">
                    <a:moveTo>
                      <a:pt x="348" y="0"/>
                    </a:moveTo>
                    <a:cubicBezTo>
                      <a:pt x="100" y="25"/>
                      <a:pt x="100" y="223"/>
                      <a:pt x="75" y="347"/>
                    </a:cubicBezTo>
                    <a:cubicBezTo>
                      <a:pt x="1" y="719"/>
                      <a:pt x="1" y="1066"/>
                      <a:pt x="100" y="1413"/>
                    </a:cubicBezTo>
                    <a:cubicBezTo>
                      <a:pt x="125" y="1537"/>
                      <a:pt x="199" y="1661"/>
                      <a:pt x="323" y="1711"/>
                    </a:cubicBezTo>
                    <a:cubicBezTo>
                      <a:pt x="323" y="1463"/>
                      <a:pt x="323" y="1190"/>
                      <a:pt x="348" y="917"/>
                    </a:cubicBezTo>
                    <a:cubicBezTo>
                      <a:pt x="497" y="1165"/>
                      <a:pt x="695" y="1413"/>
                      <a:pt x="893" y="1611"/>
                    </a:cubicBezTo>
                    <a:cubicBezTo>
                      <a:pt x="992" y="1314"/>
                      <a:pt x="745" y="1066"/>
                      <a:pt x="769" y="744"/>
                    </a:cubicBezTo>
                    <a:lnTo>
                      <a:pt x="769" y="744"/>
                    </a:lnTo>
                    <a:cubicBezTo>
                      <a:pt x="968" y="967"/>
                      <a:pt x="1191" y="1190"/>
                      <a:pt x="1389" y="1364"/>
                    </a:cubicBezTo>
                    <a:cubicBezTo>
                      <a:pt x="1265" y="992"/>
                      <a:pt x="1092" y="620"/>
                      <a:pt x="819" y="322"/>
                    </a:cubicBezTo>
                    <a:cubicBezTo>
                      <a:pt x="720" y="198"/>
                      <a:pt x="596" y="50"/>
                      <a:pt x="348"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2" name="Google Shape;12122;p30"/>
              <p:cNvSpPr/>
              <p:nvPr/>
            </p:nvSpPr>
            <p:spPr>
              <a:xfrm>
                <a:off x="3748050" y="320350"/>
                <a:ext cx="191525" cy="67575"/>
              </a:xfrm>
              <a:custGeom>
                <a:avLst/>
                <a:gdLst/>
                <a:ahLst/>
                <a:cxnLst/>
                <a:rect l="l" t="t" r="r" b="b"/>
                <a:pathLst>
                  <a:path w="7661" h="2703" extrusionOk="0">
                    <a:moveTo>
                      <a:pt x="7660" y="0"/>
                    </a:moveTo>
                    <a:lnTo>
                      <a:pt x="7660" y="0"/>
                    </a:lnTo>
                    <a:cubicBezTo>
                      <a:pt x="5892" y="489"/>
                      <a:pt x="3992" y="1174"/>
                      <a:pt x="2207" y="1174"/>
                    </a:cubicBezTo>
                    <a:cubicBezTo>
                      <a:pt x="2091" y="1174"/>
                      <a:pt x="1975" y="1171"/>
                      <a:pt x="1860" y="1165"/>
                    </a:cubicBezTo>
                    <a:cubicBezTo>
                      <a:pt x="1661" y="1165"/>
                      <a:pt x="1452" y="1143"/>
                      <a:pt x="1239" y="1143"/>
                    </a:cubicBezTo>
                    <a:cubicBezTo>
                      <a:pt x="1132" y="1143"/>
                      <a:pt x="1025" y="1149"/>
                      <a:pt x="918" y="1165"/>
                    </a:cubicBezTo>
                    <a:cubicBezTo>
                      <a:pt x="570" y="1240"/>
                      <a:pt x="223" y="1413"/>
                      <a:pt x="99" y="1661"/>
                    </a:cubicBezTo>
                    <a:cubicBezTo>
                      <a:pt x="0" y="1859"/>
                      <a:pt x="75" y="2083"/>
                      <a:pt x="199" y="2207"/>
                    </a:cubicBezTo>
                    <a:cubicBezTo>
                      <a:pt x="323" y="2355"/>
                      <a:pt x="496" y="2454"/>
                      <a:pt x="694" y="2504"/>
                    </a:cubicBezTo>
                    <a:cubicBezTo>
                      <a:pt x="1025" y="2636"/>
                      <a:pt x="1344" y="2702"/>
                      <a:pt x="1704" y="2702"/>
                    </a:cubicBezTo>
                    <a:cubicBezTo>
                      <a:pt x="1884" y="2702"/>
                      <a:pt x="2074" y="2686"/>
                      <a:pt x="2281" y="2653"/>
                    </a:cubicBezTo>
                    <a:cubicBezTo>
                      <a:pt x="2802" y="2628"/>
                      <a:pt x="3322" y="2504"/>
                      <a:pt x="3818" y="2355"/>
                    </a:cubicBezTo>
                    <a:cubicBezTo>
                      <a:pt x="3843" y="2355"/>
                      <a:pt x="3843" y="2355"/>
                      <a:pt x="3867" y="2330"/>
                    </a:cubicBezTo>
                    <a:cubicBezTo>
                      <a:pt x="4933" y="1983"/>
                      <a:pt x="5950" y="1488"/>
                      <a:pt x="6842" y="868"/>
                    </a:cubicBezTo>
                    <a:cubicBezTo>
                      <a:pt x="7214" y="620"/>
                      <a:pt x="7586" y="347"/>
                      <a:pt x="76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3" name="Google Shape;12123;p30"/>
              <p:cNvSpPr/>
              <p:nvPr/>
            </p:nvSpPr>
            <p:spPr>
              <a:xfrm>
                <a:off x="3821800" y="339700"/>
                <a:ext cx="91750" cy="32875"/>
              </a:xfrm>
              <a:custGeom>
                <a:avLst/>
                <a:gdLst/>
                <a:ahLst/>
                <a:cxnLst/>
                <a:rect l="l" t="t" r="r" b="b"/>
                <a:pathLst>
                  <a:path w="3670" h="1315" extrusionOk="0">
                    <a:moveTo>
                      <a:pt x="3231" y="0"/>
                    </a:moveTo>
                    <a:cubicBezTo>
                      <a:pt x="2812" y="0"/>
                      <a:pt x="2303" y="122"/>
                      <a:pt x="1983" y="193"/>
                    </a:cubicBezTo>
                    <a:cubicBezTo>
                      <a:pt x="1314" y="317"/>
                      <a:pt x="645" y="515"/>
                      <a:pt x="25" y="763"/>
                    </a:cubicBezTo>
                    <a:cubicBezTo>
                      <a:pt x="521" y="763"/>
                      <a:pt x="1017" y="714"/>
                      <a:pt x="1512" y="639"/>
                    </a:cubicBezTo>
                    <a:lnTo>
                      <a:pt x="1512" y="639"/>
                    </a:lnTo>
                    <a:cubicBezTo>
                      <a:pt x="1017" y="862"/>
                      <a:pt x="521" y="1085"/>
                      <a:pt x="0" y="1309"/>
                    </a:cubicBezTo>
                    <a:cubicBezTo>
                      <a:pt x="52" y="1313"/>
                      <a:pt x="105" y="1315"/>
                      <a:pt x="157" y="1315"/>
                    </a:cubicBezTo>
                    <a:cubicBezTo>
                      <a:pt x="703" y="1315"/>
                      <a:pt x="1263" y="1091"/>
                      <a:pt x="1760" y="887"/>
                    </a:cubicBezTo>
                    <a:cubicBezTo>
                      <a:pt x="2380" y="639"/>
                      <a:pt x="3099" y="391"/>
                      <a:pt x="3669" y="69"/>
                    </a:cubicBezTo>
                    <a:cubicBezTo>
                      <a:pt x="3549" y="20"/>
                      <a:pt x="3397" y="0"/>
                      <a:pt x="3231" y="0"/>
                    </a:cubicBezTo>
                    <a:close/>
                  </a:path>
                </a:pathLst>
              </a:custGeom>
              <a:solidFill>
                <a:srgbClr val="CAD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4" name="Google Shape;12124;p30"/>
              <p:cNvSpPr/>
              <p:nvPr/>
            </p:nvSpPr>
            <p:spPr>
              <a:xfrm>
                <a:off x="3787700" y="336450"/>
                <a:ext cx="158675" cy="96475"/>
              </a:xfrm>
              <a:custGeom>
                <a:avLst/>
                <a:gdLst/>
                <a:ahLst/>
                <a:cxnLst/>
                <a:rect l="l" t="t" r="r" b="b"/>
                <a:pathLst>
                  <a:path w="6347" h="3859" extrusionOk="0">
                    <a:moveTo>
                      <a:pt x="6347" y="1"/>
                    </a:moveTo>
                    <a:cubicBezTo>
                      <a:pt x="5876" y="224"/>
                      <a:pt x="5380" y="397"/>
                      <a:pt x="4934" y="621"/>
                    </a:cubicBezTo>
                    <a:cubicBezTo>
                      <a:pt x="4463" y="868"/>
                      <a:pt x="4017" y="1116"/>
                      <a:pt x="3521" y="1339"/>
                    </a:cubicBezTo>
                    <a:cubicBezTo>
                      <a:pt x="2629" y="1686"/>
                      <a:pt x="1711" y="1959"/>
                      <a:pt x="844" y="2331"/>
                    </a:cubicBezTo>
                    <a:cubicBezTo>
                      <a:pt x="521" y="2455"/>
                      <a:pt x="224" y="2628"/>
                      <a:pt x="100" y="2876"/>
                    </a:cubicBezTo>
                    <a:cubicBezTo>
                      <a:pt x="1" y="3050"/>
                      <a:pt x="26" y="3223"/>
                      <a:pt x="100" y="3422"/>
                    </a:cubicBezTo>
                    <a:cubicBezTo>
                      <a:pt x="150" y="3570"/>
                      <a:pt x="249" y="3719"/>
                      <a:pt x="422" y="3818"/>
                    </a:cubicBezTo>
                    <a:cubicBezTo>
                      <a:pt x="502" y="3847"/>
                      <a:pt x="590" y="3859"/>
                      <a:pt x="683" y="3859"/>
                    </a:cubicBezTo>
                    <a:cubicBezTo>
                      <a:pt x="1079" y="3859"/>
                      <a:pt x="1563" y="3637"/>
                      <a:pt x="1885" y="3496"/>
                    </a:cubicBezTo>
                    <a:cubicBezTo>
                      <a:pt x="2356" y="3323"/>
                      <a:pt x="2827" y="3099"/>
                      <a:pt x="3273" y="2852"/>
                    </a:cubicBezTo>
                    <a:cubicBezTo>
                      <a:pt x="4141" y="2381"/>
                      <a:pt x="4959" y="1810"/>
                      <a:pt x="5603" y="1191"/>
                    </a:cubicBezTo>
                    <a:cubicBezTo>
                      <a:pt x="5975" y="819"/>
                      <a:pt x="6322" y="397"/>
                      <a:pt x="6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5" name="Google Shape;12125;p30"/>
              <p:cNvSpPr/>
              <p:nvPr/>
            </p:nvSpPr>
            <p:spPr>
              <a:xfrm>
                <a:off x="3853400" y="354275"/>
                <a:ext cx="74025" cy="46050"/>
              </a:xfrm>
              <a:custGeom>
                <a:avLst/>
                <a:gdLst/>
                <a:ahLst/>
                <a:cxnLst/>
                <a:rect l="l" t="t" r="r" b="b"/>
                <a:pathLst>
                  <a:path w="2961" h="1842" extrusionOk="0">
                    <a:moveTo>
                      <a:pt x="2754" y="0"/>
                    </a:moveTo>
                    <a:cubicBezTo>
                      <a:pt x="2734" y="0"/>
                      <a:pt x="2709" y="2"/>
                      <a:pt x="2678" y="7"/>
                    </a:cubicBezTo>
                    <a:cubicBezTo>
                      <a:pt x="2108" y="56"/>
                      <a:pt x="1463" y="552"/>
                      <a:pt x="992" y="800"/>
                    </a:cubicBezTo>
                    <a:cubicBezTo>
                      <a:pt x="819" y="899"/>
                      <a:pt x="298" y="1246"/>
                      <a:pt x="1" y="1246"/>
                    </a:cubicBezTo>
                    <a:cubicBezTo>
                      <a:pt x="29" y="1248"/>
                      <a:pt x="58" y="1249"/>
                      <a:pt x="87" y="1249"/>
                    </a:cubicBezTo>
                    <a:cubicBezTo>
                      <a:pt x="501" y="1249"/>
                      <a:pt x="895" y="1086"/>
                      <a:pt x="1290" y="924"/>
                    </a:cubicBezTo>
                    <a:lnTo>
                      <a:pt x="1290" y="924"/>
                    </a:lnTo>
                    <a:cubicBezTo>
                      <a:pt x="918" y="1246"/>
                      <a:pt x="546" y="1519"/>
                      <a:pt x="174" y="1841"/>
                    </a:cubicBezTo>
                    <a:cubicBezTo>
                      <a:pt x="719" y="1668"/>
                      <a:pt x="1215" y="1395"/>
                      <a:pt x="1661" y="1097"/>
                    </a:cubicBezTo>
                    <a:cubicBezTo>
                      <a:pt x="1959" y="850"/>
                      <a:pt x="2232" y="602"/>
                      <a:pt x="2529" y="329"/>
                    </a:cubicBezTo>
                    <a:cubicBezTo>
                      <a:pt x="2642" y="216"/>
                      <a:pt x="2961" y="0"/>
                      <a:pt x="2754"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6" name="Google Shape;12126;p30"/>
              <p:cNvSpPr/>
              <p:nvPr/>
            </p:nvSpPr>
            <p:spPr>
              <a:xfrm>
                <a:off x="3982300" y="331650"/>
                <a:ext cx="138850" cy="57125"/>
              </a:xfrm>
              <a:custGeom>
                <a:avLst/>
                <a:gdLst/>
                <a:ahLst/>
                <a:cxnLst/>
                <a:rect l="l" t="t" r="r" b="b"/>
                <a:pathLst>
                  <a:path w="5554" h="2285" extrusionOk="0">
                    <a:moveTo>
                      <a:pt x="579" y="0"/>
                    </a:moveTo>
                    <a:cubicBezTo>
                      <a:pt x="496" y="0"/>
                      <a:pt x="417" y="13"/>
                      <a:pt x="348" y="44"/>
                    </a:cubicBezTo>
                    <a:cubicBezTo>
                      <a:pt x="1" y="193"/>
                      <a:pt x="224" y="515"/>
                      <a:pt x="397" y="664"/>
                    </a:cubicBezTo>
                    <a:cubicBezTo>
                      <a:pt x="794" y="1011"/>
                      <a:pt x="1265" y="1308"/>
                      <a:pt x="1761" y="1556"/>
                    </a:cubicBezTo>
                    <a:cubicBezTo>
                      <a:pt x="2331" y="1829"/>
                      <a:pt x="2951" y="2077"/>
                      <a:pt x="3620" y="2201"/>
                    </a:cubicBezTo>
                    <a:cubicBezTo>
                      <a:pt x="3825" y="2257"/>
                      <a:pt x="4043" y="2284"/>
                      <a:pt x="4265" y="2284"/>
                    </a:cubicBezTo>
                    <a:cubicBezTo>
                      <a:pt x="4339" y="2284"/>
                      <a:pt x="4413" y="2281"/>
                      <a:pt x="4488" y="2275"/>
                    </a:cubicBezTo>
                    <a:cubicBezTo>
                      <a:pt x="4810" y="2250"/>
                      <a:pt x="5083" y="2151"/>
                      <a:pt x="5256" y="1953"/>
                    </a:cubicBezTo>
                    <a:cubicBezTo>
                      <a:pt x="5355" y="1878"/>
                      <a:pt x="5430" y="1755"/>
                      <a:pt x="5455" y="1655"/>
                    </a:cubicBezTo>
                    <a:cubicBezTo>
                      <a:pt x="5479" y="1531"/>
                      <a:pt x="5554" y="1383"/>
                      <a:pt x="5504" y="1259"/>
                    </a:cubicBezTo>
                    <a:cubicBezTo>
                      <a:pt x="5479" y="1036"/>
                      <a:pt x="5306" y="837"/>
                      <a:pt x="5083" y="713"/>
                    </a:cubicBezTo>
                    <a:cubicBezTo>
                      <a:pt x="4835" y="565"/>
                      <a:pt x="4562" y="515"/>
                      <a:pt x="4265" y="441"/>
                    </a:cubicBezTo>
                    <a:cubicBezTo>
                      <a:pt x="3323" y="267"/>
                      <a:pt x="2257" y="317"/>
                      <a:pt x="1290" y="143"/>
                    </a:cubicBezTo>
                    <a:cubicBezTo>
                      <a:pt x="1105" y="106"/>
                      <a:pt x="823" y="0"/>
                      <a:pt x="5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7" name="Google Shape;12127;p30"/>
              <p:cNvSpPr/>
              <p:nvPr/>
            </p:nvSpPr>
            <p:spPr>
              <a:xfrm>
                <a:off x="3995325" y="338950"/>
                <a:ext cx="89275" cy="34725"/>
              </a:xfrm>
              <a:custGeom>
                <a:avLst/>
                <a:gdLst/>
                <a:ahLst/>
                <a:cxnLst/>
                <a:rect l="l" t="t" r="r" b="b"/>
                <a:pathLst>
                  <a:path w="3571" h="1389" extrusionOk="0">
                    <a:moveTo>
                      <a:pt x="3570" y="521"/>
                    </a:moveTo>
                    <a:cubicBezTo>
                      <a:pt x="3539" y="521"/>
                      <a:pt x="3508" y="521"/>
                      <a:pt x="3477" y="521"/>
                    </a:cubicBezTo>
                    <a:lnTo>
                      <a:pt x="3477" y="521"/>
                    </a:lnTo>
                    <a:cubicBezTo>
                      <a:pt x="3493" y="522"/>
                      <a:pt x="3509" y="523"/>
                      <a:pt x="3525" y="523"/>
                    </a:cubicBezTo>
                    <a:cubicBezTo>
                      <a:pt x="3540" y="523"/>
                      <a:pt x="3555" y="522"/>
                      <a:pt x="3570" y="521"/>
                    </a:cubicBezTo>
                    <a:close/>
                    <a:moveTo>
                      <a:pt x="687" y="1"/>
                    </a:moveTo>
                    <a:cubicBezTo>
                      <a:pt x="492" y="1"/>
                      <a:pt x="296" y="9"/>
                      <a:pt x="100" y="25"/>
                    </a:cubicBezTo>
                    <a:lnTo>
                      <a:pt x="75" y="25"/>
                    </a:lnTo>
                    <a:cubicBezTo>
                      <a:pt x="0" y="50"/>
                      <a:pt x="25" y="124"/>
                      <a:pt x="75" y="173"/>
                    </a:cubicBezTo>
                    <a:cubicBezTo>
                      <a:pt x="223" y="372"/>
                      <a:pt x="347" y="545"/>
                      <a:pt x="595" y="669"/>
                    </a:cubicBezTo>
                    <a:cubicBezTo>
                      <a:pt x="769" y="768"/>
                      <a:pt x="1017" y="868"/>
                      <a:pt x="1240" y="967"/>
                    </a:cubicBezTo>
                    <a:cubicBezTo>
                      <a:pt x="1463" y="1041"/>
                      <a:pt x="1636" y="1140"/>
                      <a:pt x="1860" y="1215"/>
                    </a:cubicBezTo>
                    <a:cubicBezTo>
                      <a:pt x="1991" y="1258"/>
                      <a:pt x="2295" y="1283"/>
                      <a:pt x="2433" y="1356"/>
                    </a:cubicBezTo>
                    <a:lnTo>
                      <a:pt x="2433" y="1356"/>
                    </a:lnTo>
                    <a:cubicBezTo>
                      <a:pt x="2198" y="1190"/>
                      <a:pt x="1942" y="1006"/>
                      <a:pt x="1686" y="843"/>
                    </a:cubicBezTo>
                    <a:lnTo>
                      <a:pt x="1686" y="843"/>
                    </a:lnTo>
                    <a:cubicBezTo>
                      <a:pt x="2132" y="967"/>
                      <a:pt x="2603" y="1041"/>
                      <a:pt x="3099" y="1140"/>
                    </a:cubicBezTo>
                    <a:cubicBezTo>
                      <a:pt x="2702" y="917"/>
                      <a:pt x="2331" y="744"/>
                      <a:pt x="1934" y="521"/>
                    </a:cubicBezTo>
                    <a:lnTo>
                      <a:pt x="1934" y="521"/>
                    </a:lnTo>
                    <a:cubicBezTo>
                      <a:pt x="2107" y="529"/>
                      <a:pt x="2284" y="532"/>
                      <a:pt x="2463" y="532"/>
                    </a:cubicBezTo>
                    <a:cubicBezTo>
                      <a:pt x="2792" y="532"/>
                      <a:pt x="3130" y="522"/>
                      <a:pt x="3477" y="521"/>
                    </a:cubicBezTo>
                    <a:lnTo>
                      <a:pt x="3477" y="521"/>
                    </a:lnTo>
                    <a:cubicBezTo>
                      <a:pt x="3258" y="501"/>
                      <a:pt x="2964" y="359"/>
                      <a:pt x="2727" y="273"/>
                    </a:cubicBezTo>
                    <a:cubicBezTo>
                      <a:pt x="2455" y="223"/>
                      <a:pt x="2207" y="173"/>
                      <a:pt x="1934" y="124"/>
                    </a:cubicBezTo>
                    <a:cubicBezTo>
                      <a:pt x="1527" y="39"/>
                      <a:pt x="1109" y="1"/>
                      <a:pt x="687" y="1"/>
                    </a:cubicBezTo>
                    <a:close/>
                    <a:moveTo>
                      <a:pt x="2433" y="1356"/>
                    </a:moveTo>
                    <a:cubicBezTo>
                      <a:pt x="2449" y="1367"/>
                      <a:pt x="2464" y="1377"/>
                      <a:pt x="2479" y="1388"/>
                    </a:cubicBezTo>
                    <a:cubicBezTo>
                      <a:pt x="2467" y="1376"/>
                      <a:pt x="2452" y="1366"/>
                      <a:pt x="2433" y="1356"/>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8" name="Google Shape;12128;p30"/>
              <p:cNvSpPr/>
              <p:nvPr/>
            </p:nvSpPr>
            <p:spPr>
              <a:xfrm>
                <a:off x="3966200" y="285650"/>
                <a:ext cx="176650" cy="50825"/>
              </a:xfrm>
              <a:custGeom>
                <a:avLst/>
                <a:gdLst/>
                <a:ahLst/>
                <a:cxnLst/>
                <a:rect l="l" t="t" r="r" b="b"/>
                <a:pathLst>
                  <a:path w="7066" h="2033" extrusionOk="0">
                    <a:moveTo>
                      <a:pt x="6099" y="0"/>
                    </a:moveTo>
                    <a:cubicBezTo>
                      <a:pt x="5355" y="0"/>
                      <a:pt x="4611" y="174"/>
                      <a:pt x="3867" y="372"/>
                    </a:cubicBezTo>
                    <a:cubicBezTo>
                      <a:pt x="3272" y="545"/>
                      <a:pt x="2653" y="694"/>
                      <a:pt x="2058" y="892"/>
                    </a:cubicBezTo>
                    <a:cubicBezTo>
                      <a:pt x="1686" y="1016"/>
                      <a:pt x="0" y="1537"/>
                      <a:pt x="1041" y="1760"/>
                    </a:cubicBezTo>
                    <a:cubicBezTo>
                      <a:pt x="1364" y="1810"/>
                      <a:pt x="1661" y="1884"/>
                      <a:pt x="1934" y="1909"/>
                    </a:cubicBezTo>
                    <a:cubicBezTo>
                      <a:pt x="2479" y="1983"/>
                      <a:pt x="3000" y="2033"/>
                      <a:pt x="3545" y="2033"/>
                    </a:cubicBezTo>
                    <a:cubicBezTo>
                      <a:pt x="4165" y="2033"/>
                      <a:pt x="4785" y="2008"/>
                      <a:pt x="5404" y="1810"/>
                    </a:cubicBezTo>
                    <a:cubicBezTo>
                      <a:pt x="6024" y="1636"/>
                      <a:pt x="6619" y="1289"/>
                      <a:pt x="6892" y="868"/>
                    </a:cubicBezTo>
                    <a:cubicBezTo>
                      <a:pt x="6991" y="744"/>
                      <a:pt x="7065" y="570"/>
                      <a:pt x="7016" y="421"/>
                    </a:cubicBezTo>
                    <a:cubicBezTo>
                      <a:pt x="6966" y="124"/>
                      <a:pt x="6495" y="0"/>
                      <a:pt x="60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9" name="Google Shape;12129;p30"/>
              <p:cNvSpPr/>
              <p:nvPr/>
            </p:nvSpPr>
            <p:spPr>
              <a:xfrm>
                <a:off x="4002150" y="298650"/>
                <a:ext cx="79350" cy="32000"/>
              </a:xfrm>
              <a:custGeom>
                <a:avLst/>
                <a:gdLst/>
                <a:ahLst/>
                <a:cxnLst/>
                <a:rect l="l" t="t" r="r" b="b"/>
                <a:pathLst>
                  <a:path w="3174" h="1280" extrusionOk="0">
                    <a:moveTo>
                      <a:pt x="3173" y="1"/>
                    </a:moveTo>
                    <a:lnTo>
                      <a:pt x="3173" y="1"/>
                    </a:lnTo>
                    <a:cubicBezTo>
                      <a:pt x="2950" y="50"/>
                      <a:pt x="2653" y="50"/>
                      <a:pt x="2454" y="125"/>
                    </a:cubicBezTo>
                    <a:cubicBezTo>
                      <a:pt x="1686" y="249"/>
                      <a:pt x="818" y="546"/>
                      <a:pt x="124" y="893"/>
                    </a:cubicBezTo>
                    <a:cubicBezTo>
                      <a:pt x="99" y="893"/>
                      <a:pt x="74" y="918"/>
                      <a:pt x="50" y="967"/>
                    </a:cubicBezTo>
                    <a:cubicBezTo>
                      <a:pt x="0" y="1017"/>
                      <a:pt x="99" y="1042"/>
                      <a:pt x="174" y="1091"/>
                    </a:cubicBezTo>
                    <a:cubicBezTo>
                      <a:pt x="595" y="1240"/>
                      <a:pt x="1116" y="1240"/>
                      <a:pt x="1611" y="1265"/>
                    </a:cubicBezTo>
                    <a:cubicBezTo>
                      <a:pt x="1766" y="1274"/>
                      <a:pt x="1923" y="1280"/>
                      <a:pt x="2083" y="1280"/>
                    </a:cubicBezTo>
                    <a:cubicBezTo>
                      <a:pt x="2359" y="1280"/>
                      <a:pt x="2642" y="1262"/>
                      <a:pt x="2925" y="1215"/>
                    </a:cubicBezTo>
                    <a:cubicBezTo>
                      <a:pt x="2429" y="1141"/>
                      <a:pt x="1958" y="1091"/>
                      <a:pt x="1537" y="967"/>
                    </a:cubicBezTo>
                    <a:cubicBezTo>
                      <a:pt x="2033" y="843"/>
                      <a:pt x="2529" y="720"/>
                      <a:pt x="3024" y="546"/>
                    </a:cubicBezTo>
                    <a:lnTo>
                      <a:pt x="3024" y="546"/>
                    </a:lnTo>
                    <a:cubicBezTo>
                      <a:pt x="2779" y="568"/>
                      <a:pt x="2544" y="581"/>
                      <a:pt x="2315" y="581"/>
                    </a:cubicBezTo>
                    <a:cubicBezTo>
                      <a:pt x="2033" y="581"/>
                      <a:pt x="1760" y="562"/>
                      <a:pt x="1487" y="521"/>
                    </a:cubicBezTo>
                    <a:cubicBezTo>
                      <a:pt x="2058" y="348"/>
                      <a:pt x="2603" y="174"/>
                      <a:pt x="3173"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0" name="Google Shape;12130;p30"/>
              <p:cNvSpPr/>
              <p:nvPr/>
            </p:nvSpPr>
            <p:spPr>
              <a:xfrm>
                <a:off x="3902350" y="193300"/>
                <a:ext cx="53325" cy="112900"/>
              </a:xfrm>
              <a:custGeom>
                <a:avLst/>
                <a:gdLst/>
                <a:ahLst/>
                <a:cxnLst/>
                <a:rect l="l" t="t" r="r" b="b"/>
                <a:pathLst>
                  <a:path w="2133" h="4516" extrusionOk="0">
                    <a:moveTo>
                      <a:pt x="1340" y="0"/>
                    </a:moveTo>
                    <a:cubicBezTo>
                      <a:pt x="1191" y="0"/>
                      <a:pt x="993" y="50"/>
                      <a:pt x="869" y="149"/>
                    </a:cubicBezTo>
                    <a:cubicBezTo>
                      <a:pt x="348" y="496"/>
                      <a:pt x="26" y="992"/>
                      <a:pt x="1" y="1488"/>
                    </a:cubicBezTo>
                    <a:cubicBezTo>
                      <a:pt x="1" y="1711"/>
                      <a:pt x="75" y="1909"/>
                      <a:pt x="125" y="2132"/>
                    </a:cubicBezTo>
                    <a:cubicBezTo>
                      <a:pt x="348" y="2777"/>
                      <a:pt x="720" y="3347"/>
                      <a:pt x="1067" y="3892"/>
                    </a:cubicBezTo>
                    <a:cubicBezTo>
                      <a:pt x="1191" y="4066"/>
                      <a:pt x="1364" y="4487"/>
                      <a:pt x="1687" y="4512"/>
                    </a:cubicBezTo>
                    <a:cubicBezTo>
                      <a:pt x="1701" y="4514"/>
                      <a:pt x="1714" y="4515"/>
                      <a:pt x="1727" y="4515"/>
                    </a:cubicBezTo>
                    <a:cubicBezTo>
                      <a:pt x="2017" y="4515"/>
                      <a:pt x="2108" y="4009"/>
                      <a:pt x="2108" y="3843"/>
                    </a:cubicBezTo>
                    <a:cubicBezTo>
                      <a:pt x="2133" y="3644"/>
                      <a:pt x="2058" y="3471"/>
                      <a:pt x="2009" y="3273"/>
                    </a:cubicBezTo>
                    <a:cubicBezTo>
                      <a:pt x="1885" y="2777"/>
                      <a:pt x="1984" y="2281"/>
                      <a:pt x="2009" y="1760"/>
                    </a:cubicBezTo>
                    <a:cubicBezTo>
                      <a:pt x="2058" y="1240"/>
                      <a:pt x="2058" y="719"/>
                      <a:pt x="1761" y="273"/>
                    </a:cubicBezTo>
                    <a:cubicBezTo>
                      <a:pt x="1711" y="149"/>
                      <a:pt x="1563" y="0"/>
                      <a:pt x="1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1" name="Google Shape;12131;p30"/>
              <p:cNvSpPr/>
              <p:nvPr/>
            </p:nvSpPr>
            <p:spPr>
              <a:xfrm>
                <a:off x="3907950" y="216225"/>
                <a:ext cx="44025" cy="79400"/>
              </a:xfrm>
              <a:custGeom>
                <a:avLst/>
                <a:gdLst/>
                <a:ahLst/>
                <a:cxnLst/>
                <a:rect l="l" t="t" r="r" b="b"/>
                <a:pathLst>
                  <a:path w="1761" h="3176" extrusionOk="0">
                    <a:moveTo>
                      <a:pt x="719" y="1"/>
                    </a:moveTo>
                    <a:cubicBezTo>
                      <a:pt x="521" y="298"/>
                      <a:pt x="471" y="596"/>
                      <a:pt x="496" y="918"/>
                    </a:cubicBezTo>
                    <a:cubicBezTo>
                      <a:pt x="298" y="720"/>
                      <a:pt x="149" y="571"/>
                      <a:pt x="0" y="372"/>
                    </a:cubicBezTo>
                    <a:lnTo>
                      <a:pt x="0" y="372"/>
                    </a:lnTo>
                    <a:cubicBezTo>
                      <a:pt x="174" y="918"/>
                      <a:pt x="347" y="1414"/>
                      <a:pt x="521" y="1934"/>
                    </a:cubicBezTo>
                    <a:cubicBezTo>
                      <a:pt x="620" y="2232"/>
                      <a:pt x="719" y="2529"/>
                      <a:pt x="892" y="2802"/>
                    </a:cubicBezTo>
                    <a:cubicBezTo>
                      <a:pt x="1010" y="2966"/>
                      <a:pt x="1217" y="3176"/>
                      <a:pt x="1492" y="3176"/>
                    </a:cubicBezTo>
                    <a:cubicBezTo>
                      <a:pt x="1506" y="3176"/>
                      <a:pt x="1522" y="3175"/>
                      <a:pt x="1537" y="3174"/>
                    </a:cubicBezTo>
                    <a:cubicBezTo>
                      <a:pt x="1611" y="3174"/>
                      <a:pt x="1661" y="3149"/>
                      <a:pt x="1711" y="3099"/>
                    </a:cubicBezTo>
                    <a:cubicBezTo>
                      <a:pt x="1760" y="3050"/>
                      <a:pt x="1760" y="2975"/>
                      <a:pt x="1760" y="2926"/>
                    </a:cubicBezTo>
                    <a:cubicBezTo>
                      <a:pt x="1735" y="2529"/>
                      <a:pt x="1711" y="2108"/>
                      <a:pt x="1587" y="1711"/>
                    </a:cubicBezTo>
                    <a:cubicBezTo>
                      <a:pt x="1487" y="1314"/>
                      <a:pt x="1512" y="843"/>
                      <a:pt x="1487" y="422"/>
                    </a:cubicBezTo>
                    <a:cubicBezTo>
                      <a:pt x="1487" y="298"/>
                      <a:pt x="1463" y="125"/>
                      <a:pt x="1339" y="75"/>
                    </a:cubicBezTo>
                    <a:cubicBezTo>
                      <a:pt x="1165" y="323"/>
                      <a:pt x="1091" y="596"/>
                      <a:pt x="992" y="843"/>
                    </a:cubicBezTo>
                    <a:cubicBezTo>
                      <a:pt x="868" y="670"/>
                      <a:pt x="793" y="447"/>
                      <a:pt x="769" y="224"/>
                    </a:cubicBezTo>
                    <a:cubicBezTo>
                      <a:pt x="769" y="174"/>
                      <a:pt x="744" y="75"/>
                      <a:pt x="719"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2" name="Google Shape;12132;p30"/>
              <p:cNvSpPr/>
              <p:nvPr/>
            </p:nvSpPr>
            <p:spPr>
              <a:xfrm>
                <a:off x="3930250" y="180275"/>
                <a:ext cx="71925" cy="121325"/>
              </a:xfrm>
              <a:custGeom>
                <a:avLst/>
                <a:gdLst/>
                <a:ahLst/>
                <a:cxnLst/>
                <a:rect l="l" t="t" r="r" b="b"/>
                <a:pathLst>
                  <a:path w="2877" h="4853" extrusionOk="0">
                    <a:moveTo>
                      <a:pt x="1711" y="1"/>
                    </a:moveTo>
                    <a:cubicBezTo>
                      <a:pt x="1587" y="26"/>
                      <a:pt x="1488" y="75"/>
                      <a:pt x="1438" y="174"/>
                    </a:cubicBezTo>
                    <a:cubicBezTo>
                      <a:pt x="323" y="1414"/>
                      <a:pt x="0" y="3000"/>
                      <a:pt x="620" y="4240"/>
                    </a:cubicBezTo>
                    <a:cubicBezTo>
                      <a:pt x="710" y="4374"/>
                      <a:pt x="820" y="4852"/>
                      <a:pt x="1059" y="4852"/>
                    </a:cubicBezTo>
                    <a:cubicBezTo>
                      <a:pt x="1085" y="4852"/>
                      <a:pt x="1112" y="4847"/>
                      <a:pt x="1141" y="4835"/>
                    </a:cubicBezTo>
                    <a:cubicBezTo>
                      <a:pt x="1438" y="4736"/>
                      <a:pt x="1637" y="4339"/>
                      <a:pt x="1761" y="4141"/>
                    </a:cubicBezTo>
                    <a:cubicBezTo>
                      <a:pt x="2256" y="3298"/>
                      <a:pt x="2752" y="2430"/>
                      <a:pt x="2851" y="1538"/>
                    </a:cubicBezTo>
                    <a:cubicBezTo>
                      <a:pt x="2876" y="1240"/>
                      <a:pt x="2851" y="893"/>
                      <a:pt x="2727" y="621"/>
                    </a:cubicBezTo>
                    <a:cubicBezTo>
                      <a:pt x="2579" y="323"/>
                      <a:pt x="2306" y="75"/>
                      <a:pt x="19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3" name="Google Shape;12133;p30"/>
              <p:cNvSpPr/>
              <p:nvPr/>
            </p:nvSpPr>
            <p:spPr>
              <a:xfrm>
                <a:off x="3944500" y="206925"/>
                <a:ext cx="47750" cy="90825"/>
              </a:xfrm>
              <a:custGeom>
                <a:avLst/>
                <a:gdLst/>
                <a:ahLst/>
                <a:cxnLst/>
                <a:rect l="l" t="t" r="r" b="b"/>
                <a:pathLst>
                  <a:path w="1910" h="3633" extrusionOk="0">
                    <a:moveTo>
                      <a:pt x="1414" y="1"/>
                    </a:moveTo>
                    <a:lnTo>
                      <a:pt x="1414" y="1"/>
                    </a:lnTo>
                    <a:cubicBezTo>
                      <a:pt x="1166" y="348"/>
                      <a:pt x="918" y="695"/>
                      <a:pt x="744" y="1042"/>
                    </a:cubicBezTo>
                    <a:cubicBezTo>
                      <a:pt x="695" y="720"/>
                      <a:pt x="645" y="447"/>
                      <a:pt x="620" y="125"/>
                    </a:cubicBezTo>
                    <a:cubicBezTo>
                      <a:pt x="620" y="199"/>
                      <a:pt x="447" y="373"/>
                      <a:pt x="397" y="472"/>
                    </a:cubicBezTo>
                    <a:cubicBezTo>
                      <a:pt x="323" y="596"/>
                      <a:pt x="273" y="720"/>
                      <a:pt x="249" y="844"/>
                    </a:cubicBezTo>
                    <a:cubicBezTo>
                      <a:pt x="149" y="1067"/>
                      <a:pt x="75" y="1315"/>
                      <a:pt x="50" y="1563"/>
                    </a:cubicBezTo>
                    <a:cubicBezTo>
                      <a:pt x="1" y="1984"/>
                      <a:pt x="25" y="2430"/>
                      <a:pt x="125" y="2827"/>
                    </a:cubicBezTo>
                    <a:cubicBezTo>
                      <a:pt x="174" y="3025"/>
                      <a:pt x="224" y="3223"/>
                      <a:pt x="323" y="3422"/>
                    </a:cubicBezTo>
                    <a:cubicBezTo>
                      <a:pt x="375" y="3527"/>
                      <a:pt x="416" y="3632"/>
                      <a:pt x="505" y="3632"/>
                    </a:cubicBezTo>
                    <a:cubicBezTo>
                      <a:pt x="542" y="3632"/>
                      <a:pt x="587" y="3614"/>
                      <a:pt x="645" y="3570"/>
                    </a:cubicBezTo>
                    <a:cubicBezTo>
                      <a:pt x="819" y="3422"/>
                      <a:pt x="943" y="3050"/>
                      <a:pt x="1042" y="2827"/>
                    </a:cubicBezTo>
                    <a:cubicBezTo>
                      <a:pt x="1166" y="2579"/>
                      <a:pt x="1290" y="2331"/>
                      <a:pt x="1389" y="2083"/>
                    </a:cubicBezTo>
                    <a:cubicBezTo>
                      <a:pt x="1587" y="1563"/>
                      <a:pt x="1785" y="1067"/>
                      <a:pt x="1909" y="546"/>
                    </a:cubicBezTo>
                    <a:lnTo>
                      <a:pt x="1909" y="546"/>
                    </a:lnTo>
                    <a:cubicBezTo>
                      <a:pt x="1686" y="670"/>
                      <a:pt x="1513" y="819"/>
                      <a:pt x="1314" y="992"/>
                    </a:cubicBezTo>
                    <a:cubicBezTo>
                      <a:pt x="1364" y="695"/>
                      <a:pt x="1389" y="348"/>
                      <a:pt x="1414"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4" name="Google Shape;12134;p30"/>
              <p:cNvSpPr/>
              <p:nvPr/>
            </p:nvSpPr>
            <p:spPr>
              <a:xfrm>
                <a:off x="3761675" y="297625"/>
                <a:ext cx="145675" cy="48775"/>
              </a:xfrm>
              <a:custGeom>
                <a:avLst/>
                <a:gdLst/>
                <a:ahLst/>
                <a:cxnLst/>
                <a:rect l="l" t="t" r="r" b="b"/>
                <a:pathLst>
                  <a:path w="5827" h="1951" extrusionOk="0">
                    <a:moveTo>
                      <a:pt x="853" y="0"/>
                    </a:moveTo>
                    <a:cubicBezTo>
                      <a:pt x="740" y="0"/>
                      <a:pt x="627" y="18"/>
                      <a:pt x="521" y="66"/>
                    </a:cubicBezTo>
                    <a:cubicBezTo>
                      <a:pt x="249" y="190"/>
                      <a:pt x="25" y="513"/>
                      <a:pt x="25" y="761"/>
                    </a:cubicBezTo>
                    <a:cubicBezTo>
                      <a:pt x="1" y="1008"/>
                      <a:pt x="149" y="1207"/>
                      <a:pt x="323" y="1331"/>
                    </a:cubicBezTo>
                    <a:cubicBezTo>
                      <a:pt x="521" y="1455"/>
                      <a:pt x="769" y="1554"/>
                      <a:pt x="1017" y="1628"/>
                    </a:cubicBezTo>
                    <a:cubicBezTo>
                      <a:pt x="1736" y="1802"/>
                      <a:pt x="2504" y="1950"/>
                      <a:pt x="3298" y="1950"/>
                    </a:cubicBezTo>
                    <a:cubicBezTo>
                      <a:pt x="3645" y="1950"/>
                      <a:pt x="5727" y="1826"/>
                      <a:pt x="5777" y="1331"/>
                    </a:cubicBezTo>
                    <a:cubicBezTo>
                      <a:pt x="5826" y="1033"/>
                      <a:pt x="5206" y="1033"/>
                      <a:pt x="4983" y="1033"/>
                    </a:cubicBezTo>
                    <a:cubicBezTo>
                      <a:pt x="4413" y="1008"/>
                      <a:pt x="3917" y="934"/>
                      <a:pt x="3471" y="810"/>
                    </a:cubicBezTo>
                    <a:cubicBezTo>
                      <a:pt x="2728" y="637"/>
                      <a:pt x="2033" y="339"/>
                      <a:pt x="1364" y="91"/>
                    </a:cubicBezTo>
                    <a:cubicBezTo>
                      <a:pt x="1212" y="46"/>
                      <a:pt x="1033" y="0"/>
                      <a:pt x="8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5" name="Google Shape;12135;p30"/>
              <p:cNvSpPr/>
              <p:nvPr/>
            </p:nvSpPr>
            <p:spPr>
              <a:xfrm>
                <a:off x="3824900" y="320350"/>
                <a:ext cx="75000" cy="19750"/>
              </a:xfrm>
              <a:custGeom>
                <a:avLst/>
                <a:gdLst/>
                <a:ahLst/>
                <a:cxnLst/>
                <a:rect l="l" t="t" r="r" b="b"/>
                <a:pathLst>
                  <a:path w="3000" h="790" extrusionOk="0">
                    <a:moveTo>
                      <a:pt x="25" y="0"/>
                    </a:moveTo>
                    <a:cubicBezTo>
                      <a:pt x="347" y="174"/>
                      <a:pt x="719" y="347"/>
                      <a:pt x="1116" y="471"/>
                    </a:cubicBezTo>
                    <a:cubicBezTo>
                      <a:pt x="744" y="496"/>
                      <a:pt x="372" y="496"/>
                      <a:pt x="0" y="521"/>
                    </a:cubicBezTo>
                    <a:cubicBezTo>
                      <a:pt x="573" y="689"/>
                      <a:pt x="1111" y="789"/>
                      <a:pt x="1701" y="789"/>
                    </a:cubicBezTo>
                    <a:cubicBezTo>
                      <a:pt x="1979" y="789"/>
                      <a:pt x="2268" y="767"/>
                      <a:pt x="2578" y="719"/>
                    </a:cubicBezTo>
                    <a:cubicBezTo>
                      <a:pt x="2677" y="670"/>
                      <a:pt x="2752" y="670"/>
                      <a:pt x="2851" y="620"/>
                    </a:cubicBezTo>
                    <a:cubicBezTo>
                      <a:pt x="2950" y="595"/>
                      <a:pt x="3000" y="496"/>
                      <a:pt x="2975" y="422"/>
                    </a:cubicBezTo>
                    <a:cubicBezTo>
                      <a:pt x="2950" y="347"/>
                      <a:pt x="2826" y="298"/>
                      <a:pt x="2702" y="273"/>
                    </a:cubicBezTo>
                    <a:cubicBezTo>
                      <a:pt x="2454" y="223"/>
                      <a:pt x="2256" y="174"/>
                      <a:pt x="2058" y="174"/>
                    </a:cubicBezTo>
                    <a:lnTo>
                      <a:pt x="1934" y="174"/>
                    </a:lnTo>
                    <a:cubicBezTo>
                      <a:pt x="1826" y="190"/>
                      <a:pt x="1722" y="196"/>
                      <a:pt x="1619" y="196"/>
                    </a:cubicBezTo>
                    <a:cubicBezTo>
                      <a:pt x="1413" y="196"/>
                      <a:pt x="1215" y="174"/>
                      <a:pt x="1017" y="174"/>
                    </a:cubicBezTo>
                    <a:cubicBezTo>
                      <a:pt x="694" y="149"/>
                      <a:pt x="347" y="99"/>
                      <a:pt x="25"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6" name="Google Shape;12136;p30"/>
              <p:cNvSpPr/>
              <p:nvPr/>
            </p:nvSpPr>
            <p:spPr>
              <a:xfrm>
                <a:off x="3820550" y="232725"/>
                <a:ext cx="100425" cy="79600"/>
              </a:xfrm>
              <a:custGeom>
                <a:avLst/>
                <a:gdLst/>
                <a:ahLst/>
                <a:cxnLst/>
                <a:rect l="l" t="t" r="r" b="b"/>
                <a:pathLst>
                  <a:path w="4017" h="3184" extrusionOk="0">
                    <a:moveTo>
                      <a:pt x="572" y="0"/>
                    </a:moveTo>
                    <a:cubicBezTo>
                      <a:pt x="485" y="0"/>
                      <a:pt x="402" y="15"/>
                      <a:pt x="323" y="60"/>
                    </a:cubicBezTo>
                    <a:cubicBezTo>
                      <a:pt x="273" y="84"/>
                      <a:pt x="199" y="159"/>
                      <a:pt x="174" y="208"/>
                    </a:cubicBezTo>
                    <a:cubicBezTo>
                      <a:pt x="50" y="407"/>
                      <a:pt x="1" y="654"/>
                      <a:pt x="25" y="828"/>
                    </a:cubicBezTo>
                    <a:cubicBezTo>
                      <a:pt x="75" y="1051"/>
                      <a:pt x="249" y="1249"/>
                      <a:pt x="397" y="1423"/>
                    </a:cubicBezTo>
                    <a:cubicBezTo>
                      <a:pt x="1042" y="2117"/>
                      <a:pt x="1934" y="2613"/>
                      <a:pt x="2975" y="2985"/>
                    </a:cubicBezTo>
                    <a:cubicBezTo>
                      <a:pt x="3104" y="3017"/>
                      <a:pt x="3501" y="3184"/>
                      <a:pt x="3766" y="3184"/>
                    </a:cubicBezTo>
                    <a:cubicBezTo>
                      <a:pt x="3911" y="3184"/>
                      <a:pt x="4017" y="3134"/>
                      <a:pt x="4017" y="2985"/>
                    </a:cubicBezTo>
                    <a:cubicBezTo>
                      <a:pt x="4017" y="2786"/>
                      <a:pt x="3769" y="2638"/>
                      <a:pt x="3670" y="2514"/>
                    </a:cubicBezTo>
                    <a:lnTo>
                      <a:pt x="3223" y="1944"/>
                    </a:lnTo>
                    <a:cubicBezTo>
                      <a:pt x="2901" y="1572"/>
                      <a:pt x="2604" y="1150"/>
                      <a:pt x="2182" y="778"/>
                    </a:cubicBezTo>
                    <a:cubicBezTo>
                      <a:pt x="1860" y="431"/>
                      <a:pt x="1438" y="159"/>
                      <a:pt x="893" y="35"/>
                    </a:cubicBezTo>
                    <a:cubicBezTo>
                      <a:pt x="785" y="21"/>
                      <a:pt x="676" y="0"/>
                      <a:pt x="5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7" name="Google Shape;12137;p30"/>
              <p:cNvSpPr/>
              <p:nvPr/>
            </p:nvSpPr>
            <p:spPr>
              <a:xfrm>
                <a:off x="3851550" y="255900"/>
                <a:ext cx="64475" cy="51925"/>
              </a:xfrm>
              <a:custGeom>
                <a:avLst/>
                <a:gdLst/>
                <a:ahLst/>
                <a:cxnLst/>
                <a:rect l="l" t="t" r="r" b="b"/>
                <a:pathLst>
                  <a:path w="2579" h="2077" extrusionOk="0">
                    <a:moveTo>
                      <a:pt x="546" y="0"/>
                    </a:moveTo>
                    <a:cubicBezTo>
                      <a:pt x="546" y="347"/>
                      <a:pt x="793" y="645"/>
                      <a:pt x="1017" y="942"/>
                    </a:cubicBezTo>
                    <a:cubicBezTo>
                      <a:pt x="645" y="769"/>
                      <a:pt x="298" y="595"/>
                      <a:pt x="0" y="372"/>
                    </a:cubicBezTo>
                    <a:lnTo>
                      <a:pt x="0" y="372"/>
                    </a:lnTo>
                    <a:cubicBezTo>
                      <a:pt x="50" y="843"/>
                      <a:pt x="397" y="1240"/>
                      <a:pt x="818" y="1512"/>
                    </a:cubicBezTo>
                    <a:cubicBezTo>
                      <a:pt x="994" y="1610"/>
                      <a:pt x="1862" y="2077"/>
                      <a:pt x="2295" y="2077"/>
                    </a:cubicBezTo>
                    <a:cubicBezTo>
                      <a:pt x="2412" y="2077"/>
                      <a:pt x="2497" y="2043"/>
                      <a:pt x="2529" y="1959"/>
                    </a:cubicBezTo>
                    <a:cubicBezTo>
                      <a:pt x="2578" y="1735"/>
                      <a:pt x="2256" y="1463"/>
                      <a:pt x="2083" y="1314"/>
                    </a:cubicBezTo>
                    <a:cubicBezTo>
                      <a:pt x="1884" y="1091"/>
                      <a:pt x="1636" y="843"/>
                      <a:pt x="1388" y="620"/>
                    </a:cubicBezTo>
                    <a:cubicBezTo>
                      <a:pt x="1264" y="496"/>
                      <a:pt x="1091" y="397"/>
                      <a:pt x="942" y="273"/>
                    </a:cubicBezTo>
                    <a:cubicBezTo>
                      <a:pt x="917" y="248"/>
                      <a:pt x="546" y="75"/>
                      <a:pt x="546"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8" name="Google Shape;12138;p30"/>
              <p:cNvSpPr/>
              <p:nvPr/>
            </p:nvSpPr>
            <p:spPr>
              <a:xfrm>
                <a:off x="3788325" y="253150"/>
                <a:ext cx="127075" cy="69325"/>
              </a:xfrm>
              <a:custGeom>
                <a:avLst/>
                <a:gdLst/>
                <a:ahLst/>
                <a:cxnLst/>
                <a:rect l="l" t="t" r="r" b="b"/>
                <a:pathLst>
                  <a:path w="5083" h="2773" extrusionOk="0">
                    <a:moveTo>
                      <a:pt x="949" y="0"/>
                    </a:moveTo>
                    <a:cubicBezTo>
                      <a:pt x="608" y="0"/>
                      <a:pt x="227" y="125"/>
                      <a:pt x="100" y="358"/>
                    </a:cubicBezTo>
                    <a:cubicBezTo>
                      <a:pt x="1" y="507"/>
                      <a:pt x="1" y="705"/>
                      <a:pt x="75" y="854"/>
                    </a:cubicBezTo>
                    <a:cubicBezTo>
                      <a:pt x="249" y="1275"/>
                      <a:pt x="744" y="1598"/>
                      <a:pt x="1215" y="1870"/>
                    </a:cubicBezTo>
                    <a:cubicBezTo>
                      <a:pt x="1686" y="2118"/>
                      <a:pt x="2133" y="2366"/>
                      <a:pt x="2628" y="2515"/>
                    </a:cubicBezTo>
                    <a:cubicBezTo>
                      <a:pt x="2975" y="2639"/>
                      <a:pt x="3322" y="2713"/>
                      <a:pt x="3694" y="2738"/>
                    </a:cubicBezTo>
                    <a:cubicBezTo>
                      <a:pt x="3823" y="2750"/>
                      <a:pt x="4023" y="2772"/>
                      <a:pt x="4224" y="2772"/>
                    </a:cubicBezTo>
                    <a:cubicBezTo>
                      <a:pt x="4450" y="2772"/>
                      <a:pt x="4679" y="2744"/>
                      <a:pt x="4810" y="2639"/>
                    </a:cubicBezTo>
                    <a:cubicBezTo>
                      <a:pt x="5083" y="2440"/>
                      <a:pt x="4686" y="2217"/>
                      <a:pt x="4488" y="2118"/>
                    </a:cubicBezTo>
                    <a:cubicBezTo>
                      <a:pt x="4190" y="1969"/>
                      <a:pt x="3917" y="1746"/>
                      <a:pt x="3595" y="1548"/>
                    </a:cubicBezTo>
                    <a:cubicBezTo>
                      <a:pt x="3075" y="1176"/>
                      <a:pt x="2579" y="804"/>
                      <a:pt x="2058" y="457"/>
                    </a:cubicBezTo>
                    <a:cubicBezTo>
                      <a:pt x="1785" y="259"/>
                      <a:pt x="1488" y="85"/>
                      <a:pt x="1116" y="11"/>
                    </a:cubicBezTo>
                    <a:cubicBezTo>
                      <a:pt x="1062" y="4"/>
                      <a:pt x="1006" y="0"/>
                      <a:pt x="9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9" name="Google Shape;12139;p30"/>
              <p:cNvSpPr/>
              <p:nvPr/>
            </p:nvSpPr>
            <p:spPr>
              <a:xfrm>
                <a:off x="3832950" y="279450"/>
                <a:ext cx="71650" cy="40975"/>
              </a:xfrm>
              <a:custGeom>
                <a:avLst/>
                <a:gdLst/>
                <a:ahLst/>
                <a:cxnLst/>
                <a:rect l="l" t="t" r="r" b="b"/>
                <a:pathLst>
                  <a:path w="2866" h="1639" extrusionOk="0">
                    <a:moveTo>
                      <a:pt x="571" y="0"/>
                    </a:moveTo>
                    <a:cubicBezTo>
                      <a:pt x="670" y="322"/>
                      <a:pt x="893" y="645"/>
                      <a:pt x="1190" y="868"/>
                    </a:cubicBezTo>
                    <a:cubicBezTo>
                      <a:pt x="769" y="793"/>
                      <a:pt x="323" y="645"/>
                      <a:pt x="0" y="446"/>
                    </a:cubicBezTo>
                    <a:lnTo>
                      <a:pt x="0" y="446"/>
                    </a:lnTo>
                    <a:cubicBezTo>
                      <a:pt x="149" y="669"/>
                      <a:pt x="298" y="893"/>
                      <a:pt x="546" y="1041"/>
                    </a:cubicBezTo>
                    <a:cubicBezTo>
                      <a:pt x="744" y="1165"/>
                      <a:pt x="942" y="1240"/>
                      <a:pt x="1166" y="1314"/>
                    </a:cubicBezTo>
                    <a:cubicBezTo>
                      <a:pt x="1562" y="1438"/>
                      <a:pt x="2008" y="1562"/>
                      <a:pt x="2430" y="1636"/>
                    </a:cubicBezTo>
                    <a:cubicBezTo>
                      <a:pt x="2449" y="1638"/>
                      <a:pt x="2467" y="1638"/>
                      <a:pt x="2485" y="1638"/>
                    </a:cubicBezTo>
                    <a:cubicBezTo>
                      <a:pt x="2809" y="1638"/>
                      <a:pt x="2866" y="1429"/>
                      <a:pt x="2678" y="1264"/>
                    </a:cubicBezTo>
                    <a:cubicBezTo>
                      <a:pt x="2430" y="1017"/>
                      <a:pt x="1984" y="818"/>
                      <a:pt x="1661" y="645"/>
                    </a:cubicBezTo>
                    <a:cubicBezTo>
                      <a:pt x="1314" y="422"/>
                      <a:pt x="942" y="198"/>
                      <a:pt x="571"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0" name="Google Shape;12140;p30"/>
              <p:cNvSpPr/>
              <p:nvPr/>
            </p:nvSpPr>
            <p:spPr>
              <a:xfrm>
                <a:off x="3863925" y="210375"/>
                <a:ext cx="76875" cy="99000"/>
              </a:xfrm>
              <a:custGeom>
                <a:avLst/>
                <a:gdLst/>
                <a:ahLst/>
                <a:cxnLst/>
                <a:rect l="l" t="t" r="r" b="b"/>
                <a:pathLst>
                  <a:path w="3075" h="3960" extrusionOk="0">
                    <a:moveTo>
                      <a:pt x="735" y="0"/>
                    </a:moveTo>
                    <a:cubicBezTo>
                      <a:pt x="673" y="0"/>
                      <a:pt x="609" y="11"/>
                      <a:pt x="546" y="36"/>
                    </a:cubicBezTo>
                    <a:cubicBezTo>
                      <a:pt x="422" y="86"/>
                      <a:pt x="323" y="210"/>
                      <a:pt x="274" y="309"/>
                    </a:cubicBezTo>
                    <a:cubicBezTo>
                      <a:pt x="1" y="805"/>
                      <a:pt x="1" y="1201"/>
                      <a:pt x="174" y="1672"/>
                    </a:cubicBezTo>
                    <a:cubicBezTo>
                      <a:pt x="546" y="2540"/>
                      <a:pt x="1364" y="3383"/>
                      <a:pt x="2381" y="3879"/>
                    </a:cubicBezTo>
                    <a:cubicBezTo>
                      <a:pt x="2467" y="3913"/>
                      <a:pt x="2589" y="3960"/>
                      <a:pt x="2714" y="3960"/>
                    </a:cubicBezTo>
                    <a:cubicBezTo>
                      <a:pt x="2769" y="3960"/>
                      <a:pt x="2824" y="3951"/>
                      <a:pt x="2877" y="3928"/>
                    </a:cubicBezTo>
                    <a:cubicBezTo>
                      <a:pt x="3075" y="3829"/>
                      <a:pt x="3025" y="3581"/>
                      <a:pt x="3025" y="3432"/>
                    </a:cubicBezTo>
                    <a:cubicBezTo>
                      <a:pt x="3001" y="2937"/>
                      <a:pt x="2777" y="2416"/>
                      <a:pt x="2530" y="1945"/>
                    </a:cubicBezTo>
                    <a:cubicBezTo>
                      <a:pt x="2430" y="1772"/>
                      <a:pt x="2356" y="1598"/>
                      <a:pt x="2257" y="1425"/>
                    </a:cubicBezTo>
                    <a:cubicBezTo>
                      <a:pt x="2009" y="954"/>
                      <a:pt x="1736" y="557"/>
                      <a:pt x="1240" y="185"/>
                    </a:cubicBezTo>
                    <a:cubicBezTo>
                      <a:pt x="1093" y="93"/>
                      <a:pt x="917" y="0"/>
                      <a:pt x="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1" name="Google Shape;12141;p30"/>
              <p:cNvSpPr/>
              <p:nvPr/>
            </p:nvSpPr>
            <p:spPr>
              <a:xfrm>
                <a:off x="3887475" y="245350"/>
                <a:ext cx="45625" cy="58625"/>
              </a:xfrm>
              <a:custGeom>
                <a:avLst/>
                <a:gdLst/>
                <a:ahLst/>
                <a:cxnLst/>
                <a:rect l="l" t="t" r="r" b="b"/>
                <a:pathLst>
                  <a:path w="1825" h="2345" extrusionOk="0">
                    <a:moveTo>
                      <a:pt x="1" y="620"/>
                    </a:moveTo>
                    <a:lnTo>
                      <a:pt x="1" y="620"/>
                    </a:lnTo>
                    <a:cubicBezTo>
                      <a:pt x="6" y="623"/>
                      <a:pt x="11" y="626"/>
                      <a:pt x="16" y="629"/>
                    </a:cubicBezTo>
                    <a:lnTo>
                      <a:pt x="16" y="629"/>
                    </a:lnTo>
                    <a:cubicBezTo>
                      <a:pt x="11" y="625"/>
                      <a:pt x="6" y="622"/>
                      <a:pt x="1" y="620"/>
                    </a:cubicBezTo>
                    <a:close/>
                    <a:moveTo>
                      <a:pt x="670" y="1"/>
                    </a:moveTo>
                    <a:lnTo>
                      <a:pt x="670" y="1"/>
                    </a:lnTo>
                    <a:cubicBezTo>
                      <a:pt x="695" y="397"/>
                      <a:pt x="720" y="794"/>
                      <a:pt x="918" y="1166"/>
                    </a:cubicBezTo>
                    <a:cubicBezTo>
                      <a:pt x="601" y="995"/>
                      <a:pt x="309" y="801"/>
                      <a:pt x="16" y="629"/>
                    </a:cubicBezTo>
                    <a:lnTo>
                      <a:pt x="16" y="629"/>
                    </a:lnTo>
                    <a:cubicBezTo>
                      <a:pt x="75" y="681"/>
                      <a:pt x="77" y="897"/>
                      <a:pt x="100" y="943"/>
                    </a:cubicBezTo>
                    <a:cubicBezTo>
                      <a:pt x="125" y="1067"/>
                      <a:pt x="199" y="1166"/>
                      <a:pt x="249" y="1265"/>
                    </a:cubicBezTo>
                    <a:cubicBezTo>
                      <a:pt x="373" y="1488"/>
                      <a:pt x="546" y="1662"/>
                      <a:pt x="720" y="1860"/>
                    </a:cubicBezTo>
                    <a:cubicBezTo>
                      <a:pt x="918" y="2033"/>
                      <a:pt x="1117" y="2182"/>
                      <a:pt x="1414" y="2306"/>
                    </a:cubicBezTo>
                    <a:cubicBezTo>
                      <a:pt x="1477" y="2332"/>
                      <a:pt x="1532" y="2344"/>
                      <a:pt x="1579" y="2344"/>
                    </a:cubicBezTo>
                    <a:cubicBezTo>
                      <a:pt x="1756" y="2344"/>
                      <a:pt x="1825" y="2179"/>
                      <a:pt x="1786" y="1984"/>
                    </a:cubicBezTo>
                    <a:cubicBezTo>
                      <a:pt x="1612" y="1240"/>
                      <a:pt x="1216" y="546"/>
                      <a:pt x="670"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2" name="Google Shape;12142;p30"/>
              <p:cNvSpPr/>
              <p:nvPr/>
            </p:nvSpPr>
            <p:spPr>
              <a:xfrm>
                <a:off x="3943275" y="194050"/>
                <a:ext cx="132650" cy="117125"/>
              </a:xfrm>
              <a:custGeom>
                <a:avLst/>
                <a:gdLst/>
                <a:ahLst/>
                <a:cxnLst/>
                <a:rect l="l" t="t" r="r" b="b"/>
                <a:pathLst>
                  <a:path w="5306" h="4685" extrusionOk="0">
                    <a:moveTo>
                      <a:pt x="4819" y="1"/>
                    </a:moveTo>
                    <a:cubicBezTo>
                      <a:pt x="4640" y="1"/>
                      <a:pt x="4445" y="47"/>
                      <a:pt x="4264" y="119"/>
                    </a:cubicBezTo>
                    <a:cubicBezTo>
                      <a:pt x="3595" y="367"/>
                      <a:pt x="3074" y="838"/>
                      <a:pt x="2653" y="1309"/>
                    </a:cubicBezTo>
                    <a:cubicBezTo>
                      <a:pt x="2330" y="1607"/>
                      <a:pt x="0" y="4581"/>
                      <a:pt x="719" y="4680"/>
                    </a:cubicBezTo>
                    <a:cubicBezTo>
                      <a:pt x="735" y="4683"/>
                      <a:pt x="751" y="4684"/>
                      <a:pt x="767" y="4684"/>
                    </a:cubicBezTo>
                    <a:cubicBezTo>
                      <a:pt x="900" y="4684"/>
                      <a:pt x="1033" y="4601"/>
                      <a:pt x="1165" y="4556"/>
                    </a:cubicBezTo>
                    <a:cubicBezTo>
                      <a:pt x="2727" y="3714"/>
                      <a:pt x="4041" y="2573"/>
                      <a:pt x="4933" y="1309"/>
                    </a:cubicBezTo>
                    <a:cubicBezTo>
                      <a:pt x="5057" y="1111"/>
                      <a:pt x="5181" y="937"/>
                      <a:pt x="5231" y="739"/>
                    </a:cubicBezTo>
                    <a:cubicBezTo>
                      <a:pt x="5305" y="565"/>
                      <a:pt x="5305" y="342"/>
                      <a:pt x="5181" y="194"/>
                    </a:cubicBezTo>
                    <a:cubicBezTo>
                      <a:pt x="5156" y="119"/>
                      <a:pt x="5082" y="70"/>
                      <a:pt x="5008" y="20"/>
                    </a:cubicBezTo>
                    <a:cubicBezTo>
                      <a:pt x="4948" y="7"/>
                      <a:pt x="4884" y="1"/>
                      <a:pt x="48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3" name="Google Shape;12143;p30"/>
              <p:cNvSpPr/>
              <p:nvPr/>
            </p:nvSpPr>
            <p:spPr>
              <a:xfrm>
                <a:off x="3964725" y="229875"/>
                <a:ext cx="65325" cy="74425"/>
              </a:xfrm>
              <a:custGeom>
                <a:avLst/>
                <a:gdLst/>
                <a:ahLst/>
                <a:cxnLst/>
                <a:rect l="l" t="t" r="r" b="b"/>
                <a:pathLst>
                  <a:path w="2613" h="2977" extrusionOk="0">
                    <a:moveTo>
                      <a:pt x="2464" y="0"/>
                    </a:moveTo>
                    <a:lnTo>
                      <a:pt x="2464" y="0"/>
                    </a:lnTo>
                    <a:cubicBezTo>
                      <a:pt x="2365" y="124"/>
                      <a:pt x="2092" y="273"/>
                      <a:pt x="1993" y="397"/>
                    </a:cubicBezTo>
                    <a:cubicBezTo>
                      <a:pt x="1819" y="521"/>
                      <a:pt x="1695" y="669"/>
                      <a:pt x="1547" y="793"/>
                    </a:cubicBezTo>
                    <a:cubicBezTo>
                      <a:pt x="1249" y="1066"/>
                      <a:pt x="1001" y="1363"/>
                      <a:pt x="753" y="1661"/>
                    </a:cubicBezTo>
                    <a:cubicBezTo>
                      <a:pt x="505" y="1934"/>
                      <a:pt x="332" y="2206"/>
                      <a:pt x="134" y="2529"/>
                    </a:cubicBezTo>
                    <a:cubicBezTo>
                      <a:pt x="36" y="2684"/>
                      <a:pt x="0" y="2976"/>
                      <a:pt x="204" y="2976"/>
                    </a:cubicBezTo>
                    <a:cubicBezTo>
                      <a:pt x="260" y="2976"/>
                      <a:pt x="335" y="2954"/>
                      <a:pt x="431" y="2900"/>
                    </a:cubicBezTo>
                    <a:cubicBezTo>
                      <a:pt x="1224" y="2429"/>
                      <a:pt x="1943" y="1884"/>
                      <a:pt x="2538" y="1264"/>
                    </a:cubicBezTo>
                    <a:lnTo>
                      <a:pt x="2538" y="1264"/>
                    </a:lnTo>
                    <a:cubicBezTo>
                      <a:pt x="2216" y="1388"/>
                      <a:pt x="1869" y="1512"/>
                      <a:pt x="1571" y="1636"/>
                    </a:cubicBezTo>
                    <a:cubicBezTo>
                      <a:pt x="1943" y="1314"/>
                      <a:pt x="2315" y="967"/>
                      <a:pt x="2613" y="645"/>
                    </a:cubicBezTo>
                    <a:lnTo>
                      <a:pt x="2613" y="645"/>
                    </a:lnTo>
                    <a:cubicBezTo>
                      <a:pt x="2216" y="818"/>
                      <a:pt x="1844" y="1041"/>
                      <a:pt x="1497" y="1264"/>
                    </a:cubicBezTo>
                    <a:cubicBezTo>
                      <a:pt x="1869" y="868"/>
                      <a:pt x="2191" y="421"/>
                      <a:pt x="2464" y="0"/>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4" name="Google Shape;12144;p30"/>
              <p:cNvSpPr/>
              <p:nvPr/>
            </p:nvSpPr>
            <p:spPr>
              <a:xfrm>
                <a:off x="3979825" y="219250"/>
                <a:ext cx="136375" cy="96100"/>
              </a:xfrm>
              <a:custGeom>
                <a:avLst/>
                <a:gdLst/>
                <a:ahLst/>
                <a:cxnLst/>
                <a:rect l="l" t="t" r="r" b="b"/>
                <a:pathLst>
                  <a:path w="5455" h="3844" extrusionOk="0">
                    <a:moveTo>
                      <a:pt x="4664" y="1"/>
                    </a:moveTo>
                    <a:cubicBezTo>
                      <a:pt x="4639" y="1"/>
                      <a:pt x="4614" y="2"/>
                      <a:pt x="4587" y="4"/>
                    </a:cubicBezTo>
                    <a:cubicBezTo>
                      <a:pt x="4240" y="53"/>
                      <a:pt x="4041" y="177"/>
                      <a:pt x="3793" y="375"/>
                    </a:cubicBezTo>
                    <a:cubicBezTo>
                      <a:pt x="3099" y="946"/>
                      <a:pt x="2430" y="1491"/>
                      <a:pt x="1761" y="2061"/>
                    </a:cubicBezTo>
                    <a:lnTo>
                      <a:pt x="744" y="2904"/>
                    </a:lnTo>
                    <a:cubicBezTo>
                      <a:pt x="496" y="3102"/>
                      <a:pt x="1" y="3350"/>
                      <a:pt x="75" y="3672"/>
                    </a:cubicBezTo>
                    <a:cubicBezTo>
                      <a:pt x="87" y="3804"/>
                      <a:pt x="208" y="3843"/>
                      <a:pt x="355" y="3843"/>
                    </a:cubicBezTo>
                    <a:cubicBezTo>
                      <a:pt x="514" y="3843"/>
                      <a:pt x="703" y="3797"/>
                      <a:pt x="819" y="3772"/>
                    </a:cubicBezTo>
                    <a:cubicBezTo>
                      <a:pt x="2058" y="3449"/>
                      <a:pt x="3223" y="2954"/>
                      <a:pt x="4240" y="2309"/>
                    </a:cubicBezTo>
                    <a:cubicBezTo>
                      <a:pt x="4537" y="2111"/>
                      <a:pt x="4810" y="1937"/>
                      <a:pt x="5033" y="1714"/>
                    </a:cubicBezTo>
                    <a:cubicBezTo>
                      <a:pt x="5454" y="1293"/>
                      <a:pt x="5430" y="822"/>
                      <a:pt x="5206" y="375"/>
                    </a:cubicBezTo>
                    <a:cubicBezTo>
                      <a:pt x="5114" y="146"/>
                      <a:pt x="4980" y="1"/>
                      <a:pt x="46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5" name="Google Shape;12145;p30"/>
              <p:cNvSpPr/>
              <p:nvPr/>
            </p:nvSpPr>
            <p:spPr>
              <a:xfrm>
                <a:off x="3983900" y="256500"/>
                <a:ext cx="86425" cy="55650"/>
              </a:xfrm>
              <a:custGeom>
                <a:avLst/>
                <a:gdLst/>
                <a:ahLst/>
                <a:cxnLst/>
                <a:rect l="l" t="t" r="r" b="b"/>
                <a:pathLst>
                  <a:path w="3457" h="2226" extrusionOk="0">
                    <a:moveTo>
                      <a:pt x="2961" y="1"/>
                    </a:moveTo>
                    <a:lnTo>
                      <a:pt x="2961" y="1"/>
                    </a:lnTo>
                    <a:cubicBezTo>
                      <a:pt x="2193" y="373"/>
                      <a:pt x="1523" y="869"/>
                      <a:pt x="804" y="1364"/>
                    </a:cubicBezTo>
                    <a:cubicBezTo>
                      <a:pt x="606" y="1538"/>
                      <a:pt x="110" y="1786"/>
                      <a:pt x="61" y="1959"/>
                    </a:cubicBezTo>
                    <a:cubicBezTo>
                      <a:pt x="1" y="2170"/>
                      <a:pt x="168" y="2225"/>
                      <a:pt x="365" y="2225"/>
                    </a:cubicBezTo>
                    <a:cubicBezTo>
                      <a:pt x="493" y="2225"/>
                      <a:pt x="633" y="2202"/>
                      <a:pt x="730" y="2182"/>
                    </a:cubicBezTo>
                    <a:cubicBezTo>
                      <a:pt x="1697" y="1860"/>
                      <a:pt x="2564" y="1439"/>
                      <a:pt x="3457" y="993"/>
                    </a:cubicBezTo>
                    <a:lnTo>
                      <a:pt x="3457" y="993"/>
                    </a:lnTo>
                    <a:cubicBezTo>
                      <a:pt x="2912" y="1092"/>
                      <a:pt x="2341" y="1216"/>
                      <a:pt x="1796" y="1364"/>
                    </a:cubicBezTo>
                    <a:cubicBezTo>
                      <a:pt x="2267" y="1092"/>
                      <a:pt x="2688" y="794"/>
                      <a:pt x="3135" y="472"/>
                    </a:cubicBezTo>
                    <a:lnTo>
                      <a:pt x="3135" y="472"/>
                    </a:lnTo>
                    <a:cubicBezTo>
                      <a:pt x="2589" y="720"/>
                      <a:pt x="2069" y="968"/>
                      <a:pt x="1523" y="1191"/>
                    </a:cubicBezTo>
                    <a:cubicBezTo>
                      <a:pt x="2019" y="794"/>
                      <a:pt x="2465" y="422"/>
                      <a:pt x="2961" y="1"/>
                    </a:cubicBezTo>
                    <a:close/>
                  </a:path>
                </a:pathLst>
              </a:custGeom>
              <a:solidFill>
                <a:srgbClr val="272626">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6" name="Google Shape;12146;p30"/>
              <p:cNvSpPr/>
              <p:nvPr/>
            </p:nvSpPr>
            <p:spPr>
              <a:xfrm>
                <a:off x="3881300" y="287075"/>
                <a:ext cx="138825" cy="91775"/>
              </a:xfrm>
              <a:custGeom>
                <a:avLst/>
                <a:gdLst/>
                <a:ahLst/>
                <a:cxnLst/>
                <a:rect l="l" t="t" r="r" b="b"/>
                <a:pathLst>
                  <a:path w="5553" h="3671" extrusionOk="0">
                    <a:moveTo>
                      <a:pt x="3255" y="0"/>
                    </a:moveTo>
                    <a:cubicBezTo>
                      <a:pt x="3149" y="0"/>
                      <a:pt x="3039" y="6"/>
                      <a:pt x="2925" y="17"/>
                    </a:cubicBezTo>
                    <a:cubicBezTo>
                      <a:pt x="2801" y="17"/>
                      <a:pt x="2677" y="67"/>
                      <a:pt x="2553" y="92"/>
                    </a:cubicBezTo>
                    <a:cubicBezTo>
                      <a:pt x="2033" y="191"/>
                      <a:pt x="1537" y="389"/>
                      <a:pt x="1165" y="712"/>
                    </a:cubicBezTo>
                    <a:cubicBezTo>
                      <a:pt x="744" y="984"/>
                      <a:pt x="446" y="1381"/>
                      <a:pt x="248" y="1728"/>
                    </a:cubicBezTo>
                    <a:cubicBezTo>
                      <a:pt x="74" y="2075"/>
                      <a:pt x="0" y="2447"/>
                      <a:pt x="174" y="2744"/>
                    </a:cubicBezTo>
                    <a:cubicBezTo>
                      <a:pt x="372" y="3190"/>
                      <a:pt x="868" y="3488"/>
                      <a:pt x="1463" y="3612"/>
                    </a:cubicBezTo>
                    <a:cubicBezTo>
                      <a:pt x="1660" y="3651"/>
                      <a:pt x="1878" y="3671"/>
                      <a:pt x="2102" y="3671"/>
                    </a:cubicBezTo>
                    <a:cubicBezTo>
                      <a:pt x="2579" y="3671"/>
                      <a:pt x="3082" y="3582"/>
                      <a:pt x="3471" y="3414"/>
                    </a:cubicBezTo>
                    <a:cubicBezTo>
                      <a:pt x="3768" y="3290"/>
                      <a:pt x="4016" y="3116"/>
                      <a:pt x="4264" y="2967"/>
                    </a:cubicBezTo>
                    <a:cubicBezTo>
                      <a:pt x="4661" y="2719"/>
                      <a:pt x="5032" y="2397"/>
                      <a:pt x="5280" y="2075"/>
                    </a:cubicBezTo>
                    <a:cubicBezTo>
                      <a:pt x="5503" y="1753"/>
                      <a:pt x="5553" y="1430"/>
                      <a:pt x="5454" y="1108"/>
                    </a:cubicBezTo>
                    <a:cubicBezTo>
                      <a:pt x="5330" y="811"/>
                      <a:pt x="5082" y="513"/>
                      <a:pt x="4760" y="364"/>
                    </a:cubicBezTo>
                    <a:cubicBezTo>
                      <a:pt x="4280" y="156"/>
                      <a:pt x="3818" y="0"/>
                      <a:pt x="3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7" name="Google Shape;12147;p30"/>
              <p:cNvSpPr/>
              <p:nvPr/>
            </p:nvSpPr>
            <p:spPr>
              <a:xfrm>
                <a:off x="3892450" y="289975"/>
                <a:ext cx="115300" cy="78625"/>
              </a:xfrm>
              <a:custGeom>
                <a:avLst/>
                <a:gdLst/>
                <a:ahLst/>
                <a:cxnLst/>
                <a:rect l="l" t="t" r="r" b="b"/>
                <a:pathLst>
                  <a:path w="4612" h="3145" extrusionOk="0">
                    <a:moveTo>
                      <a:pt x="2727" y="1"/>
                    </a:moveTo>
                    <a:cubicBezTo>
                      <a:pt x="2107" y="75"/>
                      <a:pt x="1661" y="323"/>
                      <a:pt x="1141" y="571"/>
                    </a:cubicBezTo>
                    <a:cubicBezTo>
                      <a:pt x="595" y="843"/>
                      <a:pt x="347" y="1240"/>
                      <a:pt x="124" y="1686"/>
                    </a:cubicBezTo>
                    <a:cubicBezTo>
                      <a:pt x="50" y="1810"/>
                      <a:pt x="0" y="1959"/>
                      <a:pt x="99" y="2058"/>
                    </a:cubicBezTo>
                    <a:cubicBezTo>
                      <a:pt x="149" y="2108"/>
                      <a:pt x="248" y="2132"/>
                      <a:pt x="273" y="2207"/>
                    </a:cubicBezTo>
                    <a:cubicBezTo>
                      <a:pt x="273" y="2256"/>
                      <a:pt x="273" y="2306"/>
                      <a:pt x="248" y="2331"/>
                    </a:cubicBezTo>
                    <a:cubicBezTo>
                      <a:pt x="174" y="2455"/>
                      <a:pt x="149" y="2603"/>
                      <a:pt x="298" y="2678"/>
                    </a:cubicBezTo>
                    <a:cubicBezTo>
                      <a:pt x="340" y="2699"/>
                      <a:pt x="390" y="2706"/>
                      <a:pt x="444" y="2706"/>
                    </a:cubicBezTo>
                    <a:cubicBezTo>
                      <a:pt x="518" y="2706"/>
                      <a:pt x="598" y="2692"/>
                      <a:pt x="670" y="2678"/>
                    </a:cubicBezTo>
                    <a:cubicBezTo>
                      <a:pt x="732" y="2678"/>
                      <a:pt x="806" y="2665"/>
                      <a:pt x="871" y="2665"/>
                    </a:cubicBezTo>
                    <a:cubicBezTo>
                      <a:pt x="936" y="2665"/>
                      <a:pt x="992" y="2678"/>
                      <a:pt x="1017" y="2727"/>
                    </a:cubicBezTo>
                    <a:cubicBezTo>
                      <a:pt x="1116" y="2827"/>
                      <a:pt x="1017" y="2951"/>
                      <a:pt x="1041" y="3050"/>
                    </a:cubicBezTo>
                    <a:cubicBezTo>
                      <a:pt x="1077" y="3103"/>
                      <a:pt x="1190" y="3144"/>
                      <a:pt x="1325" y="3144"/>
                    </a:cubicBezTo>
                    <a:cubicBezTo>
                      <a:pt x="1377" y="3144"/>
                      <a:pt x="1432" y="3138"/>
                      <a:pt x="1488" y="3124"/>
                    </a:cubicBezTo>
                    <a:cubicBezTo>
                      <a:pt x="2479" y="3000"/>
                      <a:pt x="3446" y="2579"/>
                      <a:pt x="4239" y="2058"/>
                    </a:cubicBezTo>
                    <a:cubicBezTo>
                      <a:pt x="4388" y="1959"/>
                      <a:pt x="4562" y="1810"/>
                      <a:pt x="4487" y="1686"/>
                    </a:cubicBezTo>
                    <a:cubicBezTo>
                      <a:pt x="4462" y="1612"/>
                      <a:pt x="4338" y="1587"/>
                      <a:pt x="4215" y="1562"/>
                    </a:cubicBezTo>
                    <a:cubicBezTo>
                      <a:pt x="4091" y="1513"/>
                      <a:pt x="3967" y="1488"/>
                      <a:pt x="3967" y="1389"/>
                    </a:cubicBezTo>
                    <a:cubicBezTo>
                      <a:pt x="3967" y="1314"/>
                      <a:pt x="4066" y="1240"/>
                      <a:pt x="4190" y="1190"/>
                    </a:cubicBezTo>
                    <a:cubicBezTo>
                      <a:pt x="4314" y="1141"/>
                      <a:pt x="4438" y="1116"/>
                      <a:pt x="4512" y="1017"/>
                    </a:cubicBezTo>
                    <a:cubicBezTo>
                      <a:pt x="4611" y="943"/>
                      <a:pt x="4586" y="769"/>
                      <a:pt x="4487" y="719"/>
                    </a:cubicBezTo>
                    <a:cubicBezTo>
                      <a:pt x="4438" y="695"/>
                      <a:pt x="4363" y="645"/>
                      <a:pt x="4314" y="645"/>
                    </a:cubicBezTo>
                    <a:cubicBezTo>
                      <a:pt x="4091" y="620"/>
                      <a:pt x="3892" y="571"/>
                      <a:pt x="3719" y="521"/>
                    </a:cubicBezTo>
                    <a:cubicBezTo>
                      <a:pt x="3644" y="521"/>
                      <a:pt x="3595" y="496"/>
                      <a:pt x="3595" y="472"/>
                    </a:cubicBezTo>
                    <a:cubicBezTo>
                      <a:pt x="3545" y="397"/>
                      <a:pt x="3744" y="348"/>
                      <a:pt x="3818" y="248"/>
                    </a:cubicBezTo>
                    <a:cubicBezTo>
                      <a:pt x="3843" y="149"/>
                      <a:pt x="3719" y="100"/>
                      <a:pt x="3595" y="75"/>
                    </a:cubicBezTo>
                    <a:cubicBezTo>
                      <a:pt x="3273" y="1"/>
                      <a:pt x="2975" y="1"/>
                      <a:pt x="2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8" name="Google Shape;12148;p30"/>
              <p:cNvSpPr/>
              <p:nvPr/>
            </p:nvSpPr>
            <p:spPr>
              <a:xfrm>
                <a:off x="3935925" y="302250"/>
                <a:ext cx="4275" cy="3300"/>
              </a:xfrm>
              <a:custGeom>
                <a:avLst/>
                <a:gdLst/>
                <a:ahLst/>
                <a:cxnLst/>
                <a:rect l="l" t="t" r="r" b="b"/>
                <a:pathLst>
                  <a:path w="171" h="132" extrusionOk="0">
                    <a:moveTo>
                      <a:pt x="93" y="1"/>
                    </a:moveTo>
                    <a:cubicBezTo>
                      <a:pt x="48" y="1"/>
                      <a:pt x="1" y="45"/>
                      <a:pt x="21" y="107"/>
                    </a:cubicBezTo>
                    <a:cubicBezTo>
                      <a:pt x="46" y="107"/>
                      <a:pt x="46" y="131"/>
                      <a:pt x="121" y="131"/>
                    </a:cubicBezTo>
                    <a:cubicBezTo>
                      <a:pt x="170" y="107"/>
                      <a:pt x="170" y="7"/>
                      <a:pt x="121" y="7"/>
                    </a:cubicBezTo>
                    <a:cubicBezTo>
                      <a:pt x="112" y="3"/>
                      <a:pt x="102"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9" name="Google Shape;12149;p30"/>
              <p:cNvSpPr/>
              <p:nvPr/>
            </p:nvSpPr>
            <p:spPr>
              <a:xfrm>
                <a:off x="3905100" y="326475"/>
                <a:ext cx="3875" cy="2450"/>
              </a:xfrm>
              <a:custGeom>
                <a:avLst/>
                <a:gdLst/>
                <a:ahLst/>
                <a:cxnLst/>
                <a:rect l="l" t="t" r="r" b="b"/>
                <a:pathLst>
                  <a:path w="155" h="98" extrusionOk="0">
                    <a:moveTo>
                      <a:pt x="73" y="1"/>
                    </a:moveTo>
                    <a:cubicBezTo>
                      <a:pt x="48" y="1"/>
                      <a:pt x="24" y="9"/>
                      <a:pt x="15" y="28"/>
                    </a:cubicBezTo>
                    <a:cubicBezTo>
                      <a:pt x="0" y="71"/>
                      <a:pt x="36" y="98"/>
                      <a:pt x="74" y="98"/>
                    </a:cubicBezTo>
                    <a:cubicBezTo>
                      <a:pt x="101" y="98"/>
                      <a:pt x="128" y="84"/>
                      <a:pt x="139" y="53"/>
                    </a:cubicBezTo>
                    <a:cubicBezTo>
                      <a:pt x="154" y="22"/>
                      <a:pt x="113" y="1"/>
                      <a:pt x="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0" name="Google Shape;12150;p30"/>
              <p:cNvSpPr/>
              <p:nvPr/>
            </p:nvSpPr>
            <p:spPr>
              <a:xfrm>
                <a:off x="3958750" y="300775"/>
                <a:ext cx="12425" cy="7400"/>
              </a:xfrm>
              <a:custGeom>
                <a:avLst/>
                <a:gdLst/>
                <a:ahLst/>
                <a:cxnLst/>
                <a:rect l="l" t="t" r="r" b="b"/>
                <a:pathLst>
                  <a:path w="497" h="296" extrusionOk="0">
                    <a:moveTo>
                      <a:pt x="263" y="0"/>
                    </a:moveTo>
                    <a:cubicBezTo>
                      <a:pt x="172" y="0"/>
                      <a:pt x="94" y="53"/>
                      <a:pt x="75" y="91"/>
                    </a:cubicBezTo>
                    <a:cubicBezTo>
                      <a:pt x="1" y="166"/>
                      <a:pt x="75" y="265"/>
                      <a:pt x="174" y="289"/>
                    </a:cubicBezTo>
                    <a:cubicBezTo>
                      <a:pt x="196" y="294"/>
                      <a:pt x="218" y="296"/>
                      <a:pt x="240" y="296"/>
                    </a:cubicBezTo>
                    <a:cubicBezTo>
                      <a:pt x="339" y="296"/>
                      <a:pt x="427" y="252"/>
                      <a:pt x="447" y="190"/>
                    </a:cubicBezTo>
                    <a:cubicBezTo>
                      <a:pt x="497" y="91"/>
                      <a:pt x="447" y="42"/>
                      <a:pt x="348" y="17"/>
                    </a:cubicBezTo>
                    <a:cubicBezTo>
                      <a:pt x="319" y="5"/>
                      <a:pt x="290" y="0"/>
                      <a:pt x="2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1" name="Google Shape;12151;p30"/>
              <p:cNvSpPr/>
              <p:nvPr/>
            </p:nvSpPr>
            <p:spPr>
              <a:xfrm>
                <a:off x="3915725" y="334075"/>
                <a:ext cx="12350" cy="7100"/>
              </a:xfrm>
              <a:custGeom>
                <a:avLst/>
                <a:gdLst/>
                <a:ahLst/>
                <a:cxnLst/>
                <a:rect l="l" t="t" r="r" b="b"/>
                <a:pathLst>
                  <a:path w="494" h="284" extrusionOk="0">
                    <a:moveTo>
                      <a:pt x="267" y="1"/>
                    </a:moveTo>
                    <a:cubicBezTo>
                      <a:pt x="190" y="1"/>
                      <a:pt x="109" y="31"/>
                      <a:pt x="61" y="98"/>
                    </a:cubicBezTo>
                    <a:cubicBezTo>
                      <a:pt x="1" y="218"/>
                      <a:pt x="113" y="283"/>
                      <a:pt x="234" y="283"/>
                    </a:cubicBezTo>
                    <a:cubicBezTo>
                      <a:pt x="312" y="283"/>
                      <a:pt x="394" y="256"/>
                      <a:pt x="433" y="197"/>
                    </a:cubicBezTo>
                    <a:cubicBezTo>
                      <a:pt x="493" y="75"/>
                      <a:pt x="387" y="1"/>
                      <a:pt x="2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2" name="Google Shape;12152;p30"/>
              <p:cNvSpPr/>
              <p:nvPr/>
            </p:nvSpPr>
            <p:spPr>
              <a:xfrm>
                <a:off x="3914125" y="309100"/>
                <a:ext cx="8700" cy="6800"/>
              </a:xfrm>
              <a:custGeom>
                <a:avLst/>
                <a:gdLst/>
                <a:ahLst/>
                <a:cxnLst/>
                <a:rect l="l" t="t" r="r" b="b"/>
                <a:pathLst>
                  <a:path w="348" h="272" extrusionOk="0">
                    <a:moveTo>
                      <a:pt x="188" y="0"/>
                    </a:moveTo>
                    <a:cubicBezTo>
                      <a:pt x="176" y="0"/>
                      <a:pt x="163" y="1"/>
                      <a:pt x="150" y="4"/>
                    </a:cubicBezTo>
                    <a:cubicBezTo>
                      <a:pt x="51" y="54"/>
                      <a:pt x="1" y="103"/>
                      <a:pt x="1" y="178"/>
                    </a:cubicBezTo>
                    <a:cubicBezTo>
                      <a:pt x="19" y="231"/>
                      <a:pt x="75" y="272"/>
                      <a:pt x="143" y="272"/>
                    </a:cubicBezTo>
                    <a:cubicBezTo>
                      <a:pt x="169" y="272"/>
                      <a:pt x="196" y="266"/>
                      <a:pt x="224" y="252"/>
                    </a:cubicBezTo>
                    <a:cubicBezTo>
                      <a:pt x="274" y="227"/>
                      <a:pt x="348" y="202"/>
                      <a:pt x="348" y="128"/>
                    </a:cubicBezTo>
                    <a:cubicBezTo>
                      <a:pt x="348" y="84"/>
                      <a:pt x="289" y="0"/>
                      <a:pt x="1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3" name="Google Shape;12153;p30"/>
              <p:cNvSpPr/>
              <p:nvPr/>
            </p:nvSpPr>
            <p:spPr>
              <a:xfrm>
                <a:off x="3949850" y="324525"/>
                <a:ext cx="9825" cy="5850"/>
              </a:xfrm>
              <a:custGeom>
                <a:avLst/>
                <a:gdLst/>
                <a:ahLst/>
                <a:cxnLst/>
                <a:rect l="l" t="t" r="r" b="b"/>
                <a:pathLst>
                  <a:path w="393" h="234" extrusionOk="0">
                    <a:moveTo>
                      <a:pt x="224" y="1"/>
                    </a:moveTo>
                    <a:cubicBezTo>
                      <a:pt x="164" y="1"/>
                      <a:pt x="98" y="25"/>
                      <a:pt x="59" y="83"/>
                    </a:cubicBezTo>
                    <a:cubicBezTo>
                      <a:pt x="1" y="171"/>
                      <a:pt x="89" y="233"/>
                      <a:pt x="182" y="233"/>
                    </a:cubicBezTo>
                    <a:cubicBezTo>
                      <a:pt x="246" y="233"/>
                      <a:pt x="312" y="204"/>
                      <a:pt x="332" y="133"/>
                    </a:cubicBezTo>
                    <a:cubicBezTo>
                      <a:pt x="392" y="58"/>
                      <a:pt x="316"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4" name="Google Shape;12154;p30"/>
              <p:cNvSpPr/>
              <p:nvPr/>
            </p:nvSpPr>
            <p:spPr>
              <a:xfrm>
                <a:off x="3987650" y="319600"/>
                <a:ext cx="10700" cy="6125"/>
              </a:xfrm>
              <a:custGeom>
                <a:avLst/>
                <a:gdLst/>
                <a:ahLst/>
                <a:cxnLst/>
                <a:rect l="l" t="t" r="r" b="b"/>
                <a:pathLst>
                  <a:path w="428" h="245" extrusionOk="0">
                    <a:moveTo>
                      <a:pt x="228" y="1"/>
                    </a:moveTo>
                    <a:cubicBezTo>
                      <a:pt x="164" y="1"/>
                      <a:pt x="97" y="25"/>
                      <a:pt x="59" y="82"/>
                    </a:cubicBezTo>
                    <a:cubicBezTo>
                      <a:pt x="1" y="185"/>
                      <a:pt x="99" y="244"/>
                      <a:pt x="204" y="244"/>
                    </a:cubicBezTo>
                    <a:cubicBezTo>
                      <a:pt x="276" y="244"/>
                      <a:pt x="352" y="217"/>
                      <a:pt x="382" y="156"/>
                    </a:cubicBezTo>
                    <a:cubicBezTo>
                      <a:pt x="428" y="64"/>
                      <a:pt x="332" y="1"/>
                      <a:pt x="2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5" name="Google Shape;12155;p30"/>
              <p:cNvSpPr/>
              <p:nvPr/>
            </p:nvSpPr>
            <p:spPr>
              <a:xfrm>
                <a:off x="3951475" y="347500"/>
                <a:ext cx="10700" cy="6550"/>
              </a:xfrm>
              <a:custGeom>
                <a:avLst/>
                <a:gdLst/>
                <a:ahLst/>
                <a:cxnLst/>
                <a:rect l="l" t="t" r="r" b="b"/>
                <a:pathLst>
                  <a:path w="428" h="262" extrusionOk="0">
                    <a:moveTo>
                      <a:pt x="219" y="0"/>
                    </a:moveTo>
                    <a:cubicBezTo>
                      <a:pt x="152" y="0"/>
                      <a:pt x="82" y="25"/>
                      <a:pt x="44" y="81"/>
                    </a:cubicBezTo>
                    <a:cubicBezTo>
                      <a:pt x="1" y="197"/>
                      <a:pt x="83" y="262"/>
                      <a:pt x="179" y="262"/>
                    </a:cubicBezTo>
                    <a:cubicBezTo>
                      <a:pt x="249" y="262"/>
                      <a:pt x="325" y="228"/>
                      <a:pt x="366" y="156"/>
                    </a:cubicBezTo>
                    <a:cubicBezTo>
                      <a:pt x="427" y="64"/>
                      <a:pt x="32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6" name="Google Shape;12156;p30"/>
              <p:cNvSpPr/>
              <p:nvPr/>
            </p:nvSpPr>
            <p:spPr>
              <a:xfrm>
                <a:off x="3934325" y="338725"/>
                <a:ext cx="12700" cy="7375"/>
              </a:xfrm>
              <a:custGeom>
                <a:avLst/>
                <a:gdLst/>
                <a:ahLst/>
                <a:cxnLst/>
                <a:rect l="l" t="t" r="r" b="b"/>
                <a:pathLst>
                  <a:path w="508" h="295" extrusionOk="0">
                    <a:moveTo>
                      <a:pt x="275" y="1"/>
                    </a:moveTo>
                    <a:cubicBezTo>
                      <a:pt x="195" y="1"/>
                      <a:pt x="109" y="33"/>
                      <a:pt x="61" y="110"/>
                    </a:cubicBezTo>
                    <a:cubicBezTo>
                      <a:pt x="0" y="216"/>
                      <a:pt x="115" y="294"/>
                      <a:pt x="236" y="294"/>
                    </a:cubicBezTo>
                    <a:cubicBezTo>
                      <a:pt x="313" y="294"/>
                      <a:pt x="394" y="262"/>
                      <a:pt x="432" y="184"/>
                    </a:cubicBezTo>
                    <a:cubicBezTo>
                      <a:pt x="508" y="79"/>
                      <a:pt x="399"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7" name="Google Shape;12157;p30"/>
              <p:cNvSpPr/>
              <p:nvPr/>
            </p:nvSpPr>
            <p:spPr>
              <a:xfrm>
                <a:off x="3970375" y="334075"/>
                <a:ext cx="11625" cy="6775"/>
              </a:xfrm>
              <a:custGeom>
                <a:avLst/>
                <a:gdLst/>
                <a:ahLst/>
                <a:cxnLst/>
                <a:rect l="l" t="t" r="r" b="b"/>
                <a:pathLst>
                  <a:path w="465" h="271" extrusionOk="0">
                    <a:moveTo>
                      <a:pt x="249" y="1"/>
                    </a:moveTo>
                    <a:cubicBezTo>
                      <a:pt x="180" y="1"/>
                      <a:pt x="110" y="31"/>
                      <a:pt x="81" y="98"/>
                    </a:cubicBezTo>
                    <a:cubicBezTo>
                      <a:pt x="0" y="195"/>
                      <a:pt x="109" y="271"/>
                      <a:pt x="229" y="271"/>
                    </a:cubicBezTo>
                    <a:cubicBezTo>
                      <a:pt x="293" y="271"/>
                      <a:pt x="360" y="249"/>
                      <a:pt x="403" y="197"/>
                    </a:cubicBezTo>
                    <a:cubicBezTo>
                      <a:pt x="464" y="75"/>
                      <a:pt x="358" y="1"/>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8" name="Google Shape;12158;p30"/>
              <p:cNvSpPr/>
              <p:nvPr/>
            </p:nvSpPr>
            <p:spPr>
              <a:xfrm>
                <a:off x="3922800" y="363375"/>
                <a:ext cx="10575" cy="7400"/>
              </a:xfrm>
              <a:custGeom>
                <a:avLst/>
                <a:gdLst/>
                <a:ahLst/>
                <a:cxnLst/>
                <a:rect l="l" t="t" r="r" b="b"/>
                <a:pathLst>
                  <a:path w="423" h="296" extrusionOk="0">
                    <a:moveTo>
                      <a:pt x="229" y="0"/>
                    </a:moveTo>
                    <a:cubicBezTo>
                      <a:pt x="148" y="0"/>
                      <a:pt x="70" y="58"/>
                      <a:pt x="51" y="116"/>
                    </a:cubicBezTo>
                    <a:cubicBezTo>
                      <a:pt x="1" y="165"/>
                      <a:pt x="51" y="264"/>
                      <a:pt x="150" y="289"/>
                    </a:cubicBezTo>
                    <a:cubicBezTo>
                      <a:pt x="167" y="294"/>
                      <a:pt x="186" y="296"/>
                      <a:pt x="204" y="296"/>
                    </a:cubicBezTo>
                    <a:cubicBezTo>
                      <a:pt x="290" y="296"/>
                      <a:pt x="377" y="251"/>
                      <a:pt x="398" y="190"/>
                    </a:cubicBezTo>
                    <a:cubicBezTo>
                      <a:pt x="422" y="116"/>
                      <a:pt x="398" y="41"/>
                      <a:pt x="298" y="17"/>
                    </a:cubicBezTo>
                    <a:cubicBezTo>
                      <a:pt x="276" y="5"/>
                      <a:pt x="25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59" name="Google Shape;12159;p30"/>
            <p:cNvGrpSpPr/>
            <p:nvPr/>
          </p:nvGrpSpPr>
          <p:grpSpPr>
            <a:xfrm rot="-6334814" flipH="1">
              <a:off x="8586724" y="540497"/>
              <a:ext cx="535525" cy="403819"/>
              <a:chOff x="3693500" y="1118850"/>
              <a:chExt cx="535500" cy="403800"/>
            </a:xfrm>
          </p:grpSpPr>
          <p:sp>
            <p:nvSpPr>
              <p:cNvPr id="12160" name="Google Shape;12160;p30"/>
              <p:cNvSpPr/>
              <p:nvPr/>
            </p:nvSpPr>
            <p:spPr>
              <a:xfrm>
                <a:off x="3978600" y="1346375"/>
                <a:ext cx="135125" cy="119900"/>
              </a:xfrm>
              <a:custGeom>
                <a:avLst/>
                <a:gdLst/>
                <a:ahLst/>
                <a:cxnLst/>
                <a:rect l="l" t="t" r="r" b="b"/>
                <a:pathLst>
                  <a:path w="5405" h="4796" extrusionOk="0">
                    <a:moveTo>
                      <a:pt x="588" y="0"/>
                    </a:moveTo>
                    <a:cubicBezTo>
                      <a:pt x="478" y="0"/>
                      <a:pt x="377" y="17"/>
                      <a:pt x="298" y="60"/>
                    </a:cubicBezTo>
                    <a:cubicBezTo>
                      <a:pt x="0" y="259"/>
                      <a:pt x="322" y="903"/>
                      <a:pt x="397" y="1101"/>
                    </a:cubicBezTo>
                    <a:cubicBezTo>
                      <a:pt x="521" y="1473"/>
                      <a:pt x="694" y="1845"/>
                      <a:pt x="892" y="2217"/>
                    </a:cubicBezTo>
                    <a:cubicBezTo>
                      <a:pt x="1165" y="2614"/>
                      <a:pt x="1438" y="2985"/>
                      <a:pt x="1760" y="3357"/>
                    </a:cubicBezTo>
                    <a:cubicBezTo>
                      <a:pt x="2182" y="3853"/>
                      <a:pt x="2727" y="4324"/>
                      <a:pt x="3371" y="4671"/>
                    </a:cubicBezTo>
                    <a:cubicBezTo>
                      <a:pt x="3495" y="4721"/>
                      <a:pt x="3619" y="4795"/>
                      <a:pt x="3768" y="4795"/>
                    </a:cubicBezTo>
                    <a:cubicBezTo>
                      <a:pt x="3917" y="4795"/>
                      <a:pt x="4140" y="4721"/>
                      <a:pt x="4239" y="4597"/>
                    </a:cubicBezTo>
                    <a:cubicBezTo>
                      <a:pt x="4264" y="4547"/>
                      <a:pt x="4289" y="4498"/>
                      <a:pt x="4338" y="4448"/>
                    </a:cubicBezTo>
                    <a:cubicBezTo>
                      <a:pt x="4462" y="4299"/>
                      <a:pt x="4784" y="4324"/>
                      <a:pt x="4884" y="4175"/>
                    </a:cubicBezTo>
                    <a:cubicBezTo>
                      <a:pt x="4958" y="4076"/>
                      <a:pt x="4908" y="3952"/>
                      <a:pt x="4983" y="3853"/>
                    </a:cubicBezTo>
                    <a:cubicBezTo>
                      <a:pt x="5032" y="3754"/>
                      <a:pt x="5156" y="3729"/>
                      <a:pt x="5255" y="3680"/>
                    </a:cubicBezTo>
                    <a:cubicBezTo>
                      <a:pt x="5379" y="3580"/>
                      <a:pt x="5404" y="3456"/>
                      <a:pt x="5404" y="3357"/>
                    </a:cubicBezTo>
                    <a:cubicBezTo>
                      <a:pt x="5404" y="3258"/>
                      <a:pt x="5330" y="3184"/>
                      <a:pt x="5255" y="3085"/>
                    </a:cubicBezTo>
                    <a:cubicBezTo>
                      <a:pt x="4983" y="2738"/>
                      <a:pt x="4611" y="2465"/>
                      <a:pt x="4264" y="2143"/>
                    </a:cubicBezTo>
                    <a:cubicBezTo>
                      <a:pt x="3718" y="1696"/>
                      <a:pt x="3124" y="1225"/>
                      <a:pt x="2504" y="779"/>
                    </a:cubicBezTo>
                    <a:cubicBezTo>
                      <a:pt x="2182" y="581"/>
                      <a:pt x="1884" y="383"/>
                      <a:pt x="1512" y="234"/>
                    </a:cubicBezTo>
                    <a:cubicBezTo>
                      <a:pt x="1344" y="159"/>
                      <a:pt x="923" y="0"/>
                      <a:pt x="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1" name="Google Shape;12161;p30"/>
              <p:cNvSpPr/>
              <p:nvPr/>
            </p:nvSpPr>
            <p:spPr>
              <a:xfrm>
                <a:off x="3995325" y="1358850"/>
                <a:ext cx="70675" cy="80150"/>
              </a:xfrm>
              <a:custGeom>
                <a:avLst/>
                <a:gdLst/>
                <a:ahLst/>
                <a:cxnLst/>
                <a:rect l="l" t="t" r="r" b="b"/>
                <a:pathLst>
                  <a:path w="2827" h="3206" extrusionOk="0">
                    <a:moveTo>
                      <a:pt x="617" y="0"/>
                    </a:moveTo>
                    <a:cubicBezTo>
                      <a:pt x="350" y="0"/>
                      <a:pt x="131" y="123"/>
                      <a:pt x="75" y="479"/>
                    </a:cubicBezTo>
                    <a:cubicBezTo>
                      <a:pt x="0" y="826"/>
                      <a:pt x="199" y="1148"/>
                      <a:pt x="347" y="1445"/>
                    </a:cubicBezTo>
                    <a:cubicBezTo>
                      <a:pt x="496" y="1768"/>
                      <a:pt x="719" y="2065"/>
                      <a:pt x="967" y="2363"/>
                    </a:cubicBezTo>
                    <a:cubicBezTo>
                      <a:pt x="1091" y="2511"/>
                      <a:pt x="1240" y="2685"/>
                      <a:pt x="1438" y="2834"/>
                    </a:cubicBezTo>
                    <a:cubicBezTo>
                      <a:pt x="1587" y="2933"/>
                      <a:pt x="1884" y="3081"/>
                      <a:pt x="1959" y="3205"/>
                    </a:cubicBezTo>
                    <a:cubicBezTo>
                      <a:pt x="1760" y="2834"/>
                      <a:pt x="1562" y="2486"/>
                      <a:pt x="1265" y="2139"/>
                    </a:cubicBezTo>
                    <a:lnTo>
                      <a:pt x="1265" y="2139"/>
                    </a:lnTo>
                    <a:cubicBezTo>
                      <a:pt x="1636" y="2437"/>
                      <a:pt x="2083" y="2610"/>
                      <a:pt x="2578" y="2734"/>
                    </a:cubicBezTo>
                    <a:cubicBezTo>
                      <a:pt x="2306" y="2313"/>
                      <a:pt x="1884" y="1941"/>
                      <a:pt x="1488" y="1594"/>
                    </a:cubicBezTo>
                    <a:lnTo>
                      <a:pt x="1488" y="1594"/>
                    </a:lnTo>
                    <a:cubicBezTo>
                      <a:pt x="1884" y="1817"/>
                      <a:pt x="2355" y="1991"/>
                      <a:pt x="2826" y="2115"/>
                    </a:cubicBezTo>
                    <a:cubicBezTo>
                      <a:pt x="2678" y="1495"/>
                      <a:pt x="2331" y="950"/>
                      <a:pt x="1835" y="503"/>
                    </a:cubicBezTo>
                    <a:cubicBezTo>
                      <a:pt x="1634" y="334"/>
                      <a:pt x="1059" y="0"/>
                      <a:pt x="617"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2" name="Google Shape;12162;p30"/>
              <p:cNvSpPr/>
              <p:nvPr/>
            </p:nvSpPr>
            <p:spPr>
              <a:xfrm>
                <a:off x="3930250" y="1364650"/>
                <a:ext cx="68825" cy="145000"/>
              </a:xfrm>
              <a:custGeom>
                <a:avLst/>
                <a:gdLst/>
                <a:ahLst/>
                <a:cxnLst/>
                <a:rect l="l" t="t" r="r" b="b"/>
                <a:pathLst>
                  <a:path w="2753" h="5800" extrusionOk="0">
                    <a:moveTo>
                      <a:pt x="784" y="1"/>
                    </a:moveTo>
                    <a:cubicBezTo>
                      <a:pt x="756" y="1"/>
                      <a:pt x="726" y="8"/>
                      <a:pt x="695" y="23"/>
                    </a:cubicBezTo>
                    <a:cubicBezTo>
                      <a:pt x="397" y="172"/>
                      <a:pt x="348" y="767"/>
                      <a:pt x="273" y="965"/>
                    </a:cubicBezTo>
                    <a:cubicBezTo>
                      <a:pt x="100" y="1635"/>
                      <a:pt x="0" y="2354"/>
                      <a:pt x="0" y="2998"/>
                    </a:cubicBezTo>
                    <a:cubicBezTo>
                      <a:pt x="25" y="3370"/>
                      <a:pt x="75" y="3742"/>
                      <a:pt x="124" y="4089"/>
                    </a:cubicBezTo>
                    <a:cubicBezTo>
                      <a:pt x="224" y="4684"/>
                      <a:pt x="447" y="5229"/>
                      <a:pt x="868" y="5700"/>
                    </a:cubicBezTo>
                    <a:cubicBezTo>
                      <a:pt x="893" y="5725"/>
                      <a:pt x="942" y="5750"/>
                      <a:pt x="992" y="5799"/>
                    </a:cubicBezTo>
                    <a:cubicBezTo>
                      <a:pt x="1066" y="5799"/>
                      <a:pt x="1116" y="5799"/>
                      <a:pt x="1190" y="5750"/>
                    </a:cubicBezTo>
                    <a:cubicBezTo>
                      <a:pt x="1364" y="5700"/>
                      <a:pt x="1513" y="5675"/>
                      <a:pt x="1711" y="5601"/>
                    </a:cubicBezTo>
                    <a:cubicBezTo>
                      <a:pt x="1959" y="5551"/>
                      <a:pt x="2232" y="5452"/>
                      <a:pt x="2430" y="5254"/>
                    </a:cubicBezTo>
                    <a:cubicBezTo>
                      <a:pt x="2579" y="5130"/>
                      <a:pt x="2603" y="4957"/>
                      <a:pt x="2628" y="4808"/>
                    </a:cubicBezTo>
                    <a:cubicBezTo>
                      <a:pt x="2752" y="4015"/>
                      <a:pt x="2554" y="3320"/>
                      <a:pt x="2232" y="2626"/>
                    </a:cubicBezTo>
                    <a:cubicBezTo>
                      <a:pt x="1934" y="1957"/>
                      <a:pt x="1513" y="1337"/>
                      <a:pt x="1215" y="643"/>
                    </a:cubicBezTo>
                    <a:cubicBezTo>
                      <a:pt x="1149" y="510"/>
                      <a:pt x="1023" y="1"/>
                      <a:pt x="7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3" name="Google Shape;12163;p30"/>
              <p:cNvSpPr/>
              <p:nvPr/>
            </p:nvSpPr>
            <p:spPr>
              <a:xfrm>
                <a:off x="3933350" y="1377000"/>
                <a:ext cx="56425" cy="96700"/>
              </a:xfrm>
              <a:custGeom>
                <a:avLst/>
                <a:gdLst/>
                <a:ahLst/>
                <a:cxnLst/>
                <a:rect l="l" t="t" r="r" b="b"/>
                <a:pathLst>
                  <a:path w="2257" h="3868" extrusionOk="0">
                    <a:moveTo>
                      <a:pt x="893" y="0"/>
                    </a:moveTo>
                    <a:cubicBezTo>
                      <a:pt x="571" y="25"/>
                      <a:pt x="447" y="199"/>
                      <a:pt x="347" y="422"/>
                    </a:cubicBezTo>
                    <a:cubicBezTo>
                      <a:pt x="100" y="1017"/>
                      <a:pt x="0" y="1513"/>
                      <a:pt x="25" y="2008"/>
                    </a:cubicBezTo>
                    <a:cubicBezTo>
                      <a:pt x="25" y="2653"/>
                      <a:pt x="149" y="3273"/>
                      <a:pt x="323" y="3868"/>
                    </a:cubicBezTo>
                    <a:cubicBezTo>
                      <a:pt x="323" y="3471"/>
                      <a:pt x="372" y="3074"/>
                      <a:pt x="571" y="2653"/>
                    </a:cubicBezTo>
                    <a:cubicBezTo>
                      <a:pt x="744" y="3025"/>
                      <a:pt x="967" y="3397"/>
                      <a:pt x="1190" y="3768"/>
                    </a:cubicBezTo>
                    <a:cubicBezTo>
                      <a:pt x="1215" y="3248"/>
                      <a:pt x="1215" y="2727"/>
                      <a:pt x="1215" y="2207"/>
                    </a:cubicBezTo>
                    <a:cubicBezTo>
                      <a:pt x="1587" y="2405"/>
                      <a:pt x="1884" y="2628"/>
                      <a:pt x="2207" y="2876"/>
                    </a:cubicBezTo>
                    <a:cubicBezTo>
                      <a:pt x="2256" y="2157"/>
                      <a:pt x="2083" y="1513"/>
                      <a:pt x="1884" y="868"/>
                    </a:cubicBezTo>
                    <a:cubicBezTo>
                      <a:pt x="1835" y="645"/>
                      <a:pt x="1760" y="447"/>
                      <a:pt x="1612" y="273"/>
                    </a:cubicBezTo>
                    <a:cubicBezTo>
                      <a:pt x="1463" y="124"/>
                      <a:pt x="1215" y="0"/>
                      <a:pt x="89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4" name="Google Shape;12164;p30"/>
              <p:cNvSpPr/>
              <p:nvPr/>
            </p:nvSpPr>
            <p:spPr>
              <a:xfrm>
                <a:off x="3819325" y="1362200"/>
                <a:ext cx="97925" cy="160450"/>
              </a:xfrm>
              <a:custGeom>
                <a:avLst/>
                <a:gdLst/>
                <a:ahLst/>
                <a:cxnLst/>
                <a:rect l="l" t="t" r="r" b="b"/>
                <a:pathLst>
                  <a:path w="3917" h="6418" extrusionOk="0">
                    <a:moveTo>
                      <a:pt x="3537" y="1"/>
                    </a:moveTo>
                    <a:cubicBezTo>
                      <a:pt x="3070" y="1"/>
                      <a:pt x="2660" y="791"/>
                      <a:pt x="2479" y="1063"/>
                    </a:cubicBezTo>
                    <a:cubicBezTo>
                      <a:pt x="2107" y="1634"/>
                      <a:pt x="1785" y="2229"/>
                      <a:pt x="1413" y="2848"/>
                    </a:cubicBezTo>
                    <a:cubicBezTo>
                      <a:pt x="1041" y="3468"/>
                      <a:pt x="694" y="4088"/>
                      <a:pt x="422" y="4707"/>
                    </a:cubicBezTo>
                    <a:cubicBezTo>
                      <a:pt x="198" y="5228"/>
                      <a:pt x="0" y="5773"/>
                      <a:pt x="99" y="6269"/>
                    </a:cubicBezTo>
                    <a:cubicBezTo>
                      <a:pt x="99" y="6294"/>
                      <a:pt x="124" y="6344"/>
                      <a:pt x="174" y="6344"/>
                    </a:cubicBezTo>
                    <a:cubicBezTo>
                      <a:pt x="186" y="6356"/>
                      <a:pt x="202" y="6361"/>
                      <a:pt x="219" y="6361"/>
                    </a:cubicBezTo>
                    <a:cubicBezTo>
                      <a:pt x="270" y="6361"/>
                      <a:pt x="335" y="6319"/>
                      <a:pt x="372" y="6319"/>
                    </a:cubicBezTo>
                    <a:cubicBezTo>
                      <a:pt x="496" y="6319"/>
                      <a:pt x="570" y="6418"/>
                      <a:pt x="694" y="6418"/>
                    </a:cubicBezTo>
                    <a:cubicBezTo>
                      <a:pt x="818" y="6418"/>
                      <a:pt x="893" y="6344"/>
                      <a:pt x="1016" y="6294"/>
                    </a:cubicBezTo>
                    <a:cubicBezTo>
                      <a:pt x="1240" y="6195"/>
                      <a:pt x="1512" y="6195"/>
                      <a:pt x="1785" y="6096"/>
                    </a:cubicBezTo>
                    <a:cubicBezTo>
                      <a:pt x="2033" y="6021"/>
                      <a:pt x="2206" y="5848"/>
                      <a:pt x="2355" y="5699"/>
                    </a:cubicBezTo>
                    <a:cubicBezTo>
                      <a:pt x="2702" y="5327"/>
                      <a:pt x="2876" y="4931"/>
                      <a:pt x="3049" y="4534"/>
                    </a:cubicBezTo>
                    <a:cubicBezTo>
                      <a:pt x="3471" y="3468"/>
                      <a:pt x="3818" y="2427"/>
                      <a:pt x="3867" y="1386"/>
                    </a:cubicBezTo>
                    <a:lnTo>
                      <a:pt x="3867" y="617"/>
                    </a:lnTo>
                    <a:cubicBezTo>
                      <a:pt x="3843" y="444"/>
                      <a:pt x="3917" y="121"/>
                      <a:pt x="3669" y="22"/>
                    </a:cubicBezTo>
                    <a:cubicBezTo>
                      <a:pt x="3625" y="7"/>
                      <a:pt x="3581" y="1"/>
                      <a:pt x="3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5" name="Google Shape;12165;p30"/>
              <p:cNvSpPr/>
              <p:nvPr/>
            </p:nvSpPr>
            <p:spPr>
              <a:xfrm>
                <a:off x="3837300" y="1381100"/>
                <a:ext cx="84300" cy="101900"/>
              </a:xfrm>
              <a:custGeom>
                <a:avLst/>
                <a:gdLst/>
                <a:ahLst/>
                <a:cxnLst/>
                <a:rect l="l" t="t" r="r" b="b"/>
                <a:pathLst>
                  <a:path w="3372" h="4076" extrusionOk="0">
                    <a:moveTo>
                      <a:pt x="2838" y="0"/>
                    </a:moveTo>
                    <a:cubicBezTo>
                      <a:pt x="2532" y="0"/>
                      <a:pt x="2105" y="321"/>
                      <a:pt x="1884" y="506"/>
                    </a:cubicBezTo>
                    <a:cubicBezTo>
                      <a:pt x="1388" y="1002"/>
                      <a:pt x="1016" y="1596"/>
                      <a:pt x="719" y="2117"/>
                    </a:cubicBezTo>
                    <a:cubicBezTo>
                      <a:pt x="521" y="2439"/>
                      <a:pt x="397" y="2762"/>
                      <a:pt x="273" y="3084"/>
                    </a:cubicBezTo>
                    <a:cubicBezTo>
                      <a:pt x="223" y="3233"/>
                      <a:pt x="174" y="3381"/>
                      <a:pt x="124" y="3580"/>
                    </a:cubicBezTo>
                    <a:cubicBezTo>
                      <a:pt x="78" y="3717"/>
                      <a:pt x="96" y="3917"/>
                      <a:pt x="21" y="4044"/>
                    </a:cubicBezTo>
                    <a:lnTo>
                      <a:pt x="21" y="4044"/>
                    </a:lnTo>
                    <a:cubicBezTo>
                      <a:pt x="335" y="3585"/>
                      <a:pt x="628" y="3148"/>
                      <a:pt x="992" y="2712"/>
                    </a:cubicBezTo>
                    <a:lnTo>
                      <a:pt x="992" y="2712"/>
                    </a:lnTo>
                    <a:cubicBezTo>
                      <a:pt x="992" y="3158"/>
                      <a:pt x="967" y="3580"/>
                      <a:pt x="892" y="4026"/>
                    </a:cubicBezTo>
                    <a:cubicBezTo>
                      <a:pt x="1314" y="3530"/>
                      <a:pt x="1587" y="2960"/>
                      <a:pt x="1760" y="2439"/>
                    </a:cubicBezTo>
                    <a:cubicBezTo>
                      <a:pt x="1859" y="2861"/>
                      <a:pt x="1934" y="3307"/>
                      <a:pt x="2008" y="3728"/>
                    </a:cubicBezTo>
                    <a:cubicBezTo>
                      <a:pt x="2330" y="3158"/>
                      <a:pt x="2677" y="2538"/>
                      <a:pt x="2876" y="1919"/>
                    </a:cubicBezTo>
                    <a:cubicBezTo>
                      <a:pt x="3074" y="1423"/>
                      <a:pt x="3371" y="580"/>
                      <a:pt x="3099" y="134"/>
                    </a:cubicBezTo>
                    <a:cubicBezTo>
                      <a:pt x="3035" y="38"/>
                      <a:pt x="2944" y="0"/>
                      <a:pt x="2838" y="0"/>
                    </a:cubicBezTo>
                    <a:close/>
                    <a:moveTo>
                      <a:pt x="21" y="4044"/>
                    </a:moveTo>
                    <a:cubicBezTo>
                      <a:pt x="14" y="4055"/>
                      <a:pt x="7" y="4065"/>
                      <a:pt x="0" y="4075"/>
                    </a:cubicBezTo>
                    <a:cubicBezTo>
                      <a:pt x="8" y="4066"/>
                      <a:pt x="15" y="4055"/>
                      <a:pt x="21" y="4044"/>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6" name="Google Shape;12166;p30"/>
              <p:cNvSpPr/>
              <p:nvPr/>
            </p:nvSpPr>
            <p:spPr>
              <a:xfrm>
                <a:off x="3710850" y="1347525"/>
                <a:ext cx="197725" cy="113150"/>
              </a:xfrm>
              <a:custGeom>
                <a:avLst/>
                <a:gdLst/>
                <a:ahLst/>
                <a:cxnLst/>
                <a:rect l="l" t="t" r="r" b="b"/>
                <a:pathLst>
                  <a:path w="7909" h="4526" extrusionOk="0">
                    <a:moveTo>
                      <a:pt x="7433" y="0"/>
                    </a:moveTo>
                    <a:cubicBezTo>
                      <a:pt x="7161" y="0"/>
                      <a:pt x="6669" y="194"/>
                      <a:pt x="6496" y="237"/>
                    </a:cubicBezTo>
                    <a:lnTo>
                      <a:pt x="5281" y="609"/>
                    </a:lnTo>
                    <a:cubicBezTo>
                      <a:pt x="4314" y="956"/>
                      <a:pt x="3447" y="1353"/>
                      <a:pt x="2653" y="1824"/>
                    </a:cubicBezTo>
                    <a:cubicBezTo>
                      <a:pt x="1587" y="2444"/>
                      <a:pt x="596" y="3212"/>
                      <a:pt x="75" y="4129"/>
                    </a:cubicBezTo>
                    <a:cubicBezTo>
                      <a:pt x="51" y="4154"/>
                      <a:pt x="1" y="4204"/>
                      <a:pt x="51" y="4253"/>
                    </a:cubicBezTo>
                    <a:cubicBezTo>
                      <a:pt x="61" y="4304"/>
                      <a:pt x="111" y="4317"/>
                      <a:pt x="178" y="4317"/>
                    </a:cubicBezTo>
                    <a:cubicBezTo>
                      <a:pt x="256" y="4317"/>
                      <a:pt x="356" y="4299"/>
                      <a:pt x="438" y="4299"/>
                    </a:cubicBezTo>
                    <a:cubicBezTo>
                      <a:pt x="459" y="4299"/>
                      <a:pt x="479" y="4300"/>
                      <a:pt x="497" y="4303"/>
                    </a:cubicBezTo>
                    <a:cubicBezTo>
                      <a:pt x="695" y="4328"/>
                      <a:pt x="720" y="4526"/>
                      <a:pt x="918" y="4526"/>
                    </a:cubicBezTo>
                    <a:cubicBezTo>
                      <a:pt x="1042" y="4526"/>
                      <a:pt x="1166" y="4452"/>
                      <a:pt x="1290" y="4427"/>
                    </a:cubicBezTo>
                    <a:cubicBezTo>
                      <a:pt x="1348" y="4419"/>
                      <a:pt x="1406" y="4416"/>
                      <a:pt x="1464" y="4416"/>
                    </a:cubicBezTo>
                    <a:cubicBezTo>
                      <a:pt x="1582" y="4416"/>
                      <a:pt x="1703" y="4427"/>
                      <a:pt x="1835" y="4427"/>
                    </a:cubicBezTo>
                    <a:cubicBezTo>
                      <a:pt x="2282" y="4427"/>
                      <a:pt x="2703" y="4179"/>
                      <a:pt x="3100" y="3956"/>
                    </a:cubicBezTo>
                    <a:cubicBezTo>
                      <a:pt x="4389" y="3212"/>
                      <a:pt x="5628" y="2419"/>
                      <a:pt x="6620" y="1452"/>
                    </a:cubicBezTo>
                    <a:cubicBezTo>
                      <a:pt x="6818" y="1229"/>
                      <a:pt x="7909" y="188"/>
                      <a:pt x="7537" y="14"/>
                    </a:cubicBezTo>
                    <a:cubicBezTo>
                      <a:pt x="7508" y="5"/>
                      <a:pt x="7473" y="0"/>
                      <a:pt x="74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7" name="Google Shape;12167;p30"/>
              <p:cNvSpPr/>
              <p:nvPr/>
            </p:nvSpPr>
            <p:spPr>
              <a:xfrm>
                <a:off x="3749275" y="1353400"/>
                <a:ext cx="140725" cy="80025"/>
              </a:xfrm>
              <a:custGeom>
                <a:avLst/>
                <a:gdLst/>
                <a:ahLst/>
                <a:cxnLst/>
                <a:rect l="l" t="t" r="r" b="b"/>
                <a:pathLst>
                  <a:path w="5629" h="3201" extrusionOk="0">
                    <a:moveTo>
                      <a:pt x="5133" y="1"/>
                    </a:moveTo>
                    <a:cubicBezTo>
                      <a:pt x="4973" y="1"/>
                      <a:pt x="4805" y="88"/>
                      <a:pt x="4612" y="176"/>
                    </a:cubicBezTo>
                    <a:cubicBezTo>
                      <a:pt x="3744" y="573"/>
                      <a:pt x="2876" y="969"/>
                      <a:pt x="2034" y="1415"/>
                    </a:cubicBezTo>
                    <a:cubicBezTo>
                      <a:pt x="1265" y="1812"/>
                      <a:pt x="447" y="2283"/>
                      <a:pt x="1" y="2903"/>
                    </a:cubicBezTo>
                    <a:cubicBezTo>
                      <a:pt x="621" y="2655"/>
                      <a:pt x="1240" y="2407"/>
                      <a:pt x="1811" y="2159"/>
                    </a:cubicBezTo>
                    <a:lnTo>
                      <a:pt x="1811" y="2159"/>
                    </a:lnTo>
                    <a:cubicBezTo>
                      <a:pt x="1488" y="2481"/>
                      <a:pt x="1191" y="2828"/>
                      <a:pt x="1017" y="3200"/>
                    </a:cubicBezTo>
                    <a:cubicBezTo>
                      <a:pt x="1563" y="2903"/>
                      <a:pt x="2133" y="2581"/>
                      <a:pt x="2678" y="2233"/>
                    </a:cubicBezTo>
                    <a:lnTo>
                      <a:pt x="2678" y="2233"/>
                    </a:lnTo>
                    <a:cubicBezTo>
                      <a:pt x="2629" y="2481"/>
                      <a:pt x="2529" y="2729"/>
                      <a:pt x="2405" y="2977"/>
                    </a:cubicBezTo>
                    <a:cubicBezTo>
                      <a:pt x="3521" y="2357"/>
                      <a:pt x="4488" y="1589"/>
                      <a:pt x="5231" y="721"/>
                    </a:cubicBezTo>
                    <a:cubicBezTo>
                      <a:pt x="5455" y="473"/>
                      <a:pt x="5628" y="176"/>
                      <a:pt x="5331" y="52"/>
                    </a:cubicBezTo>
                    <a:cubicBezTo>
                      <a:pt x="5265" y="16"/>
                      <a:pt x="5200" y="1"/>
                      <a:pt x="5133"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8" name="Google Shape;12168;p30"/>
              <p:cNvSpPr/>
              <p:nvPr/>
            </p:nvSpPr>
            <p:spPr>
              <a:xfrm>
                <a:off x="4011425" y="1323750"/>
                <a:ext cx="181000" cy="54975"/>
              </a:xfrm>
              <a:custGeom>
                <a:avLst/>
                <a:gdLst/>
                <a:ahLst/>
                <a:cxnLst/>
                <a:rect l="l" t="t" r="r" b="b"/>
                <a:pathLst>
                  <a:path w="7240" h="2199" extrusionOk="0">
                    <a:moveTo>
                      <a:pt x="2689" y="0"/>
                    </a:moveTo>
                    <a:cubicBezTo>
                      <a:pt x="2006" y="0"/>
                      <a:pt x="1318" y="49"/>
                      <a:pt x="621" y="98"/>
                    </a:cubicBezTo>
                    <a:cubicBezTo>
                      <a:pt x="323" y="147"/>
                      <a:pt x="1" y="321"/>
                      <a:pt x="174" y="544"/>
                    </a:cubicBezTo>
                    <a:cubicBezTo>
                      <a:pt x="323" y="717"/>
                      <a:pt x="720" y="891"/>
                      <a:pt x="992" y="1040"/>
                    </a:cubicBezTo>
                    <a:cubicBezTo>
                      <a:pt x="1538" y="1362"/>
                      <a:pt x="2158" y="1635"/>
                      <a:pt x="2827" y="1808"/>
                    </a:cubicBezTo>
                    <a:cubicBezTo>
                      <a:pt x="3628" y="2055"/>
                      <a:pt x="4480" y="2199"/>
                      <a:pt x="5411" y="2199"/>
                    </a:cubicBezTo>
                    <a:cubicBezTo>
                      <a:pt x="5604" y="2199"/>
                      <a:pt x="5800" y="2193"/>
                      <a:pt x="6000" y="2180"/>
                    </a:cubicBezTo>
                    <a:cubicBezTo>
                      <a:pt x="6248" y="2180"/>
                      <a:pt x="6446" y="2155"/>
                      <a:pt x="6694" y="2056"/>
                    </a:cubicBezTo>
                    <a:cubicBezTo>
                      <a:pt x="6917" y="1957"/>
                      <a:pt x="7140" y="1808"/>
                      <a:pt x="7190" y="1635"/>
                    </a:cubicBezTo>
                    <a:cubicBezTo>
                      <a:pt x="7239" y="1535"/>
                      <a:pt x="7190" y="1412"/>
                      <a:pt x="7140" y="1312"/>
                    </a:cubicBezTo>
                    <a:cubicBezTo>
                      <a:pt x="7016" y="1064"/>
                      <a:pt x="6768" y="916"/>
                      <a:pt x="6496" y="767"/>
                    </a:cubicBezTo>
                    <a:cubicBezTo>
                      <a:pt x="5752" y="346"/>
                      <a:pt x="4785" y="147"/>
                      <a:pt x="3769" y="48"/>
                    </a:cubicBezTo>
                    <a:cubicBezTo>
                      <a:pt x="3409" y="14"/>
                      <a:pt x="3050" y="0"/>
                      <a:pt x="26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9" name="Google Shape;12169;p30"/>
              <p:cNvSpPr/>
              <p:nvPr/>
            </p:nvSpPr>
            <p:spPr>
              <a:xfrm>
                <a:off x="4022600" y="1334025"/>
                <a:ext cx="119000" cy="37425"/>
              </a:xfrm>
              <a:custGeom>
                <a:avLst/>
                <a:gdLst/>
                <a:ahLst/>
                <a:cxnLst/>
                <a:rect l="l" t="t" r="r" b="b"/>
                <a:pathLst>
                  <a:path w="4760" h="1497" extrusionOk="0">
                    <a:moveTo>
                      <a:pt x="1303" y="0"/>
                    </a:moveTo>
                    <a:cubicBezTo>
                      <a:pt x="1087" y="0"/>
                      <a:pt x="867" y="3"/>
                      <a:pt x="645" y="9"/>
                    </a:cubicBezTo>
                    <a:cubicBezTo>
                      <a:pt x="422" y="9"/>
                      <a:pt x="0" y="9"/>
                      <a:pt x="25" y="257"/>
                    </a:cubicBezTo>
                    <a:cubicBezTo>
                      <a:pt x="50" y="455"/>
                      <a:pt x="422" y="579"/>
                      <a:pt x="620" y="653"/>
                    </a:cubicBezTo>
                    <a:cubicBezTo>
                      <a:pt x="1636" y="1100"/>
                      <a:pt x="2826" y="1397"/>
                      <a:pt x="4090" y="1496"/>
                    </a:cubicBezTo>
                    <a:cubicBezTo>
                      <a:pt x="3966" y="1372"/>
                      <a:pt x="3843" y="1248"/>
                      <a:pt x="3694" y="1124"/>
                    </a:cubicBezTo>
                    <a:cubicBezTo>
                      <a:pt x="4041" y="1100"/>
                      <a:pt x="4388" y="1075"/>
                      <a:pt x="4760" y="1025"/>
                    </a:cubicBezTo>
                    <a:cubicBezTo>
                      <a:pt x="4487" y="877"/>
                      <a:pt x="4214" y="728"/>
                      <a:pt x="3892" y="604"/>
                    </a:cubicBezTo>
                    <a:cubicBezTo>
                      <a:pt x="4115" y="530"/>
                      <a:pt x="4363" y="480"/>
                      <a:pt x="4586" y="381"/>
                    </a:cubicBezTo>
                    <a:cubicBezTo>
                      <a:pt x="4264" y="232"/>
                      <a:pt x="3892" y="158"/>
                      <a:pt x="3495" y="133"/>
                    </a:cubicBezTo>
                    <a:cubicBezTo>
                      <a:pt x="2765" y="37"/>
                      <a:pt x="2050" y="0"/>
                      <a:pt x="130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0" name="Google Shape;12170;p30"/>
              <p:cNvSpPr/>
              <p:nvPr/>
            </p:nvSpPr>
            <p:spPr>
              <a:xfrm>
                <a:off x="4021975" y="1262100"/>
                <a:ext cx="192750" cy="54450"/>
              </a:xfrm>
              <a:custGeom>
                <a:avLst/>
                <a:gdLst/>
                <a:ahLst/>
                <a:cxnLst/>
                <a:rect l="l" t="t" r="r" b="b"/>
                <a:pathLst>
                  <a:path w="7710" h="2178" extrusionOk="0">
                    <a:moveTo>
                      <a:pt x="6971" y="1"/>
                    </a:moveTo>
                    <a:cubicBezTo>
                      <a:pt x="6935" y="1"/>
                      <a:pt x="6900" y="4"/>
                      <a:pt x="6867" y="10"/>
                    </a:cubicBezTo>
                    <a:cubicBezTo>
                      <a:pt x="6619" y="10"/>
                      <a:pt x="6371" y="60"/>
                      <a:pt x="6123" y="109"/>
                    </a:cubicBezTo>
                    <a:cubicBezTo>
                      <a:pt x="4239" y="432"/>
                      <a:pt x="2355" y="779"/>
                      <a:pt x="521" y="1399"/>
                    </a:cubicBezTo>
                    <a:cubicBezTo>
                      <a:pt x="75" y="1547"/>
                      <a:pt x="0" y="1870"/>
                      <a:pt x="447" y="1894"/>
                    </a:cubicBezTo>
                    <a:cubicBezTo>
                      <a:pt x="918" y="1919"/>
                      <a:pt x="1364" y="1994"/>
                      <a:pt x="1785" y="2043"/>
                    </a:cubicBezTo>
                    <a:cubicBezTo>
                      <a:pt x="2459" y="2127"/>
                      <a:pt x="3167" y="2177"/>
                      <a:pt x="3878" y="2177"/>
                    </a:cubicBezTo>
                    <a:cubicBezTo>
                      <a:pt x="4214" y="2177"/>
                      <a:pt x="4550" y="2166"/>
                      <a:pt x="4884" y="2142"/>
                    </a:cubicBezTo>
                    <a:cubicBezTo>
                      <a:pt x="5454" y="2043"/>
                      <a:pt x="6024" y="2018"/>
                      <a:pt x="6619" y="1919"/>
                    </a:cubicBezTo>
                    <a:cubicBezTo>
                      <a:pt x="6817" y="1894"/>
                      <a:pt x="7065" y="1870"/>
                      <a:pt x="7189" y="1721"/>
                    </a:cubicBezTo>
                    <a:cubicBezTo>
                      <a:pt x="7313" y="1597"/>
                      <a:pt x="7239" y="1399"/>
                      <a:pt x="7338" y="1275"/>
                    </a:cubicBezTo>
                    <a:cubicBezTo>
                      <a:pt x="7388" y="1151"/>
                      <a:pt x="7586" y="1052"/>
                      <a:pt x="7611" y="928"/>
                    </a:cubicBezTo>
                    <a:cubicBezTo>
                      <a:pt x="7710" y="729"/>
                      <a:pt x="7462" y="605"/>
                      <a:pt x="7363" y="407"/>
                    </a:cubicBezTo>
                    <a:cubicBezTo>
                      <a:pt x="7313" y="283"/>
                      <a:pt x="7338" y="134"/>
                      <a:pt x="7239" y="60"/>
                    </a:cubicBezTo>
                    <a:cubicBezTo>
                      <a:pt x="7166" y="24"/>
                      <a:pt x="7067" y="1"/>
                      <a:pt x="69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1" name="Google Shape;12171;p30"/>
              <p:cNvSpPr/>
              <p:nvPr/>
            </p:nvSpPr>
            <p:spPr>
              <a:xfrm>
                <a:off x="4025700" y="1273575"/>
                <a:ext cx="125200" cy="39625"/>
              </a:xfrm>
              <a:custGeom>
                <a:avLst/>
                <a:gdLst/>
                <a:ahLst/>
                <a:cxnLst/>
                <a:rect l="l" t="t" r="r" b="b"/>
                <a:pathLst>
                  <a:path w="5008" h="1585" extrusionOk="0">
                    <a:moveTo>
                      <a:pt x="4397" y="0"/>
                    </a:moveTo>
                    <a:cubicBezTo>
                      <a:pt x="3266" y="0"/>
                      <a:pt x="2052" y="230"/>
                      <a:pt x="892" y="568"/>
                    </a:cubicBezTo>
                    <a:cubicBezTo>
                      <a:pt x="645" y="642"/>
                      <a:pt x="50" y="816"/>
                      <a:pt x="25" y="1064"/>
                    </a:cubicBezTo>
                    <a:cubicBezTo>
                      <a:pt x="0" y="1262"/>
                      <a:pt x="496" y="1386"/>
                      <a:pt x="669" y="1435"/>
                    </a:cubicBezTo>
                    <a:cubicBezTo>
                      <a:pt x="1289" y="1584"/>
                      <a:pt x="2033" y="1584"/>
                      <a:pt x="2776" y="1584"/>
                    </a:cubicBezTo>
                    <a:cubicBezTo>
                      <a:pt x="3247" y="1584"/>
                      <a:pt x="3719" y="1584"/>
                      <a:pt x="4214" y="1559"/>
                    </a:cubicBezTo>
                    <a:cubicBezTo>
                      <a:pt x="3867" y="1411"/>
                      <a:pt x="3495" y="1262"/>
                      <a:pt x="3074" y="1163"/>
                    </a:cubicBezTo>
                    <a:lnTo>
                      <a:pt x="5008" y="791"/>
                    </a:lnTo>
                    <a:cubicBezTo>
                      <a:pt x="4710" y="725"/>
                      <a:pt x="4369" y="692"/>
                      <a:pt x="4020" y="692"/>
                    </a:cubicBezTo>
                    <a:cubicBezTo>
                      <a:pt x="3845" y="692"/>
                      <a:pt x="3669" y="700"/>
                      <a:pt x="3495" y="716"/>
                    </a:cubicBezTo>
                    <a:cubicBezTo>
                      <a:pt x="3991" y="469"/>
                      <a:pt x="4487" y="270"/>
                      <a:pt x="4983" y="22"/>
                    </a:cubicBezTo>
                    <a:cubicBezTo>
                      <a:pt x="4790" y="8"/>
                      <a:pt x="4595" y="0"/>
                      <a:pt x="4397"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2" name="Google Shape;12172;p30"/>
              <p:cNvSpPr/>
              <p:nvPr/>
            </p:nvSpPr>
            <p:spPr>
              <a:xfrm>
                <a:off x="4013950" y="1165175"/>
                <a:ext cx="184675" cy="126900"/>
              </a:xfrm>
              <a:custGeom>
                <a:avLst/>
                <a:gdLst/>
                <a:ahLst/>
                <a:cxnLst/>
                <a:rect l="l" t="t" r="r" b="b"/>
                <a:pathLst>
                  <a:path w="7387" h="5076" extrusionOk="0">
                    <a:moveTo>
                      <a:pt x="6682" y="0"/>
                    </a:moveTo>
                    <a:cubicBezTo>
                      <a:pt x="6638" y="0"/>
                      <a:pt x="6592" y="6"/>
                      <a:pt x="6544" y="20"/>
                    </a:cubicBezTo>
                    <a:cubicBezTo>
                      <a:pt x="6395" y="45"/>
                      <a:pt x="6196" y="95"/>
                      <a:pt x="6048" y="169"/>
                    </a:cubicBezTo>
                    <a:cubicBezTo>
                      <a:pt x="5056" y="590"/>
                      <a:pt x="4189" y="1136"/>
                      <a:pt x="3370" y="1706"/>
                    </a:cubicBezTo>
                    <a:cubicBezTo>
                      <a:pt x="2875" y="2078"/>
                      <a:pt x="2428" y="2450"/>
                      <a:pt x="1957" y="2797"/>
                    </a:cubicBezTo>
                    <a:cubicBezTo>
                      <a:pt x="1486" y="3193"/>
                      <a:pt x="1015" y="3615"/>
                      <a:pt x="619" y="4036"/>
                    </a:cubicBezTo>
                    <a:cubicBezTo>
                      <a:pt x="396" y="4284"/>
                      <a:pt x="148" y="4532"/>
                      <a:pt x="73" y="4805"/>
                    </a:cubicBezTo>
                    <a:cubicBezTo>
                      <a:pt x="0" y="5009"/>
                      <a:pt x="57" y="5076"/>
                      <a:pt x="191" y="5076"/>
                    </a:cubicBezTo>
                    <a:cubicBezTo>
                      <a:pt x="285" y="5076"/>
                      <a:pt x="417" y="5044"/>
                      <a:pt x="569" y="5003"/>
                    </a:cubicBezTo>
                    <a:cubicBezTo>
                      <a:pt x="1362" y="4780"/>
                      <a:pt x="2181" y="4408"/>
                      <a:pt x="2924" y="4036"/>
                    </a:cubicBezTo>
                    <a:cubicBezTo>
                      <a:pt x="4486" y="3292"/>
                      <a:pt x="5924" y="2400"/>
                      <a:pt x="7138" y="1384"/>
                    </a:cubicBezTo>
                    <a:cubicBezTo>
                      <a:pt x="7188" y="1309"/>
                      <a:pt x="7213" y="1284"/>
                      <a:pt x="7262" y="1210"/>
                    </a:cubicBezTo>
                    <a:cubicBezTo>
                      <a:pt x="7287" y="1136"/>
                      <a:pt x="7163" y="1061"/>
                      <a:pt x="7138" y="962"/>
                    </a:cubicBezTo>
                    <a:cubicBezTo>
                      <a:pt x="7064" y="789"/>
                      <a:pt x="7386" y="466"/>
                      <a:pt x="7188" y="342"/>
                    </a:cubicBezTo>
                    <a:cubicBezTo>
                      <a:pt x="7138" y="318"/>
                      <a:pt x="7064" y="318"/>
                      <a:pt x="7039" y="293"/>
                    </a:cubicBezTo>
                    <a:cubicBezTo>
                      <a:pt x="6965" y="268"/>
                      <a:pt x="6965" y="169"/>
                      <a:pt x="6940" y="95"/>
                    </a:cubicBezTo>
                    <a:cubicBezTo>
                      <a:pt x="6887" y="41"/>
                      <a:pt x="6794" y="0"/>
                      <a:pt x="6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3" name="Google Shape;12173;p30"/>
              <p:cNvSpPr/>
              <p:nvPr/>
            </p:nvSpPr>
            <p:spPr>
              <a:xfrm>
                <a:off x="4020725" y="1204700"/>
                <a:ext cx="115925" cy="81075"/>
              </a:xfrm>
              <a:custGeom>
                <a:avLst/>
                <a:gdLst/>
                <a:ahLst/>
                <a:cxnLst/>
                <a:rect l="l" t="t" r="r" b="b"/>
                <a:pathLst>
                  <a:path w="4637" h="3243" extrusionOk="0">
                    <a:moveTo>
                      <a:pt x="3794" y="1"/>
                    </a:moveTo>
                    <a:cubicBezTo>
                      <a:pt x="3347" y="224"/>
                      <a:pt x="2951" y="497"/>
                      <a:pt x="2529" y="720"/>
                    </a:cubicBezTo>
                    <a:cubicBezTo>
                      <a:pt x="1835" y="1216"/>
                      <a:pt x="1240" y="1736"/>
                      <a:pt x="720" y="2306"/>
                    </a:cubicBezTo>
                    <a:cubicBezTo>
                      <a:pt x="571" y="2480"/>
                      <a:pt x="1" y="2976"/>
                      <a:pt x="50" y="3174"/>
                    </a:cubicBezTo>
                    <a:cubicBezTo>
                      <a:pt x="55" y="3223"/>
                      <a:pt x="92" y="3243"/>
                      <a:pt x="150" y="3243"/>
                    </a:cubicBezTo>
                    <a:cubicBezTo>
                      <a:pt x="388" y="3243"/>
                      <a:pt x="972" y="2907"/>
                      <a:pt x="1091" y="2827"/>
                    </a:cubicBezTo>
                    <a:cubicBezTo>
                      <a:pt x="2281" y="2207"/>
                      <a:pt x="3446" y="1563"/>
                      <a:pt x="4636" y="943"/>
                    </a:cubicBezTo>
                    <a:lnTo>
                      <a:pt x="4636" y="943"/>
                    </a:lnTo>
                    <a:cubicBezTo>
                      <a:pt x="4141" y="1067"/>
                      <a:pt x="3670" y="1166"/>
                      <a:pt x="3174" y="1290"/>
                    </a:cubicBezTo>
                    <a:cubicBezTo>
                      <a:pt x="3645" y="918"/>
                      <a:pt x="4091" y="497"/>
                      <a:pt x="4562" y="125"/>
                    </a:cubicBezTo>
                    <a:lnTo>
                      <a:pt x="4562" y="125"/>
                    </a:lnTo>
                    <a:cubicBezTo>
                      <a:pt x="3967" y="472"/>
                      <a:pt x="3347" y="794"/>
                      <a:pt x="2728" y="1067"/>
                    </a:cubicBezTo>
                    <a:cubicBezTo>
                      <a:pt x="2975" y="695"/>
                      <a:pt x="3347" y="323"/>
                      <a:pt x="3794"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4" name="Google Shape;12174;p30"/>
              <p:cNvSpPr/>
              <p:nvPr/>
            </p:nvSpPr>
            <p:spPr>
              <a:xfrm>
                <a:off x="3693500" y="1314975"/>
                <a:ext cx="212600" cy="64550"/>
              </a:xfrm>
              <a:custGeom>
                <a:avLst/>
                <a:gdLst/>
                <a:ahLst/>
                <a:cxnLst/>
                <a:rect l="l" t="t" r="r" b="b"/>
                <a:pathLst>
                  <a:path w="8504" h="2582" extrusionOk="0">
                    <a:moveTo>
                      <a:pt x="5969" y="1"/>
                    </a:moveTo>
                    <a:cubicBezTo>
                      <a:pt x="5740" y="1"/>
                      <a:pt x="5510" y="2"/>
                      <a:pt x="5281" y="2"/>
                    </a:cubicBezTo>
                    <a:cubicBezTo>
                      <a:pt x="3843" y="2"/>
                      <a:pt x="2356" y="27"/>
                      <a:pt x="893" y="424"/>
                    </a:cubicBezTo>
                    <a:cubicBezTo>
                      <a:pt x="695" y="498"/>
                      <a:pt x="497" y="548"/>
                      <a:pt x="298" y="672"/>
                    </a:cubicBezTo>
                    <a:cubicBezTo>
                      <a:pt x="150" y="796"/>
                      <a:pt x="1" y="969"/>
                      <a:pt x="26" y="1118"/>
                    </a:cubicBezTo>
                    <a:cubicBezTo>
                      <a:pt x="26" y="1217"/>
                      <a:pt x="75" y="1292"/>
                      <a:pt x="125" y="1391"/>
                    </a:cubicBezTo>
                    <a:cubicBezTo>
                      <a:pt x="150" y="1515"/>
                      <a:pt x="75" y="1639"/>
                      <a:pt x="125" y="1763"/>
                    </a:cubicBezTo>
                    <a:cubicBezTo>
                      <a:pt x="125" y="1961"/>
                      <a:pt x="274" y="2110"/>
                      <a:pt x="397" y="2258"/>
                    </a:cubicBezTo>
                    <a:cubicBezTo>
                      <a:pt x="497" y="2357"/>
                      <a:pt x="546" y="2457"/>
                      <a:pt x="670" y="2506"/>
                    </a:cubicBezTo>
                    <a:cubicBezTo>
                      <a:pt x="790" y="2561"/>
                      <a:pt x="929" y="2582"/>
                      <a:pt x="1077" y="2582"/>
                    </a:cubicBezTo>
                    <a:cubicBezTo>
                      <a:pt x="1265" y="2582"/>
                      <a:pt x="1467" y="2548"/>
                      <a:pt x="1662" y="2506"/>
                    </a:cubicBezTo>
                    <a:cubicBezTo>
                      <a:pt x="2430" y="2357"/>
                      <a:pt x="3174" y="2159"/>
                      <a:pt x="3967" y="2010"/>
                    </a:cubicBezTo>
                    <a:cubicBezTo>
                      <a:pt x="4389" y="1911"/>
                      <a:pt x="4860" y="1837"/>
                      <a:pt x="5256" y="1663"/>
                    </a:cubicBezTo>
                    <a:cubicBezTo>
                      <a:pt x="5727" y="1515"/>
                      <a:pt x="6149" y="1341"/>
                      <a:pt x="6595" y="1143"/>
                    </a:cubicBezTo>
                    <a:cubicBezTo>
                      <a:pt x="7066" y="969"/>
                      <a:pt x="7512" y="746"/>
                      <a:pt x="7983" y="548"/>
                    </a:cubicBezTo>
                    <a:cubicBezTo>
                      <a:pt x="8429" y="374"/>
                      <a:pt x="8504" y="176"/>
                      <a:pt x="8008" y="126"/>
                    </a:cubicBezTo>
                    <a:cubicBezTo>
                      <a:pt x="7339" y="15"/>
                      <a:pt x="6655" y="1"/>
                      <a:pt x="59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5" name="Google Shape;12175;p30"/>
              <p:cNvSpPr/>
              <p:nvPr/>
            </p:nvSpPr>
            <p:spPr>
              <a:xfrm>
                <a:off x="3766625" y="1316275"/>
                <a:ext cx="117800" cy="37425"/>
              </a:xfrm>
              <a:custGeom>
                <a:avLst/>
                <a:gdLst/>
                <a:ahLst/>
                <a:cxnLst/>
                <a:rect l="l" t="t" r="r" b="b"/>
                <a:pathLst>
                  <a:path w="4712" h="1497" extrusionOk="0">
                    <a:moveTo>
                      <a:pt x="30" y="366"/>
                    </a:moveTo>
                    <a:lnTo>
                      <a:pt x="30" y="366"/>
                    </a:lnTo>
                    <a:cubicBezTo>
                      <a:pt x="20" y="368"/>
                      <a:pt x="10" y="370"/>
                      <a:pt x="1" y="372"/>
                    </a:cubicBezTo>
                    <a:cubicBezTo>
                      <a:pt x="11" y="370"/>
                      <a:pt x="20" y="368"/>
                      <a:pt x="30" y="366"/>
                    </a:cubicBezTo>
                    <a:close/>
                    <a:moveTo>
                      <a:pt x="2703" y="0"/>
                    </a:moveTo>
                    <a:cubicBezTo>
                      <a:pt x="1796" y="74"/>
                      <a:pt x="889" y="196"/>
                      <a:pt x="30" y="366"/>
                    </a:cubicBezTo>
                    <a:lnTo>
                      <a:pt x="30" y="366"/>
                    </a:lnTo>
                    <a:cubicBezTo>
                      <a:pt x="48" y="363"/>
                      <a:pt x="66" y="362"/>
                      <a:pt x="85" y="362"/>
                    </a:cubicBezTo>
                    <a:cubicBezTo>
                      <a:pt x="165" y="362"/>
                      <a:pt x="251" y="385"/>
                      <a:pt x="323" y="421"/>
                    </a:cubicBezTo>
                    <a:cubicBezTo>
                      <a:pt x="621" y="496"/>
                      <a:pt x="943" y="595"/>
                      <a:pt x="1290" y="694"/>
                    </a:cubicBezTo>
                    <a:cubicBezTo>
                      <a:pt x="869" y="744"/>
                      <a:pt x="472" y="868"/>
                      <a:pt x="100" y="992"/>
                    </a:cubicBezTo>
                    <a:cubicBezTo>
                      <a:pt x="670" y="1041"/>
                      <a:pt x="1240" y="1041"/>
                      <a:pt x="1811" y="1041"/>
                    </a:cubicBezTo>
                    <a:cubicBezTo>
                      <a:pt x="1464" y="1116"/>
                      <a:pt x="1092" y="1289"/>
                      <a:pt x="794" y="1438"/>
                    </a:cubicBezTo>
                    <a:cubicBezTo>
                      <a:pt x="1000" y="1477"/>
                      <a:pt x="1218" y="1497"/>
                      <a:pt x="1443" y="1497"/>
                    </a:cubicBezTo>
                    <a:cubicBezTo>
                      <a:pt x="1924" y="1497"/>
                      <a:pt x="2436" y="1408"/>
                      <a:pt x="2926" y="1240"/>
                    </a:cubicBezTo>
                    <a:cubicBezTo>
                      <a:pt x="3521" y="1066"/>
                      <a:pt x="4066" y="719"/>
                      <a:pt x="4587" y="421"/>
                    </a:cubicBezTo>
                    <a:cubicBezTo>
                      <a:pt x="4661" y="372"/>
                      <a:pt x="4711" y="322"/>
                      <a:pt x="4711" y="248"/>
                    </a:cubicBezTo>
                    <a:cubicBezTo>
                      <a:pt x="4711" y="198"/>
                      <a:pt x="4017" y="99"/>
                      <a:pt x="3918" y="99"/>
                    </a:cubicBezTo>
                    <a:cubicBezTo>
                      <a:pt x="3521" y="50"/>
                      <a:pt x="3100" y="0"/>
                      <a:pt x="270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6" name="Google Shape;12176;p30"/>
              <p:cNvSpPr/>
              <p:nvPr/>
            </p:nvSpPr>
            <p:spPr>
              <a:xfrm>
                <a:off x="3987275" y="1118850"/>
                <a:ext cx="123975" cy="158400"/>
              </a:xfrm>
              <a:custGeom>
                <a:avLst/>
                <a:gdLst/>
                <a:ahLst/>
                <a:cxnLst/>
                <a:rect l="l" t="t" r="r" b="b"/>
                <a:pathLst>
                  <a:path w="4959" h="6336" extrusionOk="0">
                    <a:moveTo>
                      <a:pt x="4480" y="1"/>
                    </a:moveTo>
                    <a:cubicBezTo>
                      <a:pt x="4353" y="1"/>
                      <a:pt x="4172" y="96"/>
                      <a:pt x="4013" y="96"/>
                    </a:cubicBezTo>
                    <a:cubicBezTo>
                      <a:pt x="3988" y="96"/>
                      <a:pt x="3965" y="93"/>
                      <a:pt x="3942" y="88"/>
                    </a:cubicBezTo>
                    <a:cubicBezTo>
                      <a:pt x="3867" y="64"/>
                      <a:pt x="3793" y="39"/>
                      <a:pt x="3743" y="39"/>
                    </a:cubicBezTo>
                    <a:cubicBezTo>
                      <a:pt x="3714" y="34"/>
                      <a:pt x="3684" y="32"/>
                      <a:pt x="3654" y="32"/>
                    </a:cubicBezTo>
                    <a:cubicBezTo>
                      <a:pt x="3511" y="32"/>
                      <a:pt x="3371" y="81"/>
                      <a:pt x="3248" y="163"/>
                    </a:cubicBezTo>
                    <a:cubicBezTo>
                      <a:pt x="3074" y="262"/>
                      <a:pt x="3000" y="336"/>
                      <a:pt x="2876" y="460"/>
                    </a:cubicBezTo>
                    <a:cubicBezTo>
                      <a:pt x="1958" y="1402"/>
                      <a:pt x="1339" y="2419"/>
                      <a:pt x="893" y="3435"/>
                    </a:cubicBezTo>
                    <a:cubicBezTo>
                      <a:pt x="471" y="4402"/>
                      <a:pt x="198" y="5344"/>
                      <a:pt x="0" y="6286"/>
                    </a:cubicBezTo>
                    <a:lnTo>
                      <a:pt x="0" y="6335"/>
                    </a:lnTo>
                    <a:lnTo>
                      <a:pt x="74" y="6335"/>
                    </a:lnTo>
                    <a:cubicBezTo>
                      <a:pt x="322" y="6335"/>
                      <a:pt x="570" y="6162"/>
                      <a:pt x="744" y="6013"/>
                    </a:cubicBezTo>
                    <a:cubicBezTo>
                      <a:pt x="2578" y="4501"/>
                      <a:pt x="4140" y="2617"/>
                      <a:pt x="4884" y="782"/>
                    </a:cubicBezTo>
                    <a:cubicBezTo>
                      <a:pt x="4908" y="634"/>
                      <a:pt x="4958" y="460"/>
                      <a:pt x="4884" y="386"/>
                    </a:cubicBezTo>
                    <a:cubicBezTo>
                      <a:pt x="4809" y="287"/>
                      <a:pt x="4685" y="262"/>
                      <a:pt x="4661" y="187"/>
                    </a:cubicBezTo>
                    <a:cubicBezTo>
                      <a:pt x="4636" y="138"/>
                      <a:pt x="4636" y="64"/>
                      <a:pt x="4586" y="39"/>
                    </a:cubicBezTo>
                    <a:cubicBezTo>
                      <a:pt x="4559" y="11"/>
                      <a:pt x="4522"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7" name="Google Shape;12177;p30"/>
              <p:cNvSpPr/>
              <p:nvPr/>
            </p:nvSpPr>
            <p:spPr>
              <a:xfrm>
                <a:off x="3989125" y="1148925"/>
                <a:ext cx="90500" cy="127350"/>
              </a:xfrm>
              <a:custGeom>
                <a:avLst/>
                <a:gdLst/>
                <a:ahLst/>
                <a:cxnLst/>
                <a:rect l="l" t="t" r="r" b="b"/>
                <a:pathLst>
                  <a:path w="3620" h="5094" extrusionOk="0">
                    <a:moveTo>
                      <a:pt x="2876" y="1"/>
                    </a:moveTo>
                    <a:lnTo>
                      <a:pt x="2876" y="1"/>
                    </a:lnTo>
                    <a:cubicBezTo>
                      <a:pt x="2207" y="621"/>
                      <a:pt x="1686" y="1315"/>
                      <a:pt x="1240" y="2034"/>
                    </a:cubicBezTo>
                    <a:cubicBezTo>
                      <a:pt x="744" y="2827"/>
                      <a:pt x="397" y="3670"/>
                      <a:pt x="124" y="4463"/>
                    </a:cubicBezTo>
                    <a:cubicBezTo>
                      <a:pt x="75" y="4686"/>
                      <a:pt x="0" y="4909"/>
                      <a:pt x="124" y="5083"/>
                    </a:cubicBezTo>
                    <a:cubicBezTo>
                      <a:pt x="143" y="5090"/>
                      <a:pt x="164" y="5094"/>
                      <a:pt x="186" y="5094"/>
                    </a:cubicBezTo>
                    <a:cubicBezTo>
                      <a:pt x="306" y="5094"/>
                      <a:pt x="458" y="4986"/>
                      <a:pt x="521" y="4860"/>
                    </a:cubicBezTo>
                    <a:cubicBezTo>
                      <a:pt x="1265" y="4091"/>
                      <a:pt x="1860" y="3347"/>
                      <a:pt x="2479" y="2554"/>
                    </a:cubicBezTo>
                    <a:cubicBezTo>
                      <a:pt x="2975" y="1860"/>
                      <a:pt x="3471" y="1191"/>
                      <a:pt x="3620" y="497"/>
                    </a:cubicBezTo>
                    <a:lnTo>
                      <a:pt x="3620" y="497"/>
                    </a:lnTo>
                    <a:cubicBezTo>
                      <a:pt x="3471" y="596"/>
                      <a:pt x="3297" y="720"/>
                      <a:pt x="3099" y="819"/>
                    </a:cubicBezTo>
                    <a:cubicBezTo>
                      <a:pt x="3248" y="596"/>
                      <a:pt x="3372" y="348"/>
                      <a:pt x="3446" y="100"/>
                    </a:cubicBezTo>
                    <a:lnTo>
                      <a:pt x="3446" y="100"/>
                    </a:lnTo>
                    <a:cubicBezTo>
                      <a:pt x="3198" y="298"/>
                      <a:pt x="2950" y="472"/>
                      <a:pt x="2727" y="670"/>
                    </a:cubicBezTo>
                    <a:cubicBezTo>
                      <a:pt x="2826" y="447"/>
                      <a:pt x="2876" y="224"/>
                      <a:pt x="2876"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8" name="Google Shape;12178;p30"/>
              <p:cNvSpPr/>
              <p:nvPr/>
            </p:nvSpPr>
            <p:spPr>
              <a:xfrm>
                <a:off x="3767875" y="1203475"/>
                <a:ext cx="144425" cy="101650"/>
              </a:xfrm>
              <a:custGeom>
                <a:avLst/>
                <a:gdLst/>
                <a:ahLst/>
                <a:cxnLst/>
                <a:rect l="l" t="t" r="r" b="b"/>
                <a:pathLst>
                  <a:path w="5777" h="4066" extrusionOk="0">
                    <a:moveTo>
                      <a:pt x="1314" y="0"/>
                    </a:moveTo>
                    <a:cubicBezTo>
                      <a:pt x="1116" y="0"/>
                      <a:pt x="868" y="25"/>
                      <a:pt x="695" y="149"/>
                    </a:cubicBezTo>
                    <a:cubicBezTo>
                      <a:pt x="645" y="223"/>
                      <a:pt x="596" y="273"/>
                      <a:pt x="546" y="298"/>
                    </a:cubicBezTo>
                    <a:cubicBezTo>
                      <a:pt x="397" y="397"/>
                      <a:pt x="75" y="372"/>
                      <a:pt x="25" y="496"/>
                    </a:cubicBezTo>
                    <a:cubicBezTo>
                      <a:pt x="1" y="521"/>
                      <a:pt x="25" y="546"/>
                      <a:pt x="25" y="595"/>
                    </a:cubicBezTo>
                    <a:cubicBezTo>
                      <a:pt x="75" y="769"/>
                      <a:pt x="199" y="918"/>
                      <a:pt x="298" y="1091"/>
                    </a:cubicBezTo>
                    <a:cubicBezTo>
                      <a:pt x="620" y="1512"/>
                      <a:pt x="992" y="1884"/>
                      <a:pt x="1414" y="2231"/>
                    </a:cubicBezTo>
                    <a:cubicBezTo>
                      <a:pt x="1686" y="2479"/>
                      <a:pt x="2009" y="2653"/>
                      <a:pt x="2356" y="2851"/>
                    </a:cubicBezTo>
                    <a:cubicBezTo>
                      <a:pt x="2876" y="3124"/>
                      <a:pt x="3422" y="3397"/>
                      <a:pt x="4016" y="3570"/>
                    </a:cubicBezTo>
                    <a:cubicBezTo>
                      <a:pt x="4314" y="3694"/>
                      <a:pt x="4636" y="3768"/>
                      <a:pt x="4934" y="3868"/>
                    </a:cubicBezTo>
                    <a:cubicBezTo>
                      <a:pt x="5033" y="3892"/>
                      <a:pt x="5777" y="4066"/>
                      <a:pt x="5777" y="4066"/>
                    </a:cubicBezTo>
                    <a:cubicBezTo>
                      <a:pt x="5529" y="2702"/>
                      <a:pt x="4636" y="1463"/>
                      <a:pt x="3248" y="620"/>
                    </a:cubicBezTo>
                    <a:cubicBezTo>
                      <a:pt x="2727" y="273"/>
                      <a:pt x="2108" y="25"/>
                      <a:pt x="1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9" name="Google Shape;12179;p30"/>
              <p:cNvSpPr/>
              <p:nvPr/>
            </p:nvSpPr>
            <p:spPr>
              <a:xfrm>
                <a:off x="3823650" y="1248100"/>
                <a:ext cx="81225" cy="51450"/>
              </a:xfrm>
              <a:custGeom>
                <a:avLst/>
                <a:gdLst/>
                <a:ahLst/>
                <a:cxnLst/>
                <a:rect l="l" t="t" r="r" b="b"/>
                <a:pathLst>
                  <a:path w="3249" h="2058" extrusionOk="0">
                    <a:moveTo>
                      <a:pt x="1513" y="0"/>
                    </a:moveTo>
                    <a:cubicBezTo>
                      <a:pt x="1516" y="6"/>
                      <a:pt x="1520" y="12"/>
                      <a:pt x="1525" y="18"/>
                    </a:cubicBezTo>
                    <a:lnTo>
                      <a:pt x="1525" y="18"/>
                    </a:lnTo>
                    <a:cubicBezTo>
                      <a:pt x="1521" y="12"/>
                      <a:pt x="1517" y="6"/>
                      <a:pt x="1513" y="0"/>
                    </a:cubicBezTo>
                    <a:close/>
                    <a:moveTo>
                      <a:pt x="1525" y="18"/>
                    </a:moveTo>
                    <a:cubicBezTo>
                      <a:pt x="1668" y="237"/>
                      <a:pt x="1788" y="479"/>
                      <a:pt x="1885" y="744"/>
                    </a:cubicBezTo>
                    <a:cubicBezTo>
                      <a:pt x="1538" y="546"/>
                      <a:pt x="1166" y="347"/>
                      <a:pt x="720" y="248"/>
                    </a:cubicBezTo>
                    <a:lnTo>
                      <a:pt x="720" y="248"/>
                    </a:lnTo>
                    <a:cubicBezTo>
                      <a:pt x="893" y="496"/>
                      <a:pt x="1042" y="719"/>
                      <a:pt x="1141" y="967"/>
                    </a:cubicBezTo>
                    <a:cubicBezTo>
                      <a:pt x="769" y="917"/>
                      <a:pt x="372" y="868"/>
                      <a:pt x="1" y="818"/>
                    </a:cubicBezTo>
                    <a:lnTo>
                      <a:pt x="1" y="818"/>
                    </a:lnTo>
                    <a:cubicBezTo>
                      <a:pt x="273" y="1240"/>
                      <a:pt x="769" y="1537"/>
                      <a:pt x="1364" y="1711"/>
                    </a:cubicBezTo>
                    <a:cubicBezTo>
                      <a:pt x="1736" y="1810"/>
                      <a:pt x="2256" y="2033"/>
                      <a:pt x="2752" y="2058"/>
                    </a:cubicBezTo>
                    <a:cubicBezTo>
                      <a:pt x="3248" y="2008"/>
                      <a:pt x="3199" y="1636"/>
                      <a:pt x="3124" y="1438"/>
                    </a:cubicBezTo>
                    <a:cubicBezTo>
                      <a:pt x="2951" y="1116"/>
                      <a:pt x="2752" y="843"/>
                      <a:pt x="2455" y="595"/>
                    </a:cubicBezTo>
                    <a:cubicBezTo>
                      <a:pt x="2306" y="471"/>
                      <a:pt x="2157" y="347"/>
                      <a:pt x="2009" y="248"/>
                    </a:cubicBezTo>
                    <a:cubicBezTo>
                      <a:pt x="1892" y="202"/>
                      <a:pt x="1601" y="111"/>
                      <a:pt x="1525" y="18"/>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0" name="Google Shape;12180;p30"/>
              <p:cNvSpPr/>
              <p:nvPr/>
            </p:nvSpPr>
            <p:spPr>
              <a:xfrm>
                <a:off x="3920325" y="1119475"/>
                <a:ext cx="77500" cy="162550"/>
              </a:xfrm>
              <a:custGeom>
                <a:avLst/>
                <a:gdLst/>
                <a:ahLst/>
                <a:cxnLst/>
                <a:rect l="l" t="t" r="r" b="b"/>
                <a:pathLst>
                  <a:path w="3100" h="6502" extrusionOk="0">
                    <a:moveTo>
                      <a:pt x="2207" y="1"/>
                    </a:moveTo>
                    <a:cubicBezTo>
                      <a:pt x="1990" y="1"/>
                      <a:pt x="1774" y="169"/>
                      <a:pt x="1557" y="169"/>
                    </a:cubicBezTo>
                    <a:cubicBezTo>
                      <a:pt x="1534" y="169"/>
                      <a:pt x="1511" y="167"/>
                      <a:pt x="1488" y="162"/>
                    </a:cubicBezTo>
                    <a:cubicBezTo>
                      <a:pt x="1456" y="153"/>
                      <a:pt x="1425" y="149"/>
                      <a:pt x="1396" y="149"/>
                    </a:cubicBezTo>
                    <a:cubicBezTo>
                      <a:pt x="1109" y="149"/>
                      <a:pt x="956" y="555"/>
                      <a:pt x="844" y="757"/>
                    </a:cubicBezTo>
                    <a:cubicBezTo>
                      <a:pt x="645" y="1030"/>
                      <a:pt x="497" y="1352"/>
                      <a:pt x="373" y="1650"/>
                    </a:cubicBezTo>
                    <a:cubicBezTo>
                      <a:pt x="125" y="2245"/>
                      <a:pt x="1" y="2865"/>
                      <a:pt x="1" y="3459"/>
                    </a:cubicBezTo>
                    <a:cubicBezTo>
                      <a:pt x="1" y="4253"/>
                      <a:pt x="224" y="5021"/>
                      <a:pt x="670" y="5691"/>
                    </a:cubicBezTo>
                    <a:cubicBezTo>
                      <a:pt x="819" y="5889"/>
                      <a:pt x="1042" y="6310"/>
                      <a:pt x="1364" y="6459"/>
                    </a:cubicBezTo>
                    <a:cubicBezTo>
                      <a:pt x="1428" y="6489"/>
                      <a:pt x="1489" y="6502"/>
                      <a:pt x="1547" y="6502"/>
                    </a:cubicBezTo>
                    <a:cubicBezTo>
                      <a:pt x="1832" y="6502"/>
                      <a:pt x="2050" y="6194"/>
                      <a:pt x="2133" y="5988"/>
                    </a:cubicBezTo>
                    <a:cubicBezTo>
                      <a:pt x="2505" y="4798"/>
                      <a:pt x="2678" y="3633"/>
                      <a:pt x="2901" y="2468"/>
                    </a:cubicBezTo>
                    <a:cubicBezTo>
                      <a:pt x="2976" y="2096"/>
                      <a:pt x="3025" y="1749"/>
                      <a:pt x="3050" y="1377"/>
                    </a:cubicBezTo>
                    <a:cubicBezTo>
                      <a:pt x="3100" y="1129"/>
                      <a:pt x="3100" y="832"/>
                      <a:pt x="3000" y="633"/>
                    </a:cubicBezTo>
                    <a:cubicBezTo>
                      <a:pt x="2901" y="435"/>
                      <a:pt x="2629" y="63"/>
                      <a:pt x="2306" y="14"/>
                    </a:cubicBezTo>
                    <a:cubicBezTo>
                      <a:pt x="2273" y="5"/>
                      <a:pt x="2240" y="1"/>
                      <a:pt x="2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1" name="Google Shape;12181;p30"/>
              <p:cNvSpPr/>
              <p:nvPr/>
            </p:nvSpPr>
            <p:spPr>
              <a:xfrm>
                <a:off x="3933350" y="1176200"/>
                <a:ext cx="42175" cy="96200"/>
              </a:xfrm>
              <a:custGeom>
                <a:avLst/>
                <a:gdLst/>
                <a:ahLst/>
                <a:cxnLst/>
                <a:rect l="l" t="t" r="r" b="b"/>
                <a:pathLst>
                  <a:path w="1687" h="3848" extrusionOk="0">
                    <a:moveTo>
                      <a:pt x="521" y="1"/>
                    </a:moveTo>
                    <a:cubicBezTo>
                      <a:pt x="347" y="372"/>
                      <a:pt x="248" y="744"/>
                      <a:pt x="224" y="1116"/>
                    </a:cubicBezTo>
                    <a:cubicBezTo>
                      <a:pt x="174" y="1339"/>
                      <a:pt x="25" y="1587"/>
                      <a:pt x="25" y="1835"/>
                    </a:cubicBezTo>
                    <a:cubicBezTo>
                      <a:pt x="0" y="2480"/>
                      <a:pt x="496" y="3198"/>
                      <a:pt x="893" y="3694"/>
                    </a:cubicBezTo>
                    <a:cubicBezTo>
                      <a:pt x="957" y="3780"/>
                      <a:pt x="1059" y="3848"/>
                      <a:pt x="1183" y="3848"/>
                    </a:cubicBezTo>
                    <a:cubicBezTo>
                      <a:pt x="1201" y="3848"/>
                      <a:pt x="1220" y="3846"/>
                      <a:pt x="1240" y="3843"/>
                    </a:cubicBezTo>
                    <a:lnTo>
                      <a:pt x="1513" y="2356"/>
                    </a:lnTo>
                    <a:cubicBezTo>
                      <a:pt x="1587" y="1959"/>
                      <a:pt x="1686" y="1562"/>
                      <a:pt x="1612" y="1190"/>
                    </a:cubicBezTo>
                    <a:lnTo>
                      <a:pt x="1612" y="1190"/>
                    </a:lnTo>
                    <a:cubicBezTo>
                      <a:pt x="1513" y="1265"/>
                      <a:pt x="1438" y="1389"/>
                      <a:pt x="1339" y="1488"/>
                    </a:cubicBezTo>
                    <a:cubicBezTo>
                      <a:pt x="1364" y="1017"/>
                      <a:pt x="1314" y="571"/>
                      <a:pt x="1141" y="149"/>
                    </a:cubicBezTo>
                    <a:cubicBezTo>
                      <a:pt x="1017" y="372"/>
                      <a:pt x="967" y="571"/>
                      <a:pt x="942" y="769"/>
                    </a:cubicBezTo>
                    <a:cubicBezTo>
                      <a:pt x="818" y="496"/>
                      <a:pt x="695" y="248"/>
                      <a:pt x="521"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2" name="Google Shape;12182;p30"/>
              <p:cNvSpPr/>
              <p:nvPr/>
            </p:nvSpPr>
            <p:spPr>
              <a:xfrm>
                <a:off x="3707150" y="1252125"/>
                <a:ext cx="195225" cy="73700"/>
              </a:xfrm>
              <a:custGeom>
                <a:avLst/>
                <a:gdLst/>
                <a:ahLst/>
                <a:cxnLst/>
                <a:rect l="l" t="t" r="r" b="b"/>
                <a:pathLst>
                  <a:path w="7809" h="2948" extrusionOk="0">
                    <a:moveTo>
                      <a:pt x="1537" y="0"/>
                    </a:moveTo>
                    <a:cubicBezTo>
                      <a:pt x="1432" y="0"/>
                      <a:pt x="1326" y="13"/>
                      <a:pt x="1215" y="62"/>
                    </a:cubicBezTo>
                    <a:cubicBezTo>
                      <a:pt x="1017" y="161"/>
                      <a:pt x="893" y="285"/>
                      <a:pt x="744" y="409"/>
                    </a:cubicBezTo>
                    <a:cubicBezTo>
                      <a:pt x="570" y="558"/>
                      <a:pt x="322" y="657"/>
                      <a:pt x="149" y="831"/>
                    </a:cubicBezTo>
                    <a:cubicBezTo>
                      <a:pt x="0" y="1004"/>
                      <a:pt x="75" y="1128"/>
                      <a:pt x="99" y="1252"/>
                    </a:cubicBezTo>
                    <a:cubicBezTo>
                      <a:pt x="124" y="1302"/>
                      <a:pt x="149" y="1302"/>
                      <a:pt x="149" y="1401"/>
                    </a:cubicBezTo>
                    <a:cubicBezTo>
                      <a:pt x="149" y="1451"/>
                      <a:pt x="124" y="1525"/>
                      <a:pt x="149" y="1624"/>
                    </a:cubicBezTo>
                    <a:cubicBezTo>
                      <a:pt x="199" y="1872"/>
                      <a:pt x="446" y="2120"/>
                      <a:pt x="719" y="2244"/>
                    </a:cubicBezTo>
                    <a:cubicBezTo>
                      <a:pt x="2013" y="2761"/>
                      <a:pt x="3705" y="2948"/>
                      <a:pt x="5387" y="2948"/>
                    </a:cubicBezTo>
                    <a:cubicBezTo>
                      <a:pt x="5961" y="2948"/>
                      <a:pt x="6535" y="2926"/>
                      <a:pt x="7090" y="2888"/>
                    </a:cubicBezTo>
                    <a:cubicBezTo>
                      <a:pt x="7338" y="2864"/>
                      <a:pt x="7660" y="2789"/>
                      <a:pt x="7759" y="2640"/>
                    </a:cubicBezTo>
                    <a:cubicBezTo>
                      <a:pt x="7809" y="2467"/>
                      <a:pt x="7710" y="2393"/>
                      <a:pt x="7586" y="2293"/>
                    </a:cubicBezTo>
                    <a:cubicBezTo>
                      <a:pt x="7065" y="1822"/>
                      <a:pt x="6421" y="1500"/>
                      <a:pt x="5727" y="1178"/>
                    </a:cubicBezTo>
                    <a:cubicBezTo>
                      <a:pt x="5553" y="1079"/>
                      <a:pt x="5355" y="1029"/>
                      <a:pt x="5181" y="930"/>
                    </a:cubicBezTo>
                    <a:cubicBezTo>
                      <a:pt x="4140" y="508"/>
                      <a:pt x="3099" y="62"/>
                      <a:pt x="1859" y="13"/>
                    </a:cubicBezTo>
                    <a:cubicBezTo>
                      <a:pt x="1748" y="13"/>
                      <a:pt x="1643" y="0"/>
                      <a:pt x="15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3" name="Google Shape;12183;p30"/>
              <p:cNvSpPr/>
              <p:nvPr/>
            </p:nvSpPr>
            <p:spPr>
              <a:xfrm>
                <a:off x="3771600" y="1278450"/>
                <a:ext cx="119000" cy="39700"/>
              </a:xfrm>
              <a:custGeom>
                <a:avLst/>
                <a:gdLst/>
                <a:ahLst/>
                <a:cxnLst/>
                <a:rect l="l" t="t" r="r" b="b"/>
                <a:pathLst>
                  <a:path w="4760" h="1588" extrusionOk="0">
                    <a:moveTo>
                      <a:pt x="719" y="1"/>
                    </a:moveTo>
                    <a:lnTo>
                      <a:pt x="719" y="1"/>
                    </a:lnTo>
                    <a:cubicBezTo>
                      <a:pt x="731" y="17"/>
                      <a:pt x="751" y="31"/>
                      <a:pt x="776" y="42"/>
                    </a:cubicBezTo>
                    <a:lnTo>
                      <a:pt x="776" y="42"/>
                    </a:lnTo>
                    <a:cubicBezTo>
                      <a:pt x="757" y="28"/>
                      <a:pt x="738" y="14"/>
                      <a:pt x="719" y="1"/>
                    </a:cubicBezTo>
                    <a:close/>
                    <a:moveTo>
                      <a:pt x="776" y="42"/>
                    </a:moveTo>
                    <a:lnTo>
                      <a:pt x="776" y="42"/>
                    </a:lnTo>
                    <a:cubicBezTo>
                      <a:pt x="931" y="157"/>
                      <a:pt x="1091" y="287"/>
                      <a:pt x="1289" y="398"/>
                    </a:cubicBezTo>
                    <a:cubicBezTo>
                      <a:pt x="1125" y="377"/>
                      <a:pt x="948" y="365"/>
                      <a:pt x="767" y="365"/>
                    </a:cubicBezTo>
                    <a:cubicBezTo>
                      <a:pt x="511" y="365"/>
                      <a:pt x="247" y="389"/>
                      <a:pt x="0" y="447"/>
                    </a:cubicBezTo>
                    <a:cubicBezTo>
                      <a:pt x="397" y="596"/>
                      <a:pt x="843" y="769"/>
                      <a:pt x="1240" y="943"/>
                    </a:cubicBezTo>
                    <a:lnTo>
                      <a:pt x="595" y="1116"/>
                    </a:lnTo>
                    <a:cubicBezTo>
                      <a:pt x="630" y="1109"/>
                      <a:pt x="671" y="1106"/>
                      <a:pt x="715" y="1106"/>
                    </a:cubicBezTo>
                    <a:cubicBezTo>
                      <a:pt x="985" y="1106"/>
                      <a:pt x="1399" y="1219"/>
                      <a:pt x="1612" y="1240"/>
                    </a:cubicBezTo>
                    <a:cubicBezTo>
                      <a:pt x="1959" y="1265"/>
                      <a:pt x="2256" y="1315"/>
                      <a:pt x="2603" y="1340"/>
                    </a:cubicBezTo>
                    <a:cubicBezTo>
                      <a:pt x="3322" y="1389"/>
                      <a:pt x="4016" y="1488"/>
                      <a:pt x="4735" y="1587"/>
                    </a:cubicBezTo>
                    <a:cubicBezTo>
                      <a:pt x="4760" y="1513"/>
                      <a:pt x="4710" y="1463"/>
                      <a:pt x="4636" y="1439"/>
                    </a:cubicBezTo>
                    <a:cubicBezTo>
                      <a:pt x="4239" y="1216"/>
                      <a:pt x="3942" y="968"/>
                      <a:pt x="3471" y="769"/>
                    </a:cubicBezTo>
                    <a:cubicBezTo>
                      <a:pt x="3000" y="596"/>
                      <a:pt x="2479" y="398"/>
                      <a:pt x="1983" y="274"/>
                    </a:cubicBezTo>
                    <a:cubicBezTo>
                      <a:pt x="1760" y="224"/>
                      <a:pt x="1562" y="150"/>
                      <a:pt x="1364" y="125"/>
                    </a:cubicBezTo>
                    <a:cubicBezTo>
                      <a:pt x="1177" y="104"/>
                      <a:pt x="904" y="101"/>
                      <a:pt x="776" y="42"/>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4" name="Google Shape;12184;p30"/>
              <p:cNvSpPr/>
              <p:nvPr/>
            </p:nvSpPr>
            <p:spPr>
              <a:xfrm>
                <a:off x="3840375" y="1140875"/>
                <a:ext cx="108500" cy="154650"/>
              </a:xfrm>
              <a:custGeom>
                <a:avLst/>
                <a:gdLst/>
                <a:ahLst/>
                <a:cxnLst/>
                <a:rect l="l" t="t" r="r" b="b"/>
                <a:pathLst>
                  <a:path w="4340" h="6186" extrusionOk="0">
                    <a:moveTo>
                      <a:pt x="1488" y="1"/>
                    </a:moveTo>
                    <a:cubicBezTo>
                      <a:pt x="1240" y="1"/>
                      <a:pt x="1067" y="273"/>
                      <a:pt x="819" y="323"/>
                    </a:cubicBezTo>
                    <a:cubicBezTo>
                      <a:pt x="769" y="348"/>
                      <a:pt x="726" y="348"/>
                      <a:pt x="686" y="348"/>
                    </a:cubicBezTo>
                    <a:cubicBezTo>
                      <a:pt x="645" y="348"/>
                      <a:pt x="608" y="348"/>
                      <a:pt x="571" y="372"/>
                    </a:cubicBezTo>
                    <a:cubicBezTo>
                      <a:pt x="447" y="397"/>
                      <a:pt x="323" y="496"/>
                      <a:pt x="249" y="571"/>
                    </a:cubicBezTo>
                    <a:cubicBezTo>
                      <a:pt x="199" y="695"/>
                      <a:pt x="199" y="794"/>
                      <a:pt x="150" y="893"/>
                    </a:cubicBezTo>
                    <a:cubicBezTo>
                      <a:pt x="26" y="1538"/>
                      <a:pt x="1" y="2182"/>
                      <a:pt x="100" y="2777"/>
                    </a:cubicBezTo>
                    <a:cubicBezTo>
                      <a:pt x="199" y="3347"/>
                      <a:pt x="522" y="3719"/>
                      <a:pt x="869" y="4140"/>
                    </a:cubicBezTo>
                    <a:cubicBezTo>
                      <a:pt x="1513" y="5008"/>
                      <a:pt x="2455" y="5777"/>
                      <a:pt x="3744" y="6148"/>
                    </a:cubicBezTo>
                    <a:cubicBezTo>
                      <a:pt x="3781" y="6173"/>
                      <a:pt x="3825" y="6186"/>
                      <a:pt x="3865" y="6186"/>
                    </a:cubicBezTo>
                    <a:cubicBezTo>
                      <a:pt x="3905" y="6186"/>
                      <a:pt x="3943" y="6173"/>
                      <a:pt x="3967" y="6148"/>
                    </a:cubicBezTo>
                    <a:cubicBezTo>
                      <a:pt x="3992" y="6124"/>
                      <a:pt x="3992" y="6099"/>
                      <a:pt x="4042" y="6074"/>
                    </a:cubicBezTo>
                    <a:cubicBezTo>
                      <a:pt x="4190" y="5777"/>
                      <a:pt x="4215" y="5504"/>
                      <a:pt x="4240" y="5256"/>
                    </a:cubicBezTo>
                    <a:cubicBezTo>
                      <a:pt x="4339" y="4264"/>
                      <a:pt x="4091" y="3372"/>
                      <a:pt x="3794" y="2430"/>
                    </a:cubicBezTo>
                    <a:cubicBezTo>
                      <a:pt x="3794" y="2380"/>
                      <a:pt x="3744" y="2356"/>
                      <a:pt x="3744" y="2281"/>
                    </a:cubicBezTo>
                    <a:cubicBezTo>
                      <a:pt x="3695" y="2009"/>
                      <a:pt x="3595" y="1761"/>
                      <a:pt x="3447" y="1513"/>
                    </a:cubicBezTo>
                    <a:cubicBezTo>
                      <a:pt x="3298" y="1290"/>
                      <a:pt x="3124" y="1116"/>
                      <a:pt x="2951" y="918"/>
                    </a:cubicBezTo>
                    <a:cubicBezTo>
                      <a:pt x="2753" y="695"/>
                      <a:pt x="2579" y="496"/>
                      <a:pt x="2356" y="298"/>
                    </a:cubicBezTo>
                    <a:cubicBezTo>
                      <a:pt x="2207" y="149"/>
                      <a:pt x="1935" y="125"/>
                      <a:pt x="1687" y="25"/>
                    </a:cubicBezTo>
                    <a:cubicBezTo>
                      <a:pt x="1612" y="25"/>
                      <a:pt x="1563" y="1"/>
                      <a:pt x="1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5" name="Google Shape;12185;p30"/>
              <p:cNvSpPr/>
              <p:nvPr/>
            </p:nvSpPr>
            <p:spPr>
              <a:xfrm>
                <a:off x="3868275" y="1181150"/>
                <a:ext cx="71925" cy="101050"/>
              </a:xfrm>
              <a:custGeom>
                <a:avLst/>
                <a:gdLst/>
                <a:ahLst/>
                <a:cxnLst/>
                <a:rect l="l" t="t" r="r" b="b"/>
                <a:pathLst>
                  <a:path w="2877" h="4042" extrusionOk="0">
                    <a:moveTo>
                      <a:pt x="2182" y="1240"/>
                    </a:moveTo>
                    <a:cubicBezTo>
                      <a:pt x="2177" y="1245"/>
                      <a:pt x="2174" y="1252"/>
                      <a:pt x="2173" y="1260"/>
                    </a:cubicBezTo>
                    <a:lnTo>
                      <a:pt x="2173" y="1260"/>
                    </a:lnTo>
                    <a:cubicBezTo>
                      <a:pt x="2176" y="1254"/>
                      <a:pt x="2179" y="1247"/>
                      <a:pt x="2182" y="1240"/>
                    </a:cubicBezTo>
                    <a:close/>
                    <a:moveTo>
                      <a:pt x="1091" y="1"/>
                    </a:moveTo>
                    <a:cubicBezTo>
                      <a:pt x="1017" y="298"/>
                      <a:pt x="992" y="571"/>
                      <a:pt x="967" y="869"/>
                    </a:cubicBezTo>
                    <a:cubicBezTo>
                      <a:pt x="645" y="621"/>
                      <a:pt x="323" y="323"/>
                      <a:pt x="0" y="75"/>
                    </a:cubicBezTo>
                    <a:lnTo>
                      <a:pt x="0" y="75"/>
                    </a:lnTo>
                    <a:cubicBezTo>
                      <a:pt x="0" y="670"/>
                      <a:pt x="100" y="1240"/>
                      <a:pt x="323" y="1761"/>
                    </a:cubicBezTo>
                    <a:cubicBezTo>
                      <a:pt x="496" y="2207"/>
                      <a:pt x="744" y="2653"/>
                      <a:pt x="1091" y="3050"/>
                    </a:cubicBezTo>
                    <a:cubicBezTo>
                      <a:pt x="1240" y="3273"/>
                      <a:pt x="1438" y="3447"/>
                      <a:pt x="1637" y="3645"/>
                    </a:cubicBezTo>
                    <a:cubicBezTo>
                      <a:pt x="1761" y="3769"/>
                      <a:pt x="1984" y="4042"/>
                      <a:pt x="2232" y="4042"/>
                    </a:cubicBezTo>
                    <a:cubicBezTo>
                      <a:pt x="2876" y="4042"/>
                      <a:pt x="2628" y="3000"/>
                      <a:pt x="2603" y="2777"/>
                    </a:cubicBezTo>
                    <a:cubicBezTo>
                      <a:pt x="2579" y="2505"/>
                      <a:pt x="2504" y="2257"/>
                      <a:pt x="2455" y="1984"/>
                    </a:cubicBezTo>
                    <a:cubicBezTo>
                      <a:pt x="2430" y="1860"/>
                      <a:pt x="2380" y="1687"/>
                      <a:pt x="2331" y="1563"/>
                    </a:cubicBezTo>
                    <a:cubicBezTo>
                      <a:pt x="2308" y="1518"/>
                      <a:pt x="2166" y="1333"/>
                      <a:pt x="2173" y="1260"/>
                    </a:cubicBezTo>
                    <a:lnTo>
                      <a:pt x="2173" y="1260"/>
                    </a:lnTo>
                    <a:cubicBezTo>
                      <a:pt x="2100" y="1429"/>
                      <a:pt x="2007" y="1619"/>
                      <a:pt x="1959" y="1786"/>
                    </a:cubicBezTo>
                    <a:cubicBezTo>
                      <a:pt x="1810" y="1141"/>
                      <a:pt x="1513" y="521"/>
                      <a:pt x="1091"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6" name="Google Shape;12186;p30"/>
              <p:cNvSpPr/>
              <p:nvPr/>
            </p:nvSpPr>
            <p:spPr>
              <a:xfrm>
                <a:off x="3958750" y="1120425"/>
                <a:ext cx="99200" cy="158150"/>
              </a:xfrm>
              <a:custGeom>
                <a:avLst/>
                <a:gdLst/>
                <a:ahLst/>
                <a:cxnLst/>
                <a:rect l="l" t="t" r="r" b="b"/>
                <a:pathLst>
                  <a:path w="3968" h="6326" extrusionOk="0">
                    <a:moveTo>
                      <a:pt x="2951" y="1"/>
                    </a:moveTo>
                    <a:cubicBezTo>
                      <a:pt x="2529" y="25"/>
                      <a:pt x="1910" y="719"/>
                      <a:pt x="1686" y="967"/>
                    </a:cubicBezTo>
                    <a:cubicBezTo>
                      <a:pt x="1339" y="1364"/>
                      <a:pt x="1067" y="1761"/>
                      <a:pt x="844" y="2182"/>
                    </a:cubicBezTo>
                    <a:cubicBezTo>
                      <a:pt x="348" y="3000"/>
                      <a:pt x="50" y="3868"/>
                      <a:pt x="1" y="4711"/>
                    </a:cubicBezTo>
                    <a:cubicBezTo>
                      <a:pt x="1" y="5107"/>
                      <a:pt x="75" y="5479"/>
                      <a:pt x="199" y="5851"/>
                    </a:cubicBezTo>
                    <a:cubicBezTo>
                      <a:pt x="236" y="5979"/>
                      <a:pt x="436" y="6325"/>
                      <a:pt x="668" y="6325"/>
                    </a:cubicBezTo>
                    <a:cubicBezTo>
                      <a:pt x="749" y="6325"/>
                      <a:pt x="834" y="6283"/>
                      <a:pt x="918" y="6173"/>
                    </a:cubicBezTo>
                    <a:cubicBezTo>
                      <a:pt x="1215" y="5727"/>
                      <a:pt x="1563" y="5281"/>
                      <a:pt x="1860" y="4834"/>
                    </a:cubicBezTo>
                    <a:cubicBezTo>
                      <a:pt x="2306" y="4240"/>
                      <a:pt x="2728" y="3620"/>
                      <a:pt x="3075" y="3000"/>
                    </a:cubicBezTo>
                    <a:cubicBezTo>
                      <a:pt x="3447" y="2331"/>
                      <a:pt x="3694" y="1637"/>
                      <a:pt x="3843" y="967"/>
                    </a:cubicBezTo>
                    <a:cubicBezTo>
                      <a:pt x="3967" y="620"/>
                      <a:pt x="3818" y="447"/>
                      <a:pt x="3645" y="149"/>
                    </a:cubicBezTo>
                    <a:cubicBezTo>
                      <a:pt x="3645" y="124"/>
                      <a:pt x="3595" y="75"/>
                      <a:pt x="3546" y="75"/>
                    </a:cubicBezTo>
                    <a:cubicBezTo>
                      <a:pt x="3521" y="58"/>
                      <a:pt x="3491" y="53"/>
                      <a:pt x="3458" y="53"/>
                    </a:cubicBezTo>
                    <a:cubicBezTo>
                      <a:pt x="3394" y="53"/>
                      <a:pt x="3323" y="75"/>
                      <a:pt x="3273" y="75"/>
                    </a:cubicBezTo>
                    <a:cubicBezTo>
                      <a:pt x="3149" y="75"/>
                      <a:pt x="3075" y="1"/>
                      <a:pt x="2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7" name="Google Shape;12187;p30"/>
              <p:cNvSpPr/>
              <p:nvPr/>
            </p:nvSpPr>
            <p:spPr>
              <a:xfrm>
                <a:off x="3974250" y="1147075"/>
                <a:ext cx="50850" cy="115025"/>
              </a:xfrm>
              <a:custGeom>
                <a:avLst/>
                <a:gdLst/>
                <a:ahLst/>
                <a:cxnLst/>
                <a:rect l="l" t="t" r="r" b="b"/>
                <a:pathLst>
                  <a:path w="2034" h="4601" extrusionOk="0">
                    <a:moveTo>
                      <a:pt x="1612" y="0"/>
                    </a:moveTo>
                    <a:lnTo>
                      <a:pt x="1612" y="0"/>
                    </a:lnTo>
                    <a:cubicBezTo>
                      <a:pt x="1190" y="571"/>
                      <a:pt x="819" y="1190"/>
                      <a:pt x="546" y="1860"/>
                    </a:cubicBezTo>
                    <a:cubicBezTo>
                      <a:pt x="298" y="2405"/>
                      <a:pt x="124" y="3000"/>
                      <a:pt x="75" y="3545"/>
                    </a:cubicBezTo>
                    <a:cubicBezTo>
                      <a:pt x="50" y="3843"/>
                      <a:pt x="1" y="4116"/>
                      <a:pt x="50" y="4388"/>
                    </a:cubicBezTo>
                    <a:cubicBezTo>
                      <a:pt x="61" y="4538"/>
                      <a:pt x="113" y="4600"/>
                      <a:pt x="187" y="4600"/>
                    </a:cubicBezTo>
                    <a:cubicBezTo>
                      <a:pt x="285" y="4600"/>
                      <a:pt x="419" y="4493"/>
                      <a:pt x="546" y="4339"/>
                    </a:cubicBezTo>
                    <a:cubicBezTo>
                      <a:pt x="943" y="3793"/>
                      <a:pt x="1290" y="3223"/>
                      <a:pt x="1537" y="2653"/>
                    </a:cubicBezTo>
                    <a:cubicBezTo>
                      <a:pt x="1661" y="2380"/>
                      <a:pt x="1736" y="2108"/>
                      <a:pt x="1835" y="1810"/>
                    </a:cubicBezTo>
                    <a:cubicBezTo>
                      <a:pt x="1909" y="1637"/>
                      <a:pt x="1909" y="1141"/>
                      <a:pt x="2033" y="1017"/>
                    </a:cubicBezTo>
                    <a:lnTo>
                      <a:pt x="2033" y="1017"/>
                    </a:lnTo>
                    <a:cubicBezTo>
                      <a:pt x="1810" y="1190"/>
                      <a:pt x="1587" y="1413"/>
                      <a:pt x="1364" y="1637"/>
                    </a:cubicBezTo>
                    <a:cubicBezTo>
                      <a:pt x="1537" y="1066"/>
                      <a:pt x="1612" y="521"/>
                      <a:pt x="1612"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8" name="Google Shape;12188;p30"/>
              <p:cNvSpPr/>
              <p:nvPr/>
            </p:nvSpPr>
            <p:spPr>
              <a:xfrm>
                <a:off x="3710250" y="1332875"/>
                <a:ext cx="185625" cy="92650"/>
              </a:xfrm>
              <a:custGeom>
                <a:avLst/>
                <a:gdLst/>
                <a:ahLst/>
                <a:cxnLst/>
                <a:rect l="l" t="t" r="r" b="b"/>
                <a:pathLst>
                  <a:path w="7425" h="3706" extrusionOk="0">
                    <a:moveTo>
                      <a:pt x="7002" y="1"/>
                    </a:moveTo>
                    <a:cubicBezTo>
                      <a:pt x="6936" y="1"/>
                      <a:pt x="6858" y="10"/>
                      <a:pt x="6768" y="30"/>
                    </a:cubicBezTo>
                    <a:cubicBezTo>
                      <a:pt x="5974" y="154"/>
                      <a:pt x="5181" y="427"/>
                      <a:pt x="4437" y="650"/>
                    </a:cubicBezTo>
                    <a:cubicBezTo>
                      <a:pt x="3049" y="1071"/>
                      <a:pt x="1611" y="1567"/>
                      <a:pt x="496" y="2385"/>
                    </a:cubicBezTo>
                    <a:cubicBezTo>
                      <a:pt x="372" y="2484"/>
                      <a:pt x="223" y="2608"/>
                      <a:pt x="149" y="2732"/>
                    </a:cubicBezTo>
                    <a:cubicBezTo>
                      <a:pt x="0" y="2980"/>
                      <a:pt x="124" y="3228"/>
                      <a:pt x="273" y="3377"/>
                    </a:cubicBezTo>
                    <a:cubicBezTo>
                      <a:pt x="347" y="3426"/>
                      <a:pt x="397" y="3501"/>
                      <a:pt x="496" y="3525"/>
                    </a:cubicBezTo>
                    <a:cubicBezTo>
                      <a:pt x="620" y="3575"/>
                      <a:pt x="769" y="3649"/>
                      <a:pt x="967" y="3674"/>
                    </a:cubicBezTo>
                    <a:cubicBezTo>
                      <a:pt x="1094" y="3695"/>
                      <a:pt x="1226" y="3705"/>
                      <a:pt x="1360" y="3705"/>
                    </a:cubicBezTo>
                    <a:cubicBezTo>
                      <a:pt x="1855" y="3705"/>
                      <a:pt x="2388" y="3572"/>
                      <a:pt x="2876" y="3377"/>
                    </a:cubicBezTo>
                    <a:cubicBezTo>
                      <a:pt x="3495" y="3129"/>
                      <a:pt x="4066" y="2757"/>
                      <a:pt x="4611" y="2410"/>
                    </a:cubicBezTo>
                    <a:lnTo>
                      <a:pt x="6098" y="1493"/>
                    </a:lnTo>
                    <a:cubicBezTo>
                      <a:pt x="6470" y="1220"/>
                      <a:pt x="6842" y="1022"/>
                      <a:pt x="7090" y="699"/>
                    </a:cubicBezTo>
                    <a:cubicBezTo>
                      <a:pt x="7369" y="378"/>
                      <a:pt x="7425" y="1"/>
                      <a:pt x="70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9" name="Google Shape;12189;p30"/>
              <p:cNvSpPr/>
              <p:nvPr/>
            </p:nvSpPr>
            <p:spPr>
              <a:xfrm>
                <a:off x="3736900" y="1335800"/>
                <a:ext cx="151850" cy="69100"/>
              </a:xfrm>
              <a:custGeom>
                <a:avLst/>
                <a:gdLst/>
                <a:ahLst/>
                <a:cxnLst/>
                <a:rect l="l" t="t" r="r" b="b"/>
                <a:pathLst>
                  <a:path w="6074" h="2764" extrusionOk="0">
                    <a:moveTo>
                      <a:pt x="5728" y="1"/>
                    </a:moveTo>
                    <a:cubicBezTo>
                      <a:pt x="5538" y="1"/>
                      <a:pt x="5256" y="95"/>
                      <a:pt x="5132" y="136"/>
                    </a:cubicBezTo>
                    <a:cubicBezTo>
                      <a:pt x="4388" y="310"/>
                      <a:pt x="3669" y="582"/>
                      <a:pt x="3000" y="880"/>
                    </a:cubicBezTo>
                    <a:cubicBezTo>
                      <a:pt x="2405" y="1128"/>
                      <a:pt x="1810" y="1401"/>
                      <a:pt x="1289" y="1698"/>
                    </a:cubicBezTo>
                    <a:cubicBezTo>
                      <a:pt x="818" y="2020"/>
                      <a:pt x="422" y="2343"/>
                      <a:pt x="0" y="2690"/>
                    </a:cubicBezTo>
                    <a:cubicBezTo>
                      <a:pt x="645" y="2417"/>
                      <a:pt x="1314" y="2144"/>
                      <a:pt x="1983" y="1896"/>
                    </a:cubicBezTo>
                    <a:lnTo>
                      <a:pt x="1983" y="1896"/>
                    </a:lnTo>
                    <a:cubicBezTo>
                      <a:pt x="1636" y="2144"/>
                      <a:pt x="1388" y="2442"/>
                      <a:pt x="1190" y="2764"/>
                    </a:cubicBezTo>
                    <a:cubicBezTo>
                      <a:pt x="1735" y="2491"/>
                      <a:pt x="2281" y="2194"/>
                      <a:pt x="2801" y="1896"/>
                    </a:cubicBezTo>
                    <a:lnTo>
                      <a:pt x="2801" y="1896"/>
                    </a:lnTo>
                    <a:cubicBezTo>
                      <a:pt x="2677" y="2095"/>
                      <a:pt x="2504" y="2318"/>
                      <a:pt x="2281" y="2516"/>
                    </a:cubicBezTo>
                    <a:cubicBezTo>
                      <a:pt x="3595" y="1946"/>
                      <a:pt x="4958" y="1326"/>
                      <a:pt x="5826" y="434"/>
                    </a:cubicBezTo>
                    <a:cubicBezTo>
                      <a:pt x="5950" y="285"/>
                      <a:pt x="6074" y="62"/>
                      <a:pt x="5826" y="12"/>
                    </a:cubicBezTo>
                    <a:cubicBezTo>
                      <a:pt x="5798" y="4"/>
                      <a:pt x="5764" y="1"/>
                      <a:pt x="5728"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0" name="Google Shape;12190;p30"/>
              <p:cNvSpPr/>
              <p:nvPr/>
            </p:nvSpPr>
            <p:spPr>
              <a:xfrm>
                <a:off x="3766625" y="1356525"/>
                <a:ext cx="153975" cy="135900"/>
              </a:xfrm>
              <a:custGeom>
                <a:avLst/>
                <a:gdLst/>
                <a:ahLst/>
                <a:cxnLst/>
                <a:rect l="l" t="t" r="r" b="b"/>
                <a:pathLst>
                  <a:path w="6159" h="5436" extrusionOk="0">
                    <a:moveTo>
                      <a:pt x="5403" y="1"/>
                    </a:moveTo>
                    <a:cubicBezTo>
                      <a:pt x="5396" y="1"/>
                      <a:pt x="5388" y="1"/>
                      <a:pt x="5380" y="1"/>
                    </a:cubicBezTo>
                    <a:cubicBezTo>
                      <a:pt x="5008" y="1"/>
                      <a:pt x="4661" y="299"/>
                      <a:pt x="4414" y="497"/>
                    </a:cubicBezTo>
                    <a:cubicBezTo>
                      <a:pt x="4017" y="795"/>
                      <a:pt x="3645" y="1092"/>
                      <a:pt x="3273" y="1414"/>
                    </a:cubicBezTo>
                    <a:cubicBezTo>
                      <a:pt x="2827" y="1737"/>
                      <a:pt x="2430" y="2108"/>
                      <a:pt x="2034" y="2480"/>
                    </a:cubicBezTo>
                    <a:cubicBezTo>
                      <a:pt x="1662" y="2827"/>
                      <a:pt x="1290" y="3174"/>
                      <a:pt x="943" y="3546"/>
                    </a:cubicBezTo>
                    <a:cubicBezTo>
                      <a:pt x="621" y="3918"/>
                      <a:pt x="373" y="4265"/>
                      <a:pt x="125" y="4662"/>
                    </a:cubicBezTo>
                    <a:cubicBezTo>
                      <a:pt x="75" y="4761"/>
                      <a:pt x="1" y="4885"/>
                      <a:pt x="1" y="5009"/>
                    </a:cubicBezTo>
                    <a:cubicBezTo>
                      <a:pt x="1" y="5083"/>
                      <a:pt x="75" y="5207"/>
                      <a:pt x="224" y="5207"/>
                    </a:cubicBezTo>
                    <a:lnTo>
                      <a:pt x="447" y="5207"/>
                    </a:lnTo>
                    <a:cubicBezTo>
                      <a:pt x="546" y="5232"/>
                      <a:pt x="546" y="5381"/>
                      <a:pt x="646" y="5405"/>
                    </a:cubicBezTo>
                    <a:cubicBezTo>
                      <a:pt x="670" y="5414"/>
                      <a:pt x="695" y="5416"/>
                      <a:pt x="720" y="5416"/>
                    </a:cubicBezTo>
                    <a:cubicBezTo>
                      <a:pt x="769" y="5416"/>
                      <a:pt x="819" y="5405"/>
                      <a:pt x="869" y="5405"/>
                    </a:cubicBezTo>
                    <a:cubicBezTo>
                      <a:pt x="909" y="5402"/>
                      <a:pt x="947" y="5400"/>
                      <a:pt x="986" y="5400"/>
                    </a:cubicBezTo>
                    <a:cubicBezTo>
                      <a:pt x="1170" y="5400"/>
                      <a:pt x="1336" y="5435"/>
                      <a:pt x="1520" y="5435"/>
                    </a:cubicBezTo>
                    <a:cubicBezTo>
                      <a:pt x="1558" y="5435"/>
                      <a:pt x="1597" y="5434"/>
                      <a:pt x="1637" y="5430"/>
                    </a:cubicBezTo>
                    <a:cubicBezTo>
                      <a:pt x="2182" y="5381"/>
                      <a:pt x="2629" y="4711"/>
                      <a:pt x="2926" y="4414"/>
                    </a:cubicBezTo>
                    <a:cubicBezTo>
                      <a:pt x="3248" y="4042"/>
                      <a:pt x="3595" y="3695"/>
                      <a:pt x="3943" y="3323"/>
                    </a:cubicBezTo>
                    <a:cubicBezTo>
                      <a:pt x="4389" y="2778"/>
                      <a:pt x="4810" y="2158"/>
                      <a:pt x="5207" y="1563"/>
                    </a:cubicBezTo>
                    <a:cubicBezTo>
                      <a:pt x="5403" y="1244"/>
                      <a:pt x="6159" y="1"/>
                      <a:pt x="54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1" name="Google Shape;12191;p30"/>
              <p:cNvSpPr/>
              <p:nvPr/>
            </p:nvSpPr>
            <p:spPr>
              <a:xfrm>
                <a:off x="3793275" y="1364325"/>
                <a:ext cx="112825" cy="108750"/>
              </a:xfrm>
              <a:custGeom>
                <a:avLst/>
                <a:gdLst/>
                <a:ahLst/>
                <a:cxnLst/>
                <a:rect l="l" t="t" r="r" b="b"/>
                <a:pathLst>
                  <a:path w="4513" h="4350" extrusionOk="0">
                    <a:moveTo>
                      <a:pt x="4097" y="1"/>
                    </a:moveTo>
                    <a:cubicBezTo>
                      <a:pt x="3874" y="1"/>
                      <a:pt x="3645" y="171"/>
                      <a:pt x="3447" y="309"/>
                    </a:cubicBezTo>
                    <a:cubicBezTo>
                      <a:pt x="2827" y="731"/>
                      <a:pt x="2282" y="1251"/>
                      <a:pt x="1761" y="1772"/>
                    </a:cubicBezTo>
                    <a:cubicBezTo>
                      <a:pt x="968" y="2590"/>
                      <a:pt x="150" y="3457"/>
                      <a:pt x="1" y="4350"/>
                    </a:cubicBezTo>
                    <a:cubicBezTo>
                      <a:pt x="373" y="4028"/>
                      <a:pt x="720" y="3705"/>
                      <a:pt x="1092" y="3383"/>
                    </a:cubicBezTo>
                    <a:lnTo>
                      <a:pt x="1092" y="3383"/>
                    </a:lnTo>
                    <a:cubicBezTo>
                      <a:pt x="1017" y="3581"/>
                      <a:pt x="993" y="3780"/>
                      <a:pt x="1017" y="3978"/>
                    </a:cubicBezTo>
                    <a:cubicBezTo>
                      <a:pt x="1464" y="3581"/>
                      <a:pt x="1860" y="3160"/>
                      <a:pt x="2232" y="2738"/>
                    </a:cubicBezTo>
                    <a:cubicBezTo>
                      <a:pt x="2257" y="2838"/>
                      <a:pt x="2282" y="2912"/>
                      <a:pt x="2356" y="3011"/>
                    </a:cubicBezTo>
                    <a:cubicBezTo>
                      <a:pt x="3075" y="2267"/>
                      <a:pt x="3769" y="1524"/>
                      <a:pt x="4215" y="731"/>
                    </a:cubicBezTo>
                    <a:cubicBezTo>
                      <a:pt x="4339" y="507"/>
                      <a:pt x="4513" y="136"/>
                      <a:pt x="4265" y="36"/>
                    </a:cubicBezTo>
                    <a:cubicBezTo>
                      <a:pt x="4210" y="11"/>
                      <a:pt x="4154" y="1"/>
                      <a:pt x="4097"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2" name="Google Shape;12192;p30"/>
              <p:cNvSpPr/>
              <p:nvPr/>
            </p:nvSpPr>
            <p:spPr>
              <a:xfrm>
                <a:off x="3881900" y="1358025"/>
                <a:ext cx="77500" cy="161600"/>
              </a:xfrm>
              <a:custGeom>
                <a:avLst/>
                <a:gdLst/>
                <a:ahLst/>
                <a:cxnLst/>
                <a:rect l="l" t="t" r="r" b="b"/>
                <a:pathLst>
                  <a:path w="3100" h="6464" extrusionOk="0">
                    <a:moveTo>
                      <a:pt x="1940" y="1"/>
                    </a:moveTo>
                    <a:cubicBezTo>
                      <a:pt x="1859" y="1"/>
                      <a:pt x="1781" y="13"/>
                      <a:pt x="1711" y="41"/>
                    </a:cubicBezTo>
                    <a:cubicBezTo>
                      <a:pt x="1439" y="164"/>
                      <a:pt x="1389" y="536"/>
                      <a:pt x="1265" y="759"/>
                    </a:cubicBezTo>
                    <a:cubicBezTo>
                      <a:pt x="1092" y="1007"/>
                      <a:pt x="968" y="1280"/>
                      <a:pt x="844" y="1528"/>
                    </a:cubicBezTo>
                    <a:cubicBezTo>
                      <a:pt x="596" y="2048"/>
                      <a:pt x="422" y="2594"/>
                      <a:pt x="298" y="3114"/>
                    </a:cubicBezTo>
                    <a:cubicBezTo>
                      <a:pt x="50" y="4156"/>
                      <a:pt x="1" y="5222"/>
                      <a:pt x="199" y="6188"/>
                    </a:cubicBezTo>
                    <a:cubicBezTo>
                      <a:pt x="222" y="6304"/>
                      <a:pt x="311" y="6463"/>
                      <a:pt x="464" y="6463"/>
                    </a:cubicBezTo>
                    <a:cubicBezTo>
                      <a:pt x="474" y="6463"/>
                      <a:pt x="485" y="6463"/>
                      <a:pt x="497" y="6461"/>
                    </a:cubicBezTo>
                    <a:cubicBezTo>
                      <a:pt x="596" y="6461"/>
                      <a:pt x="670" y="6387"/>
                      <a:pt x="720" y="6387"/>
                    </a:cubicBezTo>
                    <a:cubicBezTo>
                      <a:pt x="794" y="6387"/>
                      <a:pt x="844" y="6436"/>
                      <a:pt x="918" y="6436"/>
                    </a:cubicBezTo>
                    <a:cubicBezTo>
                      <a:pt x="929" y="6437"/>
                      <a:pt x="939" y="6438"/>
                      <a:pt x="950" y="6438"/>
                    </a:cubicBezTo>
                    <a:cubicBezTo>
                      <a:pt x="1183" y="6438"/>
                      <a:pt x="1377" y="6185"/>
                      <a:pt x="1662" y="6114"/>
                    </a:cubicBezTo>
                    <a:cubicBezTo>
                      <a:pt x="1786" y="6089"/>
                      <a:pt x="1910" y="6114"/>
                      <a:pt x="1984" y="6064"/>
                    </a:cubicBezTo>
                    <a:cubicBezTo>
                      <a:pt x="2158" y="5990"/>
                      <a:pt x="2232" y="5841"/>
                      <a:pt x="2306" y="5717"/>
                    </a:cubicBezTo>
                    <a:cubicBezTo>
                      <a:pt x="3100" y="4032"/>
                      <a:pt x="2926" y="2371"/>
                      <a:pt x="2678" y="759"/>
                    </a:cubicBezTo>
                    <a:cubicBezTo>
                      <a:pt x="2653" y="561"/>
                      <a:pt x="2629" y="363"/>
                      <a:pt x="2455" y="189"/>
                    </a:cubicBezTo>
                    <a:cubicBezTo>
                      <a:pt x="2366" y="82"/>
                      <a:pt x="2148" y="1"/>
                      <a:pt x="19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3" name="Google Shape;12193;p30"/>
              <p:cNvSpPr/>
              <p:nvPr/>
            </p:nvSpPr>
            <p:spPr>
              <a:xfrm>
                <a:off x="3902350" y="1379850"/>
                <a:ext cx="43425" cy="75875"/>
              </a:xfrm>
              <a:custGeom>
                <a:avLst/>
                <a:gdLst/>
                <a:ahLst/>
                <a:cxnLst/>
                <a:rect l="l" t="t" r="r" b="b"/>
                <a:pathLst>
                  <a:path w="1737" h="3035" extrusionOk="0">
                    <a:moveTo>
                      <a:pt x="1207" y="1"/>
                    </a:moveTo>
                    <a:cubicBezTo>
                      <a:pt x="981" y="1"/>
                      <a:pt x="672" y="176"/>
                      <a:pt x="522" y="308"/>
                    </a:cubicBezTo>
                    <a:cubicBezTo>
                      <a:pt x="224" y="655"/>
                      <a:pt x="125" y="1175"/>
                      <a:pt x="51" y="1547"/>
                    </a:cubicBezTo>
                    <a:cubicBezTo>
                      <a:pt x="1" y="2093"/>
                      <a:pt x="26" y="2588"/>
                      <a:pt x="150" y="3035"/>
                    </a:cubicBezTo>
                    <a:cubicBezTo>
                      <a:pt x="199" y="2588"/>
                      <a:pt x="323" y="2117"/>
                      <a:pt x="522" y="1646"/>
                    </a:cubicBezTo>
                    <a:cubicBezTo>
                      <a:pt x="645" y="1994"/>
                      <a:pt x="769" y="2365"/>
                      <a:pt x="844" y="2737"/>
                    </a:cubicBezTo>
                    <a:cubicBezTo>
                      <a:pt x="1067" y="2415"/>
                      <a:pt x="1191" y="2093"/>
                      <a:pt x="1216" y="1770"/>
                    </a:cubicBezTo>
                    <a:cubicBezTo>
                      <a:pt x="1389" y="2018"/>
                      <a:pt x="1488" y="2291"/>
                      <a:pt x="1587" y="2613"/>
                    </a:cubicBezTo>
                    <a:cubicBezTo>
                      <a:pt x="1563" y="2415"/>
                      <a:pt x="1687" y="2142"/>
                      <a:pt x="1711" y="1919"/>
                    </a:cubicBezTo>
                    <a:cubicBezTo>
                      <a:pt x="1736" y="1721"/>
                      <a:pt x="1711" y="1473"/>
                      <a:pt x="1687" y="1250"/>
                    </a:cubicBezTo>
                    <a:cubicBezTo>
                      <a:pt x="1637" y="1027"/>
                      <a:pt x="1612" y="804"/>
                      <a:pt x="1563" y="605"/>
                    </a:cubicBezTo>
                    <a:cubicBezTo>
                      <a:pt x="1513" y="432"/>
                      <a:pt x="1513" y="159"/>
                      <a:pt x="1389" y="60"/>
                    </a:cubicBezTo>
                    <a:cubicBezTo>
                      <a:pt x="1342" y="18"/>
                      <a:pt x="1278" y="1"/>
                      <a:pt x="1207"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4" name="Google Shape;12194;p30"/>
              <p:cNvSpPr/>
              <p:nvPr/>
            </p:nvSpPr>
            <p:spPr>
              <a:xfrm>
                <a:off x="3958750" y="1352875"/>
                <a:ext cx="88650" cy="142050"/>
              </a:xfrm>
              <a:custGeom>
                <a:avLst/>
                <a:gdLst/>
                <a:ahLst/>
                <a:cxnLst/>
                <a:rect l="l" t="t" r="r" b="b"/>
                <a:pathLst>
                  <a:path w="3546" h="5682" extrusionOk="0">
                    <a:moveTo>
                      <a:pt x="740" y="1"/>
                    </a:moveTo>
                    <a:cubicBezTo>
                      <a:pt x="686" y="1"/>
                      <a:pt x="630" y="8"/>
                      <a:pt x="571" y="23"/>
                    </a:cubicBezTo>
                    <a:cubicBezTo>
                      <a:pt x="1" y="197"/>
                      <a:pt x="100" y="1139"/>
                      <a:pt x="100" y="1436"/>
                    </a:cubicBezTo>
                    <a:cubicBezTo>
                      <a:pt x="100" y="2428"/>
                      <a:pt x="199" y="3420"/>
                      <a:pt x="571" y="4312"/>
                    </a:cubicBezTo>
                    <a:cubicBezTo>
                      <a:pt x="794" y="4833"/>
                      <a:pt x="1166" y="5328"/>
                      <a:pt x="1711" y="5601"/>
                    </a:cubicBezTo>
                    <a:cubicBezTo>
                      <a:pt x="1809" y="5657"/>
                      <a:pt x="1931" y="5681"/>
                      <a:pt x="2061" y="5681"/>
                    </a:cubicBezTo>
                    <a:cubicBezTo>
                      <a:pt x="2393" y="5681"/>
                      <a:pt x="2780" y="5524"/>
                      <a:pt x="2976" y="5328"/>
                    </a:cubicBezTo>
                    <a:cubicBezTo>
                      <a:pt x="3025" y="5304"/>
                      <a:pt x="3050" y="5279"/>
                      <a:pt x="3099" y="5229"/>
                    </a:cubicBezTo>
                    <a:cubicBezTo>
                      <a:pt x="3122" y="5224"/>
                      <a:pt x="3146" y="5222"/>
                      <a:pt x="3170" y="5222"/>
                    </a:cubicBezTo>
                    <a:cubicBezTo>
                      <a:pt x="3214" y="5222"/>
                      <a:pt x="3259" y="5228"/>
                      <a:pt x="3304" y="5228"/>
                    </a:cubicBezTo>
                    <a:cubicBezTo>
                      <a:pt x="3345" y="5228"/>
                      <a:pt x="3385" y="5223"/>
                      <a:pt x="3422" y="5204"/>
                    </a:cubicBezTo>
                    <a:cubicBezTo>
                      <a:pt x="3471" y="5180"/>
                      <a:pt x="3521" y="5105"/>
                      <a:pt x="3546" y="5056"/>
                    </a:cubicBezTo>
                    <a:cubicBezTo>
                      <a:pt x="3521" y="4981"/>
                      <a:pt x="3546" y="4833"/>
                      <a:pt x="3546" y="4709"/>
                    </a:cubicBezTo>
                    <a:cubicBezTo>
                      <a:pt x="3546" y="4312"/>
                      <a:pt x="3422" y="3940"/>
                      <a:pt x="3273" y="3568"/>
                    </a:cubicBezTo>
                    <a:cubicBezTo>
                      <a:pt x="3025" y="2998"/>
                      <a:pt x="2728" y="2453"/>
                      <a:pt x="2455" y="1932"/>
                    </a:cubicBezTo>
                    <a:cubicBezTo>
                      <a:pt x="2182" y="1436"/>
                      <a:pt x="1934" y="891"/>
                      <a:pt x="1538" y="494"/>
                    </a:cubicBezTo>
                    <a:cubicBezTo>
                      <a:pt x="1364" y="343"/>
                      <a:pt x="1115" y="1"/>
                      <a:pt x="7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5" name="Google Shape;12195;p30"/>
              <p:cNvSpPr/>
              <p:nvPr/>
            </p:nvSpPr>
            <p:spPr>
              <a:xfrm>
                <a:off x="3968050" y="1367550"/>
                <a:ext cx="47125" cy="75775"/>
              </a:xfrm>
              <a:custGeom>
                <a:avLst/>
                <a:gdLst/>
                <a:ahLst/>
                <a:cxnLst/>
                <a:rect l="l" t="t" r="r" b="b"/>
                <a:pathLst>
                  <a:path w="1885" h="3031" extrusionOk="0">
                    <a:moveTo>
                      <a:pt x="501" y="0"/>
                    </a:moveTo>
                    <a:cubicBezTo>
                      <a:pt x="184" y="0"/>
                      <a:pt x="114" y="422"/>
                      <a:pt x="75" y="676"/>
                    </a:cubicBezTo>
                    <a:cubicBezTo>
                      <a:pt x="1" y="998"/>
                      <a:pt x="1" y="1271"/>
                      <a:pt x="50" y="1544"/>
                    </a:cubicBezTo>
                    <a:cubicBezTo>
                      <a:pt x="75" y="1841"/>
                      <a:pt x="125" y="2114"/>
                      <a:pt x="249" y="2362"/>
                    </a:cubicBezTo>
                    <a:lnTo>
                      <a:pt x="447" y="2733"/>
                    </a:lnTo>
                    <a:cubicBezTo>
                      <a:pt x="496" y="2833"/>
                      <a:pt x="645" y="2932"/>
                      <a:pt x="645" y="3031"/>
                    </a:cubicBezTo>
                    <a:cubicBezTo>
                      <a:pt x="645" y="2709"/>
                      <a:pt x="596" y="2386"/>
                      <a:pt x="521" y="2089"/>
                    </a:cubicBezTo>
                    <a:lnTo>
                      <a:pt x="521" y="2089"/>
                    </a:lnTo>
                    <a:cubicBezTo>
                      <a:pt x="893" y="2386"/>
                      <a:pt x="1265" y="2659"/>
                      <a:pt x="1637" y="2981"/>
                    </a:cubicBezTo>
                    <a:cubicBezTo>
                      <a:pt x="1587" y="2461"/>
                      <a:pt x="1438" y="1990"/>
                      <a:pt x="1314" y="1494"/>
                    </a:cubicBezTo>
                    <a:lnTo>
                      <a:pt x="1314" y="1494"/>
                    </a:lnTo>
                    <a:cubicBezTo>
                      <a:pt x="1488" y="1667"/>
                      <a:pt x="1686" y="1891"/>
                      <a:pt x="1885" y="2089"/>
                    </a:cubicBezTo>
                    <a:cubicBezTo>
                      <a:pt x="1810" y="1643"/>
                      <a:pt x="1686" y="1246"/>
                      <a:pt x="1488" y="849"/>
                    </a:cubicBezTo>
                    <a:cubicBezTo>
                      <a:pt x="1339" y="602"/>
                      <a:pt x="1166" y="304"/>
                      <a:pt x="819" y="106"/>
                    </a:cubicBezTo>
                    <a:cubicBezTo>
                      <a:pt x="692" y="32"/>
                      <a:pt x="587" y="0"/>
                      <a:pt x="501"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6" name="Google Shape;12196;p30"/>
              <p:cNvSpPr/>
              <p:nvPr/>
            </p:nvSpPr>
            <p:spPr>
              <a:xfrm>
                <a:off x="3995325" y="1339950"/>
                <a:ext cx="176025" cy="93350"/>
              </a:xfrm>
              <a:custGeom>
                <a:avLst/>
                <a:gdLst/>
                <a:ahLst/>
                <a:cxnLst/>
                <a:rect l="l" t="t" r="r" b="b"/>
                <a:pathLst>
                  <a:path w="7041" h="3734" extrusionOk="0">
                    <a:moveTo>
                      <a:pt x="774" y="1"/>
                    </a:moveTo>
                    <a:cubicBezTo>
                      <a:pt x="595" y="1"/>
                      <a:pt x="421" y="42"/>
                      <a:pt x="273" y="169"/>
                    </a:cubicBezTo>
                    <a:cubicBezTo>
                      <a:pt x="0" y="392"/>
                      <a:pt x="174" y="615"/>
                      <a:pt x="347" y="764"/>
                    </a:cubicBezTo>
                    <a:cubicBezTo>
                      <a:pt x="893" y="1259"/>
                      <a:pt x="1488" y="1755"/>
                      <a:pt x="2107" y="2226"/>
                    </a:cubicBezTo>
                    <a:lnTo>
                      <a:pt x="3223" y="2970"/>
                    </a:lnTo>
                    <a:cubicBezTo>
                      <a:pt x="3719" y="3267"/>
                      <a:pt x="4289" y="3565"/>
                      <a:pt x="4934" y="3713"/>
                    </a:cubicBezTo>
                    <a:cubicBezTo>
                      <a:pt x="5004" y="3724"/>
                      <a:pt x="5088" y="3734"/>
                      <a:pt x="5175" y="3734"/>
                    </a:cubicBezTo>
                    <a:cubicBezTo>
                      <a:pt x="5301" y="3734"/>
                      <a:pt x="5436" y="3712"/>
                      <a:pt x="5553" y="3639"/>
                    </a:cubicBezTo>
                    <a:cubicBezTo>
                      <a:pt x="5652" y="3590"/>
                      <a:pt x="5702" y="3515"/>
                      <a:pt x="5801" y="3466"/>
                    </a:cubicBezTo>
                    <a:cubicBezTo>
                      <a:pt x="6198" y="3218"/>
                      <a:pt x="6718" y="3143"/>
                      <a:pt x="6520" y="2722"/>
                    </a:cubicBezTo>
                    <a:cubicBezTo>
                      <a:pt x="6470" y="2648"/>
                      <a:pt x="6446" y="2598"/>
                      <a:pt x="6470" y="2524"/>
                    </a:cubicBezTo>
                    <a:cubicBezTo>
                      <a:pt x="6520" y="2474"/>
                      <a:pt x="6644" y="2400"/>
                      <a:pt x="6718" y="2350"/>
                    </a:cubicBezTo>
                    <a:cubicBezTo>
                      <a:pt x="7016" y="2152"/>
                      <a:pt x="7041" y="1854"/>
                      <a:pt x="6892" y="1656"/>
                    </a:cubicBezTo>
                    <a:cubicBezTo>
                      <a:pt x="6718" y="1482"/>
                      <a:pt x="6446" y="1383"/>
                      <a:pt x="6173" y="1284"/>
                    </a:cubicBezTo>
                    <a:cubicBezTo>
                      <a:pt x="5900" y="1160"/>
                      <a:pt x="5603" y="1036"/>
                      <a:pt x="5305" y="962"/>
                    </a:cubicBezTo>
                    <a:cubicBezTo>
                      <a:pt x="4958" y="838"/>
                      <a:pt x="4586" y="739"/>
                      <a:pt x="4215" y="640"/>
                    </a:cubicBezTo>
                    <a:cubicBezTo>
                      <a:pt x="3322" y="466"/>
                      <a:pt x="2380" y="268"/>
                      <a:pt x="1463" y="119"/>
                    </a:cubicBezTo>
                    <a:cubicBezTo>
                      <a:pt x="1263" y="76"/>
                      <a:pt x="1015" y="1"/>
                      <a:pt x="7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7" name="Google Shape;12197;p30"/>
              <p:cNvSpPr/>
              <p:nvPr/>
            </p:nvSpPr>
            <p:spPr>
              <a:xfrm>
                <a:off x="4007100" y="1347675"/>
                <a:ext cx="84300" cy="45450"/>
              </a:xfrm>
              <a:custGeom>
                <a:avLst/>
                <a:gdLst/>
                <a:ahLst/>
                <a:cxnLst/>
                <a:rect l="l" t="t" r="r" b="b"/>
                <a:pathLst>
                  <a:path w="3372" h="1818" extrusionOk="0">
                    <a:moveTo>
                      <a:pt x="963" y="1"/>
                    </a:moveTo>
                    <a:cubicBezTo>
                      <a:pt x="842" y="1"/>
                      <a:pt x="731" y="23"/>
                      <a:pt x="645" y="83"/>
                    </a:cubicBezTo>
                    <a:cubicBezTo>
                      <a:pt x="0" y="529"/>
                      <a:pt x="1364" y="1297"/>
                      <a:pt x="1711" y="1421"/>
                    </a:cubicBezTo>
                    <a:cubicBezTo>
                      <a:pt x="1884" y="1520"/>
                      <a:pt x="2107" y="1570"/>
                      <a:pt x="2331" y="1644"/>
                    </a:cubicBezTo>
                    <a:cubicBezTo>
                      <a:pt x="2380" y="1694"/>
                      <a:pt x="2965" y="1791"/>
                      <a:pt x="2975" y="1817"/>
                    </a:cubicBezTo>
                    <a:lnTo>
                      <a:pt x="2975" y="1817"/>
                    </a:lnTo>
                    <a:cubicBezTo>
                      <a:pt x="2950" y="1694"/>
                      <a:pt x="2851" y="1644"/>
                      <a:pt x="2727" y="1570"/>
                    </a:cubicBezTo>
                    <a:cubicBezTo>
                      <a:pt x="2405" y="1347"/>
                      <a:pt x="2107" y="1173"/>
                      <a:pt x="1760" y="950"/>
                    </a:cubicBezTo>
                    <a:lnTo>
                      <a:pt x="1760" y="950"/>
                    </a:lnTo>
                    <a:cubicBezTo>
                      <a:pt x="2281" y="1074"/>
                      <a:pt x="2826" y="1223"/>
                      <a:pt x="3372" y="1347"/>
                    </a:cubicBezTo>
                    <a:cubicBezTo>
                      <a:pt x="2975" y="1025"/>
                      <a:pt x="2479" y="777"/>
                      <a:pt x="1909" y="578"/>
                    </a:cubicBezTo>
                    <a:lnTo>
                      <a:pt x="1909" y="578"/>
                    </a:lnTo>
                    <a:cubicBezTo>
                      <a:pt x="2281" y="603"/>
                      <a:pt x="2702" y="678"/>
                      <a:pt x="3074" y="702"/>
                    </a:cubicBezTo>
                    <a:cubicBezTo>
                      <a:pt x="2727" y="479"/>
                      <a:pt x="2331" y="331"/>
                      <a:pt x="1909" y="207"/>
                    </a:cubicBezTo>
                    <a:cubicBezTo>
                      <a:pt x="1709" y="170"/>
                      <a:pt x="1296" y="1"/>
                      <a:pt x="963" y="1"/>
                    </a:cubicBezTo>
                    <a:close/>
                    <a:moveTo>
                      <a:pt x="2975" y="1817"/>
                    </a:moveTo>
                    <a:cubicBezTo>
                      <a:pt x="2975" y="1817"/>
                      <a:pt x="2975" y="1818"/>
                      <a:pt x="2975" y="1818"/>
                    </a:cubicBezTo>
                    <a:cubicBezTo>
                      <a:pt x="2975" y="1818"/>
                      <a:pt x="2975" y="1817"/>
                      <a:pt x="2975" y="1817"/>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8" name="Google Shape;12198;p30"/>
              <p:cNvSpPr/>
              <p:nvPr/>
            </p:nvSpPr>
            <p:spPr>
              <a:xfrm>
                <a:off x="3988500" y="1129950"/>
                <a:ext cx="162400" cy="166500"/>
              </a:xfrm>
              <a:custGeom>
                <a:avLst/>
                <a:gdLst/>
                <a:ahLst/>
                <a:cxnLst/>
                <a:rect l="l" t="t" r="r" b="b"/>
                <a:pathLst>
                  <a:path w="6496" h="6660" extrusionOk="0">
                    <a:moveTo>
                      <a:pt x="5430" y="0"/>
                    </a:moveTo>
                    <a:cubicBezTo>
                      <a:pt x="5275" y="0"/>
                      <a:pt x="5094" y="63"/>
                      <a:pt x="4959" y="140"/>
                    </a:cubicBezTo>
                    <a:cubicBezTo>
                      <a:pt x="4636" y="338"/>
                      <a:pt x="4388" y="562"/>
                      <a:pt x="4141" y="760"/>
                    </a:cubicBezTo>
                    <a:cubicBezTo>
                      <a:pt x="3843" y="1008"/>
                      <a:pt x="3546" y="1256"/>
                      <a:pt x="3273" y="1504"/>
                    </a:cubicBezTo>
                    <a:cubicBezTo>
                      <a:pt x="2157" y="2545"/>
                      <a:pt x="1290" y="3586"/>
                      <a:pt x="620" y="4776"/>
                    </a:cubicBezTo>
                    <a:cubicBezTo>
                      <a:pt x="273" y="5346"/>
                      <a:pt x="1" y="5966"/>
                      <a:pt x="100" y="6536"/>
                    </a:cubicBezTo>
                    <a:cubicBezTo>
                      <a:pt x="125" y="6585"/>
                      <a:pt x="125" y="6660"/>
                      <a:pt x="174" y="6660"/>
                    </a:cubicBezTo>
                    <a:cubicBezTo>
                      <a:pt x="249" y="6660"/>
                      <a:pt x="298" y="6635"/>
                      <a:pt x="373" y="6585"/>
                    </a:cubicBezTo>
                    <a:cubicBezTo>
                      <a:pt x="918" y="6338"/>
                      <a:pt x="1488" y="6015"/>
                      <a:pt x="2009" y="5668"/>
                    </a:cubicBezTo>
                    <a:cubicBezTo>
                      <a:pt x="2653" y="5222"/>
                      <a:pt x="3248" y="4776"/>
                      <a:pt x="3769" y="4230"/>
                    </a:cubicBezTo>
                    <a:cubicBezTo>
                      <a:pt x="4215" y="3809"/>
                      <a:pt x="4612" y="3363"/>
                      <a:pt x="4983" y="2966"/>
                    </a:cubicBezTo>
                    <a:cubicBezTo>
                      <a:pt x="5578" y="2322"/>
                      <a:pt x="6000" y="1727"/>
                      <a:pt x="6372" y="1008"/>
                    </a:cubicBezTo>
                    <a:cubicBezTo>
                      <a:pt x="6446" y="884"/>
                      <a:pt x="6496" y="760"/>
                      <a:pt x="6496" y="636"/>
                    </a:cubicBezTo>
                    <a:cubicBezTo>
                      <a:pt x="6496" y="537"/>
                      <a:pt x="6446" y="462"/>
                      <a:pt x="6372" y="388"/>
                    </a:cubicBezTo>
                    <a:cubicBezTo>
                      <a:pt x="6347" y="338"/>
                      <a:pt x="6297" y="264"/>
                      <a:pt x="6198" y="214"/>
                    </a:cubicBezTo>
                    <a:cubicBezTo>
                      <a:pt x="6136" y="177"/>
                      <a:pt x="6056" y="177"/>
                      <a:pt x="5975" y="177"/>
                    </a:cubicBezTo>
                    <a:cubicBezTo>
                      <a:pt x="5894" y="177"/>
                      <a:pt x="5814" y="177"/>
                      <a:pt x="5752" y="140"/>
                    </a:cubicBezTo>
                    <a:cubicBezTo>
                      <a:pt x="5678" y="115"/>
                      <a:pt x="5628" y="41"/>
                      <a:pt x="5554" y="16"/>
                    </a:cubicBezTo>
                    <a:cubicBezTo>
                      <a:pt x="5516" y="5"/>
                      <a:pt x="5474" y="0"/>
                      <a:pt x="5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9" name="Google Shape;12199;p30"/>
              <p:cNvSpPr/>
              <p:nvPr/>
            </p:nvSpPr>
            <p:spPr>
              <a:xfrm>
                <a:off x="4002150" y="1193550"/>
                <a:ext cx="73775" cy="83575"/>
              </a:xfrm>
              <a:custGeom>
                <a:avLst/>
                <a:gdLst/>
                <a:ahLst/>
                <a:cxnLst/>
                <a:rect l="l" t="t" r="r" b="b"/>
                <a:pathLst>
                  <a:path w="2951" h="3343" extrusionOk="0">
                    <a:moveTo>
                      <a:pt x="2529" y="1"/>
                    </a:moveTo>
                    <a:lnTo>
                      <a:pt x="2529" y="1"/>
                    </a:lnTo>
                    <a:cubicBezTo>
                      <a:pt x="2157" y="298"/>
                      <a:pt x="1785" y="620"/>
                      <a:pt x="1438" y="893"/>
                    </a:cubicBezTo>
                    <a:cubicBezTo>
                      <a:pt x="917" y="1488"/>
                      <a:pt x="471" y="2133"/>
                      <a:pt x="248" y="2777"/>
                    </a:cubicBezTo>
                    <a:cubicBezTo>
                      <a:pt x="188" y="2996"/>
                      <a:pt x="1" y="3343"/>
                      <a:pt x="224" y="3343"/>
                    </a:cubicBezTo>
                    <a:cubicBezTo>
                      <a:pt x="279" y="3343"/>
                      <a:pt x="359" y="3322"/>
                      <a:pt x="471" y="3273"/>
                    </a:cubicBezTo>
                    <a:cubicBezTo>
                      <a:pt x="942" y="3099"/>
                      <a:pt x="1339" y="2802"/>
                      <a:pt x="1686" y="2504"/>
                    </a:cubicBezTo>
                    <a:cubicBezTo>
                      <a:pt x="2107" y="2133"/>
                      <a:pt x="2454" y="1686"/>
                      <a:pt x="2801" y="1290"/>
                    </a:cubicBezTo>
                    <a:lnTo>
                      <a:pt x="2801" y="1290"/>
                    </a:lnTo>
                    <a:cubicBezTo>
                      <a:pt x="2429" y="1538"/>
                      <a:pt x="2082" y="1761"/>
                      <a:pt x="1711" y="1984"/>
                    </a:cubicBezTo>
                    <a:cubicBezTo>
                      <a:pt x="2157" y="1438"/>
                      <a:pt x="2553" y="918"/>
                      <a:pt x="2950" y="397"/>
                    </a:cubicBezTo>
                    <a:lnTo>
                      <a:pt x="2950" y="397"/>
                    </a:lnTo>
                    <a:cubicBezTo>
                      <a:pt x="2479" y="645"/>
                      <a:pt x="2058" y="918"/>
                      <a:pt x="1661" y="1265"/>
                    </a:cubicBezTo>
                    <a:cubicBezTo>
                      <a:pt x="1934" y="819"/>
                      <a:pt x="2231" y="422"/>
                      <a:pt x="2529"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0" name="Google Shape;12200;p30"/>
              <p:cNvSpPr/>
              <p:nvPr/>
            </p:nvSpPr>
            <p:spPr>
              <a:xfrm>
                <a:off x="4013625" y="1209675"/>
                <a:ext cx="207925" cy="92325"/>
              </a:xfrm>
              <a:custGeom>
                <a:avLst/>
                <a:gdLst/>
                <a:ahLst/>
                <a:cxnLst/>
                <a:rect l="l" t="t" r="r" b="b"/>
                <a:pathLst>
                  <a:path w="8317" h="3693" extrusionOk="0">
                    <a:moveTo>
                      <a:pt x="7399" y="0"/>
                    </a:moveTo>
                    <a:cubicBezTo>
                      <a:pt x="7151" y="0"/>
                      <a:pt x="6904" y="99"/>
                      <a:pt x="6656" y="149"/>
                    </a:cubicBezTo>
                    <a:cubicBezTo>
                      <a:pt x="4573" y="769"/>
                      <a:pt x="2615" y="1760"/>
                      <a:pt x="830" y="2851"/>
                    </a:cubicBezTo>
                    <a:cubicBezTo>
                      <a:pt x="607" y="3000"/>
                      <a:pt x="37" y="3322"/>
                      <a:pt x="12" y="3520"/>
                    </a:cubicBezTo>
                    <a:cubicBezTo>
                      <a:pt x="1" y="3653"/>
                      <a:pt x="208" y="3692"/>
                      <a:pt x="463" y="3692"/>
                    </a:cubicBezTo>
                    <a:cubicBezTo>
                      <a:pt x="778" y="3692"/>
                      <a:pt x="1164" y="3633"/>
                      <a:pt x="1301" y="3620"/>
                    </a:cubicBezTo>
                    <a:cubicBezTo>
                      <a:pt x="2144" y="3520"/>
                      <a:pt x="3111" y="3223"/>
                      <a:pt x="3954" y="3025"/>
                    </a:cubicBezTo>
                    <a:cubicBezTo>
                      <a:pt x="5292" y="2752"/>
                      <a:pt x="6656" y="2405"/>
                      <a:pt x="7771" y="1711"/>
                    </a:cubicBezTo>
                    <a:cubicBezTo>
                      <a:pt x="7846" y="1612"/>
                      <a:pt x="7970" y="1512"/>
                      <a:pt x="8044" y="1413"/>
                    </a:cubicBezTo>
                    <a:cubicBezTo>
                      <a:pt x="8069" y="1339"/>
                      <a:pt x="8044" y="1240"/>
                      <a:pt x="8069" y="1141"/>
                    </a:cubicBezTo>
                    <a:cubicBezTo>
                      <a:pt x="8093" y="1041"/>
                      <a:pt x="8168" y="992"/>
                      <a:pt x="8193" y="917"/>
                    </a:cubicBezTo>
                    <a:cubicBezTo>
                      <a:pt x="8317" y="719"/>
                      <a:pt x="8217" y="670"/>
                      <a:pt x="8093" y="521"/>
                    </a:cubicBezTo>
                    <a:cubicBezTo>
                      <a:pt x="8044" y="422"/>
                      <a:pt x="8044" y="273"/>
                      <a:pt x="7970" y="174"/>
                    </a:cubicBezTo>
                    <a:lnTo>
                      <a:pt x="7920" y="124"/>
                    </a:lnTo>
                    <a:cubicBezTo>
                      <a:pt x="7796" y="25"/>
                      <a:pt x="7598" y="0"/>
                      <a:pt x="7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1" name="Google Shape;12201;p30"/>
              <p:cNvSpPr/>
              <p:nvPr/>
            </p:nvSpPr>
            <p:spPr>
              <a:xfrm>
                <a:off x="4028700" y="1238175"/>
                <a:ext cx="111050" cy="63350"/>
              </a:xfrm>
              <a:custGeom>
                <a:avLst/>
                <a:gdLst/>
                <a:ahLst/>
                <a:cxnLst/>
                <a:rect l="l" t="t" r="r" b="b"/>
                <a:pathLst>
                  <a:path w="4442" h="2534" extrusionOk="0">
                    <a:moveTo>
                      <a:pt x="4193" y="1"/>
                    </a:moveTo>
                    <a:lnTo>
                      <a:pt x="4193" y="1"/>
                    </a:lnTo>
                    <a:cubicBezTo>
                      <a:pt x="3276" y="248"/>
                      <a:pt x="2409" y="645"/>
                      <a:pt x="1640" y="1116"/>
                    </a:cubicBezTo>
                    <a:cubicBezTo>
                      <a:pt x="1243" y="1364"/>
                      <a:pt x="896" y="1612"/>
                      <a:pt x="549" y="1885"/>
                    </a:cubicBezTo>
                    <a:cubicBezTo>
                      <a:pt x="475" y="1984"/>
                      <a:pt x="301" y="2083"/>
                      <a:pt x="227" y="2182"/>
                    </a:cubicBezTo>
                    <a:cubicBezTo>
                      <a:pt x="157" y="2205"/>
                      <a:pt x="0" y="2534"/>
                      <a:pt x="42" y="2534"/>
                    </a:cubicBezTo>
                    <a:cubicBezTo>
                      <a:pt x="45" y="2534"/>
                      <a:pt x="49" y="2532"/>
                      <a:pt x="54" y="2529"/>
                    </a:cubicBezTo>
                    <a:cubicBezTo>
                      <a:pt x="1144" y="2132"/>
                      <a:pt x="2285" y="1761"/>
                      <a:pt x="3450" y="1513"/>
                    </a:cubicBezTo>
                    <a:cubicBezTo>
                      <a:pt x="3152" y="1414"/>
                      <a:pt x="2855" y="1364"/>
                      <a:pt x="2508" y="1364"/>
                    </a:cubicBezTo>
                    <a:cubicBezTo>
                      <a:pt x="3103" y="1017"/>
                      <a:pt x="3747" y="719"/>
                      <a:pt x="4441" y="521"/>
                    </a:cubicBezTo>
                    <a:lnTo>
                      <a:pt x="4441" y="521"/>
                    </a:lnTo>
                    <a:cubicBezTo>
                      <a:pt x="3970" y="546"/>
                      <a:pt x="3524" y="595"/>
                      <a:pt x="3078" y="670"/>
                    </a:cubicBezTo>
                    <a:cubicBezTo>
                      <a:pt x="3450" y="472"/>
                      <a:pt x="3822" y="224"/>
                      <a:pt x="4193"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2" name="Google Shape;12202;p30"/>
              <p:cNvSpPr/>
              <p:nvPr/>
            </p:nvSpPr>
            <p:spPr>
              <a:xfrm>
                <a:off x="4002750" y="1292600"/>
                <a:ext cx="226250" cy="60000"/>
              </a:xfrm>
              <a:custGeom>
                <a:avLst/>
                <a:gdLst/>
                <a:ahLst/>
                <a:cxnLst/>
                <a:rect l="l" t="t" r="r" b="b"/>
                <a:pathLst>
                  <a:path w="9050" h="2400" extrusionOk="0">
                    <a:moveTo>
                      <a:pt x="8299" y="1"/>
                    </a:moveTo>
                    <a:cubicBezTo>
                      <a:pt x="8215" y="1"/>
                      <a:pt x="8125" y="5"/>
                      <a:pt x="8033" y="5"/>
                    </a:cubicBezTo>
                    <a:cubicBezTo>
                      <a:pt x="6620" y="5"/>
                      <a:pt x="5182" y="30"/>
                      <a:pt x="3719" y="203"/>
                    </a:cubicBezTo>
                    <a:cubicBezTo>
                      <a:pt x="2976" y="303"/>
                      <a:pt x="2281" y="426"/>
                      <a:pt x="1563" y="650"/>
                    </a:cubicBezTo>
                    <a:cubicBezTo>
                      <a:pt x="1042" y="774"/>
                      <a:pt x="1" y="1145"/>
                      <a:pt x="670" y="1641"/>
                    </a:cubicBezTo>
                    <a:cubicBezTo>
                      <a:pt x="819" y="1765"/>
                      <a:pt x="1042" y="1815"/>
                      <a:pt x="1240" y="1864"/>
                    </a:cubicBezTo>
                    <a:cubicBezTo>
                      <a:pt x="1637" y="1939"/>
                      <a:pt x="2034" y="2013"/>
                      <a:pt x="2430" y="2112"/>
                    </a:cubicBezTo>
                    <a:cubicBezTo>
                      <a:pt x="3651" y="2312"/>
                      <a:pt x="4921" y="2399"/>
                      <a:pt x="6199" y="2399"/>
                    </a:cubicBezTo>
                    <a:cubicBezTo>
                      <a:pt x="6504" y="2399"/>
                      <a:pt x="6810" y="2394"/>
                      <a:pt x="7115" y="2385"/>
                    </a:cubicBezTo>
                    <a:cubicBezTo>
                      <a:pt x="7512" y="2360"/>
                      <a:pt x="7934" y="2310"/>
                      <a:pt x="8231" y="2063"/>
                    </a:cubicBezTo>
                    <a:cubicBezTo>
                      <a:pt x="8405" y="1914"/>
                      <a:pt x="8479" y="1666"/>
                      <a:pt x="8702" y="1542"/>
                    </a:cubicBezTo>
                    <a:cubicBezTo>
                      <a:pt x="8826" y="1443"/>
                      <a:pt x="8975" y="1418"/>
                      <a:pt x="9024" y="1294"/>
                    </a:cubicBezTo>
                    <a:cubicBezTo>
                      <a:pt x="9049" y="1245"/>
                      <a:pt x="9024" y="1145"/>
                      <a:pt x="9024" y="1071"/>
                    </a:cubicBezTo>
                    <a:cubicBezTo>
                      <a:pt x="8925" y="798"/>
                      <a:pt x="8851" y="501"/>
                      <a:pt x="8752" y="203"/>
                    </a:cubicBezTo>
                    <a:cubicBezTo>
                      <a:pt x="8681" y="26"/>
                      <a:pt x="8509" y="1"/>
                      <a:pt x="8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3" name="Google Shape;12203;p30"/>
              <p:cNvSpPr/>
              <p:nvPr/>
            </p:nvSpPr>
            <p:spPr>
              <a:xfrm>
                <a:off x="4031875" y="1306975"/>
                <a:ext cx="118400" cy="33575"/>
              </a:xfrm>
              <a:custGeom>
                <a:avLst/>
                <a:gdLst/>
                <a:ahLst/>
                <a:cxnLst/>
                <a:rect l="l" t="t" r="r" b="b"/>
                <a:pathLst>
                  <a:path w="4736" h="1343" extrusionOk="0">
                    <a:moveTo>
                      <a:pt x="3595" y="25"/>
                    </a:moveTo>
                    <a:lnTo>
                      <a:pt x="3595" y="25"/>
                    </a:lnTo>
                    <a:cubicBezTo>
                      <a:pt x="3586" y="28"/>
                      <a:pt x="3577" y="31"/>
                      <a:pt x="3568" y="34"/>
                    </a:cubicBezTo>
                    <a:lnTo>
                      <a:pt x="3568" y="34"/>
                    </a:lnTo>
                    <a:cubicBezTo>
                      <a:pt x="3579" y="32"/>
                      <a:pt x="3588" y="29"/>
                      <a:pt x="3595" y="25"/>
                    </a:cubicBezTo>
                    <a:close/>
                    <a:moveTo>
                      <a:pt x="2356" y="0"/>
                    </a:moveTo>
                    <a:cubicBezTo>
                      <a:pt x="1910" y="25"/>
                      <a:pt x="1464" y="99"/>
                      <a:pt x="993" y="199"/>
                    </a:cubicBezTo>
                    <a:cubicBezTo>
                      <a:pt x="745" y="248"/>
                      <a:pt x="150" y="273"/>
                      <a:pt x="51" y="521"/>
                    </a:cubicBezTo>
                    <a:cubicBezTo>
                      <a:pt x="1" y="744"/>
                      <a:pt x="298" y="893"/>
                      <a:pt x="522" y="992"/>
                    </a:cubicBezTo>
                    <a:cubicBezTo>
                      <a:pt x="918" y="1165"/>
                      <a:pt x="1389" y="1240"/>
                      <a:pt x="1860" y="1289"/>
                    </a:cubicBezTo>
                    <a:cubicBezTo>
                      <a:pt x="2292" y="1334"/>
                      <a:pt x="2741" y="1343"/>
                      <a:pt x="3192" y="1343"/>
                    </a:cubicBezTo>
                    <a:cubicBezTo>
                      <a:pt x="3492" y="1343"/>
                      <a:pt x="3794" y="1339"/>
                      <a:pt x="4091" y="1339"/>
                    </a:cubicBezTo>
                    <a:cubicBezTo>
                      <a:pt x="3719" y="1215"/>
                      <a:pt x="3323" y="1116"/>
                      <a:pt x="2852" y="1116"/>
                    </a:cubicBezTo>
                    <a:cubicBezTo>
                      <a:pt x="3472" y="967"/>
                      <a:pt x="4091" y="818"/>
                      <a:pt x="4736" y="719"/>
                    </a:cubicBezTo>
                    <a:cubicBezTo>
                      <a:pt x="4017" y="595"/>
                      <a:pt x="3273" y="496"/>
                      <a:pt x="2505" y="471"/>
                    </a:cubicBezTo>
                    <a:cubicBezTo>
                      <a:pt x="2867" y="326"/>
                      <a:pt x="3207" y="157"/>
                      <a:pt x="3568" y="34"/>
                    </a:cubicBezTo>
                    <a:lnTo>
                      <a:pt x="3568" y="34"/>
                    </a:lnTo>
                    <a:cubicBezTo>
                      <a:pt x="3544" y="40"/>
                      <a:pt x="3511" y="42"/>
                      <a:pt x="3475" y="42"/>
                    </a:cubicBezTo>
                    <a:cubicBezTo>
                      <a:pt x="3317" y="42"/>
                      <a:pt x="3075" y="0"/>
                      <a:pt x="3000"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4" name="Google Shape;12204;p30"/>
              <p:cNvSpPr/>
              <p:nvPr/>
            </p:nvSpPr>
            <p:spPr>
              <a:xfrm>
                <a:off x="3870125" y="1241025"/>
                <a:ext cx="173550" cy="145725"/>
              </a:xfrm>
              <a:custGeom>
                <a:avLst/>
                <a:gdLst/>
                <a:ahLst/>
                <a:cxnLst/>
                <a:rect l="l" t="t" r="r" b="b"/>
                <a:pathLst>
                  <a:path w="6942" h="5829" extrusionOk="0">
                    <a:moveTo>
                      <a:pt x="4157" y="0"/>
                    </a:moveTo>
                    <a:cubicBezTo>
                      <a:pt x="3911" y="0"/>
                      <a:pt x="3660" y="18"/>
                      <a:pt x="3397" y="35"/>
                    </a:cubicBezTo>
                    <a:cubicBezTo>
                      <a:pt x="2108" y="234"/>
                      <a:pt x="943" y="829"/>
                      <a:pt x="323" y="1870"/>
                    </a:cubicBezTo>
                    <a:cubicBezTo>
                      <a:pt x="125" y="2316"/>
                      <a:pt x="1" y="2762"/>
                      <a:pt x="1" y="3208"/>
                    </a:cubicBezTo>
                    <a:cubicBezTo>
                      <a:pt x="1" y="4698"/>
                      <a:pt x="1559" y="5828"/>
                      <a:pt x="3230" y="5828"/>
                    </a:cubicBezTo>
                    <a:cubicBezTo>
                      <a:pt x="3839" y="5828"/>
                      <a:pt x="4464" y="5678"/>
                      <a:pt x="5033" y="5340"/>
                    </a:cubicBezTo>
                    <a:cubicBezTo>
                      <a:pt x="5529" y="5043"/>
                      <a:pt x="5975" y="4621"/>
                      <a:pt x="6322" y="4200"/>
                    </a:cubicBezTo>
                    <a:cubicBezTo>
                      <a:pt x="6744" y="3679"/>
                      <a:pt x="6942" y="3010"/>
                      <a:pt x="6868" y="2390"/>
                    </a:cubicBezTo>
                    <a:cubicBezTo>
                      <a:pt x="6744" y="1324"/>
                      <a:pt x="5777" y="134"/>
                      <a:pt x="4463" y="10"/>
                    </a:cubicBezTo>
                    <a:cubicBezTo>
                      <a:pt x="4361" y="3"/>
                      <a:pt x="4260" y="0"/>
                      <a:pt x="41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5" name="Google Shape;12205;p30"/>
              <p:cNvSpPr/>
              <p:nvPr/>
            </p:nvSpPr>
            <p:spPr>
              <a:xfrm>
                <a:off x="3879425" y="1254625"/>
                <a:ext cx="144425" cy="119325"/>
              </a:xfrm>
              <a:custGeom>
                <a:avLst/>
                <a:gdLst/>
                <a:ahLst/>
                <a:cxnLst/>
                <a:rect l="l" t="t" r="r" b="b"/>
                <a:pathLst>
                  <a:path w="5777" h="4773" extrusionOk="0">
                    <a:moveTo>
                      <a:pt x="3379" y="1"/>
                    </a:moveTo>
                    <a:cubicBezTo>
                      <a:pt x="2722" y="1"/>
                      <a:pt x="2018" y="130"/>
                      <a:pt x="1488" y="433"/>
                    </a:cubicBezTo>
                    <a:cubicBezTo>
                      <a:pt x="794" y="805"/>
                      <a:pt x="25" y="1450"/>
                      <a:pt x="1" y="2193"/>
                    </a:cubicBezTo>
                    <a:cubicBezTo>
                      <a:pt x="1" y="2441"/>
                      <a:pt x="75" y="2689"/>
                      <a:pt x="298" y="2813"/>
                    </a:cubicBezTo>
                    <a:cubicBezTo>
                      <a:pt x="422" y="2887"/>
                      <a:pt x="571" y="2912"/>
                      <a:pt x="695" y="2962"/>
                    </a:cubicBezTo>
                    <a:cubicBezTo>
                      <a:pt x="1141" y="3210"/>
                      <a:pt x="819" y="3904"/>
                      <a:pt x="1166" y="4251"/>
                    </a:cubicBezTo>
                    <a:cubicBezTo>
                      <a:pt x="1488" y="4524"/>
                      <a:pt x="2108" y="4375"/>
                      <a:pt x="2504" y="4524"/>
                    </a:cubicBezTo>
                    <a:cubicBezTo>
                      <a:pt x="2653" y="4573"/>
                      <a:pt x="2752" y="4672"/>
                      <a:pt x="2901" y="4747"/>
                    </a:cubicBezTo>
                    <a:cubicBezTo>
                      <a:pt x="2980" y="4764"/>
                      <a:pt x="3059" y="4772"/>
                      <a:pt x="3137" y="4772"/>
                    </a:cubicBezTo>
                    <a:cubicBezTo>
                      <a:pt x="3279" y="4772"/>
                      <a:pt x="3418" y="4745"/>
                      <a:pt x="3546" y="4697"/>
                    </a:cubicBezTo>
                    <a:cubicBezTo>
                      <a:pt x="4141" y="4524"/>
                      <a:pt x="4636" y="4152"/>
                      <a:pt x="5107" y="3805"/>
                    </a:cubicBezTo>
                    <a:cubicBezTo>
                      <a:pt x="5281" y="3656"/>
                      <a:pt x="5504" y="3507"/>
                      <a:pt x="5628" y="3309"/>
                    </a:cubicBezTo>
                    <a:cubicBezTo>
                      <a:pt x="5752" y="3061"/>
                      <a:pt x="5777" y="2813"/>
                      <a:pt x="5727" y="2565"/>
                    </a:cubicBezTo>
                    <a:cubicBezTo>
                      <a:pt x="5653" y="2317"/>
                      <a:pt x="5529" y="2094"/>
                      <a:pt x="5380" y="1921"/>
                    </a:cubicBezTo>
                    <a:cubicBezTo>
                      <a:pt x="5355" y="1846"/>
                      <a:pt x="5281" y="1797"/>
                      <a:pt x="5281" y="1698"/>
                    </a:cubicBezTo>
                    <a:cubicBezTo>
                      <a:pt x="5256" y="1474"/>
                      <a:pt x="5504" y="1276"/>
                      <a:pt x="5504" y="1053"/>
                    </a:cubicBezTo>
                    <a:cubicBezTo>
                      <a:pt x="5504" y="830"/>
                      <a:pt x="5330" y="681"/>
                      <a:pt x="5107" y="582"/>
                    </a:cubicBezTo>
                    <a:cubicBezTo>
                      <a:pt x="4884" y="483"/>
                      <a:pt x="4636" y="433"/>
                      <a:pt x="4488" y="309"/>
                    </a:cubicBezTo>
                    <a:cubicBezTo>
                      <a:pt x="4388" y="235"/>
                      <a:pt x="4339" y="161"/>
                      <a:pt x="4240" y="86"/>
                    </a:cubicBezTo>
                    <a:cubicBezTo>
                      <a:pt x="4141" y="61"/>
                      <a:pt x="4041" y="37"/>
                      <a:pt x="3967" y="37"/>
                    </a:cubicBezTo>
                    <a:cubicBezTo>
                      <a:pt x="3780" y="13"/>
                      <a:pt x="3581" y="1"/>
                      <a:pt x="3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6" name="Google Shape;12206;p30"/>
              <p:cNvSpPr/>
              <p:nvPr/>
            </p:nvSpPr>
            <p:spPr>
              <a:xfrm>
                <a:off x="3923425" y="1303875"/>
                <a:ext cx="13050" cy="9925"/>
              </a:xfrm>
              <a:custGeom>
                <a:avLst/>
                <a:gdLst/>
                <a:ahLst/>
                <a:cxnLst/>
                <a:rect l="l" t="t" r="r" b="b"/>
                <a:pathLst>
                  <a:path w="522" h="397" extrusionOk="0">
                    <a:moveTo>
                      <a:pt x="298" y="0"/>
                    </a:moveTo>
                    <a:cubicBezTo>
                      <a:pt x="174" y="0"/>
                      <a:pt x="50" y="75"/>
                      <a:pt x="26" y="199"/>
                    </a:cubicBezTo>
                    <a:cubicBezTo>
                      <a:pt x="1" y="298"/>
                      <a:pt x="50" y="397"/>
                      <a:pt x="174" y="397"/>
                    </a:cubicBezTo>
                    <a:lnTo>
                      <a:pt x="224" y="397"/>
                    </a:lnTo>
                    <a:cubicBezTo>
                      <a:pt x="348" y="397"/>
                      <a:pt x="472" y="347"/>
                      <a:pt x="497" y="223"/>
                    </a:cubicBezTo>
                    <a:cubicBezTo>
                      <a:pt x="521" y="124"/>
                      <a:pt x="472" y="0"/>
                      <a:pt x="3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7" name="Google Shape;12207;p30"/>
              <p:cNvSpPr/>
              <p:nvPr/>
            </p:nvSpPr>
            <p:spPr>
              <a:xfrm>
                <a:off x="3944125" y="1272625"/>
                <a:ext cx="16475" cy="10000"/>
              </a:xfrm>
              <a:custGeom>
                <a:avLst/>
                <a:gdLst/>
                <a:ahLst/>
                <a:cxnLst/>
                <a:rect l="l" t="t" r="r" b="b"/>
                <a:pathLst>
                  <a:path w="659" h="400" extrusionOk="0">
                    <a:moveTo>
                      <a:pt x="340" y="1"/>
                    </a:moveTo>
                    <a:cubicBezTo>
                      <a:pt x="316" y="1"/>
                      <a:pt x="290" y="4"/>
                      <a:pt x="264" y="11"/>
                    </a:cubicBezTo>
                    <a:cubicBezTo>
                      <a:pt x="1" y="98"/>
                      <a:pt x="67" y="399"/>
                      <a:pt x="291" y="399"/>
                    </a:cubicBezTo>
                    <a:cubicBezTo>
                      <a:pt x="321" y="399"/>
                      <a:pt x="353" y="394"/>
                      <a:pt x="387" y="383"/>
                    </a:cubicBezTo>
                    <a:cubicBezTo>
                      <a:pt x="658" y="315"/>
                      <a:pt x="580"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8" name="Google Shape;12208;p30"/>
              <p:cNvSpPr/>
              <p:nvPr/>
            </p:nvSpPr>
            <p:spPr>
              <a:xfrm>
                <a:off x="3916225" y="1278825"/>
                <a:ext cx="16475" cy="10000"/>
              </a:xfrm>
              <a:custGeom>
                <a:avLst/>
                <a:gdLst/>
                <a:ahLst/>
                <a:cxnLst/>
                <a:rect l="l" t="t" r="r" b="b"/>
                <a:pathLst>
                  <a:path w="659" h="400" extrusionOk="0">
                    <a:moveTo>
                      <a:pt x="340" y="1"/>
                    </a:moveTo>
                    <a:cubicBezTo>
                      <a:pt x="316" y="1"/>
                      <a:pt x="291" y="4"/>
                      <a:pt x="264" y="11"/>
                    </a:cubicBezTo>
                    <a:cubicBezTo>
                      <a:pt x="1" y="98"/>
                      <a:pt x="67" y="399"/>
                      <a:pt x="292" y="399"/>
                    </a:cubicBezTo>
                    <a:cubicBezTo>
                      <a:pt x="321" y="399"/>
                      <a:pt x="353" y="394"/>
                      <a:pt x="388" y="383"/>
                    </a:cubicBezTo>
                    <a:cubicBezTo>
                      <a:pt x="659" y="315"/>
                      <a:pt x="580"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9" name="Google Shape;12209;p30"/>
              <p:cNvSpPr/>
              <p:nvPr/>
            </p:nvSpPr>
            <p:spPr>
              <a:xfrm>
                <a:off x="3958750" y="1298500"/>
                <a:ext cx="16450" cy="9975"/>
              </a:xfrm>
              <a:custGeom>
                <a:avLst/>
                <a:gdLst/>
                <a:ahLst/>
                <a:cxnLst/>
                <a:rect l="l" t="t" r="r" b="b"/>
                <a:pathLst>
                  <a:path w="658" h="399" extrusionOk="0">
                    <a:moveTo>
                      <a:pt x="352" y="0"/>
                    </a:moveTo>
                    <a:cubicBezTo>
                      <a:pt x="321" y="0"/>
                      <a:pt x="286" y="5"/>
                      <a:pt x="249" y="17"/>
                    </a:cubicBezTo>
                    <a:cubicBezTo>
                      <a:pt x="1" y="85"/>
                      <a:pt x="81" y="399"/>
                      <a:pt x="303" y="399"/>
                    </a:cubicBezTo>
                    <a:cubicBezTo>
                      <a:pt x="325" y="399"/>
                      <a:pt x="348" y="395"/>
                      <a:pt x="373" y="389"/>
                    </a:cubicBezTo>
                    <a:cubicBezTo>
                      <a:pt x="658" y="301"/>
                      <a:pt x="594"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0" name="Google Shape;12210;p30"/>
              <p:cNvSpPr/>
              <p:nvPr/>
            </p:nvSpPr>
            <p:spPr>
              <a:xfrm>
                <a:off x="3987500" y="1278050"/>
                <a:ext cx="16275" cy="10150"/>
              </a:xfrm>
              <a:custGeom>
                <a:avLst/>
                <a:gdLst/>
                <a:ahLst/>
                <a:cxnLst/>
                <a:rect l="l" t="t" r="r" b="b"/>
                <a:pathLst>
                  <a:path w="651" h="406" extrusionOk="0">
                    <a:moveTo>
                      <a:pt x="360" y="0"/>
                    </a:moveTo>
                    <a:cubicBezTo>
                      <a:pt x="330" y="0"/>
                      <a:pt x="298" y="5"/>
                      <a:pt x="264" y="17"/>
                    </a:cubicBezTo>
                    <a:cubicBezTo>
                      <a:pt x="1" y="105"/>
                      <a:pt x="67" y="405"/>
                      <a:pt x="292" y="405"/>
                    </a:cubicBezTo>
                    <a:cubicBezTo>
                      <a:pt x="321" y="405"/>
                      <a:pt x="353" y="400"/>
                      <a:pt x="388" y="389"/>
                    </a:cubicBezTo>
                    <a:cubicBezTo>
                      <a:pt x="651" y="301"/>
                      <a:pt x="584" y="0"/>
                      <a:pt x="3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1" name="Google Shape;12211;p30"/>
              <p:cNvSpPr/>
              <p:nvPr/>
            </p:nvSpPr>
            <p:spPr>
              <a:xfrm>
                <a:off x="3988675" y="1312125"/>
                <a:ext cx="15725" cy="10150"/>
              </a:xfrm>
              <a:custGeom>
                <a:avLst/>
                <a:gdLst/>
                <a:ahLst/>
                <a:cxnLst/>
                <a:rect l="l" t="t" r="r" b="b"/>
                <a:pathLst>
                  <a:path w="629" h="406" extrusionOk="0">
                    <a:moveTo>
                      <a:pt x="338" y="1"/>
                    </a:moveTo>
                    <a:cubicBezTo>
                      <a:pt x="308" y="1"/>
                      <a:pt x="276" y="6"/>
                      <a:pt x="242" y="17"/>
                    </a:cubicBezTo>
                    <a:cubicBezTo>
                      <a:pt x="0" y="105"/>
                      <a:pt x="69" y="406"/>
                      <a:pt x="277" y="406"/>
                    </a:cubicBezTo>
                    <a:cubicBezTo>
                      <a:pt x="304" y="406"/>
                      <a:pt x="334" y="401"/>
                      <a:pt x="366" y="389"/>
                    </a:cubicBezTo>
                    <a:cubicBezTo>
                      <a:pt x="629" y="301"/>
                      <a:pt x="56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2" name="Google Shape;12212;p30"/>
              <p:cNvSpPr/>
              <p:nvPr/>
            </p:nvSpPr>
            <p:spPr>
              <a:xfrm>
                <a:off x="3945925" y="1347000"/>
                <a:ext cx="16475" cy="9975"/>
              </a:xfrm>
              <a:custGeom>
                <a:avLst/>
                <a:gdLst/>
                <a:ahLst/>
                <a:cxnLst/>
                <a:rect l="l" t="t" r="r" b="b"/>
                <a:pathLst>
                  <a:path w="659" h="399" extrusionOk="0">
                    <a:moveTo>
                      <a:pt x="312" y="1"/>
                    </a:moveTo>
                    <a:cubicBezTo>
                      <a:pt x="289" y="1"/>
                      <a:pt x="266" y="4"/>
                      <a:pt x="241" y="11"/>
                    </a:cubicBezTo>
                    <a:cubicBezTo>
                      <a:pt x="0" y="98"/>
                      <a:pt x="69" y="399"/>
                      <a:pt x="277" y="399"/>
                    </a:cubicBezTo>
                    <a:cubicBezTo>
                      <a:pt x="304" y="399"/>
                      <a:pt x="333" y="394"/>
                      <a:pt x="365" y="382"/>
                    </a:cubicBezTo>
                    <a:cubicBezTo>
                      <a:pt x="658" y="315"/>
                      <a:pt x="541" y="1"/>
                      <a:pt x="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3" name="Google Shape;12213;p30"/>
              <p:cNvSpPr/>
              <p:nvPr/>
            </p:nvSpPr>
            <p:spPr>
              <a:xfrm>
                <a:off x="3903850" y="1336300"/>
                <a:ext cx="15725" cy="10150"/>
              </a:xfrm>
              <a:custGeom>
                <a:avLst/>
                <a:gdLst/>
                <a:ahLst/>
                <a:cxnLst/>
                <a:rect l="l" t="t" r="r" b="b"/>
                <a:pathLst>
                  <a:path w="629" h="406" extrusionOk="0">
                    <a:moveTo>
                      <a:pt x="352" y="0"/>
                    </a:moveTo>
                    <a:cubicBezTo>
                      <a:pt x="324" y="0"/>
                      <a:pt x="295" y="6"/>
                      <a:pt x="263" y="17"/>
                    </a:cubicBezTo>
                    <a:cubicBezTo>
                      <a:pt x="0" y="105"/>
                      <a:pt x="67" y="406"/>
                      <a:pt x="291" y="406"/>
                    </a:cubicBezTo>
                    <a:cubicBezTo>
                      <a:pt x="321" y="406"/>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4" name="Google Shape;12214;p30"/>
              <p:cNvSpPr/>
              <p:nvPr/>
            </p:nvSpPr>
            <p:spPr>
              <a:xfrm>
                <a:off x="3891450" y="1302225"/>
                <a:ext cx="15725" cy="10150"/>
              </a:xfrm>
              <a:custGeom>
                <a:avLst/>
                <a:gdLst/>
                <a:ahLst/>
                <a:cxnLst/>
                <a:rect l="l" t="t" r="r" b="b"/>
                <a:pathLst>
                  <a:path w="629" h="406" extrusionOk="0">
                    <a:moveTo>
                      <a:pt x="352" y="0"/>
                    </a:moveTo>
                    <a:cubicBezTo>
                      <a:pt x="325" y="0"/>
                      <a:pt x="295" y="5"/>
                      <a:pt x="263" y="17"/>
                    </a:cubicBezTo>
                    <a:cubicBezTo>
                      <a:pt x="0" y="104"/>
                      <a:pt x="67" y="405"/>
                      <a:pt x="291" y="405"/>
                    </a:cubicBezTo>
                    <a:cubicBezTo>
                      <a:pt x="321" y="405"/>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5" name="Google Shape;12215;p30"/>
              <p:cNvSpPr/>
              <p:nvPr/>
            </p:nvSpPr>
            <p:spPr>
              <a:xfrm>
                <a:off x="3940325" y="1325325"/>
                <a:ext cx="15925" cy="9975"/>
              </a:xfrm>
              <a:custGeom>
                <a:avLst/>
                <a:gdLst/>
                <a:ahLst/>
                <a:cxnLst/>
                <a:rect l="l" t="t" r="r" b="b"/>
                <a:pathLst>
                  <a:path w="637" h="399" extrusionOk="0">
                    <a:moveTo>
                      <a:pt x="318" y="0"/>
                    </a:moveTo>
                    <a:cubicBezTo>
                      <a:pt x="294" y="0"/>
                      <a:pt x="269" y="3"/>
                      <a:pt x="242" y="10"/>
                    </a:cubicBezTo>
                    <a:cubicBezTo>
                      <a:pt x="1" y="98"/>
                      <a:pt x="70" y="398"/>
                      <a:pt x="278" y="398"/>
                    </a:cubicBezTo>
                    <a:cubicBezTo>
                      <a:pt x="305" y="398"/>
                      <a:pt x="334" y="393"/>
                      <a:pt x="366" y="382"/>
                    </a:cubicBezTo>
                    <a:cubicBezTo>
                      <a:pt x="637" y="314"/>
                      <a:pt x="558"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6" name="Google Shape;12216;p30"/>
              <p:cNvSpPr/>
              <p:nvPr/>
            </p:nvSpPr>
            <p:spPr>
              <a:xfrm>
                <a:off x="3976275" y="1340800"/>
                <a:ext cx="15925" cy="10000"/>
              </a:xfrm>
              <a:custGeom>
                <a:avLst/>
                <a:gdLst/>
                <a:ahLst/>
                <a:cxnLst/>
                <a:rect l="l" t="t" r="r" b="b"/>
                <a:pathLst>
                  <a:path w="637" h="400" extrusionOk="0">
                    <a:moveTo>
                      <a:pt x="318" y="1"/>
                    </a:moveTo>
                    <a:cubicBezTo>
                      <a:pt x="294" y="1"/>
                      <a:pt x="269" y="4"/>
                      <a:pt x="242" y="11"/>
                    </a:cubicBezTo>
                    <a:cubicBezTo>
                      <a:pt x="1" y="98"/>
                      <a:pt x="70" y="399"/>
                      <a:pt x="277" y="399"/>
                    </a:cubicBezTo>
                    <a:cubicBezTo>
                      <a:pt x="305" y="399"/>
                      <a:pt x="334" y="394"/>
                      <a:pt x="366" y="382"/>
                    </a:cubicBezTo>
                    <a:cubicBezTo>
                      <a:pt x="636" y="315"/>
                      <a:pt x="558" y="1"/>
                      <a:pt x="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7" name="Google Shape;12217;p30"/>
              <p:cNvSpPr/>
              <p:nvPr/>
            </p:nvSpPr>
            <p:spPr>
              <a:xfrm>
                <a:off x="3965825" y="1271225"/>
                <a:ext cx="16275" cy="10150"/>
              </a:xfrm>
              <a:custGeom>
                <a:avLst/>
                <a:gdLst/>
                <a:ahLst/>
                <a:cxnLst/>
                <a:rect l="l" t="t" r="r" b="b"/>
                <a:pathLst>
                  <a:path w="651" h="406" extrusionOk="0">
                    <a:moveTo>
                      <a:pt x="359" y="1"/>
                    </a:moveTo>
                    <a:cubicBezTo>
                      <a:pt x="330" y="1"/>
                      <a:pt x="298" y="6"/>
                      <a:pt x="263" y="17"/>
                    </a:cubicBezTo>
                    <a:cubicBezTo>
                      <a:pt x="0" y="105"/>
                      <a:pt x="67" y="406"/>
                      <a:pt x="291" y="406"/>
                    </a:cubicBezTo>
                    <a:cubicBezTo>
                      <a:pt x="320" y="406"/>
                      <a:pt x="353" y="401"/>
                      <a:pt x="387" y="389"/>
                    </a:cubicBezTo>
                    <a:cubicBezTo>
                      <a:pt x="650" y="301"/>
                      <a:pt x="584"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8" name="Google Shape;12218;p30"/>
              <p:cNvSpPr/>
              <p:nvPr/>
            </p:nvSpPr>
            <p:spPr>
              <a:xfrm>
                <a:off x="3929800" y="1262550"/>
                <a:ext cx="15725" cy="10150"/>
              </a:xfrm>
              <a:custGeom>
                <a:avLst/>
                <a:gdLst/>
                <a:ahLst/>
                <a:cxnLst/>
                <a:rect l="l" t="t" r="r" b="b"/>
                <a:pathLst>
                  <a:path w="629" h="406" extrusionOk="0">
                    <a:moveTo>
                      <a:pt x="338" y="0"/>
                    </a:moveTo>
                    <a:cubicBezTo>
                      <a:pt x="308" y="0"/>
                      <a:pt x="276" y="6"/>
                      <a:pt x="242" y="17"/>
                    </a:cubicBezTo>
                    <a:cubicBezTo>
                      <a:pt x="0" y="105"/>
                      <a:pt x="69" y="406"/>
                      <a:pt x="277" y="406"/>
                    </a:cubicBezTo>
                    <a:cubicBezTo>
                      <a:pt x="304" y="406"/>
                      <a:pt x="334" y="400"/>
                      <a:pt x="366" y="389"/>
                    </a:cubicBezTo>
                    <a:cubicBezTo>
                      <a:pt x="629" y="301"/>
                      <a:pt x="562"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9" name="Google Shape;12219;p30"/>
              <p:cNvSpPr/>
              <p:nvPr/>
            </p:nvSpPr>
            <p:spPr>
              <a:xfrm>
                <a:off x="4001700" y="1293525"/>
                <a:ext cx="15175" cy="10175"/>
              </a:xfrm>
              <a:custGeom>
                <a:avLst/>
                <a:gdLst/>
                <a:ahLst/>
                <a:cxnLst/>
                <a:rect l="l" t="t" r="r" b="b"/>
                <a:pathLst>
                  <a:path w="607" h="407" extrusionOk="0">
                    <a:moveTo>
                      <a:pt x="330" y="1"/>
                    </a:moveTo>
                    <a:cubicBezTo>
                      <a:pt x="302" y="1"/>
                      <a:pt x="273" y="6"/>
                      <a:pt x="241" y="18"/>
                    </a:cubicBezTo>
                    <a:cubicBezTo>
                      <a:pt x="0" y="105"/>
                      <a:pt x="69" y="406"/>
                      <a:pt x="277" y="406"/>
                    </a:cubicBezTo>
                    <a:cubicBezTo>
                      <a:pt x="304" y="406"/>
                      <a:pt x="334" y="401"/>
                      <a:pt x="365" y="389"/>
                    </a:cubicBezTo>
                    <a:cubicBezTo>
                      <a:pt x="606" y="302"/>
                      <a:pt x="537" y="1"/>
                      <a:pt x="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0" name="Google Shape;12220;p30"/>
              <p:cNvSpPr/>
              <p:nvPr/>
            </p:nvSpPr>
            <p:spPr>
              <a:xfrm>
                <a:off x="3914750" y="1351175"/>
                <a:ext cx="15350" cy="9975"/>
              </a:xfrm>
              <a:custGeom>
                <a:avLst/>
                <a:gdLst/>
                <a:ahLst/>
                <a:cxnLst/>
                <a:rect l="l" t="t" r="r" b="b"/>
                <a:pathLst>
                  <a:path w="614" h="399" extrusionOk="0">
                    <a:moveTo>
                      <a:pt x="337" y="0"/>
                    </a:moveTo>
                    <a:cubicBezTo>
                      <a:pt x="310" y="0"/>
                      <a:pt x="280" y="6"/>
                      <a:pt x="249" y="17"/>
                    </a:cubicBezTo>
                    <a:cubicBezTo>
                      <a:pt x="0" y="85"/>
                      <a:pt x="81" y="399"/>
                      <a:pt x="303" y="399"/>
                    </a:cubicBezTo>
                    <a:cubicBezTo>
                      <a:pt x="325" y="399"/>
                      <a:pt x="348" y="396"/>
                      <a:pt x="373" y="389"/>
                    </a:cubicBezTo>
                    <a:cubicBezTo>
                      <a:pt x="614" y="301"/>
                      <a:pt x="545"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1" name="Google Shape;12221;p30"/>
              <p:cNvSpPr/>
              <p:nvPr/>
            </p:nvSpPr>
            <p:spPr>
              <a:xfrm>
                <a:off x="3899425" y="1318800"/>
                <a:ext cx="16200" cy="10300"/>
              </a:xfrm>
              <a:custGeom>
                <a:avLst/>
                <a:gdLst/>
                <a:ahLst/>
                <a:cxnLst/>
                <a:rect l="l" t="t" r="r" b="b"/>
                <a:pathLst>
                  <a:path w="648" h="412" extrusionOk="0">
                    <a:moveTo>
                      <a:pt x="354" y="0"/>
                    </a:moveTo>
                    <a:cubicBezTo>
                      <a:pt x="320" y="0"/>
                      <a:pt x="283" y="7"/>
                      <a:pt x="242" y="23"/>
                    </a:cubicBezTo>
                    <a:cubicBezTo>
                      <a:pt x="1" y="111"/>
                      <a:pt x="70" y="411"/>
                      <a:pt x="277" y="411"/>
                    </a:cubicBezTo>
                    <a:cubicBezTo>
                      <a:pt x="305" y="411"/>
                      <a:pt x="334" y="406"/>
                      <a:pt x="366" y="395"/>
                    </a:cubicBezTo>
                    <a:cubicBezTo>
                      <a:pt x="647" y="330"/>
                      <a:pt x="588"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2" name="Google Shape;12222;p30"/>
              <p:cNvSpPr/>
              <p:nvPr/>
            </p:nvSpPr>
            <p:spPr>
              <a:xfrm>
                <a:off x="3968725" y="1320175"/>
                <a:ext cx="15925" cy="10000"/>
              </a:xfrm>
              <a:custGeom>
                <a:avLst/>
                <a:gdLst/>
                <a:ahLst/>
                <a:cxnLst/>
                <a:rect l="l" t="t" r="r" b="b"/>
                <a:pathLst>
                  <a:path w="637" h="400" extrusionOk="0">
                    <a:moveTo>
                      <a:pt x="360" y="1"/>
                    </a:moveTo>
                    <a:cubicBezTo>
                      <a:pt x="332" y="1"/>
                      <a:pt x="303" y="6"/>
                      <a:pt x="271" y="18"/>
                    </a:cubicBezTo>
                    <a:cubicBezTo>
                      <a:pt x="0" y="85"/>
                      <a:pt x="79" y="399"/>
                      <a:pt x="319" y="399"/>
                    </a:cubicBezTo>
                    <a:cubicBezTo>
                      <a:pt x="343" y="399"/>
                      <a:pt x="368" y="396"/>
                      <a:pt x="395" y="389"/>
                    </a:cubicBezTo>
                    <a:cubicBezTo>
                      <a:pt x="636" y="302"/>
                      <a:pt x="56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3" name="Google Shape;12223;p30"/>
              <p:cNvSpPr/>
              <p:nvPr/>
            </p:nvSpPr>
            <p:spPr>
              <a:xfrm>
                <a:off x="4001075" y="1330725"/>
                <a:ext cx="15175" cy="10150"/>
              </a:xfrm>
              <a:custGeom>
                <a:avLst/>
                <a:gdLst/>
                <a:ahLst/>
                <a:cxnLst/>
                <a:rect l="l" t="t" r="r" b="b"/>
                <a:pathLst>
                  <a:path w="607" h="406" extrusionOk="0">
                    <a:moveTo>
                      <a:pt x="330" y="0"/>
                    </a:moveTo>
                    <a:cubicBezTo>
                      <a:pt x="303" y="0"/>
                      <a:pt x="273" y="5"/>
                      <a:pt x="241" y="17"/>
                    </a:cubicBezTo>
                    <a:cubicBezTo>
                      <a:pt x="0" y="105"/>
                      <a:pt x="69" y="405"/>
                      <a:pt x="277" y="405"/>
                    </a:cubicBezTo>
                    <a:cubicBezTo>
                      <a:pt x="304" y="405"/>
                      <a:pt x="334" y="400"/>
                      <a:pt x="365" y="389"/>
                    </a:cubicBezTo>
                    <a:cubicBezTo>
                      <a:pt x="606" y="301"/>
                      <a:pt x="537"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4" name="Google Shape;12224;p30"/>
              <p:cNvSpPr/>
              <p:nvPr/>
            </p:nvSpPr>
            <p:spPr>
              <a:xfrm>
                <a:off x="3978200" y="1255550"/>
                <a:ext cx="15625" cy="10325"/>
              </a:xfrm>
              <a:custGeom>
                <a:avLst/>
                <a:gdLst/>
                <a:ahLst/>
                <a:cxnLst/>
                <a:rect l="l" t="t" r="r" b="b"/>
                <a:pathLst>
                  <a:path w="625" h="413" extrusionOk="0">
                    <a:moveTo>
                      <a:pt x="364" y="1"/>
                    </a:moveTo>
                    <a:cubicBezTo>
                      <a:pt x="334" y="1"/>
                      <a:pt x="300" y="8"/>
                      <a:pt x="264" y="24"/>
                    </a:cubicBezTo>
                    <a:cubicBezTo>
                      <a:pt x="1" y="112"/>
                      <a:pt x="67" y="413"/>
                      <a:pt x="292" y="413"/>
                    </a:cubicBezTo>
                    <a:cubicBezTo>
                      <a:pt x="321" y="413"/>
                      <a:pt x="353" y="408"/>
                      <a:pt x="388" y="396"/>
                    </a:cubicBezTo>
                    <a:cubicBezTo>
                      <a:pt x="624" y="310"/>
                      <a:pt x="563" y="1"/>
                      <a:pt x="3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5" name="Google Shape;12225;p30"/>
              <p:cNvSpPr/>
              <p:nvPr/>
            </p:nvSpPr>
            <p:spPr>
              <a:xfrm>
                <a:off x="3963900" y="1354275"/>
                <a:ext cx="15700" cy="9525"/>
              </a:xfrm>
              <a:custGeom>
                <a:avLst/>
                <a:gdLst/>
                <a:ahLst/>
                <a:cxnLst/>
                <a:rect l="l" t="t" r="r" b="b"/>
                <a:pathLst>
                  <a:path w="628" h="381" extrusionOk="0">
                    <a:moveTo>
                      <a:pt x="337" y="0"/>
                    </a:moveTo>
                    <a:cubicBezTo>
                      <a:pt x="308" y="0"/>
                      <a:pt x="276" y="5"/>
                      <a:pt x="241" y="17"/>
                    </a:cubicBezTo>
                    <a:cubicBezTo>
                      <a:pt x="0" y="83"/>
                      <a:pt x="69" y="381"/>
                      <a:pt x="276" y="381"/>
                    </a:cubicBezTo>
                    <a:cubicBezTo>
                      <a:pt x="304" y="381"/>
                      <a:pt x="333" y="376"/>
                      <a:pt x="365" y="364"/>
                    </a:cubicBezTo>
                    <a:cubicBezTo>
                      <a:pt x="628" y="298"/>
                      <a:pt x="562"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26" name="Google Shape;12226;p30"/>
            <p:cNvGrpSpPr/>
            <p:nvPr/>
          </p:nvGrpSpPr>
          <p:grpSpPr>
            <a:xfrm rot="-8354311" flipH="1">
              <a:off x="8751997" y="1353748"/>
              <a:ext cx="452899" cy="341514"/>
              <a:chOff x="3693500" y="1118850"/>
              <a:chExt cx="535500" cy="403800"/>
            </a:xfrm>
          </p:grpSpPr>
          <p:sp>
            <p:nvSpPr>
              <p:cNvPr id="12227" name="Google Shape;12227;p30"/>
              <p:cNvSpPr/>
              <p:nvPr/>
            </p:nvSpPr>
            <p:spPr>
              <a:xfrm>
                <a:off x="3978600" y="1346375"/>
                <a:ext cx="135125" cy="119900"/>
              </a:xfrm>
              <a:custGeom>
                <a:avLst/>
                <a:gdLst/>
                <a:ahLst/>
                <a:cxnLst/>
                <a:rect l="l" t="t" r="r" b="b"/>
                <a:pathLst>
                  <a:path w="5405" h="4796" extrusionOk="0">
                    <a:moveTo>
                      <a:pt x="588" y="0"/>
                    </a:moveTo>
                    <a:cubicBezTo>
                      <a:pt x="478" y="0"/>
                      <a:pt x="377" y="17"/>
                      <a:pt x="298" y="60"/>
                    </a:cubicBezTo>
                    <a:cubicBezTo>
                      <a:pt x="0" y="259"/>
                      <a:pt x="322" y="903"/>
                      <a:pt x="397" y="1101"/>
                    </a:cubicBezTo>
                    <a:cubicBezTo>
                      <a:pt x="521" y="1473"/>
                      <a:pt x="694" y="1845"/>
                      <a:pt x="892" y="2217"/>
                    </a:cubicBezTo>
                    <a:cubicBezTo>
                      <a:pt x="1165" y="2614"/>
                      <a:pt x="1438" y="2985"/>
                      <a:pt x="1760" y="3357"/>
                    </a:cubicBezTo>
                    <a:cubicBezTo>
                      <a:pt x="2182" y="3853"/>
                      <a:pt x="2727" y="4324"/>
                      <a:pt x="3371" y="4671"/>
                    </a:cubicBezTo>
                    <a:cubicBezTo>
                      <a:pt x="3495" y="4721"/>
                      <a:pt x="3619" y="4795"/>
                      <a:pt x="3768" y="4795"/>
                    </a:cubicBezTo>
                    <a:cubicBezTo>
                      <a:pt x="3917" y="4795"/>
                      <a:pt x="4140" y="4721"/>
                      <a:pt x="4239" y="4597"/>
                    </a:cubicBezTo>
                    <a:cubicBezTo>
                      <a:pt x="4264" y="4547"/>
                      <a:pt x="4289" y="4498"/>
                      <a:pt x="4338" y="4448"/>
                    </a:cubicBezTo>
                    <a:cubicBezTo>
                      <a:pt x="4462" y="4299"/>
                      <a:pt x="4784" y="4324"/>
                      <a:pt x="4884" y="4175"/>
                    </a:cubicBezTo>
                    <a:cubicBezTo>
                      <a:pt x="4958" y="4076"/>
                      <a:pt x="4908" y="3952"/>
                      <a:pt x="4983" y="3853"/>
                    </a:cubicBezTo>
                    <a:cubicBezTo>
                      <a:pt x="5032" y="3754"/>
                      <a:pt x="5156" y="3729"/>
                      <a:pt x="5255" y="3680"/>
                    </a:cubicBezTo>
                    <a:cubicBezTo>
                      <a:pt x="5379" y="3580"/>
                      <a:pt x="5404" y="3456"/>
                      <a:pt x="5404" y="3357"/>
                    </a:cubicBezTo>
                    <a:cubicBezTo>
                      <a:pt x="5404" y="3258"/>
                      <a:pt x="5330" y="3184"/>
                      <a:pt x="5255" y="3085"/>
                    </a:cubicBezTo>
                    <a:cubicBezTo>
                      <a:pt x="4983" y="2738"/>
                      <a:pt x="4611" y="2465"/>
                      <a:pt x="4264" y="2143"/>
                    </a:cubicBezTo>
                    <a:cubicBezTo>
                      <a:pt x="3718" y="1696"/>
                      <a:pt x="3124" y="1225"/>
                      <a:pt x="2504" y="779"/>
                    </a:cubicBezTo>
                    <a:cubicBezTo>
                      <a:pt x="2182" y="581"/>
                      <a:pt x="1884" y="383"/>
                      <a:pt x="1512" y="234"/>
                    </a:cubicBezTo>
                    <a:cubicBezTo>
                      <a:pt x="1344" y="159"/>
                      <a:pt x="923" y="0"/>
                      <a:pt x="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8" name="Google Shape;12228;p30"/>
              <p:cNvSpPr/>
              <p:nvPr/>
            </p:nvSpPr>
            <p:spPr>
              <a:xfrm>
                <a:off x="3995325" y="1358850"/>
                <a:ext cx="70675" cy="80150"/>
              </a:xfrm>
              <a:custGeom>
                <a:avLst/>
                <a:gdLst/>
                <a:ahLst/>
                <a:cxnLst/>
                <a:rect l="l" t="t" r="r" b="b"/>
                <a:pathLst>
                  <a:path w="2827" h="3206" extrusionOk="0">
                    <a:moveTo>
                      <a:pt x="617" y="0"/>
                    </a:moveTo>
                    <a:cubicBezTo>
                      <a:pt x="350" y="0"/>
                      <a:pt x="131" y="123"/>
                      <a:pt x="75" y="479"/>
                    </a:cubicBezTo>
                    <a:cubicBezTo>
                      <a:pt x="0" y="826"/>
                      <a:pt x="199" y="1148"/>
                      <a:pt x="347" y="1445"/>
                    </a:cubicBezTo>
                    <a:cubicBezTo>
                      <a:pt x="496" y="1768"/>
                      <a:pt x="719" y="2065"/>
                      <a:pt x="967" y="2363"/>
                    </a:cubicBezTo>
                    <a:cubicBezTo>
                      <a:pt x="1091" y="2511"/>
                      <a:pt x="1240" y="2685"/>
                      <a:pt x="1438" y="2834"/>
                    </a:cubicBezTo>
                    <a:cubicBezTo>
                      <a:pt x="1587" y="2933"/>
                      <a:pt x="1884" y="3081"/>
                      <a:pt x="1959" y="3205"/>
                    </a:cubicBezTo>
                    <a:cubicBezTo>
                      <a:pt x="1760" y="2834"/>
                      <a:pt x="1562" y="2486"/>
                      <a:pt x="1265" y="2139"/>
                    </a:cubicBezTo>
                    <a:lnTo>
                      <a:pt x="1265" y="2139"/>
                    </a:lnTo>
                    <a:cubicBezTo>
                      <a:pt x="1636" y="2437"/>
                      <a:pt x="2083" y="2610"/>
                      <a:pt x="2578" y="2734"/>
                    </a:cubicBezTo>
                    <a:cubicBezTo>
                      <a:pt x="2306" y="2313"/>
                      <a:pt x="1884" y="1941"/>
                      <a:pt x="1488" y="1594"/>
                    </a:cubicBezTo>
                    <a:lnTo>
                      <a:pt x="1488" y="1594"/>
                    </a:lnTo>
                    <a:cubicBezTo>
                      <a:pt x="1884" y="1817"/>
                      <a:pt x="2355" y="1991"/>
                      <a:pt x="2826" y="2115"/>
                    </a:cubicBezTo>
                    <a:cubicBezTo>
                      <a:pt x="2678" y="1495"/>
                      <a:pt x="2331" y="950"/>
                      <a:pt x="1835" y="503"/>
                    </a:cubicBezTo>
                    <a:cubicBezTo>
                      <a:pt x="1634" y="334"/>
                      <a:pt x="1059" y="0"/>
                      <a:pt x="617"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9" name="Google Shape;12229;p30"/>
              <p:cNvSpPr/>
              <p:nvPr/>
            </p:nvSpPr>
            <p:spPr>
              <a:xfrm>
                <a:off x="3930250" y="1364650"/>
                <a:ext cx="68825" cy="145000"/>
              </a:xfrm>
              <a:custGeom>
                <a:avLst/>
                <a:gdLst/>
                <a:ahLst/>
                <a:cxnLst/>
                <a:rect l="l" t="t" r="r" b="b"/>
                <a:pathLst>
                  <a:path w="2753" h="5800" extrusionOk="0">
                    <a:moveTo>
                      <a:pt x="784" y="1"/>
                    </a:moveTo>
                    <a:cubicBezTo>
                      <a:pt x="756" y="1"/>
                      <a:pt x="726" y="8"/>
                      <a:pt x="695" y="23"/>
                    </a:cubicBezTo>
                    <a:cubicBezTo>
                      <a:pt x="397" y="172"/>
                      <a:pt x="348" y="767"/>
                      <a:pt x="273" y="965"/>
                    </a:cubicBezTo>
                    <a:cubicBezTo>
                      <a:pt x="100" y="1635"/>
                      <a:pt x="0" y="2354"/>
                      <a:pt x="0" y="2998"/>
                    </a:cubicBezTo>
                    <a:cubicBezTo>
                      <a:pt x="25" y="3370"/>
                      <a:pt x="75" y="3742"/>
                      <a:pt x="124" y="4089"/>
                    </a:cubicBezTo>
                    <a:cubicBezTo>
                      <a:pt x="224" y="4684"/>
                      <a:pt x="447" y="5229"/>
                      <a:pt x="868" y="5700"/>
                    </a:cubicBezTo>
                    <a:cubicBezTo>
                      <a:pt x="893" y="5725"/>
                      <a:pt x="942" y="5750"/>
                      <a:pt x="992" y="5799"/>
                    </a:cubicBezTo>
                    <a:cubicBezTo>
                      <a:pt x="1066" y="5799"/>
                      <a:pt x="1116" y="5799"/>
                      <a:pt x="1190" y="5750"/>
                    </a:cubicBezTo>
                    <a:cubicBezTo>
                      <a:pt x="1364" y="5700"/>
                      <a:pt x="1513" y="5675"/>
                      <a:pt x="1711" y="5601"/>
                    </a:cubicBezTo>
                    <a:cubicBezTo>
                      <a:pt x="1959" y="5551"/>
                      <a:pt x="2232" y="5452"/>
                      <a:pt x="2430" y="5254"/>
                    </a:cubicBezTo>
                    <a:cubicBezTo>
                      <a:pt x="2579" y="5130"/>
                      <a:pt x="2603" y="4957"/>
                      <a:pt x="2628" y="4808"/>
                    </a:cubicBezTo>
                    <a:cubicBezTo>
                      <a:pt x="2752" y="4015"/>
                      <a:pt x="2554" y="3320"/>
                      <a:pt x="2232" y="2626"/>
                    </a:cubicBezTo>
                    <a:cubicBezTo>
                      <a:pt x="1934" y="1957"/>
                      <a:pt x="1513" y="1337"/>
                      <a:pt x="1215" y="643"/>
                    </a:cubicBezTo>
                    <a:cubicBezTo>
                      <a:pt x="1149" y="510"/>
                      <a:pt x="1023" y="1"/>
                      <a:pt x="7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0" name="Google Shape;12230;p30"/>
              <p:cNvSpPr/>
              <p:nvPr/>
            </p:nvSpPr>
            <p:spPr>
              <a:xfrm>
                <a:off x="3933350" y="1377000"/>
                <a:ext cx="56425" cy="96700"/>
              </a:xfrm>
              <a:custGeom>
                <a:avLst/>
                <a:gdLst/>
                <a:ahLst/>
                <a:cxnLst/>
                <a:rect l="l" t="t" r="r" b="b"/>
                <a:pathLst>
                  <a:path w="2257" h="3868" extrusionOk="0">
                    <a:moveTo>
                      <a:pt x="893" y="0"/>
                    </a:moveTo>
                    <a:cubicBezTo>
                      <a:pt x="571" y="25"/>
                      <a:pt x="447" y="199"/>
                      <a:pt x="347" y="422"/>
                    </a:cubicBezTo>
                    <a:cubicBezTo>
                      <a:pt x="100" y="1017"/>
                      <a:pt x="0" y="1513"/>
                      <a:pt x="25" y="2008"/>
                    </a:cubicBezTo>
                    <a:cubicBezTo>
                      <a:pt x="25" y="2653"/>
                      <a:pt x="149" y="3273"/>
                      <a:pt x="323" y="3868"/>
                    </a:cubicBezTo>
                    <a:cubicBezTo>
                      <a:pt x="323" y="3471"/>
                      <a:pt x="372" y="3074"/>
                      <a:pt x="571" y="2653"/>
                    </a:cubicBezTo>
                    <a:cubicBezTo>
                      <a:pt x="744" y="3025"/>
                      <a:pt x="967" y="3397"/>
                      <a:pt x="1190" y="3768"/>
                    </a:cubicBezTo>
                    <a:cubicBezTo>
                      <a:pt x="1215" y="3248"/>
                      <a:pt x="1215" y="2727"/>
                      <a:pt x="1215" y="2207"/>
                    </a:cubicBezTo>
                    <a:cubicBezTo>
                      <a:pt x="1587" y="2405"/>
                      <a:pt x="1884" y="2628"/>
                      <a:pt x="2207" y="2876"/>
                    </a:cubicBezTo>
                    <a:cubicBezTo>
                      <a:pt x="2256" y="2157"/>
                      <a:pt x="2083" y="1513"/>
                      <a:pt x="1884" y="868"/>
                    </a:cubicBezTo>
                    <a:cubicBezTo>
                      <a:pt x="1835" y="645"/>
                      <a:pt x="1760" y="447"/>
                      <a:pt x="1612" y="273"/>
                    </a:cubicBezTo>
                    <a:cubicBezTo>
                      <a:pt x="1463" y="124"/>
                      <a:pt x="1215" y="0"/>
                      <a:pt x="89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1" name="Google Shape;12231;p30"/>
              <p:cNvSpPr/>
              <p:nvPr/>
            </p:nvSpPr>
            <p:spPr>
              <a:xfrm>
                <a:off x="3819325" y="1362200"/>
                <a:ext cx="97925" cy="160450"/>
              </a:xfrm>
              <a:custGeom>
                <a:avLst/>
                <a:gdLst/>
                <a:ahLst/>
                <a:cxnLst/>
                <a:rect l="l" t="t" r="r" b="b"/>
                <a:pathLst>
                  <a:path w="3917" h="6418" extrusionOk="0">
                    <a:moveTo>
                      <a:pt x="3537" y="1"/>
                    </a:moveTo>
                    <a:cubicBezTo>
                      <a:pt x="3070" y="1"/>
                      <a:pt x="2660" y="791"/>
                      <a:pt x="2479" y="1063"/>
                    </a:cubicBezTo>
                    <a:cubicBezTo>
                      <a:pt x="2107" y="1634"/>
                      <a:pt x="1785" y="2229"/>
                      <a:pt x="1413" y="2848"/>
                    </a:cubicBezTo>
                    <a:cubicBezTo>
                      <a:pt x="1041" y="3468"/>
                      <a:pt x="694" y="4088"/>
                      <a:pt x="422" y="4707"/>
                    </a:cubicBezTo>
                    <a:cubicBezTo>
                      <a:pt x="198" y="5228"/>
                      <a:pt x="0" y="5773"/>
                      <a:pt x="99" y="6269"/>
                    </a:cubicBezTo>
                    <a:cubicBezTo>
                      <a:pt x="99" y="6294"/>
                      <a:pt x="124" y="6344"/>
                      <a:pt x="174" y="6344"/>
                    </a:cubicBezTo>
                    <a:cubicBezTo>
                      <a:pt x="186" y="6356"/>
                      <a:pt x="202" y="6361"/>
                      <a:pt x="219" y="6361"/>
                    </a:cubicBezTo>
                    <a:cubicBezTo>
                      <a:pt x="270" y="6361"/>
                      <a:pt x="335" y="6319"/>
                      <a:pt x="372" y="6319"/>
                    </a:cubicBezTo>
                    <a:cubicBezTo>
                      <a:pt x="496" y="6319"/>
                      <a:pt x="570" y="6418"/>
                      <a:pt x="694" y="6418"/>
                    </a:cubicBezTo>
                    <a:cubicBezTo>
                      <a:pt x="818" y="6418"/>
                      <a:pt x="893" y="6344"/>
                      <a:pt x="1016" y="6294"/>
                    </a:cubicBezTo>
                    <a:cubicBezTo>
                      <a:pt x="1240" y="6195"/>
                      <a:pt x="1512" y="6195"/>
                      <a:pt x="1785" y="6096"/>
                    </a:cubicBezTo>
                    <a:cubicBezTo>
                      <a:pt x="2033" y="6021"/>
                      <a:pt x="2206" y="5848"/>
                      <a:pt x="2355" y="5699"/>
                    </a:cubicBezTo>
                    <a:cubicBezTo>
                      <a:pt x="2702" y="5327"/>
                      <a:pt x="2876" y="4931"/>
                      <a:pt x="3049" y="4534"/>
                    </a:cubicBezTo>
                    <a:cubicBezTo>
                      <a:pt x="3471" y="3468"/>
                      <a:pt x="3818" y="2427"/>
                      <a:pt x="3867" y="1386"/>
                    </a:cubicBezTo>
                    <a:lnTo>
                      <a:pt x="3867" y="617"/>
                    </a:lnTo>
                    <a:cubicBezTo>
                      <a:pt x="3843" y="444"/>
                      <a:pt x="3917" y="121"/>
                      <a:pt x="3669" y="22"/>
                    </a:cubicBezTo>
                    <a:cubicBezTo>
                      <a:pt x="3625" y="7"/>
                      <a:pt x="3581" y="1"/>
                      <a:pt x="3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2" name="Google Shape;12232;p30"/>
              <p:cNvSpPr/>
              <p:nvPr/>
            </p:nvSpPr>
            <p:spPr>
              <a:xfrm>
                <a:off x="3837300" y="1381100"/>
                <a:ext cx="84300" cy="101900"/>
              </a:xfrm>
              <a:custGeom>
                <a:avLst/>
                <a:gdLst/>
                <a:ahLst/>
                <a:cxnLst/>
                <a:rect l="l" t="t" r="r" b="b"/>
                <a:pathLst>
                  <a:path w="3372" h="4076" extrusionOk="0">
                    <a:moveTo>
                      <a:pt x="2838" y="0"/>
                    </a:moveTo>
                    <a:cubicBezTo>
                      <a:pt x="2532" y="0"/>
                      <a:pt x="2105" y="321"/>
                      <a:pt x="1884" y="506"/>
                    </a:cubicBezTo>
                    <a:cubicBezTo>
                      <a:pt x="1388" y="1002"/>
                      <a:pt x="1016" y="1596"/>
                      <a:pt x="719" y="2117"/>
                    </a:cubicBezTo>
                    <a:cubicBezTo>
                      <a:pt x="521" y="2439"/>
                      <a:pt x="397" y="2762"/>
                      <a:pt x="273" y="3084"/>
                    </a:cubicBezTo>
                    <a:cubicBezTo>
                      <a:pt x="223" y="3233"/>
                      <a:pt x="174" y="3381"/>
                      <a:pt x="124" y="3580"/>
                    </a:cubicBezTo>
                    <a:cubicBezTo>
                      <a:pt x="78" y="3717"/>
                      <a:pt x="96" y="3917"/>
                      <a:pt x="21" y="4044"/>
                    </a:cubicBezTo>
                    <a:lnTo>
                      <a:pt x="21" y="4044"/>
                    </a:lnTo>
                    <a:cubicBezTo>
                      <a:pt x="335" y="3585"/>
                      <a:pt x="628" y="3148"/>
                      <a:pt x="992" y="2712"/>
                    </a:cubicBezTo>
                    <a:lnTo>
                      <a:pt x="992" y="2712"/>
                    </a:lnTo>
                    <a:cubicBezTo>
                      <a:pt x="992" y="3158"/>
                      <a:pt x="967" y="3580"/>
                      <a:pt x="892" y="4026"/>
                    </a:cubicBezTo>
                    <a:cubicBezTo>
                      <a:pt x="1314" y="3530"/>
                      <a:pt x="1587" y="2960"/>
                      <a:pt x="1760" y="2439"/>
                    </a:cubicBezTo>
                    <a:cubicBezTo>
                      <a:pt x="1859" y="2861"/>
                      <a:pt x="1934" y="3307"/>
                      <a:pt x="2008" y="3728"/>
                    </a:cubicBezTo>
                    <a:cubicBezTo>
                      <a:pt x="2330" y="3158"/>
                      <a:pt x="2677" y="2538"/>
                      <a:pt x="2876" y="1919"/>
                    </a:cubicBezTo>
                    <a:cubicBezTo>
                      <a:pt x="3074" y="1423"/>
                      <a:pt x="3371" y="580"/>
                      <a:pt x="3099" y="134"/>
                    </a:cubicBezTo>
                    <a:cubicBezTo>
                      <a:pt x="3035" y="38"/>
                      <a:pt x="2944" y="0"/>
                      <a:pt x="2838" y="0"/>
                    </a:cubicBezTo>
                    <a:close/>
                    <a:moveTo>
                      <a:pt x="21" y="4044"/>
                    </a:moveTo>
                    <a:cubicBezTo>
                      <a:pt x="14" y="4055"/>
                      <a:pt x="7" y="4065"/>
                      <a:pt x="0" y="4075"/>
                    </a:cubicBezTo>
                    <a:cubicBezTo>
                      <a:pt x="8" y="4066"/>
                      <a:pt x="15" y="4055"/>
                      <a:pt x="21" y="4044"/>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3" name="Google Shape;12233;p30"/>
              <p:cNvSpPr/>
              <p:nvPr/>
            </p:nvSpPr>
            <p:spPr>
              <a:xfrm>
                <a:off x="3710850" y="1347525"/>
                <a:ext cx="197725" cy="113150"/>
              </a:xfrm>
              <a:custGeom>
                <a:avLst/>
                <a:gdLst/>
                <a:ahLst/>
                <a:cxnLst/>
                <a:rect l="l" t="t" r="r" b="b"/>
                <a:pathLst>
                  <a:path w="7909" h="4526" extrusionOk="0">
                    <a:moveTo>
                      <a:pt x="7433" y="0"/>
                    </a:moveTo>
                    <a:cubicBezTo>
                      <a:pt x="7161" y="0"/>
                      <a:pt x="6669" y="194"/>
                      <a:pt x="6496" y="237"/>
                    </a:cubicBezTo>
                    <a:lnTo>
                      <a:pt x="5281" y="609"/>
                    </a:lnTo>
                    <a:cubicBezTo>
                      <a:pt x="4314" y="956"/>
                      <a:pt x="3447" y="1353"/>
                      <a:pt x="2653" y="1824"/>
                    </a:cubicBezTo>
                    <a:cubicBezTo>
                      <a:pt x="1587" y="2444"/>
                      <a:pt x="596" y="3212"/>
                      <a:pt x="75" y="4129"/>
                    </a:cubicBezTo>
                    <a:cubicBezTo>
                      <a:pt x="51" y="4154"/>
                      <a:pt x="1" y="4204"/>
                      <a:pt x="51" y="4253"/>
                    </a:cubicBezTo>
                    <a:cubicBezTo>
                      <a:pt x="61" y="4304"/>
                      <a:pt x="111" y="4317"/>
                      <a:pt x="178" y="4317"/>
                    </a:cubicBezTo>
                    <a:cubicBezTo>
                      <a:pt x="256" y="4317"/>
                      <a:pt x="356" y="4299"/>
                      <a:pt x="438" y="4299"/>
                    </a:cubicBezTo>
                    <a:cubicBezTo>
                      <a:pt x="459" y="4299"/>
                      <a:pt x="479" y="4300"/>
                      <a:pt x="497" y="4303"/>
                    </a:cubicBezTo>
                    <a:cubicBezTo>
                      <a:pt x="695" y="4328"/>
                      <a:pt x="720" y="4526"/>
                      <a:pt x="918" y="4526"/>
                    </a:cubicBezTo>
                    <a:cubicBezTo>
                      <a:pt x="1042" y="4526"/>
                      <a:pt x="1166" y="4452"/>
                      <a:pt x="1290" y="4427"/>
                    </a:cubicBezTo>
                    <a:cubicBezTo>
                      <a:pt x="1348" y="4419"/>
                      <a:pt x="1406" y="4416"/>
                      <a:pt x="1464" y="4416"/>
                    </a:cubicBezTo>
                    <a:cubicBezTo>
                      <a:pt x="1582" y="4416"/>
                      <a:pt x="1703" y="4427"/>
                      <a:pt x="1835" y="4427"/>
                    </a:cubicBezTo>
                    <a:cubicBezTo>
                      <a:pt x="2282" y="4427"/>
                      <a:pt x="2703" y="4179"/>
                      <a:pt x="3100" y="3956"/>
                    </a:cubicBezTo>
                    <a:cubicBezTo>
                      <a:pt x="4389" y="3212"/>
                      <a:pt x="5628" y="2419"/>
                      <a:pt x="6620" y="1452"/>
                    </a:cubicBezTo>
                    <a:cubicBezTo>
                      <a:pt x="6818" y="1229"/>
                      <a:pt x="7909" y="188"/>
                      <a:pt x="7537" y="14"/>
                    </a:cubicBezTo>
                    <a:cubicBezTo>
                      <a:pt x="7508" y="5"/>
                      <a:pt x="7473" y="0"/>
                      <a:pt x="74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4" name="Google Shape;12234;p30"/>
              <p:cNvSpPr/>
              <p:nvPr/>
            </p:nvSpPr>
            <p:spPr>
              <a:xfrm>
                <a:off x="3749275" y="1353400"/>
                <a:ext cx="140725" cy="80025"/>
              </a:xfrm>
              <a:custGeom>
                <a:avLst/>
                <a:gdLst/>
                <a:ahLst/>
                <a:cxnLst/>
                <a:rect l="l" t="t" r="r" b="b"/>
                <a:pathLst>
                  <a:path w="5629" h="3201" extrusionOk="0">
                    <a:moveTo>
                      <a:pt x="5133" y="1"/>
                    </a:moveTo>
                    <a:cubicBezTo>
                      <a:pt x="4973" y="1"/>
                      <a:pt x="4805" y="88"/>
                      <a:pt x="4612" y="176"/>
                    </a:cubicBezTo>
                    <a:cubicBezTo>
                      <a:pt x="3744" y="573"/>
                      <a:pt x="2876" y="969"/>
                      <a:pt x="2034" y="1415"/>
                    </a:cubicBezTo>
                    <a:cubicBezTo>
                      <a:pt x="1265" y="1812"/>
                      <a:pt x="447" y="2283"/>
                      <a:pt x="1" y="2903"/>
                    </a:cubicBezTo>
                    <a:cubicBezTo>
                      <a:pt x="621" y="2655"/>
                      <a:pt x="1240" y="2407"/>
                      <a:pt x="1811" y="2159"/>
                    </a:cubicBezTo>
                    <a:lnTo>
                      <a:pt x="1811" y="2159"/>
                    </a:lnTo>
                    <a:cubicBezTo>
                      <a:pt x="1488" y="2481"/>
                      <a:pt x="1191" y="2828"/>
                      <a:pt x="1017" y="3200"/>
                    </a:cubicBezTo>
                    <a:cubicBezTo>
                      <a:pt x="1563" y="2903"/>
                      <a:pt x="2133" y="2581"/>
                      <a:pt x="2678" y="2233"/>
                    </a:cubicBezTo>
                    <a:lnTo>
                      <a:pt x="2678" y="2233"/>
                    </a:lnTo>
                    <a:cubicBezTo>
                      <a:pt x="2629" y="2481"/>
                      <a:pt x="2529" y="2729"/>
                      <a:pt x="2405" y="2977"/>
                    </a:cubicBezTo>
                    <a:cubicBezTo>
                      <a:pt x="3521" y="2357"/>
                      <a:pt x="4488" y="1589"/>
                      <a:pt x="5231" y="721"/>
                    </a:cubicBezTo>
                    <a:cubicBezTo>
                      <a:pt x="5455" y="473"/>
                      <a:pt x="5628" y="176"/>
                      <a:pt x="5331" y="52"/>
                    </a:cubicBezTo>
                    <a:cubicBezTo>
                      <a:pt x="5265" y="16"/>
                      <a:pt x="5200" y="1"/>
                      <a:pt x="5133"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5" name="Google Shape;12235;p30"/>
              <p:cNvSpPr/>
              <p:nvPr/>
            </p:nvSpPr>
            <p:spPr>
              <a:xfrm>
                <a:off x="4011425" y="1323750"/>
                <a:ext cx="181000" cy="54975"/>
              </a:xfrm>
              <a:custGeom>
                <a:avLst/>
                <a:gdLst/>
                <a:ahLst/>
                <a:cxnLst/>
                <a:rect l="l" t="t" r="r" b="b"/>
                <a:pathLst>
                  <a:path w="7240" h="2199" extrusionOk="0">
                    <a:moveTo>
                      <a:pt x="2689" y="0"/>
                    </a:moveTo>
                    <a:cubicBezTo>
                      <a:pt x="2006" y="0"/>
                      <a:pt x="1318" y="49"/>
                      <a:pt x="621" y="98"/>
                    </a:cubicBezTo>
                    <a:cubicBezTo>
                      <a:pt x="323" y="147"/>
                      <a:pt x="1" y="321"/>
                      <a:pt x="174" y="544"/>
                    </a:cubicBezTo>
                    <a:cubicBezTo>
                      <a:pt x="323" y="717"/>
                      <a:pt x="720" y="891"/>
                      <a:pt x="992" y="1040"/>
                    </a:cubicBezTo>
                    <a:cubicBezTo>
                      <a:pt x="1538" y="1362"/>
                      <a:pt x="2158" y="1635"/>
                      <a:pt x="2827" y="1808"/>
                    </a:cubicBezTo>
                    <a:cubicBezTo>
                      <a:pt x="3628" y="2055"/>
                      <a:pt x="4480" y="2199"/>
                      <a:pt x="5411" y="2199"/>
                    </a:cubicBezTo>
                    <a:cubicBezTo>
                      <a:pt x="5604" y="2199"/>
                      <a:pt x="5800" y="2193"/>
                      <a:pt x="6000" y="2180"/>
                    </a:cubicBezTo>
                    <a:cubicBezTo>
                      <a:pt x="6248" y="2180"/>
                      <a:pt x="6446" y="2155"/>
                      <a:pt x="6694" y="2056"/>
                    </a:cubicBezTo>
                    <a:cubicBezTo>
                      <a:pt x="6917" y="1957"/>
                      <a:pt x="7140" y="1808"/>
                      <a:pt x="7190" y="1635"/>
                    </a:cubicBezTo>
                    <a:cubicBezTo>
                      <a:pt x="7239" y="1535"/>
                      <a:pt x="7190" y="1412"/>
                      <a:pt x="7140" y="1312"/>
                    </a:cubicBezTo>
                    <a:cubicBezTo>
                      <a:pt x="7016" y="1064"/>
                      <a:pt x="6768" y="916"/>
                      <a:pt x="6496" y="767"/>
                    </a:cubicBezTo>
                    <a:cubicBezTo>
                      <a:pt x="5752" y="346"/>
                      <a:pt x="4785" y="147"/>
                      <a:pt x="3769" y="48"/>
                    </a:cubicBezTo>
                    <a:cubicBezTo>
                      <a:pt x="3409" y="14"/>
                      <a:pt x="3050" y="0"/>
                      <a:pt x="26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6" name="Google Shape;12236;p30"/>
              <p:cNvSpPr/>
              <p:nvPr/>
            </p:nvSpPr>
            <p:spPr>
              <a:xfrm>
                <a:off x="4022600" y="1334025"/>
                <a:ext cx="119000" cy="37425"/>
              </a:xfrm>
              <a:custGeom>
                <a:avLst/>
                <a:gdLst/>
                <a:ahLst/>
                <a:cxnLst/>
                <a:rect l="l" t="t" r="r" b="b"/>
                <a:pathLst>
                  <a:path w="4760" h="1497" extrusionOk="0">
                    <a:moveTo>
                      <a:pt x="1303" y="0"/>
                    </a:moveTo>
                    <a:cubicBezTo>
                      <a:pt x="1087" y="0"/>
                      <a:pt x="867" y="3"/>
                      <a:pt x="645" y="9"/>
                    </a:cubicBezTo>
                    <a:cubicBezTo>
                      <a:pt x="422" y="9"/>
                      <a:pt x="0" y="9"/>
                      <a:pt x="25" y="257"/>
                    </a:cubicBezTo>
                    <a:cubicBezTo>
                      <a:pt x="50" y="455"/>
                      <a:pt x="422" y="579"/>
                      <a:pt x="620" y="653"/>
                    </a:cubicBezTo>
                    <a:cubicBezTo>
                      <a:pt x="1636" y="1100"/>
                      <a:pt x="2826" y="1397"/>
                      <a:pt x="4090" y="1496"/>
                    </a:cubicBezTo>
                    <a:cubicBezTo>
                      <a:pt x="3966" y="1372"/>
                      <a:pt x="3843" y="1248"/>
                      <a:pt x="3694" y="1124"/>
                    </a:cubicBezTo>
                    <a:cubicBezTo>
                      <a:pt x="4041" y="1100"/>
                      <a:pt x="4388" y="1075"/>
                      <a:pt x="4760" y="1025"/>
                    </a:cubicBezTo>
                    <a:cubicBezTo>
                      <a:pt x="4487" y="877"/>
                      <a:pt x="4214" y="728"/>
                      <a:pt x="3892" y="604"/>
                    </a:cubicBezTo>
                    <a:cubicBezTo>
                      <a:pt x="4115" y="530"/>
                      <a:pt x="4363" y="480"/>
                      <a:pt x="4586" y="381"/>
                    </a:cubicBezTo>
                    <a:cubicBezTo>
                      <a:pt x="4264" y="232"/>
                      <a:pt x="3892" y="158"/>
                      <a:pt x="3495" y="133"/>
                    </a:cubicBezTo>
                    <a:cubicBezTo>
                      <a:pt x="2765" y="37"/>
                      <a:pt x="2050" y="0"/>
                      <a:pt x="130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7" name="Google Shape;12237;p30"/>
              <p:cNvSpPr/>
              <p:nvPr/>
            </p:nvSpPr>
            <p:spPr>
              <a:xfrm>
                <a:off x="4021975" y="1262100"/>
                <a:ext cx="192750" cy="54450"/>
              </a:xfrm>
              <a:custGeom>
                <a:avLst/>
                <a:gdLst/>
                <a:ahLst/>
                <a:cxnLst/>
                <a:rect l="l" t="t" r="r" b="b"/>
                <a:pathLst>
                  <a:path w="7710" h="2178" extrusionOk="0">
                    <a:moveTo>
                      <a:pt x="6971" y="1"/>
                    </a:moveTo>
                    <a:cubicBezTo>
                      <a:pt x="6935" y="1"/>
                      <a:pt x="6900" y="4"/>
                      <a:pt x="6867" y="10"/>
                    </a:cubicBezTo>
                    <a:cubicBezTo>
                      <a:pt x="6619" y="10"/>
                      <a:pt x="6371" y="60"/>
                      <a:pt x="6123" y="109"/>
                    </a:cubicBezTo>
                    <a:cubicBezTo>
                      <a:pt x="4239" y="432"/>
                      <a:pt x="2355" y="779"/>
                      <a:pt x="521" y="1399"/>
                    </a:cubicBezTo>
                    <a:cubicBezTo>
                      <a:pt x="75" y="1547"/>
                      <a:pt x="0" y="1870"/>
                      <a:pt x="447" y="1894"/>
                    </a:cubicBezTo>
                    <a:cubicBezTo>
                      <a:pt x="918" y="1919"/>
                      <a:pt x="1364" y="1994"/>
                      <a:pt x="1785" y="2043"/>
                    </a:cubicBezTo>
                    <a:cubicBezTo>
                      <a:pt x="2459" y="2127"/>
                      <a:pt x="3167" y="2177"/>
                      <a:pt x="3878" y="2177"/>
                    </a:cubicBezTo>
                    <a:cubicBezTo>
                      <a:pt x="4214" y="2177"/>
                      <a:pt x="4550" y="2166"/>
                      <a:pt x="4884" y="2142"/>
                    </a:cubicBezTo>
                    <a:cubicBezTo>
                      <a:pt x="5454" y="2043"/>
                      <a:pt x="6024" y="2018"/>
                      <a:pt x="6619" y="1919"/>
                    </a:cubicBezTo>
                    <a:cubicBezTo>
                      <a:pt x="6817" y="1894"/>
                      <a:pt x="7065" y="1870"/>
                      <a:pt x="7189" y="1721"/>
                    </a:cubicBezTo>
                    <a:cubicBezTo>
                      <a:pt x="7313" y="1597"/>
                      <a:pt x="7239" y="1399"/>
                      <a:pt x="7338" y="1275"/>
                    </a:cubicBezTo>
                    <a:cubicBezTo>
                      <a:pt x="7388" y="1151"/>
                      <a:pt x="7586" y="1052"/>
                      <a:pt x="7611" y="928"/>
                    </a:cubicBezTo>
                    <a:cubicBezTo>
                      <a:pt x="7710" y="729"/>
                      <a:pt x="7462" y="605"/>
                      <a:pt x="7363" y="407"/>
                    </a:cubicBezTo>
                    <a:cubicBezTo>
                      <a:pt x="7313" y="283"/>
                      <a:pt x="7338" y="134"/>
                      <a:pt x="7239" y="60"/>
                    </a:cubicBezTo>
                    <a:cubicBezTo>
                      <a:pt x="7166" y="24"/>
                      <a:pt x="7067" y="1"/>
                      <a:pt x="69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8" name="Google Shape;12238;p30"/>
              <p:cNvSpPr/>
              <p:nvPr/>
            </p:nvSpPr>
            <p:spPr>
              <a:xfrm>
                <a:off x="4025700" y="1273575"/>
                <a:ext cx="125200" cy="39625"/>
              </a:xfrm>
              <a:custGeom>
                <a:avLst/>
                <a:gdLst/>
                <a:ahLst/>
                <a:cxnLst/>
                <a:rect l="l" t="t" r="r" b="b"/>
                <a:pathLst>
                  <a:path w="5008" h="1585" extrusionOk="0">
                    <a:moveTo>
                      <a:pt x="4397" y="0"/>
                    </a:moveTo>
                    <a:cubicBezTo>
                      <a:pt x="3266" y="0"/>
                      <a:pt x="2052" y="230"/>
                      <a:pt x="892" y="568"/>
                    </a:cubicBezTo>
                    <a:cubicBezTo>
                      <a:pt x="645" y="642"/>
                      <a:pt x="50" y="816"/>
                      <a:pt x="25" y="1064"/>
                    </a:cubicBezTo>
                    <a:cubicBezTo>
                      <a:pt x="0" y="1262"/>
                      <a:pt x="496" y="1386"/>
                      <a:pt x="669" y="1435"/>
                    </a:cubicBezTo>
                    <a:cubicBezTo>
                      <a:pt x="1289" y="1584"/>
                      <a:pt x="2033" y="1584"/>
                      <a:pt x="2776" y="1584"/>
                    </a:cubicBezTo>
                    <a:cubicBezTo>
                      <a:pt x="3247" y="1584"/>
                      <a:pt x="3719" y="1584"/>
                      <a:pt x="4214" y="1559"/>
                    </a:cubicBezTo>
                    <a:cubicBezTo>
                      <a:pt x="3867" y="1411"/>
                      <a:pt x="3495" y="1262"/>
                      <a:pt x="3074" y="1163"/>
                    </a:cubicBezTo>
                    <a:lnTo>
                      <a:pt x="5008" y="791"/>
                    </a:lnTo>
                    <a:cubicBezTo>
                      <a:pt x="4710" y="725"/>
                      <a:pt x="4369" y="692"/>
                      <a:pt x="4020" y="692"/>
                    </a:cubicBezTo>
                    <a:cubicBezTo>
                      <a:pt x="3845" y="692"/>
                      <a:pt x="3669" y="700"/>
                      <a:pt x="3495" y="716"/>
                    </a:cubicBezTo>
                    <a:cubicBezTo>
                      <a:pt x="3991" y="469"/>
                      <a:pt x="4487" y="270"/>
                      <a:pt x="4983" y="22"/>
                    </a:cubicBezTo>
                    <a:cubicBezTo>
                      <a:pt x="4790" y="8"/>
                      <a:pt x="4595" y="0"/>
                      <a:pt x="4397"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9" name="Google Shape;12239;p30"/>
              <p:cNvSpPr/>
              <p:nvPr/>
            </p:nvSpPr>
            <p:spPr>
              <a:xfrm>
                <a:off x="4013950" y="1165175"/>
                <a:ext cx="184675" cy="126900"/>
              </a:xfrm>
              <a:custGeom>
                <a:avLst/>
                <a:gdLst/>
                <a:ahLst/>
                <a:cxnLst/>
                <a:rect l="l" t="t" r="r" b="b"/>
                <a:pathLst>
                  <a:path w="7387" h="5076" extrusionOk="0">
                    <a:moveTo>
                      <a:pt x="6682" y="0"/>
                    </a:moveTo>
                    <a:cubicBezTo>
                      <a:pt x="6638" y="0"/>
                      <a:pt x="6592" y="6"/>
                      <a:pt x="6544" y="20"/>
                    </a:cubicBezTo>
                    <a:cubicBezTo>
                      <a:pt x="6395" y="45"/>
                      <a:pt x="6196" y="95"/>
                      <a:pt x="6048" y="169"/>
                    </a:cubicBezTo>
                    <a:cubicBezTo>
                      <a:pt x="5056" y="590"/>
                      <a:pt x="4189" y="1136"/>
                      <a:pt x="3370" y="1706"/>
                    </a:cubicBezTo>
                    <a:cubicBezTo>
                      <a:pt x="2875" y="2078"/>
                      <a:pt x="2428" y="2450"/>
                      <a:pt x="1957" y="2797"/>
                    </a:cubicBezTo>
                    <a:cubicBezTo>
                      <a:pt x="1486" y="3193"/>
                      <a:pt x="1015" y="3615"/>
                      <a:pt x="619" y="4036"/>
                    </a:cubicBezTo>
                    <a:cubicBezTo>
                      <a:pt x="396" y="4284"/>
                      <a:pt x="148" y="4532"/>
                      <a:pt x="73" y="4805"/>
                    </a:cubicBezTo>
                    <a:cubicBezTo>
                      <a:pt x="0" y="5009"/>
                      <a:pt x="57" y="5076"/>
                      <a:pt x="191" y="5076"/>
                    </a:cubicBezTo>
                    <a:cubicBezTo>
                      <a:pt x="285" y="5076"/>
                      <a:pt x="417" y="5044"/>
                      <a:pt x="569" y="5003"/>
                    </a:cubicBezTo>
                    <a:cubicBezTo>
                      <a:pt x="1362" y="4780"/>
                      <a:pt x="2181" y="4408"/>
                      <a:pt x="2924" y="4036"/>
                    </a:cubicBezTo>
                    <a:cubicBezTo>
                      <a:pt x="4486" y="3292"/>
                      <a:pt x="5924" y="2400"/>
                      <a:pt x="7138" y="1384"/>
                    </a:cubicBezTo>
                    <a:cubicBezTo>
                      <a:pt x="7188" y="1309"/>
                      <a:pt x="7213" y="1284"/>
                      <a:pt x="7262" y="1210"/>
                    </a:cubicBezTo>
                    <a:cubicBezTo>
                      <a:pt x="7287" y="1136"/>
                      <a:pt x="7163" y="1061"/>
                      <a:pt x="7138" y="962"/>
                    </a:cubicBezTo>
                    <a:cubicBezTo>
                      <a:pt x="7064" y="789"/>
                      <a:pt x="7386" y="466"/>
                      <a:pt x="7188" y="342"/>
                    </a:cubicBezTo>
                    <a:cubicBezTo>
                      <a:pt x="7138" y="318"/>
                      <a:pt x="7064" y="318"/>
                      <a:pt x="7039" y="293"/>
                    </a:cubicBezTo>
                    <a:cubicBezTo>
                      <a:pt x="6965" y="268"/>
                      <a:pt x="6965" y="169"/>
                      <a:pt x="6940" y="95"/>
                    </a:cubicBezTo>
                    <a:cubicBezTo>
                      <a:pt x="6887" y="41"/>
                      <a:pt x="6794" y="0"/>
                      <a:pt x="6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0" name="Google Shape;12240;p30"/>
              <p:cNvSpPr/>
              <p:nvPr/>
            </p:nvSpPr>
            <p:spPr>
              <a:xfrm>
                <a:off x="4020725" y="1204700"/>
                <a:ext cx="115925" cy="81075"/>
              </a:xfrm>
              <a:custGeom>
                <a:avLst/>
                <a:gdLst/>
                <a:ahLst/>
                <a:cxnLst/>
                <a:rect l="l" t="t" r="r" b="b"/>
                <a:pathLst>
                  <a:path w="4637" h="3243" extrusionOk="0">
                    <a:moveTo>
                      <a:pt x="3794" y="1"/>
                    </a:moveTo>
                    <a:cubicBezTo>
                      <a:pt x="3347" y="224"/>
                      <a:pt x="2951" y="497"/>
                      <a:pt x="2529" y="720"/>
                    </a:cubicBezTo>
                    <a:cubicBezTo>
                      <a:pt x="1835" y="1216"/>
                      <a:pt x="1240" y="1736"/>
                      <a:pt x="720" y="2306"/>
                    </a:cubicBezTo>
                    <a:cubicBezTo>
                      <a:pt x="571" y="2480"/>
                      <a:pt x="1" y="2976"/>
                      <a:pt x="50" y="3174"/>
                    </a:cubicBezTo>
                    <a:cubicBezTo>
                      <a:pt x="55" y="3223"/>
                      <a:pt x="92" y="3243"/>
                      <a:pt x="150" y="3243"/>
                    </a:cubicBezTo>
                    <a:cubicBezTo>
                      <a:pt x="388" y="3243"/>
                      <a:pt x="972" y="2907"/>
                      <a:pt x="1091" y="2827"/>
                    </a:cubicBezTo>
                    <a:cubicBezTo>
                      <a:pt x="2281" y="2207"/>
                      <a:pt x="3446" y="1563"/>
                      <a:pt x="4636" y="943"/>
                    </a:cubicBezTo>
                    <a:lnTo>
                      <a:pt x="4636" y="943"/>
                    </a:lnTo>
                    <a:cubicBezTo>
                      <a:pt x="4141" y="1067"/>
                      <a:pt x="3670" y="1166"/>
                      <a:pt x="3174" y="1290"/>
                    </a:cubicBezTo>
                    <a:cubicBezTo>
                      <a:pt x="3645" y="918"/>
                      <a:pt x="4091" y="497"/>
                      <a:pt x="4562" y="125"/>
                    </a:cubicBezTo>
                    <a:lnTo>
                      <a:pt x="4562" y="125"/>
                    </a:lnTo>
                    <a:cubicBezTo>
                      <a:pt x="3967" y="472"/>
                      <a:pt x="3347" y="794"/>
                      <a:pt x="2728" y="1067"/>
                    </a:cubicBezTo>
                    <a:cubicBezTo>
                      <a:pt x="2975" y="695"/>
                      <a:pt x="3347" y="323"/>
                      <a:pt x="3794"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1" name="Google Shape;12241;p30"/>
              <p:cNvSpPr/>
              <p:nvPr/>
            </p:nvSpPr>
            <p:spPr>
              <a:xfrm>
                <a:off x="3693500" y="1314975"/>
                <a:ext cx="212600" cy="64550"/>
              </a:xfrm>
              <a:custGeom>
                <a:avLst/>
                <a:gdLst/>
                <a:ahLst/>
                <a:cxnLst/>
                <a:rect l="l" t="t" r="r" b="b"/>
                <a:pathLst>
                  <a:path w="8504" h="2582" extrusionOk="0">
                    <a:moveTo>
                      <a:pt x="5969" y="1"/>
                    </a:moveTo>
                    <a:cubicBezTo>
                      <a:pt x="5740" y="1"/>
                      <a:pt x="5510" y="2"/>
                      <a:pt x="5281" y="2"/>
                    </a:cubicBezTo>
                    <a:cubicBezTo>
                      <a:pt x="3843" y="2"/>
                      <a:pt x="2356" y="27"/>
                      <a:pt x="893" y="424"/>
                    </a:cubicBezTo>
                    <a:cubicBezTo>
                      <a:pt x="695" y="498"/>
                      <a:pt x="497" y="548"/>
                      <a:pt x="298" y="672"/>
                    </a:cubicBezTo>
                    <a:cubicBezTo>
                      <a:pt x="150" y="796"/>
                      <a:pt x="1" y="969"/>
                      <a:pt x="26" y="1118"/>
                    </a:cubicBezTo>
                    <a:cubicBezTo>
                      <a:pt x="26" y="1217"/>
                      <a:pt x="75" y="1292"/>
                      <a:pt x="125" y="1391"/>
                    </a:cubicBezTo>
                    <a:cubicBezTo>
                      <a:pt x="150" y="1515"/>
                      <a:pt x="75" y="1639"/>
                      <a:pt x="125" y="1763"/>
                    </a:cubicBezTo>
                    <a:cubicBezTo>
                      <a:pt x="125" y="1961"/>
                      <a:pt x="274" y="2110"/>
                      <a:pt x="397" y="2258"/>
                    </a:cubicBezTo>
                    <a:cubicBezTo>
                      <a:pt x="497" y="2357"/>
                      <a:pt x="546" y="2457"/>
                      <a:pt x="670" y="2506"/>
                    </a:cubicBezTo>
                    <a:cubicBezTo>
                      <a:pt x="790" y="2561"/>
                      <a:pt x="929" y="2582"/>
                      <a:pt x="1077" y="2582"/>
                    </a:cubicBezTo>
                    <a:cubicBezTo>
                      <a:pt x="1265" y="2582"/>
                      <a:pt x="1467" y="2548"/>
                      <a:pt x="1662" y="2506"/>
                    </a:cubicBezTo>
                    <a:cubicBezTo>
                      <a:pt x="2430" y="2357"/>
                      <a:pt x="3174" y="2159"/>
                      <a:pt x="3967" y="2010"/>
                    </a:cubicBezTo>
                    <a:cubicBezTo>
                      <a:pt x="4389" y="1911"/>
                      <a:pt x="4860" y="1837"/>
                      <a:pt x="5256" y="1663"/>
                    </a:cubicBezTo>
                    <a:cubicBezTo>
                      <a:pt x="5727" y="1515"/>
                      <a:pt x="6149" y="1341"/>
                      <a:pt x="6595" y="1143"/>
                    </a:cubicBezTo>
                    <a:cubicBezTo>
                      <a:pt x="7066" y="969"/>
                      <a:pt x="7512" y="746"/>
                      <a:pt x="7983" y="548"/>
                    </a:cubicBezTo>
                    <a:cubicBezTo>
                      <a:pt x="8429" y="374"/>
                      <a:pt x="8504" y="176"/>
                      <a:pt x="8008" y="126"/>
                    </a:cubicBezTo>
                    <a:cubicBezTo>
                      <a:pt x="7339" y="15"/>
                      <a:pt x="6655" y="1"/>
                      <a:pt x="59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2" name="Google Shape;12242;p30"/>
              <p:cNvSpPr/>
              <p:nvPr/>
            </p:nvSpPr>
            <p:spPr>
              <a:xfrm>
                <a:off x="3766625" y="1316275"/>
                <a:ext cx="117800" cy="37425"/>
              </a:xfrm>
              <a:custGeom>
                <a:avLst/>
                <a:gdLst/>
                <a:ahLst/>
                <a:cxnLst/>
                <a:rect l="l" t="t" r="r" b="b"/>
                <a:pathLst>
                  <a:path w="4712" h="1497" extrusionOk="0">
                    <a:moveTo>
                      <a:pt x="30" y="366"/>
                    </a:moveTo>
                    <a:lnTo>
                      <a:pt x="30" y="366"/>
                    </a:lnTo>
                    <a:cubicBezTo>
                      <a:pt x="20" y="368"/>
                      <a:pt x="10" y="370"/>
                      <a:pt x="1" y="372"/>
                    </a:cubicBezTo>
                    <a:cubicBezTo>
                      <a:pt x="11" y="370"/>
                      <a:pt x="20" y="368"/>
                      <a:pt x="30" y="366"/>
                    </a:cubicBezTo>
                    <a:close/>
                    <a:moveTo>
                      <a:pt x="2703" y="0"/>
                    </a:moveTo>
                    <a:cubicBezTo>
                      <a:pt x="1796" y="74"/>
                      <a:pt x="889" y="196"/>
                      <a:pt x="30" y="366"/>
                    </a:cubicBezTo>
                    <a:lnTo>
                      <a:pt x="30" y="366"/>
                    </a:lnTo>
                    <a:cubicBezTo>
                      <a:pt x="48" y="363"/>
                      <a:pt x="66" y="362"/>
                      <a:pt x="85" y="362"/>
                    </a:cubicBezTo>
                    <a:cubicBezTo>
                      <a:pt x="165" y="362"/>
                      <a:pt x="251" y="385"/>
                      <a:pt x="323" y="421"/>
                    </a:cubicBezTo>
                    <a:cubicBezTo>
                      <a:pt x="621" y="496"/>
                      <a:pt x="943" y="595"/>
                      <a:pt x="1290" y="694"/>
                    </a:cubicBezTo>
                    <a:cubicBezTo>
                      <a:pt x="869" y="744"/>
                      <a:pt x="472" y="868"/>
                      <a:pt x="100" y="992"/>
                    </a:cubicBezTo>
                    <a:cubicBezTo>
                      <a:pt x="670" y="1041"/>
                      <a:pt x="1240" y="1041"/>
                      <a:pt x="1811" y="1041"/>
                    </a:cubicBezTo>
                    <a:cubicBezTo>
                      <a:pt x="1464" y="1116"/>
                      <a:pt x="1092" y="1289"/>
                      <a:pt x="794" y="1438"/>
                    </a:cubicBezTo>
                    <a:cubicBezTo>
                      <a:pt x="1000" y="1477"/>
                      <a:pt x="1218" y="1497"/>
                      <a:pt x="1443" y="1497"/>
                    </a:cubicBezTo>
                    <a:cubicBezTo>
                      <a:pt x="1924" y="1497"/>
                      <a:pt x="2436" y="1408"/>
                      <a:pt x="2926" y="1240"/>
                    </a:cubicBezTo>
                    <a:cubicBezTo>
                      <a:pt x="3521" y="1066"/>
                      <a:pt x="4066" y="719"/>
                      <a:pt x="4587" y="421"/>
                    </a:cubicBezTo>
                    <a:cubicBezTo>
                      <a:pt x="4661" y="372"/>
                      <a:pt x="4711" y="322"/>
                      <a:pt x="4711" y="248"/>
                    </a:cubicBezTo>
                    <a:cubicBezTo>
                      <a:pt x="4711" y="198"/>
                      <a:pt x="4017" y="99"/>
                      <a:pt x="3918" y="99"/>
                    </a:cubicBezTo>
                    <a:cubicBezTo>
                      <a:pt x="3521" y="50"/>
                      <a:pt x="3100" y="0"/>
                      <a:pt x="270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3" name="Google Shape;12243;p30"/>
              <p:cNvSpPr/>
              <p:nvPr/>
            </p:nvSpPr>
            <p:spPr>
              <a:xfrm>
                <a:off x="3987275" y="1118850"/>
                <a:ext cx="123975" cy="158400"/>
              </a:xfrm>
              <a:custGeom>
                <a:avLst/>
                <a:gdLst/>
                <a:ahLst/>
                <a:cxnLst/>
                <a:rect l="l" t="t" r="r" b="b"/>
                <a:pathLst>
                  <a:path w="4959" h="6336" extrusionOk="0">
                    <a:moveTo>
                      <a:pt x="4480" y="1"/>
                    </a:moveTo>
                    <a:cubicBezTo>
                      <a:pt x="4353" y="1"/>
                      <a:pt x="4172" y="96"/>
                      <a:pt x="4013" y="96"/>
                    </a:cubicBezTo>
                    <a:cubicBezTo>
                      <a:pt x="3988" y="96"/>
                      <a:pt x="3965" y="93"/>
                      <a:pt x="3942" y="88"/>
                    </a:cubicBezTo>
                    <a:cubicBezTo>
                      <a:pt x="3867" y="64"/>
                      <a:pt x="3793" y="39"/>
                      <a:pt x="3743" y="39"/>
                    </a:cubicBezTo>
                    <a:cubicBezTo>
                      <a:pt x="3714" y="34"/>
                      <a:pt x="3684" y="32"/>
                      <a:pt x="3654" y="32"/>
                    </a:cubicBezTo>
                    <a:cubicBezTo>
                      <a:pt x="3511" y="32"/>
                      <a:pt x="3371" y="81"/>
                      <a:pt x="3248" y="163"/>
                    </a:cubicBezTo>
                    <a:cubicBezTo>
                      <a:pt x="3074" y="262"/>
                      <a:pt x="3000" y="336"/>
                      <a:pt x="2876" y="460"/>
                    </a:cubicBezTo>
                    <a:cubicBezTo>
                      <a:pt x="1958" y="1402"/>
                      <a:pt x="1339" y="2419"/>
                      <a:pt x="893" y="3435"/>
                    </a:cubicBezTo>
                    <a:cubicBezTo>
                      <a:pt x="471" y="4402"/>
                      <a:pt x="198" y="5344"/>
                      <a:pt x="0" y="6286"/>
                    </a:cubicBezTo>
                    <a:lnTo>
                      <a:pt x="0" y="6335"/>
                    </a:lnTo>
                    <a:lnTo>
                      <a:pt x="74" y="6335"/>
                    </a:lnTo>
                    <a:cubicBezTo>
                      <a:pt x="322" y="6335"/>
                      <a:pt x="570" y="6162"/>
                      <a:pt x="744" y="6013"/>
                    </a:cubicBezTo>
                    <a:cubicBezTo>
                      <a:pt x="2578" y="4501"/>
                      <a:pt x="4140" y="2617"/>
                      <a:pt x="4884" y="782"/>
                    </a:cubicBezTo>
                    <a:cubicBezTo>
                      <a:pt x="4908" y="634"/>
                      <a:pt x="4958" y="460"/>
                      <a:pt x="4884" y="386"/>
                    </a:cubicBezTo>
                    <a:cubicBezTo>
                      <a:pt x="4809" y="287"/>
                      <a:pt x="4685" y="262"/>
                      <a:pt x="4661" y="187"/>
                    </a:cubicBezTo>
                    <a:cubicBezTo>
                      <a:pt x="4636" y="138"/>
                      <a:pt x="4636" y="64"/>
                      <a:pt x="4586" y="39"/>
                    </a:cubicBezTo>
                    <a:cubicBezTo>
                      <a:pt x="4559" y="11"/>
                      <a:pt x="4522"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4" name="Google Shape;12244;p30"/>
              <p:cNvSpPr/>
              <p:nvPr/>
            </p:nvSpPr>
            <p:spPr>
              <a:xfrm>
                <a:off x="3989125" y="1148925"/>
                <a:ext cx="90500" cy="127350"/>
              </a:xfrm>
              <a:custGeom>
                <a:avLst/>
                <a:gdLst/>
                <a:ahLst/>
                <a:cxnLst/>
                <a:rect l="l" t="t" r="r" b="b"/>
                <a:pathLst>
                  <a:path w="3620" h="5094" extrusionOk="0">
                    <a:moveTo>
                      <a:pt x="2876" y="1"/>
                    </a:moveTo>
                    <a:lnTo>
                      <a:pt x="2876" y="1"/>
                    </a:lnTo>
                    <a:cubicBezTo>
                      <a:pt x="2207" y="621"/>
                      <a:pt x="1686" y="1315"/>
                      <a:pt x="1240" y="2034"/>
                    </a:cubicBezTo>
                    <a:cubicBezTo>
                      <a:pt x="744" y="2827"/>
                      <a:pt x="397" y="3670"/>
                      <a:pt x="124" y="4463"/>
                    </a:cubicBezTo>
                    <a:cubicBezTo>
                      <a:pt x="75" y="4686"/>
                      <a:pt x="0" y="4909"/>
                      <a:pt x="124" y="5083"/>
                    </a:cubicBezTo>
                    <a:cubicBezTo>
                      <a:pt x="143" y="5090"/>
                      <a:pt x="164" y="5094"/>
                      <a:pt x="186" y="5094"/>
                    </a:cubicBezTo>
                    <a:cubicBezTo>
                      <a:pt x="306" y="5094"/>
                      <a:pt x="458" y="4986"/>
                      <a:pt x="521" y="4860"/>
                    </a:cubicBezTo>
                    <a:cubicBezTo>
                      <a:pt x="1265" y="4091"/>
                      <a:pt x="1860" y="3347"/>
                      <a:pt x="2479" y="2554"/>
                    </a:cubicBezTo>
                    <a:cubicBezTo>
                      <a:pt x="2975" y="1860"/>
                      <a:pt x="3471" y="1191"/>
                      <a:pt x="3620" y="497"/>
                    </a:cubicBezTo>
                    <a:lnTo>
                      <a:pt x="3620" y="497"/>
                    </a:lnTo>
                    <a:cubicBezTo>
                      <a:pt x="3471" y="596"/>
                      <a:pt x="3297" y="720"/>
                      <a:pt x="3099" y="819"/>
                    </a:cubicBezTo>
                    <a:cubicBezTo>
                      <a:pt x="3248" y="596"/>
                      <a:pt x="3372" y="348"/>
                      <a:pt x="3446" y="100"/>
                    </a:cubicBezTo>
                    <a:lnTo>
                      <a:pt x="3446" y="100"/>
                    </a:lnTo>
                    <a:cubicBezTo>
                      <a:pt x="3198" y="298"/>
                      <a:pt x="2950" y="472"/>
                      <a:pt x="2727" y="670"/>
                    </a:cubicBezTo>
                    <a:cubicBezTo>
                      <a:pt x="2826" y="447"/>
                      <a:pt x="2876" y="224"/>
                      <a:pt x="2876"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5" name="Google Shape;12245;p30"/>
              <p:cNvSpPr/>
              <p:nvPr/>
            </p:nvSpPr>
            <p:spPr>
              <a:xfrm>
                <a:off x="3767875" y="1203475"/>
                <a:ext cx="144425" cy="101650"/>
              </a:xfrm>
              <a:custGeom>
                <a:avLst/>
                <a:gdLst/>
                <a:ahLst/>
                <a:cxnLst/>
                <a:rect l="l" t="t" r="r" b="b"/>
                <a:pathLst>
                  <a:path w="5777" h="4066" extrusionOk="0">
                    <a:moveTo>
                      <a:pt x="1314" y="0"/>
                    </a:moveTo>
                    <a:cubicBezTo>
                      <a:pt x="1116" y="0"/>
                      <a:pt x="868" y="25"/>
                      <a:pt x="695" y="149"/>
                    </a:cubicBezTo>
                    <a:cubicBezTo>
                      <a:pt x="645" y="223"/>
                      <a:pt x="596" y="273"/>
                      <a:pt x="546" y="298"/>
                    </a:cubicBezTo>
                    <a:cubicBezTo>
                      <a:pt x="397" y="397"/>
                      <a:pt x="75" y="372"/>
                      <a:pt x="25" y="496"/>
                    </a:cubicBezTo>
                    <a:cubicBezTo>
                      <a:pt x="1" y="521"/>
                      <a:pt x="25" y="546"/>
                      <a:pt x="25" y="595"/>
                    </a:cubicBezTo>
                    <a:cubicBezTo>
                      <a:pt x="75" y="769"/>
                      <a:pt x="199" y="918"/>
                      <a:pt x="298" y="1091"/>
                    </a:cubicBezTo>
                    <a:cubicBezTo>
                      <a:pt x="620" y="1512"/>
                      <a:pt x="992" y="1884"/>
                      <a:pt x="1414" y="2231"/>
                    </a:cubicBezTo>
                    <a:cubicBezTo>
                      <a:pt x="1686" y="2479"/>
                      <a:pt x="2009" y="2653"/>
                      <a:pt x="2356" y="2851"/>
                    </a:cubicBezTo>
                    <a:cubicBezTo>
                      <a:pt x="2876" y="3124"/>
                      <a:pt x="3422" y="3397"/>
                      <a:pt x="4016" y="3570"/>
                    </a:cubicBezTo>
                    <a:cubicBezTo>
                      <a:pt x="4314" y="3694"/>
                      <a:pt x="4636" y="3768"/>
                      <a:pt x="4934" y="3868"/>
                    </a:cubicBezTo>
                    <a:cubicBezTo>
                      <a:pt x="5033" y="3892"/>
                      <a:pt x="5777" y="4066"/>
                      <a:pt x="5777" y="4066"/>
                    </a:cubicBezTo>
                    <a:cubicBezTo>
                      <a:pt x="5529" y="2702"/>
                      <a:pt x="4636" y="1463"/>
                      <a:pt x="3248" y="620"/>
                    </a:cubicBezTo>
                    <a:cubicBezTo>
                      <a:pt x="2727" y="273"/>
                      <a:pt x="2108" y="25"/>
                      <a:pt x="1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6" name="Google Shape;12246;p30"/>
              <p:cNvSpPr/>
              <p:nvPr/>
            </p:nvSpPr>
            <p:spPr>
              <a:xfrm>
                <a:off x="3823650" y="1248100"/>
                <a:ext cx="81225" cy="51450"/>
              </a:xfrm>
              <a:custGeom>
                <a:avLst/>
                <a:gdLst/>
                <a:ahLst/>
                <a:cxnLst/>
                <a:rect l="l" t="t" r="r" b="b"/>
                <a:pathLst>
                  <a:path w="3249" h="2058" extrusionOk="0">
                    <a:moveTo>
                      <a:pt x="1513" y="0"/>
                    </a:moveTo>
                    <a:cubicBezTo>
                      <a:pt x="1516" y="6"/>
                      <a:pt x="1520" y="12"/>
                      <a:pt x="1525" y="18"/>
                    </a:cubicBezTo>
                    <a:lnTo>
                      <a:pt x="1525" y="18"/>
                    </a:lnTo>
                    <a:cubicBezTo>
                      <a:pt x="1521" y="12"/>
                      <a:pt x="1517" y="6"/>
                      <a:pt x="1513" y="0"/>
                    </a:cubicBezTo>
                    <a:close/>
                    <a:moveTo>
                      <a:pt x="1525" y="18"/>
                    </a:moveTo>
                    <a:cubicBezTo>
                      <a:pt x="1668" y="237"/>
                      <a:pt x="1788" y="479"/>
                      <a:pt x="1885" y="744"/>
                    </a:cubicBezTo>
                    <a:cubicBezTo>
                      <a:pt x="1538" y="546"/>
                      <a:pt x="1166" y="347"/>
                      <a:pt x="720" y="248"/>
                    </a:cubicBezTo>
                    <a:lnTo>
                      <a:pt x="720" y="248"/>
                    </a:lnTo>
                    <a:cubicBezTo>
                      <a:pt x="893" y="496"/>
                      <a:pt x="1042" y="719"/>
                      <a:pt x="1141" y="967"/>
                    </a:cubicBezTo>
                    <a:cubicBezTo>
                      <a:pt x="769" y="917"/>
                      <a:pt x="372" y="868"/>
                      <a:pt x="1" y="818"/>
                    </a:cubicBezTo>
                    <a:lnTo>
                      <a:pt x="1" y="818"/>
                    </a:lnTo>
                    <a:cubicBezTo>
                      <a:pt x="273" y="1240"/>
                      <a:pt x="769" y="1537"/>
                      <a:pt x="1364" y="1711"/>
                    </a:cubicBezTo>
                    <a:cubicBezTo>
                      <a:pt x="1736" y="1810"/>
                      <a:pt x="2256" y="2033"/>
                      <a:pt x="2752" y="2058"/>
                    </a:cubicBezTo>
                    <a:cubicBezTo>
                      <a:pt x="3248" y="2008"/>
                      <a:pt x="3199" y="1636"/>
                      <a:pt x="3124" y="1438"/>
                    </a:cubicBezTo>
                    <a:cubicBezTo>
                      <a:pt x="2951" y="1116"/>
                      <a:pt x="2752" y="843"/>
                      <a:pt x="2455" y="595"/>
                    </a:cubicBezTo>
                    <a:cubicBezTo>
                      <a:pt x="2306" y="471"/>
                      <a:pt x="2157" y="347"/>
                      <a:pt x="2009" y="248"/>
                    </a:cubicBezTo>
                    <a:cubicBezTo>
                      <a:pt x="1892" y="202"/>
                      <a:pt x="1601" y="111"/>
                      <a:pt x="1525" y="18"/>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7" name="Google Shape;12247;p30"/>
              <p:cNvSpPr/>
              <p:nvPr/>
            </p:nvSpPr>
            <p:spPr>
              <a:xfrm>
                <a:off x="3920325" y="1119475"/>
                <a:ext cx="77500" cy="162550"/>
              </a:xfrm>
              <a:custGeom>
                <a:avLst/>
                <a:gdLst/>
                <a:ahLst/>
                <a:cxnLst/>
                <a:rect l="l" t="t" r="r" b="b"/>
                <a:pathLst>
                  <a:path w="3100" h="6502" extrusionOk="0">
                    <a:moveTo>
                      <a:pt x="2207" y="1"/>
                    </a:moveTo>
                    <a:cubicBezTo>
                      <a:pt x="1990" y="1"/>
                      <a:pt x="1774" y="169"/>
                      <a:pt x="1557" y="169"/>
                    </a:cubicBezTo>
                    <a:cubicBezTo>
                      <a:pt x="1534" y="169"/>
                      <a:pt x="1511" y="167"/>
                      <a:pt x="1488" y="162"/>
                    </a:cubicBezTo>
                    <a:cubicBezTo>
                      <a:pt x="1456" y="153"/>
                      <a:pt x="1425" y="149"/>
                      <a:pt x="1396" y="149"/>
                    </a:cubicBezTo>
                    <a:cubicBezTo>
                      <a:pt x="1109" y="149"/>
                      <a:pt x="956" y="555"/>
                      <a:pt x="844" y="757"/>
                    </a:cubicBezTo>
                    <a:cubicBezTo>
                      <a:pt x="645" y="1030"/>
                      <a:pt x="497" y="1352"/>
                      <a:pt x="373" y="1650"/>
                    </a:cubicBezTo>
                    <a:cubicBezTo>
                      <a:pt x="125" y="2245"/>
                      <a:pt x="1" y="2865"/>
                      <a:pt x="1" y="3459"/>
                    </a:cubicBezTo>
                    <a:cubicBezTo>
                      <a:pt x="1" y="4253"/>
                      <a:pt x="224" y="5021"/>
                      <a:pt x="670" y="5691"/>
                    </a:cubicBezTo>
                    <a:cubicBezTo>
                      <a:pt x="819" y="5889"/>
                      <a:pt x="1042" y="6310"/>
                      <a:pt x="1364" y="6459"/>
                    </a:cubicBezTo>
                    <a:cubicBezTo>
                      <a:pt x="1428" y="6489"/>
                      <a:pt x="1489" y="6502"/>
                      <a:pt x="1547" y="6502"/>
                    </a:cubicBezTo>
                    <a:cubicBezTo>
                      <a:pt x="1832" y="6502"/>
                      <a:pt x="2050" y="6194"/>
                      <a:pt x="2133" y="5988"/>
                    </a:cubicBezTo>
                    <a:cubicBezTo>
                      <a:pt x="2505" y="4798"/>
                      <a:pt x="2678" y="3633"/>
                      <a:pt x="2901" y="2468"/>
                    </a:cubicBezTo>
                    <a:cubicBezTo>
                      <a:pt x="2976" y="2096"/>
                      <a:pt x="3025" y="1749"/>
                      <a:pt x="3050" y="1377"/>
                    </a:cubicBezTo>
                    <a:cubicBezTo>
                      <a:pt x="3100" y="1129"/>
                      <a:pt x="3100" y="832"/>
                      <a:pt x="3000" y="633"/>
                    </a:cubicBezTo>
                    <a:cubicBezTo>
                      <a:pt x="2901" y="435"/>
                      <a:pt x="2629" y="63"/>
                      <a:pt x="2306" y="14"/>
                    </a:cubicBezTo>
                    <a:cubicBezTo>
                      <a:pt x="2273" y="5"/>
                      <a:pt x="2240" y="1"/>
                      <a:pt x="2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8" name="Google Shape;12248;p30"/>
              <p:cNvSpPr/>
              <p:nvPr/>
            </p:nvSpPr>
            <p:spPr>
              <a:xfrm>
                <a:off x="3933350" y="1176200"/>
                <a:ext cx="42175" cy="96200"/>
              </a:xfrm>
              <a:custGeom>
                <a:avLst/>
                <a:gdLst/>
                <a:ahLst/>
                <a:cxnLst/>
                <a:rect l="l" t="t" r="r" b="b"/>
                <a:pathLst>
                  <a:path w="1687" h="3848" extrusionOk="0">
                    <a:moveTo>
                      <a:pt x="521" y="1"/>
                    </a:moveTo>
                    <a:cubicBezTo>
                      <a:pt x="347" y="372"/>
                      <a:pt x="248" y="744"/>
                      <a:pt x="224" y="1116"/>
                    </a:cubicBezTo>
                    <a:cubicBezTo>
                      <a:pt x="174" y="1339"/>
                      <a:pt x="25" y="1587"/>
                      <a:pt x="25" y="1835"/>
                    </a:cubicBezTo>
                    <a:cubicBezTo>
                      <a:pt x="0" y="2480"/>
                      <a:pt x="496" y="3198"/>
                      <a:pt x="893" y="3694"/>
                    </a:cubicBezTo>
                    <a:cubicBezTo>
                      <a:pt x="957" y="3780"/>
                      <a:pt x="1059" y="3848"/>
                      <a:pt x="1183" y="3848"/>
                    </a:cubicBezTo>
                    <a:cubicBezTo>
                      <a:pt x="1201" y="3848"/>
                      <a:pt x="1220" y="3846"/>
                      <a:pt x="1240" y="3843"/>
                    </a:cubicBezTo>
                    <a:lnTo>
                      <a:pt x="1513" y="2356"/>
                    </a:lnTo>
                    <a:cubicBezTo>
                      <a:pt x="1587" y="1959"/>
                      <a:pt x="1686" y="1562"/>
                      <a:pt x="1612" y="1190"/>
                    </a:cubicBezTo>
                    <a:lnTo>
                      <a:pt x="1612" y="1190"/>
                    </a:lnTo>
                    <a:cubicBezTo>
                      <a:pt x="1513" y="1265"/>
                      <a:pt x="1438" y="1389"/>
                      <a:pt x="1339" y="1488"/>
                    </a:cubicBezTo>
                    <a:cubicBezTo>
                      <a:pt x="1364" y="1017"/>
                      <a:pt x="1314" y="571"/>
                      <a:pt x="1141" y="149"/>
                    </a:cubicBezTo>
                    <a:cubicBezTo>
                      <a:pt x="1017" y="372"/>
                      <a:pt x="967" y="571"/>
                      <a:pt x="942" y="769"/>
                    </a:cubicBezTo>
                    <a:cubicBezTo>
                      <a:pt x="818" y="496"/>
                      <a:pt x="695" y="248"/>
                      <a:pt x="521"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9" name="Google Shape;12249;p30"/>
              <p:cNvSpPr/>
              <p:nvPr/>
            </p:nvSpPr>
            <p:spPr>
              <a:xfrm>
                <a:off x="3707150" y="1252125"/>
                <a:ext cx="195225" cy="73700"/>
              </a:xfrm>
              <a:custGeom>
                <a:avLst/>
                <a:gdLst/>
                <a:ahLst/>
                <a:cxnLst/>
                <a:rect l="l" t="t" r="r" b="b"/>
                <a:pathLst>
                  <a:path w="7809" h="2948" extrusionOk="0">
                    <a:moveTo>
                      <a:pt x="1537" y="0"/>
                    </a:moveTo>
                    <a:cubicBezTo>
                      <a:pt x="1432" y="0"/>
                      <a:pt x="1326" y="13"/>
                      <a:pt x="1215" y="62"/>
                    </a:cubicBezTo>
                    <a:cubicBezTo>
                      <a:pt x="1017" y="161"/>
                      <a:pt x="893" y="285"/>
                      <a:pt x="744" y="409"/>
                    </a:cubicBezTo>
                    <a:cubicBezTo>
                      <a:pt x="570" y="558"/>
                      <a:pt x="322" y="657"/>
                      <a:pt x="149" y="831"/>
                    </a:cubicBezTo>
                    <a:cubicBezTo>
                      <a:pt x="0" y="1004"/>
                      <a:pt x="75" y="1128"/>
                      <a:pt x="99" y="1252"/>
                    </a:cubicBezTo>
                    <a:cubicBezTo>
                      <a:pt x="124" y="1302"/>
                      <a:pt x="149" y="1302"/>
                      <a:pt x="149" y="1401"/>
                    </a:cubicBezTo>
                    <a:cubicBezTo>
                      <a:pt x="149" y="1451"/>
                      <a:pt x="124" y="1525"/>
                      <a:pt x="149" y="1624"/>
                    </a:cubicBezTo>
                    <a:cubicBezTo>
                      <a:pt x="199" y="1872"/>
                      <a:pt x="446" y="2120"/>
                      <a:pt x="719" y="2244"/>
                    </a:cubicBezTo>
                    <a:cubicBezTo>
                      <a:pt x="2013" y="2761"/>
                      <a:pt x="3705" y="2948"/>
                      <a:pt x="5387" y="2948"/>
                    </a:cubicBezTo>
                    <a:cubicBezTo>
                      <a:pt x="5961" y="2948"/>
                      <a:pt x="6535" y="2926"/>
                      <a:pt x="7090" y="2888"/>
                    </a:cubicBezTo>
                    <a:cubicBezTo>
                      <a:pt x="7338" y="2864"/>
                      <a:pt x="7660" y="2789"/>
                      <a:pt x="7759" y="2640"/>
                    </a:cubicBezTo>
                    <a:cubicBezTo>
                      <a:pt x="7809" y="2467"/>
                      <a:pt x="7710" y="2393"/>
                      <a:pt x="7586" y="2293"/>
                    </a:cubicBezTo>
                    <a:cubicBezTo>
                      <a:pt x="7065" y="1822"/>
                      <a:pt x="6421" y="1500"/>
                      <a:pt x="5727" y="1178"/>
                    </a:cubicBezTo>
                    <a:cubicBezTo>
                      <a:pt x="5553" y="1079"/>
                      <a:pt x="5355" y="1029"/>
                      <a:pt x="5181" y="930"/>
                    </a:cubicBezTo>
                    <a:cubicBezTo>
                      <a:pt x="4140" y="508"/>
                      <a:pt x="3099" y="62"/>
                      <a:pt x="1859" y="13"/>
                    </a:cubicBezTo>
                    <a:cubicBezTo>
                      <a:pt x="1748" y="13"/>
                      <a:pt x="1643" y="0"/>
                      <a:pt x="15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0" name="Google Shape;12250;p30"/>
              <p:cNvSpPr/>
              <p:nvPr/>
            </p:nvSpPr>
            <p:spPr>
              <a:xfrm>
                <a:off x="3771600" y="1278450"/>
                <a:ext cx="119000" cy="39700"/>
              </a:xfrm>
              <a:custGeom>
                <a:avLst/>
                <a:gdLst/>
                <a:ahLst/>
                <a:cxnLst/>
                <a:rect l="l" t="t" r="r" b="b"/>
                <a:pathLst>
                  <a:path w="4760" h="1588" extrusionOk="0">
                    <a:moveTo>
                      <a:pt x="719" y="1"/>
                    </a:moveTo>
                    <a:lnTo>
                      <a:pt x="719" y="1"/>
                    </a:lnTo>
                    <a:cubicBezTo>
                      <a:pt x="731" y="17"/>
                      <a:pt x="751" y="31"/>
                      <a:pt x="776" y="42"/>
                    </a:cubicBezTo>
                    <a:lnTo>
                      <a:pt x="776" y="42"/>
                    </a:lnTo>
                    <a:cubicBezTo>
                      <a:pt x="757" y="28"/>
                      <a:pt x="738" y="14"/>
                      <a:pt x="719" y="1"/>
                    </a:cubicBezTo>
                    <a:close/>
                    <a:moveTo>
                      <a:pt x="776" y="42"/>
                    </a:moveTo>
                    <a:lnTo>
                      <a:pt x="776" y="42"/>
                    </a:lnTo>
                    <a:cubicBezTo>
                      <a:pt x="931" y="157"/>
                      <a:pt x="1091" y="287"/>
                      <a:pt x="1289" y="398"/>
                    </a:cubicBezTo>
                    <a:cubicBezTo>
                      <a:pt x="1125" y="377"/>
                      <a:pt x="948" y="365"/>
                      <a:pt x="767" y="365"/>
                    </a:cubicBezTo>
                    <a:cubicBezTo>
                      <a:pt x="511" y="365"/>
                      <a:pt x="247" y="389"/>
                      <a:pt x="0" y="447"/>
                    </a:cubicBezTo>
                    <a:cubicBezTo>
                      <a:pt x="397" y="596"/>
                      <a:pt x="843" y="769"/>
                      <a:pt x="1240" y="943"/>
                    </a:cubicBezTo>
                    <a:lnTo>
                      <a:pt x="595" y="1116"/>
                    </a:lnTo>
                    <a:cubicBezTo>
                      <a:pt x="630" y="1109"/>
                      <a:pt x="671" y="1106"/>
                      <a:pt x="715" y="1106"/>
                    </a:cubicBezTo>
                    <a:cubicBezTo>
                      <a:pt x="985" y="1106"/>
                      <a:pt x="1399" y="1219"/>
                      <a:pt x="1612" y="1240"/>
                    </a:cubicBezTo>
                    <a:cubicBezTo>
                      <a:pt x="1959" y="1265"/>
                      <a:pt x="2256" y="1315"/>
                      <a:pt x="2603" y="1340"/>
                    </a:cubicBezTo>
                    <a:cubicBezTo>
                      <a:pt x="3322" y="1389"/>
                      <a:pt x="4016" y="1488"/>
                      <a:pt x="4735" y="1587"/>
                    </a:cubicBezTo>
                    <a:cubicBezTo>
                      <a:pt x="4760" y="1513"/>
                      <a:pt x="4710" y="1463"/>
                      <a:pt x="4636" y="1439"/>
                    </a:cubicBezTo>
                    <a:cubicBezTo>
                      <a:pt x="4239" y="1216"/>
                      <a:pt x="3942" y="968"/>
                      <a:pt x="3471" y="769"/>
                    </a:cubicBezTo>
                    <a:cubicBezTo>
                      <a:pt x="3000" y="596"/>
                      <a:pt x="2479" y="398"/>
                      <a:pt x="1983" y="274"/>
                    </a:cubicBezTo>
                    <a:cubicBezTo>
                      <a:pt x="1760" y="224"/>
                      <a:pt x="1562" y="150"/>
                      <a:pt x="1364" y="125"/>
                    </a:cubicBezTo>
                    <a:cubicBezTo>
                      <a:pt x="1177" y="104"/>
                      <a:pt x="904" y="101"/>
                      <a:pt x="776" y="42"/>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1" name="Google Shape;12251;p30"/>
              <p:cNvSpPr/>
              <p:nvPr/>
            </p:nvSpPr>
            <p:spPr>
              <a:xfrm>
                <a:off x="3840375" y="1140875"/>
                <a:ext cx="108500" cy="154650"/>
              </a:xfrm>
              <a:custGeom>
                <a:avLst/>
                <a:gdLst/>
                <a:ahLst/>
                <a:cxnLst/>
                <a:rect l="l" t="t" r="r" b="b"/>
                <a:pathLst>
                  <a:path w="4340" h="6186" extrusionOk="0">
                    <a:moveTo>
                      <a:pt x="1488" y="1"/>
                    </a:moveTo>
                    <a:cubicBezTo>
                      <a:pt x="1240" y="1"/>
                      <a:pt x="1067" y="273"/>
                      <a:pt x="819" y="323"/>
                    </a:cubicBezTo>
                    <a:cubicBezTo>
                      <a:pt x="769" y="348"/>
                      <a:pt x="726" y="348"/>
                      <a:pt x="686" y="348"/>
                    </a:cubicBezTo>
                    <a:cubicBezTo>
                      <a:pt x="645" y="348"/>
                      <a:pt x="608" y="348"/>
                      <a:pt x="571" y="372"/>
                    </a:cubicBezTo>
                    <a:cubicBezTo>
                      <a:pt x="447" y="397"/>
                      <a:pt x="323" y="496"/>
                      <a:pt x="249" y="571"/>
                    </a:cubicBezTo>
                    <a:cubicBezTo>
                      <a:pt x="199" y="695"/>
                      <a:pt x="199" y="794"/>
                      <a:pt x="150" y="893"/>
                    </a:cubicBezTo>
                    <a:cubicBezTo>
                      <a:pt x="26" y="1538"/>
                      <a:pt x="1" y="2182"/>
                      <a:pt x="100" y="2777"/>
                    </a:cubicBezTo>
                    <a:cubicBezTo>
                      <a:pt x="199" y="3347"/>
                      <a:pt x="522" y="3719"/>
                      <a:pt x="869" y="4140"/>
                    </a:cubicBezTo>
                    <a:cubicBezTo>
                      <a:pt x="1513" y="5008"/>
                      <a:pt x="2455" y="5777"/>
                      <a:pt x="3744" y="6148"/>
                    </a:cubicBezTo>
                    <a:cubicBezTo>
                      <a:pt x="3781" y="6173"/>
                      <a:pt x="3825" y="6186"/>
                      <a:pt x="3865" y="6186"/>
                    </a:cubicBezTo>
                    <a:cubicBezTo>
                      <a:pt x="3905" y="6186"/>
                      <a:pt x="3943" y="6173"/>
                      <a:pt x="3967" y="6148"/>
                    </a:cubicBezTo>
                    <a:cubicBezTo>
                      <a:pt x="3992" y="6124"/>
                      <a:pt x="3992" y="6099"/>
                      <a:pt x="4042" y="6074"/>
                    </a:cubicBezTo>
                    <a:cubicBezTo>
                      <a:pt x="4190" y="5777"/>
                      <a:pt x="4215" y="5504"/>
                      <a:pt x="4240" y="5256"/>
                    </a:cubicBezTo>
                    <a:cubicBezTo>
                      <a:pt x="4339" y="4264"/>
                      <a:pt x="4091" y="3372"/>
                      <a:pt x="3794" y="2430"/>
                    </a:cubicBezTo>
                    <a:cubicBezTo>
                      <a:pt x="3794" y="2380"/>
                      <a:pt x="3744" y="2356"/>
                      <a:pt x="3744" y="2281"/>
                    </a:cubicBezTo>
                    <a:cubicBezTo>
                      <a:pt x="3695" y="2009"/>
                      <a:pt x="3595" y="1761"/>
                      <a:pt x="3447" y="1513"/>
                    </a:cubicBezTo>
                    <a:cubicBezTo>
                      <a:pt x="3298" y="1290"/>
                      <a:pt x="3124" y="1116"/>
                      <a:pt x="2951" y="918"/>
                    </a:cubicBezTo>
                    <a:cubicBezTo>
                      <a:pt x="2753" y="695"/>
                      <a:pt x="2579" y="496"/>
                      <a:pt x="2356" y="298"/>
                    </a:cubicBezTo>
                    <a:cubicBezTo>
                      <a:pt x="2207" y="149"/>
                      <a:pt x="1935" y="125"/>
                      <a:pt x="1687" y="25"/>
                    </a:cubicBezTo>
                    <a:cubicBezTo>
                      <a:pt x="1612" y="25"/>
                      <a:pt x="1563" y="1"/>
                      <a:pt x="1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2" name="Google Shape;12252;p30"/>
              <p:cNvSpPr/>
              <p:nvPr/>
            </p:nvSpPr>
            <p:spPr>
              <a:xfrm>
                <a:off x="3868275" y="1181150"/>
                <a:ext cx="71925" cy="101050"/>
              </a:xfrm>
              <a:custGeom>
                <a:avLst/>
                <a:gdLst/>
                <a:ahLst/>
                <a:cxnLst/>
                <a:rect l="l" t="t" r="r" b="b"/>
                <a:pathLst>
                  <a:path w="2877" h="4042" extrusionOk="0">
                    <a:moveTo>
                      <a:pt x="2182" y="1240"/>
                    </a:moveTo>
                    <a:cubicBezTo>
                      <a:pt x="2177" y="1245"/>
                      <a:pt x="2174" y="1252"/>
                      <a:pt x="2173" y="1260"/>
                    </a:cubicBezTo>
                    <a:lnTo>
                      <a:pt x="2173" y="1260"/>
                    </a:lnTo>
                    <a:cubicBezTo>
                      <a:pt x="2176" y="1254"/>
                      <a:pt x="2179" y="1247"/>
                      <a:pt x="2182" y="1240"/>
                    </a:cubicBezTo>
                    <a:close/>
                    <a:moveTo>
                      <a:pt x="1091" y="1"/>
                    </a:moveTo>
                    <a:cubicBezTo>
                      <a:pt x="1017" y="298"/>
                      <a:pt x="992" y="571"/>
                      <a:pt x="967" y="869"/>
                    </a:cubicBezTo>
                    <a:cubicBezTo>
                      <a:pt x="645" y="621"/>
                      <a:pt x="323" y="323"/>
                      <a:pt x="0" y="75"/>
                    </a:cubicBezTo>
                    <a:lnTo>
                      <a:pt x="0" y="75"/>
                    </a:lnTo>
                    <a:cubicBezTo>
                      <a:pt x="0" y="670"/>
                      <a:pt x="100" y="1240"/>
                      <a:pt x="323" y="1761"/>
                    </a:cubicBezTo>
                    <a:cubicBezTo>
                      <a:pt x="496" y="2207"/>
                      <a:pt x="744" y="2653"/>
                      <a:pt x="1091" y="3050"/>
                    </a:cubicBezTo>
                    <a:cubicBezTo>
                      <a:pt x="1240" y="3273"/>
                      <a:pt x="1438" y="3447"/>
                      <a:pt x="1637" y="3645"/>
                    </a:cubicBezTo>
                    <a:cubicBezTo>
                      <a:pt x="1761" y="3769"/>
                      <a:pt x="1984" y="4042"/>
                      <a:pt x="2232" y="4042"/>
                    </a:cubicBezTo>
                    <a:cubicBezTo>
                      <a:pt x="2876" y="4042"/>
                      <a:pt x="2628" y="3000"/>
                      <a:pt x="2603" y="2777"/>
                    </a:cubicBezTo>
                    <a:cubicBezTo>
                      <a:pt x="2579" y="2505"/>
                      <a:pt x="2504" y="2257"/>
                      <a:pt x="2455" y="1984"/>
                    </a:cubicBezTo>
                    <a:cubicBezTo>
                      <a:pt x="2430" y="1860"/>
                      <a:pt x="2380" y="1687"/>
                      <a:pt x="2331" y="1563"/>
                    </a:cubicBezTo>
                    <a:cubicBezTo>
                      <a:pt x="2308" y="1518"/>
                      <a:pt x="2166" y="1333"/>
                      <a:pt x="2173" y="1260"/>
                    </a:cubicBezTo>
                    <a:lnTo>
                      <a:pt x="2173" y="1260"/>
                    </a:lnTo>
                    <a:cubicBezTo>
                      <a:pt x="2100" y="1429"/>
                      <a:pt x="2007" y="1619"/>
                      <a:pt x="1959" y="1786"/>
                    </a:cubicBezTo>
                    <a:cubicBezTo>
                      <a:pt x="1810" y="1141"/>
                      <a:pt x="1513" y="521"/>
                      <a:pt x="1091"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3" name="Google Shape;12253;p30"/>
              <p:cNvSpPr/>
              <p:nvPr/>
            </p:nvSpPr>
            <p:spPr>
              <a:xfrm>
                <a:off x="3958750" y="1120425"/>
                <a:ext cx="99200" cy="158150"/>
              </a:xfrm>
              <a:custGeom>
                <a:avLst/>
                <a:gdLst/>
                <a:ahLst/>
                <a:cxnLst/>
                <a:rect l="l" t="t" r="r" b="b"/>
                <a:pathLst>
                  <a:path w="3968" h="6326" extrusionOk="0">
                    <a:moveTo>
                      <a:pt x="2951" y="1"/>
                    </a:moveTo>
                    <a:cubicBezTo>
                      <a:pt x="2529" y="25"/>
                      <a:pt x="1910" y="719"/>
                      <a:pt x="1686" y="967"/>
                    </a:cubicBezTo>
                    <a:cubicBezTo>
                      <a:pt x="1339" y="1364"/>
                      <a:pt x="1067" y="1761"/>
                      <a:pt x="844" y="2182"/>
                    </a:cubicBezTo>
                    <a:cubicBezTo>
                      <a:pt x="348" y="3000"/>
                      <a:pt x="50" y="3868"/>
                      <a:pt x="1" y="4711"/>
                    </a:cubicBezTo>
                    <a:cubicBezTo>
                      <a:pt x="1" y="5107"/>
                      <a:pt x="75" y="5479"/>
                      <a:pt x="199" y="5851"/>
                    </a:cubicBezTo>
                    <a:cubicBezTo>
                      <a:pt x="236" y="5979"/>
                      <a:pt x="436" y="6325"/>
                      <a:pt x="668" y="6325"/>
                    </a:cubicBezTo>
                    <a:cubicBezTo>
                      <a:pt x="749" y="6325"/>
                      <a:pt x="834" y="6283"/>
                      <a:pt x="918" y="6173"/>
                    </a:cubicBezTo>
                    <a:cubicBezTo>
                      <a:pt x="1215" y="5727"/>
                      <a:pt x="1563" y="5281"/>
                      <a:pt x="1860" y="4834"/>
                    </a:cubicBezTo>
                    <a:cubicBezTo>
                      <a:pt x="2306" y="4240"/>
                      <a:pt x="2728" y="3620"/>
                      <a:pt x="3075" y="3000"/>
                    </a:cubicBezTo>
                    <a:cubicBezTo>
                      <a:pt x="3447" y="2331"/>
                      <a:pt x="3694" y="1637"/>
                      <a:pt x="3843" y="967"/>
                    </a:cubicBezTo>
                    <a:cubicBezTo>
                      <a:pt x="3967" y="620"/>
                      <a:pt x="3818" y="447"/>
                      <a:pt x="3645" y="149"/>
                    </a:cubicBezTo>
                    <a:cubicBezTo>
                      <a:pt x="3645" y="124"/>
                      <a:pt x="3595" y="75"/>
                      <a:pt x="3546" y="75"/>
                    </a:cubicBezTo>
                    <a:cubicBezTo>
                      <a:pt x="3521" y="58"/>
                      <a:pt x="3491" y="53"/>
                      <a:pt x="3458" y="53"/>
                    </a:cubicBezTo>
                    <a:cubicBezTo>
                      <a:pt x="3394" y="53"/>
                      <a:pt x="3323" y="75"/>
                      <a:pt x="3273" y="75"/>
                    </a:cubicBezTo>
                    <a:cubicBezTo>
                      <a:pt x="3149" y="75"/>
                      <a:pt x="3075" y="1"/>
                      <a:pt x="2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4" name="Google Shape;12254;p30"/>
              <p:cNvSpPr/>
              <p:nvPr/>
            </p:nvSpPr>
            <p:spPr>
              <a:xfrm>
                <a:off x="3974250" y="1147075"/>
                <a:ext cx="50850" cy="115025"/>
              </a:xfrm>
              <a:custGeom>
                <a:avLst/>
                <a:gdLst/>
                <a:ahLst/>
                <a:cxnLst/>
                <a:rect l="l" t="t" r="r" b="b"/>
                <a:pathLst>
                  <a:path w="2034" h="4601" extrusionOk="0">
                    <a:moveTo>
                      <a:pt x="1612" y="0"/>
                    </a:moveTo>
                    <a:lnTo>
                      <a:pt x="1612" y="0"/>
                    </a:lnTo>
                    <a:cubicBezTo>
                      <a:pt x="1190" y="571"/>
                      <a:pt x="819" y="1190"/>
                      <a:pt x="546" y="1860"/>
                    </a:cubicBezTo>
                    <a:cubicBezTo>
                      <a:pt x="298" y="2405"/>
                      <a:pt x="124" y="3000"/>
                      <a:pt x="75" y="3545"/>
                    </a:cubicBezTo>
                    <a:cubicBezTo>
                      <a:pt x="50" y="3843"/>
                      <a:pt x="1" y="4116"/>
                      <a:pt x="50" y="4388"/>
                    </a:cubicBezTo>
                    <a:cubicBezTo>
                      <a:pt x="61" y="4538"/>
                      <a:pt x="113" y="4600"/>
                      <a:pt x="187" y="4600"/>
                    </a:cubicBezTo>
                    <a:cubicBezTo>
                      <a:pt x="285" y="4600"/>
                      <a:pt x="419" y="4493"/>
                      <a:pt x="546" y="4339"/>
                    </a:cubicBezTo>
                    <a:cubicBezTo>
                      <a:pt x="943" y="3793"/>
                      <a:pt x="1290" y="3223"/>
                      <a:pt x="1537" y="2653"/>
                    </a:cubicBezTo>
                    <a:cubicBezTo>
                      <a:pt x="1661" y="2380"/>
                      <a:pt x="1736" y="2108"/>
                      <a:pt x="1835" y="1810"/>
                    </a:cubicBezTo>
                    <a:cubicBezTo>
                      <a:pt x="1909" y="1637"/>
                      <a:pt x="1909" y="1141"/>
                      <a:pt x="2033" y="1017"/>
                    </a:cubicBezTo>
                    <a:lnTo>
                      <a:pt x="2033" y="1017"/>
                    </a:lnTo>
                    <a:cubicBezTo>
                      <a:pt x="1810" y="1190"/>
                      <a:pt x="1587" y="1413"/>
                      <a:pt x="1364" y="1637"/>
                    </a:cubicBezTo>
                    <a:cubicBezTo>
                      <a:pt x="1537" y="1066"/>
                      <a:pt x="1612" y="521"/>
                      <a:pt x="1612"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5" name="Google Shape;12255;p30"/>
              <p:cNvSpPr/>
              <p:nvPr/>
            </p:nvSpPr>
            <p:spPr>
              <a:xfrm>
                <a:off x="3710250" y="1332875"/>
                <a:ext cx="185625" cy="92650"/>
              </a:xfrm>
              <a:custGeom>
                <a:avLst/>
                <a:gdLst/>
                <a:ahLst/>
                <a:cxnLst/>
                <a:rect l="l" t="t" r="r" b="b"/>
                <a:pathLst>
                  <a:path w="7425" h="3706" extrusionOk="0">
                    <a:moveTo>
                      <a:pt x="7002" y="1"/>
                    </a:moveTo>
                    <a:cubicBezTo>
                      <a:pt x="6936" y="1"/>
                      <a:pt x="6858" y="10"/>
                      <a:pt x="6768" y="30"/>
                    </a:cubicBezTo>
                    <a:cubicBezTo>
                      <a:pt x="5974" y="154"/>
                      <a:pt x="5181" y="427"/>
                      <a:pt x="4437" y="650"/>
                    </a:cubicBezTo>
                    <a:cubicBezTo>
                      <a:pt x="3049" y="1071"/>
                      <a:pt x="1611" y="1567"/>
                      <a:pt x="496" y="2385"/>
                    </a:cubicBezTo>
                    <a:cubicBezTo>
                      <a:pt x="372" y="2484"/>
                      <a:pt x="223" y="2608"/>
                      <a:pt x="149" y="2732"/>
                    </a:cubicBezTo>
                    <a:cubicBezTo>
                      <a:pt x="0" y="2980"/>
                      <a:pt x="124" y="3228"/>
                      <a:pt x="273" y="3377"/>
                    </a:cubicBezTo>
                    <a:cubicBezTo>
                      <a:pt x="347" y="3426"/>
                      <a:pt x="397" y="3501"/>
                      <a:pt x="496" y="3525"/>
                    </a:cubicBezTo>
                    <a:cubicBezTo>
                      <a:pt x="620" y="3575"/>
                      <a:pt x="769" y="3649"/>
                      <a:pt x="967" y="3674"/>
                    </a:cubicBezTo>
                    <a:cubicBezTo>
                      <a:pt x="1094" y="3695"/>
                      <a:pt x="1226" y="3705"/>
                      <a:pt x="1360" y="3705"/>
                    </a:cubicBezTo>
                    <a:cubicBezTo>
                      <a:pt x="1855" y="3705"/>
                      <a:pt x="2388" y="3572"/>
                      <a:pt x="2876" y="3377"/>
                    </a:cubicBezTo>
                    <a:cubicBezTo>
                      <a:pt x="3495" y="3129"/>
                      <a:pt x="4066" y="2757"/>
                      <a:pt x="4611" y="2410"/>
                    </a:cubicBezTo>
                    <a:lnTo>
                      <a:pt x="6098" y="1493"/>
                    </a:lnTo>
                    <a:cubicBezTo>
                      <a:pt x="6470" y="1220"/>
                      <a:pt x="6842" y="1022"/>
                      <a:pt x="7090" y="699"/>
                    </a:cubicBezTo>
                    <a:cubicBezTo>
                      <a:pt x="7369" y="378"/>
                      <a:pt x="7425" y="1"/>
                      <a:pt x="70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6" name="Google Shape;12256;p30"/>
              <p:cNvSpPr/>
              <p:nvPr/>
            </p:nvSpPr>
            <p:spPr>
              <a:xfrm>
                <a:off x="3736900" y="1335800"/>
                <a:ext cx="151850" cy="69100"/>
              </a:xfrm>
              <a:custGeom>
                <a:avLst/>
                <a:gdLst/>
                <a:ahLst/>
                <a:cxnLst/>
                <a:rect l="l" t="t" r="r" b="b"/>
                <a:pathLst>
                  <a:path w="6074" h="2764" extrusionOk="0">
                    <a:moveTo>
                      <a:pt x="5728" y="1"/>
                    </a:moveTo>
                    <a:cubicBezTo>
                      <a:pt x="5538" y="1"/>
                      <a:pt x="5256" y="95"/>
                      <a:pt x="5132" y="136"/>
                    </a:cubicBezTo>
                    <a:cubicBezTo>
                      <a:pt x="4388" y="310"/>
                      <a:pt x="3669" y="582"/>
                      <a:pt x="3000" y="880"/>
                    </a:cubicBezTo>
                    <a:cubicBezTo>
                      <a:pt x="2405" y="1128"/>
                      <a:pt x="1810" y="1401"/>
                      <a:pt x="1289" y="1698"/>
                    </a:cubicBezTo>
                    <a:cubicBezTo>
                      <a:pt x="818" y="2020"/>
                      <a:pt x="422" y="2343"/>
                      <a:pt x="0" y="2690"/>
                    </a:cubicBezTo>
                    <a:cubicBezTo>
                      <a:pt x="645" y="2417"/>
                      <a:pt x="1314" y="2144"/>
                      <a:pt x="1983" y="1896"/>
                    </a:cubicBezTo>
                    <a:lnTo>
                      <a:pt x="1983" y="1896"/>
                    </a:lnTo>
                    <a:cubicBezTo>
                      <a:pt x="1636" y="2144"/>
                      <a:pt x="1388" y="2442"/>
                      <a:pt x="1190" y="2764"/>
                    </a:cubicBezTo>
                    <a:cubicBezTo>
                      <a:pt x="1735" y="2491"/>
                      <a:pt x="2281" y="2194"/>
                      <a:pt x="2801" y="1896"/>
                    </a:cubicBezTo>
                    <a:lnTo>
                      <a:pt x="2801" y="1896"/>
                    </a:lnTo>
                    <a:cubicBezTo>
                      <a:pt x="2677" y="2095"/>
                      <a:pt x="2504" y="2318"/>
                      <a:pt x="2281" y="2516"/>
                    </a:cubicBezTo>
                    <a:cubicBezTo>
                      <a:pt x="3595" y="1946"/>
                      <a:pt x="4958" y="1326"/>
                      <a:pt x="5826" y="434"/>
                    </a:cubicBezTo>
                    <a:cubicBezTo>
                      <a:pt x="5950" y="285"/>
                      <a:pt x="6074" y="62"/>
                      <a:pt x="5826" y="12"/>
                    </a:cubicBezTo>
                    <a:cubicBezTo>
                      <a:pt x="5798" y="4"/>
                      <a:pt x="5764" y="1"/>
                      <a:pt x="5728"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7" name="Google Shape;12257;p30"/>
              <p:cNvSpPr/>
              <p:nvPr/>
            </p:nvSpPr>
            <p:spPr>
              <a:xfrm>
                <a:off x="3766625" y="1356525"/>
                <a:ext cx="153975" cy="135900"/>
              </a:xfrm>
              <a:custGeom>
                <a:avLst/>
                <a:gdLst/>
                <a:ahLst/>
                <a:cxnLst/>
                <a:rect l="l" t="t" r="r" b="b"/>
                <a:pathLst>
                  <a:path w="6159" h="5436" extrusionOk="0">
                    <a:moveTo>
                      <a:pt x="5403" y="1"/>
                    </a:moveTo>
                    <a:cubicBezTo>
                      <a:pt x="5396" y="1"/>
                      <a:pt x="5388" y="1"/>
                      <a:pt x="5380" y="1"/>
                    </a:cubicBezTo>
                    <a:cubicBezTo>
                      <a:pt x="5008" y="1"/>
                      <a:pt x="4661" y="299"/>
                      <a:pt x="4414" y="497"/>
                    </a:cubicBezTo>
                    <a:cubicBezTo>
                      <a:pt x="4017" y="795"/>
                      <a:pt x="3645" y="1092"/>
                      <a:pt x="3273" y="1414"/>
                    </a:cubicBezTo>
                    <a:cubicBezTo>
                      <a:pt x="2827" y="1737"/>
                      <a:pt x="2430" y="2108"/>
                      <a:pt x="2034" y="2480"/>
                    </a:cubicBezTo>
                    <a:cubicBezTo>
                      <a:pt x="1662" y="2827"/>
                      <a:pt x="1290" y="3174"/>
                      <a:pt x="943" y="3546"/>
                    </a:cubicBezTo>
                    <a:cubicBezTo>
                      <a:pt x="621" y="3918"/>
                      <a:pt x="373" y="4265"/>
                      <a:pt x="125" y="4662"/>
                    </a:cubicBezTo>
                    <a:cubicBezTo>
                      <a:pt x="75" y="4761"/>
                      <a:pt x="1" y="4885"/>
                      <a:pt x="1" y="5009"/>
                    </a:cubicBezTo>
                    <a:cubicBezTo>
                      <a:pt x="1" y="5083"/>
                      <a:pt x="75" y="5207"/>
                      <a:pt x="224" y="5207"/>
                    </a:cubicBezTo>
                    <a:lnTo>
                      <a:pt x="447" y="5207"/>
                    </a:lnTo>
                    <a:cubicBezTo>
                      <a:pt x="546" y="5232"/>
                      <a:pt x="546" y="5381"/>
                      <a:pt x="646" y="5405"/>
                    </a:cubicBezTo>
                    <a:cubicBezTo>
                      <a:pt x="670" y="5414"/>
                      <a:pt x="695" y="5416"/>
                      <a:pt x="720" y="5416"/>
                    </a:cubicBezTo>
                    <a:cubicBezTo>
                      <a:pt x="769" y="5416"/>
                      <a:pt x="819" y="5405"/>
                      <a:pt x="869" y="5405"/>
                    </a:cubicBezTo>
                    <a:cubicBezTo>
                      <a:pt x="909" y="5402"/>
                      <a:pt x="947" y="5400"/>
                      <a:pt x="986" y="5400"/>
                    </a:cubicBezTo>
                    <a:cubicBezTo>
                      <a:pt x="1170" y="5400"/>
                      <a:pt x="1336" y="5435"/>
                      <a:pt x="1520" y="5435"/>
                    </a:cubicBezTo>
                    <a:cubicBezTo>
                      <a:pt x="1558" y="5435"/>
                      <a:pt x="1597" y="5434"/>
                      <a:pt x="1637" y="5430"/>
                    </a:cubicBezTo>
                    <a:cubicBezTo>
                      <a:pt x="2182" y="5381"/>
                      <a:pt x="2629" y="4711"/>
                      <a:pt x="2926" y="4414"/>
                    </a:cubicBezTo>
                    <a:cubicBezTo>
                      <a:pt x="3248" y="4042"/>
                      <a:pt x="3595" y="3695"/>
                      <a:pt x="3943" y="3323"/>
                    </a:cubicBezTo>
                    <a:cubicBezTo>
                      <a:pt x="4389" y="2778"/>
                      <a:pt x="4810" y="2158"/>
                      <a:pt x="5207" y="1563"/>
                    </a:cubicBezTo>
                    <a:cubicBezTo>
                      <a:pt x="5403" y="1244"/>
                      <a:pt x="6159" y="1"/>
                      <a:pt x="54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8" name="Google Shape;12258;p30"/>
              <p:cNvSpPr/>
              <p:nvPr/>
            </p:nvSpPr>
            <p:spPr>
              <a:xfrm>
                <a:off x="3793275" y="1364325"/>
                <a:ext cx="112825" cy="108750"/>
              </a:xfrm>
              <a:custGeom>
                <a:avLst/>
                <a:gdLst/>
                <a:ahLst/>
                <a:cxnLst/>
                <a:rect l="l" t="t" r="r" b="b"/>
                <a:pathLst>
                  <a:path w="4513" h="4350" extrusionOk="0">
                    <a:moveTo>
                      <a:pt x="4097" y="1"/>
                    </a:moveTo>
                    <a:cubicBezTo>
                      <a:pt x="3874" y="1"/>
                      <a:pt x="3645" y="171"/>
                      <a:pt x="3447" y="309"/>
                    </a:cubicBezTo>
                    <a:cubicBezTo>
                      <a:pt x="2827" y="731"/>
                      <a:pt x="2282" y="1251"/>
                      <a:pt x="1761" y="1772"/>
                    </a:cubicBezTo>
                    <a:cubicBezTo>
                      <a:pt x="968" y="2590"/>
                      <a:pt x="150" y="3457"/>
                      <a:pt x="1" y="4350"/>
                    </a:cubicBezTo>
                    <a:cubicBezTo>
                      <a:pt x="373" y="4028"/>
                      <a:pt x="720" y="3705"/>
                      <a:pt x="1092" y="3383"/>
                    </a:cubicBezTo>
                    <a:lnTo>
                      <a:pt x="1092" y="3383"/>
                    </a:lnTo>
                    <a:cubicBezTo>
                      <a:pt x="1017" y="3581"/>
                      <a:pt x="993" y="3780"/>
                      <a:pt x="1017" y="3978"/>
                    </a:cubicBezTo>
                    <a:cubicBezTo>
                      <a:pt x="1464" y="3581"/>
                      <a:pt x="1860" y="3160"/>
                      <a:pt x="2232" y="2738"/>
                    </a:cubicBezTo>
                    <a:cubicBezTo>
                      <a:pt x="2257" y="2838"/>
                      <a:pt x="2282" y="2912"/>
                      <a:pt x="2356" y="3011"/>
                    </a:cubicBezTo>
                    <a:cubicBezTo>
                      <a:pt x="3075" y="2267"/>
                      <a:pt x="3769" y="1524"/>
                      <a:pt x="4215" y="731"/>
                    </a:cubicBezTo>
                    <a:cubicBezTo>
                      <a:pt x="4339" y="507"/>
                      <a:pt x="4513" y="136"/>
                      <a:pt x="4265" y="36"/>
                    </a:cubicBezTo>
                    <a:cubicBezTo>
                      <a:pt x="4210" y="11"/>
                      <a:pt x="4154" y="1"/>
                      <a:pt x="4097"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9" name="Google Shape;12259;p30"/>
              <p:cNvSpPr/>
              <p:nvPr/>
            </p:nvSpPr>
            <p:spPr>
              <a:xfrm>
                <a:off x="3881900" y="1358025"/>
                <a:ext cx="77500" cy="161600"/>
              </a:xfrm>
              <a:custGeom>
                <a:avLst/>
                <a:gdLst/>
                <a:ahLst/>
                <a:cxnLst/>
                <a:rect l="l" t="t" r="r" b="b"/>
                <a:pathLst>
                  <a:path w="3100" h="6464" extrusionOk="0">
                    <a:moveTo>
                      <a:pt x="1940" y="1"/>
                    </a:moveTo>
                    <a:cubicBezTo>
                      <a:pt x="1859" y="1"/>
                      <a:pt x="1781" y="13"/>
                      <a:pt x="1711" y="41"/>
                    </a:cubicBezTo>
                    <a:cubicBezTo>
                      <a:pt x="1439" y="164"/>
                      <a:pt x="1389" y="536"/>
                      <a:pt x="1265" y="759"/>
                    </a:cubicBezTo>
                    <a:cubicBezTo>
                      <a:pt x="1092" y="1007"/>
                      <a:pt x="968" y="1280"/>
                      <a:pt x="844" y="1528"/>
                    </a:cubicBezTo>
                    <a:cubicBezTo>
                      <a:pt x="596" y="2048"/>
                      <a:pt x="422" y="2594"/>
                      <a:pt x="298" y="3114"/>
                    </a:cubicBezTo>
                    <a:cubicBezTo>
                      <a:pt x="50" y="4156"/>
                      <a:pt x="1" y="5222"/>
                      <a:pt x="199" y="6188"/>
                    </a:cubicBezTo>
                    <a:cubicBezTo>
                      <a:pt x="222" y="6304"/>
                      <a:pt x="311" y="6463"/>
                      <a:pt x="464" y="6463"/>
                    </a:cubicBezTo>
                    <a:cubicBezTo>
                      <a:pt x="474" y="6463"/>
                      <a:pt x="485" y="6463"/>
                      <a:pt x="497" y="6461"/>
                    </a:cubicBezTo>
                    <a:cubicBezTo>
                      <a:pt x="596" y="6461"/>
                      <a:pt x="670" y="6387"/>
                      <a:pt x="720" y="6387"/>
                    </a:cubicBezTo>
                    <a:cubicBezTo>
                      <a:pt x="794" y="6387"/>
                      <a:pt x="844" y="6436"/>
                      <a:pt x="918" y="6436"/>
                    </a:cubicBezTo>
                    <a:cubicBezTo>
                      <a:pt x="929" y="6437"/>
                      <a:pt x="939" y="6438"/>
                      <a:pt x="950" y="6438"/>
                    </a:cubicBezTo>
                    <a:cubicBezTo>
                      <a:pt x="1183" y="6438"/>
                      <a:pt x="1377" y="6185"/>
                      <a:pt x="1662" y="6114"/>
                    </a:cubicBezTo>
                    <a:cubicBezTo>
                      <a:pt x="1786" y="6089"/>
                      <a:pt x="1910" y="6114"/>
                      <a:pt x="1984" y="6064"/>
                    </a:cubicBezTo>
                    <a:cubicBezTo>
                      <a:pt x="2158" y="5990"/>
                      <a:pt x="2232" y="5841"/>
                      <a:pt x="2306" y="5717"/>
                    </a:cubicBezTo>
                    <a:cubicBezTo>
                      <a:pt x="3100" y="4032"/>
                      <a:pt x="2926" y="2371"/>
                      <a:pt x="2678" y="759"/>
                    </a:cubicBezTo>
                    <a:cubicBezTo>
                      <a:pt x="2653" y="561"/>
                      <a:pt x="2629" y="363"/>
                      <a:pt x="2455" y="189"/>
                    </a:cubicBezTo>
                    <a:cubicBezTo>
                      <a:pt x="2366" y="82"/>
                      <a:pt x="2148" y="1"/>
                      <a:pt x="19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0" name="Google Shape;12260;p30"/>
              <p:cNvSpPr/>
              <p:nvPr/>
            </p:nvSpPr>
            <p:spPr>
              <a:xfrm>
                <a:off x="3902350" y="1379850"/>
                <a:ext cx="43425" cy="75875"/>
              </a:xfrm>
              <a:custGeom>
                <a:avLst/>
                <a:gdLst/>
                <a:ahLst/>
                <a:cxnLst/>
                <a:rect l="l" t="t" r="r" b="b"/>
                <a:pathLst>
                  <a:path w="1737" h="3035" extrusionOk="0">
                    <a:moveTo>
                      <a:pt x="1207" y="1"/>
                    </a:moveTo>
                    <a:cubicBezTo>
                      <a:pt x="981" y="1"/>
                      <a:pt x="672" y="176"/>
                      <a:pt x="522" y="308"/>
                    </a:cubicBezTo>
                    <a:cubicBezTo>
                      <a:pt x="224" y="655"/>
                      <a:pt x="125" y="1175"/>
                      <a:pt x="51" y="1547"/>
                    </a:cubicBezTo>
                    <a:cubicBezTo>
                      <a:pt x="1" y="2093"/>
                      <a:pt x="26" y="2588"/>
                      <a:pt x="150" y="3035"/>
                    </a:cubicBezTo>
                    <a:cubicBezTo>
                      <a:pt x="199" y="2588"/>
                      <a:pt x="323" y="2117"/>
                      <a:pt x="522" y="1646"/>
                    </a:cubicBezTo>
                    <a:cubicBezTo>
                      <a:pt x="645" y="1994"/>
                      <a:pt x="769" y="2365"/>
                      <a:pt x="844" y="2737"/>
                    </a:cubicBezTo>
                    <a:cubicBezTo>
                      <a:pt x="1067" y="2415"/>
                      <a:pt x="1191" y="2093"/>
                      <a:pt x="1216" y="1770"/>
                    </a:cubicBezTo>
                    <a:cubicBezTo>
                      <a:pt x="1389" y="2018"/>
                      <a:pt x="1488" y="2291"/>
                      <a:pt x="1587" y="2613"/>
                    </a:cubicBezTo>
                    <a:cubicBezTo>
                      <a:pt x="1563" y="2415"/>
                      <a:pt x="1687" y="2142"/>
                      <a:pt x="1711" y="1919"/>
                    </a:cubicBezTo>
                    <a:cubicBezTo>
                      <a:pt x="1736" y="1721"/>
                      <a:pt x="1711" y="1473"/>
                      <a:pt x="1687" y="1250"/>
                    </a:cubicBezTo>
                    <a:cubicBezTo>
                      <a:pt x="1637" y="1027"/>
                      <a:pt x="1612" y="804"/>
                      <a:pt x="1563" y="605"/>
                    </a:cubicBezTo>
                    <a:cubicBezTo>
                      <a:pt x="1513" y="432"/>
                      <a:pt x="1513" y="159"/>
                      <a:pt x="1389" y="60"/>
                    </a:cubicBezTo>
                    <a:cubicBezTo>
                      <a:pt x="1342" y="18"/>
                      <a:pt x="1278" y="1"/>
                      <a:pt x="1207"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1" name="Google Shape;12261;p30"/>
              <p:cNvSpPr/>
              <p:nvPr/>
            </p:nvSpPr>
            <p:spPr>
              <a:xfrm>
                <a:off x="3958750" y="1352875"/>
                <a:ext cx="88650" cy="142050"/>
              </a:xfrm>
              <a:custGeom>
                <a:avLst/>
                <a:gdLst/>
                <a:ahLst/>
                <a:cxnLst/>
                <a:rect l="l" t="t" r="r" b="b"/>
                <a:pathLst>
                  <a:path w="3546" h="5682" extrusionOk="0">
                    <a:moveTo>
                      <a:pt x="740" y="1"/>
                    </a:moveTo>
                    <a:cubicBezTo>
                      <a:pt x="686" y="1"/>
                      <a:pt x="630" y="8"/>
                      <a:pt x="571" y="23"/>
                    </a:cubicBezTo>
                    <a:cubicBezTo>
                      <a:pt x="1" y="197"/>
                      <a:pt x="100" y="1139"/>
                      <a:pt x="100" y="1436"/>
                    </a:cubicBezTo>
                    <a:cubicBezTo>
                      <a:pt x="100" y="2428"/>
                      <a:pt x="199" y="3420"/>
                      <a:pt x="571" y="4312"/>
                    </a:cubicBezTo>
                    <a:cubicBezTo>
                      <a:pt x="794" y="4833"/>
                      <a:pt x="1166" y="5328"/>
                      <a:pt x="1711" y="5601"/>
                    </a:cubicBezTo>
                    <a:cubicBezTo>
                      <a:pt x="1809" y="5657"/>
                      <a:pt x="1931" y="5681"/>
                      <a:pt x="2061" y="5681"/>
                    </a:cubicBezTo>
                    <a:cubicBezTo>
                      <a:pt x="2393" y="5681"/>
                      <a:pt x="2780" y="5524"/>
                      <a:pt x="2976" y="5328"/>
                    </a:cubicBezTo>
                    <a:cubicBezTo>
                      <a:pt x="3025" y="5304"/>
                      <a:pt x="3050" y="5279"/>
                      <a:pt x="3099" y="5229"/>
                    </a:cubicBezTo>
                    <a:cubicBezTo>
                      <a:pt x="3122" y="5224"/>
                      <a:pt x="3146" y="5222"/>
                      <a:pt x="3170" y="5222"/>
                    </a:cubicBezTo>
                    <a:cubicBezTo>
                      <a:pt x="3214" y="5222"/>
                      <a:pt x="3259" y="5228"/>
                      <a:pt x="3304" y="5228"/>
                    </a:cubicBezTo>
                    <a:cubicBezTo>
                      <a:pt x="3345" y="5228"/>
                      <a:pt x="3385" y="5223"/>
                      <a:pt x="3422" y="5204"/>
                    </a:cubicBezTo>
                    <a:cubicBezTo>
                      <a:pt x="3471" y="5180"/>
                      <a:pt x="3521" y="5105"/>
                      <a:pt x="3546" y="5056"/>
                    </a:cubicBezTo>
                    <a:cubicBezTo>
                      <a:pt x="3521" y="4981"/>
                      <a:pt x="3546" y="4833"/>
                      <a:pt x="3546" y="4709"/>
                    </a:cubicBezTo>
                    <a:cubicBezTo>
                      <a:pt x="3546" y="4312"/>
                      <a:pt x="3422" y="3940"/>
                      <a:pt x="3273" y="3568"/>
                    </a:cubicBezTo>
                    <a:cubicBezTo>
                      <a:pt x="3025" y="2998"/>
                      <a:pt x="2728" y="2453"/>
                      <a:pt x="2455" y="1932"/>
                    </a:cubicBezTo>
                    <a:cubicBezTo>
                      <a:pt x="2182" y="1436"/>
                      <a:pt x="1934" y="891"/>
                      <a:pt x="1538" y="494"/>
                    </a:cubicBezTo>
                    <a:cubicBezTo>
                      <a:pt x="1364" y="343"/>
                      <a:pt x="1115" y="1"/>
                      <a:pt x="7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2" name="Google Shape;12262;p30"/>
              <p:cNvSpPr/>
              <p:nvPr/>
            </p:nvSpPr>
            <p:spPr>
              <a:xfrm>
                <a:off x="3968050" y="1367550"/>
                <a:ext cx="47125" cy="75775"/>
              </a:xfrm>
              <a:custGeom>
                <a:avLst/>
                <a:gdLst/>
                <a:ahLst/>
                <a:cxnLst/>
                <a:rect l="l" t="t" r="r" b="b"/>
                <a:pathLst>
                  <a:path w="1885" h="3031" extrusionOk="0">
                    <a:moveTo>
                      <a:pt x="501" y="0"/>
                    </a:moveTo>
                    <a:cubicBezTo>
                      <a:pt x="184" y="0"/>
                      <a:pt x="114" y="422"/>
                      <a:pt x="75" y="676"/>
                    </a:cubicBezTo>
                    <a:cubicBezTo>
                      <a:pt x="1" y="998"/>
                      <a:pt x="1" y="1271"/>
                      <a:pt x="50" y="1544"/>
                    </a:cubicBezTo>
                    <a:cubicBezTo>
                      <a:pt x="75" y="1841"/>
                      <a:pt x="125" y="2114"/>
                      <a:pt x="249" y="2362"/>
                    </a:cubicBezTo>
                    <a:lnTo>
                      <a:pt x="447" y="2733"/>
                    </a:lnTo>
                    <a:cubicBezTo>
                      <a:pt x="496" y="2833"/>
                      <a:pt x="645" y="2932"/>
                      <a:pt x="645" y="3031"/>
                    </a:cubicBezTo>
                    <a:cubicBezTo>
                      <a:pt x="645" y="2709"/>
                      <a:pt x="596" y="2386"/>
                      <a:pt x="521" y="2089"/>
                    </a:cubicBezTo>
                    <a:lnTo>
                      <a:pt x="521" y="2089"/>
                    </a:lnTo>
                    <a:cubicBezTo>
                      <a:pt x="893" y="2386"/>
                      <a:pt x="1265" y="2659"/>
                      <a:pt x="1637" y="2981"/>
                    </a:cubicBezTo>
                    <a:cubicBezTo>
                      <a:pt x="1587" y="2461"/>
                      <a:pt x="1438" y="1990"/>
                      <a:pt x="1314" y="1494"/>
                    </a:cubicBezTo>
                    <a:lnTo>
                      <a:pt x="1314" y="1494"/>
                    </a:lnTo>
                    <a:cubicBezTo>
                      <a:pt x="1488" y="1667"/>
                      <a:pt x="1686" y="1891"/>
                      <a:pt x="1885" y="2089"/>
                    </a:cubicBezTo>
                    <a:cubicBezTo>
                      <a:pt x="1810" y="1643"/>
                      <a:pt x="1686" y="1246"/>
                      <a:pt x="1488" y="849"/>
                    </a:cubicBezTo>
                    <a:cubicBezTo>
                      <a:pt x="1339" y="602"/>
                      <a:pt x="1166" y="304"/>
                      <a:pt x="819" y="106"/>
                    </a:cubicBezTo>
                    <a:cubicBezTo>
                      <a:pt x="692" y="32"/>
                      <a:pt x="587" y="0"/>
                      <a:pt x="501"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3" name="Google Shape;12263;p30"/>
              <p:cNvSpPr/>
              <p:nvPr/>
            </p:nvSpPr>
            <p:spPr>
              <a:xfrm>
                <a:off x="3995325" y="1339950"/>
                <a:ext cx="176025" cy="93350"/>
              </a:xfrm>
              <a:custGeom>
                <a:avLst/>
                <a:gdLst/>
                <a:ahLst/>
                <a:cxnLst/>
                <a:rect l="l" t="t" r="r" b="b"/>
                <a:pathLst>
                  <a:path w="7041" h="3734" extrusionOk="0">
                    <a:moveTo>
                      <a:pt x="774" y="1"/>
                    </a:moveTo>
                    <a:cubicBezTo>
                      <a:pt x="595" y="1"/>
                      <a:pt x="421" y="42"/>
                      <a:pt x="273" y="169"/>
                    </a:cubicBezTo>
                    <a:cubicBezTo>
                      <a:pt x="0" y="392"/>
                      <a:pt x="174" y="615"/>
                      <a:pt x="347" y="764"/>
                    </a:cubicBezTo>
                    <a:cubicBezTo>
                      <a:pt x="893" y="1259"/>
                      <a:pt x="1488" y="1755"/>
                      <a:pt x="2107" y="2226"/>
                    </a:cubicBezTo>
                    <a:lnTo>
                      <a:pt x="3223" y="2970"/>
                    </a:lnTo>
                    <a:cubicBezTo>
                      <a:pt x="3719" y="3267"/>
                      <a:pt x="4289" y="3565"/>
                      <a:pt x="4934" y="3713"/>
                    </a:cubicBezTo>
                    <a:cubicBezTo>
                      <a:pt x="5004" y="3724"/>
                      <a:pt x="5088" y="3734"/>
                      <a:pt x="5175" y="3734"/>
                    </a:cubicBezTo>
                    <a:cubicBezTo>
                      <a:pt x="5301" y="3734"/>
                      <a:pt x="5436" y="3712"/>
                      <a:pt x="5553" y="3639"/>
                    </a:cubicBezTo>
                    <a:cubicBezTo>
                      <a:pt x="5652" y="3590"/>
                      <a:pt x="5702" y="3515"/>
                      <a:pt x="5801" y="3466"/>
                    </a:cubicBezTo>
                    <a:cubicBezTo>
                      <a:pt x="6198" y="3218"/>
                      <a:pt x="6718" y="3143"/>
                      <a:pt x="6520" y="2722"/>
                    </a:cubicBezTo>
                    <a:cubicBezTo>
                      <a:pt x="6470" y="2648"/>
                      <a:pt x="6446" y="2598"/>
                      <a:pt x="6470" y="2524"/>
                    </a:cubicBezTo>
                    <a:cubicBezTo>
                      <a:pt x="6520" y="2474"/>
                      <a:pt x="6644" y="2400"/>
                      <a:pt x="6718" y="2350"/>
                    </a:cubicBezTo>
                    <a:cubicBezTo>
                      <a:pt x="7016" y="2152"/>
                      <a:pt x="7041" y="1854"/>
                      <a:pt x="6892" y="1656"/>
                    </a:cubicBezTo>
                    <a:cubicBezTo>
                      <a:pt x="6718" y="1482"/>
                      <a:pt x="6446" y="1383"/>
                      <a:pt x="6173" y="1284"/>
                    </a:cubicBezTo>
                    <a:cubicBezTo>
                      <a:pt x="5900" y="1160"/>
                      <a:pt x="5603" y="1036"/>
                      <a:pt x="5305" y="962"/>
                    </a:cubicBezTo>
                    <a:cubicBezTo>
                      <a:pt x="4958" y="838"/>
                      <a:pt x="4586" y="739"/>
                      <a:pt x="4215" y="640"/>
                    </a:cubicBezTo>
                    <a:cubicBezTo>
                      <a:pt x="3322" y="466"/>
                      <a:pt x="2380" y="268"/>
                      <a:pt x="1463" y="119"/>
                    </a:cubicBezTo>
                    <a:cubicBezTo>
                      <a:pt x="1263" y="76"/>
                      <a:pt x="1015" y="1"/>
                      <a:pt x="7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4" name="Google Shape;12264;p30"/>
              <p:cNvSpPr/>
              <p:nvPr/>
            </p:nvSpPr>
            <p:spPr>
              <a:xfrm>
                <a:off x="4007100" y="1347675"/>
                <a:ext cx="84300" cy="45450"/>
              </a:xfrm>
              <a:custGeom>
                <a:avLst/>
                <a:gdLst/>
                <a:ahLst/>
                <a:cxnLst/>
                <a:rect l="l" t="t" r="r" b="b"/>
                <a:pathLst>
                  <a:path w="3372" h="1818" extrusionOk="0">
                    <a:moveTo>
                      <a:pt x="963" y="1"/>
                    </a:moveTo>
                    <a:cubicBezTo>
                      <a:pt x="842" y="1"/>
                      <a:pt x="731" y="23"/>
                      <a:pt x="645" y="83"/>
                    </a:cubicBezTo>
                    <a:cubicBezTo>
                      <a:pt x="0" y="529"/>
                      <a:pt x="1364" y="1297"/>
                      <a:pt x="1711" y="1421"/>
                    </a:cubicBezTo>
                    <a:cubicBezTo>
                      <a:pt x="1884" y="1520"/>
                      <a:pt x="2107" y="1570"/>
                      <a:pt x="2331" y="1644"/>
                    </a:cubicBezTo>
                    <a:cubicBezTo>
                      <a:pt x="2380" y="1694"/>
                      <a:pt x="2965" y="1791"/>
                      <a:pt x="2975" y="1817"/>
                    </a:cubicBezTo>
                    <a:lnTo>
                      <a:pt x="2975" y="1817"/>
                    </a:lnTo>
                    <a:cubicBezTo>
                      <a:pt x="2950" y="1694"/>
                      <a:pt x="2851" y="1644"/>
                      <a:pt x="2727" y="1570"/>
                    </a:cubicBezTo>
                    <a:cubicBezTo>
                      <a:pt x="2405" y="1347"/>
                      <a:pt x="2107" y="1173"/>
                      <a:pt x="1760" y="950"/>
                    </a:cubicBezTo>
                    <a:lnTo>
                      <a:pt x="1760" y="950"/>
                    </a:lnTo>
                    <a:cubicBezTo>
                      <a:pt x="2281" y="1074"/>
                      <a:pt x="2826" y="1223"/>
                      <a:pt x="3372" y="1347"/>
                    </a:cubicBezTo>
                    <a:cubicBezTo>
                      <a:pt x="2975" y="1025"/>
                      <a:pt x="2479" y="777"/>
                      <a:pt x="1909" y="578"/>
                    </a:cubicBezTo>
                    <a:lnTo>
                      <a:pt x="1909" y="578"/>
                    </a:lnTo>
                    <a:cubicBezTo>
                      <a:pt x="2281" y="603"/>
                      <a:pt x="2702" y="678"/>
                      <a:pt x="3074" y="702"/>
                    </a:cubicBezTo>
                    <a:cubicBezTo>
                      <a:pt x="2727" y="479"/>
                      <a:pt x="2331" y="331"/>
                      <a:pt x="1909" y="207"/>
                    </a:cubicBezTo>
                    <a:cubicBezTo>
                      <a:pt x="1709" y="170"/>
                      <a:pt x="1296" y="1"/>
                      <a:pt x="963" y="1"/>
                    </a:cubicBezTo>
                    <a:close/>
                    <a:moveTo>
                      <a:pt x="2975" y="1817"/>
                    </a:moveTo>
                    <a:cubicBezTo>
                      <a:pt x="2975" y="1817"/>
                      <a:pt x="2975" y="1818"/>
                      <a:pt x="2975" y="1818"/>
                    </a:cubicBezTo>
                    <a:cubicBezTo>
                      <a:pt x="2975" y="1818"/>
                      <a:pt x="2975" y="1817"/>
                      <a:pt x="2975" y="1817"/>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5" name="Google Shape;12265;p30"/>
              <p:cNvSpPr/>
              <p:nvPr/>
            </p:nvSpPr>
            <p:spPr>
              <a:xfrm>
                <a:off x="3988500" y="1129950"/>
                <a:ext cx="162400" cy="166500"/>
              </a:xfrm>
              <a:custGeom>
                <a:avLst/>
                <a:gdLst/>
                <a:ahLst/>
                <a:cxnLst/>
                <a:rect l="l" t="t" r="r" b="b"/>
                <a:pathLst>
                  <a:path w="6496" h="6660" extrusionOk="0">
                    <a:moveTo>
                      <a:pt x="5430" y="0"/>
                    </a:moveTo>
                    <a:cubicBezTo>
                      <a:pt x="5275" y="0"/>
                      <a:pt x="5094" y="63"/>
                      <a:pt x="4959" y="140"/>
                    </a:cubicBezTo>
                    <a:cubicBezTo>
                      <a:pt x="4636" y="338"/>
                      <a:pt x="4388" y="562"/>
                      <a:pt x="4141" y="760"/>
                    </a:cubicBezTo>
                    <a:cubicBezTo>
                      <a:pt x="3843" y="1008"/>
                      <a:pt x="3546" y="1256"/>
                      <a:pt x="3273" y="1504"/>
                    </a:cubicBezTo>
                    <a:cubicBezTo>
                      <a:pt x="2157" y="2545"/>
                      <a:pt x="1290" y="3586"/>
                      <a:pt x="620" y="4776"/>
                    </a:cubicBezTo>
                    <a:cubicBezTo>
                      <a:pt x="273" y="5346"/>
                      <a:pt x="1" y="5966"/>
                      <a:pt x="100" y="6536"/>
                    </a:cubicBezTo>
                    <a:cubicBezTo>
                      <a:pt x="125" y="6585"/>
                      <a:pt x="125" y="6660"/>
                      <a:pt x="174" y="6660"/>
                    </a:cubicBezTo>
                    <a:cubicBezTo>
                      <a:pt x="249" y="6660"/>
                      <a:pt x="298" y="6635"/>
                      <a:pt x="373" y="6585"/>
                    </a:cubicBezTo>
                    <a:cubicBezTo>
                      <a:pt x="918" y="6338"/>
                      <a:pt x="1488" y="6015"/>
                      <a:pt x="2009" y="5668"/>
                    </a:cubicBezTo>
                    <a:cubicBezTo>
                      <a:pt x="2653" y="5222"/>
                      <a:pt x="3248" y="4776"/>
                      <a:pt x="3769" y="4230"/>
                    </a:cubicBezTo>
                    <a:cubicBezTo>
                      <a:pt x="4215" y="3809"/>
                      <a:pt x="4612" y="3363"/>
                      <a:pt x="4983" y="2966"/>
                    </a:cubicBezTo>
                    <a:cubicBezTo>
                      <a:pt x="5578" y="2322"/>
                      <a:pt x="6000" y="1727"/>
                      <a:pt x="6372" y="1008"/>
                    </a:cubicBezTo>
                    <a:cubicBezTo>
                      <a:pt x="6446" y="884"/>
                      <a:pt x="6496" y="760"/>
                      <a:pt x="6496" y="636"/>
                    </a:cubicBezTo>
                    <a:cubicBezTo>
                      <a:pt x="6496" y="537"/>
                      <a:pt x="6446" y="462"/>
                      <a:pt x="6372" y="388"/>
                    </a:cubicBezTo>
                    <a:cubicBezTo>
                      <a:pt x="6347" y="338"/>
                      <a:pt x="6297" y="264"/>
                      <a:pt x="6198" y="214"/>
                    </a:cubicBezTo>
                    <a:cubicBezTo>
                      <a:pt x="6136" y="177"/>
                      <a:pt x="6056" y="177"/>
                      <a:pt x="5975" y="177"/>
                    </a:cubicBezTo>
                    <a:cubicBezTo>
                      <a:pt x="5894" y="177"/>
                      <a:pt x="5814" y="177"/>
                      <a:pt x="5752" y="140"/>
                    </a:cubicBezTo>
                    <a:cubicBezTo>
                      <a:pt x="5678" y="115"/>
                      <a:pt x="5628" y="41"/>
                      <a:pt x="5554" y="16"/>
                    </a:cubicBezTo>
                    <a:cubicBezTo>
                      <a:pt x="5516" y="5"/>
                      <a:pt x="5474" y="0"/>
                      <a:pt x="5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6" name="Google Shape;12266;p30"/>
              <p:cNvSpPr/>
              <p:nvPr/>
            </p:nvSpPr>
            <p:spPr>
              <a:xfrm>
                <a:off x="4002150" y="1193550"/>
                <a:ext cx="73775" cy="83575"/>
              </a:xfrm>
              <a:custGeom>
                <a:avLst/>
                <a:gdLst/>
                <a:ahLst/>
                <a:cxnLst/>
                <a:rect l="l" t="t" r="r" b="b"/>
                <a:pathLst>
                  <a:path w="2951" h="3343" extrusionOk="0">
                    <a:moveTo>
                      <a:pt x="2529" y="1"/>
                    </a:moveTo>
                    <a:lnTo>
                      <a:pt x="2529" y="1"/>
                    </a:lnTo>
                    <a:cubicBezTo>
                      <a:pt x="2157" y="298"/>
                      <a:pt x="1785" y="620"/>
                      <a:pt x="1438" y="893"/>
                    </a:cubicBezTo>
                    <a:cubicBezTo>
                      <a:pt x="917" y="1488"/>
                      <a:pt x="471" y="2133"/>
                      <a:pt x="248" y="2777"/>
                    </a:cubicBezTo>
                    <a:cubicBezTo>
                      <a:pt x="188" y="2996"/>
                      <a:pt x="1" y="3343"/>
                      <a:pt x="224" y="3343"/>
                    </a:cubicBezTo>
                    <a:cubicBezTo>
                      <a:pt x="279" y="3343"/>
                      <a:pt x="359" y="3322"/>
                      <a:pt x="471" y="3273"/>
                    </a:cubicBezTo>
                    <a:cubicBezTo>
                      <a:pt x="942" y="3099"/>
                      <a:pt x="1339" y="2802"/>
                      <a:pt x="1686" y="2504"/>
                    </a:cubicBezTo>
                    <a:cubicBezTo>
                      <a:pt x="2107" y="2133"/>
                      <a:pt x="2454" y="1686"/>
                      <a:pt x="2801" y="1290"/>
                    </a:cubicBezTo>
                    <a:lnTo>
                      <a:pt x="2801" y="1290"/>
                    </a:lnTo>
                    <a:cubicBezTo>
                      <a:pt x="2429" y="1538"/>
                      <a:pt x="2082" y="1761"/>
                      <a:pt x="1711" y="1984"/>
                    </a:cubicBezTo>
                    <a:cubicBezTo>
                      <a:pt x="2157" y="1438"/>
                      <a:pt x="2553" y="918"/>
                      <a:pt x="2950" y="397"/>
                    </a:cubicBezTo>
                    <a:lnTo>
                      <a:pt x="2950" y="397"/>
                    </a:lnTo>
                    <a:cubicBezTo>
                      <a:pt x="2479" y="645"/>
                      <a:pt x="2058" y="918"/>
                      <a:pt x="1661" y="1265"/>
                    </a:cubicBezTo>
                    <a:cubicBezTo>
                      <a:pt x="1934" y="819"/>
                      <a:pt x="2231" y="422"/>
                      <a:pt x="2529"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7" name="Google Shape;12267;p30"/>
              <p:cNvSpPr/>
              <p:nvPr/>
            </p:nvSpPr>
            <p:spPr>
              <a:xfrm>
                <a:off x="4013625" y="1209675"/>
                <a:ext cx="207925" cy="92325"/>
              </a:xfrm>
              <a:custGeom>
                <a:avLst/>
                <a:gdLst/>
                <a:ahLst/>
                <a:cxnLst/>
                <a:rect l="l" t="t" r="r" b="b"/>
                <a:pathLst>
                  <a:path w="8317" h="3693" extrusionOk="0">
                    <a:moveTo>
                      <a:pt x="7399" y="0"/>
                    </a:moveTo>
                    <a:cubicBezTo>
                      <a:pt x="7151" y="0"/>
                      <a:pt x="6904" y="99"/>
                      <a:pt x="6656" y="149"/>
                    </a:cubicBezTo>
                    <a:cubicBezTo>
                      <a:pt x="4573" y="769"/>
                      <a:pt x="2615" y="1760"/>
                      <a:pt x="830" y="2851"/>
                    </a:cubicBezTo>
                    <a:cubicBezTo>
                      <a:pt x="607" y="3000"/>
                      <a:pt x="37" y="3322"/>
                      <a:pt x="12" y="3520"/>
                    </a:cubicBezTo>
                    <a:cubicBezTo>
                      <a:pt x="1" y="3653"/>
                      <a:pt x="208" y="3692"/>
                      <a:pt x="463" y="3692"/>
                    </a:cubicBezTo>
                    <a:cubicBezTo>
                      <a:pt x="778" y="3692"/>
                      <a:pt x="1164" y="3633"/>
                      <a:pt x="1301" y="3620"/>
                    </a:cubicBezTo>
                    <a:cubicBezTo>
                      <a:pt x="2144" y="3520"/>
                      <a:pt x="3111" y="3223"/>
                      <a:pt x="3954" y="3025"/>
                    </a:cubicBezTo>
                    <a:cubicBezTo>
                      <a:pt x="5292" y="2752"/>
                      <a:pt x="6656" y="2405"/>
                      <a:pt x="7771" y="1711"/>
                    </a:cubicBezTo>
                    <a:cubicBezTo>
                      <a:pt x="7846" y="1612"/>
                      <a:pt x="7970" y="1512"/>
                      <a:pt x="8044" y="1413"/>
                    </a:cubicBezTo>
                    <a:cubicBezTo>
                      <a:pt x="8069" y="1339"/>
                      <a:pt x="8044" y="1240"/>
                      <a:pt x="8069" y="1141"/>
                    </a:cubicBezTo>
                    <a:cubicBezTo>
                      <a:pt x="8093" y="1041"/>
                      <a:pt x="8168" y="992"/>
                      <a:pt x="8193" y="917"/>
                    </a:cubicBezTo>
                    <a:cubicBezTo>
                      <a:pt x="8317" y="719"/>
                      <a:pt x="8217" y="670"/>
                      <a:pt x="8093" y="521"/>
                    </a:cubicBezTo>
                    <a:cubicBezTo>
                      <a:pt x="8044" y="422"/>
                      <a:pt x="8044" y="273"/>
                      <a:pt x="7970" y="174"/>
                    </a:cubicBezTo>
                    <a:lnTo>
                      <a:pt x="7920" y="124"/>
                    </a:lnTo>
                    <a:cubicBezTo>
                      <a:pt x="7796" y="25"/>
                      <a:pt x="7598" y="0"/>
                      <a:pt x="7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8" name="Google Shape;12268;p30"/>
              <p:cNvSpPr/>
              <p:nvPr/>
            </p:nvSpPr>
            <p:spPr>
              <a:xfrm>
                <a:off x="4028700" y="1238175"/>
                <a:ext cx="111050" cy="63350"/>
              </a:xfrm>
              <a:custGeom>
                <a:avLst/>
                <a:gdLst/>
                <a:ahLst/>
                <a:cxnLst/>
                <a:rect l="l" t="t" r="r" b="b"/>
                <a:pathLst>
                  <a:path w="4442" h="2534" extrusionOk="0">
                    <a:moveTo>
                      <a:pt x="4193" y="1"/>
                    </a:moveTo>
                    <a:lnTo>
                      <a:pt x="4193" y="1"/>
                    </a:lnTo>
                    <a:cubicBezTo>
                      <a:pt x="3276" y="248"/>
                      <a:pt x="2409" y="645"/>
                      <a:pt x="1640" y="1116"/>
                    </a:cubicBezTo>
                    <a:cubicBezTo>
                      <a:pt x="1243" y="1364"/>
                      <a:pt x="896" y="1612"/>
                      <a:pt x="549" y="1885"/>
                    </a:cubicBezTo>
                    <a:cubicBezTo>
                      <a:pt x="475" y="1984"/>
                      <a:pt x="301" y="2083"/>
                      <a:pt x="227" y="2182"/>
                    </a:cubicBezTo>
                    <a:cubicBezTo>
                      <a:pt x="157" y="2205"/>
                      <a:pt x="0" y="2534"/>
                      <a:pt x="42" y="2534"/>
                    </a:cubicBezTo>
                    <a:cubicBezTo>
                      <a:pt x="45" y="2534"/>
                      <a:pt x="49" y="2532"/>
                      <a:pt x="54" y="2529"/>
                    </a:cubicBezTo>
                    <a:cubicBezTo>
                      <a:pt x="1144" y="2132"/>
                      <a:pt x="2285" y="1761"/>
                      <a:pt x="3450" y="1513"/>
                    </a:cubicBezTo>
                    <a:cubicBezTo>
                      <a:pt x="3152" y="1414"/>
                      <a:pt x="2855" y="1364"/>
                      <a:pt x="2508" y="1364"/>
                    </a:cubicBezTo>
                    <a:cubicBezTo>
                      <a:pt x="3103" y="1017"/>
                      <a:pt x="3747" y="719"/>
                      <a:pt x="4441" y="521"/>
                    </a:cubicBezTo>
                    <a:lnTo>
                      <a:pt x="4441" y="521"/>
                    </a:lnTo>
                    <a:cubicBezTo>
                      <a:pt x="3970" y="546"/>
                      <a:pt x="3524" y="595"/>
                      <a:pt x="3078" y="670"/>
                    </a:cubicBezTo>
                    <a:cubicBezTo>
                      <a:pt x="3450" y="472"/>
                      <a:pt x="3822" y="224"/>
                      <a:pt x="4193"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9" name="Google Shape;12269;p30"/>
              <p:cNvSpPr/>
              <p:nvPr/>
            </p:nvSpPr>
            <p:spPr>
              <a:xfrm>
                <a:off x="4002750" y="1292600"/>
                <a:ext cx="226250" cy="60000"/>
              </a:xfrm>
              <a:custGeom>
                <a:avLst/>
                <a:gdLst/>
                <a:ahLst/>
                <a:cxnLst/>
                <a:rect l="l" t="t" r="r" b="b"/>
                <a:pathLst>
                  <a:path w="9050" h="2400" extrusionOk="0">
                    <a:moveTo>
                      <a:pt x="8299" y="1"/>
                    </a:moveTo>
                    <a:cubicBezTo>
                      <a:pt x="8215" y="1"/>
                      <a:pt x="8125" y="5"/>
                      <a:pt x="8033" y="5"/>
                    </a:cubicBezTo>
                    <a:cubicBezTo>
                      <a:pt x="6620" y="5"/>
                      <a:pt x="5182" y="30"/>
                      <a:pt x="3719" y="203"/>
                    </a:cubicBezTo>
                    <a:cubicBezTo>
                      <a:pt x="2976" y="303"/>
                      <a:pt x="2281" y="426"/>
                      <a:pt x="1563" y="650"/>
                    </a:cubicBezTo>
                    <a:cubicBezTo>
                      <a:pt x="1042" y="774"/>
                      <a:pt x="1" y="1145"/>
                      <a:pt x="670" y="1641"/>
                    </a:cubicBezTo>
                    <a:cubicBezTo>
                      <a:pt x="819" y="1765"/>
                      <a:pt x="1042" y="1815"/>
                      <a:pt x="1240" y="1864"/>
                    </a:cubicBezTo>
                    <a:cubicBezTo>
                      <a:pt x="1637" y="1939"/>
                      <a:pt x="2034" y="2013"/>
                      <a:pt x="2430" y="2112"/>
                    </a:cubicBezTo>
                    <a:cubicBezTo>
                      <a:pt x="3651" y="2312"/>
                      <a:pt x="4921" y="2399"/>
                      <a:pt x="6199" y="2399"/>
                    </a:cubicBezTo>
                    <a:cubicBezTo>
                      <a:pt x="6504" y="2399"/>
                      <a:pt x="6810" y="2394"/>
                      <a:pt x="7115" y="2385"/>
                    </a:cubicBezTo>
                    <a:cubicBezTo>
                      <a:pt x="7512" y="2360"/>
                      <a:pt x="7934" y="2310"/>
                      <a:pt x="8231" y="2063"/>
                    </a:cubicBezTo>
                    <a:cubicBezTo>
                      <a:pt x="8405" y="1914"/>
                      <a:pt x="8479" y="1666"/>
                      <a:pt x="8702" y="1542"/>
                    </a:cubicBezTo>
                    <a:cubicBezTo>
                      <a:pt x="8826" y="1443"/>
                      <a:pt x="8975" y="1418"/>
                      <a:pt x="9024" y="1294"/>
                    </a:cubicBezTo>
                    <a:cubicBezTo>
                      <a:pt x="9049" y="1245"/>
                      <a:pt x="9024" y="1145"/>
                      <a:pt x="9024" y="1071"/>
                    </a:cubicBezTo>
                    <a:cubicBezTo>
                      <a:pt x="8925" y="798"/>
                      <a:pt x="8851" y="501"/>
                      <a:pt x="8752" y="203"/>
                    </a:cubicBezTo>
                    <a:cubicBezTo>
                      <a:pt x="8681" y="26"/>
                      <a:pt x="8509" y="1"/>
                      <a:pt x="8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0" name="Google Shape;12270;p30"/>
              <p:cNvSpPr/>
              <p:nvPr/>
            </p:nvSpPr>
            <p:spPr>
              <a:xfrm>
                <a:off x="4031875" y="1306975"/>
                <a:ext cx="118400" cy="33575"/>
              </a:xfrm>
              <a:custGeom>
                <a:avLst/>
                <a:gdLst/>
                <a:ahLst/>
                <a:cxnLst/>
                <a:rect l="l" t="t" r="r" b="b"/>
                <a:pathLst>
                  <a:path w="4736" h="1343" extrusionOk="0">
                    <a:moveTo>
                      <a:pt x="3595" y="25"/>
                    </a:moveTo>
                    <a:lnTo>
                      <a:pt x="3595" y="25"/>
                    </a:lnTo>
                    <a:cubicBezTo>
                      <a:pt x="3586" y="28"/>
                      <a:pt x="3577" y="31"/>
                      <a:pt x="3568" y="34"/>
                    </a:cubicBezTo>
                    <a:lnTo>
                      <a:pt x="3568" y="34"/>
                    </a:lnTo>
                    <a:cubicBezTo>
                      <a:pt x="3579" y="32"/>
                      <a:pt x="3588" y="29"/>
                      <a:pt x="3595" y="25"/>
                    </a:cubicBezTo>
                    <a:close/>
                    <a:moveTo>
                      <a:pt x="2356" y="0"/>
                    </a:moveTo>
                    <a:cubicBezTo>
                      <a:pt x="1910" y="25"/>
                      <a:pt x="1464" y="99"/>
                      <a:pt x="993" y="199"/>
                    </a:cubicBezTo>
                    <a:cubicBezTo>
                      <a:pt x="745" y="248"/>
                      <a:pt x="150" y="273"/>
                      <a:pt x="51" y="521"/>
                    </a:cubicBezTo>
                    <a:cubicBezTo>
                      <a:pt x="1" y="744"/>
                      <a:pt x="298" y="893"/>
                      <a:pt x="522" y="992"/>
                    </a:cubicBezTo>
                    <a:cubicBezTo>
                      <a:pt x="918" y="1165"/>
                      <a:pt x="1389" y="1240"/>
                      <a:pt x="1860" y="1289"/>
                    </a:cubicBezTo>
                    <a:cubicBezTo>
                      <a:pt x="2292" y="1334"/>
                      <a:pt x="2741" y="1343"/>
                      <a:pt x="3192" y="1343"/>
                    </a:cubicBezTo>
                    <a:cubicBezTo>
                      <a:pt x="3492" y="1343"/>
                      <a:pt x="3794" y="1339"/>
                      <a:pt x="4091" y="1339"/>
                    </a:cubicBezTo>
                    <a:cubicBezTo>
                      <a:pt x="3719" y="1215"/>
                      <a:pt x="3323" y="1116"/>
                      <a:pt x="2852" y="1116"/>
                    </a:cubicBezTo>
                    <a:cubicBezTo>
                      <a:pt x="3472" y="967"/>
                      <a:pt x="4091" y="818"/>
                      <a:pt x="4736" y="719"/>
                    </a:cubicBezTo>
                    <a:cubicBezTo>
                      <a:pt x="4017" y="595"/>
                      <a:pt x="3273" y="496"/>
                      <a:pt x="2505" y="471"/>
                    </a:cubicBezTo>
                    <a:cubicBezTo>
                      <a:pt x="2867" y="326"/>
                      <a:pt x="3207" y="157"/>
                      <a:pt x="3568" y="34"/>
                    </a:cubicBezTo>
                    <a:lnTo>
                      <a:pt x="3568" y="34"/>
                    </a:lnTo>
                    <a:cubicBezTo>
                      <a:pt x="3544" y="40"/>
                      <a:pt x="3511" y="42"/>
                      <a:pt x="3475" y="42"/>
                    </a:cubicBezTo>
                    <a:cubicBezTo>
                      <a:pt x="3317" y="42"/>
                      <a:pt x="3075" y="0"/>
                      <a:pt x="3000"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1" name="Google Shape;12271;p30"/>
              <p:cNvSpPr/>
              <p:nvPr/>
            </p:nvSpPr>
            <p:spPr>
              <a:xfrm>
                <a:off x="3870125" y="1241025"/>
                <a:ext cx="173550" cy="145725"/>
              </a:xfrm>
              <a:custGeom>
                <a:avLst/>
                <a:gdLst/>
                <a:ahLst/>
                <a:cxnLst/>
                <a:rect l="l" t="t" r="r" b="b"/>
                <a:pathLst>
                  <a:path w="6942" h="5829" extrusionOk="0">
                    <a:moveTo>
                      <a:pt x="4157" y="0"/>
                    </a:moveTo>
                    <a:cubicBezTo>
                      <a:pt x="3911" y="0"/>
                      <a:pt x="3660" y="18"/>
                      <a:pt x="3397" y="35"/>
                    </a:cubicBezTo>
                    <a:cubicBezTo>
                      <a:pt x="2108" y="234"/>
                      <a:pt x="943" y="829"/>
                      <a:pt x="323" y="1870"/>
                    </a:cubicBezTo>
                    <a:cubicBezTo>
                      <a:pt x="125" y="2316"/>
                      <a:pt x="1" y="2762"/>
                      <a:pt x="1" y="3208"/>
                    </a:cubicBezTo>
                    <a:cubicBezTo>
                      <a:pt x="1" y="4698"/>
                      <a:pt x="1559" y="5828"/>
                      <a:pt x="3230" y="5828"/>
                    </a:cubicBezTo>
                    <a:cubicBezTo>
                      <a:pt x="3839" y="5828"/>
                      <a:pt x="4464" y="5678"/>
                      <a:pt x="5033" y="5340"/>
                    </a:cubicBezTo>
                    <a:cubicBezTo>
                      <a:pt x="5529" y="5043"/>
                      <a:pt x="5975" y="4621"/>
                      <a:pt x="6322" y="4200"/>
                    </a:cubicBezTo>
                    <a:cubicBezTo>
                      <a:pt x="6744" y="3679"/>
                      <a:pt x="6942" y="3010"/>
                      <a:pt x="6868" y="2390"/>
                    </a:cubicBezTo>
                    <a:cubicBezTo>
                      <a:pt x="6744" y="1324"/>
                      <a:pt x="5777" y="134"/>
                      <a:pt x="4463" y="10"/>
                    </a:cubicBezTo>
                    <a:cubicBezTo>
                      <a:pt x="4361" y="3"/>
                      <a:pt x="4260" y="0"/>
                      <a:pt x="41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2" name="Google Shape;12272;p30"/>
              <p:cNvSpPr/>
              <p:nvPr/>
            </p:nvSpPr>
            <p:spPr>
              <a:xfrm>
                <a:off x="3879425" y="1254625"/>
                <a:ext cx="144425" cy="119325"/>
              </a:xfrm>
              <a:custGeom>
                <a:avLst/>
                <a:gdLst/>
                <a:ahLst/>
                <a:cxnLst/>
                <a:rect l="l" t="t" r="r" b="b"/>
                <a:pathLst>
                  <a:path w="5777" h="4773" extrusionOk="0">
                    <a:moveTo>
                      <a:pt x="3379" y="1"/>
                    </a:moveTo>
                    <a:cubicBezTo>
                      <a:pt x="2722" y="1"/>
                      <a:pt x="2018" y="130"/>
                      <a:pt x="1488" y="433"/>
                    </a:cubicBezTo>
                    <a:cubicBezTo>
                      <a:pt x="794" y="805"/>
                      <a:pt x="25" y="1450"/>
                      <a:pt x="1" y="2193"/>
                    </a:cubicBezTo>
                    <a:cubicBezTo>
                      <a:pt x="1" y="2441"/>
                      <a:pt x="75" y="2689"/>
                      <a:pt x="298" y="2813"/>
                    </a:cubicBezTo>
                    <a:cubicBezTo>
                      <a:pt x="422" y="2887"/>
                      <a:pt x="571" y="2912"/>
                      <a:pt x="695" y="2962"/>
                    </a:cubicBezTo>
                    <a:cubicBezTo>
                      <a:pt x="1141" y="3210"/>
                      <a:pt x="819" y="3904"/>
                      <a:pt x="1166" y="4251"/>
                    </a:cubicBezTo>
                    <a:cubicBezTo>
                      <a:pt x="1488" y="4524"/>
                      <a:pt x="2108" y="4375"/>
                      <a:pt x="2504" y="4524"/>
                    </a:cubicBezTo>
                    <a:cubicBezTo>
                      <a:pt x="2653" y="4573"/>
                      <a:pt x="2752" y="4672"/>
                      <a:pt x="2901" y="4747"/>
                    </a:cubicBezTo>
                    <a:cubicBezTo>
                      <a:pt x="2980" y="4764"/>
                      <a:pt x="3059" y="4772"/>
                      <a:pt x="3137" y="4772"/>
                    </a:cubicBezTo>
                    <a:cubicBezTo>
                      <a:pt x="3279" y="4772"/>
                      <a:pt x="3418" y="4745"/>
                      <a:pt x="3546" y="4697"/>
                    </a:cubicBezTo>
                    <a:cubicBezTo>
                      <a:pt x="4141" y="4524"/>
                      <a:pt x="4636" y="4152"/>
                      <a:pt x="5107" y="3805"/>
                    </a:cubicBezTo>
                    <a:cubicBezTo>
                      <a:pt x="5281" y="3656"/>
                      <a:pt x="5504" y="3507"/>
                      <a:pt x="5628" y="3309"/>
                    </a:cubicBezTo>
                    <a:cubicBezTo>
                      <a:pt x="5752" y="3061"/>
                      <a:pt x="5777" y="2813"/>
                      <a:pt x="5727" y="2565"/>
                    </a:cubicBezTo>
                    <a:cubicBezTo>
                      <a:pt x="5653" y="2317"/>
                      <a:pt x="5529" y="2094"/>
                      <a:pt x="5380" y="1921"/>
                    </a:cubicBezTo>
                    <a:cubicBezTo>
                      <a:pt x="5355" y="1846"/>
                      <a:pt x="5281" y="1797"/>
                      <a:pt x="5281" y="1698"/>
                    </a:cubicBezTo>
                    <a:cubicBezTo>
                      <a:pt x="5256" y="1474"/>
                      <a:pt x="5504" y="1276"/>
                      <a:pt x="5504" y="1053"/>
                    </a:cubicBezTo>
                    <a:cubicBezTo>
                      <a:pt x="5504" y="830"/>
                      <a:pt x="5330" y="681"/>
                      <a:pt x="5107" y="582"/>
                    </a:cubicBezTo>
                    <a:cubicBezTo>
                      <a:pt x="4884" y="483"/>
                      <a:pt x="4636" y="433"/>
                      <a:pt x="4488" y="309"/>
                    </a:cubicBezTo>
                    <a:cubicBezTo>
                      <a:pt x="4388" y="235"/>
                      <a:pt x="4339" y="161"/>
                      <a:pt x="4240" y="86"/>
                    </a:cubicBezTo>
                    <a:cubicBezTo>
                      <a:pt x="4141" y="61"/>
                      <a:pt x="4041" y="37"/>
                      <a:pt x="3967" y="37"/>
                    </a:cubicBezTo>
                    <a:cubicBezTo>
                      <a:pt x="3780" y="13"/>
                      <a:pt x="3581" y="1"/>
                      <a:pt x="3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3" name="Google Shape;12273;p30"/>
              <p:cNvSpPr/>
              <p:nvPr/>
            </p:nvSpPr>
            <p:spPr>
              <a:xfrm>
                <a:off x="3923425" y="1303875"/>
                <a:ext cx="13050" cy="9925"/>
              </a:xfrm>
              <a:custGeom>
                <a:avLst/>
                <a:gdLst/>
                <a:ahLst/>
                <a:cxnLst/>
                <a:rect l="l" t="t" r="r" b="b"/>
                <a:pathLst>
                  <a:path w="522" h="397" extrusionOk="0">
                    <a:moveTo>
                      <a:pt x="298" y="0"/>
                    </a:moveTo>
                    <a:cubicBezTo>
                      <a:pt x="174" y="0"/>
                      <a:pt x="50" y="75"/>
                      <a:pt x="26" y="199"/>
                    </a:cubicBezTo>
                    <a:cubicBezTo>
                      <a:pt x="1" y="298"/>
                      <a:pt x="50" y="397"/>
                      <a:pt x="174" y="397"/>
                    </a:cubicBezTo>
                    <a:lnTo>
                      <a:pt x="224" y="397"/>
                    </a:lnTo>
                    <a:cubicBezTo>
                      <a:pt x="348" y="397"/>
                      <a:pt x="472" y="347"/>
                      <a:pt x="497" y="223"/>
                    </a:cubicBezTo>
                    <a:cubicBezTo>
                      <a:pt x="521" y="124"/>
                      <a:pt x="472" y="0"/>
                      <a:pt x="3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4" name="Google Shape;12274;p30"/>
              <p:cNvSpPr/>
              <p:nvPr/>
            </p:nvSpPr>
            <p:spPr>
              <a:xfrm>
                <a:off x="3944125" y="1272625"/>
                <a:ext cx="16475" cy="10000"/>
              </a:xfrm>
              <a:custGeom>
                <a:avLst/>
                <a:gdLst/>
                <a:ahLst/>
                <a:cxnLst/>
                <a:rect l="l" t="t" r="r" b="b"/>
                <a:pathLst>
                  <a:path w="659" h="400" extrusionOk="0">
                    <a:moveTo>
                      <a:pt x="340" y="1"/>
                    </a:moveTo>
                    <a:cubicBezTo>
                      <a:pt x="316" y="1"/>
                      <a:pt x="290" y="4"/>
                      <a:pt x="264" y="11"/>
                    </a:cubicBezTo>
                    <a:cubicBezTo>
                      <a:pt x="1" y="98"/>
                      <a:pt x="67" y="399"/>
                      <a:pt x="291" y="399"/>
                    </a:cubicBezTo>
                    <a:cubicBezTo>
                      <a:pt x="321" y="399"/>
                      <a:pt x="353" y="394"/>
                      <a:pt x="387" y="383"/>
                    </a:cubicBezTo>
                    <a:cubicBezTo>
                      <a:pt x="658" y="315"/>
                      <a:pt x="580"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5" name="Google Shape;12275;p30"/>
              <p:cNvSpPr/>
              <p:nvPr/>
            </p:nvSpPr>
            <p:spPr>
              <a:xfrm>
                <a:off x="3916225" y="1278825"/>
                <a:ext cx="16475" cy="10000"/>
              </a:xfrm>
              <a:custGeom>
                <a:avLst/>
                <a:gdLst/>
                <a:ahLst/>
                <a:cxnLst/>
                <a:rect l="l" t="t" r="r" b="b"/>
                <a:pathLst>
                  <a:path w="659" h="400" extrusionOk="0">
                    <a:moveTo>
                      <a:pt x="340" y="1"/>
                    </a:moveTo>
                    <a:cubicBezTo>
                      <a:pt x="316" y="1"/>
                      <a:pt x="291" y="4"/>
                      <a:pt x="264" y="11"/>
                    </a:cubicBezTo>
                    <a:cubicBezTo>
                      <a:pt x="1" y="98"/>
                      <a:pt x="67" y="399"/>
                      <a:pt x="292" y="399"/>
                    </a:cubicBezTo>
                    <a:cubicBezTo>
                      <a:pt x="321" y="399"/>
                      <a:pt x="353" y="394"/>
                      <a:pt x="388" y="383"/>
                    </a:cubicBezTo>
                    <a:cubicBezTo>
                      <a:pt x="659" y="315"/>
                      <a:pt x="580"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6" name="Google Shape;12276;p30"/>
              <p:cNvSpPr/>
              <p:nvPr/>
            </p:nvSpPr>
            <p:spPr>
              <a:xfrm>
                <a:off x="3958750" y="1298500"/>
                <a:ext cx="16450" cy="9975"/>
              </a:xfrm>
              <a:custGeom>
                <a:avLst/>
                <a:gdLst/>
                <a:ahLst/>
                <a:cxnLst/>
                <a:rect l="l" t="t" r="r" b="b"/>
                <a:pathLst>
                  <a:path w="658" h="399" extrusionOk="0">
                    <a:moveTo>
                      <a:pt x="352" y="0"/>
                    </a:moveTo>
                    <a:cubicBezTo>
                      <a:pt x="321" y="0"/>
                      <a:pt x="286" y="5"/>
                      <a:pt x="249" y="17"/>
                    </a:cubicBezTo>
                    <a:cubicBezTo>
                      <a:pt x="1" y="85"/>
                      <a:pt x="81" y="399"/>
                      <a:pt x="303" y="399"/>
                    </a:cubicBezTo>
                    <a:cubicBezTo>
                      <a:pt x="325" y="399"/>
                      <a:pt x="348" y="395"/>
                      <a:pt x="373" y="389"/>
                    </a:cubicBezTo>
                    <a:cubicBezTo>
                      <a:pt x="658" y="301"/>
                      <a:pt x="594"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7" name="Google Shape;12277;p30"/>
              <p:cNvSpPr/>
              <p:nvPr/>
            </p:nvSpPr>
            <p:spPr>
              <a:xfrm>
                <a:off x="3987500" y="1278050"/>
                <a:ext cx="16275" cy="10150"/>
              </a:xfrm>
              <a:custGeom>
                <a:avLst/>
                <a:gdLst/>
                <a:ahLst/>
                <a:cxnLst/>
                <a:rect l="l" t="t" r="r" b="b"/>
                <a:pathLst>
                  <a:path w="651" h="406" extrusionOk="0">
                    <a:moveTo>
                      <a:pt x="360" y="0"/>
                    </a:moveTo>
                    <a:cubicBezTo>
                      <a:pt x="330" y="0"/>
                      <a:pt x="298" y="5"/>
                      <a:pt x="264" y="17"/>
                    </a:cubicBezTo>
                    <a:cubicBezTo>
                      <a:pt x="1" y="105"/>
                      <a:pt x="67" y="405"/>
                      <a:pt x="292" y="405"/>
                    </a:cubicBezTo>
                    <a:cubicBezTo>
                      <a:pt x="321" y="405"/>
                      <a:pt x="353" y="400"/>
                      <a:pt x="388" y="389"/>
                    </a:cubicBezTo>
                    <a:cubicBezTo>
                      <a:pt x="651" y="301"/>
                      <a:pt x="584" y="0"/>
                      <a:pt x="3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8" name="Google Shape;12278;p30"/>
              <p:cNvSpPr/>
              <p:nvPr/>
            </p:nvSpPr>
            <p:spPr>
              <a:xfrm>
                <a:off x="3988675" y="1312125"/>
                <a:ext cx="15725" cy="10150"/>
              </a:xfrm>
              <a:custGeom>
                <a:avLst/>
                <a:gdLst/>
                <a:ahLst/>
                <a:cxnLst/>
                <a:rect l="l" t="t" r="r" b="b"/>
                <a:pathLst>
                  <a:path w="629" h="406" extrusionOk="0">
                    <a:moveTo>
                      <a:pt x="338" y="1"/>
                    </a:moveTo>
                    <a:cubicBezTo>
                      <a:pt x="308" y="1"/>
                      <a:pt x="276" y="6"/>
                      <a:pt x="242" y="17"/>
                    </a:cubicBezTo>
                    <a:cubicBezTo>
                      <a:pt x="0" y="105"/>
                      <a:pt x="69" y="406"/>
                      <a:pt x="277" y="406"/>
                    </a:cubicBezTo>
                    <a:cubicBezTo>
                      <a:pt x="304" y="406"/>
                      <a:pt x="334" y="401"/>
                      <a:pt x="366" y="389"/>
                    </a:cubicBezTo>
                    <a:cubicBezTo>
                      <a:pt x="629" y="301"/>
                      <a:pt x="56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9" name="Google Shape;12279;p30"/>
              <p:cNvSpPr/>
              <p:nvPr/>
            </p:nvSpPr>
            <p:spPr>
              <a:xfrm>
                <a:off x="3945925" y="1347000"/>
                <a:ext cx="16475" cy="9975"/>
              </a:xfrm>
              <a:custGeom>
                <a:avLst/>
                <a:gdLst/>
                <a:ahLst/>
                <a:cxnLst/>
                <a:rect l="l" t="t" r="r" b="b"/>
                <a:pathLst>
                  <a:path w="659" h="399" extrusionOk="0">
                    <a:moveTo>
                      <a:pt x="312" y="1"/>
                    </a:moveTo>
                    <a:cubicBezTo>
                      <a:pt x="289" y="1"/>
                      <a:pt x="266" y="4"/>
                      <a:pt x="241" y="11"/>
                    </a:cubicBezTo>
                    <a:cubicBezTo>
                      <a:pt x="0" y="98"/>
                      <a:pt x="69" y="399"/>
                      <a:pt x="277" y="399"/>
                    </a:cubicBezTo>
                    <a:cubicBezTo>
                      <a:pt x="304" y="399"/>
                      <a:pt x="333" y="394"/>
                      <a:pt x="365" y="382"/>
                    </a:cubicBezTo>
                    <a:cubicBezTo>
                      <a:pt x="658" y="315"/>
                      <a:pt x="541" y="1"/>
                      <a:pt x="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0" name="Google Shape;12280;p30"/>
              <p:cNvSpPr/>
              <p:nvPr/>
            </p:nvSpPr>
            <p:spPr>
              <a:xfrm>
                <a:off x="3903850" y="1336300"/>
                <a:ext cx="15725" cy="10150"/>
              </a:xfrm>
              <a:custGeom>
                <a:avLst/>
                <a:gdLst/>
                <a:ahLst/>
                <a:cxnLst/>
                <a:rect l="l" t="t" r="r" b="b"/>
                <a:pathLst>
                  <a:path w="629" h="406" extrusionOk="0">
                    <a:moveTo>
                      <a:pt x="352" y="0"/>
                    </a:moveTo>
                    <a:cubicBezTo>
                      <a:pt x="324" y="0"/>
                      <a:pt x="295" y="6"/>
                      <a:pt x="263" y="17"/>
                    </a:cubicBezTo>
                    <a:cubicBezTo>
                      <a:pt x="0" y="105"/>
                      <a:pt x="67" y="406"/>
                      <a:pt x="291" y="406"/>
                    </a:cubicBezTo>
                    <a:cubicBezTo>
                      <a:pt x="321" y="406"/>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1" name="Google Shape;12281;p30"/>
              <p:cNvSpPr/>
              <p:nvPr/>
            </p:nvSpPr>
            <p:spPr>
              <a:xfrm>
                <a:off x="3891450" y="1302225"/>
                <a:ext cx="15725" cy="10150"/>
              </a:xfrm>
              <a:custGeom>
                <a:avLst/>
                <a:gdLst/>
                <a:ahLst/>
                <a:cxnLst/>
                <a:rect l="l" t="t" r="r" b="b"/>
                <a:pathLst>
                  <a:path w="629" h="406" extrusionOk="0">
                    <a:moveTo>
                      <a:pt x="352" y="0"/>
                    </a:moveTo>
                    <a:cubicBezTo>
                      <a:pt x="325" y="0"/>
                      <a:pt x="295" y="5"/>
                      <a:pt x="263" y="17"/>
                    </a:cubicBezTo>
                    <a:cubicBezTo>
                      <a:pt x="0" y="104"/>
                      <a:pt x="67" y="405"/>
                      <a:pt x="291" y="405"/>
                    </a:cubicBezTo>
                    <a:cubicBezTo>
                      <a:pt x="321" y="405"/>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2" name="Google Shape;12282;p30"/>
              <p:cNvSpPr/>
              <p:nvPr/>
            </p:nvSpPr>
            <p:spPr>
              <a:xfrm>
                <a:off x="3940325" y="1325325"/>
                <a:ext cx="15925" cy="9975"/>
              </a:xfrm>
              <a:custGeom>
                <a:avLst/>
                <a:gdLst/>
                <a:ahLst/>
                <a:cxnLst/>
                <a:rect l="l" t="t" r="r" b="b"/>
                <a:pathLst>
                  <a:path w="637" h="399" extrusionOk="0">
                    <a:moveTo>
                      <a:pt x="318" y="0"/>
                    </a:moveTo>
                    <a:cubicBezTo>
                      <a:pt x="294" y="0"/>
                      <a:pt x="269" y="3"/>
                      <a:pt x="242" y="10"/>
                    </a:cubicBezTo>
                    <a:cubicBezTo>
                      <a:pt x="1" y="98"/>
                      <a:pt x="70" y="398"/>
                      <a:pt x="278" y="398"/>
                    </a:cubicBezTo>
                    <a:cubicBezTo>
                      <a:pt x="305" y="398"/>
                      <a:pt x="334" y="393"/>
                      <a:pt x="366" y="382"/>
                    </a:cubicBezTo>
                    <a:cubicBezTo>
                      <a:pt x="637" y="314"/>
                      <a:pt x="558"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3" name="Google Shape;12283;p30"/>
              <p:cNvSpPr/>
              <p:nvPr/>
            </p:nvSpPr>
            <p:spPr>
              <a:xfrm>
                <a:off x="3976275" y="1340800"/>
                <a:ext cx="15925" cy="10000"/>
              </a:xfrm>
              <a:custGeom>
                <a:avLst/>
                <a:gdLst/>
                <a:ahLst/>
                <a:cxnLst/>
                <a:rect l="l" t="t" r="r" b="b"/>
                <a:pathLst>
                  <a:path w="637" h="400" extrusionOk="0">
                    <a:moveTo>
                      <a:pt x="318" y="1"/>
                    </a:moveTo>
                    <a:cubicBezTo>
                      <a:pt x="294" y="1"/>
                      <a:pt x="269" y="4"/>
                      <a:pt x="242" y="11"/>
                    </a:cubicBezTo>
                    <a:cubicBezTo>
                      <a:pt x="1" y="98"/>
                      <a:pt x="70" y="399"/>
                      <a:pt x="277" y="399"/>
                    </a:cubicBezTo>
                    <a:cubicBezTo>
                      <a:pt x="305" y="399"/>
                      <a:pt x="334" y="394"/>
                      <a:pt x="366" y="382"/>
                    </a:cubicBezTo>
                    <a:cubicBezTo>
                      <a:pt x="636" y="315"/>
                      <a:pt x="558" y="1"/>
                      <a:pt x="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4" name="Google Shape;12284;p30"/>
              <p:cNvSpPr/>
              <p:nvPr/>
            </p:nvSpPr>
            <p:spPr>
              <a:xfrm>
                <a:off x="3965825" y="1271225"/>
                <a:ext cx="16275" cy="10150"/>
              </a:xfrm>
              <a:custGeom>
                <a:avLst/>
                <a:gdLst/>
                <a:ahLst/>
                <a:cxnLst/>
                <a:rect l="l" t="t" r="r" b="b"/>
                <a:pathLst>
                  <a:path w="651" h="406" extrusionOk="0">
                    <a:moveTo>
                      <a:pt x="359" y="1"/>
                    </a:moveTo>
                    <a:cubicBezTo>
                      <a:pt x="330" y="1"/>
                      <a:pt x="298" y="6"/>
                      <a:pt x="263" y="17"/>
                    </a:cubicBezTo>
                    <a:cubicBezTo>
                      <a:pt x="0" y="105"/>
                      <a:pt x="67" y="406"/>
                      <a:pt x="291" y="406"/>
                    </a:cubicBezTo>
                    <a:cubicBezTo>
                      <a:pt x="320" y="406"/>
                      <a:pt x="353" y="401"/>
                      <a:pt x="387" y="389"/>
                    </a:cubicBezTo>
                    <a:cubicBezTo>
                      <a:pt x="650" y="301"/>
                      <a:pt x="584"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5" name="Google Shape;12285;p30"/>
              <p:cNvSpPr/>
              <p:nvPr/>
            </p:nvSpPr>
            <p:spPr>
              <a:xfrm>
                <a:off x="3929800" y="1262550"/>
                <a:ext cx="15725" cy="10150"/>
              </a:xfrm>
              <a:custGeom>
                <a:avLst/>
                <a:gdLst/>
                <a:ahLst/>
                <a:cxnLst/>
                <a:rect l="l" t="t" r="r" b="b"/>
                <a:pathLst>
                  <a:path w="629" h="406" extrusionOk="0">
                    <a:moveTo>
                      <a:pt x="338" y="0"/>
                    </a:moveTo>
                    <a:cubicBezTo>
                      <a:pt x="308" y="0"/>
                      <a:pt x="276" y="6"/>
                      <a:pt x="242" y="17"/>
                    </a:cubicBezTo>
                    <a:cubicBezTo>
                      <a:pt x="0" y="105"/>
                      <a:pt x="69" y="406"/>
                      <a:pt x="277" y="406"/>
                    </a:cubicBezTo>
                    <a:cubicBezTo>
                      <a:pt x="304" y="406"/>
                      <a:pt x="334" y="400"/>
                      <a:pt x="366" y="389"/>
                    </a:cubicBezTo>
                    <a:cubicBezTo>
                      <a:pt x="629" y="301"/>
                      <a:pt x="562"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6" name="Google Shape;12286;p30"/>
              <p:cNvSpPr/>
              <p:nvPr/>
            </p:nvSpPr>
            <p:spPr>
              <a:xfrm>
                <a:off x="4001700" y="1293525"/>
                <a:ext cx="15175" cy="10175"/>
              </a:xfrm>
              <a:custGeom>
                <a:avLst/>
                <a:gdLst/>
                <a:ahLst/>
                <a:cxnLst/>
                <a:rect l="l" t="t" r="r" b="b"/>
                <a:pathLst>
                  <a:path w="607" h="407" extrusionOk="0">
                    <a:moveTo>
                      <a:pt x="330" y="1"/>
                    </a:moveTo>
                    <a:cubicBezTo>
                      <a:pt x="302" y="1"/>
                      <a:pt x="273" y="6"/>
                      <a:pt x="241" y="18"/>
                    </a:cubicBezTo>
                    <a:cubicBezTo>
                      <a:pt x="0" y="105"/>
                      <a:pt x="69" y="406"/>
                      <a:pt x="277" y="406"/>
                    </a:cubicBezTo>
                    <a:cubicBezTo>
                      <a:pt x="304" y="406"/>
                      <a:pt x="334" y="401"/>
                      <a:pt x="365" y="389"/>
                    </a:cubicBezTo>
                    <a:cubicBezTo>
                      <a:pt x="606" y="302"/>
                      <a:pt x="537" y="1"/>
                      <a:pt x="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7" name="Google Shape;12287;p30"/>
              <p:cNvSpPr/>
              <p:nvPr/>
            </p:nvSpPr>
            <p:spPr>
              <a:xfrm>
                <a:off x="3914750" y="1351175"/>
                <a:ext cx="15350" cy="9975"/>
              </a:xfrm>
              <a:custGeom>
                <a:avLst/>
                <a:gdLst/>
                <a:ahLst/>
                <a:cxnLst/>
                <a:rect l="l" t="t" r="r" b="b"/>
                <a:pathLst>
                  <a:path w="614" h="399" extrusionOk="0">
                    <a:moveTo>
                      <a:pt x="337" y="0"/>
                    </a:moveTo>
                    <a:cubicBezTo>
                      <a:pt x="310" y="0"/>
                      <a:pt x="280" y="6"/>
                      <a:pt x="249" y="17"/>
                    </a:cubicBezTo>
                    <a:cubicBezTo>
                      <a:pt x="0" y="85"/>
                      <a:pt x="81" y="399"/>
                      <a:pt x="303" y="399"/>
                    </a:cubicBezTo>
                    <a:cubicBezTo>
                      <a:pt x="325" y="399"/>
                      <a:pt x="348" y="396"/>
                      <a:pt x="373" y="389"/>
                    </a:cubicBezTo>
                    <a:cubicBezTo>
                      <a:pt x="614" y="301"/>
                      <a:pt x="545"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8" name="Google Shape;12288;p30"/>
              <p:cNvSpPr/>
              <p:nvPr/>
            </p:nvSpPr>
            <p:spPr>
              <a:xfrm>
                <a:off x="3899425" y="1318800"/>
                <a:ext cx="16200" cy="10300"/>
              </a:xfrm>
              <a:custGeom>
                <a:avLst/>
                <a:gdLst/>
                <a:ahLst/>
                <a:cxnLst/>
                <a:rect l="l" t="t" r="r" b="b"/>
                <a:pathLst>
                  <a:path w="648" h="412" extrusionOk="0">
                    <a:moveTo>
                      <a:pt x="354" y="0"/>
                    </a:moveTo>
                    <a:cubicBezTo>
                      <a:pt x="320" y="0"/>
                      <a:pt x="283" y="7"/>
                      <a:pt x="242" y="23"/>
                    </a:cubicBezTo>
                    <a:cubicBezTo>
                      <a:pt x="1" y="111"/>
                      <a:pt x="70" y="411"/>
                      <a:pt x="277" y="411"/>
                    </a:cubicBezTo>
                    <a:cubicBezTo>
                      <a:pt x="305" y="411"/>
                      <a:pt x="334" y="406"/>
                      <a:pt x="366" y="395"/>
                    </a:cubicBezTo>
                    <a:cubicBezTo>
                      <a:pt x="647" y="330"/>
                      <a:pt x="588"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9" name="Google Shape;12289;p30"/>
              <p:cNvSpPr/>
              <p:nvPr/>
            </p:nvSpPr>
            <p:spPr>
              <a:xfrm>
                <a:off x="3968725" y="1320175"/>
                <a:ext cx="15925" cy="10000"/>
              </a:xfrm>
              <a:custGeom>
                <a:avLst/>
                <a:gdLst/>
                <a:ahLst/>
                <a:cxnLst/>
                <a:rect l="l" t="t" r="r" b="b"/>
                <a:pathLst>
                  <a:path w="637" h="400" extrusionOk="0">
                    <a:moveTo>
                      <a:pt x="360" y="1"/>
                    </a:moveTo>
                    <a:cubicBezTo>
                      <a:pt x="332" y="1"/>
                      <a:pt x="303" y="6"/>
                      <a:pt x="271" y="18"/>
                    </a:cubicBezTo>
                    <a:cubicBezTo>
                      <a:pt x="0" y="85"/>
                      <a:pt x="79" y="399"/>
                      <a:pt x="319" y="399"/>
                    </a:cubicBezTo>
                    <a:cubicBezTo>
                      <a:pt x="343" y="399"/>
                      <a:pt x="368" y="396"/>
                      <a:pt x="395" y="389"/>
                    </a:cubicBezTo>
                    <a:cubicBezTo>
                      <a:pt x="636" y="302"/>
                      <a:pt x="56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0" name="Google Shape;12290;p30"/>
              <p:cNvSpPr/>
              <p:nvPr/>
            </p:nvSpPr>
            <p:spPr>
              <a:xfrm>
                <a:off x="4001075" y="1330725"/>
                <a:ext cx="15175" cy="10150"/>
              </a:xfrm>
              <a:custGeom>
                <a:avLst/>
                <a:gdLst/>
                <a:ahLst/>
                <a:cxnLst/>
                <a:rect l="l" t="t" r="r" b="b"/>
                <a:pathLst>
                  <a:path w="607" h="406" extrusionOk="0">
                    <a:moveTo>
                      <a:pt x="330" y="0"/>
                    </a:moveTo>
                    <a:cubicBezTo>
                      <a:pt x="303" y="0"/>
                      <a:pt x="273" y="5"/>
                      <a:pt x="241" y="17"/>
                    </a:cubicBezTo>
                    <a:cubicBezTo>
                      <a:pt x="0" y="105"/>
                      <a:pt x="69" y="405"/>
                      <a:pt x="277" y="405"/>
                    </a:cubicBezTo>
                    <a:cubicBezTo>
                      <a:pt x="304" y="405"/>
                      <a:pt x="334" y="400"/>
                      <a:pt x="365" y="389"/>
                    </a:cubicBezTo>
                    <a:cubicBezTo>
                      <a:pt x="606" y="301"/>
                      <a:pt x="537"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1" name="Google Shape;12291;p30"/>
              <p:cNvSpPr/>
              <p:nvPr/>
            </p:nvSpPr>
            <p:spPr>
              <a:xfrm>
                <a:off x="3978200" y="1255550"/>
                <a:ext cx="15625" cy="10325"/>
              </a:xfrm>
              <a:custGeom>
                <a:avLst/>
                <a:gdLst/>
                <a:ahLst/>
                <a:cxnLst/>
                <a:rect l="l" t="t" r="r" b="b"/>
                <a:pathLst>
                  <a:path w="625" h="413" extrusionOk="0">
                    <a:moveTo>
                      <a:pt x="364" y="1"/>
                    </a:moveTo>
                    <a:cubicBezTo>
                      <a:pt x="334" y="1"/>
                      <a:pt x="300" y="8"/>
                      <a:pt x="264" y="24"/>
                    </a:cubicBezTo>
                    <a:cubicBezTo>
                      <a:pt x="1" y="112"/>
                      <a:pt x="67" y="413"/>
                      <a:pt x="292" y="413"/>
                    </a:cubicBezTo>
                    <a:cubicBezTo>
                      <a:pt x="321" y="413"/>
                      <a:pt x="353" y="408"/>
                      <a:pt x="388" y="396"/>
                    </a:cubicBezTo>
                    <a:cubicBezTo>
                      <a:pt x="624" y="310"/>
                      <a:pt x="563" y="1"/>
                      <a:pt x="3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2" name="Google Shape;12292;p30"/>
              <p:cNvSpPr/>
              <p:nvPr/>
            </p:nvSpPr>
            <p:spPr>
              <a:xfrm>
                <a:off x="3963900" y="1354275"/>
                <a:ext cx="15700" cy="9525"/>
              </a:xfrm>
              <a:custGeom>
                <a:avLst/>
                <a:gdLst/>
                <a:ahLst/>
                <a:cxnLst/>
                <a:rect l="l" t="t" r="r" b="b"/>
                <a:pathLst>
                  <a:path w="628" h="381" extrusionOk="0">
                    <a:moveTo>
                      <a:pt x="337" y="0"/>
                    </a:moveTo>
                    <a:cubicBezTo>
                      <a:pt x="308" y="0"/>
                      <a:pt x="276" y="5"/>
                      <a:pt x="241" y="17"/>
                    </a:cubicBezTo>
                    <a:cubicBezTo>
                      <a:pt x="0" y="83"/>
                      <a:pt x="69" y="381"/>
                      <a:pt x="276" y="381"/>
                    </a:cubicBezTo>
                    <a:cubicBezTo>
                      <a:pt x="304" y="381"/>
                      <a:pt x="333" y="376"/>
                      <a:pt x="365" y="364"/>
                    </a:cubicBezTo>
                    <a:cubicBezTo>
                      <a:pt x="628" y="298"/>
                      <a:pt x="562"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93" name="Google Shape;12293;p30"/>
            <p:cNvGrpSpPr/>
            <p:nvPr/>
          </p:nvGrpSpPr>
          <p:grpSpPr>
            <a:xfrm rot="-8354311" flipH="1">
              <a:off x="8918722" y="2026948"/>
              <a:ext cx="452899" cy="341514"/>
              <a:chOff x="3693500" y="1118850"/>
              <a:chExt cx="535500" cy="403800"/>
            </a:xfrm>
          </p:grpSpPr>
          <p:sp>
            <p:nvSpPr>
              <p:cNvPr id="12294" name="Google Shape;12294;p30"/>
              <p:cNvSpPr/>
              <p:nvPr/>
            </p:nvSpPr>
            <p:spPr>
              <a:xfrm>
                <a:off x="3978600" y="1346375"/>
                <a:ext cx="135125" cy="119900"/>
              </a:xfrm>
              <a:custGeom>
                <a:avLst/>
                <a:gdLst/>
                <a:ahLst/>
                <a:cxnLst/>
                <a:rect l="l" t="t" r="r" b="b"/>
                <a:pathLst>
                  <a:path w="5405" h="4796" extrusionOk="0">
                    <a:moveTo>
                      <a:pt x="588" y="0"/>
                    </a:moveTo>
                    <a:cubicBezTo>
                      <a:pt x="478" y="0"/>
                      <a:pt x="377" y="17"/>
                      <a:pt x="298" y="60"/>
                    </a:cubicBezTo>
                    <a:cubicBezTo>
                      <a:pt x="0" y="259"/>
                      <a:pt x="322" y="903"/>
                      <a:pt x="397" y="1101"/>
                    </a:cubicBezTo>
                    <a:cubicBezTo>
                      <a:pt x="521" y="1473"/>
                      <a:pt x="694" y="1845"/>
                      <a:pt x="892" y="2217"/>
                    </a:cubicBezTo>
                    <a:cubicBezTo>
                      <a:pt x="1165" y="2614"/>
                      <a:pt x="1438" y="2985"/>
                      <a:pt x="1760" y="3357"/>
                    </a:cubicBezTo>
                    <a:cubicBezTo>
                      <a:pt x="2182" y="3853"/>
                      <a:pt x="2727" y="4324"/>
                      <a:pt x="3371" y="4671"/>
                    </a:cubicBezTo>
                    <a:cubicBezTo>
                      <a:pt x="3495" y="4721"/>
                      <a:pt x="3619" y="4795"/>
                      <a:pt x="3768" y="4795"/>
                    </a:cubicBezTo>
                    <a:cubicBezTo>
                      <a:pt x="3917" y="4795"/>
                      <a:pt x="4140" y="4721"/>
                      <a:pt x="4239" y="4597"/>
                    </a:cubicBezTo>
                    <a:cubicBezTo>
                      <a:pt x="4264" y="4547"/>
                      <a:pt x="4289" y="4498"/>
                      <a:pt x="4338" y="4448"/>
                    </a:cubicBezTo>
                    <a:cubicBezTo>
                      <a:pt x="4462" y="4299"/>
                      <a:pt x="4784" y="4324"/>
                      <a:pt x="4884" y="4175"/>
                    </a:cubicBezTo>
                    <a:cubicBezTo>
                      <a:pt x="4958" y="4076"/>
                      <a:pt x="4908" y="3952"/>
                      <a:pt x="4983" y="3853"/>
                    </a:cubicBezTo>
                    <a:cubicBezTo>
                      <a:pt x="5032" y="3754"/>
                      <a:pt x="5156" y="3729"/>
                      <a:pt x="5255" y="3680"/>
                    </a:cubicBezTo>
                    <a:cubicBezTo>
                      <a:pt x="5379" y="3580"/>
                      <a:pt x="5404" y="3456"/>
                      <a:pt x="5404" y="3357"/>
                    </a:cubicBezTo>
                    <a:cubicBezTo>
                      <a:pt x="5404" y="3258"/>
                      <a:pt x="5330" y="3184"/>
                      <a:pt x="5255" y="3085"/>
                    </a:cubicBezTo>
                    <a:cubicBezTo>
                      <a:pt x="4983" y="2738"/>
                      <a:pt x="4611" y="2465"/>
                      <a:pt x="4264" y="2143"/>
                    </a:cubicBezTo>
                    <a:cubicBezTo>
                      <a:pt x="3718" y="1696"/>
                      <a:pt x="3124" y="1225"/>
                      <a:pt x="2504" y="779"/>
                    </a:cubicBezTo>
                    <a:cubicBezTo>
                      <a:pt x="2182" y="581"/>
                      <a:pt x="1884" y="383"/>
                      <a:pt x="1512" y="234"/>
                    </a:cubicBezTo>
                    <a:cubicBezTo>
                      <a:pt x="1344" y="159"/>
                      <a:pt x="923" y="0"/>
                      <a:pt x="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5" name="Google Shape;12295;p30"/>
              <p:cNvSpPr/>
              <p:nvPr/>
            </p:nvSpPr>
            <p:spPr>
              <a:xfrm>
                <a:off x="3995325" y="1358850"/>
                <a:ext cx="70675" cy="80150"/>
              </a:xfrm>
              <a:custGeom>
                <a:avLst/>
                <a:gdLst/>
                <a:ahLst/>
                <a:cxnLst/>
                <a:rect l="l" t="t" r="r" b="b"/>
                <a:pathLst>
                  <a:path w="2827" h="3206" extrusionOk="0">
                    <a:moveTo>
                      <a:pt x="617" y="0"/>
                    </a:moveTo>
                    <a:cubicBezTo>
                      <a:pt x="350" y="0"/>
                      <a:pt x="131" y="123"/>
                      <a:pt x="75" y="479"/>
                    </a:cubicBezTo>
                    <a:cubicBezTo>
                      <a:pt x="0" y="826"/>
                      <a:pt x="199" y="1148"/>
                      <a:pt x="347" y="1445"/>
                    </a:cubicBezTo>
                    <a:cubicBezTo>
                      <a:pt x="496" y="1768"/>
                      <a:pt x="719" y="2065"/>
                      <a:pt x="967" y="2363"/>
                    </a:cubicBezTo>
                    <a:cubicBezTo>
                      <a:pt x="1091" y="2511"/>
                      <a:pt x="1240" y="2685"/>
                      <a:pt x="1438" y="2834"/>
                    </a:cubicBezTo>
                    <a:cubicBezTo>
                      <a:pt x="1587" y="2933"/>
                      <a:pt x="1884" y="3081"/>
                      <a:pt x="1959" y="3205"/>
                    </a:cubicBezTo>
                    <a:cubicBezTo>
                      <a:pt x="1760" y="2834"/>
                      <a:pt x="1562" y="2486"/>
                      <a:pt x="1265" y="2139"/>
                    </a:cubicBezTo>
                    <a:lnTo>
                      <a:pt x="1265" y="2139"/>
                    </a:lnTo>
                    <a:cubicBezTo>
                      <a:pt x="1636" y="2437"/>
                      <a:pt x="2083" y="2610"/>
                      <a:pt x="2578" y="2734"/>
                    </a:cubicBezTo>
                    <a:cubicBezTo>
                      <a:pt x="2306" y="2313"/>
                      <a:pt x="1884" y="1941"/>
                      <a:pt x="1488" y="1594"/>
                    </a:cubicBezTo>
                    <a:lnTo>
                      <a:pt x="1488" y="1594"/>
                    </a:lnTo>
                    <a:cubicBezTo>
                      <a:pt x="1884" y="1817"/>
                      <a:pt x="2355" y="1991"/>
                      <a:pt x="2826" y="2115"/>
                    </a:cubicBezTo>
                    <a:cubicBezTo>
                      <a:pt x="2678" y="1495"/>
                      <a:pt x="2331" y="950"/>
                      <a:pt x="1835" y="503"/>
                    </a:cubicBezTo>
                    <a:cubicBezTo>
                      <a:pt x="1634" y="334"/>
                      <a:pt x="1059" y="0"/>
                      <a:pt x="617"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6" name="Google Shape;12296;p30"/>
              <p:cNvSpPr/>
              <p:nvPr/>
            </p:nvSpPr>
            <p:spPr>
              <a:xfrm>
                <a:off x="3930250" y="1364650"/>
                <a:ext cx="68825" cy="145000"/>
              </a:xfrm>
              <a:custGeom>
                <a:avLst/>
                <a:gdLst/>
                <a:ahLst/>
                <a:cxnLst/>
                <a:rect l="l" t="t" r="r" b="b"/>
                <a:pathLst>
                  <a:path w="2753" h="5800" extrusionOk="0">
                    <a:moveTo>
                      <a:pt x="784" y="1"/>
                    </a:moveTo>
                    <a:cubicBezTo>
                      <a:pt x="756" y="1"/>
                      <a:pt x="726" y="8"/>
                      <a:pt x="695" y="23"/>
                    </a:cubicBezTo>
                    <a:cubicBezTo>
                      <a:pt x="397" y="172"/>
                      <a:pt x="348" y="767"/>
                      <a:pt x="273" y="965"/>
                    </a:cubicBezTo>
                    <a:cubicBezTo>
                      <a:pt x="100" y="1635"/>
                      <a:pt x="0" y="2354"/>
                      <a:pt x="0" y="2998"/>
                    </a:cubicBezTo>
                    <a:cubicBezTo>
                      <a:pt x="25" y="3370"/>
                      <a:pt x="75" y="3742"/>
                      <a:pt x="124" y="4089"/>
                    </a:cubicBezTo>
                    <a:cubicBezTo>
                      <a:pt x="224" y="4684"/>
                      <a:pt x="447" y="5229"/>
                      <a:pt x="868" y="5700"/>
                    </a:cubicBezTo>
                    <a:cubicBezTo>
                      <a:pt x="893" y="5725"/>
                      <a:pt x="942" y="5750"/>
                      <a:pt x="992" y="5799"/>
                    </a:cubicBezTo>
                    <a:cubicBezTo>
                      <a:pt x="1066" y="5799"/>
                      <a:pt x="1116" y="5799"/>
                      <a:pt x="1190" y="5750"/>
                    </a:cubicBezTo>
                    <a:cubicBezTo>
                      <a:pt x="1364" y="5700"/>
                      <a:pt x="1513" y="5675"/>
                      <a:pt x="1711" y="5601"/>
                    </a:cubicBezTo>
                    <a:cubicBezTo>
                      <a:pt x="1959" y="5551"/>
                      <a:pt x="2232" y="5452"/>
                      <a:pt x="2430" y="5254"/>
                    </a:cubicBezTo>
                    <a:cubicBezTo>
                      <a:pt x="2579" y="5130"/>
                      <a:pt x="2603" y="4957"/>
                      <a:pt x="2628" y="4808"/>
                    </a:cubicBezTo>
                    <a:cubicBezTo>
                      <a:pt x="2752" y="4015"/>
                      <a:pt x="2554" y="3320"/>
                      <a:pt x="2232" y="2626"/>
                    </a:cubicBezTo>
                    <a:cubicBezTo>
                      <a:pt x="1934" y="1957"/>
                      <a:pt x="1513" y="1337"/>
                      <a:pt x="1215" y="643"/>
                    </a:cubicBezTo>
                    <a:cubicBezTo>
                      <a:pt x="1149" y="510"/>
                      <a:pt x="1023" y="1"/>
                      <a:pt x="7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7" name="Google Shape;12297;p30"/>
              <p:cNvSpPr/>
              <p:nvPr/>
            </p:nvSpPr>
            <p:spPr>
              <a:xfrm>
                <a:off x="3933350" y="1377000"/>
                <a:ext cx="56425" cy="96700"/>
              </a:xfrm>
              <a:custGeom>
                <a:avLst/>
                <a:gdLst/>
                <a:ahLst/>
                <a:cxnLst/>
                <a:rect l="l" t="t" r="r" b="b"/>
                <a:pathLst>
                  <a:path w="2257" h="3868" extrusionOk="0">
                    <a:moveTo>
                      <a:pt x="893" y="0"/>
                    </a:moveTo>
                    <a:cubicBezTo>
                      <a:pt x="571" y="25"/>
                      <a:pt x="447" y="199"/>
                      <a:pt x="347" y="422"/>
                    </a:cubicBezTo>
                    <a:cubicBezTo>
                      <a:pt x="100" y="1017"/>
                      <a:pt x="0" y="1513"/>
                      <a:pt x="25" y="2008"/>
                    </a:cubicBezTo>
                    <a:cubicBezTo>
                      <a:pt x="25" y="2653"/>
                      <a:pt x="149" y="3273"/>
                      <a:pt x="323" y="3868"/>
                    </a:cubicBezTo>
                    <a:cubicBezTo>
                      <a:pt x="323" y="3471"/>
                      <a:pt x="372" y="3074"/>
                      <a:pt x="571" y="2653"/>
                    </a:cubicBezTo>
                    <a:cubicBezTo>
                      <a:pt x="744" y="3025"/>
                      <a:pt x="967" y="3397"/>
                      <a:pt x="1190" y="3768"/>
                    </a:cubicBezTo>
                    <a:cubicBezTo>
                      <a:pt x="1215" y="3248"/>
                      <a:pt x="1215" y="2727"/>
                      <a:pt x="1215" y="2207"/>
                    </a:cubicBezTo>
                    <a:cubicBezTo>
                      <a:pt x="1587" y="2405"/>
                      <a:pt x="1884" y="2628"/>
                      <a:pt x="2207" y="2876"/>
                    </a:cubicBezTo>
                    <a:cubicBezTo>
                      <a:pt x="2256" y="2157"/>
                      <a:pt x="2083" y="1513"/>
                      <a:pt x="1884" y="868"/>
                    </a:cubicBezTo>
                    <a:cubicBezTo>
                      <a:pt x="1835" y="645"/>
                      <a:pt x="1760" y="447"/>
                      <a:pt x="1612" y="273"/>
                    </a:cubicBezTo>
                    <a:cubicBezTo>
                      <a:pt x="1463" y="124"/>
                      <a:pt x="1215" y="0"/>
                      <a:pt x="89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8" name="Google Shape;12298;p30"/>
              <p:cNvSpPr/>
              <p:nvPr/>
            </p:nvSpPr>
            <p:spPr>
              <a:xfrm>
                <a:off x="3819325" y="1362200"/>
                <a:ext cx="97925" cy="160450"/>
              </a:xfrm>
              <a:custGeom>
                <a:avLst/>
                <a:gdLst/>
                <a:ahLst/>
                <a:cxnLst/>
                <a:rect l="l" t="t" r="r" b="b"/>
                <a:pathLst>
                  <a:path w="3917" h="6418" extrusionOk="0">
                    <a:moveTo>
                      <a:pt x="3537" y="1"/>
                    </a:moveTo>
                    <a:cubicBezTo>
                      <a:pt x="3070" y="1"/>
                      <a:pt x="2660" y="791"/>
                      <a:pt x="2479" y="1063"/>
                    </a:cubicBezTo>
                    <a:cubicBezTo>
                      <a:pt x="2107" y="1634"/>
                      <a:pt x="1785" y="2229"/>
                      <a:pt x="1413" y="2848"/>
                    </a:cubicBezTo>
                    <a:cubicBezTo>
                      <a:pt x="1041" y="3468"/>
                      <a:pt x="694" y="4088"/>
                      <a:pt x="422" y="4707"/>
                    </a:cubicBezTo>
                    <a:cubicBezTo>
                      <a:pt x="198" y="5228"/>
                      <a:pt x="0" y="5773"/>
                      <a:pt x="99" y="6269"/>
                    </a:cubicBezTo>
                    <a:cubicBezTo>
                      <a:pt x="99" y="6294"/>
                      <a:pt x="124" y="6344"/>
                      <a:pt x="174" y="6344"/>
                    </a:cubicBezTo>
                    <a:cubicBezTo>
                      <a:pt x="186" y="6356"/>
                      <a:pt x="202" y="6361"/>
                      <a:pt x="219" y="6361"/>
                    </a:cubicBezTo>
                    <a:cubicBezTo>
                      <a:pt x="270" y="6361"/>
                      <a:pt x="335" y="6319"/>
                      <a:pt x="372" y="6319"/>
                    </a:cubicBezTo>
                    <a:cubicBezTo>
                      <a:pt x="496" y="6319"/>
                      <a:pt x="570" y="6418"/>
                      <a:pt x="694" y="6418"/>
                    </a:cubicBezTo>
                    <a:cubicBezTo>
                      <a:pt x="818" y="6418"/>
                      <a:pt x="893" y="6344"/>
                      <a:pt x="1016" y="6294"/>
                    </a:cubicBezTo>
                    <a:cubicBezTo>
                      <a:pt x="1240" y="6195"/>
                      <a:pt x="1512" y="6195"/>
                      <a:pt x="1785" y="6096"/>
                    </a:cubicBezTo>
                    <a:cubicBezTo>
                      <a:pt x="2033" y="6021"/>
                      <a:pt x="2206" y="5848"/>
                      <a:pt x="2355" y="5699"/>
                    </a:cubicBezTo>
                    <a:cubicBezTo>
                      <a:pt x="2702" y="5327"/>
                      <a:pt x="2876" y="4931"/>
                      <a:pt x="3049" y="4534"/>
                    </a:cubicBezTo>
                    <a:cubicBezTo>
                      <a:pt x="3471" y="3468"/>
                      <a:pt x="3818" y="2427"/>
                      <a:pt x="3867" y="1386"/>
                    </a:cubicBezTo>
                    <a:lnTo>
                      <a:pt x="3867" y="617"/>
                    </a:lnTo>
                    <a:cubicBezTo>
                      <a:pt x="3843" y="444"/>
                      <a:pt x="3917" y="121"/>
                      <a:pt x="3669" y="22"/>
                    </a:cubicBezTo>
                    <a:cubicBezTo>
                      <a:pt x="3625" y="7"/>
                      <a:pt x="3581" y="1"/>
                      <a:pt x="3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9" name="Google Shape;12299;p30"/>
              <p:cNvSpPr/>
              <p:nvPr/>
            </p:nvSpPr>
            <p:spPr>
              <a:xfrm>
                <a:off x="3837300" y="1381100"/>
                <a:ext cx="84300" cy="101900"/>
              </a:xfrm>
              <a:custGeom>
                <a:avLst/>
                <a:gdLst/>
                <a:ahLst/>
                <a:cxnLst/>
                <a:rect l="l" t="t" r="r" b="b"/>
                <a:pathLst>
                  <a:path w="3372" h="4076" extrusionOk="0">
                    <a:moveTo>
                      <a:pt x="2838" y="0"/>
                    </a:moveTo>
                    <a:cubicBezTo>
                      <a:pt x="2532" y="0"/>
                      <a:pt x="2105" y="321"/>
                      <a:pt x="1884" y="506"/>
                    </a:cubicBezTo>
                    <a:cubicBezTo>
                      <a:pt x="1388" y="1002"/>
                      <a:pt x="1016" y="1596"/>
                      <a:pt x="719" y="2117"/>
                    </a:cubicBezTo>
                    <a:cubicBezTo>
                      <a:pt x="521" y="2439"/>
                      <a:pt x="397" y="2762"/>
                      <a:pt x="273" y="3084"/>
                    </a:cubicBezTo>
                    <a:cubicBezTo>
                      <a:pt x="223" y="3233"/>
                      <a:pt x="174" y="3381"/>
                      <a:pt x="124" y="3580"/>
                    </a:cubicBezTo>
                    <a:cubicBezTo>
                      <a:pt x="78" y="3717"/>
                      <a:pt x="96" y="3917"/>
                      <a:pt x="21" y="4044"/>
                    </a:cubicBezTo>
                    <a:lnTo>
                      <a:pt x="21" y="4044"/>
                    </a:lnTo>
                    <a:cubicBezTo>
                      <a:pt x="335" y="3585"/>
                      <a:pt x="628" y="3148"/>
                      <a:pt x="992" y="2712"/>
                    </a:cubicBezTo>
                    <a:lnTo>
                      <a:pt x="992" y="2712"/>
                    </a:lnTo>
                    <a:cubicBezTo>
                      <a:pt x="992" y="3158"/>
                      <a:pt x="967" y="3580"/>
                      <a:pt x="892" y="4026"/>
                    </a:cubicBezTo>
                    <a:cubicBezTo>
                      <a:pt x="1314" y="3530"/>
                      <a:pt x="1587" y="2960"/>
                      <a:pt x="1760" y="2439"/>
                    </a:cubicBezTo>
                    <a:cubicBezTo>
                      <a:pt x="1859" y="2861"/>
                      <a:pt x="1934" y="3307"/>
                      <a:pt x="2008" y="3728"/>
                    </a:cubicBezTo>
                    <a:cubicBezTo>
                      <a:pt x="2330" y="3158"/>
                      <a:pt x="2677" y="2538"/>
                      <a:pt x="2876" y="1919"/>
                    </a:cubicBezTo>
                    <a:cubicBezTo>
                      <a:pt x="3074" y="1423"/>
                      <a:pt x="3371" y="580"/>
                      <a:pt x="3099" y="134"/>
                    </a:cubicBezTo>
                    <a:cubicBezTo>
                      <a:pt x="3035" y="38"/>
                      <a:pt x="2944" y="0"/>
                      <a:pt x="2838" y="0"/>
                    </a:cubicBezTo>
                    <a:close/>
                    <a:moveTo>
                      <a:pt x="21" y="4044"/>
                    </a:moveTo>
                    <a:cubicBezTo>
                      <a:pt x="14" y="4055"/>
                      <a:pt x="7" y="4065"/>
                      <a:pt x="0" y="4075"/>
                    </a:cubicBezTo>
                    <a:cubicBezTo>
                      <a:pt x="8" y="4066"/>
                      <a:pt x="15" y="4055"/>
                      <a:pt x="21" y="4044"/>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0" name="Google Shape;12300;p30"/>
              <p:cNvSpPr/>
              <p:nvPr/>
            </p:nvSpPr>
            <p:spPr>
              <a:xfrm>
                <a:off x="3710850" y="1347525"/>
                <a:ext cx="197725" cy="113150"/>
              </a:xfrm>
              <a:custGeom>
                <a:avLst/>
                <a:gdLst/>
                <a:ahLst/>
                <a:cxnLst/>
                <a:rect l="l" t="t" r="r" b="b"/>
                <a:pathLst>
                  <a:path w="7909" h="4526" extrusionOk="0">
                    <a:moveTo>
                      <a:pt x="7433" y="0"/>
                    </a:moveTo>
                    <a:cubicBezTo>
                      <a:pt x="7161" y="0"/>
                      <a:pt x="6669" y="194"/>
                      <a:pt x="6496" y="237"/>
                    </a:cubicBezTo>
                    <a:lnTo>
                      <a:pt x="5281" y="609"/>
                    </a:lnTo>
                    <a:cubicBezTo>
                      <a:pt x="4314" y="956"/>
                      <a:pt x="3447" y="1353"/>
                      <a:pt x="2653" y="1824"/>
                    </a:cubicBezTo>
                    <a:cubicBezTo>
                      <a:pt x="1587" y="2444"/>
                      <a:pt x="596" y="3212"/>
                      <a:pt x="75" y="4129"/>
                    </a:cubicBezTo>
                    <a:cubicBezTo>
                      <a:pt x="51" y="4154"/>
                      <a:pt x="1" y="4204"/>
                      <a:pt x="51" y="4253"/>
                    </a:cubicBezTo>
                    <a:cubicBezTo>
                      <a:pt x="61" y="4304"/>
                      <a:pt x="111" y="4317"/>
                      <a:pt x="178" y="4317"/>
                    </a:cubicBezTo>
                    <a:cubicBezTo>
                      <a:pt x="256" y="4317"/>
                      <a:pt x="356" y="4299"/>
                      <a:pt x="438" y="4299"/>
                    </a:cubicBezTo>
                    <a:cubicBezTo>
                      <a:pt x="459" y="4299"/>
                      <a:pt x="479" y="4300"/>
                      <a:pt x="497" y="4303"/>
                    </a:cubicBezTo>
                    <a:cubicBezTo>
                      <a:pt x="695" y="4328"/>
                      <a:pt x="720" y="4526"/>
                      <a:pt x="918" y="4526"/>
                    </a:cubicBezTo>
                    <a:cubicBezTo>
                      <a:pt x="1042" y="4526"/>
                      <a:pt x="1166" y="4452"/>
                      <a:pt x="1290" y="4427"/>
                    </a:cubicBezTo>
                    <a:cubicBezTo>
                      <a:pt x="1348" y="4419"/>
                      <a:pt x="1406" y="4416"/>
                      <a:pt x="1464" y="4416"/>
                    </a:cubicBezTo>
                    <a:cubicBezTo>
                      <a:pt x="1582" y="4416"/>
                      <a:pt x="1703" y="4427"/>
                      <a:pt x="1835" y="4427"/>
                    </a:cubicBezTo>
                    <a:cubicBezTo>
                      <a:pt x="2282" y="4427"/>
                      <a:pt x="2703" y="4179"/>
                      <a:pt x="3100" y="3956"/>
                    </a:cubicBezTo>
                    <a:cubicBezTo>
                      <a:pt x="4389" y="3212"/>
                      <a:pt x="5628" y="2419"/>
                      <a:pt x="6620" y="1452"/>
                    </a:cubicBezTo>
                    <a:cubicBezTo>
                      <a:pt x="6818" y="1229"/>
                      <a:pt x="7909" y="188"/>
                      <a:pt x="7537" y="14"/>
                    </a:cubicBezTo>
                    <a:cubicBezTo>
                      <a:pt x="7508" y="5"/>
                      <a:pt x="7473" y="0"/>
                      <a:pt x="74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1" name="Google Shape;12301;p30"/>
              <p:cNvSpPr/>
              <p:nvPr/>
            </p:nvSpPr>
            <p:spPr>
              <a:xfrm>
                <a:off x="3749275" y="1353400"/>
                <a:ext cx="140725" cy="80025"/>
              </a:xfrm>
              <a:custGeom>
                <a:avLst/>
                <a:gdLst/>
                <a:ahLst/>
                <a:cxnLst/>
                <a:rect l="l" t="t" r="r" b="b"/>
                <a:pathLst>
                  <a:path w="5629" h="3201" extrusionOk="0">
                    <a:moveTo>
                      <a:pt x="5133" y="1"/>
                    </a:moveTo>
                    <a:cubicBezTo>
                      <a:pt x="4973" y="1"/>
                      <a:pt x="4805" y="88"/>
                      <a:pt x="4612" y="176"/>
                    </a:cubicBezTo>
                    <a:cubicBezTo>
                      <a:pt x="3744" y="573"/>
                      <a:pt x="2876" y="969"/>
                      <a:pt x="2034" y="1415"/>
                    </a:cubicBezTo>
                    <a:cubicBezTo>
                      <a:pt x="1265" y="1812"/>
                      <a:pt x="447" y="2283"/>
                      <a:pt x="1" y="2903"/>
                    </a:cubicBezTo>
                    <a:cubicBezTo>
                      <a:pt x="621" y="2655"/>
                      <a:pt x="1240" y="2407"/>
                      <a:pt x="1811" y="2159"/>
                    </a:cubicBezTo>
                    <a:lnTo>
                      <a:pt x="1811" y="2159"/>
                    </a:lnTo>
                    <a:cubicBezTo>
                      <a:pt x="1488" y="2481"/>
                      <a:pt x="1191" y="2828"/>
                      <a:pt x="1017" y="3200"/>
                    </a:cubicBezTo>
                    <a:cubicBezTo>
                      <a:pt x="1563" y="2903"/>
                      <a:pt x="2133" y="2581"/>
                      <a:pt x="2678" y="2233"/>
                    </a:cubicBezTo>
                    <a:lnTo>
                      <a:pt x="2678" y="2233"/>
                    </a:lnTo>
                    <a:cubicBezTo>
                      <a:pt x="2629" y="2481"/>
                      <a:pt x="2529" y="2729"/>
                      <a:pt x="2405" y="2977"/>
                    </a:cubicBezTo>
                    <a:cubicBezTo>
                      <a:pt x="3521" y="2357"/>
                      <a:pt x="4488" y="1589"/>
                      <a:pt x="5231" y="721"/>
                    </a:cubicBezTo>
                    <a:cubicBezTo>
                      <a:pt x="5455" y="473"/>
                      <a:pt x="5628" y="176"/>
                      <a:pt x="5331" y="52"/>
                    </a:cubicBezTo>
                    <a:cubicBezTo>
                      <a:pt x="5265" y="16"/>
                      <a:pt x="5200" y="1"/>
                      <a:pt x="5133"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2" name="Google Shape;12302;p30"/>
              <p:cNvSpPr/>
              <p:nvPr/>
            </p:nvSpPr>
            <p:spPr>
              <a:xfrm>
                <a:off x="4011425" y="1323750"/>
                <a:ext cx="181000" cy="54975"/>
              </a:xfrm>
              <a:custGeom>
                <a:avLst/>
                <a:gdLst/>
                <a:ahLst/>
                <a:cxnLst/>
                <a:rect l="l" t="t" r="r" b="b"/>
                <a:pathLst>
                  <a:path w="7240" h="2199" extrusionOk="0">
                    <a:moveTo>
                      <a:pt x="2689" y="0"/>
                    </a:moveTo>
                    <a:cubicBezTo>
                      <a:pt x="2006" y="0"/>
                      <a:pt x="1318" y="49"/>
                      <a:pt x="621" y="98"/>
                    </a:cubicBezTo>
                    <a:cubicBezTo>
                      <a:pt x="323" y="147"/>
                      <a:pt x="1" y="321"/>
                      <a:pt x="174" y="544"/>
                    </a:cubicBezTo>
                    <a:cubicBezTo>
                      <a:pt x="323" y="717"/>
                      <a:pt x="720" y="891"/>
                      <a:pt x="992" y="1040"/>
                    </a:cubicBezTo>
                    <a:cubicBezTo>
                      <a:pt x="1538" y="1362"/>
                      <a:pt x="2158" y="1635"/>
                      <a:pt x="2827" y="1808"/>
                    </a:cubicBezTo>
                    <a:cubicBezTo>
                      <a:pt x="3628" y="2055"/>
                      <a:pt x="4480" y="2199"/>
                      <a:pt x="5411" y="2199"/>
                    </a:cubicBezTo>
                    <a:cubicBezTo>
                      <a:pt x="5604" y="2199"/>
                      <a:pt x="5800" y="2193"/>
                      <a:pt x="6000" y="2180"/>
                    </a:cubicBezTo>
                    <a:cubicBezTo>
                      <a:pt x="6248" y="2180"/>
                      <a:pt x="6446" y="2155"/>
                      <a:pt x="6694" y="2056"/>
                    </a:cubicBezTo>
                    <a:cubicBezTo>
                      <a:pt x="6917" y="1957"/>
                      <a:pt x="7140" y="1808"/>
                      <a:pt x="7190" y="1635"/>
                    </a:cubicBezTo>
                    <a:cubicBezTo>
                      <a:pt x="7239" y="1535"/>
                      <a:pt x="7190" y="1412"/>
                      <a:pt x="7140" y="1312"/>
                    </a:cubicBezTo>
                    <a:cubicBezTo>
                      <a:pt x="7016" y="1064"/>
                      <a:pt x="6768" y="916"/>
                      <a:pt x="6496" y="767"/>
                    </a:cubicBezTo>
                    <a:cubicBezTo>
                      <a:pt x="5752" y="346"/>
                      <a:pt x="4785" y="147"/>
                      <a:pt x="3769" y="48"/>
                    </a:cubicBezTo>
                    <a:cubicBezTo>
                      <a:pt x="3409" y="14"/>
                      <a:pt x="3050" y="0"/>
                      <a:pt x="26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3" name="Google Shape;12303;p30"/>
              <p:cNvSpPr/>
              <p:nvPr/>
            </p:nvSpPr>
            <p:spPr>
              <a:xfrm>
                <a:off x="4022600" y="1334025"/>
                <a:ext cx="119000" cy="37425"/>
              </a:xfrm>
              <a:custGeom>
                <a:avLst/>
                <a:gdLst/>
                <a:ahLst/>
                <a:cxnLst/>
                <a:rect l="l" t="t" r="r" b="b"/>
                <a:pathLst>
                  <a:path w="4760" h="1497" extrusionOk="0">
                    <a:moveTo>
                      <a:pt x="1303" y="0"/>
                    </a:moveTo>
                    <a:cubicBezTo>
                      <a:pt x="1087" y="0"/>
                      <a:pt x="867" y="3"/>
                      <a:pt x="645" y="9"/>
                    </a:cubicBezTo>
                    <a:cubicBezTo>
                      <a:pt x="422" y="9"/>
                      <a:pt x="0" y="9"/>
                      <a:pt x="25" y="257"/>
                    </a:cubicBezTo>
                    <a:cubicBezTo>
                      <a:pt x="50" y="455"/>
                      <a:pt x="422" y="579"/>
                      <a:pt x="620" y="653"/>
                    </a:cubicBezTo>
                    <a:cubicBezTo>
                      <a:pt x="1636" y="1100"/>
                      <a:pt x="2826" y="1397"/>
                      <a:pt x="4090" y="1496"/>
                    </a:cubicBezTo>
                    <a:cubicBezTo>
                      <a:pt x="3966" y="1372"/>
                      <a:pt x="3843" y="1248"/>
                      <a:pt x="3694" y="1124"/>
                    </a:cubicBezTo>
                    <a:cubicBezTo>
                      <a:pt x="4041" y="1100"/>
                      <a:pt x="4388" y="1075"/>
                      <a:pt x="4760" y="1025"/>
                    </a:cubicBezTo>
                    <a:cubicBezTo>
                      <a:pt x="4487" y="877"/>
                      <a:pt x="4214" y="728"/>
                      <a:pt x="3892" y="604"/>
                    </a:cubicBezTo>
                    <a:cubicBezTo>
                      <a:pt x="4115" y="530"/>
                      <a:pt x="4363" y="480"/>
                      <a:pt x="4586" y="381"/>
                    </a:cubicBezTo>
                    <a:cubicBezTo>
                      <a:pt x="4264" y="232"/>
                      <a:pt x="3892" y="158"/>
                      <a:pt x="3495" y="133"/>
                    </a:cubicBezTo>
                    <a:cubicBezTo>
                      <a:pt x="2765" y="37"/>
                      <a:pt x="2050" y="0"/>
                      <a:pt x="130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4" name="Google Shape;12304;p30"/>
              <p:cNvSpPr/>
              <p:nvPr/>
            </p:nvSpPr>
            <p:spPr>
              <a:xfrm>
                <a:off x="4021975" y="1262100"/>
                <a:ext cx="192750" cy="54450"/>
              </a:xfrm>
              <a:custGeom>
                <a:avLst/>
                <a:gdLst/>
                <a:ahLst/>
                <a:cxnLst/>
                <a:rect l="l" t="t" r="r" b="b"/>
                <a:pathLst>
                  <a:path w="7710" h="2178" extrusionOk="0">
                    <a:moveTo>
                      <a:pt x="6971" y="1"/>
                    </a:moveTo>
                    <a:cubicBezTo>
                      <a:pt x="6935" y="1"/>
                      <a:pt x="6900" y="4"/>
                      <a:pt x="6867" y="10"/>
                    </a:cubicBezTo>
                    <a:cubicBezTo>
                      <a:pt x="6619" y="10"/>
                      <a:pt x="6371" y="60"/>
                      <a:pt x="6123" y="109"/>
                    </a:cubicBezTo>
                    <a:cubicBezTo>
                      <a:pt x="4239" y="432"/>
                      <a:pt x="2355" y="779"/>
                      <a:pt x="521" y="1399"/>
                    </a:cubicBezTo>
                    <a:cubicBezTo>
                      <a:pt x="75" y="1547"/>
                      <a:pt x="0" y="1870"/>
                      <a:pt x="447" y="1894"/>
                    </a:cubicBezTo>
                    <a:cubicBezTo>
                      <a:pt x="918" y="1919"/>
                      <a:pt x="1364" y="1994"/>
                      <a:pt x="1785" y="2043"/>
                    </a:cubicBezTo>
                    <a:cubicBezTo>
                      <a:pt x="2459" y="2127"/>
                      <a:pt x="3167" y="2177"/>
                      <a:pt x="3878" y="2177"/>
                    </a:cubicBezTo>
                    <a:cubicBezTo>
                      <a:pt x="4214" y="2177"/>
                      <a:pt x="4550" y="2166"/>
                      <a:pt x="4884" y="2142"/>
                    </a:cubicBezTo>
                    <a:cubicBezTo>
                      <a:pt x="5454" y="2043"/>
                      <a:pt x="6024" y="2018"/>
                      <a:pt x="6619" y="1919"/>
                    </a:cubicBezTo>
                    <a:cubicBezTo>
                      <a:pt x="6817" y="1894"/>
                      <a:pt x="7065" y="1870"/>
                      <a:pt x="7189" y="1721"/>
                    </a:cubicBezTo>
                    <a:cubicBezTo>
                      <a:pt x="7313" y="1597"/>
                      <a:pt x="7239" y="1399"/>
                      <a:pt x="7338" y="1275"/>
                    </a:cubicBezTo>
                    <a:cubicBezTo>
                      <a:pt x="7388" y="1151"/>
                      <a:pt x="7586" y="1052"/>
                      <a:pt x="7611" y="928"/>
                    </a:cubicBezTo>
                    <a:cubicBezTo>
                      <a:pt x="7710" y="729"/>
                      <a:pt x="7462" y="605"/>
                      <a:pt x="7363" y="407"/>
                    </a:cubicBezTo>
                    <a:cubicBezTo>
                      <a:pt x="7313" y="283"/>
                      <a:pt x="7338" y="134"/>
                      <a:pt x="7239" y="60"/>
                    </a:cubicBezTo>
                    <a:cubicBezTo>
                      <a:pt x="7166" y="24"/>
                      <a:pt x="7067" y="1"/>
                      <a:pt x="69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5" name="Google Shape;12305;p30"/>
              <p:cNvSpPr/>
              <p:nvPr/>
            </p:nvSpPr>
            <p:spPr>
              <a:xfrm>
                <a:off x="4025700" y="1273575"/>
                <a:ext cx="125200" cy="39625"/>
              </a:xfrm>
              <a:custGeom>
                <a:avLst/>
                <a:gdLst/>
                <a:ahLst/>
                <a:cxnLst/>
                <a:rect l="l" t="t" r="r" b="b"/>
                <a:pathLst>
                  <a:path w="5008" h="1585" extrusionOk="0">
                    <a:moveTo>
                      <a:pt x="4397" y="0"/>
                    </a:moveTo>
                    <a:cubicBezTo>
                      <a:pt x="3266" y="0"/>
                      <a:pt x="2052" y="230"/>
                      <a:pt x="892" y="568"/>
                    </a:cubicBezTo>
                    <a:cubicBezTo>
                      <a:pt x="645" y="642"/>
                      <a:pt x="50" y="816"/>
                      <a:pt x="25" y="1064"/>
                    </a:cubicBezTo>
                    <a:cubicBezTo>
                      <a:pt x="0" y="1262"/>
                      <a:pt x="496" y="1386"/>
                      <a:pt x="669" y="1435"/>
                    </a:cubicBezTo>
                    <a:cubicBezTo>
                      <a:pt x="1289" y="1584"/>
                      <a:pt x="2033" y="1584"/>
                      <a:pt x="2776" y="1584"/>
                    </a:cubicBezTo>
                    <a:cubicBezTo>
                      <a:pt x="3247" y="1584"/>
                      <a:pt x="3719" y="1584"/>
                      <a:pt x="4214" y="1559"/>
                    </a:cubicBezTo>
                    <a:cubicBezTo>
                      <a:pt x="3867" y="1411"/>
                      <a:pt x="3495" y="1262"/>
                      <a:pt x="3074" y="1163"/>
                    </a:cubicBezTo>
                    <a:lnTo>
                      <a:pt x="5008" y="791"/>
                    </a:lnTo>
                    <a:cubicBezTo>
                      <a:pt x="4710" y="725"/>
                      <a:pt x="4369" y="692"/>
                      <a:pt x="4020" y="692"/>
                    </a:cubicBezTo>
                    <a:cubicBezTo>
                      <a:pt x="3845" y="692"/>
                      <a:pt x="3669" y="700"/>
                      <a:pt x="3495" y="716"/>
                    </a:cubicBezTo>
                    <a:cubicBezTo>
                      <a:pt x="3991" y="469"/>
                      <a:pt x="4487" y="270"/>
                      <a:pt x="4983" y="22"/>
                    </a:cubicBezTo>
                    <a:cubicBezTo>
                      <a:pt x="4790" y="8"/>
                      <a:pt x="4595" y="0"/>
                      <a:pt x="4397"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6" name="Google Shape;12306;p30"/>
              <p:cNvSpPr/>
              <p:nvPr/>
            </p:nvSpPr>
            <p:spPr>
              <a:xfrm>
                <a:off x="4013950" y="1165175"/>
                <a:ext cx="184675" cy="126900"/>
              </a:xfrm>
              <a:custGeom>
                <a:avLst/>
                <a:gdLst/>
                <a:ahLst/>
                <a:cxnLst/>
                <a:rect l="l" t="t" r="r" b="b"/>
                <a:pathLst>
                  <a:path w="7387" h="5076" extrusionOk="0">
                    <a:moveTo>
                      <a:pt x="6682" y="0"/>
                    </a:moveTo>
                    <a:cubicBezTo>
                      <a:pt x="6638" y="0"/>
                      <a:pt x="6592" y="6"/>
                      <a:pt x="6544" y="20"/>
                    </a:cubicBezTo>
                    <a:cubicBezTo>
                      <a:pt x="6395" y="45"/>
                      <a:pt x="6196" y="95"/>
                      <a:pt x="6048" y="169"/>
                    </a:cubicBezTo>
                    <a:cubicBezTo>
                      <a:pt x="5056" y="590"/>
                      <a:pt x="4189" y="1136"/>
                      <a:pt x="3370" y="1706"/>
                    </a:cubicBezTo>
                    <a:cubicBezTo>
                      <a:pt x="2875" y="2078"/>
                      <a:pt x="2428" y="2450"/>
                      <a:pt x="1957" y="2797"/>
                    </a:cubicBezTo>
                    <a:cubicBezTo>
                      <a:pt x="1486" y="3193"/>
                      <a:pt x="1015" y="3615"/>
                      <a:pt x="619" y="4036"/>
                    </a:cubicBezTo>
                    <a:cubicBezTo>
                      <a:pt x="396" y="4284"/>
                      <a:pt x="148" y="4532"/>
                      <a:pt x="73" y="4805"/>
                    </a:cubicBezTo>
                    <a:cubicBezTo>
                      <a:pt x="0" y="5009"/>
                      <a:pt x="57" y="5076"/>
                      <a:pt x="191" y="5076"/>
                    </a:cubicBezTo>
                    <a:cubicBezTo>
                      <a:pt x="285" y="5076"/>
                      <a:pt x="417" y="5044"/>
                      <a:pt x="569" y="5003"/>
                    </a:cubicBezTo>
                    <a:cubicBezTo>
                      <a:pt x="1362" y="4780"/>
                      <a:pt x="2181" y="4408"/>
                      <a:pt x="2924" y="4036"/>
                    </a:cubicBezTo>
                    <a:cubicBezTo>
                      <a:pt x="4486" y="3292"/>
                      <a:pt x="5924" y="2400"/>
                      <a:pt x="7138" y="1384"/>
                    </a:cubicBezTo>
                    <a:cubicBezTo>
                      <a:pt x="7188" y="1309"/>
                      <a:pt x="7213" y="1284"/>
                      <a:pt x="7262" y="1210"/>
                    </a:cubicBezTo>
                    <a:cubicBezTo>
                      <a:pt x="7287" y="1136"/>
                      <a:pt x="7163" y="1061"/>
                      <a:pt x="7138" y="962"/>
                    </a:cubicBezTo>
                    <a:cubicBezTo>
                      <a:pt x="7064" y="789"/>
                      <a:pt x="7386" y="466"/>
                      <a:pt x="7188" y="342"/>
                    </a:cubicBezTo>
                    <a:cubicBezTo>
                      <a:pt x="7138" y="318"/>
                      <a:pt x="7064" y="318"/>
                      <a:pt x="7039" y="293"/>
                    </a:cubicBezTo>
                    <a:cubicBezTo>
                      <a:pt x="6965" y="268"/>
                      <a:pt x="6965" y="169"/>
                      <a:pt x="6940" y="95"/>
                    </a:cubicBezTo>
                    <a:cubicBezTo>
                      <a:pt x="6887" y="41"/>
                      <a:pt x="6794" y="0"/>
                      <a:pt x="6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7" name="Google Shape;12307;p30"/>
              <p:cNvSpPr/>
              <p:nvPr/>
            </p:nvSpPr>
            <p:spPr>
              <a:xfrm>
                <a:off x="4020725" y="1204700"/>
                <a:ext cx="115925" cy="81075"/>
              </a:xfrm>
              <a:custGeom>
                <a:avLst/>
                <a:gdLst/>
                <a:ahLst/>
                <a:cxnLst/>
                <a:rect l="l" t="t" r="r" b="b"/>
                <a:pathLst>
                  <a:path w="4637" h="3243" extrusionOk="0">
                    <a:moveTo>
                      <a:pt x="3794" y="1"/>
                    </a:moveTo>
                    <a:cubicBezTo>
                      <a:pt x="3347" y="224"/>
                      <a:pt x="2951" y="497"/>
                      <a:pt x="2529" y="720"/>
                    </a:cubicBezTo>
                    <a:cubicBezTo>
                      <a:pt x="1835" y="1216"/>
                      <a:pt x="1240" y="1736"/>
                      <a:pt x="720" y="2306"/>
                    </a:cubicBezTo>
                    <a:cubicBezTo>
                      <a:pt x="571" y="2480"/>
                      <a:pt x="1" y="2976"/>
                      <a:pt x="50" y="3174"/>
                    </a:cubicBezTo>
                    <a:cubicBezTo>
                      <a:pt x="55" y="3223"/>
                      <a:pt x="92" y="3243"/>
                      <a:pt x="150" y="3243"/>
                    </a:cubicBezTo>
                    <a:cubicBezTo>
                      <a:pt x="388" y="3243"/>
                      <a:pt x="972" y="2907"/>
                      <a:pt x="1091" y="2827"/>
                    </a:cubicBezTo>
                    <a:cubicBezTo>
                      <a:pt x="2281" y="2207"/>
                      <a:pt x="3446" y="1563"/>
                      <a:pt x="4636" y="943"/>
                    </a:cubicBezTo>
                    <a:lnTo>
                      <a:pt x="4636" y="943"/>
                    </a:lnTo>
                    <a:cubicBezTo>
                      <a:pt x="4141" y="1067"/>
                      <a:pt x="3670" y="1166"/>
                      <a:pt x="3174" y="1290"/>
                    </a:cubicBezTo>
                    <a:cubicBezTo>
                      <a:pt x="3645" y="918"/>
                      <a:pt x="4091" y="497"/>
                      <a:pt x="4562" y="125"/>
                    </a:cubicBezTo>
                    <a:lnTo>
                      <a:pt x="4562" y="125"/>
                    </a:lnTo>
                    <a:cubicBezTo>
                      <a:pt x="3967" y="472"/>
                      <a:pt x="3347" y="794"/>
                      <a:pt x="2728" y="1067"/>
                    </a:cubicBezTo>
                    <a:cubicBezTo>
                      <a:pt x="2975" y="695"/>
                      <a:pt x="3347" y="323"/>
                      <a:pt x="3794"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8" name="Google Shape;12308;p30"/>
              <p:cNvSpPr/>
              <p:nvPr/>
            </p:nvSpPr>
            <p:spPr>
              <a:xfrm>
                <a:off x="3693500" y="1314975"/>
                <a:ext cx="212600" cy="64550"/>
              </a:xfrm>
              <a:custGeom>
                <a:avLst/>
                <a:gdLst/>
                <a:ahLst/>
                <a:cxnLst/>
                <a:rect l="l" t="t" r="r" b="b"/>
                <a:pathLst>
                  <a:path w="8504" h="2582" extrusionOk="0">
                    <a:moveTo>
                      <a:pt x="5969" y="1"/>
                    </a:moveTo>
                    <a:cubicBezTo>
                      <a:pt x="5740" y="1"/>
                      <a:pt x="5510" y="2"/>
                      <a:pt x="5281" y="2"/>
                    </a:cubicBezTo>
                    <a:cubicBezTo>
                      <a:pt x="3843" y="2"/>
                      <a:pt x="2356" y="27"/>
                      <a:pt x="893" y="424"/>
                    </a:cubicBezTo>
                    <a:cubicBezTo>
                      <a:pt x="695" y="498"/>
                      <a:pt x="497" y="548"/>
                      <a:pt x="298" y="672"/>
                    </a:cubicBezTo>
                    <a:cubicBezTo>
                      <a:pt x="150" y="796"/>
                      <a:pt x="1" y="969"/>
                      <a:pt x="26" y="1118"/>
                    </a:cubicBezTo>
                    <a:cubicBezTo>
                      <a:pt x="26" y="1217"/>
                      <a:pt x="75" y="1292"/>
                      <a:pt x="125" y="1391"/>
                    </a:cubicBezTo>
                    <a:cubicBezTo>
                      <a:pt x="150" y="1515"/>
                      <a:pt x="75" y="1639"/>
                      <a:pt x="125" y="1763"/>
                    </a:cubicBezTo>
                    <a:cubicBezTo>
                      <a:pt x="125" y="1961"/>
                      <a:pt x="274" y="2110"/>
                      <a:pt x="397" y="2258"/>
                    </a:cubicBezTo>
                    <a:cubicBezTo>
                      <a:pt x="497" y="2357"/>
                      <a:pt x="546" y="2457"/>
                      <a:pt x="670" y="2506"/>
                    </a:cubicBezTo>
                    <a:cubicBezTo>
                      <a:pt x="790" y="2561"/>
                      <a:pt x="929" y="2582"/>
                      <a:pt x="1077" y="2582"/>
                    </a:cubicBezTo>
                    <a:cubicBezTo>
                      <a:pt x="1265" y="2582"/>
                      <a:pt x="1467" y="2548"/>
                      <a:pt x="1662" y="2506"/>
                    </a:cubicBezTo>
                    <a:cubicBezTo>
                      <a:pt x="2430" y="2357"/>
                      <a:pt x="3174" y="2159"/>
                      <a:pt x="3967" y="2010"/>
                    </a:cubicBezTo>
                    <a:cubicBezTo>
                      <a:pt x="4389" y="1911"/>
                      <a:pt x="4860" y="1837"/>
                      <a:pt x="5256" y="1663"/>
                    </a:cubicBezTo>
                    <a:cubicBezTo>
                      <a:pt x="5727" y="1515"/>
                      <a:pt x="6149" y="1341"/>
                      <a:pt x="6595" y="1143"/>
                    </a:cubicBezTo>
                    <a:cubicBezTo>
                      <a:pt x="7066" y="969"/>
                      <a:pt x="7512" y="746"/>
                      <a:pt x="7983" y="548"/>
                    </a:cubicBezTo>
                    <a:cubicBezTo>
                      <a:pt x="8429" y="374"/>
                      <a:pt x="8504" y="176"/>
                      <a:pt x="8008" y="126"/>
                    </a:cubicBezTo>
                    <a:cubicBezTo>
                      <a:pt x="7339" y="15"/>
                      <a:pt x="6655" y="1"/>
                      <a:pt x="59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9" name="Google Shape;12309;p30"/>
              <p:cNvSpPr/>
              <p:nvPr/>
            </p:nvSpPr>
            <p:spPr>
              <a:xfrm>
                <a:off x="3766625" y="1316275"/>
                <a:ext cx="117800" cy="37425"/>
              </a:xfrm>
              <a:custGeom>
                <a:avLst/>
                <a:gdLst/>
                <a:ahLst/>
                <a:cxnLst/>
                <a:rect l="l" t="t" r="r" b="b"/>
                <a:pathLst>
                  <a:path w="4712" h="1497" extrusionOk="0">
                    <a:moveTo>
                      <a:pt x="30" y="366"/>
                    </a:moveTo>
                    <a:lnTo>
                      <a:pt x="30" y="366"/>
                    </a:lnTo>
                    <a:cubicBezTo>
                      <a:pt x="20" y="368"/>
                      <a:pt x="10" y="370"/>
                      <a:pt x="1" y="372"/>
                    </a:cubicBezTo>
                    <a:cubicBezTo>
                      <a:pt x="11" y="370"/>
                      <a:pt x="20" y="368"/>
                      <a:pt x="30" y="366"/>
                    </a:cubicBezTo>
                    <a:close/>
                    <a:moveTo>
                      <a:pt x="2703" y="0"/>
                    </a:moveTo>
                    <a:cubicBezTo>
                      <a:pt x="1796" y="74"/>
                      <a:pt x="889" y="196"/>
                      <a:pt x="30" y="366"/>
                    </a:cubicBezTo>
                    <a:lnTo>
                      <a:pt x="30" y="366"/>
                    </a:lnTo>
                    <a:cubicBezTo>
                      <a:pt x="48" y="363"/>
                      <a:pt x="66" y="362"/>
                      <a:pt x="85" y="362"/>
                    </a:cubicBezTo>
                    <a:cubicBezTo>
                      <a:pt x="165" y="362"/>
                      <a:pt x="251" y="385"/>
                      <a:pt x="323" y="421"/>
                    </a:cubicBezTo>
                    <a:cubicBezTo>
                      <a:pt x="621" y="496"/>
                      <a:pt x="943" y="595"/>
                      <a:pt x="1290" y="694"/>
                    </a:cubicBezTo>
                    <a:cubicBezTo>
                      <a:pt x="869" y="744"/>
                      <a:pt x="472" y="868"/>
                      <a:pt x="100" y="992"/>
                    </a:cubicBezTo>
                    <a:cubicBezTo>
                      <a:pt x="670" y="1041"/>
                      <a:pt x="1240" y="1041"/>
                      <a:pt x="1811" y="1041"/>
                    </a:cubicBezTo>
                    <a:cubicBezTo>
                      <a:pt x="1464" y="1116"/>
                      <a:pt x="1092" y="1289"/>
                      <a:pt x="794" y="1438"/>
                    </a:cubicBezTo>
                    <a:cubicBezTo>
                      <a:pt x="1000" y="1477"/>
                      <a:pt x="1218" y="1497"/>
                      <a:pt x="1443" y="1497"/>
                    </a:cubicBezTo>
                    <a:cubicBezTo>
                      <a:pt x="1924" y="1497"/>
                      <a:pt x="2436" y="1408"/>
                      <a:pt x="2926" y="1240"/>
                    </a:cubicBezTo>
                    <a:cubicBezTo>
                      <a:pt x="3521" y="1066"/>
                      <a:pt x="4066" y="719"/>
                      <a:pt x="4587" y="421"/>
                    </a:cubicBezTo>
                    <a:cubicBezTo>
                      <a:pt x="4661" y="372"/>
                      <a:pt x="4711" y="322"/>
                      <a:pt x="4711" y="248"/>
                    </a:cubicBezTo>
                    <a:cubicBezTo>
                      <a:pt x="4711" y="198"/>
                      <a:pt x="4017" y="99"/>
                      <a:pt x="3918" y="99"/>
                    </a:cubicBezTo>
                    <a:cubicBezTo>
                      <a:pt x="3521" y="50"/>
                      <a:pt x="3100" y="0"/>
                      <a:pt x="2703"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0" name="Google Shape;12310;p30"/>
              <p:cNvSpPr/>
              <p:nvPr/>
            </p:nvSpPr>
            <p:spPr>
              <a:xfrm>
                <a:off x="3987275" y="1118850"/>
                <a:ext cx="123975" cy="158400"/>
              </a:xfrm>
              <a:custGeom>
                <a:avLst/>
                <a:gdLst/>
                <a:ahLst/>
                <a:cxnLst/>
                <a:rect l="l" t="t" r="r" b="b"/>
                <a:pathLst>
                  <a:path w="4959" h="6336" extrusionOk="0">
                    <a:moveTo>
                      <a:pt x="4480" y="1"/>
                    </a:moveTo>
                    <a:cubicBezTo>
                      <a:pt x="4353" y="1"/>
                      <a:pt x="4172" y="96"/>
                      <a:pt x="4013" y="96"/>
                    </a:cubicBezTo>
                    <a:cubicBezTo>
                      <a:pt x="3988" y="96"/>
                      <a:pt x="3965" y="93"/>
                      <a:pt x="3942" y="88"/>
                    </a:cubicBezTo>
                    <a:cubicBezTo>
                      <a:pt x="3867" y="64"/>
                      <a:pt x="3793" y="39"/>
                      <a:pt x="3743" y="39"/>
                    </a:cubicBezTo>
                    <a:cubicBezTo>
                      <a:pt x="3714" y="34"/>
                      <a:pt x="3684" y="32"/>
                      <a:pt x="3654" y="32"/>
                    </a:cubicBezTo>
                    <a:cubicBezTo>
                      <a:pt x="3511" y="32"/>
                      <a:pt x="3371" y="81"/>
                      <a:pt x="3248" y="163"/>
                    </a:cubicBezTo>
                    <a:cubicBezTo>
                      <a:pt x="3074" y="262"/>
                      <a:pt x="3000" y="336"/>
                      <a:pt x="2876" y="460"/>
                    </a:cubicBezTo>
                    <a:cubicBezTo>
                      <a:pt x="1958" y="1402"/>
                      <a:pt x="1339" y="2419"/>
                      <a:pt x="893" y="3435"/>
                    </a:cubicBezTo>
                    <a:cubicBezTo>
                      <a:pt x="471" y="4402"/>
                      <a:pt x="198" y="5344"/>
                      <a:pt x="0" y="6286"/>
                    </a:cubicBezTo>
                    <a:lnTo>
                      <a:pt x="0" y="6335"/>
                    </a:lnTo>
                    <a:lnTo>
                      <a:pt x="74" y="6335"/>
                    </a:lnTo>
                    <a:cubicBezTo>
                      <a:pt x="322" y="6335"/>
                      <a:pt x="570" y="6162"/>
                      <a:pt x="744" y="6013"/>
                    </a:cubicBezTo>
                    <a:cubicBezTo>
                      <a:pt x="2578" y="4501"/>
                      <a:pt x="4140" y="2617"/>
                      <a:pt x="4884" y="782"/>
                    </a:cubicBezTo>
                    <a:cubicBezTo>
                      <a:pt x="4908" y="634"/>
                      <a:pt x="4958" y="460"/>
                      <a:pt x="4884" y="386"/>
                    </a:cubicBezTo>
                    <a:cubicBezTo>
                      <a:pt x="4809" y="287"/>
                      <a:pt x="4685" y="262"/>
                      <a:pt x="4661" y="187"/>
                    </a:cubicBezTo>
                    <a:cubicBezTo>
                      <a:pt x="4636" y="138"/>
                      <a:pt x="4636" y="64"/>
                      <a:pt x="4586" y="39"/>
                    </a:cubicBezTo>
                    <a:cubicBezTo>
                      <a:pt x="4559" y="11"/>
                      <a:pt x="4522"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1" name="Google Shape;12311;p30"/>
              <p:cNvSpPr/>
              <p:nvPr/>
            </p:nvSpPr>
            <p:spPr>
              <a:xfrm>
                <a:off x="3989125" y="1148925"/>
                <a:ext cx="90500" cy="127350"/>
              </a:xfrm>
              <a:custGeom>
                <a:avLst/>
                <a:gdLst/>
                <a:ahLst/>
                <a:cxnLst/>
                <a:rect l="l" t="t" r="r" b="b"/>
                <a:pathLst>
                  <a:path w="3620" h="5094" extrusionOk="0">
                    <a:moveTo>
                      <a:pt x="2876" y="1"/>
                    </a:moveTo>
                    <a:lnTo>
                      <a:pt x="2876" y="1"/>
                    </a:lnTo>
                    <a:cubicBezTo>
                      <a:pt x="2207" y="621"/>
                      <a:pt x="1686" y="1315"/>
                      <a:pt x="1240" y="2034"/>
                    </a:cubicBezTo>
                    <a:cubicBezTo>
                      <a:pt x="744" y="2827"/>
                      <a:pt x="397" y="3670"/>
                      <a:pt x="124" y="4463"/>
                    </a:cubicBezTo>
                    <a:cubicBezTo>
                      <a:pt x="75" y="4686"/>
                      <a:pt x="0" y="4909"/>
                      <a:pt x="124" y="5083"/>
                    </a:cubicBezTo>
                    <a:cubicBezTo>
                      <a:pt x="143" y="5090"/>
                      <a:pt x="164" y="5094"/>
                      <a:pt x="186" y="5094"/>
                    </a:cubicBezTo>
                    <a:cubicBezTo>
                      <a:pt x="306" y="5094"/>
                      <a:pt x="458" y="4986"/>
                      <a:pt x="521" y="4860"/>
                    </a:cubicBezTo>
                    <a:cubicBezTo>
                      <a:pt x="1265" y="4091"/>
                      <a:pt x="1860" y="3347"/>
                      <a:pt x="2479" y="2554"/>
                    </a:cubicBezTo>
                    <a:cubicBezTo>
                      <a:pt x="2975" y="1860"/>
                      <a:pt x="3471" y="1191"/>
                      <a:pt x="3620" y="497"/>
                    </a:cubicBezTo>
                    <a:lnTo>
                      <a:pt x="3620" y="497"/>
                    </a:lnTo>
                    <a:cubicBezTo>
                      <a:pt x="3471" y="596"/>
                      <a:pt x="3297" y="720"/>
                      <a:pt x="3099" y="819"/>
                    </a:cubicBezTo>
                    <a:cubicBezTo>
                      <a:pt x="3248" y="596"/>
                      <a:pt x="3372" y="348"/>
                      <a:pt x="3446" y="100"/>
                    </a:cubicBezTo>
                    <a:lnTo>
                      <a:pt x="3446" y="100"/>
                    </a:lnTo>
                    <a:cubicBezTo>
                      <a:pt x="3198" y="298"/>
                      <a:pt x="2950" y="472"/>
                      <a:pt x="2727" y="670"/>
                    </a:cubicBezTo>
                    <a:cubicBezTo>
                      <a:pt x="2826" y="447"/>
                      <a:pt x="2876" y="224"/>
                      <a:pt x="2876"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2" name="Google Shape;12312;p30"/>
              <p:cNvSpPr/>
              <p:nvPr/>
            </p:nvSpPr>
            <p:spPr>
              <a:xfrm>
                <a:off x="3767875" y="1203475"/>
                <a:ext cx="144425" cy="101650"/>
              </a:xfrm>
              <a:custGeom>
                <a:avLst/>
                <a:gdLst/>
                <a:ahLst/>
                <a:cxnLst/>
                <a:rect l="l" t="t" r="r" b="b"/>
                <a:pathLst>
                  <a:path w="5777" h="4066" extrusionOk="0">
                    <a:moveTo>
                      <a:pt x="1314" y="0"/>
                    </a:moveTo>
                    <a:cubicBezTo>
                      <a:pt x="1116" y="0"/>
                      <a:pt x="868" y="25"/>
                      <a:pt x="695" y="149"/>
                    </a:cubicBezTo>
                    <a:cubicBezTo>
                      <a:pt x="645" y="223"/>
                      <a:pt x="596" y="273"/>
                      <a:pt x="546" y="298"/>
                    </a:cubicBezTo>
                    <a:cubicBezTo>
                      <a:pt x="397" y="397"/>
                      <a:pt x="75" y="372"/>
                      <a:pt x="25" y="496"/>
                    </a:cubicBezTo>
                    <a:cubicBezTo>
                      <a:pt x="1" y="521"/>
                      <a:pt x="25" y="546"/>
                      <a:pt x="25" y="595"/>
                    </a:cubicBezTo>
                    <a:cubicBezTo>
                      <a:pt x="75" y="769"/>
                      <a:pt x="199" y="918"/>
                      <a:pt x="298" y="1091"/>
                    </a:cubicBezTo>
                    <a:cubicBezTo>
                      <a:pt x="620" y="1512"/>
                      <a:pt x="992" y="1884"/>
                      <a:pt x="1414" y="2231"/>
                    </a:cubicBezTo>
                    <a:cubicBezTo>
                      <a:pt x="1686" y="2479"/>
                      <a:pt x="2009" y="2653"/>
                      <a:pt x="2356" y="2851"/>
                    </a:cubicBezTo>
                    <a:cubicBezTo>
                      <a:pt x="2876" y="3124"/>
                      <a:pt x="3422" y="3397"/>
                      <a:pt x="4016" y="3570"/>
                    </a:cubicBezTo>
                    <a:cubicBezTo>
                      <a:pt x="4314" y="3694"/>
                      <a:pt x="4636" y="3768"/>
                      <a:pt x="4934" y="3868"/>
                    </a:cubicBezTo>
                    <a:cubicBezTo>
                      <a:pt x="5033" y="3892"/>
                      <a:pt x="5777" y="4066"/>
                      <a:pt x="5777" y="4066"/>
                    </a:cubicBezTo>
                    <a:cubicBezTo>
                      <a:pt x="5529" y="2702"/>
                      <a:pt x="4636" y="1463"/>
                      <a:pt x="3248" y="620"/>
                    </a:cubicBezTo>
                    <a:cubicBezTo>
                      <a:pt x="2727" y="273"/>
                      <a:pt x="2108" y="25"/>
                      <a:pt x="1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3" name="Google Shape;12313;p30"/>
              <p:cNvSpPr/>
              <p:nvPr/>
            </p:nvSpPr>
            <p:spPr>
              <a:xfrm>
                <a:off x="3823650" y="1248100"/>
                <a:ext cx="81225" cy="51450"/>
              </a:xfrm>
              <a:custGeom>
                <a:avLst/>
                <a:gdLst/>
                <a:ahLst/>
                <a:cxnLst/>
                <a:rect l="l" t="t" r="r" b="b"/>
                <a:pathLst>
                  <a:path w="3249" h="2058" extrusionOk="0">
                    <a:moveTo>
                      <a:pt x="1513" y="0"/>
                    </a:moveTo>
                    <a:cubicBezTo>
                      <a:pt x="1516" y="6"/>
                      <a:pt x="1520" y="12"/>
                      <a:pt x="1525" y="18"/>
                    </a:cubicBezTo>
                    <a:lnTo>
                      <a:pt x="1525" y="18"/>
                    </a:lnTo>
                    <a:cubicBezTo>
                      <a:pt x="1521" y="12"/>
                      <a:pt x="1517" y="6"/>
                      <a:pt x="1513" y="0"/>
                    </a:cubicBezTo>
                    <a:close/>
                    <a:moveTo>
                      <a:pt x="1525" y="18"/>
                    </a:moveTo>
                    <a:cubicBezTo>
                      <a:pt x="1668" y="237"/>
                      <a:pt x="1788" y="479"/>
                      <a:pt x="1885" y="744"/>
                    </a:cubicBezTo>
                    <a:cubicBezTo>
                      <a:pt x="1538" y="546"/>
                      <a:pt x="1166" y="347"/>
                      <a:pt x="720" y="248"/>
                    </a:cubicBezTo>
                    <a:lnTo>
                      <a:pt x="720" y="248"/>
                    </a:lnTo>
                    <a:cubicBezTo>
                      <a:pt x="893" y="496"/>
                      <a:pt x="1042" y="719"/>
                      <a:pt x="1141" y="967"/>
                    </a:cubicBezTo>
                    <a:cubicBezTo>
                      <a:pt x="769" y="917"/>
                      <a:pt x="372" y="868"/>
                      <a:pt x="1" y="818"/>
                    </a:cubicBezTo>
                    <a:lnTo>
                      <a:pt x="1" y="818"/>
                    </a:lnTo>
                    <a:cubicBezTo>
                      <a:pt x="273" y="1240"/>
                      <a:pt x="769" y="1537"/>
                      <a:pt x="1364" y="1711"/>
                    </a:cubicBezTo>
                    <a:cubicBezTo>
                      <a:pt x="1736" y="1810"/>
                      <a:pt x="2256" y="2033"/>
                      <a:pt x="2752" y="2058"/>
                    </a:cubicBezTo>
                    <a:cubicBezTo>
                      <a:pt x="3248" y="2008"/>
                      <a:pt x="3199" y="1636"/>
                      <a:pt x="3124" y="1438"/>
                    </a:cubicBezTo>
                    <a:cubicBezTo>
                      <a:pt x="2951" y="1116"/>
                      <a:pt x="2752" y="843"/>
                      <a:pt x="2455" y="595"/>
                    </a:cubicBezTo>
                    <a:cubicBezTo>
                      <a:pt x="2306" y="471"/>
                      <a:pt x="2157" y="347"/>
                      <a:pt x="2009" y="248"/>
                    </a:cubicBezTo>
                    <a:cubicBezTo>
                      <a:pt x="1892" y="202"/>
                      <a:pt x="1601" y="111"/>
                      <a:pt x="1525" y="18"/>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4" name="Google Shape;12314;p30"/>
              <p:cNvSpPr/>
              <p:nvPr/>
            </p:nvSpPr>
            <p:spPr>
              <a:xfrm>
                <a:off x="3920325" y="1119475"/>
                <a:ext cx="77500" cy="162550"/>
              </a:xfrm>
              <a:custGeom>
                <a:avLst/>
                <a:gdLst/>
                <a:ahLst/>
                <a:cxnLst/>
                <a:rect l="l" t="t" r="r" b="b"/>
                <a:pathLst>
                  <a:path w="3100" h="6502" extrusionOk="0">
                    <a:moveTo>
                      <a:pt x="2207" y="1"/>
                    </a:moveTo>
                    <a:cubicBezTo>
                      <a:pt x="1990" y="1"/>
                      <a:pt x="1774" y="169"/>
                      <a:pt x="1557" y="169"/>
                    </a:cubicBezTo>
                    <a:cubicBezTo>
                      <a:pt x="1534" y="169"/>
                      <a:pt x="1511" y="167"/>
                      <a:pt x="1488" y="162"/>
                    </a:cubicBezTo>
                    <a:cubicBezTo>
                      <a:pt x="1456" y="153"/>
                      <a:pt x="1425" y="149"/>
                      <a:pt x="1396" y="149"/>
                    </a:cubicBezTo>
                    <a:cubicBezTo>
                      <a:pt x="1109" y="149"/>
                      <a:pt x="956" y="555"/>
                      <a:pt x="844" y="757"/>
                    </a:cubicBezTo>
                    <a:cubicBezTo>
                      <a:pt x="645" y="1030"/>
                      <a:pt x="497" y="1352"/>
                      <a:pt x="373" y="1650"/>
                    </a:cubicBezTo>
                    <a:cubicBezTo>
                      <a:pt x="125" y="2245"/>
                      <a:pt x="1" y="2865"/>
                      <a:pt x="1" y="3459"/>
                    </a:cubicBezTo>
                    <a:cubicBezTo>
                      <a:pt x="1" y="4253"/>
                      <a:pt x="224" y="5021"/>
                      <a:pt x="670" y="5691"/>
                    </a:cubicBezTo>
                    <a:cubicBezTo>
                      <a:pt x="819" y="5889"/>
                      <a:pt x="1042" y="6310"/>
                      <a:pt x="1364" y="6459"/>
                    </a:cubicBezTo>
                    <a:cubicBezTo>
                      <a:pt x="1428" y="6489"/>
                      <a:pt x="1489" y="6502"/>
                      <a:pt x="1547" y="6502"/>
                    </a:cubicBezTo>
                    <a:cubicBezTo>
                      <a:pt x="1832" y="6502"/>
                      <a:pt x="2050" y="6194"/>
                      <a:pt x="2133" y="5988"/>
                    </a:cubicBezTo>
                    <a:cubicBezTo>
                      <a:pt x="2505" y="4798"/>
                      <a:pt x="2678" y="3633"/>
                      <a:pt x="2901" y="2468"/>
                    </a:cubicBezTo>
                    <a:cubicBezTo>
                      <a:pt x="2976" y="2096"/>
                      <a:pt x="3025" y="1749"/>
                      <a:pt x="3050" y="1377"/>
                    </a:cubicBezTo>
                    <a:cubicBezTo>
                      <a:pt x="3100" y="1129"/>
                      <a:pt x="3100" y="832"/>
                      <a:pt x="3000" y="633"/>
                    </a:cubicBezTo>
                    <a:cubicBezTo>
                      <a:pt x="2901" y="435"/>
                      <a:pt x="2629" y="63"/>
                      <a:pt x="2306" y="14"/>
                    </a:cubicBezTo>
                    <a:cubicBezTo>
                      <a:pt x="2273" y="5"/>
                      <a:pt x="2240" y="1"/>
                      <a:pt x="2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5" name="Google Shape;12315;p30"/>
              <p:cNvSpPr/>
              <p:nvPr/>
            </p:nvSpPr>
            <p:spPr>
              <a:xfrm>
                <a:off x="3933350" y="1176200"/>
                <a:ext cx="42175" cy="96200"/>
              </a:xfrm>
              <a:custGeom>
                <a:avLst/>
                <a:gdLst/>
                <a:ahLst/>
                <a:cxnLst/>
                <a:rect l="l" t="t" r="r" b="b"/>
                <a:pathLst>
                  <a:path w="1687" h="3848" extrusionOk="0">
                    <a:moveTo>
                      <a:pt x="521" y="1"/>
                    </a:moveTo>
                    <a:cubicBezTo>
                      <a:pt x="347" y="372"/>
                      <a:pt x="248" y="744"/>
                      <a:pt x="224" y="1116"/>
                    </a:cubicBezTo>
                    <a:cubicBezTo>
                      <a:pt x="174" y="1339"/>
                      <a:pt x="25" y="1587"/>
                      <a:pt x="25" y="1835"/>
                    </a:cubicBezTo>
                    <a:cubicBezTo>
                      <a:pt x="0" y="2480"/>
                      <a:pt x="496" y="3198"/>
                      <a:pt x="893" y="3694"/>
                    </a:cubicBezTo>
                    <a:cubicBezTo>
                      <a:pt x="957" y="3780"/>
                      <a:pt x="1059" y="3848"/>
                      <a:pt x="1183" y="3848"/>
                    </a:cubicBezTo>
                    <a:cubicBezTo>
                      <a:pt x="1201" y="3848"/>
                      <a:pt x="1220" y="3846"/>
                      <a:pt x="1240" y="3843"/>
                    </a:cubicBezTo>
                    <a:lnTo>
                      <a:pt x="1513" y="2356"/>
                    </a:lnTo>
                    <a:cubicBezTo>
                      <a:pt x="1587" y="1959"/>
                      <a:pt x="1686" y="1562"/>
                      <a:pt x="1612" y="1190"/>
                    </a:cubicBezTo>
                    <a:lnTo>
                      <a:pt x="1612" y="1190"/>
                    </a:lnTo>
                    <a:cubicBezTo>
                      <a:pt x="1513" y="1265"/>
                      <a:pt x="1438" y="1389"/>
                      <a:pt x="1339" y="1488"/>
                    </a:cubicBezTo>
                    <a:cubicBezTo>
                      <a:pt x="1364" y="1017"/>
                      <a:pt x="1314" y="571"/>
                      <a:pt x="1141" y="149"/>
                    </a:cubicBezTo>
                    <a:cubicBezTo>
                      <a:pt x="1017" y="372"/>
                      <a:pt x="967" y="571"/>
                      <a:pt x="942" y="769"/>
                    </a:cubicBezTo>
                    <a:cubicBezTo>
                      <a:pt x="818" y="496"/>
                      <a:pt x="695" y="248"/>
                      <a:pt x="521"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6" name="Google Shape;12316;p30"/>
              <p:cNvSpPr/>
              <p:nvPr/>
            </p:nvSpPr>
            <p:spPr>
              <a:xfrm>
                <a:off x="3707150" y="1252125"/>
                <a:ext cx="195225" cy="73700"/>
              </a:xfrm>
              <a:custGeom>
                <a:avLst/>
                <a:gdLst/>
                <a:ahLst/>
                <a:cxnLst/>
                <a:rect l="l" t="t" r="r" b="b"/>
                <a:pathLst>
                  <a:path w="7809" h="2948" extrusionOk="0">
                    <a:moveTo>
                      <a:pt x="1537" y="0"/>
                    </a:moveTo>
                    <a:cubicBezTo>
                      <a:pt x="1432" y="0"/>
                      <a:pt x="1326" y="13"/>
                      <a:pt x="1215" y="62"/>
                    </a:cubicBezTo>
                    <a:cubicBezTo>
                      <a:pt x="1017" y="161"/>
                      <a:pt x="893" y="285"/>
                      <a:pt x="744" y="409"/>
                    </a:cubicBezTo>
                    <a:cubicBezTo>
                      <a:pt x="570" y="558"/>
                      <a:pt x="322" y="657"/>
                      <a:pt x="149" y="831"/>
                    </a:cubicBezTo>
                    <a:cubicBezTo>
                      <a:pt x="0" y="1004"/>
                      <a:pt x="75" y="1128"/>
                      <a:pt x="99" y="1252"/>
                    </a:cubicBezTo>
                    <a:cubicBezTo>
                      <a:pt x="124" y="1302"/>
                      <a:pt x="149" y="1302"/>
                      <a:pt x="149" y="1401"/>
                    </a:cubicBezTo>
                    <a:cubicBezTo>
                      <a:pt x="149" y="1451"/>
                      <a:pt x="124" y="1525"/>
                      <a:pt x="149" y="1624"/>
                    </a:cubicBezTo>
                    <a:cubicBezTo>
                      <a:pt x="199" y="1872"/>
                      <a:pt x="446" y="2120"/>
                      <a:pt x="719" y="2244"/>
                    </a:cubicBezTo>
                    <a:cubicBezTo>
                      <a:pt x="2013" y="2761"/>
                      <a:pt x="3705" y="2948"/>
                      <a:pt x="5387" y="2948"/>
                    </a:cubicBezTo>
                    <a:cubicBezTo>
                      <a:pt x="5961" y="2948"/>
                      <a:pt x="6535" y="2926"/>
                      <a:pt x="7090" y="2888"/>
                    </a:cubicBezTo>
                    <a:cubicBezTo>
                      <a:pt x="7338" y="2864"/>
                      <a:pt x="7660" y="2789"/>
                      <a:pt x="7759" y="2640"/>
                    </a:cubicBezTo>
                    <a:cubicBezTo>
                      <a:pt x="7809" y="2467"/>
                      <a:pt x="7710" y="2393"/>
                      <a:pt x="7586" y="2293"/>
                    </a:cubicBezTo>
                    <a:cubicBezTo>
                      <a:pt x="7065" y="1822"/>
                      <a:pt x="6421" y="1500"/>
                      <a:pt x="5727" y="1178"/>
                    </a:cubicBezTo>
                    <a:cubicBezTo>
                      <a:pt x="5553" y="1079"/>
                      <a:pt x="5355" y="1029"/>
                      <a:pt x="5181" y="930"/>
                    </a:cubicBezTo>
                    <a:cubicBezTo>
                      <a:pt x="4140" y="508"/>
                      <a:pt x="3099" y="62"/>
                      <a:pt x="1859" y="13"/>
                    </a:cubicBezTo>
                    <a:cubicBezTo>
                      <a:pt x="1748" y="13"/>
                      <a:pt x="1643" y="0"/>
                      <a:pt x="15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7" name="Google Shape;12317;p30"/>
              <p:cNvSpPr/>
              <p:nvPr/>
            </p:nvSpPr>
            <p:spPr>
              <a:xfrm>
                <a:off x="3771600" y="1278450"/>
                <a:ext cx="119000" cy="39700"/>
              </a:xfrm>
              <a:custGeom>
                <a:avLst/>
                <a:gdLst/>
                <a:ahLst/>
                <a:cxnLst/>
                <a:rect l="l" t="t" r="r" b="b"/>
                <a:pathLst>
                  <a:path w="4760" h="1588" extrusionOk="0">
                    <a:moveTo>
                      <a:pt x="719" y="1"/>
                    </a:moveTo>
                    <a:lnTo>
                      <a:pt x="719" y="1"/>
                    </a:lnTo>
                    <a:cubicBezTo>
                      <a:pt x="731" y="17"/>
                      <a:pt x="751" y="31"/>
                      <a:pt x="776" y="42"/>
                    </a:cubicBezTo>
                    <a:lnTo>
                      <a:pt x="776" y="42"/>
                    </a:lnTo>
                    <a:cubicBezTo>
                      <a:pt x="757" y="28"/>
                      <a:pt x="738" y="14"/>
                      <a:pt x="719" y="1"/>
                    </a:cubicBezTo>
                    <a:close/>
                    <a:moveTo>
                      <a:pt x="776" y="42"/>
                    </a:moveTo>
                    <a:lnTo>
                      <a:pt x="776" y="42"/>
                    </a:lnTo>
                    <a:cubicBezTo>
                      <a:pt x="931" y="157"/>
                      <a:pt x="1091" y="287"/>
                      <a:pt x="1289" y="398"/>
                    </a:cubicBezTo>
                    <a:cubicBezTo>
                      <a:pt x="1125" y="377"/>
                      <a:pt x="948" y="365"/>
                      <a:pt x="767" y="365"/>
                    </a:cubicBezTo>
                    <a:cubicBezTo>
                      <a:pt x="511" y="365"/>
                      <a:pt x="247" y="389"/>
                      <a:pt x="0" y="447"/>
                    </a:cubicBezTo>
                    <a:cubicBezTo>
                      <a:pt x="397" y="596"/>
                      <a:pt x="843" y="769"/>
                      <a:pt x="1240" y="943"/>
                    </a:cubicBezTo>
                    <a:lnTo>
                      <a:pt x="595" y="1116"/>
                    </a:lnTo>
                    <a:cubicBezTo>
                      <a:pt x="630" y="1109"/>
                      <a:pt x="671" y="1106"/>
                      <a:pt x="715" y="1106"/>
                    </a:cubicBezTo>
                    <a:cubicBezTo>
                      <a:pt x="985" y="1106"/>
                      <a:pt x="1399" y="1219"/>
                      <a:pt x="1612" y="1240"/>
                    </a:cubicBezTo>
                    <a:cubicBezTo>
                      <a:pt x="1959" y="1265"/>
                      <a:pt x="2256" y="1315"/>
                      <a:pt x="2603" y="1340"/>
                    </a:cubicBezTo>
                    <a:cubicBezTo>
                      <a:pt x="3322" y="1389"/>
                      <a:pt x="4016" y="1488"/>
                      <a:pt x="4735" y="1587"/>
                    </a:cubicBezTo>
                    <a:cubicBezTo>
                      <a:pt x="4760" y="1513"/>
                      <a:pt x="4710" y="1463"/>
                      <a:pt x="4636" y="1439"/>
                    </a:cubicBezTo>
                    <a:cubicBezTo>
                      <a:pt x="4239" y="1216"/>
                      <a:pt x="3942" y="968"/>
                      <a:pt x="3471" y="769"/>
                    </a:cubicBezTo>
                    <a:cubicBezTo>
                      <a:pt x="3000" y="596"/>
                      <a:pt x="2479" y="398"/>
                      <a:pt x="1983" y="274"/>
                    </a:cubicBezTo>
                    <a:cubicBezTo>
                      <a:pt x="1760" y="224"/>
                      <a:pt x="1562" y="150"/>
                      <a:pt x="1364" y="125"/>
                    </a:cubicBezTo>
                    <a:cubicBezTo>
                      <a:pt x="1177" y="104"/>
                      <a:pt x="904" y="101"/>
                      <a:pt x="776" y="42"/>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8" name="Google Shape;12318;p30"/>
              <p:cNvSpPr/>
              <p:nvPr/>
            </p:nvSpPr>
            <p:spPr>
              <a:xfrm>
                <a:off x="3840375" y="1140875"/>
                <a:ext cx="108500" cy="154650"/>
              </a:xfrm>
              <a:custGeom>
                <a:avLst/>
                <a:gdLst/>
                <a:ahLst/>
                <a:cxnLst/>
                <a:rect l="l" t="t" r="r" b="b"/>
                <a:pathLst>
                  <a:path w="4340" h="6186" extrusionOk="0">
                    <a:moveTo>
                      <a:pt x="1488" y="1"/>
                    </a:moveTo>
                    <a:cubicBezTo>
                      <a:pt x="1240" y="1"/>
                      <a:pt x="1067" y="273"/>
                      <a:pt x="819" y="323"/>
                    </a:cubicBezTo>
                    <a:cubicBezTo>
                      <a:pt x="769" y="348"/>
                      <a:pt x="726" y="348"/>
                      <a:pt x="686" y="348"/>
                    </a:cubicBezTo>
                    <a:cubicBezTo>
                      <a:pt x="645" y="348"/>
                      <a:pt x="608" y="348"/>
                      <a:pt x="571" y="372"/>
                    </a:cubicBezTo>
                    <a:cubicBezTo>
                      <a:pt x="447" y="397"/>
                      <a:pt x="323" y="496"/>
                      <a:pt x="249" y="571"/>
                    </a:cubicBezTo>
                    <a:cubicBezTo>
                      <a:pt x="199" y="695"/>
                      <a:pt x="199" y="794"/>
                      <a:pt x="150" y="893"/>
                    </a:cubicBezTo>
                    <a:cubicBezTo>
                      <a:pt x="26" y="1538"/>
                      <a:pt x="1" y="2182"/>
                      <a:pt x="100" y="2777"/>
                    </a:cubicBezTo>
                    <a:cubicBezTo>
                      <a:pt x="199" y="3347"/>
                      <a:pt x="522" y="3719"/>
                      <a:pt x="869" y="4140"/>
                    </a:cubicBezTo>
                    <a:cubicBezTo>
                      <a:pt x="1513" y="5008"/>
                      <a:pt x="2455" y="5777"/>
                      <a:pt x="3744" y="6148"/>
                    </a:cubicBezTo>
                    <a:cubicBezTo>
                      <a:pt x="3781" y="6173"/>
                      <a:pt x="3825" y="6186"/>
                      <a:pt x="3865" y="6186"/>
                    </a:cubicBezTo>
                    <a:cubicBezTo>
                      <a:pt x="3905" y="6186"/>
                      <a:pt x="3943" y="6173"/>
                      <a:pt x="3967" y="6148"/>
                    </a:cubicBezTo>
                    <a:cubicBezTo>
                      <a:pt x="3992" y="6124"/>
                      <a:pt x="3992" y="6099"/>
                      <a:pt x="4042" y="6074"/>
                    </a:cubicBezTo>
                    <a:cubicBezTo>
                      <a:pt x="4190" y="5777"/>
                      <a:pt x="4215" y="5504"/>
                      <a:pt x="4240" y="5256"/>
                    </a:cubicBezTo>
                    <a:cubicBezTo>
                      <a:pt x="4339" y="4264"/>
                      <a:pt x="4091" y="3372"/>
                      <a:pt x="3794" y="2430"/>
                    </a:cubicBezTo>
                    <a:cubicBezTo>
                      <a:pt x="3794" y="2380"/>
                      <a:pt x="3744" y="2356"/>
                      <a:pt x="3744" y="2281"/>
                    </a:cubicBezTo>
                    <a:cubicBezTo>
                      <a:pt x="3695" y="2009"/>
                      <a:pt x="3595" y="1761"/>
                      <a:pt x="3447" y="1513"/>
                    </a:cubicBezTo>
                    <a:cubicBezTo>
                      <a:pt x="3298" y="1290"/>
                      <a:pt x="3124" y="1116"/>
                      <a:pt x="2951" y="918"/>
                    </a:cubicBezTo>
                    <a:cubicBezTo>
                      <a:pt x="2753" y="695"/>
                      <a:pt x="2579" y="496"/>
                      <a:pt x="2356" y="298"/>
                    </a:cubicBezTo>
                    <a:cubicBezTo>
                      <a:pt x="2207" y="149"/>
                      <a:pt x="1935" y="125"/>
                      <a:pt x="1687" y="25"/>
                    </a:cubicBezTo>
                    <a:cubicBezTo>
                      <a:pt x="1612" y="25"/>
                      <a:pt x="1563" y="1"/>
                      <a:pt x="1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9" name="Google Shape;12319;p30"/>
              <p:cNvSpPr/>
              <p:nvPr/>
            </p:nvSpPr>
            <p:spPr>
              <a:xfrm>
                <a:off x="3868275" y="1181150"/>
                <a:ext cx="71925" cy="101050"/>
              </a:xfrm>
              <a:custGeom>
                <a:avLst/>
                <a:gdLst/>
                <a:ahLst/>
                <a:cxnLst/>
                <a:rect l="l" t="t" r="r" b="b"/>
                <a:pathLst>
                  <a:path w="2877" h="4042" extrusionOk="0">
                    <a:moveTo>
                      <a:pt x="2182" y="1240"/>
                    </a:moveTo>
                    <a:cubicBezTo>
                      <a:pt x="2177" y="1245"/>
                      <a:pt x="2174" y="1252"/>
                      <a:pt x="2173" y="1260"/>
                    </a:cubicBezTo>
                    <a:lnTo>
                      <a:pt x="2173" y="1260"/>
                    </a:lnTo>
                    <a:cubicBezTo>
                      <a:pt x="2176" y="1254"/>
                      <a:pt x="2179" y="1247"/>
                      <a:pt x="2182" y="1240"/>
                    </a:cubicBezTo>
                    <a:close/>
                    <a:moveTo>
                      <a:pt x="1091" y="1"/>
                    </a:moveTo>
                    <a:cubicBezTo>
                      <a:pt x="1017" y="298"/>
                      <a:pt x="992" y="571"/>
                      <a:pt x="967" y="869"/>
                    </a:cubicBezTo>
                    <a:cubicBezTo>
                      <a:pt x="645" y="621"/>
                      <a:pt x="323" y="323"/>
                      <a:pt x="0" y="75"/>
                    </a:cubicBezTo>
                    <a:lnTo>
                      <a:pt x="0" y="75"/>
                    </a:lnTo>
                    <a:cubicBezTo>
                      <a:pt x="0" y="670"/>
                      <a:pt x="100" y="1240"/>
                      <a:pt x="323" y="1761"/>
                    </a:cubicBezTo>
                    <a:cubicBezTo>
                      <a:pt x="496" y="2207"/>
                      <a:pt x="744" y="2653"/>
                      <a:pt x="1091" y="3050"/>
                    </a:cubicBezTo>
                    <a:cubicBezTo>
                      <a:pt x="1240" y="3273"/>
                      <a:pt x="1438" y="3447"/>
                      <a:pt x="1637" y="3645"/>
                    </a:cubicBezTo>
                    <a:cubicBezTo>
                      <a:pt x="1761" y="3769"/>
                      <a:pt x="1984" y="4042"/>
                      <a:pt x="2232" y="4042"/>
                    </a:cubicBezTo>
                    <a:cubicBezTo>
                      <a:pt x="2876" y="4042"/>
                      <a:pt x="2628" y="3000"/>
                      <a:pt x="2603" y="2777"/>
                    </a:cubicBezTo>
                    <a:cubicBezTo>
                      <a:pt x="2579" y="2505"/>
                      <a:pt x="2504" y="2257"/>
                      <a:pt x="2455" y="1984"/>
                    </a:cubicBezTo>
                    <a:cubicBezTo>
                      <a:pt x="2430" y="1860"/>
                      <a:pt x="2380" y="1687"/>
                      <a:pt x="2331" y="1563"/>
                    </a:cubicBezTo>
                    <a:cubicBezTo>
                      <a:pt x="2308" y="1518"/>
                      <a:pt x="2166" y="1333"/>
                      <a:pt x="2173" y="1260"/>
                    </a:cubicBezTo>
                    <a:lnTo>
                      <a:pt x="2173" y="1260"/>
                    </a:lnTo>
                    <a:cubicBezTo>
                      <a:pt x="2100" y="1429"/>
                      <a:pt x="2007" y="1619"/>
                      <a:pt x="1959" y="1786"/>
                    </a:cubicBezTo>
                    <a:cubicBezTo>
                      <a:pt x="1810" y="1141"/>
                      <a:pt x="1513" y="521"/>
                      <a:pt x="1091"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0" name="Google Shape;12320;p30"/>
              <p:cNvSpPr/>
              <p:nvPr/>
            </p:nvSpPr>
            <p:spPr>
              <a:xfrm>
                <a:off x="3958750" y="1120425"/>
                <a:ext cx="99200" cy="158150"/>
              </a:xfrm>
              <a:custGeom>
                <a:avLst/>
                <a:gdLst/>
                <a:ahLst/>
                <a:cxnLst/>
                <a:rect l="l" t="t" r="r" b="b"/>
                <a:pathLst>
                  <a:path w="3968" h="6326" extrusionOk="0">
                    <a:moveTo>
                      <a:pt x="2951" y="1"/>
                    </a:moveTo>
                    <a:cubicBezTo>
                      <a:pt x="2529" y="25"/>
                      <a:pt x="1910" y="719"/>
                      <a:pt x="1686" y="967"/>
                    </a:cubicBezTo>
                    <a:cubicBezTo>
                      <a:pt x="1339" y="1364"/>
                      <a:pt x="1067" y="1761"/>
                      <a:pt x="844" y="2182"/>
                    </a:cubicBezTo>
                    <a:cubicBezTo>
                      <a:pt x="348" y="3000"/>
                      <a:pt x="50" y="3868"/>
                      <a:pt x="1" y="4711"/>
                    </a:cubicBezTo>
                    <a:cubicBezTo>
                      <a:pt x="1" y="5107"/>
                      <a:pt x="75" y="5479"/>
                      <a:pt x="199" y="5851"/>
                    </a:cubicBezTo>
                    <a:cubicBezTo>
                      <a:pt x="236" y="5979"/>
                      <a:pt x="436" y="6325"/>
                      <a:pt x="668" y="6325"/>
                    </a:cubicBezTo>
                    <a:cubicBezTo>
                      <a:pt x="749" y="6325"/>
                      <a:pt x="834" y="6283"/>
                      <a:pt x="918" y="6173"/>
                    </a:cubicBezTo>
                    <a:cubicBezTo>
                      <a:pt x="1215" y="5727"/>
                      <a:pt x="1563" y="5281"/>
                      <a:pt x="1860" y="4834"/>
                    </a:cubicBezTo>
                    <a:cubicBezTo>
                      <a:pt x="2306" y="4240"/>
                      <a:pt x="2728" y="3620"/>
                      <a:pt x="3075" y="3000"/>
                    </a:cubicBezTo>
                    <a:cubicBezTo>
                      <a:pt x="3447" y="2331"/>
                      <a:pt x="3694" y="1637"/>
                      <a:pt x="3843" y="967"/>
                    </a:cubicBezTo>
                    <a:cubicBezTo>
                      <a:pt x="3967" y="620"/>
                      <a:pt x="3818" y="447"/>
                      <a:pt x="3645" y="149"/>
                    </a:cubicBezTo>
                    <a:cubicBezTo>
                      <a:pt x="3645" y="124"/>
                      <a:pt x="3595" y="75"/>
                      <a:pt x="3546" y="75"/>
                    </a:cubicBezTo>
                    <a:cubicBezTo>
                      <a:pt x="3521" y="58"/>
                      <a:pt x="3491" y="53"/>
                      <a:pt x="3458" y="53"/>
                    </a:cubicBezTo>
                    <a:cubicBezTo>
                      <a:pt x="3394" y="53"/>
                      <a:pt x="3323" y="75"/>
                      <a:pt x="3273" y="75"/>
                    </a:cubicBezTo>
                    <a:cubicBezTo>
                      <a:pt x="3149" y="75"/>
                      <a:pt x="3075" y="1"/>
                      <a:pt x="2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1" name="Google Shape;12321;p30"/>
              <p:cNvSpPr/>
              <p:nvPr/>
            </p:nvSpPr>
            <p:spPr>
              <a:xfrm>
                <a:off x="3974250" y="1147075"/>
                <a:ext cx="50850" cy="115025"/>
              </a:xfrm>
              <a:custGeom>
                <a:avLst/>
                <a:gdLst/>
                <a:ahLst/>
                <a:cxnLst/>
                <a:rect l="l" t="t" r="r" b="b"/>
                <a:pathLst>
                  <a:path w="2034" h="4601" extrusionOk="0">
                    <a:moveTo>
                      <a:pt x="1612" y="0"/>
                    </a:moveTo>
                    <a:lnTo>
                      <a:pt x="1612" y="0"/>
                    </a:lnTo>
                    <a:cubicBezTo>
                      <a:pt x="1190" y="571"/>
                      <a:pt x="819" y="1190"/>
                      <a:pt x="546" y="1860"/>
                    </a:cubicBezTo>
                    <a:cubicBezTo>
                      <a:pt x="298" y="2405"/>
                      <a:pt x="124" y="3000"/>
                      <a:pt x="75" y="3545"/>
                    </a:cubicBezTo>
                    <a:cubicBezTo>
                      <a:pt x="50" y="3843"/>
                      <a:pt x="1" y="4116"/>
                      <a:pt x="50" y="4388"/>
                    </a:cubicBezTo>
                    <a:cubicBezTo>
                      <a:pt x="61" y="4538"/>
                      <a:pt x="113" y="4600"/>
                      <a:pt x="187" y="4600"/>
                    </a:cubicBezTo>
                    <a:cubicBezTo>
                      <a:pt x="285" y="4600"/>
                      <a:pt x="419" y="4493"/>
                      <a:pt x="546" y="4339"/>
                    </a:cubicBezTo>
                    <a:cubicBezTo>
                      <a:pt x="943" y="3793"/>
                      <a:pt x="1290" y="3223"/>
                      <a:pt x="1537" y="2653"/>
                    </a:cubicBezTo>
                    <a:cubicBezTo>
                      <a:pt x="1661" y="2380"/>
                      <a:pt x="1736" y="2108"/>
                      <a:pt x="1835" y="1810"/>
                    </a:cubicBezTo>
                    <a:cubicBezTo>
                      <a:pt x="1909" y="1637"/>
                      <a:pt x="1909" y="1141"/>
                      <a:pt x="2033" y="1017"/>
                    </a:cubicBezTo>
                    <a:lnTo>
                      <a:pt x="2033" y="1017"/>
                    </a:lnTo>
                    <a:cubicBezTo>
                      <a:pt x="1810" y="1190"/>
                      <a:pt x="1587" y="1413"/>
                      <a:pt x="1364" y="1637"/>
                    </a:cubicBezTo>
                    <a:cubicBezTo>
                      <a:pt x="1537" y="1066"/>
                      <a:pt x="1612" y="521"/>
                      <a:pt x="1612"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2" name="Google Shape;12322;p30"/>
              <p:cNvSpPr/>
              <p:nvPr/>
            </p:nvSpPr>
            <p:spPr>
              <a:xfrm>
                <a:off x="3710250" y="1332875"/>
                <a:ext cx="185625" cy="92650"/>
              </a:xfrm>
              <a:custGeom>
                <a:avLst/>
                <a:gdLst/>
                <a:ahLst/>
                <a:cxnLst/>
                <a:rect l="l" t="t" r="r" b="b"/>
                <a:pathLst>
                  <a:path w="7425" h="3706" extrusionOk="0">
                    <a:moveTo>
                      <a:pt x="7002" y="1"/>
                    </a:moveTo>
                    <a:cubicBezTo>
                      <a:pt x="6936" y="1"/>
                      <a:pt x="6858" y="10"/>
                      <a:pt x="6768" y="30"/>
                    </a:cubicBezTo>
                    <a:cubicBezTo>
                      <a:pt x="5974" y="154"/>
                      <a:pt x="5181" y="427"/>
                      <a:pt x="4437" y="650"/>
                    </a:cubicBezTo>
                    <a:cubicBezTo>
                      <a:pt x="3049" y="1071"/>
                      <a:pt x="1611" y="1567"/>
                      <a:pt x="496" y="2385"/>
                    </a:cubicBezTo>
                    <a:cubicBezTo>
                      <a:pt x="372" y="2484"/>
                      <a:pt x="223" y="2608"/>
                      <a:pt x="149" y="2732"/>
                    </a:cubicBezTo>
                    <a:cubicBezTo>
                      <a:pt x="0" y="2980"/>
                      <a:pt x="124" y="3228"/>
                      <a:pt x="273" y="3377"/>
                    </a:cubicBezTo>
                    <a:cubicBezTo>
                      <a:pt x="347" y="3426"/>
                      <a:pt x="397" y="3501"/>
                      <a:pt x="496" y="3525"/>
                    </a:cubicBezTo>
                    <a:cubicBezTo>
                      <a:pt x="620" y="3575"/>
                      <a:pt x="769" y="3649"/>
                      <a:pt x="967" y="3674"/>
                    </a:cubicBezTo>
                    <a:cubicBezTo>
                      <a:pt x="1094" y="3695"/>
                      <a:pt x="1226" y="3705"/>
                      <a:pt x="1360" y="3705"/>
                    </a:cubicBezTo>
                    <a:cubicBezTo>
                      <a:pt x="1855" y="3705"/>
                      <a:pt x="2388" y="3572"/>
                      <a:pt x="2876" y="3377"/>
                    </a:cubicBezTo>
                    <a:cubicBezTo>
                      <a:pt x="3495" y="3129"/>
                      <a:pt x="4066" y="2757"/>
                      <a:pt x="4611" y="2410"/>
                    </a:cubicBezTo>
                    <a:lnTo>
                      <a:pt x="6098" y="1493"/>
                    </a:lnTo>
                    <a:cubicBezTo>
                      <a:pt x="6470" y="1220"/>
                      <a:pt x="6842" y="1022"/>
                      <a:pt x="7090" y="699"/>
                    </a:cubicBezTo>
                    <a:cubicBezTo>
                      <a:pt x="7369" y="378"/>
                      <a:pt x="7425" y="1"/>
                      <a:pt x="70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3" name="Google Shape;12323;p30"/>
              <p:cNvSpPr/>
              <p:nvPr/>
            </p:nvSpPr>
            <p:spPr>
              <a:xfrm>
                <a:off x="3736900" y="1335800"/>
                <a:ext cx="151850" cy="69100"/>
              </a:xfrm>
              <a:custGeom>
                <a:avLst/>
                <a:gdLst/>
                <a:ahLst/>
                <a:cxnLst/>
                <a:rect l="l" t="t" r="r" b="b"/>
                <a:pathLst>
                  <a:path w="6074" h="2764" extrusionOk="0">
                    <a:moveTo>
                      <a:pt x="5728" y="1"/>
                    </a:moveTo>
                    <a:cubicBezTo>
                      <a:pt x="5538" y="1"/>
                      <a:pt x="5256" y="95"/>
                      <a:pt x="5132" y="136"/>
                    </a:cubicBezTo>
                    <a:cubicBezTo>
                      <a:pt x="4388" y="310"/>
                      <a:pt x="3669" y="582"/>
                      <a:pt x="3000" y="880"/>
                    </a:cubicBezTo>
                    <a:cubicBezTo>
                      <a:pt x="2405" y="1128"/>
                      <a:pt x="1810" y="1401"/>
                      <a:pt x="1289" y="1698"/>
                    </a:cubicBezTo>
                    <a:cubicBezTo>
                      <a:pt x="818" y="2020"/>
                      <a:pt x="422" y="2343"/>
                      <a:pt x="0" y="2690"/>
                    </a:cubicBezTo>
                    <a:cubicBezTo>
                      <a:pt x="645" y="2417"/>
                      <a:pt x="1314" y="2144"/>
                      <a:pt x="1983" y="1896"/>
                    </a:cubicBezTo>
                    <a:lnTo>
                      <a:pt x="1983" y="1896"/>
                    </a:lnTo>
                    <a:cubicBezTo>
                      <a:pt x="1636" y="2144"/>
                      <a:pt x="1388" y="2442"/>
                      <a:pt x="1190" y="2764"/>
                    </a:cubicBezTo>
                    <a:cubicBezTo>
                      <a:pt x="1735" y="2491"/>
                      <a:pt x="2281" y="2194"/>
                      <a:pt x="2801" y="1896"/>
                    </a:cubicBezTo>
                    <a:lnTo>
                      <a:pt x="2801" y="1896"/>
                    </a:lnTo>
                    <a:cubicBezTo>
                      <a:pt x="2677" y="2095"/>
                      <a:pt x="2504" y="2318"/>
                      <a:pt x="2281" y="2516"/>
                    </a:cubicBezTo>
                    <a:cubicBezTo>
                      <a:pt x="3595" y="1946"/>
                      <a:pt x="4958" y="1326"/>
                      <a:pt x="5826" y="434"/>
                    </a:cubicBezTo>
                    <a:cubicBezTo>
                      <a:pt x="5950" y="285"/>
                      <a:pt x="6074" y="62"/>
                      <a:pt x="5826" y="12"/>
                    </a:cubicBezTo>
                    <a:cubicBezTo>
                      <a:pt x="5798" y="4"/>
                      <a:pt x="5764" y="1"/>
                      <a:pt x="5728"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4" name="Google Shape;12324;p30"/>
              <p:cNvSpPr/>
              <p:nvPr/>
            </p:nvSpPr>
            <p:spPr>
              <a:xfrm>
                <a:off x="3766625" y="1356525"/>
                <a:ext cx="153975" cy="135900"/>
              </a:xfrm>
              <a:custGeom>
                <a:avLst/>
                <a:gdLst/>
                <a:ahLst/>
                <a:cxnLst/>
                <a:rect l="l" t="t" r="r" b="b"/>
                <a:pathLst>
                  <a:path w="6159" h="5436" extrusionOk="0">
                    <a:moveTo>
                      <a:pt x="5403" y="1"/>
                    </a:moveTo>
                    <a:cubicBezTo>
                      <a:pt x="5396" y="1"/>
                      <a:pt x="5388" y="1"/>
                      <a:pt x="5380" y="1"/>
                    </a:cubicBezTo>
                    <a:cubicBezTo>
                      <a:pt x="5008" y="1"/>
                      <a:pt x="4661" y="299"/>
                      <a:pt x="4414" y="497"/>
                    </a:cubicBezTo>
                    <a:cubicBezTo>
                      <a:pt x="4017" y="795"/>
                      <a:pt x="3645" y="1092"/>
                      <a:pt x="3273" y="1414"/>
                    </a:cubicBezTo>
                    <a:cubicBezTo>
                      <a:pt x="2827" y="1737"/>
                      <a:pt x="2430" y="2108"/>
                      <a:pt x="2034" y="2480"/>
                    </a:cubicBezTo>
                    <a:cubicBezTo>
                      <a:pt x="1662" y="2827"/>
                      <a:pt x="1290" y="3174"/>
                      <a:pt x="943" y="3546"/>
                    </a:cubicBezTo>
                    <a:cubicBezTo>
                      <a:pt x="621" y="3918"/>
                      <a:pt x="373" y="4265"/>
                      <a:pt x="125" y="4662"/>
                    </a:cubicBezTo>
                    <a:cubicBezTo>
                      <a:pt x="75" y="4761"/>
                      <a:pt x="1" y="4885"/>
                      <a:pt x="1" y="5009"/>
                    </a:cubicBezTo>
                    <a:cubicBezTo>
                      <a:pt x="1" y="5083"/>
                      <a:pt x="75" y="5207"/>
                      <a:pt x="224" y="5207"/>
                    </a:cubicBezTo>
                    <a:lnTo>
                      <a:pt x="447" y="5207"/>
                    </a:lnTo>
                    <a:cubicBezTo>
                      <a:pt x="546" y="5232"/>
                      <a:pt x="546" y="5381"/>
                      <a:pt x="646" y="5405"/>
                    </a:cubicBezTo>
                    <a:cubicBezTo>
                      <a:pt x="670" y="5414"/>
                      <a:pt x="695" y="5416"/>
                      <a:pt x="720" y="5416"/>
                    </a:cubicBezTo>
                    <a:cubicBezTo>
                      <a:pt x="769" y="5416"/>
                      <a:pt x="819" y="5405"/>
                      <a:pt x="869" y="5405"/>
                    </a:cubicBezTo>
                    <a:cubicBezTo>
                      <a:pt x="909" y="5402"/>
                      <a:pt x="947" y="5400"/>
                      <a:pt x="986" y="5400"/>
                    </a:cubicBezTo>
                    <a:cubicBezTo>
                      <a:pt x="1170" y="5400"/>
                      <a:pt x="1336" y="5435"/>
                      <a:pt x="1520" y="5435"/>
                    </a:cubicBezTo>
                    <a:cubicBezTo>
                      <a:pt x="1558" y="5435"/>
                      <a:pt x="1597" y="5434"/>
                      <a:pt x="1637" y="5430"/>
                    </a:cubicBezTo>
                    <a:cubicBezTo>
                      <a:pt x="2182" y="5381"/>
                      <a:pt x="2629" y="4711"/>
                      <a:pt x="2926" y="4414"/>
                    </a:cubicBezTo>
                    <a:cubicBezTo>
                      <a:pt x="3248" y="4042"/>
                      <a:pt x="3595" y="3695"/>
                      <a:pt x="3943" y="3323"/>
                    </a:cubicBezTo>
                    <a:cubicBezTo>
                      <a:pt x="4389" y="2778"/>
                      <a:pt x="4810" y="2158"/>
                      <a:pt x="5207" y="1563"/>
                    </a:cubicBezTo>
                    <a:cubicBezTo>
                      <a:pt x="5403" y="1244"/>
                      <a:pt x="6159" y="1"/>
                      <a:pt x="54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5" name="Google Shape;12325;p30"/>
              <p:cNvSpPr/>
              <p:nvPr/>
            </p:nvSpPr>
            <p:spPr>
              <a:xfrm>
                <a:off x="3793275" y="1364325"/>
                <a:ext cx="112825" cy="108750"/>
              </a:xfrm>
              <a:custGeom>
                <a:avLst/>
                <a:gdLst/>
                <a:ahLst/>
                <a:cxnLst/>
                <a:rect l="l" t="t" r="r" b="b"/>
                <a:pathLst>
                  <a:path w="4513" h="4350" extrusionOk="0">
                    <a:moveTo>
                      <a:pt x="4097" y="1"/>
                    </a:moveTo>
                    <a:cubicBezTo>
                      <a:pt x="3874" y="1"/>
                      <a:pt x="3645" y="171"/>
                      <a:pt x="3447" y="309"/>
                    </a:cubicBezTo>
                    <a:cubicBezTo>
                      <a:pt x="2827" y="731"/>
                      <a:pt x="2282" y="1251"/>
                      <a:pt x="1761" y="1772"/>
                    </a:cubicBezTo>
                    <a:cubicBezTo>
                      <a:pt x="968" y="2590"/>
                      <a:pt x="150" y="3457"/>
                      <a:pt x="1" y="4350"/>
                    </a:cubicBezTo>
                    <a:cubicBezTo>
                      <a:pt x="373" y="4028"/>
                      <a:pt x="720" y="3705"/>
                      <a:pt x="1092" y="3383"/>
                    </a:cubicBezTo>
                    <a:lnTo>
                      <a:pt x="1092" y="3383"/>
                    </a:lnTo>
                    <a:cubicBezTo>
                      <a:pt x="1017" y="3581"/>
                      <a:pt x="993" y="3780"/>
                      <a:pt x="1017" y="3978"/>
                    </a:cubicBezTo>
                    <a:cubicBezTo>
                      <a:pt x="1464" y="3581"/>
                      <a:pt x="1860" y="3160"/>
                      <a:pt x="2232" y="2738"/>
                    </a:cubicBezTo>
                    <a:cubicBezTo>
                      <a:pt x="2257" y="2838"/>
                      <a:pt x="2282" y="2912"/>
                      <a:pt x="2356" y="3011"/>
                    </a:cubicBezTo>
                    <a:cubicBezTo>
                      <a:pt x="3075" y="2267"/>
                      <a:pt x="3769" y="1524"/>
                      <a:pt x="4215" y="731"/>
                    </a:cubicBezTo>
                    <a:cubicBezTo>
                      <a:pt x="4339" y="507"/>
                      <a:pt x="4513" y="136"/>
                      <a:pt x="4265" y="36"/>
                    </a:cubicBezTo>
                    <a:cubicBezTo>
                      <a:pt x="4210" y="11"/>
                      <a:pt x="4154" y="1"/>
                      <a:pt x="4097"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6" name="Google Shape;12326;p30"/>
              <p:cNvSpPr/>
              <p:nvPr/>
            </p:nvSpPr>
            <p:spPr>
              <a:xfrm>
                <a:off x="3881900" y="1358025"/>
                <a:ext cx="77500" cy="161600"/>
              </a:xfrm>
              <a:custGeom>
                <a:avLst/>
                <a:gdLst/>
                <a:ahLst/>
                <a:cxnLst/>
                <a:rect l="l" t="t" r="r" b="b"/>
                <a:pathLst>
                  <a:path w="3100" h="6464" extrusionOk="0">
                    <a:moveTo>
                      <a:pt x="1940" y="1"/>
                    </a:moveTo>
                    <a:cubicBezTo>
                      <a:pt x="1859" y="1"/>
                      <a:pt x="1781" y="13"/>
                      <a:pt x="1711" y="41"/>
                    </a:cubicBezTo>
                    <a:cubicBezTo>
                      <a:pt x="1439" y="164"/>
                      <a:pt x="1389" y="536"/>
                      <a:pt x="1265" y="759"/>
                    </a:cubicBezTo>
                    <a:cubicBezTo>
                      <a:pt x="1092" y="1007"/>
                      <a:pt x="968" y="1280"/>
                      <a:pt x="844" y="1528"/>
                    </a:cubicBezTo>
                    <a:cubicBezTo>
                      <a:pt x="596" y="2048"/>
                      <a:pt x="422" y="2594"/>
                      <a:pt x="298" y="3114"/>
                    </a:cubicBezTo>
                    <a:cubicBezTo>
                      <a:pt x="50" y="4156"/>
                      <a:pt x="1" y="5222"/>
                      <a:pt x="199" y="6188"/>
                    </a:cubicBezTo>
                    <a:cubicBezTo>
                      <a:pt x="222" y="6304"/>
                      <a:pt x="311" y="6463"/>
                      <a:pt x="464" y="6463"/>
                    </a:cubicBezTo>
                    <a:cubicBezTo>
                      <a:pt x="474" y="6463"/>
                      <a:pt x="485" y="6463"/>
                      <a:pt x="497" y="6461"/>
                    </a:cubicBezTo>
                    <a:cubicBezTo>
                      <a:pt x="596" y="6461"/>
                      <a:pt x="670" y="6387"/>
                      <a:pt x="720" y="6387"/>
                    </a:cubicBezTo>
                    <a:cubicBezTo>
                      <a:pt x="794" y="6387"/>
                      <a:pt x="844" y="6436"/>
                      <a:pt x="918" y="6436"/>
                    </a:cubicBezTo>
                    <a:cubicBezTo>
                      <a:pt x="929" y="6437"/>
                      <a:pt x="939" y="6438"/>
                      <a:pt x="950" y="6438"/>
                    </a:cubicBezTo>
                    <a:cubicBezTo>
                      <a:pt x="1183" y="6438"/>
                      <a:pt x="1377" y="6185"/>
                      <a:pt x="1662" y="6114"/>
                    </a:cubicBezTo>
                    <a:cubicBezTo>
                      <a:pt x="1786" y="6089"/>
                      <a:pt x="1910" y="6114"/>
                      <a:pt x="1984" y="6064"/>
                    </a:cubicBezTo>
                    <a:cubicBezTo>
                      <a:pt x="2158" y="5990"/>
                      <a:pt x="2232" y="5841"/>
                      <a:pt x="2306" y="5717"/>
                    </a:cubicBezTo>
                    <a:cubicBezTo>
                      <a:pt x="3100" y="4032"/>
                      <a:pt x="2926" y="2371"/>
                      <a:pt x="2678" y="759"/>
                    </a:cubicBezTo>
                    <a:cubicBezTo>
                      <a:pt x="2653" y="561"/>
                      <a:pt x="2629" y="363"/>
                      <a:pt x="2455" y="189"/>
                    </a:cubicBezTo>
                    <a:cubicBezTo>
                      <a:pt x="2366" y="82"/>
                      <a:pt x="2148" y="1"/>
                      <a:pt x="19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7" name="Google Shape;12327;p30"/>
              <p:cNvSpPr/>
              <p:nvPr/>
            </p:nvSpPr>
            <p:spPr>
              <a:xfrm>
                <a:off x="3902350" y="1379850"/>
                <a:ext cx="43425" cy="75875"/>
              </a:xfrm>
              <a:custGeom>
                <a:avLst/>
                <a:gdLst/>
                <a:ahLst/>
                <a:cxnLst/>
                <a:rect l="l" t="t" r="r" b="b"/>
                <a:pathLst>
                  <a:path w="1737" h="3035" extrusionOk="0">
                    <a:moveTo>
                      <a:pt x="1207" y="1"/>
                    </a:moveTo>
                    <a:cubicBezTo>
                      <a:pt x="981" y="1"/>
                      <a:pt x="672" y="176"/>
                      <a:pt x="522" y="308"/>
                    </a:cubicBezTo>
                    <a:cubicBezTo>
                      <a:pt x="224" y="655"/>
                      <a:pt x="125" y="1175"/>
                      <a:pt x="51" y="1547"/>
                    </a:cubicBezTo>
                    <a:cubicBezTo>
                      <a:pt x="1" y="2093"/>
                      <a:pt x="26" y="2588"/>
                      <a:pt x="150" y="3035"/>
                    </a:cubicBezTo>
                    <a:cubicBezTo>
                      <a:pt x="199" y="2588"/>
                      <a:pt x="323" y="2117"/>
                      <a:pt x="522" y="1646"/>
                    </a:cubicBezTo>
                    <a:cubicBezTo>
                      <a:pt x="645" y="1994"/>
                      <a:pt x="769" y="2365"/>
                      <a:pt x="844" y="2737"/>
                    </a:cubicBezTo>
                    <a:cubicBezTo>
                      <a:pt x="1067" y="2415"/>
                      <a:pt x="1191" y="2093"/>
                      <a:pt x="1216" y="1770"/>
                    </a:cubicBezTo>
                    <a:cubicBezTo>
                      <a:pt x="1389" y="2018"/>
                      <a:pt x="1488" y="2291"/>
                      <a:pt x="1587" y="2613"/>
                    </a:cubicBezTo>
                    <a:cubicBezTo>
                      <a:pt x="1563" y="2415"/>
                      <a:pt x="1687" y="2142"/>
                      <a:pt x="1711" y="1919"/>
                    </a:cubicBezTo>
                    <a:cubicBezTo>
                      <a:pt x="1736" y="1721"/>
                      <a:pt x="1711" y="1473"/>
                      <a:pt x="1687" y="1250"/>
                    </a:cubicBezTo>
                    <a:cubicBezTo>
                      <a:pt x="1637" y="1027"/>
                      <a:pt x="1612" y="804"/>
                      <a:pt x="1563" y="605"/>
                    </a:cubicBezTo>
                    <a:cubicBezTo>
                      <a:pt x="1513" y="432"/>
                      <a:pt x="1513" y="159"/>
                      <a:pt x="1389" y="60"/>
                    </a:cubicBezTo>
                    <a:cubicBezTo>
                      <a:pt x="1342" y="18"/>
                      <a:pt x="1278" y="1"/>
                      <a:pt x="1207"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8" name="Google Shape;12328;p30"/>
              <p:cNvSpPr/>
              <p:nvPr/>
            </p:nvSpPr>
            <p:spPr>
              <a:xfrm>
                <a:off x="3958750" y="1352875"/>
                <a:ext cx="88650" cy="142050"/>
              </a:xfrm>
              <a:custGeom>
                <a:avLst/>
                <a:gdLst/>
                <a:ahLst/>
                <a:cxnLst/>
                <a:rect l="l" t="t" r="r" b="b"/>
                <a:pathLst>
                  <a:path w="3546" h="5682" extrusionOk="0">
                    <a:moveTo>
                      <a:pt x="740" y="1"/>
                    </a:moveTo>
                    <a:cubicBezTo>
                      <a:pt x="686" y="1"/>
                      <a:pt x="630" y="8"/>
                      <a:pt x="571" y="23"/>
                    </a:cubicBezTo>
                    <a:cubicBezTo>
                      <a:pt x="1" y="197"/>
                      <a:pt x="100" y="1139"/>
                      <a:pt x="100" y="1436"/>
                    </a:cubicBezTo>
                    <a:cubicBezTo>
                      <a:pt x="100" y="2428"/>
                      <a:pt x="199" y="3420"/>
                      <a:pt x="571" y="4312"/>
                    </a:cubicBezTo>
                    <a:cubicBezTo>
                      <a:pt x="794" y="4833"/>
                      <a:pt x="1166" y="5328"/>
                      <a:pt x="1711" y="5601"/>
                    </a:cubicBezTo>
                    <a:cubicBezTo>
                      <a:pt x="1809" y="5657"/>
                      <a:pt x="1931" y="5681"/>
                      <a:pt x="2061" y="5681"/>
                    </a:cubicBezTo>
                    <a:cubicBezTo>
                      <a:pt x="2393" y="5681"/>
                      <a:pt x="2780" y="5524"/>
                      <a:pt x="2976" y="5328"/>
                    </a:cubicBezTo>
                    <a:cubicBezTo>
                      <a:pt x="3025" y="5304"/>
                      <a:pt x="3050" y="5279"/>
                      <a:pt x="3099" y="5229"/>
                    </a:cubicBezTo>
                    <a:cubicBezTo>
                      <a:pt x="3122" y="5224"/>
                      <a:pt x="3146" y="5222"/>
                      <a:pt x="3170" y="5222"/>
                    </a:cubicBezTo>
                    <a:cubicBezTo>
                      <a:pt x="3214" y="5222"/>
                      <a:pt x="3259" y="5228"/>
                      <a:pt x="3304" y="5228"/>
                    </a:cubicBezTo>
                    <a:cubicBezTo>
                      <a:pt x="3345" y="5228"/>
                      <a:pt x="3385" y="5223"/>
                      <a:pt x="3422" y="5204"/>
                    </a:cubicBezTo>
                    <a:cubicBezTo>
                      <a:pt x="3471" y="5180"/>
                      <a:pt x="3521" y="5105"/>
                      <a:pt x="3546" y="5056"/>
                    </a:cubicBezTo>
                    <a:cubicBezTo>
                      <a:pt x="3521" y="4981"/>
                      <a:pt x="3546" y="4833"/>
                      <a:pt x="3546" y="4709"/>
                    </a:cubicBezTo>
                    <a:cubicBezTo>
                      <a:pt x="3546" y="4312"/>
                      <a:pt x="3422" y="3940"/>
                      <a:pt x="3273" y="3568"/>
                    </a:cubicBezTo>
                    <a:cubicBezTo>
                      <a:pt x="3025" y="2998"/>
                      <a:pt x="2728" y="2453"/>
                      <a:pt x="2455" y="1932"/>
                    </a:cubicBezTo>
                    <a:cubicBezTo>
                      <a:pt x="2182" y="1436"/>
                      <a:pt x="1934" y="891"/>
                      <a:pt x="1538" y="494"/>
                    </a:cubicBezTo>
                    <a:cubicBezTo>
                      <a:pt x="1364" y="343"/>
                      <a:pt x="1115" y="1"/>
                      <a:pt x="7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9" name="Google Shape;12329;p30"/>
              <p:cNvSpPr/>
              <p:nvPr/>
            </p:nvSpPr>
            <p:spPr>
              <a:xfrm>
                <a:off x="3968050" y="1367550"/>
                <a:ext cx="47125" cy="75775"/>
              </a:xfrm>
              <a:custGeom>
                <a:avLst/>
                <a:gdLst/>
                <a:ahLst/>
                <a:cxnLst/>
                <a:rect l="l" t="t" r="r" b="b"/>
                <a:pathLst>
                  <a:path w="1885" h="3031" extrusionOk="0">
                    <a:moveTo>
                      <a:pt x="501" y="0"/>
                    </a:moveTo>
                    <a:cubicBezTo>
                      <a:pt x="184" y="0"/>
                      <a:pt x="114" y="422"/>
                      <a:pt x="75" y="676"/>
                    </a:cubicBezTo>
                    <a:cubicBezTo>
                      <a:pt x="1" y="998"/>
                      <a:pt x="1" y="1271"/>
                      <a:pt x="50" y="1544"/>
                    </a:cubicBezTo>
                    <a:cubicBezTo>
                      <a:pt x="75" y="1841"/>
                      <a:pt x="125" y="2114"/>
                      <a:pt x="249" y="2362"/>
                    </a:cubicBezTo>
                    <a:lnTo>
                      <a:pt x="447" y="2733"/>
                    </a:lnTo>
                    <a:cubicBezTo>
                      <a:pt x="496" y="2833"/>
                      <a:pt x="645" y="2932"/>
                      <a:pt x="645" y="3031"/>
                    </a:cubicBezTo>
                    <a:cubicBezTo>
                      <a:pt x="645" y="2709"/>
                      <a:pt x="596" y="2386"/>
                      <a:pt x="521" y="2089"/>
                    </a:cubicBezTo>
                    <a:lnTo>
                      <a:pt x="521" y="2089"/>
                    </a:lnTo>
                    <a:cubicBezTo>
                      <a:pt x="893" y="2386"/>
                      <a:pt x="1265" y="2659"/>
                      <a:pt x="1637" y="2981"/>
                    </a:cubicBezTo>
                    <a:cubicBezTo>
                      <a:pt x="1587" y="2461"/>
                      <a:pt x="1438" y="1990"/>
                      <a:pt x="1314" y="1494"/>
                    </a:cubicBezTo>
                    <a:lnTo>
                      <a:pt x="1314" y="1494"/>
                    </a:lnTo>
                    <a:cubicBezTo>
                      <a:pt x="1488" y="1667"/>
                      <a:pt x="1686" y="1891"/>
                      <a:pt x="1885" y="2089"/>
                    </a:cubicBezTo>
                    <a:cubicBezTo>
                      <a:pt x="1810" y="1643"/>
                      <a:pt x="1686" y="1246"/>
                      <a:pt x="1488" y="849"/>
                    </a:cubicBezTo>
                    <a:cubicBezTo>
                      <a:pt x="1339" y="602"/>
                      <a:pt x="1166" y="304"/>
                      <a:pt x="819" y="106"/>
                    </a:cubicBezTo>
                    <a:cubicBezTo>
                      <a:pt x="692" y="32"/>
                      <a:pt x="587" y="0"/>
                      <a:pt x="501"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0" name="Google Shape;12330;p30"/>
              <p:cNvSpPr/>
              <p:nvPr/>
            </p:nvSpPr>
            <p:spPr>
              <a:xfrm>
                <a:off x="3995325" y="1339950"/>
                <a:ext cx="176025" cy="93350"/>
              </a:xfrm>
              <a:custGeom>
                <a:avLst/>
                <a:gdLst/>
                <a:ahLst/>
                <a:cxnLst/>
                <a:rect l="l" t="t" r="r" b="b"/>
                <a:pathLst>
                  <a:path w="7041" h="3734" extrusionOk="0">
                    <a:moveTo>
                      <a:pt x="774" y="1"/>
                    </a:moveTo>
                    <a:cubicBezTo>
                      <a:pt x="595" y="1"/>
                      <a:pt x="421" y="42"/>
                      <a:pt x="273" y="169"/>
                    </a:cubicBezTo>
                    <a:cubicBezTo>
                      <a:pt x="0" y="392"/>
                      <a:pt x="174" y="615"/>
                      <a:pt x="347" y="764"/>
                    </a:cubicBezTo>
                    <a:cubicBezTo>
                      <a:pt x="893" y="1259"/>
                      <a:pt x="1488" y="1755"/>
                      <a:pt x="2107" y="2226"/>
                    </a:cubicBezTo>
                    <a:lnTo>
                      <a:pt x="3223" y="2970"/>
                    </a:lnTo>
                    <a:cubicBezTo>
                      <a:pt x="3719" y="3267"/>
                      <a:pt x="4289" y="3565"/>
                      <a:pt x="4934" y="3713"/>
                    </a:cubicBezTo>
                    <a:cubicBezTo>
                      <a:pt x="5004" y="3724"/>
                      <a:pt x="5088" y="3734"/>
                      <a:pt x="5175" y="3734"/>
                    </a:cubicBezTo>
                    <a:cubicBezTo>
                      <a:pt x="5301" y="3734"/>
                      <a:pt x="5436" y="3712"/>
                      <a:pt x="5553" y="3639"/>
                    </a:cubicBezTo>
                    <a:cubicBezTo>
                      <a:pt x="5652" y="3590"/>
                      <a:pt x="5702" y="3515"/>
                      <a:pt x="5801" y="3466"/>
                    </a:cubicBezTo>
                    <a:cubicBezTo>
                      <a:pt x="6198" y="3218"/>
                      <a:pt x="6718" y="3143"/>
                      <a:pt x="6520" y="2722"/>
                    </a:cubicBezTo>
                    <a:cubicBezTo>
                      <a:pt x="6470" y="2648"/>
                      <a:pt x="6446" y="2598"/>
                      <a:pt x="6470" y="2524"/>
                    </a:cubicBezTo>
                    <a:cubicBezTo>
                      <a:pt x="6520" y="2474"/>
                      <a:pt x="6644" y="2400"/>
                      <a:pt x="6718" y="2350"/>
                    </a:cubicBezTo>
                    <a:cubicBezTo>
                      <a:pt x="7016" y="2152"/>
                      <a:pt x="7041" y="1854"/>
                      <a:pt x="6892" y="1656"/>
                    </a:cubicBezTo>
                    <a:cubicBezTo>
                      <a:pt x="6718" y="1482"/>
                      <a:pt x="6446" y="1383"/>
                      <a:pt x="6173" y="1284"/>
                    </a:cubicBezTo>
                    <a:cubicBezTo>
                      <a:pt x="5900" y="1160"/>
                      <a:pt x="5603" y="1036"/>
                      <a:pt x="5305" y="962"/>
                    </a:cubicBezTo>
                    <a:cubicBezTo>
                      <a:pt x="4958" y="838"/>
                      <a:pt x="4586" y="739"/>
                      <a:pt x="4215" y="640"/>
                    </a:cubicBezTo>
                    <a:cubicBezTo>
                      <a:pt x="3322" y="466"/>
                      <a:pt x="2380" y="268"/>
                      <a:pt x="1463" y="119"/>
                    </a:cubicBezTo>
                    <a:cubicBezTo>
                      <a:pt x="1263" y="76"/>
                      <a:pt x="1015" y="1"/>
                      <a:pt x="7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1" name="Google Shape;12331;p30"/>
              <p:cNvSpPr/>
              <p:nvPr/>
            </p:nvSpPr>
            <p:spPr>
              <a:xfrm>
                <a:off x="4007100" y="1347675"/>
                <a:ext cx="84300" cy="45450"/>
              </a:xfrm>
              <a:custGeom>
                <a:avLst/>
                <a:gdLst/>
                <a:ahLst/>
                <a:cxnLst/>
                <a:rect l="l" t="t" r="r" b="b"/>
                <a:pathLst>
                  <a:path w="3372" h="1818" extrusionOk="0">
                    <a:moveTo>
                      <a:pt x="963" y="1"/>
                    </a:moveTo>
                    <a:cubicBezTo>
                      <a:pt x="842" y="1"/>
                      <a:pt x="731" y="23"/>
                      <a:pt x="645" y="83"/>
                    </a:cubicBezTo>
                    <a:cubicBezTo>
                      <a:pt x="0" y="529"/>
                      <a:pt x="1364" y="1297"/>
                      <a:pt x="1711" y="1421"/>
                    </a:cubicBezTo>
                    <a:cubicBezTo>
                      <a:pt x="1884" y="1520"/>
                      <a:pt x="2107" y="1570"/>
                      <a:pt x="2331" y="1644"/>
                    </a:cubicBezTo>
                    <a:cubicBezTo>
                      <a:pt x="2380" y="1694"/>
                      <a:pt x="2965" y="1791"/>
                      <a:pt x="2975" y="1817"/>
                    </a:cubicBezTo>
                    <a:lnTo>
                      <a:pt x="2975" y="1817"/>
                    </a:lnTo>
                    <a:cubicBezTo>
                      <a:pt x="2950" y="1694"/>
                      <a:pt x="2851" y="1644"/>
                      <a:pt x="2727" y="1570"/>
                    </a:cubicBezTo>
                    <a:cubicBezTo>
                      <a:pt x="2405" y="1347"/>
                      <a:pt x="2107" y="1173"/>
                      <a:pt x="1760" y="950"/>
                    </a:cubicBezTo>
                    <a:lnTo>
                      <a:pt x="1760" y="950"/>
                    </a:lnTo>
                    <a:cubicBezTo>
                      <a:pt x="2281" y="1074"/>
                      <a:pt x="2826" y="1223"/>
                      <a:pt x="3372" y="1347"/>
                    </a:cubicBezTo>
                    <a:cubicBezTo>
                      <a:pt x="2975" y="1025"/>
                      <a:pt x="2479" y="777"/>
                      <a:pt x="1909" y="578"/>
                    </a:cubicBezTo>
                    <a:lnTo>
                      <a:pt x="1909" y="578"/>
                    </a:lnTo>
                    <a:cubicBezTo>
                      <a:pt x="2281" y="603"/>
                      <a:pt x="2702" y="678"/>
                      <a:pt x="3074" y="702"/>
                    </a:cubicBezTo>
                    <a:cubicBezTo>
                      <a:pt x="2727" y="479"/>
                      <a:pt x="2331" y="331"/>
                      <a:pt x="1909" y="207"/>
                    </a:cubicBezTo>
                    <a:cubicBezTo>
                      <a:pt x="1709" y="170"/>
                      <a:pt x="1296" y="1"/>
                      <a:pt x="963" y="1"/>
                    </a:cubicBezTo>
                    <a:close/>
                    <a:moveTo>
                      <a:pt x="2975" y="1817"/>
                    </a:moveTo>
                    <a:cubicBezTo>
                      <a:pt x="2975" y="1817"/>
                      <a:pt x="2975" y="1818"/>
                      <a:pt x="2975" y="1818"/>
                    </a:cubicBezTo>
                    <a:cubicBezTo>
                      <a:pt x="2975" y="1818"/>
                      <a:pt x="2975" y="1817"/>
                      <a:pt x="2975" y="1817"/>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2" name="Google Shape;12332;p30"/>
              <p:cNvSpPr/>
              <p:nvPr/>
            </p:nvSpPr>
            <p:spPr>
              <a:xfrm>
                <a:off x="3988500" y="1129950"/>
                <a:ext cx="162400" cy="166500"/>
              </a:xfrm>
              <a:custGeom>
                <a:avLst/>
                <a:gdLst/>
                <a:ahLst/>
                <a:cxnLst/>
                <a:rect l="l" t="t" r="r" b="b"/>
                <a:pathLst>
                  <a:path w="6496" h="6660" extrusionOk="0">
                    <a:moveTo>
                      <a:pt x="5430" y="0"/>
                    </a:moveTo>
                    <a:cubicBezTo>
                      <a:pt x="5275" y="0"/>
                      <a:pt x="5094" y="63"/>
                      <a:pt x="4959" y="140"/>
                    </a:cubicBezTo>
                    <a:cubicBezTo>
                      <a:pt x="4636" y="338"/>
                      <a:pt x="4388" y="562"/>
                      <a:pt x="4141" y="760"/>
                    </a:cubicBezTo>
                    <a:cubicBezTo>
                      <a:pt x="3843" y="1008"/>
                      <a:pt x="3546" y="1256"/>
                      <a:pt x="3273" y="1504"/>
                    </a:cubicBezTo>
                    <a:cubicBezTo>
                      <a:pt x="2157" y="2545"/>
                      <a:pt x="1290" y="3586"/>
                      <a:pt x="620" y="4776"/>
                    </a:cubicBezTo>
                    <a:cubicBezTo>
                      <a:pt x="273" y="5346"/>
                      <a:pt x="1" y="5966"/>
                      <a:pt x="100" y="6536"/>
                    </a:cubicBezTo>
                    <a:cubicBezTo>
                      <a:pt x="125" y="6585"/>
                      <a:pt x="125" y="6660"/>
                      <a:pt x="174" y="6660"/>
                    </a:cubicBezTo>
                    <a:cubicBezTo>
                      <a:pt x="249" y="6660"/>
                      <a:pt x="298" y="6635"/>
                      <a:pt x="373" y="6585"/>
                    </a:cubicBezTo>
                    <a:cubicBezTo>
                      <a:pt x="918" y="6338"/>
                      <a:pt x="1488" y="6015"/>
                      <a:pt x="2009" y="5668"/>
                    </a:cubicBezTo>
                    <a:cubicBezTo>
                      <a:pt x="2653" y="5222"/>
                      <a:pt x="3248" y="4776"/>
                      <a:pt x="3769" y="4230"/>
                    </a:cubicBezTo>
                    <a:cubicBezTo>
                      <a:pt x="4215" y="3809"/>
                      <a:pt x="4612" y="3363"/>
                      <a:pt x="4983" y="2966"/>
                    </a:cubicBezTo>
                    <a:cubicBezTo>
                      <a:pt x="5578" y="2322"/>
                      <a:pt x="6000" y="1727"/>
                      <a:pt x="6372" y="1008"/>
                    </a:cubicBezTo>
                    <a:cubicBezTo>
                      <a:pt x="6446" y="884"/>
                      <a:pt x="6496" y="760"/>
                      <a:pt x="6496" y="636"/>
                    </a:cubicBezTo>
                    <a:cubicBezTo>
                      <a:pt x="6496" y="537"/>
                      <a:pt x="6446" y="462"/>
                      <a:pt x="6372" y="388"/>
                    </a:cubicBezTo>
                    <a:cubicBezTo>
                      <a:pt x="6347" y="338"/>
                      <a:pt x="6297" y="264"/>
                      <a:pt x="6198" y="214"/>
                    </a:cubicBezTo>
                    <a:cubicBezTo>
                      <a:pt x="6136" y="177"/>
                      <a:pt x="6056" y="177"/>
                      <a:pt x="5975" y="177"/>
                    </a:cubicBezTo>
                    <a:cubicBezTo>
                      <a:pt x="5894" y="177"/>
                      <a:pt x="5814" y="177"/>
                      <a:pt x="5752" y="140"/>
                    </a:cubicBezTo>
                    <a:cubicBezTo>
                      <a:pt x="5678" y="115"/>
                      <a:pt x="5628" y="41"/>
                      <a:pt x="5554" y="16"/>
                    </a:cubicBezTo>
                    <a:cubicBezTo>
                      <a:pt x="5516" y="5"/>
                      <a:pt x="5474" y="0"/>
                      <a:pt x="5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3" name="Google Shape;12333;p30"/>
              <p:cNvSpPr/>
              <p:nvPr/>
            </p:nvSpPr>
            <p:spPr>
              <a:xfrm>
                <a:off x="4002150" y="1193550"/>
                <a:ext cx="73775" cy="83575"/>
              </a:xfrm>
              <a:custGeom>
                <a:avLst/>
                <a:gdLst/>
                <a:ahLst/>
                <a:cxnLst/>
                <a:rect l="l" t="t" r="r" b="b"/>
                <a:pathLst>
                  <a:path w="2951" h="3343" extrusionOk="0">
                    <a:moveTo>
                      <a:pt x="2529" y="1"/>
                    </a:moveTo>
                    <a:lnTo>
                      <a:pt x="2529" y="1"/>
                    </a:lnTo>
                    <a:cubicBezTo>
                      <a:pt x="2157" y="298"/>
                      <a:pt x="1785" y="620"/>
                      <a:pt x="1438" y="893"/>
                    </a:cubicBezTo>
                    <a:cubicBezTo>
                      <a:pt x="917" y="1488"/>
                      <a:pt x="471" y="2133"/>
                      <a:pt x="248" y="2777"/>
                    </a:cubicBezTo>
                    <a:cubicBezTo>
                      <a:pt x="188" y="2996"/>
                      <a:pt x="1" y="3343"/>
                      <a:pt x="224" y="3343"/>
                    </a:cubicBezTo>
                    <a:cubicBezTo>
                      <a:pt x="279" y="3343"/>
                      <a:pt x="359" y="3322"/>
                      <a:pt x="471" y="3273"/>
                    </a:cubicBezTo>
                    <a:cubicBezTo>
                      <a:pt x="942" y="3099"/>
                      <a:pt x="1339" y="2802"/>
                      <a:pt x="1686" y="2504"/>
                    </a:cubicBezTo>
                    <a:cubicBezTo>
                      <a:pt x="2107" y="2133"/>
                      <a:pt x="2454" y="1686"/>
                      <a:pt x="2801" y="1290"/>
                    </a:cubicBezTo>
                    <a:lnTo>
                      <a:pt x="2801" y="1290"/>
                    </a:lnTo>
                    <a:cubicBezTo>
                      <a:pt x="2429" y="1538"/>
                      <a:pt x="2082" y="1761"/>
                      <a:pt x="1711" y="1984"/>
                    </a:cubicBezTo>
                    <a:cubicBezTo>
                      <a:pt x="2157" y="1438"/>
                      <a:pt x="2553" y="918"/>
                      <a:pt x="2950" y="397"/>
                    </a:cubicBezTo>
                    <a:lnTo>
                      <a:pt x="2950" y="397"/>
                    </a:lnTo>
                    <a:cubicBezTo>
                      <a:pt x="2479" y="645"/>
                      <a:pt x="2058" y="918"/>
                      <a:pt x="1661" y="1265"/>
                    </a:cubicBezTo>
                    <a:cubicBezTo>
                      <a:pt x="1934" y="819"/>
                      <a:pt x="2231" y="422"/>
                      <a:pt x="2529"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4" name="Google Shape;12334;p30"/>
              <p:cNvSpPr/>
              <p:nvPr/>
            </p:nvSpPr>
            <p:spPr>
              <a:xfrm>
                <a:off x="4013625" y="1209675"/>
                <a:ext cx="207925" cy="92325"/>
              </a:xfrm>
              <a:custGeom>
                <a:avLst/>
                <a:gdLst/>
                <a:ahLst/>
                <a:cxnLst/>
                <a:rect l="l" t="t" r="r" b="b"/>
                <a:pathLst>
                  <a:path w="8317" h="3693" extrusionOk="0">
                    <a:moveTo>
                      <a:pt x="7399" y="0"/>
                    </a:moveTo>
                    <a:cubicBezTo>
                      <a:pt x="7151" y="0"/>
                      <a:pt x="6904" y="99"/>
                      <a:pt x="6656" y="149"/>
                    </a:cubicBezTo>
                    <a:cubicBezTo>
                      <a:pt x="4573" y="769"/>
                      <a:pt x="2615" y="1760"/>
                      <a:pt x="830" y="2851"/>
                    </a:cubicBezTo>
                    <a:cubicBezTo>
                      <a:pt x="607" y="3000"/>
                      <a:pt x="37" y="3322"/>
                      <a:pt x="12" y="3520"/>
                    </a:cubicBezTo>
                    <a:cubicBezTo>
                      <a:pt x="1" y="3653"/>
                      <a:pt x="208" y="3692"/>
                      <a:pt x="463" y="3692"/>
                    </a:cubicBezTo>
                    <a:cubicBezTo>
                      <a:pt x="778" y="3692"/>
                      <a:pt x="1164" y="3633"/>
                      <a:pt x="1301" y="3620"/>
                    </a:cubicBezTo>
                    <a:cubicBezTo>
                      <a:pt x="2144" y="3520"/>
                      <a:pt x="3111" y="3223"/>
                      <a:pt x="3954" y="3025"/>
                    </a:cubicBezTo>
                    <a:cubicBezTo>
                      <a:pt x="5292" y="2752"/>
                      <a:pt x="6656" y="2405"/>
                      <a:pt x="7771" y="1711"/>
                    </a:cubicBezTo>
                    <a:cubicBezTo>
                      <a:pt x="7846" y="1612"/>
                      <a:pt x="7970" y="1512"/>
                      <a:pt x="8044" y="1413"/>
                    </a:cubicBezTo>
                    <a:cubicBezTo>
                      <a:pt x="8069" y="1339"/>
                      <a:pt x="8044" y="1240"/>
                      <a:pt x="8069" y="1141"/>
                    </a:cubicBezTo>
                    <a:cubicBezTo>
                      <a:pt x="8093" y="1041"/>
                      <a:pt x="8168" y="992"/>
                      <a:pt x="8193" y="917"/>
                    </a:cubicBezTo>
                    <a:cubicBezTo>
                      <a:pt x="8317" y="719"/>
                      <a:pt x="8217" y="670"/>
                      <a:pt x="8093" y="521"/>
                    </a:cubicBezTo>
                    <a:cubicBezTo>
                      <a:pt x="8044" y="422"/>
                      <a:pt x="8044" y="273"/>
                      <a:pt x="7970" y="174"/>
                    </a:cubicBezTo>
                    <a:lnTo>
                      <a:pt x="7920" y="124"/>
                    </a:lnTo>
                    <a:cubicBezTo>
                      <a:pt x="7796" y="25"/>
                      <a:pt x="7598" y="0"/>
                      <a:pt x="7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5" name="Google Shape;12335;p30"/>
              <p:cNvSpPr/>
              <p:nvPr/>
            </p:nvSpPr>
            <p:spPr>
              <a:xfrm>
                <a:off x="4028700" y="1238175"/>
                <a:ext cx="111050" cy="63350"/>
              </a:xfrm>
              <a:custGeom>
                <a:avLst/>
                <a:gdLst/>
                <a:ahLst/>
                <a:cxnLst/>
                <a:rect l="l" t="t" r="r" b="b"/>
                <a:pathLst>
                  <a:path w="4442" h="2534" extrusionOk="0">
                    <a:moveTo>
                      <a:pt x="4193" y="1"/>
                    </a:moveTo>
                    <a:lnTo>
                      <a:pt x="4193" y="1"/>
                    </a:lnTo>
                    <a:cubicBezTo>
                      <a:pt x="3276" y="248"/>
                      <a:pt x="2409" y="645"/>
                      <a:pt x="1640" y="1116"/>
                    </a:cubicBezTo>
                    <a:cubicBezTo>
                      <a:pt x="1243" y="1364"/>
                      <a:pt x="896" y="1612"/>
                      <a:pt x="549" y="1885"/>
                    </a:cubicBezTo>
                    <a:cubicBezTo>
                      <a:pt x="475" y="1984"/>
                      <a:pt x="301" y="2083"/>
                      <a:pt x="227" y="2182"/>
                    </a:cubicBezTo>
                    <a:cubicBezTo>
                      <a:pt x="157" y="2205"/>
                      <a:pt x="0" y="2534"/>
                      <a:pt x="42" y="2534"/>
                    </a:cubicBezTo>
                    <a:cubicBezTo>
                      <a:pt x="45" y="2534"/>
                      <a:pt x="49" y="2532"/>
                      <a:pt x="54" y="2529"/>
                    </a:cubicBezTo>
                    <a:cubicBezTo>
                      <a:pt x="1144" y="2132"/>
                      <a:pt x="2285" y="1761"/>
                      <a:pt x="3450" y="1513"/>
                    </a:cubicBezTo>
                    <a:cubicBezTo>
                      <a:pt x="3152" y="1414"/>
                      <a:pt x="2855" y="1364"/>
                      <a:pt x="2508" y="1364"/>
                    </a:cubicBezTo>
                    <a:cubicBezTo>
                      <a:pt x="3103" y="1017"/>
                      <a:pt x="3747" y="719"/>
                      <a:pt x="4441" y="521"/>
                    </a:cubicBezTo>
                    <a:lnTo>
                      <a:pt x="4441" y="521"/>
                    </a:lnTo>
                    <a:cubicBezTo>
                      <a:pt x="3970" y="546"/>
                      <a:pt x="3524" y="595"/>
                      <a:pt x="3078" y="670"/>
                    </a:cubicBezTo>
                    <a:cubicBezTo>
                      <a:pt x="3450" y="472"/>
                      <a:pt x="3822" y="224"/>
                      <a:pt x="4193" y="1"/>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6" name="Google Shape;12336;p30"/>
              <p:cNvSpPr/>
              <p:nvPr/>
            </p:nvSpPr>
            <p:spPr>
              <a:xfrm>
                <a:off x="4002750" y="1292600"/>
                <a:ext cx="226250" cy="60000"/>
              </a:xfrm>
              <a:custGeom>
                <a:avLst/>
                <a:gdLst/>
                <a:ahLst/>
                <a:cxnLst/>
                <a:rect l="l" t="t" r="r" b="b"/>
                <a:pathLst>
                  <a:path w="9050" h="2400" extrusionOk="0">
                    <a:moveTo>
                      <a:pt x="8299" y="1"/>
                    </a:moveTo>
                    <a:cubicBezTo>
                      <a:pt x="8215" y="1"/>
                      <a:pt x="8125" y="5"/>
                      <a:pt x="8033" y="5"/>
                    </a:cubicBezTo>
                    <a:cubicBezTo>
                      <a:pt x="6620" y="5"/>
                      <a:pt x="5182" y="30"/>
                      <a:pt x="3719" y="203"/>
                    </a:cubicBezTo>
                    <a:cubicBezTo>
                      <a:pt x="2976" y="303"/>
                      <a:pt x="2281" y="426"/>
                      <a:pt x="1563" y="650"/>
                    </a:cubicBezTo>
                    <a:cubicBezTo>
                      <a:pt x="1042" y="774"/>
                      <a:pt x="1" y="1145"/>
                      <a:pt x="670" y="1641"/>
                    </a:cubicBezTo>
                    <a:cubicBezTo>
                      <a:pt x="819" y="1765"/>
                      <a:pt x="1042" y="1815"/>
                      <a:pt x="1240" y="1864"/>
                    </a:cubicBezTo>
                    <a:cubicBezTo>
                      <a:pt x="1637" y="1939"/>
                      <a:pt x="2034" y="2013"/>
                      <a:pt x="2430" y="2112"/>
                    </a:cubicBezTo>
                    <a:cubicBezTo>
                      <a:pt x="3651" y="2312"/>
                      <a:pt x="4921" y="2399"/>
                      <a:pt x="6199" y="2399"/>
                    </a:cubicBezTo>
                    <a:cubicBezTo>
                      <a:pt x="6504" y="2399"/>
                      <a:pt x="6810" y="2394"/>
                      <a:pt x="7115" y="2385"/>
                    </a:cubicBezTo>
                    <a:cubicBezTo>
                      <a:pt x="7512" y="2360"/>
                      <a:pt x="7934" y="2310"/>
                      <a:pt x="8231" y="2063"/>
                    </a:cubicBezTo>
                    <a:cubicBezTo>
                      <a:pt x="8405" y="1914"/>
                      <a:pt x="8479" y="1666"/>
                      <a:pt x="8702" y="1542"/>
                    </a:cubicBezTo>
                    <a:cubicBezTo>
                      <a:pt x="8826" y="1443"/>
                      <a:pt x="8975" y="1418"/>
                      <a:pt x="9024" y="1294"/>
                    </a:cubicBezTo>
                    <a:cubicBezTo>
                      <a:pt x="9049" y="1245"/>
                      <a:pt x="9024" y="1145"/>
                      <a:pt x="9024" y="1071"/>
                    </a:cubicBezTo>
                    <a:cubicBezTo>
                      <a:pt x="8925" y="798"/>
                      <a:pt x="8851" y="501"/>
                      <a:pt x="8752" y="203"/>
                    </a:cubicBezTo>
                    <a:cubicBezTo>
                      <a:pt x="8681" y="26"/>
                      <a:pt x="8509" y="1"/>
                      <a:pt x="8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7" name="Google Shape;12337;p30"/>
              <p:cNvSpPr/>
              <p:nvPr/>
            </p:nvSpPr>
            <p:spPr>
              <a:xfrm>
                <a:off x="4031875" y="1306975"/>
                <a:ext cx="118400" cy="33575"/>
              </a:xfrm>
              <a:custGeom>
                <a:avLst/>
                <a:gdLst/>
                <a:ahLst/>
                <a:cxnLst/>
                <a:rect l="l" t="t" r="r" b="b"/>
                <a:pathLst>
                  <a:path w="4736" h="1343" extrusionOk="0">
                    <a:moveTo>
                      <a:pt x="3595" y="25"/>
                    </a:moveTo>
                    <a:lnTo>
                      <a:pt x="3595" y="25"/>
                    </a:lnTo>
                    <a:cubicBezTo>
                      <a:pt x="3586" y="28"/>
                      <a:pt x="3577" y="31"/>
                      <a:pt x="3568" y="34"/>
                    </a:cubicBezTo>
                    <a:lnTo>
                      <a:pt x="3568" y="34"/>
                    </a:lnTo>
                    <a:cubicBezTo>
                      <a:pt x="3579" y="32"/>
                      <a:pt x="3588" y="29"/>
                      <a:pt x="3595" y="25"/>
                    </a:cubicBezTo>
                    <a:close/>
                    <a:moveTo>
                      <a:pt x="2356" y="0"/>
                    </a:moveTo>
                    <a:cubicBezTo>
                      <a:pt x="1910" y="25"/>
                      <a:pt x="1464" y="99"/>
                      <a:pt x="993" y="199"/>
                    </a:cubicBezTo>
                    <a:cubicBezTo>
                      <a:pt x="745" y="248"/>
                      <a:pt x="150" y="273"/>
                      <a:pt x="51" y="521"/>
                    </a:cubicBezTo>
                    <a:cubicBezTo>
                      <a:pt x="1" y="744"/>
                      <a:pt x="298" y="893"/>
                      <a:pt x="522" y="992"/>
                    </a:cubicBezTo>
                    <a:cubicBezTo>
                      <a:pt x="918" y="1165"/>
                      <a:pt x="1389" y="1240"/>
                      <a:pt x="1860" y="1289"/>
                    </a:cubicBezTo>
                    <a:cubicBezTo>
                      <a:pt x="2292" y="1334"/>
                      <a:pt x="2741" y="1343"/>
                      <a:pt x="3192" y="1343"/>
                    </a:cubicBezTo>
                    <a:cubicBezTo>
                      <a:pt x="3492" y="1343"/>
                      <a:pt x="3794" y="1339"/>
                      <a:pt x="4091" y="1339"/>
                    </a:cubicBezTo>
                    <a:cubicBezTo>
                      <a:pt x="3719" y="1215"/>
                      <a:pt x="3323" y="1116"/>
                      <a:pt x="2852" y="1116"/>
                    </a:cubicBezTo>
                    <a:cubicBezTo>
                      <a:pt x="3472" y="967"/>
                      <a:pt x="4091" y="818"/>
                      <a:pt x="4736" y="719"/>
                    </a:cubicBezTo>
                    <a:cubicBezTo>
                      <a:pt x="4017" y="595"/>
                      <a:pt x="3273" y="496"/>
                      <a:pt x="2505" y="471"/>
                    </a:cubicBezTo>
                    <a:cubicBezTo>
                      <a:pt x="2867" y="326"/>
                      <a:pt x="3207" y="157"/>
                      <a:pt x="3568" y="34"/>
                    </a:cubicBezTo>
                    <a:lnTo>
                      <a:pt x="3568" y="34"/>
                    </a:lnTo>
                    <a:cubicBezTo>
                      <a:pt x="3544" y="40"/>
                      <a:pt x="3511" y="42"/>
                      <a:pt x="3475" y="42"/>
                    </a:cubicBezTo>
                    <a:cubicBezTo>
                      <a:pt x="3317" y="42"/>
                      <a:pt x="3075" y="0"/>
                      <a:pt x="3000" y="0"/>
                    </a:cubicBezTo>
                    <a:close/>
                  </a:path>
                </a:pathLst>
              </a:custGeom>
              <a:solidFill>
                <a:srgbClr val="FC4E4A">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8" name="Google Shape;12338;p30"/>
              <p:cNvSpPr/>
              <p:nvPr/>
            </p:nvSpPr>
            <p:spPr>
              <a:xfrm>
                <a:off x="3870125" y="1241025"/>
                <a:ext cx="173550" cy="145725"/>
              </a:xfrm>
              <a:custGeom>
                <a:avLst/>
                <a:gdLst/>
                <a:ahLst/>
                <a:cxnLst/>
                <a:rect l="l" t="t" r="r" b="b"/>
                <a:pathLst>
                  <a:path w="6942" h="5829" extrusionOk="0">
                    <a:moveTo>
                      <a:pt x="4157" y="0"/>
                    </a:moveTo>
                    <a:cubicBezTo>
                      <a:pt x="3911" y="0"/>
                      <a:pt x="3660" y="18"/>
                      <a:pt x="3397" y="35"/>
                    </a:cubicBezTo>
                    <a:cubicBezTo>
                      <a:pt x="2108" y="234"/>
                      <a:pt x="943" y="829"/>
                      <a:pt x="323" y="1870"/>
                    </a:cubicBezTo>
                    <a:cubicBezTo>
                      <a:pt x="125" y="2316"/>
                      <a:pt x="1" y="2762"/>
                      <a:pt x="1" y="3208"/>
                    </a:cubicBezTo>
                    <a:cubicBezTo>
                      <a:pt x="1" y="4698"/>
                      <a:pt x="1559" y="5828"/>
                      <a:pt x="3230" y="5828"/>
                    </a:cubicBezTo>
                    <a:cubicBezTo>
                      <a:pt x="3839" y="5828"/>
                      <a:pt x="4464" y="5678"/>
                      <a:pt x="5033" y="5340"/>
                    </a:cubicBezTo>
                    <a:cubicBezTo>
                      <a:pt x="5529" y="5043"/>
                      <a:pt x="5975" y="4621"/>
                      <a:pt x="6322" y="4200"/>
                    </a:cubicBezTo>
                    <a:cubicBezTo>
                      <a:pt x="6744" y="3679"/>
                      <a:pt x="6942" y="3010"/>
                      <a:pt x="6868" y="2390"/>
                    </a:cubicBezTo>
                    <a:cubicBezTo>
                      <a:pt x="6744" y="1324"/>
                      <a:pt x="5777" y="134"/>
                      <a:pt x="4463" y="10"/>
                    </a:cubicBezTo>
                    <a:cubicBezTo>
                      <a:pt x="4361" y="3"/>
                      <a:pt x="4260" y="0"/>
                      <a:pt x="41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9" name="Google Shape;12339;p30"/>
              <p:cNvSpPr/>
              <p:nvPr/>
            </p:nvSpPr>
            <p:spPr>
              <a:xfrm>
                <a:off x="3879425" y="1254625"/>
                <a:ext cx="144425" cy="119325"/>
              </a:xfrm>
              <a:custGeom>
                <a:avLst/>
                <a:gdLst/>
                <a:ahLst/>
                <a:cxnLst/>
                <a:rect l="l" t="t" r="r" b="b"/>
                <a:pathLst>
                  <a:path w="5777" h="4773" extrusionOk="0">
                    <a:moveTo>
                      <a:pt x="3379" y="1"/>
                    </a:moveTo>
                    <a:cubicBezTo>
                      <a:pt x="2722" y="1"/>
                      <a:pt x="2018" y="130"/>
                      <a:pt x="1488" y="433"/>
                    </a:cubicBezTo>
                    <a:cubicBezTo>
                      <a:pt x="794" y="805"/>
                      <a:pt x="25" y="1450"/>
                      <a:pt x="1" y="2193"/>
                    </a:cubicBezTo>
                    <a:cubicBezTo>
                      <a:pt x="1" y="2441"/>
                      <a:pt x="75" y="2689"/>
                      <a:pt x="298" y="2813"/>
                    </a:cubicBezTo>
                    <a:cubicBezTo>
                      <a:pt x="422" y="2887"/>
                      <a:pt x="571" y="2912"/>
                      <a:pt x="695" y="2962"/>
                    </a:cubicBezTo>
                    <a:cubicBezTo>
                      <a:pt x="1141" y="3210"/>
                      <a:pt x="819" y="3904"/>
                      <a:pt x="1166" y="4251"/>
                    </a:cubicBezTo>
                    <a:cubicBezTo>
                      <a:pt x="1488" y="4524"/>
                      <a:pt x="2108" y="4375"/>
                      <a:pt x="2504" y="4524"/>
                    </a:cubicBezTo>
                    <a:cubicBezTo>
                      <a:pt x="2653" y="4573"/>
                      <a:pt x="2752" y="4672"/>
                      <a:pt x="2901" y="4747"/>
                    </a:cubicBezTo>
                    <a:cubicBezTo>
                      <a:pt x="2980" y="4764"/>
                      <a:pt x="3059" y="4772"/>
                      <a:pt x="3137" y="4772"/>
                    </a:cubicBezTo>
                    <a:cubicBezTo>
                      <a:pt x="3279" y="4772"/>
                      <a:pt x="3418" y="4745"/>
                      <a:pt x="3546" y="4697"/>
                    </a:cubicBezTo>
                    <a:cubicBezTo>
                      <a:pt x="4141" y="4524"/>
                      <a:pt x="4636" y="4152"/>
                      <a:pt x="5107" y="3805"/>
                    </a:cubicBezTo>
                    <a:cubicBezTo>
                      <a:pt x="5281" y="3656"/>
                      <a:pt x="5504" y="3507"/>
                      <a:pt x="5628" y="3309"/>
                    </a:cubicBezTo>
                    <a:cubicBezTo>
                      <a:pt x="5752" y="3061"/>
                      <a:pt x="5777" y="2813"/>
                      <a:pt x="5727" y="2565"/>
                    </a:cubicBezTo>
                    <a:cubicBezTo>
                      <a:pt x="5653" y="2317"/>
                      <a:pt x="5529" y="2094"/>
                      <a:pt x="5380" y="1921"/>
                    </a:cubicBezTo>
                    <a:cubicBezTo>
                      <a:pt x="5355" y="1846"/>
                      <a:pt x="5281" y="1797"/>
                      <a:pt x="5281" y="1698"/>
                    </a:cubicBezTo>
                    <a:cubicBezTo>
                      <a:pt x="5256" y="1474"/>
                      <a:pt x="5504" y="1276"/>
                      <a:pt x="5504" y="1053"/>
                    </a:cubicBezTo>
                    <a:cubicBezTo>
                      <a:pt x="5504" y="830"/>
                      <a:pt x="5330" y="681"/>
                      <a:pt x="5107" y="582"/>
                    </a:cubicBezTo>
                    <a:cubicBezTo>
                      <a:pt x="4884" y="483"/>
                      <a:pt x="4636" y="433"/>
                      <a:pt x="4488" y="309"/>
                    </a:cubicBezTo>
                    <a:cubicBezTo>
                      <a:pt x="4388" y="235"/>
                      <a:pt x="4339" y="161"/>
                      <a:pt x="4240" y="86"/>
                    </a:cubicBezTo>
                    <a:cubicBezTo>
                      <a:pt x="4141" y="61"/>
                      <a:pt x="4041" y="37"/>
                      <a:pt x="3967" y="37"/>
                    </a:cubicBezTo>
                    <a:cubicBezTo>
                      <a:pt x="3780" y="13"/>
                      <a:pt x="3581" y="1"/>
                      <a:pt x="3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0" name="Google Shape;12340;p30"/>
              <p:cNvSpPr/>
              <p:nvPr/>
            </p:nvSpPr>
            <p:spPr>
              <a:xfrm>
                <a:off x="3923425" y="1303875"/>
                <a:ext cx="13050" cy="9925"/>
              </a:xfrm>
              <a:custGeom>
                <a:avLst/>
                <a:gdLst/>
                <a:ahLst/>
                <a:cxnLst/>
                <a:rect l="l" t="t" r="r" b="b"/>
                <a:pathLst>
                  <a:path w="522" h="397" extrusionOk="0">
                    <a:moveTo>
                      <a:pt x="298" y="0"/>
                    </a:moveTo>
                    <a:cubicBezTo>
                      <a:pt x="174" y="0"/>
                      <a:pt x="50" y="75"/>
                      <a:pt x="26" y="199"/>
                    </a:cubicBezTo>
                    <a:cubicBezTo>
                      <a:pt x="1" y="298"/>
                      <a:pt x="50" y="397"/>
                      <a:pt x="174" y="397"/>
                    </a:cubicBezTo>
                    <a:lnTo>
                      <a:pt x="224" y="397"/>
                    </a:lnTo>
                    <a:cubicBezTo>
                      <a:pt x="348" y="397"/>
                      <a:pt x="472" y="347"/>
                      <a:pt x="497" y="223"/>
                    </a:cubicBezTo>
                    <a:cubicBezTo>
                      <a:pt x="521" y="124"/>
                      <a:pt x="472" y="0"/>
                      <a:pt x="3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1" name="Google Shape;12341;p30"/>
              <p:cNvSpPr/>
              <p:nvPr/>
            </p:nvSpPr>
            <p:spPr>
              <a:xfrm>
                <a:off x="3944125" y="1272625"/>
                <a:ext cx="16475" cy="10000"/>
              </a:xfrm>
              <a:custGeom>
                <a:avLst/>
                <a:gdLst/>
                <a:ahLst/>
                <a:cxnLst/>
                <a:rect l="l" t="t" r="r" b="b"/>
                <a:pathLst>
                  <a:path w="659" h="400" extrusionOk="0">
                    <a:moveTo>
                      <a:pt x="340" y="1"/>
                    </a:moveTo>
                    <a:cubicBezTo>
                      <a:pt x="316" y="1"/>
                      <a:pt x="290" y="4"/>
                      <a:pt x="264" y="11"/>
                    </a:cubicBezTo>
                    <a:cubicBezTo>
                      <a:pt x="1" y="98"/>
                      <a:pt x="67" y="399"/>
                      <a:pt x="291" y="399"/>
                    </a:cubicBezTo>
                    <a:cubicBezTo>
                      <a:pt x="321" y="399"/>
                      <a:pt x="353" y="394"/>
                      <a:pt x="387" y="383"/>
                    </a:cubicBezTo>
                    <a:cubicBezTo>
                      <a:pt x="658" y="315"/>
                      <a:pt x="580"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2" name="Google Shape;12342;p30"/>
              <p:cNvSpPr/>
              <p:nvPr/>
            </p:nvSpPr>
            <p:spPr>
              <a:xfrm>
                <a:off x="3916225" y="1278825"/>
                <a:ext cx="16475" cy="10000"/>
              </a:xfrm>
              <a:custGeom>
                <a:avLst/>
                <a:gdLst/>
                <a:ahLst/>
                <a:cxnLst/>
                <a:rect l="l" t="t" r="r" b="b"/>
                <a:pathLst>
                  <a:path w="659" h="400" extrusionOk="0">
                    <a:moveTo>
                      <a:pt x="340" y="1"/>
                    </a:moveTo>
                    <a:cubicBezTo>
                      <a:pt x="316" y="1"/>
                      <a:pt x="291" y="4"/>
                      <a:pt x="264" y="11"/>
                    </a:cubicBezTo>
                    <a:cubicBezTo>
                      <a:pt x="1" y="98"/>
                      <a:pt x="67" y="399"/>
                      <a:pt x="292" y="399"/>
                    </a:cubicBezTo>
                    <a:cubicBezTo>
                      <a:pt x="321" y="399"/>
                      <a:pt x="353" y="394"/>
                      <a:pt x="388" y="383"/>
                    </a:cubicBezTo>
                    <a:cubicBezTo>
                      <a:pt x="659" y="315"/>
                      <a:pt x="580"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3" name="Google Shape;12343;p30"/>
              <p:cNvSpPr/>
              <p:nvPr/>
            </p:nvSpPr>
            <p:spPr>
              <a:xfrm>
                <a:off x="3958750" y="1298500"/>
                <a:ext cx="16450" cy="9975"/>
              </a:xfrm>
              <a:custGeom>
                <a:avLst/>
                <a:gdLst/>
                <a:ahLst/>
                <a:cxnLst/>
                <a:rect l="l" t="t" r="r" b="b"/>
                <a:pathLst>
                  <a:path w="658" h="399" extrusionOk="0">
                    <a:moveTo>
                      <a:pt x="352" y="0"/>
                    </a:moveTo>
                    <a:cubicBezTo>
                      <a:pt x="321" y="0"/>
                      <a:pt x="286" y="5"/>
                      <a:pt x="249" y="17"/>
                    </a:cubicBezTo>
                    <a:cubicBezTo>
                      <a:pt x="1" y="85"/>
                      <a:pt x="81" y="399"/>
                      <a:pt x="303" y="399"/>
                    </a:cubicBezTo>
                    <a:cubicBezTo>
                      <a:pt x="325" y="399"/>
                      <a:pt x="348" y="395"/>
                      <a:pt x="373" y="389"/>
                    </a:cubicBezTo>
                    <a:cubicBezTo>
                      <a:pt x="658" y="301"/>
                      <a:pt x="594"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4" name="Google Shape;12344;p30"/>
              <p:cNvSpPr/>
              <p:nvPr/>
            </p:nvSpPr>
            <p:spPr>
              <a:xfrm>
                <a:off x="3987500" y="1278050"/>
                <a:ext cx="16275" cy="10150"/>
              </a:xfrm>
              <a:custGeom>
                <a:avLst/>
                <a:gdLst/>
                <a:ahLst/>
                <a:cxnLst/>
                <a:rect l="l" t="t" r="r" b="b"/>
                <a:pathLst>
                  <a:path w="651" h="406" extrusionOk="0">
                    <a:moveTo>
                      <a:pt x="360" y="0"/>
                    </a:moveTo>
                    <a:cubicBezTo>
                      <a:pt x="330" y="0"/>
                      <a:pt x="298" y="5"/>
                      <a:pt x="264" y="17"/>
                    </a:cubicBezTo>
                    <a:cubicBezTo>
                      <a:pt x="1" y="105"/>
                      <a:pt x="67" y="405"/>
                      <a:pt x="292" y="405"/>
                    </a:cubicBezTo>
                    <a:cubicBezTo>
                      <a:pt x="321" y="405"/>
                      <a:pt x="353" y="400"/>
                      <a:pt x="388" y="389"/>
                    </a:cubicBezTo>
                    <a:cubicBezTo>
                      <a:pt x="651" y="301"/>
                      <a:pt x="584" y="0"/>
                      <a:pt x="3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5" name="Google Shape;12345;p30"/>
              <p:cNvSpPr/>
              <p:nvPr/>
            </p:nvSpPr>
            <p:spPr>
              <a:xfrm>
                <a:off x="3988675" y="1312125"/>
                <a:ext cx="15725" cy="10150"/>
              </a:xfrm>
              <a:custGeom>
                <a:avLst/>
                <a:gdLst/>
                <a:ahLst/>
                <a:cxnLst/>
                <a:rect l="l" t="t" r="r" b="b"/>
                <a:pathLst>
                  <a:path w="629" h="406" extrusionOk="0">
                    <a:moveTo>
                      <a:pt x="338" y="1"/>
                    </a:moveTo>
                    <a:cubicBezTo>
                      <a:pt x="308" y="1"/>
                      <a:pt x="276" y="6"/>
                      <a:pt x="242" y="17"/>
                    </a:cubicBezTo>
                    <a:cubicBezTo>
                      <a:pt x="0" y="105"/>
                      <a:pt x="69" y="406"/>
                      <a:pt x="277" y="406"/>
                    </a:cubicBezTo>
                    <a:cubicBezTo>
                      <a:pt x="304" y="406"/>
                      <a:pt x="334" y="401"/>
                      <a:pt x="366" y="389"/>
                    </a:cubicBezTo>
                    <a:cubicBezTo>
                      <a:pt x="629" y="301"/>
                      <a:pt x="56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6" name="Google Shape;12346;p30"/>
              <p:cNvSpPr/>
              <p:nvPr/>
            </p:nvSpPr>
            <p:spPr>
              <a:xfrm>
                <a:off x="3945925" y="1347000"/>
                <a:ext cx="16475" cy="9975"/>
              </a:xfrm>
              <a:custGeom>
                <a:avLst/>
                <a:gdLst/>
                <a:ahLst/>
                <a:cxnLst/>
                <a:rect l="l" t="t" r="r" b="b"/>
                <a:pathLst>
                  <a:path w="659" h="399" extrusionOk="0">
                    <a:moveTo>
                      <a:pt x="312" y="1"/>
                    </a:moveTo>
                    <a:cubicBezTo>
                      <a:pt x="289" y="1"/>
                      <a:pt x="266" y="4"/>
                      <a:pt x="241" y="11"/>
                    </a:cubicBezTo>
                    <a:cubicBezTo>
                      <a:pt x="0" y="98"/>
                      <a:pt x="69" y="399"/>
                      <a:pt x="277" y="399"/>
                    </a:cubicBezTo>
                    <a:cubicBezTo>
                      <a:pt x="304" y="399"/>
                      <a:pt x="333" y="394"/>
                      <a:pt x="365" y="382"/>
                    </a:cubicBezTo>
                    <a:cubicBezTo>
                      <a:pt x="658" y="315"/>
                      <a:pt x="541" y="1"/>
                      <a:pt x="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7" name="Google Shape;12347;p30"/>
              <p:cNvSpPr/>
              <p:nvPr/>
            </p:nvSpPr>
            <p:spPr>
              <a:xfrm>
                <a:off x="3903850" y="1336300"/>
                <a:ext cx="15725" cy="10150"/>
              </a:xfrm>
              <a:custGeom>
                <a:avLst/>
                <a:gdLst/>
                <a:ahLst/>
                <a:cxnLst/>
                <a:rect l="l" t="t" r="r" b="b"/>
                <a:pathLst>
                  <a:path w="629" h="406" extrusionOk="0">
                    <a:moveTo>
                      <a:pt x="352" y="0"/>
                    </a:moveTo>
                    <a:cubicBezTo>
                      <a:pt x="324" y="0"/>
                      <a:pt x="295" y="6"/>
                      <a:pt x="263" y="17"/>
                    </a:cubicBezTo>
                    <a:cubicBezTo>
                      <a:pt x="0" y="105"/>
                      <a:pt x="67" y="406"/>
                      <a:pt x="291" y="406"/>
                    </a:cubicBezTo>
                    <a:cubicBezTo>
                      <a:pt x="321" y="406"/>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8" name="Google Shape;12348;p30"/>
              <p:cNvSpPr/>
              <p:nvPr/>
            </p:nvSpPr>
            <p:spPr>
              <a:xfrm>
                <a:off x="3891450" y="1302225"/>
                <a:ext cx="15725" cy="10150"/>
              </a:xfrm>
              <a:custGeom>
                <a:avLst/>
                <a:gdLst/>
                <a:ahLst/>
                <a:cxnLst/>
                <a:rect l="l" t="t" r="r" b="b"/>
                <a:pathLst>
                  <a:path w="629" h="406" extrusionOk="0">
                    <a:moveTo>
                      <a:pt x="352" y="0"/>
                    </a:moveTo>
                    <a:cubicBezTo>
                      <a:pt x="325" y="0"/>
                      <a:pt x="295" y="5"/>
                      <a:pt x="263" y="17"/>
                    </a:cubicBezTo>
                    <a:cubicBezTo>
                      <a:pt x="0" y="104"/>
                      <a:pt x="67" y="405"/>
                      <a:pt x="291" y="405"/>
                    </a:cubicBezTo>
                    <a:cubicBezTo>
                      <a:pt x="321" y="405"/>
                      <a:pt x="353" y="400"/>
                      <a:pt x="387" y="389"/>
                    </a:cubicBezTo>
                    <a:cubicBezTo>
                      <a:pt x="628" y="301"/>
                      <a:pt x="559"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9" name="Google Shape;12349;p30"/>
              <p:cNvSpPr/>
              <p:nvPr/>
            </p:nvSpPr>
            <p:spPr>
              <a:xfrm>
                <a:off x="3940325" y="1325325"/>
                <a:ext cx="15925" cy="9975"/>
              </a:xfrm>
              <a:custGeom>
                <a:avLst/>
                <a:gdLst/>
                <a:ahLst/>
                <a:cxnLst/>
                <a:rect l="l" t="t" r="r" b="b"/>
                <a:pathLst>
                  <a:path w="637" h="399" extrusionOk="0">
                    <a:moveTo>
                      <a:pt x="318" y="0"/>
                    </a:moveTo>
                    <a:cubicBezTo>
                      <a:pt x="294" y="0"/>
                      <a:pt x="269" y="3"/>
                      <a:pt x="242" y="10"/>
                    </a:cubicBezTo>
                    <a:cubicBezTo>
                      <a:pt x="1" y="98"/>
                      <a:pt x="70" y="398"/>
                      <a:pt x="278" y="398"/>
                    </a:cubicBezTo>
                    <a:cubicBezTo>
                      <a:pt x="305" y="398"/>
                      <a:pt x="334" y="393"/>
                      <a:pt x="366" y="382"/>
                    </a:cubicBezTo>
                    <a:cubicBezTo>
                      <a:pt x="637" y="314"/>
                      <a:pt x="558"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0" name="Google Shape;12350;p30"/>
              <p:cNvSpPr/>
              <p:nvPr/>
            </p:nvSpPr>
            <p:spPr>
              <a:xfrm>
                <a:off x="3976275" y="1340800"/>
                <a:ext cx="15925" cy="10000"/>
              </a:xfrm>
              <a:custGeom>
                <a:avLst/>
                <a:gdLst/>
                <a:ahLst/>
                <a:cxnLst/>
                <a:rect l="l" t="t" r="r" b="b"/>
                <a:pathLst>
                  <a:path w="637" h="400" extrusionOk="0">
                    <a:moveTo>
                      <a:pt x="318" y="1"/>
                    </a:moveTo>
                    <a:cubicBezTo>
                      <a:pt x="294" y="1"/>
                      <a:pt x="269" y="4"/>
                      <a:pt x="242" y="11"/>
                    </a:cubicBezTo>
                    <a:cubicBezTo>
                      <a:pt x="1" y="98"/>
                      <a:pt x="70" y="399"/>
                      <a:pt x="277" y="399"/>
                    </a:cubicBezTo>
                    <a:cubicBezTo>
                      <a:pt x="305" y="399"/>
                      <a:pt x="334" y="394"/>
                      <a:pt x="366" y="382"/>
                    </a:cubicBezTo>
                    <a:cubicBezTo>
                      <a:pt x="636" y="315"/>
                      <a:pt x="558" y="1"/>
                      <a:pt x="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1" name="Google Shape;12351;p30"/>
              <p:cNvSpPr/>
              <p:nvPr/>
            </p:nvSpPr>
            <p:spPr>
              <a:xfrm>
                <a:off x="3965825" y="1271225"/>
                <a:ext cx="16275" cy="10150"/>
              </a:xfrm>
              <a:custGeom>
                <a:avLst/>
                <a:gdLst/>
                <a:ahLst/>
                <a:cxnLst/>
                <a:rect l="l" t="t" r="r" b="b"/>
                <a:pathLst>
                  <a:path w="651" h="406" extrusionOk="0">
                    <a:moveTo>
                      <a:pt x="359" y="1"/>
                    </a:moveTo>
                    <a:cubicBezTo>
                      <a:pt x="330" y="1"/>
                      <a:pt x="298" y="6"/>
                      <a:pt x="263" y="17"/>
                    </a:cubicBezTo>
                    <a:cubicBezTo>
                      <a:pt x="0" y="105"/>
                      <a:pt x="67" y="406"/>
                      <a:pt x="291" y="406"/>
                    </a:cubicBezTo>
                    <a:cubicBezTo>
                      <a:pt x="320" y="406"/>
                      <a:pt x="353" y="401"/>
                      <a:pt x="387" y="389"/>
                    </a:cubicBezTo>
                    <a:cubicBezTo>
                      <a:pt x="650" y="301"/>
                      <a:pt x="584"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2" name="Google Shape;12352;p30"/>
              <p:cNvSpPr/>
              <p:nvPr/>
            </p:nvSpPr>
            <p:spPr>
              <a:xfrm>
                <a:off x="3929800" y="1262550"/>
                <a:ext cx="15725" cy="10150"/>
              </a:xfrm>
              <a:custGeom>
                <a:avLst/>
                <a:gdLst/>
                <a:ahLst/>
                <a:cxnLst/>
                <a:rect l="l" t="t" r="r" b="b"/>
                <a:pathLst>
                  <a:path w="629" h="406" extrusionOk="0">
                    <a:moveTo>
                      <a:pt x="338" y="0"/>
                    </a:moveTo>
                    <a:cubicBezTo>
                      <a:pt x="308" y="0"/>
                      <a:pt x="276" y="6"/>
                      <a:pt x="242" y="17"/>
                    </a:cubicBezTo>
                    <a:cubicBezTo>
                      <a:pt x="0" y="105"/>
                      <a:pt x="69" y="406"/>
                      <a:pt x="277" y="406"/>
                    </a:cubicBezTo>
                    <a:cubicBezTo>
                      <a:pt x="304" y="406"/>
                      <a:pt x="334" y="400"/>
                      <a:pt x="366" y="389"/>
                    </a:cubicBezTo>
                    <a:cubicBezTo>
                      <a:pt x="629" y="301"/>
                      <a:pt x="562"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3" name="Google Shape;12353;p30"/>
              <p:cNvSpPr/>
              <p:nvPr/>
            </p:nvSpPr>
            <p:spPr>
              <a:xfrm>
                <a:off x="4001700" y="1293525"/>
                <a:ext cx="15175" cy="10175"/>
              </a:xfrm>
              <a:custGeom>
                <a:avLst/>
                <a:gdLst/>
                <a:ahLst/>
                <a:cxnLst/>
                <a:rect l="l" t="t" r="r" b="b"/>
                <a:pathLst>
                  <a:path w="607" h="407" extrusionOk="0">
                    <a:moveTo>
                      <a:pt x="330" y="1"/>
                    </a:moveTo>
                    <a:cubicBezTo>
                      <a:pt x="302" y="1"/>
                      <a:pt x="273" y="6"/>
                      <a:pt x="241" y="18"/>
                    </a:cubicBezTo>
                    <a:cubicBezTo>
                      <a:pt x="0" y="105"/>
                      <a:pt x="69" y="406"/>
                      <a:pt x="277" y="406"/>
                    </a:cubicBezTo>
                    <a:cubicBezTo>
                      <a:pt x="304" y="406"/>
                      <a:pt x="334" y="401"/>
                      <a:pt x="365" y="389"/>
                    </a:cubicBezTo>
                    <a:cubicBezTo>
                      <a:pt x="606" y="302"/>
                      <a:pt x="537" y="1"/>
                      <a:pt x="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4" name="Google Shape;12354;p30"/>
              <p:cNvSpPr/>
              <p:nvPr/>
            </p:nvSpPr>
            <p:spPr>
              <a:xfrm>
                <a:off x="3914750" y="1351175"/>
                <a:ext cx="15350" cy="9975"/>
              </a:xfrm>
              <a:custGeom>
                <a:avLst/>
                <a:gdLst/>
                <a:ahLst/>
                <a:cxnLst/>
                <a:rect l="l" t="t" r="r" b="b"/>
                <a:pathLst>
                  <a:path w="614" h="399" extrusionOk="0">
                    <a:moveTo>
                      <a:pt x="337" y="0"/>
                    </a:moveTo>
                    <a:cubicBezTo>
                      <a:pt x="310" y="0"/>
                      <a:pt x="280" y="6"/>
                      <a:pt x="249" y="17"/>
                    </a:cubicBezTo>
                    <a:cubicBezTo>
                      <a:pt x="0" y="85"/>
                      <a:pt x="81" y="399"/>
                      <a:pt x="303" y="399"/>
                    </a:cubicBezTo>
                    <a:cubicBezTo>
                      <a:pt x="325" y="399"/>
                      <a:pt x="348" y="396"/>
                      <a:pt x="373" y="389"/>
                    </a:cubicBezTo>
                    <a:cubicBezTo>
                      <a:pt x="614" y="301"/>
                      <a:pt x="545"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5" name="Google Shape;12355;p30"/>
              <p:cNvSpPr/>
              <p:nvPr/>
            </p:nvSpPr>
            <p:spPr>
              <a:xfrm>
                <a:off x="3899425" y="1318800"/>
                <a:ext cx="16200" cy="10300"/>
              </a:xfrm>
              <a:custGeom>
                <a:avLst/>
                <a:gdLst/>
                <a:ahLst/>
                <a:cxnLst/>
                <a:rect l="l" t="t" r="r" b="b"/>
                <a:pathLst>
                  <a:path w="648" h="412" extrusionOk="0">
                    <a:moveTo>
                      <a:pt x="354" y="0"/>
                    </a:moveTo>
                    <a:cubicBezTo>
                      <a:pt x="320" y="0"/>
                      <a:pt x="283" y="7"/>
                      <a:pt x="242" y="23"/>
                    </a:cubicBezTo>
                    <a:cubicBezTo>
                      <a:pt x="1" y="111"/>
                      <a:pt x="70" y="411"/>
                      <a:pt x="277" y="411"/>
                    </a:cubicBezTo>
                    <a:cubicBezTo>
                      <a:pt x="305" y="411"/>
                      <a:pt x="334" y="406"/>
                      <a:pt x="366" y="395"/>
                    </a:cubicBezTo>
                    <a:cubicBezTo>
                      <a:pt x="647" y="330"/>
                      <a:pt x="588"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6" name="Google Shape;12356;p30"/>
              <p:cNvSpPr/>
              <p:nvPr/>
            </p:nvSpPr>
            <p:spPr>
              <a:xfrm>
                <a:off x="3968725" y="1320175"/>
                <a:ext cx="15925" cy="10000"/>
              </a:xfrm>
              <a:custGeom>
                <a:avLst/>
                <a:gdLst/>
                <a:ahLst/>
                <a:cxnLst/>
                <a:rect l="l" t="t" r="r" b="b"/>
                <a:pathLst>
                  <a:path w="637" h="400" extrusionOk="0">
                    <a:moveTo>
                      <a:pt x="360" y="1"/>
                    </a:moveTo>
                    <a:cubicBezTo>
                      <a:pt x="332" y="1"/>
                      <a:pt x="303" y="6"/>
                      <a:pt x="271" y="18"/>
                    </a:cubicBezTo>
                    <a:cubicBezTo>
                      <a:pt x="0" y="85"/>
                      <a:pt x="79" y="399"/>
                      <a:pt x="319" y="399"/>
                    </a:cubicBezTo>
                    <a:cubicBezTo>
                      <a:pt x="343" y="399"/>
                      <a:pt x="368" y="396"/>
                      <a:pt x="395" y="389"/>
                    </a:cubicBezTo>
                    <a:cubicBezTo>
                      <a:pt x="636" y="302"/>
                      <a:pt x="56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7" name="Google Shape;12357;p30"/>
              <p:cNvSpPr/>
              <p:nvPr/>
            </p:nvSpPr>
            <p:spPr>
              <a:xfrm>
                <a:off x="4001075" y="1330725"/>
                <a:ext cx="15175" cy="10150"/>
              </a:xfrm>
              <a:custGeom>
                <a:avLst/>
                <a:gdLst/>
                <a:ahLst/>
                <a:cxnLst/>
                <a:rect l="l" t="t" r="r" b="b"/>
                <a:pathLst>
                  <a:path w="607" h="406" extrusionOk="0">
                    <a:moveTo>
                      <a:pt x="330" y="0"/>
                    </a:moveTo>
                    <a:cubicBezTo>
                      <a:pt x="303" y="0"/>
                      <a:pt x="273" y="5"/>
                      <a:pt x="241" y="17"/>
                    </a:cubicBezTo>
                    <a:cubicBezTo>
                      <a:pt x="0" y="105"/>
                      <a:pt x="69" y="405"/>
                      <a:pt x="277" y="405"/>
                    </a:cubicBezTo>
                    <a:cubicBezTo>
                      <a:pt x="304" y="405"/>
                      <a:pt x="334" y="400"/>
                      <a:pt x="365" y="389"/>
                    </a:cubicBezTo>
                    <a:cubicBezTo>
                      <a:pt x="606" y="301"/>
                      <a:pt x="537"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8" name="Google Shape;12358;p30"/>
              <p:cNvSpPr/>
              <p:nvPr/>
            </p:nvSpPr>
            <p:spPr>
              <a:xfrm>
                <a:off x="3978200" y="1255550"/>
                <a:ext cx="15625" cy="10325"/>
              </a:xfrm>
              <a:custGeom>
                <a:avLst/>
                <a:gdLst/>
                <a:ahLst/>
                <a:cxnLst/>
                <a:rect l="l" t="t" r="r" b="b"/>
                <a:pathLst>
                  <a:path w="625" h="413" extrusionOk="0">
                    <a:moveTo>
                      <a:pt x="364" y="1"/>
                    </a:moveTo>
                    <a:cubicBezTo>
                      <a:pt x="334" y="1"/>
                      <a:pt x="300" y="8"/>
                      <a:pt x="264" y="24"/>
                    </a:cubicBezTo>
                    <a:cubicBezTo>
                      <a:pt x="1" y="112"/>
                      <a:pt x="67" y="413"/>
                      <a:pt x="292" y="413"/>
                    </a:cubicBezTo>
                    <a:cubicBezTo>
                      <a:pt x="321" y="413"/>
                      <a:pt x="353" y="408"/>
                      <a:pt x="388" y="396"/>
                    </a:cubicBezTo>
                    <a:cubicBezTo>
                      <a:pt x="624" y="310"/>
                      <a:pt x="563" y="1"/>
                      <a:pt x="3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9" name="Google Shape;12359;p30"/>
              <p:cNvSpPr/>
              <p:nvPr/>
            </p:nvSpPr>
            <p:spPr>
              <a:xfrm>
                <a:off x="3963900" y="1354275"/>
                <a:ext cx="15700" cy="9525"/>
              </a:xfrm>
              <a:custGeom>
                <a:avLst/>
                <a:gdLst/>
                <a:ahLst/>
                <a:cxnLst/>
                <a:rect l="l" t="t" r="r" b="b"/>
                <a:pathLst>
                  <a:path w="628" h="381" extrusionOk="0">
                    <a:moveTo>
                      <a:pt x="337" y="0"/>
                    </a:moveTo>
                    <a:cubicBezTo>
                      <a:pt x="308" y="0"/>
                      <a:pt x="276" y="5"/>
                      <a:pt x="241" y="17"/>
                    </a:cubicBezTo>
                    <a:cubicBezTo>
                      <a:pt x="0" y="83"/>
                      <a:pt x="69" y="381"/>
                      <a:pt x="276" y="381"/>
                    </a:cubicBezTo>
                    <a:cubicBezTo>
                      <a:pt x="304" y="381"/>
                      <a:pt x="333" y="376"/>
                      <a:pt x="365" y="364"/>
                    </a:cubicBezTo>
                    <a:cubicBezTo>
                      <a:pt x="628" y="298"/>
                      <a:pt x="562"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0" y="0"/>
            <a:ext cx="9144300" cy="5143500"/>
          </a:xfrm>
          <a:prstGeom prst="rect">
            <a:avLst/>
          </a:prstGeom>
          <a:solidFill>
            <a:srgbClr val="63C6E0">
              <a:alpha val="13330"/>
            </a:srgbClr>
          </a:solidFill>
          <a:ln>
            <a:noFill/>
          </a:ln>
        </p:spPr>
        <p:txBody>
          <a:bodyPr spcFirstLastPara="1" wrap="square" lIns="91425" tIns="91425" rIns="91425" bIns="91425" anchor="ctr" anchorCtr="0">
            <a:noAutofit/>
          </a:bodyPr>
          <a:lstStyle/>
          <a:p>
            <a:endParaRPr/>
          </a:p>
        </p:txBody>
      </p:sp>
      <p:sp>
        <p:nvSpPr>
          <p:cNvPr id="10" name="Google Shape;10;p2"/>
          <p:cNvSpPr/>
          <p:nvPr/>
        </p:nvSpPr>
        <p:spPr>
          <a:xfrm>
            <a:off x="405750" y="344175"/>
            <a:ext cx="8488587" cy="4360766"/>
          </a:xfrm>
          <a:custGeom>
            <a:avLst/>
            <a:gdLst/>
            <a:ahLst/>
            <a:cxnLst/>
            <a:rect l="l" t="t" r="r" b="b"/>
            <a:pathLst>
              <a:path w="104292" h="53577" extrusionOk="0">
                <a:moveTo>
                  <a:pt x="0" y="53357"/>
                </a:moveTo>
                <a:lnTo>
                  <a:pt x="0" y="1540"/>
                </a:lnTo>
                <a:lnTo>
                  <a:pt x="0" y="884"/>
                </a:lnTo>
                <a:cubicBezTo>
                  <a:pt x="133" y="853"/>
                  <a:pt x="250" y="845"/>
                  <a:pt x="375" y="837"/>
                </a:cubicBezTo>
                <a:lnTo>
                  <a:pt x="508" y="837"/>
                </a:lnTo>
                <a:cubicBezTo>
                  <a:pt x="602" y="837"/>
                  <a:pt x="688" y="837"/>
                  <a:pt x="766" y="845"/>
                </a:cubicBezTo>
                <a:cubicBezTo>
                  <a:pt x="1048" y="868"/>
                  <a:pt x="1290" y="892"/>
                  <a:pt x="1516" y="946"/>
                </a:cubicBezTo>
                <a:cubicBezTo>
                  <a:pt x="1751" y="1001"/>
                  <a:pt x="1977" y="1079"/>
                  <a:pt x="2181" y="1181"/>
                </a:cubicBezTo>
                <a:cubicBezTo>
                  <a:pt x="2376" y="1267"/>
                  <a:pt x="2564" y="1384"/>
                  <a:pt x="2759" y="1540"/>
                </a:cubicBezTo>
                <a:cubicBezTo>
                  <a:pt x="2993" y="1712"/>
                  <a:pt x="3220" y="1931"/>
                  <a:pt x="3493" y="2204"/>
                </a:cubicBezTo>
                <a:lnTo>
                  <a:pt x="3517" y="2228"/>
                </a:lnTo>
                <a:cubicBezTo>
                  <a:pt x="3579" y="2181"/>
                  <a:pt x="3626" y="2134"/>
                  <a:pt x="3673" y="2087"/>
                </a:cubicBezTo>
                <a:cubicBezTo>
                  <a:pt x="3767" y="2009"/>
                  <a:pt x="3853" y="1939"/>
                  <a:pt x="3978" y="1853"/>
                </a:cubicBezTo>
                <a:cubicBezTo>
                  <a:pt x="4173" y="1712"/>
                  <a:pt x="4392" y="1611"/>
                  <a:pt x="4595" y="1501"/>
                </a:cubicBezTo>
                <a:lnTo>
                  <a:pt x="4611" y="1485"/>
                </a:lnTo>
                <a:cubicBezTo>
                  <a:pt x="4845" y="1368"/>
                  <a:pt x="5080" y="1267"/>
                  <a:pt x="5345" y="1157"/>
                </a:cubicBezTo>
                <a:cubicBezTo>
                  <a:pt x="5611" y="1040"/>
                  <a:pt x="5877" y="938"/>
                  <a:pt x="6080" y="876"/>
                </a:cubicBezTo>
                <a:cubicBezTo>
                  <a:pt x="6565" y="696"/>
                  <a:pt x="7096" y="532"/>
                  <a:pt x="7635" y="399"/>
                </a:cubicBezTo>
                <a:cubicBezTo>
                  <a:pt x="8127" y="266"/>
                  <a:pt x="8635" y="173"/>
                  <a:pt x="9128" y="110"/>
                </a:cubicBezTo>
                <a:cubicBezTo>
                  <a:pt x="9651" y="40"/>
                  <a:pt x="10198" y="32"/>
                  <a:pt x="10722" y="16"/>
                </a:cubicBezTo>
                <a:lnTo>
                  <a:pt x="10730" y="16"/>
                </a:lnTo>
                <a:cubicBezTo>
                  <a:pt x="10933" y="1"/>
                  <a:pt x="11136" y="1"/>
                  <a:pt x="11323" y="1"/>
                </a:cubicBezTo>
                <a:lnTo>
                  <a:pt x="11511" y="1"/>
                </a:lnTo>
                <a:cubicBezTo>
                  <a:pt x="11785" y="1"/>
                  <a:pt x="12058" y="24"/>
                  <a:pt x="12300" y="32"/>
                </a:cubicBezTo>
                <a:cubicBezTo>
                  <a:pt x="12808" y="63"/>
                  <a:pt x="13355" y="110"/>
                  <a:pt x="13902" y="204"/>
                </a:cubicBezTo>
                <a:cubicBezTo>
                  <a:pt x="14184" y="243"/>
                  <a:pt x="14465" y="306"/>
                  <a:pt x="14715" y="360"/>
                </a:cubicBezTo>
                <a:cubicBezTo>
                  <a:pt x="14973" y="415"/>
                  <a:pt x="15246" y="493"/>
                  <a:pt x="15496" y="571"/>
                </a:cubicBezTo>
                <a:cubicBezTo>
                  <a:pt x="15739" y="649"/>
                  <a:pt x="15989" y="735"/>
                  <a:pt x="16223" y="813"/>
                </a:cubicBezTo>
                <a:lnTo>
                  <a:pt x="16239" y="813"/>
                </a:lnTo>
                <a:lnTo>
                  <a:pt x="16286" y="837"/>
                </a:lnTo>
                <a:cubicBezTo>
                  <a:pt x="16520" y="915"/>
                  <a:pt x="16762" y="1001"/>
                  <a:pt x="16997" y="1103"/>
                </a:cubicBezTo>
                <a:cubicBezTo>
                  <a:pt x="17262" y="1196"/>
                  <a:pt x="17505" y="1306"/>
                  <a:pt x="17731" y="1400"/>
                </a:cubicBezTo>
                <a:cubicBezTo>
                  <a:pt x="17942" y="1501"/>
                  <a:pt x="18161" y="1611"/>
                  <a:pt x="18388" y="1743"/>
                </a:cubicBezTo>
                <a:cubicBezTo>
                  <a:pt x="18802" y="1978"/>
                  <a:pt x="19232" y="2259"/>
                  <a:pt x="19685" y="2587"/>
                </a:cubicBezTo>
                <a:cubicBezTo>
                  <a:pt x="20083" y="2876"/>
                  <a:pt x="20474" y="3197"/>
                  <a:pt x="20834" y="3541"/>
                </a:cubicBezTo>
                <a:cubicBezTo>
                  <a:pt x="21045" y="3736"/>
                  <a:pt x="21256" y="3963"/>
                  <a:pt x="21521" y="4267"/>
                </a:cubicBezTo>
                <a:cubicBezTo>
                  <a:pt x="21771" y="4557"/>
                  <a:pt x="21998" y="4877"/>
                  <a:pt x="22193" y="5166"/>
                </a:cubicBezTo>
                <a:cubicBezTo>
                  <a:pt x="22357" y="5408"/>
                  <a:pt x="22537" y="5690"/>
                  <a:pt x="22733" y="6033"/>
                </a:cubicBezTo>
                <a:cubicBezTo>
                  <a:pt x="22803" y="6158"/>
                  <a:pt x="22881" y="6299"/>
                  <a:pt x="22936" y="6416"/>
                </a:cubicBezTo>
                <a:cubicBezTo>
                  <a:pt x="22959" y="6455"/>
                  <a:pt x="22975" y="6502"/>
                  <a:pt x="22998" y="6541"/>
                </a:cubicBezTo>
                <a:lnTo>
                  <a:pt x="23006" y="6557"/>
                </a:lnTo>
                <a:cubicBezTo>
                  <a:pt x="23014" y="6588"/>
                  <a:pt x="23037" y="6620"/>
                  <a:pt x="23045" y="6651"/>
                </a:cubicBezTo>
                <a:lnTo>
                  <a:pt x="23061" y="6635"/>
                </a:lnTo>
                <a:cubicBezTo>
                  <a:pt x="23092" y="6620"/>
                  <a:pt x="23115" y="6612"/>
                  <a:pt x="23139" y="6588"/>
                </a:cubicBezTo>
                <a:cubicBezTo>
                  <a:pt x="23170" y="6573"/>
                  <a:pt x="23201" y="6549"/>
                  <a:pt x="23217" y="6534"/>
                </a:cubicBezTo>
                <a:lnTo>
                  <a:pt x="23240" y="6518"/>
                </a:lnTo>
                <a:lnTo>
                  <a:pt x="23248" y="6510"/>
                </a:lnTo>
                <a:cubicBezTo>
                  <a:pt x="23295" y="6479"/>
                  <a:pt x="23334" y="6455"/>
                  <a:pt x="23389" y="6424"/>
                </a:cubicBezTo>
                <a:cubicBezTo>
                  <a:pt x="23569" y="6307"/>
                  <a:pt x="23795" y="6205"/>
                  <a:pt x="24038" y="6127"/>
                </a:cubicBezTo>
                <a:cubicBezTo>
                  <a:pt x="24249" y="6065"/>
                  <a:pt x="24460" y="6026"/>
                  <a:pt x="24702" y="5994"/>
                </a:cubicBezTo>
                <a:cubicBezTo>
                  <a:pt x="24882" y="5971"/>
                  <a:pt x="25053" y="5963"/>
                  <a:pt x="25233" y="5963"/>
                </a:cubicBezTo>
                <a:cubicBezTo>
                  <a:pt x="25303" y="5963"/>
                  <a:pt x="25366" y="5963"/>
                  <a:pt x="25429" y="5971"/>
                </a:cubicBezTo>
                <a:cubicBezTo>
                  <a:pt x="25554" y="5987"/>
                  <a:pt x="25679" y="5994"/>
                  <a:pt x="25811" y="6010"/>
                </a:cubicBezTo>
                <a:cubicBezTo>
                  <a:pt x="25968" y="6041"/>
                  <a:pt x="26108" y="6080"/>
                  <a:pt x="26241" y="6127"/>
                </a:cubicBezTo>
                <a:cubicBezTo>
                  <a:pt x="26476" y="6205"/>
                  <a:pt x="26718" y="6315"/>
                  <a:pt x="26960" y="6455"/>
                </a:cubicBezTo>
                <a:cubicBezTo>
                  <a:pt x="27140" y="6549"/>
                  <a:pt x="27312" y="6666"/>
                  <a:pt x="27531" y="6831"/>
                </a:cubicBezTo>
                <a:cubicBezTo>
                  <a:pt x="27726" y="6979"/>
                  <a:pt x="27898" y="7143"/>
                  <a:pt x="28062" y="7338"/>
                </a:cubicBezTo>
                <a:cubicBezTo>
                  <a:pt x="28132" y="7417"/>
                  <a:pt x="28203" y="7510"/>
                  <a:pt x="28250" y="7573"/>
                </a:cubicBezTo>
                <a:lnTo>
                  <a:pt x="28281" y="7612"/>
                </a:lnTo>
                <a:lnTo>
                  <a:pt x="28289" y="7628"/>
                </a:lnTo>
                <a:cubicBezTo>
                  <a:pt x="28304" y="7643"/>
                  <a:pt x="28312" y="7651"/>
                  <a:pt x="28328" y="7674"/>
                </a:cubicBezTo>
                <a:cubicBezTo>
                  <a:pt x="28398" y="7628"/>
                  <a:pt x="28468" y="7588"/>
                  <a:pt x="28523" y="7549"/>
                </a:cubicBezTo>
                <a:cubicBezTo>
                  <a:pt x="28632" y="7479"/>
                  <a:pt x="28734" y="7417"/>
                  <a:pt x="28828" y="7362"/>
                </a:cubicBezTo>
                <a:cubicBezTo>
                  <a:pt x="29031" y="7245"/>
                  <a:pt x="29265" y="7143"/>
                  <a:pt x="29539" y="7049"/>
                </a:cubicBezTo>
                <a:cubicBezTo>
                  <a:pt x="29805" y="6948"/>
                  <a:pt x="30023" y="6893"/>
                  <a:pt x="30227" y="6854"/>
                </a:cubicBezTo>
                <a:cubicBezTo>
                  <a:pt x="30453" y="6815"/>
                  <a:pt x="30688" y="6776"/>
                  <a:pt x="30977" y="6752"/>
                </a:cubicBezTo>
                <a:cubicBezTo>
                  <a:pt x="31211" y="6737"/>
                  <a:pt x="31438" y="6729"/>
                  <a:pt x="31649" y="6729"/>
                </a:cubicBezTo>
                <a:lnTo>
                  <a:pt x="31727" y="6729"/>
                </a:lnTo>
                <a:cubicBezTo>
                  <a:pt x="31954" y="6729"/>
                  <a:pt x="32235" y="6737"/>
                  <a:pt x="32501" y="6768"/>
                </a:cubicBezTo>
                <a:cubicBezTo>
                  <a:pt x="32798" y="6791"/>
                  <a:pt x="33040" y="6846"/>
                  <a:pt x="33251" y="6893"/>
                </a:cubicBezTo>
                <a:cubicBezTo>
                  <a:pt x="33501" y="6948"/>
                  <a:pt x="33751" y="7018"/>
                  <a:pt x="34048" y="7104"/>
                </a:cubicBezTo>
                <a:cubicBezTo>
                  <a:pt x="34501" y="7245"/>
                  <a:pt x="34993" y="7440"/>
                  <a:pt x="35540" y="7682"/>
                </a:cubicBezTo>
                <a:cubicBezTo>
                  <a:pt x="36025" y="7909"/>
                  <a:pt x="36494" y="8175"/>
                  <a:pt x="36916" y="8456"/>
                </a:cubicBezTo>
                <a:cubicBezTo>
                  <a:pt x="37111" y="8589"/>
                  <a:pt x="37314" y="8737"/>
                  <a:pt x="37525" y="8925"/>
                </a:cubicBezTo>
                <a:cubicBezTo>
                  <a:pt x="37744" y="9112"/>
                  <a:pt x="37939" y="9331"/>
                  <a:pt x="38080" y="9503"/>
                </a:cubicBezTo>
                <a:cubicBezTo>
                  <a:pt x="38377" y="9855"/>
                  <a:pt x="38643" y="10261"/>
                  <a:pt x="38901" y="10761"/>
                </a:cubicBezTo>
                <a:cubicBezTo>
                  <a:pt x="38994" y="10949"/>
                  <a:pt x="39073" y="11152"/>
                  <a:pt x="39151" y="11324"/>
                </a:cubicBezTo>
                <a:cubicBezTo>
                  <a:pt x="39174" y="11308"/>
                  <a:pt x="39182" y="11277"/>
                  <a:pt x="39198" y="11261"/>
                </a:cubicBezTo>
                <a:cubicBezTo>
                  <a:pt x="39307" y="11089"/>
                  <a:pt x="39455" y="10894"/>
                  <a:pt x="39620" y="10738"/>
                </a:cubicBezTo>
                <a:cubicBezTo>
                  <a:pt x="39784" y="10581"/>
                  <a:pt x="39979" y="10425"/>
                  <a:pt x="40190" y="10300"/>
                </a:cubicBezTo>
                <a:cubicBezTo>
                  <a:pt x="40401" y="10167"/>
                  <a:pt x="40612" y="10050"/>
                  <a:pt x="40807" y="9948"/>
                </a:cubicBezTo>
                <a:cubicBezTo>
                  <a:pt x="41292" y="9706"/>
                  <a:pt x="41808" y="9558"/>
                  <a:pt x="42300" y="9433"/>
                </a:cubicBezTo>
                <a:cubicBezTo>
                  <a:pt x="42566" y="9362"/>
                  <a:pt x="42823" y="9308"/>
                  <a:pt x="43097" y="9269"/>
                </a:cubicBezTo>
                <a:cubicBezTo>
                  <a:pt x="43370" y="9214"/>
                  <a:pt x="43644" y="9198"/>
                  <a:pt x="43878" y="9175"/>
                </a:cubicBezTo>
                <a:cubicBezTo>
                  <a:pt x="44027" y="9167"/>
                  <a:pt x="44183" y="9159"/>
                  <a:pt x="44347" y="9159"/>
                </a:cubicBezTo>
                <a:cubicBezTo>
                  <a:pt x="44457" y="9159"/>
                  <a:pt x="44574" y="9159"/>
                  <a:pt x="44699" y="9167"/>
                </a:cubicBezTo>
                <a:cubicBezTo>
                  <a:pt x="44988" y="9175"/>
                  <a:pt x="45269" y="9214"/>
                  <a:pt x="45519" y="9269"/>
                </a:cubicBezTo>
                <a:cubicBezTo>
                  <a:pt x="46066" y="9355"/>
                  <a:pt x="46613" y="9503"/>
                  <a:pt x="47121" y="9628"/>
                </a:cubicBezTo>
                <a:cubicBezTo>
                  <a:pt x="47606" y="9753"/>
                  <a:pt x="48114" y="9909"/>
                  <a:pt x="48551" y="10191"/>
                </a:cubicBezTo>
                <a:cubicBezTo>
                  <a:pt x="48661" y="10261"/>
                  <a:pt x="48762" y="10339"/>
                  <a:pt x="48872" y="10417"/>
                </a:cubicBezTo>
                <a:cubicBezTo>
                  <a:pt x="48981" y="10495"/>
                  <a:pt x="49075" y="10581"/>
                  <a:pt x="49177" y="10675"/>
                </a:cubicBezTo>
                <a:lnTo>
                  <a:pt x="49192" y="10691"/>
                </a:lnTo>
                <a:cubicBezTo>
                  <a:pt x="49372" y="10847"/>
                  <a:pt x="49536" y="11027"/>
                  <a:pt x="49700" y="11191"/>
                </a:cubicBezTo>
                <a:lnTo>
                  <a:pt x="49755" y="11238"/>
                </a:lnTo>
                <a:cubicBezTo>
                  <a:pt x="49849" y="11339"/>
                  <a:pt x="49927" y="11425"/>
                  <a:pt x="50005" y="11511"/>
                </a:cubicBezTo>
                <a:lnTo>
                  <a:pt x="50013" y="11519"/>
                </a:lnTo>
                <a:cubicBezTo>
                  <a:pt x="50106" y="11613"/>
                  <a:pt x="50192" y="11707"/>
                  <a:pt x="50271" y="11808"/>
                </a:cubicBezTo>
                <a:cubicBezTo>
                  <a:pt x="50310" y="11855"/>
                  <a:pt x="50357" y="11925"/>
                  <a:pt x="50403" y="11988"/>
                </a:cubicBezTo>
                <a:cubicBezTo>
                  <a:pt x="50442" y="12051"/>
                  <a:pt x="50497" y="12121"/>
                  <a:pt x="50544" y="12199"/>
                </a:cubicBezTo>
                <a:cubicBezTo>
                  <a:pt x="50583" y="12254"/>
                  <a:pt x="50622" y="12324"/>
                  <a:pt x="50653" y="12394"/>
                </a:cubicBezTo>
                <a:lnTo>
                  <a:pt x="50669" y="12418"/>
                </a:lnTo>
                <a:cubicBezTo>
                  <a:pt x="50700" y="12480"/>
                  <a:pt x="50724" y="12535"/>
                  <a:pt x="50747" y="12598"/>
                </a:cubicBezTo>
                <a:cubicBezTo>
                  <a:pt x="50810" y="12730"/>
                  <a:pt x="50857" y="12871"/>
                  <a:pt x="50904" y="13043"/>
                </a:cubicBezTo>
                <a:cubicBezTo>
                  <a:pt x="50943" y="13184"/>
                  <a:pt x="50974" y="13316"/>
                  <a:pt x="51005" y="13457"/>
                </a:cubicBezTo>
                <a:lnTo>
                  <a:pt x="51005" y="13473"/>
                </a:lnTo>
                <a:cubicBezTo>
                  <a:pt x="51021" y="13551"/>
                  <a:pt x="51029" y="13629"/>
                  <a:pt x="51052" y="13723"/>
                </a:cubicBezTo>
                <a:lnTo>
                  <a:pt x="51052" y="13723"/>
                </a:lnTo>
                <a:lnTo>
                  <a:pt x="51052" y="13723"/>
                </a:lnTo>
                <a:cubicBezTo>
                  <a:pt x="51115" y="13629"/>
                  <a:pt x="51185" y="13543"/>
                  <a:pt x="51263" y="13457"/>
                </a:cubicBezTo>
                <a:cubicBezTo>
                  <a:pt x="51341" y="13371"/>
                  <a:pt x="51427" y="13277"/>
                  <a:pt x="51529" y="13184"/>
                </a:cubicBezTo>
                <a:cubicBezTo>
                  <a:pt x="51701" y="13019"/>
                  <a:pt x="51888" y="12879"/>
                  <a:pt x="52076" y="12785"/>
                </a:cubicBezTo>
                <a:cubicBezTo>
                  <a:pt x="52169" y="12730"/>
                  <a:pt x="52271" y="12683"/>
                  <a:pt x="52365" y="12644"/>
                </a:cubicBezTo>
                <a:cubicBezTo>
                  <a:pt x="52474" y="12605"/>
                  <a:pt x="52599" y="12566"/>
                  <a:pt x="52771" y="12535"/>
                </a:cubicBezTo>
                <a:cubicBezTo>
                  <a:pt x="52888" y="12519"/>
                  <a:pt x="53006" y="12512"/>
                  <a:pt x="53138" y="12512"/>
                </a:cubicBezTo>
                <a:lnTo>
                  <a:pt x="53162" y="12512"/>
                </a:lnTo>
                <a:cubicBezTo>
                  <a:pt x="53295" y="12512"/>
                  <a:pt x="53412" y="12519"/>
                  <a:pt x="53521" y="12527"/>
                </a:cubicBezTo>
                <a:cubicBezTo>
                  <a:pt x="53670" y="12551"/>
                  <a:pt x="53795" y="12590"/>
                  <a:pt x="53904" y="12637"/>
                </a:cubicBezTo>
                <a:cubicBezTo>
                  <a:pt x="54006" y="12683"/>
                  <a:pt x="54123" y="12754"/>
                  <a:pt x="54256" y="12840"/>
                </a:cubicBezTo>
                <a:cubicBezTo>
                  <a:pt x="54451" y="12980"/>
                  <a:pt x="54615" y="13176"/>
                  <a:pt x="54725" y="13301"/>
                </a:cubicBezTo>
                <a:cubicBezTo>
                  <a:pt x="54740" y="13332"/>
                  <a:pt x="54764" y="13348"/>
                  <a:pt x="54787" y="13379"/>
                </a:cubicBezTo>
                <a:lnTo>
                  <a:pt x="54787" y="13379"/>
                </a:lnTo>
                <a:lnTo>
                  <a:pt x="54803" y="13395"/>
                </a:lnTo>
                <a:cubicBezTo>
                  <a:pt x="54811" y="13418"/>
                  <a:pt x="54826" y="13426"/>
                  <a:pt x="54842" y="13449"/>
                </a:cubicBezTo>
                <a:lnTo>
                  <a:pt x="54881" y="13410"/>
                </a:lnTo>
                <a:lnTo>
                  <a:pt x="54881" y="13410"/>
                </a:lnTo>
                <a:cubicBezTo>
                  <a:pt x="54936" y="13356"/>
                  <a:pt x="54998" y="13301"/>
                  <a:pt x="55053" y="13254"/>
                </a:cubicBezTo>
                <a:cubicBezTo>
                  <a:pt x="55139" y="13176"/>
                  <a:pt x="55248" y="13098"/>
                  <a:pt x="55366" y="13027"/>
                </a:cubicBezTo>
                <a:cubicBezTo>
                  <a:pt x="55584" y="12902"/>
                  <a:pt x="55819" y="12793"/>
                  <a:pt x="56100" y="12668"/>
                </a:cubicBezTo>
                <a:cubicBezTo>
                  <a:pt x="56342" y="12558"/>
                  <a:pt x="56616" y="12472"/>
                  <a:pt x="56913" y="12394"/>
                </a:cubicBezTo>
                <a:cubicBezTo>
                  <a:pt x="57171" y="12324"/>
                  <a:pt x="57444" y="12285"/>
                  <a:pt x="57679" y="12246"/>
                </a:cubicBezTo>
                <a:cubicBezTo>
                  <a:pt x="57968" y="12207"/>
                  <a:pt x="58249" y="12207"/>
                  <a:pt x="58460" y="12207"/>
                </a:cubicBezTo>
                <a:cubicBezTo>
                  <a:pt x="58710" y="12207"/>
                  <a:pt x="58984" y="12222"/>
                  <a:pt x="59296" y="12254"/>
                </a:cubicBezTo>
                <a:cubicBezTo>
                  <a:pt x="59585" y="12285"/>
                  <a:pt x="59859" y="12332"/>
                  <a:pt x="60101" y="12394"/>
                </a:cubicBezTo>
                <a:cubicBezTo>
                  <a:pt x="60367" y="12457"/>
                  <a:pt x="60601" y="12527"/>
                  <a:pt x="60797" y="12629"/>
                </a:cubicBezTo>
                <a:cubicBezTo>
                  <a:pt x="61101" y="12762"/>
                  <a:pt x="61367" y="12926"/>
                  <a:pt x="61578" y="13105"/>
                </a:cubicBezTo>
                <a:cubicBezTo>
                  <a:pt x="61695" y="13199"/>
                  <a:pt x="61805" y="13293"/>
                  <a:pt x="61891" y="13387"/>
                </a:cubicBezTo>
                <a:cubicBezTo>
                  <a:pt x="61969" y="13465"/>
                  <a:pt x="62055" y="13566"/>
                  <a:pt x="62156" y="13692"/>
                </a:cubicBezTo>
                <a:cubicBezTo>
                  <a:pt x="62359" y="13934"/>
                  <a:pt x="62524" y="14168"/>
                  <a:pt x="62664" y="14410"/>
                </a:cubicBezTo>
                <a:cubicBezTo>
                  <a:pt x="62774" y="14590"/>
                  <a:pt x="62860" y="14786"/>
                  <a:pt x="62953" y="14957"/>
                </a:cubicBezTo>
                <a:lnTo>
                  <a:pt x="62953" y="14957"/>
                </a:lnTo>
                <a:lnTo>
                  <a:pt x="62953" y="14973"/>
                </a:lnTo>
                <a:cubicBezTo>
                  <a:pt x="62977" y="15012"/>
                  <a:pt x="62992" y="15036"/>
                  <a:pt x="63016" y="15067"/>
                </a:cubicBezTo>
                <a:lnTo>
                  <a:pt x="63024" y="15075"/>
                </a:lnTo>
                <a:lnTo>
                  <a:pt x="63055" y="15075"/>
                </a:lnTo>
                <a:cubicBezTo>
                  <a:pt x="63125" y="15075"/>
                  <a:pt x="63203" y="15075"/>
                  <a:pt x="63266" y="15067"/>
                </a:cubicBezTo>
                <a:cubicBezTo>
                  <a:pt x="63360" y="15059"/>
                  <a:pt x="63454" y="15051"/>
                  <a:pt x="63539" y="15036"/>
                </a:cubicBezTo>
                <a:lnTo>
                  <a:pt x="63571" y="15036"/>
                </a:lnTo>
                <a:cubicBezTo>
                  <a:pt x="63672" y="15028"/>
                  <a:pt x="63774" y="15020"/>
                  <a:pt x="63875" y="15012"/>
                </a:cubicBezTo>
                <a:cubicBezTo>
                  <a:pt x="64110" y="14989"/>
                  <a:pt x="64313" y="14981"/>
                  <a:pt x="64516" y="14973"/>
                </a:cubicBezTo>
                <a:lnTo>
                  <a:pt x="64649" y="14973"/>
                </a:lnTo>
                <a:cubicBezTo>
                  <a:pt x="65040" y="14973"/>
                  <a:pt x="65454" y="15020"/>
                  <a:pt x="65876" y="15129"/>
                </a:cubicBezTo>
                <a:cubicBezTo>
                  <a:pt x="66275" y="15223"/>
                  <a:pt x="66665" y="15387"/>
                  <a:pt x="67033" y="15606"/>
                </a:cubicBezTo>
                <a:cubicBezTo>
                  <a:pt x="67150" y="15684"/>
                  <a:pt x="67275" y="15762"/>
                  <a:pt x="67423" y="15872"/>
                </a:cubicBezTo>
                <a:cubicBezTo>
                  <a:pt x="67447" y="15887"/>
                  <a:pt x="67478" y="15911"/>
                  <a:pt x="67501" y="15934"/>
                </a:cubicBezTo>
                <a:cubicBezTo>
                  <a:pt x="67540" y="15966"/>
                  <a:pt x="67580" y="16005"/>
                  <a:pt x="67626" y="16036"/>
                </a:cubicBezTo>
                <a:lnTo>
                  <a:pt x="67626" y="16036"/>
                </a:lnTo>
                <a:lnTo>
                  <a:pt x="67634" y="16036"/>
                </a:lnTo>
                <a:cubicBezTo>
                  <a:pt x="67681" y="16028"/>
                  <a:pt x="67736" y="16012"/>
                  <a:pt x="67775" y="16012"/>
                </a:cubicBezTo>
                <a:cubicBezTo>
                  <a:pt x="67869" y="15997"/>
                  <a:pt x="67970" y="15966"/>
                  <a:pt x="68056" y="15934"/>
                </a:cubicBezTo>
                <a:lnTo>
                  <a:pt x="68103" y="15926"/>
                </a:lnTo>
                <a:cubicBezTo>
                  <a:pt x="68212" y="15895"/>
                  <a:pt x="68322" y="15856"/>
                  <a:pt x="68455" y="15817"/>
                </a:cubicBezTo>
                <a:cubicBezTo>
                  <a:pt x="68674" y="15762"/>
                  <a:pt x="68916" y="15700"/>
                  <a:pt x="69205" y="15637"/>
                </a:cubicBezTo>
                <a:cubicBezTo>
                  <a:pt x="69713" y="15528"/>
                  <a:pt x="70252" y="15450"/>
                  <a:pt x="70783" y="15418"/>
                </a:cubicBezTo>
                <a:cubicBezTo>
                  <a:pt x="70987" y="15411"/>
                  <a:pt x="71229" y="15387"/>
                  <a:pt x="71471" y="15387"/>
                </a:cubicBezTo>
                <a:lnTo>
                  <a:pt x="71573" y="15387"/>
                </a:lnTo>
                <a:cubicBezTo>
                  <a:pt x="71854" y="15387"/>
                  <a:pt x="72128" y="15411"/>
                  <a:pt x="72401" y="15426"/>
                </a:cubicBezTo>
                <a:cubicBezTo>
                  <a:pt x="72675" y="15450"/>
                  <a:pt x="72948" y="15481"/>
                  <a:pt x="73253" y="15528"/>
                </a:cubicBezTo>
                <a:cubicBezTo>
                  <a:pt x="73479" y="15559"/>
                  <a:pt x="73753" y="15606"/>
                  <a:pt x="74011" y="15676"/>
                </a:cubicBezTo>
                <a:cubicBezTo>
                  <a:pt x="74269" y="15739"/>
                  <a:pt x="74519" y="15817"/>
                  <a:pt x="74745" y="15911"/>
                </a:cubicBezTo>
                <a:cubicBezTo>
                  <a:pt x="74870" y="15950"/>
                  <a:pt x="74988" y="15997"/>
                  <a:pt x="75120" y="16036"/>
                </a:cubicBezTo>
                <a:lnTo>
                  <a:pt x="75128" y="16036"/>
                </a:lnTo>
                <a:cubicBezTo>
                  <a:pt x="75253" y="16083"/>
                  <a:pt x="75394" y="16122"/>
                  <a:pt x="75519" y="16169"/>
                </a:cubicBezTo>
                <a:cubicBezTo>
                  <a:pt x="75730" y="16247"/>
                  <a:pt x="75964" y="16325"/>
                  <a:pt x="76191" y="16427"/>
                </a:cubicBezTo>
                <a:cubicBezTo>
                  <a:pt x="76425" y="16520"/>
                  <a:pt x="76660" y="16638"/>
                  <a:pt x="76879" y="16770"/>
                </a:cubicBezTo>
                <a:cubicBezTo>
                  <a:pt x="77043" y="16864"/>
                  <a:pt x="77215" y="16981"/>
                  <a:pt x="77434" y="17130"/>
                </a:cubicBezTo>
                <a:cubicBezTo>
                  <a:pt x="77582" y="17239"/>
                  <a:pt x="77723" y="17341"/>
                  <a:pt x="77856" y="17458"/>
                </a:cubicBezTo>
                <a:cubicBezTo>
                  <a:pt x="77988" y="17591"/>
                  <a:pt x="78113" y="17724"/>
                  <a:pt x="78223" y="17849"/>
                </a:cubicBezTo>
                <a:cubicBezTo>
                  <a:pt x="78254" y="17888"/>
                  <a:pt x="78293" y="17927"/>
                  <a:pt x="78324" y="17966"/>
                </a:cubicBezTo>
                <a:cubicBezTo>
                  <a:pt x="78418" y="18083"/>
                  <a:pt x="78520" y="18200"/>
                  <a:pt x="78614" y="18333"/>
                </a:cubicBezTo>
                <a:cubicBezTo>
                  <a:pt x="78660" y="18388"/>
                  <a:pt x="78715" y="18458"/>
                  <a:pt x="78770" y="18536"/>
                </a:cubicBezTo>
                <a:lnTo>
                  <a:pt x="78778" y="18552"/>
                </a:lnTo>
                <a:cubicBezTo>
                  <a:pt x="78817" y="18607"/>
                  <a:pt x="78848" y="18654"/>
                  <a:pt x="78887" y="18701"/>
                </a:cubicBezTo>
                <a:lnTo>
                  <a:pt x="78910" y="18716"/>
                </a:lnTo>
                <a:cubicBezTo>
                  <a:pt x="78910" y="18716"/>
                  <a:pt x="78918" y="18716"/>
                  <a:pt x="78918" y="18732"/>
                </a:cubicBezTo>
                <a:lnTo>
                  <a:pt x="78926" y="18732"/>
                </a:lnTo>
                <a:lnTo>
                  <a:pt x="78934" y="18732"/>
                </a:lnTo>
                <a:cubicBezTo>
                  <a:pt x="78950" y="18732"/>
                  <a:pt x="78957" y="18740"/>
                  <a:pt x="78965" y="18740"/>
                </a:cubicBezTo>
                <a:cubicBezTo>
                  <a:pt x="78989" y="18747"/>
                  <a:pt x="79004" y="18747"/>
                  <a:pt x="79028" y="18755"/>
                </a:cubicBezTo>
                <a:cubicBezTo>
                  <a:pt x="79067" y="18771"/>
                  <a:pt x="79114" y="18771"/>
                  <a:pt x="79161" y="18779"/>
                </a:cubicBezTo>
                <a:lnTo>
                  <a:pt x="79278" y="18779"/>
                </a:lnTo>
                <a:cubicBezTo>
                  <a:pt x="79434" y="18779"/>
                  <a:pt x="79590" y="18771"/>
                  <a:pt x="79739" y="18771"/>
                </a:cubicBezTo>
                <a:lnTo>
                  <a:pt x="79825" y="18771"/>
                </a:lnTo>
                <a:cubicBezTo>
                  <a:pt x="80129" y="18755"/>
                  <a:pt x="80372" y="18747"/>
                  <a:pt x="80606" y="18740"/>
                </a:cubicBezTo>
                <a:cubicBezTo>
                  <a:pt x="80887" y="18732"/>
                  <a:pt x="81161" y="18732"/>
                  <a:pt x="81419" y="18732"/>
                </a:cubicBezTo>
                <a:lnTo>
                  <a:pt x="81513" y="18732"/>
                </a:lnTo>
                <a:cubicBezTo>
                  <a:pt x="81724" y="18732"/>
                  <a:pt x="81942" y="18740"/>
                  <a:pt x="82239" y="18747"/>
                </a:cubicBezTo>
                <a:cubicBezTo>
                  <a:pt x="82544" y="18755"/>
                  <a:pt x="82802" y="18786"/>
                  <a:pt x="83068" y="18818"/>
                </a:cubicBezTo>
                <a:cubicBezTo>
                  <a:pt x="83326" y="18849"/>
                  <a:pt x="83576" y="18896"/>
                  <a:pt x="83834" y="18951"/>
                </a:cubicBezTo>
                <a:cubicBezTo>
                  <a:pt x="84427" y="19091"/>
                  <a:pt x="84912" y="19216"/>
                  <a:pt x="85357" y="19373"/>
                </a:cubicBezTo>
                <a:cubicBezTo>
                  <a:pt x="85881" y="19560"/>
                  <a:pt x="86334" y="19763"/>
                  <a:pt x="86709" y="20006"/>
                </a:cubicBezTo>
                <a:cubicBezTo>
                  <a:pt x="86936" y="20146"/>
                  <a:pt x="87162" y="20302"/>
                  <a:pt x="87405" y="20490"/>
                </a:cubicBezTo>
                <a:cubicBezTo>
                  <a:pt x="87608" y="20646"/>
                  <a:pt x="87803" y="20803"/>
                  <a:pt x="87983" y="20967"/>
                </a:cubicBezTo>
                <a:cubicBezTo>
                  <a:pt x="88061" y="21037"/>
                  <a:pt x="88131" y="21115"/>
                  <a:pt x="88210" y="21178"/>
                </a:cubicBezTo>
                <a:lnTo>
                  <a:pt x="88225" y="21201"/>
                </a:lnTo>
                <a:lnTo>
                  <a:pt x="88272" y="21248"/>
                </a:lnTo>
                <a:cubicBezTo>
                  <a:pt x="88366" y="21334"/>
                  <a:pt x="88444" y="21436"/>
                  <a:pt x="88530" y="21545"/>
                </a:cubicBezTo>
                <a:cubicBezTo>
                  <a:pt x="88600" y="21623"/>
                  <a:pt x="88655" y="21701"/>
                  <a:pt x="88718" y="21764"/>
                </a:cubicBezTo>
                <a:lnTo>
                  <a:pt x="88741" y="21803"/>
                </a:lnTo>
                <a:lnTo>
                  <a:pt x="88741" y="21818"/>
                </a:lnTo>
                <a:cubicBezTo>
                  <a:pt x="88788" y="21865"/>
                  <a:pt x="88811" y="21904"/>
                  <a:pt x="88843" y="21943"/>
                </a:cubicBezTo>
                <a:cubicBezTo>
                  <a:pt x="88850" y="21951"/>
                  <a:pt x="88858" y="21951"/>
                  <a:pt x="88858" y="21959"/>
                </a:cubicBezTo>
                <a:lnTo>
                  <a:pt x="88874" y="21975"/>
                </a:lnTo>
                <a:lnTo>
                  <a:pt x="88882" y="21983"/>
                </a:lnTo>
                <a:cubicBezTo>
                  <a:pt x="88889" y="21990"/>
                  <a:pt x="88897" y="21990"/>
                  <a:pt x="88913" y="22006"/>
                </a:cubicBezTo>
                <a:lnTo>
                  <a:pt x="88968" y="22029"/>
                </a:lnTo>
                <a:cubicBezTo>
                  <a:pt x="89007" y="22045"/>
                  <a:pt x="89054" y="22053"/>
                  <a:pt x="89108" y="22061"/>
                </a:cubicBezTo>
                <a:cubicBezTo>
                  <a:pt x="89272" y="22092"/>
                  <a:pt x="89444" y="22100"/>
                  <a:pt x="89577" y="22108"/>
                </a:cubicBezTo>
                <a:cubicBezTo>
                  <a:pt x="89749" y="22123"/>
                  <a:pt x="89937" y="22123"/>
                  <a:pt x="90093" y="22131"/>
                </a:cubicBezTo>
                <a:lnTo>
                  <a:pt x="90155" y="22131"/>
                </a:lnTo>
                <a:cubicBezTo>
                  <a:pt x="90234" y="22131"/>
                  <a:pt x="90304" y="22131"/>
                  <a:pt x="90374" y="22139"/>
                </a:cubicBezTo>
                <a:cubicBezTo>
                  <a:pt x="90624" y="22147"/>
                  <a:pt x="90882" y="22162"/>
                  <a:pt x="91171" y="22178"/>
                </a:cubicBezTo>
                <a:lnTo>
                  <a:pt x="92250" y="22264"/>
                </a:lnTo>
                <a:lnTo>
                  <a:pt x="92257" y="22264"/>
                </a:lnTo>
                <a:lnTo>
                  <a:pt x="92281" y="22264"/>
                </a:lnTo>
                <a:cubicBezTo>
                  <a:pt x="92453" y="22287"/>
                  <a:pt x="92640" y="22295"/>
                  <a:pt x="92820" y="22319"/>
                </a:cubicBezTo>
                <a:cubicBezTo>
                  <a:pt x="93078" y="22334"/>
                  <a:pt x="93344" y="22350"/>
                  <a:pt x="93602" y="22373"/>
                </a:cubicBezTo>
                <a:lnTo>
                  <a:pt x="93664" y="22381"/>
                </a:lnTo>
                <a:cubicBezTo>
                  <a:pt x="93938" y="22405"/>
                  <a:pt x="94203" y="22420"/>
                  <a:pt x="94477" y="22451"/>
                </a:cubicBezTo>
                <a:cubicBezTo>
                  <a:pt x="95024" y="22498"/>
                  <a:pt x="95571" y="22561"/>
                  <a:pt x="96110" y="22631"/>
                </a:cubicBezTo>
                <a:cubicBezTo>
                  <a:pt x="96696" y="22709"/>
                  <a:pt x="97282" y="22795"/>
                  <a:pt x="97837" y="22881"/>
                </a:cubicBezTo>
                <a:lnTo>
                  <a:pt x="98064" y="22920"/>
                </a:lnTo>
                <a:cubicBezTo>
                  <a:pt x="98532" y="22991"/>
                  <a:pt x="99009" y="23069"/>
                  <a:pt x="99478" y="23163"/>
                </a:cubicBezTo>
                <a:cubicBezTo>
                  <a:pt x="100017" y="23280"/>
                  <a:pt x="100556" y="23413"/>
                  <a:pt x="101103" y="23553"/>
                </a:cubicBezTo>
                <a:lnTo>
                  <a:pt x="101541" y="23670"/>
                </a:lnTo>
                <a:cubicBezTo>
                  <a:pt x="101650" y="23702"/>
                  <a:pt x="101752" y="23733"/>
                  <a:pt x="101854" y="23764"/>
                </a:cubicBezTo>
                <a:lnTo>
                  <a:pt x="101947" y="23788"/>
                </a:lnTo>
                <a:cubicBezTo>
                  <a:pt x="102182" y="23858"/>
                  <a:pt x="102432" y="23921"/>
                  <a:pt x="102666" y="23999"/>
                </a:cubicBezTo>
                <a:cubicBezTo>
                  <a:pt x="102901" y="24061"/>
                  <a:pt x="103135" y="24155"/>
                  <a:pt x="103377" y="24241"/>
                </a:cubicBezTo>
                <a:cubicBezTo>
                  <a:pt x="103604" y="24327"/>
                  <a:pt x="103815" y="24413"/>
                  <a:pt x="104073" y="24522"/>
                </a:cubicBezTo>
                <a:cubicBezTo>
                  <a:pt x="104151" y="24553"/>
                  <a:pt x="104214" y="24593"/>
                  <a:pt x="104292" y="24624"/>
                </a:cubicBezTo>
                <a:lnTo>
                  <a:pt x="104292" y="53576"/>
                </a:lnTo>
                <a:lnTo>
                  <a:pt x="104292" y="53474"/>
                </a:lnTo>
                <a:lnTo>
                  <a:pt x="0" y="53474"/>
                </a:lnTo>
                <a:close/>
              </a:path>
            </a:pathLst>
          </a:custGeom>
          <a:solidFill>
            <a:srgbClr val="FFFFFF">
              <a:alpha val="54670"/>
            </a:srgbClr>
          </a:solidFill>
          <a:ln>
            <a:noFill/>
          </a:ln>
        </p:spPr>
        <p:txBody>
          <a:bodyPr spcFirstLastPara="1" wrap="square" lIns="91425" tIns="91425" rIns="91425" bIns="91425" anchor="ctr" anchorCtr="0">
            <a:noAutofit/>
          </a:bodyPr>
          <a:lstStyle/>
          <a:p>
            <a:endParaRPr/>
          </a:p>
        </p:txBody>
      </p:sp>
      <p:sp>
        <p:nvSpPr>
          <p:cNvPr id="11" name="Google Shape;11;p2"/>
          <p:cNvSpPr/>
          <p:nvPr/>
        </p:nvSpPr>
        <p:spPr>
          <a:xfrm>
            <a:off x="405750" y="1155737"/>
            <a:ext cx="8520411" cy="3563771"/>
          </a:xfrm>
          <a:custGeom>
            <a:avLst/>
            <a:gdLst/>
            <a:ahLst/>
            <a:cxnLst/>
            <a:rect l="l" t="t" r="r" b="b"/>
            <a:pathLst>
              <a:path w="104683" h="43785" extrusionOk="0">
                <a:moveTo>
                  <a:pt x="0" y="43386"/>
                </a:moveTo>
                <a:lnTo>
                  <a:pt x="0" y="21819"/>
                </a:lnTo>
                <a:lnTo>
                  <a:pt x="0" y="21506"/>
                </a:lnTo>
                <a:cubicBezTo>
                  <a:pt x="32" y="21498"/>
                  <a:pt x="55" y="21498"/>
                  <a:pt x="79" y="21490"/>
                </a:cubicBezTo>
                <a:cubicBezTo>
                  <a:pt x="391" y="21412"/>
                  <a:pt x="688" y="21342"/>
                  <a:pt x="969" y="21295"/>
                </a:cubicBezTo>
                <a:cubicBezTo>
                  <a:pt x="1524" y="21178"/>
                  <a:pt x="2102" y="21068"/>
                  <a:pt x="2689" y="20959"/>
                </a:cubicBezTo>
                <a:cubicBezTo>
                  <a:pt x="3228" y="20865"/>
                  <a:pt x="3837" y="20756"/>
                  <a:pt x="4470" y="20670"/>
                </a:cubicBezTo>
                <a:cubicBezTo>
                  <a:pt x="5041" y="20592"/>
                  <a:pt x="5619" y="20553"/>
                  <a:pt x="6268" y="20521"/>
                </a:cubicBezTo>
                <a:cubicBezTo>
                  <a:pt x="6588" y="20498"/>
                  <a:pt x="6901" y="20490"/>
                  <a:pt x="7205" y="20475"/>
                </a:cubicBezTo>
                <a:lnTo>
                  <a:pt x="7260" y="20475"/>
                </a:lnTo>
                <a:lnTo>
                  <a:pt x="7330" y="20475"/>
                </a:lnTo>
                <a:lnTo>
                  <a:pt x="7338" y="20475"/>
                </a:lnTo>
                <a:cubicBezTo>
                  <a:pt x="7565" y="20459"/>
                  <a:pt x="7784" y="20451"/>
                  <a:pt x="8018" y="20443"/>
                </a:cubicBezTo>
                <a:cubicBezTo>
                  <a:pt x="8432" y="20420"/>
                  <a:pt x="8870" y="20404"/>
                  <a:pt x="9182" y="20381"/>
                </a:cubicBezTo>
                <a:lnTo>
                  <a:pt x="9206" y="20381"/>
                </a:lnTo>
                <a:lnTo>
                  <a:pt x="9253" y="20381"/>
                </a:lnTo>
                <a:lnTo>
                  <a:pt x="9276" y="20381"/>
                </a:lnTo>
                <a:lnTo>
                  <a:pt x="9284" y="20381"/>
                </a:lnTo>
                <a:cubicBezTo>
                  <a:pt x="9948" y="20342"/>
                  <a:pt x="10769" y="20303"/>
                  <a:pt x="11527" y="20279"/>
                </a:cubicBezTo>
                <a:cubicBezTo>
                  <a:pt x="11777" y="20264"/>
                  <a:pt x="12011" y="20256"/>
                  <a:pt x="12253" y="20248"/>
                </a:cubicBezTo>
                <a:cubicBezTo>
                  <a:pt x="12441" y="20232"/>
                  <a:pt x="12636" y="20232"/>
                  <a:pt x="12816" y="20224"/>
                </a:cubicBezTo>
                <a:cubicBezTo>
                  <a:pt x="13230" y="20217"/>
                  <a:pt x="13652" y="20185"/>
                  <a:pt x="14090" y="20162"/>
                </a:cubicBezTo>
                <a:lnTo>
                  <a:pt x="14184" y="20146"/>
                </a:lnTo>
                <a:lnTo>
                  <a:pt x="14191" y="20146"/>
                </a:lnTo>
                <a:lnTo>
                  <a:pt x="14207" y="20146"/>
                </a:lnTo>
                <a:lnTo>
                  <a:pt x="14215" y="20146"/>
                </a:lnTo>
                <a:lnTo>
                  <a:pt x="14223" y="20146"/>
                </a:lnTo>
                <a:cubicBezTo>
                  <a:pt x="14449" y="20131"/>
                  <a:pt x="14684" y="20107"/>
                  <a:pt x="14918" y="20084"/>
                </a:cubicBezTo>
                <a:lnTo>
                  <a:pt x="14934" y="20084"/>
                </a:lnTo>
                <a:cubicBezTo>
                  <a:pt x="15184" y="20053"/>
                  <a:pt x="15496" y="20013"/>
                  <a:pt x="15786" y="19967"/>
                </a:cubicBezTo>
                <a:cubicBezTo>
                  <a:pt x="16379" y="19865"/>
                  <a:pt x="16966" y="19771"/>
                  <a:pt x="17536" y="19662"/>
                </a:cubicBezTo>
                <a:cubicBezTo>
                  <a:pt x="18216" y="19529"/>
                  <a:pt x="18935" y="19388"/>
                  <a:pt x="19716" y="19224"/>
                </a:cubicBezTo>
                <a:cubicBezTo>
                  <a:pt x="20162" y="19123"/>
                  <a:pt x="20630" y="19013"/>
                  <a:pt x="21084" y="18888"/>
                </a:cubicBezTo>
                <a:cubicBezTo>
                  <a:pt x="21303" y="18834"/>
                  <a:pt x="21537" y="18763"/>
                  <a:pt x="21810" y="18677"/>
                </a:cubicBezTo>
                <a:cubicBezTo>
                  <a:pt x="22037" y="18607"/>
                  <a:pt x="22256" y="18529"/>
                  <a:pt x="22467" y="18451"/>
                </a:cubicBezTo>
                <a:cubicBezTo>
                  <a:pt x="22623" y="18388"/>
                  <a:pt x="22787" y="18326"/>
                  <a:pt x="22959" y="18255"/>
                </a:cubicBezTo>
                <a:cubicBezTo>
                  <a:pt x="23100" y="18185"/>
                  <a:pt x="23256" y="18115"/>
                  <a:pt x="23444" y="18021"/>
                </a:cubicBezTo>
                <a:cubicBezTo>
                  <a:pt x="23631" y="17919"/>
                  <a:pt x="23788" y="17841"/>
                  <a:pt x="23944" y="17747"/>
                </a:cubicBezTo>
                <a:cubicBezTo>
                  <a:pt x="24108" y="17646"/>
                  <a:pt x="24288" y="17536"/>
                  <a:pt x="24452" y="17435"/>
                </a:cubicBezTo>
                <a:lnTo>
                  <a:pt x="24491" y="17411"/>
                </a:lnTo>
                <a:lnTo>
                  <a:pt x="24530" y="17396"/>
                </a:lnTo>
                <a:cubicBezTo>
                  <a:pt x="24577" y="17364"/>
                  <a:pt x="24624" y="17333"/>
                  <a:pt x="24678" y="17294"/>
                </a:cubicBezTo>
                <a:lnTo>
                  <a:pt x="24678" y="17294"/>
                </a:lnTo>
                <a:cubicBezTo>
                  <a:pt x="24686" y="17286"/>
                  <a:pt x="24694" y="17278"/>
                  <a:pt x="24717" y="17278"/>
                </a:cubicBezTo>
                <a:cubicBezTo>
                  <a:pt x="24725" y="17208"/>
                  <a:pt x="24764" y="17138"/>
                  <a:pt x="24811" y="17114"/>
                </a:cubicBezTo>
                <a:cubicBezTo>
                  <a:pt x="24889" y="17052"/>
                  <a:pt x="24967" y="17005"/>
                  <a:pt x="25038" y="16942"/>
                </a:cubicBezTo>
                <a:lnTo>
                  <a:pt x="25046" y="16942"/>
                </a:lnTo>
                <a:cubicBezTo>
                  <a:pt x="25163" y="16856"/>
                  <a:pt x="25288" y="16771"/>
                  <a:pt x="25429" y="16669"/>
                </a:cubicBezTo>
                <a:cubicBezTo>
                  <a:pt x="25788" y="16419"/>
                  <a:pt x="26132" y="16200"/>
                  <a:pt x="26476" y="16020"/>
                </a:cubicBezTo>
                <a:cubicBezTo>
                  <a:pt x="26687" y="15887"/>
                  <a:pt x="26890" y="15794"/>
                  <a:pt x="27101" y="15708"/>
                </a:cubicBezTo>
                <a:cubicBezTo>
                  <a:pt x="27296" y="15614"/>
                  <a:pt x="27507" y="15536"/>
                  <a:pt x="27749" y="15458"/>
                </a:cubicBezTo>
                <a:cubicBezTo>
                  <a:pt x="28164" y="15325"/>
                  <a:pt x="28625" y="15215"/>
                  <a:pt x="29140" y="15129"/>
                </a:cubicBezTo>
                <a:cubicBezTo>
                  <a:pt x="29570" y="15059"/>
                  <a:pt x="30000" y="15020"/>
                  <a:pt x="30430" y="15020"/>
                </a:cubicBezTo>
                <a:lnTo>
                  <a:pt x="30477" y="15020"/>
                </a:lnTo>
                <a:cubicBezTo>
                  <a:pt x="30711" y="15020"/>
                  <a:pt x="30946" y="15028"/>
                  <a:pt x="31149" y="15051"/>
                </a:cubicBezTo>
                <a:cubicBezTo>
                  <a:pt x="31414" y="15067"/>
                  <a:pt x="31633" y="15083"/>
                  <a:pt x="31836" y="15106"/>
                </a:cubicBezTo>
                <a:cubicBezTo>
                  <a:pt x="32258" y="15161"/>
                  <a:pt x="32696" y="15239"/>
                  <a:pt x="33212" y="15340"/>
                </a:cubicBezTo>
                <a:cubicBezTo>
                  <a:pt x="33438" y="15395"/>
                  <a:pt x="33649" y="15450"/>
                  <a:pt x="33860" y="15512"/>
                </a:cubicBezTo>
                <a:cubicBezTo>
                  <a:pt x="34071" y="15567"/>
                  <a:pt x="34274" y="15645"/>
                  <a:pt x="34470" y="15716"/>
                </a:cubicBezTo>
                <a:cubicBezTo>
                  <a:pt x="34587" y="15755"/>
                  <a:pt x="34704" y="15802"/>
                  <a:pt x="34821" y="15841"/>
                </a:cubicBezTo>
                <a:lnTo>
                  <a:pt x="34884" y="15864"/>
                </a:lnTo>
                <a:cubicBezTo>
                  <a:pt x="34931" y="15880"/>
                  <a:pt x="35001" y="15911"/>
                  <a:pt x="35072" y="15927"/>
                </a:cubicBezTo>
                <a:cubicBezTo>
                  <a:pt x="35087" y="15927"/>
                  <a:pt x="35095" y="15942"/>
                  <a:pt x="35118" y="15942"/>
                </a:cubicBezTo>
                <a:lnTo>
                  <a:pt x="35126" y="15942"/>
                </a:lnTo>
                <a:lnTo>
                  <a:pt x="35134" y="15942"/>
                </a:lnTo>
                <a:lnTo>
                  <a:pt x="35134" y="15942"/>
                </a:lnTo>
                <a:lnTo>
                  <a:pt x="35134" y="15942"/>
                </a:lnTo>
                <a:lnTo>
                  <a:pt x="35150" y="15942"/>
                </a:lnTo>
                <a:lnTo>
                  <a:pt x="35150" y="15942"/>
                </a:lnTo>
                <a:cubicBezTo>
                  <a:pt x="35165" y="15927"/>
                  <a:pt x="35197" y="15919"/>
                  <a:pt x="35228" y="15903"/>
                </a:cubicBezTo>
                <a:cubicBezTo>
                  <a:pt x="35314" y="15848"/>
                  <a:pt x="35400" y="15794"/>
                  <a:pt x="35478" y="15747"/>
                </a:cubicBezTo>
                <a:lnTo>
                  <a:pt x="35486" y="15747"/>
                </a:lnTo>
                <a:cubicBezTo>
                  <a:pt x="35548" y="15716"/>
                  <a:pt x="35595" y="15677"/>
                  <a:pt x="35658" y="15645"/>
                </a:cubicBezTo>
                <a:cubicBezTo>
                  <a:pt x="35830" y="15536"/>
                  <a:pt x="36017" y="15442"/>
                  <a:pt x="36205" y="15364"/>
                </a:cubicBezTo>
                <a:cubicBezTo>
                  <a:pt x="36408" y="15262"/>
                  <a:pt x="36634" y="15200"/>
                  <a:pt x="36830" y="15137"/>
                </a:cubicBezTo>
                <a:cubicBezTo>
                  <a:pt x="37033" y="15067"/>
                  <a:pt x="37228" y="15020"/>
                  <a:pt x="37424" y="14981"/>
                </a:cubicBezTo>
                <a:cubicBezTo>
                  <a:pt x="37846" y="14895"/>
                  <a:pt x="38275" y="14825"/>
                  <a:pt x="38713" y="14793"/>
                </a:cubicBezTo>
                <a:cubicBezTo>
                  <a:pt x="38877" y="14786"/>
                  <a:pt x="39057" y="14778"/>
                  <a:pt x="39237" y="14778"/>
                </a:cubicBezTo>
                <a:cubicBezTo>
                  <a:pt x="39487" y="14778"/>
                  <a:pt x="39760" y="14786"/>
                  <a:pt x="40073" y="14809"/>
                </a:cubicBezTo>
                <a:cubicBezTo>
                  <a:pt x="40471" y="14833"/>
                  <a:pt x="40831" y="14872"/>
                  <a:pt x="41182" y="14934"/>
                </a:cubicBezTo>
                <a:cubicBezTo>
                  <a:pt x="41362" y="14965"/>
                  <a:pt x="41526" y="14989"/>
                  <a:pt x="41683" y="15028"/>
                </a:cubicBezTo>
                <a:cubicBezTo>
                  <a:pt x="41753" y="15051"/>
                  <a:pt x="41831" y="15067"/>
                  <a:pt x="41894" y="15090"/>
                </a:cubicBezTo>
                <a:lnTo>
                  <a:pt x="41909" y="15090"/>
                </a:lnTo>
                <a:lnTo>
                  <a:pt x="41909" y="15090"/>
                </a:lnTo>
                <a:cubicBezTo>
                  <a:pt x="41995" y="15106"/>
                  <a:pt x="42081" y="15137"/>
                  <a:pt x="42183" y="15161"/>
                </a:cubicBezTo>
                <a:lnTo>
                  <a:pt x="42190" y="15161"/>
                </a:lnTo>
                <a:lnTo>
                  <a:pt x="42198" y="15161"/>
                </a:lnTo>
                <a:lnTo>
                  <a:pt x="42222" y="15161"/>
                </a:lnTo>
                <a:lnTo>
                  <a:pt x="42230" y="15161"/>
                </a:lnTo>
                <a:lnTo>
                  <a:pt x="42237" y="15161"/>
                </a:lnTo>
                <a:cubicBezTo>
                  <a:pt x="42245" y="15145"/>
                  <a:pt x="42261" y="15145"/>
                  <a:pt x="42269" y="15137"/>
                </a:cubicBezTo>
                <a:cubicBezTo>
                  <a:pt x="42315" y="15098"/>
                  <a:pt x="42362" y="15059"/>
                  <a:pt x="42425" y="15004"/>
                </a:cubicBezTo>
                <a:lnTo>
                  <a:pt x="42691" y="14739"/>
                </a:lnTo>
                <a:lnTo>
                  <a:pt x="42698" y="14731"/>
                </a:lnTo>
                <a:lnTo>
                  <a:pt x="42698" y="14715"/>
                </a:lnTo>
                <a:cubicBezTo>
                  <a:pt x="42737" y="14676"/>
                  <a:pt x="42777" y="14629"/>
                  <a:pt x="42823" y="14590"/>
                </a:cubicBezTo>
                <a:cubicBezTo>
                  <a:pt x="42948" y="14465"/>
                  <a:pt x="43128" y="14286"/>
                  <a:pt x="43324" y="14129"/>
                </a:cubicBezTo>
                <a:cubicBezTo>
                  <a:pt x="43480" y="14004"/>
                  <a:pt x="43644" y="13887"/>
                  <a:pt x="43863" y="13754"/>
                </a:cubicBezTo>
                <a:cubicBezTo>
                  <a:pt x="44042" y="13637"/>
                  <a:pt x="44238" y="13528"/>
                  <a:pt x="44449" y="13426"/>
                </a:cubicBezTo>
                <a:cubicBezTo>
                  <a:pt x="44652" y="13340"/>
                  <a:pt x="44847" y="13262"/>
                  <a:pt x="45051" y="13207"/>
                </a:cubicBezTo>
                <a:cubicBezTo>
                  <a:pt x="45246" y="13145"/>
                  <a:pt x="45465" y="13098"/>
                  <a:pt x="45707" y="13059"/>
                </a:cubicBezTo>
                <a:cubicBezTo>
                  <a:pt x="45949" y="13020"/>
                  <a:pt x="46191" y="12996"/>
                  <a:pt x="46426" y="12988"/>
                </a:cubicBezTo>
                <a:lnTo>
                  <a:pt x="46543" y="12988"/>
                </a:lnTo>
                <a:cubicBezTo>
                  <a:pt x="46699" y="12988"/>
                  <a:pt x="46871" y="12996"/>
                  <a:pt x="47090" y="13012"/>
                </a:cubicBezTo>
                <a:cubicBezTo>
                  <a:pt x="47395" y="13027"/>
                  <a:pt x="47668" y="13059"/>
                  <a:pt x="47926" y="13098"/>
                </a:cubicBezTo>
                <a:cubicBezTo>
                  <a:pt x="48059" y="13113"/>
                  <a:pt x="48215" y="13145"/>
                  <a:pt x="48372" y="13184"/>
                </a:cubicBezTo>
                <a:cubicBezTo>
                  <a:pt x="48434" y="13192"/>
                  <a:pt x="48489" y="13215"/>
                  <a:pt x="48551" y="13223"/>
                </a:cubicBezTo>
                <a:lnTo>
                  <a:pt x="48567" y="13223"/>
                </a:lnTo>
                <a:lnTo>
                  <a:pt x="48567" y="13223"/>
                </a:lnTo>
                <a:cubicBezTo>
                  <a:pt x="48637" y="13246"/>
                  <a:pt x="48716" y="13254"/>
                  <a:pt x="48786" y="13270"/>
                </a:cubicBezTo>
                <a:cubicBezTo>
                  <a:pt x="48848" y="13285"/>
                  <a:pt x="48958" y="13301"/>
                  <a:pt x="49067" y="13309"/>
                </a:cubicBezTo>
                <a:lnTo>
                  <a:pt x="49106" y="13309"/>
                </a:lnTo>
                <a:lnTo>
                  <a:pt x="49145" y="13309"/>
                </a:lnTo>
                <a:cubicBezTo>
                  <a:pt x="49153" y="13309"/>
                  <a:pt x="49161" y="13309"/>
                  <a:pt x="49177" y="13301"/>
                </a:cubicBezTo>
                <a:lnTo>
                  <a:pt x="49184" y="13301"/>
                </a:lnTo>
                <a:lnTo>
                  <a:pt x="49184" y="13301"/>
                </a:lnTo>
                <a:lnTo>
                  <a:pt x="49192" y="13293"/>
                </a:lnTo>
                <a:cubicBezTo>
                  <a:pt x="49200" y="13293"/>
                  <a:pt x="49200" y="13285"/>
                  <a:pt x="49216" y="13285"/>
                </a:cubicBezTo>
                <a:cubicBezTo>
                  <a:pt x="49231" y="13270"/>
                  <a:pt x="49239" y="13262"/>
                  <a:pt x="49263" y="13246"/>
                </a:cubicBezTo>
                <a:lnTo>
                  <a:pt x="49388" y="13113"/>
                </a:lnTo>
                <a:cubicBezTo>
                  <a:pt x="49466" y="13020"/>
                  <a:pt x="49544" y="12918"/>
                  <a:pt x="49606" y="12832"/>
                </a:cubicBezTo>
                <a:lnTo>
                  <a:pt x="49606" y="12824"/>
                </a:lnTo>
                <a:lnTo>
                  <a:pt x="49614" y="12816"/>
                </a:lnTo>
                <a:lnTo>
                  <a:pt x="49622" y="12801"/>
                </a:lnTo>
                <a:lnTo>
                  <a:pt x="49630" y="12793"/>
                </a:lnTo>
                <a:cubicBezTo>
                  <a:pt x="49661" y="12746"/>
                  <a:pt x="49700" y="12707"/>
                  <a:pt x="49731" y="12668"/>
                </a:cubicBezTo>
                <a:cubicBezTo>
                  <a:pt x="49864" y="12480"/>
                  <a:pt x="50005" y="12316"/>
                  <a:pt x="50138" y="12160"/>
                </a:cubicBezTo>
                <a:cubicBezTo>
                  <a:pt x="50442" y="11816"/>
                  <a:pt x="50763" y="11496"/>
                  <a:pt x="51099" y="11222"/>
                </a:cubicBezTo>
                <a:cubicBezTo>
                  <a:pt x="51263" y="11074"/>
                  <a:pt x="51443" y="10957"/>
                  <a:pt x="51638" y="10808"/>
                </a:cubicBezTo>
                <a:cubicBezTo>
                  <a:pt x="51802" y="10691"/>
                  <a:pt x="51990" y="10566"/>
                  <a:pt x="52224" y="10417"/>
                </a:cubicBezTo>
                <a:cubicBezTo>
                  <a:pt x="52560" y="10191"/>
                  <a:pt x="52951" y="9972"/>
                  <a:pt x="53412" y="9738"/>
                </a:cubicBezTo>
                <a:cubicBezTo>
                  <a:pt x="54217" y="9316"/>
                  <a:pt x="55076" y="8878"/>
                  <a:pt x="55983" y="8612"/>
                </a:cubicBezTo>
                <a:cubicBezTo>
                  <a:pt x="56178" y="8550"/>
                  <a:pt x="56405" y="8503"/>
                  <a:pt x="56678" y="8456"/>
                </a:cubicBezTo>
                <a:cubicBezTo>
                  <a:pt x="56897" y="8417"/>
                  <a:pt x="57132" y="8386"/>
                  <a:pt x="57366" y="8370"/>
                </a:cubicBezTo>
                <a:cubicBezTo>
                  <a:pt x="57554" y="8354"/>
                  <a:pt x="57741" y="8347"/>
                  <a:pt x="57937" y="8347"/>
                </a:cubicBezTo>
                <a:cubicBezTo>
                  <a:pt x="58202" y="8347"/>
                  <a:pt x="58484" y="8354"/>
                  <a:pt x="58796" y="8386"/>
                </a:cubicBezTo>
                <a:cubicBezTo>
                  <a:pt x="59031" y="8409"/>
                  <a:pt x="59257" y="8425"/>
                  <a:pt x="59492" y="8456"/>
                </a:cubicBezTo>
                <a:cubicBezTo>
                  <a:pt x="59710" y="8487"/>
                  <a:pt x="59929" y="8526"/>
                  <a:pt x="60164" y="8565"/>
                </a:cubicBezTo>
                <a:cubicBezTo>
                  <a:pt x="60547" y="8628"/>
                  <a:pt x="60953" y="8730"/>
                  <a:pt x="61406" y="8855"/>
                </a:cubicBezTo>
                <a:cubicBezTo>
                  <a:pt x="61812" y="8972"/>
                  <a:pt x="62227" y="9120"/>
                  <a:pt x="62602" y="9277"/>
                </a:cubicBezTo>
                <a:cubicBezTo>
                  <a:pt x="62797" y="9355"/>
                  <a:pt x="62977" y="9441"/>
                  <a:pt x="63149" y="9527"/>
                </a:cubicBezTo>
                <a:cubicBezTo>
                  <a:pt x="63227" y="9566"/>
                  <a:pt x="63305" y="9620"/>
                  <a:pt x="63375" y="9644"/>
                </a:cubicBezTo>
                <a:lnTo>
                  <a:pt x="63383" y="9644"/>
                </a:lnTo>
                <a:cubicBezTo>
                  <a:pt x="63454" y="9683"/>
                  <a:pt x="63532" y="9722"/>
                  <a:pt x="63602" y="9761"/>
                </a:cubicBezTo>
                <a:lnTo>
                  <a:pt x="63610" y="9753"/>
                </a:lnTo>
                <a:lnTo>
                  <a:pt x="63610" y="9753"/>
                </a:lnTo>
                <a:cubicBezTo>
                  <a:pt x="63649" y="9706"/>
                  <a:pt x="63688" y="9667"/>
                  <a:pt x="63719" y="9620"/>
                </a:cubicBezTo>
                <a:lnTo>
                  <a:pt x="63727" y="9605"/>
                </a:lnTo>
                <a:lnTo>
                  <a:pt x="63735" y="9597"/>
                </a:lnTo>
                <a:cubicBezTo>
                  <a:pt x="63797" y="9519"/>
                  <a:pt x="63875" y="9433"/>
                  <a:pt x="63946" y="9355"/>
                </a:cubicBezTo>
                <a:cubicBezTo>
                  <a:pt x="64071" y="9206"/>
                  <a:pt x="64227" y="9058"/>
                  <a:pt x="64391" y="8917"/>
                </a:cubicBezTo>
                <a:cubicBezTo>
                  <a:pt x="64727" y="8628"/>
                  <a:pt x="65087" y="8378"/>
                  <a:pt x="65477" y="8159"/>
                </a:cubicBezTo>
                <a:cubicBezTo>
                  <a:pt x="65688" y="8034"/>
                  <a:pt x="65915" y="7940"/>
                  <a:pt x="66095" y="7847"/>
                </a:cubicBezTo>
                <a:cubicBezTo>
                  <a:pt x="66298" y="7753"/>
                  <a:pt x="66525" y="7667"/>
                  <a:pt x="66736" y="7589"/>
                </a:cubicBezTo>
                <a:cubicBezTo>
                  <a:pt x="66954" y="7518"/>
                  <a:pt x="67173" y="7471"/>
                  <a:pt x="67361" y="7432"/>
                </a:cubicBezTo>
                <a:cubicBezTo>
                  <a:pt x="67580" y="7393"/>
                  <a:pt x="67798" y="7370"/>
                  <a:pt x="68056" y="7354"/>
                </a:cubicBezTo>
                <a:cubicBezTo>
                  <a:pt x="68181" y="7339"/>
                  <a:pt x="68322" y="7339"/>
                  <a:pt x="68447" y="7339"/>
                </a:cubicBezTo>
                <a:cubicBezTo>
                  <a:pt x="68908" y="7339"/>
                  <a:pt x="69385" y="7378"/>
                  <a:pt x="69869" y="7456"/>
                </a:cubicBezTo>
                <a:cubicBezTo>
                  <a:pt x="70127" y="7495"/>
                  <a:pt x="70377" y="7565"/>
                  <a:pt x="70690" y="7651"/>
                </a:cubicBezTo>
                <a:cubicBezTo>
                  <a:pt x="70830" y="7690"/>
                  <a:pt x="70963" y="7745"/>
                  <a:pt x="71080" y="7792"/>
                </a:cubicBezTo>
                <a:cubicBezTo>
                  <a:pt x="71112" y="7800"/>
                  <a:pt x="71143" y="7823"/>
                  <a:pt x="71182" y="7831"/>
                </a:cubicBezTo>
                <a:cubicBezTo>
                  <a:pt x="71190" y="7800"/>
                  <a:pt x="71221" y="7729"/>
                  <a:pt x="71252" y="7675"/>
                </a:cubicBezTo>
                <a:cubicBezTo>
                  <a:pt x="71291" y="7589"/>
                  <a:pt x="71338" y="7495"/>
                  <a:pt x="71377" y="7440"/>
                </a:cubicBezTo>
                <a:cubicBezTo>
                  <a:pt x="71455" y="7292"/>
                  <a:pt x="71549" y="7159"/>
                  <a:pt x="71643" y="7018"/>
                </a:cubicBezTo>
                <a:cubicBezTo>
                  <a:pt x="71745" y="6870"/>
                  <a:pt x="71846" y="6737"/>
                  <a:pt x="71956" y="6596"/>
                </a:cubicBezTo>
                <a:lnTo>
                  <a:pt x="71956" y="6588"/>
                </a:lnTo>
                <a:cubicBezTo>
                  <a:pt x="72049" y="6471"/>
                  <a:pt x="72159" y="6338"/>
                  <a:pt x="72276" y="6205"/>
                </a:cubicBezTo>
                <a:cubicBezTo>
                  <a:pt x="72542" y="5924"/>
                  <a:pt x="72831" y="5674"/>
                  <a:pt x="73057" y="5479"/>
                </a:cubicBezTo>
                <a:cubicBezTo>
                  <a:pt x="73323" y="5252"/>
                  <a:pt x="73581" y="5049"/>
                  <a:pt x="73847" y="4861"/>
                </a:cubicBezTo>
                <a:cubicBezTo>
                  <a:pt x="74151" y="4643"/>
                  <a:pt x="74417" y="4471"/>
                  <a:pt x="74698" y="4314"/>
                </a:cubicBezTo>
                <a:cubicBezTo>
                  <a:pt x="75011" y="4150"/>
                  <a:pt x="75339" y="3994"/>
                  <a:pt x="75675" y="3853"/>
                </a:cubicBezTo>
                <a:cubicBezTo>
                  <a:pt x="76003" y="3721"/>
                  <a:pt x="76339" y="3619"/>
                  <a:pt x="76683" y="3549"/>
                </a:cubicBezTo>
                <a:cubicBezTo>
                  <a:pt x="76980" y="3494"/>
                  <a:pt x="77316" y="3463"/>
                  <a:pt x="77684" y="3463"/>
                </a:cubicBezTo>
                <a:lnTo>
                  <a:pt x="77715" y="3463"/>
                </a:lnTo>
                <a:cubicBezTo>
                  <a:pt x="78324" y="3463"/>
                  <a:pt x="78973" y="3549"/>
                  <a:pt x="79739" y="3736"/>
                </a:cubicBezTo>
                <a:cubicBezTo>
                  <a:pt x="80067" y="3814"/>
                  <a:pt x="80403" y="3924"/>
                  <a:pt x="80716" y="4041"/>
                </a:cubicBezTo>
                <a:cubicBezTo>
                  <a:pt x="80966" y="4135"/>
                  <a:pt x="81239" y="4283"/>
                  <a:pt x="81575" y="4479"/>
                </a:cubicBezTo>
                <a:cubicBezTo>
                  <a:pt x="81771" y="4596"/>
                  <a:pt x="81958" y="4713"/>
                  <a:pt x="82122" y="4861"/>
                </a:cubicBezTo>
                <a:cubicBezTo>
                  <a:pt x="82200" y="4932"/>
                  <a:pt x="82271" y="4994"/>
                  <a:pt x="82364" y="5096"/>
                </a:cubicBezTo>
                <a:lnTo>
                  <a:pt x="82364" y="5096"/>
                </a:lnTo>
                <a:cubicBezTo>
                  <a:pt x="82372" y="5057"/>
                  <a:pt x="82396" y="5026"/>
                  <a:pt x="82411" y="4994"/>
                </a:cubicBezTo>
                <a:cubicBezTo>
                  <a:pt x="82513" y="4783"/>
                  <a:pt x="82638" y="4564"/>
                  <a:pt x="82763" y="4361"/>
                </a:cubicBezTo>
                <a:lnTo>
                  <a:pt x="82747" y="4393"/>
                </a:lnTo>
                <a:cubicBezTo>
                  <a:pt x="82935" y="4103"/>
                  <a:pt x="83115" y="3838"/>
                  <a:pt x="83326" y="3595"/>
                </a:cubicBezTo>
                <a:cubicBezTo>
                  <a:pt x="83568" y="3299"/>
                  <a:pt x="83779" y="3064"/>
                  <a:pt x="83990" y="2869"/>
                </a:cubicBezTo>
                <a:cubicBezTo>
                  <a:pt x="84427" y="2439"/>
                  <a:pt x="84967" y="2048"/>
                  <a:pt x="85631" y="1681"/>
                </a:cubicBezTo>
                <a:cubicBezTo>
                  <a:pt x="85928" y="1509"/>
                  <a:pt x="86256" y="1368"/>
                  <a:pt x="86592" y="1236"/>
                </a:cubicBezTo>
                <a:cubicBezTo>
                  <a:pt x="86772" y="1173"/>
                  <a:pt x="86959" y="1118"/>
                  <a:pt x="87116" y="1071"/>
                </a:cubicBezTo>
                <a:cubicBezTo>
                  <a:pt x="87295" y="1025"/>
                  <a:pt x="87467" y="985"/>
                  <a:pt x="87624" y="954"/>
                </a:cubicBezTo>
                <a:cubicBezTo>
                  <a:pt x="87999" y="884"/>
                  <a:pt x="88335" y="845"/>
                  <a:pt x="88655" y="845"/>
                </a:cubicBezTo>
                <a:lnTo>
                  <a:pt x="88655" y="845"/>
                </a:lnTo>
                <a:lnTo>
                  <a:pt x="88741" y="845"/>
                </a:lnTo>
                <a:cubicBezTo>
                  <a:pt x="89054" y="845"/>
                  <a:pt x="89382" y="868"/>
                  <a:pt x="89718" y="907"/>
                </a:cubicBezTo>
                <a:cubicBezTo>
                  <a:pt x="90382" y="985"/>
                  <a:pt x="91078" y="1150"/>
                  <a:pt x="91781" y="1384"/>
                </a:cubicBezTo>
                <a:cubicBezTo>
                  <a:pt x="92101" y="1493"/>
                  <a:pt x="92429" y="1626"/>
                  <a:pt x="92742" y="1798"/>
                </a:cubicBezTo>
                <a:cubicBezTo>
                  <a:pt x="92883" y="1876"/>
                  <a:pt x="93039" y="1962"/>
                  <a:pt x="93180" y="2072"/>
                </a:cubicBezTo>
                <a:cubicBezTo>
                  <a:pt x="93336" y="2189"/>
                  <a:pt x="93461" y="2290"/>
                  <a:pt x="93547" y="2423"/>
                </a:cubicBezTo>
                <a:lnTo>
                  <a:pt x="93547" y="2423"/>
                </a:lnTo>
                <a:cubicBezTo>
                  <a:pt x="93586" y="2345"/>
                  <a:pt x="93617" y="2267"/>
                  <a:pt x="93656" y="2197"/>
                </a:cubicBezTo>
                <a:cubicBezTo>
                  <a:pt x="93813" y="1915"/>
                  <a:pt x="94016" y="1650"/>
                  <a:pt x="94242" y="1423"/>
                </a:cubicBezTo>
                <a:cubicBezTo>
                  <a:pt x="94446" y="1220"/>
                  <a:pt x="94696" y="1025"/>
                  <a:pt x="95032" y="798"/>
                </a:cubicBezTo>
                <a:cubicBezTo>
                  <a:pt x="95329" y="603"/>
                  <a:pt x="95641" y="446"/>
                  <a:pt x="95962" y="329"/>
                </a:cubicBezTo>
                <a:cubicBezTo>
                  <a:pt x="96305" y="204"/>
                  <a:pt x="96649" y="118"/>
                  <a:pt x="96977" y="63"/>
                </a:cubicBezTo>
                <a:cubicBezTo>
                  <a:pt x="97290" y="17"/>
                  <a:pt x="97626" y="1"/>
                  <a:pt x="98001" y="1"/>
                </a:cubicBezTo>
                <a:lnTo>
                  <a:pt x="98056" y="1"/>
                </a:lnTo>
                <a:cubicBezTo>
                  <a:pt x="98220" y="1"/>
                  <a:pt x="98392" y="9"/>
                  <a:pt x="98548" y="24"/>
                </a:cubicBezTo>
                <a:cubicBezTo>
                  <a:pt x="98720" y="40"/>
                  <a:pt x="98892" y="56"/>
                  <a:pt x="99056" y="87"/>
                </a:cubicBezTo>
                <a:cubicBezTo>
                  <a:pt x="99431" y="142"/>
                  <a:pt x="99744" y="212"/>
                  <a:pt x="100025" y="290"/>
                </a:cubicBezTo>
                <a:cubicBezTo>
                  <a:pt x="100533" y="446"/>
                  <a:pt x="101010" y="665"/>
                  <a:pt x="101455" y="946"/>
                </a:cubicBezTo>
                <a:cubicBezTo>
                  <a:pt x="101650" y="1071"/>
                  <a:pt x="101885" y="1220"/>
                  <a:pt x="102080" y="1415"/>
                </a:cubicBezTo>
                <a:cubicBezTo>
                  <a:pt x="102174" y="1509"/>
                  <a:pt x="102252" y="1611"/>
                  <a:pt x="102315" y="1720"/>
                </a:cubicBezTo>
                <a:lnTo>
                  <a:pt x="102338" y="1775"/>
                </a:lnTo>
                <a:lnTo>
                  <a:pt x="102377" y="1736"/>
                </a:lnTo>
                <a:lnTo>
                  <a:pt x="102393" y="1728"/>
                </a:lnTo>
                <a:cubicBezTo>
                  <a:pt x="102432" y="1681"/>
                  <a:pt x="102471" y="1642"/>
                  <a:pt x="102518" y="1587"/>
                </a:cubicBezTo>
                <a:cubicBezTo>
                  <a:pt x="102721" y="1361"/>
                  <a:pt x="102955" y="1181"/>
                  <a:pt x="103198" y="1032"/>
                </a:cubicBezTo>
                <a:cubicBezTo>
                  <a:pt x="103307" y="962"/>
                  <a:pt x="103432" y="907"/>
                  <a:pt x="103604" y="829"/>
                </a:cubicBezTo>
                <a:cubicBezTo>
                  <a:pt x="103737" y="767"/>
                  <a:pt x="103885" y="712"/>
                  <a:pt x="104018" y="673"/>
                </a:cubicBezTo>
                <a:cubicBezTo>
                  <a:pt x="104135" y="634"/>
                  <a:pt x="104268" y="603"/>
                  <a:pt x="104385" y="587"/>
                </a:cubicBezTo>
                <a:lnTo>
                  <a:pt x="104385" y="43488"/>
                </a:lnTo>
                <a:lnTo>
                  <a:pt x="104385" y="43488"/>
                </a:lnTo>
                <a:cubicBezTo>
                  <a:pt x="104385" y="43785"/>
                  <a:pt x="104682" y="43386"/>
                  <a:pt x="104385" y="43386"/>
                </a:cubicBezTo>
                <a:close/>
              </a:path>
            </a:pathLst>
          </a:custGeom>
          <a:solidFill>
            <a:srgbClr val="63C6E0">
              <a:alpha val="11110"/>
            </a:srgbClr>
          </a:solidFill>
          <a:ln>
            <a:noFill/>
          </a:ln>
        </p:spPr>
        <p:txBody>
          <a:bodyPr spcFirstLastPara="1" wrap="square" lIns="91425" tIns="91425" rIns="91425" bIns="91425" anchor="ctr" anchorCtr="0">
            <a:noAutofit/>
          </a:bodyPr>
          <a:lstStyle/>
          <a:p>
            <a:endParaRPr/>
          </a:p>
        </p:txBody>
      </p:sp>
      <p:sp>
        <p:nvSpPr>
          <p:cNvPr id="12" name="Google Shape;12;p2"/>
          <p:cNvSpPr txBox="1">
            <a:spLocks noGrp="1"/>
          </p:cNvSpPr>
          <p:nvPr>
            <p:ph type="ctrTitle"/>
          </p:nvPr>
        </p:nvSpPr>
        <p:spPr>
          <a:xfrm>
            <a:off x="626300" y="904575"/>
            <a:ext cx="6400200" cy="1590300"/>
          </a:xfrm>
          <a:prstGeom prst="rect">
            <a:avLst/>
          </a:prstGeom>
          <a:noFill/>
        </p:spPr>
        <p:txBody>
          <a:bodyPr spcFirstLastPara="1" wrap="square" lIns="91425" tIns="91425" rIns="91425" bIns="91425" anchor="t" anchorCtr="0">
            <a:noAutofit/>
          </a:bodyPr>
          <a:lstStyle>
            <a:lvl1pPr lvl="0">
              <a:lnSpc>
                <a:spcPct val="80000"/>
              </a:lnSpc>
              <a:spcBef>
                <a:spcPts val="0"/>
              </a:spcBef>
              <a:spcAft>
                <a:spcPts val="0"/>
              </a:spcAft>
              <a:buClr>
                <a:srgbClr val="191919"/>
              </a:buClr>
              <a:buSzPts val="5200"/>
              <a:buNone/>
              <a:defRPr sz="6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3" name="Google Shape;13;p2"/>
          <p:cNvSpPr txBox="1">
            <a:spLocks noGrp="1"/>
          </p:cNvSpPr>
          <p:nvPr>
            <p:ph type="subTitle" idx="1"/>
          </p:nvPr>
        </p:nvSpPr>
        <p:spPr>
          <a:xfrm>
            <a:off x="653925" y="2503725"/>
            <a:ext cx="4211400" cy="363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00">
                <a:solidFill>
                  <a:srgbClr val="6B4124"/>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14" name="Google Shape;14;p2"/>
          <p:cNvPicPr preferRelativeResize="0"/>
          <p:nvPr/>
        </p:nvPicPr>
        <p:blipFill rotWithShape="1">
          <a:blip r:embed="rId2">
            <a:alphaModFix/>
          </a:blip>
          <a:srcRect/>
          <a:stretch/>
        </p:blipFill>
        <p:spPr>
          <a:xfrm>
            <a:off x="211501" y="2503728"/>
            <a:ext cx="8732326" cy="2465100"/>
          </a:xfrm>
          <a:prstGeom prst="rect">
            <a:avLst/>
          </a:prstGeom>
          <a:noFill/>
          <a:ln>
            <a:noFill/>
          </a:ln>
        </p:spPr>
      </p:pic>
      <p:grpSp>
        <p:nvGrpSpPr>
          <p:cNvPr id="15" name="Google Shape;15;p2"/>
          <p:cNvGrpSpPr/>
          <p:nvPr/>
        </p:nvGrpSpPr>
        <p:grpSpPr>
          <a:xfrm>
            <a:off x="13" y="0"/>
            <a:ext cx="9144201" cy="5143610"/>
            <a:chOff x="13" y="0"/>
            <a:chExt cx="9144201" cy="5143610"/>
          </a:xfrm>
        </p:grpSpPr>
        <p:sp>
          <p:nvSpPr>
            <p:cNvPr id="16" name="Google Shape;16;p2"/>
            <p:cNvSpPr/>
            <p:nvPr/>
          </p:nvSpPr>
          <p:spPr>
            <a:xfrm>
              <a:off x="2047939" y="2245289"/>
              <a:ext cx="25004" cy="200"/>
            </a:xfrm>
            <a:custGeom>
              <a:avLst/>
              <a:gdLst/>
              <a:ahLst/>
              <a:cxnLst/>
              <a:rect l="l" t="t" r="r" b="b"/>
              <a:pathLst>
                <a:path w="125" h="1" extrusionOk="0">
                  <a:moveTo>
                    <a:pt x="1" y="1"/>
                  </a:moveTo>
                  <a:lnTo>
                    <a:pt x="125" y="1"/>
                  </a:lnTo>
                  <a:lnTo>
                    <a:pt x="125" y="1"/>
                  </a:lnTo>
                  <a:lnTo>
                    <a:pt x="125" y="1"/>
                  </a:lnTo>
                  <a:lnTo>
                    <a:pt x="125" y="1"/>
                  </a:lnTo>
                  <a:lnTo>
                    <a:pt x="125" y="1"/>
                  </a:lnTo>
                  <a:close/>
                </a:path>
              </a:pathLst>
            </a:custGeom>
            <a:solidFill>
              <a:srgbClr val="F1F3B1"/>
            </a:solidFill>
            <a:ln>
              <a:noFill/>
            </a:ln>
          </p:spPr>
          <p:txBody>
            <a:bodyPr spcFirstLastPara="1" wrap="square" lIns="91425" tIns="91425" rIns="91425" bIns="91425" anchor="ctr" anchorCtr="0">
              <a:noAutofit/>
            </a:bodyPr>
            <a:lstStyle/>
            <a:p>
              <a:endParaRPr/>
            </a:p>
          </p:txBody>
        </p:sp>
        <p:sp>
          <p:nvSpPr>
            <p:cNvPr id="17" name="Google Shape;17;p2"/>
            <p:cNvSpPr/>
            <p:nvPr/>
          </p:nvSpPr>
          <p:spPr>
            <a:xfrm>
              <a:off x="2385190" y="2220485"/>
              <a:ext cx="10202" cy="200"/>
            </a:xfrm>
            <a:custGeom>
              <a:avLst/>
              <a:gdLst/>
              <a:ahLst/>
              <a:cxnLst/>
              <a:rect l="l" t="t" r="r" b="b"/>
              <a:pathLst>
                <a:path w="51" h="1" extrusionOk="0">
                  <a:moveTo>
                    <a:pt x="0" y="1"/>
                  </a:moveTo>
                  <a:lnTo>
                    <a:pt x="50" y="1"/>
                  </a:lnTo>
                  <a:lnTo>
                    <a:pt x="50" y="1"/>
                  </a:lnTo>
                  <a:close/>
                </a:path>
              </a:pathLst>
            </a:custGeom>
            <a:solidFill>
              <a:srgbClr val="F1F3B1"/>
            </a:solidFill>
            <a:ln>
              <a:noFill/>
            </a:ln>
          </p:spPr>
          <p:txBody>
            <a:bodyPr spcFirstLastPara="1" wrap="square" lIns="91425" tIns="91425" rIns="91425" bIns="91425" anchor="ctr" anchorCtr="0">
              <a:noAutofit/>
            </a:bodyPr>
            <a:lstStyle/>
            <a:p>
              <a:endParaRPr/>
            </a:p>
          </p:txBody>
        </p:sp>
        <p:sp>
          <p:nvSpPr>
            <p:cNvPr id="18" name="Google Shape;18;p2"/>
            <p:cNvSpPr/>
            <p:nvPr/>
          </p:nvSpPr>
          <p:spPr>
            <a:xfrm>
              <a:off x="1973527" y="2101467"/>
              <a:ext cx="20203" cy="5201"/>
            </a:xfrm>
            <a:custGeom>
              <a:avLst/>
              <a:gdLst/>
              <a:ahLst/>
              <a:cxnLst/>
              <a:rect l="l" t="t" r="r" b="b"/>
              <a:pathLst>
                <a:path w="101" h="26" extrusionOk="0">
                  <a:moveTo>
                    <a:pt x="100" y="26"/>
                  </a:moveTo>
                  <a:cubicBezTo>
                    <a:pt x="75" y="26"/>
                    <a:pt x="26" y="1"/>
                    <a:pt x="1" y="1"/>
                  </a:cubicBezTo>
                  <a:lnTo>
                    <a:pt x="1" y="1"/>
                  </a:lnTo>
                  <a:lnTo>
                    <a:pt x="1" y="1"/>
                  </a:lnTo>
                  <a:lnTo>
                    <a:pt x="1" y="1"/>
                  </a:lnTo>
                  <a:lnTo>
                    <a:pt x="1" y="1"/>
                  </a:lnTo>
                  <a:cubicBezTo>
                    <a:pt x="26" y="1"/>
                    <a:pt x="75" y="26"/>
                    <a:pt x="100" y="26"/>
                  </a:cubicBezTo>
                  <a:close/>
                </a:path>
              </a:pathLst>
            </a:custGeom>
            <a:solidFill>
              <a:srgbClr val="F1F3B1"/>
            </a:solidFill>
            <a:ln>
              <a:noFill/>
            </a:ln>
          </p:spPr>
          <p:txBody>
            <a:bodyPr spcFirstLastPara="1" wrap="square" lIns="91425" tIns="91425" rIns="91425" bIns="91425" anchor="ctr" anchorCtr="0">
              <a:noAutofit/>
            </a:bodyPr>
            <a:lstStyle/>
            <a:p>
              <a:endParaRPr/>
            </a:p>
          </p:txBody>
        </p:sp>
        <p:sp>
          <p:nvSpPr>
            <p:cNvPr id="19" name="Google Shape;19;p2"/>
            <p:cNvSpPr/>
            <p:nvPr/>
          </p:nvSpPr>
          <p:spPr>
            <a:xfrm>
              <a:off x="2474404" y="2379309"/>
              <a:ext cx="200" cy="200"/>
            </a:xfrm>
            <a:custGeom>
              <a:avLst/>
              <a:gdLst/>
              <a:ahLst/>
              <a:cxnLst/>
              <a:rect l="l" t="t" r="r" b="b"/>
              <a:pathLst>
                <a:path w="1" h="1" extrusionOk="0">
                  <a:moveTo>
                    <a:pt x="1" y="0"/>
                  </a:moveTo>
                  <a:close/>
                </a:path>
              </a:pathLst>
            </a:custGeom>
            <a:solidFill>
              <a:srgbClr val="D8DB6F"/>
            </a:solidFill>
            <a:ln>
              <a:noFill/>
            </a:ln>
          </p:spPr>
          <p:txBody>
            <a:bodyPr spcFirstLastPara="1" wrap="square" lIns="91425" tIns="91425" rIns="91425" bIns="91425" anchor="ctr" anchorCtr="0">
              <a:noAutofit/>
            </a:bodyPr>
            <a:lstStyle/>
            <a:p>
              <a:endParaRPr/>
            </a:p>
          </p:txBody>
        </p:sp>
        <p:sp>
          <p:nvSpPr>
            <p:cNvPr id="20" name="Google Shape;20;p2"/>
            <p:cNvSpPr/>
            <p:nvPr/>
          </p:nvSpPr>
          <p:spPr>
            <a:xfrm>
              <a:off x="3193514" y="2344504"/>
              <a:ext cx="200" cy="200"/>
            </a:xfrm>
            <a:custGeom>
              <a:avLst/>
              <a:gdLst/>
              <a:ahLst/>
              <a:cxnLst/>
              <a:rect l="l" t="t" r="r" b="b"/>
              <a:pathLst>
                <a:path w="1" h="1" extrusionOk="0">
                  <a:moveTo>
                    <a:pt x="0" y="1"/>
                  </a:moveTo>
                  <a:close/>
                </a:path>
              </a:pathLst>
            </a:custGeom>
            <a:solidFill>
              <a:srgbClr val="D8DB6F"/>
            </a:solidFill>
            <a:ln>
              <a:noFill/>
            </a:ln>
          </p:spPr>
          <p:txBody>
            <a:bodyPr spcFirstLastPara="1" wrap="square" lIns="91425" tIns="91425" rIns="91425" bIns="91425" anchor="ctr" anchorCtr="0">
              <a:noAutofit/>
            </a:bodyPr>
            <a:lstStyle/>
            <a:p>
              <a:endParaRPr/>
            </a:p>
          </p:txBody>
        </p:sp>
        <p:sp>
          <p:nvSpPr>
            <p:cNvPr id="21" name="Google Shape;21;p2"/>
            <p:cNvSpPr/>
            <p:nvPr/>
          </p:nvSpPr>
          <p:spPr>
            <a:xfrm>
              <a:off x="4086051" y="2349505"/>
              <a:ext cx="200" cy="200"/>
            </a:xfrm>
            <a:custGeom>
              <a:avLst/>
              <a:gdLst/>
              <a:ahLst/>
              <a:cxnLst/>
              <a:rect l="l" t="t" r="r" b="b"/>
              <a:pathLst>
                <a:path w="1" h="1" extrusionOk="0">
                  <a:moveTo>
                    <a:pt x="0" y="0"/>
                  </a:moveTo>
                  <a:close/>
                </a:path>
              </a:pathLst>
            </a:custGeom>
            <a:solidFill>
              <a:srgbClr val="D8DB6F"/>
            </a:solidFill>
            <a:ln>
              <a:noFill/>
            </a:ln>
          </p:spPr>
          <p:txBody>
            <a:bodyPr spcFirstLastPara="1" wrap="square" lIns="91425" tIns="91425" rIns="91425" bIns="91425" anchor="ctr" anchorCtr="0">
              <a:noAutofit/>
            </a:bodyPr>
            <a:lstStyle/>
            <a:p>
              <a:endParaRPr/>
            </a:p>
          </p:txBody>
        </p:sp>
        <p:sp>
          <p:nvSpPr>
            <p:cNvPr id="22" name="Google Shape;22;p2"/>
            <p:cNvSpPr/>
            <p:nvPr/>
          </p:nvSpPr>
          <p:spPr>
            <a:xfrm>
              <a:off x="13" y="12"/>
              <a:ext cx="9144189" cy="4620346"/>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 name="Google Shape;23;p2"/>
            <p:cNvSpPr/>
            <p:nvPr/>
          </p:nvSpPr>
          <p:spPr>
            <a:xfrm>
              <a:off x="13" y="4893389"/>
              <a:ext cx="9144189" cy="250222"/>
            </a:xfrm>
            <a:custGeom>
              <a:avLst/>
              <a:gdLst/>
              <a:ahLst/>
              <a:cxnLst/>
              <a:rect l="l" t="t" r="r" b="b"/>
              <a:pathLst>
                <a:path w="284644" h="7789" extrusionOk="0">
                  <a:moveTo>
                    <a:pt x="0" y="0"/>
                  </a:moveTo>
                  <a:lnTo>
                    <a:pt x="0" y="7789"/>
                  </a:lnTo>
                  <a:lnTo>
                    <a:pt x="284643" y="7789"/>
                  </a:lnTo>
                  <a:lnTo>
                    <a:pt x="284643" y="0"/>
                  </a:lnTo>
                  <a:close/>
                </a:path>
              </a:pathLst>
            </a:custGeom>
            <a:solidFill>
              <a:srgbClr val="736357"/>
            </a:solidFill>
            <a:ln>
              <a:noFill/>
            </a:ln>
          </p:spPr>
          <p:txBody>
            <a:bodyPr spcFirstLastPara="1" wrap="square" lIns="91425" tIns="91425" rIns="91425" bIns="91425" anchor="ctr" anchorCtr="0">
              <a:noAutofit/>
            </a:bodyPr>
            <a:lstStyle/>
            <a:p>
              <a:endParaRPr/>
            </a:p>
          </p:txBody>
        </p:sp>
        <p:sp>
          <p:nvSpPr>
            <p:cNvPr id="24" name="Google Shape;24;p2"/>
            <p:cNvSpPr/>
            <p:nvPr/>
          </p:nvSpPr>
          <p:spPr>
            <a:xfrm>
              <a:off x="435514" y="217341"/>
              <a:ext cx="2258131" cy="2246694"/>
            </a:xfrm>
            <a:custGeom>
              <a:avLst/>
              <a:gdLst/>
              <a:ahLst/>
              <a:cxnLst/>
              <a:rect l="l" t="t" r="r" b="b"/>
              <a:pathLst>
                <a:path w="70292" h="69936" extrusionOk="0">
                  <a:moveTo>
                    <a:pt x="52620" y="0"/>
                  </a:moveTo>
                  <a:lnTo>
                    <a:pt x="1" y="52382"/>
                  </a:lnTo>
                  <a:lnTo>
                    <a:pt x="1" y="69935"/>
                  </a:lnTo>
                  <a:lnTo>
                    <a:pt x="70292" y="0"/>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25" name="Google Shape;25;p2"/>
            <p:cNvSpPr/>
            <p:nvPr/>
          </p:nvSpPr>
          <p:spPr>
            <a:xfrm>
              <a:off x="435514" y="217341"/>
              <a:ext cx="2858868" cy="2844862"/>
            </a:xfrm>
            <a:custGeom>
              <a:avLst/>
              <a:gdLst/>
              <a:ahLst/>
              <a:cxnLst/>
              <a:rect l="l" t="t" r="r" b="b"/>
              <a:pathLst>
                <a:path w="88992" h="88556" extrusionOk="0">
                  <a:moveTo>
                    <a:pt x="81717" y="0"/>
                  </a:moveTo>
                  <a:lnTo>
                    <a:pt x="1" y="81321"/>
                  </a:lnTo>
                  <a:lnTo>
                    <a:pt x="1" y="88556"/>
                  </a:lnTo>
                  <a:lnTo>
                    <a:pt x="88991" y="0"/>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26" name="Google Shape;26;p2"/>
            <p:cNvSpPr/>
            <p:nvPr/>
          </p:nvSpPr>
          <p:spPr>
            <a:xfrm>
              <a:off x="5951725" y="1912651"/>
              <a:ext cx="2759377" cy="2681452"/>
            </a:xfrm>
            <a:custGeom>
              <a:avLst/>
              <a:gdLst/>
              <a:ahLst/>
              <a:cxnLst/>
              <a:rect l="l" t="t" r="r" b="b"/>
              <a:pathLst>
                <a:path w="76895" h="76460" extrusionOk="0">
                  <a:moveTo>
                    <a:pt x="76894" y="1"/>
                  </a:moveTo>
                  <a:lnTo>
                    <a:pt x="1" y="76459"/>
                  </a:lnTo>
                  <a:lnTo>
                    <a:pt x="8540" y="76459"/>
                  </a:lnTo>
                  <a:lnTo>
                    <a:pt x="76894" y="8501"/>
                  </a:lnTo>
                  <a:lnTo>
                    <a:pt x="76894" y="1"/>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27" name="Google Shape;27;p2"/>
            <p:cNvSpPr/>
            <p:nvPr/>
          </p:nvSpPr>
          <p:spPr>
            <a:xfrm>
              <a:off x="219225" y="236825"/>
              <a:ext cx="216300" cy="4357200"/>
            </a:xfrm>
            <a:prstGeom prst="rect">
              <a:avLst/>
            </a:prstGeom>
            <a:solidFill>
              <a:schemeClr val="dk1"/>
            </a:solidFill>
            <a:ln>
              <a:noFill/>
            </a:ln>
          </p:spPr>
          <p:txBody>
            <a:bodyPr spcFirstLastPara="1" wrap="square" lIns="91425" tIns="91425" rIns="91425" bIns="91425" anchor="ctr" anchorCtr="0">
              <a:noAutofit/>
            </a:bodyPr>
            <a:lstStyle/>
            <a:p>
              <a:endParaRPr/>
            </a:p>
          </p:txBody>
        </p:sp>
        <p:sp>
          <p:nvSpPr>
            <p:cNvPr id="28" name="Google Shape;28;p2"/>
            <p:cNvSpPr/>
            <p:nvPr/>
          </p:nvSpPr>
          <p:spPr>
            <a:xfrm>
              <a:off x="25" y="0"/>
              <a:ext cx="9144189" cy="4594817"/>
            </a:xfrm>
            <a:custGeom>
              <a:avLst/>
              <a:gdLst/>
              <a:ahLst/>
              <a:cxnLst/>
              <a:rect l="l" t="t" r="r" b="b"/>
              <a:pathLst>
                <a:path w="284644" h="143824" extrusionOk="0">
                  <a:moveTo>
                    <a:pt x="0" y="0"/>
                  </a:moveTo>
                  <a:lnTo>
                    <a:pt x="0" y="143824"/>
                  </a:lnTo>
                  <a:lnTo>
                    <a:pt x="6918" y="143824"/>
                  </a:lnTo>
                  <a:lnTo>
                    <a:pt x="6918" y="136391"/>
                  </a:lnTo>
                  <a:lnTo>
                    <a:pt x="6918" y="7432"/>
                  </a:lnTo>
                  <a:lnTo>
                    <a:pt x="277725" y="7432"/>
                  </a:lnTo>
                  <a:lnTo>
                    <a:pt x="277725" y="136391"/>
                  </a:lnTo>
                  <a:lnTo>
                    <a:pt x="277725" y="143824"/>
                  </a:lnTo>
                  <a:lnTo>
                    <a:pt x="284643" y="143824"/>
                  </a:lnTo>
                  <a:lnTo>
                    <a:pt x="284643" y="0"/>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29" name="Google Shape;29;p2"/>
            <p:cNvSpPr/>
            <p:nvPr/>
          </p:nvSpPr>
          <p:spPr>
            <a:xfrm>
              <a:off x="8711100" y="236825"/>
              <a:ext cx="216300" cy="4357200"/>
            </a:xfrm>
            <a:prstGeom prst="rect">
              <a:avLst/>
            </a:prstGeom>
            <a:solidFill>
              <a:schemeClr val="dk1"/>
            </a:solidFill>
            <a:ln>
              <a:noFill/>
            </a:ln>
          </p:spPr>
          <p:txBody>
            <a:bodyPr spcFirstLastPara="1" wrap="square" lIns="91425" tIns="91425" rIns="91425" bIns="91425" anchor="ctr" anchorCtr="0">
              <a:noAutofit/>
            </a:bodyPr>
            <a:lstStyle/>
            <a:p>
              <a:endParaRPr/>
            </a:p>
          </p:txBody>
        </p:sp>
        <p:sp>
          <p:nvSpPr>
            <p:cNvPr id="30" name="Google Shape;30;p2"/>
            <p:cNvSpPr/>
            <p:nvPr/>
          </p:nvSpPr>
          <p:spPr>
            <a:xfrm rot="-5400000">
              <a:off x="4471766" y="4726309"/>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925D37"/>
            </a:solidFill>
            <a:ln>
              <a:noFill/>
            </a:ln>
          </p:spPr>
          <p:txBody>
            <a:bodyPr spcFirstLastPara="1" wrap="square" lIns="91425" tIns="91425" rIns="91425" bIns="91425" anchor="ctr" anchorCtr="0">
              <a:noAutofit/>
            </a:bodyPr>
            <a:lstStyle/>
            <a:p>
              <a:endParaRPr/>
            </a:p>
          </p:txBody>
        </p:sp>
        <p:sp>
          <p:nvSpPr>
            <p:cNvPr id="31" name="Google Shape;31;p2"/>
            <p:cNvSpPr/>
            <p:nvPr/>
          </p:nvSpPr>
          <p:spPr>
            <a:xfrm>
              <a:off x="25" y="4588025"/>
              <a:ext cx="9144189" cy="555528"/>
            </a:xfrm>
            <a:custGeom>
              <a:avLst/>
              <a:gdLst/>
              <a:ahLst/>
              <a:cxnLst/>
              <a:rect l="l" t="t" r="r" b="b"/>
              <a:pathLst>
                <a:path w="284644" h="2808" extrusionOk="0">
                  <a:moveTo>
                    <a:pt x="0" y="1"/>
                  </a:moveTo>
                  <a:lnTo>
                    <a:pt x="0" y="2808"/>
                  </a:lnTo>
                  <a:lnTo>
                    <a:pt x="284643" y="2808"/>
                  </a:lnTo>
                  <a:lnTo>
                    <a:pt x="284643"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 name="Google Shape;32;p2"/>
            <p:cNvSpPr/>
            <p:nvPr/>
          </p:nvSpPr>
          <p:spPr>
            <a:xfrm>
              <a:off x="13" y="4723191"/>
              <a:ext cx="9144189" cy="171483"/>
            </a:xfrm>
            <a:custGeom>
              <a:avLst/>
              <a:gdLst/>
              <a:ahLst/>
              <a:cxnLst/>
              <a:rect l="l" t="t" r="r" b="b"/>
              <a:pathLst>
                <a:path w="284644" h="5338" extrusionOk="0">
                  <a:moveTo>
                    <a:pt x="0" y="1"/>
                  </a:moveTo>
                  <a:lnTo>
                    <a:pt x="0" y="5338"/>
                  </a:lnTo>
                  <a:lnTo>
                    <a:pt x="284643" y="5338"/>
                  </a:lnTo>
                  <a:lnTo>
                    <a:pt x="284643" y="1"/>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33" name="Google Shape;33;p2"/>
            <p:cNvSpPr/>
            <p:nvPr/>
          </p:nvSpPr>
          <p:spPr>
            <a:xfrm>
              <a:off x="25" y="4588025"/>
              <a:ext cx="9144189" cy="135202"/>
            </a:xfrm>
            <a:custGeom>
              <a:avLst/>
              <a:gdLst/>
              <a:ahLst/>
              <a:cxnLst/>
              <a:rect l="l" t="t" r="r" b="b"/>
              <a:pathLst>
                <a:path w="284644" h="4191" extrusionOk="0">
                  <a:moveTo>
                    <a:pt x="0" y="0"/>
                  </a:moveTo>
                  <a:lnTo>
                    <a:pt x="0" y="4191"/>
                  </a:lnTo>
                  <a:lnTo>
                    <a:pt x="284643" y="4191"/>
                  </a:lnTo>
                  <a:lnTo>
                    <a:pt x="284643" y="0"/>
                  </a:lnTo>
                  <a:close/>
                </a:path>
              </a:pathLst>
            </a:custGeom>
            <a:solidFill>
              <a:srgbClr val="FFFFFF">
                <a:alpha val="35250"/>
              </a:srgbClr>
            </a:solidFill>
            <a:ln>
              <a:noFill/>
            </a:ln>
          </p:spPr>
          <p:txBody>
            <a:bodyPr spcFirstLastPara="1" wrap="square" lIns="91425" tIns="91425" rIns="91425" bIns="91425" anchor="ctr" anchorCtr="0">
              <a:noAutofit/>
            </a:bodyPr>
            <a:lstStyle/>
            <a:p>
              <a:endParaRPr/>
            </a:p>
          </p:txBody>
        </p:sp>
        <p:sp>
          <p:nvSpPr>
            <p:cNvPr id="34" name="Google Shape;34;p2"/>
            <p:cNvSpPr/>
            <p:nvPr/>
          </p:nvSpPr>
          <p:spPr>
            <a:xfrm rot="-5400000">
              <a:off x="4471766" y="4779074"/>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000000">
                <a:alpha val="32890"/>
              </a:srgbClr>
            </a:solidFill>
            <a:ln>
              <a:noFill/>
            </a:ln>
          </p:spPr>
          <p:txBody>
            <a:bodyPr spcFirstLastPara="1" wrap="square" lIns="91425" tIns="91425" rIns="91425" bIns="91425" anchor="ctr" anchorCtr="0">
              <a:noAutofit/>
            </a:bodyPr>
            <a:lstStyle/>
            <a:p>
              <a:endParaRPr/>
            </a:p>
          </p:txBody>
        </p:sp>
        <p:sp>
          <p:nvSpPr>
            <p:cNvPr id="35" name="Google Shape;35;p2"/>
            <p:cNvSpPr/>
            <p:nvPr/>
          </p:nvSpPr>
          <p:spPr>
            <a:xfrm rot="-5400000">
              <a:off x="4471766" y="4726312"/>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 name="Google Shape;36;p2"/>
            <p:cNvSpPr/>
            <p:nvPr/>
          </p:nvSpPr>
          <p:spPr>
            <a:xfrm>
              <a:off x="640045" y="1788068"/>
              <a:ext cx="16" cy="16"/>
            </a:xfrm>
            <a:custGeom>
              <a:avLst/>
              <a:gdLst/>
              <a:ahLst/>
              <a:cxnLst/>
              <a:rect l="l" t="t" r="r" b="b"/>
              <a:pathLst>
                <a:path w="1" h="1" extrusionOk="0">
                  <a:moveTo>
                    <a:pt x="1" y="0"/>
                  </a:moveTo>
                  <a:close/>
                </a:path>
              </a:pathLst>
            </a:custGeom>
            <a:solidFill>
              <a:srgbClr val="FE6E5C"/>
            </a:solidFill>
            <a:ln>
              <a:noFill/>
            </a:ln>
          </p:spPr>
          <p:txBody>
            <a:bodyPr spcFirstLastPara="1" wrap="square" lIns="91425" tIns="91425" rIns="91425" bIns="91425" anchor="ctr" anchorCtr="0">
              <a:noAutofit/>
            </a:bodyPr>
            <a:lstStyle/>
            <a:p>
              <a:endParaRPr/>
            </a:p>
          </p:txBody>
        </p:sp>
        <p:sp>
          <p:nvSpPr>
            <p:cNvPr id="37" name="Google Shape;37;p2"/>
            <p:cNvSpPr/>
            <p:nvPr/>
          </p:nvSpPr>
          <p:spPr>
            <a:xfrm>
              <a:off x="8341841" y="4135479"/>
              <a:ext cx="24469" cy="2674"/>
            </a:xfrm>
            <a:custGeom>
              <a:avLst/>
              <a:gdLst/>
              <a:ahLst/>
              <a:cxnLst/>
              <a:rect l="l" t="t" r="r" b="b"/>
              <a:pathLst>
                <a:path w="366" h="40" extrusionOk="0">
                  <a:moveTo>
                    <a:pt x="364" y="0"/>
                  </a:moveTo>
                  <a:lnTo>
                    <a:pt x="364" y="0"/>
                  </a:lnTo>
                  <a:cubicBezTo>
                    <a:pt x="363" y="0"/>
                    <a:pt x="136" y="25"/>
                    <a:pt x="0" y="40"/>
                  </a:cubicBezTo>
                  <a:cubicBezTo>
                    <a:pt x="272" y="11"/>
                    <a:pt x="365" y="0"/>
                    <a:pt x="364" y="0"/>
                  </a:cubicBezTo>
                  <a:close/>
                </a:path>
              </a:pathLst>
            </a:custGeom>
            <a:solidFill>
              <a:srgbClr val="22B573"/>
            </a:solidFill>
            <a:ln>
              <a:noFill/>
            </a:ln>
          </p:spPr>
          <p:txBody>
            <a:bodyPr spcFirstLastPara="1" wrap="square" lIns="91425" tIns="91425" rIns="91425" bIns="91425" anchor="ctr" anchorCtr="0">
              <a:noAutofit/>
            </a:bodyPr>
            <a:lstStyle/>
            <a:p>
              <a:endParaRPr/>
            </a:p>
          </p:txBody>
        </p:sp>
        <p:sp>
          <p:nvSpPr>
            <p:cNvPr id="38" name="Google Shape;38;p2"/>
            <p:cNvSpPr/>
            <p:nvPr/>
          </p:nvSpPr>
          <p:spPr>
            <a:xfrm rot="-5400000">
              <a:off x="4433880" y="4767447"/>
              <a:ext cx="148599" cy="403058"/>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39" name="Google Shape;39;p2"/>
            <p:cNvSpPr/>
            <p:nvPr/>
          </p:nvSpPr>
          <p:spPr>
            <a:xfrm rot="-5400000">
              <a:off x="4471766" y="4729549"/>
              <a:ext cx="148610" cy="478855"/>
            </a:xfrm>
            <a:custGeom>
              <a:avLst/>
              <a:gdLst/>
              <a:ahLst/>
              <a:cxnLst/>
              <a:rect l="l" t="t" r="r" b="b"/>
              <a:pathLst>
                <a:path w="4626" h="14906" extrusionOk="0">
                  <a:moveTo>
                    <a:pt x="2135" y="1"/>
                  </a:moveTo>
                  <a:cubicBezTo>
                    <a:pt x="949" y="1"/>
                    <a:pt x="0" y="950"/>
                    <a:pt x="0" y="2136"/>
                  </a:cubicBezTo>
                  <a:lnTo>
                    <a:pt x="0" y="12770"/>
                  </a:lnTo>
                  <a:cubicBezTo>
                    <a:pt x="0" y="13956"/>
                    <a:pt x="949" y="14905"/>
                    <a:pt x="2135" y="14905"/>
                  </a:cubicBezTo>
                  <a:lnTo>
                    <a:pt x="2491" y="14905"/>
                  </a:lnTo>
                  <a:cubicBezTo>
                    <a:pt x="3677" y="14905"/>
                    <a:pt x="4626" y="13956"/>
                    <a:pt x="4626" y="12770"/>
                  </a:cubicBezTo>
                  <a:lnTo>
                    <a:pt x="4626" y="2136"/>
                  </a:lnTo>
                  <a:cubicBezTo>
                    <a:pt x="4626" y="950"/>
                    <a:pt x="3677" y="1"/>
                    <a:pt x="2491"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grpSp>
      <p:pic>
        <p:nvPicPr>
          <p:cNvPr id="40" name="Google Shape;40;p2"/>
          <p:cNvPicPr preferRelativeResize="0"/>
          <p:nvPr/>
        </p:nvPicPr>
        <p:blipFill>
          <a:blip r:embed="rId3">
            <a:alphaModFix/>
          </a:blip>
          <a:stretch>
            <a:fillRect/>
          </a:stretch>
        </p:blipFill>
        <p:spPr>
          <a:xfrm>
            <a:off x="7226277" y="-358999"/>
            <a:ext cx="2390600" cy="2826074"/>
          </a:xfrm>
          <a:prstGeom prst="rect">
            <a:avLst/>
          </a:prstGeom>
          <a:noFill/>
          <a:ln>
            <a:noFill/>
          </a:ln>
        </p:spPr>
      </p:pic>
      <p:grpSp>
        <p:nvGrpSpPr>
          <p:cNvPr id="41" name="Google Shape;41;p2"/>
          <p:cNvGrpSpPr/>
          <p:nvPr/>
        </p:nvGrpSpPr>
        <p:grpSpPr>
          <a:xfrm>
            <a:off x="7789550" y="1131300"/>
            <a:ext cx="554075" cy="563100"/>
            <a:chOff x="1126975" y="2118575"/>
            <a:chExt cx="554075" cy="563100"/>
          </a:xfrm>
        </p:grpSpPr>
        <p:sp>
          <p:nvSpPr>
            <p:cNvPr id="42" name="Google Shape;42;p2"/>
            <p:cNvSpPr/>
            <p:nvPr/>
          </p:nvSpPr>
          <p:spPr>
            <a:xfrm>
              <a:off x="1412050" y="2464300"/>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43" name="Google Shape;43;p2"/>
            <p:cNvSpPr/>
            <p:nvPr/>
          </p:nvSpPr>
          <p:spPr>
            <a:xfrm>
              <a:off x="1418875" y="2487250"/>
              <a:ext cx="57650" cy="128650"/>
            </a:xfrm>
            <a:custGeom>
              <a:avLst/>
              <a:gdLst/>
              <a:ahLst/>
              <a:cxnLst/>
              <a:rect l="l" t="t" r="r" b="b"/>
              <a:pathLst>
                <a:path w="2306" h="5146" extrusionOk="0">
                  <a:moveTo>
                    <a:pt x="625" y="0"/>
                  </a:moveTo>
                  <a:cubicBezTo>
                    <a:pt x="445" y="0"/>
                    <a:pt x="278" y="129"/>
                    <a:pt x="149" y="460"/>
                  </a:cubicBezTo>
                  <a:cubicBezTo>
                    <a:pt x="0" y="882"/>
                    <a:pt x="50" y="1452"/>
                    <a:pt x="124" y="1923"/>
                  </a:cubicBezTo>
                  <a:cubicBezTo>
                    <a:pt x="199" y="2443"/>
                    <a:pt x="273" y="2964"/>
                    <a:pt x="447" y="3509"/>
                  </a:cubicBezTo>
                  <a:lnTo>
                    <a:pt x="719" y="4327"/>
                  </a:lnTo>
                  <a:cubicBezTo>
                    <a:pt x="827" y="4543"/>
                    <a:pt x="1030" y="4835"/>
                    <a:pt x="1080" y="5054"/>
                  </a:cubicBezTo>
                  <a:lnTo>
                    <a:pt x="1080" y="5054"/>
                  </a:lnTo>
                  <a:cubicBezTo>
                    <a:pt x="1009" y="4490"/>
                    <a:pt x="933" y="3926"/>
                    <a:pt x="769" y="3385"/>
                  </a:cubicBezTo>
                  <a:lnTo>
                    <a:pt x="769" y="3385"/>
                  </a:lnTo>
                  <a:cubicBezTo>
                    <a:pt x="1017" y="3931"/>
                    <a:pt x="1389" y="4427"/>
                    <a:pt x="1835" y="4823"/>
                  </a:cubicBezTo>
                  <a:cubicBezTo>
                    <a:pt x="1711" y="4079"/>
                    <a:pt x="1438" y="3410"/>
                    <a:pt x="1141" y="2691"/>
                  </a:cubicBezTo>
                  <a:lnTo>
                    <a:pt x="1141" y="2691"/>
                  </a:lnTo>
                  <a:cubicBezTo>
                    <a:pt x="1463" y="3187"/>
                    <a:pt x="1835" y="3658"/>
                    <a:pt x="2231" y="4055"/>
                  </a:cubicBezTo>
                  <a:cubicBezTo>
                    <a:pt x="2306" y="3137"/>
                    <a:pt x="2132" y="2195"/>
                    <a:pt x="1835" y="1328"/>
                  </a:cubicBezTo>
                  <a:cubicBezTo>
                    <a:pt x="1673" y="913"/>
                    <a:pt x="1104" y="0"/>
                    <a:pt x="625" y="0"/>
                  </a:cubicBezTo>
                  <a:close/>
                  <a:moveTo>
                    <a:pt x="1080" y="5054"/>
                  </a:moveTo>
                  <a:cubicBezTo>
                    <a:pt x="1083" y="5084"/>
                    <a:pt x="1087" y="5115"/>
                    <a:pt x="1091" y="5145"/>
                  </a:cubicBezTo>
                  <a:cubicBezTo>
                    <a:pt x="1091" y="5117"/>
                    <a:pt x="1087" y="5086"/>
                    <a:pt x="1080" y="5054"/>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44" name="Google Shape;44;p2"/>
            <p:cNvSpPr/>
            <p:nvPr/>
          </p:nvSpPr>
          <p:spPr>
            <a:xfrm>
              <a:off x="1330875" y="2467025"/>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45" name="Google Shape;45;p2"/>
            <p:cNvSpPr/>
            <p:nvPr/>
          </p:nvSpPr>
          <p:spPr>
            <a:xfrm>
              <a:off x="1337075" y="2488575"/>
              <a:ext cx="60750" cy="136000"/>
            </a:xfrm>
            <a:custGeom>
              <a:avLst/>
              <a:gdLst/>
              <a:ahLst/>
              <a:cxnLst/>
              <a:rect l="l" t="t" r="r" b="b"/>
              <a:pathLst>
                <a:path w="2430" h="5440" extrusionOk="0">
                  <a:moveTo>
                    <a:pt x="1578" y="0"/>
                  </a:moveTo>
                  <a:cubicBezTo>
                    <a:pt x="1353" y="0"/>
                    <a:pt x="1226" y="188"/>
                    <a:pt x="1066" y="407"/>
                  </a:cubicBezTo>
                  <a:cubicBezTo>
                    <a:pt x="694" y="1002"/>
                    <a:pt x="496" y="1647"/>
                    <a:pt x="322" y="2366"/>
                  </a:cubicBezTo>
                  <a:cubicBezTo>
                    <a:pt x="124" y="3258"/>
                    <a:pt x="50" y="4200"/>
                    <a:pt x="0" y="5117"/>
                  </a:cubicBezTo>
                  <a:cubicBezTo>
                    <a:pt x="124" y="4572"/>
                    <a:pt x="298" y="4026"/>
                    <a:pt x="620" y="3580"/>
                  </a:cubicBezTo>
                  <a:cubicBezTo>
                    <a:pt x="669" y="4200"/>
                    <a:pt x="744" y="4820"/>
                    <a:pt x="818" y="5439"/>
                  </a:cubicBezTo>
                  <a:cubicBezTo>
                    <a:pt x="1016" y="4696"/>
                    <a:pt x="1190" y="3977"/>
                    <a:pt x="1388" y="3233"/>
                  </a:cubicBezTo>
                  <a:cubicBezTo>
                    <a:pt x="1661" y="3704"/>
                    <a:pt x="1909" y="4150"/>
                    <a:pt x="2107" y="4646"/>
                  </a:cubicBezTo>
                  <a:cubicBezTo>
                    <a:pt x="2405" y="3704"/>
                    <a:pt x="2405" y="2663"/>
                    <a:pt x="2430" y="1671"/>
                  </a:cubicBezTo>
                  <a:cubicBezTo>
                    <a:pt x="2430" y="1374"/>
                    <a:pt x="2430" y="1027"/>
                    <a:pt x="2355" y="754"/>
                  </a:cubicBezTo>
                  <a:cubicBezTo>
                    <a:pt x="2256" y="482"/>
                    <a:pt x="2033" y="159"/>
                    <a:pt x="1760" y="35"/>
                  </a:cubicBezTo>
                  <a:cubicBezTo>
                    <a:pt x="1693" y="11"/>
                    <a:pt x="1632" y="0"/>
                    <a:pt x="1578" y="0"/>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46" name="Google Shape;46;p2"/>
            <p:cNvSpPr/>
            <p:nvPr/>
          </p:nvSpPr>
          <p:spPr>
            <a:xfrm>
              <a:off x="1210650" y="2443900"/>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47" name="Google Shape;47;p2"/>
            <p:cNvSpPr/>
            <p:nvPr/>
          </p:nvSpPr>
          <p:spPr>
            <a:xfrm>
              <a:off x="1236050" y="2470550"/>
              <a:ext cx="106000" cy="121175"/>
            </a:xfrm>
            <a:custGeom>
              <a:avLst/>
              <a:gdLst/>
              <a:ahLst/>
              <a:cxnLst/>
              <a:rect l="l" t="t" r="r" b="b"/>
              <a:pathLst>
                <a:path w="4240" h="4847" extrusionOk="0">
                  <a:moveTo>
                    <a:pt x="20" y="4329"/>
                  </a:moveTo>
                  <a:cubicBezTo>
                    <a:pt x="13" y="4336"/>
                    <a:pt x="7" y="4344"/>
                    <a:pt x="0" y="4351"/>
                  </a:cubicBezTo>
                  <a:cubicBezTo>
                    <a:pt x="7" y="4344"/>
                    <a:pt x="14" y="4337"/>
                    <a:pt x="20" y="4329"/>
                  </a:cubicBezTo>
                  <a:close/>
                  <a:moveTo>
                    <a:pt x="3699" y="1"/>
                  </a:moveTo>
                  <a:cubicBezTo>
                    <a:pt x="3413" y="1"/>
                    <a:pt x="3055" y="189"/>
                    <a:pt x="2851" y="335"/>
                  </a:cubicBezTo>
                  <a:cubicBezTo>
                    <a:pt x="2231" y="781"/>
                    <a:pt x="1686" y="1450"/>
                    <a:pt x="1215" y="2070"/>
                  </a:cubicBezTo>
                  <a:cubicBezTo>
                    <a:pt x="942" y="2442"/>
                    <a:pt x="719" y="2814"/>
                    <a:pt x="496" y="3211"/>
                  </a:cubicBezTo>
                  <a:cubicBezTo>
                    <a:pt x="397" y="3384"/>
                    <a:pt x="273" y="3607"/>
                    <a:pt x="199" y="3830"/>
                  </a:cubicBezTo>
                  <a:cubicBezTo>
                    <a:pt x="152" y="3947"/>
                    <a:pt x="127" y="4197"/>
                    <a:pt x="20" y="4329"/>
                  </a:cubicBezTo>
                  <a:lnTo>
                    <a:pt x="20" y="4329"/>
                  </a:lnTo>
                  <a:cubicBezTo>
                    <a:pt x="460" y="3841"/>
                    <a:pt x="900" y="3352"/>
                    <a:pt x="1364" y="2888"/>
                  </a:cubicBezTo>
                  <a:lnTo>
                    <a:pt x="1364" y="2888"/>
                  </a:lnTo>
                  <a:cubicBezTo>
                    <a:pt x="1240" y="3508"/>
                    <a:pt x="1066" y="4103"/>
                    <a:pt x="843" y="4698"/>
                  </a:cubicBezTo>
                  <a:cubicBezTo>
                    <a:pt x="1364" y="4177"/>
                    <a:pt x="1810" y="3558"/>
                    <a:pt x="2132" y="2888"/>
                  </a:cubicBezTo>
                  <a:lnTo>
                    <a:pt x="2132" y="2888"/>
                  </a:lnTo>
                  <a:lnTo>
                    <a:pt x="1959" y="4847"/>
                  </a:lnTo>
                  <a:cubicBezTo>
                    <a:pt x="2455" y="4177"/>
                    <a:pt x="2950" y="3458"/>
                    <a:pt x="3347" y="2715"/>
                  </a:cubicBezTo>
                  <a:cubicBezTo>
                    <a:pt x="3694" y="2095"/>
                    <a:pt x="4239" y="1079"/>
                    <a:pt x="4115" y="360"/>
                  </a:cubicBezTo>
                  <a:cubicBezTo>
                    <a:pt x="4064" y="94"/>
                    <a:pt x="3899" y="1"/>
                    <a:pt x="3699" y="1"/>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48" name="Google Shape;48;p2"/>
            <p:cNvSpPr/>
            <p:nvPr/>
          </p:nvSpPr>
          <p:spPr>
            <a:xfrm>
              <a:off x="1126975" y="2413850"/>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49" name="Google Shape;49;p2"/>
            <p:cNvSpPr/>
            <p:nvPr/>
          </p:nvSpPr>
          <p:spPr>
            <a:xfrm>
              <a:off x="1170350" y="2416100"/>
              <a:ext cx="155575" cy="74000"/>
            </a:xfrm>
            <a:custGeom>
              <a:avLst/>
              <a:gdLst/>
              <a:ahLst/>
              <a:cxnLst/>
              <a:rect l="l" t="t" r="r" b="b"/>
              <a:pathLst>
                <a:path w="6223" h="2960" extrusionOk="0">
                  <a:moveTo>
                    <a:pt x="5606" y="0"/>
                  </a:moveTo>
                  <a:cubicBezTo>
                    <a:pt x="5499" y="0"/>
                    <a:pt x="5382" y="27"/>
                    <a:pt x="5256" y="59"/>
                  </a:cubicBezTo>
                  <a:cubicBezTo>
                    <a:pt x="4314" y="208"/>
                    <a:pt x="3347" y="356"/>
                    <a:pt x="2405" y="579"/>
                  </a:cubicBezTo>
                  <a:cubicBezTo>
                    <a:pt x="1538" y="802"/>
                    <a:pt x="645" y="1075"/>
                    <a:pt x="1" y="1695"/>
                  </a:cubicBezTo>
                  <a:cubicBezTo>
                    <a:pt x="645" y="1645"/>
                    <a:pt x="1339" y="1571"/>
                    <a:pt x="1984" y="1521"/>
                  </a:cubicBezTo>
                  <a:lnTo>
                    <a:pt x="1984" y="1521"/>
                  </a:lnTo>
                  <a:cubicBezTo>
                    <a:pt x="1587" y="1819"/>
                    <a:pt x="1166" y="2191"/>
                    <a:pt x="868" y="2637"/>
                  </a:cubicBezTo>
                  <a:cubicBezTo>
                    <a:pt x="1488" y="2463"/>
                    <a:pt x="2133" y="2290"/>
                    <a:pt x="2752" y="2067"/>
                  </a:cubicBezTo>
                  <a:lnTo>
                    <a:pt x="2752" y="2067"/>
                  </a:lnTo>
                  <a:cubicBezTo>
                    <a:pt x="2628" y="2389"/>
                    <a:pt x="2455" y="2686"/>
                    <a:pt x="2257" y="2959"/>
                  </a:cubicBezTo>
                  <a:cubicBezTo>
                    <a:pt x="3496" y="2612"/>
                    <a:pt x="4686" y="1968"/>
                    <a:pt x="5678" y="1150"/>
                  </a:cubicBezTo>
                  <a:cubicBezTo>
                    <a:pt x="5950" y="902"/>
                    <a:pt x="6223" y="579"/>
                    <a:pt x="5975" y="208"/>
                  </a:cubicBezTo>
                  <a:cubicBezTo>
                    <a:pt x="5875" y="50"/>
                    <a:pt x="5750" y="0"/>
                    <a:pt x="5606" y="0"/>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50" name="Google Shape;50;p2"/>
            <p:cNvSpPr/>
            <p:nvPr/>
          </p:nvSpPr>
          <p:spPr>
            <a:xfrm>
              <a:off x="1449075" y="2448625"/>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51" name="Google Shape;51;p2"/>
            <p:cNvSpPr/>
            <p:nvPr/>
          </p:nvSpPr>
          <p:spPr>
            <a:xfrm>
              <a:off x="1456675" y="2462575"/>
              <a:ext cx="108475" cy="95675"/>
            </a:xfrm>
            <a:custGeom>
              <a:avLst/>
              <a:gdLst/>
              <a:ahLst/>
              <a:cxnLst/>
              <a:rect l="l" t="t" r="r" b="b"/>
              <a:pathLst>
                <a:path w="4339" h="3827" extrusionOk="0">
                  <a:moveTo>
                    <a:pt x="294" y="1"/>
                  </a:moveTo>
                  <a:cubicBezTo>
                    <a:pt x="190" y="1"/>
                    <a:pt x="110" y="52"/>
                    <a:pt x="100" y="208"/>
                  </a:cubicBezTo>
                  <a:cubicBezTo>
                    <a:pt x="1" y="480"/>
                    <a:pt x="323" y="827"/>
                    <a:pt x="472" y="1001"/>
                  </a:cubicBezTo>
                  <a:cubicBezTo>
                    <a:pt x="1314" y="2141"/>
                    <a:pt x="2331" y="3083"/>
                    <a:pt x="3521" y="3827"/>
                  </a:cubicBezTo>
                  <a:cubicBezTo>
                    <a:pt x="3446" y="3579"/>
                    <a:pt x="3347" y="3381"/>
                    <a:pt x="3273" y="3158"/>
                  </a:cubicBezTo>
                  <a:lnTo>
                    <a:pt x="3273" y="3158"/>
                  </a:lnTo>
                  <a:cubicBezTo>
                    <a:pt x="3595" y="3282"/>
                    <a:pt x="3967" y="3406"/>
                    <a:pt x="4314" y="3530"/>
                  </a:cubicBezTo>
                  <a:cubicBezTo>
                    <a:pt x="4140" y="3158"/>
                    <a:pt x="3892" y="2811"/>
                    <a:pt x="3645" y="2513"/>
                  </a:cubicBezTo>
                  <a:cubicBezTo>
                    <a:pt x="3892" y="2513"/>
                    <a:pt x="4091" y="2538"/>
                    <a:pt x="4339" y="2538"/>
                  </a:cubicBezTo>
                  <a:cubicBezTo>
                    <a:pt x="4091" y="2191"/>
                    <a:pt x="3769" y="1918"/>
                    <a:pt x="3421" y="1670"/>
                  </a:cubicBezTo>
                  <a:cubicBezTo>
                    <a:pt x="2579" y="1075"/>
                    <a:pt x="1686" y="580"/>
                    <a:pt x="744" y="158"/>
                  </a:cubicBezTo>
                  <a:cubicBezTo>
                    <a:pt x="629" y="100"/>
                    <a:pt x="438" y="1"/>
                    <a:pt x="294" y="1"/>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52" name="Google Shape;52;p2"/>
            <p:cNvSpPr/>
            <p:nvPr/>
          </p:nvSpPr>
          <p:spPr>
            <a:xfrm>
              <a:off x="1465975" y="2410125"/>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53" name="Google Shape;53;p2"/>
            <p:cNvSpPr/>
            <p:nvPr/>
          </p:nvSpPr>
          <p:spPr>
            <a:xfrm>
              <a:off x="1470300" y="2403675"/>
              <a:ext cx="128325" cy="75250"/>
            </a:xfrm>
            <a:custGeom>
              <a:avLst/>
              <a:gdLst/>
              <a:ahLst/>
              <a:cxnLst/>
              <a:rect l="l" t="t" r="r" b="b"/>
              <a:pathLst>
                <a:path w="5133" h="3010" extrusionOk="0">
                  <a:moveTo>
                    <a:pt x="862" y="1"/>
                  </a:moveTo>
                  <a:cubicBezTo>
                    <a:pt x="573" y="1"/>
                    <a:pt x="172" y="56"/>
                    <a:pt x="75" y="308"/>
                  </a:cubicBezTo>
                  <a:cubicBezTo>
                    <a:pt x="1" y="581"/>
                    <a:pt x="422" y="952"/>
                    <a:pt x="571" y="1126"/>
                  </a:cubicBezTo>
                  <a:cubicBezTo>
                    <a:pt x="1166" y="1696"/>
                    <a:pt x="1885" y="2043"/>
                    <a:pt x="2554" y="2390"/>
                  </a:cubicBezTo>
                  <a:cubicBezTo>
                    <a:pt x="3025" y="2589"/>
                    <a:pt x="3471" y="2812"/>
                    <a:pt x="3918" y="3010"/>
                  </a:cubicBezTo>
                  <a:cubicBezTo>
                    <a:pt x="3645" y="2589"/>
                    <a:pt x="3347" y="2217"/>
                    <a:pt x="2976" y="1919"/>
                  </a:cubicBezTo>
                  <a:lnTo>
                    <a:pt x="2976" y="1919"/>
                  </a:lnTo>
                  <a:lnTo>
                    <a:pt x="4909" y="2291"/>
                  </a:lnTo>
                  <a:cubicBezTo>
                    <a:pt x="4513" y="1944"/>
                    <a:pt x="4017" y="1671"/>
                    <a:pt x="3496" y="1473"/>
                  </a:cubicBezTo>
                  <a:cubicBezTo>
                    <a:pt x="4042" y="1374"/>
                    <a:pt x="4587" y="1299"/>
                    <a:pt x="5132" y="1176"/>
                  </a:cubicBezTo>
                  <a:cubicBezTo>
                    <a:pt x="3918" y="432"/>
                    <a:pt x="2505" y="110"/>
                    <a:pt x="1067" y="10"/>
                  </a:cubicBezTo>
                  <a:cubicBezTo>
                    <a:pt x="1013" y="5"/>
                    <a:pt x="942" y="1"/>
                    <a:pt x="862" y="1"/>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54" name="Google Shape;54;p2"/>
            <p:cNvSpPr/>
            <p:nvPr/>
          </p:nvSpPr>
          <p:spPr>
            <a:xfrm>
              <a:off x="1462250" y="2294375"/>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55" name="Google Shape;55;p2"/>
            <p:cNvSpPr/>
            <p:nvPr/>
          </p:nvSpPr>
          <p:spPr>
            <a:xfrm>
              <a:off x="1474425" y="2320875"/>
              <a:ext cx="131025" cy="71525"/>
            </a:xfrm>
            <a:custGeom>
              <a:avLst/>
              <a:gdLst/>
              <a:ahLst/>
              <a:cxnLst/>
              <a:rect l="l" t="t" r="r" b="b"/>
              <a:pathLst>
                <a:path w="5241" h="2861" extrusionOk="0">
                  <a:moveTo>
                    <a:pt x="4546" y="1"/>
                  </a:moveTo>
                  <a:lnTo>
                    <a:pt x="4546" y="1"/>
                  </a:lnTo>
                  <a:cubicBezTo>
                    <a:pt x="4075" y="125"/>
                    <a:pt x="3604" y="298"/>
                    <a:pt x="3133" y="447"/>
                  </a:cubicBezTo>
                  <a:cubicBezTo>
                    <a:pt x="2364" y="819"/>
                    <a:pt x="1621" y="1265"/>
                    <a:pt x="951" y="1810"/>
                  </a:cubicBezTo>
                  <a:cubicBezTo>
                    <a:pt x="728" y="1984"/>
                    <a:pt x="34" y="2430"/>
                    <a:pt x="9" y="2678"/>
                  </a:cubicBezTo>
                  <a:cubicBezTo>
                    <a:pt x="0" y="2815"/>
                    <a:pt x="126" y="2861"/>
                    <a:pt x="296" y="2861"/>
                  </a:cubicBezTo>
                  <a:cubicBezTo>
                    <a:pt x="589" y="2861"/>
                    <a:pt x="1015" y="2725"/>
                    <a:pt x="1125" y="2678"/>
                  </a:cubicBezTo>
                  <a:cubicBezTo>
                    <a:pt x="2439" y="2356"/>
                    <a:pt x="3753" y="2033"/>
                    <a:pt x="5067" y="1686"/>
                  </a:cubicBezTo>
                  <a:cubicBezTo>
                    <a:pt x="4571" y="1637"/>
                    <a:pt x="4075" y="1538"/>
                    <a:pt x="3579" y="1488"/>
                  </a:cubicBezTo>
                  <a:lnTo>
                    <a:pt x="5240" y="546"/>
                  </a:lnTo>
                  <a:lnTo>
                    <a:pt x="5240" y="546"/>
                  </a:lnTo>
                  <a:cubicBezTo>
                    <a:pt x="4571" y="769"/>
                    <a:pt x="3877" y="893"/>
                    <a:pt x="3207" y="992"/>
                  </a:cubicBezTo>
                  <a:cubicBezTo>
                    <a:pt x="3579" y="546"/>
                    <a:pt x="4001" y="199"/>
                    <a:pt x="4546" y="1"/>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56" name="Google Shape;56;p2"/>
            <p:cNvSpPr/>
            <p:nvPr/>
          </p:nvSpPr>
          <p:spPr>
            <a:xfrm>
              <a:off x="1140600" y="2302900"/>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57" name="Google Shape;57;p2"/>
            <p:cNvSpPr/>
            <p:nvPr/>
          </p:nvSpPr>
          <p:spPr>
            <a:xfrm>
              <a:off x="1214975" y="2327700"/>
              <a:ext cx="114050" cy="65100"/>
            </a:xfrm>
            <a:custGeom>
              <a:avLst/>
              <a:gdLst/>
              <a:ahLst/>
              <a:cxnLst/>
              <a:rect l="l" t="t" r="r" b="b"/>
              <a:pathLst>
                <a:path w="4562" h="2604" extrusionOk="0">
                  <a:moveTo>
                    <a:pt x="174" y="0"/>
                  </a:moveTo>
                  <a:cubicBezTo>
                    <a:pt x="194" y="3"/>
                    <a:pt x="214" y="6"/>
                    <a:pt x="235" y="9"/>
                  </a:cubicBezTo>
                  <a:lnTo>
                    <a:pt x="235" y="9"/>
                  </a:lnTo>
                  <a:cubicBezTo>
                    <a:pt x="216" y="4"/>
                    <a:pt x="196" y="0"/>
                    <a:pt x="174" y="0"/>
                  </a:cubicBezTo>
                  <a:close/>
                  <a:moveTo>
                    <a:pt x="235" y="9"/>
                  </a:moveTo>
                  <a:cubicBezTo>
                    <a:pt x="318" y="34"/>
                    <a:pt x="366" y="108"/>
                    <a:pt x="447" y="149"/>
                  </a:cubicBezTo>
                  <a:cubicBezTo>
                    <a:pt x="719" y="422"/>
                    <a:pt x="992" y="719"/>
                    <a:pt x="1240" y="992"/>
                  </a:cubicBezTo>
                  <a:cubicBezTo>
                    <a:pt x="937" y="916"/>
                    <a:pt x="634" y="884"/>
                    <a:pt x="309" y="884"/>
                  </a:cubicBezTo>
                  <a:cubicBezTo>
                    <a:pt x="208" y="884"/>
                    <a:pt x="106" y="887"/>
                    <a:pt x="1" y="893"/>
                  </a:cubicBezTo>
                  <a:cubicBezTo>
                    <a:pt x="546" y="1190"/>
                    <a:pt x="1067" y="1488"/>
                    <a:pt x="1612" y="1736"/>
                  </a:cubicBezTo>
                  <a:cubicBezTo>
                    <a:pt x="1508" y="1722"/>
                    <a:pt x="1404" y="1716"/>
                    <a:pt x="1300" y="1716"/>
                  </a:cubicBezTo>
                  <a:cubicBezTo>
                    <a:pt x="1032" y="1716"/>
                    <a:pt x="764" y="1756"/>
                    <a:pt x="496" y="1810"/>
                  </a:cubicBezTo>
                  <a:cubicBezTo>
                    <a:pt x="1091" y="2281"/>
                    <a:pt x="1835" y="2603"/>
                    <a:pt x="2579" y="2603"/>
                  </a:cubicBezTo>
                  <a:cubicBezTo>
                    <a:pt x="3198" y="2603"/>
                    <a:pt x="3818" y="2405"/>
                    <a:pt x="4413" y="2182"/>
                  </a:cubicBezTo>
                  <a:cubicBezTo>
                    <a:pt x="4463" y="2157"/>
                    <a:pt x="4562" y="2132"/>
                    <a:pt x="4562" y="2058"/>
                  </a:cubicBezTo>
                  <a:cubicBezTo>
                    <a:pt x="4562" y="1983"/>
                    <a:pt x="3942" y="1537"/>
                    <a:pt x="3843" y="1438"/>
                  </a:cubicBezTo>
                  <a:cubicBezTo>
                    <a:pt x="3521" y="1165"/>
                    <a:pt x="3099" y="942"/>
                    <a:pt x="2703" y="769"/>
                  </a:cubicBezTo>
                  <a:cubicBezTo>
                    <a:pt x="1952" y="357"/>
                    <a:pt x="1083" y="135"/>
                    <a:pt x="235" y="9"/>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58" name="Google Shape;58;p2"/>
            <p:cNvSpPr/>
            <p:nvPr/>
          </p:nvSpPr>
          <p:spPr>
            <a:xfrm>
              <a:off x="1444275" y="2183450"/>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59" name="Google Shape;59;p2"/>
            <p:cNvSpPr/>
            <p:nvPr/>
          </p:nvSpPr>
          <p:spPr>
            <a:xfrm>
              <a:off x="1447375" y="2217375"/>
              <a:ext cx="120875" cy="146350"/>
            </a:xfrm>
            <a:custGeom>
              <a:avLst/>
              <a:gdLst/>
              <a:ahLst/>
              <a:cxnLst/>
              <a:rect l="l" t="t" r="r" b="b"/>
              <a:pathLst>
                <a:path w="4835" h="5854" extrusionOk="0">
                  <a:moveTo>
                    <a:pt x="4289" y="1"/>
                  </a:moveTo>
                  <a:lnTo>
                    <a:pt x="4289" y="1"/>
                  </a:lnTo>
                  <a:cubicBezTo>
                    <a:pt x="3446" y="546"/>
                    <a:pt x="2703" y="1240"/>
                    <a:pt x="2083" y="2058"/>
                  </a:cubicBezTo>
                  <a:cubicBezTo>
                    <a:pt x="1364" y="2951"/>
                    <a:pt x="744" y="3942"/>
                    <a:pt x="298" y="4934"/>
                  </a:cubicBezTo>
                  <a:cubicBezTo>
                    <a:pt x="125" y="5207"/>
                    <a:pt x="1" y="5504"/>
                    <a:pt x="75" y="5802"/>
                  </a:cubicBezTo>
                  <a:cubicBezTo>
                    <a:pt x="112" y="5839"/>
                    <a:pt x="158" y="5853"/>
                    <a:pt x="208" y="5853"/>
                  </a:cubicBezTo>
                  <a:cubicBezTo>
                    <a:pt x="324" y="5853"/>
                    <a:pt x="459" y="5772"/>
                    <a:pt x="546" y="5702"/>
                  </a:cubicBezTo>
                  <a:cubicBezTo>
                    <a:pt x="1463" y="4983"/>
                    <a:pt x="2281" y="4215"/>
                    <a:pt x="3099" y="3372"/>
                  </a:cubicBezTo>
                  <a:cubicBezTo>
                    <a:pt x="3793" y="2703"/>
                    <a:pt x="4463" y="1959"/>
                    <a:pt x="4835" y="1067"/>
                  </a:cubicBezTo>
                  <a:lnTo>
                    <a:pt x="4835" y="1067"/>
                  </a:lnTo>
                  <a:cubicBezTo>
                    <a:pt x="4661" y="1116"/>
                    <a:pt x="4438" y="1191"/>
                    <a:pt x="4264" y="1240"/>
                  </a:cubicBezTo>
                  <a:cubicBezTo>
                    <a:pt x="4463" y="992"/>
                    <a:pt x="4686" y="720"/>
                    <a:pt x="4810" y="422"/>
                  </a:cubicBezTo>
                  <a:lnTo>
                    <a:pt x="4810" y="422"/>
                  </a:lnTo>
                  <a:cubicBezTo>
                    <a:pt x="4512" y="546"/>
                    <a:pt x="4215" y="645"/>
                    <a:pt x="3942" y="844"/>
                  </a:cubicBezTo>
                  <a:cubicBezTo>
                    <a:pt x="4091" y="571"/>
                    <a:pt x="4190" y="273"/>
                    <a:pt x="4289" y="1"/>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60" name="Google Shape;60;p2"/>
            <p:cNvSpPr/>
            <p:nvPr/>
          </p:nvSpPr>
          <p:spPr>
            <a:xfrm>
              <a:off x="1255250" y="2171125"/>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61" name="Google Shape;61;p2"/>
            <p:cNvSpPr/>
            <p:nvPr/>
          </p:nvSpPr>
          <p:spPr>
            <a:xfrm>
              <a:off x="1290575" y="2260775"/>
              <a:ext cx="69975" cy="85600"/>
            </a:xfrm>
            <a:custGeom>
              <a:avLst/>
              <a:gdLst/>
              <a:ahLst/>
              <a:cxnLst/>
              <a:rect l="l" t="t" r="r" b="b"/>
              <a:pathLst>
                <a:path w="2799" h="3424" extrusionOk="0">
                  <a:moveTo>
                    <a:pt x="1687" y="0"/>
                  </a:moveTo>
                  <a:lnTo>
                    <a:pt x="1687" y="0"/>
                  </a:lnTo>
                  <a:cubicBezTo>
                    <a:pt x="1786" y="397"/>
                    <a:pt x="1811" y="843"/>
                    <a:pt x="1811" y="1239"/>
                  </a:cubicBezTo>
                  <a:cubicBezTo>
                    <a:pt x="1563" y="768"/>
                    <a:pt x="1265" y="372"/>
                    <a:pt x="893" y="25"/>
                  </a:cubicBezTo>
                  <a:lnTo>
                    <a:pt x="893" y="25"/>
                  </a:lnTo>
                  <a:cubicBezTo>
                    <a:pt x="992" y="446"/>
                    <a:pt x="1017" y="818"/>
                    <a:pt x="1042" y="1215"/>
                  </a:cubicBezTo>
                  <a:cubicBezTo>
                    <a:pt x="670" y="967"/>
                    <a:pt x="323" y="719"/>
                    <a:pt x="1" y="471"/>
                  </a:cubicBezTo>
                  <a:lnTo>
                    <a:pt x="1" y="471"/>
                  </a:lnTo>
                  <a:cubicBezTo>
                    <a:pt x="150" y="1190"/>
                    <a:pt x="521" y="1834"/>
                    <a:pt x="1017" y="2355"/>
                  </a:cubicBezTo>
                  <a:cubicBezTo>
                    <a:pt x="1315" y="2702"/>
                    <a:pt x="1786" y="3272"/>
                    <a:pt x="2232" y="3371"/>
                  </a:cubicBezTo>
                  <a:cubicBezTo>
                    <a:pt x="2312" y="3407"/>
                    <a:pt x="2381" y="3423"/>
                    <a:pt x="2441" y="3423"/>
                  </a:cubicBezTo>
                  <a:cubicBezTo>
                    <a:pt x="2749" y="3423"/>
                    <a:pt x="2798" y="2993"/>
                    <a:pt x="2777" y="2702"/>
                  </a:cubicBezTo>
                  <a:cubicBezTo>
                    <a:pt x="2753" y="2206"/>
                    <a:pt x="2629" y="1710"/>
                    <a:pt x="2430" y="1239"/>
                  </a:cubicBezTo>
                  <a:cubicBezTo>
                    <a:pt x="2356" y="992"/>
                    <a:pt x="2232" y="768"/>
                    <a:pt x="2108" y="570"/>
                  </a:cubicBezTo>
                  <a:cubicBezTo>
                    <a:pt x="2009" y="397"/>
                    <a:pt x="1736" y="149"/>
                    <a:pt x="1687" y="0"/>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62" name="Google Shape;62;p2"/>
            <p:cNvSpPr/>
            <p:nvPr/>
          </p:nvSpPr>
          <p:spPr>
            <a:xfrm>
              <a:off x="1395950" y="2131225"/>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63" name="Google Shape;63;p2"/>
            <p:cNvSpPr/>
            <p:nvPr/>
          </p:nvSpPr>
          <p:spPr>
            <a:xfrm>
              <a:off x="1403375" y="2201900"/>
              <a:ext cx="48975" cy="142550"/>
            </a:xfrm>
            <a:custGeom>
              <a:avLst/>
              <a:gdLst/>
              <a:ahLst/>
              <a:cxnLst/>
              <a:rect l="l" t="t" r="r" b="b"/>
              <a:pathLst>
                <a:path w="1959" h="5702" extrusionOk="0">
                  <a:moveTo>
                    <a:pt x="1339" y="0"/>
                  </a:moveTo>
                  <a:cubicBezTo>
                    <a:pt x="1067" y="446"/>
                    <a:pt x="843" y="892"/>
                    <a:pt x="620" y="1413"/>
                  </a:cubicBezTo>
                  <a:cubicBezTo>
                    <a:pt x="496" y="1710"/>
                    <a:pt x="323" y="2033"/>
                    <a:pt x="224" y="2330"/>
                  </a:cubicBezTo>
                  <a:cubicBezTo>
                    <a:pt x="1" y="3223"/>
                    <a:pt x="249" y="4437"/>
                    <a:pt x="472" y="5330"/>
                  </a:cubicBezTo>
                  <a:cubicBezTo>
                    <a:pt x="496" y="5503"/>
                    <a:pt x="596" y="5677"/>
                    <a:pt x="744" y="5702"/>
                  </a:cubicBezTo>
                  <a:lnTo>
                    <a:pt x="1488" y="3768"/>
                  </a:lnTo>
                  <a:cubicBezTo>
                    <a:pt x="1686" y="3223"/>
                    <a:pt x="1885" y="2702"/>
                    <a:pt x="1959" y="2157"/>
                  </a:cubicBezTo>
                  <a:lnTo>
                    <a:pt x="1959" y="2157"/>
                  </a:lnTo>
                  <a:cubicBezTo>
                    <a:pt x="1860" y="2281"/>
                    <a:pt x="1736" y="2355"/>
                    <a:pt x="1612" y="2454"/>
                  </a:cubicBezTo>
                  <a:cubicBezTo>
                    <a:pt x="1810" y="1810"/>
                    <a:pt x="1860" y="1165"/>
                    <a:pt x="1860" y="496"/>
                  </a:cubicBezTo>
                  <a:lnTo>
                    <a:pt x="1860" y="496"/>
                  </a:lnTo>
                  <a:cubicBezTo>
                    <a:pt x="1711" y="719"/>
                    <a:pt x="1562" y="967"/>
                    <a:pt x="1463" y="1239"/>
                  </a:cubicBezTo>
                  <a:cubicBezTo>
                    <a:pt x="1463" y="843"/>
                    <a:pt x="1389" y="421"/>
                    <a:pt x="1339" y="0"/>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64" name="Google Shape;64;p2"/>
            <p:cNvSpPr/>
            <p:nvPr/>
          </p:nvSpPr>
          <p:spPr>
            <a:xfrm>
              <a:off x="1175925" y="2211700"/>
              <a:ext cx="175425" cy="169000"/>
            </a:xfrm>
            <a:custGeom>
              <a:avLst/>
              <a:gdLst/>
              <a:ahLst/>
              <a:cxnLst/>
              <a:rect l="l" t="t" r="r" b="b"/>
              <a:pathLst>
                <a:path w="7017" h="6760" extrusionOk="0">
                  <a:moveTo>
                    <a:pt x="1582" y="1"/>
                  </a:moveTo>
                  <a:cubicBezTo>
                    <a:pt x="1559" y="1"/>
                    <a:pt x="1536" y="2"/>
                    <a:pt x="1513" y="5"/>
                  </a:cubicBezTo>
                  <a:cubicBezTo>
                    <a:pt x="1315" y="54"/>
                    <a:pt x="1141" y="178"/>
                    <a:pt x="943" y="253"/>
                  </a:cubicBezTo>
                  <a:cubicBezTo>
                    <a:pt x="745" y="376"/>
                    <a:pt x="447" y="426"/>
                    <a:pt x="274" y="575"/>
                  </a:cubicBezTo>
                  <a:cubicBezTo>
                    <a:pt x="75" y="724"/>
                    <a:pt x="75" y="922"/>
                    <a:pt x="75" y="1120"/>
                  </a:cubicBezTo>
                  <a:cubicBezTo>
                    <a:pt x="75" y="1219"/>
                    <a:pt x="125" y="1244"/>
                    <a:pt x="75" y="1343"/>
                  </a:cubicBezTo>
                  <a:cubicBezTo>
                    <a:pt x="75" y="1442"/>
                    <a:pt x="26" y="1542"/>
                    <a:pt x="26" y="1616"/>
                  </a:cubicBezTo>
                  <a:cubicBezTo>
                    <a:pt x="1" y="1988"/>
                    <a:pt x="125" y="2459"/>
                    <a:pt x="373" y="2781"/>
                  </a:cubicBezTo>
                  <a:cubicBezTo>
                    <a:pt x="1761" y="4591"/>
                    <a:pt x="4091" y="5880"/>
                    <a:pt x="6198" y="6673"/>
                  </a:cubicBezTo>
                  <a:cubicBezTo>
                    <a:pt x="6322" y="6723"/>
                    <a:pt x="6459" y="6760"/>
                    <a:pt x="6582" y="6760"/>
                  </a:cubicBezTo>
                  <a:cubicBezTo>
                    <a:pt x="6706" y="6760"/>
                    <a:pt x="6818" y="6723"/>
                    <a:pt x="6892" y="6623"/>
                  </a:cubicBezTo>
                  <a:cubicBezTo>
                    <a:pt x="7016" y="6450"/>
                    <a:pt x="6942" y="6252"/>
                    <a:pt x="6868" y="6053"/>
                  </a:cubicBezTo>
                  <a:cubicBezTo>
                    <a:pt x="6520" y="5260"/>
                    <a:pt x="6000" y="4492"/>
                    <a:pt x="5455" y="3698"/>
                  </a:cubicBezTo>
                  <a:cubicBezTo>
                    <a:pt x="5281" y="3500"/>
                    <a:pt x="5132" y="3302"/>
                    <a:pt x="4984" y="3079"/>
                  </a:cubicBezTo>
                  <a:cubicBezTo>
                    <a:pt x="4165" y="2013"/>
                    <a:pt x="3298" y="922"/>
                    <a:pt x="2133" y="203"/>
                  </a:cubicBezTo>
                  <a:cubicBezTo>
                    <a:pt x="1955" y="92"/>
                    <a:pt x="1777" y="1"/>
                    <a:pt x="1582"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65" name="Google Shape;65;p2"/>
            <p:cNvSpPr/>
            <p:nvPr/>
          </p:nvSpPr>
          <p:spPr>
            <a:xfrm>
              <a:off x="1235425" y="2270675"/>
              <a:ext cx="104775" cy="101675"/>
            </a:xfrm>
            <a:custGeom>
              <a:avLst/>
              <a:gdLst/>
              <a:ahLst/>
              <a:cxnLst/>
              <a:rect l="l" t="t" r="r" b="b"/>
              <a:pathLst>
                <a:path w="4191" h="4067" extrusionOk="0">
                  <a:moveTo>
                    <a:pt x="794" y="1"/>
                  </a:moveTo>
                  <a:cubicBezTo>
                    <a:pt x="801" y="18"/>
                    <a:pt x="811" y="35"/>
                    <a:pt x="824" y="52"/>
                  </a:cubicBezTo>
                  <a:lnTo>
                    <a:pt x="824" y="52"/>
                  </a:lnTo>
                  <a:cubicBezTo>
                    <a:pt x="814" y="35"/>
                    <a:pt x="804" y="18"/>
                    <a:pt x="794" y="1"/>
                  </a:cubicBezTo>
                  <a:close/>
                  <a:moveTo>
                    <a:pt x="348" y="1463"/>
                  </a:moveTo>
                  <a:lnTo>
                    <a:pt x="348" y="1463"/>
                  </a:lnTo>
                  <a:cubicBezTo>
                    <a:pt x="355" y="1465"/>
                    <a:pt x="362" y="1467"/>
                    <a:pt x="369" y="1468"/>
                  </a:cubicBezTo>
                  <a:lnTo>
                    <a:pt x="369" y="1468"/>
                  </a:lnTo>
                  <a:cubicBezTo>
                    <a:pt x="362" y="1466"/>
                    <a:pt x="355" y="1465"/>
                    <a:pt x="348" y="1463"/>
                  </a:cubicBezTo>
                  <a:close/>
                  <a:moveTo>
                    <a:pt x="824" y="52"/>
                  </a:moveTo>
                  <a:cubicBezTo>
                    <a:pt x="982" y="330"/>
                    <a:pt x="1100" y="587"/>
                    <a:pt x="1240" y="843"/>
                  </a:cubicBezTo>
                  <a:cubicBezTo>
                    <a:pt x="868" y="571"/>
                    <a:pt x="422" y="372"/>
                    <a:pt x="1" y="273"/>
                  </a:cubicBezTo>
                  <a:lnTo>
                    <a:pt x="1" y="273"/>
                  </a:lnTo>
                  <a:cubicBezTo>
                    <a:pt x="348" y="695"/>
                    <a:pt x="670" y="1141"/>
                    <a:pt x="1017" y="1538"/>
                  </a:cubicBezTo>
                  <a:cubicBezTo>
                    <a:pt x="802" y="1514"/>
                    <a:pt x="564" y="1513"/>
                    <a:pt x="369" y="1468"/>
                  </a:cubicBezTo>
                  <a:lnTo>
                    <a:pt x="369" y="1468"/>
                  </a:lnTo>
                  <a:cubicBezTo>
                    <a:pt x="621" y="1538"/>
                    <a:pt x="1048" y="1964"/>
                    <a:pt x="1265" y="2133"/>
                  </a:cubicBezTo>
                  <a:cubicBezTo>
                    <a:pt x="1587" y="2306"/>
                    <a:pt x="1860" y="2529"/>
                    <a:pt x="2157" y="2703"/>
                  </a:cubicBezTo>
                  <a:cubicBezTo>
                    <a:pt x="2827" y="3149"/>
                    <a:pt x="3471" y="3620"/>
                    <a:pt x="4116" y="4066"/>
                  </a:cubicBezTo>
                  <a:cubicBezTo>
                    <a:pt x="4190" y="4017"/>
                    <a:pt x="4116" y="3917"/>
                    <a:pt x="4091" y="3818"/>
                  </a:cubicBezTo>
                  <a:cubicBezTo>
                    <a:pt x="3769" y="3322"/>
                    <a:pt x="3570" y="2827"/>
                    <a:pt x="3198" y="2380"/>
                  </a:cubicBezTo>
                  <a:cubicBezTo>
                    <a:pt x="2777" y="1860"/>
                    <a:pt x="2380" y="1414"/>
                    <a:pt x="1909" y="943"/>
                  </a:cubicBezTo>
                  <a:cubicBezTo>
                    <a:pt x="1736" y="744"/>
                    <a:pt x="1538" y="596"/>
                    <a:pt x="1364" y="422"/>
                  </a:cubicBezTo>
                  <a:cubicBezTo>
                    <a:pt x="1230" y="355"/>
                    <a:pt x="935" y="208"/>
                    <a:pt x="824" y="52"/>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66" name="Google Shape;66;p2"/>
            <p:cNvSpPr/>
            <p:nvPr/>
          </p:nvSpPr>
          <p:spPr>
            <a:xfrm>
              <a:off x="1325900" y="2118575"/>
              <a:ext cx="93625" cy="244625"/>
            </a:xfrm>
            <a:custGeom>
              <a:avLst/>
              <a:gdLst/>
              <a:ahLst/>
              <a:cxnLst/>
              <a:rect l="l" t="t" r="r" b="b"/>
              <a:pathLst>
                <a:path w="3745" h="9785" extrusionOk="0">
                  <a:moveTo>
                    <a:pt x="2204" y="0"/>
                  </a:moveTo>
                  <a:cubicBezTo>
                    <a:pt x="2000" y="0"/>
                    <a:pt x="1793" y="215"/>
                    <a:pt x="1572" y="215"/>
                  </a:cubicBezTo>
                  <a:cubicBezTo>
                    <a:pt x="1552" y="215"/>
                    <a:pt x="1533" y="213"/>
                    <a:pt x="1513" y="210"/>
                  </a:cubicBezTo>
                  <a:cubicBezTo>
                    <a:pt x="1414" y="185"/>
                    <a:pt x="1364" y="160"/>
                    <a:pt x="1265" y="110"/>
                  </a:cubicBezTo>
                  <a:cubicBezTo>
                    <a:pt x="1249" y="108"/>
                    <a:pt x="1234" y="106"/>
                    <a:pt x="1218" y="106"/>
                  </a:cubicBezTo>
                  <a:cubicBezTo>
                    <a:pt x="1090" y="106"/>
                    <a:pt x="982" y="193"/>
                    <a:pt x="893" y="259"/>
                  </a:cubicBezTo>
                  <a:cubicBezTo>
                    <a:pt x="819" y="358"/>
                    <a:pt x="745" y="507"/>
                    <a:pt x="720" y="631"/>
                  </a:cubicBezTo>
                  <a:cubicBezTo>
                    <a:pt x="398" y="1474"/>
                    <a:pt x="150" y="2341"/>
                    <a:pt x="50" y="3234"/>
                  </a:cubicBezTo>
                  <a:cubicBezTo>
                    <a:pt x="1" y="4052"/>
                    <a:pt x="199" y="4721"/>
                    <a:pt x="373" y="5514"/>
                  </a:cubicBezTo>
                  <a:cubicBezTo>
                    <a:pt x="745" y="7027"/>
                    <a:pt x="1364" y="8539"/>
                    <a:pt x="2480" y="9679"/>
                  </a:cubicBezTo>
                  <a:cubicBezTo>
                    <a:pt x="2521" y="9740"/>
                    <a:pt x="2578" y="9785"/>
                    <a:pt x="2653" y="9785"/>
                  </a:cubicBezTo>
                  <a:cubicBezTo>
                    <a:pt x="2669" y="9785"/>
                    <a:pt x="2685" y="9783"/>
                    <a:pt x="2703" y="9778"/>
                  </a:cubicBezTo>
                  <a:cubicBezTo>
                    <a:pt x="2728" y="9778"/>
                    <a:pt x="2753" y="9754"/>
                    <a:pt x="2802" y="9729"/>
                  </a:cubicBezTo>
                  <a:cubicBezTo>
                    <a:pt x="3050" y="9456"/>
                    <a:pt x="3149" y="9109"/>
                    <a:pt x="3248" y="8737"/>
                  </a:cubicBezTo>
                  <a:cubicBezTo>
                    <a:pt x="3620" y="7374"/>
                    <a:pt x="3695" y="5985"/>
                    <a:pt x="3695" y="4548"/>
                  </a:cubicBezTo>
                  <a:cubicBezTo>
                    <a:pt x="3695" y="4449"/>
                    <a:pt x="3695" y="4399"/>
                    <a:pt x="3744" y="4325"/>
                  </a:cubicBezTo>
                  <a:cubicBezTo>
                    <a:pt x="3744" y="3928"/>
                    <a:pt x="3744" y="3482"/>
                    <a:pt x="3695" y="3085"/>
                  </a:cubicBezTo>
                  <a:cubicBezTo>
                    <a:pt x="3620" y="2713"/>
                    <a:pt x="3521" y="2366"/>
                    <a:pt x="3397" y="2044"/>
                  </a:cubicBezTo>
                  <a:cubicBezTo>
                    <a:pt x="3298" y="1672"/>
                    <a:pt x="3149" y="1251"/>
                    <a:pt x="3025" y="879"/>
                  </a:cubicBezTo>
                  <a:cubicBezTo>
                    <a:pt x="2951" y="606"/>
                    <a:pt x="2703" y="383"/>
                    <a:pt x="2480" y="185"/>
                  </a:cubicBezTo>
                  <a:cubicBezTo>
                    <a:pt x="2406" y="110"/>
                    <a:pt x="2356" y="61"/>
                    <a:pt x="2282" y="11"/>
                  </a:cubicBezTo>
                  <a:cubicBezTo>
                    <a:pt x="2256" y="3"/>
                    <a:pt x="2230" y="0"/>
                    <a:pt x="2204"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67" name="Google Shape;67;p2"/>
            <p:cNvSpPr/>
            <p:nvPr/>
          </p:nvSpPr>
          <p:spPr>
            <a:xfrm>
              <a:off x="1353800" y="2175250"/>
              <a:ext cx="49600" cy="165950"/>
            </a:xfrm>
            <a:custGeom>
              <a:avLst/>
              <a:gdLst/>
              <a:ahLst/>
              <a:cxnLst/>
              <a:rect l="l" t="t" r="r" b="b"/>
              <a:pathLst>
                <a:path w="1984" h="6638" extrusionOk="0">
                  <a:moveTo>
                    <a:pt x="1959" y="2628"/>
                  </a:moveTo>
                  <a:cubicBezTo>
                    <a:pt x="1954" y="2634"/>
                    <a:pt x="1950" y="2641"/>
                    <a:pt x="1947" y="2649"/>
                  </a:cubicBezTo>
                  <a:lnTo>
                    <a:pt x="1947" y="2649"/>
                  </a:lnTo>
                  <a:cubicBezTo>
                    <a:pt x="1951" y="2642"/>
                    <a:pt x="1955" y="2635"/>
                    <a:pt x="1959" y="2628"/>
                  </a:cubicBezTo>
                  <a:close/>
                  <a:moveTo>
                    <a:pt x="248" y="0"/>
                  </a:moveTo>
                  <a:cubicBezTo>
                    <a:pt x="75" y="793"/>
                    <a:pt x="0" y="1636"/>
                    <a:pt x="50" y="2479"/>
                  </a:cubicBezTo>
                  <a:cubicBezTo>
                    <a:pt x="100" y="3173"/>
                    <a:pt x="174" y="3917"/>
                    <a:pt x="372" y="4636"/>
                  </a:cubicBezTo>
                  <a:cubicBezTo>
                    <a:pt x="471" y="5008"/>
                    <a:pt x="595" y="5379"/>
                    <a:pt x="719" y="5726"/>
                  </a:cubicBezTo>
                  <a:cubicBezTo>
                    <a:pt x="794" y="5974"/>
                    <a:pt x="893" y="6470"/>
                    <a:pt x="1141" y="6594"/>
                  </a:cubicBezTo>
                  <a:cubicBezTo>
                    <a:pt x="1197" y="6624"/>
                    <a:pt x="1250" y="6637"/>
                    <a:pt x="1298" y="6637"/>
                  </a:cubicBezTo>
                  <a:cubicBezTo>
                    <a:pt x="1778" y="6637"/>
                    <a:pt x="1862" y="5300"/>
                    <a:pt x="1884" y="5008"/>
                  </a:cubicBezTo>
                  <a:lnTo>
                    <a:pt x="1984" y="3793"/>
                  </a:lnTo>
                  <a:lnTo>
                    <a:pt x="1984" y="3173"/>
                  </a:lnTo>
                  <a:cubicBezTo>
                    <a:pt x="1984" y="3103"/>
                    <a:pt x="1896" y="2771"/>
                    <a:pt x="1947" y="2649"/>
                  </a:cubicBezTo>
                  <a:lnTo>
                    <a:pt x="1947" y="2649"/>
                  </a:lnTo>
                  <a:cubicBezTo>
                    <a:pt x="1826" y="2866"/>
                    <a:pt x="1682" y="3105"/>
                    <a:pt x="1562" y="3297"/>
                  </a:cubicBezTo>
                  <a:cubicBezTo>
                    <a:pt x="1612" y="2305"/>
                    <a:pt x="1562" y="1363"/>
                    <a:pt x="1290" y="397"/>
                  </a:cubicBezTo>
                  <a:cubicBezTo>
                    <a:pt x="1190" y="769"/>
                    <a:pt x="1066" y="1165"/>
                    <a:pt x="942" y="1537"/>
                  </a:cubicBezTo>
                  <a:cubicBezTo>
                    <a:pt x="695" y="1016"/>
                    <a:pt x="471" y="521"/>
                    <a:pt x="248"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68" name="Google Shape;68;p2"/>
            <p:cNvSpPr/>
            <p:nvPr/>
          </p:nvSpPr>
          <p:spPr>
            <a:xfrm>
              <a:off x="1423825" y="2164175"/>
              <a:ext cx="131425" cy="195800"/>
            </a:xfrm>
            <a:custGeom>
              <a:avLst/>
              <a:gdLst/>
              <a:ahLst/>
              <a:cxnLst/>
              <a:rect l="l" t="t" r="r" b="b"/>
              <a:pathLst>
                <a:path w="5257" h="7832" extrusionOk="0">
                  <a:moveTo>
                    <a:pt x="4359" y="0"/>
                  </a:moveTo>
                  <a:cubicBezTo>
                    <a:pt x="3935" y="0"/>
                    <a:pt x="3246" y="564"/>
                    <a:pt x="3000" y="765"/>
                  </a:cubicBezTo>
                  <a:cubicBezTo>
                    <a:pt x="2554" y="1137"/>
                    <a:pt x="2157" y="1583"/>
                    <a:pt x="1810" y="2054"/>
                  </a:cubicBezTo>
                  <a:cubicBezTo>
                    <a:pt x="1067" y="2996"/>
                    <a:pt x="521" y="4062"/>
                    <a:pt x="174" y="5227"/>
                  </a:cubicBezTo>
                  <a:cubicBezTo>
                    <a:pt x="50" y="5798"/>
                    <a:pt x="1" y="6343"/>
                    <a:pt x="1" y="6938"/>
                  </a:cubicBezTo>
                  <a:cubicBezTo>
                    <a:pt x="1" y="7139"/>
                    <a:pt x="99" y="7832"/>
                    <a:pt x="362" y="7832"/>
                  </a:cubicBezTo>
                  <a:cubicBezTo>
                    <a:pt x="422" y="7832"/>
                    <a:pt x="492" y="7795"/>
                    <a:pt x="571" y="7706"/>
                  </a:cubicBezTo>
                  <a:cubicBezTo>
                    <a:pt x="1017" y="7260"/>
                    <a:pt x="1488" y="6740"/>
                    <a:pt x="1909" y="6293"/>
                  </a:cubicBezTo>
                  <a:cubicBezTo>
                    <a:pt x="2529" y="5674"/>
                    <a:pt x="3124" y="5029"/>
                    <a:pt x="3645" y="4310"/>
                  </a:cubicBezTo>
                  <a:cubicBezTo>
                    <a:pt x="4215" y="3567"/>
                    <a:pt x="4711" y="2724"/>
                    <a:pt x="5033" y="1831"/>
                  </a:cubicBezTo>
                  <a:cubicBezTo>
                    <a:pt x="5256" y="1385"/>
                    <a:pt x="5157" y="1063"/>
                    <a:pt x="5083" y="592"/>
                  </a:cubicBezTo>
                  <a:cubicBezTo>
                    <a:pt x="5083" y="517"/>
                    <a:pt x="5033" y="443"/>
                    <a:pt x="5008" y="393"/>
                  </a:cubicBezTo>
                  <a:cubicBezTo>
                    <a:pt x="4959" y="344"/>
                    <a:pt x="4835" y="344"/>
                    <a:pt x="4735" y="270"/>
                  </a:cubicBezTo>
                  <a:cubicBezTo>
                    <a:pt x="4636" y="220"/>
                    <a:pt x="4612" y="71"/>
                    <a:pt x="4488" y="22"/>
                  </a:cubicBezTo>
                  <a:cubicBezTo>
                    <a:pt x="4449" y="7"/>
                    <a:pt x="4405" y="0"/>
                    <a:pt x="4359"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69" name="Google Shape;69;p2"/>
            <p:cNvSpPr/>
            <p:nvPr/>
          </p:nvSpPr>
          <p:spPr>
            <a:xfrm>
              <a:off x="1439250" y="2191975"/>
              <a:ext cx="73225" cy="146150"/>
            </a:xfrm>
            <a:custGeom>
              <a:avLst/>
              <a:gdLst/>
              <a:ahLst/>
              <a:cxnLst/>
              <a:rect l="l" t="t" r="r" b="b"/>
              <a:pathLst>
                <a:path w="2929" h="5846" extrusionOk="0">
                  <a:moveTo>
                    <a:pt x="2929" y="1612"/>
                  </a:moveTo>
                  <a:lnTo>
                    <a:pt x="2929" y="1612"/>
                  </a:lnTo>
                  <a:cubicBezTo>
                    <a:pt x="2920" y="1618"/>
                    <a:pt x="2912" y="1625"/>
                    <a:pt x="2903" y="1634"/>
                  </a:cubicBezTo>
                  <a:lnTo>
                    <a:pt x="2903" y="1634"/>
                  </a:lnTo>
                  <a:cubicBezTo>
                    <a:pt x="2912" y="1627"/>
                    <a:pt x="2920" y="1619"/>
                    <a:pt x="2929" y="1612"/>
                  </a:cubicBezTo>
                  <a:close/>
                  <a:moveTo>
                    <a:pt x="2879" y="0"/>
                  </a:moveTo>
                  <a:lnTo>
                    <a:pt x="2879" y="0"/>
                  </a:lnTo>
                  <a:cubicBezTo>
                    <a:pt x="2259" y="645"/>
                    <a:pt x="1739" y="1364"/>
                    <a:pt x="1317" y="2132"/>
                  </a:cubicBezTo>
                  <a:cubicBezTo>
                    <a:pt x="921" y="2826"/>
                    <a:pt x="623" y="3570"/>
                    <a:pt x="350" y="4314"/>
                  </a:cubicBezTo>
                  <a:cubicBezTo>
                    <a:pt x="227" y="4686"/>
                    <a:pt x="103" y="5082"/>
                    <a:pt x="53" y="5454"/>
                  </a:cubicBezTo>
                  <a:cubicBezTo>
                    <a:pt x="0" y="5730"/>
                    <a:pt x="45" y="5846"/>
                    <a:pt x="147" y="5846"/>
                  </a:cubicBezTo>
                  <a:cubicBezTo>
                    <a:pt x="237" y="5846"/>
                    <a:pt x="372" y="5754"/>
                    <a:pt x="524" y="5603"/>
                  </a:cubicBezTo>
                  <a:cubicBezTo>
                    <a:pt x="1069" y="5008"/>
                    <a:pt x="1565" y="4388"/>
                    <a:pt x="1962" y="3719"/>
                  </a:cubicBezTo>
                  <a:cubicBezTo>
                    <a:pt x="2185" y="3372"/>
                    <a:pt x="2383" y="3049"/>
                    <a:pt x="2532" y="2678"/>
                  </a:cubicBezTo>
                  <a:cubicBezTo>
                    <a:pt x="2626" y="2466"/>
                    <a:pt x="2743" y="1805"/>
                    <a:pt x="2903" y="1634"/>
                  </a:cubicBezTo>
                  <a:lnTo>
                    <a:pt x="2903" y="1634"/>
                  </a:lnTo>
                  <a:cubicBezTo>
                    <a:pt x="2662" y="1847"/>
                    <a:pt x="2399" y="2015"/>
                    <a:pt x="2135" y="2207"/>
                  </a:cubicBezTo>
                  <a:cubicBezTo>
                    <a:pt x="2433" y="1488"/>
                    <a:pt x="2681" y="744"/>
                    <a:pt x="2879"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70" name="Google Shape;70;p2"/>
            <p:cNvSpPr/>
            <p:nvPr/>
          </p:nvSpPr>
          <p:spPr>
            <a:xfrm>
              <a:off x="1139375" y="2384300"/>
              <a:ext cx="200825" cy="79400"/>
            </a:xfrm>
            <a:custGeom>
              <a:avLst/>
              <a:gdLst/>
              <a:ahLst/>
              <a:cxnLst/>
              <a:rect l="l" t="t" r="r" b="b"/>
              <a:pathLst>
                <a:path w="8033" h="3176" extrusionOk="0">
                  <a:moveTo>
                    <a:pt x="4064" y="0"/>
                  </a:moveTo>
                  <a:cubicBezTo>
                    <a:pt x="2882" y="0"/>
                    <a:pt x="1700" y="114"/>
                    <a:pt x="645" y="612"/>
                  </a:cubicBezTo>
                  <a:cubicBezTo>
                    <a:pt x="496" y="686"/>
                    <a:pt x="298" y="761"/>
                    <a:pt x="223" y="934"/>
                  </a:cubicBezTo>
                  <a:cubicBezTo>
                    <a:pt x="0" y="1207"/>
                    <a:pt x="25" y="1579"/>
                    <a:pt x="124" y="1926"/>
                  </a:cubicBezTo>
                  <a:cubicBezTo>
                    <a:pt x="149" y="2025"/>
                    <a:pt x="223" y="2124"/>
                    <a:pt x="273" y="2248"/>
                  </a:cubicBezTo>
                  <a:cubicBezTo>
                    <a:pt x="372" y="2422"/>
                    <a:pt x="521" y="2570"/>
                    <a:pt x="670" y="2694"/>
                  </a:cubicBezTo>
                  <a:cubicBezTo>
                    <a:pt x="1119" y="3036"/>
                    <a:pt x="1734" y="3176"/>
                    <a:pt x="2324" y="3176"/>
                  </a:cubicBezTo>
                  <a:cubicBezTo>
                    <a:pt x="2418" y="3176"/>
                    <a:pt x="2511" y="3172"/>
                    <a:pt x="2603" y="3165"/>
                  </a:cubicBezTo>
                  <a:cubicBezTo>
                    <a:pt x="3272" y="3091"/>
                    <a:pt x="3942" y="2843"/>
                    <a:pt x="4562" y="2620"/>
                  </a:cubicBezTo>
                  <a:cubicBezTo>
                    <a:pt x="5107" y="2422"/>
                    <a:pt x="5702" y="2223"/>
                    <a:pt x="6247" y="2000"/>
                  </a:cubicBezTo>
                  <a:cubicBezTo>
                    <a:pt x="6693" y="1851"/>
                    <a:pt x="7115" y="1703"/>
                    <a:pt x="7437" y="1380"/>
                  </a:cubicBezTo>
                  <a:cubicBezTo>
                    <a:pt x="7834" y="1009"/>
                    <a:pt x="8032" y="364"/>
                    <a:pt x="7338" y="265"/>
                  </a:cubicBezTo>
                  <a:cubicBezTo>
                    <a:pt x="6569" y="67"/>
                    <a:pt x="5727" y="67"/>
                    <a:pt x="4933" y="17"/>
                  </a:cubicBezTo>
                  <a:cubicBezTo>
                    <a:pt x="4645" y="7"/>
                    <a:pt x="4355" y="0"/>
                    <a:pt x="4064"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71" name="Google Shape;71;p2"/>
            <p:cNvSpPr/>
            <p:nvPr/>
          </p:nvSpPr>
          <p:spPr>
            <a:xfrm>
              <a:off x="1165400" y="2390575"/>
              <a:ext cx="165500" cy="51800"/>
            </a:xfrm>
            <a:custGeom>
              <a:avLst/>
              <a:gdLst/>
              <a:ahLst/>
              <a:cxnLst/>
              <a:rect l="l" t="t" r="r" b="b"/>
              <a:pathLst>
                <a:path w="6620" h="2072" extrusionOk="0">
                  <a:moveTo>
                    <a:pt x="4714" y="0"/>
                  </a:moveTo>
                  <a:cubicBezTo>
                    <a:pt x="4289" y="0"/>
                    <a:pt x="3864" y="33"/>
                    <a:pt x="3446" y="88"/>
                  </a:cubicBezTo>
                  <a:cubicBezTo>
                    <a:pt x="2802" y="138"/>
                    <a:pt x="2182" y="237"/>
                    <a:pt x="1562" y="485"/>
                  </a:cubicBezTo>
                  <a:cubicBezTo>
                    <a:pt x="1042" y="683"/>
                    <a:pt x="496" y="981"/>
                    <a:pt x="0" y="1253"/>
                  </a:cubicBezTo>
                  <a:cubicBezTo>
                    <a:pt x="719" y="1204"/>
                    <a:pt x="1438" y="1105"/>
                    <a:pt x="2157" y="1055"/>
                  </a:cubicBezTo>
                  <a:lnTo>
                    <a:pt x="2157" y="1055"/>
                  </a:lnTo>
                  <a:cubicBezTo>
                    <a:pt x="1736" y="1253"/>
                    <a:pt x="1413" y="1551"/>
                    <a:pt x="1116" y="1873"/>
                  </a:cubicBezTo>
                  <a:cubicBezTo>
                    <a:pt x="1711" y="1724"/>
                    <a:pt x="2331" y="1600"/>
                    <a:pt x="2926" y="1452"/>
                  </a:cubicBezTo>
                  <a:lnTo>
                    <a:pt x="2926" y="1452"/>
                  </a:lnTo>
                  <a:cubicBezTo>
                    <a:pt x="2727" y="1700"/>
                    <a:pt x="2479" y="1923"/>
                    <a:pt x="2231" y="2071"/>
                  </a:cubicBezTo>
                  <a:cubicBezTo>
                    <a:pt x="3669" y="1923"/>
                    <a:pt x="5132" y="1675"/>
                    <a:pt x="6272" y="807"/>
                  </a:cubicBezTo>
                  <a:cubicBezTo>
                    <a:pt x="6446" y="683"/>
                    <a:pt x="6619" y="435"/>
                    <a:pt x="6396" y="212"/>
                  </a:cubicBezTo>
                  <a:cubicBezTo>
                    <a:pt x="6247" y="88"/>
                    <a:pt x="5876" y="88"/>
                    <a:pt x="5702" y="63"/>
                  </a:cubicBezTo>
                  <a:cubicBezTo>
                    <a:pt x="5376" y="20"/>
                    <a:pt x="5045" y="0"/>
                    <a:pt x="4714"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72" name="Google Shape;72;p2"/>
            <p:cNvSpPr/>
            <p:nvPr/>
          </p:nvSpPr>
          <p:spPr>
            <a:xfrm>
              <a:off x="1168500" y="2432525"/>
              <a:ext cx="187800" cy="148275"/>
            </a:xfrm>
            <a:custGeom>
              <a:avLst/>
              <a:gdLst/>
              <a:ahLst/>
              <a:cxnLst/>
              <a:rect l="l" t="t" r="r" b="b"/>
              <a:pathLst>
                <a:path w="7512" h="5931" extrusionOk="0">
                  <a:moveTo>
                    <a:pt x="6503" y="0"/>
                  </a:moveTo>
                  <a:cubicBezTo>
                    <a:pt x="6208" y="0"/>
                    <a:pt x="5885" y="173"/>
                    <a:pt x="5652" y="269"/>
                  </a:cubicBezTo>
                  <a:cubicBezTo>
                    <a:pt x="5181" y="493"/>
                    <a:pt x="4710" y="740"/>
                    <a:pt x="4264" y="988"/>
                  </a:cubicBezTo>
                  <a:cubicBezTo>
                    <a:pt x="3719" y="1261"/>
                    <a:pt x="3223" y="1558"/>
                    <a:pt x="2727" y="1906"/>
                  </a:cubicBezTo>
                  <a:cubicBezTo>
                    <a:pt x="2281" y="2228"/>
                    <a:pt x="1810" y="2525"/>
                    <a:pt x="1364" y="2897"/>
                  </a:cubicBezTo>
                  <a:cubicBezTo>
                    <a:pt x="942" y="3269"/>
                    <a:pt x="620" y="3641"/>
                    <a:pt x="248" y="4112"/>
                  </a:cubicBezTo>
                  <a:cubicBezTo>
                    <a:pt x="149" y="4236"/>
                    <a:pt x="75" y="4360"/>
                    <a:pt x="50" y="4508"/>
                  </a:cubicBezTo>
                  <a:cubicBezTo>
                    <a:pt x="0" y="4657"/>
                    <a:pt x="50" y="4855"/>
                    <a:pt x="174" y="4905"/>
                  </a:cubicBezTo>
                  <a:cubicBezTo>
                    <a:pt x="223" y="4955"/>
                    <a:pt x="323" y="4979"/>
                    <a:pt x="347" y="5029"/>
                  </a:cubicBezTo>
                  <a:cubicBezTo>
                    <a:pt x="447" y="5128"/>
                    <a:pt x="372" y="5326"/>
                    <a:pt x="471" y="5401"/>
                  </a:cubicBezTo>
                  <a:cubicBezTo>
                    <a:pt x="546" y="5475"/>
                    <a:pt x="595" y="5475"/>
                    <a:pt x="670" y="5500"/>
                  </a:cubicBezTo>
                  <a:cubicBezTo>
                    <a:pt x="942" y="5574"/>
                    <a:pt x="1116" y="5822"/>
                    <a:pt x="1413" y="5897"/>
                  </a:cubicBezTo>
                  <a:cubicBezTo>
                    <a:pt x="1472" y="5920"/>
                    <a:pt x="1533" y="5931"/>
                    <a:pt x="1596" y="5931"/>
                  </a:cubicBezTo>
                  <a:cubicBezTo>
                    <a:pt x="2063" y="5931"/>
                    <a:pt x="2620" y="5344"/>
                    <a:pt x="2926" y="5103"/>
                  </a:cubicBezTo>
                  <a:lnTo>
                    <a:pt x="4215" y="4087"/>
                  </a:lnTo>
                  <a:cubicBezTo>
                    <a:pt x="4909" y="3393"/>
                    <a:pt x="5528" y="2773"/>
                    <a:pt x="6074" y="2129"/>
                  </a:cubicBezTo>
                  <a:cubicBezTo>
                    <a:pt x="6371" y="1782"/>
                    <a:pt x="7512" y="369"/>
                    <a:pt x="6743" y="46"/>
                  </a:cubicBezTo>
                  <a:cubicBezTo>
                    <a:pt x="6667" y="14"/>
                    <a:pt x="6586" y="0"/>
                    <a:pt x="650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73" name="Google Shape;73;p2"/>
            <p:cNvSpPr/>
            <p:nvPr/>
          </p:nvSpPr>
          <p:spPr>
            <a:xfrm>
              <a:off x="1198250" y="2440375"/>
              <a:ext cx="141325" cy="104875"/>
            </a:xfrm>
            <a:custGeom>
              <a:avLst/>
              <a:gdLst/>
              <a:ahLst/>
              <a:cxnLst/>
              <a:rect l="l" t="t" r="r" b="b"/>
              <a:pathLst>
                <a:path w="5653" h="4195" extrusionOk="0">
                  <a:moveTo>
                    <a:pt x="5118" y="0"/>
                  </a:moveTo>
                  <a:cubicBezTo>
                    <a:pt x="4940" y="0"/>
                    <a:pt x="4746" y="81"/>
                    <a:pt x="4586" y="154"/>
                  </a:cubicBezTo>
                  <a:cubicBezTo>
                    <a:pt x="3768" y="451"/>
                    <a:pt x="3124" y="947"/>
                    <a:pt x="2479" y="1443"/>
                  </a:cubicBezTo>
                  <a:cubicBezTo>
                    <a:pt x="1488" y="2186"/>
                    <a:pt x="397" y="3029"/>
                    <a:pt x="0" y="4194"/>
                  </a:cubicBezTo>
                  <a:cubicBezTo>
                    <a:pt x="422" y="3922"/>
                    <a:pt x="893" y="3624"/>
                    <a:pt x="1339" y="3352"/>
                  </a:cubicBezTo>
                  <a:lnTo>
                    <a:pt x="1339" y="3352"/>
                  </a:lnTo>
                  <a:cubicBezTo>
                    <a:pt x="1215" y="3599"/>
                    <a:pt x="1116" y="3872"/>
                    <a:pt x="1091" y="4170"/>
                  </a:cubicBezTo>
                  <a:cubicBezTo>
                    <a:pt x="1612" y="3798"/>
                    <a:pt x="2132" y="3426"/>
                    <a:pt x="2628" y="3029"/>
                  </a:cubicBezTo>
                  <a:cubicBezTo>
                    <a:pt x="2628" y="3178"/>
                    <a:pt x="2628" y="3302"/>
                    <a:pt x="2653" y="3451"/>
                  </a:cubicBezTo>
                  <a:cubicBezTo>
                    <a:pt x="3570" y="2732"/>
                    <a:pt x="4487" y="2013"/>
                    <a:pt x="5156" y="1121"/>
                  </a:cubicBezTo>
                  <a:cubicBezTo>
                    <a:pt x="5355" y="873"/>
                    <a:pt x="5652" y="476"/>
                    <a:pt x="5454" y="154"/>
                  </a:cubicBezTo>
                  <a:cubicBezTo>
                    <a:pt x="5361" y="41"/>
                    <a:pt x="5243" y="0"/>
                    <a:pt x="5118"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74" name="Google Shape;74;p2"/>
            <p:cNvSpPr/>
            <p:nvPr/>
          </p:nvSpPr>
          <p:spPr>
            <a:xfrm>
              <a:off x="1270750" y="2447800"/>
              <a:ext cx="106625" cy="214100"/>
            </a:xfrm>
            <a:custGeom>
              <a:avLst/>
              <a:gdLst/>
              <a:ahLst/>
              <a:cxnLst/>
              <a:rect l="l" t="t" r="r" b="b"/>
              <a:pathLst>
                <a:path w="4265" h="8564" extrusionOk="0">
                  <a:moveTo>
                    <a:pt x="3538" y="0"/>
                  </a:moveTo>
                  <a:cubicBezTo>
                    <a:pt x="3516" y="0"/>
                    <a:pt x="3494" y="2"/>
                    <a:pt x="3471" y="5"/>
                  </a:cubicBezTo>
                  <a:cubicBezTo>
                    <a:pt x="3174" y="30"/>
                    <a:pt x="2975" y="526"/>
                    <a:pt x="2802" y="774"/>
                  </a:cubicBezTo>
                  <a:cubicBezTo>
                    <a:pt x="2579" y="1047"/>
                    <a:pt x="2356" y="1344"/>
                    <a:pt x="2157" y="1666"/>
                  </a:cubicBezTo>
                  <a:cubicBezTo>
                    <a:pt x="1736" y="2286"/>
                    <a:pt x="1414" y="2931"/>
                    <a:pt x="1116" y="3625"/>
                  </a:cubicBezTo>
                  <a:cubicBezTo>
                    <a:pt x="546" y="4988"/>
                    <a:pt x="199" y="6401"/>
                    <a:pt x="50" y="7889"/>
                  </a:cubicBezTo>
                  <a:cubicBezTo>
                    <a:pt x="1" y="8087"/>
                    <a:pt x="50" y="8360"/>
                    <a:pt x="224" y="8384"/>
                  </a:cubicBezTo>
                  <a:cubicBezTo>
                    <a:pt x="250" y="8397"/>
                    <a:pt x="272" y="8402"/>
                    <a:pt x="293" y="8402"/>
                  </a:cubicBezTo>
                  <a:cubicBezTo>
                    <a:pt x="340" y="8402"/>
                    <a:pt x="379" y="8379"/>
                    <a:pt x="430" y="8379"/>
                  </a:cubicBezTo>
                  <a:cubicBezTo>
                    <a:pt x="443" y="8379"/>
                    <a:pt x="457" y="8381"/>
                    <a:pt x="472" y="8384"/>
                  </a:cubicBezTo>
                  <a:cubicBezTo>
                    <a:pt x="546" y="8434"/>
                    <a:pt x="596" y="8483"/>
                    <a:pt x="670" y="8508"/>
                  </a:cubicBezTo>
                  <a:cubicBezTo>
                    <a:pt x="728" y="8549"/>
                    <a:pt x="787" y="8564"/>
                    <a:pt x="847" y="8564"/>
                  </a:cubicBezTo>
                  <a:cubicBezTo>
                    <a:pt x="1015" y="8564"/>
                    <a:pt x="1192" y="8446"/>
                    <a:pt x="1369" y="8446"/>
                  </a:cubicBezTo>
                  <a:cubicBezTo>
                    <a:pt x="1401" y="8446"/>
                    <a:pt x="1432" y="8450"/>
                    <a:pt x="1463" y="8459"/>
                  </a:cubicBezTo>
                  <a:cubicBezTo>
                    <a:pt x="1587" y="8483"/>
                    <a:pt x="1686" y="8558"/>
                    <a:pt x="1810" y="8558"/>
                  </a:cubicBezTo>
                  <a:cubicBezTo>
                    <a:pt x="1984" y="8558"/>
                    <a:pt x="2108" y="8384"/>
                    <a:pt x="2207" y="8236"/>
                  </a:cubicBezTo>
                  <a:cubicBezTo>
                    <a:pt x="3471" y="6277"/>
                    <a:pt x="3843" y="3848"/>
                    <a:pt x="4140" y="1493"/>
                  </a:cubicBezTo>
                  <a:cubicBezTo>
                    <a:pt x="4215" y="1171"/>
                    <a:pt x="4264" y="824"/>
                    <a:pt x="4165" y="551"/>
                  </a:cubicBezTo>
                  <a:cubicBezTo>
                    <a:pt x="4073" y="297"/>
                    <a:pt x="3830" y="0"/>
                    <a:pt x="3538"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75" name="Google Shape;75;p2"/>
            <p:cNvSpPr/>
            <p:nvPr/>
          </p:nvSpPr>
          <p:spPr>
            <a:xfrm>
              <a:off x="1309800" y="2479125"/>
              <a:ext cx="55800" cy="97100"/>
            </a:xfrm>
            <a:custGeom>
              <a:avLst/>
              <a:gdLst/>
              <a:ahLst/>
              <a:cxnLst/>
              <a:rect l="l" t="t" r="r" b="b"/>
              <a:pathLst>
                <a:path w="2232" h="3884" extrusionOk="0">
                  <a:moveTo>
                    <a:pt x="1756" y="0"/>
                  </a:moveTo>
                  <a:cubicBezTo>
                    <a:pt x="1574" y="0"/>
                    <a:pt x="1372" y="85"/>
                    <a:pt x="1240" y="190"/>
                  </a:cubicBezTo>
                  <a:cubicBezTo>
                    <a:pt x="843" y="537"/>
                    <a:pt x="595" y="1231"/>
                    <a:pt x="397" y="1702"/>
                  </a:cubicBezTo>
                  <a:cubicBezTo>
                    <a:pt x="174" y="2397"/>
                    <a:pt x="25" y="3115"/>
                    <a:pt x="0" y="3834"/>
                  </a:cubicBezTo>
                  <a:cubicBezTo>
                    <a:pt x="174" y="3215"/>
                    <a:pt x="422" y="2620"/>
                    <a:pt x="794" y="2049"/>
                  </a:cubicBezTo>
                  <a:lnTo>
                    <a:pt x="794" y="2049"/>
                  </a:lnTo>
                  <a:cubicBezTo>
                    <a:pt x="843" y="2620"/>
                    <a:pt x="794" y="3165"/>
                    <a:pt x="769" y="3735"/>
                  </a:cubicBezTo>
                  <a:cubicBezTo>
                    <a:pt x="1091" y="3388"/>
                    <a:pt x="1289" y="2991"/>
                    <a:pt x="1413" y="2545"/>
                  </a:cubicBezTo>
                  <a:cubicBezTo>
                    <a:pt x="1513" y="2991"/>
                    <a:pt x="1537" y="3413"/>
                    <a:pt x="1513" y="3884"/>
                  </a:cubicBezTo>
                  <a:cubicBezTo>
                    <a:pt x="1537" y="3611"/>
                    <a:pt x="1760" y="3264"/>
                    <a:pt x="1835" y="2991"/>
                  </a:cubicBezTo>
                  <a:cubicBezTo>
                    <a:pt x="1909" y="2669"/>
                    <a:pt x="1984" y="2372"/>
                    <a:pt x="2008" y="2025"/>
                  </a:cubicBezTo>
                  <a:cubicBezTo>
                    <a:pt x="2083" y="1727"/>
                    <a:pt x="2107" y="1380"/>
                    <a:pt x="2107" y="1058"/>
                  </a:cubicBezTo>
                  <a:cubicBezTo>
                    <a:pt x="2132" y="860"/>
                    <a:pt x="2231" y="488"/>
                    <a:pt x="2132" y="240"/>
                  </a:cubicBezTo>
                  <a:cubicBezTo>
                    <a:pt x="2063" y="66"/>
                    <a:pt x="1917" y="0"/>
                    <a:pt x="1756"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76" name="Google Shape;76;p2"/>
            <p:cNvSpPr/>
            <p:nvPr/>
          </p:nvSpPr>
          <p:spPr>
            <a:xfrm>
              <a:off x="1369300" y="2463375"/>
              <a:ext cx="73150" cy="218300"/>
            </a:xfrm>
            <a:custGeom>
              <a:avLst/>
              <a:gdLst/>
              <a:ahLst/>
              <a:cxnLst/>
              <a:rect l="l" t="t" r="r" b="b"/>
              <a:pathLst>
                <a:path w="2926" h="8732" extrusionOk="0">
                  <a:moveTo>
                    <a:pt x="1433" y="1"/>
                  </a:moveTo>
                  <a:cubicBezTo>
                    <a:pt x="884" y="1"/>
                    <a:pt x="643" y="1324"/>
                    <a:pt x="570" y="1737"/>
                  </a:cubicBezTo>
                  <a:cubicBezTo>
                    <a:pt x="248" y="3126"/>
                    <a:pt x="0" y="4539"/>
                    <a:pt x="75" y="5976"/>
                  </a:cubicBezTo>
                  <a:cubicBezTo>
                    <a:pt x="99" y="6819"/>
                    <a:pt x="273" y="7637"/>
                    <a:pt x="744" y="8356"/>
                  </a:cubicBezTo>
                  <a:cubicBezTo>
                    <a:pt x="902" y="8614"/>
                    <a:pt x="1192" y="8732"/>
                    <a:pt x="1476" y="8732"/>
                  </a:cubicBezTo>
                  <a:cubicBezTo>
                    <a:pt x="1683" y="8732"/>
                    <a:pt x="1887" y="8669"/>
                    <a:pt x="2033" y="8555"/>
                  </a:cubicBezTo>
                  <a:cubicBezTo>
                    <a:pt x="2083" y="8505"/>
                    <a:pt x="2132" y="8480"/>
                    <a:pt x="2182" y="8480"/>
                  </a:cubicBezTo>
                  <a:cubicBezTo>
                    <a:pt x="2249" y="8480"/>
                    <a:pt x="2337" y="8583"/>
                    <a:pt x="2427" y="8583"/>
                  </a:cubicBezTo>
                  <a:cubicBezTo>
                    <a:pt x="2436" y="8583"/>
                    <a:pt x="2445" y="8582"/>
                    <a:pt x="2454" y="8579"/>
                  </a:cubicBezTo>
                  <a:cubicBezTo>
                    <a:pt x="2504" y="8579"/>
                    <a:pt x="2578" y="8480"/>
                    <a:pt x="2603" y="8431"/>
                  </a:cubicBezTo>
                  <a:cubicBezTo>
                    <a:pt x="2677" y="8257"/>
                    <a:pt x="2727" y="8108"/>
                    <a:pt x="2801" y="7935"/>
                  </a:cubicBezTo>
                  <a:cubicBezTo>
                    <a:pt x="2925" y="7365"/>
                    <a:pt x="2925" y="6770"/>
                    <a:pt x="2876" y="6200"/>
                  </a:cubicBezTo>
                  <a:cubicBezTo>
                    <a:pt x="2826" y="5282"/>
                    <a:pt x="2752" y="4390"/>
                    <a:pt x="2628" y="3522"/>
                  </a:cubicBezTo>
                  <a:cubicBezTo>
                    <a:pt x="2504" y="2704"/>
                    <a:pt x="2454" y="1861"/>
                    <a:pt x="2206" y="1068"/>
                  </a:cubicBezTo>
                  <a:cubicBezTo>
                    <a:pt x="2083" y="696"/>
                    <a:pt x="1884" y="27"/>
                    <a:pt x="1463" y="2"/>
                  </a:cubicBezTo>
                  <a:cubicBezTo>
                    <a:pt x="1453" y="1"/>
                    <a:pt x="1443" y="1"/>
                    <a:pt x="1433"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77" name="Google Shape;77;p2"/>
            <p:cNvSpPr/>
            <p:nvPr/>
          </p:nvSpPr>
          <p:spPr>
            <a:xfrm>
              <a:off x="1382300" y="2484525"/>
              <a:ext cx="43425" cy="120225"/>
            </a:xfrm>
            <a:custGeom>
              <a:avLst/>
              <a:gdLst/>
              <a:ahLst/>
              <a:cxnLst/>
              <a:rect l="l" t="t" r="r" b="b"/>
              <a:pathLst>
                <a:path w="1737" h="4809" extrusionOk="0">
                  <a:moveTo>
                    <a:pt x="946" y="0"/>
                  </a:moveTo>
                  <a:cubicBezTo>
                    <a:pt x="701" y="0"/>
                    <a:pt x="544" y="488"/>
                    <a:pt x="422" y="817"/>
                  </a:cubicBezTo>
                  <a:cubicBezTo>
                    <a:pt x="249" y="1214"/>
                    <a:pt x="150" y="1635"/>
                    <a:pt x="100" y="2032"/>
                  </a:cubicBezTo>
                  <a:cubicBezTo>
                    <a:pt x="50" y="2428"/>
                    <a:pt x="1" y="2875"/>
                    <a:pt x="50" y="3271"/>
                  </a:cubicBezTo>
                  <a:cubicBezTo>
                    <a:pt x="50" y="3494"/>
                    <a:pt x="75" y="3668"/>
                    <a:pt x="100" y="3891"/>
                  </a:cubicBezTo>
                  <a:cubicBezTo>
                    <a:pt x="125" y="4040"/>
                    <a:pt x="249" y="4312"/>
                    <a:pt x="224" y="4436"/>
                  </a:cubicBezTo>
                  <a:cubicBezTo>
                    <a:pt x="323" y="3990"/>
                    <a:pt x="373" y="3519"/>
                    <a:pt x="422" y="3048"/>
                  </a:cubicBezTo>
                  <a:cubicBezTo>
                    <a:pt x="670" y="3643"/>
                    <a:pt x="893" y="4238"/>
                    <a:pt x="1191" y="4808"/>
                  </a:cubicBezTo>
                  <a:cubicBezTo>
                    <a:pt x="1290" y="4065"/>
                    <a:pt x="1315" y="3321"/>
                    <a:pt x="1339" y="2552"/>
                  </a:cubicBezTo>
                  <a:cubicBezTo>
                    <a:pt x="1463" y="2924"/>
                    <a:pt x="1587" y="3296"/>
                    <a:pt x="1686" y="3668"/>
                  </a:cubicBezTo>
                  <a:cubicBezTo>
                    <a:pt x="1736" y="3023"/>
                    <a:pt x="1736" y="2404"/>
                    <a:pt x="1686" y="1759"/>
                  </a:cubicBezTo>
                  <a:cubicBezTo>
                    <a:pt x="1662" y="1263"/>
                    <a:pt x="1563" y="743"/>
                    <a:pt x="1315" y="321"/>
                  </a:cubicBezTo>
                  <a:cubicBezTo>
                    <a:pt x="1173" y="90"/>
                    <a:pt x="1052" y="0"/>
                    <a:pt x="946"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78" name="Google Shape;78;p2"/>
            <p:cNvSpPr/>
            <p:nvPr/>
          </p:nvSpPr>
          <p:spPr>
            <a:xfrm>
              <a:off x="1429400" y="2462350"/>
              <a:ext cx="153725" cy="184800"/>
            </a:xfrm>
            <a:custGeom>
              <a:avLst/>
              <a:gdLst/>
              <a:ahLst/>
              <a:cxnLst/>
              <a:rect l="l" t="t" r="r" b="b"/>
              <a:pathLst>
                <a:path w="6149" h="7392" extrusionOk="0">
                  <a:moveTo>
                    <a:pt x="550" y="0"/>
                  </a:moveTo>
                  <a:cubicBezTo>
                    <a:pt x="475" y="0"/>
                    <a:pt x="399" y="21"/>
                    <a:pt x="323" y="68"/>
                  </a:cubicBezTo>
                  <a:cubicBezTo>
                    <a:pt x="1" y="242"/>
                    <a:pt x="75" y="613"/>
                    <a:pt x="199" y="936"/>
                  </a:cubicBezTo>
                  <a:cubicBezTo>
                    <a:pt x="571" y="1902"/>
                    <a:pt x="968" y="2844"/>
                    <a:pt x="1414" y="3786"/>
                  </a:cubicBezTo>
                  <a:cubicBezTo>
                    <a:pt x="1662" y="4307"/>
                    <a:pt x="1910" y="4828"/>
                    <a:pt x="2207" y="5323"/>
                  </a:cubicBezTo>
                  <a:cubicBezTo>
                    <a:pt x="2579" y="6017"/>
                    <a:pt x="3025" y="6662"/>
                    <a:pt x="3620" y="7158"/>
                  </a:cubicBezTo>
                  <a:cubicBezTo>
                    <a:pt x="3746" y="7284"/>
                    <a:pt x="3908" y="7392"/>
                    <a:pt x="4090" y="7392"/>
                  </a:cubicBezTo>
                  <a:cubicBezTo>
                    <a:pt x="4123" y="7392"/>
                    <a:pt x="4156" y="7388"/>
                    <a:pt x="4190" y="7381"/>
                  </a:cubicBezTo>
                  <a:cubicBezTo>
                    <a:pt x="4289" y="7331"/>
                    <a:pt x="4389" y="7282"/>
                    <a:pt x="4488" y="7257"/>
                  </a:cubicBezTo>
                  <a:cubicBezTo>
                    <a:pt x="4934" y="7059"/>
                    <a:pt x="5430" y="7257"/>
                    <a:pt x="5405" y="6538"/>
                  </a:cubicBezTo>
                  <a:cubicBezTo>
                    <a:pt x="5405" y="6439"/>
                    <a:pt x="5380" y="6315"/>
                    <a:pt x="5430" y="6265"/>
                  </a:cubicBezTo>
                  <a:cubicBezTo>
                    <a:pt x="5504" y="6166"/>
                    <a:pt x="5628" y="6166"/>
                    <a:pt x="5727" y="6141"/>
                  </a:cubicBezTo>
                  <a:cubicBezTo>
                    <a:pt x="6025" y="6017"/>
                    <a:pt x="6149" y="5621"/>
                    <a:pt x="6099" y="5274"/>
                  </a:cubicBezTo>
                  <a:cubicBezTo>
                    <a:pt x="6000" y="4927"/>
                    <a:pt x="5752" y="4679"/>
                    <a:pt x="5529" y="4406"/>
                  </a:cubicBezTo>
                  <a:cubicBezTo>
                    <a:pt x="5281" y="4084"/>
                    <a:pt x="5058" y="3786"/>
                    <a:pt x="4810" y="3514"/>
                  </a:cubicBezTo>
                  <a:cubicBezTo>
                    <a:pt x="4537" y="3167"/>
                    <a:pt x="4190" y="2894"/>
                    <a:pt x="3893" y="2572"/>
                  </a:cubicBezTo>
                  <a:cubicBezTo>
                    <a:pt x="3075" y="1853"/>
                    <a:pt x="2281" y="1184"/>
                    <a:pt x="1439" y="564"/>
                  </a:cubicBezTo>
                  <a:cubicBezTo>
                    <a:pt x="1178" y="363"/>
                    <a:pt x="868" y="0"/>
                    <a:pt x="55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79" name="Google Shape;79;p2"/>
            <p:cNvSpPr/>
            <p:nvPr/>
          </p:nvSpPr>
          <p:spPr>
            <a:xfrm>
              <a:off x="1434975" y="2479775"/>
              <a:ext cx="74400" cy="89025"/>
            </a:xfrm>
            <a:custGeom>
              <a:avLst/>
              <a:gdLst/>
              <a:ahLst/>
              <a:cxnLst/>
              <a:rect l="l" t="t" r="r" b="b"/>
              <a:pathLst>
                <a:path w="2976" h="3561" extrusionOk="0">
                  <a:moveTo>
                    <a:pt x="888" y="1"/>
                  </a:moveTo>
                  <a:cubicBezTo>
                    <a:pt x="856" y="1"/>
                    <a:pt x="824" y="5"/>
                    <a:pt x="794" y="16"/>
                  </a:cubicBezTo>
                  <a:cubicBezTo>
                    <a:pt x="1" y="288"/>
                    <a:pt x="1092" y="2023"/>
                    <a:pt x="1340" y="2395"/>
                  </a:cubicBezTo>
                  <a:cubicBezTo>
                    <a:pt x="1488" y="2618"/>
                    <a:pt x="1662" y="2817"/>
                    <a:pt x="1835" y="2990"/>
                  </a:cubicBezTo>
                  <a:cubicBezTo>
                    <a:pt x="1934" y="3114"/>
                    <a:pt x="2455" y="3486"/>
                    <a:pt x="2455" y="3560"/>
                  </a:cubicBezTo>
                  <a:cubicBezTo>
                    <a:pt x="2455" y="3387"/>
                    <a:pt x="2405" y="3238"/>
                    <a:pt x="2306" y="3089"/>
                  </a:cubicBezTo>
                  <a:cubicBezTo>
                    <a:pt x="2058" y="2643"/>
                    <a:pt x="1835" y="2222"/>
                    <a:pt x="1587" y="1776"/>
                  </a:cubicBezTo>
                  <a:lnTo>
                    <a:pt x="1587" y="1776"/>
                  </a:lnTo>
                  <a:lnTo>
                    <a:pt x="2976" y="3089"/>
                  </a:lnTo>
                  <a:cubicBezTo>
                    <a:pt x="2728" y="2445"/>
                    <a:pt x="2331" y="1850"/>
                    <a:pt x="1835" y="1329"/>
                  </a:cubicBezTo>
                  <a:lnTo>
                    <a:pt x="1835" y="1329"/>
                  </a:lnTo>
                  <a:cubicBezTo>
                    <a:pt x="2182" y="1577"/>
                    <a:pt x="2554" y="1776"/>
                    <a:pt x="2901" y="2023"/>
                  </a:cubicBezTo>
                  <a:cubicBezTo>
                    <a:pt x="2653" y="1602"/>
                    <a:pt x="2306" y="1156"/>
                    <a:pt x="1959" y="784"/>
                  </a:cubicBezTo>
                  <a:cubicBezTo>
                    <a:pt x="1754" y="602"/>
                    <a:pt x="1256" y="1"/>
                    <a:pt x="888" y="1"/>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80" name="Google Shape;80;p2"/>
            <p:cNvSpPr/>
            <p:nvPr/>
          </p:nvSpPr>
          <p:spPr>
            <a:xfrm>
              <a:off x="1441175" y="2218025"/>
              <a:ext cx="200825" cy="174250"/>
            </a:xfrm>
            <a:custGeom>
              <a:avLst/>
              <a:gdLst/>
              <a:ahLst/>
              <a:cxnLst/>
              <a:rect l="l" t="t" r="r" b="b"/>
              <a:pathLst>
                <a:path w="8033" h="6970" extrusionOk="0">
                  <a:moveTo>
                    <a:pt x="6973" y="0"/>
                  </a:moveTo>
                  <a:cubicBezTo>
                    <a:pt x="6883" y="0"/>
                    <a:pt x="6786" y="18"/>
                    <a:pt x="6694" y="49"/>
                  </a:cubicBezTo>
                  <a:cubicBezTo>
                    <a:pt x="6322" y="123"/>
                    <a:pt x="6049" y="347"/>
                    <a:pt x="5752" y="545"/>
                  </a:cubicBezTo>
                  <a:cubicBezTo>
                    <a:pt x="5380" y="768"/>
                    <a:pt x="5033" y="966"/>
                    <a:pt x="4686" y="1189"/>
                  </a:cubicBezTo>
                  <a:cubicBezTo>
                    <a:pt x="3298" y="2107"/>
                    <a:pt x="2157" y="3173"/>
                    <a:pt x="1116" y="4511"/>
                  </a:cubicBezTo>
                  <a:cubicBezTo>
                    <a:pt x="596" y="5156"/>
                    <a:pt x="125" y="5899"/>
                    <a:pt x="50" y="6742"/>
                  </a:cubicBezTo>
                  <a:cubicBezTo>
                    <a:pt x="1" y="6792"/>
                    <a:pt x="1" y="6891"/>
                    <a:pt x="75" y="6916"/>
                  </a:cubicBezTo>
                  <a:cubicBezTo>
                    <a:pt x="90" y="6960"/>
                    <a:pt x="132" y="6969"/>
                    <a:pt x="173" y="6969"/>
                  </a:cubicBezTo>
                  <a:cubicBezTo>
                    <a:pt x="201" y="6969"/>
                    <a:pt x="229" y="6965"/>
                    <a:pt x="249" y="6965"/>
                  </a:cubicBezTo>
                  <a:cubicBezTo>
                    <a:pt x="868" y="6817"/>
                    <a:pt x="1538" y="6618"/>
                    <a:pt x="2108" y="6395"/>
                  </a:cubicBezTo>
                  <a:cubicBezTo>
                    <a:pt x="2901" y="6123"/>
                    <a:pt x="3595" y="5726"/>
                    <a:pt x="4265" y="5255"/>
                  </a:cubicBezTo>
                  <a:cubicBezTo>
                    <a:pt x="4810" y="4883"/>
                    <a:pt x="5331" y="4437"/>
                    <a:pt x="5876" y="3966"/>
                  </a:cubicBezTo>
                  <a:cubicBezTo>
                    <a:pt x="6620" y="3321"/>
                    <a:pt x="7239" y="2702"/>
                    <a:pt x="7785" y="1908"/>
                  </a:cubicBezTo>
                  <a:cubicBezTo>
                    <a:pt x="7884" y="1784"/>
                    <a:pt x="7983" y="1611"/>
                    <a:pt x="8008" y="1462"/>
                  </a:cubicBezTo>
                  <a:cubicBezTo>
                    <a:pt x="8033" y="1338"/>
                    <a:pt x="8008" y="1189"/>
                    <a:pt x="7983" y="1065"/>
                  </a:cubicBezTo>
                  <a:cubicBezTo>
                    <a:pt x="7933" y="942"/>
                    <a:pt x="7909" y="818"/>
                    <a:pt x="7859" y="694"/>
                  </a:cubicBezTo>
                  <a:cubicBezTo>
                    <a:pt x="7735" y="545"/>
                    <a:pt x="7537" y="570"/>
                    <a:pt x="7438" y="421"/>
                  </a:cubicBezTo>
                  <a:cubicBezTo>
                    <a:pt x="7388" y="322"/>
                    <a:pt x="7363" y="223"/>
                    <a:pt x="7289" y="123"/>
                  </a:cubicBezTo>
                  <a:cubicBezTo>
                    <a:pt x="7216" y="36"/>
                    <a:pt x="7101" y="0"/>
                    <a:pt x="697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81" name="Google Shape;81;p2"/>
            <p:cNvSpPr/>
            <p:nvPr/>
          </p:nvSpPr>
          <p:spPr>
            <a:xfrm>
              <a:off x="1456625" y="2281825"/>
              <a:ext cx="94900" cy="90700"/>
            </a:xfrm>
            <a:custGeom>
              <a:avLst/>
              <a:gdLst/>
              <a:ahLst/>
              <a:cxnLst/>
              <a:rect l="l" t="t" r="r" b="b"/>
              <a:pathLst>
                <a:path w="3796" h="3628" extrusionOk="0">
                  <a:moveTo>
                    <a:pt x="3523" y="1"/>
                  </a:moveTo>
                  <a:lnTo>
                    <a:pt x="3523" y="1"/>
                  </a:lnTo>
                  <a:cubicBezTo>
                    <a:pt x="3052" y="224"/>
                    <a:pt x="2605" y="497"/>
                    <a:pt x="2234" y="769"/>
                  </a:cubicBezTo>
                  <a:cubicBezTo>
                    <a:pt x="1539" y="1339"/>
                    <a:pt x="945" y="2034"/>
                    <a:pt x="498" y="2852"/>
                  </a:cubicBezTo>
                  <a:cubicBezTo>
                    <a:pt x="336" y="3153"/>
                    <a:pt x="1" y="3627"/>
                    <a:pt x="464" y="3627"/>
                  </a:cubicBezTo>
                  <a:cubicBezTo>
                    <a:pt x="496" y="3627"/>
                    <a:pt x="532" y="3625"/>
                    <a:pt x="573" y="3620"/>
                  </a:cubicBezTo>
                  <a:cubicBezTo>
                    <a:pt x="1044" y="3571"/>
                    <a:pt x="1539" y="3347"/>
                    <a:pt x="1936" y="3100"/>
                  </a:cubicBezTo>
                  <a:cubicBezTo>
                    <a:pt x="2457" y="2802"/>
                    <a:pt x="2903" y="2356"/>
                    <a:pt x="3349" y="1959"/>
                  </a:cubicBezTo>
                  <a:lnTo>
                    <a:pt x="3349" y="1959"/>
                  </a:lnTo>
                  <a:cubicBezTo>
                    <a:pt x="2952" y="2108"/>
                    <a:pt x="2531" y="2232"/>
                    <a:pt x="2110" y="2381"/>
                  </a:cubicBezTo>
                  <a:cubicBezTo>
                    <a:pt x="2680" y="1835"/>
                    <a:pt x="3225" y="1315"/>
                    <a:pt x="3795" y="745"/>
                  </a:cubicBezTo>
                  <a:lnTo>
                    <a:pt x="3795" y="745"/>
                  </a:lnTo>
                  <a:cubicBezTo>
                    <a:pt x="3275" y="868"/>
                    <a:pt x="2729" y="1092"/>
                    <a:pt x="2283" y="1364"/>
                  </a:cubicBezTo>
                  <a:cubicBezTo>
                    <a:pt x="2680" y="943"/>
                    <a:pt x="3101" y="472"/>
                    <a:pt x="3523" y="1"/>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82" name="Google Shape;82;p2"/>
            <p:cNvSpPr/>
            <p:nvPr/>
          </p:nvSpPr>
          <p:spPr>
            <a:xfrm>
              <a:off x="1459150" y="2362550"/>
              <a:ext cx="221900" cy="75800"/>
            </a:xfrm>
            <a:custGeom>
              <a:avLst/>
              <a:gdLst/>
              <a:ahLst/>
              <a:cxnLst/>
              <a:rect l="l" t="t" r="r" b="b"/>
              <a:pathLst>
                <a:path w="8876" h="3032" extrusionOk="0">
                  <a:moveTo>
                    <a:pt x="6773" y="0"/>
                  </a:moveTo>
                  <a:cubicBezTo>
                    <a:pt x="4855" y="0"/>
                    <a:pt x="2913" y="463"/>
                    <a:pt x="1091" y="1085"/>
                  </a:cubicBezTo>
                  <a:cubicBezTo>
                    <a:pt x="844" y="1135"/>
                    <a:pt x="224" y="1333"/>
                    <a:pt x="125" y="1631"/>
                  </a:cubicBezTo>
                  <a:cubicBezTo>
                    <a:pt x="1" y="2052"/>
                    <a:pt x="1067" y="2300"/>
                    <a:pt x="1315" y="2374"/>
                  </a:cubicBezTo>
                  <a:cubicBezTo>
                    <a:pt x="2133" y="2697"/>
                    <a:pt x="3174" y="2697"/>
                    <a:pt x="3992" y="2821"/>
                  </a:cubicBezTo>
                  <a:cubicBezTo>
                    <a:pt x="4685" y="2936"/>
                    <a:pt x="5404" y="3032"/>
                    <a:pt x="6112" y="3032"/>
                  </a:cubicBezTo>
                  <a:cubicBezTo>
                    <a:pt x="6772" y="3032"/>
                    <a:pt x="7423" y="2949"/>
                    <a:pt x="8033" y="2721"/>
                  </a:cubicBezTo>
                  <a:cubicBezTo>
                    <a:pt x="8181" y="2672"/>
                    <a:pt x="8305" y="2597"/>
                    <a:pt x="8404" y="2473"/>
                  </a:cubicBezTo>
                  <a:cubicBezTo>
                    <a:pt x="8454" y="2350"/>
                    <a:pt x="8454" y="2226"/>
                    <a:pt x="8528" y="2102"/>
                  </a:cubicBezTo>
                  <a:cubicBezTo>
                    <a:pt x="8578" y="1978"/>
                    <a:pt x="8652" y="1953"/>
                    <a:pt x="8702" y="1854"/>
                  </a:cubicBezTo>
                  <a:cubicBezTo>
                    <a:pt x="8875" y="1631"/>
                    <a:pt x="8801" y="1556"/>
                    <a:pt x="8751" y="1259"/>
                  </a:cubicBezTo>
                  <a:cubicBezTo>
                    <a:pt x="8702" y="1085"/>
                    <a:pt x="8751" y="887"/>
                    <a:pt x="8702" y="713"/>
                  </a:cubicBezTo>
                  <a:cubicBezTo>
                    <a:pt x="8702" y="689"/>
                    <a:pt x="8702" y="614"/>
                    <a:pt x="8677" y="589"/>
                  </a:cubicBezTo>
                  <a:cubicBezTo>
                    <a:pt x="8627" y="391"/>
                    <a:pt x="8429" y="242"/>
                    <a:pt x="8206" y="193"/>
                  </a:cubicBezTo>
                  <a:cubicBezTo>
                    <a:pt x="7958" y="69"/>
                    <a:pt x="7685" y="19"/>
                    <a:pt x="7438" y="19"/>
                  </a:cubicBezTo>
                  <a:cubicBezTo>
                    <a:pt x="7217" y="6"/>
                    <a:pt x="6995" y="0"/>
                    <a:pt x="677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83" name="Google Shape;83;p2"/>
            <p:cNvSpPr/>
            <p:nvPr/>
          </p:nvSpPr>
          <p:spPr>
            <a:xfrm>
              <a:off x="1473400" y="2375350"/>
              <a:ext cx="122750" cy="44700"/>
            </a:xfrm>
            <a:custGeom>
              <a:avLst/>
              <a:gdLst/>
              <a:ahLst/>
              <a:cxnLst/>
              <a:rect l="l" t="t" r="r" b="b"/>
              <a:pathLst>
                <a:path w="4910" h="1788" extrusionOk="0">
                  <a:moveTo>
                    <a:pt x="4622" y="0"/>
                  </a:moveTo>
                  <a:cubicBezTo>
                    <a:pt x="3742" y="0"/>
                    <a:pt x="2896" y="129"/>
                    <a:pt x="2009" y="425"/>
                  </a:cubicBezTo>
                  <a:cubicBezTo>
                    <a:pt x="1563" y="573"/>
                    <a:pt x="1141" y="747"/>
                    <a:pt x="745" y="970"/>
                  </a:cubicBezTo>
                  <a:cubicBezTo>
                    <a:pt x="621" y="1069"/>
                    <a:pt x="447" y="1094"/>
                    <a:pt x="323" y="1193"/>
                  </a:cubicBezTo>
                  <a:cubicBezTo>
                    <a:pt x="298" y="1218"/>
                    <a:pt x="1" y="1664"/>
                    <a:pt x="75" y="1664"/>
                  </a:cubicBezTo>
                  <a:cubicBezTo>
                    <a:pt x="518" y="1627"/>
                    <a:pt x="958" y="1607"/>
                    <a:pt x="1396" y="1607"/>
                  </a:cubicBezTo>
                  <a:cubicBezTo>
                    <a:pt x="2136" y="1607"/>
                    <a:pt x="2873" y="1663"/>
                    <a:pt x="3620" y="1788"/>
                  </a:cubicBezTo>
                  <a:cubicBezTo>
                    <a:pt x="3397" y="1490"/>
                    <a:pt x="3124" y="1292"/>
                    <a:pt x="2802" y="1119"/>
                  </a:cubicBezTo>
                  <a:cubicBezTo>
                    <a:pt x="3425" y="963"/>
                    <a:pt x="4069" y="867"/>
                    <a:pt x="4696" y="867"/>
                  </a:cubicBezTo>
                  <a:cubicBezTo>
                    <a:pt x="4767" y="867"/>
                    <a:pt x="4838" y="868"/>
                    <a:pt x="4909" y="871"/>
                  </a:cubicBezTo>
                  <a:cubicBezTo>
                    <a:pt x="4488" y="722"/>
                    <a:pt x="4042" y="573"/>
                    <a:pt x="3595" y="474"/>
                  </a:cubicBezTo>
                  <a:cubicBezTo>
                    <a:pt x="4017" y="325"/>
                    <a:pt x="4413" y="152"/>
                    <a:pt x="4860" y="3"/>
                  </a:cubicBezTo>
                  <a:cubicBezTo>
                    <a:pt x="4780" y="1"/>
                    <a:pt x="4701" y="0"/>
                    <a:pt x="4622"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84" name="Google Shape;84;p2"/>
            <p:cNvSpPr/>
            <p:nvPr/>
          </p:nvSpPr>
          <p:spPr>
            <a:xfrm>
              <a:off x="1447550" y="2430175"/>
              <a:ext cx="212425" cy="132450"/>
            </a:xfrm>
            <a:custGeom>
              <a:avLst/>
              <a:gdLst/>
              <a:ahLst/>
              <a:cxnLst/>
              <a:rect l="l" t="t" r="r" b="b"/>
              <a:pathLst>
                <a:path w="8497" h="5298" extrusionOk="0">
                  <a:moveTo>
                    <a:pt x="1227" y="0"/>
                  </a:moveTo>
                  <a:cubicBezTo>
                    <a:pt x="682" y="0"/>
                    <a:pt x="0" y="151"/>
                    <a:pt x="366" y="983"/>
                  </a:cubicBezTo>
                  <a:cubicBezTo>
                    <a:pt x="489" y="1231"/>
                    <a:pt x="688" y="1405"/>
                    <a:pt x="861" y="1578"/>
                  </a:cubicBezTo>
                  <a:cubicBezTo>
                    <a:pt x="1184" y="1900"/>
                    <a:pt x="1531" y="2223"/>
                    <a:pt x="1902" y="2495"/>
                  </a:cubicBezTo>
                  <a:cubicBezTo>
                    <a:pt x="3216" y="3561"/>
                    <a:pt x="4704" y="4429"/>
                    <a:pt x="6241" y="5098"/>
                  </a:cubicBezTo>
                  <a:cubicBezTo>
                    <a:pt x="6477" y="5193"/>
                    <a:pt x="6733" y="5297"/>
                    <a:pt x="6984" y="5297"/>
                  </a:cubicBezTo>
                  <a:cubicBezTo>
                    <a:pt x="7128" y="5297"/>
                    <a:pt x="7270" y="5263"/>
                    <a:pt x="7406" y="5173"/>
                  </a:cubicBezTo>
                  <a:cubicBezTo>
                    <a:pt x="7629" y="4999"/>
                    <a:pt x="7778" y="4726"/>
                    <a:pt x="8026" y="4627"/>
                  </a:cubicBezTo>
                  <a:cubicBezTo>
                    <a:pt x="8149" y="4578"/>
                    <a:pt x="8348" y="4578"/>
                    <a:pt x="8422" y="4454"/>
                  </a:cubicBezTo>
                  <a:cubicBezTo>
                    <a:pt x="8497" y="4355"/>
                    <a:pt x="8497" y="4255"/>
                    <a:pt x="8497" y="4131"/>
                  </a:cubicBezTo>
                  <a:lnTo>
                    <a:pt x="8497" y="2768"/>
                  </a:lnTo>
                  <a:cubicBezTo>
                    <a:pt x="8497" y="2371"/>
                    <a:pt x="8174" y="2297"/>
                    <a:pt x="7902" y="2148"/>
                  </a:cubicBezTo>
                  <a:cubicBezTo>
                    <a:pt x="6538" y="1504"/>
                    <a:pt x="5175" y="884"/>
                    <a:pt x="3762" y="438"/>
                  </a:cubicBezTo>
                  <a:cubicBezTo>
                    <a:pt x="3043" y="239"/>
                    <a:pt x="2299" y="91"/>
                    <a:pt x="1555" y="16"/>
                  </a:cubicBezTo>
                  <a:cubicBezTo>
                    <a:pt x="1461" y="7"/>
                    <a:pt x="1348" y="0"/>
                    <a:pt x="1227"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85" name="Google Shape;85;p2"/>
            <p:cNvSpPr/>
            <p:nvPr/>
          </p:nvSpPr>
          <p:spPr>
            <a:xfrm>
              <a:off x="1469075" y="2440325"/>
              <a:ext cx="113425" cy="79525"/>
            </a:xfrm>
            <a:custGeom>
              <a:avLst/>
              <a:gdLst/>
              <a:ahLst/>
              <a:cxnLst/>
              <a:rect l="l" t="t" r="r" b="b"/>
              <a:pathLst>
                <a:path w="4537" h="3181" extrusionOk="0">
                  <a:moveTo>
                    <a:pt x="546" y="0"/>
                  </a:moveTo>
                  <a:cubicBezTo>
                    <a:pt x="382" y="0"/>
                    <a:pt x="237" y="43"/>
                    <a:pt x="174" y="181"/>
                  </a:cubicBezTo>
                  <a:cubicBezTo>
                    <a:pt x="0" y="453"/>
                    <a:pt x="298" y="825"/>
                    <a:pt x="447" y="999"/>
                  </a:cubicBezTo>
                  <a:cubicBezTo>
                    <a:pt x="818" y="1420"/>
                    <a:pt x="1215" y="1742"/>
                    <a:pt x="1612" y="2065"/>
                  </a:cubicBezTo>
                  <a:cubicBezTo>
                    <a:pt x="2281" y="2511"/>
                    <a:pt x="2975" y="2858"/>
                    <a:pt x="3719" y="3180"/>
                  </a:cubicBezTo>
                  <a:cubicBezTo>
                    <a:pt x="3421" y="2808"/>
                    <a:pt x="3049" y="2511"/>
                    <a:pt x="2653" y="2312"/>
                  </a:cubicBezTo>
                  <a:lnTo>
                    <a:pt x="2653" y="2312"/>
                  </a:lnTo>
                  <a:cubicBezTo>
                    <a:pt x="3297" y="2362"/>
                    <a:pt x="3917" y="2461"/>
                    <a:pt x="4537" y="2610"/>
                  </a:cubicBezTo>
                  <a:cubicBezTo>
                    <a:pt x="3892" y="2089"/>
                    <a:pt x="3223" y="1618"/>
                    <a:pt x="2479" y="1222"/>
                  </a:cubicBezTo>
                  <a:cubicBezTo>
                    <a:pt x="2901" y="1197"/>
                    <a:pt x="3273" y="1172"/>
                    <a:pt x="3669" y="1098"/>
                  </a:cubicBezTo>
                  <a:cubicBezTo>
                    <a:pt x="3570" y="1098"/>
                    <a:pt x="3198" y="825"/>
                    <a:pt x="3099" y="800"/>
                  </a:cubicBezTo>
                  <a:cubicBezTo>
                    <a:pt x="2925" y="701"/>
                    <a:pt x="2702" y="602"/>
                    <a:pt x="2479" y="503"/>
                  </a:cubicBezTo>
                  <a:cubicBezTo>
                    <a:pt x="2058" y="329"/>
                    <a:pt x="1612" y="205"/>
                    <a:pt x="1165" y="106"/>
                  </a:cubicBezTo>
                  <a:cubicBezTo>
                    <a:pt x="1023" y="78"/>
                    <a:pt x="767" y="0"/>
                    <a:pt x="546"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86" name="Google Shape;86;p2"/>
            <p:cNvSpPr/>
            <p:nvPr/>
          </p:nvSpPr>
          <p:spPr>
            <a:xfrm>
              <a:off x="1303525" y="2333325"/>
              <a:ext cx="190350" cy="171775"/>
            </a:xfrm>
            <a:custGeom>
              <a:avLst/>
              <a:gdLst/>
              <a:ahLst/>
              <a:cxnLst/>
              <a:rect l="l" t="t" r="r" b="b"/>
              <a:pathLst>
                <a:path w="7614" h="6871" extrusionOk="0">
                  <a:moveTo>
                    <a:pt x="3831" y="0"/>
                  </a:moveTo>
                  <a:cubicBezTo>
                    <a:pt x="2908" y="0"/>
                    <a:pt x="2038" y="314"/>
                    <a:pt x="1367" y="1040"/>
                  </a:cubicBezTo>
                  <a:cubicBezTo>
                    <a:pt x="1020" y="1436"/>
                    <a:pt x="747" y="1907"/>
                    <a:pt x="598" y="2403"/>
                  </a:cubicBezTo>
                  <a:cubicBezTo>
                    <a:pt x="0" y="4508"/>
                    <a:pt x="1798" y="6870"/>
                    <a:pt x="3939" y="6870"/>
                  </a:cubicBezTo>
                  <a:cubicBezTo>
                    <a:pt x="4194" y="6870"/>
                    <a:pt x="4453" y="6837"/>
                    <a:pt x="4714" y="6766"/>
                  </a:cubicBezTo>
                  <a:cubicBezTo>
                    <a:pt x="5308" y="6617"/>
                    <a:pt x="5804" y="6320"/>
                    <a:pt x="6300" y="5948"/>
                  </a:cubicBezTo>
                  <a:cubicBezTo>
                    <a:pt x="6870" y="5502"/>
                    <a:pt x="7242" y="4832"/>
                    <a:pt x="7366" y="4113"/>
                  </a:cubicBezTo>
                  <a:cubicBezTo>
                    <a:pt x="7614" y="2800"/>
                    <a:pt x="7069" y="1114"/>
                    <a:pt x="5854" y="445"/>
                  </a:cubicBezTo>
                  <a:cubicBezTo>
                    <a:pt x="5556" y="296"/>
                    <a:pt x="5209" y="172"/>
                    <a:pt x="4862" y="122"/>
                  </a:cubicBezTo>
                  <a:cubicBezTo>
                    <a:pt x="4516" y="42"/>
                    <a:pt x="4170" y="0"/>
                    <a:pt x="3831" y="0"/>
                  </a:cubicBezTo>
                  <a:close/>
                </a:path>
              </a:pathLst>
            </a:custGeom>
            <a:solidFill>
              <a:srgbClr val="FF8700"/>
            </a:solidFill>
            <a:ln>
              <a:noFill/>
            </a:ln>
          </p:spPr>
          <p:txBody>
            <a:bodyPr spcFirstLastPara="1" wrap="square" lIns="91425" tIns="91425" rIns="91425" bIns="91425" anchor="ctr" anchorCtr="0">
              <a:noAutofit/>
            </a:bodyPr>
            <a:lstStyle/>
            <a:p>
              <a:endParaRPr/>
            </a:p>
          </p:txBody>
        </p:sp>
        <p:sp>
          <p:nvSpPr>
            <p:cNvPr id="87" name="Google Shape;87;p2"/>
            <p:cNvSpPr/>
            <p:nvPr/>
          </p:nvSpPr>
          <p:spPr>
            <a:xfrm>
              <a:off x="1328400" y="2345325"/>
              <a:ext cx="146275" cy="144925"/>
            </a:xfrm>
            <a:custGeom>
              <a:avLst/>
              <a:gdLst/>
              <a:ahLst/>
              <a:cxnLst/>
              <a:rect l="l" t="t" r="r" b="b"/>
              <a:pathLst>
                <a:path w="5851" h="5797" extrusionOk="0">
                  <a:moveTo>
                    <a:pt x="2690" y="1"/>
                  </a:moveTo>
                  <a:cubicBezTo>
                    <a:pt x="2499" y="1"/>
                    <a:pt x="2311" y="20"/>
                    <a:pt x="2132" y="64"/>
                  </a:cubicBezTo>
                  <a:cubicBezTo>
                    <a:pt x="1289" y="262"/>
                    <a:pt x="372" y="684"/>
                    <a:pt x="99" y="1551"/>
                  </a:cubicBezTo>
                  <a:cubicBezTo>
                    <a:pt x="0" y="1824"/>
                    <a:pt x="25" y="2146"/>
                    <a:pt x="174" y="2394"/>
                  </a:cubicBezTo>
                  <a:cubicBezTo>
                    <a:pt x="273" y="2518"/>
                    <a:pt x="421" y="2568"/>
                    <a:pt x="521" y="2691"/>
                  </a:cubicBezTo>
                  <a:cubicBezTo>
                    <a:pt x="868" y="3162"/>
                    <a:pt x="347" y="3807"/>
                    <a:pt x="545" y="4352"/>
                  </a:cubicBezTo>
                  <a:cubicBezTo>
                    <a:pt x="769" y="4774"/>
                    <a:pt x="1388" y="4848"/>
                    <a:pt x="1735" y="5170"/>
                  </a:cubicBezTo>
                  <a:cubicBezTo>
                    <a:pt x="1859" y="5294"/>
                    <a:pt x="1909" y="5443"/>
                    <a:pt x="2082" y="5592"/>
                  </a:cubicBezTo>
                  <a:cubicBezTo>
                    <a:pt x="2256" y="5741"/>
                    <a:pt x="2479" y="5765"/>
                    <a:pt x="2727" y="5790"/>
                  </a:cubicBezTo>
                  <a:cubicBezTo>
                    <a:pt x="2781" y="5794"/>
                    <a:pt x="2835" y="5797"/>
                    <a:pt x="2888" y="5797"/>
                  </a:cubicBezTo>
                  <a:cubicBezTo>
                    <a:pt x="3450" y="5797"/>
                    <a:pt x="3989" y="5570"/>
                    <a:pt x="4487" y="5344"/>
                  </a:cubicBezTo>
                  <a:cubicBezTo>
                    <a:pt x="4735" y="5245"/>
                    <a:pt x="4958" y="5146"/>
                    <a:pt x="5132" y="4972"/>
                  </a:cubicBezTo>
                  <a:cubicBezTo>
                    <a:pt x="5355" y="4749"/>
                    <a:pt x="5454" y="4427"/>
                    <a:pt x="5454" y="4154"/>
                  </a:cubicBezTo>
                  <a:cubicBezTo>
                    <a:pt x="5454" y="3832"/>
                    <a:pt x="5429" y="3559"/>
                    <a:pt x="5355" y="3262"/>
                  </a:cubicBezTo>
                  <a:cubicBezTo>
                    <a:pt x="5330" y="3162"/>
                    <a:pt x="5330" y="3063"/>
                    <a:pt x="5330" y="2989"/>
                  </a:cubicBezTo>
                  <a:cubicBezTo>
                    <a:pt x="5355" y="2741"/>
                    <a:pt x="5677" y="2568"/>
                    <a:pt x="5751" y="2320"/>
                  </a:cubicBezTo>
                  <a:cubicBezTo>
                    <a:pt x="5850" y="2072"/>
                    <a:pt x="5702" y="1824"/>
                    <a:pt x="5553" y="1650"/>
                  </a:cubicBezTo>
                  <a:cubicBezTo>
                    <a:pt x="5355" y="1452"/>
                    <a:pt x="5181" y="1303"/>
                    <a:pt x="5057" y="1080"/>
                  </a:cubicBezTo>
                  <a:cubicBezTo>
                    <a:pt x="4983" y="956"/>
                    <a:pt x="4958" y="832"/>
                    <a:pt x="4859" y="733"/>
                  </a:cubicBezTo>
                  <a:cubicBezTo>
                    <a:pt x="4809" y="659"/>
                    <a:pt x="4710" y="634"/>
                    <a:pt x="4611" y="560"/>
                  </a:cubicBezTo>
                  <a:cubicBezTo>
                    <a:pt x="4088" y="250"/>
                    <a:pt x="3369" y="1"/>
                    <a:pt x="2690" y="1"/>
                  </a:cubicBezTo>
                  <a:close/>
                </a:path>
              </a:pathLst>
            </a:custGeom>
            <a:solidFill>
              <a:srgbClr val="FFB900"/>
            </a:solidFill>
            <a:ln>
              <a:noFill/>
            </a:ln>
          </p:spPr>
          <p:txBody>
            <a:bodyPr spcFirstLastPara="1" wrap="square" lIns="91425" tIns="91425" rIns="91425" bIns="91425" anchor="ctr" anchorCtr="0">
              <a:noAutofit/>
            </a:bodyPr>
            <a:lstStyle/>
            <a:p>
              <a:endParaRPr/>
            </a:p>
          </p:txBody>
        </p:sp>
        <p:sp>
          <p:nvSpPr>
            <p:cNvPr id="88" name="Google Shape;88;p2"/>
            <p:cNvSpPr/>
            <p:nvPr/>
          </p:nvSpPr>
          <p:spPr>
            <a:xfrm>
              <a:off x="1371775" y="2395600"/>
              <a:ext cx="13650" cy="13275"/>
            </a:xfrm>
            <a:custGeom>
              <a:avLst/>
              <a:gdLst/>
              <a:ahLst/>
              <a:cxnLst/>
              <a:rect l="l" t="t" r="r" b="b"/>
              <a:pathLst>
                <a:path w="546" h="531" extrusionOk="0">
                  <a:moveTo>
                    <a:pt x="273" y="1"/>
                  </a:moveTo>
                  <a:cubicBezTo>
                    <a:pt x="185" y="1"/>
                    <a:pt x="100" y="51"/>
                    <a:pt x="50" y="135"/>
                  </a:cubicBezTo>
                  <a:cubicBezTo>
                    <a:pt x="0" y="234"/>
                    <a:pt x="25" y="408"/>
                    <a:pt x="149" y="482"/>
                  </a:cubicBezTo>
                  <a:cubicBezTo>
                    <a:pt x="149" y="482"/>
                    <a:pt x="174" y="482"/>
                    <a:pt x="174" y="507"/>
                  </a:cubicBezTo>
                  <a:cubicBezTo>
                    <a:pt x="213" y="523"/>
                    <a:pt x="257" y="531"/>
                    <a:pt x="301" y="531"/>
                  </a:cubicBezTo>
                  <a:cubicBezTo>
                    <a:pt x="395" y="531"/>
                    <a:pt x="487" y="492"/>
                    <a:pt x="521" y="408"/>
                  </a:cubicBezTo>
                  <a:cubicBezTo>
                    <a:pt x="546" y="309"/>
                    <a:pt x="546" y="135"/>
                    <a:pt x="422" y="61"/>
                  </a:cubicBezTo>
                  <a:cubicBezTo>
                    <a:pt x="422" y="61"/>
                    <a:pt x="397" y="61"/>
                    <a:pt x="397" y="36"/>
                  </a:cubicBezTo>
                  <a:cubicBezTo>
                    <a:pt x="357" y="12"/>
                    <a:pt x="315" y="1"/>
                    <a:pt x="273"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89" name="Google Shape;89;p2"/>
            <p:cNvSpPr/>
            <p:nvPr/>
          </p:nvSpPr>
          <p:spPr>
            <a:xfrm>
              <a:off x="1402750" y="2370450"/>
              <a:ext cx="15525" cy="11175"/>
            </a:xfrm>
            <a:custGeom>
              <a:avLst/>
              <a:gdLst/>
              <a:ahLst/>
              <a:cxnLst/>
              <a:rect l="l" t="t" r="r" b="b"/>
              <a:pathLst>
                <a:path w="621" h="447" extrusionOk="0">
                  <a:moveTo>
                    <a:pt x="298" y="1"/>
                  </a:moveTo>
                  <a:cubicBezTo>
                    <a:pt x="1" y="1"/>
                    <a:pt x="1" y="447"/>
                    <a:pt x="298" y="447"/>
                  </a:cubicBezTo>
                  <a:cubicBezTo>
                    <a:pt x="621" y="447"/>
                    <a:pt x="621" y="1"/>
                    <a:pt x="298"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90" name="Google Shape;90;p2"/>
            <p:cNvSpPr/>
            <p:nvPr/>
          </p:nvSpPr>
          <p:spPr>
            <a:xfrm>
              <a:off x="1374250" y="2366125"/>
              <a:ext cx="15525" cy="11800"/>
            </a:xfrm>
            <a:custGeom>
              <a:avLst/>
              <a:gdLst/>
              <a:ahLst/>
              <a:cxnLst/>
              <a:rect l="l" t="t" r="r" b="b"/>
              <a:pathLst>
                <a:path w="621" h="472" extrusionOk="0">
                  <a:moveTo>
                    <a:pt x="298" y="0"/>
                  </a:moveTo>
                  <a:cubicBezTo>
                    <a:pt x="0" y="0"/>
                    <a:pt x="0" y="471"/>
                    <a:pt x="298" y="471"/>
                  </a:cubicBezTo>
                  <a:cubicBezTo>
                    <a:pt x="620" y="471"/>
                    <a:pt x="620" y="0"/>
                    <a:pt x="298"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91" name="Google Shape;91;p2"/>
            <p:cNvSpPr/>
            <p:nvPr/>
          </p:nvSpPr>
          <p:spPr>
            <a:xfrm>
              <a:off x="1408325" y="2404550"/>
              <a:ext cx="15525" cy="11175"/>
            </a:xfrm>
            <a:custGeom>
              <a:avLst/>
              <a:gdLst/>
              <a:ahLst/>
              <a:cxnLst/>
              <a:rect l="l" t="t" r="r" b="b"/>
              <a:pathLst>
                <a:path w="621" h="447" extrusionOk="0">
                  <a:moveTo>
                    <a:pt x="298" y="0"/>
                  </a:moveTo>
                  <a:cubicBezTo>
                    <a:pt x="1" y="0"/>
                    <a:pt x="1" y="446"/>
                    <a:pt x="298" y="446"/>
                  </a:cubicBezTo>
                  <a:cubicBezTo>
                    <a:pt x="621" y="446"/>
                    <a:pt x="621" y="0"/>
                    <a:pt x="298"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92" name="Google Shape;92;p2"/>
            <p:cNvSpPr/>
            <p:nvPr/>
          </p:nvSpPr>
          <p:spPr>
            <a:xfrm>
              <a:off x="1441175" y="23927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93" name="Google Shape;93;p2"/>
            <p:cNvSpPr/>
            <p:nvPr/>
          </p:nvSpPr>
          <p:spPr>
            <a:xfrm>
              <a:off x="1431875" y="2432425"/>
              <a:ext cx="14900" cy="11175"/>
            </a:xfrm>
            <a:custGeom>
              <a:avLst/>
              <a:gdLst/>
              <a:ahLst/>
              <a:cxnLst/>
              <a:rect l="l" t="t" r="r" b="b"/>
              <a:pathLst>
                <a:path w="596" h="447" extrusionOk="0">
                  <a:moveTo>
                    <a:pt x="323" y="1"/>
                  </a:moveTo>
                  <a:cubicBezTo>
                    <a:pt x="1" y="1"/>
                    <a:pt x="1" y="447"/>
                    <a:pt x="323" y="447"/>
                  </a:cubicBezTo>
                  <a:cubicBezTo>
                    <a:pt x="596" y="447"/>
                    <a:pt x="596" y="1"/>
                    <a:pt x="323"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94" name="Google Shape;94;p2"/>
            <p:cNvSpPr/>
            <p:nvPr/>
          </p:nvSpPr>
          <p:spPr>
            <a:xfrm>
              <a:off x="1380450" y="2455350"/>
              <a:ext cx="15525" cy="11800"/>
            </a:xfrm>
            <a:custGeom>
              <a:avLst/>
              <a:gdLst/>
              <a:ahLst/>
              <a:cxnLst/>
              <a:rect l="l" t="t" r="r" b="b"/>
              <a:pathLst>
                <a:path w="621" h="472" extrusionOk="0">
                  <a:moveTo>
                    <a:pt x="298" y="1"/>
                  </a:moveTo>
                  <a:cubicBezTo>
                    <a:pt x="0" y="1"/>
                    <a:pt x="0" y="472"/>
                    <a:pt x="298" y="472"/>
                  </a:cubicBezTo>
                  <a:cubicBezTo>
                    <a:pt x="620" y="472"/>
                    <a:pt x="620" y="1"/>
                    <a:pt x="298"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95" name="Google Shape;95;p2"/>
            <p:cNvSpPr/>
            <p:nvPr/>
          </p:nvSpPr>
          <p:spPr>
            <a:xfrm>
              <a:off x="1343875" y="2426850"/>
              <a:ext cx="15525" cy="11800"/>
            </a:xfrm>
            <a:custGeom>
              <a:avLst/>
              <a:gdLst/>
              <a:ahLst/>
              <a:cxnLst/>
              <a:rect l="l" t="t" r="r" b="b"/>
              <a:pathLst>
                <a:path w="621" h="472" extrusionOk="0">
                  <a:moveTo>
                    <a:pt x="298" y="1"/>
                  </a:moveTo>
                  <a:cubicBezTo>
                    <a:pt x="1" y="1"/>
                    <a:pt x="1" y="472"/>
                    <a:pt x="298" y="472"/>
                  </a:cubicBezTo>
                  <a:cubicBezTo>
                    <a:pt x="621" y="472"/>
                    <a:pt x="621" y="1"/>
                    <a:pt x="298"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96" name="Google Shape;96;p2"/>
            <p:cNvSpPr/>
            <p:nvPr/>
          </p:nvSpPr>
          <p:spPr>
            <a:xfrm>
              <a:off x="1343275" y="2383475"/>
              <a:ext cx="15500" cy="11175"/>
            </a:xfrm>
            <a:custGeom>
              <a:avLst/>
              <a:gdLst/>
              <a:ahLst/>
              <a:cxnLst/>
              <a:rect l="l" t="t" r="r" b="b"/>
              <a:pathLst>
                <a:path w="620" h="447" extrusionOk="0">
                  <a:moveTo>
                    <a:pt x="297" y="0"/>
                  </a:moveTo>
                  <a:cubicBezTo>
                    <a:pt x="0" y="0"/>
                    <a:pt x="0" y="447"/>
                    <a:pt x="297" y="447"/>
                  </a:cubicBezTo>
                  <a:cubicBezTo>
                    <a:pt x="620" y="447"/>
                    <a:pt x="620" y="0"/>
                    <a:pt x="297"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97" name="Google Shape;97;p2"/>
            <p:cNvSpPr/>
            <p:nvPr/>
          </p:nvSpPr>
          <p:spPr>
            <a:xfrm>
              <a:off x="1381675" y="242810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98" name="Google Shape;98;p2"/>
            <p:cNvSpPr/>
            <p:nvPr/>
          </p:nvSpPr>
          <p:spPr>
            <a:xfrm>
              <a:off x="1411425" y="2459075"/>
              <a:ext cx="15525" cy="11825"/>
            </a:xfrm>
            <a:custGeom>
              <a:avLst/>
              <a:gdLst/>
              <a:ahLst/>
              <a:cxnLst/>
              <a:rect l="l" t="t" r="r" b="b"/>
              <a:pathLst>
                <a:path w="621" h="473" extrusionOk="0">
                  <a:moveTo>
                    <a:pt x="298" y="1"/>
                  </a:moveTo>
                  <a:cubicBezTo>
                    <a:pt x="1" y="1"/>
                    <a:pt x="1" y="472"/>
                    <a:pt x="298" y="472"/>
                  </a:cubicBezTo>
                  <a:cubicBezTo>
                    <a:pt x="306" y="472"/>
                    <a:pt x="314" y="473"/>
                    <a:pt x="321" y="473"/>
                  </a:cubicBezTo>
                  <a:cubicBezTo>
                    <a:pt x="620" y="473"/>
                    <a:pt x="613" y="1"/>
                    <a:pt x="298"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99" name="Google Shape;99;p2"/>
            <p:cNvSpPr/>
            <p:nvPr/>
          </p:nvSpPr>
          <p:spPr>
            <a:xfrm>
              <a:off x="1423825" y="2376650"/>
              <a:ext cx="15525" cy="11175"/>
            </a:xfrm>
            <a:custGeom>
              <a:avLst/>
              <a:gdLst/>
              <a:ahLst/>
              <a:cxnLst/>
              <a:rect l="l" t="t" r="r" b="b"/>
              <a:pathLst>
                <a:path w="621" h="447" extrusionOk="0">
                  <a:moveTo>
                    <a:pt x="298" y="1"/>
                  </a:moveTo>
                  <a:cubicBezTo>
                    <a:pt x="1" y="1"/>
                    <a:pt x="1" y="447"/>
                    <a:pt x="298" y="447"/>
                  </a:cubicBezTo>
                  <a:cubicBezTo>
                    <a:pt x="620" y="447"/>
                    <a:pt x="620" y="1"/>
                    <a:pt x="298"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100" name="Google Shape;100;p2"/>
            <p:cNvSpPr/>
            <p:nvPr/>
          </p:nvSpPr>
          <p:spPr>
            <a:xfrm>
              <a:off x="1391600" y="2352475"/>
              <a:ext cx="15175" cy="11275"/>
            </a:xfrm>
            <a:custGeom>
              <a:avLst/>
              <a:gdLst/>
              <a:ahLst/>
              <a:cxnLst/>
              <a:rect l="l" t="t" r="r" b="b"/>
              <a:pathLst>
                <a:path w="607" h="451" extrusionOk="0">
                  <a:moveTo>
                    <a:pt x="323" y="1"/>
                  </a:moveTo>
                  <a:cubicBezTo>
                    <a:pt x="1" y="1"/>
                    <a:pt x="1" y="447"/>
                    <a:pt x="323" y="447"/>
                  </a:cubicBezTo>
                  <a:cubicBezTo>
                    <a:pt x="336" y="449"/>
                    <a:pt x="348" y="451"/>
                    <a:pt x="360" y="451"/>
                  </a:cubicBezTo>
                  <a:cubicBezTo>
                    <a:pt x="597" y="451"/>
                    <a:pt x="606" y="1"/>
                    <a:pt x="323"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101" name="Google Shape;101;p2"/>
            <p:cNvSpPr/>
            <p:nvPr/>
          </p:nvSpPr>
          <p:spPr>
            <a:xfrm>
              <a:off x="1449850" y="241570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102" name="Google Shape;102;p2"/>
            <p:cNvSpPr/>
            <p:nvPr/>
          </p:nvSpPr>
          <p:spPr>
            <a:xfrm>
              <a:off x="1349450" y="2447925"/>
              <a:ext cx="15525" cy="11175"/>
            </a:xfrm>
            <a:custGeom>
              <a:avLst/>
              <a:gdLst/>
              <a:ahLst/>
              <a:cxnLst/>
              <a:rect l="l" t="t" r="r" b="b"/>
              <a:pathLst>
                <a:path w="621" h="447" extrusionOk="0">
                  <a:moveTo>
                    <a:pt x="298" y="0"/>
                  </a:moveTo>
                  <a:cubicBezTo>
                    <a:pt x="1" y="0"/>
                    <a:pt x="1" y="447"/>
                    <a:pt x="298" y="447"/>
                  </a:cubicBezTo>
                  <a:cubicBezTo>
                    <a:pt x="621" y="447"/>
                    <a:pt x="621" y="0"/>
                    <a:pt x="298"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103" name="Google Shape;103;p2"/>
            <p:cNvSpPr/>
            <p:nvPr/>
          </p:nvSpPr>
          <p:spPr>
            <a:xfrm>
              <a:off x="1345125" y="2405150"/>
              <a:ext cx="15500" cy="11825"/>
            </a:xfrm>
            <a:custGeom>
              <a:avLst/>
              <a:gdLst/>
              <a:ahLst/>
              <a:cxnLst/>
              <a:rect l="l" t="t" r="r" b="b"/>
              <a:pathLst>
                <a:path w="620" h="473" extrusionOk="0">
                  <a:moveTo>
                    <a:pt x="323" y="1"/>
                  </a:moveTo>
                  <a:cubicBezTo>
                    <a:pt x="0" y="1"/>
                    <a:pt x="0" y="472"/>
                    <a:pt x="323" y="472"/>
                  </a:cubicBezTo>
                  <a:cubicBezTo>
                    <a:pt x="330" y="473"/>
                    <a:pt x="337" y="473"/>
                    <a:pt x="344" y="473"/>
                  </a:cubicBezTo>
                  <a:cubicBezTo>
                    <a:pt x="620" y="473"/>
                    <a:pt x="613" y="1"/>
                    <a:pt x="323"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104" name="Google Shape;104;p2"/>
            <p:cNvSpPr/>
            <p:nvPr/>
          </p:nvSpPr>
          <p:spPr>
            <a:xfrm>
              <a:off x="1410200" y="2433050"/>
              <a:ext cx="15500" cy="11825"/>
            </a:xfrm>
            <a:custGeom>
              <a:avLst/>
              <a:gdLst/>
              <a:ahLst/>
              <a:cxnLst/>
              <a:rect l="l" t="t" r="r" b="b"/>
              <a:pathLst>
                <a:path w="620" h="473" extrusionOk="0">
                  <a:moveTo>
                    <a:pt x="323" y="1"/>
                  </a:moveTo>
                  <a:cubicBezTo>
                    <a:pt x="0" y="1"/>
                    <a:pt x="0" y="472"/>
                    <a:pt x="323" y="472"/>
                  </a:cubicBezTo>
                  <a:cubicBezTo>
                    <a:pt x="330" y="472"/>
                    <a:pt x="337" y="472"/>
                    <a:pt x="344" y="472"/>
                  </a:cubicBezTo>
                  <a:cubicBezTo>
                    <a:pt x="620" y="472"/>
                    <a:pt x="613" y="1"/>
                    <a:pt x="323"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105" name="Google Shape;105;p2"/>
            <p:cNvSpPr/>
            <p:nvPr/>
          </p:nvSpPr>
          <p:spPr>
            <a:xfrm>
              <a:off x="1437475" y="2457850"/>
              <a:ext cx="15500" cy="11800"/>
            </a:xfrm>
            <a:custGeom>
              <a:avLst/>
              <a:gdLst/>
              <a:ahLst/>
              <a:cxnLst/>
              <a:rect l="l" t="t" r="r" b="b"/>
              <a:pathLst>
                <a:path w="620" h="472" extrusionOk="0">
                  <a:moveTo>
                    <a:pt x="322" y="0"/>
                  </a:moveTo>
                  <a:cubicBezTo>
                    <a:pt x="0" y="0"/>
                    <a:pt x="0" y="471"/>
                    <a:pt x="322" y="471"/>
                  </a:cubicBezTo>
                  <a:cubicBezTo>
                    <a:pt x="620" y="471"/>
                    <a:pt x="620" y="0"/>
                    <a:pt x="322"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106" name="Google Shape;106;p2"/>
            <p:cNvSpPr/>
            <p:nvPr/>
          </p:nvSpPr>
          <p:spPr>
            <a:xfrm>
              <a:off x="1439950" y="2362400"/>
              <a:ext cx="15500" cy="11800"/>
            </a:xfrm>
            <a:custGeom>
              <a:avLst/>
              <a:gdLst/>
              <a:ahLst/>
              <a:cxnLst/>
              <a:rect l="l" t="t" r="r" b="b"/>
              <a:pathLst>
                <a:path w="620" h="472" extrusionOk="0">
                  <a:moveTo>
                    <a:pt x="298" y="1"/>
                  </a:moveTo>
                  <a:cubicBezTo>
                    <a:pt x="0" y="1"/>
                    <a:pt x="0" y="472"/>
                    <a:pt x="298" y="472"/>
                  </a:cubicBezTo>
                  <a:cubicBezTo>
                    <a:pt x="620" y="472"/>
                    <a:pt x="620" y="1"/>
                    <a:pt x="298"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107" name="Google Shape;107;p2"/>
            <p:cNvSpPr/>
            <p:nvPr/>
          </p:nvSpPr>
          <p:spPr>
            <a:xfrm>
              <a:off x="1394700" y="2470225"/>
              <a:ext cx="15525" cy="11800"/>
            </a:xfrm>
            <a:custGeom>
              <a:avLst/>
              <a:gdLst/>
              <a:ahLst/>
              <a:cxnLst/>
              <a:rect l="l" t="t" r="r" b="b"/>
              <a:pathLst>
                <a:path w="621" h="472" extrusionOk="0">
                  <a:moveTo>
                    <a:pt x="323" y="1"/>
                  </a:moveTo>
                  <a:cubicBezTo>
                    <a:pt x="1" y="1"/>
                    <a:pt x="1" y="472"/>
                    <a:pt x="323" y="472"/>
                  </a:cubicBezTo>
                  <a:cubicBezTo>
                    <a:pt x="620" y="472"/>
                    <a:pt x="620" y="1"/>
                    <a:pt x="323" y="1"/>
                  </a:cubicBezTo>
                  <a:close/>
                </a:path>
              </a:pathLst>
            </a:custGeom>
            <a:solidFill>
              <a:srgbClr val="FFDA3F"/>
            </a:solidFill>
            <a:ln>
              <a:noFill/>
            </a:ln>
          </p:spPr>
          <p:txBody>
            <a:bodyPr spcFirstLastPara="1" wrap="square" lIns="91425" tIns="91425" rIns="91425" bIns="91425" anchor="ctr" anchorCtr="0">
              <a:noAutofit/>
            </a:bodyPr>
            <a:lstStyle/>
            <a:p>
              <a:endParaRPr/>
            </a:p>
          </p:txBody>
        </p:sp>
      </p:grpSp>
      <p:grpSp>
        <p:nvGrpSpPr>
          <p:cNvPr id="108" name="Google Shape;108;p2"/>
          <p:cNvGrpSpPr/>
          <p:nvPr/>
        </p:nvGrpSpPr>
        <p:grpSpPr>
          <a:xfrm>
            <a:off x="8376400" y="55538"/>
            <a:ext cx="554075" cy="563100"/>
            <a:chOff x="1126975" y="2118575"/>
            <a:chExt cx="554075" cy="563100"/>
          </a:xfrm>
        </p:grpSpPr>
        <p:sp>
          <p:nvSpPr>
            <p:cNvPr id="109" name="Google Shape;109;p2"/>
            <p:cNvSpPr/>
            <p:nvPr/>
          </p:nvSpPr>
          <p:spPr>
            <a:xfrm>
              <a:off x="1412050" y="2464300"/>
              <a:ext cx="104775" cy="204200"/>
            </a:xfrm>
            <a:custGeom>
              <a:avLst/>
              <a:gdLst/>
              <a:ahLst/>
              <a:cxnLst/>
              <a:rect l="l" t="t" r="r" b="b"/>
              <a:pathLst>
                <a:path w="4191" h="8168" extrusionOk="0">
                  <a:moveTo>
                    <a:pt x="460" y="0"/>
                  </a:moveTo>
                  <a:cubicBezTo>
                    <a:pt x="430" y="0"/>
                    <a:pt x="401" y="5"/>
                    <a:pt x="373" y="15"/>
                  </a:cubicBezTo>
                  <a:cubicBezTo>
                    <a:pt x="1" y="114"/>
                    <a:pt x="149" y="1205"/>
                    <a:pt x="149" y="1477"/>
                  </a:cubicBezTo>
                  <a:cubicBezTo>
                    <a:pt x="149" y="2072"/>
                    <a:pt x="174" y="2642"/>
                    <a:pt x="273" y="3237"/>
                  </a:cubicBezTo>
                  <a:cubicBezTo>
                    <a:pt x="348" y="3857"/>
                    <a:pt x="472" y="4502"/>
                    <a:pt x="645" y="5171"/>
                  </a:cubicBezTo>
                  <a:cubicBezTo>
                    <a:pt x="893" y="6063"/>
                    <a:pt x="1240" y="6931"/>
                    <a:pt x="1761" y="7724"/>
                  </a:cubicBezTo>
                  <a:cubicBezTo>
                    <a:pt x="1860" y="7898"/>
                    <a:pt x="1959" y="8022"/>
                    <a:pt x="2108" y="8096"/>
                  </a:cubicBezTo>
                  <a:cubicBezTo>
                    <a:pt x="2178" y="8143"/>
                    <a:pt x="2265" y="8168"/>
                    <a:pt x="2350" y="8168"/>
                  </a:cubicBezTo>
                  <a:cubicBezTo>
                    <a:pt x="2445" y="8168"/>
                    <a:pt x="2538" y="8137"/>
                    <a:pt x="2604" y="8071"/>
                  </a:cubicBezTo>
                  <a:cubicBezTo>
                    <a:pt x="2653" y="8022"/>
                    <a:pt x="2703" y="7947"/>
                    <a:pt x="2752" y="7923"/>
                  </a:cubicBezTo>
                  <a:cubicBezTo>
                    <a:pt x="2826" y="7877"/>
                    <a:pt x="2910" y="7868"/>
                    <a:pt x="2994" y="7868"/>
                  </a:cubicBezTo>
                  <a:cubicBezTo>
                    <a:pt x="3042" y="7868"/>
                    <a:pt x="3091" y="7871"/>
                    <a:pt x="3137" y="7871"/>
                  </a:cubicBezTo>
                  <a:cubicBezTo>
                    <a:pt x="3227" y="7871"/>
                    <a:pt x="3310" y="7860"/>
                    <a:pt x="3372" y="7799"/>
                  </a:cubicBezTo>
                  <a:cubicBezTo>
                    <a:pt x="3471" y="7700"/>
                    <a:pt x="3471" y="7526"/>
                    <a:pt x="3570" y="7427"/>
                  </a:cubicBezTo>
                  <a:cubicBezTo>
                    <a:pt x="3645" y="7328"/>
                    <a:pt x="3769" y="7328"/>
                    <a:pt x="3893" y="7303"/>
                  </a:cubicBezTo>
                  <a:cubicBezTo>
                    <a:pt x="4041" y="7229"/>
                    <a:pt x="4116" y="7080"/>
                    <a:pt x="4141" y="6931"/>
                  </a:cubicBezTo>
                  <a:cubicBezTo>
                    <a:pt x="4190" y="6782"/>
                    <a:pt x="4141" y="6609"/>
                    <a:pt x="4091" y="6460"/>
                  </a:cubicBezTo>
                  <a:cubicBezTo>
                    <a:pt x="3942" y="5865"/>
                    <a:pt x="3694" y="5295"/>
                    <a:pt x="3446" y="4725"/>
                  </a:cubicBezTo>
                  <a:cubicBezTo>
                    <a:pt x="3025" y="3808"/>
                    <a:pt x="2653" y="2890"/>
                    <a:pt x="2207" y="1998"/>
                  </a:cubicBezTo>
                  <a:cubicBezTo>
                    <a:pt x="1984" y="1577"/>
                    <a:pt x="1736" y="1155"/>
                    <a:pt x="1463" y="783"/>
                  </a:cubicBezTo>
                  <a:cubicBezTo>
                    <a:pt x="1281" y="601"/>
                    <a:pt x="806" y="0"/>
                    <a:pt x="460" y="0"/>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110" name="Google Shape;110;p2"/>
            <p:cNvSpPr/>
            <p:nvPr/>
          </p:nvSpPr>
          <p:spPr>
            <a:xfrm>
              <a:off x="1418875" y="2487250"/>
              <a:ext cx="57650" cy="128650"/>
            </a:xfrm>
            <a:custGeom>
              <a:avLst/>
              <a:gdLst/>
              <a:ahLst/>
              <a:cxnLst/>
              <a:rect l="l" t="t" r="r" b="b"/>
              <a:pathLst>
                <a:path w="2306" h="5146" extrusionOk="0">
                  <a:moveTo>
                    <a:pt x="625" y="0"/>
                  </a:moveTo>
                  <a:cubicBezTo>
                    <a:pt x="445" y="0"/>
                    <a:pt x="278" y="129"/>
                    <a:pt x="149" y="460"/>
                  </a:cubicBezTo>
                  <a:cubicBezTo>
                    <a:pt x="0" y="882"/>
                    <a:pt x="50" y="1452"/>
                    <a:pt x="124" y="1923"/>
                  </a:cubicBezTo>
                  <a:cubicBezTo>
                    <a:pt x="199" y="2443"/>
                    <a:pt x="273" y="2964"/>
                    <a:pt x="447" y="3509"/>
                  </a:cubicBezTo>
                  <a:lnTo>
                    <a:pt x="719" y="4327"/>
                  </a:lnTo>
                  <a:cubicBezTo>
                    <a:pt x="827" y="4543"/>
                    <a:pt x="1030" y="4835"/>
                    <a:pt x="1080" y="5054"/>
                  </a:cubicBezTo>
                  <a:lnTo>
                    <a:pt x="1080" y="5054"/>
                  </a:lnTo>
                  <a:cubicBezTo>
                    <a:pt x="1009" y="4490"/>
                    <a:pt x="933" y="3926"/>
                    <a:pt x="769" y="3385"/>
                  </a:cubicBezTo>
                  <a:lnTo>
                    <a:pt x="769" y="3385"/>
                  </a:lnTo>
                  <a:cubicBezTo>
                    <a:pt x="1017" y="3931"/>
                    <a:pt x="1389" y="4427"/>
                    <a:pt x="1835" y="4823"/>
                  </a:cubicBezTo>
                  <a:cubicBezTo>
                    <a:pt x="1711" y="4079"/>
                    <a:pt x="1438" y="3410"/>
                    <a:pt x="1141" y="2691"/>
                  </a:cubicBezTo>
                  <a:lnTo>
                    <a:pt x="1141" y="2691"/>
                  </a:lnTo>
                  <a:cubicBezTo>
                    <a:pt x="1463" y="3187"/>
                    <a:pt x="1835" y="3658"/>
                    <a:pt x="2231" y="4055"/>
                  </a:cubicBezTo>
                  <a:cubicBezTo>
                    <a:pt x="2306" y="3137"/>
                    <a:pt x="2132" y="2195"/>
                    <a:pt x="1835" y="1328"/>
                  </a:cubicBezTo>
                  <a:cubicBezTo>
                    <a:pt x="1673" y="913"/>
                    <a:pt x="1104" y="0"/>
                    <a:pt x="625" y="0"/>
                  </a:cubicBezTo>
                  <a:close/>
                  <a:moveTo>
                    <a:pt x="1080" y="5054"/>
                  </a:moveTo>
                  <a:cubicBezTo>
                    <a:pt x="1083" y="5084"/>
                    <a:pt x="1087" y="5115"/>
                    <a:pt x="1091" y="5145"/>
                  </a:cubicBezTo>
                  <a:cubicBezTo>
                    <a:pt x="1091" y="5117"/>
                    <a:pt x="1087" y="5086"/>
                    <a:pt x="1080" y="5054"/>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111" name="Google Shape;111;p2"/>
            <p:cNvSpPr/>
            <p:nvPr/>
          </p:nvSpPr>
          <p:spPr>
            <a:xfrm>
              <a:off x="1330875" y="2467025"/>
              <a:ext cx="65700" cy="208050"/>
            </a:xfrm>
            <a:custGeom>
              <a:avLst/>
              <a:gdLst/>
              <a:ahLst/>
              <a:cxnLst/>
              <a:rect l="l" t="t" r="r" b="b"/>
              <a:pathLst>
                <a:path w="2628" h="8322" extrusionOk="0">
                  <a:moveTo>
                    <a:pt x="1921" y="1"/>
                  </a:moveTo>
                  <a:cubicBezTo>
                    <a:pt x="1909" y="1"/>
                    <a:pt x="1897" y="2"/>
                    <a:pt x="1884" y="5"/>
                  </a:cubicBezTo>
                  <a:cubicBezTo>
                    <a:pt x="1562" y="55"/>
                    <a:pt x="1314" y="873"/>
                    <a:pt x="1190" y="1120"/>
                  </a:cubicBezTo>
                  <a:cubicBezTo>
                    <a:pt x="793" y="1988"/>
                    <a:pt x="496" y="2905"/>
                    <a:pt x="273" y="3872"/>
                  </a:cubicBezTo>
                  <a:cubicBezTo>
                    <a:pt x="199" y="4368"/>
                    <a:pt x="124" y="4888"/>
                    <a:pt x="75" y="5434"/>
                  </a:cubicBezTo>
                  <a:cubicBezTo>
                    <a:pt x="0" y="6301"/>
                    <a:pt x="0" y="7194"/>
                    <a:pt x="273" y="8037"/>
                  </a:cubicBezTo>
                  <a:lnTo>
                    <a:pt x="372" y="8210"/>
                  </a:lnTo>
                  <a:cubicBezTo>
                    <a:pt x="422" y="8235"/>
                    <a:pt x="496" y="8235"/>
                    <a:pt x="546" y="8285"/>
                  </a:cubicBezTo>
                  <a:cubicBezTo>
                    <a:pt x="744" y="8285"/>
                    <a:pt x="917" y="8309"/>
                    <a:pt x="1116" y="8309"/>
                  </a:cubicBezTo>
                  <a:cubicBezTo>
                    <a:pt x="1195" y="8317"/>
                    <a:pt x="1274" y="8322"/>
                    <a:pt x="1352" y="8322"/>
                  </a:cubicBezTo>
                  <a:cubicBezTo>
                    <a:pt x="1542" y="8322"/>
                    <a:pt x="1726" y="8291"/>
                    <a:pt x="1884" y="8185"/>
                  </a:cubicBezTo>
                  <a:cubicBezTo>
                    <a:pt x="2058" y="8062"/>
                    <a:pt x="2157" y="7838"/>
                    <a:pt x="2231" y="7615"/>
                  </a:cubicBezTo>
                  <a:cubicBezTo>
                    <a:pt x="2603" y="6599"/>
                    <a:pt x="2628" y="5483"/>
                    <a:pt x="2529" y="4393"/>
                  </a:cubicBezTo>
                  <a:cubicBezTo>
                    <a:pt x="2430" y="3327"/>
                    <a:pt x="2256" y="2236"/>
                    <a:pt x="2182" y="1145"/>
                  </a:cubicBezTo>
                  <a:cubicBezTo>
                    <a:pt x="2182" y="906"/>
                    <a:pt x="2228" y="1"/>
                    <a:pt x="1921" y="1"/>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112" name="Google Shape;112;p2"/>
            <p:cNvSpPr/>
            <p:nvPr/>
          </p:nvSpPr>
          <p:spPr>
            <a:xfrm>
              <a:off x="1337075" y="2488575"/>
              <a:ext cx="60750" cy="136000"/>
            </a:xfrm>
            <a:custGeom>
              <a:avLst/>
              <a:gdLst/>
              <a:ahLst/>
              <a:cxnLst/>
              <a:rect l="l" t="t" r="r" b="b"/>
              <a:pathLst>
                <a:path w="2430" h="5440" extrusionOk="0">
                  <a:moveTo>
                    <a:pt x="1578" y="0"/>
                  </a:moveTo>
                  <a:cubicBezTo>
                    <a:pt x="1353" y="0"/>
                    <a:pt x="1226" y="188"/>
                    <a:pt x="1066" y="407"/>
                  </a:cubicBezTo>
                  <a:cubicBezTo>
                    <a:pt x="694" y="1002"/>
                    <a:pt x="496" y="1647"/>
                    <a:pt x="322" y="2366"/>
                  </a:cubicBezTo>
                  <a:cubicBezTo>
                    <a:pt x="124" y="3258"/>
                    <a:pt x="50" y="4200"/>
                    <a:pt x="0" y="5117"/>
                  </a:cubicBezTo>
                  <a:cubicBezTo>
                    <a:pt x="124" y="4572"/>
                    <a:pt x="298" y="4026"/>
                    <a:pt x="620" y="3580"/>
                  </a:cubicBezTo>
                  <a:cubicBezTo>
                    <a:pt x="669" y="4200"/>
                    <a:pt x="744" y="4820"/>
                    <a:pt x="818" y="5439"/>
                  </a:cubicBezTo>
                  <a:cubicBezTo>
                    <a:pt x="1016" y="4696"/>
                    <a:pt x="1190" y="3977"/>
                    <a:pt x="1388" y="3233"/>
                  </a:cubicBezTo>
                  <a:cubicBezTo>
                    <a:pt x="1661" y="3704"/>
                    <a:pt x="1909" y="4150"/>
                    <a:pt x="2107" y="4646"/>
                  </a:cubicBezTo>
                  <a:cubicBezTo>
                    <a:pt x="2405" y="3704"/>
                    <a:pt x="2405" y="2663"/>
                    <a:pt x="2430" y="1671"/>
                  </a:cubicBezTo>
                  <a:cubicBezTo>
                    <a:pt x="2430" y="1374"/>
                    <a:pt x="2430" y="1027"/>
                    <a:pt x="2355" y="754"/>
                  </a:cubicBezTo>
                  <a:cubicBezTo>
                    <a:pt x="2256" y="482"/>
                    <a:pt x="2033" y="159"/>
                    <a:pt x="1760" y="35"/>
                  </a:cubicBezTo>
                  <a:cubicBezTo>
                    <a:pt x="1693" y="11"/>
                    <a:pt x="1632" y="0"/>
                    <a:pt x="1578" y="0"/>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113" name="Google Shape;113;p2"/>
            <p:cNvSpPr/>
            <p:nvPr/>
          </p:nvSpPr>
          <p:spPr>
            <a:xfrm>
              <a:off x="1210650" y="2443900"/>
              <a:ext cx="138225" cy="192450"/>
            </a:xfrm>
            <a:custGeom>
              <a:avLst/>
              <a:gdLst/>
              <a:ahLst/>
              <a:cxnLst/>
              <a:rect l="l" t="t" r="r" b="b"/>
              <a:pathLst>
                <a:path w="5529" h="7698" extrusionOk="0">
                  <a:moveTo>
                    <a:pt x="5081" y="0"/>
                  </a:moveTo>
                  <a:cubicBezTo>
                    <a:pt x="4650" y="0"/>
                    <a:pt x="4119" y="782"/>
                    <a:pt x="3917" y="1004"/>
                  </a:cubicBezTo>
                  <a:cubicBezTo>
                    <a:pt x="3371" y="1649"/>
                    <a:pt x="2826" y="2318"/>
                    <a:pt x="2281" y="3012"/>
                  </a:cubicBezTo>
                  <a:cubicBezTo>
                    <a:pt x="1760" y="3682"/>
                    <a:pt x="1215" y="4400"/>
                    <a:pt x="769" y="5144"/>
                  </a:cubicBezTo>
                  <a:cubicBezTo>
                    <a:pt x="397" y="5764"/>
                    <a:pt x="50" y="6433"/>
                    <a:pt x="0" y="7152"/>
                  </a:cubicBezTo>
                  <a:cubicBezTo>
                    <a:pt x="0" y="7202"/>
                    <a:pt x="0" y="7276"/>
                    <a:pt x="25" y="7301"/>
                  </a:cubicBezTo>
                  <a:cubicBezTo>
                    <a:pt x="74" y="7375"/>
                    <a:pt x="174" y="7350"/>
                    <a:pt x="248" y="7375"/>
                  </a:cubicBezTo>
                  <a:cubicBezTo>
                    <a:pt x="372" y="7400"/>
                    <a:pt x="397" y="7574"/>
                    <a:pt x="521" y="7648"/>
                  </a:cubicBezTo>
                  <a:cubicBezTo>
                    <a:pt x="559" y="7663"/>
                    <a:pt x="597" y="7669"/>
                    <a:pt x="636" y="7669"/>
                  </a:cubicBezTo>
                  <a:cubicBezTo>
                    <a:pt x="721" y="7669"/>
                    <a:pt x="807" y="7640"/>
                    <a:pt x="892" y="7623"/>
                  </a:cubicBezTo>
                  <a:cubicBezTo>
                    <a:pt x="934" y="7615"/>
                    <a:pt x="975" y="7611"/>
                    <a:pt x="1016" y="7611"/>
                  </a:cubicBezTo>
                  <a:cubicBezTo>
                    <a:pt x="1223" y="7611"/>
                    <a:pt x="1430" y="7697"/>
                    <a:pt x="1636" y="7697"/>
                  </a:cubicBezTo>
                  <a:cubicBezTo>
                    <a:pt x="1884" y="7697"/>
                    <a:pt x="2132" y="7574"/>
                    <a:pt x="2305" y="7400"/>
                  </a:cubicBezTo>
                  <a:cubicBezTo>
                    <a:pt x="2752" y="7053"/>
                    <a:pt x="3049" y="6557"/>
                    <a:pt x="3347" y="6086"/>
                  </a:cubicBezTo>
                  <a:cubicBezTo>
                    <a:pt x="4090" y="4847"/>
                    <a:pt x="4760" y="3533"/>
                    <a:pt x="5131" y="2120"/>
                  </a:cubicBezTo>
                  <a:cubicBezTo>
                    <a:pt x="5231" y="1798"/>
                    <a:pt x="5330" y="1426"/>
                    <a:pt x="5355" y="1054"/>
                  </a:cubicBezTo>
                  <a:cubicBezTo>
                    <a:pt x="5379" y="806"/>
                    <a:pt x="5528" y="360"/>
                    <a:pt x="5355" y="137"/>
                  </a:cubicBezTo>
                  <a:cubicBezTo>
                    <a:pt x="5272" y="40"/>
                    <a:pt x="5179" y="0"/>
                    <a:pt x="5081" y="0"/>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114" name="Google Shape;114;p2"/>
            <p:cNvSpPr/>
            <p:nvPr/>
          </p:nvSpPr>
          <p:spPr>
            <a:xfrm>
              <a:off x="1236050" y="2470550"/>
              <a:ext cx="106000" cy="121175"/>
            </a:xfrm>
            <a:custGeom>
              <a:avLst/>
              <a:gdLst/>
              <a:ahLst/>
              <a:cxnLst/>
              <a:rect l="l" t="t" r="r" b="b"/>
              <a:pathLst>
                <a:path w="4240" h="4847" extrusionOk="0">
                  <a:moveTo>
                    <a:pt x="20" y="4329"/>
                  </a:moveTo>
                  <a:cubicBezTo>
                    <a:pt x="13" y="4336"/>
                    <a:pt x="7" y="4344"/>
                    <a:pt x="0" y="4351"/>
                  </a:cubicBezTo>
                  <a:cubicBezTo>
                    <a:pt x="7" y="4344"/>
                    <a:pt x="14" y="4337"/>
                    <a:pt x="20" y="4329"/>
                  </a:cubicBezTo>
                  <a:close/>
                  <a:moveTo>
                    <a:pt x="3699" y="1"/>
                  </a:moveTo>
                  <a:cubicBezTo>
                    <a:pt x="3413" y="1"/>
                    <a:pt x="3055" y="189"/>
                    <a:pt x="2851" y="335"/>
                  </a:cubicBezTo>
                  <a:cubicBezTo>
                    <a:pt x="2231" y="781"/>
                    <a:pt x="1686" y="1450"/>
                    <a:pt x="1215" y="2070"/>
                  </a:cubicBezTo>
                  <a:cubicBezTo>
                    <a:pt x="942" y="2442"/>
                    <a:pt x="719" y="2814"/>
                    <a:pt x="496" y="3211"/>
                  </a:cubicBezTo>
                  <a:cubicBezTo>
                    <a:pt x="397" y="3384"/>
                    <a:pt x="273" y="3607"/>
                    <a:pt x="199" y="3830"/>
                  </a:cubicBezTo>
                  <a:cubicBezTo>
                    <a:pt x="152" y="3947"/>
                    <a:pt x="127" y="4197"/>
                    <a:pt x="20" y="4329"/>
                  </a:cubicBezTo>
                  <a:lnTo>
                    <a:pt x="20" y="4329"/>
                  </a:lnTo>
                  <a:cubicBezTo>
                    <a:pt x="460" y="3841"/>
                    <a:pt x="900" y="3352"/>
                    <a:pt x="1364" y="2888"/>
                  </a:cubicBezTo>
                  <a:lnTo>
                    <a:pt x="1364" y="2888"/>
                  </a:lnTo>
                  <a:cubicBezTo>
                    <a:pt x="1240" y="3508"/>
                    <a:pt x="1066" y="4103"/>
                    <a:pt x="843" y="4698"/>
                  </a:cubicBezTo>
                  <a:cubicBezTo>
                    <a:pt x="1364" y="4177"/>
                    <a:pt x="1810" y="3558"/>
                    <a:pt x="2132" y="2888"/>
                  </a:cubicBezTo>
                  <a:lnTo>
                    <a:pt x="2132" y="2888"/>
                  </a:lnTo>
                  <a:lnTo>
                    <a:pt x="1959" y="4847"/>
                  </a:lnTo>
                  <a:cubicBezTo>
                    <a:pt x="2455" y="4177"/>
                    <a:pt x="2950" y="3458"/>
                    <a:pt x="3347" y="2715"/>
                  </a:cubicBezTo>
                  <a:cubicBezTo>
                    <a:pt x="3694" y="2095"/>
                    <a:pt x="4239" y="1079"/>
                    <a:pt x="4115" y="360"/>
                  </a:cubicBezTo>
                  <a:cubicBezTo>
                    <a:pt x="4064" y="94"/>
                    <a:pt x="3899" y="1"/>
                    <a:pt x="3699" y="1"/>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115" name="Google Shape;115;p2"/>
            <p:cNvSpPr/>
            <p:nvPr/>
          </p:nvSpPr>
          <p:spPr>
            <a:xfrm>
              <a:off x="1126975" y="2413850"/>
              <a:ext cx="216925" cy="95400"/>
            </a:xfrm>
            <a:custGeom>
              <a:avLst/>
              <a:gdLst/>
              <a:ahLst/>
              <a:cxnLst/>
              <a:rect l="l" t="t" r="r" b="b"/>
              <a:pathLst>
                <a:path w="8677" h="3816" extrusionOk="0">
                  <a:moveTo>
                    <a:pt x="6074" y="0"/>
                  </a:moveTo>
                  <a:cubicBezTo>
                    <a:pt x="5082" y="50"/>
                    <a:pt x="4140" y="198"/>
                    <a:pt x="3223" y="521"/>
                  </a:cubicBezTo>
                  <a:cubicBezTo>
                    <a:pt x="2008" y="892"/>
                    <a:pt x="843" y="1512"/>
                    <a:pt x="50" y="2504"/>
                  </a:cubicBezTo>
                  <a:cubicBezTo>
                    <a:pt x="25" y="2553"/>
                    <a:pt x="0" y="2603"/>
                    <a:pt x="0" y="2653"/>
                  </a:cubicBezTo>
                  <a:cubicBezTo>
                    <a:pt x="0" y="2851"/>
                    <a:pt x="273" y="2851"/>
                    <a:pt x="397" y="2925"/>
                  </a:cubicBezTo>
                  <a:cubicBezTo>
                    <a:pt x="546" y="3049"/>
                    <a:pt x="521" y="3322"/>
                    <a:pt x="719" y="3421"/>
                  </a:cubicBezTo>
                  <a:cubicBezTo>
                    <a:pt x="794" y="3466"/>
                    <a:pt x="868" y="3475"/>
                    <a:pt x="942" y="3475"/>
                  </a:cubicBezTo>
                  <a:cubicBezTo>
                    <a:pt x="992" y="3475"/>
                    <a:pt x="1042" y="3471"/>
                    <a:pt x="1091" y="3471"/>
                  </a:cubicBezTo>
                  <a:cubicBezTo>
                    <a:pt x="1265" y="3495"/>
                    <a:pt x="1413" y="3619"/>
                    <a:pt x="1612" y="3718"/>
                  </a:cubicBezTo>
                  <a:cubicBezTo>
                    <a:pt x="1751" y="3788"/>
                    <a:pt x="1903" y="3815"/>
                    <a:pt x="2062" y="3815"/>
                  </a:cubicBezTo>
                  <a:cubicBezTo>
                    <a:pt x="2355" y="3815"/>
                    <a:pt x="2670" y="3724"/>
                    <a:pt x="2975" y="3644"/>
                  </a:cubicBezTo>
                  <a:cubicBezTo>
                    <a:pt x="4388" y="3173"/>
                    <a:pt x="5851" y="2677"/>
                    <a:pt x="7065" y="1785"/>
                  </a:cubicBezTo>
                  <a:cubicBezTo>
                    <a:pt x="7338" y="1611"/>
                    <a:pt x="8677" y="620"/>
                    <a:pt x="8404" y="248"/>
                  </a:cubicBezTo>
                  <a:cubicBezTo>
                    <a:pt x="8231" y="25"/>
                    <a:pt x="7561" y="50"/>
                    <a:pt x="7313" y="25"/>
                  </a:cubicBezTo>
                  <a:cubicBezTo>
                    <a:pt x="6917" y="0"/>
                    <a:pt x="6471" y="0"/>
                    <a:pt x="6074" y="0"/>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116" name="Google Shape;116;p2"/>
            <p:cNvSpPr/>
            <p:nvPr/>
          </p:nvSpPr>
          <p:spPr>
            <a:xfrm>
              <a:off x="1170350" y="2416100"/>
              <a:ext cx="155575" cy="74000"/>
            </a:xfrm>
            <a:custGeom>
              <a:avLst/>
              <a:gdLst/>
              <a:ahLst/>
              <a:cxnLst/>
              <a:rect l="l" t="t" r="r" b="b"/>
              <a:pathLst>
                <a:path w="6223" h="2960" extrusionOk="0">
                  <a:moveTo>
                    <a:pt x="5606" y="0"/>
                  </a:moveTo>
                  <a:cubicBezTo>
                    <a:pt x="5499" y="0"/>
                    <a:pt x="5382" y="27"/>
                    <a:pt x="5256" y="59"/>
                  </a:cubicBezTo>
                  <a:cubicBezTo>
                    <a:pt x="4314" y="208"/>
                    <a:pt x="3347" y="356"/>
                    <a:pt x="2405" y="579"/>
                  </a:cubicBezTo>
                  <a:cubicBezTo>
                    <a:pt x="1538" y="802"/>
                    <a:pt x="645" y="1075"/>
                    <a:pt x="1" y="1695"/>
                  </a:cubicBezTo>
                  <a:cubicBezTo>
                    <a:pt x="645" y="1645"/>
                    <a:pt x="1339" y="1571"/>
                    <a:pt x="1984" y="1521"/>
                  </a:cubicBezTo>
                  <a:lnTo>
                    <a:pt x="1984" y="1521"/>
                  </a:lnTo>
                  <a:cubicBezTo>
                    <a:pt x="1587" y="1819"/>
                    <a:pt x="1166" y="2191"/>
                    <a:pt x="868" y="2637"/>
                  </a:cubicBezTo>
                  <a:cubicBezTo>
                    <a:pt x="1488" y="2463"/>
                    <a:pt x="2133" y="2290"/>
                    <a:pt x="2752" y="2067"/>
                  </a:cubicBezTo>
                  <a:lnTo>
                    <a:pt x="2752" y="2067"/>
                  </a:lnTo>
                  <a:cubicBezTo>
                    <a:pt x="2628" y="2389"/>
                    <a:pt x="2455" y="2686"/>
                    <a:pt x="2257" y="2959"/>
                  </a:cubicBezTo>
                  <a:cubicBezTo>
                    <a:pt x="3496" y="2612"/>
                    <a:pt x="4686" y="1968"/>
                    <a:pt x="5678" y="1150"/>
                  </a:cubicBezTo>
                  <a:cubicBezTo>
                    <a:pt x="5950" y="902"/>
                    <a:pt x="6223" y="579"/>
                    <a:pt x="5975" y="208"/>
                  </a:cubicBezTo>
                  <a:cubicBezTo>
                    <a:pt x="5875" y="50"/>
                    <a:pt x="5750" y="0"/>
                    <a:pt x="5606" y="0"/>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117" name="Google Shape;117;p2"/>
            <p:cNvSpPr/>
            <p:nvPr/>
          </p:nvSpPr>
          <p:spPr>
            <a:xfrm>
              <a:off x="1449075" y="2448625"/>
              <a:ext cx="161325" cy="140125"/>
            </a:xfrm>
            <a:custGeom>
              <a:avLst/>
              <a:gdLst/>
              <a:ahLst/>
              <a:cxnLst/>
              <a:rect l="l" t="t" r="r" b="b"/>
              <a:pathLst>
                <a:path w="6453" h="5605" extrusionOk="0">
                  <a:moveTo>
                    <a:pt x="391" y="0"/>
                  </a:moveTo>
                  <a:cubicBezTo>
                    <a:pt x="168" y="0"/>
                    <a:pt x="1" y="140"/>
                    <a:pt x="57" y="419"/>
                  </a:cubicBezTo>
                  <a:cubicBezTo>
                    <a:pt x="156" y="766"/>
                    <a:pt x="503" y="1212"/>
                    <a:pt x="676" y="1485"/>
                  </a:cubicBezTo>
                  <a:cubicBezTo>
                    <a:pt x="1123" y="2228"/>
                    <a:pt x="1643" y="2873"/>
                    <a:pt x="2213" y="3468"/>
                  </a:cubicBezTo>
                  <a:cubicBezTo>
                    <a:pt x="3007" y="4311"/>
                    <a:pt x="3998" y="5005"/>
                    <a:pt x="5089" y="5451"/>
                  </a:cubicBezTo>
                  <a:cubicBezTo>
                    <a:pt x="5283" y="5537"/>
                    <a:pt x="5495" y="5604"/>
                    <a:pt x="5710" y="5604"/>
                  </a:cubicBezTo>
                  <a:cubicBezTo>
                    <a:pt x="5743" y="5604"/>
                    <a:pt x="5775" y="5603"/>
                    <a:pt x="5808" y="5600"/>
                  </a:cubicBezTo>
                  <a:cubicBezTo>
                    <a:pt x="6056" y="5600"/>
                    <a:pt x="6304" y="5476"/>
                    <a:pt x="6378" y="5228"/>
                  </a:cubicBezTo>
                  <a:cubicBezTo>
                    <a:pt x="6452" y="5104"/>
                    <a:pt x="6452" y="4955"/>
                    <a:pt x="6428" y="4806"/>
                  </a:cubicBezTo>
                  <a:cubicBezTo>
                    <a:pt x="6353" y="4385"/>
                    <a:pt x="6180" y="4063"/>
                    <a:pt x="5981" y="3716"/>
                  </a:cubicBezTo>
                  <a:cubicBezTo>
                    <a:pt x="5386" y="2774"/>
                    <a:pt x="4568" y="2030"/>
                    <a:pt x="3626" y="1460"/>
                  </a:cubicBezTo>
                  <a:cubicBezTo>
                    <a:pt x="2709" y="865"/>
                    <a:pt x="1668" y="419"/>
                    <a:pt x="627" y="47"/>
                  </a:cubicBezTo>
                  <a:cubicBezTo>
                    <a:pt x="546" y="16"/>
                    <a:pt x="466" y="0"/>
                    <a:pt x="391" y="0"/>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118" name="Google Shape;118;p2"/>
            <p:cNvSpPr/>
            <p:nvPr/>
          </p:nvSpPr>
          <p:spPr>
            <a:xfrm>
              <a:off x="1456675" y="2462575"/>
              <a:ext cx="108475" cy="95675"/>
            </a:xfrm>
            <a:custGeom>
              <a:avLst/>
              <a:gdLst/>
              <a:ahLst/>
              <a:cxnLst/>
              <a:rect l="l" t="t" r="r" b="b"/>
              <a:pathLst>
                <a:path w="4339" h="3827" extrusionOk="0">
                  <a:moveTo>
                    <a:pt x="294" y="1"/>
                  </a:moveTo>
                  <a:cubicBezTo>
                    <a:pt x="190" y="1"/>
                    <a:pt x="110" y="52"/>
                    <a:pt x="100" y="208"/>
                  </a:cubicBezTo>
                  <a:cubicBezTo>
                    <a:pt x="1" y="480"/>
                    <a:pt x="323" y="827"/>
                    <a:pt x="472" y="1001"/>
                  </a:cubicBezTo>
                  <a:cubicBezTo>
                    <a:pt x="1314" y="2141"/>
                    <a:pt x="2331" y="3083"/>
                    <a:pt x="3521" y="3827"/>
                  </a:cubicBezTo>
                  <a:cubicBezTo>
                    <a:pt x="3446" y="3579"/>
                    <a:pt x="3347" y="3381"/>
                    <a:pt x="3273" y="3158"/>
                  </a:cubicBezTo>
                  <a:lnTo>
                    <a:pt x="3273" y="3158"/>
                  </a:lnTo>
                  <a:cubicBezTo>
                    <a:pt x="3595" y="3282"/>
                    <a:pt x="3967" y="3406"/>
                    <a:pt x="4314" y="3530"/>
                  </a:cubicBezTo>
                  <a:cubicBezTo>
                    <a:pt x="4140" y="3158"/>
                    <a:pt x="3892" y="2811"/>
                    <a:pt x="3645" y="2513"/>
                  </a:cubicBezTo>
                  <a:cubicBezTo>
                    <a:pt x="3892" y="2513"/>
                    <a:pt x="4091" y="2538"/>
                    <a:pt x="4339" y="2538"/>
                  </a:cubicBezTo>
                  <a:cubicBezTo>
                    <a:pt x="4091" y="2191"/>
                    <a:pt x="3769" y="1918"/>
                    <a:pt x="3421" y="1670"/>
                  </a:cubicBezTo>
                  <a:cubicBezTo>
                    <a:pt x="2579" y="1075"/>
                    <a:pt x="1686" y="580"/>
                    <a:pt x="744" y="158"/>
                  </a:cubicBezTo>
                  <a:cubicBezTo>
                    <a:pt x="629" y="100"/>
                    <a:pt x="438" y="1"/>
                    <a:pt x="294" y="1"/>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119" name="Google Shape;119;p2"/>
            <p:cNvSpPr/>
            <p:nvPr/>
          </p:nvSpPr>
          <p:spPr>
            <a:xfrm>
              <a:off x="1465975" y="2410125"/>
              <a:ext cx="192150" cy="93075"/>
            </a:xfrm>
            <a:custGeom>
              <a:avLst/>
              <a:gdLst/>
              <a:ahLst/>
              <a:cxnLst/>
              <a:rect l="l" t="t" r="r" b="b"/>
              <a:pathLst>
                <a:path w="7686" h="3723" extrusionOk="0">
                  <a:moveTo>
                    <a:pt x="620" y="0"/>
                  </a:moveTo>
                  <a:cubicBezTo>
                    <a:pt x="174" y="0"/>
                    <a:pt x="0" y="422"/>
                    <a:pt x="422" y="670"/>
                  </a:cubicBezTo>
                  <a:lnTo>
                    <a:pt x="1612" y="1488"/>
                  </a:lnTo>
                  <a:cubicBezTo>
                    <a:pt x="2529" y="2107"/>
                    <a:pt x="3520" y="2653"/>
                    <a:pt x="4537" y="3074"/>
                  </a:cubicBezTo>
                  <a:cubicBezTo>
                    <a:pt x="5132" y="3322"/>
                    <a:pt x="5702" y="3520"/>
                    <a:pt x="6297" y="3669"/>
                  </a:cubicBezTo>
                  <a:cubicBezTo>
                    <a:pt x="6403" y="3696"/>
                    <a:pt x="6523" y="3722"/>
                    <a:pt x="6635" y="3722"/>
                  </a:cubicBezTo>
                  <a:cubicBezTo>
                    <a:pt x="6732" y="3722"/>
                    <a:pt x="6823" y="3702"/>
                    <a:pt x="6892" y="3644"/>
                  </a:cubicBezTo>
                  <a:cubicBezTo>
                    <a:pt x="7041" y="3520"/>
                    <a:pt x="7041" y="3273"/>
                    <a:pt x="7165" y="3074"/>
                  </a:cubicBezTo>
                  <a:cubicBezTo>
                    <a:pt x="7264" y="2950"/>
                    <a:pt x="7437" y="2851"/>
                    <a:pt x="7536" y="2727"/>
                  </a:cubicBezTo>
                  <a:cubicBezTo>
                    <a:pt x="7685" y="2479"/>
                    <a:pt x="7512" y="2182"/>
                    <a:pt x="7487" y="1860"/>
                  </a:cubicBezTo>
                  <a:cubicBezTo>
                    <a:pt x="7487" y="1686"/>
                    <a:pt x="7536" y="1488"/>
                    <a:pt x="7437" y="1314"/>
                  </a:cubicBezTo>
                  <a:cubicBezTo>
                    <a:pt x="7388" y="1190"/>
                    <a:pt x="7264" y="1091"/>
                    <a:pt x="7115" y="1041"/>
                  </a:cubicBezTo>
                  <a:cubicBezTo>
                    <a:pt x="6867" y="942"/>
                    <a:pt x="6619" y="868"/>
                    <a:pt x="6371" y="818"/>
                  </a:cubicBezTo>
                  <a:cubicBezTo>
                    <a:pt x="4462" y="422"/>
                    <a:pt x="2578" y="0"/>
                    <a:pt x="620" y="0"/>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120" name="Google Shape;120;p2"/>
            <p:cNvSpPr/>
            <p:nvPr/>
          </p:nvSpPr>
          <p:spPr>
            <a:xfrm>
              <a:off x="1470300" y="2403675"/>
              <a:ext cx="128325" cy="75250"/>
            </a:xfrm>
            <a:custGeom>
              <a:avLst/>
              <a:gdLst/>
              <a:ahLst/>
              <a:cxnLst/>
              <a:rect l="l" t="t" r="r" b="b"/>
              <a:pathLst>
                <a:path w="5133" h="3010" extrusionOk="0">
                  <a:moveTo>
                    <a:pt x="862" y="1"/>
                  </a:moveTo>
                  <a:cubicBezTo>
                    <a:pt x="573" y="1"/>
                    <a:pt x="172" y="56"/>
                    <a:pt x="75" y="308"/>
                  </a:cubicBezTo>
                  <a:cubicBezTo>
                    <a:pt x="1" y="581"/>
                    <a:pt x="422" y="952"/>
                    <a:pt x="571" y="1126"/>
                  </a:cubicBezTo>
                  <a:cubicBezTo>
                    <a:pt x="1166" y="1696"/>
                    <a:pt x="1885" y="2043"/>
                    <a:pt x="2554" y="2390"/>
                  </a:cubicBezTo>
                  <a:cubicBezTo>
                    <a:pt x="3025" y="2589"/>
                    <a:pt x="3471" y="2812"/>
                    <a:pt x="3918" y="3010"/>
                  </a:cubicBezTo>
                  <a:cubicBezTo>
                    <a:pt x="3645" y="2589"/>
                    <a:pt x="3347" y="2217"/>
                    <a:pt x="2976" y="1919"/>
                  </a:cubicBezTo>
                  <a:lnTo>
                    <a:pt x="2976" y="1919"/>
                  </a:lnTo>
                  <a:lnTo>
                    <a:pt x="4909" y="2291"/>
                  </a:lnTo>
                  <a:cubicBezTo>
                    <a:pt x="4513" y="1944"/>
                    <a:pt x="4017" y="1671"/>
                    <a:pt x="3496" y="1473"/>
                  </a:cubicBezTo>
                  <a:cubicBezTo>
                    <a:pt x="4042" y="1374"/>
                    <a:pt x="4587" y="1299"/>
                    <a:pt x="5132" y="1176"/>
                  </a:cubicBezTo>
                  <a:cubicBezTo>
                    <a:pt x="3918" y="432"/>
                    <a:pt x="2505" y="110"/>
                    <a:pt x="1067" y="10"/>
                  </a:cubicBezTo>
                  <a:cubicBezTo>
                    <a:pt x="1013" y="5"/>
                    <a:pt x="942" y="1"/>
                    <a:pt x="862" y="1"/>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121" name="Google Shape;121;p2"/>
            <p:cNvSpPr/>
            <p:nvPr/>
          </p:nvSpPr>
          <p:spPr>
            <a:xfrm>
              <a:off x="1462250" y="2294375"/>
              <a:ext cx="214450" cy="107550"/>
            </a:xfrm>
            <a:custGeom>
              <a:avLst/>
              <a:gdLst/>
              <a:ahLst/>
              <a:cxnLst/>
              <a:rect l="l" t="t" r="r" b="b"/>
              <a:pathLst>
                <a:path w="8578" h="4302" extrusionOk="0">
                  <a:moveTo>
                    <a:pt x="7658" y="1"/>
                  </a:moveTo>
                  <a:cubicBezTo>
                    <a:pt x="7568" y="1"/>
                    <a:pt x="7475" y="7"/>
                    <a:pt x="7388" y="19"/>
                  </a:cubicBezTo>
                  <a:cubicBezTo>
                    <a:pt x="6272" y="143"/>
                    <a:pt x="5306" y="490"/>
                    <a:pt x="4339" y="912"/>
                  </a:cubicBezTo>
                  <a:cubicBezTo>
                    <a:pt x="3793" y="1209"/>
                    <a:pt x="3198" y="1507"/>
                    <a:pt x="2628" y="1854"/>
                  </a:cubicBezTo>
                  <a:cubicBezTo>
                    <a:pt x="2083" y="2201"/>
                    <a:pt x="1513" y="2548"/>
                    <a:pt x="992" y="2945"/>
                  </a:cubicBezTo>
                  <a:cubicBezTo>
                    <a:pt x="720" y="3193"/>
                    <a:pt x="397" y="3440"/>
                    <a:pt x="224" y="3787"/>
                  </a:cubicBezTo>
                  <a:cubicBezTo>
                    <a:pt x="1" y="4184"/>
                    <a:pt x="273" y="4234"/>
                    <a:pt x="645" y="4283"/>
                  </a:cubicBezTo>
                  <a:cubicBezTo>
                    <a:pt x="784" y="4296"/>
                    <a:pt x="924" y="4301"/>
                    <a:pt x="1064" y="4301"/>
                  </a:cubicBezTo>
                  <a:cubicBezTo>
                    <a:pt x="1774" y="4301"/>
                    <a:pt x="2495" y="4160"/>
                    <a:pt x="3198" y="4035"/>
                  </a:cubicBezTo>
                  <a:cubicBezTo>
                    <a:pt x="4909" y="3713"/>
                    <a:pt x="6545" y="3118"/>
                    <a:pt x="8032" y="2250"/>
                  </a:cubicBezTo>
                  <a:cubicBezTo>
                    <a:pt x="8107" y="2226"/>
                    <a:pt x="8181" y="2176"/>
                    <a:pt x="8206" y="2102"/>
                  </a:cubicBezTo>
                  <a:cubicBezTo>
                    <a:pt x="8280" y="1978"/>
                    <a:pt x="8181" y="1829"/>
                    <a:pt x="8181" y="1705"/>
                  </a:cubicBezTo>
                  <a:cubicBezTo>
                    <a:pt x="8181" y="1383"/>
                    <a:pt x="8578" y="1135"/>
                    <a:pt x="8429" y="862"/>
                  </a:cubicBezTo>
                  <a:cubicBezTo>
                    <a:pt x="8404" y="813"/>
                    <a:pt x="8330" y="738"/>
                    <a:pt x="8305" y="689"/>
                  </a:cubicBezTo>
                  <a:cubicBezTo>
                    <a:pt x="8280" y="590"/>
                    <a:pt x="8305" y="466"/>
                    <a:pt x="8280" y="366"/>
                  </a:cubicBezTo>
                  <a:cubicBezTo>
                    <a:pt x="8256" y="193"/>
                    <a:pt x="8082" y="94"/>
                    <a:pt x="7909" y="19"/>
                  </a:cubicBezTo>
                  <a:cubicBezTo>
                    <a:pt x="7834" y="7"/>
                    <a:pt x="7747" y="1"/>
                    <a:pt x="7658" y="1"/>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122" name="Google Shape;122;p2"/>
            <p:cNvSpPr/>
            <p:nvPr/>
          </p:nvSpPr>
          <p:spPr>
            <a:xfrm>
              <a:off x="1474425" y="2320875"/>
              <a:ext cx="131025" cy="71525"/>
            </a:xfrm>
            <a:custGeom>
              <a:avLst/>
              <a:gdLst/>
              <a:ahLst/>
              <a:cxnLst/>
              <a:rect l="l" t="t" r="r" b="b"/>
              <a:pathLst>
                <a:path w="5241" h="2861" extrusionOk="0">
                  <a:moveTo>
                    <a:pt x="4546" y="1"/>
                  </a:moveTo>
                  <a:lnTo>
                    <a:pt x="4546" y="1"/>
                  </a:lnTo>
                  <a:cubicBezTo>
                    <a:pt x="4075" y="125"/>
                    <a:pt x="3604" y="298"/>
                    <a:pt x="3133" y="447"/>
                  </a:cubicBezTo>
                  <a:cubicBezTo>
                    <a:pt x="2364" y="819"/>
                    <a:pt x="1621" y="1265"/>
                    <a:pt x="951" y="1810"/>
                  </a:cubicBezTo>
                  <a:cubicBezTo>
                    <a:pt x="728" y="1984"/>
                    <a:pt x="34" y="2430"/>
                    <a:pt x="9" y="2678"/>
                  </a:cubicBezTo>
                  <a:cubicBezTo>
                    <a:pt x="0" y="2815"/>
                    <a:pt x="126" y="2861"/>
                    <a:pt x="296" y="2861"/>
                  </a:cubicBezTo>
                  <a:cubicBezTo>
                    <a:pt x="589" y="2861"/>
                    <a:pt x="1015" y="2725"/>
                    <a:pt x="1125" y="2678"/>
                  </a:cubicBezTo>
                  <a:cubicBezTo>
                    <a:pt x="2439" y="2356"/>
                    <a:pt x="3753" y="2033"/>
                    <a:pt x="5067" y="1686"/>
                  </a:cubicBezTo>
                  <a:cubicBezTo>
                    <a:pt x="4571" y="1637"/>
                    <a:pt x="4075" y="1538"/>
                    <a:pt x="3579" y="1488"/>
                  </a:cubicBezTo>
                  <a:lnTo>
                    <a:pt x="5240" y="546"/>
                  </a:lnTo>
                  <a:lnTo>
                    <a:pt x="5240" y="546"/>
                  </a:lnTo>
                  <a:cubicBezTo>
                    <a:pt x="4571" y="769"/>
                    <a:pt x="3877" y="893"/>
                    <a:pt x="3207" y="992"/>
                  </a:cubicBezTo>
                  <a:cubicBezTo>
                    <a:pt x="3579" y="546"/>
                    <a:pt x="4001" y="199"/>
                    <a:pt x="4546" y="1"/>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123" name="Google Shape;123;p2"/>
            <p:cNvSpPr/>
            <p:nvPr/>
          </p:nvSpPr>
          <p:spPr>
            <a:xfrm>
              <a:off x="1140600" y="2302900"/>
              <a:ext cx="211975" cy="93000"/>
            </a:xfrm>
            <a:custGeom>
              <a:avLst/>
              <a:gdLst/>
              <a:ahLst/>
              <a:cxnLst/>
              <a:rect l="l" t="t" r="r" b="b"/>
              <a:pathLst>
                <a:path w="8479" h="3720" extrusionOk="0">
                  <a:moveTo>
                    <a:pt x="1191" y="1"/>
                  </a:moveTo>
                  <a:cubicBezTo>
                    <a:pt x="968" y="1"/>
                    <a:pt x="744" y="1"/>
                    <a:pt x="571" y="50"/>
                  </a:cubicBezTo>
                  <a:cubicBezTo>
                    <a:pt x="373" y="125"/>
                    <a:pt x="199" y="298"/>
                    <a:pt x="174" y="521"/>
                  </a:cubicBezTo>
                  <a:cubicBezTo>
                    <a:pt x="125" y="670"/>
                    <a:pt x="174" y="844"/>
                    <a:pt x="174" y="943"/>
                  </a:cubicBezTo>
                  <a:cubicBezTo>
                    <a:pt x="174" y="1141"/>
                    <a:pt x="75" y="1290"/>
                    <a:pt x="26" y="1488"/>
                  </a:cubicBezTo>
                  <a:cubicBezTo>
                    <a:pt x="1" y="1761"/>
                    <a:pt x="75" y="2009"/>
                    <a:pt x="125" y="2281"/>
                  </a:cubicBezTo>
                  <a:cubicBezTo>
                    <a:pt x="174" y="2430"/>
                    <a:pt x="224" y="2628"/>
                    <a:pt x="323" y="2752"/>
                  </a:cubicBezTo>
                  <a:cubicBezTo>
                    <a:pt x="521" y="3050"/>
                    <a:pt x="918" y="3124"/>
                    <a:pt x="1240" y="3174"/>
                  </a:cubicBezTo>
                  <a:lnTo>
                    <a:pt x="3571" y="3546"/>
                  </a:lnTo>
                  <a:cubicBezTo>
                    <a:pt x="4017" y="3620"/>
                    <a:pt x="4463" y="3719"/>
                    <a:pt x="4934" y="3719"/>
                  </a:cubicBezTo>
                  <a:cubicBezTo>
                    <a:pt x="5405" y="3719"/>
                    <a:pt x="5901" y="3670"/>
                    <a:pt x="6372" y="3620"/>
                  </a:cubicBezTo>
                  <a:lnTo>
                    <a:pt x="7859" y="3422"/>
                  </a:lnTo>
                  <a:cubicBezTo>
                    <a:pt x="8305" y="3372"/>
                    <a:pt x="8479" y="3149"/>
                    <a:pt x="8008" y="2852"/>
                  </a:cubicBezTo>
                  <a:cubicBezTo>
                    <a:pt x="7239" y="2281"/>
                    <a:pt x="6372" y="1885"/>
                    <a:pt x="5504" y="1463"/>
                  </a:cubicBezTo>
                  <a:cubicBezTo>
                    <a:pt x="4091" y="769"/>
                    <a:pt x="2678" y="100"/>
                    <a:pt x="1191" y="1"/>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124" name="Google Shape;124;p2"/>
            <p:cNvSpPr/>
            <p:nvPr/>
          </p:nvSpPr>
          <p:spPr>
            <a:xfrm>
              <a:off x="1214975" y="2327700"/>
              <a:ext cx="114050" cy="65100"/>
            </a:xfrm>
            <a:custGeom>
              <a:avLst/>
              <a:gdLst/>
              <a:ahLst/>
              <a:cxnLst/>
              <a:rect l="l" t="t" r="r" b="b"/>
              <a:pathLst>
                <a:path w="4562" h="2604" extrusionOk="0">
                  <a:moveTo>
                    <a:pt x="174" y="0"/>
                  </a:moveTo>
                  <a:cubicBezTo>
                    <a:pt x="194" y="3"/>
                    <a:pt x="214" y="6"/>
                    <a:pt x="235" y="9"/>
                  </a:cubicBezTo>
                  <a:lnTo>
                    <a:pt x="235" y="9"/>
                  </a:lnTo>
                  <a:cubicBezTo>
                    <a:pt x="216" y="4"/>
                    <a:pt x="196" y="0"/>
                    <a:pt x="174" y="0"/>
                  </a:cubicBezTo>
                  <a:close/>
                  <a:moveTo>
                    <a:pt x="235" y="9"/>
                  </a:moveTo>
                  <a:cubicBezTo>
                    <a:pt x="318" y="34"/>
                    <a:pt x="366" y="108"/>
                    <a:pt x="447" y="149"/>
                  </a:cubicBezTo>
                  <a:cubicBezTo>
                    <a:pt x="719" y="422"/>
                    <a:pt x="992" y="719"/>
                    <a:pt x="1240" y="992"/>
                  </a:cubicBezTo>
                  <a:cubicBezTo>
                    <a:pt x="937" y="916"/>
                    <a:pt x="634" y="884"/>
                    <a:pt x="309" y="884"/>
                  </a:cubicBezTo>
                  <a:cubicBezTo>
                    <a:pt x="208" y="884"/>
                    <a:pt x="106" y="887"/>
                    <a:pt x="1" y="893"/>
                  </a:cubicBezTo>
                  <a:cubicBezTo>
                    <a:pt x="546" y="1190"/>
                    <a:pt x="1067" y="1488"/>
                    <a:pt x="1612" y="1736"/>
                  </a:cubicBezTo>
                  <a:cubicBezTo>
                    <a:pt x="1508" y="1722"/>
                    <a:pt x="1404" y="1716"/>
                    <a:pt x="1300" y="1716"/>
                  </a:cubicBezTo>
                  <a:cubicBezTo>
                    <a:pt x="1032" y="1716"/>
                    <a:pt x="764" y="1756"/>
                    <a:pt x="496" y="1810"/>
                  </a:cubicBezTo>
                  <a:cubicBezTo>
                    <a:pt x="1091" y="2281"/>
                    <a:pt x="1835" y="2603"/>
                    <a:pt x="2579" y="2603"/>
                  </a:cubicBezTo>
                  <a:cubicBezTo>
                    <a:pt x="3198" y="2603"/>
                    <a:pt x="3818" y="2405"/>
                    <a:pt x="4413" y="2182"/>
                  </a:cubicBezTo>
                  <a:cubicBezTo>
                    <a:pt x="4463" y="2157"/>
                    <a:pt x="4562" y="2132"/>
                    <a:pt x="4562" y="2058"/>
                  </a:cubicBezTo>
                  <a:cubicBezTo>
                    <a:pt x="4562" y="1983"/>
                    <a:pt x="3942" y="1537"/>
                    <a:pt x="3843" y="1438"/>
                  </a:cubicBezTo>
                  <a:cubicBezTo>
                    <a:pt x="3521" y="1165"/>
                    <a:pt x="3099" y="942"/>
                    <a:pt x="2703" y="769"/>
                  </a:cubicBezTo>
                  <a:cubicBezTo>
                    <a:pt x="1952" y="357"/>
                    <a:pt x="1083" y="135"/>
                    <a:pt x="235" y="9"/>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125" name="Google Shape;125;p2"/>
            <p:cNvSpPr/>
            <p:nvPr/>
          </p:nvSpPr>
          <p:spPr>
            <a:xfrm>
              <a:off x="1444275" y="2183450"/>
              <a:ext cx="164250" cy="179375"/>
            </a:xfrm>
            <a:custGeom>
              <a:avLst/>
              <a:gdLst/>
              <a:ahLst/>
              <a:cxnLst/>
              <a:rect l="l" t="t" r="r" b="b"/>
              <a:pathLst>
                <a:path w="6570" h="7175" extrusionOk="0">
                  <a:moveTo>
                    <a:pt x="5233" y="1"/>
                  </a:moveTo>
                  <a:cubicBezTo>
                    <a:pt x="5162" y="1"/>
                    <a:pt x="5092" y="15"/>
                    <a:pt x="5033" y="44"/>
                  </a:cubicBezTo>
                  <a:cubicBezTo>
                    <a:pt x="4835" y="93"/>
                    <a:pt x="4711" y="217"/>
                    <a:pt x="4562" y="317"/>
                  </a:cubicBezTo>
                  <a:cubicBezTo>
                    <a:pt x="3446" y="1184"/>
                    <a:pt x="2480" y="2300"/>
                    <a:pt x="1736" y="3539"/>
                  </a:cubicBezTo>
                  <a:cubicBezTo>
                    <a:pt x="1067" y="4655"/>
                    <a:pt x="472" y="5820"/>
                    <a:pt x="1" y="7010"/>
                  </a:cubicBezTo>
                  <a:lnTo>
                    <a:pt x="1" y="7059"/>
                  </a:lnTo>
                  <a:cubicBezTo>
                    <a:pt x="1" y="7109"/>
                    <a:pt x="26" y="7134"/>
                    <a:pt x="75" y="7134"/>
                  </a:cubicBezTo>
                  <a:cubicBezTo>
                    <a:pt x="146" y="7162"/>
                    <a:pt x="219" y="7174"/>
                    <a:pt x="292" y="7174"/>
                  </a:cubicBezTo>
                  <a:cubicBezTo>
                    <a:pt x="475" y="7174"/>
                    <a:pt x="659" y="7098"/>
                    <a:pt x="819" y="7010"/>
                  </a:cubicBezTo>
                  <a:cubicBezTo>
                    <a:pt x="3050" y="5745"/>
                    <a:pt x="5107" y="3812"/>
                    <a:pt x="6396" y="1606"/>
                  </a:cubicBezTo>
                  <a:cubicBezTo>
                    <a:pt x="6471" y="1432"/>
                    <a:pt x="6570" y="1234"/>
                    <a:pt x="6520" y="1060"/>
                  </a:cubicBezTo>
                  <a:cubicBezTo>
                    <a:pt x="6471" y="936"/>
                    <a:pt x="6396" y="837"/>
                    <a:pt x="6347" y="713"/>
                  </a:cubicBezTo>
                  <a:cubicBezTo>
                    <a:pt x="6347" y="614"/>
                    <a:pt x="6396" y="540"/>
                    <a:pt x="6347" y="465"/>
                  </a:cubicBezTo>
                  <a:cubicBezTo>
                    <a:pt x="6273" y="242"/>
                    <a:pt x="5925" y="366"/>
                    <a:pt x="5702" y="242"/>
                  </a:cubicBezTo>
                  <a:cubicBezTo>
                    <a:pt x="5653" y="217"/>
                    <a:pt x="5578" y="168"/>
                    <a:pt x="5529" y="93"/>
                  </a:cubicBezTo>
                  <a:cubicBezTo>
                    <a:pt x="5454" y="33"/>
                    <a:pt x="5342" y="1"/>
                    <a:pt x="5233" y="1"/>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126" name="Google Shape;126;p2"/>
            <p:cNvSpPr/>
            <p:nvPr/>
          </p:nvSpPr>
          <p:spPr>
            <a:xfrm>
              <a:off x="1447375" y="2217375"/>
              <a:ext cx="120875" cy="146350"/>
            </a:xfrm>
            <a:custGeom>
              <a:avLst/>
              <a:gdLst/>
              <a:ahLst/>
              <a:cxnLst/>
              <a:rect l="l" t="t" r="r" b="b"/>
              <a:pathLst>
                <a:path w="4835" h="5854" extrusionOk="0">
                  <a:moveTo>
                    <a:pt x="4289" y="1"/>
                  </a:moveTo>
                  <a:lnTo>
                    <a:pt x="4289" y="1"/>
                  </a:lnTo>
                  <a:cubicBezTo>
                    <a:pt x="3446" y="546"/>
                    <a:pt x="2703" y="1240"/>
                    <a:pt x="2083" y="2058"/>
                  </a:cubicBezTo>
                  <a:cubicBezTo>
                    <a:pt x="1364" y="2951"/>
                    <a:pt x="744" y="3942"/>
                    <a:pt x="298" y="4934"/>
                  </a:cubicBezTo>
                  <a:cubicBezTo>
                    <a:pt x="125" y="5207"/>
                    <a:pt x="1" y="5504"/>
                    <a:pt x="75" y="5802"/>
                  </a:cubicBezTo>
                  <a:cubicBezTo>
                    <a:pt x="112" y="5839"/>
                    <a:pt x="158" y="5853"/>
                    <a:pt x="208" y="5853"/>
                  </a:cubicBezTo>
                  <a:cubicBezTo>
                    <a:pt x="324" y="5853"/>
                    <a:pt x="459" y="5772"/>
                    <a:pt x="546" y="5702"/>
                  </a:cubicBezTo>
                  <a:cubicBezTo>
                    <a:pt x="1463" y="4983"/>
                    <a:pt x="2281" y="4215"/>
                    <a:pt x="3099" y="3372"/>
                  </a:cubicBezTo>
                  <a:cubicBezTo>
                    <a:pt x="3793" y="2703"/>
                    <a:pt x="4463" y="1959"/>
                    <a:pt x="4835" y="1067"/>
                  </a:cubicBezTo>
                  <a:lnTo>
                    <a:pt x="4835" y="1067"/>
                  </a:lnTo>
                  <a:cubicBezTo>
                    <a:pt x="4661" y="1116"/>
                    <a:pt x="4438" y="1191"/>
                    <a:pt x="4264" y="1240"/>
                  </a:cubicBezTo>
                  <a:cubicBezTo>
                    <a:pt x="4463" y="992"/>
                    <a:pt x="4686" y="720"/>
                    <a:pt x="4810" y="422"/>
                  </a:cubicBezTo>
                  <a:lnTo>
                    <a:pt x="4810" y="422"/>
                  </a:lnTo>
                  <a:cubicBezTo>
                    <a:pt x="4512" y="546"/>
                    <a:pt x="4215" y="645"/>
                    <a:pt x="3942" y="844"/>
                  </a:cubicBezTo>
                  <a:cubicBezTo>
                    <a:pt x="4091" y="571"/>
                    <a:pt x="4190" y="273"/>
                    <a:pt x="4289" y="1"/>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127" name="Google Shape;127;p2"/>
            <p:cNvSpPr/>
            <p:nvPr/>
          </p:nvSpPr>
          <p:spPr>
            <a:xfrm>
              <a:off x="1255250" y="2171125"/>
              <a:ext cx="114675" cy="197500"/>
            </a:xfrm>
            <a:custGeom>
              <a:avLst/>
              <a:gdLst/>
              <a:ahLst/>
              <a:cxnLst/>
              <a:rect l="l" t="t" r="r" b="b"/>
              <a:pathLst>
                <a:path w="4587" h="7900" extrusionOk="0">
                  <a:moveTo>
                    <a:pt x="1038" y="1"/>
                  </a:moveTo>
                  <a:cubicBezTo>
                    <a:pt x="959" y="1"/>
                    <a:pt x="884" y="20"/>
                    <a:pt x="819" y="66"/>
                  </a:cubicBezTo>
                  <a:cubicBezTo>
                    <a:pt x="720" y="91"/>
                    <a:pt x="695" y="140"/>
                    <a:pt x="596" y="190"/>
                  </a:cubicBezTo>
                  <a:cubicBezTo>
                    <a:pt x="578" y="195"/>
                    <a:pt x="559" y="197"/>
                    <a:pt x="539" y="197"/>
                  </a:cubicBezTo>
                  <a:cubicBezTo>
                    <a:pt x="426" y="197"/>
                    <a:pt x="293" y="123"/>
                    <a:pt x="184" y="123"/>
                  </a:cubicBezTo>
                  <a:cubicBezTo>
                    <a:pt x="133" y="123"/>
                    <a:pt x="86" y="140"/>
                    <a:pt x="50" y="190"/>
                  </a:cubicBezTo>
                  <a:cubicBezTo>
                    <a:pt x="1" y="215"/>
                    <a:pt x="1" y="239"/>
                    <a:pt x="1" y="314"/>
                  </a:cubicBezTo>
                  <a:cubicBezTo>
                    <a:pt x="1" y="586"/>
                    <a:pt x="50" y="834"/>
                    <a:pt x="100" y="1107"/>
                  </a:cubicBezTo>
                  <a:cubicBezTo>
                    <a:pt x="249" y="1826"/>
                    <a:pt x="472" y="2545"/>
                    <a:pt x="794" y="3214"/>
                  </a:cubicBezTo>
                  <a:cubicBezTo>
                    <a:pt x="968" y="3660"/>
                    <a:pt x="1216" y="4082"/>
                    <a:pt x="1463" y="4503"/>
                  </a:cubicBezTo>
                  <a:cubicBezTo>
                    <a:pt x="1860" y="5148"/>
                    <a:pt x="2331" y="5767"/>
                    <a:pt x="2852" y="6387"/>
                  </a:cubicBezTo>
                  <a:cubicBezTo>
                    <a:pt x="3100" y="6685"/>
                    <a:pt x="3347" y="6957"/>
                    <a:pt x="3645" y="7255"/>
                  </a:cubicBezTo>
                  <a:cubicBezTo>
                    <a:pt x="3695" y="7329"/>
                    <a:pt x="4389" y="7899"/>
                    <a:pt x="4389" y="7899"/>
                  </a:cubicBezTo>
                  <a:cubicBezTo>
                    <a:pt x="4587" y="5842"/>
                    <a:pt x="4141" y="3710"/>
                    <a:pt x="3075" y="1876"/>
                  </a:cubicBezTo>
                  <a:cubicBezTo>
                    <a:pt x="2678" y="1181"/>
                    <a:pt x="2182" y="537"/>
                    <a:pt x="1439" y="115"/>
                  </a:cubicBezTo>
                  <a:cubicBezTo>
                    <a:pt x="1314" y="53"/>
                    <a:pt x="1171" y="1"/>
                    <a:pt x="1038" y="1"/>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128" name="Google Shape;128;p2"/>
            <p:cNvSpPr/>
            <p:nvPr/>
          </p:nvSpPr>
          <p:spPr>
            <a:xfrm>
              <a:off x="1290575" y="2260775"/>
              <a:ext cx="69975" cy="85600"/>
            </a:xfrm>
            <a:custGeom>
              <a:avLst/>
              <a:gdLst/>
              <a:ahLst/>
              <a:cxnLst/>
              <a:rect l="l" t="t" r="r" b="b"/>
              <a:pathLst>
                <a:path w="2799" h="3424" extrusionOk="0">
                  <a:moveTo>
                    <a:pt x="1687" y="0"/>
                  </a:moveTo>
                  <a:lnTo>
                    <a:pt x="1687" y="0"/>
                  </a:lnTo>
                  <a:cubicBezTo>
                    <a:pt x="1786" y="397"/>
                    <a:pt x="1811" y="843"/>
                    <a:pt x="1811" y="1239"/>
                  </a:cubicBezTo>
                  <a:cubicBezTo>
                    <a:pt x="1563" y="768"/>
                    <a:pt x="1265" y="372"/>
                    <a:pt x="893" y="25"/>
                  </a:cubicBezTo>
                  <a:lnTo>
                    <a:pt x="893" y="25"/>
                  </a:lnTo>
                  <a:cubicBezTo>
                    <a:pt x="992" y="446"/>
                    <a:pt x="1017" y="818"/>
                    <a:pt x="1042" y="1215"/>
                  </a:cubicBezTo>
                  <a:cubicBezTo>
                    <a:pt x="670" y="967"/>
                    <a:pt x="323" y="719"/>
                    <a:pt x="1" y="471"/>
                  </a:cubicBezTo>
                  <a:lnTo>
                    <a:pt x="1" y="471"/>
                  </a:lnTo>
                  <a:cubicBezTo>
                    <a:pt x="150" y="1190"/>
                    <a:pt x="521" y="1834"/>
                    <a:pt x="1017" y="2355"/>
                  </a:cubicBezTo>
                  <a:cubicBezTo>
                    <a:pt x="1315" y="2702"/>
                    <a:pt x="1786" y="3272"/>
                    <a:pt x="2232" y="3371"/>
                  </a:cubicBezTo>
                  <a:cubicBezTo>
                    <a:pt x="2312" y="3407"/>
                    <a:pt x="2381" y="3423"/>
                    <a:pt x="2441" y="3423"/>
                  </a:cubicBezTo>
                  <a:cubicBezTo>
                    <a:pt x="2749" y="3423"/>
                    <a:pt x="2798" y="2993"/>
                    <a:pt x="2777" y="2702"/>
                  </a:cubicBezTo>
                  <a:cubicBezTo>
                    <a:pt x="2753" y="2206"/>
                    <a:pt x="2629" y="1710"/>
                    <a:pt x="2430" y="1239"/>
                  </a:cubicBezTo>
                  <a:cubicBezTo>
                    <a:pt x="2356" y="992"/>
                    <a:pt x="2232" y="768"/>
                    <a:pt x="2108" y="570"/>
                  </a:cubicBezTo>
                  <a:cubicBezTo>
                    <a:pt x="2009" y="397"/>
                    <a:pt x="1736" y="149"/>
                    <a:pt x="1687" y="0"/>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129" name="Google Shape;129;p2"/>
            <p:cNvSpPr/>
            <p:nvPr/>
          </p:nvSpPr>
          <p:spPr>
            <a:xfrm>
              <a:off x="1395950" y="2131225"/>
              <a:ext cx="101025" cy="227025"/>
            </a:xfrm>
            <a:custGeom>
              <a:avLst/>
              <a:gdLst/>
              <a:ahLst/>
              <a:cxnLst/>
              <a:rect l="l" t="t" r="r" b="b"/>
              <a:pathLst>
                <a:path w="4041" h="9081" extrusionOk="0">
                  <a:moveTo>
                    <a:pt x="2570" y="1"/>
                  </a:moveTo>
                  <a:cubicBezTo>
                    <a:pt x="2319" y="1"/>
                    <a:pt x="2094" y="396"/>
                    <a:pt x="1934" y="596"/>
                  </a:cubicBezTo>
                  <a:cubicBezTo>
                    <a:pt x="1661" y="943"/>
                    <a:pt x="1413" y="1290"/>
                    <a:pt x="1190" y="1662"/>
                  </a:cubicBezTo>
                  <a:cubicBezTo>
                    <a:pt x="769" y="2381"/>
                    <a:pt x="446" y="3174"/>
                    <a:pt x="273" y="3992"/>
                  </a:cubicBezTo>
                  <a:cubicBezTo>
                    <a:pt x="25" y="5132"/>
                    <a:pt x="0" y="6298"/>
                    <a:pt x="248" y="7438"/>
                  </a:cubicBezTo>
                  <a:cubicBezTo>
                    <a:pt x="298" y="7859"/>
                    <a:pt x="347" y="8529"/>
                    <a:pt x="620" y="8876"/>
                  </a:cubicBezTo>
                  <a:cubicBezTo>
                    <a:pt x="709" y="9022"/>
                    <a:pt x="815" y="9080"/>
                    <a:pt x="922" y="9080"/>
                  </a:cubicBezTo>
                  <a:cubicBezTo>
                    <a:pt x="1143" y="9080"/>
                    <a:pt x="1371" y="8836"/>
                    <a:pt x="1488" y="8603"/>
                  </a:cubicBezTo>
                  <a:cubicBezTo>
                    <a:pt x="2182" y="7116"/>
                    <a:pt x="2777" y="5554"/>
                    <a:pt x="3347" y="4017"/>
                  </a:cubicBezTo>
                  <a:cubicBezTo>
                    <a:pt x="3495" y="3521"/>
                    <a:pt x="3669" y="3050"/>
                    <a:pt x="3843" y="2554"/>
                  </a:cubicBezTo>
                  <a:cubicBezTo>
                    <a:pt x="3966" y="2207"/>
                    <a:pt x="4041" y="1835"/>
                    <a:pt x="4016" y="1464"/>
                  </a:cubicBezTo>
                  <a:cubicBezTo>
                    <a:pt x="4016" y="1141"/>
                    <a:pt x="3867" y="472"/>
                    <a:pt x="3595" y="274"/>
                  </a:cubicBezTo>
                  <a:cubicBezTo>
                    <a:pt x="3499" y="188"/>
                    <a:pt x="3389" y="172"/>
                    <a:pt x="3275" y="172"/>
                  </a:cubicBezTo>
                  <a:cubicBezTo>
                    <a:pt x="3208" y="172"/>
                    <a:pt x="3139" y="177"/>
                    <a:pt x="3071" y="177"/>
                  </a:cubicBezTo>
                  <a:cubicBezTo>
                    <a:pt x="2958" y="177"/>
                    <a:pt x="2847" y="161"/>
                    <a:pt x="2752" y="75"/>
                  </a:cubicBezTo>
                  <a:cubicBezTo>
                    <a:pt x="2690" y="23"/>
                    <a:pt x="2629" y="1"/>
                    <a:pt x="2570" y="1"/>
                  </a:cubicBezTo>
                  <a:close/>
                </a:path>
              </a:pathLst>
            </a:custGeom>
            <a:solidFill>
              <a:srgbClr val="DEE9E9"/>
            </a:solidFill>
            <a:ln>
              <a:noFill/>
            </a:ln>
          </p:spPr>
          <p:txBody>
            <a:bodyPr spcFirstLastPara="1" wrap="square" lIns="91425" tIns="91425" rIns="91425" bIns="91425" anchor="ctr" anchorCtr="0">
              <a:noAutofit/>
            </a:bodyPr>
            <a:lstStyle/>
            <a:p>
              <a:endParaRPr/>
            </a:p>
          </p:txBody>
        </p:sp>
        <p:sp>
          <p:nvSpPr>
            <p:cNvPr id="130" name="Google Shape;130;p2"/>
            <p:cNvSpPr/>
            <p:nvPr/>
          </p:nvSpPr>
          <p:spPr>
            <a:xfrm>
              <a:off x="1403375" y="2201900"/>
              <a:ext cx="48975" cy="142550"/>
            </a:xfrm>
            <a:custGeom>
              <a:avLst/>
              <a:gdLst/>
              <a:ahLst/>
              <a:cxnLst/>
              <a:rect l="l" t="t" r="r" b="b"/>
              <a:pathLst>
                <a:path w="1959" h="5702" extrusionOk="0">
                  <a:moveTo>
                    <a:pt x="1339" y="0"/>
                  </a:moveTo>
                  <a:cubicBezTo>
                    <a:pt x="1067" y="446"/>
                    <a:pt x="843" y="892"/>
                    <a:pt x="620" y="1413"/>
                  </a:cubicBezTo>
                  <a:cubicBezTo>
                    <a:pt x="496" y="1710"/>
                    <a:pt x="323" y="2033"/>
                    <a:pt x="224" y="2330"/>
                  </a:cubicBezTo>
                  <a:cubicBezTo>
                    <a:pt x="1" y="3223"/>
                    <a:pt x="249" y="4437"/>
                    <a:pt x="472" y="5330"/>
                  </a:cubicBezTo>
                  <a:cubicBezTo>
                    <a:pt x="496" y="5503"/>
                    <a:pt x="596" y="5677"/>
                    <a:pt x="744" y="5702"/>
                  </a:cubicBezTo>
                  <a:lnTo>
                    <a:pt x="1488" y="3768"/>
                  </a:lnTo>
                  <a:cubicBezTo>
                    <a:pt x="1686" y="3223"/>
                    <a:pt x="1885" y="2702"/>
                    <a:pt x="1959" y="2157"/>
                  </a:cubicBezTo>
                  <a:lnTo>
                    <a:pt x="1959" y="2157"/>
                  </a:lnTo>
                  <a:cubicBezTo>
                    <a:pt x="1860" y="2281"/>
                    <a:pt x="1736" y="2355"/>
                    <a:pt x="1612" y="2454"/>
                  </a:cubicBezTo>
                  <a:cubicBezTo>
                    <a:pt x="1810" y="1810"/>
                    <a:pt x="1860" y="1165"/>
                    <a:pt x="1860" y="496"/>
                  </a:cubicBezTo>
                  <a:lnTo>
                    <a:pt x="1860" y="496"/>
                  </a:lnTo>
                  <a:cubicBezTo>
                    <a:pt x="1711" y="719"/>
                    <a:pt x="1562" y="967"/>
                    <a:pt x="1463" y="1239"/>
                  </a:cubicBezTo>
                  <a:cubicBezTo>
                    <a:pt x="1463" y="843"/>
                    <a:pt x="1389" y="421"/>
                    <a:pt x="1339" y="0"/>
                  </a:cubicBezTo>
                  <a:close/>
                </a:path>
              </a:pathLst>
            </a:custGeom>
            <a:solidFill>
              <a:srgbClr val="C2CACA"/>
            </a:solidFill>
            <a:ln>
              <a:noFill/>
            </a:ln>
          </p:spPr>
          <p:txBody>
            <a:bodyPr spcFirstLastPara="1" wrap="square" lIns="91425" tIns="91425" rIns="91425" bIns="91425" anchor="ctr" anchorCtr="0">
              <a:noAutofit/>
            </a:bodyPr>
            <a:lstStyle/>
            <a:p>
              <a:endParaRPr/>
            </a:p>
          </p:txBody>
        </p:sp>
        <p:sp>
          <p:nvSpPr>
            <p:cNvPr id="131" name="Google Shape;131;p2"/>
            <p:cNvSpPr/>
            <p:nvPr/>
          </p:nvSpPr>
          <p:spPr>
            <a:xfrm>
              <a:off x="1175925" y="2211700"/>
              <a:ext cx="175425" cy="169000"/>
            </a:xfrm>
            <a:custGeom>
              <a:avLst/>
              <a:gdLst/>
              <a:ahLst/>
              <a:cxnLst/>
              <a:rect l="l" t="t" r="r" b="b"/>
              <a:pathLst>
                <a:path w="7017" h="6760" extrusionOk="0">
                  <a:moveTo>
                    <a:pt x="1582" y="1"/>
                  </a:moveTo>
                  <a:cubicBezTo>
                    <a:pt x="1559" y="1"/>
                    <a:pt x="1536" y="2"/>
                    <a:pt x="1513" y="5"/>
                  </a:cubicBezTo>
                  <a:cubicBezTo>
                    <a:pt x="1315" y="54"/>
                    <a:pt x="1141" y="178"/>
                    <a:pt x="943" y="253"/>
                  </a:cubicBezTo>
                  <a:cubicBezTo>
                    <a:pt x="745" y="376"/>
                    <a:pt x="447" y="426"/>
                    <a:pt x="274" y="575"/>
                  </a:cubicBezTo>
                  <a:cubicBezTo>
                    <a:pt x="75" y="724"/>
                    <a:pt x="75" y="922"/>
                    <a:pt x="75" y="1120"/>
                  </a:cubicBezTo>
                  <a:cubicBezTo>
                    <a:pt x="75" y="1219"/>
                    <a:pt x="125" y="1244"/>
                    <a:pt x="75" y="1343"/>
                  </a:cubicBezTo>
                  <a:cubicBezTo>
                    <a:pt x="75" y="1442"/>
                    <a:pt x="26" y="1542"/>
                    <a:pt x="26" y="1616"/>
                  </a:cubicBezTo>
                  <a:cubicBezTo>
                    <a:pt x="1" y="1988"/>
                    <a:pt x="125" y="2459"/>
                    <a:pt x="373" y="2781"/>
                  </a:cubicBezTo>
                  <a:cubicBezTo>
                    <a:pt x="1761" y="4591"/>
                    <a:pt x="4091" y="5880"/>
                    <a:pt x="6198" y="6673"/>
                  </a:cubicBezTo>
                  <a:cubicBezTo>
                    <a:pt x="6322" y="6723"/>
                    <a:pt x="6459" y="6760"/>
                    <a:pt x="6582" y="6760"/>
                  </a:cubicBezTo>
                  <a:cubicBezTo>
                    <a:pt x="6706" y="6760"/>
                    <a:pt x="6818" y="6723"/>
                    <a:pt x="6892" y="6623"/>
                  </a:cubicBezTo>
                  <a:cubicBezTo>
                    <a:pt x="7016" y="6450"/>
                    <a:pt x="6942" y="6252"/>
                    <a:pt x="6868" y="6053"/>
                  </a:cubicBezTo>
                  <a:cubicBezTo>
                    <a:pt x="6520" y="5260"/>
                    <a:pt x="6000" y="4492"/>
                    <a:pt x="5455" y="3698"/>
                  </a:cubicBezTo>
                  <a:cubicBezTo>
                    <a:pt x="5281" y="3500"/>
                    <a:pt x="5132" y="3302"/>
                    <a:pt x="4984" y="3079"/>
                  </a:cubicBezTo>
                  <a:cubicBezTo>
                    <a:pt x="4165" y="2013"/>
                    <a:pt x="3298" y="922"/>
                    <a:pt x="2133" y="203"/>
                  </a:cubicBezTo>
                  <a:cubicBezTo>
                    <a:pt x="1955" y="92"/>
                    <a:pt x="1777" y="1"/>
                    <a:pt x="1582"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32" name="Google Shape;132;p2"/>
            <p:cNvSpPr/>
            <p:nvPr/>
          </p:nvSpPr>
          <p:spPr>
            <a:xfrm>
              <a:off x="1235425" y="2270675"/>
              <a:ext cx="104775" cy="101675"/>
            </a:xfrm>
            <a:custGeom>
              <a:avLst/>
              <a:gdLst/>
              <a:ahLst/>
              <a:cxnLst/>
              <a:rect l="l" t="t" r="r" b="b"/>
              <a:pathLst>
                <a:path w="4191" h="4067" extrusionOk="0">
                  <a:moveTo>
                    <a:pt x="794" y="1"/>
                  </a:moveTo>
                  <a:cubicBezTo>
                    <a:pt x="801" y="18"/>
                    <a:pt x="811" y="35"/>
                    <a:pt x="824" y="52"/>
                  </a:cubicBezTo>
                  <a:lnTo>
                    <a:pt x="824" y="52"/>
                  </a:lnTo>
                  <a:cubicBezTo>
                    <a:pt x="814" y="35"/>
                    <a:pt x="804" y="18"/>
                    <a:pt x="794" y="1"/>
                  </a:cubicBezTo>
                  <a:close/>
                  <a:moveTo>
                    <a:pt x="348" y="1463"/>
                  </a:moveTo>
                  <a:lnTo>
                    <a:pt x="348" y="1463"/>
                  </a:lnTo>
                  <a:cubicBezTo>
                    <a:pt x="355" y="1465"/>
                    <a:pt x="362" y="1467"/>
                    <a:pt x="369" y="1468"/>
                  </a:cubicBezTo>
                  <a:lnTo>
                    <a:pt x="369" y="1468"/>
                  </a:lnTo>
                  <a:cubicBezTo>
                    <a:pt x="362" y="1466"/>
                    <a:pt x="355" y="1465"/>
                    <a:pt x="348" y="1463"/>
                  </a:cubicBezTo>
                  <a:close/>
                  <a:moveTo>
                    <a:pt x="824" y="52"/>
                  </a:moveTo>
                  <a:cubicBezTo>
                    <a:pt x="982" y="330"/>
                    <a:pt x="1100" y="587"/>
                    <a:pt x="1240" y="843"/>
                  </a:cubicBezTo>
                  <a:cubicBezTo>
                    <a:pt x="868" y="571"/>
                    <a:pt x="422" y="372"/>
                    <a:pt x="1" y="273"/>
                  </a:cubicBezTo>
                  <a:lnTo>
                    <a:pt x="1" y="273"/>
                  </a:lnTo>
                  <a:cubicBezTo>
                    <a:pt x="348" y="695"/>
                    <a:pt x="670" y="1141"/>
                    <a:pt x="1017" y="1538"/>
                  </a:cubicBezTo>
                  <a:cubicBezTo>
                    <a:pt x="802" y="1514"/>
                    <a:pt x="564" y="1513"/>
                    <a:pt x="369" y="1468"/>
                  </a:cubicBezTo>
                  <a:lnTo>
                    <a:pt x="369" y="1468"/>
                  </a:lnTo>
                  <a:cubicBezTo>
                    <a:pt x="621" y="1538"/>
                    <a:pt x="1048" y="1964"/>
                    <a:pt x="1265" y="2133"/>
                  </a:cubicBezTo>
                  <a:cubicBezTo>
                    <a:pt x="1587" y="2306"/>
                    <a:pt x="1860" y="2529"/>
                    <a:pt x="2157" y="2703"/>
                  </a:cubicBezTo>
                  <a:cubicBezTo>
                    <a:pt x="2827" y="3149"/>
                    <a:pt x="3471" y="3620"/>
                    <a:pt x="4116" y="4066"/>
                  </a:cubicBezTo>
                  <a:cubicBezTo>
                    <a:pt x="4190" y="4017"/>
                    <a:pt x="4116" y="3917"/>
                    <a:pt x="4091" y="3818"/>
                  </a:cubicBezTo>
                  <a:cubicBezTo>
                    <a:pt x="3769" y="3322"/>
                    <a:pt x="3570" y="2827"/>
                    <a:pt x="3198" y="2380"/>
                  </a:cubicBezTo>
                  <a:cubicBezTo>
                    <a:pt x="2777" y="1860"/>
                    <a:pt x="2380" y="1414"/>
                    <a:pt x="1909" y="943"/>
                  </a:cubicBezTo>
                  <a:cubicBezTo>
                    <a:pt x="1736" y="744"/>
                    <a:pt x="1538" y="596"/>
                    <a:pt x="1364" y="422"/>
                  </a:cubicBezTo>
                  <a:cubicBezTo>
                    <a:pt x="1230" y="355"/>
                    <a:pt x="935" y="208"/>
                    <a:pt x="824" y="52"/>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133" name="Google Shape;133;p2"/>
            <p:cNvSpPr/>
            <p:nvPr/>
          </p:nvSpPr>
          <p:spPr>
            <a:xfrm>
              <a:off x="1325900" y="2118575"/>
              <a:ext cx="93625" cy="244625"/>
            </a:xfrm>
            <a:custGeom>
              <a:avLst/>
              <a:gdLst/>
              <a:ahLst/>
              <a:cxnLst/>
              <a:rect l="l" t="t" r="r" b="b"/>
              <a:pathLst>
                <a:path w="3745" h="9785" extrusionOk="0">
                  <a:moveTo>
                    <a:pt x="2204" y="0"/>
                  </a:moveTo>
                  <a:cubicBezTo>
                    <a:pt x="2000" y="0"/>
                    <a:pt x="1793" y="215"/>
                    <a:pt x="1572" y="215"/>
                  </a:cubicBezTo>
                  <a:cubicBezTo>
                    <a:pt x="1552" y="215"/>
                    <a:pt x="1533" y="213"/>
                    <a:pt x="1513" y="210"/>
                  </a:cubicBezTo>
                  <a:cubicBezTo>
                    <a:pt x="1414" y="185"/>
                    <a:pt x="1364" y="160"/>
                    <a:pt x="1265" y="110"/>
                  </a:cubicBezTo>
                  <a:cubicBezTo>
                    <a:pt x="1249" y="108"/>
                    <a:pt x="1234" y="106"/>
                    <a:pt x="1218" y="106"/>
                  </a:cubicBezTo>
                  <a:cubicBezTo>
                    <a:pt x="1090" y="106"/>
                    <a:pt x="982" y="193"/>
                    <a:pt x="893" y="259"/>
                  </a:cubicBezTo>
                  <a:cubicBezTo>
                    <a:pt x="819" y="358"/>
                    <a:pt x="745" y="507"/>
                    <a:pt x="720" y="631"/>
                  </a:cubicBezTo>
                  <a:cubicBezTo>
                    <a:pt x="398" y="1474"/>
                    <a:pt x="150" y="2341"/>
                    <a:pt x="50" y="3234"/>
                  </a:cubicBezTo>
                  <a:cubicBezTo>
                    <a:pt x="1" y="4052"/>
                    <a:pt x="199" y="4721"/>
                    <a:pt x="373" y="5514"/>
                  </a:cubicBezTo>
                  <a:cubicBezTo>
                    <a:pt x="745" y="7027"/>
                    <a:pt x="1364" y="8539"/>
                    <a:pt x="2480" y="9679"/>
                  </a:cubicBezTo>
                  <a:cubicBezTo>
                    <a:pt x="2521" y="9740"/>
                    <a:pt x="2578" y="9785"/>
                    <a:pt x="2653" y="9785"/>
                  </a:cubicBezTo>
                  <a:cubicBezTo>
                    <a:pt x="2669" y="9785"/>
                    <a:pt x="2685" y="9783"/>
                    <a:pt x="2703" y="9778"/>
                  </a:cubicBezTo>
                  <a:cubicBezTo>
                    <a:pt x="2728" y="9778"/>
                    <a:pt x="2753" y="9754"/>
                    <a:pt x="2802" y="9729"/>
                  </a:cubicBezTo>
                  <a:cubicBezTo>
                    <a:pt x="3050" y="9456"/>
                    <a:pt x="3149" y="9109"/>
                    <a:pt x="3248" y="8737"/>
                  </a:cubicBezTo>
                  <a:cubicBezTo>
                    <a:pt x="3620" y="7374"/>
                    <a:pt x="3695" y="5985"/>
                    <a:pt x="3695" y="4548"/>
                  </a:cubicBezTo>
                  <a:cubicBezTo>
                    <a:pt x="3695" y="4449"/>
                    <a:pt x="3695" y="4399"/>
                    <a:pt x="3744" y="4325"/>
                  </a:cubicBezTo>
                  <a:cubicBezTo>
                    <a:pt x="3744" y="3928"/>
                    <a:pt x="3744" y="3482"/>
                    <a:pt x="3695" y="3085"/>
                  </a:cubicBezTo>
                  <a:cubicBezTo>
                    <a:pt x="3620" y="2713"/>
                    <a:pt x="3521" y="2366"/>
                    <a:pt x="3397" y="2044"/>
                  </a:cubicBezTo>
                  <a:cubicBezTo>
                    <a:pt x="3298" y="1672"/>
                    <a:pt x="3149" y="1251"/>
                    <a:pt x="3025" y="879"/>
                  </a:cubicBezTo>
                  <a:cubicBezTo>
                    <a:pt x="2951" y="606"/>
                    <a:pt x="2703" y="383"/>
                    <a:pt x="2480" y="185"/>
                  </a:cubicBezTo>
                  <a:cubicBezTo>
                    <a:pt x="2406" y="110"/>
                    <a:pt x="2356" y="61"/>
                    <a:pt x="2282" y="11"/>
                  </a:cubicBezTo>
                  <a:cubicBezTo>
                    <a:pt x="2256" y="3"/>
                    <a:pt x="2230" y="0"/>
                    <a:pt x="2204"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34" name="Google Shape;134;p2"/>
            <p:cNvSpPr/>
            <p:nvPr/>
          </p:nvSpPr>
          <p:spPr>
            <a:xfrm>
              <a:off x="1353800" y="2175250"/>
              <a:ext cx="49600" cy="165950"/>
            </a:xfrm>
            <a:custGeom>
              <a:avLst/>
              <a:gdLst/>
              <a:ahLst/>
              <a:cxnLst/>
              <a:rect l="l" t="t" r="r" b="b"/>
              <a:pathLst>
                <a:path w="1984" h="6638" extrusionOk="0">
                  <a:moveTo>
                    <a:pt x="1959" y="2628"/>
                  </a:moveTo>
                  <a:cubicBezTo>
                    <a:pt x="1954" y="2634"/>
                    <a:pt x="1950" y="2641"/>
                    <a:pt x="1947" y="2649"/>
                  </a:cubicBezTo>
                  <a:lnTo>
                    <a:pt x="1947" y="2649"/>
                  </a:lnTo>
                  <a:cubicBezTo>
                    <a:pt x="1951" y="2642"/>
                    <a:pt x="1955" y="2635"/>
                    <a:pt x="1959" y="2628"/>
                  </a:cubicBezTo>
                  <a:close/>
                  <a:moveTo>
                    <a:pt x="248" y="0"/>
                  </a:moveTo>
                  <a:cubicBezTo>
                    <a:pt x="75" y="793"/>
                    <a:pt x="0" y="1636"/>
                    <a:pt x="50" y="2479"/>
                  </a:cubicBezTo>
                  <a:cubicBezTo>
                    <a:pt x="100" y="3173"/>
                    <a:pt x="174" y="3917"/>
                    <a:pt x="372" y="4636"/>
                  </a:cubicBezTo>
                  <a:cubicBezTo>
                    <a:pt x="471" y="5008"/>
                    <a:pt x="595" y="5379"/>
                    <a:pt x="719" y="5726"/>
                  </a:cubicBezTo>
                  <a:cubicBezTo>
                    <a:pt x="794" y="5974"/>
                    <a:pt x="893" y="6470"/>
                    <a:pt x="1141" y="6594"/>
                  </a:cubicBezTo>
                  <a:cubicBezTo>
                    <a:pt x="1197" y="6624"/>
                    <a:pt x="1250" y="6637"/>
                    <a:pt x="1298" y="6637"/>
                  </a:cubicBezTo>
                  <a:cubicBezTo>
                    <a:pt x="1778" y="6637"/>
                    <a:pt x="1862" y="5300"/>
                    <a:pt x="1884" y="5008"/>
                  </a:cubicBezTo>
                  <a:lnTo>
                    <a:pt x="1984" y="3793"/>
                  </a:lnTo>
                  <a:lnTo>
                    <a:pt x="1984" y="3173"/>
                  </a:lnTo>
                  <a:cubicBezTo>
                    <a:pt x="1984" y="3103"/>
                    <a:pt x="1896" y="2771"/>
                    <a:pt x="1947" y="2649"/>
                  </a:cubicBezTo>
                  <a:lnTo>
                    <a:pt x="1947" y="2649"/>
                  </a:lnTo>
                  <a:cubicBezTo>
                    <a:pt x="1826" y="2866"/>
                    <a:pt x="1682" y="3105"/>
                    <a:pt x="1562" y="3297"/>
                  </a:cubicBezTo>
                  <a:cubicBezTo>
                    <a:pt x="1612" y="2305"/>
                    <a:pt x="1562" y="1363"/>
                    <a:pt x="1290" y="397"/>
                  </a:cubicBezTo>
                  <a:cubicBezTo>
                    <a:pt x="1190" y="769"/>
                    <a:pt x="1066" y="1165"/>
                    <a:pt x="942" y="1537"/>
                  </a:cubicBezTo>
                  <a:cubicBezTo>
                    <a:pt x="695" y="1016"/>
                    <a:pt x="471" y="521"/>
                    <a:pt x="248"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135" name="Google Shape;135;p2"/>
            <p:cNvSpPr/>
            <p:nvPr/>
          </p:nvSpPr>
          <p:spPr>
            <a:xfrm>
              <a:off x="1423825" y="2164175"/>
              <a:ext cx="131425" cy="195800"/>
            </a:xfrm>
            <a:custGeom>
              <a:avLst/>
              <a:gdLst/>
              <a:ahLst/>
              <a:cxnLst/>
              <a:rect l="l" t="t" r="r" b="b"/>
              <a:pathLst>
                <a:path w="5257" h="7832" extrusionOk="0">
                  <a:moveTo>
                    <a:pt x="4359" y="0"/>
                  </a:moveTo>
                  <a:cubicBezTo>
                    <a:pt x="3935" y="0"/>
                    <a:pt x="3246" y="564"/>
                    <a:pt x="3000" y="765"/>
                  </a:cubicBezTo>
                  <a:cubicBezTo>
                    <a:pt x="2554" y="1137"/>
                    <a:pt x="2157" y="1583"/>
                    <a:pt x="1810" y="2054"/>
                  </a:cubicBezTo>
                  <a:cubicBezTo>
                    <a:pt x="1067" y="2996"/>
                    <a:pt x="521" y="4062"/>
                    <a:pt x="174" y="5227"/>
                  </a:cubicBezTo>
                  <a:cubicBezTo>
                    <a:pt x="50" y="5798"/>
                    <a:pt x="1" y="6343"/>
                    <a:pt x="1" y="6938"/>
                  </a:cubicBezTo>
                  <a:cubicBezTo>
                    <a:pt x="1" y="7139"/>
                    <a:pt x="99" y="7832"/>
                    <a:pt x="362" y="7832"/>
                  </a:cubicBezTo>
                  <a:cubicBezTo>
                    <a:pt x="422" y="7832"/>
                    <a:pt x="492" y="7795"/>
                    <a:pt x="571" y="7706"/>
                  </a:cubicBezTo>
                  <a:cubicBezTo>
                    <a:pt x="1017" y="7260"/>
                    <a:pt x="1488" y="6740"/>
                    <a:pt x="1909" y="6293"/>
                  </a:cubicBezTo>
                  <a:cubicBezTo>
                    <a:pt x="2529" y="5674"/>
                    <a:pt x="3124" y="5029"/>
                    <a:pt x="3645" y="4310"/>
                  </a:cubicBezTo>
                  <a:cubicBezTo>
                    <a:pt x="4215" y="3567"/>
                    <a:pt x="4711" y="2724"/>
                    <a:pt x="5033" y="1831"/>
                  </a:cubicBezTo>
                  <a:cubicBezTo>
                    <a:pt x="5256" y="1385"/>
                    <a:pt x="5157" y="1063"/>
                    <a:pt x="5083" y="592"/>
                  </a:cubicBezTo>
                  <a:cubicBezTo>
                    <a:pt x="5083" y="517"/>
                    <a:pt x="5033" y="443"/>
                    <a:pt x="5008" y="393"/>
                  </a:cubicBezTo>
                  <a:cubicBezTo>
                    <a:pt x="4959" y="344"/>
                    <a:pt x="4835" y="344"/>
                    <a:pt x="4735" y="270"/>
                  </a:cubicBezTo>
                  <a:cubicBezTo>
                    <a:pt x="4636" y="220"/>
                    <a:pt x="4612" y="71"/>
                    <a:pt x="4488" y="22"/>
                  </a:cubicBezTo>
                  <a:cubicBezTo>
                    <a:pt x="4449" y="7"/>
                    <a:pt x="4405" y="0"/>
                    <a:pt x="4359"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36" name="Google Shape;136;p2"/>
            <p:cNvSpPr/>
            <p:nvPr/>
          </p:nvSpPr>
          <p:spPr>
            <a:xfrm>
              <a:off x="1439250" y="2191975"/>
              <a:ext cx="73225" cy="146150"/>
            </a:xfrm>
            <a:custGeom>
              <a:avLst/>
              <a:gdLst/>
              <a:ahLst/>
              <a:cxnLst/>
              <a:rect l="l" t="t" r="r" b="b"/>
              <a:pathLst>
                <a:path w="2929" h="5846" extrusionOk="0">
                  <a:moveTo>
                    <a:pt x="2929" y="1612"/>
                  </a:moveTo>
                  <a:lnTo>
                    <a:pt x="2929" y="1612"/>
                  </a:lnTo>
                  <a:cubicBezTo>
                    <a:pt x="2920" y="1618"/>
                    <a:pt x="2912" y="1625"/>
                    <a:pt x="2903" y="1634"/>
                  </a:cubicBezTo>
                  <a:lnTo>
                    <a:pt x="2903" y="1634"/>
                  </a:lnTo>
                  <a:cubicBezTo>
                    <a:pt x="2912" y="1627"/>
                    <a:pt x="2920" y="1619"/>
                    <a:pt x="2929" y="1612"/>
                  </a:cubicBezTo>
                  <a:close/>
                  <a:moveTo>
                    <a:pt x="2879" y="0"/>
                  </a:moveTo>
                  <a:lnTo>
                    <a:pt x="2879" y="0"/>
                  </a:lnTo>
                  <a:cubicBezTo>
                    <a:pt x="2259" y="645"/>
                    <a:pt x="1739" y="1364"/>
                    <a:pt x="1317" y="2132"/>
                  </a:cubicBezTo>
                  <a:cubicBezTo>
                    <a:pt x="921" y="2826"/>
                    <a:pt x="623" y="3570"/>
                    <a:pt x="350" y="4314"/>
                  </a:cubicBezTo>
                  <a:cubicBezTo>
                    <a:pt x="227" y="4686"/>
                    <a:pt x="103" y="5082"/>
                    <a:pt x="53" y="5454"/>
                  </a:cubicBezTo>
                  <a:cubicBezTo>
                    <a:pt x="0" y="5730"/>
                    <a:pt x="45" y="5846"/>
                    <a:pt x="147" y="5846"/>
                  </a:cubicBezTo>
                  <a:cubicBezTo>
                    <a:pt x="237" y="5846"/>
                    <a:pt x="372" y="5754"/>
                    <a:pt x="524" y="5603"/>
                  </a:cubicBezTo>
                  <a:cubicBezTo>
                    <a:pt x="1069" y="5008"/>
                    <a:pt x="1565" y="4388"/>
                    <a:pt x="1962" y="3719"/>
                  </a:cubicBezTo>
                  <a:cubicBezTo>
                    <a:pt x="2185" y="3372"/>
                    <a:pt x="2383" y="3049"/>
                    <a:pt x="2532" y="2678"/>
                  </a:cubicBezTo>
                  <a:cubicBezTo>
                    <a:pt x="2626" y="2466"/>
                    <a:pt x="2743" y="1805"/>
                    <a:pt x="2903" y="1634"/>
                  </a:cubicBezTo>
                  <a:lnTo>
                    <a:pt x="2903" y="1634"/>
                  </a:lnTo>
                  <a:cubicBezTo>
                    <a:pt x="2662" y="1847"/>
                    <a:pt x="2399" y="2015"/>
                    <a:pt x="2135" y="2207"/>
                  </a:cubicBezTo>
                  <a:cubicBezTo>
                    <a:pt x="2433" y="1488"/>
                    <a:pt x="2681" y="744"/>
                    <a:pt x="2879"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137" name="Google Shape;137;p2"/>
            <p:cNvSpPr/>
            <p:nvPr/>
          </p:nvSpPr>
          <p:spPr>
            <a:xfrm>
              <a:off x="1139375" y="2384300"/>
              <a:ext cx="200825" cy="79400"/>
            </a:xfrm>
            <a:custGeom>
              <a:avLst/>
              <a:gdLst/>
              <a:ahLst/>
              <a:cxnLst/>
              <a:rect l="l" t="t" r="r" b="b"/>
              <a:pathLst>
                <a:path w="8033" h="3176" extrusionOk="0">
                  <a:moveTo>
                    <a:pt x="4064" y="0"/>
                  </a:moveTo>
                  <a:cubicBezTo>
                    <a:pt x="2882" y="0"/>
                    <a:pt x="1700" y="114"/>
                    <a:pt x="645" y="612"/>
                  </a:cubicBezTo>
                  <a:cubicBezTo>
                    <a:pt x="496" y="686"/>
                    <a:pt x="298" y="761"/>
                    <a:pt x="223" y="934"/>
                  </a:cubicBezTo>
                  <a:cubicBezTo>
                    <a:pt x="0" y="1207"/>
                    <a:pt x="25" y="1579"/>
                    <a:pt x="124" y="1926"/>
                  </a:cubicBezTo>
                  <a:cubicBezTo>
                    <a:pt x="149" y="2025"/>
                    <a:pt x="223" y="2124"/>
                    <a:pt x="273" y="2248"/>
                  </a:cubicBezTo>
                  <a:cubicBezTo>
                    <a:pt x="372" y="2422"/>
                    <a:pt x="521" y="2570"/>
                    <a:pt x="670" y="2694"/>
                  </a:cubicBezTo>
                  <a:cubicBezTo>
                    <a:pt x="1119" y="3036"/>
                    <a:pt x="1734" y="3176"/>
                    <a:pt x="2324" y="3176"/>
                  </a:cubicBezTo>
                  <a:cubicBezTo>
                    <a:pt x="2418" y="3176"/>
                    <a:pt x="2511" y="3172"/>
                    <a:pt x="2603" y="3165"/>
                  </a:cubicBezTo>
                  <a:cubicBezTo>
                    <a:pt x="3272" y="3091"/>
                    <a:pt x="3942" y="2843"/>
                    <a:pt x="4562" y="2620"/>
                  </a:cubicBezTo>
                  <a:cubicBezTo>
                    <a:pt x="5107" y="2422"/>
                    <a:pt x="5702" y="2223"/>
                    <a:pt x="6247" y="2000"/>
                  </a:cubicBezTo>
                  <a:cubicBezTo>
                    <a:pt x="6693" y="1851"/>
                    <a:pt x="7115" y="1703"/>
                    <a:pt x="7437" y="1380"/>
                  </a:cubicBezTo>
                  <a:cubicBezTo>
                    <a:pt x="7834" y="1009"/>
                    <a:pt x="8032" y="364"/>
                    <a:pt x="7338" y="265"/>
                  </a:cubicBezTo>
                  <a:cubicBezTo>
                    <a:pt x="6569" y="67"/>
                    <a:pt x="5727" y="67"/>
                    <a:pt x="4933" y="17"/>
                  </a:cubicBezTo>
                  <a:cubicBezTo>
                    <a:pt x="4645" y="7"/>
                    <a:pt x="4355" y="0"/>
                    <a:pt x="4064"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38" name="Google Shape;138;p2"/>
            <p:cNvSpPr/>
            <p:nvPr/>
          </p:nvSpPr>
          <p:spPr>
            <a:xfrm>
              <a:off x="1165400" y="2390575"/>
              <a:ext cx="165500" cy="51800"/>
            </a:xfrm>
            <a:custGeom>
              <a:avLst/>
              <a:gdLst/>
              <a:ahLst/>
              <a:cxnLst/>
              <a:rect l="l" t="t" r="r" b="b"/>
              <a:pathLst>
                <a:path w="6620" h="2072" extrusionOk="0">
                  <a:moveTo>
                    <a:pt x="4714" y="0"/>
                  </a:moveTo>
                  <a:cubicBezTo>
                    <a:pt x="4289" y="0"/>
                    <a:pt x="3864" y="33"/>
                    <a:pt x="3446" y="88"/>
                  </a:cubicBezTo>
                  <a:cubicBezTo>
                    <a:pt x="2802" y="138"/>
                    <a:pt x="2182" y="237"/>
                    <a:pt x="1562" y="485"/>
                  </a:cubicBezTo>
                  <a:cubicBezTo>
                    <a:pt x="1042" y="683"/>
                    <a:pt x="496" y="981"/>
                    <a:pt x="0" y="1253"/>
                  </a:cubicBezTo>
                  <a:cubicBezTo>
                    <a:pt x="719" y="1204"/>
                    <a:pt x="1438" y="1105"/>
                    <a:pt x="2157" y="1055"/>
                  </a:cubicBezTo>
                  <a:lnTo>
                    <a:pt x="2157" y="1055"/>
                  </a:lnTo>
                  <a:cubicBezTo>
                    <a:pt x="1736" y="1253"/>
                    <a:pt x="1413" y="1551"/>
                    <a:pt x="1116" y="1873"/>
                  </a:cubicBezTo>
                  <a:cubicBezTo>
                    <a:pt x="1711" y="1724"/>
                    <a:pt x="2331" y="1600"/>
                    <a:pt x="2926" y="1452"/>
                  </a:cubicBezTo>
                  <a:lnTo>
                    <a:pt x="2926" y="1452"/>
                  </a:lnTo>
                  <a:cubicBezTo>
                    <a:pt x="2727" y="1700"/>
                    <a:pt x="2479" y="1923"/>
                    <a:pt x="2231" y="2071"/>
                  </a:cubicBezTo>
                  <a:cubicBezTo>
                    <a:pt x="3669" y="1923"/>
                    <a:pt x="5132" y="1675"/>
                    <a:pt x="6272" y="807"/>
                  </a:cubicBezTo>
                  <a:cubicBezTo>
                    <a:pt x="6446" y="683"/>
                    <a:pt x="6619" y="435"/>
                    <a:pt x="6396" y="212"/>
                  </a:cubicBezTo>
                  <a:cubicBezTo>
                    <a:pt x="6247" y="88"/>
                    <a:pt x="5876" y="88"/>
                    <a:pt x="5702" y="63"/>
                  </a:cubicBezTo>
                  <a:cubicBezTo>
                    <a:pt x="5376" y="20"/>
                    <a:pt x="5045" y="0"/>
                    <a:pt x="4714"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139" name="Google Shape;139;p2"/>
            <p:cNvSpPr/>
            <p:nvPr/>
          </p:nvSpPr>
          <p:spPr>
            <a:xfrm>
              <a:off x="1168500" y="2432525"/>
              <a:ext cx="187800" cy="148275"/>
            </a:xfrm>
            <a:custGeom>
              <a:avLst/>
              <a:gdLst/>
              <a:ahLst/>
              <a:cxnLst/>
              <a:rect l="l" t="t" r="r" b="b"/>
              <a:pathLst>
                <a:path w="7512" h="5931" extrusionOk="0">
                  <a:moveTo>
                    <a:pt x="6503" y="0"/>
                  </a:moveTo>
                  <a:cubicBezTo>
                    <a:pt x="6208" y="0"/>
                    <a:pt x="5885" y="173"/>
                    <a:pt x="5652" y="269"/>
                  </a:cubicBezTo>
                  <a:cubicBezTo>
                    <a:pt x="5181" y="493"/>
                    <a:pt x="4710" y="740"/>
                    <a:pt x="4264" y="988"/>
                  </a:cubicBezTo>
                  <a:cubicBezTo>
                    <a:pt x="3719" y="1261"/>
                    <a:pt x="3223" y="1558"/>
                    <a:pt x="2727" y="1906"/>
                  </a:cubicBezTo>
                  <a:cubicBezTo>
                    <a:pt x="2281" y="2228"/>
                    <a:pt x="1810" y="2525"/>
                    <a:pt x="1364" y="2897"/>
                  </a:cubicBezTo>
                  <a:cubicBezTo>
                    <a:pt x="942" y="3269"/>
                    <a:pt x="620" y="3641"/>
                    <a:pt x="248" y="4112"/>
                  </a:cubicBezTo>
                  <a:cubicBezTo>
                    <a:pt x="149" y="4236"/>
                    <a:pt x="75" y="4360"/>
                    <a:pt x="50" y="4508"/>
                  </a:cubicBezTo>
                  <a:cubicBezTo>
                    <a:pt x="0" y="4657"/>
                    <a:pt x="50" y="4855"/>
                    <a:pt x="174" y="4905"/>
                  </a:cubicBezTo>
                  <a:cubicBezTo>
                    <a:pt x="223" y="4955"/>
                    <a:pt x="323" y="4979"/>
                    <a:pt x="347" y="5029"/>
                  </a:cubicBezTo>
                  <a:cubicBezTo>
                    <a:pt x="447" y="5128"/>
                    <a:pt x="372" y="5326"/>
                    <a:pt x="471" y="5401"/>
                  </a:cubicBezTo>
                  <a:cubicBezTo>
                    <a:pt x="546" y="5475"/>
                    <a:pt x="595" y="5475"/>
                    <a:pt x="670" y="5500"/>
                  </a:cubicBezTo>
                  <a:cubicBezTo>
                    <a:pt x="942" y="5574"/>
                    <a:pt x="1116" y="5822"/>
                    <a:pt x="1413" y="5897"/>
                  </a:cubicBezTo>
                  <a:cubicBezTo>
                    <a:pt x="1472" y="5920"/>
                    <a:pt x="1533" y="5931"/>
                    <a:pt x="1596" y="5931"/>
                  </a:cubicBezTo>
                  <a:cubicBezTo>
                    <a:pt x="2063" y="5931"/>
                    <a:pt x="2620" y="5344"/>
                    <a:pt x="2926" y="5103"/>
                  </a:cubicBezTo>
                  <a:lnTo>
                    <a:pt x="4215" y="4087"/>
                  </a:lnTo>
                  <a:cubicBezTo>
                    <a:pt x="4909" y="3393"/>
                    <a:pt x="5528" y="2773"/>
                    <a:pt x="6074" y="2129"/>
                  </a:cubicBezTo>
                  <a:cubicBezTo>
                    <a:pt x="6371" y="1782"/>
                    <a:pt x="7512" y="369"/>
                    <a:pt x="6743" y="46"/>
                  </a:cubicBezTo>
                  <a:cubicBezTo>
                    <a:pt x="6667" y="14"/>
                    <a:pt x="6586" y="0"/>
                    <a:pt x="650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40" name="Google Shape;140;p2"/>
            <p:cNvSpPr/>
            <p:nvPr/>
          </p:nvSpPr>
          <p:spPr>
            <a:xfrm>
              <a:off x="1198250" y="2440375"/>
              <a:ext cx="141325" cy="104875"/>
            </a:xfrm>
            <a:custGeom>
              <a:avLst/>
              <a:gdLst/>
              <a:ahLst/>
              <a:cxnLst/>
              <a:rect l="l" t="t" r="r" b="b"/>
              <a:pathLst>
                <a:path w="5653" h="4195" extrusionOk="0">
                  <a:moveTo>
                    <a:pt x="5118" y="0"/>
                  </a:moveTo>
                  <a:cubicBezTo>
                    <a:pt x="4940" y="0"/>
                    <a:pt x="4746" y="81"/>
                    <a:pt x="4586" y="154"/>
                  </a:cubicBezTo>
                  <a:cubicBezTo>
                    <a:pt x="3768" y="451"/>
                    <a:pt x="3124" y="947"/>
                    <a:pt x="2479" y="1443"/>
                  </a:cubicBezTo>
                  <a:cubicBezTo>
                    <a:pt x="1488" y="2186"/>
                    <a:pt x="397" y="3029"/>
                    <a:pt x="0" y="4194"/>
                  </a:cubicBezTo>
                  <a:cubicBezTo>
                    <a:pt x="422" y="3922"/>
                    <a:pt x="893" y="3624"/>
                    <a:pt x="1339" y="3352"/>
                  </a:cubicBezTo>
                  <a:lnTo>
                    <a:pt x="1339" y="3352"/>
                  </a:lnTo>
                  <a:cubicBezTo>
                    <a:pt x="1215" y="3599"/>
                    <a:pt x="1116" y="3872"/>
                    <a:pt x="1091" y="4170"/>
                  </a:cubicBezTo>
                  <a:cubicBezTo>
                    <a:pt x="1612" y="3798"/>
                    <a:pt x="2132" y="3426"/>
                    <a:pt x="2628" y="3029"/>
                  </a:cubicBezTo>
                  <a:cubicBezTo>
                    <a:pt x="2628" y="3178"/>
                    <a:pt x="2628" y="3302"/>
                    <a:pt x="2653" y="3451"/>
                  </a:cubicBezTo>
                  <a:cubicBezTo>
                    <a:pt x="3570" y="2732"/>
                    <a:pt x="4487" y="2013"/>
                    <a:pt x="5156" y="1121"/>
                  </a:cubicBezTo>
                  <a:cubicBezTo>
                    <a:pt x="5355" y="873"/>
                    <a:pt x="5652" y="476"/>
                    <a:pt x="5454" y="154"/>
                  </a:cubicBezTo>
                  <a:cubicBezTo>
                    <a:pt x="5361" y="41"/>
                    <a:pt x="5243" y="0"/>
                    <a:pt x="5118"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141" name="Google Shape;141;p2"/>
            <p:cNvSpPr/>
            <p:nvPr/>
          </p:nvSpPr>
          <p:spPr>
            <a:xfrm>
              <a:off x="1270750" y="2447800"/>
              <a:ext cx="106625" cy="214100"/>
            </a:xfrm>
            <a:custGeom>
              <a:avLst/>
              <a:gdLst/>
              <a:ahLst/>
              <a:cxnLst/>
              <a:rect l="l" t="t" r="r" b="b"/>
              <a:pathLst>
                <a:path w="4265" h="8564" extrusionOk="0">
                  <a:moveTo>
                    <a:pt x="3538" y="0"/>
                  </a:moveTo>
                  <a:cubicBezTo>
                    <a:pt x="3516" y="0"/>
                    <a:pt x="3494" y="2"/>
                    <a:pt x="3471" y="5"/>
                  </a:cubicBezTo>
                  <a:cubicBezTo>
                    <a:pt x="3174" y="30"/>
                    <a:pt x="2975" y="526"/>
                    <a:pt x="2802" y="774"/>
                  </a:cubicBezTo>
                  <a:cubicBezTo>
                    <a:pt x="2579" y="1047"/>
                    <a:pt x="2356" y="1344"/>
                    <a:pt x="2157" y="1666"/>
                  </a:cubicBezTo>
                  <a:cubicBezTo>
                    <a:pt x="1736" y="2286"/>
                    <a:pt x="1414" y="2931"/>
                    <a:pt x="1116" y="3625"/>
                  </a:cubicBezTo>
                  <a:cubicBezTo>
                    <a:pt x="546" y="4988"/>
                    <a:pt x="199" y="6401"/>
                    <a:pt x="50" y="7889"/>
                  </a:cubicBezTo>
                  <a:cubicBezTo>
                    <a:pt x="1" y="8087"/>
                    <a:pt x="50" y="8360"/>
                    <a:pt x="224" y="8384"/>
                  </a:cubicBezTo>
                  <a:cubicBezTo>
                    <a:pt x="250" y="8397"/>
                    <a:pt x="272" y="8402"/>
                    <a:pt x="293" y="8402"/>
                  </a:cubicBezTo>
                  <a:cubicBezTo>
                    <a:pt x="340" y="8402"/>
                    <a:pt x="379" y="8379"/>
                    <a:pt x="430" y="8379"/>
                  </a:cubicBezTo>
                  <a:cubicBezTo>
                    <a:pt x="443" y="8379"/>
                    <a:pt x="457" y="8381"/>
                    <a:pt x="472" y="8384"/>
                  </a:cubicBezTo>
                  <a:cubicBezTo>
                    <a:pt x="546" y="8434"/>
                    <a:pt x="596" y="8483"/>
                    <a:pt x="670" y="8508"/>
                  </a:cubicBezTo>
                  <a:cubicBezTo>
                    <a:pt x="728" y="8549"/>
                    <a:pt x="787" y="8564"/>
                    <a:pt x="847" y="8564"/>
                  </a:cubicBezTo>
                  <a:cubicBezTo>
                    <a:pt x="1015" y="8564"/>
                    <a:pt x="1192" y="8446"/>
                    <a:pt x="1369" y="8446"/>
                  </a:cubicBezTo>
                  <a:cubicBezTo>
                    <a:pt x="1401" y="8446"/>
                    <a:pt x="1432" y="8450"/>
                    <a:pt x="1463" y="8459"/>
                  </a:cubicBezTo>
                  <a:cubicBezTo>
                    <a:pt x="1587" y="8483"/>
                    <a:pt x="1686" y="8558"/>
                    <a:pt x="1810" y="8558"/>
                  </a:cubicBezTo>
                  <a:cubicBezTo>
                    <a:pt x="1984" y="8558"/>
                    <a:pt x="2108" y="8384"/>
                    <a:pt x="2207" y="8236"/>
                  </a:cubicBezTo>
                  <a:cubicBezTo>
                    <a:pt x="3471" y="6277"/>
                    <a:pt x="3843" y="3848"/>
                    <a:pt x="4140" y="1493"/>
                  </a:cubicBezTo>
                  <a:cubicBezTo>
                    <a:pt x="4215" y="1171"/>
                    <a:pt x="4264" y="824"/>
                    <a:pt x="4165" y="551"/>
                  </a:cubicBezTo>
                  <a:cubicBezTo>
                    <a:pt x="4073" y="297"/>
                    <a:pt x="3830" y="0"/>
                    <a:pt x="3538"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42" name="Google Shape;142;p2"/>
            <p:cNvSpPr/>
            <p:nvPr/>
          </p:nvSpPr>
          <p:spPr>
            <a:xfrm>
              <a:off x="1309800" y="2479125"/>
              <a:ext cx="55800" cy="97100"/>
            </a:xfrm>
            <a:custGeom>
              <a:avLst/>
              <a:gdLst/>
              <a:ahLst/>
              <a:cxnLst/>
              <a:rect l="l" t="t" r="r" b="b"/>
              <a:pathLst>
                <a:path w="2232" h="3884" extrusionOk="0">
                  <a:moveTo>
                    <a:pt x="1756" y="0"/>
                  </a:moveTo>
                  <a:cubicBezTo>
                    <a:pt x="1574" y="0"/>
                    <a:pt x="1372" y="85"/>
                    <a:pt x="1240" y="190"/>
                  </a:cubicBezTo>
                  <a:cubicBezTo>
                    <a:pt x="843" y="537"/>
                    <a:pt x="595" y="1231"/>
                    <a:pt x="397" y="1702"/>
                  </a:cubicBezTo>
                  <a:cubicBezTo>
                    <a:pt x="174" y="2397"/>
                    <a:pt x="25" y="3115"/>
                    <a:pt x="0" y="3834"/>
                  </a:cubicBezTo>
                  <a:cubicBezTo>
                    <a:pt x="174" y="3215"/>
                    <a:pt x="422" y="2620"/>
                    <a:pt x="794" y="2049"/>
                  </a:cubicBezTo>
                  <a:lnTo>
                    <a:pt x="794" y="2049"/>
                  </a:lnTo>
                  <a:cubicBezTo>
                    <a:pt x="843" y="2620"/>
                    <a:pt x="794" y="3165"/>
                    <a:pt x="769" y="3735"/>
                  </a:cubicBezTo>
                  <a:cubicBezTo>
                    <a:pt x="1091" y="3388"/>
                    <a:pt x="1289" y="2991"/>
                    <a:pt x="1413" y="2545"/>
                  </a:cubicBezTo>
                  <a:cubicBezTo>
                    <a:pt x="1513" y="2991"/>
                    <a:pt x="1537" y="3413"/>
                    <a:pt x="1513" y="3884"/>
                  </a:cubicBezTo>
                  <a:cubicBezTo>
                    <a:pt x="1537" y="3611"/>
                    <a:pt x="1760" y="3264"/>
                    <a:pt x="1835" y="2991"/>
                  </a:cubicBezTo>
                  <a:cubicBezTo>
                    <a:pt x="1909" y="2669"/>
                    <a:pt x="1984" y="2372"/>
                    <a:pt x="2008" y="2025"/>
                  </a:cubicBezTo>
                  <a:cubicBezTo>
                    <a:pt x="2083" y="1727"/>
                    <a:pt x="2107" y="1380"/>
                    <a:pt x="2107" y="1058"/>
                  </a:cubicBezTo>
                  <a:cubicBezTo>
                    <a:pt x="2132" y="860"/>
                    <a:pt x="2231" y="488"/>
                    <a:pt x="2132" y="240"/>
                  </a:cubicBezTo>
                  <a:cubicBezTo>
                    <a:pt x="2063" y="66"/>
                    <a:pt x="1917" y="0"/>
                    <a:pt x="1756"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143" name="Google Shape;143;p2"/>
            <p:cNvSpPr/>
            <p:nvPr/>
          </p:nvSpPr>
          <p:spPr>
            <a:xfrm>
              <a:off x="1369300" y="2463375"/>
              <a:ext cx="73150" cy="218300"/>
            </a:xfrm>
            <a:custGeom>
              <a:avLst/>
              <a:gdLst/>
              <a:ahLst/>
              <a:cxnLst/>
              <a:rect l="l" t="t" r="r" b="b"/>
              <a:pathLst>
                <a:path w="2926" h="8732" extrusionOk="0">
                  <a:moveTo>
                    <a:pt x="1433" y="1"/>
                  </a:moveTo>
                  <a:cubicBezTo>
                    <a:pt x="884" y="1"/>
                    <a:pt x="643" y="1324"/>
                    <a:pt x="570" y="1737"/>
                  </a:cubicBezTo>
                  <a:cubicBezTo>
                    <a:pt x="248" y="3126"/>
                    <a:pt x="0" y="4539"/>
                    <a:pt x="75" y="5976"/>
                  </a:cubicBezTo>
                  <a:cubicBezTo>
                    <a:pt x="99" y="6819"/>
                    <a:pt x="273" y="7637"/>
                    <a:pt x="744" y="8356"/>
                  </a:cubicBezTo>
                  <a:cubicBezTo>
                    <a:pt x="902" y="8614"/>
                    <a:pt x="1192" y="8732"/>
                    <a:pt x="1476" y="8732"/>
                  </a:cubicBezTo>
                  <a:cubicBezTo>
                    <a:pt x="1683" y="8732"/>
                    <a:pt x="1887" y="8669"/>
                    <a:pt x="2033" y="8555"/>
                  </a:cubicBezTo>
                  <a:cubicBezTo>
                    <a:pt x="2083" y="8505"/>
                    <a:pt x="2132" y="8480"/>
                    <a:pt x="2182" y="8480"/>
                  </a:cubicBezTo>
                  <a:cubicBezTo>
                    <a:pt x="2249" y="8480"/>
                    <a:pt x="2337" y="8583"/>
                    <a:pt x="2427" y="8583"/>
                  </a:cubicBezTo>
                  <a:cubicBezTo>
                    <a:pt x="2436" y="8583"/>
                    <a:pt x="2445" y="8582"/>
                    <a:pt x="2454" y="8579"/>
                  </a:cubicBezTo>
                  <a:cubicBezTo>
                    <a:pt x="2504" y="8579"/>
                    <a:pt x="2578" y="8480"/>
                    <a:pt x="2603" y="8431"/>
                  </a:cubicBezTo>
                  <a:cubicBezTo>
                    <a:pt x="2677" y="8257"/>
                    <a:pt x="2727" y="8108"/>
                    <a:pt x="2801" y="7935"/>
                  </a:cubicBezTo>
                  <a:cubicBezTo>
                    <a:pt x="2925" y="7365"/>
                    <a:pt x="2925" y="6770"/>
                    <a:pt x="2876" y="6200"/>
                  </a:cubicBezTo>
                  <a:cubicBezTo>
                    <a:pt x="2826" y="5282"/>
                    <a:pt x="2752" y="4390"/>
                    <a:pt x="2628" y="3522"/>
                  </a:cubicBezTo>
                  <a:cubicBezTo>
                    <a:pt x="2504" y="2704"/>
                    <a:pt x="2454" y="1861"/>
                    <a:pt x="2206" y="1068"/>
                  </a:cubicBezTo>
                  <a:cubicBezTo>
                    <a:pt x="2083" y="696"/>
                    <a:pt x="1884" y="27"/>
                    <a:pt x="1463" y="2"/>
                  </a:cubicBezTo>
                  <a:cubicBezTo>
                    <a:pt x="1453" y="1"/>
                    <a:pt x="1443" y="1"/>
                    <a:pt x="1433"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44" name="Google Shape;144;p2"/>
            <p:cNvSpPr/>
            <p:nvPr/>
          </p:nvSpPr>
          <p:spPr>
            <a:xfrm>
              <a:off x="1382300" y="2484525"/>
              <a:ext cx="43425" cy="120225"/>
            </a:xfrm>
            <a:custGeom>
              <a:avLst/>
              <a:gdLst/>
              <a:ahLst/>
              <a:cxnLst/>
              <a:rect l="l" t="t" r="r" b="b"/>
              <a:pathLst>
                <a:path w="1737" h="4809" extrusionOk="0">
                  <a:moveTo>
                    <a:pt x="946" y="0"/>
                  </a:moveTo>
                  <a:cubicBezTo>
                    <a:pt x="701" y="0"/>
                    <a:pt x="544" y="488"/>
                    <a:pt x="422" y="817"/>
                  </a:cubicBezTo>
                  <a:cubicBezTo>
                    <a:pt x="249" y="1214"/>
                    <a:pt x="150" y="1635"/>
                    <a:pt x="100" y="2032"/>
                  </a:cubicBezTo>
                  <a:cubicBezTo>
                    <a:pt x="50" y="2428"/>
                    <a:pt x="1" y="2875"/>
                    <a:pt x="50" y="3271"/>
                  </a:cubicBezTo>
                  <a:cubicBezTo>
                    <a:pt x="50" y="3494"/>
                    <a:pt x="75" y="3668"/>
                    <a:pt x="100" y="3891"/>
                  </a:cubicBezTo>
                  <a:cubicBezTo>
                    <a:pt x="125" y="4040"/>
                    <a:pt x="249" y="4312"/>
                    <a:pt x="224" y="4436"/>
                  </a:cubicBezTo>
                  <a:cubicBezTo>
                    <a:pt x="323" y="3990"/>
                    <a:pt x="373" y="3519"/>
                    <a:pt x="422" y="3048"/>
                  </a:cubicBezTo>
                  <a:cubicBezTo>
                    <a:pt x="670" y="3643"/>
                    <a:pt x="893" y="4238"/>
                    <a:pt x="1191" y="4808"/>
                  </a:cubicBezTo>
                  <a:cubicBezTo>
                    <a:pt x="1290" y="4065"/>
                    <a:pt x="1315" y="3321"/>
                    <a:pt x="1339" y="2552"/>
                  </a:cubicBezTo>
                  <a:cubicBezTo>
                    <a:pt x="1463" y="2924"/>
                    <a:pt x="1587" y="3296"/>
                    <a:pt x="1686" y="3668"/>
                  </a:cubicBezTo>
                  <a:cubicBezTo>
                    <a:pt x="1736" y="3023"/>
                    <a:pt x="1736" y="2404"/>
                    <a:pt x="1686" y="1759"/>
                  </a:cubicBezTo>
                  <a:cubicBezTo>
                    <a:pt x="1662" y="1263"/>
                    <a:pt x="1563" y="743"/>
                    <a:pt x="1315" y="321"/>
                  </a:cubicBezTo>
                  <a:cubicBezTo>
                    <a:pt x="1173" y="90"/>
                    <a:pt x="1052" y="0"/>
                    <a:pt x="946"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145" name="Google Shape;145;p2"/>
            <p:cNvSpPr/>
            <p:nvPr/>
          </p:nvSpPr>
          <p:spPr>
            <a:xfrm>
              <a:off x="1429400" y="2462350"/>
              <a:ext cx="153725" cy="184800"/>
            </a:xfrm>
            <a:custGeom>
              <a:avLst/>
              <a:gdLst/>
              <a:ahLst/>
              <a:cxnLst/>
              <a:rect l="l" t="t" r="r" b="b"/>
              <a:pathLst>
                <a:path w="6149" h="7392" extrusionOk="0">
                  <a:moveTo>
                    <a:pt x="550" y="0"/>
                  </a:moveTo>
                  <a:cubicBezTo>
                    <a:pt x="475" y="0"/>
                    <a:pt x="399" y="21"/>
                    <a:pt x="323" y="68"/>
                  </a:cubicBezTo>
                  <a:cubicBezTo>
                    <a:pt x="1" y="242"/>
                    <a:pt x="75" y="613"/>
                    <a:pt x="199" y="936"/>
                  </a:cubicBezTo>
                  <a:cubicBezTo>
                    <a:pt x="571" y="1902"/>
                    <a:pt x="968" y="2844"/>
                    <a:pt x="1414" y="3786"/>
                  </a:cubicBezTo>
                  <a:cubicBezTo>
                    <a:pt x="1662" y="4307"/>
                    <a:pt x="1910" y="4828"/>
                    <a:pt x="2207" y="5323"/>
                  </a:cubicBezTo>
                  <a:cubicBezTo>
                    <a:pt x="2579" y="6017"/>
                    <a:pt x="3025" y="6662"/>
                    <a:pt x="3620" y="7158"/>
                  </a:cubicBezTo>
                  <a:cubicBezTo>
                    <a:pt x="3746" y="7284"/>
                    <a:pt x="3908" y="7392"/>
                    <a:pt x="4090" y="7392"/>
                  </a:cubicBezTo>
                  <a:cubicBezTo>
                    <a:pt x="4123" y="7392"/>
                    <a:pt x="4156" y="7388"/>
                    <a:pt x="4190" y="7381"/>
                  </a:cubicBezTo>
                  <a:cubicBezTo>
                    <a:pt x="4289" y="7331"/>
                    <a:pt x="4389" y="7282"/>
                    <a:pt x="4488" y="7257"/>
                  </a:cubicBezTo>
                  <a:cubicBezTo>
                    <a:pt x="4934" y="7059"/>
                    <a:pt x="5430" y="7257"/>
                    <a:pt x="5405" y="6538"/>
                  </a:cubicBezTo>
                  <a:cubicBezTo>
                    <a:pt x="5405" y="6439"/>
                    <a:pt x="5380" y="6315"/>
                    <a:pt x="5430" y="6265"/>
                  </a:cubicBezTo>
                  <a:cubicBezTo>
                    <a:pt x="5504" y="6166"/>
                    <a:pt x="5628" y="6166"/>
                    <a:pt x="5727" y="6141"/>
                  </a:cubicBezTo>
                  <a:cubicBezTo>
                    <a:pt x="6025" y="6017"/>
                    <a:pt x="6149" y="5621"/>
                    <a:pt x="6099" y="5274"/>
                  </a:cubicBezTo>
                  <a:cubicBezTo>
                    <a:pt x="6000" y="4927"/>
                    <a:pt x="5752" y="4679"/>
                    <a:pt x="5529" y="4406"/>
                  </a:cubicBezTo>
                  <a:cubicBezTo>
                    <a:pt x="5281" y="4084"/>
                    <a:pt x="5058" y="3786"/>
                    <a:pt x="4810" y="3514"/>
                  </a:cubicBezTo>
                  <a:cubicBezTo>
                    <a:pt x="4537" y="3167"/>
                    <a:pt x="4190" y="2894"/>
                    <a:pt x="3893" y="2572"/>
                  </a:cubicBezTo>
                  <a:cubicBezTo>
                    <a:pt x="3075" y="1853"/>
                    <a:pt x="2281" y="1184"/>
                    <a:pt x="1439" y="564"/>
                  </a:cubicBezTo>
                  <a:cubicBezTo>
                    <a:pt x="1178" y="363"/>
                    <a:pt x="868" y="0"/>
                    <a:pt x="55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46" name="Google Shape;146;p2"/>
            <p:cNvSpPr/>
            <p:nvPr/>
          </p:nvSpPr>
          <p:spPr>
            <a:xfrm>
              <a:off x="1434975" y="2479775"/>
              <a:ext cx="74400" cy="89025"/>
            </a:xfrm>
            <a:custGeom>
              <a:avLst/>
              <a:gdLst/>
              <a:ahLst/>
              <a:cxnLst/>
              <a:rect l="l" t="t" r="r" b="b"/>
              <a:pathLst>
                <a:path w="2976" h="3561" extrusionOk="0">
                  <a:moveTo>
                    <a:pt x="888" y="1"/>
                  </a:moveTo>
                  <a:cubicBezTo>
                    <a:pt x="856" y="1"/>
                    <a:pt x="824" y="5"/>
                    <a:pt x="794" y="16"/>
                  </a:cubicBezTo>
                  <a:cubicBezTo>
                    <a:pt x="1" y="288"/>
                    <a:pt x="1092" y="2023"/>
                    <a:pt x="1340" y="2395"/>
                  </a:cubicBezTo>
                  <a:cubicBezTo>
                    <a:pt x="1488" y="2618"/>
                    <a:pt x="1662" y="2817"/>
                    <a:pt x="1835" y="2990"/>
                  </a:cubicBezTo>
                  <a:cubicBezTo>
                    <a:pt x="1934" y="3114"/>
                    <a:pt x="2455" y="3486"/>
                    <a:pt x="2455" y="3560"/>
                  </a:cubicBezTo>
                  <a:cubicBezTo>
                    <a:pt x="2455" y="3387"/>
                    <a:pt x="2405" y="3238"/>
                    <a:pt x="2306" y="3089"/>
                  </a:cubicBezTo>
                  <a:cubicBezTo>
                    <a:pt x="2058" y="2643"/>
                    <a:pt x="1835" y="2222"/>
                    <a:pt x="1587" y="1776"/>
                  </a:cubicBezTo>
                  <a:lnTo>
                    <a:pt x="1587" y="1776"/>
                  </a:lnTo>
                  <a:lnTo>
                    <a:pt x="2976" y="3089"/>
                  </a:lnTo>
                  <a:cubicBezTo>
                    <a:pt x="2728" y="2445"/>
                    <a:pt x="2331" y="1850"/>
                    <a:pt x="1835" y="1329"/>
                  </a:cubicBezTo>
                  <a:lnTo>
                    <a:pt x="1835" y="1329"/>
                  </a:lnTo>
                  <a:cubicBezTo>
                    <a:pt x="2182" y="1577"/>
                    <a:pt x="2554" y="1776"/>
                    <a:pt x="2901" y="2023"/>
                  </a:cubicBezTo>
                  <a:cubicBezTo>
                    <a:pt x="2653" y="1602"/>
                    <a:pt x="2306" y="1156"/>
                    <a:pt x="1959" y="784"/>
                  </a:cubicBezTo>
                  <a:cubicBezTo>
                    <a:pt x="1754" y="602"/>
                    <a:pt x="1256" y="1"/>
                    <a:pt x="888" y="1"/>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147" name="Google Shape;147;p2"/>
            <p:cNvSpPr/>
            <p:nvPr/>
          </p:nvSpPr>
          <p:spPr>
            <a:xfrm>
              <a:off x="1441175" y="2218025"/>
              <a:ext cx="200825" cy="174250"/>
            </a:xfrm>
            <a:custGeom>
              <a:avLst/>
              <a:gdLst/>
              <a:ahLst/>
              <a:cxnLst/>
              <a:rect l="l" t="t" r="r" b="b"/>
              <a:pathLst>
                <a:path w="8033" h="6970" extrusionOk="0">
                  <a:moveTo>
                    <a:pt x="6973" y="0"/>
                  </a:moveTo>
                  <a:cubicBezTo>
                    <a:pt x="6883" y="0"/>
                    <a:pt x="6786" y="18"/>
                    <a:pt x="6694" y="49"/>
                  </a:cubicBezTo>
                  <a:cubicBezTo>
                    <a:pt x="6322" y="123"/>
                    <a:pt x="6049" y="347"/>
                    <a:pt x="5752" y="545"/>
                  </a:cubicBezTo>
                  <a:cubicBezTo>
                    <a:pt x="5380" y="768"/>
                    <a:pt x="5033" y="966"/>
                    <a:pt x="4686" y="1189"/>
                  </a:cubicBezTo>
                  <a:cubicBezTo>
                    <a:pt x="3298" y="2107"/>
                    <a:pt x="2157" y="3173"/>
                    <a:pt x="1116" y="4511"/>
                  </a:cubicBezTo>
                  <a:cubicBezTo>
                    <a:pt x="596" y="5156"/>
                    <a:pt x="125" y="5899"/>
                    <a:pt x="50" y="6742"/>
                  </a:cubicBezTo>
                  <a:cubicBezTo>
                    <a:pt x="1" y="6792"/>
                    <a:pt x="1" y="6891"/>
                    <a:pt x="75" y="6916"/>
                  </a:cubicBezTo>
                  <a:cubicBezTo>
                    <a:pt x="90" y="6960"/>
                    <a:pt x="132" y="6969"/>
                    <a:pt x="173" y="6969"/>
                  </a:cubicBezTo>
                  <a:cubicBezTo>
                    <a:pt x="201" y="6969"/>
                    <a:pt x="229" y="6965"/>
                    <a:pt x="249" y="6965"/>
                  </a:cubicBezTo>
                  <a:cubicBezTo>
                    <a:pt x="868" y="6817"/>
                    <a:pt x="1538" y="6618"/>
                    <a:pt x="2108" y="6395"/>
                  </a:cubicBezTo>
                  <a:cubicBezTo>
                    <a:pt x="2901" y="6123"/>
                    <a:pt x="3595" y="5726"/>
                    <a:pt x="4265" y="5255"/>
                  </a:cubicBezTo>
                  <a:cubicBezTo>
                    <a:pt x="4810" y="4883"/>
                    <a:pt x="5331" y="4437"/>
                    <a:pt x="5876" y="3966"/>
                  </a:cubicBezTo>
                  <a:cubicBezTo>
                    <a:pt x="6620" y="3321"/>
                    <a:pt x="7239" y="2702"/>
                    <a:pt x="7785" y="1908"/>
                  </a:cubicBezTo>
                  <a:cubicBezTo>
                    <a:pt x="7884" y="1784"/>
                    <a:pt x="7983" y="1611"/>
                    <a:pt x="8008" y="1462"/>
                  </a:cubicBezTo>
                  <a:cubicBezTo>
                    <a:pt x="8033" y="1338"/>
                    <a:pt x="8008" y="1189"/>
                    <a:pt x="7983" y="1065"/>
                  </a:cubicBezTo>
                  <a:cubicBezTo>
                    <a:pt x="7933" y="942"/>
                    <a:pt x="7909" y="818"/>
                    <a:pt x="7859" y="694"/>
                  </a:cubicBezTo>
                  <a:cubicBezTo>
                    <a:pt x="7735" y="545"/>
                    <a:pt x="7537" y="570"/>
                    <a:pt x="7438" y="421"/>
                  </a:cubicBezTo>
                  <a:cubicBezTo>
                    <a:pt x="7388" y="322"/>
                    <a:pt x="7363" y="223"/>
                    <a:pt x="7289" y="123"/>
                  </a:cubicBezTo>
                  <a:cubicBezTo>
                    <a:pt x="7216" y="36"/>
                    <a:pt x="7101" y="0"/>
                    <a:pt x="697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48" name="Google Shape;148;p2"/>
            <p:cNvSpPr/>
            <p:nvPr/>
          </p:nvSpPr>
          <p:spPr>
            <a:xfrm>
              <a:off x="1456625" y="2281825"/>
              <a:ext cx="94900" cy="90700"/>
            </a:xfrm>
            <a:custGeom>
              <a:avLst/>
              <a:gdLst/>
              <a:ahLst/>
              <a:cxnLst/>
              <a:rect l="l" t="t" r="r" b="b"/>
              <a:pathLst>
                <a:path w="3796" h="3628" extrusionOk="0">
                  <a:moveTo>
                    <a:pt x="3523" y="1"/>
                  </a:moveTo>
                  <a:lnTo>
                    <a:pt x="3523" y="1"/>
                  </a:lnTo>
                  <a:cubicBezTo>
                    <a:pt x="3052" y="224"/>
                    <a:pt x="2605" y="497"/>
                    <a:pt x="2234" y="769"/>
                  </a:cubicBezTo>
                  <a:cubicBezTo>
                    <a:pt x="1539" y="1339"/>
                    <a:pt x="945" y="2034"/>
                    <a:pt x="498" y="2852"/>
                  </a:cubicBezTo>
                  <a:cubicBezTo>
                    <a:pt x="336" y="3153"/>
                    <a:pt x="1" y="3627"/>
                    <a:pt x="464" y="3627"/>
                  </a:cubicBezTo>
                  <a:cubicBezTo>
                    <a:pt x="496" y="3627"/>
                    <a:pt x="532" y="3625"/>
                    <a:pt x="573" y="3620"/>
                  </a:cubicBezTo>
                  <a:cubicBezTo>
                    <a:pt x="1044" y="3571"/>
                    <a:pt x="1539" y="3347"/>
                    <a:pt x="1936" y="3100"/>
                  </a:cubicBezTo>
                  <a:cubicBezTo>
                    <a:pt x="2457" y="2802"/>
                    <a:pt x="2903" y="2356"/>
                    <a:pt x="3349" y="1959"/>
                  </a:cubicBezTo>
                  <a:lnTo>
                    <a:pt x="3349" y="1959"/>
                  </a:lnTo>
                  <a:cubicBezTo>
                    <a:pt x="2952" y="2108"/>
                    <a:pt x="2531" y="2232"/>
                    <a:pt x="2110" y="2381"/>
                  </a:cubicBezTo>
                  <a:cubicBezTo>
                    <a:pt x="2680" y="1835"/>
                    <a:pt x="3225" y="1315"/>
                    <a:pt x="3795" y="745"/>
                  </a:cubicBezTo>
                  <a:lnTo>
                    <a:pt x="3795" y="745"/>
                  </a:lnTo>
                  <a:cubicBezTo>
                    <a:pt x="3275" y="868"/>
                    <a:pt x="2729" y="1092"/>
                    <a:pt x="2283" y="1364"/>
                  </a:cubicBezTo>
                  <a:cubicBezTo>
                    <a:pt x="2680" y="943"/>
                    <a:pt x="3101" y="472"/>
                    <a:pt x="3523" y="1"/>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149" name="Google Shape;149;p2"/>
            <p:cNvSpPr/>
            <p:nvPr/>
          </p:nvSpPr>
          <p:spPr>
            <a:xfrm>
              <a:off x="1459150" y="2362550"/>
              <a:ext cx="221900" cy="75800"/>
            </a:xfrm>
            <a:custGeom>
              <a:avLst/>
              <a:gdLst/>
              <a:ahLst/>
              <a:cxnLst/>
              <a:rect l="l" t="t" r="r" b="b"/>
              <a:pathLst>
                <a:path w="8876" h="3032" extrusionOk="0">
                  <a:moveTo>
                    <a:pt x="6773" y="0"/>
                  </a:moveTo>
                  <a:cubicBezTo>
                    <a:pt x="4855" y="0"/>
                    <a:pt x="2913" y="463"/>
                    <a:pt x="1091" y="1085"/>
                  </a:cubicBezTo>
                  <a:cubicBezTo>
                    <a:pt x="844" y="1135"/>
                    <a:pt x="224" y="1333"/>
                    <a:pt x="125" y="1631"/>
                  </a:cubicBezTo>
                  <a:cubicBezTo>
                    <a:pt x="1" y="2052"/>
                    <a:pt x="1067" y="2300"/>
                    <a:pt x="1315" y="2374"/>
                  </a:cubicBezTo>
                  <a:cubicBezTo>
                    <a:pt x="2133" y="2697"/>
                    <a:pt x="3174" y="2697"/>
                    <a:pt x="3992" y="2821"/>
                  </a:cubicBezTo>
                  <a:cubicBezTo>
                    <a:pt x="4685" y="2936"/>
                    <a:pt x="5404" y="3032"/>
                    <a:pt x="6112" y="3032"/>
                  </a:cubicBezTo>
                  <a:cubicBezTo>
                    <a:pt x="6772" y="3032"/>
                    <a:pt x="7423" y="2949"/>
                    <a:pt x="8033" y="2721"/>
                  </a:cubicBezTo>
                  <a:cubicBezTo>
                    <a:pt x="8181" y="2672"/>
                    <a:pt x="8305" y="2597"/>
                    <a:pt x="8404" y="2473"/>
                  </a:cubicBezTo>
                  <a:cubicBezTo>
                    <a:pt x="8454" y="2350"/>
                    <a:pt x="8454" y="2226"/>
                    <a:pt x="8528" y="2102"/>
                  </a:cubicBezTo>
                  <a:cubicBezTo>
                    <a:pt x="8578" y="1978"/>
                    <a:pt x="8652" y="1953"/>
                    <a:pt x="8702" y="1854"/>
                  </a:cubicBezTo>
                  <a:cubicBezTo>
                    <a:pt x="8875" y="1631"/>
                    <a:pt x="8801" y="1556"/>
                    <a:pt x="8751" y="1259"/>
                  </a:cubicBezTo>
                  <a:cubicBezTo>
                    <a:pt x="8702" y="1085"/>
                    <a:pt x="8751" y="887"/>
                    <a:pt x="8702" y="713"/>
                  </a:cubicBezTo>
                  <a:cubicBezTo>
                    <a:pt x="8702" y="689"/>
                    <a:pt x="8702" y="614"/>
                    <a:pt x="8677" y="589"/>
                  </a:cubicBezTo>
                  <a:cubicBezTo>
                    <a:pt x="8627" y="391"/>
                    <a:pt x="8429" y="242"/>
                    <a:pt x="8206" y="193"/>
                  </a:cubicBezTo>
                  <a:cubicBezTo>
                    <a:pt x="7958" y="69"/>
                    <a:pt x="7685" y="19"/>
                    <a:pt x="7438" y="19"/>
                  </a:cubicBezTo>
                  <a:cubicBezTo>
                    <a:pt x="7217" y="6"/>
                    <a:pt x="6995" y="0"/>
                    <a:pt x="677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50" name="Google Shape;150;p2"/>
            <p:cNvSpPr/>
            <p:nvPr/>
          </p:nvSpPr>
          <p:spPr>
            <a:xfrm>
              <a:off x="1473400" y="2375350"/>
              <a:ext cx="122750" cy="44700"/>
            </a:xfrm>
            <a:custGeom>
              <a:avLst/>
              <a:gdLst/>
              <a:ahLst/>
              <a:cxnLst/>
              <a:rect l="l" t="t" r="r" b="b"/>
              <a:pathLst>
                <a:path w="4910" h="1788" extrusionOk="0">
                  <a:moveTo>
                    <a:pt x="4622" y="0"/>
                  </a:moveTo>
                  <a:cubicBezTo>
                    <a:pt x="3742" y="0"/>
                    <a:pt x="2896" y="129"/>
                    <a:pt x="2009" y="425"/>
                  </a:cubicBezTo>
                  <a:cubicBezTo>
                    <a:pt x="1563" y="573"/>
                    <a:pt x="1141" y="747"/>
                    <a:pt x="745" y="970"/>
                  </a:cubicBezTo>
                  <a:cubicBezTo>
                    <a:pt x="621" y="1069"/>
                    <a:pt x="447" y="1094"/>
                    <a:pt x="323" y="1193"/>
                  </a:cubicBezTo>
                  <a:cubicBezTo>
                    <a:pt x="298" y="1218"/>
                    <a:pt x="1" y="1664"/>
                    <a:pt x="75" y="1664"/>
                  </a:cubicBezTo>
                  <a:cubicBezTo>
                    <a:pt x="518" y="1627"/>
                    <a:pt x="958" y="1607"/>
                    <a:pt x="1396" y="1607"/>
                  </a:cubicBezTo>
                  <a:cubicBezTo>
                    <a:pt x="2136" y="1607"/>
                    <a:pt x="2873" y="1663"/>
                    <a:pt x="3620" y="1788"/>
                  </a:cubicBezTo>
                  <a:cubicBezTo>
                    <a:pt x="3397" y="1490"/>
                    <a:pt x="3124" y="1292"/>
                    <a:pt x="2802" y="1119"/>
                  </a:cubicBezTo>
                  <a:cubicBezTo>
                    <a:pt x="3425" y="963"/>
                    <a:pt x="4069" y="867"/>
                    <a:pt x="4696" y="867"/>
                  </a:cubicBezTo>
                  <a:cubicBezTo>
                    <a:pt x="4767" y="867"/>
                    <a:pt x="4838" y="868"/>
                    <a:pt x="4909" y="871"/>
                  </a:cubicBezTo>
                  <a:cubicBezTo>
                    <a:pt x="4488" y="722"/>
                    <a:pt x="4042" y="573"/>
                    <a:pt x="3595" y="474"/>
                  </a:cubicBezTo>
                  <a:cubicBezTo>
                    <a:pt x="4017" y="325"/>
                    <a:pt x="4413" y="152"/>
                    <a:pt x="4860" y="3"/>
                  </a:cubicBezTo>
                  <a:cubicBezTo>
                    <a:pt x="4780" y="1"/>
                    <a:pt x="4701" y="0"/>
                    <a:pt x="4622"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151" name="Google Shape;151;p2"/>
            <p:cNvSpPr/>
            <p:nvPr/>
          </p:nvSpPr>
          <p:spPr>
            <a:xfrm>
              <a:off x="1447550" y="2430175"/>
              <a:ext cx="212425" cy="132450"/>
            </a:xfrm>
            <a:custGeom>
              <a:avLst/>
              <a:gdLst/>
              <a:ahLst/>
              <a:cxnLst/>
              <a:rect l="l" t="t" r="r" b="b"/>
              <a:pathLst>
                <a:path w="8497" h="5298" extrusionOk="0">
                  <a:moveTo>
                    <a:pt x="1227" y="0"/>
                  </a:moveTo>
                  <a:cubicBezTo>
                    <a:pt x="682" y="0"/>
                    <a:pt x="0" y="151"/>
                    <a:pt x="366" y="983"/>
                  </a:cubicBezTo>
                  <a:cubicBezTo>
                    <a:pt x="489" y="1231"/>
                    <a:pt x="688" y="1405"/>
                    <a:pt x="861" y="1578"/>
                  </a:cubicBezTo>
                  <a:cubicBezTo>
                    <a:pt x="1184" y="1900"/>
                    <a:pt x="1531" y="2223"/>
                    <a:pt x="1902" y="2495"/>
                  </a:cubicBezTo>
                  <a:cubicBezTo>
                    <a:pt x="3216" y="3561"/>
                    <a:pt x="4704" y="4429"/>
                    <a:pt x="6241" y="5098"/>
                  </a:cubicBezTo>
                  <a:cubicBezTo>
                    <a:pt x="6477" y="5193"/>
                    <a:pt x="6733" y="5297"/>
                    <a:pt x="6984" y="5297"/>
                  </a:cubicBezTo>
                  <a:cubicBezTo>
                    <a:pt x="7128" y="5297"/>
                    <a:pt x="7270" y="5263"/>
                    <a:pt x="7406" y="5173"/>
                  </a:cubicBezTo>
                  <a:cubicBezTo>
                    <a:pt x="7629" y="4999"/>
                    <a:pt x="7778" y="4726"/>
                    <a:pt x="8026" y="4627"/>
                  </a:cubicBezTo>
                  <a:cubicBezTo>
                    <a:pt x="8149" y="4578"/>
                    <a:pt x="8348" y="4578"/>
                    <a:pt x="8422" y="4454"/>
                  </a:cubicBezTo>
                  <a:cubicBezTo>
                    <a:pt x="8497" y="4355"/>
                    <a:pt x="8497" y="4255"/>
                    <a:pt x="8497" y="4131"/>
                  </a:cubicBezTo>
                  <a:lnTo>
                    <a:pt x="8497" y="2768"/>
                  </a:lnTo>
                  <a:cubicBezTo>
                    <a:pt x="8497" y="2371"/>
                    <a:pt x="8174" y="2297"/>
                    <a:pt x="7902" y="2148"/>
                  </a:cubicBezTo>
                  <a:cubicBezTo>
                    <a:pt x="6538" y="1504"/>
                    <a:pt x="5175" y="884"/>
                    <a:pt x="3762" y="438"/>
                  </a:cubicBezTo>
                  <a:cubicBezTo>
                    <a:pt x="3043" y="239"/>
                    <a:pt x="2299" y="91"/>
                    <a:pt x="1555" y="16"/>
                  </a:cubicBezTo>
                  <a:cubicBezTo>
                    <a:pt x="1461" y="7"/>
                    <a:pt x="1348" y="0"/>
                    <a:pt x="1227"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52" name="Google Shape;152;p2"/>
            <p:cNvSpPr/>
            <p:nvPr/>
          </p:nvSpPr>
          <p:spPr>
            <a:xfrm>
              <a:off x="1469075" y="2440325"/>
              <a:ext cx="113425" cy="79525"/>
            </a:xfrm>
            <a:custGeom>
              <a:avLst/>
              <a:gdLst/>
              <a:ahLst/>
              <a:cxnLst/>
              <a:rect l="l" t="t" r="r" b="b"/>
              <a:pathLst>
                <a:path w="4537" h="3181" extrusionOk="0">
                  <a:moveTo>
                    <a:pt x="546" y="0"/>
                  </a:moveTo>
                  <a:cubicBezTo>
                    <a:pt x="382" y="0"/>
                    <a:pt x="237" y="43"/>
                    <a:pt x="174" y="181"/>
                  </a:cubicBezTo>
                  <a:cubicBezTo>
                    <a:pt x="0" y="453"/>
                    <a:pt x="298" y="825"/>
                    <a:pt x="447" y="999"/>
                  </a:cubicBezTo>
                  <a:cubicBezTo>
                    <a:pt x="818" y="1420"/>
                    <a:pt x="1215" y="1742"/>
                    <a:pt x="1612" y="2065"/>
                  </a:cubicBezTo>
                  <a:cubicBezTo>
                    <a:pt x="2281" y="2511"/>
                    <a:pt x="2975" y="2858"/>
                    <a:pt x="3719" y="3180"/>
                  </a:cubicBezTo>
                  <a:cubicBezTo>
                    <a:pt x="3421" y="2808"/>
                    <a:pt x="3049" y="2511"/>
                    <a:pt x="2653" y="2312"/>
                  </a:cubicBezTo>
                  <a:lnTo>
                    <a:pt x="2653" y="2312"/>
                  </a:lnTo>
                  <a:cubicBezTo>
                    <a:pt x="3297" y="2362"/>
                    <a:pt x="3917" y="2461"/>
                    <a:pt x="4537" y="2610"/>
                  </a:cubicBezTo>
                  <a:cubicBezTo>
                    <a:pt x="3892" y="2089"/>
                    <a:pt x="3223" y="1618"/>
                    <a:pt x="2479" y="1222"/>
                  </a:cubicBezTo>
                  <a:cubicBezTo>
                    <a:pt x="2901" y="1197"/>
                    <a:pt x="3273" y="1172"/>
                    <a:pt x="3669" y="1098"/>
                  </a:cubicBezTo>
                  <a:cubicBezTo>
                    <a:pt x="3570" y="1098"/>
                    <a:pt x="3198" y="825"/>
                    <a:pt x="3099" y="800"/>
                  </a:cubicBezTo>
                  <a:cubicBezTo>
                    <a:pt x="2925" y="701"/>
                    <a:pt x="2702" y="602"/>
                    <a:pt x="2479" y="503"/>
                  </a:cubicBezTo>
                  <a:cubicBezTo>
                    <a:pt x="2058" y="329"/>
                    <a:pt x="1612" y="205"/>
                    <a:pt x="1165" y="106"/>
                  </a:cubicBezTo>
                  <a:cubicBezTo>
                    <a:pt x="1023" y="78"/>
                    <a:pt x="767" y="0"/>
                    <a:pt x="546" y="0"/>
                  </a:cubicBezTo>
                  <a:close/>
                </a:path>
              </a:pathLst>
            </a:custGeom>
            <a:solidFill>
              <a:srgbClr val="F0F2F2"/>
            </a:solidFill>
            <a:ln>
              <a:noFill/>
            </a:ln>
          </p:spPr>
          <p:txBody>
            <a:bodyPr spcFirstLastPara="1" wrap="square" lIns="91425" tIns="91425" rIns="91425" bIns="91425" anchor="ctr" anchorCtr="0">
              <a:noAutofit/>
            </a:bodyPr>
            <a:lstStyle/>
            <a:p>
              <a:endParaRPr/>
            </a:p>
          </p:txBody>
        </p:sp>
        <p:sp>
          <p:nvSpPr>
            <p:cNvPr id="153" name="Google Shape;153;p2"/>
            <p:cNvSpPr/>
            <p:nvPr/>
          </p:nvSpPr>
          <p:spPr>
            <a:xfrm>
              <a:off x="1303525" y="2333325"/>
              <a:ext cx="190350" cy="171775"/>
            </a:xfrm>
            <a:custGeom>
              <a:avLst/>
              <a:gdLst/>
              <a:ahLst/>
              <a:cxnLst/>
              <a:rect l="l" t="t" r="r" b="b"/>
              <a:pathLst>
                <a:path w="7614" h="6871" extrusionOk="0">
                  <a:moveTo>
                    <a:pt x="3831" y="0"/>
                  </a:moveTo>
                  <a:cubicBezTo>
                    <a:pt x="2908" y="0"/>
                    <a:pt x="2038" y="314"/>
                    <a:pt x="1367" y="1040"/>
                  </a:cubicBezTo>
                  <a:cubicBezTo>
                    <a:pt x="1020" y="1436"/>
                    <a:pt x="747" y="1907"/>
                    <a:pt x="598" y="2403"/>
                  </a:cubicBezTo>
                  <a:cubicBezTo>
                    <a:pt x="0" y="4508"/>
                    <a:pt x="1798" y="6870"/>
                    <a:pt x="3939" y="6870"/>
                  </a:cubicBezTo>
                  <a:cubicBezTo>
                    <a:pt x="4194" y="6870"/>
                    <a:pt x="4453" y="6837"/>
                    <a:pt x="4714" y="6766"/>
                  </a:cubicBezTo>
                  <a:cubicBezTo>
                    <a:pt x="5308" y="6617"/>
                    <a:pt x="5804" y="6320"/>
                    <a:pt x="6300" y="5948"/>
                  </a:cubicBezTo>
                  <a:cubicBezTo>
                    <a:pt x="6870" y="5502"/>
                    <a:pt x="7242" y="4832"/>
                    <a:pt x="7366" y="4113"/>
                  </a:cubicBezTo>
                  <a:cubicBezTo>
                    <a:pt x="7614" y="2800"/>
                    <a:pt x="7069" y="1114"/>
                    <a:pt x="5854" y="445"/>
                  </a:cubicBezTo>
                  <a:cubicBezTo>
                    <a:pt x="5556" y="296"/>
                    <a:pt x="5209" y="172"/>
                    <a:pt x="4862" y="122"/>
                  </a:cubicBezTo>
                  <a:cubicBezTo>
                    <a:pt x="4516" y="42"/>
                    <a:pt x="4170" y="0"/>
                    <a:pt x="3831" y="0"/>
                  </a:cubicBezTo>
                  <a:close/>
                </a:path>
              </a:pathLst>
            </a:custGeom>
            <a:solidFill>
              <a:srgbClr val="FF8700"/>
            </a:solidFill>
            <a:ln>
              <a:noFill/>
            </a:ln>
          </p:spPr>
          <p:txBody>
            <a:bodyPr spcFirstLastPara="1" wrap="square" lIns="91425" tIns="91425" rIns="91425" bIns="91425" anchor="ctr" anchorCtr="0">
              <a:noAutofit/>
            </a:bodyPr>
            <a:lstStyle/>
            <a:p>
              <a:endParaRPr/>
            </a:p>
          </p:txBody>
        </p:sp>
        <p:sp>
          <p:nvSpPr>
            <p:cNvPr id="154" name="Google Shape;154;p2"/>
            <p:cNvSpPr/>
            <p:nvPr/>
          </p:nvSpPr>
          <p:spPr>
            <a:xfrm>
              <a:off x="1328400" y="2345325"/>
              <a:ext cx="146275" cy="144925"/>
            </a:xfrm>
            <a:custGeom>
              <a:avLst/>
              <a:gdLst/>
              <a:ahLst/>
              <a:cxnLst/>
              <a:rect l="l" t="t" r="r" b="b"/>
              <a:pathLst>
                <a:path w="5851" h="5797" extrusionOk="0">
                  <a:moveTo>
                    <a:pt x="2690" y="1"/>
                  </a:moveTo>
                  <a:cubicBezTo>
                    <a:pt x="2499" y="1"/>
                    <a:pt x="2311" y="20"/>
                    <a:pt x="2132" y="64"/>
                  </a:cubicBezTo>
                  <a:cubicBezTo>
                    <a:pt x="1289" y="262"/>
                    <a:pt x="372" y="684"/>
                    <a:pt x="99" y="1551"/>
                  </a:cubicBezTo>
                  <a:cubicBezTo>
                    <a:pt x="0" y="1824"/>
                    <a:pt x="25" y="2146"/>
                    <a:pt x="174" y="2394"/>
                  </a:cubicBezTo>
                  <a:cubicBezTo>
                    <a:pt x="273" y="2518"/>
                    <a:pt x="421" y="2568"/>
                    <a:pt x="521" y="2691"/>
                  </a:cubicBezTo>
                  <a:cubicBezTo>
                    <a:pt x="868" y="3162"/>
                    <a:pt x="347" y="3807"/>
                    <a:pt x="545" y="4352"/>
                  </a:cubicBezTo>
                  <a:cubicBezTo>
                    <a:pt x="769" y="4774"/>
                    <a:pt x="1388" y="4848"/>
                    <a:pt x="1735" y="5170"/>
                  </a:cubicBezTo>
                  <a:cubicBezTo>
                    <a:pt x="1859" y="5294"/>
                    <a:pt x="1909" y="5443"/>
                    <a:pt x="2082" y="5592"/>
                  </a:cubicBezTo>
                  <a:cubicBezTo>
                    <a:pt x="2256" y="5741"/>
                    <a:pt x="2479" y="5765"/>
                    <a:pt x="2727" y="5790"/>
                  </a:cubicBezTo>
                  <a:cubicBezTo>
                    <a:pt x="2781" y="5794"/>
                    <a:pt x="2835" y="5797"/>
                    <a:pt x="2888" y="5797"/>
                  </a:cubicBezTo>
                  <a:cubicBezTo>
                    <a:pt x="3450" y="5797"/>
                    <a:pt x="3989" y="5570"/>
                    <a:pt x="4487" y="5344"/>
                  </a:cubicBezTo>
                  <a:cubicBezTo>
                    <a:pt x="4735" y="5245"/>
                    <a:pt x="4958" y="5146"/>
                    <a:pt x="5132" y="4972"/>
                  </a:cubicBezTo>
                  <a:cubicBezTo>
                    <a:pt x="5355" y="4749"/>
                    <a:pt x="5454" y="4427"/>
                    <a:pt x="5454" y="4154"/>
                  </a:cubicBezTo>
                  <a:cubicBezTo>
                    <a:pt x="5454" y="3832"/>
                    <a:pt x="5429" y="3559"/>
                    <a:pt x="5355" y="3262"/>
                  </a:cubicBezTo>
                  <a:cubicBezTo>
                    <a:pt x="5330" y="3162"/>
                    <a:pt x="5330" y="3063"/>
                    <a:pt x="5330" y="2989"/>
                  </a:cubicBezTo>
                  <a:cubicBezTo>
                    <a:pt x="5355" y="2741"/>
                    <a:pt x="5677" y="2568"/>
                    <a:pt x="5751" y="2320"/>
                  </a:cubicBezTo>
                  <a:cubicBezTo>
                    <a:pt x="5850" y="2072"/>
                    <a:pt x="5702" y="1824"/>
                    <a:pt x="5553" y="1650"/>
                  </a:cubicBezTo>
                  <a:cubicBezTo>
                    <a:pt x="5355" y="1452"/>
                    <a:pt x="5181" y="1303"/>
                    <a:pt x="5057" y="1080"/>
                  </a:cubicBezTo>
                  <a:cubicBezTo>
                    <a:pt x="4983" y="956"/>
                    <a:pt x="4958" y="832"/>
                    <a:pt x="4859" y="733"/>
                  </a:cubicBezTo>
                  <a:cubicBezTo>
                    <a:pt x="4809" y="659"/>
                    <a:pt x="4710" y="634"/>
                    <a:pt x="4611" y="560"/>
                  </a:cubicBezTo>
                  <a:cubicBezTo>
                    <a:pt x="4088" y="250"/>
                    <a:pt x="3369" y="1"/>
                    <a:pt x="2690" y="1"/>
                  </a:cubicBezTo>
                  <a:close/>
                </a:path>
              </a:pathLst>
            </a:custGeom>
            <a:solidFill>
              <a:srgbClr val="FFB900"/>
            </a:solidFill>
            <a:ln>
              <a:noFill/>
            </a:ln>
          </p:spPr>
          <p:txBody>
            <a:bodyPr spcFirstLastPara="1" wrap="square" lIns="91425" tIns="91425" rIns="91425" bIns="91425" anchor="ctr" anchorCtr="0">
              <a:noAutofit/>
            </a:bodyPr>
            <a:lstStyle/>
            <a:p>
              <a:endParaRPr/>
            </a:p>
          </p:txBody>
        </p:sp>
        <p:sp>
          <p:nvSpPr>
            <p:cNvPr id="155" name="Google Shape;155;p2"/>
            <p:cNvSpPr/>
            <p:nvPr/>
          </p:nvSpPr>
          <p:spPr>
            <a:xfrm>
              <a:off x="1371775" y="2395600"/>
              <a:ext cx="13650" cy="13275"/>
            </a:xfrm>
            <a:custGeom>
              <a:avLst/>
              <a:gdLst/>
              <a:ahLst/>
              <a:cxnLst/>
              <a:rect l="l" t="t" r="r" b="b"/>
              <a:pathLst>
                <a:path w="546" h="531" extrusionOk="0">
                  <a:moveTo>
                    <a:pt x="273" y="1"/>
                  </a:moveTo>
                  <a:cubicBezTo>
                    <a:pt x="185" y="1"/>
                    <a:pt x="100" y="51"/>
                    <a:pt x="50" y="135"/>
                  </a:cubicBezTo>
                  <a:cubicBezTo>
                    <a:pt x="0" y="234"/>
                    <a:pt x="25" y="408"/>
                    <a:pt x="149" y="482"/>
                  </a:cubicBezTo>
                  <a:cubicBezTo>
                    <a:pt x="149" y="482"/>
                    <a:pt x="174" y="482"/>
                    <a:pt x="174" y="507"/>
                  </a:cubicBezTo>
                  <a:cubicBezTo>
                    <a:pt x="213" y="523"/>
                    <a:pt x="257" y="531"/>
                    <a:pt x="301" y="531"/>
                  </a:cubicBezTo>
                  <a:cubicBezTo>
                    <a:pt x="395" y="531"/>
                    <a:pt x="487" y="492"/>
                    <a:pt x="521" y="408"/>
                  </a:cubicBezTo>
                  <a:cubicBezTo>
                    <a:pt x="546" y="309"/>
                    <a:pt x="546" y="135"/>
                    <a:pt x="422" y="61"/>
                  </a:cubicBezTo>
                  <a:cubicBezTo>
                    <a:pt x="422" y="61"/>
                    <a:pt x="397" y="61"/>
                    <a:pt x="397" y="36"/>
                  </a:cubicBezTo>
                  <a:cubicBezTo>
                    <a:pt x="357" y="12"/>
                    <a:pt x="315" y="1"/>
                    <a:pt x="273"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156" name="Google Shape;156;p2"/>
            <p:cNvSpPr/>
            <p:nvPr/>
          </p:nvSpPr>
          <p:spPr>
            <a:xfrm>
              <a:off x="1402750" y="2370450"/>
              <a:ext cx="15525" cy="11175"/>
            </a:xfrm>
            <a:custGeom>
              <a:avLst/>
              <a:gdLst/>
              <a:ahLst/>
              <a:cxnLst/>
              <a:rect l="l" t="t" r="r" b="b"/>
              <a:pathLst>
                <a:path w="621" h="447" extrusionOk="0">
                  <a:moveTo>
                    <a:pt x="298" y="1"/>
                  </a:moveTo>
                  <a:cubicBezTo>
                    <a:pt x="1" y="1"/>
                    <a:pt x="1" y="447"/>
                    <a:pt x="298" y="447"/>
                  </a:cubicBezTo>
                  <a:cubicBezTo>
                    <a:pt x="621" y="447"/>
                    <a:pt x="621" y="1"/>
                    <a:pt x="298"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157" name="Google Shape;157;p2"/>
            <p:cNvSpPr/>
            <p:nvPr/>
          </p:nvSpPr>
          <p:spPr>
            <a:xfrm>
              <a:off x="1374250" y="2366125"/>
              <a:ext cx="15525" cy="11800"/>
            </a:xfrm>
            <a:custGeom>
              <a:avLst/>
              <a:gdLst/>
              <a:ahLst/>
              <a:cxnLst/>
              <a:rect l="l" t="t" r="r" b="b"/>
              <a:pathLst>
                <a:path w="621" h="472" extrusionOk="0">
                  <a:moveTo>
                    <a:pt x="298" y="0"/>
                  </a:moveTo>
                  <a:cubicBezTo>
                    <a:pt x="0" y="0"/>
                    <a:pt x="0" y="471"/>
                    <a:pt x="298" y="471"/>
                  </a:cubicBezTo>
                  <a:cubicBezTo>
                    <a:pt x="620" y="471"/>
                    <a:pt x="620" y="0"/>
                    <a:pt x="298"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158" name="Google Shape;158;p2"/>
            <p:cNvSpPr/>
            <p:nvPr/>
          </p:nvSpPr>
          <p:spPr>
            <a:xfrm>
              <a:off x="1408325" y="2404550"/>
              <a:ext cx="15525" cy="11175"/>
            </a:xfrm>
            <a:custGeom>
              <a:avLst/>
              <a:gdLst/>
              <a:ahLst/>
              <a:cxnLst/>
              <a:rect l="l" t="t" r="r" b="b"/>
              <a:pathLst>
                <a:path w="621" h="447" extrusionOk="0">
                  <a:moveTo>
                    <a:pt x="298" y="0"/>
                  </a:moveTo>
                  <a:cubicBezTo>
                    <a:pt x="1" y="0"/>
                    <a:pt x="1" y="446"/>
                    <a:pt x="298" y="446"/>
                  </a:cubicBezTo>
                  <a:cubicBezTo>
                    <a:pt x="621" y="446"/>
                    <a:pt x="621" y="0"/>
                    <a:pt x="298"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159" name="Google Shape;159;p2"/>
            <p:cNvSpPr/>
            <p:nvPr/>
          </p:nvSpPr>
          <p:spPr>
            <a:xfrm>
              <a:off x="1441175" y="2392775"/>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160" name="Google Shape;160;p2"/>
            <p:cNvSpPr/>
            <p:nvPr/>
          </p:nvSpPr>
          <p:spPr>
            <a:xfrm>
              <a:off x="1431875" y="2432425"/>
              <a:ext cx="14900" cy="11175"/>
            </a:xfrm>
            <a:custGeom>
              <a:avLst/>
              <a:gdLst/>
              <a:ahLst/>
              <a:cxnLst/>
              <a:rect l="l" t="t" r="r" b="b"/>
              <a:pathLst>
                <a:path w="596" h="447" extrusionOk="0">
                  <a:moveTo>
                    <a:pt x="323" y="1"/>
                  </a:moveTo>
                  <a:cubicBezTo>
                    <a:pt x="1" y="1"/>
                    <a:pt x="1" y="447"/>
                    <a:pt x="323" y="447"/>
                  </a:cubicBezTo>
                  <a:cubicBezTo>
                    <a:pt x="596" y="447"/>
                    <a:pt x="596" y="1"/>
                    <a:pt x="323"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161" name="Google Shape;161;p2"/>
            <p:cNvSpPr/>
            <p:nvPr/>
          </p:nvSpPr>
          <p:spPr>
            <a:xfrm>
              <a:off x="1380450" y="2455350"/>
              <a:ext cx="15525" cy="11800"/>
            </a:xfrm>
            <a:custGeom>
              <a:avLst/>
              <a:gdLst/>
              <a:ahLst/>
              <a:cxnLst/>
              <a:rect l="l" t="t" r="r" b="b"/>
              <a:pathLst>
                <a:path w="621" h="472" extrusionOk="0">
                  <a:moveTo>
                    <a:pt x="298" y="1"/>
                  </a:moveTo>
                  <a:cubicBezTo>
                    <a:pt x="0" y="1"/>
                    <a:pt x="0" y="472"/>
                    <a:pt x="298" y="472"/>
                  </a:cubicBezTo>
                  <a:cubicBezTo>
                    <a:pt x="620" y="472"/>
                    <a:pt x="620" y="1"/>
                    <a:pt x="298"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162" name="Google Shape;162;p2"/>
            <p:cNvSpPr/>
            <p:nvPr/>
          </p:nvSpPr>
          <p:spPr>
            <a:xfrm>
              <a:off x="1343875" y="2426850"/>
              <a:ext cx="15525" cy="11800"/>
            </a:xfrm>
            <a:custGeom>
              <a:avLst/>
              <a:gdLst/>
              <a:ahLst/>
              <a:cxnLst/>
              <a:rect l="l" t="t" r="r" b="b"/>
              <a:pathLst>
                <a:path w="621" h="472" extrusionOk="0">
                  <a:moveTo>
                    <a:pt x="298" y="1"/>
                  </a:moveTo>
                  <a:cubicBezTo>
                    <a:pt x="1" y="1"/>
                    <a:pt x="1" y="472"/>
                    <a:pt x="298" y="472"/>
                  </a:cubicBezTo>
                  <a:cubicBezTo>
                    <a:pt x="621" y="472"/>
                    <a:pt x="621" y="1"/>
                    <a:pt x="298"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163" name="Google Shape;163;p2"/>
            <p:cNvSpPr/>
            <p:nvPr/>
          </p:nvSpPr>
          <p:spPr>
            <a:xfrm>
              <a:off x="1343275" y="2383475"/>
              <a:ext cx="15500" cy="11175"/>
            </a:xfrm>
            <a:custGeom>
              <a:avLst/>
              <a:gdLst/>
              <a:ahLst/>
              <a:cxnLst/>
              <a:rect l="l" t="t" r="r" b="b"/>
              <a:pathLst>
                <a:path w="620" h="447" extrusionOk="0">
                  <a:moveTo>
                    <a:pt x="297" y="0"/>
                  </a:moveTo>
                  <a:cubicBezTo>
                    <a:pt x="0" y="0"/>
                    <a:pt x="0" y="447"/>
                    <a:pt x="297" y="447"/>
                  </a:cubicBezTo>
                  <a:cubicBezTo>
                    <a:pt x="620" y="447"/>
                    <a:pt x="620" y="0"/>
                    <a:pt x="297"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164" name="Google Shape;164;p2"/>
            <p:cNvSpPr/>
            <p:nvPr/>
          </p:nvSpPr>
          <p:spPr>
            <a:xfrm>
              <a:off x="1381675" y="242810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165" name="Google Shape;165;p2"/>
            <p:cNvSpPr/>
            <p:nvPr/>
          </p:nvSpPr>
          <p:spPr>
            <a:xfrm>
              <a:off x="1411425" y="2459075"/>
              <a:ext cx="15525" cy="11825"/>
            </a:xfrm>
            <a:custGeom>
              <a:avLst/>
              <a:gdLst/>
              <a:ahLst/>
              <a:cxnLst/>
              <a:rect l="l" t="t" r="r" b="b"/>
              <a:pathLst>
                <a:path w="621" h="473" extrusionOk="0">
                  <a:moveTo>
                    <a:pt x="298" y="1"/>
                  </a:moveTo>
                  <a:cubicBezTo>
                    <a:pt x="1" y="1"/>
                    <a:pt x="1" y="472"/>
                    <a:pt x="298" y="472"/>
                  </a:cubicBezTo>
                  <a:cubicBezTo>
                    <a:pt x="306" y="472"/>
                    <a:pt x="314" y="473"/>
                    <a:pt x="321" y="473"/>
                  </a:cubicBezTo>
                  <a:cubicBezTo>
                    <a:pt x="620" y="473"/>
                    <a:pt x="613" y="1"/>
                    <a:pt x="298"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166" name="Google Shape;166;p2"/>
            <p:cNvSpPr/>
            <p:nvPr/>
          </p:nvSpPr>
          <p:spPr>
            <a:xfrm>
              <a:off x="1423825" y="2376650"/>
              <a:ext cx="15525" cy="11175"/>
            </a:xfrm>
            <a:custGeom>
              <a:avLst/>
              <a:gdLst/>
              <a:ahLst/>
              <a:cxnLst/>
              <a:rect l="l" t="t" r="r" b="b"/>
              <a:pathLst>
                <a:path w="621" h="447" extrusionOk="0">
                  <a:moveTo>
                    <a:pt x="298" y="1"/>
                  </a:moveTo>
                  <a:cubicBezTo>
                    <a:pt x="1" y="1"/>
                    <a:pt x="1" y="447"/>
                    <a:pt x="298" y="447"/>
                  </a:cubicBezTo>
                  <a:cubicBezTo>
                    <a:pt x="620" y="447"/>
                    <a:pt x="620" y="1"/>
                    <a:pt x="298"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167" name="Google Shape;167;p2"/>
            <p:cNvSpPr/>
            <p:nvPr/>
          </p:nvSpPr>
          <p:spPr>
            <a:xfrm>
              <a:off x="1391600" y="2352475"/>
              <a:ext cx="15175" cy="11275"/>
            </a:xfrm>
            <a:custGeom>
              <a:avLst/>
              <a:gdLst/>
              <a:ahLst/>
              <a:cxnLst/>
              <a:rect l="l" t="t" r="r" b="b"/>
              <a:pathLst>
                <a:path w="607" h="451" extrusionOk="0">
                  <a:moveTo>
                    <a:pt x="323" y="1"/>
                  </a:moveTo>
                  <a:cubicBezTo>
                    <a:pt x="1" y="1"/>
                    <a:pt x="1" y="447"/>
                    <a:pt x="323" y="447"/>
                  </a:cubicBezTo>
                  <a:cubicBezTo>
                    <a:pt x="336" y="449"/>
                    <a:pt x="348" y="451"/>
                    <a:pt x="360" y="451"/>
                  </a:cubicBezTo>
                  <a:cubicBezTo>
                    <a:pt x="597" y="451"/>
                    <a:pt x="606" y="1"/>
                    <a:pt x="323"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168" name="Google Shape;168;p2"/>
            <p:cNvSpPr/>
            <p:nvPr/>
          </p:nvSpPr>
          <p:spPr>
            <a:xfrm>
              <a:off x="1449850" y="2415700"/>
              <a:ext cx="15525" cy="11800"/>
            </a:xfrm>
            <a:custGeom>
              <a:avLst/>
              <a:gdLst/>
              <a:ahLst/>
              <a:cxnLst/>
              <a:rect l="l" t="t" r="r" b="b"/>
              <a:pathLst>
                <a:path w="621" h="472" extrusionOk="0">
                  <a:moveTo>
                    <a:pt x="323" y="0"/>
                  </a:moveTo>
                  <a:cubicBezTo>
                    <a:pt x="1" y="0"/>
                    <a:pt x="1" y="471"/>
                    <a:pt x="323" y="471"/>
                  </a:cubicBezTo>
                  <a:cubicBezTo>
                    <a:pt x="621" y="471"/>
                    <a:pt x="621" y="0"/>
                    <a:pt x="323"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169" name="Google Shape;169;p2"/>
            <p:cNvSpPr/>
            <p:nvPr/>
          </p:nvSpPr>
          <p:spPr>
            <a:xfrm>
              <a:off x="1349450" y="2447925"/>
              <a:ext cx="15525" cy="11175"/>
            </a:xfrm>
            <a:custGeom>
              <a:avLst/>
              <a:gdLst/>
              <a:ahLst/>
              <a:cxnLst/>
              <a:rect l="l" t="t" r="r" b="b"/>
              <a:pathLst>
                <a:path w="621" h="447" extrusionOk="0">
                  <a:moveTo>
                    <a:pt x="298" y="0"/>
                  </a:moveTo>
                  <a:cubicBezTo>
                    <a:pt x="1" y="0"/>
                    <a:pt x="1" y="447"/>
                    <a:pt x="298" y="447"/>
                  </a:cubicBezTo>
                  <a:cubicBezTo>
                    <a:pt x="621" y="447"/>
                    <a:pt x="621" y="0"/>
                    <a:pt x="298"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170" name="Google Shape;170;p2"/>
            <p:cNvSpPr/>
            <p:nvPr/>
          </p:nvSpPr>
          <p:spPr>
            <a:xfrm>
              <a:off x="1345125" y="2405150"/>
              <a:ext cx="15500" cy="11825"/>
            </a:xfrm>
            <a:custGeom>
              <a:avLst/>
              <a:gdLst/>
              <a:ahLst/>
              <a:cxnLst/>
              <a:rect l="l" t="t" r="r" b="b"/>
              <a:pathLst>
                <a:path w="620" h="473" extrusionOk="0">
                  <a:moveTo>
                    <a:pt x="323" y="1"/>
                  </a:moveTo>
                  <a:cubicBezTo>
                    <a:pt x="0" y="1"/>
                    <a:pt x="0" y="472"/>
                    <a:pt x="323" y="472"/>
                  </a:cubicBezTo>
                  <a:cubicBezTo>
                    <a:pt x="330" y="473"/>
                    <a:pt x="337" y="473"/>
                    <a:pt x="344" y="473"/>
                  </a:cubicBezTo>
                  <a:cubicBezTo>
                    <a:pt x="620" y="473"/>
                    <a:pt x="613" y="1"/>
                    <a:pt x="323"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171" name="Google Shape;171;p2"/>
            <p:cNvSpPr/>
            <p:nvPr/>
          </p:nvSpPr>
          <p:spPr>
            <a:xfrm>
              <a:off x="1410200" y="2433050"/>
              <a:ext cx="15500" cy="11825"/>
            </a:xfrm>
            <a:custGeom>
              <a:avLst/>
              <a:gdLst/>
              <a:ahLst/>
              <a:cxnLst/>
              <a:rect l="l" t="t" r="r" b="b"/>
              <a:pathLst>
                <a:path w="620" h="473" extrusionOk="0">
                  <a:moveTo>
                    <a:pt x="323" y="1"/>
                  </a:moveTo>
                  <a:cubicBezTo>
                    <a:pt x="0" y="1"/>
                    <a:pt x="0" y="472"/>
                    <a:pt x="323" y="472"/>
                  </a:cubicBezTo>
                  <a:cubicBezTo>
                    <a:pt x="330" y="472"/>
                    <a:pt x="337" y="472"/>
                    <a:pt x="344" y="472"/>
                  </a:cubicBezTo>
                  <a:cubicBezTo>
                    <a:pt x="620" y="472"/>
                    <a:pt x="613" y="1"/>
                    <a:pt x="323"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172" name="Google Shape;172;p2"/>
            <p:cNvSpPr/>
            <p:nvPr/>
          </p:nvSpPr>
          <p:spPr>
            <a:xfrm>
              <a:off x="1437475" y="2457850"/>
              <a:ext cx="15500" cy="11800"/>
            </a:xfrm>
            <a:custGeom>
              <a:avLst/>
              <a:gdLst/>
              <a:ahLst/>
              <a:cxnLst/>
              <a:rect l="l" t="t" r="r" b="b"/>
              <a:pathLst>
                <a:path w="620" h="472" extrusionOk="0">
                  <a:moveTo>
                    <a:pt x="322" y="0"/>
                  </a:moveTo>
                  <a:cubicBezTo>
                    <a:pt x="0" y="0"/>
                    <a:pt x="0" y="471"/>
                    <a:pt x="322" y="471"/>
                  </a:cubicBezTo>
                  <a:cubicBezTo>
                    <a:pt x="620" y="471"/>
                    <a:pt x="620" y="0"/>
                    <a:pt x="322" y="0"/>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173" name="Google Shape;173;p2"/>
            <p:cNvSpPr/>
            <p:nvPr/>
          </p:nvSpPr>
          <p:spPr>
            <a:xfrm>
              <a:off x="1439950" y="2362400"/>
              <a:ext cx="15500" cy="11800"/>
            </a:xfrm>
            <a:custGeom>
              <a:avLst/>
              <a:gdLst/>
              <a:ahLst/>
              <a:cxnLst/>
              <a:rect l="l" t="t" r="r" b="b"/>
              <a:pathLst>
                <a:path w="620" h="472" extrusionOk="0">
                  <a:moveTo>
                    <a:pt x="298" y="1"/>
                  </a:moveTo>
                  <a:cubicBezTo>
                    <a:pt x="0" y="1"/>
                    <a:pt x="0" y="472"/>
                    <a:pt x="298" y="472"/>
                  </a:cubicBezTo>
                  <a:cubicBezTo>
                    <a:pt x="620" y="472"/>
                    <a:pt x="620" y="1"/>
                    <a:pt x="298" y="1"/>
                  </a:cubicBezTo>
                  <a:close/>
                </a:path>
              </a:pathLst>
            </a:custGeom>
            <a:solidFill>
              <a:srgbClr val="FFDA3F"/>
            </a:solidFill>
            <a:ln>
              <a:noFill/>
            </a:ln>
          </p:spPr>
          <p:txBody>
            <a:bodyPr spcFirstLastPara="1" wrap="square" lIns="91425" tIns="91425" rIns="91425" bIns="91425" anchor="ctr" anchorCtr="0">
              <a:noAutofit/>
            </a:bodyPr>
            <a:lstStyle/>
            <a:p>
              <a:endParaRPr/>
            </a:p>
          </p:txBody>
        </p:sp>
        <p:sp>
          <p:nvSpPr>
            <p:cNvPr id="174" name="Google Shape;174;p2"/>
            <p:cNvSpPr/>
            <p:nvPr/>
          </p:nvSpPr>
          <p:spPr>
            <a:xfrm>
              <a:off x="1394700" y="2470225"/>
              <a:ext cx="15525" cy="11800"/>
            </a:xfrm>
            <a:custGeom>
              <a:avLst/>
              <a:gdLst/>
              <a:ahLst/>
              <a:cxnLst/>
              <a:rect l="l" t="t" r="r" b="b"/>
              <a:pathLst>
                <a:path w="621" h="472" extrusionOk="0">
                  <a:moveTo>
                    <a:pt x="323" y="1"/>
                  </a:moveTo>
                  <a:cubicBezTo>
                    <a:pt x="1" y="1"/>
                    <a:pt x="1" y="472"/>
                    <a:pt x="323" y="472"/>
                  </a:cubicBezTo>
                  <a:cubicBezTo>
                    <a:pt x="620" y="472"/>
                    <a:pt x="620" y="1"/>
                    <a:pt x="323" y="1"/>
                  </a:cubicBezTo>
                  <a:close/>
                </a:path>
              </a:pathLst>
            </a:custGeom>
            <a:solidFill>
              <a:srgbClr val="FFDA3F"/>
            </a:solidFill>
            <a:ln>
              <a:noFill/>
            </a:ln>
          </p:spPr>
          <p:txBody>
            <a:bodyPr spcFirstLastPara="1" wrap="square" lIns="91425" tIns="91425" rIns="91425" bIns="91425" anchor="ctr" anchorCtr="0">
              <a:noAutofit/>
            </a:bodyPr>
            <a:lstStyle/>
            <a:p>
              <a:endParaRPr/>
            </a:p>
          </p:txBody>
        </p:sp>
      </p:grpSp>
      <p:grpSp>
        <p:nvGrpSpPr>
          <p:cNvPr id="175" name="Google Shape;175;p2"/>
          <p:cNvGrpSpPr/>
          <p:nvPr/>
        </p:nvGrpSpPr>
        <p:grpSpPr>
          <a:xfrm rot="-1473304">
            <a:off x="7150182" y="4163986"/>
            <a:ext cx="1113782" cy="783509"/>
            <a:chOff x="9221475" y="2460200"/>
            <a:chExt cx="2104828" cy="1480678"/>
          </a:xfrm>
        </p:grpSpPr>
        <p:sp>
          <p:nvSpPr>
            <p:cNvPr id="176" name="Google Shape;176;p2"/>
            <p:cNvSpPr/>
            <p:nvPr/>
          </p:nvSpPr>
          <p:spPr>
            <a:xfrm>
              <a:off x="10273804" y="3168072"/>
              <a:ext cx="786229" cy="666432"/>
            </a:xfrm>
            <a:custGeom>
              <a:avLst/>
              <a:gdLst/>
              <a:ahLst/>
              <a:cxnLst/>
              <a:rect l="l" t="t" r="r" b="b"/>
              <a:pathLst>
                <a:path w="4686" h="3972" extrusionOk="0">
                  <a:moveTo>
                    <a:pt x="1066" y="1"/>
                  </a:moveTo>
                  <a:cubicBezTo>
                    <a:pt x="843" y="1"/>
                    <a:pt x="571" y="1"/>
                    <a:pt x="347" y="100"/>
                  </a:cubicBezTo>
                  <a:cubicBezTo>
                    <a:pt x="0" y="249"/>
                    <a:pt x="471" y="472"/>
                    <a:pt x="620" y="596"/>
                  </a:cubicBezTo>
                  <a:cubicBezTo>
                    <a:pt x="1612" y="1315"/>
                    <a:pt x="2455" y="2207"/>
                    <a:pt x="3099" y="3199"/>
                  </a:cubicBezTo>
                  <a:cubicBezTo>
                    <a:pt x="3198" y="3372"/>
                    <a:pt x="3322" y="3571"/>
                    <a:pt x="3471" y="3719"/>
                  </a:cubicBezTo>
                  <a:cubicBezTo>
                    <a:pt x="3609" y="3838"/>
                    <a:pt x="3810" y="3972"/>
                    <a:pt x="4011" y="3972"/>
                  </a:cubicBezTo>
                  <a:cubicBezTo>
                    <a:pt x="4062" y="3972"/>
                    <a:pt x="4114" y="3963"/>
                    <a:pt x="4165" y="3943"/>
                  </a:cubicBezTo>
                  <a:cubicBezTo>
                    <a:pt x="4388" y="3843"/>
                    <a:pt x="4562" y="3595"/>
                    <a:pt x="4636" y="3372"/>
                  </a:cubicBezTo>
                  <a:cubicBezTo>
                    <a:pt x="4686" y="3075"/>
                    <a:pt x="4636" y="2728"/>
                    <a:pt x="4512" y="2455"/>
                  </a:cubicBezTo>
                  <a:cubicBezTo>
                    <a:pt x="4215" y="1736"/>
                    <a:pt x="3694" y="1141"/>
                    <a:pt x="3049" y="720"/>
                  </a:cubicBezTo>
                  <a:cubicBezTo>
                    <a:pt x="2851" y="596"/>
                    <a:pt x="2678" y="497"/>
                    <a:pt x="2479" y="373"/>
                  </a:cubicBezTo>
                  <a:cubicBezTo>
                    <a:pt x="2058" y="150"/>
                    <a:pt x="1562" y="1"/>
                    <a:pt x="106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7" name="Google Shape;177;p2"/>
            <p:cNvSpPr/>
            <p:nvPr/>
          </p:nvSpPr>
          <p:spPr>
            <a:xfrm>
              <a:off x="9749653" y="3143240"/>
              <a:ext cx="511737" cy="721633"/>
            </a:xfrm>
            <a:custGeom>
              <a:avLst/>
              <a:gdLst/>
              <a:ahLst/>
              <a:cxnLst/>
              <a:rect l="l" t="t" r="r" b="b"/>
              <a:pathLst>
                <a:path w="3050" h="4301" extrusionOk="0">
                  <a:moveTo>
                    <a:pt x="2604" y="0"/>
                  </a:moveTo>
                  <a:cubicBezTo>
                    <a:pt x="2579" y="0"/>
                    <a:pt x="2505" y="0"/>
                    <a:pt x="2480" y="25"/>
                  </a:cubicBezTo>
                  <a:cubicBezTo>
                    <a:pt x="1934" y="323"/>
                    <a:pt x="1488" y="794"/>
                    <a:pt x="1092" y="1265"/>
                  </a:cubicBezTo>
                  <a:cubicBezTo>
                    <a:pt x="596" y="1859"/>
                    <a:pt x="150" y="2504"/>
                    <a:pt x="26" y="3223"/>
                  </a:cubicBezTo>
                  <a:cubicBezTo>
                    <a:pt x="1" y="3396"/>
                    <a:pt x="1" y="3620"/>
                    <a:pt x="75" y="3818"/>
                  </a:cubicBezTo>
                  <a:cubicBezTo>
                    <a:pt x="125" y="3991"/>
                    <a:pt x="274" y="4140"/>
                    <a:pt x="472" y="4239"/>
                  </a:cubicBezTo>
                  <a:cubicBezTo>
                    <a:pt x="565" y="4281"/>
                    <a:pt x="667" y="4300"/>
                    <a:pt x="772" y="4300"/>
                  </a:cubicBezTo>
                  <a:cubicBezTo>
                    <a:pt x="918" y="4300"/>
                    <a:pt x="1071" y="4262"/>
                    <a:pt x="1216" y="4190"/>
                  </a:cubicBezTo>
                  <a:cubicBezTo>
                    <a:pt x="1463" y="4066"/>
                    <a:pt x="1637" y="3867"/>
                    <a:pt x="1810" y="3694"/>
                  </a:cubicBezTo>
                  <a:cubicBezTo>
                    <a:pt x="2108" y="3322"/>
                    <a:pt x="2306" y="2901"/>
                    <a:pt x="2455" y="2479"/>
                  </a:cubicBezTo>
                  <a:cubicBezTo>
                    <a:pt x="2604" y="2008"/>
                    <a:pt x="2753" y="1537"/>
                    <a:pt x="2827" y="1116"/>
                  </a:cubicBezTo>
                  <a:cubicBezTo>
                    <a:pt x="2876" y="769"/>
                    <a:pt x="3050" y="323"/>
                    <a:pt x="2728" y="50"/>
                  </a:cubicBezTo>
                  <a:cubicBezTo>
                    <a:pt x="2703" y="25"/>
                    <a:pt x="2629" y="0"/>
                    <a:pt x="260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8" name="Google Shape;178;p2"/>
            <p:cNvSpPr/>
            <p:nvPr/>
          </p:nvSpPr>
          <p:spPr>
            <a:xfrm>
              <a:off x="10357862" y="2749624"/>
              <a:ext cx="664754" cy="301673"/>
            </a:xfrm>
            <a:custGeom>
              <a:avLst/>
              <a:gdLst/>
              <a:ahLst/>
              <a:cxnLst/>
              <a:rect l="l" t="t" r="r" b="b"/>
              <a:pathLst>
                <a:path w="3962" h="1798" extrusionOk="0">
                  <a:moveTo>
                    <a:pt x="2836" y="1"/>
                  </a:moveTo>
                  <a:cubicBezTo>
                    <a:pt x="2390" y="1"/>
                    <a:pt x="1926" y="141"/>
                    <a:pt x="1532" y="363"/>
                  </a:cubicBezTo>
                  <a:cubicBezTo>
                    <a:pt x="987" y="636"/>
                    <a:pt x="466" y="1082"/>
                    <a:pt x="119" y="1528"/>
                  </a:cubicBezTo>
                  <a:cubicBezTo>
                    <a:pt x="0" y="1687"/>
                    <a:pt x="40" y="1798"/>
                    <a:pt x="187" y="1798"/>
                  </a:cubicBezTo>
                  <a:cubicBezTo>
                    <a:pt x="224" y="1798"/>
                    <a:pt x="268" y="1791"/>
                    <a:pt x="317" y="1776"/>
                  </a:cubicBezTo>
                  <a:cubicBezTo>
                    <a:pt x="615" y="1677"/>
                    <a:pt x="937" y="1553"/>
                    <a:pt x="1235" y="1503"/>
                  </a:cubicBezTo>
                  <a:cubicBezTo>
                    <a:pt x="1805" y="1379"/>
                    <a:pt x="2425" y="1404"/>
                    <a:pt x="3019" y="1330"/>
                  </a:cubicBezTo>
                  <a:cubicBezTo>
                    <a:pt x="3218" y="1280"/>
                    <a:pt x="3441" y="1256"/>
                    <a:pt x="3639" y="1132"/>
                  </a:cubicBezTo>
                  <a:cubicBezTo>
                    <a:pt x="3813" y="1008"/>
                    <a:pt x="3961" y="834"/>
                    <a:pt x="3961" y="636"/>
                  </a:cubicBezTo>
                  <a:cubicBezTo>
                    <a:pt x="3961" y="363"/>
                    <a:pt x="3689" y="165"/>
                    <a:pt x="3416" y="90"/>
                  </a:cubicBezTo>
                  <a:cubicBezTo>
                    <a:pt x="3232" y="29"/>
                    <a:pt x="3036" y="1"/>
                    <a:pt x="283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9" name="Google Shape;179;p2"/>
            <p:cNvSpPr/>
            <p:nvPr/>
          </p:nvSpPr>
          <p:spPr>
            <a:xfrm>
              <a:off x="10024144" y="2588553"/>
              <a:ext cx="303854" cy="447308"/>
            </a:xfrm>
            <a:custGeom>
              <a:avLst/>
              <a:gdLst/>
              <a:ahLst/>
              <a:cxnLst/>
              <a:rect l="l" t="t" r="r" b="b"/>
              <a:pathLst>
                <a:path w="1811" h="2666" extrusionOk="0">
                  <a:moveTo>
                    <a:pt x="463" y="0"/>
                  </a:moveTo>
                  <a:cubicBezTo>
                    <a:pt x="343" y="0"/>
                    <a:pt x="220" y="33"/>
                    <a:pt x="125" y="108"/>
                  </a:cubicBezTo>
                  <a:cubicBezTo>
                    <a:pt x="51" y="208"/>
                    <a:pt x="1" y="332"/>
                    <a:pt x="51" y="455"/>
                  </a:cubicBezTo>
                  <a:cubicBezTo>
                    <a:pt x="75" y="579"/>
                    <a:pt x="100" y="679"/>
                    <a:pt x="174" y="803"/>
                  </a:cubicBezTo>
                  <a:cubicBezTo>
                    <a:pt x="497" y="1422"/>
                    <a:pt x="918" y="1992"/>
                    <a:pt x="1364" y="2538"/>
                  </a:cubicBezTo>
                  <a:cubicBezTo>
                    <a:pt x="1449" y="2622"/>
                    <a:pt x="1519" y="2666"/>
                    <a:pt x="1577" y="2666"/>
                  </a:cubicBezTo>
                  <a:cubicBezTo>
                    <a:pt x="1655" y="2666"/>
                    <a:pt x="1708" y="2585"/>
                    <a:pt x="1736" y="2414"/>
                  </a:cubicBezTo>
                  <a:cubicBezTo>
                    <a:pt x="1811" y="2092"/>
                    <a:pt x="1711" y="1794"/>
                    <a:pt x="1612" y="1497"/>
                  </a:cubicBezTo>
                  <a:cubicBezTo>
                    <a:pt x="1464" y="1050"/>
                    <a:pt x="1290" y="579"/>
                    <a:pt x="943" y="232"/>
                  </a:cubicBezTo>
                  <a:cubicBezTo>
                    <a:pt x="844" y="133"/>
                    <a:pt x="720" y="59"/>
                    <a:pt x="571" y="9"/>
                  </a:cubicBezTo>
                  <a:cubicBezTo>
                    <a:pt x="536" y="3"/>
                    <a:pt x="500" y="0"/>
                    <a:pt x="46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0" name="Google Shape;180;p2"/>
            <p:cNvSpPr/>
            <p:nvPr/>
          </p:nvSpPr>
          <p:spPr>
            <a:xfrm>
              <a:off x="10273804" y="3168072"/>
              <a:ext cx="786229" cy="666432"/>
            </a:xfrm>
            <a:custGeom>
              <a:avLst/>
              <a:gdLst/>
              <a:ahLst/>
              <a:cxnLst/>
              <a:rect l="l" t="t" r="r" b="b"/>
              <a:pathLst>
                <a:path w="4686" h="3972" extrusionOk="0">
                  <a:moveTo>
                    <a:pt x="1066" y="1"/>
                  </a:moveTo>
                  <a:cubicBezTo>
                    <a:pt x="843" y="1"/>
                    <a:pt x="571" y="1"/>
                    <a:pt x="347" y="100"/>
                  </a:cubicBezTo>
                  <a:cubicBezTo>
                    <a:pt x="0" y="249"/>
                    <a:pt x="471" y="472"/>
                    <a:pt x="620" y="596"/>
                  </a:cubicBezTo>
                  <a:cubicBezTo>
                    <a:pt x="1612" y="1315"/>
                    <a:pt x="2455" y="2207"/>
                    <a:pt x="3099" y="3199"/>
                  </a:cubicBezTo>
                  <a:cubicBezTo>
                    <a:pt x="3198" y="3372"/>
                    <a:pt x="3322" y="3571"/>
                    <a:pt x="3471" y="3719"/>
                  </a:cubicBezTo>
                  <a:cubicBezTo>
                    <a:pt x="3609" y="3838"/>
                    <a:pt x="3810" y="3972"/>
                    <a:pt x="4011" y="3972"/>
                  </a:cubicBezTo>
                  <a:cubicBezTo>
                    <a:pt x="4062" y="3972"/>
                    <a:pt x="4114" y="3963"/>
                    <a:pt x="4165" y="3943"/>
                  </a:cubicBezTo>
                  <a:cubicBezTo>
                    <a:pt x="4388" y="3843"/>
                    <a:pt x="4562" y="3595"/>
                    <a:pt x="4636" y="3372"/>
                  </a:cubicBezTo>
                  <a:cubicBezTo>
                    <a:pt x="4686" y="3075"/>
                    <a:pt x="4636" y="2728"/>
                    <a:pt x="4512" y="2455"/>
                  </a:cubicBezTo>
                  <a:cubicBezTo>
                    <a:pt x="4215" y="1736"/>
                    <a:pt x="3694" y="1141"/>
                    <a:pt x="3049" y="720"/>
                  </a:cubicBezTo>
                  <a:cubicBezTo>
                    <a:pt x="2851" y="596"/>
                    <a:pt x="2678" y="497"/>
                    <a:pt x="2479" y="373"/>
                  </a:cubicBezTo>
                  <a:cubicBezTo>
                    <a:pt x="2058" y="150"/>
                    <a:pt x="1562" y="1"/>
                    <a:pt x="1066"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81" name="Google Shape;181;p2"/>
            <p:cNvSpPr/>
            <p:nvPr/>
          </p:nvSpPr>
          <p:spPr>
            <a:xfrm>
              <a:off x="10448465" y="3184850"/>
              <a:ext cx="478516" cy="361907"/>
            </a:xfrm>
            <a:custGeom>
              <a:avLst/>
              <a:gdLst/>
              <a:ahLst/>
              <a:cxnLst/>
              <a:rect l="l" t="t" r="r" b="b"/>
              <a:pathLst>
                <a:path w="2852" h="2157" extrusionOk="0">
                  <a:moveTo>
                    <a:pt x="603" y="1"/>
                  </a:moveTo>
                  <a:cubicBezTo>
                    <a:pt x="340" y="1"/>
                    <a:pt x="32" y="50"/>
                    <a:pt x="1" y="273"/>
                  </a:cubicBezTo>
                  <a:cubicBezTo>
                    <a:pt x="1" y="322"/>
                    <a:pt x="25" y="397"/>
                    <a:pt x="50" y="446"/>
                  </a:cubicBezTo>
                  <a:cubicBezTo>
                    <a:pt x="199" y="769"/>
                    <a:pt x="496" y="1041"/>
                    <a:pt x="769" y="1289"/>
                  </a:cubicBezTo>
                  <a:cubicBezTo>
                    <a:pt x="1017" y="1537"/>
                    <a:pt x="1290" y="1785"/>
                    <a:pt x="1612" y="2008"/>
                  </a:cubicBezTo>
                  <a:cubicBezTo>
                    <a:pt x="1488" y="1760"/>
                    <a:pt x="1389" y="1512"/>
                    <a:pt x="1314" y="1240"/>
                  </a:cubicBezTo>
                  <a:lnTo>
                    <a:pt x="1314" y="1240"/>
                  </a:lnTo>
                  <a:cubicBezTo>
                    <a:pt x="1661" y="1537"/>
                    <a:pt x="2033" y="1859"/>
                    <a:pt x="2380" y="2157"/>
                  </a:cubicBezTo>
                  <a:cubicBezTo>
                    <a:pt x="2281" y="1884"/>
                    <a:pt x="2182" y="1636"/>
                    <a:pt x="2033" y="1388"/>
                  </a:cubicBezTo>
                  <a:lnTo>
                    <a:pt x="2033" y="1388"/>
                  </a:lnTo>
                  <a:cubicBezTo>
                    <a:pt x="2356" y="1512"/>
                    <a:pt x="2628" y="1711"/>
                    <a:pt x="2851" y="1959"/>
                  </a:cubicBezTo>
                  <a:cubicBezTo>
                    <a:pt x="2727" y="1289"/>
                    <a:pt x="2256" y="769"/>
                    <a:pt x="1661" y="372"/>
                  </a:cubicBezTo>
                  <a:cubicBezTo>
                    <a:pt x="1438" y="223"/>
                    <a:pt x="1190" y="99"/>
                    <a:pt x="943" y="25"/>
                  </a:cubicBezTo>
                  <a:cubicBezTo>
                    <a:pt x="880" y="16"/>
                    <a:pt x="749" y="1"/>
                    <a:pt x="603"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82" name="Google Shape;182;p2"/>
            <p:cNvSpPr/>
            <p:nvPr/>
          </p:nvSpPr>
          <p:spPr>
            <a:xfrm>
              <a:off x="9749653" y="3143240"/>
              <a:ext cx="511737" cy="721633"/>
            </a:xfrm>
            <a:custGeom>
              <a:avLst/>
              <a:gdLst/>
              <a:ahLst/>
              <a:cxnLst/>
              <a:rect l="l" t="t" r="r" b="b"/>
              <a:pathLst>
                <a:path w="3050" h="4301" extrusionOk="0">
                  <a:moveTo>
                    <a:pt x="2604" y="0"/>
                  </a:moveTo>
                  <a:cubicBezTo>
                    <a:pt x="2579" y="0"/>
                    <a:pt x="2505" y="0"/>
                    <a:pt x="2480" y="25"/>
                  </a:cubicBezTo>
                  <a:cubicBezTo>
                    <a:pt x="1934" y="323"/>
                    <a:pt x="1488" y="794"/>
                    <a:pt x="1092" y="1265"/>
                  </a:cubicBezTo>
                  <a:cubicBezTo>
                    <a:pt x="596" y="1859"/>
                    <a:pt x="150" y="2504"/>
                    <a:pt x="26" y="3223"/>
                  </a:cubicBezTo>
                  <a:cubicBezTo>
                    <a:pt x="1" y="3396"/>
                    <a:pt x="1" y="3620"/>
                    <a:pt x="75" y="3818"/>
                  </a:cubicBezTo>
                  <a:cubicBezTo>
                    <a:pt x="125" y="3991"/>
                    <a:pt x="274" y="4140"/>
                    <a:pt x="472" y="4239"/>
                  </a:cubicBezTo>
                  <a:cubicBezTo>
                    <a:pt x="565" y="4281"/>
                    <a:pt x="667" y="4300"/>
                    <a:pt x="772" y="4300"/>
                  </a:cubicBezTo>
                  <a:cubicBezTo>
                    <a:pt x="918" y="4300"/>
                    <a:pt x="1071" y="4262"/>
                    <a:pt x="1216" y="4190"/>
                  </a:cubicBezTo>
                  <a:cubicBezTo>
                    <a:pt x="1463" y="4066"/>
                    <a:pt x="1637" y="3867"/>
                    <a:pt x="1810" y="3694"/>
                  </a:cubicBezTo>
                  <a:cubicBezTo>
                    <a:pt x="2108" y="3322"/>
                    <a:pt x="2306" y="2901"/>
                    <a:pt x="2455" y="2479"/>
                  </a:cubicBezTo>
                  <a:cubicBezTo>
                    <a:pt x="2604" y="2008"/>
                    <a:pt x="2753" y="1537"/>
                    <a:pt x="2827" y="1116"/>
                  </a:cubicBezTo>
                  <a:cubicBezTo>
                    <a:pt x="2876" y="769"/>
                    <a:pt x="3050" y="323"/>
                    <a:pt x="2728" y="50"/>
                  </a:cubicBezTo>
                  <a:cubicBezTo>
                    <a:pt x="2703" y="25"/>
                    <a:pt x="2629" y="0"/>
                    <a:pt x="2604"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83" name="Google Shape;183;p2"/>
            <p:cNvSpPr/>
            <p:nvPr/>
          </p:nvSpPr>
          <p:spPr>
            <a:xfrm>
              <a:off x="9870288" y="3222098"/>
              <a:ext cx="332880" cy="457878"/>
            </a:xfrm>
            <a:custGeom>
              <a:avLst/>
              <a:gdLst/>
              <a:ahLst/>
              <a:cxnLst/>
              <a:rect l="l" t="t" r="r" b="b"/>
              <a:pathLst>
                <a:path w="1984" h="2729" extrusionOk="0">
                  <a:moveTo>
                    <a:pt x="1644" y="1"/>
                  </a:moveTo>
                  <a:cubicBezTo>
                    <a:pt x="1555" y="1"/>
                    <a:pt x="1460" y="70"/>
                    <a:pt x="1364" y="150"/>
                  </a:cubicBezTo>
                  <a:cubicBezTo>
                    <a:pt x="992" y="472"/>
                    <a:pt x="670" y="819"/>
                    <a:pt x="472" y="1266"/>
                  </a:cubicBezTo>
                  <a:cubicBezTo>
                    <a:pt x="273" y="1588"/>
                    <a:pt x="224" y="1984"/>
                    <a:pt x="1" y="2307"/>
                  </a:cubicBezTo>
                  <a:cubicBezTo>
                    <a:pt x="348" y="1935"/>
                    <a:pt x="720" y="1588"/>
                    <a:pt x="1116" y="1290"/>
                  </a:cubicBezTo>
                  <a:lnTo>
                    <a:pt x="1116" y="1290"/>
                  </a:lnTo>
                  <a:cubicBezTo>
                    <a:pt x="893" y="1687"/>
                    <a:pt x="720" y="2059"/>
                    <a:pt x="521" y="2455"/>
                  </a:cubicBezTo>
                  <a:cubicBezTo>
                    <a:pt x="769" y="2133"/>
                    <a:pt x="1091" y="1786"/>
                    <a:pt x="1364" y="1489"/>
                  </a:cubicBezTo>
                  <a:lnTo>
                    <a:pt x="1364" y="1489"/>
                  </a:lnTo>
                  <a:cubicBezTo>
                    <a:pt x="1265" y="1885"/>
                    <a:pt x="1141" y="2307"/>
                    <a:pt x="968" y="2728"/>
                  </a:cubicBezTo>
                  <a:cubicBezTo>
                    <a:pt x="1240" y="2356"/>
                    <a:pt x="1513" y="1984"/>
                    <a:pt x="1711" y="1563"/>
                  </a:cubicBezTo>
                  <a:cubicBezTo>
                    <a:pt x="1860" y="1241"/>
                    <a:pt x="1984" y="819"/>
                    <a:pt x="1959" y="423"/>
                  </a:cubicBezTo>
                  <a:cubicBezTo>
                    <a:pt x="1959" y="299"/>
                    <a:pt x="1885" y="175"/>
                    <a:pt x="1786" y="76"/>
                  </a:cubicBezTo>
                  <a:cubicBezTo>
                    <a:pt x="1741" y="22"/>
                    <a:pt x="1694" y="1"/>
                    <a:pt x="1644"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84" name="Google Shape;184;p2"/>
            <p:cNvSpPr/>
            <p:nvPr/>
          </p:nvSpPr>
          <p:spPr>
            <a:xfrm>
              <a:off x="9221475" y="2790898"/>
              <a:ext cx="960890" cy="352511"/>
            </a:xfrm>
            <a:custGeom>
              <a:avLst/>
              <a:gdLst/>
              <a:ahLst/>
              <a:cxnLst/>
              <a:rect l="l" t="t" r="r" b="b"/>
              <a:pathLst>
                <a:path w="5727" h="2101" extrusionOk="0">
                  <a:moveTo>
                    <a:pt x="1384" y="0"/>
                  </a:moveTo>
                  <a:cubicBezTo>
                    <a:pt x="1122" y="0"/>
                    <a:pt x="861" y="30"/>
                    <a:pt x="620" y="142"/>
                  </a:cubicBezTo>
                  <a:cubicBezTo>
                    <a:pt x="248" y="340"/>
                    <a:pt x="1" y="737"/>
                    <a:pt x="149" y="1084"/>
                  </a:cubicBezTo>
                  <a:cubicBezTo>
                    <a:pt x="199" y="1233"/>
                    <a:pt x="323" y="1332"/>
                    <a:pt x="496" y="1406"/>
                  </a:cubicBezTo>
                  <a:cubicBezTo>
                    <a:pt x="819" y="1654"/>
                    <a:pt x="1215" y="1828"/>
                    <a:pt x="1637" y="1952"/>
                  </a:cubicBezTo>
                  <a:cubicBezTo>
                    <a:pt x="2058" y="2075"/>
                    <a:pt x="2504" y="2100"/>
                    <a:pt x="2926" y="2100"/>
                  </a:cubicBezTo>
                  <a:cubicBezTo>
                    <a:pt x="3347" y="2100"/>
                    <a:pt x="3694" y="2100"/>
                    <a:pt x="4116" y="2075"/>
                  </a:cubicBezTo>
                  <a:cubicBezTo>
                    <a:pt x="4413" y="2075"/>
                    <a:pt x="4760" y="2075"/>
                    <a:pt x="5008" y="1902"/>
                  </a:cubicBezTo>
                  <a:cubicBezTo>
                    <a:pt x="5727" y="1505"/>
                    <a:pt x="4289" y="960"/>
                    <a:pt x="4016" y="786"/>
                  </a:cubicBezTo>
                  <a:cubicBezTo>
                    <a:pt x="3769" y="638"/>
                    <a:pt x="3521" y="514"/>
                    <a:pt x="3248" y="390"/>
                  </a:cubicBezTo>
                  <a:cubicBezTo>
                    <a:pt x="2777" y="216"/>
                    <a:pt x="2306" y="92"/>
                    <a:pt x="1810" y="18"/>
                  </a:cubicBezTo>
                  <a:cubicBezTo>
                    <a:pt x="1670" y="9"/>
                    <a:pt x="1527" y="0"/>
                    <a:pt x="138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5" name="Google Shape;185;p2"/>
            <p:cNvSpPr/>
            <p:nvPr/>
          </p:nvSpPr>
          <p:spPr>
            <a:xfrm>
              <a:off x="9558381" y="2860360"/>
              <a:ext cx="561736" cy="295465"/>
            </a:xfrm>
            <a:custGeom>
              <a:avLst/>
              <a:gdLst/>
              <a:ahLst/>
              <a:cxnLst/>
              <a:rect l="l" t="t" r="r" b="b"/>
              <a:pathLst>
                <a:path w="3348" h="1761" extrusionOk="0">
                  <a:moveTo>
                    <a:pt x="422" y="1"/>
                  </a:moveTo>
                  <a:cubicBezTo>
                    <a:pt x="719" y="199"/>
                    <a:pt x="992" y="348"/>
                    <a:pt x="1290" y="496"/>
                  </a:cubicBezTo>
                  <a:cubicBezTo>
                    <a:pt x="1172" y="483"/>
                    <a:pt x="1052" y="476"/>
                    <a:pt x="932" y="476"/>
                  </a:cubicBezTo>
                  <a:cubicBezTo>
                    <a:pt x="621" y="476"/>
                    <a:pt x="304" y="517"/>
                    <a:pt x="1" y="571"/>
                  </a:cubicBezTo>
                  <a:cubicBezTo>
                    <a:pt x="397" y="670"/>
                    <a:pt x="794" y="819"/>
                    <a:pt x="1116" y="1067"/>
                  </a:cubicBezTo>
                  <a:cubicBezTo>
                    <a:pt x="744" y="1116"/>
                    <a:pt x="397" y="1240"/>
                    <a:pt x="100" y="1364"/>
                  </a:cubicBezTo>
                  <a:cubicBezTo>
                    <a:pt x="521" y="1389"/>
                    <a:pt x="918" y="1488"/>
                    <a:pt x="1290" y="1637"/>
                  </a:cubicBezTo>
                  <a:cubicBezTo>
                    <a:pt x="1488" y="1711"/>
                    <a:pt x="1637" y="1761"/>
                    <a:pt x="1835" y="1761"/>
                  </a:cubicBezTo>
                  <a:cubicBezTo>
                    <a:pt x="2083" y="1761"/>
                    <a:pt x="2281" y="1686"/>
                    <a:pt x="2504" y="1562"/>
                  </a:cubicBezTo>
                  <a:cubicBezTo>
                    <a:pt x="3347" y="1067"/>
                    <a:pt x="1612" y="248"/>
                    <a:pt x="1166" y="125"/>
                  </a:cubicBezTo>
                  <a:cubicBezTo>
                    <a:pt x="918" y="75"/>
                    <a:pt x="670" y="1"/>
                    <a:pt x="422"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86" name="Google Shape;186;p2"/>
            <p:cNvSpPr/>
            <p:nvPr/>
          </p:nvSpPr>
          <p:spPr>
            <a:xfrm>
              <a:off x="9541771" y="3141059"/>
              <a:ext cx="623144" cy="535226"/>
            </a:xfrm>
            <a:custGeom>
              <a:avLst/>
              <a:gdLst/>
              <a:ahLst/>
              <a:cxnLst/>
              <a:rect l="l" t="t" r="r" b="b"/>
              <a:pathLst>
                <a:path w="3714" h="3190" extrusionOk="0">
                  <a:moveTo>
                    <a:pt x="3497" y="0"/>
                  </a:moveTo>
                  <a:cubicBezTo>
                    <a:pt x="3475" y="0"/>
                    <a:pt x="3450" y="4"/>
                    <a:pt x="3421" y="13"/>
                  </a:cubicBezTo>
                  <a:cubicBezTo>
                    <a:pt x="2058" y="311"/>
                    <a:pt x="818" y="1253"/>
                    <a:pt x="149" y="2393"/>
                  </a:cubicBezTo>
                  <a:cubicBezTo>
                    <a:pt x="75" y="2517"/>
                    <a:pt x="0" y="2641"/>
                    <a:pt x="25" y="2765"/>
                  </a:cubicBezTo>
                  <a:cubicBezTo>
                    <a:pt x="75" y="2889"/>
                    <a:pt x="199" y="3013"/>
                    <a:pt x="323" y="3087"/>
                  </a:cubicBezTo>
                  <a:cubicBezTo>
                    <a:pt x="453" y="3158"/>
                    <a:pt x="606" y="3190"/>
                    <a:pt x="762" y="3190"/>
                  </a:cubicBezTo>
                  <a:cubicBezTo>
                    <a:pt x="933" y="3190"/>
                    <a:pt x="1109" y="3152"/>
                    <a:pt x="1265" y="3087"/>
                  </a:cubicBezTo>
                  <a:cubicBezTo>
                    <a:pt x="1587" y="2963"/>
                    <a:pt x="1835" y="2765"/>
                    <a:pt x="2083" y="2542"/>
                  </a:cubicBezTo>
                  <a:cubicBezTo>
                    <a:pt x="2504" y="2170"/>
                    <a:pt x="2876" y="1773"/>
                    <a:pt x="3173" y="1278"/>
                  </a:cubicBezTo>
                  <a:cubicBezTo>
                    <a:pt x="3322" y="1054"/>
                    <a:pt x="3421" y="807"/>
                    <a:pt x="3496" y="559"/>
                  </a:cubicBezTo>
                  <a:cubicBezTo>
                    <a:pt x="3563" y="423"/>
                    <a:pt x="3713" y="0"/>
                    <a:pt x="349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7" name="Google Shape;187;p2"/>
            <p:cNvSpPr/>
            <p:nvPr/>
          </p:nvSpPr>
          <p:spPr>
            <a:xfrm>
              <a:off x="9762236" y="3195085"/>
              <a:ext cx="361907" cy="372477"/>
            </a:xfrm>
            <a:custGeom>
              <a:avLst/>
              <a:gdLst/>
              <a:ahLst/>
              <a:cxnLst/>
              <a:rect l="l" t="t" r="r" b="b"/>
              <a:pathLst>
                <a:path w="2157" h="2220" extrusionOk="0">
                  <a:moveTo>
                    <a:pt x="1795" y="0"/>
                  </a:moveTo>
                  <a:cubicBezTo>
                    <a:pt x="1615" y="0"/>
                    <a:pt x="1410" y="93"/>
                    <a:pt x="1289" y="162"/>
                  </a:cubicBezTo>
                  <a:cubicBezTo>
                    <a:pt x="769" y="361"/>
                    <a:pt x="347" y="782"/>
                    <a:pt x="0" y="1154"/>
                  </a:cubicBezTo>
                  <a:lnTo>
                    <a:pt x="1017" y="683"/>
                  </a:lnTo>
                  <a:lnTo>
                    <a:pt x="1017" y="683"/>
                  </a:lnTo>
                  <a:cubicBezTo>
                    <a:pt x="670" y="1030"/>
                    <a:pt x="372" y="1402"/>
                    <a:pt x="75" y="1798"/>
                  </a:cubicBezTo>
                  <a:lnTo>
                    <a:pt x="1289" y="1154"/>
                  </a:lnTo>
                  <a:lnTo>
                    <a:pt x="1289" y="1154"/>
                  </a:lnTo>
                  <a:cubicBezTo>
                    <a:pt x="1041" y="1526"/>
                    <a:pt x="769" y="1898"/>
                    <a:pt x="496" y="2220"/>
                  </a:cubicBezTo>
                  <a:cubicBezTo>
                    <a:pt x="818" y="1947"/>
                    <a:pt x="1165" y="1674"/>
                    <a:pt x="1488" y="1352"/>
                  </a:cubicBezTo>
                  <a:cubicBezTo>
                    <a:pt x="1661" y="1154"/>
                    <a:pt x="1859" y="906"/>
                    <a:pt x="2008" y="608"/>
                  </a:cubicBezTo>
                  <a:cubicBezTo>
                    <a:pt x="2058" y="460"/>
                    <a:pt x="2157" y="187"/>
                    <a:pt x="2008" y="63"/>
                  </a:cubicBezTo>
                  <a:cubicBezTo>
                    <a:pt x="1948" y="18"/>
                    <a:pt x="1874" y="0"/>
                    <a:pt x="1795"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88" name="Google Shape;188;p2"/>
            <p:cNvSpPr/>
            <p:nvPr/>
          </p:nvSpPr>
          <p:spPr>
            <a:xfrm>
              <a:off x="9387915" y="3095926"/>
              <a:ext cx="748813" cy="370296"/>
            </a:xfrm>
            <a:custGeom>
              <a:avLst/>
              <a:gdLst/>
              <a:ahLst/>
              <a:cxnLst/>
              <a:rect l="l" t="t" r="r" b="b"/>
              <a:pathLst>
                <a:path w="4463" h="2207" extrusionOk="0">
                  <a:moveTo>
                    <a:pt x="3585" y="0"/>
                  </a:moveTo>
                  <a:cubicBezTo>
                    <a:pt x="3412" y="0"/>
                    <a:pt x="3239" y="23"/>
                    <a:pt x="3099" y="34"/>
                  </a:cubicBezTo>
                  <a:cubicBezTo>
                    <a:pt x="2727" y="59"/>
                    <a:pt x="2380" y="84"/>
                    <a:pt x="2033" y="183"/>
                  </a:cubicBezTo>
                  <a:cubicBezTo>
                    <a:pt x="1488" y="332"/>
                    <a:pt x="942" y="580"/>
                    <a:pt x="521" y="952"/>
                  </a:cubicBezTo>
                  <a:cubicBezTo>
                    <a:pt x="248" y="1175"/>
                    <a:pt x="0" y="1472"/>
                    <a:pt x="75" y="1794"/>
                  </a:cubicBezTo>
                  <a:cubicBezTo>
                    <a:pt x="149" y="2018"/>
                    <a:pt x="397" y="2166"/>
                    <a:pt x="669" y="2191"/>
                  </a:cubicBezTo>
                  <a:cubicBezTo>
                    <a:pt x="729" y="2202"/>
                    <a:pt x="790" y="2207"/>
                    <a:pt x="852" y="2207"/>
                  </a:cubicBezTo>
                  <a:cubicBezTo>
                    <a:pt x="1070" y="2207"/>
                    <a:pt x="1294" y="2145"/>
                    <a:pt x="1488" y="2067"/>
                  </a:cubicBezTo>
                  <a:cubicBezTo>
                    <a:pt x="2281" y="1770"/>
                    <a:pt x="3000" y="1323"/>
                    <a:pt x="3669" y="828"/>
                  </a:cubicBezTo>
                  <a:cubicBezTo>
                    <a:pt x="3867" y="679"/>
                    <a:pt x="4462" y="332"/>
                    <a:pt x="4115" y="134"/>
                  </a:cubicBezTo>
                  <a:cubicBezTo>
                    <a:pt x="3971" y="29"/>
                    <a:pt x="3778" y="0"/>
                    <a:pt x="358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9" name="Google Shape;189;p2"/>
            <p:cNvSpPr/>
            <p:nvPr/>
          </p:nvSpPr>
          <p:spPr>
            <a:xfrm>
              <a:off x="9579186" y="3126462"/>
              <a:ext cx="440429" cy="233218"/>
            </a:xfrm>
            <a:custGeom>
              <a:avLst/>
              <a:gdLst/>
              <a:ahLst/>
              <a:cxnLst/>
              <a:rect l="l" t="t" r="r" b="b"/>
              <a:pathLst>
                <a:path w="2625" h="1390" extrusionOk="0">
                  <a:moveTo>
                    <a:pt x="2113" y="1"/>
                  </a:moveTo>
                  <a:cubicBezTo>
                    <a:pt x="2075" y="1"/>
                    <a:pt x="2039" y="1"/>
                    <a:pt x="2008" y="1"/>
                  </a:cubicBezTo>
                  <a:cubicBezTo>
                    <a:pt x="1513" y="26"/>
                    <a:pt x="1017" y="224"/>
                    <a:pt x="521" y="447"/>
                  </a:cubicBezTo>
                  <a:cubicBezTo>
                    <a:pt x="769" y="373"/>
                    <a:pt x="1042" y="373"/>
                    <a:pt x="1290" y="373"/>
                  </a:cubicBezTo>
                  <a:cubicBezTo>
                    <a:pt x="868" y="497"/>
                    <a:pt x="471" y="695"/>
                    <a:pt x="124" y="943"/>
                  </a:cubicBezTo>
                  <a:cubicBezTo>
                    <a:pt x="496" y="844"/>
                    <a:pt x="893" y="770"/>
                    <a:pt x="1265" y="720"/>
                  </a:cubicBezTo>
                  <a:lnTo>
                    <a:pt x="1265" y="720"/>
                  </a:lnTo>
                  <a:cubicBezTo>
                    <a:pt x="819" y="943"/>
                    <a:pt x="397" y="1117"/>
                    <a:pt x="0" y="1389"/>
                  </a:cubicBezTo>
                  <a:cubicBezTo>
                    <a:pt x="248" y="1389"/>
                    <a:pt x="496" y="1315"/>
                    <a:pt x="744" y="1241"/>
                  </a:cubicBezTo>
                  <a:cubicBezTo>
                    <a:pt x="1116" y="1141"/>
                    <a:pt x="1488" y="1017"/>
                    <a:pt x="1835" y="844"/>
                  </a:cubicBezTo>
                  <a:cubicBezTo>
                    <a:pt x="2033" y="720"/>
                    <a:pt x="2529" y="472"/>
                    <a:pt x="2603" y="249"/>
                  </a:cubicBezTo>
                  <a:cubicBezTo>
                    <a:pt x="2624" y="18"/>
                    <a:pt x="2326" y="1"/>
                    <a:pt x="2113"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90" name="Google Shape;190;p2"/>
            <p:cNvSpPr/>
            <p:nvPr/>
          </p:nvSpPr>
          <p:spPr>
            <a:xfrm>
              <a:off x="10036728" y="3266057"/>
              <a:ext cx="337075" cy="674821"/>
            </a:xfrm>
            <a:custGeom>
              <a:avLst/>
              <a:gdLst/>
              <a:ahLst/>
              <a:cxnLst/>
              <a:rect l="l" t="t" r="r" b="b"/>
              <a:pathLst>
                <a:path w="2009" h="4022" extrusionOk="0">
                  <a:moveTo>
                    <a:pt x="1232" y="0"/>
                  </a:moveTo>
                  <a:cubicBezTo>
                    <a:pt x="1147" y="0"/>
                    <a:pt x="1058" y="39"/>
                    <a:pt x="967" y="136"/>
                  </a:cubicBezTo>
                  <a:cubicBezTo>
                    <a:pt x="769" y="309"/>
                    <a:pt x="620" y="656"/>
                    <a:pt x="496" y="904"/>
                  </a:cubicBezTo>
                  <a:cubicBezTo>
                    <a:pt x="347" y="1177"/>
                    <a:pt x="248" y="1450"/>
                    <a:pt x="149" y="1772"/>
                  </a:cubicBezTo>
                  <a:cubicBezTo>
                    <a:pt x="0" y="2392"/>
                    <a:pt x="0" y="3036"/>
                    <a:pt x="223" y="3631"/>
                  </a:cubicBezTo>
                  <a:cubicBezTo>
                    <a:pt x="273" y="3755"/>
                    <a:pt x="347" y="3854"/>
                    <a:pt x="422" y="3929"/>
                  </a:cubicBezTo>
                  <a:cubicBezTo>
                    <a:pt x="521" y="3991"/>
                    <a:pt x="645" y="4022"/>
                    <a:pt x="772" y="4022"/>
                  </a:cubicBezTo>
                  <a:cubicBezTo>
                    <a:pt x="899" y="4022"/>
                    <a:pt x="1029" y="3991"/>
                    <a:pt x="1141" y="3929"/>
                  </a:cubicBezTo>
                  <a:cubicBezTo>
                    <a:pt x="1364" y="3830"/>
                    <a:pt x="1513" y="3631"/>
                    <a:pt x="1636" y="3408"/>
                  </a:cubicBezTo>
                  <a:cubicBezTo>
                    <a:pt x="1959" y="2863"/>
                    <a:pt x="2008" y="2243"/>
                    <a:pt x="1984" y="1648"/>
                  </a:cubicBezTo>
                  <a:cubicBezTo>
                    <a:pt x="1959" y="1301"/>
                    <a:pt x="1884" y="979"/>
                    <a:pt x="1785" y="656"/>
                  </a:cubicBezTo>
                  <a:cubicBezTo>
                    <a:pt x="1747" y="446"/>
                    <a:pt x="1517" y="0"/>
                    <a:pt x="123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91" name="Google Shape;191;p2"/>
            <p:cNvSpPr/>
            <p:nvPr/>
          </p:nvSpPr>
          <p:spPr>
            <a:xfrm>
              <a:off x="10115753" y="3255487"/>
              <a:ext cx="237244" cy="507542"/>
            </a:xfrm>
            <a:custGeom>
              <a:avLst/>
              <a:gdLst/>
              <a:ahLst/>
              <a:cxnLst/>
              <a:rect l="l" t="t" r="r" b="b"/>
              <a:pathLst>
                <a:path w="1414" h="3025" extrusionOk="0">
                  <a:moveTo>
                    <a:pt x="670" y="1"/>
                  </a:moveTo>
                  <a:cubicBezTo>
                    <a:pt x="521" y="1"/>
                    <a:pt x="496" y="199"/>
                    <a:pt x="447" y="298"/>
                  </a:cubicBezTo>
                  <a:cubicBezTo>
                    <a:pt x="248" y="967"/>
                    <a:pt x="25" y="1661"/>
                    <a:pt x="0" y="2356"/>
                  </a:cubicBezTo>
                  <a:cubicBezTo>
                    <a:pt x="149" y="2033"/>
                    <a:pt x="372" y="1686"/>
                    <a:pt x="645" y="1364"/>
                  </a:cubicBezTo>
                  <a:lnTo>
                    <a:pt x="645" y="1364"/>
                  </a:lnTo>
                  <a:lnTo>
                    <a:pt x="447" y="2777"/>
                  </a:lnTo>
                  <a:cubicBezTo>
                    <a:pt x="571" y="2480"/>
                    <a:pt x="744" y="2157"/>
                    <a:pt x="942" y="1909"/>
                  </a:cubicBezTo>
                  <a:cubicBezTo>
                    <a:pt x="992" y="2281"/>
                    <a:pt x="942" y="2653"/>
                    <a:pt x="1042" y="3025"/>
                  </a:cubicBezTo>
                  <a:cubicBezTo>
                    <a:pt x="1141" y="2703"/>
                    <a:pt x="1190" y="2430"/>
                    <a:pt x="1265" y="2157"/>
                  </a:cubicBezTo>
                  <a:cubicBezTo>
                    <a:pt x="1265" y="2157"/>
                    <a:pt x="1265" y="2108"/>
                    <a:pt x="1289" y="2083"/>
                  </a:cubicBezTo>
                  <a:cubicBezTo>
                    <a:pt x="1364" y="1810"/>
                    <a:pt x="1413" y="1562"/>
                    <a:pt x="1389" y="1290"/>
                  </a:cubicBezTo>
                  <a:cubicBezTo>
                    <a:pt x="1364" y="918"/>
                    <a:pt x="1116" y="596"/>
                    <a:pt x="918" y="298"/>
                  </a:cubicBezTo>
                  <a:cubicBezTo>
                    <a:pt x="843" y="199"/>
                    <a:pt x="769" y="1"/>
                    <a:pt x="670"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92" name="Google Shape;192;p2"/>
            <p:cNvSpPr/>
            <p:nvPr/>
          </p:nvSpPr>
          <p:spPr>
            <a:xfrm>
              <a:off x="10248804" y="3227467"/>
              <a:ext cx="449322" cy="672808"/>
            </a:xfrm>
            <a:custGeom>
              <a:avLst/>
              <a:gdLst/>
              <a:ahLst/>
              <a:cxnLst/>
              <a:rect l="l" t="t" r="r" b="b"/>
              <a:pathLst>
                <a:path w="2678" h="4010" extrusionOk="0">
                  <a:moveTo>
                    <a:pt x="274" y="0"/>
                  </a:moveTo>
                  <a:cubicBezTo>
                    <a:pt x="215" y="0"/>
                    <a:pt x="164" y="13"/>
                    <a:pt x="125" y="44"/>
                  </a:cubicBezTo>
                  <a:cubicBezTo>
                    <a:pt x="25" y="118"/>
                    <a:pt x="1" y="242"/>
                    <a:pt x="25" y="366"/>
                  </a:cubicBezTo>
                  <a:cubicBezTo>
                    <a:pt x="75" y="490"/>
                    <a:pt x="125" y="589"/>
                    <a:pt x="199" y="663"/>
                  </a:cubicBezTo>
                  <a:cubicBezTo>
                    <a:pt x="620" y="1382"/>
                    <a:pt x="645" y="2225"/>
                    <a:pt x="819" y="3018"/>
                  </a:cubicBezTo>
                  <a:cubicBezTo>
                    <a:pt x="843" y="3241"/>
                    <a:pt x="893" y="3489"/>
                    <a:pt x="1067" y="3688"/>
                  </a:cubicBezTo>
                  <a:cubicBezTo>
                    <a:pt x="1215" y="3861"/>
                    <a:pt x="1438" y="4010"/>
                    <a:pt x="1711" y="4010"/>
                  </a:cubicBezTo>
                  <a:cubicBezTo>
                    <a:pt x="2009" y="4010"/>
                    <a:pt x="2306" y="3836"/>
                    <a:pt x="2455" y="3589"/>
                  </a:cubicBezTo>
                  <a:cubicBezTo>
                    <a:pt x="2604" y="3341"/>
                    <a:pt x="2678" y="3068"/>
                    <a:pt x="2678" y="2770"/>
                  </a:cubicBezTo>
                  <a:cubicBezTo>
                    <a:pt x="2678" y="2151"/>
                    <a:pt x="2455" y="1581"/>
                    <a:pt x="2083" y="1085"/>
                  </a:cubicBezTo>
                  <a:cubicBezTo>
                    <a:pt x="1835" y="787"/>
                    <a:pt x="1513" y="515"/>
                    <a:pt x="1141" y="366"/>
                  </a:cubicBezTo>
                  <a:cubicBezTo>
                    <a:pt x="998" y="284"/>
                    <a:pt x="552" y="0"/>
                    <a:pt x="27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93" name="Google Shape;193;p2"/>
            <p:cNvSpPr/>
            <p:nvPr/>
          </p:nvSpPr>
          <p:spPr>
            <a:xfrm>
              <a:off x="10361050" y="3260520"/>
              <a:ext cx="262244" cy="419456"/>
            </a:xfrm>
            <a:custGeom>
              <a:avLst/>
              <a:gdLst/>
              <a:ahLst/>
              <a:cxnLst/>
              <a:rect l="l" t="t" r="r" b="b"/>
              <a:pathLst>
                <a:path w="1563" h="2500" extrusionOk="0">
                  <a:moveTo>
                    <a:pt x="331" y="2083"/>
                  </a:moveTo>
                  <a:lnTo>
                    <a:pt x="331" y="2083"/>
                  </a:lnTo>
                  <a:cubicBezTo>
                    <a:pt x="328" y="2106"/>
                    <a:pt x="325" y="2129"/>
                    <a:pt x="323" y="2152"/>
                  </a:cubicBezTo>
                  <a:cubicBezTo>
                    <a:pt x="326" y="2129"/>
                    <a:pt x="329" y="2106"/>
                    <a:pt x="331" y="2083"/>
                  </a:cubicBezTo>
                  <a:close/>
                  <a:moveTo>
                    <a:pt x="263" y="1"/>
                  </a:moveTo>
                  <a:cubicBezTo>
                    <a:pt x="222" y="1"/>
                    <a:pt x="183" y="27"/>
                    <a:pt x="150" y="95"/>
                  </a:cubicBezTo>
                  <a:cubicBezTo>
                    <a:pt x="1" y="367"/>
                    <a:pt x="150" y="838"/>
                    <a:pt x="199" y="1136"/>
                  </a:cubicBezTo>
                  <a:cubicBezTo>
                    <a:pt x="269" y="1413"/>
                    <a:pt x="360" y="1756"/>
                    <a:pt x="331" y="2083"/>
                  </a:cubicBezTo>
                  <a:lnTo>
                    <a:pt x="331" y="2083"/>
                  </a:lnTo>
                  <a:cubicBezTo>
                    <a:pt x="365" y="1837"/>
                    <a:pt x="458" y="1606"/>
                    <a:pt x="571" y="1334"/>
                  </a:cubicBezTo>
                  <a:cubicBezTo>
                    <a:pt x="695" y="1706"/>
                    <a:pt x="819" y="2127"/>
                    <a:pt x="893" y="2499"/>
                  </a:cubicBezTo>
                  <a:cubicBezTo>
                    <a:pt x="968" y="2127"/>
                    <a:pt x="1017" y="1780"/>
                    <a:pt x="968" y="1408"/>
                  </a:cubicBezTo>
                  <a:lnTo>
                    <a:pt x="968" y="1408"/>
                  </a:lnTo>
                  <a:cubicBezTo>
                    <a:pt x="1191" y="1706"/>
                    <a:pt x="1340" y="2053"/>
                    <a:pt x="1513" y="2425"/>
                  </a:cubicBezTo>
                  <a:cubicBezTo>
                    <a:pt x="1563" y="2053"/>
                    <a:pt x="1513" y="1656"/>
                    <a:pt x="1315" y="1309"/>
                  </a:cubicBezTo>
                  <a:cubicBezTo>
                    <a:pt x="1191" y="962"/>
                    <a:pt x="1017" y="689"/>
                    <a:pt x="769" y="442"/>
                  </a:cubicBezTo>
                  <a:lnTo>
                    <a:pt x="422" y="95"/>
                  </a:lnTo>
                  <a:cubicBezTo>
                    <a:pt x="368" y="40"/>
                    <a:pt x="314" y="1"/>
                    <a:pt x="263"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94" name="Google Shape;194;p2"/>
            <p:cNvSpPr/>
            <p:nvPr/>
          </p:nvSpPr>
          <p:spPr>
            <a:xfrm>
              <a:off x="10415244" y="3064215"/>
              <a:ext cx="886059" cy="495126"/>
            </a:xfrm>
            <a:custGeom>
              <a:avLst/>
              <a:gdLst/>
              <a:ahLst/>
              <a:cxnLst/>
              <a:rect l="l" t="t" r="r" b="b"/>
              <a:pathLst>
                <a:path w="5281" h="2951" extrusionOk="0">
                  <a:moveTo>
                    <a:pt x="1819" y="0"/>
                  </a:moveTo>
                  <a:cubicBezTo>
                    <a:pt x="1680" y="0"/>
                    <a:pt x="1537" y="9"/>
                    <a:pt x="1388" y="25"/>
                  </a:cubicBezTo>
                  <a:cubicBezTo>
                    <a:pt x="1017" y="25"/>
                    <a:pt x="645" y="99"/>
                    <a:pt x="322" y="174"/>
                  </a:cubicBezTo>
                  <a:cubicBezTo>
                    <a:pt x="248" y="223"/>
                    <a:pt x="0" y="248"/>
                    <a:pt x="0" y="347"/>
                  </a:cubicBezTo>
                  <a:cubicBezTo>
                    <a:pt x="0" y="397"/>
                    <a:pt x="372" y="521"/>
                    <a:pt x="446" y="546"/>
                  </a:cubicBezTo>
                  <a:cubicBezTo>
                    <a:pt x="1190" y="893"/>
                    <a:pt x="1934" y="1265"/>
                    <a:pt x="2554" y="1760"/>
                  </a:cubicBezTo>
                  <a:cubicBezTo>
                    <a:pt x="2851" y="2008"/>
                    <a:pt x="3124" y="2306"/>
                    <a:pt x="3446" y="2504"/>
                  </a:cubicBezTo>
                  <a:cubicBezTo>
                    <a:pt x="3793" y="2727"/>
                    <a:pt x="4165" y="2925"/>
                    <a:pt x="4586" y="2950"/>
                  </a:cubicBezTo>
                  <a:cubicBezTo>
                    <a:pt x="4735" y="2950"/>
                    <a:pt x="4933" y="2925"/>
                    <a:pt x="5057" y="2826"/>
                  </a:cubicBezTo>
                  <a:cubicBezTo>
                    <a:pt x="5280" y="2653"/>
                    <a:pt x="5280" y="2355"/>
                    <a:pt x="5181" y="2132"/>
                  </a:cubicBezTo>
                  <a:cubicBezTo>
                    <a:pt x="5057" y="1810"/>
                    <a:pt x="4859" y="1512"/>
                    <a:pt x="4611" y="1240"/>
                  </a:cubicBezTo>
                  <a:cubicBezTo>
                    <a:pt x="4090" y="694"/>
                    <a:pt x="3372" y="273"/>
                    <a:pt x="2603" y="99"/>
                  </a:cubicBezTo>
                  <a:cubicBezTo>
                    <a:pt x="2355" y="33"/>
                    <a:pt x="2096" y="0"/>
                    <a:pt x="181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95" name="Google Shape;195;p2"/>
            <p:cNvSpPr/>
            <p:nvPr/>
          </p:nvSpPr>
          <p:spPr>
            <a:xfrm>
              <a:off x="10456854" y="3067403"/>
              <a:ext cx="436738" cy="192447"/>
            </a:xfrm>
            <a:custGeom>
              <a:avLst/>
              <a:gdLst/>
              <a:ahLst/>
              <a:cxnLst/>
              <a:rect l="l" t="t" r="r" b="b"/>
              <a:pathLst>
                <a:path w="2603" h="1147" extrusionOk="0">
                  <a:moveTo>
                    <a:pt x="1280" y="0"/>
                  </a:moveTo>
                  <a:cubicBezTo>
                    <a:pt x="936" y="0"/>
                    <a:pt x="574" y="62"/>
                    <a:pt x="273" y="204"/>
                  </a:cubicBezTo>
                  <a:cubicBezTo>
                    <a:pt x="0" y="353"/>
                    <a:pt x="248" y="353"/>
                    <a:pt x="422" y="403"/>
                  </a:cubicBezTo>
                  <a:cubicBezTo>
                    <a:pt x="719" y="502"/>
                    <a:pt x="942" y="626"/>
                    <a:pt x="1140" y="775"/>
                  </a:cubicBezTo>
                  <a:cubicBezTo>
                    <a:pt x="1364" y="948"/>
                    <a:pt x="1587" y="1146"/>
                    <a:pt x="1859" y="1146"/>
                  </a:cubicBezTo>
                  <a:cubicBezTo>
                    <a:pt x="1835" y="1072"/>
                    <a:pt x="1735" y="998"/>
                    <a:pt x="1636" y="948"/>
                  </a:cubicBezTo>
                  <a:lnTo>
                    <a:pt x="1636" y="948"/>
                  </a:lnTo>
                  <a:cubicBezTo>
                    <a:pt x="1884" y="998"/>
                    <a:pt x="2182" y="1022"/>
                    <a:pt x="2429" y="1072"/>
                  </a:cubicBezTo>
                  <a:cubicBezTo>
                    <a:pt x="2206" y="824"/>
                    <a:pt x="1934" y="626"/>
                    <a:pt x="1636" y="477"/>
                  </a:cubicBezTo>
                  <a:cubicBezTo>
                    <a:pt x="1983" y="452"/>
                    <a:pt x="2306" y="403"/>
                    <a:pt x="2603" y="403"/>
                  </a:cubicBezTo>
                  <a:cubicBezTo>
                    <a:pt x="2429" y="204"/>
                    <a:pt x="2132" y="105"/>
                    <a:pt x="1835" y="56"/>
                  </a:cubicBezTo>
                  <a:cubicBezTo>
                    <a:pt x="1665" y="20"/>
                    <a:pt x="1475" y="0"/>
                    <a:pt x="1280"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96" name="Google Shape;196;p2"/>
            <p:cNvSpPr/>
            <p:nvPr/>
          </p:nvSpPr>
          <p:spPr>
            <a:xfrm>
              <a:off x="10357862" y="2749624"/>
              <a:ext cx="664754" cy="301673"/>
            </a:xfrm>
            <a:custGeom>
              <a:avLst/>
              <a:gdLst/>
              <a:ahLst/>
              <a:cxnLst/>
              <a:rect l="l" t="t" r="r" b="b"/>
              <a:pathLst>
                <a:path w="3962" h="1798" extrusionOk="0">
                  <a:moveTo>
                    <a:pt x="2836" y="1"/>
                  </a:moveTo>
                  <a:cubicBezTo>
                    <a:pt x="2390" y="1"/>
                    <a:pt x="1926" y="141"/>
                    <a:pt x="1532" y="363"/>
                  </a:cubicBezTo>
                  <a:cubicBezTo>
                    <a:pt x="987" y="636"/>
                    <a:pt x="466" y="1082"/>
                    <a:pt x="119" y="1528"/>
                  </a:cubicBezTo>
                  <a:cubicBezTo>
                    <a:pt x="0" y="1687"/>
                    <a:pt x="40" y="1798"/>
                    <a:pt x="187" y="1798"/>
                  </a:cubicBezTo>
                  <a:cubicBezTo>
                    <a:pt x="224" y="1798"/>
                    <a:pt x="268" y="1791"/>
                    <a:pt x="317" y="1776"/>
                  </a:cubicBezTo>
                  <a:cubicBezTo>
                    <a:pt x="615" y="1677"/>
                    <a:pt x="937" y="1553"/>
                    <a:pt x="1235" y="1503"/>
                  </a:cubicBezTo>
                  <a:cubicBezTo>
                    <a:pt x="1805" y="1379"/>
                    <a:pt x="2425" y="1404"/>
                    <a:pt x="3019" y="1330"/>
                  </a:cubicBezTo>
                  <a:cubicBezTo>
                    <a:pt x="3218" y="1280"/>
                    <a:pt x="3441" y="1256"/>
                    <a:pt x="3639" y="1132"/>
                  </a:cubicBezTo>
                  <a:cubicBezTo>
                    <a:pt x="3813" y="1008"/>
                    <a:pt x="3961" y="834"/>
                    <a:pt x="3961" y="636"/>
                  </a:cubicBezTo>
                  <a:cubicBezTo>
                    <a:pt x="3961" y="363"/>
                    <a:pt x="3689" y="165"/>
                    <a:pt x="3416" y="90"/>
                  </a:cubicBezTo>
                  <a:cubicBezTo>
                    <a:pt x="3232" y="29"/>
                    <a:pt x="3036" y="1"/>
                    <a:pt x="2836"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97" name="Google Shape;197;p2"/>
            <p:cNvSpPr/>
            <p:nvPr/>
          </p:nvSpPr>
          <p:spPr>
            <a:xfrm>
              <a:off x="10400311" y="2802140"/>
              <a:ext cx="364424" cy="219124"/>
            </a:xfrm>
            <a:custGeom>
              <a:avLst/>
              <a:gdLst/>
              <a:ahLst/>
              <a:cxnLst/>
              <a:rect l="l" t="t" r="r" b="b"/>
              <a:pathLst>
                <a:path w="2172" h="1306" extrusionOk="0">
                  <a:moveTo>
                    <a:pt x="2097" y="1"/>
                  </a:moveTo>
                  <a:cubicBezTo>
                    <a:pt x="1676" y="50"/>
                    <a:pt x="1279" y="199"/>
                    <a:pt x="907" y="422"/>
                  </a:cubicBezTo>
                  <a:cubicBezTo>
                    <a:pt x="659" y="571"/>
                    <a:pt x="337" y="769"/>
                    <a:pt x="188" y="967"/>
                  </a:cubicBezTo>
                  <a:cubicBezTo>
                    <a:pt x="40" y="1136"/>
                    <a:pt x="1" y="1306"/>
                    <a:pt x="161" y="1306"/>
                  </a:cubicBezTo>
                  <a:cubicBezTo>
                    <a:pt x="189" y="1306"/>
                    <a:pt x="223" y="1301"/>
                    <a:pt x="263" y="1290"/>
                  </a:cubicBezTo>
                  <a:cubicBezTo>
                    <a:pt x="585" y="1190"/>
                    <a:pt x="833" y="1042"/>
                    <a:pt x="1155" y="943"/>
                  </a:cubicBezTo>
                  <a:cubicBezTo>
                    <a:pt x="1428" y="843"/>
                    <a:pt x="1701" y="819"/>
                    <a:pt x="2023" y="794"/>
                  </a:cubicBezTo>
                  <a:cubicBezTo>
                    <a:pt x="1800" y="695"/>
                    <a:pt x="1552" y="670"/>
                    <a:pt x="1304" y="620"/>
                  </a:cubicBezTo>
                  <a:cubicBezTo>
                    <a:pt x="1577" y="571"/>
                    <a:pt x="1899" y="472"/>
                    <a:pt x="2172" y="422"/>
                  </a:cubicBezTo>
                  <a:cubicBezTo>
                    <a:pt x="2010" y="410"/>
                    <a:pt x="1855" y="403"/>
                    <a:pt x="1701" y="403"/>
                  </a:cubicBezTo>
                  <a:cubicBezTo>
                    <a:pt x="1546" y="403"/>
                    <a:pt x="1391" y="410"/>
                    <a:pt x="1230" y="422"/>
                  </a:cubicBezTo>
                  <a:cubicBezTo>
                    <a:pt x="1477" y="224"/>
                    <a:pt x="1800" y="100"/>
                    <a:pt x="2097"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98" name="Google Shape;198;p2"/>
            <p:cNvSpPr/>
            <p:nvPr/>
          </p:nvSpPr>
          <p:spPr>
            <a:xfrm>
              <a:off x="10327829" y="2899453"/>
              <a:ext cx="998474" cy="249493"/>
            </a:xfrm>
            <a:custGeom>
              <a:avLst/>
              <a:gdLst/>
              <a:ahLst/>
              <a:cxnLst/>
              <a:rect l="l" t="t" r="r" b="b"/>
              <a:pathLst>
                <a:path w="5951" h="1487" extrusionOk="0">
                  <a:moveTo>
                    <a:pt x="3417" y="1"/>
                  </a:moveTo>
                  <a:cubicBezTo>
                    <a:pt x="2791" y="1"/>
                    <a:pt x="2166" y="81"/>
                    <a:pt x="1587" y="263"/>
                  </a:cubicBezTo>
                  <a:cubicBezTo>
                    <a:pt x="1215" y="363"/>
                    <a:pt x="868" y="511"/>
                    <a:pt x="620" y="734"/>
                  </a:cubicBezTo>
                  <a:cubicBezTo>
                    <a:pt x="472" y="834"/>
                    <a:pt x="298" y="908"/>
                    <a:pt x="174" y="1057"/>
                  </a:cubicBezTo>
                  <a:cubicBezTo>
                    <a:pt x="149" y="1081"/>
                    <a:pt x="1" y="1329"/>
                    <a:pt x="25" y="1329"/>
                  </a:cubicBezTo>
                  <a:cubicBezTo>
                    <a:pt x="41" y="1331"/>
                    <a:pt x="56" y="1332"/>
                    <a:pt x="72" y="1332"/>
                  </a:cubicBezTo>
                  <a:cubicBezTo>
                    <a:pt x="265" y="1332"/>
                    <a:pt x="510" y="1203"/>
                    <a:pt x="670" y="1181"/>
                  </a:cubicBezTo>
                  <a:cubicBezTo>
                    <a:pt x="893" y="1106"/>
                    <a:pt x="1141" y="1081"/>
                    <a:pt x="1364" y="1081"/>
                  </a:cubicBezTo>
                  <a:cubicBezTo>
                    <a:pt x="1785" y="1081"/>
                    <a:pt x="2232" y="1131"/>
                    <a:pt x="2653" y="1205"/>
                  </a:cubicBezTo>
                  <a:cubicBezTo>
                    <a:pt x="3374" y="1336"/>
                    <a:pt x="4075" y="1487"/>
                    <a:pt x="4808" y="1487"/>
                  </a:cubicBezTo>
                  <a:cubicBezTo>
                    <a:pt x="4907" y="1487"/>
                    <a:pt x="5007" y="1484"/>
                    <a:pt x="5107" y="1478"/>
                  </a:cubicBezTo>
                  <a:cubicBezTo>
                    <a:pt x="5306" y="1453"/>
                    <a:pt x="5479" y="1453"/>
                    <a:pt x="5628" y="1354"/>
                  </a:cubicBezTo>
                  <a:cubicBezTo>
                    <a:pt x="5777" y="1305"/>
                    <a:pt x="5925" y="1131"/>
                    <a:pt x="5925" y="982"/>
                  </a:cubicBezTo>
                  <a:cubicBezTo>
                    <a:pt x="5950" y="883"/>
                    <a:pt x="5876" y="784"/>
                    <a:pt x="5851" y="734"/>
                  </a:cubicBezTo>
                  <a:cubicBezTo>
                    <a:pt x="5603" y="338"/>
                    <a:pt x="5082" y="189"/>
                    <a:pt x="4587" y="90"/>
                  </a:cubicBezTo>
                  <a:cubicBezTo>
                    <a:pt x="4204" y="32"/>
                    <a:pt x="3810" y="1"/>
                    <a:pt x="341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99" name="Google Shape;199;p2"/>
            <p:cNvSpPr/>
            <p:nvPr/>
          </p:nvSpPr>
          <p:spPr>
            <a:xfrm>
              <a:off x="10423465" y="2939385"/>
              <a:ext cx="470127" cy="124998"/>
            </a:xfrm>
            <a:custGeom>
              <a:avLst/>
              <a:gdLst/>
              <a:ahLst/>
              <a:cxnLst/>
              <a:rect l="l" t="t" r="r" b="b"/>
              <a:pathLst>
                <a:path w="2802" h="745" extrusionOk="0">
                  <a:moveTo>
                    <a:pt x="1810" y="1"/>
                  </a:moveTo>
                  <a:lnTo>
                    <a:pt x="1810" y="1"/>
                  </a:lnTo>
                  <a:cubicBezTo>
                    <a:pt x="1191" y="25"/>
                    <a:pt x="447" y="273"/>
                    <a:pt x="1" y="719"/>
                  </a:cubicBezTo>
                  <a:cubicBezTo>
                    <a:pt x="78" y="728"/>
                    <a:pt x="153" y="731"/>
                    <a:pt x="228" y="731"/>
                  </a:cubicBezTo>
                  <a:cubicBezTo>
                    <a:pt x="511" y="731"/>
                    <a:pt x="783" y="683"/>
                    <a:pt x="1077" y="683"/>
                  </a:cubicBezTo>
                  <a:cubicBezTo>
                    <a:pt x="1154" y="683"/>
                    <a:pt x="1233" y="686"/>
                    <a:pt x="1315" y="695"/>
                  </a:cubicBezTo>
                  <a:cubicBezTo>
                    <a:pt x="1563" y="695"/>
                    <a:pt x="1786" y="719"/>
                    <a:pt x="2034" y="744"/>
                  </a:cubicBezTo>
                  <a:lnTo>
                    <a:pt x="2356" y="744"/>
                  </a:lnTo>
                  <a:cubicBezTo>
                    <a:pt x="2430" y="744"/>
                    <a:pt x="2678" y="719"/>
                    <a:pt x="2703" y="719"/>
                  </a:cubicBezTo>
                  <a:cubicBezTo>
                    <a:pt x="2430" y="596"/>
                    <a:pt x="2133" y="472"/>
                    <a:pt x="1810" y="372"/>
                  </a:cubicBezTo>
                  <a:cubicBezTo>
                    <a:pt x="2133" y="273"/>
                    <a:pt x="2455" y="224"/>
                    <a:pt x="2802" y="149"/>
                  </a:cubicBezTo>
                  <a:cubicBezTo>
                    <a:pt x="2591" y="112"/>
                    <a:pt x="2368" y="94"/>
                    <a:pt x="2142" y="94"/>
                  </a:cubicBezTo>
                  <a:cubicBezTo>
                    <a:pt x="1916" y="94"/>
                    <a:pt x="1686" y="112"/>
                    <a:pt x="1463" y="149"/>
                  </a:cubicBezTo>
                  <a:cubicBezTo>
                    <a:pt x="1563" y="100"/>
                    <a:pt x="1686" y="25"/>
                    <a:pt x="1810"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200" name="Google Shape;200;p2"/>
            <p:cNvSpPr/>
            <p:nvPr/>
          </p:nvSpPr>
          <p:spPr>
            <a:xfrm>
              <a:off x="9425330" y="2546272"/>
              <a:ext cx="687405" cy="483381"/>
            </a:xfrm>
            <a:custGeom>
              <a:avLst/>
              <a:gdLst/>
              <a:ahLst/>
              <a:cxnLst/>
              <a:rect l="l" t="t" r="r" b="b"/>
              <a:pathLst>
                <a:path w="4097" h="2881" extrusionOk="0">
                  <a:moveTo>
                    <a:pt x="647" y="0"/>
                  </a:moveTo>
                  <a:cubicBezTo>
                    <a:pt x="514" y="0"/>
                    <a:pt x="376" y="27"/>
                    <a:pt x="273" y="113"/>
                  </a:cubicBezTo>
                  <a:cubicBezTo>
                    <a:pt x="50" y="261"/>
                    <a:pt x="0" y="559"/>
                    <a:pt x="75" y="757"/>
                  </a:cubicBezTo>
                  <a:cubicBezTo>
                    <a:pt x="174" y="1104"/>
                    <a:pt x="422" y="1377"/>
                    <a:pt x="719" y="1600"/>
                  </a:cubicBezTo>
                  <a:cubicBezTo>
                    <a:pt x="1041" y="1823"/>
                    <a:pt x="1388" y="1947"/>
                    <a:pt x="1760" y="2096"/>
                  </a:cubicBezTo>
                  <a:cubicBezTo>
                    <a:pt x="2380" y="2344"/>
                    <a:pt x="2950" y="2666"/>
                    <a:pt x="3620" y="2864"/>
                  </a:cubicBezTo>
                  <a:cubicBezTo>
                    <a:pt x="3660" y="2875"/>
                    <a:pt x="3695" y="2880"/>
                    <a:pt x="3725" y="2880"/>
                  </a:cubicBezTo>
                  <a:cubicBezTo>
                    <a:pt x="4097" y="2880"/>
                    <a:pt x="3688" y="2086"/>
                    <a:pt x="3620" y="1972"/>
                  </a:cubicBezTo>
                  <a:cubicBezTo>
                    <a:pt x="3396" y="1674"/>
                    <a:pt x="3173" y="1426"/>
                    <a:pt x="2950" y="1154"/>
                  </a:cubicBezTo>
                  <a:cubicBezTo>
                    <a:pt x="2405" y="608"/>
                    <a:pt x="1686" y="137"/>
                    <a:pt x="818" y="13"/>
                  </a:cubicBezTo>
                  <a:cubicBezTo>
                    <a:pt x="765" y="6"/>
                    <a:pt x="706" y="0"/>
                    <a:pt x="64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1" name="Google Shape;201;p2"/>
            <p:cNvSpPr/>
            <p:nvPr/>
          </p:nvSpPr>
          <p:spPr>
            <a:xfrm>
              <a:off x="9583381" y="2660699"/>
              <a:ext cx="474321" cy="357880"/>
            </a:xfrm>
            <a:custGeom>
              <a:avLst/>
              <a:gdLst/>
              <a:ahLst/>
              <a:cxnLst/>
              <a:rect l="l" t="t" r="r" b="b"/>
              <a:pathLst>
                <a:path w="2827" h="2133" extrusionOk="0">
                  <a:moveTo>
                    <a:pt x="1116" y="1"/>
                  </a:moveTo>
                  <a:lnTo>
                    <a:pt x="1116" y="1"/>
                  </a:lnTo>
                  <a:cubicBezTo>
                    <a:pt x="1190" y="125"/>
                    <a:pt x="1265" y="273"/>
                    <a:pt x="1339" y="397"/>
                  </a:cubicBezTo>
                  <a:cubicBezTo>
                    <a:pt x="1240" y="323"/>
                    <a:pt x="1141" y="298"/>
                    <a:pt x="1091" y="273"/>
                  </a:cubicBezTo>
                  <a:cubicBezTo>
                    <a:pt x="843" y="174"/>
                    <a:pt x="570" y="125"/>
                    <a:pt x="323" y="25"/>
                  </a:cubicBezTo>
                  <a:lnTo>
                    <a:pt x="323" y="25"/>
                  </a:lnTo>
                  <a:cubicBezTo>
                    <a:pt x="496" y="199"/>
                    <a:pt x="645" y="422"/>
                    <a:pt x="818" y="670"/>
                  </a:cubicBezTo>
                  <a:cubicBezTo>
                    <a:pt x="644" y="641"/>
                    <a:pt x="478" y="629"/>
                    <a:pt x="321" y="629"/>
                  </a:cubicBezTo>
                  <a:cubicBezTo>
                    <a:pt x="210" y="629"/>
                    <a:pt x="103" y="635"/>
                    <a:pt x="0" y="645"/>
                  </a:cubicBezTo>
                  <a:cubicBezTo>
                    <a:pt x="323" y="844"/>
                    <a:pt x="595" y="1042"/>
                    <a:pt x="967" y="1191"/>
                  </a:cubicBezTo>
                  <a:cubicBezTo>
                    <a:pt x="1612" y="1488"/>
                    <a:pt x="2231" y="1786"/>
                    <a:pt x="2826" y="2133"/>
                  </a:cubicBezTo>
                  <a:cubicBezTo>
                    <a:pt x="2628" y="1662"/>
                    <a:pt x="2380" y="1166"/>
                    <a:pt x="2083" y="769"/>
                  </a:cubicBezTo>
                  <a:cubicBezTo>
                    <a:pt x="1835" y="422"/>
                    <a:pt x="1512" y="149"/>
                    <a:pt x="1116"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202" name="Google Shape;202;p2"/>
            <p:cNvSpPr/>
            <p:nvPr/>
          </p:nvSpPr>
          <p:spPr>
            <a:xfrm>
              <a:off x="10024144" y="2588553"/>
              <a:ext cx="303854" cy="447308"/>
            </a:xfrm>
            <a:custGeom>
              <a:avLst/>
              <a:gdLst/>
              <a:ahLst/>
              <a:cxnLst/>
              <a:rect l="l" t="t" r="r" b="b"/>
              <a:pathLst>
                <a:path w="1811" h="2666" extrusionOk="0">
                  <a:moveTo>
                    <a:pt x="463" y="0"/>
                  </a:moveTo>
                  <a:cubicBezTo>
                    <a:pt x="343" y="0"/>
                    <a:pt x="220" y="33"/>
                    <a:pt x="125" y="108"/>
                  </a:cubicBezTo>
                  <a:cubicBezTo>
                    <a:pt x="51" y="208"/>
                    <a:pt x="1" y="332"/>
                    <a:pt x="51" y="455"/>
                  </a:cubicBezTo>
                  <a:cubicBezTo>
                    <a:pt x="75" y="579"/>
                    <a:pt x="100" y="679"/>
                    <a:pt x="174" y="803"/>
                  </a:cubicBezTo>
                  <a:cubicBezTo>
                    <a:pt x="497" y="1422"/>
                    <a:pt x="918" y="1992"/>
                    <a:pt x="1364" y="2538"/>
                  </a:cubicBezTo>
                  <a:cubicBezTo>
                    <a:pt x="1449" y="2622"/>
                    <a:pt x="1519" y="2666"/>
                    <a:pt x="1577" y="2666"/>
                  </a:cubicBezTo>
                  <a:cubicBezTo>
                    <a:pt x="1655" y="2666"/>
                    <a:pt x="1708" y="2585"/>
                    <a:pt x="1736" y="2414"/>
                  </a:cubicBezTo>
                  <a:cubicBezTo>
                    <a:pt x="1811" y="2092"/>
                    <a:pt x="1711" y="1794"/>
                    <a:pt x="1612" y="1497"/>
                  </a:cubicBezTo>
                  <a:cubicBezTo>
                    <a:pt x="1464" y="1050"/>
                    <a:pt x="1290" y="579"/>
                    <a:pt x="943" y="232"/>
                  </a:cubicBezTo>
                  <a:cubicBezTo>
                    <a:pt x="844" y="133"/>
                    <a:pt x="720" y="59"/>
                    <a:pt x="571" y="9"/>
                  </a:cubicBezTo>
                  <a:cubicBezTo>
                    <a:pt x="536" y="3"/>
                    <a:pt x="500" y="0"/>
                    <a:pt x="463"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203" name="Google Shape;203;p2"/>
            <p:cNvSpPr/>
            <p:nvPr/>
          </p:nvSpPr>
          <p:spPr>
            <a:xfrm>
              <a:off x="10148974" y="2752308"/>
              <a:ext cx="158219" cy="246137"/>
            </a:xfrm>
            <a:custGeom>
              <a:avLst/>
              <a:gdLst/>
              <a:ahLst/>
              <a:cxnLst/>
              <a:rect l="l" t="t" r="r" b="b"/>
              <a:pathLst>
                <a:path w="943" h="1467" extrusionOk="0">
                  <a:moveTo>
                    <a:pt x="125" y="0"/>
                  </a:moveTo>
                  <a:lnTo>
                    <a:pt x="125" y="0"/>
                  </a:lnTo>
                  <a:cubicBezTo>
                    <a:pt x="174" y="273"/>
                    <a:pt x="249" y="521"/>
                    <a:pt x="373" y="769"/>
                  </a:cubicBezTo>
                  <a:cubicBezTo>
                    <a:pt x="298" y="694"/>
                    <a:pt x="174" y="620"/>
                    <a:pt x="1" y="595"/>
                  </a:cubicBezTo>
                  <a:lnTo>
                    <a:pt x="1" y="595"/>
                  </a:lnTo>
                  <a:cubicBezTo>
                    <a:pt x="83" y="615"/>
                    <a:pt x="453" y="1466"/>
                    <a:pt x="690" y="1466"/>
                  </a:cubicBezTo>
                  <a:cubicBezTo>
                    <a:pt x="740" y="1466"/>
                    <a:pt x="784" y="1429"/>
                    <a:pt x="819" y="1339"/>
                  </a:cubicBezTo>
                  <a:cubicBezTo>
                    <a:pt x="943" y="967"/>
                    <a:pt x="695" y="471"/>
                    <a:pt x="546" y="149"/>
                  </a:cubicBezTo>
                  <a:lnTo>
                    <a:pt x="546" y="149"/>
                  </a:lnTo>
                  <a:cubicBezTo>
                    <a:pt x="571" y="322"/>
                    <a:pt x="596" y="471"/>
                    <a:pt x="596" y="620"/>
                  </a:cubicBezTo>
                  <a:cubicBezTo>
                    <a:pt x="447" y="446"/>
                    <a:pt x="298" y="223"/>
                    <a:pt x="125"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204" name="Google Shape;204;p2"/>
            <p:cNvSpPr/>
            <p:nvPr/>
          </p:nvSpPr>
          <p:spPr>
            <a:xfrm>
              <a:off x="10227999" y="2547950"/>
              <a:ext cx="603346" cy="491435"/>
            </a:xfrm>
            <a:custGeom>
              <a:avLst/>
              <a:gdLst/>
              <a:ahLst/>
              <a:cxnLst/>
              <a:rect l="l" t="t" r="r" b="b"/>
              <a:pathLst>
                <a:path w="3596" h="2929" extrusionOk="0">
                  <a:moveTo>
                    <a:pt x="2525" y="1"/>
                  </a:moveTo>
                  <a:cubicBezTo>
                    <a:pt x="2428" y="1"/>
                    <a:pt x="2329" y="10"/>
                    <a:pt x="2232" y="28"/>
                  </a:cubicBezTo>
                  <a:cubicBezTo>
                    <a:pt x="2083" y="78"/>
                    <a:pt x="1959" y="127"/>
                    <a:pt x="1810" y="152"/>
                  </a:cubicBezTo>
                  <a:cubicBezTo>
                    <a:pt x="1732" y="172"/>
                    <a:pt x="1653" y="179"/>
                    <a:pt x="1575" y="179"/>
                  </a:cubicBezTo>
                  <a:cubicBezTo>
                    <a:pt x="1357" y="179"/>
                    <a:pt x="1143" y="121"/>
                    <a:pt x="943" y="103"/>
                  </a:cubicBezTo>
                  <a:cubicBezTo>
                    <a:pt x="885" y="98"/>
                    <a:pt x="826" y="95"/>
                    <a:pt x="768" y="95"/>
                  </a:cubicBezTo>
                  <a:cubicBezTo>
                    <a:pt x="525" y="95"/>
                    <a:pt x="285" y="146"/>
                    <a:pt x="125" y="326"/>
                  </a:cubicBezTo>
                  <a:cubicBezTo>
                    <a:pt x="1" y="450"/>
                    <a:pt x="1" y="623"/>
                    <a:pt x="1" y="772"/>
                  </a:cubicBezTo>
                  <a:cubicBezTo>
                    <a:pt x="1" y="945"/>
                    <a:pt x="100" y="1094"/>
                    <a:pt x="149" y="1243"/>
                  </a:cubicBezTo>
                  <a:cubicBezTo>
                    <a:pt x="273" y="1565"/>
                    <a:pt x="373" y="1887"/>
                    <a:pt x="447" y="2234"/>
                  </a:cubicBezTo>
                  <a:cubicBezTo>
                    <a:pt x="472" y="2358"/>
                    <a:pt x="447" y="2929"/>
                    <a:pt x="645" y="2929"/>
                  </a:cubicBezTo>
                  <a:cubicBezTo>
                    <a:pt x="794" y="2929"/>
                    <a:pt x="1240" y="2358"/>
                    <a:pt x="1364" y="2234"/>
                  </a:cubicBezTo>
                  <a:cubicBezTo>
                    <a:pt x="1810" y="1937"/>
                    <a:pt x="2182" y="1615"/>
                    <a:pt x="2554" y="1317"/>
                  </a:cubicBezTo>
                  <a:cubicBezTo>
                    <a:pt x="2728" y="1193"/>
                    <a:pt x="2876" y="1020"/>
                    <a:pt x="3075" y="896"/>
                  </a:cubicBezTo>
                  <a:cubicBezTo>
                    <a:pt x="3322" y="747"/>
                    <a:pt x="3595" y="524"/>
                    <a:pt x="3322" y="276"/>
                  </a:cubicBezTo>
                  <a:cubicBezTo>
                    <a:pt x="3117" y="89"/>
                    <a:pt x="2826" y="1"/>
                    <a:pt x="252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5" name="Google Shape;205;p2"/>
            <p:cNvSpPr/>
            <p:nvPr/>
          </p:nvSpPr>
          <p:spPr>
            <a:xfrm>
              <a:off x="10307024" y="2635700"/>
              <a:ext cx="399490" cy="362075"/>
            </a:xfrm>
            <a:custGeom>
              <a:avLst/>
              <a:gdLst/>
              <a:ahLst/>
              <a:cxnLst/>
              <a:rect l="l" t="t" r="r" b="b"/>
              <a:pathLst>
                <a:path w="2381" h="2158" extrusionOk="0">
                  <a:moveTo>
                    <a:pt x="1414" y="1"/>
                  </a:moveTo>
                  <a:cubicBezTo>
                    <a:pt x="1166" y="174"/>
                    <a:pt x="918" y="373"/>
                    <a:pt x="769" y="621"/>
                  </a:cubicBezTo>
                  <a:cubicBezTo>
                    <a:pt x="670" y="447"/>
                    <a:pt x="620" y="274"/>
                    <a:pt x="521" y="100"/>
                  </a:cubicBezTo>
                  <a:cubicBezTo>
                    <a:pt x="422" y="298"/>
                    <a:pt x="373" y="522"/>
                    <a:pt x="348" y="720"/>
                  </a:cubicBezTo>
                  <a:cubicBezTo>
                    <a:pt x="224" y="596"/>
                    <a:pt x="125" y="472"/>
                    <a:pt x="1" y="348"/>
                  </a:cubicBezTo>
                  <a:lnTo>
                    <a:pt x="1" y="348"/>
                  </a:lnTo>
                  <a:cubicBezTo>
                    <a:pt x="50" y="422"/>
                    <a:pt x="25" y="695"/>
                    <a:pt x="50" y="794"/>
                  </a:cubicBezTo>
                  <a:cubicBezTo>
                    <a:pt x="149" y="1216"/>
                    <a:pt x="149" y="1662"/>
                    <a:pt x="348" y="2083"/>
                  </a:cubicBezTo>
                  <a:cubicBezTo>
                    <a:pt x="348" y="2133"/>
                    <a:pt x="373" y="2158"/>
                    <a:pt x="422" y="2158"/>
                  </a:cubicBezTo>
                  <a:cubicBezTo>
                    <a:pt x="472" y="2158"/>
                    <a:pt x="472" y="2133"/>
                    <a:pt x="496" y="2133"/>
                  </a:cubicBezTo>
                  <a:cubicBezTo>
                    <a:pt x="670" y="1935"/>
                    <a:pt x="844" y="1711"/>
                    <a:pt x="992" y="1538"/>
                  </a:cubicBezTo>
                  <a:cubicBezTo>
                    <a:pt x="1364" y="968"/>
                    <a:pt x="1835" y="522"/>
                    <a:pt x="2380" y="51"/>
                  </a:cubicBezTo>
                  <a:lnTo>
                    <a:pt x="2380" y="51"/>
                  </a:lnTo>
                  <a:cubicBezTo>
                    <a:pt x="2033" y="75"/>
                    <a:pt x="1736" y="150"/>
                    <a:pt x="1414" y="274"/>
                  </a:cubicBezTo>
                  <a:lnTo>
                    <a:pt x="1414" y="1"/>
                  </a:ln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206" name="Google Shape;206;p2"/>
            <p:cNvSpPr/>
            <p:nvPr/>
          </p:nvSpPr>
          <p:spPr>
            <a:xfrm>
              <a:off x="9699821" y="2460200"/>
              <a:ext cx="569957" cy="633211"/>
            </a:xfrm>
            <a:custGeom>
              <a:avLst/>
              <a:gdLst/>
              <a:ahLst/>
              <a:cxnLst/>
              <a:rect l="l" t="t" r="r" b="b"/>
              <a:pathLst>
                <a:path w="3397" h="3774" extrusionOk="0">
                  <a:moveTo>
                    <a:pt x="437" y="1"/>
                  </a:moveTo>
                  <a:cubicBezTo>
                    <a:pt x="400" y="1"/>
                    <a:pt x="362" y="3"/>
                    <a:pt x="323" y="6"/>
                  </a:cubicBezTo>
                  <a:cubicBezTo>
                    <a:pt x="273" y="6"/>
                    <a:pt x="174" y="31"/>
                    <a:pt x="149" y="55"/>
                  </a:cubicBezTo>
                  <a:cubicBezTo>
                    <a:pt x="0" y="179"/>
                    <a:pt x="50" y="427"/>
                    <a:pt x="149" y="601"/>
                  </a:cubicBezTo>
                  <a:cubicBezTo>
                    <a:pt x="496" y="1245"/>
                    <a:pt x="1017" y="1766"/>
                    <a:pt x="1562" y="2262"/>
                  </a:cubicBezTo>
                  <a:cubicBezTo>
                    <a:pt x="2132" y="2757"/>
                    <a:pt x="2702" y="3278"/>
                    <a:pt x="3273" y="3774"/>
                  </a:cubicBezTo>
                  <a:cubicBezTo>
                    <a:pt x="3397" y="3650"/>
                    <a:pt x="3273" y="3402"/>
                    <a:pt x="3248" y="3253"/>
                  </a:cubicBezTo>
                  <a:cubicBezTo>
                    <a:pt x="3173" y="3055"/>
                    <a:pt x="3149" y="2782"/>
                    <a:pt x="3050" y="2584"/>
                  </a:cubicBezTo>
                  <a:cubicBezTo>
                    <a:pt x="2926" y="2138"/>
                    <a:pt x="2727" y="1716"/>
                    <a:pt x="2479" y="1320"/>
                  </a:cubicBezTo>
                  <a:cubicBezTo>
                    <a:pt x="2355" y="1097"/>
                    <a:pt x="2182" y="898"/>
                    <a:pt x="2033" y="725"/>
                  </a:cubicBezTo>
                  <a:cubicBezTo>
                    <a:pt x="1760" y="477"/>
                    <a:pt x="1413" y="303"/>
                    <a:pt x="1066" y="155"/>
                  </a:cubicBezTo>
                  <a:cubicBezTo>
                    <a:pt x="894" y="68"/>
                    <a:pt x="684" y="1"/>
                    <a:pt x="43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7" name="Google Shape;207;p2"/>
            <p:cNvSpPr/>
            <p:nvPr/>
          </p:nvSpPr>
          <p:spPr>
            <a:xfrm>
              <a:off x="9870288" y="2610868"/>
              <a:ext cx="295465" cy="374491"/>
            </a:xfrm>
            <a:custGeom>
              <a:avLst/>
              <a:gdLst/>
              <a:ahLst/>
              <a:cxnLst/>
              <a:rect l="l" t="t" r="r" b="b"/>
              <a:pathLst>
                <a:path w="1761" h="2232" extrusionOk="0">
                  <a:moveTo>
                    <a:pt x="174" y="0"/>
                  </a:moveTo>
                  <a:cubicBezTo>
                    <a:pt x="273" y="223"/>
                    <a:pt x="373" y="446"/>
                    <a:pt x="521" y="620"/>
                  </a:cubicBezTo>
                  <a:cubicBezTo>
                    <a:pt x="323" y="570"/>
                    <a:pt x="174" y="521"/>
                    <a:pt x="1" y="471"/>
                  </a:cubicBezTo>
                  <a:lnTo>
                    <a:pt x="1" y="471"/>
                  </a:lnTo>
                  <a:lnTo>
                    <a:pt x="1761" y="2231"/>
                  </a:lnTo>
                  <a:cubicBezTo>
                    <a:pt x="1761" y="1735"/>
                    <a:pt x="1736" y="1314"/>
                    <a:pt x="1488" y="868"/>
                  </a:cubicBezTo>
                  <a:cubicBezTo>
                    <a:pt x="1290" y="570"/>
                    <a:pt x="1067" y="322"/>
                    <a:pt x="868" y="50"/>
                  </a:cubicBezTo>
                  <a:lnTo>
                    <a:pt x="868" y="50"/>
                  </a:lnTo>
                  <a:cubicBezTo>
                    <a:pt x="968" y="248"/>
                    <a:pt x="1017" y="471"/>
                    <a:pt x="1042" y="719"/>
                  </a:cubicBezTo>
                  <a:cubicBezTo>
                    <a:pt x="794" y="446"/>
                    <a:pt x="521" y="199"/>
                    <a:pt x="174" y="0"/>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208" name="Google Shape;208;p2"/>
            <p:cNvSpPr/>
            <p:nvPr/>
          </p:nvSpPr>
          <p:spPr>
            <a:xfrm>
              <a:off x="9961897" y="2906165"/>
              <a:ext cx="607373" cy="410564"/>
            </a:xfrm>
            <a:custGeom>
              <a:avLst/>
              <a:gdLst/>
              <a:ahLst/>
              <a:cxnLst/>
              <a:rect l="l" t="t" r="r" b="b"/>
              <a:pathLst>
                <a:path w="3620" h="2447" extrusionOk="0">
                  <a:moveTo>
                    <a:pt x="1552" y="1"/>
                  </a:moveTo>
                  <a:cubicBezTo>
                    <a:pt x="1396" y="1"/>
                    <a:pt x="1240" y="17"/>
                    <a:pt x="1091" y="50"/>
                  </a:cubicBezTo>
                  <a:cubicBezTo>
                    <a:pt x="694" y="124"/>
                    <a:pt x="347" y="397"/>
                    <a:pt x="174" y="694"/>
                  </a:cubicBezTo>
                  <a:cubicBezTo>
                    <a:pt x="50" y="967"/>
                    <a:pt x="0" y="1289"/>
                    <a:pt x="174" y="1562"/>
                  </a:cubicBezTo>
                  <a:cubicBezTo>
                    <a:pt x="446" y="1959"/>
                    <a:pt x="843" y="2107"/>
                    <a:pt x="1289" y="2306"/>
                  </a:cubicBezTo>
                  <a:cubicBezTo>
                    <a:pt x="1518" y="2390"/>
                    <a:pt x="1846" y="2446"/>
                    <a:pt x="2182" y="2446"/>
                  </a:cubicBezTo>
                  <a:cubicBezTo>
                    <a:pt x="2828" y="2446"/>
                    <a:pt x="3505" y="2240"/>
                    <a:pt x="3570" y="1636"/>
                  </a:cubicBezTo>
                  <a:cubicBezTo>
                    <a:pt x="3619" y="1190"/>
                    <a:pt x="3347" y="794"/>
                    <a:pt x="3000" y="521"/>
                  </a:cubicBezTo>
                  <a:cubicBezTo>
                    <a:pt x="2653" y="193"/>
                    <a:pt x="2097" y="1"/>
                    <a:pt x="1552"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09" name="Google Shape;209;p2"/>
            <p:cNvSpPr/>
            <p:nvPr/>
          </p:nvSpPr>
          <p:spPr>
            <a:xfrm>
              <a:off x="10024144" y="2936701"/>
              <a:ext cx="491099" cy="306706"/>
            </a:xfrm>
            <a:custGeom>
              <a:avLst/>
              <a:gdLst/>
              <a:ahLst/>
              <a:cxnLst/>
              <a:rect l="l" t="t" r="r" b="b"/>
              <a:pathLst>
                <a:path w="2927" h="1828" extrusionOk="0">
                  <a:moveTo>
                    <a:pt x="1314" y="0"/>
                  </a:moveTo>
                  <a:cubicBezTo>
                    <a:pt x="1177" y="0"/>
                    <a:pt x="1037" y="6"/>
                    <a:pt x="893" y="17"/>
                  </a:cubicBezTo>
                  <a:cubicBezTo>
                    <a:pt x="720" y="41"/>
                    <a:pt x="571" y="41"/>
                    <a:pt x="398" y="116"/>
                  </a:cubicBezTo>
                  <a:cubicBezTo>
                    <a:pt x="249" y="165"/>
                    <a:pt x="100" y="289"/>
                    <a:pt x="26" y="413"/>
                  </a:cubicBezTo>
                  <a:cubicBezTo>
                    <a:pt x="1" y="488"/>
                    <a:pt x="1" y="512"/>
                    <a:pt x="1" y="537"/>
                  </a:cubicBezTo>
                  <a:cubicBezTo>
                    <a:pt x="1" y="760"/>
                    <a:pt x="373" y="735"/>
                    <a:pt x="497" y="909"/>
                  </a:cubicBezTo>
                  <a:cubicBezTo>
                    <a:pt x="596" y="1083"/>
                    <a:pt x="497" y="1256"/>
                    <a:pt x="621" y="1380"/>
                  </a:cubicBezTo>
                  <a:cubicBezTo>
                    <a:pt x="677" y="1427"/>
                    <a:pt x="752" y="1438"/>
                    <a:pt x="832" y="1438"/>
                  </a:cubicBezTo>
                  <a:cubicBezTo>
                    <a:pt x="906" y="1438"/>
                    <a:pt x="985" y="1429"/>
                    <a:pt x="1059" y="1429"/>
                  </a:cubicBezTo>
                  <a:cubicBezTo>
                    <a:pt x="1115" y="1429"/>
                    <a:pt x="1169" y="1434"/>
                    <a:pt x="1216" y="1454"/>
                  </a:cubicBezTo>
                  <a:cubicBezTo>
                    <a:pt x="1431" y="1502"/>
                    <a:pt x="1531" y="1827"/>
                    <a:pt x="1761" y="1827"/>
                  </a:cubicBezTo>
                  <a:cubicBezTo>
                    <a:pt x="1769" y="1827"/>
                    <a:pt x="1777" y="1827"/>
                    <a:pt x="1786" y="1826"/>
                  </a:cubicBezTo>
                  <a:cubicBezTo>
                    <a:pt x="1976" y="1779"/>
                    <a:pt x="2098" y="1502"/>
                    <a:pt x="2305" y="1502"/>
                  </a:cubicBezTo>
                  <a:cubicBezTo>
                    <a:pt x="2314" y="1502"/>
                    <a:pt x="2322" y="1503"/>
                    <a:pt x="2331" y="1504"/>
                  </a:cubicBezTo>
                  <a:cubicBezTo>
                    <a:pt x="2455" y="1529"/>
                    <a:pt x="2530" y="1727"/>
                    <a:pt x="2678" y="1727"/>
                  </a:cubicBezTo>
                  <a:lnTo>
                    <a:pt x="2777" y="1727"/>
                  </a:lnTo>
                  <a:cubicBezTo>
                    <a:pt x="2926" y="1702"/>
                    <a:pt x="2926" y="1529"/>
                    <a:pt x="2926" y="1405"/>
                  </a:cubicBezTo>
                  <a:cubicBezTo>
                    <a:pt x="2901" y="785"/>
                    <a:pt x="2579" y="289"/>
                    <a:pt x="1885" y="41"/>
                  </a:cubicBezTo>
                  <a:cubicBezTo>
                    <a:pt x="1696" y="12"/>
                    <a:pt x="1507" y="0"/>
                    <a:pt x="131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10" name="Google Shape;210;p2"/>
            <p:cNvSpPr/>
            <p:nvPr/>
          </p:nvSpPr>
          <p:spPr>
            <a:xfrm>
              <a:off x="10370782" y="3003981"/>
              <a:ext cx="37248" cy="23154"/>
            </a:xfrm>
            <a:custGeom>
              <a:avLst/>
              <a:gdLst/>
              <a:ahLst/>
              <a:cxnLst/>
              <a:rect l="l" t="t" r="r" b="b"/>
              <a:pathLst>
                <a:path w="222" h="138" extrusionOk="0">
                  <a:moveTo>
                    <a:pt x="137" y="1"/>
                  </a:moveTo>
                  <a:cubicBezTo>
                    <a:pt x="80" y="1"/>
                    <a:pt x="1" y="91"/>
                    <a:pt x="42" y="111"/>
                  </a:cubicBezTo>
                  <a:cubicBezTo>
                    <a:pt x="61" y="130"/>
                    <a:pt x="82" y="138"/>
                    <a:pt x="103" y="138"/>
                  </a:cubicBezTo>
                  <a:cubicBezTo>
                    <a:pt x="166" y="138"/>
                    <a:pt x="222" y="68"/>
                    <a:pt x="166" y="12"/>
                  </a:cubicBezTo>
                  <a:cubicBezTo>
                    <a:pt x="158" y="4"/>
                    <a:pt x="148" y="1"/>
                    <a:pt x="137"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211" name="Google Shape;211;p2"/>
            <p:cNvSpPr/>
            <p:nvPr/>
          </p:nvSpPr>
          <p:spPr>
            <a:xfrm>
              <a:off x="10433364" y="3107671"/>
              <a:ext cx="37080" cy="23490"/>
            </a:xfrm>
            <a:custGeom>
              <a:avLst/>
              <a:gdLst/>
              <a:ahLst/>
              <a:cxnLst/>
              <a:rect l="l" t="t" r="r" b="b"/>
              <a:pathLst>
                <a:path w="221" h="140" extrusionOk="0">
                  <a:moveTo>
                    <a:pt x="130" y="0"/>
                  </a:moveTo>
                  <a:cubicBezTo>
                    <a:pt x="74" y="0"/>
                    <a:pt x="1" y="73"/>
                    <a:pt x="41" y="113"/>
                  </a:cubicBezTo>
                  <a:cubicBezTo>
                    <a:pt x="60" y="132"/>
                    <a:pt x="81" y="139"/>
                    <a:pt x="102" y="139"/>
                  </a:cubicBezTo>
                  <a:cubicBezTo>
                    <a:pt x="165" y="139"/>
                    <a:pt x="221" y="70"/>
                    <a:pt x="165" y="14"/>
                  </a:cubicBezTo>
                  <a:cubicBezTo>
                    <a:pt x="155" y="4"/>
                    <a:pt x="143" y="0"/>
                    <a:pt x="130"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212" name="Google Shape;212;p2"/>
            <p:cNvSpPr/>
            <p:nvPr/>
          </p:nvSpPr>
          <p:spPr>
            <a:xfrm>
              <a:off x="10276824" y="3159515"/>
              <a:ext cx="37080" cy="23490"/>
            </a:xfrm>
            <a:custGeom>
              <a:avLst/>
              <a:gdLst/>
              <a:ahLst/>
              <a:cxnLst/>
              <a:rect l="l" t="t" r="r" b="b"/>
              <a:pathLst>
                <a:path w="221" h="140" extrusionOk="0">
                  <a:moveTo>
                    <a:pt x="119" y="1"/>
                  </a:moveTo>
                  <a:cubicBezTo>
                    <a:pt x="57" y="1"/>
                    <a:pt x="1" y="71"/>
                    <a:pt x="57" y="126"/>
                  </a:cubicBezTo>
                  <a:cubicBezTo>
                    <a:pt x="66" y="136"/>
                    <a:pt x="78" y="140"/>
                    <a:pt x="92" y="140"/>
                  </a:cubicBezTo>
                  <a:cubicBezTo>
                    <a:pt x="147" y="140"/>
                    <a:pt x="221" y="67"/>
                    <a:pt x="181" y="27"/>
                  </a:cubicBezTo>
                  <a:cubicBezTo>
                    <a:pt x="162" y="9"/>
                    <a:pt x="140" y="1"/>
                    <a:pt x="119"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213" name="Google Shape;213;p2"/>
            <p:cNvSpPr/>
            <p:nvPr/>
          </p:nvSpPr>
          <p:spPr>
            <a:xfrm>
              <a:off x="10200315" y="2999787"/>
              <a:ext cx="37583" cy="22651"/>
            </a:xfrm>
            <a:custGeom>
              <a:avLst/>
              <a:gdLst/>
              <a:ahLst/>
              <a:cxnLst/>
              <a:rect l="l" t="t" r="r" b="b"/>
              <a:pathLst>
                <a:path w="224" h="135" extrusionOk="0">
                  <a:moveTo>
                    <a:pt x="136" y="1"/>
                  </a:moveTo>
                  <a:cubicBezTo>
                    <a:pt x="80" y="1"/>
                    <a:pt x="0" y="91"/>
                    <a:pt x="42" y="112"/>
                  </a:cubicBezTo>
                  <a:cubicBezTo>
                    <a:pt x="58" y="128"/>
                    <a:pt x="77" y="135"/>
                    <a:pt x="96" y="135"/>
                  </a:cubicBezTo>
                  <a:cubicBezTo>
                    <a:pt x="161" y="135"/>
                    <a:pt x="224" y="51"/>
                    <a:pt x="166" y="12"/>
                  </a:cubicBezTo>
                  <a:cubicBezTo>
                    <a:pt x="158" y="4"/>
                    <a:pt x="147" y="1"/>
                    <a:pt x="136" y="1"/>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214" name="Google Shape;214;p2"/>
            <p:cNvSpPr/>
            <p:nvPr/>
          </p:nvSpPr>
          <p:spPr>
            <a:xfrm>
              <a:off x="10330011" y="3076463"/>
              <a:ext cx="37248" cy="23490"/>
            </a:xfrm>
            <a:custGeom>
              <a:avLst/>
              <a:gdLst/>
              <a:ahLst/>
              <a:cxnLst/>
              <a:rect l="l" t="t" r="r" b="b"/>
              <a:pathLst>
                <a:path w="222" h="140" extrusionOk="0">
                  <a:moveTo>
                    <a:pt x="114" y="0"/>
                  </a:moveTo>
                  <a:cubicBezTo>
                    <a:pt x="60" y="0"/>
                    <a:pt x="0" y="70"/>
                    <a:pt x="37" y="126"/>
                  </a:cubicBezTo>
                  <a:cubicBezTo>
                    <a:pt x="51" y="135"/>
                    <a:pt x="67" y="139"/>
                    <a:pt x="84" y="139"/>
                  </a:cubicBezTo>
                  <a:cubicBezTo>
                    <a:pt x="152" y="139"/>
                    <a:pt x="221" y="67"/>
                    <a:pt x="161" y="26"/>
                  </a:cubicBezTo>
                  <a:cubicBezTo>
                    <a:pt x="149" y="8"/>
                    <a:pt x="132" y="0"/>
                    <a:pt x="114"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215" name="Google Shape;215;p2"/>
            <p:cNvSpPr/>
            <p:nvPr/>
          </p:nvSpPr>
          <p:spPr>
            <a:xfrm>
              <a:off x="10163403" y="3103141"/>
              <a:ext cx="37415" cy="21644"/>
            </a:xfrm>
            <a:custGeom>
              <a:avLst/>
              <a:gdLst/>
              <a:ahLst/>
              <a:cxnLst/>
              <a:rect l="l" t="t" r="r" b="b"/>
              <a:pathLst>
                <a:path w="223" h="129" extrusionOk="0">
                  <a:moveTo>
                    <a:pt x="121" y="0"/>
                  </a:moveTo>
                  <a:cubicBezTo>
                    <a:pt x="66" y="0"/>
                    <a:pt x="0" y="58"/>
                    <a:pt x="39" y="115"/>
                  </a:cubicBezTo>
                  <a:cubicBezTo>
                    <a:pt x="53" y="125"/>
                    <a:pt x="69" y="129"/>
                    <a:pt x="85" y="129"/>
                  </a:cubicBezTo>
                  <a:cubicBezTo>
                    <a:pt x="153" y="129"/>
                    <a:pt x="223" y="56"/>
                    <a:pt x="163" y="16"/>
                  </a:cubicBezTo>
                  <a:cubicBezTo>
                    <a:pt x="151" y="5"/>
                    <a:pt x="136" y="0"/>
                    <a:pt x="121"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216" name="Google Shape;216;p2"/>
            <p:cNvSpPr/>
            <p:nvPr/>
          </p:nvSpPr>
          <p:spPr>
            <a:xfrm>
              <a:off x="10089411" y="3002136"/>
              <a:ext cx="36912" cy="25000"/>
            </a:xfrm>
            <a:custGeom>
              <a:avLst/>
              <a:gdLst/>
              <a:ahLst/>
              <a:cxnLst/>
              <a:rect l="l" t="t" r="r" b="b"/>
              <a:pathLst>
                <a:path w="220" h="149" extrusionOk="0">
                  <a:moveTo>
                    <a:pt x="128" y="0"/>
                  </a:moveTo>
                  <a:cubicBezTo>
                    <a:pt x="63" y="0"/>
                    <a:pt x="0" y="84"/>
                    <a:pt x="58" y="122"/>
                  </a:cubicBezTo>
                  <a:cubicBezTo>
                    <a:pt x="71" y="141"/>
                    <a:pt x="88" y="149"/>
                    <a:pt x="105" y="149"/>
                  </a:cubicBezTo>
                  <a:cubicBezTo>
                    <a:pt x="159" y="149"/>
                    <a:pt x="219" y="79"/>
                    <a:pt x="182" y="23"/>
                  </a:cubicBezTo>
                  <a:cubicBezTo>
                    <a:pt x="166" y="7"/>
                    <a:pt x="147" y="0"/>
                    <a:pt x="128"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sp>
          <p:nvSpPr>
            <p:cNvPr id="217" name="Google Shape;217;p2"/>
            <p:cNvSpPr/>
            <p:nvPr/>
          </p:nvSpPr>
          <p:spPr>
            <a:xfrm>
              <a:off x="10283699" y="2985359"/>
              <a:ext cx="30201" cy="21644"/>
            </a:xfrm>
            <a:custGeom>
              <a:avLst/>
              <a:gdLst/>
              <a:ahLst/>
              <a:cxnLst/>
              <a:rect l="l" t="t" r="r" b="b"/>
              <a:pathLst>
                <a:path w="180" h="129" extrusionOk="0">
                  <a:moveTo>
                    <a:pt x="87" y="0"/>
                  </a:moveTo>
                  <a:cubicBezTo>
                    <a:pt x="37" y="0"/>
                    <a:pt x="0" y="65"/>
                    <a:pt x="19" y="101"/>
                  </a:cubicBezTo>
                  <a:cubicBezTo>
                    <a:pt x="31" y="120"/>
                    <a:pt x="49" y="128"/>
                    <a:pt x="67" y="128"/>
                  </a:cubicBezTo>
                  <a:cubicBezTo>
                    <a:pt x="120" y="128"/>
                    <a:pt x="180" y="64"/>
                    <a:pt x="143" y="27"/>
                  </a:cubicBezTo>
                  <a:cubicBezTo>
                    <a:pt x="124" y="8"/>
                    <a:pt x="104" y="0"/>
                    <a:pt x="87" y="0"/>
                  </a:cubicBezTo>
                  <a:close/>
                </a:path>
              </a:pathLst>
            </a:custGeom>
            <a:solidFill>
              <a:srgbClr val="FFFFFF">
                <a:alpha val="29780"/>
              </a:srgbClr>
            </a:solidFill>
            <a:ln>
              <a:noFill/>
            </a:ln>
          </p:spPr>
          <p:txBody>
            <a:bodyPr spcFirstLastPara="1" wrap="square" lIns="91425" tIns="91425" rIns="91425" bIns="91425" anchor="ctr" anchorCtr="0">
              <a:noAutofit/>
            </a:bodyPr>
            <a:lstStyle/>
            <a:p>
              <a:endParaRPr/>
            </a:p>
          </p:txBody>
        </p:sp>
      </p:grpSp>
      <p:grpSp>
        <p:nvGrpSpPr>
          <p:cNvPr id="218" name="Google Shape;218;p2"/>
          <p:cNvGrpSpPr/>
          <p:nvPr/>
        </p:nvGrpSpPr>
        <p:grpSpPr>
          <a:xfrm flipH="1">
            <a:off x="7465104" y="3141073"/>
            <a:ext cx="1366800" cy="1198843"/>
            <a:chOff x="1246700" y="-52951"/>
            <a:chExt cx="794143" cy="696556"/>
          </a:xfrm>
        </p:grpSpPr>
        <p:sp>
          <p:nvSpPr>
            <p:cNvPr id="219" name="Google Shape;219;p2"/>
            <p:cNvSpPr/>
            <p:nvPr/>
          </p:nvSpPr>
          <p:spPr>
            <a:xfrm>
              <a:off x="1246700" y="-52951"/>
              <a:ext cx="794143" cy="696556"/>
            </a:xfrm>
            <a:custGeom>
              <a:avLst/>
              <a:gdLst/>
              <a:ahLst/>
              <a:cxnLst/>
              <a:rect l="l" t="t" r="r" b="b"/>
              <a:pathLst>
                <a:path w="11912" h="10449" extrusionOk="0">
                  <a:moveTo>
                    <a:pt x="7875" y="0"/>
                  </a:moveTo>
                  <a:cubicBezTo>
                    <a:pt x="7183" y="0"/>
                    <a:pt x="7281" y="2101"/>
                    <a:pt x="6181" y="2882"/>
                  </a:cubicBezTo>
                  <a:cubicBezTo>
                    <a:pt x="4970" y="3741"/>
                    <a:pt x="3814" y="3999"/>
                    <a:pt x="3689" y="5023"/>
                  </a:cubicBezTo>
                  <a:cubicBezTo>
                    <a:pt x="3564" y="6054"/>
                    <a:pt x="4705" y="6719"/>
                    <a:pt x="4705" y="6719"/>
                  </a:cubicBezTo>
                  <a:cubicBezTo>
                    <a:pt x="4705" y="6719"/>
                    <a:pt x="4063" y="6346"/>
                    <a:pt x="3400" y="6346"/>
                  </a:cubicBezTo>
                  <a:cubicBezTo>
                    <a:pt x="3029" y="6346"/>
                    <a:pt x="2651" y="6463"/>
                    <a:pt x="2376" y="6828"/>
                  </a:cubicBezTo>
                  <a:cubicBezTo>
                    <a:pt x="2274" y="6969"/>
                    <a:pt x="2196" y="7125"/>
                    <a:pt x="2134" y="7281"/>
                  </a:cubicBezTo>
                  <a:cubicBezTo>
                    <a:pt x="1955" y="7388"/>
                    <a:pt x="1776" y="7463"/>
                    <a:pt x="1586" y="7463"/>
                  </a:cubicBezTo>
                  <a:cubicBezTo>
                    <a:pt x="1568" y="7463"/>
                    <a:pt x="1550" y="7462"/>
                    <a:pt x="1532" y="7461"/>
                  </a:cubicBezTo>
                  <a:lnTo>
                    <a:pt x="1446" y="7438"/>
                  </a:lnTo>
                  <a:cubicBezTo>
                    <a:pt x="1290" y="7375"/>
                    <a:pt x="1118" y="7109"/>
                    <a:pt x="977" y="7016"/>
                  </a:cubicBezTo>
                  <a:cubicBezTo>
                    <a:pt x="858" y="6935"/>
                    <a:pt x="728" y="6891"/>
                    <a:pt x="604" y="6891"/>
                  </a:cubicBezTo>
                  <a:cubicBezTo>
                    <a:pt x="451" y="6891"/>
                    <a:pt x="307" y="6958"/>
                    <a:pt x="203" y="7109"/>
                  </a:cubicBezTo>
                  <a:cubicBezTo>
                    <a:pt x="0" y="7422"/>
                    <a:pt x="196" y="7766"/>
                    <a:pt x="508" y="7875"/>
                  </a:cubicBezTo>
                  <a:cubicBezTo>
                    <a:pt x="670" y="7936"/>
                    <a:pt x="840" y="7953"/>
                    <a:pt x="1012" y="7953"/>
                  </a:cubicBezTo>
                  <a:cubicBezTo>
                    <a:pt x="1214" y="7953"/>
                    <a:pt x="1419" y="7930"/>
                    <a:pt x="1618" y="7930"/>
                  </a:cubicBezTo>
                  <a:cubicBezTo>
                    <a:pt x="1696" y="7961"/>
                    <a:pt x="1774" y="8000"/>
                    <a:pt x="1837" y="8039"/>
                  </a:cubicBezTo>
                  <a:cubicBezTo>
                    <a:pt x="1938" y="8117"/>
                    <a:pt x="2001" y="8235"/>
                    <a:pt x="2048" y="8352"/>
                  </a:cubicBezTo>
                  <a:cubicBezTo>
                    <a:pt x="2212" y="9118"/>
                    <a:pt x="2899" y="9805"/>
                    <a:pt x="4306" y="9829"/>
                  </a:cubicBezTo>
                  <a:cubicBezTo>
                    <a:pt x="4443" y="9831"/>
                    <a:pt x="4576" y="9832"/>
                    <a:pt x="4705" y="9832"/>
                  </a:cubicBezTo>
                  <a:cubicBezTo>
                    <a:pt x="6831" y="9832"/>
                    <a:pt x="8018" y="9547"/>
                    <a:pt x="8018" y="9547"/>
                  </a:cubicBezTo>
                  <a:lnTo>
                    <a:pt x="8018" y="9547"/>
                  </a:lnTo>
                  <a:cubicBezTo>
                    <a:pt x="8018" y="9547"/>
                    <a:pt x="7244" y="9899"/>
                    <a:pt x="7658" y="10329"/>
                  </a:cubicBezTo>
                  <a:cubicBezTo>
                    <a:pt x="7738" y="10413"/>
                    <a:pt x="7806" y="10449"/>
                    <a:pt x="7868" y="10449"/>
                  </a:cubicBezTo>
                  <a:cubicBezTo>
                    <a:pt x="8122" y="10449"/>
                    <a:pt x="8277" y="9859"/>
                    <a:pt x="8729" y="9633"/>
                  </a:cubicBezTo>
                  <a:cubicBezTo>
                    <a:pt x="9284" y="9352"/>
                    <a:pt x="9628" y="9493"/>
                    <a:pt x="9823" y="9118"/>
                  </a:cubicBezTo>
                  <a:cubicBezTo>
                    <a:pt x="9846" y="9079"/>
                    <a:pt x="9862" y="9040"/>
                    <a:pt x="9870" y="9000"/>
                  </a:cubicBezTo>
                  <a:cubicBezTo>
                    <a:pt x="9989" y="8978"/>
                    <a:pt x="10111" y="8962"/>
                    <a:pt x="10222" y="8962"/>
                  </a:cubicBezTo>
                  <a:cubicBezTo>
                    <a:pt x="10454" y="8962"/>
                    <a:pt x="10641" y="9029"/>
                    <a:pt x="10667" y="9235"/>
                  </a:cubicBezTo>
                  <a:cubicBezTo>
                    <a:pt x="10667" y="9259"/>
                    <a:pt x="10686" y="9271"/>
                    <a:pt x="10706" y="9271"/>
                  </a:cubicBezTo>
                  <a:cubicBezTo>
                    <a:pt x="10731" y="9271"/>
                    <a:pt x="10757" y="9254"/>
                    <a:pt x="10753" y="9219"/>
                  </a:cubicBezTo>
                  <a:cubicBezTo>
                    <a:pt x="10722" y="9000"/>
                    <a:pt x="10518" y="8891"/>
                    <a:pt x="10300" y="8883"/>
                  </a:cubicBezTo>
                  <a:cubicBezTo>
                    <a:pt x="10175" y="8883"/>
                    <a:pt x="10026" y="8891"/>
                    <a:pt x="9893" y="8907"/>
                  </a:cubicBezTo>
                  <a:cubicBezTo>
                    <a:pt x="9901" y="8829"/>
                    <a:pt x="9893" y="8766"/>
                    <a:pt x="9862" y="8703"/>
                  </a:cubicBezTo>
                  <a:cubicBezTo>
                    <a:pt x="10051" y="8501"/>
                    <a:pt x="10296" y="8331"/>
                    <a:pt x="10539" y="8331"/>
                  </a:cubicBezTo>
                  <a:cubicBezTo>
                    <a:pt x="10587" y="8331"/>
                    <a:pt x="10635" y="8338"/>
                    <a:pt x="10683" y="8352"/>
                  </a:cubicBezTo>
                  <a:cubicBezTo>
                    <a:pt x="10686" y="8352"/>
                    <a:pt x="10688" y="8352"/>
                    <a:pt x="10691" y="8352"/>
                  </a:cubicBezTo>
                  <a:cubicBezTo>
                    <a:pt x="10749" y="8352"/>
                    <a:pt x="10781" y="8281"/>
                    <a:pt x="10722" y="8266"/>
                  </a:cubicBezTo>
                  <a:cubicBezTo>
                    <a:pt x="10661" y="8247"/>
                    <a:pt x="10601" y="8239"/>
                    <a:pt x="10540" y="8239"/>
                  </a:cubicBezTo>
                  <a:cubicBezTo>
                    <a:pt x="10273" y="8239"/>
                    <a:pt x="10013" y="8409"/>
                    <a:pt x="9815" y="8625"/>
                  </a:cubicBezTo>
                  <a:cubicBezTo>
                    <a:pt x="9773" y="8584"/>
                    <a:pt x="9718" y="8561"/>
                    <a:pt x="9655" y="8561"/>
                  </a:cubicBezTo>
                  <a:cubicBezTo>
                    <a:pt x="9612" y="8561"/>
                    <a:pt x="9566" y="8572"/>
                    <a:pt x="9518" y="8594"/>
                  </a:cubicBezTo>
                  <a:cubicBezTo>
                    <a:pt x="9518" y="8594"/>
                    <a:pt x="10378" y="7985"/>
                    <a:pt x="11112" y="5343"/>
                  </a:cubicBezTo>
                  <a:cubicBezTo>
                    <a:pt x="11796" y="2893"/>
                    <a:pt x="11911" y="1992"/>
                    <a:pt x="11382" y="1992"/>
                  </a:cubicBezTo>
                  <a:cubicBezTo>
                    <a:pt x="11343" y="1992"/>
                    <a:pt x="11300" y="1997"/>
                    <a:pt x="11253" y="2007"/>
                  </a:cubicBezTo>
                  <a:cubicBezTo>
                    <a:pt x="10573" y="2139"/>
                    <a:pt x="9581" y="3937"/>
                    <a:pt x="9581" y="3937"/>
                  </a:cubicBezTo>
                  <a:cubicBezTo>
                    <a:pt x="9581" y="3937"/>
                    <a:pt x="9081" y="577"/>
                    <a:pt x="8112" y="69"/>
                  </a:cubicBezTo>
                  <a:cubicBezTo>
                    <a:pt x="8023" y="22"/>
                    <a:pt x="7945" y="0"/>
                    <a:pt x="7875" y="0"/>
                  </a:cubicBezTo>
                  <a:close/>
                </a:path>
              </a:pathLst>
            </a:custGeom>
            <a:gradFill>
              <a:gsLst>
                <a:gs pos="0">
                  <a:schemeClr val="dk1"/>
                </a:gs>
                <a:gs pos="100000">
                  <a:schemeClr val="accent6"/>
                </a:gs>
              </a:gsLst>
              <a:lin ang="5400012" scaled="0"/>
            </a:gradFill>
            <a:ln>
              <a:noFill/>
            </a:ln>
          </p:spPr>
          <p:txBody>
            <a:bodyPr spcFirstLastPara="1" wrap="square" lIns="91425" tIns="91425" rIns="91425" bIns="91425" anchor="ctr" anchorCtr="0">
              <a:noAutofit/>
            </a:bodyPr>
            <a:lstStyle/>
            <a:p>
              <a:endParaRPr/>
            </a:p>
          </p:txBody>
        </p:sp>
        <p:sp>
          <p:nvSpPr>
            <p:cNvPr id="220" name="Google Shape;220;p2"/>
            <p:cNvSpPr/>
            <p:nvPr/>
          </p:nvSpPr>
          <p:spPr>
            <a:xfrm>
              <a:off x="1407172" y="-7754"/>
              <a:ext cx="455872" cy="589696"/>
            </a:xfrm>
            <a:custGeom>
              <a:avLst/>
              <a:gdLst/>
              <a:ahLst/>
              <a:cxnLst/>
              <a:rect l="l" t="t" r="r" b="b"/>
              <a:pathLst>
                <a:path w="6838" h="8846" extrusionOk="0">
                  <a:moveTo>
                    <a:pt x="6775" y="3673"/>
                  </a:moveTo>
                  <a:cubicBezTo>
                    <a:pt x="6838" y="4572"/>
                    <a:pt x="6814" y="5486"/>
                    <a:pt x="6760" y="6236"/>
                  </a:cubicBezTo>
                  <a:cubicBezTo>
                    <a:pt x="6720" y="5791"/>
                    <a:pt x="6635" y="5330"/>
                    <a:pt x="6517" y="4892"/>
                  </a:cubicBezTo>
                  <a:cubicBezTo>
                    <a:pt x="6502" y="4454"/>
                    <a:pt x="6619" y="4064"/>
                    <a:pt x="6775" y="3673"/>
                  </a:cubicBezTo>
                  <a:close/>
                  <a:moveTo>
                    <a:pt x="5259" y="875"/>
                  </a:moveTo>
                  <a:cubicBezTo>
                    <a:pt x="5267" y="985"/>
                    <a:pt x="5290" y="1094"/>
                    <a:pt x="5306" y="1196"/>
                  </a:cubicBezTo>
                  <a:cubicBezTo>
                    <a:pt x="5455" y="2016"/>
                    <a:pt x="5806" y="2759"/>
                    <a:pt x="6088" y="3532"/>
                  </a:cubicBezTo>
                  <a:cubicBezTo>
                    <a:pt x="6213" y="3876"/>
                    <a:pt x="6330" y="4220"/>
                    <a:pt x="6431" y="4579"/>
                  </a:cubicBezTo>
                  <a:cubicBezTo>
                    <a:pt x="6463" y="4189"/>
                    <a:pt x="6588" y="3814"/>
                    <a:pt x="6752" y="3446"/>
                  </a:cubicBezTo>
                  <a:cubicBezTo>
                    <a:pt x="6705" y="2868"/>
                    <a:pt x="6603" y="2298"/>
                    <a:pt x="6463" y="1782"/>
                  </a:cubicBezTo>
                  <a:cubicBezTo>
                    <a:pt x="5955" y="39"/>
                    <a:pt x="5759" y="0"/>
                    <a:pt x="5259" y="875"/>
                  </a:cubicBezTo>
                  <a:close/>
                  <a:moveTo>
                    <a:pt x="6580" y="5986"/>
                  </a:moveTo>
                  <a:cubicBezTo>
                    <a:pt x="6486" y="5251"/>
                    <a:pt x="6283" y="4517"/>
                    <a:pt x="6033" y="3829"/>
                  </a:cubicBezTo>
                  <a:cubicBezTo>
                    <a:pt x="5869" y="3610"/>
                    <a:pt x="5650" y="3423"/>
                    <a:pt x="5462" y="3274"/>
                  </a:cubicBezTo>
                  <a:cubicBezTo>
                    <a:pt x="5158" y="3032"/>
                    <a:pt x="4837" y="2805"/>
                    <a:pt x="4532" y="2563"/>
                  </a:cubicBezTo>
                  <a:cubicBezTo>
                    <a:pt x="4423" y="2485"/>
                    <a:pt x="4329" y="2399"/>
                    <a:pt x="4220" y="2313"/>
                  </a:cubicBezTo>
                  <a:cubicBezTo>
                    <a:pt x="4056" y="2454"/>
                    <a:pt x="3868" y="2587"/>
                    <a:pt x="3696" y="2704"/>
                  </a:cubicBezTo>
                  <a:cubicBezTo>
                    <a:pt x="3814" y="2946"/>
                    <a:pt x="3946" y="3188"/>
                    <a:pt x="4095" y="3415"/>
                  </a:cubicBezTo>
                  <a:cubicBezTo>
                    <a:pt x="4407" y="3892"/>
                    <a:pt x="4806" y="4267"/>
                    <a:pt x="5259" y="4603"/>
                  </a:cubicBezTo>
                  <a:cubicBezTo>
                    <a:pt x="5798" y="5009"/>
                    <a:pt x="6283" y="5431"/>
                    <a:pt x="6580" y="5986"/>
                  </a:cubicBezTo>
                  <a:close/>
                  <a:moveTo>
                    <a:pt x="5455" y="6252"/>
                  </a:moveTo>
                  <a:cubicBezTo>
                    <a:pt x="5814" y="6861"/>
                    <a:pt x="6127" y="7486"/>
                    <a:pt x="6291" y="8205"/>
                  </a:cubicBezTo>
                  <a:lnTo>
                    <a:pt x="6470" y="8096"/>
                  </a:lnTo>
                  <a:cubicBezTo>
                    <a:pt x="6635" y="7494"/>
                    <a:pt x="6666" y="6885"/>
                    <a:pt x="6619" y="6267"/>
                  </a:cubicBezTo>
                  <a:cubicBezTo>
                    <a:pt x="6306" y="5478"/>
                    <a:pt x="5611" y="5009"/>
                    <a:pt x="4947" y="4462"/>
                  </a:cubicBezTo>
                  <a:cubicBezTo>
                    <a:pt x="4368" y="3985"/>
                    <a:pt x="3970" y="3399"/>
                    <a:pt x="3649" y="2751"/>
                  </a:cubicBezTo>
                  <a:cubicBezTo>
                    <a:pt x="3626" y="2759"/>
                    <a:pt x="3610" y="2782"/>
                    <a:pt x="3587" y="2790"/>
                  </a:cubicBezTo>
                  <a:cubicBezTo>
                    <a:pt x="3774" y="3423"/>
                    <a:pt x="4079" y="4048"/>
                    <a:pt x="4446" y="4642"/>
                  </a:cubicBezTo>
                  <a:cubicBezTo>
                    <a:pt x="4728" y="5103"/>
                    <a:pt x="5040" y="5564"/>
                    <a:pt x="5330" y="6025"/>
                  </a:cubicBezTo>
                  <a:cubicBezTo>
                    <a:pt x="5376" y="6088"/>
                    <a:pt x="5423" y="6150"/>
                    <a:pt x="5462" y="6228"/>
                  </a:cubicBezTo>
                  <a:cubicBezTo>
                    <a:pt x="5455" y="6228"/>
                    <a:pt x="5455" y="6236"/>
                    <a:pt x="5455" y="6252"/>
                  </a:cubicBezTo>
                  <a:close/>
                  <a:moveTo>
                    <a:pt x="5728" y="3009"/>
                  </a:moveTo>
                  <a:cubicBezTo>
                    <a:pt x="5486" y="2384"/>
                    <a:pt x="5259" y="1727"/>
                    <a:pt x="5150" y="1071"/>
                  </a:cubicBezTo>
                  <a:cubicBezTo>
                    <a:pt x="5095" y="1180"/>
                    <a:pt x="5033" y="1290"/>
                    <a:pt x="4978" y="1399"/>
                  </a:cubicBezTo>
                  <a:cubicBezTo>
                    <a:pt x="4790" y="1743"/>
                    <a:pt x="4564" y="2016"/>
                    <a:pt x="4314" y="2243"/>
                  </a:cubicBezTo>
                  <a:cubicBezTo>
                    <a:pt x="4493" y="2407"/>
                    <a:pt x="4704" y="2563"/>
                    <a:pt x="4908" y="2720"/>
                  </a:cubicBezTo>
                  <a:cubicBezTo>
                    <a:pt x="5197" y="2938"/>
                    <a:pt x="5494" y="3149"/>
                    <a:pt x="5767" y="3392"/>
                  </a:cubicBezTo>
                  <a:cubicBezTo>
                    <a:pt x="5837" y="3454"/>
                    <a:pt x="5900" y="3524"/>
                    <a:pt x="5962" y="3587"/>
                  </a:cubicBezTo>
                  <a:close/>
                  <a:moveTo>
                    <a:pt x="3688" y="8135"/>
                  </a:moveTo>
                  <a:cubicBezTo>
                    <a:pt x="2657" y="8072"/>
                    <a:pt x="1563" y="8166"/>
                    <a:pt x="672" y="7674"/>
                  </a:cubicBezTo>
                  <a:cubicBezTo>
                    <a:pt x="477" y="7564"/>
                    <a:pt x="250" y="7424"/>
                    <a:pt x="8" y="7244"/>
                  </a:cubicBezTo>
                  <a:cubicBezTo>
                    <a:pt x="0" y="7986"/>
                    <a:pt x="414" y="8729"/>
                    <a:pt x="1414" y="8815"/>
                  </a:cubicBezTo>
                  <a:cubicBezTo>
                    <a:pt x="1688" y="8846"/>
                    <a:pt x="2110" y="8846"/>
                    <a:pt x="2579" y="8830"/>
                  </a:cubicBezTo>
                  <a:cubicBezTo>
                    <a:pt x="2813" y="8690"/>
                    <a:pt x="3032" y="8526"/>
                    <a:pt x="3267" y="8369"/>
                  </a:cubicBezTo>
                  <a:cubicBezTo>
                    <a:pt x="3384" y="8291"/>
                    <a:pt x="3532" y="8205"/>
                    <a:pt x="3688" y="8135"/>
                  </a:cubicBezTo>
                  <a:close/>
                  <a:moveTo>
                    <a:pt x="2766" y="8830"/>
                  </a:moveTo>
                  <a:cubicBezTo>
                    <a:pt x="3767" y="8799"/>
                    <a:pt x="4923" y="8713"/>
                    <a:pt x="5533" y="8658"/>
                  </a:cubicBezTo>
                  <a:cubicBezTo>
                    <a:pt x="5189" y="8416"/>
                    <a:pt x="4798" y="8291"/>
                    <a:pt x="4392" y="8213"/>
                  </a:cubicBezTo>
                  <a:cubicBezTo>
                    <a:pt x="4376" y="8221"/>
                    <a:pt x="4361" y="8221"/>
                    <a:pt x="4337" y="8213"/>
                  </a:cubicBezTo>
                  <a:cubicBezTo>
                    <a:pt x="4329" y="8197"/>
                    <a:pt x="4321" y="8197"/>
                    <a:pt x="4314" y="8190"/>
                  </a:cubicBezTo>
                  <a:cubicBezTo>
                    <a:pt x="4173" y="8174"/>
                    <a:pt x="4025" y="8151"/>
                    <a:pt x="3892" y="8143"/>
                  </a:cubicBezTo>
                  <a:cubicBezTo>
                    <a:pt x="3532" y="8221"/>
                    <a:pt x="3157" y="8541"/>
                    <a:pt x="2915" y="8721"/>
                  </a:cubicBezTo>
                  <a:cubicBezTo>
                    <a:pt x="2868" y="8760"/>
                    <a:pt x="2813" y="8799"/>
                    <a:pt x="2766" y="8830"/>
                  </a:cubicBezTo>
                  <a:close/>
                  <a:moveTo>
                    <a:pt x="3618" y="7986"/>
                  </a:moveTo>
                  <a:cubicBezTo>
                    <a:pt x="4392" y="8033"/>
                    <a:pt x="5142" y="8151"/>
                    <a:pt x="5744" y="8643"/>
                  </a:cubicBezTo>
                  <a:cubicBezTo>
                    <a:pt x="5861" y="8635"/>
                    <a:pt x="5939" y="8619"/>
                    <a:pt x="5939" y="8619"/>
                  </a:cubicBezTo>
                  <a:lnTo>
                    <a:pt x="6095" y="8330"/>
                  </a:lnTo>
                  <a:cubicBezTo>
                    <a:pt x="6080" y="8299"/>
                    <a:pt x="3970" y="6775"/>
                    <a:pt x="2368" y="6353"/>
                  </a:cubicBezTo>
                  <a:cubicBezTo>
                    <a:pt x="2008" y="6259"/>
                    <a:pt x="1704" y="6197"/>
                    <a:pt x="1438" y="6173"/>
                  </a:cubicBezTo>
                  <a:cubicBezTo>
                    <a:pt x="1446" y="6181"/>
                    <a:pt x="1446" y="6189"/>
                    <a:pt x="1461" y="6197"/>
                  </a:cubicBezTo>
                  <a:cubicBezTo>
                    <a:pt x="1711" y="6580"/>
                    <a:pt x="1993" y="6931"/>
                    <a:pt x="2329" y="7244"/>
                  </a:cubicBezTo>
                  <a:cubicBezTo>
                    <a:pt x="2688" y="7580"/>
                    <a:pt x="3102" y="7940"/>
                    <a:pt x="3610" y="7971"/>
                  </a:cubicBezTo>
                  <a:cubicBezTo>
                    <a:pt x="3610" y="7979"/>
                    <a:pt x="3618" y="7979"/>
                    <a:pt x="3618" y="7986"/>
                  </a:cubicBezTo>
                  <a:close/>
                  <a:moveTo>
                    <a:pt x="24" y="6978"/>
                  </a:moveTo>
                  <a:cubicBezTo>
                    <a:pt x="24" y="7010"/>
                    <a:pt x="8" y="7033"/>
                    <a:pt x="8" y="7057"/>
                  </a:cubicBezTo>
                  <a:cubicBezTo>
                    <a:pt x="414" y="7393"/>
                    <a:pt x="867" y="7666"/>
                    <a:pt x="1368" y="7783"/>
                  </a:cubicBezTo>
                  <a:cubicBezTo>
                    <a:pt x="1946" y="7916"/>
                    <a:pt x="2563" y="7940"/>
                    <a:pt x="3165" y="7955"/>
                  </a:cubicBezTo>
                  <a:cubicBezTo>
                    <a:pt x="2915" y="7861"/>
                    <a:pt x="2680" y="7682"/>
                    <a:pt x="2462" y="7510"/>
                  </a:cubicBezTo>
                  <a:cubicBezTo>
                    <a:pt x="2110" y="7205"/>
                    <a:pt x="1790" y="6861"/>
                    <a:pt x="1516" y="6478"/>
                  </a:cubicBezTo>
                  <a:cubicBezTo>
                    <a:pt x="1438" y="6377"/>
                    <a:pt x="1368" y="6267"/>
                    <a:pt x="1297" y="6158"/>
                  </a:cubicBezTo>
                  <a:cubicBezTo>
                    <a:pt x="469" y="6103"/>
                    <a:pt x="117" y="6377"/>
                    <a:pt x="24" y="6978"/>
                  </a:cubicBezTo>
                  <a:close/>
                  <a:moveTo>
                    <a:pt x="4822" y="5525"/>
                  </a:moveTo>
                  <a:cubicBezTo>
                    <a:pt x="4532" y="5087"/>
                    <a:pt x="4251" y="4657"/>
                    <a:pt x="4001" y="4196"/>
                  </a:cubicBezTo>
                  <a:cubicBezTo>
                    <a:pt x="3751" y="3767"/>
                    <a:pt x="3571" y="3321"/>
                    <a:pt x="3431" y="2868"/>
                  </a:cubicBezTo>
                  <a:cubicBezTo>
                    <a:pt x="2930" y="3173"/>
                    <a:pt x="2462" y="3423"/>
                    <a:pt x="2212" y="3814"/>
                  </a:cubicBezTo>
                  <a:cubicBezTo>
                    <a:pt x="2180" y="3860"/>
                    <a:pt x="2149" y="3915"/>
                    <a:pt x="2133" y="3954"/>
                  </a:cubicBezTo>
                  <a:cubicBezTo>
                    <a:pt x="2438" y="4275"/>
                    <a:pt x="2766" y="4556"/>
                    <a:pt x="3157" y="4783"/>
                  </a:cubicBezTo>
                  <a:cubicBezTo>
                    <a:pt x="3579" y="5025"/>
                    <a:pt x="4056" y="5103"/>
                    <a:pt x="4486" y="5322"/>
                  </a:cubicBezTo>
                  <a:cubicBezTo>
                    <a:pt x="4603" y="5376"/>
                    <a:pt x="4720" y="5447"/>
                    <a:pt x="4822" y="5525"/>
                  </a:cubicBezTo>
                  <a:close/>
                  <a:moveTo>
                    <a:pt x="2094" y="4040"/>
                  </a:moveTo>
                  <a:cubicBezTo>
                    <a:pt x="1774" y="4822"/>
                    <a:pt x="2282" y="5720"/>
                    <a:pt x="3032" y="6111"/>
                  </a:cubicBezTo>
                  <a:cubicBezTo>
                    <a:pt x="3728" y="6470"/>
                    <a:pt x="5533" y="7682"/>
                    <a:pt x="6111" y="8072"/>
                  </a:cubicBezTo>
                  <a:cubicBezTo>
                    <a:pt x="5884" y="7236"/>
                    <a:pt x="5455" y="6502"/>
                    <a:pt x="4993" y="5783"/>
                  </a:cubicBezTo>
                  <a:cubicBezTo>
                    <a:pt x="4783" y="5572"/>
                    <a:pt x="4525" y="5408"/>
                    <a:pt x="4235" y="5298"/>
                  </a:cubicBezTo>
                  <a:cubicBezTo>
                    <a:pt x="3790" y="5126"/>
                    <a:pt x="3352" y="5025"/>
                    <a:pt x="2954" y="4767"/>
                  </a:cubicBezTo>
                  <a:cubicBezTo>
                    <a:pt x="2634" y="4556"/>
                    <a:pt x="2344" y="4314"/>
                    <a:pt x="2094" y="4040"/>
                  </a:cubicBezTo>
                  <a:close/>
                </a:path>
              </a:pathLst>
            </a:custGeom>
            <a:gradFill>
              <a:gsLst>
                <a:gs pos="0">
                  <a:schemeClr val="accent1"/>
                </a:gs>
                <a:gs pos="100000">
                  <a:schemeClr val="lt1"/>
                </a:gs>
              </a:gsLst>
              <a:lin ang="5400012" scaled="0"/>
            </a:gradFill>
            <a:ln>
              <a:noFill/>
            </a:ln>
          </p:spPr>
          <p:txBody>
            <a:bodyPr spcFirstLastPara="1" wrap="square" lIns="91425" tIns="91425" rIns="91425" bIns="91425" anchor="ctr" anchorCtr="0">
              <a:noAutofit/>
            </a:bodyPr>
            <a:lstStyle/>
            <a:p>
              <a:endParaRPr/>
            </a:p>
          </p:txBody>
        </p:sp>
        <p:sp>
          <p:nvSpPr>
            <p:cNvPr id="221" name="Google Shape;221;p2"/>
            <p:cNvSpPr/>
            <p:nvPr/>
          </p:nvSpPr>
          <p:spPr>
            <a:xfrm>
              <a:off x="1868184" y="115171"/>
              <a:ext cx="145935" cy="389176"/>
            </a:xfrm>
            <a:custGeom>
              <a:avLst/>
              <a:gdLst/>
              <a:ahLst/>
              <a:cxnLst/>
              <a:rect l="l" t="t" r="r" b="b"/>
              <a:pathLst>
                <a:path w="2189" h="5838" extrusionOk="0">
                  <a:moveTo>
                    <a:pt x="524" y="2290"/>
                  </a:moveTo>
                  <a:cubicBezTo>
                    <a:pt x="509" y="2079"/>
                    <a:pt x="509" y="1868"/>
                    <a:pt x="524" y="1649"/>
                  </a:cubicBezTo>
                  <a:cubicBezTo>
                    <a:pt x="884" y="1032"/>
                    <a:pt x="1548" y="0"/>
                    <a:pt x="1861" y="47"/>
                  </a:cubicBezTo>
                  <a:lnTo>
                    <a:pt x="1861" y="47"/>
                  </a:lnTo>
                  <a:cubicBezTo>
                    <a:pt x="1618" y="571"/>
                    <a:pt x="1251" y="1055"/>
                    <a:pt x="1040" y="1602"/>
                  </a:cubicBezTo>
                  <a:cubicBezTo>
                    <a:pt x="821" y="2126"/>
                    <a:pt x="704" y="2673"/>
                    <a:pt x="618" y="3228"/>
                  </a:cubicBezTo>
                  <a:cubicBezTo>
                    <a:pt x="579" y="2923"/>
                    <a:pt x="532" y="2610"/>
                    <a:pt x="524" y="2290"/>
                  </a:cubicBezTo>
                  <a:close/>
                  <a:moveTo>
                    <a:pt x="1" y="5838"/>
                  </a:moveTo>
                  <a:cubicBezTo>
                    <a:pt x="1" y="5838"/>
                    <a:pt x="149" y="5658"/>
                    <a:pt x="352" y="5291"/>
                  </a:cubicBezTo>
                  <a:cubicBezTo>
                    <a:pt x="446" y="4728"/>
                    <a:pt x="501" y="4158"/>
                    <a:pt x="571" y="3595"/>
                  </a:cubicBezTo>
                  <a:cubicBezTo>
                    <a:pt x="532" y="3134"/>
                    <a:pt x="446" y="2681"/>
                    <a:pt x="423" y="2227"/>
                  </a:cubicBezTo>
                  <a:cubicBezTo>
                    <a:pt x="415" y="2087"/>
                    <a:pt x="415" y="1954"/>
                    <a:pt x="423" y="1821"/>
                  </a:cubicBezTo>
                  <a:cubicBezTo>
                    <a:pt x="329" y="1993"/>
                    <a:pt x="274" y="2087"/>
                    <a:pt x="274" y="2087"/>
                  </a:cubicBezTo>
                  <a:cubicBezTo>
                    <a:pt x="274" y="2087"/>
                    <a:pt x="181" y="4439"/>
                    <a:pt x="1" y="5838"/>
                  </a:cubicBezTo>
                  <a:close/>
                  <a:moveTo>
                    <a:pt x="1548" y="2204"/>
                  </a:moveTo>
                  <a:cubicBezTo>
                    <a:pt x="1939" y="907"/>
                    <a:pt x="2189" y="282"/>
                    <a:pt x="1986" y="94"/>
                  </a:cubicBezTo>
                  <a:cubicBezTo>
                    <a:pt x="1829" y="446"/>
                    <a:pt x="1634" y="782"/>
                    <a:pt x="1439" y="1133"/>
                  </a:cubicBezTo>
                  <a:cubicBezTo>
                    <a:pt x="1134" y="1680"/>
                    <a:pt x="962" y="2259"/>
                    <a:pt x="853" y="2853"/>
                  </a:cubicBezTo>
                  <a:cubicBezTo>
                    <a:pt x="993" y="2665"/>
                    <a:pt x="1157" y="2501"/>
                    <a:pt x="1321" y="2376"/>
                  </a:cubicBezTo>
                  <a:cubicBezTo>
                    <a:pt x="1368" y="2337"/>
                    <a:pt x="1462" y="2274"/>
                    <a:pt x="1548" y="2204"/>
                  </a:cubicBezTo>
                  <a:close/>
                  <a:moveTo>
                    <a:pt x="806" y="3087"/>
                  </a:moveTo>
                  <a:cubicBezTo>
                    <a:pt x="704" y="3681"/>
                    <a:pt x="649" y="4298"/>
                    <a:pt x="563" y="4900"/>
                  </a:cubicBezTo>
                  <a:cubicBezTo>
                    <a:pt x="814" y="4408"/>
                    <a:pt x="1110" y="3720"/>
                    <a:pt x="1353" y="2853"/>
                  </a:cubicBezTo>
                  <a:cubicBezTo>
                    <a:pt x="1400" y="2673"/>
                    <a:pt x="1447" y="2501"/>
                    <a:pt x="1501" y="2345"/>
                  </a:cubicBezTo>
                  <a:cubicBezTo>
                    <a:pt x="1236" y="2548"/>
                    <a:pt x="939" y="2782"/>
                    <a:pt x="806" y="3087"/>
                  </a:cubicBezTo>
                  <a:close/>
                </a:path>
              </a:pathLst>
            </a:custGeom>
            <a:gradFill>
              <a:gsLst>
                <a:gs pos="0">
                  <a:schemeClr val="accent1"/>
                </a:gs>
                <a:gs pos="100000">
                  <a:schemeClr val="lt1"/>
                </a:gs>
              </a:gsLst>
              <a:lin ang="5400012" scaled="0"/>
            </a:gradFill>
            <a:ln>
              <a:noFill/>
            </a:ln>
          </p:spPr>
          <p:txBody>
            <a:bodyPr spcFirstLastPara="1" wrap="square" lIns="91425" tIns="91425" rIns="91425" bIns="91425" anchor="ctr" anchorCtr="0">
              <a:noAutofit/>
            </a:bodyPr>
            <a:lstStyle/>
            <a:p>
              <a:endParaRPr/>
            </a:p>
          </p:txBody>
        </p:sp>
        <p:sp>
          <p:nvSpPr>
            <p:cNvPr id="222" name="Google Shape;222;p2"/>
            <p:cNvSpPr/>
            <p:nvPr/>
          </p:nvSpPr>
          <p:spPr>
            <a:xfrm>
              <a:off x="1608977" y="331556"/>
              <a:ext cx="21067" cy="15599"/>
            </a:xfrm>
            <a:custGeom>
              <a:avLst/>
              <a:gdLst/>
              <a:ahLst/>
              <a:cxnLst/>
              <a:rect l="l" t="t" r="r" b="b"/>
              <a:pathLst>
                <a:path w="316" h="234" extrusionOk="0">
                  <a:moveTo>
                    <a:pt x="144" y="0"/>
                  </a:moveTo>
                  <a:cubicBezTo>
                    <a:pt x="69" y="0"/>
                    <a:pt x="1" y="92"/>
                    <a:pt x="75" y="154"/>
                  </a:cubicBezTo>
                  <a:lnTo>
                    <a:pt x="130" y="208"/>
                  </a:lnTo>
                  <a:cubicBezTo>
                    <a:pt x="148" y="226"/>
                    <a:pt x="167" y="233"/>
                    <a:pt x="187" y="233"/>
                  </a:cubicBezTo>
                  <a:cubicBezTo>
                    <a:pt x="254" y="233"/>
                    <a:pt x="316" y="144"/>
                    <a:pt x="255" y="83"/>
                  </a:cubicBezTo>
                  <a:lnTo>
                    <a:pt x="200" y="21"/>
                  </a:lnTo>
                  <a:cubicBezTo>
                    <a:pt x="183" y="6"/>
                    <a:pt x="163" y="0"/>
                    <a:pt x="14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23" name="Google Shape;223;p2"/>
            <p:cNvSpPr/>
            <p:nvPr/>
          </p:nvSpPr>
          <p:spPr>
            <a:xfrm>
              <a:off x="1792116" y="400084"/>
              <a:ext cx="15734" cy="12066"/>
            </a:xfrm>
            <a:custGeom>
              <a:avLst/>
              <a:gdLst/>
              <a:ahLst/>
              <a:cxnLst/>
              <a:rect l="l" t="t" r="r" b="b"/>
              <a:pathLst>
                <a:path w="236" h="181" extrusionOk="0">
                  <a:moveTo>
                    <a:pt x="118" y="1"/>
                  </a:moveTo>
                  <a:cubicBezTo>
                    <a:pt x="1" y="1"/>
                    <a:pt x="1"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24" name="Google Shape;224;p2"/>
            <p:cNvSpPr/>
            <p:nvPr/>
          </p:nvSpPr>
          <p:spPr>
            <a:xfrm>
              <a:off x="1640045" y="245362"/>
              <a:ext cx="16734" cy="11533"/>
            </a:xfrm>
            <a:custGeom>
              <a:avLst/>
              <a:gdLst/>
              <a:ahLst/>
              <a:cxnLst/>
              <a:rect l="l" t="t" r="r" b="b"/>
              <a:pathLst>
                <a:path w="251" h="173" extrusionOk="0">
                  <a:moveTo>
                    <a:pt x="102" y="1"/>
                  </a:moveTo>
                  <a:cubicBezTo>
                    <a:pt x="0" y="1"/>
                    <a:pt x="0" y="173"/>
                    <a:pt x="102" y="173"/>
                  </a:cubicBezTo>
                  <a:lnTo>
                    <a:pt x="133" y="173"/>
                  </a:lnTo>
                  <a:cubicBezTo>
                    <a:pt x="250" y="173"/>
                    <a:pt x="250" y="1"/>
                    <a:pt x="1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25" name="Google Shape;225;p2"/>
            <p:cNvSpPr/>
            <p:nvPr/>
          </p:nvSpPr>
          <p:spPr>
            <a:xfrm>
              <a:off x="1770782" y="233429"/>
              <a:ext cx="15667" cy="11999"/>
            </a:xfrm>
            <a:custGeom>
              <a:avLst/>
              <a:gdLst/>
              <a:ahLst/>
              <a:cxnLst/>
              <a:rect l="l" t="t" r="r" b="b"/>
              <a:pathLst>
                <a:path w="235" h="180" extrusionOk="0">
                  <a:moveTo>
                    <a:pt x="118" y="0"/>
                  </a:moveTo>
                  <a:cubicBezTo>
                    <a:pt x="1" y="0"/>
                    <a:pt x="1" y="180"/>
                    <a:pt x="118" y="180"/>
                  </a:cubicBezTo>
                  <a:cubicBezTo>
                    <a:pt x="235" y="180"/>
                    <a:pt x="235" y="0"/>
                    <a:pt x="11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26" name="Google Shape;226;p2"/>
            <p:cNvSpPr/>
            <p:nvPr/>
          </p:nvSpPr>
          <p:spPr>
            <a:xfrm>
              <a:off x="1739514" y="113571"/>
              <a:ext cx="15734" cy="12066"/>
            </a:xfrm>
            <a:custGeom>
              <a:avLst/>
              <a:gdLst/>
              <a:ahLst/>
              <a:cxnLst/>
              <a:rect l="l" t="t" r="r" b="b"/>
              <a:pathLst>
                <a:path w="236" h="181" extrusionOk="0">
                  <a:moveTo>
                    <a:pt x="118" y="1"/>
                  </a:moveTo>
                  <a:cubicBezTo>
                    <a:pt x="3" y="1"/>
                    <a:pt x="1" y="181"/>
                    <a:pt x="111" y="181"/>
                  </a:cubicBezTo>
                  <a:cubicBezTo>
                    <a:pt x="113" y="181"/>
                    <a:pt x="116"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27" name="Google Shape;227;p2"/>
            <p:cNvSpPr/>
            <p:nvPr/>
          </p:nvSpPr>
          <p:spPr>
            <a:xfrm>
              <a:off x="1804116" y="100039"/>
              <a:ext cx="15734" cy="12066"/>
            </a:xfrm>
            <a:custGeom>
              <a:avLst/>
              <a:gdLst/>
              <a:ahLst/>
              <a:cxnLst/>
              <a:rect l="l" t="t" r="r" b="b"/>
              <a:pathLst>
                <a:path w="236" h="181" extrusionOk="0">
                  <a:moveTo>
                    <a:pt x="118" y="1"/>
                  </a:moveTo>
                  <a:cubicBezTo>
                    <a:pt x="1" y="1"/>
                    <a:pt x="1" y="173"/>
                    <a:pt x="118" y="180"/>
                  </a:cubicBezTo>
                  <a:cubicBezTo>
                    <a:pt x="235" y="180"/>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28" name="Google Shape;228;p2"/>
            <p:cNvSpPr/>
            <p:nvPr/>
          </p:nvSpPr>
          <p:spPr>
            <a:xfrm>
              <a:off x="1951053" y="227696"/>
              <a:ext cx="15667" cy="11999"/>
            </a:xfrm>
            <a:custGeom>
              <a:avLst/>
              <a:gdLst/>
              <a:ahLst/>
              <a:cxnLst/>
              <a:rect l="l" t="t" r="r" b="b"/>
              <a:pathLst>
                <a:path w="235" h="180" extrusionOk="0">
                  <a:moveTo>
                    <a:pt x="118" y="0"/>
                  </a:moveTo>
                  <a:cubicBezTo>
                    <a:pt x="0" y="0"/>
                    <a:pt x="0" y="180"/>
                    <a:pt x="118" y="180"/>
                  </a:cubicBezTo>
                  <a:cubicBezTo>
                    <a:pt x="235" y="180"/>
                    <a:pt x="235" y="0"/>
                    <a:pt x="11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29" name="Google Shape;229;p2"/>
            <p:cNvSpPr/>
            <p:nvPr/>
          </p:nvSpPr>
          <p:spPr>
            <a:xfrm>
              <a:off x="1627511" y="478212"/>
              <a:ext cx="15734" cy="12066"/>
            </a:xfrm>
            <a:custGeom>
              <a:avLst/>
              <a:gdLst/>
              <a:ahLst/>
              <a:cxnLst/>
              <a:rect l="l" t="t" r="r" b="b"/>
              <a:pathLst>
                <a:path w="236" h="181" extrusionOk="0">
                  <a:moveTo>
                    <a:pt x="118" y="1"/>
                  </a:moveTo>
                  <a:cubicBezTo>
                    <a:pt x="1" y="1"/>
                    <a:pt x="8"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30" name="Google Shape;230;p2"/>
            <p:cNvSpPr/>
            <p:nvPr/>
          </p:nvSpPr>
          <p:spPr>
            <a:xfrm>
              <a:off x="1502508" y="453081"/>
              <a:ext cx="11533" cy="13866"/>
            </a:xfrm>
            <a:custGeom>
              <a:avLst/>
              <a:gdLst/>
              <a:ahLst/>
              <a:cxnLst/>
              <a:rect l="l" t="t" r="r" b="b"/>
              <a:pathLst>
                <a:path w="173" h="208" extrusionOk="0">
                  <a:moveTo>
                    <a:pt x="86" y="1"/>
                  </a:moveTo>
                  <a:cubicBezTo>
                    <a:pt x="43" y="1"/>
                    <a:pt x="0" y="30"/>
                    <a:pt x="0" y="89"/>
                  </a:cubicBezTo>
                  <a:lnTo>
                    <a:pt x="0" y="120"/>
                  </a:lnTo>
                  <a:cubicBezTo>
                    <a:pt x="0" y="179"/>
                    <a:pt x="43" y="208"/>
                    <a:pt x="86" y="208"/>
                  </a:cubicBezTo>
                  <a:cubicBezTo>
                    <a:pt x="129" y="208"/>
                    <a:pt x="172" y="179"/>
                    <a:pt x="172" y="120"/>
                  </a:cubicBezTo>
                  <a:lnTo>
                    <a:pt x="172" y="89"/>
                  </a:lnTo>
                  <a:cubicBezTo>
                    <a:pt x="172" y="30"/>
                    <a:pt x="129" y="1"/>
                    <a:pt x="8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31" name="Google Shape;231;p2"/>
            <p:cNvSpPr/>
            <p:nvPr/>
          </p:nvSpPr>
          <p:spPr>
            <a:xfrm>
              <a:off x="1506108" y="547008"/>
              <a:ext cx="17800" cy="11533"/>
            </a:xfrm>
            <a:custGeom>
              <a:avLst/>
              <a:gdLst/>
              <a:ahLst/>
              <a:cxnLst/>
              <a:rect l="l" t="t" r="r" b="b"/>
              <a:pathLst>
                <a:path w="267" h="173" extrusionOk="0">
                  <a:moveTo>
                    <a:pt x="118" y="0"/>
                  </a:moveTo>
                  <a:cubicBezTo>
                    <a:pt x="1" y="0"/>
                    <a:pt x="1" y="172"/>
                    <a:pt x="118" y="172"/>
                  </a:cubicBezTo>
                  <a:lnTo>
                    <a:pt x="149" y="172"/>
                  </a:lnTo>
                  <a:cubicBezTo>
                    <a:pt x="267" y="172"/>
                    <a:pt x="267" y="0"/>
                    <a:pt x="14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32" name="Google Shape;232;p2"/>
            <p:cNvSpPr/>
            <p:nvPr/>
          </p:nvSpPr>
          <p:spPr>
            <a:xfrm>
              <a:off x="1682713" y="564206"/>
              <a:ext cx="15200" cy="12066"/>
            </a:xfrm>
            <a:custGeom>
              <a:avLst/>
              <a:gdLst/>
              <a:ahLst/>
              <a:cxnLst/>
              <a:rect l="l" t="t" r="r" b="b"/>
              <a:pathLst>
                <a:path w="228" h="181" extrusionOk="0">
                  <a:moveTo>
                    <a:pt x="110" y="0"/>
                  </a:moveTo>
                  <a:cubicBezTo>
                    <a:pt x="3" y="0"/>
                    <a:pt x="1" y="180"/>
                    <a:pt x="104" y="180"/>
                  </a:cubicBezTo>
                  <a:cubicBezTo>
                    <a:pt x="106" y="180"/>
                    <a:pt x="108" y="180"/>
                    <a:pt x="110" y="180"/>
                  </a:cubicBezTo>
                  <a:cubicBezTo>
                    <a:pt x="228" y="180"/>
                    <a:pt x="228" y="0"/>
                    <a:pt x="11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grpSp>
        <p:nvGrpSpPr>
          <p:cNvPr id="233" name="Google Shape;233;p2"/>
          <p:cNvGrpSpPr/>
          <p:nvPr/>
        </p:nvGrpSpPr>
        <p:grpSpPr>
          <a:xfrm>
            <a:off x="7653385" y="296768"/>
            <a:ext cx="657381" cy="487208"/>
            <a:chOff x="3748050" y="180275"/>
            <a:chExt cx="394800" cy="292600"/>
          </a:xfrm>
        </p:grpSpPr>
        <p:sp>
          <p:nvSpPr>
            <p:cNvPr id="234" name="Google Shape;234;p2"/>
            <p:cNvSpPr/>
            <p:nvPr/>
          </p:nvSpPr>
          <p:spPr>
            <a:xfrm>
              <a:off x="3896775" y="358500"/>
              <a:ext cx="66975" cy="114375"/>
            </a:xfrm>
            <a:custGeom>
              <a:avLst/>
              <a:gdLst/>
              <a:ahLst/>
              <a:cxnLst/>
              <a:rect l="l" t="t" r="r" b="b"/>
              <a:pathLst>
                <a:path w="2679" h="4575" extrusionOk="0">
                  <a:moveTo>
                    <a:pt x="2292" y="1"/>
                  </a:moveTo>
                  <a:cubicBezTo>
                    <a:pt x="2137" y="1"/>
                    <a:pt x="1948" y="192"/>
                    <a:pt x="1860" y="333"/>
                  </a:cubicBezTo>
                  <a:cubicBezTo>
                    <a:pt x="1736" y="557"/>
                    <a:pt x="1711" y="755"/>
                    <a:pt x="1662" y="978"/>
                  </a:cubicBezTo>
                  <a:cubicBezTo>
                    <a:pt x="1463" y="1474"/>
                    <a:pt x="1116" y="2044"/>
                    <a:pt x="720" y="2565"/>
                  </a:cubicBezTo>
                  <a:cubicBezTo>
                    <a:pt x="546" y="2812"/>
                    <a:pt x="348" y="3060"/>
                    <a:pt x="199" y="3308"/>
                  </a:cubicBezTo>
                  <a:cubicBezTo>
                    <a:pt x="75" y="3556"/>
                    <a:pt x="1" y="3854"/>
                    <a:pt x="75" y="4101"/>
                  </a:cubicBezTo>
                  <a:cubicBezTo>
                    <a:pt x="174" y="4349"/>
                    <a:pt x="447" y="4572"/>
                    <a:pt x="794" y="4572"/>
                  </a:cubicBezTo>
                  <a:cubicBezTo>
                    <a:pt x="815" y="4574"/>
                    <a:pt x="836" y="4575"/>
                    <a:pt x="857" y="4575"/>
                  </a:cubicBezTo>
                  <a:cubicBezTo>
                    <a:pt x="1163" y="4575"/>
                    <a:pt x="1504" y="4409"/>
                    <a:pt x="1736" y="4201"/>
                  </a:cubicBezTo>
                  <a:cubicBezTo>
                    <a:pt x="1984" y="3978"/>
                    <a:pt x="2108" y="3705"/>
                    <a:pt x="2207" y="3457"/>
                  </a:cubicBezTo>
                  <a:cubicBezTo>
                    <a:pt x="2455" y="2788"/>
                    <a:pt x="2554" y="2094"/>
                    <a:pt x="2604" y="1449"/>
                  </a:cubicBezTo>
                  <a:cubicBezTo>
                    <a:pt x="2653" y="978"/>
                    <a:pt x="2678" y="507"/>
                    <a:pt x="2455" y="110"/>
                  </a:cubicBezTo>
                  <a:cubicBezTo>
                    <a:pt x="2412" y="32"/>
                    <a:pt x="2355" y="1"/>
                    <a:pt x="229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35" name="Google Shape;235;p2"/>
            <p:cNvSpPr/>
            <p:nvPr/>
          </p:nvSpPr>
          <p:spPr>
            <a:xfrm>
              <a:off x="3920325" y="370950"/>
              <a:ext cx="41550" cy="52925"/>
            </a:xfrm>
            <a:custGeom>
              <a:avLst/>
              <a:gdLst/>
              <a:ahLst/>
              <a:cxnLst/>
              <a:rect l="l" t="t" r="r" b="b"/>
              <a:pathLst>
                <a:path w="1662" h="2117" extrusionOk="0">
                  <a:moveTo>
                    <a:pt x="1327" y="0"/>
                  </a:moveTo>
                  <a:cubicBezTo>
                    <a:pt x="1115" y="0"/>
                    <a:pt x="937" y="151"/>
                    <a:pt x="893" y="282"/>
                  </a:cubicBezTo>
                  <a:cubicBezTo>
                    <a:pt x="794" y="530"/>
                    <a:pt x="695" y="777"/>
                    <a:pt x="571" y="1050"/>
                  </a:cubicBezTo>
                  <a:cubicBezTo>
                    <a:pt x="422" y="1422"/>
                    <a:pt x="249" y="1744"/>
                    <a:pt x="1" y="2116"/>
                  </a:cubicBezTo>
                  <a:cubicBezTo>
                    <a:pt x="373" y="1843"/>
                    <a:pt x="596" y="1496"/>
                    <a:pt x="794" y="1125"/>
                  </a:cubicBezTo>
                  <a:cubicBezTo>
                    <a:pt x="844" y="1372"/>
                    <a:pt x="868" y="1596"/>
                    <a:pt x="868" y="1843"/>
                  </a:cubicBezTo>
                  <a:cubicBezTo>
                    <a:pt x="918" y="1521"/>
                    <a:pt x="1042" y="1224"/>
                    <a:pt x="1240" y="951"/>
                  </a:cubicBezTo>
                  <a:cubicBezTo>
                    <a:pt x="1315" y="1125"/>
                    <a:pt x="1414" y="1348"/>
                    <a:pt x="1563" y="1496"/>
                  </a:cubicBezTo>
                  <a:cubicBezTo>
                    <a:pt x="1414" y="1323"/>
                    <a:pt x="1488" y="951"/>
                    <a:pt x="1513" y="728"/>
                  </a:cubicBezTo>
                  <a:cubicBezTo>
                    <a:pt x="1513" y="579"/>
                    <a:pt x="1662" y="83"/>
                    <a:pt x="1414" y="9"/>
                  </a:cubicBezTo>
                  <a:cubicBezTo>
                    <a:pt x="1384" y="3"/>
                    <a:pt x="1355" y="0"/>
                    <a:pt x="1327"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236" name="Google Shape;236;p2"/>
            <p:cNvSpPr/>
            <p:nvPr/>
          </p:nvSpPr>
          <p:spPr>
            <a:xfrm>
              <a:off x="3832950" y="360775"/>
              <a:ext cx="114675" cy="96675"/>
            </a:xfrm>
            <a:custGeom>
              <a:avLst/>
              <a:gdLst/>
              <a:ahLst/>
              <a:cxnLst/>
              <a:rect l="l" t="t" r="r" b="b"/>
              <a:pathLst>
                <a:path w="4587" h="3867" extrusionOk="0">
                  <a:moveTo>
                    <a:pt x="4371" y="0"/>
                  </a:moveTo>
                  <a:cubicBezTo>
                    <a:pt x="4333" y="0"/>
                    <a:pt x="4296" y="7"/>
                    <a:pt x="4264" y="19"/>
                  </a:cubicBezTo>
                  <a:cubicBezTo>
                    <a:pt x="4240" y="19"/>
                    <a:pt x="4215" y="44"/>
                    <a:pt x="4165" y="44"/>
                  </a:cubicBezTo>
                  <a:cubicBezTo>
                    <a:pt x="3967" y="168"/>
                    <a:pt x="3744" y="267"/>
                    <a:pt x="3570" y="416"/>
                  </a:cubicBezTo>
                  <a:cubicBezTo>
                    <a:pt x="3397" y="590"/>
                    <a:pt x="3174" y="763"/>
                    <a:pt x="3000" y="912"/>
                  </a:cubicBezTo>
                  <a:cubicBezTo>
                    <a:pt x="2603" y="1284"/>
                    <a:pt x="2157" y="1606"/>
                    <a:pt x="1736" y="1879"/>
                  </a:cubicBezTo>
                  <a:cubicBezTo>
                    <a:pt x="1190" y="2226"/>
                    <a:pt x="645" y="2523"/>
                    <a:pt x="273" y="2969"/>
                  </a:cubicBezTo>
                  <a:cubicBezTo>
                    <a:pt x="124" y="3143"/>
                    <a:pt x="0" y="3366"/>
                    <a:pt x="75" y="3564"/>
                  </a:cubicBezTo>
                  <a:cubicBezTo>
                    <a:pt x="149" y="3688"/>
                    <a:pt x="273" y="3738"/>
                    <a:pt x="422" y="3812"/>
                  </a:cubicBezTo>
                  <a:cubicBezTo>
                    <a:pt x="535" y="3850"/>
                    <a:pt x="659" y="3867"/>
                    <a:pt x="788" y="3867"/>
                  </a:cubicBezTo>
                  <a:cubicBezTo>
                    <a:pt x="1085" y="3867"/>
                    <a:pt x="1410" y="3777"/>
                    <a:pt x="1686" y="3639"/>
                  </a:cubicBezTo>
                  <a:cubicBezTo>
                    <a:pt x="2108" y="3465"/>
                    <a:pt x="2405" y="3192"/>
                    <a:pt x="2678" y="2895"/>
                  </a:cubicBezTo>
                  <a:cubicBezTo>
                    <a:pt x="3223" y="2399"/>
                    <a:pt x="3645" y="1854"/>
                    <a:pt x="3992" y="1259"/>
                  </a:cubicBezTo>
                  <a:cubicBezTo>
                    <a:pt x="4165" y="986"/>
                    <a:pt x="4264" y="664"/>
                    <a:pt x="4413" y="391"/>
                  </a:cubicBezTo>
                  <a:cubicBezTo>
                    <a:pt x="4463" y="342"/>
                    <a:pt x="4587" y="242"/>
                    <a:pt x="4587" y="143"/>
                  </a:cubicBezTo>
                  <a:cubicBezTo>
                    <a:pt x="4587" y="51"/>
                    <a:pt x="4477" y="0"/>
                    <a:pt x="437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37" name="Google Shape;237;p2"/>
            <p:cNvSpPr/>
            <p:nvPr/>
          </p:nvSpPr>
          <p:spPr>
            <a:xfrm>
              <a:off x="3886875" y="368075"/>
              <a:ext cx="58275" cy="52075"/>
            </a:xfrm>
            <a:custGeom>
              <a:avLst/>
              <a:gdLst/>
              <a:ahLst/>
              <a:cxnLst/>
              <a:rect l="l" t="t" r="r" b="b"/>
              <a:pathLst>
                <a:path w="2331" h="2083" extrusionOk="0">
                  <a:moveTo>
                    <a:pt x="2206" y="0"/>
                  </a:moveTo>
                  <a:cubicBezTo>
                    <a:pt x="1711" y="74"/>
                    <a:pt x="1190" y="471"/>
                    <a:pt x="843" y="793"/>
                  </a:cubicBezTo>
                  <a:cubicBezTo>
                    <a:pt x="570" y="1041"/>
                    <a:pt x="273" y="1240"/>
                    <a:pt x="0" y="1487"/>
                  </a:cubicBezTo>
                  <a:cubicBezTo>
                    <a:pt x="322" y="1339"/>
                    <a:pt x="620" y="1165"/>
                    <a:pt x="942" y="967"/>
                  </a:cubicBezTo>
                  <a:lnTo>
                    <a:pt x="942" y="967"/>
                  </a:lnTo>
                  <a:cubicBezTo>
                    <a:pt x="645" y="1314"/>
                    <a:pt x="372" y="1611"/>
                    <a:pt x="75" y="1958"/>
                  </a:cubicBezTo>
                  <a:cubicBezTo>
                    <a:pt x="397" y="1686"/>
                    <a:pt x="744" y="1438"/>
                    <a:pt x="1116" y="1190"/>
                  </a:cubicBezTo>
                  <a:lnTo>
                    <a:pt x="1116" y="1190"/>
                  </a:lnTo>
                  <a:cubicBezTo>
                    <a:pt x="1017" y="1487"/>
                    <a:pt x="868" y="1785"/>
                    <a:pt x="719" y="2082"/>
                  </a:cubicBezTo>
                  <a:cubicBezTo>
                    <a:pt x="1388" y="1487"/>
                    <a:pt x="1859" y="793"/>
                    <a:pt x="2306" y="74"/>
                  </a:cubicBezTo>
                  <a:cubicBezTo>
                    <a:pt x="2306" y="74"/>
                    <a:pt x="2330" y="50"/>
                    <a:pt x="2306" y="50"/>
                  </a:cubicBezTo>
                  <a:cubicBezTo>
                    <a:pt x="2306" y="0"/>
                    <a:pt x="2231" y="0"/>
                    <a:pt x="2206"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238" name="Google Shape;238;p2"/>
            <p:cNvSpPr/>
            <p:nvPr/>
          </p:nvSpPr>
          <p:spPr>
            <a:xfrm>
              <a:off x="3971150" y="346325"/>
              <a:ext cx="98575" cy="76925"/>
            </a:xfrm>
            <a:custGeom>
              <a:avLst/>
              <a:gdLst/>
              <a:ahLst/>
              <a:cxnLst/>
              <a:rect l="l" t="t" r="r" b="b"/>
              <a:pathLst>
                <a:path w="3943" h="3077" extrusionOk="0">
                  <a:moveTo>
                    <a:pt x="666" y="1"/>
                  </a:moveTo>
                  <a:cubicBezTo>
                    <a:pt x="651" y="1"/>
                    <a:pt x="636" y="1"/>
                    <a:pt x="620" y="2"/>
                  </a:cubicBezTo>
                  <a:cubicBezTo>
                    <a:pt x="1" y="27"/>
                    <a:pt x="620" y="1168"/>
                    <a:pt x="719" y="1341"/>
                  </a:cubicBezTo>
                  <a:cubicBezTo>
                    <a:pt x="819" y="1564"/>
                    <a:pt x="943" y="1812"/>
                    <a:pt x="1091" y="2035"/>
                  </a:cubicBezTo>
                  <a:cubicBezTo>
                    <a:pt x="1414" y="2432"/>
                    <a:pt x="1860" y="2779"/>
                    <a:pt x="2430" y="2952"/>
                  </a:cubicBezTo>
                  <a:cubicBezTo>
                    <a:pt x="2603" y="3027"/>
                    <a:pt x="2802" y="3076"/>
                    <a:pt x="3025" y="3076"/>
                  </a:cubicBezTo>
                  <a:cubicBezTo>
                    <a:pt x="3198" y="3076"/>
                    <a:pt x="3446" y="3052"/>
                    <a:pt x="3595" y="2928"/>
                  </a:cubicBezTo>
                  <a:cubicBezTo>
                    <a:pt x="3893" y="2704"/>
                    <a:pt x="3942" y="2407"/>
                    <a:pt x="3818" y="2159"/>
                  </a:cubicBezTo>
                  <a:cubicBezTo>
                    <a:pt x="3694" y="1886"/>
                    <a:pt x="3446" y="1713"/>
                    <a:pt x="3198" y="1564"/>
                  </a:cubicBezTo>
                  <a:cubicBezTo>
                    <a:pt x="2901" y="1316"/>
                    <a:pt x="2579" y="1093"/>
                    <a:pt x="2207" y="920"/>
                  </a:cubicBezTo>
                  <a:cubicBezTo>
                    <a:pt x="1934" y="697"/>
                    <a:pt x="1661" y="498"/>
                    <a:pt x="1339" y="325"/>
                  </a:cubicBezTo>
                  <a:cubicBezTo>
                    <a:pt x="1151" y="207"/>
                    <a:pt x="941" y="1"/>
                    <a:pt x="66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39" name="Google Shape;239;p2"/>
            <p:cNvSpPr/>
            <p:nvPr/>
          </p:nvSpPr>
          <p:spPr>
            <a:xfrm>
              <a:off x="3960000" y="353700"/>
              <a:ext cx="59525" cy="87275"/>
            </a:xfrm>
            <a:custGeom>
              <a:avLst/>
              <a:gdLst/>
              <a:ahLst/>
              <a:cxnLst/>
              <a:rect l="l" t="t" r="r" b="b"/>
              <a:pathLst>
                <a:path w="2381" h="3491" extrusionOk="0">
                  <a:moveTo>
                    <a:pt x="623" y="0"/>
                  </a:moveTo>
                  <a:cubicBezTo>
                    <a:pt x="394" y="0"/>
                    <a:pt x="269" y="236"/>
                    <a:pt x="248" y="402"/>
                  </a:cubicBezTo>
                  <a:cubicBezTo>
                    <a:pt x="199" y="699"/>
                    <a:pt x="149" y="1021"/>
                    <a:pt x="124" y="1319"/>
                  </a:cubicBezTo>
                  <a:cubicBezTo>
                    <a:pt x="50" y="1765"/>
                    <a:pt x="0" y="2236"/>
                    <a:pt x="124" y="2633"/>
                  </a:cubicBezTo>
                  <a:cubicBezTo>
                    <a:pt x="248" y="3029"/>
                    <a:pt x="620" y="3401"/>
                    <a:pt x="1165" y="3475"/>
                  </a:cubicBezTo>
                  <a:cubicBezTo>
                    <a:pt x="1238" y="3485"/>
                    <a:pt x="1307" y="3490"/>
                    <a:pt x="1373" y="3490"/>
                  </a:cubicBezTo>
                  <a:cubicBezTo>
                    <a:pt x="1487" y="3490"/>
                    <a:pt x="1592" y="3473"/>
                    <a:pt x="1686" y="3426"/>
                  </a:cubicBezTo>
                  <a:cubicBezTo>
                    <a:pt x="2008" y="3351"/>
                    <a:pt x="2256" y="3104"/>
                    <a:pt x="2306" y="2856"/>
                  </a:cubicBezTo>
                  <a:cubicBezTo>
                    <a:pt x="2380" y="2608"/>
                    <a:pt x="2306" y="2360"/>
                    <a:pt x="2231" y="2137"/>
                  </a:cubicBezTo>
                  <a:cubicBezTo>
                    <a:pt x="1984" y="1567"/>
                    <a:pt x="1513" y="1145"/>
                    <a:pt x="1190" y="625"/>
                  </a:cubicBezTo>
                  <a:cubicBezTo>
                    <a:pt x="1116" y="426"/>
                    <a:pt x="1017" y="129"/>
                    <a:pt x="769" y="30"/>
                  </a:cubicBezTo>
                  <a:cubicBezTo>
                    <a:pt x="716" y="9"/>
                    <a:pt x="667" y="0"/>
                    <a:pt x="6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40" name="Google Shape;240;p2"/>
            <p:cNvSpPr/>
            <p:nvPr/>
          </p:nvSpPr>
          <p:spPr>
            <a:xfrm>
              <a:off x="3964325" y="361875"/>
              <a:ext cx="34750" cy="42775"/>
            </a:xfrm>
            <a:custGeom>
              <a:avLst/>
              <a:gdLst/>
              <a:ahLst/>
              <a:cxnLst/>
              <a:rect l="l" t="t" r="r" b="b"/>
              <a:pathLst>
                <a:path w="1390" h="1711" extrusionOk="0">
                  <a:moveTo>
                    <a:pt x="348" y="0"/>
                  </a:moveTo>
                  <a:cubicBezTo>
                    <a:pt x="100" y="25"/>
                    <a:pt x="100" y="223"/>
                    <a:pt x="75" y="347"/>
                  </a:cubicBezTo>
                  <a:cubicBezTo>
                    <a:pt x="1" y="719"/>
                    <a:pt x="1" y="1066"/>
                    <a:pt x="100" y="1413"/>
                  </a:cubicBezTo>
                  <a:cubicBezTo>
                    <a:pt x="125" y="1537"/>
                    <a:pt x="199" y="1661"/>
                    <a:pt x="323" y="1711"/>
                  </a:cubicBezTo>
                  <a:cubicBezTo>
                    <a:pt x="323" y="1463"/>
                    <a:pt x="323" y="1190"/>
                    <a:pt x="348" y="917"/>
                  </a:cubicBezTo>
                  <a:cubicBezTo>
                    <a:pt x="497" y="1165"/>
                    <a:pt x="695" y="1413"/>
                    <a:pt x="893" y="1611"/>
                  </a:cubicBezTo>
                  <a:cubicBezTo>
                    <a:pt x="992" y="1314"/>
                    <a:pt x="745" y="1066"/>
                    <a:pt x="769" y="744"/>
                  </a:cubicBezTo>
                  <a:lnTo>
                    <a:pt x="769" y="744"/>
                  </a:lnTo>
                  <a:cubicBezTo>
                    <a:pt x="968" y="967"/>
                    <a:pt x="1191" y="1190"/>
                    <a:pt x="1389" y="1364"/>
                  </a:cubicBezTo>
                  <a:cubicBezTo>
                    <a:pt x="1265" y="992"/>
                    <a:pt x="1092" y="620"/>
                    <a:pt x="819" y="322"/>
                  </a:cubicBezTo>
                  <a:cubicBezTo>
                    <a:pt x="720" y="198"/>
                    <a:pt x="596" y="50"/>
                    <a:pt x="348"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241" name="Google Shape;241;p2"/>
            <p:cNvSpPr/>
            <p:nvPr/>
          </p:nvSpPr>
          <p:spPr>
            <a:xfrm>
              <a:off x="3748050" y="320350"/>
              <a:ext cx="191525" cy="67575"/>
            </a:xfrm>
            <a:custGeom>
              <a:avLst/>
              <a:gdLst/>
              <a:ahLst/>
              <a:cxnLst/>
              <a:rect l="l" t="t" r="r" b="b"/>
              <a:pathLst>
                <a:path w="7661" h="2703" extrusionOk="0">
                  <a:moveTo>
                    <a:pt x="7660" y="0"/>
                  </a:moveTo>
                  <a:lnTo>
                    <a:pt x="7660" y="0"/>
                  </a:lnTo>
                  <a:cubicBezTo>
                    <a:pt x="5892" y="489"/>
                    <a:pt x="3992" y="1174"/>
                    <a:pt x="2207" y="1174"/>
                  </a:cubicBezTo>
                  <a:cubicBezTo>
                    <a:pt x="2091" y="1174"/>
                    <a:pt x="1975" y="1171"/>
                    <a:pt x="1860" y="1165"/>
                  </a:cubicBezTo>
                  <a:cubicBezTo>
                    <a:pt x="1661" y="1165"/>
                    <a:pt x="1452" y="1143"/>
                    <a:pt x="1239" y="1143"/>
                  </a:cubicBezTo>
                  <a:cubicBezTo>
                    <a:pt x="1132" y="1143"/>
                    <a:pt x="1025" y="1149"/>
                    <a:pt x="918" y="1165"/>
                  </a:cubicBezTo>
                  <a:cubicBezTo>
                    <a:pt x="570" y="1240"/>
                    <a:pt x="223" y="1413"/>
                    <a:pt x="99" y="1661"/>
                  </a:cubicBezTo>
                  <a:cubicBezTo>
                    <a:pt x="0" y="1859"/>
                    <a:pt x="75" y="2083"/>
                    <a:pt x="199" y="2207"/>
                  </a:cubicBezTo>
                  <a:cubicBezTo>
                    <a:pt x="323" y="2355"/>
                    <a:pt x="496" y="2454"/>
                    <a:pt x="694" y="2504"/>
                  </a:cubicBezTo>
                  <a:cubicBezTo>
                    <a:pt x="1025" y="2636"/>
                    <a:pt x="1344" y="2702"/>
                    <a:pt x="1704" y="2702"/>
                  </a:cubicBezTo>
                  <a:cubicBezTo>
                    <a:pt x="1884" y="2702"/>
                    <a:pt x="2074" y="2686"/>
                    <a:pt x="2281" y="2653"/>
                  </a:cubicBezTo>
                  <a:cubicBezTo>
                    <a:pt x="2802" y="2628"/>
                    <a:pt x="3322" y="2504"/>
                    <a:pt x="3818" y="2355"/>
                  </a:cubicBezTo>
                  <a:cubicBezTo>
                    <a:pt x="3843" y="2355"/>
                    <a:pt x="3843" y="2355"/>
                    <a:pt x="3867" y="2330"/>
                  </a:cubicBezTo>
                  <a:cubicBezTo>
                    <a:pt x="4933" y="1983"/>
                    <a:pt x="5950" y="1488"/>
                    <a:pt x="6842" y="868"/>
                  </a:cubicBezTo>
                  <a:cubicBezTo>
                    <a:pt x="7214" y="620"/>
                    <a:pt x="7586" y="347"/>
                    <a:pt x="76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42" name="Google Shape;242;p2"/>
            <p:cNvSpPr/>
            <p:nvPr/>
          </p:nvSpPr>
          <p:spPr>
            <a:xfrm>
              <a:off x="3821800" y="339700"/>
              <a:ext cx="91750" cy="32875"/>
            </a:xfrm>
            <a:custGeom>
              <a:avLst/>
              <a:gdLst/>
              <a:ahLst/>
              <a:cxnLst/>
              <a:rect l="l" t="t" r="r" b="b"/>
              <a:pathLst>
                <a:path w="3670" h="1315" extrusionOk="0">
                  <a:moveTo>
                    <a:pt x="3231" y="0"/>
                  </a:moveTo>
                  <a:cubicBezTo>
                    <a:pt x="2812" y="0"/>
                    <a:pt x="2303" y="122"/>
                    <a:pt x="1983" y="193"/>
                  </a:cubicBezTo>
                  <a:cubicBezTo>
                    <a:pt x="1314" y="317"/>
                    <a:pt x="645" y="515"/>
                    <a:pt x="25" y="763"/>
                  </a:cubicBezTo>
                  <a:cubicBezTo>
                    <a:pt x="521" y="763"/>
                    <a:pt x="1017" y="714"/>
                    <a:pt x="1512" y="639"/>
                  </a:cubicBezTo>
                  <a:lnTo>
                    <a:pt x="1512" y="639"/>
                  </a:lnTo>
                  <a:cubicBezTo>
                    <a:pt x="1017" y="862"/>
                    <a:pt x="521" y="1085"/>
                    <a:pt x="0" y="1309"/>
                  </a:cubicBezTo>
                  <a:cubicBezTo>
                    <a:pt x="52" y="1313"/>
                    <a:pt x="105" y="1315"/>
                    <a:pt x="157" y="1315"/>
                  </a:cubicBezTo>
                  <a:cubicBezTo>
                    <a:pt x="703" y="1315"/>
                    <a:pt x="1263" y="1091"/>
                    <a:pt x="1760" y="887"/>
                  </a:cubicBezTo>
                  <a:cubicBezTo>
                    <a:pt x="2380" y="639"/>
                    <a:pt x="3099" y="391"/>
                    <a:pt x="3669" y="69"/>
                  </a:cubicBezTo>
                  <a:cubicBezTo>
                    <a:pt x="3549" y="20"/>
                    <a:pt x="3397" y="0"/>
                    <a:pt x="3231" y="0"/>
                  </a:cubicBezTo>
                  <a:close/>
                </a:path>
              </a:pathLst>
            </a:custGeom>
            <a:solidFill>
              <a:srgbClr val="CADCDC"/>
            </a:solidFill>
            <a:ln>
              <a:noFill/>
            </a:ln>
          </p:spPr>
          <p:txBody>
            <a:bodyPr spcFirstLastPara="1" wrap="square" lIns="91425" tIns="91425" rIns="91425" bIns="91425" anchor="ctr" anchorCtr="0">
              <a:noAutofit/>
            </a:bodyPr>
            <a:lstStyle/>
            <a:p>
              <a:endParaRPr/>
            </a:p>
          </p:txBody>
        </p:sp>
        <p:sp>
          <p:nvSpPr>
            <p:cNvPr id="243" name="Google Shape;243;p2"/>
            <p:cNvSpPr/>
            <p:nvPr/>
          </p:nvSpPr>
          <p:spPr>
            <a:xfrm>
              <a:off x="3787700" y="336450"/>
              <a:ext cx="158675" cy="96475"/>
            </a:xfrm>
            <a:custGeom>
              <a:avLst/>
              <a:gdLst/>
              <a:ahLst/>
              <a:cxnLst/>
              <a:rect l="l" t="t" r="r" b="b"/>
              <a:pathLst>
                <a:path w="6347" h="3859" extrusionOk="0">
                  <a:moveTo>
                    <a:pt x="6347" y="1"/>
                  </a:moveTo>
                  <a:cubicBezTo>
                    <a:pt x="5876" y="224"/>
                    <a:pt x="5380" y="397"/>
                    <a:pt x="4934" y="621"/>
                  </a:cubicBezTo>
                  <a:cubicBezTo>
                    <a:pt x="4463" y="868"/>
                    <a:pt x="4017" y="1116"/>
                    <a:pt x="3521" y="1339"/>
                  </a:cubicBezTo>
                  <a:cubicBezTo>
                    <a:pt x="2629" y="1686"/>
                    <a:pt x="1711" y="1959"/>
                    <a:pt x="844" y="2331"/>
                  </a:cubicBezTo>
                  <a:cubicBezTo>
                    <a:pt x="521" y="2455"/>
                    <a:pt x="224" y="2628"/>
                    <a:pt x="100" y="2876"/>
                  </a:cubicBezTo>
                  <a:cubicBezTo>
                    <a:pt x="1" y="3050"/>
                    <a:pt x="26" y="3223"/>
                    <a:pt x="100" y="3422"/>
                  </a:cubicBezTo>
                  <a:cubicBezTo>
                    <a:pt x="150" y="3570"/>
                    <a:pt x="249" y="3719"/>
                    <a:pt x="422" y="3818"/>
                  </a:cubicBezTo>
                  <a:cubicBezTo>
                    <a:pt x="502" y="3847"/>
                    <a:pt x="590" y="3859"/>
                    <a:pt x="683" y="3859"/>
                  </a:cubicBezTo>
                  <a:cubicBezTo>
                    <a:pt x="1079" y="3859"/>
                    <a:pt x="1563" y="3637"/>
                    <a:pt x="1885" y="3496"/>
                  </a:cubicBezTo>
                  <a:cubicBezTo>
                    <a:pt x="2356" y="3323"/>
                    <a:pt x="2827" y="3099"/>
                    <a:pt x="3273" y="2852"/>
                  </a:cubicBezTo>
                  <a:cubicBezTo>
                    <a:pt x="4141" y="2381"/>
                    <a:pt x="4959" y="1810"/>
                    <a:pt x="5603" y="1191"/>
                  </a:cubicBezTo>
                  <a:cubicBezTo>
                    <a:pt x="5975" y="819"/>
                    <a:pt x="6322" y="397"/>
                    <a:pt x="63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44" name="Google Shape;244;p2"/>
            <p:cNvSpPr/>
            <p:nvPr/>
          </p:nvSpPr>
          <p:spPr>
            <a:xfrm>
              <a:off x="3853400" y="354275"/>
              <a:ext cx="74025" cy="46050"/>
            </a:xfrm>
            <a:custGeom>
              <a:avLst/>
              <a:gdLst/>
              <a:ahLst/>
              <a:cxnLst/>
              <a:rect l="l" t="t" r="r" b="b"/>
              <a:pathLst>
                <a:path w="2961" h="1842" extrusionOk="0">
                  <a:moveTo>
                    <a:pt x="2754" y="0"/>
                  </a:moveTo>
                  <a:cubicBezTo>
                    <a:pt x="2734" y="0"/>
                    <a:pt x="2709" y="2"/>
                    <a:pt x="2678" y="7"/>
                  </a:cubicBezTo>
                  <a:cubicBezTo>
                    <a:pt x="2108" y="56"/>
                    <a:pt x="1463" y="552"/>
                    <a:pt x="992" y="800"/>
                  </a:cubicBezTo>
                  <a:cubicBezTo>
                    <a:pt x="819" y="899"/>
                    <a:pt x="298" y="1246"/>
                    <a:pt x="1" y="1246"/>
                  </a:cubicBezTo>
                  <a:cubicBezTo>
                    <a:pt x="29" y="1248"/>
                    <a:pt x="58" y="1249"/>
                    <a:pt x="87" y="1249"/>
                  </a:cubicBezTo>
                  <a:cubicBezTo>
                    <a:pt x="501" y="1249"/>
                    <a:pt x="895" y="1086"/>
                    <a:pt x="1290" y="924"/>
                  </a:cubicBezTo>
                  <a:lnTo>
                    <a:pt x="1290" y="924"/>
                  </a:lnTo>
                  <a:cubicBezTo>
                    <a:pt x="918" y="1246"/>
                    <a:pt x="546" y="1519"/>
                    <a:pt x="174" y="1841"/>
                  </a:cubicBezTo>
                  <a:cubicBezTo>
                    <a:pt x="719" y="1668"/>
                    <a:pt x="1215" y="1395"/>
                    <a:pt x="1661" y="1097"/>
                  </a:cubicBezTo>
                  <a:cubicBezTo>
                    <a:pt x="1959" y="850"/>
                    <a:pt x="2232" y="602"/>
                    <a:pt x="2529" y="329"/>
                  </a:cubicBezTo>
                  <a:cubicBezTo>
                    <a:pt x="2642" y="216"/>
                    <a:pt x="2961" y="0"/>
                    <a:pt x="2754"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245" name="Google Shape;245;p2"/>
            <p:cNvSpPr/>
            <p:nvPr/>
          </p:nvSpPr>
          <p:spPr>
            <a:xfrm>
              <a:off x="3982300" y="331650"/>
              <a:ext cx="138850" cy="57125"/>
            </a:xfrm>
            <a:custGeom>
              <a:avLst/>
              <a:gdLst/>
              <a:ahLst/>
              <a:cxnLst/>
              <a:rect l="l" t="t" r="r" b="b"/>
              <a:pathLst>
                <a:path w="5554" h="2285" extrusionOk="0">
                  <a:moveTo>
                    <a:pt x="579" y="0"/>
                  </a:moveTo>
                  <a:cubicBezTo>
                    <a:pt x="496" y="0"/>
                    <a:pt x="417" y="13"/>
                    <a:pt x="348" y="44"/>
                  </a:cubicBezTo>
                  <a:cubicBezTo>
                    <a:pt x="1" y="193"/>
                    <a:pt x="224" y="515"/>
                    <a:pt x="397" y="664"/>
                  </a:cubicBezTo>
                  <a:cubicBezTo>
                    <a:pt x="794" y="1011"/>
                    <a:pt x="1265" y="1308"/>
                    <a:pt x="1761" y="1556"/>
                  </a:cubicBezTo>
                  <a:cubicBezTo>
                    <a:pt x="2331" y="1829"/>
                    <a:pt x="2951" y="2077"/>
                    <a:pt x="3620" y="2201"/>
                  </a:cubicBezTo>
                  <a:cubicBezTo>
                    <a:pt x="3825" y="2257"/>
                    <a:pt x="4043" y="2284"/>
                    <a:pt x="4265" y="2284"/>
                  </a:cubicBezTo>
                  <a:cubicBezTo>
                    <a:pt x="4339" y="2284"/>
                    <a:pt x="4413" y="2281"/>
                    <a:pt x="4488" y="2275"/>
                  </a:cubicBezTo>
                  <a:cubicBezTo>
                    <a:pt x="4810" y="2250"/>
                    <a:pt x="5083" y="2151"/>
                    <a:pt x="5256" y="1953"/>
                  </a:cubicBezTo>
                  <a:cubicBezTo>
                    <a:pt x="5355" y="1878"/>
                    <a:pt x="5430" y="1755"/>
                    <a:pt x="5455" y="1655"/>
                  </a:cubicBezTo>
                  <a:cubicBezTo>
                    <a:pt x="5479" y="1531"/>
                    <a:pt x="5554" y="1383"/>
                    <a:pt x="5504" y="1259"/>
                  </a:cubicBezTo>
                  <a:cubicBezTo>
                    <a:pt x="5479" y="1036"/>
                    <a:pt x="5306" y="837"/>
                    <a:pt x="5083" y="713"/>
                  </a:cubicBezTo>
                  <a:cubicBezTo>
                    <a:pt x="4835" y="565"/>
                    <a:pt x="4562" y="515"/>
                    <a:pt x="4265" y="441"/>
                  </a:cubicBezTo>
                  <a:cubicBezTo>
                    <a:pt x="3323" y="267"/>
                    <a:pt x="2257" y="317"/>
                    <a:pt x="1290" y="143"/>
                  </a:cubicBezTo>
                  <a:cubicBezTo>
                    <a:pt x="1105" y="106"/>
                    <a:pt x="823" y="0"/>
                    <a:pt x="57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46" name="Google Shape;246;p2"/>
            <p:cNvSpPr/>
            <p:nvPr/>
          </p:nvSpPr>
          <p:spPr>
            <a:xfrm>
              <a:off x="3995325" y="338950"/>
              <a:ext cx="89275" cy="34725"/>
            </a:xfrm>
            <a:custGeom>
              <a:avLst/>
              <a:gdLst/>
              <a:ahLst/>
              <a:cxnLst/>
              <a:rect l="l" t="t" r="r" b="b"/>
              <a:pathLst>
                <a:path w="3571" h="1389" extrusionOk="0">
                  <a:moveTo>
                    <a:pt x="3570" y="521"/>
                  </a:moveTo>
                  <a:cubicBezTo>
                    <a:pt x="3539" y="521"/>
                    <a:pt x="3508" y="521"/>
                    <a:pt x="3477" y="521"/>
                  </a:cubicBezTo>
                  <a:lnTo>
                    <a:pt x="3477" y="521"/>
                  </a:lnTo>
                  <a:cubicBezTo>
                    <a:pt x="3493" y="522"/>
                    <a:pt x="3509" y="523"/>
                    <a:pt x="3525" y="523"/>
                  </a:cubicBezTo>
                  <a:cubicBezTo>
                    <a:pt x="3540" y="523"/>
                    <a:pt x="3555" y="522"/>
                    <a:pt x="3570" y="521"/>
                  </a:cubicBezTo>
                  <a:close/>
                  <a:moveTo>
                    <a:pt x="687" y="1"/>
                  </a:moveTo>
                  <a:cubicBezTo>
                    <a:pt x="492" y="1"/>
                    <a:pt x="296" y="9"/>
                    <a:pt x="100" y="25"/>
                  </a:cubicBezTo>
                  <a:lnTo>
                    <a:pt x="75" y="25"/>
                  </a:lnTo>
                  <a:cubicBezTo>
                    <a:pt x="0" y="50"/>
                    <a:pt x="25" y="124"/>
                    <a:pt x="75" y="173"/>
                  </a:cubicBezTo>
                  <a:cubicBezTo>
                    <a:pt x="223" y="372"/>
                    <a:pt x="347" y="545"/>
                    <a:pt x="595" y="669"/>
                  </a:cubicBezTo>
                  <a:cubicBezTo>
                    <a:pt x="769" y="768"/>
                    <a:pt x="1017" y="868"/>
                    <a:pt x="1240" y="967"/>
                  </a:cubicBezTo>
                  <a:cubicBezTo>
                    <a:pt x="1463" y="1041"/>
                    <a:pt x="1636" y="1140"/>
                    <a:pt x="1860" y="1215"/>
                  </a:cubicBezTo>
                  <a:cubicBezTo>
                    <a:pt x="1991" y="1258"/>
                    <a:pt x="2295" y="1283"/>
                    <a:pt x="2433" y="1356"/>
                  </a:cubicBezTo>
                  <a:lnTo>
                    <a:pt x="2433" y="1356"/>
                  </a:lnTo>
                  <a:cubicBezTo>
                    <a:pt x="2198" y="1190"/>
                    <a:pt x="1942" y="1006"/>
                    <a:pt x="1686" y="843"/>
                  </a:cubicBezTo>
                  <a:lnTo>
                    <a:pt x="1686" y="843"/>
                  </a:lnTo>
                  <a:cubicBezTo>
                    <a:pt x="2132" y="967"/>
                    <a:pt x="2603" y="1041"/>
                    <a:pt x="3099" y="1140"/>
                  </a:cubicBezTo>
                  <a:cubicBezTo>
                    <a:pt x="2702" y="917"/>
                    <a:pt x="2331" y="744"/>
                    <a:pt x="1934" y="521"/>
                  </a:cubicBezTo>
                  <a:lnTo>
                    <a:pt x="1934" y="521"/>
                  </a:lnTo>
                  <a:cubicBezTo>
                    <a:pt x="2107" y="529"/>
                    <a:pt x="2284" y="532"/>
                    <a:pt x="2463" y="532"/>
                  </a:cubicBezTo>
                  <a:cubicBezTo>
                    <a:pt x="2792" y="532"/>
                    <a:pt x="3130" y="522"/>
                    <a:pt x="3477" y="521"/>
                  </a:cubicBezTo>
                  <a:lnTo>
                    <a:pt x="3477" y="521"/>
                  </a:lnTo>
                  <a:cubicBezTo>
                    <a:pt x="3258" y="501"/>
                    <a:pt x="2964" y="359"/>
                    <a:pt x="2727" y="273"/>
                  </a:cubicBezTo>
                  <a:cubicBezTo>
                    <a:pt x="2455" y="223"/>
                    <a:pt x="2207" y="173"/>
                    <a:pt x="1934" y="124"/>
                  </a:cubicBezTo>
                  <a:cubicBezTo>
                    <a:pt x="1527" y="39"/>
                    <a:pt x="1109" y="1"/>
                    <a:pt x="687" y="1"/>
                  </a:cubicBezTo>
                  <a:close/>
                  <a:moveTo>
                    <a:pt x="2433" y="1356"/>
                  </a:moveTo>
                  <a:cubicBezTo>
                    <a:pt x="2449" y="1367"/>
                    <a:pt x="2464" y="1377"/>
                    <a:pt x="2479" y="1388"/>
                  </a:cubicBezTo>
                  <a:cubicBezTo>
                    <a:pt x="2467" y="1376"/>
                    <a:pt x="2452" y="1366"/>
                    <a:pt x="2433" y="1356"/>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247" name="Google Shape;247;p2"/>
            <p:cNvSpPr/>
            <p:nvPr/>
          </p:nvSpPr>
          <p:spPr>
            <a:xfrm>
              <a:off x="3966200" y="285650"/>
              <a:ext cx="176650" cy="50825"/>
            </a:xfrm>
            <a:custGeom>
              <a:avLst/>
              <a:gdLst/>
              <a:ahLst/>
              <a:cxnLst/>
              <a:rect l="l" t="t" r="r" b="b"/>
              <a:pathLst>
                <a:path w="7066" h="2033" extrusionOk="0">
                  <a:moveTo>
                    <a:pt x="6099" y="0"/>
                  </a:moveTo>
                  <a:cubicBezTo>
                    <a:pt x="5355" y="0"/>
                    <a:pt x="4611" y="174"/>
                    <a:pt x="3867" y="372"/>
                  </a:cubicBezTo>
                  <a:cubicBezTo>
                    <a:pt x="3272" y="545"/>
                    <a:pt x="2653" y="694"/>
                    <a:pt x="2058" y="892"/>
                  </a:cubicBezTo>
                  <a:cubicBezTo>
                    <a:pt x="1686" y="1016"/>
                    <a:pt x="0" y="1537"/>
                    <a:pt x="1041" y="1760"/>
                  </a:cubicBezTo>
                  <a:cubicBezTo>
                    <a:pt x="1364" y="1810"/>
                    <a:pt x="1661" y="1884"/>
                    <a:pt x="1934" y="1909"/>
                  </a:cubicBezTo>
                  <a:cubicBezTo>
                    <a:pt x="2479" y="1983"/>
                    <a:pt x="3000" y="2033"/>
                    <a:pt x="3545" y="2033"/>
                  </a:cubicBezTo>
                  <a:cubicBezTo>
                    <a:pt x="4165" y="2033"/>
                    <a:pt x="4785" y="2008"/>
                    <a:pt x="5404" y="1810"/>
                  </a:cubicBezTo>
                  <a:cubicBezTo>
                    <a:pt x="6024" y="1636"/>
                    <a:pt x="6619" y="1289"/>
                    <a:pt x="6892" y="868"/>
                  </a:cubicBezTo>
                  <a:cubicBezTo>
                    <a:pt x="6991" y="744"/>
                    <a:pt x="7065" y="570"/>
                    <a:pt x="7016" y="421"/>
                  </a:cubicBezTo>
                  <a:cubicBezTo>
                    <a:pt x="6966" y="124"/>
                    <a:pt x="6495" y="0"/>
                    <a:pt x="609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48" name="Google Shape;248;p2"/>
            <p:cNvSpPr/>
            <p:nvPr/>
          </p:nvSpPr>
          <p:spPr>
            <a:xfrm>
              <a:off x="4002150" y="298650"/>
              <a:ext cx="79350" cy="32000"/>
            </a:xfrm>
            <a:custGeom>
              <a:avLst/>
              <a:gdLst/>
              <a:ahLst/>
              <a:cxnLst/>
              <a:rect l="l" t="t" r="r" b="b"/>
              <a:pathLst>
                <a:path w="3174" h="1280" extrusionOk="0">
                  <a:moveTo>
                    <a:pt x="3173" y="1"/>
                  </a:moveTo>
                  <a:lnTo>
                    <a:pt x="3173" y="1"/>
                  </a:lnTo>
                  <a:cubicBezTo>
                    <a:pt x="2950" y="50"/>
                    <a:pt x="2653" y="50"/>
                    <a:pt x="2454" y="125"/>
                  </a:cubicBezTo>
                  <a:cubicBezTo>
                    <a:pt x="1686" y="249"/>
                    <a:pt x="818" y="546"/>
                    <a:pt x="124" y="893"/>
                  </a:cubicBezTo>
                  <a:cubicBezTo>
                    <a:pt x="99" y="893"/>
                    <a:pt x="74" y="918"/>
                    <a:pt x="50" y="967"/>
                  </a:cubicBezTo>
                  <a:cubicBezTo>
                    <a:pt x="0" y="1017"/>
                    <a:pt x="99" y="1042"/>
                    <a:pt x="174" y="1091"/>
                  </a:cubicBezTo>
                  <a:cubicBezTo>
                    <a:pt x="595" y="1240"/>
                    <a:pt x="1116" y="1240"/>
                    <a:pt x="1611" y="1265"/>
                  </a:cubicBezTo>
                  <a:cubicBezTo>
                    <a:pt x="1766" y="1274"/>
                    <a:pt x="1923" y="1280"/>
                    <a:pt x="2083" y="1280"/>
                  </a:cubicBezTo>
                  <a:cubicBezTo>
                    <a:pt x="2359" y="1280"/>
                    <a:pt x="2642" y="1262"/>
                    <a:pt x="2925" y="1215"/>
                  </a:cubicBezTo>
                  <a:cubicBezTo>
                    <a:pt x="2429" y="1141"/>
                    <a:pt x="1958" y="1091"/>
                    <a:pt x="1537" y="967"/>
                  </a:cubicBezTo>
                  <a:cubicBezTo>
                    <a:pt x="2033" y="843"/>
                    <a:pt x="2529" y="720"/>
                    <a:pt x="3024" y="546"/>
                  </a:cubicBezTo>
                  <a:lnTo>
                    <a:pt x="3024" y="546"/>
                  </a:lnTo>
                  <a:cubicBezTo>
                    <a:pt x="2779" y="568"/>
                    <a:pt x="2544" y="581"/>
                    <a:pt x="2315" y="581"/>
                  </a:cubicBezTo>
                  <a:cubicBezTo>
                    <a:pt x="2033" y="581"/>
                    <a:pt x="1760" y="562"/>
                    <a:pt x="1487" y="521"/>
                  </a:cubicBezTo>
                  <a:cubicBezTo>
                    <a:pt x="2058" y="348"/>
                    <a:pt x="2603" y="174"/>
                    <a:pt x="3173"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249" name="Google Shape;249;p2"/>
            <p:cNvSpPr/>
            <p:nvPr/>
          </p:nvSpPr>
          <p:spPr>
            <a:xfrm>
              <a:off x="3902350" y="193300"/>
              <a:ext cx="53325" cy="112900"/>
            </a:xfrm>
            <a:custGeom>
              <a:avLst/>
              <a:gdLst/>
              <a:ahLst/>
              <a:cxnLst/>
              <a:rect l="l" t="t" r="r" b="b"/>
              <a:pathLst>
                <a:path w="2133" h="4516" extrusionOk="0">
                  <a:moveTo>
                    <a:pt x="1340" y="0"/>
                  </a:moveTo>
                  <a:cubicBezTo>
                    <a:pt x="1191" y="0"/>
                    <a:pt x="993" y="50"/>
                    <a:pt x="869" y="149"/>
                  </a:cubicBezTo>
                  <a:cubicBezTo>
                    <a:pt x="348" y="496"/>
                    <a:pt x="26" y="992"/>
                    <a:pt x="1" y="1488"/>
                  </a:cubicBezTo>
                  <a:cubicBezTo>
                    <a:pt x="1" y="1711"/>
                    <a:pt x="75" y="1909"/>
                    <a:pt x="125" y="2132"/>
                  </a:cubicBezTo>
                  <a:cubicBezTo>
                    <a:pt x="348" y="2777"/>
                    <a:pt x="720" y="3347"/>
                    <a:pt x="1067" y="3892"/>
                  </a:cubicBezTo>
                  <a:cubicBezTo>
                    <a:pt x="1191" y="4066"/>
                    <a:pt x="1364" y="4487"/>
                    <a:pt x="1687" y="4512"/>
                  </a:cubicBezTo>
                  <a:cubicBezTo>
                    <a:pt x="1701" y="4514"/>
                    <a:pt x="1714" y="4515"/>
                    <a:pt x="1727" y="4515"/>
                  </a:cubicBezTo>
                  <a:cubicBezTo>
                    <a:pt x="2017" y="4515"/>
                    <a:pt x="2108" y="4009"/>
                    <a:pt x="2108" y="3843"/>
                  </a:cubicBezTo>
                  <a:cubicBezTo>
                    <a:pt x="2133" y="3644"/>
                    <a:pt x="2058" y="3471"/>
                    <a:pt x="2009" y="3273"/>
                  </a:cubicBezTo>
                  <a:cubicBezTo>
                    <a:pt x="1885" y="2777"/>
                    <a:pt x="1984" y="2281"/>
                    <a:pt x="2009" y="1760"/>
                  </a:cubicBezTo>
                  <a:cubicBezTo>
                    <a:pt x="2058" y="1240"/>
                    <a:pt x="2058" y="719"/>
                    <a:pt x="1761" y="273"/>
                  </a:cubicBezTo>
                  <a:cubicBezTo>
                    <a:pt x="1711" y="149"/>
                    <a:pt x="1563" y="0"/>
                    <a:pt x="134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50" name="Google Shape;250;p2"/>
            <p:cNvSpPr/>
            <p:nvPr/>
          </p:nvSpPr>
          <p:spPr>
            <a:xfrm>
              <a:off x="3907950" y="216225"/>
              <a:ext cx="44025" cy="79400"/>
            </a:xfrm>
            <a:custGeom>
              <a:avLst/>
              <a:gdLst/>
              <a:ahLst/>
              <a:cxnLst/>
              <a:rect l="l" t="t" r="r" b="b"/>
              <a:pathLst>
                <a:path w="1761" h="3176" extrusionOk="0">
                  <a:moveTo>
                    <a:pt x="719" y="1"/>
                  </a:moveTo>
                  <a:cubicBezTo>
                    <a:pt x="521" y="298"/>
                    <a:pt x="471" y="596"/>
                    <a:pt x="496" y="918"/>
                  </a:cubicBezTo>
                  <a:cubicBezTo>
                    <a:pt x="298" y="720"/>
                    <a:pt x="149" y="571"/>
                    <a:pt x="0" y="372"/>
                  </a:cubicBezTo>
                  <a:lnTo>
                    <a:pt x="0" y="372"/>
                  </a:lnTo>
                  <a:cubicBezTo>
                    <a:pt x="174" y="918"/>
                    <a:pt x="347" y="1414"/>
                    <a:pt x="521" y="1934"/>
                  </a:cubicBezTo>
                  <a:cubicBezTo>
                    <a:pt x="620" y="2232"/>
                    <a:pt x="719" y="2529"/>
                    <a:pt x="892" y="2802"/>
                  </a:cubicBezTo>
                  <a:cubicBezTo>
                    <a:pt x="1010" y="2966"/>
                    <a:pt x="1217" y="3176"/>
                    <a:pt x="1492" y="3176"/>
                  </a:cubicBezTo>
                  <a:cubicBezTo>
                    <a:pt x="1506" y="3176"/>
                    <a:pt x="1522" y="3175"/>
                    <a:pt x="1537" y="3174"/>
                  </a:cubicBezTo>
                  <a:cubicBezTo>
                    <a:pt x="1611" y="3174"/>
                    <a:pt x="1661" y="3149"/>
                    <a:pt x="1711" y="3099"/>
                  </a:cubicBezTo>
                  <a:cubicBezTo>
                    <a:pt x="1760" y="3050"/>
                    <a:pt x="1760" y="2975"/>
                    <a:pt x="1760" y="2926"/>
                  </a:cubicBezTo>
                  <a:cubicBezTo>
                    <a:pt x="1735" y="2529"/>
                    <a:pt x="1711" y="2108"/>
                    <a:pt x="1587" y="1711"/>
                  </a:cubicBezTo>
                  <a:cubicBezTo>
                    <a:pt x="1487" y="1314"/>
                    <a:pt x="1512" y="843"/>
                    <a:pt x="1487" y="422"/>
                  </a:cubicBezTo>
                  <a:cubicBezTo>
                    <a:pt x="1487" y="298"/>
                    <a:pt x="1463" y="125"/>
                    <a:pt x="1339" y="75"/>
                  </a:cubicBezTo>
                  <a:cubicBezTo>
                    <a:pt x="1165" y="323"/>
                    <a:pt x="1091" y="596"/>
                    <a:pt x="992" y="843"/>
                  </a:cubicBezTo>
                  <a:cubicBezTo>
                    <a:pt x="868" y="670"/>
                    <a:pt x="793" y="447"/>
                    <a:pt x="769" y="224"/>
                  </a:cubicBezTo>
                  <a:cubicBezTo>
                    <a:pt x="769" y="174"/>
                    <a:pt x="744" y="75"/>
                    <a:pt x="719"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251" name="Google Shape;251;p2"/>
            <p:cNvSpPr/>
            <p:nvPr/>
          </p:nvSpPr>
          <p:spPr>
            <a:xfrm>
              <a:off x="3930250" y="180275"/>
              <a:ext cx="71925" cy="121325"/>
            </a:xfrm>
            <a:custGeom>
              <a:avLst/>
              <a:gdLst/>
              <a:ahLst/>
              <a:cxnLst/>
              <a:rect l="l" t="t" r="r" b="b"/>
              <a:pathLst>
                <a:path w="2877" h="4853" extrusionOk="0">
                  <a:moveTo>
                    <a:pt x="1711" y="1"/>
                  </a:moveTo>
                  <a:cubicBezTo>
                    <a:pt x="1587" y="26"/>
                    <a:pt x="1488" y="75"/>
                    <a:pt x="1438" y="174"/>
                  </a:cubicBezTo>
                  <a:cubicBezTo>
                    <a:pt x="323" y="1414"/>
                    <a:pt x="0" y="3000"/>
                    <a:pt x="620" y="4240"/>
                  </a:cubicBezTo>
                  <a:cubicBezTo>
                    <a:pt x="710" y="4374"/>
                    <a:pt x="820" y="4852"/>
                    <a:pt x="1059" y="4852"/>
                  </a:cubicBezTo>
                  <a:cubicBezTo>
                    <a:pt x="1085" y="4852"/>
                    <a:pt x="1112" y="4847"/>
                    <a:pt x="1141" y="4835"/>
                  </a:cubicBezTo>
                  <a:cubicBezTo>
                    <a:pt x="1438" y="4736"/>
                    <a:pt x="1637" y="4339"/>
                    <a:pt x="1761" y="4141"/>
                  </a:cubicBezTo>
                  <a:cubicBezTo>
                    <a:pt x="2256" y="3298"/>
                    <a:pt x="2752" y="2430"/>
                    <a:pt x="2851" y="1538"/>
                  </a:cubicBezTo>
                  <a:cubicBezTo>
                    <a:pt x="2876" y="1240"/>
                    <a:pt x="2851" y="893"/>
                    <a:pt x="2727" y="621"/>
                  </a:cubicBezTo>
                  <a:cubicBezTo>
                    <a:pt x="2579" y="323"/>
                    <a:pt x="2306" y="75"/>
                    <a:pt x="193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2" name="Google Shape;252;p2"/>
            <p:cNvSpPr/>
            <p:nvPr/>
          </p:nvSpPr>
          <p:spPr>
            <a:xfrm>
              <a:off x="3944500" y="206925"/>
              <a:ext cx="47750" cy="90825"/>
            </a:xfrm>
            <a:custGeom>
              <a:avLst/>
              <a:gdLst/>
              <a:ahLst/>
              <a:cxnLst/>
              <a:rect l="l" t="t" r="r" b="b"/>
              <a:pathLst>
                <a:path w="1910" h="3633" extrusionOk="0">
                  <a:moveTo>
                    <a:pt x="1414" y="1"/>
                  </a:moveTo>
                  <a:lnTo>
                    <a:pt x="1414" y="1"/>
                  </a:lnTo>
                  <a:cubicBezTo>
                    <a:pt x="1166" y="348"/>
                    <a:pt x="918" y="695"/>
                    <a:pt x="744" y="1042"/>
                  </a:cubicBezTo>
                  <a:cubicBezTo>
                    <a:pt x="695" y="720"/>
                    <a:pt x="645" y="447"/>
                    <a:pt x="620" y="125"/>
                  </a:cubicBezTo>
                  <a:cubicBezTo>
                    <a:pt x="620" y="199"/>
                    <a:pt x="447" y="373"/>
                    <a:pt x="397" y="472"/>
                  </a:cubicBezTo>
                  <a:cubicBezTo>
                    <a:pt x="323" y="596"/>
                    <a:pt x="273" y="720"/>
                    <a:pt x="249" y="844"/>
                  </a:cubicBezTo>
                  <a:cubicBezTo>
                    <a:pt x="149" y="1067"/>
                    <a:pt x="75" y="1315"/>
                    <a:pt x="50" y="1563"/>
                  </a:cubicBezTo>
                  <a:cubicBezTo>
                    <a:pt x="1" y="1984"/>
                    <a:pt x="25" y="2430"/>
                    <a:pt x="125" y="2827"/>
                  </a:cubicBezTo>
                  <a:cubicBezTo>
                    <a:pt x="174" y="3025"/>
                    <a:pt x="224" y="3223"/>
                    <a:pt x="323" y="3422"/>
                  </a:cubicBezTo>
                  <a:cubicBezTo>
                    <a:pt x="375" y="3527"/>
                    <a:pt x="416" y="3632"/>
                    <a:pt x="505" y="3632"/>
                  </a:cubicBezTo>
                  <a:cubicBezTo>
                    <a:pt x="542" y="3632"/>
                    <a:pt x="587" y="3614"/>
                    <a:pt x="645" y="3570"/>
                  </a:cubicBezTo>
                  <a:cubicBezTo>
                    <a:pt x="819" y="3422"/>
                    <a:pt x="943" y="3050"/>
                    <a:pt x="1042" y="2827"/>
                  </a:cubicBezTo>
                  <a:cubicBezTo>
                    <a:pt x="1166" y="2579"/>
                    <a:pt x="1290" y="2331"/>
                    <a:pt x="1389" y="2083"/>
                  </a:cubicBezTo>
                  <a:cubicBezTo>
                    <a:pt x="1587" y="1563"/>
                    <a:pt x="1785" y="1067"/>
                    <a:pt x="1909" y="546"/>
                  </a:cubicBezTo>
                  <a:lnTo>
                    <a:pt x="1909" y="546"/>
                  </a:lnTo>
                  <a:cubicBezTo>
                    <a:pt x="1686" y="670"/>
                    <a:pt x="1513" y="819"/>
                    <a:pt x="1314" y="992"/>
                  </a:cubicBezTo>
                  <a:cubicBezTo>
                    <a:pt x="1364" y="695"/>
                    <a:pt x="1389" y="348"/>
                    <a:pt x="1414"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253" name="Google Shape;253;p2"/>
            <p:cNvSpPr/>
            <p:nvPr/>
          </p:nvSpPr>
          <p:spPr>
            <a:xfrm>
              <a:off x="3761675" y="297625"/>
              <a:ext cx="145675" cy="48775"/>
            </a:xfrm>
            <a:custGeom>
              <a:avLst/>
              <a:gdLst/>
              <a:ahLst/>
              <a:cxnLst/>
              <a:rect l="l" t="t" r="r" b="b"/>
              <a:pathLst>
                <a:path w="5827" h="1951" extrusionOk="0">
                  <a:moveTo>
                    <a:pt x="853" y="0"/>
                  </a:moveTo>
                  <a:cubicBezTo>
                    <a:pt x="740" y="0"/>
                    <a:pt x="627" y="18"/>
                    <a:pt x="521" y="66"/>
                  </a:cubicBezTo>
                  <a:cubicBezTo>
                    <a:pt x="249" y="190"/>
                    <a:pt x="25" y="513"/>
                    <a:pt x="25" y="761"/>
                  </a:cubicBezTo>
                  <a:cubicBezTo>
                    <a:pt x="1" y="1008"/>
                    <a:pt x="149" y="1207"/>
                    <a:pt x="323" y="1331"/>
                  </a:cubicBezTo>
                  <a:cubicBezTo>
                    <a:pt x="521" y="1455"/>
                    <a:pt x="769" y="1554"/>
                    <a:pt x="1017" y="1628"/>
                  </a:cubicBezTo>
                  <a:cubicBezTo>
                    <a:pt x="1736" y="1802"/>
                    <a:pt x="2504" y="1950"/>
                    <a:pt x="3298" y="1950"/>
                  </a:cubicBezTo>
                  <a:cubicBezTo>
                    <a:pt x="3645" y="1950"/>
                    <a:pt x="5727" y="1826"/>
                    <a:pt x="5777" y="1331"/>
                  </a:cubicBezTo>
                  <a:cubicBezTo>
                    <a:pt x="5826" y="1033"/>
                    <a:pt x="5206" y="1033"/>
                    <a:pt x="4983" y="1033"/>
                  </a:cubicBezTo>
                  <a:cubicBezTo>
                    <a:pt x="4413" y="1008"/>
                    <a:pt x="3917" y="934"/>
                    <a:pt x="3471" y="810"/>
                  </a:cubicBezTo>
                  <a:cubicBezTo>
                    <a:pt x="2728" y="637"/>
                    <a:pt x="2033" y="339"/>
                    <a:pt x="1364" y="91"/>
                  </a:cubicBezTo>
                  <a:cubicBezTo>
                    <a:pt x="1212" y="46"/>
                    <a:pt x="1033" y="0"/>
                    <a:pt x="85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4" name="Google Shape;254;p2"/>
            <p:cNvSpPr/>
            <p:nvPr/>
          </p:nvSpPr>
          <p:spPr>
            <a:xfrm>
              <a:off x="3824900" y="320350"/>
              <a:ext cx="75000" cy="19750"/>
            </a:xfrm>
            <a:custGeom>
              <a:avLst/>
              <a:gdLst/>
              <a:ahLst/>
              <a:cxnLst/>
              <a:rect l="l" t="t" r="r" b="b"/>
              <a:pathLst>
                <a:path w="3000" h="790" extrusionOk="0">
                  <a:moveTo>
                    <a:pt x="25" y="0"/>
                  </a:moveTo>
                  <a:cubicBezTo>
                    <a:pt x="347" y="174"/>
                    <a:pt x="719" y="347"/>
                    <a:pt x="1116" y="471"/>
                  </a:cubicBezTo>
                  <a:cubicBezTo>
                    <a:pt x="744" y="496"/>
                    <a:pt x="372" y="496"/>
                    <a:pt x="0" y="521"/>
                  </a:cubicBezTo>
                  <a:cubicBezTo>
                    <a:pt x="573" y="689"/>
                    <a:pt x="1111" y="789"/>
                    <a:pt x="1701" y="789"/>
                  </a:cubicBezTo>
                  <a:cubicBezTo>
                    <a:pt x="1979" y="789"/>
                    <a:pt x="2268" y="767"/>
                    <a:pt x="2578" y="719"/>
                  </a:cubicBezTo>
                  <a:cubicBezTo>
                    <a:pt x="2677" y="670"/>
                    <a:pt x="2752" y="670"/>
                    <a:pt x="2851" y="620"/>
                  </a:cubicBezTo>
                  <a:cubicBezTo>
                    <a:pt x="2950" y="595"/>
                    <a:pt x="3000" y="496"/>
                    <a:pt x="2975" y="422"/>
                  </a:cubicBezTo>
                  <a:cubicBezTo>
                    <a:pt x="2950" y="347"/>
                    <a:pt x="2826" y="298"/>
                    <a:pt x="2702" y="273"/>
                  </a:cubicBezTo>
                  <a:cubicBezTo>
                    <a:pt x="2454" y="223"/>
                    <a:pt x="2256" y="174"/>
                    <a:pt x="2058" y="174"/>
                  </a:cubicBezTo>
                  <a:lnTo>
                    <a:pt x="1934" y="174"/>
                  </a:lnTo>
                  <a:cubicBezTo>
                    <a:pt x="1826" y="190"/>
                    <a:pt x="1722" y="196"/>
                    <a:pt x="1619" y="196"/>
                  </a:cubicBezTo>
                  <a:cubicBezTo>
                    <a:pt x="1413" y="196"/>
                    <a:pt x="1215" y="174"/>
                    <a:pt x="1017" y="174"/>
                  </a:cubicBezTo>
                  <a:cubicBezTo>
                    <a:pt x="694" y="149"/>
                    <a:pt x="347" y="99"/>
                    <a:pt x="25"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255" name="Google Shape;255;p2"/>
            <p:cNvSpPr/>
            <p:nvPr/>
          </p:nvSpPr>
          <p:spPr>
            <a:xfrm>
              <a:off x="3820550" y="232725"/>
              <a:ext cx="100425" cy="79600"/>
            </a:xfrm>
            <a:custGeom>
              <a:avLst/>
              <a:gdLst/>
              <a:ahLst/>
              <a:cxnLst/>
              <a:rect l="l" t="t" r="r" b="b"/>
              <a:pathLst>
                <a:path w="4017" h="3184" extrusionOk="0">
                  <a:moveTo>
                    <a:pt x="572" y="0"/>
                  </a:moveTo>
                  <a:cubicBezTo>
                    <a:pt x="485" y="0"/>
                    <a:pt x="402" y="15"/>
                    <a:pt x="323" y="60"/>
                  </a:cubicBezTo>
                  <a:cubicBezTo>
                    <a:pt x="273" y="84"/>
                    <a:pt x="199" y="159"/>
                    <a:pt x="174" y="208"/>
                  </a:cubicBezTo>
                  <a:cubicBezTo>
                    <a:pt x="50" y="407"/>
                    <a:pt x="1" y="654"/>
                    <a:pt x="25" y="828"/>
                  </a:cubicBezTo>
                  <a:cubicBezTo>
                    <a:pt x="75" y="1051"/>
                    <a:pt x="249" y="1249"/>
                    <a:pt x="397" y="1423"/>
                  </a:cubicBezTo>
                  <a:cubicBezTo>
                    <a:pt x="1042" y="2117"/>
                    <a:pt x="1934" y="2613"/>
                    <a:pt x="2975" y="2985"/>
                  </a:cubicBezTo>
                  <a:cubicBezTo>
                    <a:pt x="3104" y="3017"/>
                    <a:pt x="3501" y="3184"/>
                    <a:pt x="3766" y="3184"/>
                  </a:cubicBezTo>
                  <a:cubicBezTo>
                    <a:pt x="3911" y="3184"/>
                    <a:pt x="4017" y="3134"/>
                    <a:pt x="4017" y="2985"/>
                  </a:cubicBezTo>
                  <a:cubicBezTo>
                    <a:pt x="4017" y="2786"/>
                    <a:pt x="3769" y="2638"/>
                    <a:pt x="3670" y="2514"/>
                  </a:cubicBezTo>
                  <a:lnTo>
                    <a:pt x="3223" y="1944"/>
                  </a:lnTo>
                  <a:cubicBezTo>
                    <a:pt x="2901" y="1572"/>
                    <a:pt x="2604" y="1150"/>
                    <a:pt x="2182" y="778"/>
                  </a:cubicBezTo>
                  <a:cubicBezTo>
                    <a:pt x="1860" y="431"/>
                    <a:pt x="1438" y="159"/>
                    <a:pt x="893" y="35"/>
                  </a:cubicBezTo>
                  <a:cubicBezTo>
                    <a:pt x="785" y="21"/>
                    <a:pt x="676" y="0"/>
                    <a:pt x="57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6" name="Google Shape;256;p2"/>
            <p:cNvSpPr/>
            <p:nvPr/>
          </p:nvSpPr>
          <p:spPr>
            <a:xfrm>
              <a:off x="3851550" y="255900"/>
              <a:ext cx="64475" cy="51925"/>
            </a:xfrm>
            <a:custGeom>
              <a:avLst/>
              <a:gdLst/>
              <a:ahLst/>
              <a:cxnLst/>
              <a:rect l="l" t="t" r="r" b="b"/>
              <a:pathLst>
                <a:path w="2579" h="2077" extrusionOk="0">
                  <a:moveTo>
                    <a:pt x="546" y="0"/>
                  </a:moveTo>
                  <a:cubicBezTo>
                    <a:pt x="546" y="347"/>
                    <a:pt x="793" y="645"/>
                    <a:pt x="1017" y="942"/>
                  </a:cubicBezTo>
                  <a:cubicBezTo>
                    <a:pt x="645" y="769"/>
                    <a:pt x="298" y="595"/>
                    <a:pt x="0" y="372"/>
                  </a:cubicBezTo>
                  <a:lnTo>
                    <a:pt x="0" y="372"/>
                  </a:lnTo>
                  <a:cubicBezTo>
                    <a:pt x="50" y="843"/>
                    <a:pt x="397" y="1240"/>
                    <a:pt x="818" y="1512"/>
                  </a:cubicBezTo>
                  <a:cubicBezTo>
                    <a:pt x="994" y="1610"/>
                    <a:pt x="1862" y="2077"/>
                    <a:pt x="2295" y="2077"/>
                  </a:cubicBezTo>
                  <a:cubicBezTo>
                    <a:pt x="2412" y="2077"/>
                    <a:pt x="2497" y="2043"/>
                    <a:pt x="2529" y="1959"/>
                  </a:cubicBezTo>
                  <a:cubicBezTo>
                    <a:pt x="2578" y="1735"/>
                    <a:pt x="2256" y="1463"/>
                    <a:pt x="2083" y="1314"/>
                  </a:cubicBezTo>
                  <a:cubicBezTo>
                    <a:pt x="1884" y="1091"/>
                    <a:pt x="1636" y="843"/>
                    <a:pt x="1388" y="620"/>
                  </a:cubicBezTo>
                  <a:cubicBezTo>
                    <a:pt x="1264" y="496"/>
                    <a:pt x="1091" y="397"/>
                    <a:pt x="942" y="273"/>
                  </a:cubicBezTo>
                  <a:cubicBezTo>
                    <a:pt x="917" y="248"/>
                    <a:pt x="546" y="75"/>
                    <a:pt x="546"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257" name="Google Shape;257;p2"/>
            <p:cNvSpPr/>
            <p:nvPr/>
          </p:nvSpPr>
          <p:spPr>
            <a:xfrm>
              <a:off x="3788325" y="253150"/>
              <a:ext cx="127075" cy="69325"/>
            </a:xfrm>
            <a:custGeom>
              <a:avLst/>
              <a:gdLst/>
              <a:ahLst/>
              <a:cxnLst/>
              <a:rect l="l" t="t" r="r" b="b"/>
              <a:pathLst>
                <a:path w="5083" h="2773" extrusionOk="0">
                  <a:moveTo>
                    <a:pt x="949" y="0"/>
                  </a:moveTo>
                  <a:cubicBezTo>
                    <a:pt x="608" y="0"/>
                    <a:pt x="227" y="125"/>
                    <a:pt x="100" y="358"/>
                  </a:cubicBezTo>
                  <a:cubicBezTo>
                    <a:pt x="1" y="507"/>
                    <a:pt x="1" y="705"/>
                    <a:pt x="75" y="854"/>
                  </a:cubicBezTo>
                  <a:cubicBezTo>
                    <a:pt x="249" y="1275"/>
                    <a:pt x="744" y="1598"/>
                    <a:pt x="1215" y="1870"/>
                  </a:cubicBezTo>
                  <a:cubicBezTo>
                    <a:pt x="1686" y="2118"/>
                    <a:pt x="2133" y="2366"/>
                    <a:pt x="2628" y="2515"/>
                  </a:cubicBezTo>
                  <a:cubicBezTo>
                    <a:pt x="2975" y="2639"/>
                    <a:pt x="3322" y="2713"/>
                    <a:pt x="3694" y="2738"/>
                  </a:cubicBezTo>
                  <a:cubicBezTo>
                    <a:pt x="3823" y="2750"/>
                    <a:pt x="4023" y="2772"/>
                    <a:pt x="4224" y="2772"/>
                  </a:cubicBezTo>
                  <a:cubicBezTo>
                    <a:pt x="4450" y="2772"/>
                    <a:pt x="4679" y="2744"/>
                    <a:pt x="4810" y="2639"/>
                  </a:cubicBezTo>
                  <a:cubicBezTo>
                    <a:pt x="5083" y="2440"/>
                    <a:pt x="4686" y="2217"/>
                    <a:pt x="4488" y="2118"/>
                  </a:cubicBezTo>
                  <a:cubicBezTo>
                    <a:pt x="4190" y="1969"/>
                    <a:pt x="3917" y="1746"/>
                    <a:pt x="3595" y="1548"/>
                  </a:cubicBezTo>
                  <a:cubicBezTo>
                    <a:pt x="3075" y="1176"/>
                    <a:pt x="2579" y="804"/>
                    <a:pt x="2058" y="457"/>
                  </a:cubicBezTo>
                  <a:cubicBezTo>
                    <a:pt x="1785" y="259"/>
                    <a:pt x="1488" y="85"/>
                    <a:pt x="1116" y="11"/>
                  </a:cubicBezTo>
                  <a:cubicBezTo>
                    <a:pt x="1062" y="4"/>
                    <a:pt x="1006" y="0"/>
                    <a:pt x="94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8" name="Google Shape;258;p2"/>
            <p:cNvSpPr/>
            <p:nvPr/>
          </p:nvSpPr>
          <p:spPr>
            <a:xfrm>
              <a:off x="3832950" y="279450"/>
              <a:ext cx="71650" cy="40975"/>
            </a:xfrm>
            <a:custGeom>
              <a:avLst/>
              <a:gdLst/>
              <a:ahLst/>
              <a:cxnLst/>
              <a:rect l="l" t="t" r="r" b="b"/>
              <a:pathLst>
                <a:path w="2866" h="1639" extrusionOk="0">
                  <a:moveTo>
                    <a:pt x="571" y="0"/>
                  </a:moveTo>
                  <a:cubicBezTo>
                    <a:pt x="670" y="322"/>
                    <a:pt x="893" y="645"/>
                    <a:pt x="1190" y="868"/>
                  </a:cubicBezTo>
                  <a:cubicBezTo>
                    <a:pt x="769" y="793"/>
                    <a:pt x="323" y="645"/>
                    <a:pt x="0" y="446"/>
                  </a:cubicBezTo>
                  <a:lnTo>
                    <a:pt x="0" y="446"/>
                  </a:lnTo>
                  <a:cubicBezTo>
                    <a:pt x="149" y="669"/>
                    <a:pt x="298" y="893"/>
                    <a:pt x="546" y="1041"/>
                  </a:cubicBezTo>
                  <a:cubicBezTo>
                    <a:pt x="744" y="1165"/>
                    <a:pt x="942" y="1240"/>
                    <a:pt x="1166" y="1314"/>
                  </a:cubicBezTo>
                  <a:cubicBezTo>
                    <a:pt x="1562" y="1438"/>
                    <a:pt x="2008" y="1562"/>
                    <a:pt x="2430" y="1636"/>
                  </a:cubicBezTo>
                  <a:cubicBezTo>
                    <a:pt x="2449" y="1638"/>
                    <a:pt x="2467" y="1638"/>
                    <a:pt x="2485" y="1638"/>
                  </a:cubicBezTo>
                  <a:cubicBezTo>
                    <a:pt x="2809" y="1638"/>
                    <a:pt x="2866" y="1429"/>
                    <a:pt x="2678" y="1264"/>
                  </a:cubicBezTo>
                  <a:cubicBezTo>
                    <a:pt x="2430" y="1017"/>
                    <a:pt x="1984" y="818"/>
                    <a:pt x="1661" y="645"/>
                  </a:cubicBezTo>
                  <a:cubicBezTo>
                    <a:pt x="1314" y="422"/>
                    <a:pt x="942" y="198"/>
                    <a:pt x="571"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259" name="Google Shape;259;p2"/>
            <p:cNvSpPr/>
            <p:nvPr/>
          </p:nvSpPr>
          <p:spPr>
            <a:xfrm>
              <a:off x="3863925" y="210375"/>
              <a:ext cx="76875" cy="99000"/>
            </a:xfrm>
            <a:custGeom>
              <a:avLst/>
              <a:gdLst/>
              <a:ahLst/>
              <a:cxnLst/>
              <a:rect l="l" t="t" r="r" b="b"/>
              <a:pathLst>
                <a:path w="3075" h="3960" extrusionOk="0">
                  <a:moveTo>
                    <a:pt x="735" y="0"/>
                  </a:moveTo>
                  <a:cubicBezTo>
                    <a:pt x="673" y="0"/>
                    <a:pt x="609" y="11"/>
                    <a:pt x="546" y="36"/>
                  </a:cubicBezTo>
                  <a:cubicBezTo>
                    <a:pt x="422" y="86"/>
                    <a:pt x="323" y="210"/>
                    <a:pt x="274" y="309"/>
                  </a:cubicBezTo>
                  <a:cubicBezTo>
                    <a:pt x="1" y="805"/>
                    <a:pt x="1" y="1201"/>
                    <a:pt x="174" y="1672"/>
                  </a:cubicBezTo>
                  <a:cubicBezTo>
                    <a:pt x="546" y="2540"/>
                    <a:pt x="1364" y="3383"/>
                    <a:pt x="2381" y="3879"/>
                  </a:cubicBezTo>
                  <a:cubicBezTo>
                    <a:pt x="2467" y="3913"/>
                    <a:pt x="2589" y="3960"/>
                    <a:pt x="2714" y="3960"/>
                  </a:cubicBezTo>
                  <a:cubicBezTo>
                    <a:pt x="2769" y="3960"/>
                    <a:pt x="2824" y="3951"/>
                    <a:pt x="2877" y="3928"/>
                  </a:cubicBezTo>
                  <a:cubicBezTo>
                    <a:pt x="3075" y="3829"/>
                    <a:pt x="3025" y="3581"/>
                    <a:pt x="3025" y="3432"/>
                  </a:cubicBezTo>
                  <a:cubicBezTo>
                    <a:pt x="3001" y="2937"/>
                    <a:pt x="2777" y="2416"/>
                    <a:pt x="2530" y="1945"/>
                  </a:cubicBezTo>
                  <a:cubicBezTo>
                    <a:pt x="2430" y="1772"/>
                    <a:pt x="2356" y="1598"/>
                    <a:pt x="2257" y="1425"/>
                  </a:cubicBezTo>
                  <a:cubicBezTo>
                    <a:pt x="2009" y="954"/>
                    <a:pt x="1736" y="557"/>
                    <a:pt x="1240" y="185"/>
                  </a:cubicBezTo>
                  <a:cubicBezTo>
                    <a:pt x="1093" y="93"/>
                    <a:pt x="917" y="0"/>
                    <a:pt x="73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0" name="Google Shape;260;p2"/>
            <p:cNvSpPr/>
            <p:nvPr/>
          </p:nvSpPr>
          <p:spPr>
            <a:xfrm>
              <a:off x="3887475" y="245350"/>
              <a:ext cx="45625" cy="58625"/>
            </a:xfrm>
            <a:custGeom>
              <a:avLst/>
              <a:gdLst/>
              <a:ahLst/>
              <a:cxnLst/>
              <a:rect l="l" t="t" r="r" b="b"/>
              <a:pathLst>
                <a:path w="1825" h="2345" extrusionOk="0">
                  <a:moveTo>
                    <a:pt x="1" y="620"/>
                  </a:moveTo>
                  <a:lnTo>
                    <a:pt x="1" y="620"/>
                  </a:lnTo>
                  <a:cubicBezTo>
                    <a:pt x="6" y="623"/>
                    <a:pt x="11" y="626"/>
                    <a:pt x="16" y="629"/>
                  </a:cubicBezTo>
                  <a:lnTo>
                    <a:pt x="16" y="629"/>
                  </a:lnTo>
                  <a:cubicBezTo>
                    <a:pt x="11" y="625"/>
                    <a:pt x="6" y="622"/>
                    <a:pt x="1" y="620"/>
                  </a:cubicBezTo>
                  <a:close/>
                  <a:moveTo>
                    <a:pt x="670" y="1"/>
                  </a:moveTo>
                  <a:lnTo>
                    <a:pt x="670" y="1"/>
                  </a:lnTo>
                  <a:cubicBezTo>
                    <a:pt x="695" y="397"/>
                    <a:pt x="720" y="794"/>
                    <a:pt x="918" y="1166"/>
                  </a:cubicBezTo>
                  <a:cubicBezTo>
                    <a:pt x="601" y="995"/>
                    <a:pt x="309" y="801"/>
                    <a:pt x="16" y="629"/>
                  </a:cubicBezTo>
                  <a:lnTo>
                    <a:pt x="16" y="629"/>
                  </a:lnTo>
                  <a:cubicBezTo>
                    <a:pt x="75" y="681"/>
                    <a:pt x="77" y="897"/>
                    <a:pt x="100" y="943"/>
                  </a:cubicBezTo>
                  <a:cubicBezTo>
                    <a:pt x="125" y="1067"/>
                    <a:pt x="199" y="1166"/>
                    <a:pt x="249" y="1265"/>
                  </a:cubicBezTo>
                  <a:cubicBezTo>
                    <a:pt x="373" y="1488"/>
                    <a:pt x="546" y="1662"/>
                    <a:pt x="720" y="1860"/>
                  </a:cubicBezTo>
                  <a:cubicBezTo>
                    <a:pt x="918" y="2033"/>
                    <a:pt x="1117" y="2182"/>
                    <a:pt x="1414" y="2306"/>
                  </a:cubicBezTo>
                  <a:cubicBezTo>
                    <a:pt x="1477" y="2332"/>
                    <a:pt x="1532" y="2344"/>
                    <a:pt x="1579" y="2344"/>
                  </a:cubicBezTo>
                  <a:cubicBezTo>
                    <a:pt x="1756" y="2344"/>
                    <a:pt x="1825" y="2179"/>
                    <a:pt x="1786" y="1984"/>
                  </a:cubicBezTo>
                  <a:cubicBezTo>
                    <a:pt x="1612" y="1240"/>
                    <a:pt x="1216" y="546"/>
                    <a:pt x="670"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261" name="Google Shape;261;p2"/>
            <p:cNvSpPr/>
            <p:nvPr/>
          </p:nvSpPr>
          <p:spPr>
            <a:xfrm>
              <a:off x="3943275" y="194050"/>
              <a:ext cx="132650" cy="117125"/>
            </a:xfrm>
            <a:custGeom>
              <a:avLst/>
              <a:gdLst/>
              <a:ahLst/>
              <a:cxnLst/>
              <a:rect l="l" t="t" r="r" b="b"/>
              <a:pathLst>
                <a:path w="5306" h="4685" extrusionOk="0">
                  <a:moveTo>
                    <a:pt x="4819" y="1"/>
                  </a:moveTo>
                  <a:cubicBezTo>
                    <a:pt x="4640" y="1"/>
                    <a:pt x="4445" y="47"/>
                    <a:pt x="4264" y="119"/>
                  </a:cubicBezTo>
                  <a:cubicBezTo>
                    <a:pt x="3595" y="367"/>
                    <a:pt x="3074" y="838"/>
                    <a:pt x="2653" y="1309"/>
                  </a:cubicBezTo>
                  <a:cubicBezTo>
                    <a:pt x="2330" y="1607"/>
                    <a:pt x="0" y="4581"/>
                    <a:pt x="719" y="4680"/>
                  </a:cubicBezTo>
                  <a:cubicBezTo>
                    <a:pt x="735" y="4683"/>
                    <a:pt x="751" y="4684"/>
                    <a:pt x="767" y="4684"/>
                  </a:cubicBezTo>
                  <a:cubicBezTo>
                    <a:pt x="900" y="4684"/>
                    <a:pt x="1033" y="4601"/>
                    <a:pt x="1165" y="4556"/>
                  </a:cubicBezTo>
                  <a:cubicBezTo>
                    <a:pt x="2727" y="3714"/>
                    <a:pt x="4041" y="2573"/>
                    <a:pt x="4933" y="1309"/>
                  </a:cubicBezTo>
                  <a:cubicBezTo>
                    <a:pt x="5057" y="1111"/>
                    <a:pt x="5181" y="937"/>
                    <a:pt x="5231" y="739"/>
                  </a:cubicBezTo>
                  <a:cubicBezTo>
                    <a:pt x="5305" y="565"/>
                    <a:pt x="5305" y="342"/>
                    <a:pt x="5181" y="194"/>
                  </a:cubicBezTo>
                  <a:cubicBezTo>
                    <a:pt x="5156" y="119"/>
                    <a:pt x="5082" y="70"/>
                    <a:pt x="5008" y="20"/>
                  </a:cubicBezTo>
                  <a:cubicBezTo>
                    <a:pt x="4948" y="7"/>
                    <a:pt x="4884" y="1"/>
                    <a:pt x="481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2" name="Google Shape;262;p2"/>
            <p:cNvSpPr/>
            <p:nvPr/>
          </p:nvSpPr>
          <p:spPr>
            <a:xfrm>
              <a:off x="3964725" y="229875"/>
              <a:ext cx="65325" cy="74425"/>
            </a:xfrm>
            <a:custGeom>
              <a:avLst/>
              <a:gdLst/>
              <a:ahLst/>
              <a:cxnLst/>
              <a:rect l="l" t="t" r="r" b="b"/>
              <a:pathLst>
                <a:path w="2613" h="2977" extrusionOk="0">
                  <a:moveTo>
                    <a:pt x="2464" y="0"/>
                  </a:moveTo>
                  <a:lnTo>
                    <a:pt x="2464" y="0"/>
                  </a:lnTo>
                  <a:cubicBezTo>
                    <a:pt x="2365" y="124"/>
                    <a:pt x="2092" y="273"/>
                    <a:pt x="1993" y="397"/>
                  </a:cubicBezTo>
                  <a:cubicBezTo>
                    <a:pt x="1819" y="521"/>
                    <a:pt x="1695" y="669"/>
                    <a:pt x="1547" y="793"/>
                  </a:cubicBezTo>
                  <a:cubicBezTo>
                    <a:pt x="1249" y="1066"/>
                    <a:pt x="1001" y="1363"/>
                    <a:pt x="753" y="1661"/>
                  </a:cubicBezTo>
                  <a:cubicBezTo>
                    <a:pt x="505" y="1934"/>
                    <a:pt x="332" y="2206"/>
                    <a:pt x="134" y="2529"/>
                  </a:cubicBezTo>
                  <a:cubicBezTo>
                    <a:pt x="36" y="2684"/>
                    <a:pt x="0" y="2976"/>
                    <a:pt x="204" y="2976"/>
                  </a:cubicBezTo>
                  <a:cubicBezTo>
                    <a:pt x="260" y="2976"/>
                    <a:pt x="335" y="2954"/>
                    <a:pt x="431" y="2900"/>
                  </a:cubicBezTo>
                  <a:cubicBezTo>
                    <a:pt x="1224" y="2429"/>
                    <a:pt x="1943" y="1884"/>
                    <a:pt x="2538" y="1264"/>
                  </a:cubicBezTo>
                  <a:lnTo>
                    <a:pt x="2538" y="1264"/>
                  </a:lnTo>
                  <a:cubicBezTo>
                    <a:pt x="2216" y="1388"/>
                    <a:pt x="1869" y="1512"/>
                    <a:pt x="1571" y="1636"/>
                  </a:cubicBezTo>
                  <a:cubicBezTo>
                    <a:pt x="1943" y="1314"/>
                    <a:pt x="2315" y="967"/>
                    <a:pt x="2613" y="645"/>
                  </a:cubicBezTo>
                  <a:lnTo>
                    <a:pt x="2613" y="645"/>
                  </a:lnTo>
                  <a:cubicBezTo>
                    <a:pt x="2216" y="818"/>
                    <a:pt x="1844" y="1041"/>
                    <a:pt x="1497" y="1264"/>
                  </a:cubicBezTo>
                  <a:cubicBezTo>
                    <a:pt x="1869" y="868"/>
                    <a:pt x="2191" y="421"/>
                    <a:pt x="2464"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263" name="Google Shape;263;p2"/>
            <p:cNvSpPr/>
            <p:nvPr/>
          </p:nvSpPr>
          <p:spPr>
            <a:xfrm>
              <a:off x="3979825" y="219250"/>
              <a:ext cx="136375" cy="96100"/>
            </a:xfrm>
            <a:custGeom>
              <a:avLst/>
              <a:gdLst/>
              <a:ahLst/>
              <a:cxnLst/>
              <a:rect l="l" t="t" r="r" b="b"/>
              <a:pathLst>
                <a:path w="5455" h="3844" extrusionOk="0">
                  <a:moveTo>
                    <a:pt x="4664" y="1"/>
                  </a:moveTo>
                  <a:cubicBezTo>
                    <a:pt x="4639" y="1"/>
                    <a:pt x="4614" y="2"/>
                    <a:pt x="4587" y="4"/>
                  </a:cubicBezTo>
                  <a:cubicBezTo>
                    <a:pt x="4240" y="53"/>
                    <a:pt x="4041" y="177"/>
                    <a:pt x="3793" y="375"/>
                  </a:cubicBezTo>
                  <a:cubicBezTo>
                    <a:pt x="3099" y="946"/>
                    <a:pt x="2430" y="1491"/>
                    <a:pt x="1761" y="2061"/>
                  </a:cubicBezTo>
                  <a:lnTo>
                    <a:pt x="744" y="2904"/>
                  </a:lnTo>
                  <a:cubicBezTo>
                    <a:pt x="496" y="3102"/>
                    <a:pt x="1" y="3350"/>
                    <a:pt x="75" y="3672"/>
                  </a:cubicBezTo>
                  <a:cubicBezTo>
                    <a:pt x="87" y="3804"/>
                    <a:pt x="208" y="3843"/>
                    <a:pt x="355" y="3843"/>
                  </a:cubicBezTo>
                  <a:cubicBezTo>
                    <a:pt x="514" y="3843"/>
                    <a:pt x="703" y="3797"/>
                    <a:pt x="819" y="3772"/>
                  </a:cubicBezTo>
                  <a:cubicBezTo>
                    <a:pt x="2058" y="3449"/>
                    <a:pt x="3223" y="2954"/>
                    <a:pt x="4240" y="2309"/>
                  </a:cubicBezTo>
                  <a:cubicBezTo>
                    <a:pt x="4537" y="2111"/>
                    <a:pt x="4810" y="1937"/>
                    <a:pt x="5033" y="1714"/>
                  </a:cubicBezTo>
                  <a:cubicBezTo>
                    <a:pt x="5454" y="1293"/>
                    <a:pt x="5430" y="822"/>
                    <a:pt x="5206" y="375"/>
                  </a:cubicBezTo>
                  <a:cubicBezTo>
                    <a:pt x="5114" y="146"/>
                    <a:pt x="4980" y="1"/>
                    <a:pt x="46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4" name="Google Shape;264;p2"/>
            <p:cNvSpPr/>
            <p:nvPr/>
          </p:nvSpPr>
          <p:spPr>
            <a:xfrm>
              <a:off x="3983900" y="256500"/>
              <a:ext cx="86425" cy="55650"/>
            </a:xfrm>
            <a:custGeom>
              <a:avLst/>
              <a:gdLst/>
              <a:ahLst/>
              <a:cxnLst/>
              <a:rect l="l" t="t" r="r" b="b"/>
              <a:pathLst>
                <a:path w="3457" h="2226" extrusionOk="0">
                  <a:moveTo>
                    <a:pt x="2961" y="1"/>
                  </a:moveTo>
                  <a:lnTo>
                    <a:pt x="2961" y="1"/>
                  </a:lnTo>
                  <a:cubicBezTo>
                    <a:pt x="2193" y="373"/>
                    <a:pt x="1523" y="869"/>
                    <a:pt x="804" y="1364"/>
                  </a:cubicBezTo>
                  <a:cubicBezTo>
                    <a:pt x="606" y="1538"/>
                    <a:pt x="110" y="1786"/>
                    <a:pt x="61" y="1959"/>
                  </a:cubicBezTo>
                  <a:cubicBezTo>
                    <a:pt x="1" y="2170"/>
                    <a:pt x="168" y="2225"/>
                    <a:pt x="365" y="2225"/>
                  </a:cubicBezTo>
                  <a:cubicBezTo>
                    <a:pt x="493" y="2225"/>
                    <a:pt x="633" y="2202"/>
                    <a:pt x="730" y="2182"/>
                  </a:cubicBezTo>
                  <a:cubicBezTo>
                    <a:pt x="1697" y="1860"/>
                    <a:pt x="2564" y="1439"/>
                    <a:pt x="3457" y="993"/>
                  </a:cubicBezTo>
                  <a:lnTo>
                    <a:pt x="3457" y="993"/>
                  </a:lnTo>
                  <a:cubicBezTo>
                    <a:pt x="2912" y="1092"/>
                    <a:pt x="2341" y="1216"/>
                    <a:pt x="1796" y="1364"/>
                  </a:cubicBezTo>
                  <a:cubicBezTo>
                    <a:pt x="2267" y="1092"/>
                    <a:pt x="2688" y="794"/>
                    <a:pt x="3135" y="472"/>
                  </a:cubicBezTo>
                  <a:lnTo>
                    <a:pt x="3135" y="472"/>
                  </a:lnTo>
                  <a:cubicBezTo>
                    <a:pt x="2589" y="720"/>
                    <a:pt x="2069" y="968"/>
                    <a:pt x="1523" y="1191"/>
                  </a:cubicBezTo>
                  <a:cubicBezTo>
                    <a:pt x="2019" y="794"/>
                    <a:pt x="2465" y="422"/>
                    <a:pt x="2961"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265" name="Google Shape;265;p2"/>
            <p:cNvSpPr/>
            <p:nvPr/>
          </p:nvSpPr>
          <p:spPr>
            <a:xfrm>
              <a:off x="3881300" y="287075"/>
              <a:ext cx="138825" cy="91775"/>
            </a:xfrm>
            <a:custGeom>
              <a:avLst/>
              <a:gdLst/>
              <a:ahLst/>
              <a:cxnLst/>
              <a:rect l="l" t="t" r="r" b="b"/>
              <a:pathLst>
                <a:path w="5553" h="3671" extrusionOk="0">
                  <a:moveTo>
                    <a:pt x="3255" y="0"/>
                  </a:moveTo>
                  <a:cubicBezTo>
                    <a:pt x="3149" y="0"/>
                    <a:pt x="3039" y="6"/>
                    <a:pt x="2925" y="17"/>
                  </a:cubicBezTo>
                  <a:cubicBezTo>
                    <a:pt x="2801" y="17"/>
                    <a:pt x="2677" y="67"/>
                    <a:pt x="2553" y="92"/>
                  </a:cubicBezTo>
                  <a:cubicBezTo>
                    <a:pt x="2033" y="191"/>
                    <a:pt x="1537" y="389"/>
                    <a:pt x="1165" y="712"/>
                  </a:cubicBezTo>
                  <a:cubicBezTo>
                    <a:pt x="744" y="984"/>
                    <a:pt x="446" y="1381"/>
                    <a:pt x="248" y="1728"/>
                  </a:cubicBezTo>
                  <a:cubicBezTo>
                    <a:pt x="74" y="2075"/>
                    <a:pt x="0" y="2447"/>
                    <a:pt x="174" y="2744"/>
                  </a:cubicBezTo>
                  <a:cubicBezTo>
                    <a:pt x="372" y="3190"/>
                    <a:pt x="868" y="3488"/>
                    <a:pt x="1463" y="3612"/>
                  </a:cubicBezTo>
                  <a:cubicBezTo>
                    <a:pt x="1660" y="3651"/>
                    <a:pt x="1878" y="3671"/>
                    <a:pt x="2102" y="3671"/>
                  </a:cubicBezTo>
                  <a:cubicBezTo>
                    <a:pt x="2579" y="3671"/>
                    <a:pt x="3082" y="3582"/>
                    <a:pt x="3471" y="3414"/>
                  </a:cubicBezTo>
                  <a:cubicBezTo>
                    <a:pt x="3768" y="3290"/>
                    <a:pt x="4016" y="3116"/>
                    <a:pt x="4264" y="2967"/>
                  </a:cubicBezTo>
                  <a:cubicBezTo>
                    <a:pt x="4661" y="2719"/>
                    <a:pt x="5032" y="2397"/>
                    <a:pt x="5280" y="2075"/>
                  </a:cubicBezTo>
                  <a:cubicBezTo>
                    <a:pt x="5503" y="1753"/>
                    <a:pt x="5553" y="1430"/>
                    <a:pt x="5454" y="1108"/>
                  </a:cubicBezTo>
                  <a:cubicBezTo>
                    <a:pt x="5330" y="811"/>
                    <a:pt x="5082" y="513"/>
                    <a:pt x="4760" y="364"/>
                  </a:cubicBezTo>
                  <a:cubicBezTo>
                    <a:pt x="4280" y="156"/>
                    <a:pt x="3818" y="0"/>
                    <a:pt x="325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66" name="Google Shape;266;p2"/>
            <p:cNvSpPr/>
            <p:nvPr/>
          </p:nvSpPr>
          <p:spPr>
            <a:xfrm>
              <a:off x="3892450" y="289975"/>
              <a:ext cx="115300" cy="78625"/>
            </a:xfrm>
            <a:custGeom>
              <a:avLst/>
              <a:gdLst/>
              <a:ahLst/>
              <a:cxnLst/>
              <a:rect l="l" t="t" r="r" b="b"/>
              <a:pathLst>
                <a:path w="4612" h="3145" extrusionOk="0">
                  <a:moveTo>
                    <a:pt x="2727" y="1"/>
                  </a:moveTo>
                  <a:cubicBezTo>
                    <a:pt x="2107" y="75"/>
                    <a:pt x="1661" y="323"/>
                    <a:pt x="1141" y="571"/>
                  </a:cubicBezTo>
                  <a:cubicBezTo>
                    <a:pt x="595" y="843"/>
                    <a:pt x="347" y="1240"/>
                    <a:pt x="124" y="1686"/>
                  </a:cubicBezTo>
                  <a:cubicBezTo>
                    <a:pt x="50" y="1810"/>
                    <a:pt x="0" y="1959"/>
                    <a:pt x="99" y="2058"/>
                  </a:cubicBezTo>
                  <a:cubicBezTo>
                    <a:pt x="149" y="2108"/>
                    <a:pt x="248" y="2132"/>
                    <a:pt x="273" y="2207"/>
                  </a:cubicBezTo>
                  <a:cubicBezTo>
                    <a:pt x="273" y="2256"/>
                    <a:pt x="273" y="2306"/>
                    <a:pt x="248" y="2331"/>
                  </a:cubicBezTo>
                  <a:cubicBezTo>
                    <a:pt x="174" y="2455"/>
                    <a:pt x="149" y="2603"/>
                    <a:pt x="298" y="2678"/>
                  </a:cubicBezTo>
                  <a:cubicBezTo>
                    <a:pt x="340" y="2699"/>
                    <a:pt x="390" y="2706"/>
                    <a:pt x="444" y="2706"/>
                  </a:cubicBezTo>
                  <a:cubicBezTo>
                    <a:pt x="518" y="2706"/>
                    <a:pt x="598" y="2692"/>
                    <a:pt x="670" y="2678"/>
                  </a:cubicBezTo>
                  <a:cubicBezTo>
                    <a:pt x="732" y="2678"/>
                    <a:pt x="806" y="2665"/>
                    <a:pt x="871" y="2665"/>
                  </a:cubicBezTo>
                  <a:cubicBezTo>
                    <a:pt x="936" y="2665"/>
                    <a:pt x="992" y="2678"/>
                    <a:pt x="1017" y="2727"/>
                  </a:cubicBezTo>
                  <a:cubicBezTo>
                    <a:pt x="1116" y="2827"/>
                    <a:pt x="1017" y="2951"/>
                    <a:pt x="1041" y="3050"/>
                  </a:cubicBezTo>
                  <a:cubicBezTo>
                    <a:pt x="1077" y="3103"/>
                    <a:pt x="1190" y="3144"/>
                    <a:pt x="1325" y="3144"/>
                  </a:cubicBezTo>
                  <a:cubicBezTo>
                    <a:pt x="1377" y="3144"/>
                    <a:pt x="1432" y="3138"/>
                    <a:pt x="1488" y="3124"/>
                  </a:cubicBezTo>
                  <a:cubicBezTo>
                    <a:pt x="2479" y="3000"/>
                    <a:pt x="3446" y="2579"/>
                    <a:pt x="4239" y="2058"/>
                  </a:cubicBezTo>
                  <a:cubicBezTo>
                    <a:pt x="4388" y="1959"/>
                    <a:pt x="4562" y="1810"/>
                    <a:pt x="4487" y="1686"/>
                  </a:cubicBezTo>
                  <a:cubicBezTo>
                    <a:pt x="4462" y="1612"/>
                    <a:pt x="4338" y="1587"/>
                    <a:pt x="4215" y="1562"/>
                  </a:cubicBezTo>
                  <a:cubicBezTo>
                    <a:pt x="4091" y="1513"/>
                    <a:pt x="3967" y="1488"/>
                    <a:pt x="3967" y="1389"/>
                  </a:cubicBezTo>
                  <a:cubicBezTo>
                    <a:pt x="3967" y="1314"/>
                    <a:pt x="4066" y="1240"/>
                    <a:pt x="4190" y="1190"/>
                  </a:cubicBezTo>
                  <a:cubicBezTo>
                    <a:pt x="4314" y="1141"/>
                    <a:pt x="4438" y="1116"/>
                    <a:pt x="4512" y="1017"/>
                  </a:cubicBezTo>
                  <a:cubicBezTo>
                    <a:pt x="4611" y="943"/>
                    <a:pt x="4586" y="769"/>
                    <a:pt x="4487" y="719"/>
                  </a:cubicBezTo>
                  <a:cubicBezTo>
                    <a:pt x="4438" y="695"/>
                    <a:pt x="4363" y="645"/>
                    <a:pt x="4314" y="645"/>
                  </a:cubicBezTo>
                  <a:cubicBezTo>
                    <a:pt x="4091" y="620"/>
                    <a:pt x="3892" y="571"/>
                    <a:pt x="3719" y="521"/>
                  </a:cubicBezTo>
                  <a:cubicBezTo>
                    <a:pt x="3644" y="521"/>
                    <a:pt x="3595" y="496"/>
                    <a:pt x="3595" y="472"/>
                  </a:cubicBezTo>
                  <a:cubicBezTo>
                    <a:pt x="3545" y="397"/>
                    <a:pt x="3744" y="348"/>
                    <a:pt x="3818" y="248"/>
                  </a:cubicBezTo>
                  <a:cubicBezTo>
                    <a:pt x="3843" y="149"/>
                    <a:pt x="3719" y="100"/>
                    <a:pt x="3595" y="75"/>
                  </a:cubicBezTo>
                  <a:cubicBezTo>
                    <a:pt x="3273" y="1"/>
                    <a:pt x="2975" y="1"/>
                    <a:pt x="272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67" name="Google Shape;267;p2"/>
            <p:cNvSpPr/>
            <p:nvPr/>
          </p:nvSpPr>
          <p:spPr>
            <a:xfrm>
              <a:off x="3935925" y="302250"/>
              <a:ext cx="4275" cy="3300"/>
            </a:xfrm>
            <a:custGeom>
              <a:avLst/>
              <a:gdLst/>
              <a:ahLst/>
              <a:cxnLst/>
              <a:rect l="l" t="t" r="r" b="b"/>
              <a:pathLst>
                <a:path w="171" h="132" extrusionOk="0">
                  <a:moveTo>
                    <a:pt x="93" y="1"/>
                  </a:moveTo>
                  <a:cubicBezTo>
                    <a:pt x="48" y="1"/>
                    <a:pt x="1" y="45"/>
                    <a:pt x="21" y="107"/>
                  </a:cubicBezTo>
                  <a:cubicBezTo>
                    <a:pt x="46" y="107"/>
                    <a:pt x="46" y="131"/>
                    <a:pt x="121" y="131"/>
                  </a:cubicBezTo>
                  <a:cubicBezTo>
                    <a:pt x="170" y="107"/>
                    <a:pt x="170" y="7"/>
                    <a:pt x="121" y="7"/>
                  </a:cubicBezTo>
                  <a:cubicBezTo>
                    <a:pt x="112" y="3"/>
                    <a:pt x="102" y="1"/>
                    <a:pt x="9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8" name="Google Shape;268;p2"/>
            <p:cNvSpPr/>
            <p:nvPr/>
          </p:nvSpPr>
          <p:spPr>
            <a:xfrm>
              <a:off x="3905100" y="326475"/>
              <a:ext cx="3875" cy="2450"/>
            </a:xfrm>
            <a:custGeom>
              <a:avLst/>
              <a:gdLst/>
              <a:ahLst/>
              <a:cxnLst/>
              <a:rect l="l" t="t" r="r" b="b"/>
              <a:pathLst>
                <a:path w="155" h="98" extrusionOk="0">
                  <a:moveTo>
                    <a:pt x="73" y="1"/>
                  </a:moveTo>
                  <a:cubicBezTo>
                    <a:pt x="48" y="1"/>
                    <a:pt x="24" y="9"/>
                    <a:pt x="15" y="28"/>
                  </a:cubicBezTo>
                  <a:cubicBezTo>
                    <a:pt x="0" y="71"/>
                    <a:pt x="36" y="98"/>
                    <a:pt x="74" y="98"/>
                  </a:cubicBezTo>
                  <a:cubicBezTo>
                    <a:pt x="101" y="98"/>
                    <a:pt x="128" y="84"/>
                    <a:pt x="139" y="53"/>
                  </a:cubicBezTo>
                  <a:cubicBezTo>
                    <a:pt x="154" y="22"/>
                    <a:pt x="113" y="1"/>
                    <a:pt x="7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9" name="Google Shape;269;p2"/>
            <p:cNvSpPr/>
            <p:nvPr/>
          </p:nvSpPr>
          <p:spPr>
            <a:xfrm>
              <a:off x="3958750" y="300775"/>
              <a:ext cx="12425" cy="7400"/>
            </a:xfrm>
            <a:custGeom>
              <a:avLst/>
              <a:gdLst/>
              <a:ahLst/>
              <a:cxnLst/>
              <a:rect l="l" t="t" r="r" b="b"/>
              <a:pathLst>
                <a:path w="497" h="296" extrusionOk="0">
                  <a:moveTo>
                    <a:pt x="263" y="0"/>
                  </a:moveTo>
                  <a:cubicBezTo>
                    <a:pt x="172" y="0"/>
                    <a:pt x="94" y="53"/>
                    <a:pt x="75" y="91"/>
                  </a:cubicBezTo>
                  <a:cubicBezTo>
                    <a:pt x="1" y="166"/>
                    <a:pt x="75" y="265"/>
                    <a:pt x="174" y="289"/>
                  </a:cubicBezTo>
                  <a:cubicBezTo>
                    <a:pt x="196" y="294"/>
                    <a:pt x="218" y="296"/>
                    <a:pt x="240" y="296"/>
                  </a:cubicBezTo>
                  <a:cubicBezTo>
                    <a:pt x="339" y="296"/>
                    <a:pt x="427" y="252"/>
                    <a:pt x="447" y="190"/>
                  </a:cubicBezTo>
                  <a:cubicBezTo>
                    <a:pt x="497" y="91"/>
                    <a:pt x="447" y="42"/>
                    <a:pt x="348" y="17"/>
                  </a:cubicBezTo>
                  <a:cubicBezTo>
                    <a:pt x="319" y="5"/>
                    <a:pt x="290" y="0"/>
                    <a:pt x="26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70" name="Google Shape;270;p2"/>
            <p:cNvSpPr/>
            <p:nvPr/>
          </p:nvSpPr>
          <p:spPr>
            <a:xfrm>
              <a:off x="3915725" y="334075"/>
              <a:ext cx="12350" cy="7100"/>
            </a:xfrm>
            <a:custGeom>
              <a:avLst/>
              <a:gdLst/>
              <a:ahLst/>
              <a:cxnLst/>
              <a:rect l="l" t="t" r="r" b="b"/>
              <a:pathLst>
                <a:path w="494" h="284" extrusionOk="0">
                  <a:moveTo>
                    <a:pt x="267" y="1"/>
                  </a:moveTo>
                  <a:cubicBezTo>
                    <a:pt x="190" y="1"/>
                    <a:pt x="109" y="31"/>
                    <a:pt x="61" y="98"/>
                  </a:cubicBezTo>
                  <a:cubicBezTo>
                    <a:pt x="1" y="218"/>
                    <a:pt x="113" y="283"/>
                    <a:pt x="234" y="283"/>
                  </a:cubicBezTo>
                  <a:cubicBezTo>
                    <a:pt x="312" y="283"/>
                    <a:pt x="394" y="256"/>
                    <a:pt x="433" y="197"/>
                  </a:cubicBezTo>
                  <a:cubicBezTo>
                    <a:pt x="493" y="75"/>
                    <a:pt x="387" y="1"/>
                    <a:pt x="26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71" name="Google Shape;271;p2"/>
            <p:cNvSpPr/>
            <p:nvPr/>
          </p:nvSpPr>
          <p:spPr>
            <a:xfrm>
              <a:off x="3914125" y="309100"/>
              <a:ext cx="8700" cy="6800"/>
            </a:xfrm>
            <a:custGeom>
              <a:avLst/>
              <a:gdLst/>
              <a:ahLst/>
              <a:cxnLst/>
              <a:rect l="l" t="t" r="r" b="b"/>
              <a:pathLst>
                <a:path w="348" h="272" extrusionOk="0">
                  <a:moveTo>
                    <a:pt x="188" y="0"/>
                  </a:moveTo>
                  <a:cubicBezTo>
                    <a:pt x="176" y="0"/>
                    <a:pt x="163" y="1"/>
                    <a:pt x="150" y="4"/>
                  </a:cubicBezTo>
                  <a:cubicBezTo>
                    <a:pt x="51" y="54"/>
                    <a:pt x="1" y="103"/>
                    <a:pt x="1" y="178"/>
                  </a:cubicBezTo>
                  <a:cubicBezTo>
                    <a:pt x="19" y="231"/>
                    <a:pt x="75" y="272"/>
                    <a:pt x="143" y="272"/>
                  </a:cubicBezTo>
                  <a:cubicBezTo>
                    <a:pt x="169" y="272"/>
                    <a:pt x="196" y="266"/>
                    <a:pt x="224" y="252"/>
                  </a:cubicBezTo>
                  <a:cubicBezTo>
                    <a:pt x="274" y="227"/>
                    <a:pt x="348" y="202"/>
                    <a:pt x="348" y="128"/>
                  </a:cubicBezTo>
                  <a:cubicBezTo>
                    <a:pt x="348" y="84"/>
                    <a:pt x="289" y="0"/>
                    <a:pt x="18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72" name="Google Shape;272;p2"/>
            <p:cNvSpPr/>
            <p:nvPr/>
          </p:nvSpPr>
          <p:spPr>
            <a:xfrm>
              <a:off x="3949850" y="324525"/>
              <a:ext cx="9825" cy="5850"/>
            </a:xfrm>
            <a:custGeom>
              <a:avLst/>
              <a:gdLst/>
              <a:ahLst/>
              <a:cxnLst/>
              <a:rect l="l" t="t" r="r" b="b"/>
              <a:pathLst>
                <a:path w="393" h="234" extrusionOk="0">
                  <a:moveTo>
                    <a:pt x="224" y="1"/>
                  </a:moveTo>
                  <a:cubicBezTo>
                    <a:pt x="164" y="1"/>
                    <a:pt x="98" y="25"/>
                    <a:pt x="59" y="83"/>
                  </a:cubicBezTo>
                  <a:cubicBezTo>
                    <a:pt x="1" y="171"/>
                    <a:pt x="89" y="233"/>
                    <a:pt x="182" y="233"/>
                  </a:cubicBezTo>
                  <a:cubicBezTo>
                    <a:pt x="246" y="233"/>
                    <a:pt x="312" y="204"/>
                    <a:pt x="332" y="133"/>
                  </a:cubicBezTo>
                  <a:cubicBezTo>
                    <a:pt x="392" y="58"/>
                    <a:pt x="316" y="1"/>
                    <a:pt x="22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73" name="Google Shape;273;p2"/>
            <p:cNvSpPr/>
            <p:nvPr/>
          </p:nvSpPr>
          <p:spPr>
            <a:xfrm>
              <a:off x="3987650" y="319600"/>
              <a:ext cx="10700" cy="6125"/>
            </a:xfrm>
            <a:custGeom>
              <a:avLst/>
              <a:gdLst/>
              <a:ahLst/>
              <a:cxnLst/>
              <a:rect l="l" t="t" r="r" b="b"/>
              <a:pathLst>
                <a:path w="428" h="245" extrusionOk="0">
                  <a:moveTo>
                    <a:pt x="228" y="1"/>
                  </a:moveTo>
                  <a:cubicBezTo>
                    <a:pt x="164" y="1"/>
                    <a:pt x="97" y="25"/>
                    <a:pt x="59" y="82"/>
                  </a:cubicBezTo>
                  <a:cubicBezTo>
                    <a:pt x="1" y="185"/>
                    <a:pt x="99" y="244"/>
                    <a:pt x="204" y="244"/>
                  </a:cubicBezTo>
                  <a:cubicBezTo>
                    <a:pt x="276" y="244"/>
                    <a:pt x="352" y="217"/>
                    <a:pt x="382" y="156"/>
                  </a:cubicBezTo>
                  <a:cubicBezTo>
                    <a:pt x="428" y="64"/>
                    <a:pt x="332" y="1"/>
                    <a:pt x="22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74" name="Google Shape;274;p2"/>
            <p:cNvSpPr/>
            <p:nvPr/>
          </p:nvSpPr>
          <p:spPr>
            <a:xfrm>
              <a:off x="3951475" y="347500"/>
              <a:ext cx="10700" cy="6550"/>
            </a:xfrm>
            <a:custGeom>
              <a:avLst/>
              <a:gdLst/>
              <a:ahLst/>
              <a:cxnLst/>
              <a:rect l="l" t="t" r="r" b="b"/>
              <a:pathLst>
                <a:path w="428" h="262" extrusionOk="0">
                  <a:moveTo>
                    <a:pt x="219" y="0"/>
                  </a:moveTo>
                  <a:cubicBezTo>
                    <a:pt x="152" y="0"/>
                    <a:pt x="82" y="25"/>
                    <a:pt x="44" y="81"/>
                  </a:cubicBezTo>
                  <a:cubicBezTo>
                    <a:pt x="1" y="197"/>
                    <a:pt x="83" y="262"/>
                    <a:pt x="179" y="262"/>
                  </a:cubicBezTo>
                  <a:cubicBezTo>
                    <a:pt x="249" y="262"/>
                    <a:pt x="325" y="228"/>
                    <a:pt x="366" y="156"/>
                  </a:cubicBezTo>
                  <a:cubicBezTo>
                    <a:pt x="427" y="64"/>
                    <a:pt x="328" y="0"/>
                    <a:pt x="21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75" name="Google Shape;275;p2"/>
            <p:cNvSpPr/>
            <p:nvPr/>
          </p:nvSpPr>
          <p:spPr>
            <a:xfrm>
              <a:off x="3934325" y="338725"/>
              <a:ext cx="12700" cy="7375"/>
            </a:xfrm>
            <a:custGeom>
              <a:avLst/>
              <a:gdLst/>
              <a:ahLst/>
              <a:cxnLst/>
              <a:rect l="l" t="t" r="r" b="b"/>
              <a:pathLst>
                <a:path w="508" h="295" extrusionOk="0">
                  <a:moveTo>
                    <a:pt x="275" y="1"/>
                  </a:moveTo>
                  <a:cubicBezTo>
                    <a:pt x="195" y="1"/>
                    <a:pt x="109" y="33"/>
                    <a:pt x="61" y="110"/>
                  </a:cubicBezTo>
                  <a:cubicBezTo>
                    <a:pt x="0" y="216"/>
                    <a:pt x="115" y="294"/>
                    <a:pt x="236" y="294"/>
                  </a:cubicBezTo>
                  <a:cubicBezTo>
                    <a:pt x="313" y="294"/>
                    <a:pt x="394" y="262"/>
                    <a:pt x="432" y="184"/>
                  </a:cubicBezTo>
                  <a:cubicBezTo>
                    <a:pt x="508" y="79"/>
                    <a:pt x="399" y="1"/>
                    <a:pt x="27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76" name="Google Shape;276;p2"/>
            <p:cNvSpPr/>
            <p:nvPr/>
          </p:nvSpPr>
          <p:spPr>
            <a:xfrm>
              <a:off x="3970375" y="334075"/>
              <a:ext cx="11625" cy="6775"/>
            </a:xfrm>
            <a:custGeom>
              <a:avLst/>
              <a:gdLst/>
              <a:ahLst/>
              <a:cxnLst/>
              <a:rect l="l" t="t" r="r" b="b"/>
              <a:pathLst>
                <a:path w="465" h="271" extrusionOk="0">
                  <a:moveTo>
                    <a:pt x="249" y="1"/>
                  </a:moveTo>
                  <a:cubicBezTo>
                    <a:pt x="180" y="1"/>
                    <a:pt x="110" y="31"/>
                    <a:pt x="81" y="98"/>
                  </a:cubicBezTo>
                  <a:cubicBezTo>
                    <a:pt x="0" y="195"/>
                    <a:pt x="109" y="271"/>
                    <a:pt x="229" y="271"/>
                  </a:cubicBezTo>
                  <a:cubicBezTo>
                    <a:pt x="293" y="271"/>
                    <a:pt x="360" y="249"/>
                    <a:pt x="403" y="197"/>
                  </a:cubicBezTo>
                  <a:cubicBezTo>
                    <a:pt x="464" y="75"/>
                    <a:pt x="358" y="1"/>
                    <a:pt x="24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77" name="Google Shape;277;p2"/>
            <p:cNvSpPr/>
            <p:nvPr/>
          </p:nvSpPr>
          <p:spPr>
            <a:xfrm>
              <a:off x="3922800" y="363375"/>
              <a:ext cx="10575" cy="7400"/>
            </a:xfrm>
            <a:custGeom>
              <a:avLst/>
              <a:gdLst/>
              <a:ahLst/>
              <a:cxnLst/>
              <a:rect l="l" t="t" r="r" b="b"/>
              <a:pathLst>
                <a:path w="423" h="296" extrusionOk="0">
                  <a:moveTo>
                    <a:pt x="229" y="0"/>
                  </a:moveTo>
                  <a:cubicBezTo>
                    <a:pt x="148" y="0"/>
                    <a:pt x="70" y="58"/>
                    <a:pt x="51" y="116"/>
                  </a:cubicBezTo>
                  <a:cubicBezTo>
                    <a:pt x="1" y="165"/>
                    <a:pt x="51" y="264"/>
                    <a:pt x="150" y="289"/>
                  </a:cubicBezTo>
                  <a:cubicBezTo>
                    <a:pt x="167" y="294"/>
                    <a:pt x="186" y="296"/>
                    <a:pt x="204" y="296"/>
                  </a:cubicBezTo>
                  <a:cubicBezTo>
                    <a:pt x="290" y="296"/>
                    <a:pt x="377" y="251"/>
                    <a:pt x="398" y="190"/>
                  </a:cubicBezTo>
                  <a:cubicBezTo>
                    <a:pt x="422" y="116"/>
                    <a:pt x="398" y="41"/>
                    <a:pt x="298" y="17"/>
                  </a:cubicBezTo>
                  <a:cubicBezTo>
                    <a:pt x="276" y="5"/>
                    <a:pt x="252"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278" name="Google Shape;278;p2"/>
          <p:cNvGrpSpPr/>
          <p:nvPr/>
        </p:nvGrpSpPr>
        <p:grpSpPr>
          <a:xfrm rot="2700000">
            <a:off x="7610274" y="1855478"/>
            <a:ext cx="657380" cy="487207"/>
            <a:chOff x="3748050" y="180275"/>
            <a:chExt cx="394800" cy="292600"/>
          </a:xfrm>
        </p:grpSpPr>
        <p:sp>
          <p:nvSpPr>
            <p:cNvPr id="279" name="Google Shape;279;p2"/>
            <p:cNvSpPr/>
            <p:nvPr/>
          </p:nvSpPr>
          <p:spPr>
            <a:xfrm>
              <a:off x="3896775" y="358500"/>
              <a:ext cx="66975" cy="114375"/>
            </a:xfrm>
            <a:custGeom>
              <a:avLst/>
              <a:gdLst/>
              <a:ahLst/>
              <a:cxnLst/>
              <a:rect l="l" t="t" r="r" b="b"/>
              <a:pathLst>
                <a:path w="2679" h="4575" extrusionOk="0">
                  <a:moveTo>
                    <a:pt x="2292" y="1"/>
                  </a:moveTo>
                  <a:cubicBezTo>
                    <a:pt x="2137" y="1"/>
                    <a:pt x="1948" y="192"/>
                    <a:pt x="1860" y="333"/>
                  </a:cubicBezTo>
                  <a:cubicBezTo>
                    <a:pt x="1736" y="557"/>
                    <a:pt x="1711" y="755"/>
                    <a:pt x="1662" y="978"/>
                  </a:cubicBezTo>
                  <a:cubicBezTo>
                    <a:pt x="1463" y="1474"/>
                    <a:pt x="1116" y="2044"/>
                    <a:pt x="720" y="2565"/>
                  </a:cubicBezTo>
                  <a:cubicBezTo>
                    <a:pt x="546" y="2812"/>
                    <a:pt x="348" y="3060"/>
                    <a:pt x="199" y="3308"/>
                  </a:cubicBezTo>
                  <a:cubicBezTo>
                    <a:pt x="75" y="3556"/>
                    <a:pt x="1" y="3854"/>
                    <a:pt x="75" y="4101"/>
                  </a:cubicBezTo>
                  <a:cubicBezTo>
                    <a:pt x="174" y="4349"/>
                    <a:pt x="447" y="4572"/>
                    <a:pt x="794" y="4572"/>
                  </a:cubicBezTo>
                  <a:cubicBezTo>
                    <a:pt x="815" y="4574"/>
                    <a:pt x="836" y="4575"/>
                    <a:pt x="857" y="4575"/>
                  </a:cubicBezTo>
                  <a:cubicBezTo>
                    <a:pt x="1163" y="4575"/>
                    <a:pt x="1504" y="4409"/>
                    <a:pt x="1736" y="4201"/>
                  </a:cubicBezTo>
                  <a:cubicBezTo>
                    <a:pt x="1984" y="3978"/>
                    <a:pt x="2108" y="3705"/>
                    <a:pt x="2207" y="3457"/>
                  </a:cubicBezTo>
                  <a:cubicBezTo>
                    <a:pt x="2455" y="2788"/>
                    <a:pt x="2554" y="2094"/>
                    <a:pt x="2604" y="1449"/>
                  </a:cubicBezTo>
                  <a:cubicBezTo>
                    <a:pt x="2653" y="978"/>
                    <a:pt x="2678" y="507"/>
                    <a:pt x="2455" y="110"/>
                  </a:cubicBezTo>
                  <a:cubicBezTo>
                    <a:pt x="2412" y="32"/>
                    <a:pt x="2355" y="1"/>
                    <a:pt x="229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80" name="Google Shape;280;p2"/>
            <p:cNvSpPr/>
            <p:nvPr/>
          </p:nvSpPr>
          <p:spPr>
            <a:xfrm>
              <a:off x="3920325" y="370950"/>
              <a:ext cx="41550" cy="52925"/>
            </a:xfrm>
            <a:custGeom>
              <a:avLst/>
              <a:gdLst/>
              <a:ahLst/>
              <a:cxnLst/>
              <a:rect l="l" t="t" r="r" b="b"/>
              <a:pathLst>
                <a:path w="1662" h="2117" extrusionOk="0">
                  <a:moveTo>
                    <a:pt x="1327" y="0"/>
                  </a:moveTo>
                  <a:cubicBezTo>
                    <a:pt x="1115" y="0"/>
                    <a:pt x="937" y="151"/>
                    <a:pt x="893" y="282"/>
                  </a:cubicBezTo>
                  <a:cubicBezTo>
                    <a:pt x="794" y="530"/>
                    <a:pt x="695" y="777"/>
                    <a:pt x="571" y="1050"/>
                  </a:cubicBezTo>
                  <a:cubicBezTo>
                    <a:pt x="422" y="1422"/>
                    <a:pt x="249" y="1744"/>
                    <a:pt x="1" y="2116"/>
                  </a:cubicBezTo>
                  <a:cubicBezTo>
                    <a:pt x="373" y="1843"/>
                    <a:pt x="596" y="1496"/>
                    <a:pt x="794" y="1125"/>
                  </a:cubicBezTo>
                  <a:cubicBezTo>
                    <a:pt x="844" y="1372"/>
                    <a:pt x="868" y="1596"/>
                    <a:pt x="868" y="1843"/>
                  </a:cubicBezTo>
                  <a:cubicBezTo>
                    <a:pt x="918" y="1521"/>
                    <a:pt x="1042" y="1224"/>
                    <a:pt x="1240" y="951"/>
                  </a:cubicBezTo>
                  <a:cubicBezTo>
                    <a:pt x="1315" y="1125"/>
                    <a:pt x="1414" y="1348"/>
                    <a:pt x="1563" y="1496"/>
                  </a:cubicBezTo>
                  <a:cubicBezTo>
                    <a:pt x="1414" y="1323"/>
                    <a:pt x="1488" y="951"/>
                    <a:pt x="1513" y="728"/>
                  </a:cubicBezTo>
                  <a:cubicBezTo>
                    <a:pt x="1513" y="579"/>
                    <a:pt x="1662" y="83"/>
                    <a:pt x="1414" y="9"/>
                  </a:cubicBezTo>
                  <a:cubicBezTo>
                    <a:pt x="1384" y="3"/>
                    <a:pt x="1355" y="0"/>
                    <a:pt x="1327"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281" name="Google Shape;281;p2"/>
            <p:cNvSpPr/>
            <p:nvPr/>
          </p:nvSpPr>
          <p:spPr>
            <a:xfrm>
              <a:off x="3832950" y="360775"/>
              <a:ext cx="114675" cy="96675"/>
            </a:xfrm>
            <a:custGeom>
              <a:avLst/>
              <a:gdLst/>
              <a:ahLst/>
              <a:cxnLst/>
              <a:rect l="l" t="t" r="r" b="b"/>
              <a:pathLst>
                <a:path w="4587" h="3867" extrusionOk="0">
                  <a:moveTo>
                    <a:pt x="4371" y="0"/>
                  </a:moveTo>
                  <a:cubicBezTo>
                    <a:pt x="4333" y="0"/>
                    <a:pt x="4296" y="7"/>
                    <a:pt x="4264" y="19"/>
                  </a:cubicBezTo>
                  <a:cubicBezTo>
                    <a:pt x="4240" y="19"/>
                    <a:pt x="4215" y="44"/>
                    <a:pt x="4165" y="44"/>
                  </a:cubicBezTo>
                  <a:cubicBezTo>
                    <a:pt x="3967" y="168"/>
                    <a:pt x="3744" y="267"/>
                    <a:pt x="3570" y="416"/>
                  </a:cubicBezTo>
                  <a:cubicBezTo>
                    <a:pt x="3397" y="590"/>
                    <a:pt x="3174" y="763"/>
                    <a:pt x="3000" y="912"/>
                  </a:cubicBezTo>
                  <a:cubicBezTo>
                    <a:pt x="2603" y="1284"/>
                    <a:pt x="2157" y="1606"/>
                    <a:pt x="1736" y="1879"/>
                  </a:cubicBezTo>
                  <a:cubicBezTo>
                    <a:pt x="1190" y="2226"/>
                    <a:pt x="645" y="2523"/>
                    <a:pt x="273" y="2969"/>
                  </a:cubicBezTo>
                  <a:cubicBezTo>
                    <a:pt x="124" y="3143"/>
                    <a:pt x="0" y="3366"/>
                    <a:pt x="75" y="3564"/>
                  </a:cubicBezTo>
                  <a:cubicBezTo>
                    <a:pt x="149" y="3688"/>
                    <a:pt x="273" y="3738"/>
                    <a:pt x="422" y="3812"/>
                  </a:cubicBezTo>
                  <a:cubicBezTo>
                    <a:pt x="535" y="3850"/>
                    <a:pt x="659" y="3867"/>
                    <a:pt x="788" y="3867"/>
                  </a:cubicBezTo>
                  <a:cubicBezTo>
                    <a:pt x="1085" y="3867"/>
                    <a:pt x="1410" y="3777"/>
                    <a:pt x="1686" y="3639"/>
                  </a:cubicBezTo>
                  <a:cubicBezTo>
                    <a:pt x="2108" y="3465"/>
                    <a:pt x="2405" y="3192"/>
                    <a:pt x="2678" y="2895"/>
                  </a:cubicBezTo>
                  <a:cubicBezTo>
                    <a:pt x="3223" y="2399"/>
                    <a:pt x="3645" y="1854"/>
                    <a:pt x="3992" y="1259"/>
                  </a:cubicBezTo>
                  <a:cubicBezTo>
                    <a:pt x="4165" y="986"/>
                    <a:pt x="4264" y="664"/>
                    <a:pt x="4413" y="391"/>
                  </a:cubicBezTo>
                  <a:cubicBezTo>
                    <a:pt x="4463" y="342"/>
                    <a:pt x="4587" y="242"/>
                    <a:pt x="4587" y="143"/>
                  </a:cubicBezTo>
                  <a:cubicBezTo>
                    <a:pt x="4587" y="51"/>
                    <a:pt x="4477" y="0"/>
                    <a:pt x="437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82" name="Google Shape;282;p2"/>
            <p:cNvSpPr/>
            <p:nvPr/>
          </p:nvSpPr>
          <p:spPr>
            <a:xfrm>
              <a:off x="3886875" y="368075"/>
              <a:ext cx="58275" cy="52075"/>
            </a:xfrm>
            <a:custGeom>
              <a:avLst/>
              <a:gdLst/>
              <a:ahLst/>
              <a:cxnLst/>
              <a:rect l="l" t="t" r="r" b="b"/>
              <a:pathLst>
                <a:path w="2331" h="2083" extrusionOk="0">
                  <a:moveTo>
                    <a:pt x="2206" y="0"/>
                  </a:moveTo>
                  <a:cubicBezTo>
                    <a:pt x="1711" y="74"/>
                    <a:pt x="1190" y="471"/>
                    <a:pt x="843" y="793"/>
                  </a:cubicBezTo>
                  <a:cubicBezTo>
                    <a:pt x="570" y="1041"/>
                    <a:pt x="273" y="1240"/>
                    <a:pt x="0" y="1487"/>
                  </a:cubicBezTo>
                  <a:cubicBezTo>
                    <a:pt x="322" y="1339"/>
                    <a:pt x="620" y="1165"/>
                    <a:pt x="942" y="967"/>
                  </a:cubicBezTo>
                  <a:lnTo>
                    <a:pt x="942" y="967"/>
                  </a:lnTo>
                  <a:cubicBezTo>
                    <a:pt x="645" y="1314"/>
                    <a:pt x="372" y="1611"/>
                    <a:pt x="75" y="1958"/>
                  </a:cubicBezTo>
                  <a:cubicBezTo>
                    <a:pt x="397" y="1686"/>
                    <a:pt x="744" y="1438"/>
                    <a:pt x="1116" y="1190"/>
                  </a:cubicBezTo>
                  <a:lnTo>
                    <a:pt x="1116" y="1190"/>
                  </a:lnTo>
                  <a:cubicBezTo>
                    <a:pt x="1017" y="1487"/>
                    <a:pt x="868" y="1785"/>
                    <a:pt x="719" y="2082"/>
                  </a:cubicBezTo>
                  <a:cubicBezTo>
                    <a:pt x="1388" y="1487"/>
                    <a:pt x="1859" y="793"/>
                    <a:pt x="2306" y="74"/>
                  </a:cubicBezTo>
                  <a:cubicBezTo>
                    <a:pt x="2306" y="74"/>
                    <a:pt x="2330" y="50"/>
                    <a:pt x="2306" y="50"/>
                  </a:cubicBezTo>
                  <a:cubicBezTo>
                    <a:pt x="2306" y="0"/>
                    <a:pt x="2231" y="0"/>
                    <a:pt x="2206"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283" name="Google Shape;283;p2"/>
            <p:cNvSpPr/>
            <p:nvPr/>
          </p:nvSpPr>
          <p:spPr>
            <a:xfrm>
              <a:off x="3971150" y="346325"/>
              <a:ext cx="98575" cy="76925"/>
            </a:xfrm>
            <a:custGeom>
              <a:avLst/>
              <a:gdLst/>
              <a:ahLst/>
              <a:cxnLst/>
              <a:rect l="l" t="t" r="r" b="b"/>
              <a:pathLst>
                <a:path w="3943" h="3077" extrusionOk="0">
                  <a:moveTo>
                    <a:pt x="666" y="1"/>
                  </a:moveTo>
                  <a:cubicBezTo>
                    <a:pt x="651" y="1"/>
                    <a:pt x="636" y="1"/>
                    <a:pt x="620" y="2"/>
                  </a:cubicBezTo>
                  <a:cubicBezTo>
                    <a:pt x="1" y="27"/>
                    <a:pt x="620" y="1168"/>
                    <a:pt x="719" y="1341"/>
                  </a:cubicBezTo>
                  <a:cubicBezTo>
                    <a:pt x="819" y="1564"/>
                    <a:pt x="943" y="1812"/>
                    <a:pt x="1091" y="2035"/>
                  </a:cubicBezTo>
                  <a:cubicBezTo>
                    <a:pt x="1414" y="2432"/>
                    <a:pt x="1860" y="2779"/>
                    <a:pt x="2430" y="2952"/>
                  </a:cubicBezTo>
                  <a:cubicBezTo>
                    <a:pt x="2603" y="3027"/>
                    <a:pt x="2802" y="3076"/>
                    <a:pt x="3025" y="3076"/>
                  </a:cubicBezTo>
                  <a:cubicBezTo>
                    <a:pt x="3198" y="3076"/>
                    <a:pt x="3446" y="3052"/>
                    <a:pt x="3595" y="2928"/>
                  </a:cubicBezTo>
                  <a:cubicBezTo>
                    <a:pt x="3893" y="2704"/>
                    <a:pt x="3942" y="2407"/>
                    <a:pt x="3818" y="2159"/>
                  </a:cubicBezTo>
                  <a:cubicBezTo>
                    <a:pt x="3694" y="1886"/>
                    <a:pt x="3446" y="1713"/>
                    <a:pt x="3198" y="1564"/>
                  </a:cubicBezTo>
                  <a:cubicBezTo>
                    <a:pt x="2901" y="1316"/>
                    <a:pt x="2579" y="1093"/>
                    <a:pt x="2207" y="920"/>
                  </a:cubicBezTo>
                  <a:cubicBezTo>
                    <a:pt x="1934" y="697"/>
                    <a:pt x="1661" y="498"/>
                    <a:pt x="1339" y="325"/>
                  </a:cubicBezTo>
                  <a:cubicBezTo>
                    <a:pt x="1151" y="207"/>
                    <a:pt x="941" y="1"/>
                    <a:pt x="66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84" name="Google Shape;284;p2"/>
            <p:cNvSpPr/>
            <p:nvPr/>
          </p:nvSpPr>
          <p:spPr>
            <a:xfrm>
              <a:off x="3960000" y="353700"/>
              <a:ext cx="59525" cy="87275"/>
            </a:xfrm>
            <a:custGeom>
              <a:avLst/>
              <a:gdLst/>
              <a:ahLst/>
              <a:cxnLst/>
              <a:rect l="l" t="t" r="r" b="b"/>
              <a:pathLst>
                <a:path w="2381" h="3491" extrusionOk="0">
                  <a:moveTo>
                    <a:pt x="623" y="0"/>
                  </a:moveTo>
                  <a:cubicBezTo>
                    <a:pt x="394" y="0"/>
                    <a:pt x="269" y="236"/>
                    <a:pt x="248" y="402"/>
                  </a:cubicBezTo>
                  <a:cubicBezTo>
                    <a:pt x="199" y="699"/>
                    <a:pt x="149" y="1021"/>
                    <a:pt x="124" y="1319"/>
                  </a:cubicBezTo>
                  <a:cubicBezTo>
                    <a:pt x="50" y="1765"/>
                    <a:pt x="0" y="2236"/>
                    <a:pt x="124" y="2633"/>
                  </a:cubicBezTo>
                  <a:cubicBezTo>
                    <a:pt x="248" y="3029"/>
                    <a:pt x="620" y="3401"/>
                    <a:pt x="1165" y="3475"/>
                  </a:cubicBezTo>
                  <a:cubicBezTo>
                    <a:pt x="1238" y="3485"/>
                    <a:pt x="1307" y="3490"/>
                    <a:pt x="1373" y="3490"/>
                  </a:cubicBezTo>
                  <a:cubicBezTo>
                    <a:pt x="1487" y="3490"/>
                    <a:pt x="1592" y="3473"/>
                    <a:pt x="1686" y="3426"/>
                  </a:cubicBezTo>
                  <a:cubicBezTo>
                    <a:pt x="2008" y="3351"/>
                    <a:pt x="2256" y="3104"/>
                    <a:pt x="2306" y="2856"/>
                  </a:cubicBezTo>
                  <a:cubicBezTo>
                    <a:pt x="2380" y="2608"/>
                    <a:pt x="2306" y="2360"/>
                    <a:pt x="2231" y="2137"/>
                  </a:cubicBezTo>
                  <a:cubicBezTo>
                    <a:pt x="1984" y="1567"/>
                    <a:pt x="1513" y="1145"/>
                    <a:pt x="1190" y="625"/>
                  </a:cubicBezTo>
                  <a:cubicBezTo>
                    <a:pt x="1116" y="426"/>
                    <a:pt x="1017" y="129"/>
                    <a:pt x="769" y="30"/>
                  </a:cubicBezTo>
                  <a:cubicBezTo>
                    <a:pt x="716" y="9"/>
                    <a:pt x="667" y="0"/>
                    <a:pt x="6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85" name="Google Shape;285;p2"/>
            <p:cNvSpPr/>
            <p:nvPr/>
          </p:nvSpPr>
          <p:spPr>
            <a:xfrm>
              <a:off x="3964325" y="361875"/>
              <a:ext cx="34750" cy="42775"/>
            </a:xfrm>
            <a:custGeom>
              <a:avLst/>
              <a:gdLst/>
              <a:ahLst/>
              <a:cxnLst/>
              <a:rect l="l" t="t" r="r" b="b"/>
              <a:pathLst>
                <a:path w="1390" h="1711" extrusionOk="0">
                  <a:moveTo>
                    <a:pt x="348" y="0"/>
                  </a:moveTo>
                  <a:cubicBezTo>
                    <a:pt x="100" y="25"/>
                    <a:pt x="100" y="223"/>
                    <a:pt x="75" y="347"/>
                  </a:cubicBezTo>
                  <a:cubicBezTo>
                    <a:pt x="1" y="719"/>
                    <a:pt x="1" y="1066"/>
                    <a:pt x="100" y="1413"/>
                  </a:cubicBezTo>
                  <a:cubicBezTo>
                    <a:pt x="125" y="1537"/>
                    <a:pt x="199" y="1661"/>
                    <a:pt x="323" y="1711"/>
                  </a:cubicBezTo>
                  <a:cubicBezTo>
                    <a:pt x="323" y="1463"/>
                    <a:pt x="323" y="1190"/>
                    <a:pt x="348" y="917"/>
                  </a:cubicBezTo>
                  <a:cubicBezTo>
                    <a:pt x="497" y="1165"/>
                    <a:pt x="695" y="1413"/>
                    <a:pt x="893" y="1611"/>
                  </a:cubicBezTo>
                  <a:cubicBezTo>
                    <a:pt x="992" y="1314"/>
                    <a:pt x="745" y="1066"/>
                    <a:pt x="769" y="744"/>
                  </a:cubicBezTo>
                  <a:lnTo>
                    <a:pt x="769" y="744"/>
                  </a:lnTo>
                  <a:cubicBezTo>
                    <a:pt x="968" y="967"/>
                    <a:pt x="1191" y="1190"/>
                    <a:pt x="1389" y="1364"/>
                  </a:cubicBezTo>
                  <a:cubicBezTo>
                    <a:pt x="1265" y="992"/>
                    <a:pt x="1092" y="620"/>
                    <a:pt x="819" y="322"/>
                  </a:cubicBezTo>
                  <a:cubicBezTo>
                    <a:pt x="720" y="198"/>
                    <a:pt x="596" y="50"/>
                    <a:pt x="348"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286" name="Google Shape;286;p2"/>
            <p:cNvSpPr/>
            <p:nvPr/>
          </p:nvSpPr>
          <p:spPr>
            <a:xfrm>
              <a:off x="3748050" y="320350"/>
              <a:ext cx="191525" cy="67575"/>
            </a:xfrm>
            <a:custGeom>
              <a:avLst/>
              <a:gdLst/>
              <a:ahLst/>
              <a:cxnLst/>
              <a:rect l="l" t="t" r="r" b="b"/>
              <a:pathLst>
                <a:path w="7661" h="2703" extrusionOk="0">
                  <a:moveTo>
                    <a:pt x="7660" y="0"/>
                  </a:moveTo>
                  <a:lnTo>
                    <a:pt x="7660" y="0"/>
                  </a:lnTo>
                  <a:cubicBezTo>
                    <a:pt x="5892" y="489"/>
                    <a:pt x="3992" y="1174"/>
                    <a:pt x="2207" y="1174"/>
                  </a:cubicBezTo>
                  <a:cubicBezTo>
                    <a:pt x="2091" y="1174"/>
                    <a:pt x="1975" y="1171"/>
                    <a:pt x="1860" y="1165"/>
                  </a:cubicBezTo>
                  <a:cubicBezTo>
                    <a:pt x="1661" y="1165"/>
                    <a:pt x="1452" y="1143"/>
                    <a:pt x="1239" y="1143"/>
                  </a:cubicBezTo>
                  <a:cubicBezTo>
                    <a:pt x="1132" y="1143"/>
                    <a:pt x="1025" y="1149"/>
                    <a:pt x="918" y="1165"/>
                  </a:cubicBezTo>
                  <a:cubicBezTo>
                    <a:pt x="570" y="1240"/>
                    <a:pt x="223" y="1413"/>
                    <a:pt x="99" y="1661"/>
                  </a:cubicBezTo>
                  <a:cubicBezTo>
                    <a:pt x="0" y="1859"/>
                    <a:pt x="75" y="2083"/>
                    <a:pt x="199" y="2207"/>
                  </a:cubicBezTo>
                  <a:cubicBezTo>
                    <a:pt x="323" y="2355"/>
                    <a:pt x="496" y="2454"/>
                    <a:pt x="694" y="2504"/>
                  </a:cubicBezTo>
                  <a:cubicBezTo>
                    <a:pt x="1025" y="2636"/>
                    <a:pt x="1344" y="2702"/>
                    <a:pt x="1704" y="2702"/>
                  </a:cubicBezTo>
                  <a:cubicBezTo>
                    <a:pt x="1884" y="2702"/>
                    <a:pt x="2074" y="2686"/>
                    <a:pt x="2281" y="2653"/>
                  </a:cubicBezTo>
                  <a:cubicBezTo>
                    <a:pt x="2802" y="2628"/>
                    <a:pt x="3322" y="2504"/>
                    <a:pt x="3818" y="2355"/>
                  </a:cubicBezTo>
                  <a:cubicBezTo>
                    <a:pt x="3843" y="2355"/>
                    <a:pt x="3843" y="2355"/>
                    <a:pt x="3867" y="2330"/>
                  </a:cubicBezTo>
                  <a:cubicBezTo>
                    <a:pt x="4933" y="1983"/>
                    <a:pt x="5950" y="1488"/>
                    <a:pt x="6842" y="868"/>
                  </a:cubicBezTo>
                  <a:cubicBezTo>
                    <a:pt x="7214" y="620"/>
                    <a:pt x="7586" y="347"/>
                    <a:pt x="76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87" name="Google Shape;287;p2"/>
            <p:cNvSpPr/>
            <p:nvPr/>
          </p:nvSpPr>
          <p:spPr>
            <a:xfrm>
              <a:off x="3821800" y="339700"/>
              <a:ext cx="91750" cy="32875"/>
            </a:xfrm>
            <a:custGeom>
              <a:avLst/>
              <a:gdLst/>
              <a:ahLst/>
              <a:cxnLst/>
              <a:rect l="l" t="t" r="r" b="b"/>
              <a:pathLst>
                <a:path w="3670" h="1315" extrusionOk="0">
                  <a:moveTo>
                    <a:pt x="3231" y="0"/>
                  </a:moveTo>
                  <a:cubicBezTo>
                    <a:pt x="2812" y="0"/>
                    <a:pt x="2303" y="122"/>
                    <a:pt x="1983" y="193"/>
                  </a:cubicBezTo>
                  <a:cubicBezTo>
                    <a:pt x="1314" y="317"/>
                    <a:pt x="645" y="515"/>
                    <a:pt x="25" y="763"/>
                  </a:cubicBezTo>
                  <a:cubicBezTo>
                    <a:pt x="521" y="763"/>
                    <a:pt x="1017" y="714"/>
                    <a:pt x="1512" y="639"/>
                  </a:cubicBezTo>
                  <a:lnTo>
                    <a:pt x="1512" y="639"/>
                  </a:lnTo>
                  <a:cubicBezTo>
                    <a:pt x="1017" y="862"/>
                    <a:pt x="521" y="1085"/>
                    <a:pt x="0" y="1309"/>
                  </a:cubicBezTo>
                  <a:cubicBezTo>
                    <a:pt x="52" y="1313"/>
                    <a:pt x="105" y="1315"/>
                    <a:pt x="157" y="1315"/>
                  </a:cubicBezTo>
                  <a:cubicBezTo>
                    <a:pt x="703" y="1315"/>
                    <a:pt x="1263" y="1091"/>
                    <a:pt x="1760" y="887"/>
                  </a:cubicBezTo>
                  <a:cubicBezTo>
                    <a:pt x="2380" y="639"/>
                    <a:pt x="3099" y="391"/>
                    <a:pt x="3669" y="69"/>
                  </a:cubicBezTo>
                  <a:cubicBezTo>
                    <a:pt x="3549" y="20"/>
                    <a:pt x="3397" y="0"/>
                    <a:pt x="3231" y="0"/>
                  </a:cubicBezTo>
                  <a:close/>
                </a:path>
              </a:pathLst>
            </a:custGeom>
            <a:solidFill>
              <a:srgbClr val="CADCDC"/>
            </a:solidFill>
            <a:ln>
              <a:noFill/>
            </a:ln>
          </p:spPr>
          <p:txBody>
            <a:bodyPr spcFirstLastPara="1" wrap="square" lIns="91425" tIns="91425" rIns="91425" bIns="91425" anchor="ctr" anchorCtr="0">
              <a:noAutofit/>
            </a:bodyPr>
            <a:lstStyle/>
            <a:p>
              <a:endParaRPr/>
            </a:p>
          </p:txBody>
        </p:sp>
        <p:sp>
          <p:nvSpPr>
            <p:cNvPr id="288" name="Google Shape;288;p2"/>
            <p:cNvSpPr/>
            <p:nvPr/>
          </p:nvSpPr>
          <p:spPr>
            <a:xfrm>
              <a:off x="3787700" y="336450"/>
              <a:ext cx="158675" cy="96475"/>
            </a:xfrm>
            <a:custGeom>
              <a:avLst/>
              <a:gdLst/>
              <a:ahLst/>
              <a:cxnLst/>
              <a:rect l="l" t="t" r="r" b="b"/>
              <a:pathLst>
                <a:path w="6347" h="3859" extrusionOk="0">
                  <a:moveTo>
                    <a:pt x="6347" y="1"/>
                  </a:moveTo>
                  <a:cubicBezTo>
                    <a:pt x="5876" y="224"/>
                    <a:pt x="5380" y="397"/>
                    <a:pt x="4934" y="621"/>
                  </a:cubicBezTo>
                  <a:cubicBezTo>
                    <a:pt x="4463" y="868"/>
                    <a:pt x="4017" y="1116"/>
                    <a:pt x="3521" y="1339"/>
                  </a:cubicBezTo>
                  <a:cubicBezTo>
                    <a:pt x="2629" y="1686"/>
                    <a:pt x="1711" y="1959"/>
                    <a:pt x="844" y="2331"/>
                  </a:cubicBezTo>
                  <a:cubicBezTo>
                    <a:pt x="521" y="2455"/>
                    <a:pt x="224" y="2628"/>
                    <a:pt x="100" y="2876"/>
                  </a:cubicBezTo>
                  <a:cubicBezTo>
                    <a:pt x="1" y="3050"/>
                    <a:pt x="26" y="3223"/>
                    <a:pt x="100" y="3422"/>
                  </a:cubicBezTo>
                  <a:cubicBezTo>
                    <a:pt x="150" y="3570"/>
                    <a:pt x="249" y="3719"/>
                    <a:pt x="422" y="3818"/>
                  </a:cubicBezTo>
                  <a:cubicBezTo>
                    <a:pt x="502" y="3847"/>
                    <a:pt x="590" y="3859"/>
                    <a:pt x="683" y="3859"/>
                  </a:cubicBezTo>
                  <a:cubicBezTo>
                    <a:pt x="1079" y="3859"/>
                    <a:pt x="1563" y="3637"/>
                    <a:pt x="1885" y="3496"/>
                  </a:cubicBezTo>
                  <a:cubicBezTo>
                    <a:pt x="2356" y="3323"/>
                    <a:pt x="2827" y="3099"/>
                    <a:pt x="3273" y="2852"/>
                  </a:cubicBezTo>
                  <a:cubicBezTo>
                    <a:pt x="4141" y="2381"/>
                    <a:pt x="4959" y="1810"/>
                    <a:pt x="5603" y="1191"/>
                  </a:cubicBezTo>
                  <a:cubicBezTo>
                    <a:pt x="5975" y="819"/>
                    <a:pt x="6322" y="397"/>
                    <a:pt x="63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89" name="Google Shape;289;p2"/>
            <p:cNvSpPr/>
            <p:nvPr/>
          </p:nvSpPr>
          <p:spPr>
            <a:xfrm>
              <a:off x="3853400" y="354275"/>
              <a:ext cx="74025" cy="46050"/>
            </a:xfrm>
            <a:custGeom>
              <a:avLst/>
              <a:gdLst/>
              <a:ahLst/>
              <a:cxnLst/>
              <a:rect l="l" t="t" r="r" b="b"/>
              <a:pathLst>
                <a:path w="2961" h="1842" extrusionOk="0">
                  <a:moveTo>
                    <a:pt x="2754" y="0"/>
                  </a:moveTo>
                  <a:cubicBezTo>
                    <a:pt x="2734" y="0"/>
                    <a:pt x="2709" y="2"/>
                    <a:pt x="2678" y="7"/>
                  </a:cubicBezTo>
                  <a:cubicBezTo>
                    <a:pt x="2108" y="56"/>
                    <a:pt x="1463" y="552"/>
                    <a:pt x="992" y="800"/>
                  </a:cubicBezTo>
                  <a:cubicBezTo>
                    <a:pt x="819" y="899"/>
                    <a:pt x="298" y="1246"/>
                    <a:pt x="1" y="1246"/>
                  </a:cubicBezTo>
                  <a:cubicBezTo>
                    <a:pt x="29" y="1248"/>
                    <a:pt x="58" y="1249"/>
                    <a:pt x="87" y="1249"/>
                  </a:cubicBezTo>
                  <a:cubicBezTo>
                    <a:pt x="501" y="1249"/>
                    <a:pt x="895" y="1086"/>
                    <a:pt x="1290" y="924"/>
                  </a:cubicBezTo>
                  <a:lnTo>
                    <a:pt x="1290" y="924"/>
                  </a:lnTo>
                  <a:cubicBezTo>
                    <a:pt x="918" y="1246"/>
                    <a:pt x="546" y="1519"/>
                    <a:pt x="174" y="1841"/>
                  </a:cubicBezTo>
                  <a:cubicBezTo>
                    <a:pt x="719" y="1668"/>
                    <a:pt x="1215" y="1395"/>
                    <a:pt x="1661" y="1097"/>
                  </a:cubicBezTo>
                  <a:cubicBezTo>
                    <a:pt x="1959" y="850"/>
                    <a:pt x="2232" y="602"/>
                    <a:pt x="2529" y="329"/>
                  </a:cubicBezTo>
                  <a:cubicBezTo>
                    <a:pt x="2642" y="216"/>
                    <a:pt x="2961" y="0"/>
                    <a:pt x="2754"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290" name="Google Shape;290;p2"/>
            <p:cNvSpPr/>
            <p:nvPr/>
          </p:nvSpPr>
          <p:spPr>
            <a:xfrm>
              <a:off x="3982300" y="331650"/>
              <a:ext cx="138850" cy="57125"/>
            </a:xfrm>
            <a:custGeom>
              <a:avLst/>
              <a:gdLst/>
              <a:ahLst/>
              <a:cxnLst/>
              <a:rect l="l" t="t" r="r" b="b"/>
              <a:pathLst>
                <a:path w="5554" h="2285" extrusionOk="0">
                  <a:moveTo>
                    <a:pt x="579" y="0"/>
                  </a:moveTo>
                  <a:cubicBezTo>
                    <a:pt x="496" y="0"/>
                    <a:pt x="417" y="13"/>
                    <a:pt x="348" y="44"/>
                  </a:cubicBezTo>
                  <a:cubicBezTo>
                    <a:pt x="1" y="193"/>
                    <a:pt x="224" y="515"/>
                    <a:pt x="397" y="664"/>
                  </a:cubicBezTo>
                  <a:cubicBezTo>
                    <a:pt x="794" y="1011"/>
                    <a:pt x="1265" y="1308"/>
                    <a:pt x="1761" y="1556"/>
                  </a:cubicBezTo>
                  <a:cubicBezTo>
                    <a:pt x="2331" y="1829"/>
                    <a:pt x="2951" y="2077"/>
                    <a:pt x="3620" y="2201"/>
                  </a:cubicBezTo>
                  <a:cubicBezTo>
                    <a:pt x="3825" y="2257"/>
                    <a:pt x="4043" y="2284"/>
                    <a:pt x="4265" y="2284"/>
                  </a:cubicBezTo>
                  <a:cubicBezTo>
                    <a:pt x="4339" y="2284"/>
                    <a:pt x="4413" y="2281"/>
                    <a:pt x="4488" y="2275"/>
                  </a:cubicBezTo>
                  <a:cubicBezTo>
                    <a:pt x="4810" y="2250"/>
                    <a:pt x="5083" y="2151"/>
                    <a:pt x="5256" y="1953"/>
                  </a:cubicBezTo>
                  <a:cubicBezTo>
                    <a:pt x="5355" y="1878"/>
                    <a:pt x="5430" y="1755"/>
                    <a:pt x="5455" y="1655"/>
                  </a:cubicBezTo>
                  <a:cubicBezTo>
                    <a:pt x="5479" y="1531"/>
                    <a:pt x="5554" y="1383"/>
                    <a:pt x="5504" y="1259"/>
                  </a:cubicBezTo>
                  <a:cubicBezTo>
                    <a:pt x="5479" y="1036"/>
                    <a:pt x="5306" y="837"/>
                    <a:pt x="5083" y="713"/>
                  </a:cubicBezTo>
                  <a:cubicBezTo>
                    <a:pt x="4835" y="565"/>
                    <a:pt x="4562" y="515"/>
                    <a:pt x="4265" y="441"/>
                  </a:cubicBezTo>
                  <a:cubicBezTo>
                    <a:pt x="3323" y="267"/>
                    <a:pt x="2257" y="317"/>
                    <a:pt x="1290" y="143"/>
                  </a:cubicBezTo>
                  <a:cubicBezTo>
                    <a:pt x="1105" y="106"/>
                    <a:pt x="823" y="0"/>
                    <a:pt x="57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91" name="Google Shape;291;p2"/>
            <p:cNvSpPr/>
            <p:nvPr/>
          </p:nvSpPr>
          <p:spPr>
            <a:xfrm>
              <a:off x="3995325" y="338950"/>
              <a:ext cx="89275" cy="34725"/>
            </a:xfrm>
            <a:custGeom>
              <a:avLst/>
              <a:gdLst/>
              <a:ahLst/>
              <a:cxnLst/>
              <a:rect l="l" t="t" r="r" b="b"/>
              <a:pathLst>
                <a:path w="3571" h="1389" extrusionOk="0">
                  <a:moveTo>
                    <a:pt x="3570" y="521"/>
                  </a:moveTo>
                  <a:cubicBezTo>
                    <a:pt x="3539" y="521"/>
                    <a:pt x="3508" y="521"/>
                    <a:pt x="3477" y="521"/>
                  </a:cubicBezTo>
                  <a:lnTo>
                    <a:pt x="3477" y="521"/>
                  </a:lnTo>
                  <a:cubicBezTo>
                    <a:pt x="3493" y="522"/>
                    <a:pt x="3509" y="523"/>
                    <a:pt x="3525" y="523"/>
                  </a:cubicBezTo>
                  <a:cubicBezTo>
                    <a:pt x="3540" y="523"/>
                    <a:pt x="3555" y="522"/>
                    <a:pt x="3570" y="521"/>
                  </a:cubicBezTo>
                  <a:close/>
                  <a:moveTo>
                    <a:pt x="687" y="1"/>
                  </a:moveTo>
                  <a:cubicBezTo>
                    <a:pt x="492" y="1"/>
                    <a:pt x="296" y="9"/>
                    <a:pt x="100" y="25"/>
                  </a:cubicBezTo>
                  <a:lnTo>
                    <a:pt x="75" y="25"/>
                  </a:lnTo>
                  <a:cubicBezTo>
                    <a:pt x="0" y="50"/>
                    <a:pt x="25" y="124"/>
                    <a:pt x="75" y="173"/>
                  </a:cubicBezTo>
                  <a:cubicBezTo>
                    <a:pt x="223" y="372"/>
                    <a:pt x="347" y="545"/>
                    <a:pt x="595" y="669"/>
                  </a:cubicBezTo>
                  <a:cubicBezTo>
                    <a:pt x="769" y="768"/>
                    <a:pt x="1017" y="868"/>
                    <a:pt x="1240" y="967"/>
                  </a:cubicBezTo>
                  <a:cubicBezTo>
                    <a:pt x="1463" y="1041"/>
                    <a:pt x="1636" y="1140"/>
                    <a:pt x="1860" y="1215"/>
                  </a:cubicBezTo>
                  <a:cubicBezTo>
                    <a:pt x="1991" y="1258"/>
                    <a:pt x="2295" y="1283"/>
                    <a:pt x="2433" y="1356"/>
                  </a:cubicBezTo>
                  <a:lnTo>
                    <a:pt x="2433" y="1356"/>
                  </a:lnTo>
                  <a:cubicBezTo>
                    <a:pt x="2198" y="1190"/>
                    <a:pt x="1942" y="1006"/>
                    <a:pt x="1686" y="843"/>
                  </a:cubicBezTo>
                  <a:lnTo>
                    <a:pt x="1686" y="843"/>
                  </a:lnTo>
                  <a:cubicBezTo>
                    <a:pt x="2132" y="967"/>
                    <a:pt x="2603" y="1041"/>
                    <a:pt x="3099" y="1140"/>
                  </a:cubicBezTo>
                  <a:cubicBezTo>
                    <a:pt x="2702" y="917"/>
                    <a:pt x="2331" y="744"/>
                    <a:pt x="1934" y="521"/>
                  </a:cubicBezTo>
                  <a:lnTo>
                    <a:pt x="1934" y="521"/>
                  </a:lnTo>
                  <a:cubicBezTo>
                    <a:pt x="2107" y="529"/>
                    <a:pt x="2284" y="532"/>
                    <a:pt x="2463" y="532"/>
                  </a:cubicBezTo>
                  <a:cubicBezTo>
                    <a:pt x="2792" y="532"/>
                    <a:pt x="3130" y="522"/>
                    <a:pt x="3477" y="521"/>
                  </a:cubicBezTo>
                  <a:lnTo>
                    <a:pt x="3477" y="521"/>
                  </a:lnTo>
                  <a:cubicBezTo>
                    <a:pt x="3258" y="501"/>
                    <a:pt x="2964" y="359"/>
                    <a:pt x="2727" y="273"/>
                  </a:cubicBezTo>
                  <a:cubicBezTo>
                    <a:pt x="2455" y="223"/>
                    <a:pt x="2207" y="173"/>
                    <a:pt x="1934" y="124"/>
                  </a:cubicBezTo>
                  <a:cubicBezTo>
                    <a:pt x="1527" y="39"/>
                    <a:pt x="1109" y="1"/>
                    <a:pt x="687" y="1"/>
                  </a:cubicBezTo>
                  <a:close/>
                  <a:moveTo>
                    <a:pt x="2433" y="1356"/>
                  </a:moveTo>
                  <a:cubicBezTo>
                    <a:pt x="2449" y="1367"/>
                    <a:pt x="2464" y="1377"/>
                    <a:pt x="2479" y="1388"/>
                  </a:cubicBezTo>
                  <a:cubicBezTo>
                    <a:pt x="2467" y="1376"/>
                    <a:pt x="2452" y="1366"/>
                    <a:pt x="2433" y="1356"/>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292" name="Google Shape;292;p2"/>
            <p:cNvSpPr/>
            <p:nvPr/>
          </p:nvSpPr>
          <p:spPr>
            <a:xfrm>
              <a:off x="3966200" y="285650"/>
              <a:ext cx="176650" cy="50825"/>
            </a:xfrm>
            <a:custGeom>
              <a:avLst/>
              <a:gdLst/>
              <a:ahLst/>
              <a:cxnLst/>
              <a:rect l="l" t="t" r="r" b="b"/>
              <a:pathLst>
                <a:path w="7066" h="2033" extrusionOk="0">
                  <a:moveTo>
                    <a:pt x="6099" y="0"/>
                  </a:moveTo>
                  <a:cubicBezTo>
                    <a:pt x="5355" y="0"/>
                    <a:pt x="4611" y="174"/>
                    <a:pt x="3867" y="372"/>
                  </a:cubicBezTo>
                  <a:cubicBezTo>
                    <a:pt x="3272" y="545"/>
                    <a:pt x="2653" y="694"/>
                    <a:pt x="2058" y="892"/>
                  </a:cubicBezTo>
                  <a:cubicBezTo>
                    <a:pt x="1686" y="1016"/>
                    <a:pt x="0" y="1537"/>
                    <a:pt x="1041" y="1760"/>
                  </a:cubicBezTo>
                  <a:cubicBezTo>
                    <a:pt x="1364" y="1810"/>
                    <a:pt x="1661" y="1884"/>
                    <a:pt x="1934" y="1909"/>
                  </a:cubicBezTo>
                  <a:cubicBezTo>
                    <a:pt x="2479" y="1983"/>
                    <a:pt x="3000" y="2033"/>
                    <a:pt x="3545" y="2033"/>
                  </a:cubicBezTo>
                  <a:cubicBezTo>
                    <a:pt x="4165" y="2033"/>
                    <a:pt x="4785" y="2008"/>
                    <a:pt x="5404" y="1810"/>
                  </a:cubicBezTo>
                  <a:cubicBezTo>
                    <a:pt x="6024" y="1636"/>
                    <a:pt x="6619" y="1289"/>
                    <a:pt x="6892" y="868"/>
                  </a:cubicBezTo>
                  <a:cubicBezTo>
                    <a:pt x="6991" y="744"/>
                    <a:pt x="7065" y="570"/>
                    <a:pt x="7016" y="421"/>
                  </a:cubicBezTo>
                  <a:cubicBezTo>
                    <a:pt x="6966" y="124"/>
                    <a:pt x="6495" y="0"/>
                    <a:pt x="609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93" name="Google Shape;293;p2"/>
            <p:cNvSpPr/>
            <p:nvPr/>
          </p:nvSpPr>
          <p:spPr>
            <a:xfrm>
              <a:off x="4002150" y="298650"/>
              <a:ext cx="79350" cy="32000"/>
            </a:xfrm>
            <a:custGeom>
              <a:avLst/>
              <a:gdLst/>
              <a:ahLst/>
              <a:cxnLst/>
              <a:rect l="l" t="t" r="r" b="b"/>
              <a:pathLst>
                <a:path w="3174" h="1280" extrusionOk="0">
                  <a:moveTo>
                    <a:pt x="3173" y="1"/>
                  </a:moveTo>
                  <a:lnTo>
                    <a:pt x="3173" y="1"/>
                  </a:lnTo>
                  <a:cubicBezTo>
                    <a:pt x="2950" y="50"/>
                    <a:pt x="2653" y="50"/>
                    <a:pt x="2454" y="125"/>
                  </a:cubicBezTo>
                  <a:cubicBezTo>
                    <a:pt x="1686" y="249"/>
                    <a:pt x="818" y="546"/>
                    <a:pt x="124" y="893"/>
                  </a:cubicBezTo>
                  <a:cubicBezTo>
                    <a:pt x="99" y="893"/>
                    <a:pt x="74" y="918"/>
                    <a:pt x="50" y="967"/>
                  </a:cubicBezTo>
                  <a:cubicBezTo>
                    <a:pt x="0" y="1017"/>
                    <a:pt x="99" y="1042"/>
                    <a:pt x="174" y="1091"/>
                  </a:cubicBezTo>
                  <a:cubicBezTo>
                    <a:pt x="595" y="1240"/>
                    <a:pt x="1116" y="1240"/>
                    <a:pt x="1611" y="1265"/>
                  </a:cubicBezTo>
                  <a:cubicBezTo>
                    <a:pt x="1766" y="1274"/>
                    <a:pt x="1923" y="1280"/>
                    <a:pt x="2083" y="1280"/>
                  </a:cubicBezTo>
                  <a:cubicBezTo>
                    <a:pt x="2359" y="1280"/>
                    <a:pt x="2642" y="1262"/>
                    <a:pt x="2925" y="1215"/>
                  </a:cubicBezTo>
                  <a:cubicBezTo>
                    <a:pt x="2429" y="1141"/>
                    <a:pt x="1958" y="1091"/>
                    <a:pt x="1537" y="967"/>
                  </a:cubicBezTo>
                  <a:cubicBezTo>
                    <a:pt x="2033" y="843"/>
                    <a:pt x="2529" y="720"/>
                    <a:pt x="3024" y="546"/>
                  </a:cubicBezTo>
                  <a:lnTo>
                    <a:pt x="3024" y="546"/>
                  </a:lnTo>
                  <a:cubicBezTo>
                    <a:pt x="2779" y="568"/>
                    <a:pt x="2544" y="581"/>
                    <a:pt x="2315" y="581"/>
                  </a:cubicBezTo>
                  <a:cubicBezTo>
                    <a:pt x="2033" y="581"/>
                    <a:pt x="1760" y="562"/>
                    <a:pt x="1487" y="521"/>
                  </a:cubicBezTo>
                  <a:cubicBezTo>
                    <a:pt x="2058" y="348"/>
                    <a:pt x="2603" y="174"/>
                    <a:pt x="3173"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294" name="Google Shape;294;p2"/>
            <p:cNvSpPr/>
            <p:nvPr/>
          </p:nvSpPr>
          <p:spPr>
            <a:xfrm>
              <a:off x="3902350" y="193300"/>
              <a:ext cx="53325" cy="112900"/>
            </a:xfrm>
            <a:custGeom>
              <a:avLst/>
              <a:gdLst/>
              <a:ahLst/>
              <a:cxnLst/>
              <a:rect l="l" t="t" r="r" b="b"/>
              <a:pathLst>
                <a:path w="2133" h="4516" extrusionOk="0">
                  <a:moveTo>
                    <a:pt x="1340" y="0"/>
                  </a:moveTo>
                  <a:cubicBezTo>
                    <a:pt x="1191" y="0"/>
                    <a:pt x="993" y="50"/>
                    <a:pt x="869" y="149"/>
                  </a:cubicBezTo>
                  <a:cubicBezTo>
                    <a:pt x="348" y="496"/>
                    <a:pt x="26" y="992"/>
                    <a:pt x="1" y="1488"/>
                  </a:cubicBezTo>
                  <a:cubicBezTo>
                    <a:pt x="1" y="1711"/>
                    <a:pt x="75" y="1909"/>
                    <a:pt x="125" y="2132"/>
                  </a:cubicBezTo>
                  <a:cubicBezTo>
                    <a:pt x="348" y="2777"/>
                    <a:pt x="720" y="3347"/>
                    <a:pt x="1067" y="3892"/>
                  </a:cubicBezTo>
                  <a:cubicBezTo>
                    <a:pt x="1191" y="4066"/>
                    <a:pt x="1364" y="4487"/>
                    <a:pt x="1687" y="4512"/>
                  </a:cubicBezTo>
                  <a:cubicBezTo>
                    <a:pt x="1701" y="4514"/>
                    <a:pt x="1714" y="4515"/>
                    <a:pt x="1727" y="4515"/>
                  </a:cubicBezTo>
                  <a:cubicBezTo>
                    <a:pt x="2017" y="4515"/>
                    <a:pt x="2108" y="4009"/>
                    <a:pt x="2108" y="3843"/>
                  </a:cubicBezTo>
                  <a:cubicBezTo>
                    <a:pt x="2133" y="3644"/>
                    <a:pt x="2058" y="3471"/>
                    <a:pt x="2009" y="3273"/>
                  </a:cubicBezTo>
                  <a:cubicBezTo>
                    <a:pt x="1885" y="2777"/>
                    <a:pt x="1984" y="2281"/>
                    <a:pt x="2009" y="1760"/>
                  </a:cubicBezTo>
                  <a:cubicBezTo>
                    <a:pt x="2058" y="1240"/>
                    <a:pt x="2058" y="719"/>
                    <a:pt x="1761" y="273"/>
                  </a:cubicBezTo>
                  <a:cubicBezTo>
                    <a:pt x="1711" y="149"/>
                    <a:pt x="1563" y="0"/>
                    <a:pt x="134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95" name="Google Shape;295;p2"/>
            <p:cNvSpPr/>
            <p:nvPr/>
          </p:nvSpPr>
          <p:spPr>
            <a:xfrm>
              <a:off x="3907950" y="216225"/>
              <a:ext cx="44025" cy="79400"/>
            </a:xfrm>
            <a:custGeom>
              <a:avLst/>
              <a:gdLst/>
              <a:ahLst/>
              <a:cxnLst/>
              <a:rect l="l" t="t" r="r" b="b"/>
              <a:pathLst>
                <a:path w="1761" h="3176" extrusionOk="0">
                  <a:moveTo>
                    <a:pt x="719" y="1"/>
                  </a:moveTo>
                  <a:cubicBezTo>
                    <a:pt x="521" y="298"/>
                    <a:pt x="471" y="596"/>
                    <a:pt x="496" y="918"/>
                  </a:cubicBezTo>
                  <a:cubicBezTo>
                    <a:pt x="298" y="720"/>
                    <a:pt x="149" y="571"/>
                    <a:pt x="0" y="372"/>
                  </a:cubicBezTo>
                  <a:lnTo>
                    <a:pt x="0" y="372"/>
                  </a:lnTo>
                  <a:cubicBezTo>
                    <a:pt x="174" y="918"/>
                    <a:pt x="347" y="1414"/>
                    <a:pt x="521" y="1934"/>
                  </a:cubicBezTo>
                  <a:cubicBezTo>
                    <a:pt x="620" y="2232"/>
                    <a:pt x="719" y="2529"/>
                    <a:pt x="892" y="2802"/>
                  </a:cubicBezTo>
                  <a:cubicBezTo>
                    <a:pt x="1010" y="2966"/>
                    <a:pt x="1217" y="3176"/>
                    <a:pt x="1492" y="3176"/>
                  </a:cubicBezTo>
                  <a:cubicBezTo>
                    <a:pt x="1506" y="3176"/>
                    <a:pt x="1522" y="3175"/>
                    <a:pt x="1537" y="3174"/>
                  </a:cubicBezTo>
                  <a:cubicBezTo>
                    <a:pt x="1611" y="3174"/>
                    <a:pt x="1661" y="3149"/>
                    <a:pt x="1711" y="3099"/>
                  </a:cubicBezTo>
                  <a:cubicBezTo>
                    <a:pt x="1760" y="3050"/>
                    <a:pt x="1760" y="2975"/>
                    <a:pt x="1760" y="2926"/>
                  </a:cubicBezTo>
                  <a:cubicBezTo>
                    <a:pt x="1735" y="2529"/>
                    <a:pt x="1711" y="2108"/>
                    <a:pt x="1587" y="1711"/>
                  </a:cubicBezTo>
                  <a:cubicBezTo>
                    <a:pt x="1487" y="1314"/>
                    <a:pt x="1512" y="843"/>
                    <a:pt x="1487" y="422"/>
                  </a:cubicBezTo>
                  <a:cubicBezTo>
                    <a:pt x="1487" y="298"/>
                    <a:pt x="1463" y="125"/>
                    <a:pt x="1339" y="75"/>
                  </a:cubicBezTo>
                  <a:cubicBezTo>
                    <a:pt x="1165" y="323"/>
                    <a:pt x="1091" y="596"/>
                    <a:pt x="992" y="843"/>
                  </a:cubicBezTo>
                  <a:cubicBezTo>
                    <a:pt x="868" y="670"/>
                    <a:pt x="793" y="447"/>
                    <a:pt x="769" y="224"/>
                  </a:cubicBezTo>
                  <a:cubicBezTo>
                    <a:pt x="769" y="174"/>
                    <a:pt x="744" y="75"/>
                    <a:pt x="719"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296" name="Google Shape;296;p2"/>
            <p:cNvSpPr/>
            <p:nvPr/>
          </p:nvSpPr>
          <p:spPr>
            <a:xfrm>
              <a:off x="3930250" y="180275"/>
              <a:ext cx="71925" cy="121325"/>
            </a:xfrm>
            <a:custGeom>
              <a:avLst/>
              <a:gdLst/>
              <a:ahLst/>
              <a:cxnLst/>
              <a:rect l="l" t="t" r="r" b="b"/>
              <a:pathLst>
                <a:path w="2877" h="4853" extrusionOk="0">
                  <a:moveTo>
                    <a:pt x="1711" y="1"/>
                  </a:moveTo>
                  <a:cubicBezTo>
                    <a:pt x="1587" y="26"/>
                    <a:pt x="1488" y="75"/>
                    <a:pt x="1438" y="174"/>
                  </a:cubicBezTo>
                  <a:cubicBezTo>
                    <a:pt x="323" y="1414"/>
                    <a:pt x="0" y="3000"/>
                    <a:pt x="620" y="4240"/>
                  </a:cubicBezTo>
                  <a:cubicBezTo>
                    <a:pt x="710" y="4374"/>
                    <a:pt x="820" y="4852"/>
                    <a:pt x="1059" y="4852"/>
                  </a:cubicBezTo>
                  <a:cubicBezTo>
                    <a:pt x="1085" y="4852"/>
                    <a:pt x="1112" y="4847"/>
                    <a:pt x="1141" y="4835"/>
                  </a:cubicBezTo>
                  <a:cubicBezTo>
                    <a:pt x="1438" y="4736"/>
                    <a:pt x="1637" y="4339"/>
                    <a:pt x="1761" y="4141"/>
                  </a:cubicBezTo>
                  <a:cubicBezTo>
                    <a:pt x="2256" y="3298"/>
                    <a:pt x="2752" y="2430"/>
                    <a:pt x="2851" y="1538"/>
                  </a:cubicBezTo>
                  <a:cubicBezTo>
                    <a:pt x="2876" y="1240"/>
                    <a:pt x="2851" y="893"/>
                    <a:pt x="2727" y="621"/>
                  </a:cubicBezTo>
                  <a:cubicBezTo>
                    <a:pt x="2579" y="323"/>
                    <a:pt x="2306" y="75"/>
                    <a:pt x="193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97" name="Google Shape;297;p2"/>
            <p:cNvSpPr/>
            <p:nvPr/>
          </p:nvSpPr>
          <p:spPr>
            <a:xfrm>
              <a:off x="3944500" y="206925"/>
              <a:ext cx="47750" cy="90825"/>
            </a:xfrm>
            <a:custGeom>
              <a:avLst/>
              <a:gdLst/>
              <a:ahLst/>
              <a:cxnLst/>
              <a:rect l="l" t="t" r="r" b="b"/>
              <a:pathLst>
                <a:path w="1910" h="3633" extrusionOk="0">
                  <a:moveTo>
                    <a:pt x="1414" y="1"/>
                  </a:moveTo>
                  <a:lnTo>
                    <a:pt x="1414" y="1"/>
                  </a:lnTo>
                  <a:cubicBezTo>
                    <a:pt x="1166" y="348"/>
                    <a:pt x="918" y="695"/>
                    <a:pt x="744" y="1042"/>
                  </a:cubicBezTo>
                  <a:cubicBezTo>
                    <a:pt x="695" y="720"/>
                    <a:pt x="645" y="447"/>
                    <a:pt x="620" y="125"/>
                  </a:cubicBezTo>
                  <a:cubicBezTo>
                    <a:pt x="620" y="199"/>
                    <a:pt x="447" y="373"/>
                    <a:pt x="397" y="472"/>
                  </a:cubicBezTo>
                  <a:cubicBezTo>
                    <a:pt x="323" y="596"/>
                    <a:pt x="273" y="720"/>
                    <a:pt x="249" y="844"/>
                  </a:cubicBezTo>
                  <a:cubicBezTo>
                    <a:pt x="149" y="1067"/>
                    <a:pt x="75" y="1315"/>
                    <a:pt x="50" y="1563"/>
                  </a:cubicBezTo>
                  <a:cubicBezTo>
                    <a:pt x="1" y="1984"/>
                    <a:pt x="25" y="2430"/>
                    <a:pt x="125" y="2827"/>
                  </a:cubicBezTo>
                  <a:cubicBezTo>
                    <a:pt x="174" y="3025"/>
                    <a:pt x="224" y="3223"/>
                    <a:pt x="323" y="3422"/>
                  </a:cubicBezTo>
                  <a:cubicBezTo>
                    <a:pt x="375" y="3527"/>
                    <a:pt x="416" y="3632"/>
                    <a:pt x="505" y="3632"/>
                  </a:cubicBezTo>
                  <a:cubicBezTo>
                    <a:pt x="542" y="3632"/>
                    <a:pt x="587" y="3614"/>
                    <a:pt x="645" y="3570"/>
                  </a:cubicBezTo>
                  <a:cubicBezTo>
                    <a:pt x="819" y="3422"/>
                    <a:pt x="943" y="3050"/>
                    <a:pt x="1042" y="2827"/>
                  </a:cubicBezTo>
                  <a:cubicBezTo>
                    <a:pt x="1166" y="2579"/>
                    <a:pt x="1290" y="2331"/>
                    <a:pt x="1389" y="2083"/>
                  </a:cubicBezTo>
                  <a:cubicBezTo>
                    <a:pt x="1587" y="1563"/>
                    <a:pt x="1785" y="1067"/>
                    <a:pt x="1909" y="546"/>
                  </a:cubicBezTo>
                  <a:lnTo>
                    <a:pt x="1909" y="546"/>
                  </a:lnTo>
                  <a:cubicBezTo>
                    <a:pt x="1686" y="670"/>
                    <a:pt x="1513" y="819"/>
                    <a:pt x="1314" y="992"/>
                  </a:cubicBezTo>
                  <a:cubicBezTo>
                    <a:pt x="1364" y="695"/>
                    <a:pt x="1389" y="348"/>
                    <a:pt x="1414"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298" name="Google Shape;298;p2"/>
            <p:cNvSpPr/>
            <p:nvPr/>
          </p:nvSpPr>
          <p:spPr>
            <a:xfrm>
              <a:off x="3761675" y="297625"/>
              <a:ext cx="145675" cy="48775"/>
            </a:xfrm>
            <a:custGeom>
              <a:avLst/>
              <a:gdLst/>
              <a:ahLst/>
              <a:cxnLst/>
              <a:rect l="l" t="t" r="r" b="b"/>
              <a:pathLst>
                <a:path w="5827" h="1951" extrusionOk="0">
                  <a:moveTo>
                    <a:pt x="853" y="0"/>
                  </a:moveTo>
                  <a:cubicBezTo>
                    <a:pt x="740" y="0"/>
                    <a:pt x="627" y="18"/>
                    <a:pt x="521" y="66"/>
                  </a:cubicBezTo>
                  <a:cubicBezTo>
                    <a:pt x="249" y="190"/>
                    <a:pt x="25" y="513"/>
                    <a:pt x="25" y="761"/>
                  </a:cubicBezTo>
                  <a:cubicBezTo>
                    <a:pt x="1" y="1008"/>
                    <a:pt x="149" y="1207"/>
                    <a:pt x="323" y="1331"/>
                  </a:cubicBezTo>
                  <a:cubicBezTo>
                    <a:pt x="521" y="1455"/>
                    <a:pt x="769" y="1554"/>
                    <a:pt x="1017" y="1628"/>
                  </a:cubicBezTo>
                  <a:cubicBezTo>
                    <a:pt x="1736" y="1802"/>
                    <a:pt x="2504" y="1950"/>
                    <a:pt x="3298" y="1950"/>
                  </a:cubicBezTo>
                  <a:cubicBezTo>
                    <a:pt x="3645" y="1950"/>
                    <a:pt x="5727" y="1826"/>
                    <a:pt x="5777" y="1331"/>
                  </a:cubicBezTo>
                  <a:cubicBezTo>
                    <a:pt x="5826" y="1033"/>
                    <a:pt x="5206" y="1033"/>
                    <a:pt x="4983" y="1033"/>
                  </a:cubicBezTo>
                  <a:cubicBezTo>
                    <a:pt x="4413" y="1008"/>
                    <a:pt x="3917" y="934"/>
                    <a:pt x="3471" y="810"/>
                  </a:cubicBezTo>
                  <a:cubicBezTo>
                    <a:pt x="2728" y="637"/>
                    <a:pt x="2033" y="339"/>
                    <a:pt x="1364" y="91"/>
                  </a:cubicBezTo>
                  <a:cubicBezTo>
                    <a:pt x="1212" y="46"/>
                    <a:pt x="1033" y="0"/>
                    <a:pt x="85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99" name="Google Shape;299;p2"/>
            <p:cNvSpPr/>
            <p:nvPr/>
          </p:nvSpPr>
          <p:spPr>
            <a:xfrm>
              <a:off x="3824900" y="320350"/>
              <a:ext cx="75000" cy="19750"/>
            </a:xfrm>
            <a:custGeom>
              <a:avLst/>
              <a:gdLst/>
              <a:ahLst/>
              <a:cxnLst/>
              <a:rect l="l" t="t" r="r" b="b"/>
              <a:pathLst>
                <a:path w="3000" h="790" extrusionOk="0">
                  <a:moveTo>
                    <a:pt x="25" y="0"/>
                  </a:moveTo>
                  <a:cubicBezTo>
                    <a:pt x="347" y="174"/>
                    <a:pt x="719" y="347"/>
                    <a:pt x="1116" y="471"/>
                  </a:cubicBezTo>
                  <a:cubicBezTo>
                    <a:pt x="744" y="496"/>
                    <a:pt x="372" y="496"/>
                    <a:pt x="0" y="521"/>
                  </a:cubicBezTo>
                  <a:cubicBezTo>
                    <a:pt x="573" y="689"/>
                    <a:pt x="1111" y="789"/>
                    <a:pt x="1701" y="789"/>
                  </a:cubicBezTo>
                  <a:cubicBezTo>
                    <a:pt x="1979" y="789"/>
                    <a:pt x="2268" y="767"/>
                    <a:pt x="2578" y="719"/>
                  </a:cubicBezTo>
                  <a:cubicBezTo>
                    <a:pt x="2677" y="670"/>
                    <a:pt x="2752" y="670"/>
                    <a:pt x="2851" y="620"/>
                  </a:cubicBezTo>
                  <a:cubicBezTo>
                    <a:pt x="2950" y="595"/>
                    <a:pt x="3000" y="496"/>
                    <a:pt x="2975" y="422"/>
                  </a:cubicBezTo>
                  <a:cubicBezTo>
                    <a:pt x="2950" y="347"/>
                    <a:pt x="2826" y="298"/>
                    <a:pt x="2702" y="273"/>
                  </a:cubicBezTo>
                  <a:cubicBezTo>
                    <a:pt x="2454" y="223"/>
                    <a:pt x="2256" y="174"/>
                    <a:pt x="2058" y="174"/>
                  </a:cubicBezTo>
                  <a:lnTo>
                    <a:pt x="1934" y="174"/>
                  </a:lnTo>
                  <a:cubicBezTo>
                    <a:pt x="1826" y="190"/>
                    <a:pt x="1722" y="196"/>
                    <a:pt x="1619" y="196"/>
                  </a:cubicBezTo>
                  <a:cubicBezTo>
                    <a:pt x="1413" y="196"/>
                    <a:pt x="1215" y="174"/>
                    <a:pt x="1017" y="174"/>
                  </a:cubicBezTo>
                  <a:cubicBezTo>
                    <a:pt x="694" y="149"/>
                    <a:pt x="347" y="99"/>
                    <a:pt x="25"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300" name="Google Shape;300;p2"/>
            <p:cNvSpPr/>
            <p:nvPr/>
          </p:nvSpPr>
          <p:spPr>
            <a:xfrm>
              <a:off x="3820550" y="232725"/>
              <a:ext cx="100425" cy="79600"/>
            </a:xfrm>
            <a:custGeom>
              <a:avLst/>
              <a:gdLst/>
              <a:ahLst/>
              <a:cxnLst/>
              <a:rect l="l" t="t" r="r" b="b"/>
              <a:pathLst>
                <a:path w="4017" h="3184" extrusionOk="0">
                  <a:moveTo>
                    <a:pt x="572" y="0"/>
                  </a:moveTo>
                  <a:cubicBezTo>
                    <a:pt x="485" y="0"/>
                    <a:pt x="402" y="15"/>
                    <a:pt x="323" y="60"/>
                  </a:cubicBezTo>
                  <a:cubicBezTo>
                    <a:pt x="273" y="84"/>
                    <a:pt x="199" y="159"/>
                    <a:pt x="174" y="208"/>
                  </a:cubicBezTo>
                  <a:cubicBezTo>
                    <a:pt x="50" y="407"/>
                    <a:pt x="1" y="654"/>
                    <a:pt x="25" y="828"/>
                  </a:cubicBezTo>
                  <a:cubicBezTo>
                    <a:pt x="75" y="1051"/>
                    <a:pt x="249" y="1249"/>
                    <a:pt x="397" y="1423"/>
                  </a:cubicBezTo>
                  <a:cubicBezTo>
                    <a:pt x="1042" y="2117"/>
                    <a:pt x="1934" y="2613"/>
                    <a:pt x="2975" y="2985"/>
                  </a:cubicBezTo>
                  <a:cubicBezTo>
                    <a:pt x="3104" y="3017"/>
                    <a:pt x="3501" y="3184"/>
                    <a:pt x="3766" y="3184"/>
                  </a:cubicBezTo>
                  <a:cubicBezTo>
                    <a:pt x="3911" y="3184"/>
                    <a:pt x="4017" y="3134"/>
                    <a:pt x="4017" y="2985"/>
                  </a:cubicBezTo>
                  <a:cubicBezTo>
                    <a:pt x="4017" y="2786"/>
                    <a:pt x="3769" y="2638"/>
                    <a:pt x="3670" y="2514"/>
                  </a:cubicBezTo>
                  <a:lnTo>
                    <a:pt x="3223" y="1944"/>
                  </a:lnTo>
                  <a:cubicBezTo>
                    <a:pt x="2901" y="1572"/>
                    <a:pt x="2604" y="1150"/>
                    <a:pt x="2182" y="778"/>
                  </a:cubicBezTo>
                  <a:cubicBezTo>
                    <a:pt x="1860" y="431"/>
                    <a:pt x="1438" y="159"/>
                    <a:pt x="893" y="35"/>
                  </a:cubicBezTo>
                  <a:cubicBezTo>
                    <a:pt x="785" y="21"/>
                    <a:pt x="676" y="0"/>
                    <a:pt x="57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01" name="Google Shape;301;p2"/>
            <p:cNvSpPr/>
            <p:nvPr/>
          </p:nvSpPr>
          <p:spPr>
            <a:xfrm>
              <a:off x="3851550" y="255900"/>
              <a:ext cx="64475" cy="51925"/>
            </a:xfrm>
            <a:custGeom>
              <a:avLst/>
              <a:gdLst/>
              <a:ahLst/>
              <a:cxnLst/>
              <a:rect l="l" t="t" r="r" b="b"/>
              <a:pathLst>
                <a:path w="2579" h="2077" extrusionOk="0">
                  <a:moveTo>
                    <a:pt x="546" y="0"/>
                  </a:moveTo>
                  <a:cubicBezTo>
                    <a:pt x="546" y="347"/>
                    <a:pt x="793" y="645"/>
                    <a:pt x="1017" y="942"/>
                  </a:cubicBezTo>
                  <a:cubicBezTo>
                    <a:pt x="645" y="769"/>
                    <a:pt x="298" y="595"/>
                    <a:pt x="0" y="372"/>
                  </a:cubicBezTo>
                  <a:lnTo>
                    <a:pt x="0" y="372"/>
                  </a:lnTo>
                  <a:cubicBezTo>
                    <a:pt x="50" y="843"/>
                    <a:pt x="397" y="1240"/>
                    <a:pt x="818" y="1512"/>
                  </a:cubicBezTo>
                  <a:cubicBezTo>
                    <a:pt x="994" y="1610"/>
                    <a:pt x="1862" y="2077"/>
                    <a:pt x="2295" y="2077"/>
                  </a:cubicBezTo>
                  <a:cubicBezTo>
                    <a:pt x="2412" y="2077"/>
                    <a:pt x="2497" y="2043"/>
                    <a:pt x="2529" y="1959"/>
                  </a:cubicBezTo>
                  <a:cubicBezTo>
                    <a:pt x="2578" y="1735"/>
                    <a:pt x="2256" y="1463"/>
                    <a:pt x="2083" y="1314"/>
                  </a:cubicBezTo>
                  <a:cubicBezTo>
                    <a:pt x="1884" y="1091"/>
                    <a:pt x="1636" y="843"/>
                    <a:pt x="1388" y="620"/>
                  </a:cubicBezTo>
                  <a:cubicBezTo>
                    <a:pt x="1264" y="496"/>
                    <a:pt x="1091" y="397"/>
                    <a:pt x="942" y="273"/>
                  </a:cubicBezTo>
                  <a:cubicBezTo>
                    <a:pt x="917" y="248"/>
                    <a:pt x="546" y="75"/>
                    <a:pt x="546"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302" name="Google Shape;302;p2"/>
            <p:cNvSpPr/>
            <p:nvPr/>
          </p:nvSpPr>
          <p:spPr>
            <a:xfrm>
              <a:off x="3788325" y="253150"/>
              <a:ext cx="127075" cy="69325"/>
            </a:xfrm>
            <a:custGeom>
              <a:avLst/>
              <a:gdLst/>
              <a:ahLst/>
              <a:cxnLst/>
              <a:rect l="l" t="t" r="r" b="b"/>
              <a:pathLst>
                <a:path w="5083" h="2773" extrusionOk="0">
                  <a:moveTo>
                    <a:pt x="949" y="0"/>
                  </a:moveTo>
                  <a:cubicBezTo>
                    <a:pt x="608" y="0"/>
                    <a:pt x="227" y="125"/>
                    <a:pt x="100" y="358"/>
                  </a:cubicBezTo>
                  <a:cubicBezTo>
                    <a:pt x="1" y="507"/>
                    <a:pt x="1" y="705"/>
                    <a:pt x="75" y="854"/>
                  </a:cubicBezTo>
                  <a:cubicBezTo>
                    <a:pt x="249" y="1275"/>
                    <a:pt x="744" y="1598"/>
                    <a:pt x="1215" y="1870"/>
                  </a:cubicBezTo>
                  <a:cubicBezTo>
                    <a:pt x="1686" y="2118"/>
                    <a:pt x="2133" y="2366"/>
                    <a:pt x="2628" y="2515"/>
                  </a:cubicBezTo>
                  <a:cubicBezTo>
                    <a:pt x="2975" y="2639"/>
                    <a:pt x="3322" y="2713"/>
                    <a:pt x="3694" y="2738"/>
                  </a:cubicBezTo>
                  <a:cubicBezTo>
                    <a:pt x="3823" y="2750"/>
                    <a:pt x="4023" y="2772"/>
                    <a:pt x="4224" y="2772"/>
                  </a:cubicBezTo>
                  <a:cubicBezTo>
                    <a:pt x="4450" y="2772"/>
                    <a:pt x="4679" y="2744"/>
                    <a:pt x="4810" y="2639"/>
                  </a:cubicBezTo>
                  <a:cubicBezTo>
                    <a:pt x="5083" y="2440"/>
                    <a:pt x="4686" y="2217"/>
                    <a:pt x="4488" y="2118"/>
                  </a:cubicBezTo>
                  <a:cubicBezTo>
                    <a:pt x="4190" y="1969"/>
                    <a:pt x="3917" y="1746"/>
                    <a:pt x="3595" y="1548"/>
                  </a:cubicBezTo>
                  <a:cubicBezTo>
                    <a:pt x="3075" y="1176"/>
                    <a:pt x="2579" y="804"/>
                    <a:pt x="2058" y="457"/>
                  </a:cubicBezTo>
                  <a:cubicBezTo>
                    <a:pt x="1785" y="259"/>
                    <a:pt x="1488" y="85"/>
                    <a:pt x="1116" y="11"/>
                  </a:cubicBezTo>
                  <a:cubicBezTo>
                    <a:pt x="1062" y="4"/>
                    <a:pt x="1006" y="0"/>
                    <a:pt x="94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03" name="Google Shape;303;p2"/>
            <p:cNvSpPr/>
            <p:nvPr/>
          </p:nvSpPr>
          <p:spPr>
            <a:xfrm>
              <a:off x="3832950" y="279450"/>
              <a:ext cx="71650" cy="40975"/>
            </a:xfrm>
            <a:custGeom>
              <a:avLst/>
              <a:gdLst/>
              <a:ahLst/>
              <a:cxnLst/>
              <a:rect l="l" t="t" r="r" b="b"/>
              <a:pathLst>
                <a:path w="2866" h="1639" extrusionOk="0">
                  <a:moveTo>
                    <a:pt x="571" y="0"/>
                  </a:moveTo>
                  <a:cubicBezTo>
                    <a:pt x="670" y="322"/>
                    <a:pt x="893" y="645"/>
                    <a:pt x="1190" y="868"/>
                  </a:cubicBezTo>
                  <a:cubicBezTo>
                    <a:pt x="769" y="793"/>
                    <a:pt x="323" y="645"/>
                    <a:pt x="0" y="446"/>
                  </a:cubicBezTo>
                  <a:lnTo>
                    <a:pt x="0" y="446"/>
                  </a:lnTo>
                  <a:cubicBezTo>
                    <a:pt x="149" y="669"/>
                    <a:pt x="298" y="893"/>
                    <a:pt x="546" y="1041"/>
                  </a:cubicBezTo>
                  <a:cubicBezTo>
                    <a:pt x="744" y="1165"/>
                    <a:pt x="942" y="1240"/>
                    <a:pt x="1166" y="1314"/>
                  </a:cubicBezTo>
                  <a:cubicBezTo>
                    <a:pt x="1562" y="1438"/>
                    <a:pt x="2008" y="1562"/>
                    <a:pt x="2430" y="1636"/>
                  </a:cubicBezTo>
                  <a:cubicBezTo>
                    <a:pt x="2449" y="1638"/>
                    <a:pt x="2467" y="1638"/>
                    <a:pt x="2485" y="1638"/>
                  </a:cubicBezTo>
                  <a:cubicBezTo>
                    <a:pt x="2809" y="1638"/>
                    <a:pt x="2866" y="1429"/>
                    <a:pt x="2678" y="1264"/>
                  </a:cubicBezTo>
                  <a:cubicBezTo>
                    <a:pt x="2430" y="1017"/>
                    <a:pt x="1984" y="818"/>
                    <a:pt x="1661" y="645"/>
                  </a:cubicBezTo>
                  <a:cubicBezTo>
                    <a:pt x="1314" y="422"/>
                    <a:pt x="942" y="198"/>
                    <a:pt x="571"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304" name="Google Shape;304;p2"/>
            <p:cNvSpPr/>
            <p:nvPr/>
          </p:nvSpPr>
          <p:spPr>
            <a:xfrm>
              <a:off x="3863925" y="210375"/>
              <a:ext cx="76875" cy="99000"/>
            </a:xfrm>
            <a:custGeom>
              <a:avLst/>
              <a:gdLst/>
              <a:ahLst/>
              <a:cxnLst/>
              <a:rect l="l" t="t" r="r" b="b"/>
              <a:pathLst>
                <a:path w="3075" h="3960" extrusionOk="0">
                  <a:moveTo>
                    <a:pt x="735" y="0"/>
                  </a:moveTo>
                  <a:cubicBezTo>
                    <a:pt x="673" y="0"/>
                    <a:pt x="609" y="11"/>
                    <a:pt x="546" y="36"/>
                  </a:cubicBezTo>
                  <a:cubicBezTo>
                    <a:pt x="422" y="86"/>
                    <a:pt x="323" y="210"/>
                    <a:pt x="274" y="309"/>
                  </a:cubicBezTo>
                  <a:cubicBezTo>
                    <a:pt x="1" y="805"/>
                    <a:pt x="1" y="1201"/>
                    <a:pt x="174" y="1672"/>
                  </a:cubicBezTo>
                  <a:cubicBezTo>
                    <a:pt x="546" y="2540"/>
                    <a:pt x="1364" y="3383"/>
                    <a:pt x="2381" y="3879"/>
                  </a:cubicBezTo>
                  <a:cubicBezTo>
                    <a:pt x="2467" y="3913"/>
                    <a:pt x="2589" y="3960"/>
                    <a:pt x="2714" y="3960"/>
                  </a:cubicBezTo>
                  <a:cubicBezTo>
                    <a:pt x="2769" y="3960"/>
                    <a:pt x="2824" y="3951"/>
                    <a:pt x="2877" y="3928"/>
                  </a:cubicBezTo>
                  <a:cubicBezTo>
                    <a:pt x="3075" y="3829"/>
                    <a:pt x="3025" y="3581"/>
                    <a:pt x="3025" y="3432"/>
                  </a:cubicBezTo>
                  <a:cubicBezTo>
                    <a:pt x="3001" y="2937"/>
                    <a:pt x="2777" y="2416"/>
                    <a:pt x="2530" y="1945"/>
                  </a:cubicBezTo>
                  <a:cubicBezTo>
                    <a:pt x="2430" y="1772"/>
                    <a:pt x="2356" y="1598"/>
                    <a:pt x="2257" y="1425"/>
                  </a:cubicBezTo>
                  <a:cubicBezTo>
                    <a:pt x="2009" y="954"/>
                    <a:pt x="1736" y="557"/>
                    <a:pt x="1240" y="185"/>
                  </a:cubicBezTo>
                  <a:cubicBezTo>
                    <a:pt x="1093" y="93"/>
                    <a:pt x="917" y="0"/>
                    <a:pt x="73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05" name="Google Shape;305;p2"/>
            <p:cNvSpPr/>
            <p:nvPr/>
          </p:nvSpPr>
          <p:spPr>
            <a:xfrm>
              <a:off x="3887475" y="245350"/>
              <a:ext cx="45625" cy="58625"/>
            </a:xfrm>
            <a:custGeom>
              <a:avLst/>
              <a:gdLst/>
              <a:ahLst/>
              <a:cxnLst/>
              <a:rect l="l" t="t" r="r" b="b"/>
              <a:pathLst>
                <a:path w="1825" h="2345" extrusionOk="0">
                  <a:moveTo>
                    <a:pt x="1" y="620"/>
                  </a:moveTo>
                  <a:lnTo>
                    <a:pt x="1" y="620"/>
                  </a:lnTo>
                  <a:cubicBezTo>
                    <a:pt x="6" y="623"/>
                    <a:pt x="11" y="626"/>
                    <a:pt x="16" y="629"/>
                  </a:cubicBezTo>
                  <a:lnTo>
                    <a:pt x="16" y="629"/>
                  </a:lnTo>
                  <a:cubicBezTo>
                    <a:pt x="11" y="625"/>
                    <a:pt x="6" y="622"/>
                    <a:pt x="1" y="620"/>
                  </a:cubicBezTo>
                  <a:close/>
                  <a:moveTo>
                    <a:pt x="670" y="1"/>
                  </a:moveTo>
                  <a:lnTo>
                    <a:pt x="670" y="1"/>
                  </a:lnTo>
                  <a:cubicBezTo>
                    <a:pt x="695" y="397"/>
                    <a:pt x="720" y="794"/>
                    <a:pt x="918" y="1166"/>
                  </a:cubicBezTo>
                  <a:cubicBezTo>
                    <a:pt x="601" y="995"/>
                    <a:pt x="309" y="801"/>
                    <a:pt x="16" y="629"/>
                  </a:cubicBezTo>
                  <a:lnTo>
                    <a:pt x="16" y="629"/>
                  </a:lnTo>
                  <a:cubicBezTo>
                    <a:pt x="75" y="681"/>
                    <a:pt x="77" y="897"/>
                    <a:pt x="100" y="943"/>
                  </a:cubicBezTo>
                  <a:cubicBezTo>
                    <a:pt x="125" y="1067"/>
                    <a:pt x="199" y="1166"/>
                    <a:pt x="249" y="1265"/>
                  </a:cubicBezTo>
                  <a:cubicBezTo>
                    <a:pt x="373" y="1488"/>
                    <a:pt x="546" y="1662"/>
                    <a:pt x="720" y="1860"/>
                  </a:cubicBezTo>
                  <a:cubicBezTo>
                    <a:pt x="918" y="2033"/>
                    <a:pt x="1117" y="2182"/>
                    <a:pt x="1414" y="2306"/>
                  </a:cubicBezTo>
                  <a:cubicBezTo>
                    <a:pt x="1477" y="2332"/>
                    <a:pt x="1532" y="2344"/>
                    <a:pt x="1579" y="2344"/>
                  </a:cubicBezTo>
                  <a:cubicBezTo>
                    <a:pt x="1756" y="2344"/>
                    <a:pt x="1825" y="2179"/>
                    <a:pt x="1786" y="1984"/>
                  </a:cubicBezTo>
                  <a:cubicBezTo>
                    <a:pt x="1612" y="1240"/>
                    <a:pt x="1216" y="546"/>
                    <a:pt x="670"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306" name="Google Shape;306;p2"/>
            <p:cNvSpPr/>
            <p:nvPr/>
          </p:nvSpPr>
          <p:spPr>
            <a:xfrm>
              <a:off x="3943275" y="194050"/>
              <a:ext cx="132650" cy="117125"/>
            </a:xfrm>
            <a:custGeom>
              <a:avLst/>
              <a:gdLst/>
              <a:ahLst/>
              <a:cxnLst/>
              <a:rect l="l" t="t" r="r" b="b"/>
              <a:pathLst>
                <a:path w="5306" h="4685" extrusionOk="0">
                  <a:moveTo>
                    <a:pt x="4819" y="1"/>
                  </a:moveTo>
                  <a:cubicBezTo>
                    <a:pt x="4640" y="1"/>
                    <a:pt x="4445" y="47"/>
                    <a:pt x="4264" y="119"/>
                  </a:cubicBezTo>
                  <a:cubicBezTo>
                    <a:pt x="3595" y="367"/>
                    <a:pt x="3074" y="838"/>
                    <a:pt x="2653" y="1309"/>
                  </a:cubicBezTo>
                  <a:cubicBezTo>
                    <a:pt x="2330" y="1607"/>
                    <a:pt x="0" y="4581"/>
                    <a:pt x="719" y="4680"/>
                  </a:cubicBezTo>
                  <a:cubicBezTo>
                    <a:pt x="735" y="4683"/>
                    <a:pt x="751" y="4684"/>
                    <a:pt x="767" y="4684"/>
                  </a:cubicBezTo>
                  <a:cubicBezTo>
                    <a:pt x="900" y="4684"/>
                    <a:pt x="1033" y="4601"/>
                    <a:pt x="1165" y="4556"/>
                  </a:cubicBezTo>
                  <a:cubicBezTo>
                    <a:pt x="2727" y="3714"/>
                    <a:pt x="4041" y="2573"/>
                    <a:pt x="4933" y="1309"/>
                  </a:cubicBezTo>
                  <a:cubicBezTo>
                    <a:pt x="5057" y="1111"/>
                    <a:pt x="5181" y="937"/>
                    <a:pt x="5231" y="739"/>
                  </a:cubicBezTo>
                  <a:cubicBezTo>
                    <a:pt x="5305" y="565"/>
                    <a:pt x="5305" y="342"/>
                    <a:pt x="5181" y="194"/>
                  </a:cubicBezTo>
                  <a:cubicBezTo>
                    <a:pt x="5156" y="119"/>
                    <a:pt x="5082" y="70"/>
                    <a:pt x="5008" y="20"/>
                  </a:cubicBezTo>
                  <a:cubicBezTo>
                    <a:pt x="4948" y="7"/>
                    <a:pt x="4884" y="1"/>
                    <a:pt x="481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07" name="Google Shape;307;p2"/>
            <p:cNvSpPr/>
            <p:nvPr/>
          </p:nvSpPr>
          <p:spPr>
            <a:xfrm>
              <a:off x="3964725" y="229875"/>
              <a:ext cx="65325" cy="74425"/>
            </a:xfrm>
            <a:custGeom>
              <a:avLst/>
              <a:gdLst/>
              <a:ahLst/>
              <a:cxnLst/>
              <a:rect l="l" t="t" r="r" b="b"/>
              <a:pathLst>
                <a:path w="2613" h="2977" extrusionOk="0">
                  <a:moveTo>
                    <a:pt x="2464" y="0"/>
                  </a:moveTo>
                  <a:lnTo>
                    <a:pt x="2464" y="0"/>
                  </a:lnTo>
                  <a:cubicBezTo>
                    <a:pt x="2365" y="124"/>
                    <a:pt x="2092" y="273"/>
                    <a:pt x="1993" y="397"/>
                  </a:cubicBezTo>
                  <a:cubicBezTo>
                    <a:pt x="1819" y="521"/>
                    <a:pt x="1695" y="669"/>
                    <a:pt x="1547" y="793"/>
                  </a:cubicBezTo>
                  <a:cubicBezTo>
                    <a:pt x="1249" y="1066"/>
                    <a:pt x="1001" y="1363"/>
                    <a:pt x="753" y="1661"/>
                  </a:cubicBezTo>
                  <a:cubicBezTo>
                    <a:pt x="505" y="1934"/>
                    <a:pt x="332" y="2206"/>
                    <a:pt x="134" y="2529"/>
                  </a:cubicBezTo>
                  <a:cubicBezTo>
                    <a:pt x="36" y="2684"/>
                    <a:pt x="0" y="2976"/>
                    <a:pt x="204" y="2976"/>
                  </a:cubicBezTo>
                  <a:cubicBezTo>
                    <a:pt x="260" y="2976"/>
                    <a:pt x="335" y="2954"/>
                    <a:pt x="431" y="2900"/>
                  </a:cubicBezTo>
                  <a:cubicBezTo>
                    <a:pt x="1224" y="2429"/>
                    <a:pt x="1943" y="1884"/>
                    <a:pt x="2538" y="1264"/>
                  </a:cubicBezTo>
                  <a:lnTo>
                    <a:pt x="2538" y="1264"/>
                  </a:lnTo>
                  <a:cubicBezTo>
                    <a:pt x="2216" y="1388"/>
                    <a:pt x="1869" y="1512"/>
                    <a:pt x="1571" y="1636"/>
                  </a:cubicBezTo>
                  <a:cubicBezTo>
                    <a:pt x="1943" y="1314"/>
                    <a:pt x="2315" y="967"/>
                    <a:pt x="2613" y="645"/>
                  </a:cubicBezTo>
                  <a:lnTo>
                    <a:pt x="2613" y="645"/>
                  </a:lnTo>
                  <a:cubicBezTo>
                    <a:pt x="2216" y="818"/>
                    <a:pt x="1844" y="1041"/>
                    <a:pt x="1497" y="1264"/>
                  </a:cubicBezTo>
                  <a:cubicBezTo>
                    <a:pt x="1869" y="868"/>
                    <a:pt x="2191" y="421"/>
                    <a:pt x="2464"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308" name="Google Shape;308;p2"/>
            <p:cNvSpPr/>
            <p:nvPr/>
          </p:nvSpPr>
          <p:spPr>
            <a:xfrm>
              <a:off x="3979825" y="219250"/>
              <a:ext cx="136375" cy="96100"/>
            </a:xfrm>
            <a:custGeom>
              <a:avLst/>
              <a:gdLst/>
              <a:ahLst/>
              <a:cxnLst/>
              <a:rect l="l" t="t" r="r" b="b"/>
              <a:pathLst>
                <a:path w="5455" h="3844" extrusionOk="0">
                  <a:moveTo>
                    <a:pt x="4664" y="1"/>
                  </a:moveTo>
                  <a:cubicBezTo>
                    <a:pt x="4639" y="1"/>
                    <a:pt x="4614" y="2"/>
                    <a:pt x="4587" y="4"/>
                  </a:cubicBezTo>
                  <a:cubicBezTo>
                    <a:pt x="4240" y="53"/>
                    <a:pt x="4041" y="177"/>
                    <a:pt x="3793" y="375"/>
                  </a:cubicBezTo>
                  <a:cubicBezTo>
                    <a:pt x="3099" y="946"/>
                    <a:pt x="2430" y="1491"/>
                    <a:pt x="1761" y="2061"/>
                  </a:cubicBezTo>
                  <a:lnTo>
                    <a:pt x="744" y="2904"/>
                  </a:lnTo>
                  <a:cubicBezTo>
                    <a:pt x="496" y="3102"/>
                    <a:pt x="1" y="3350"/>
                    <a:pt x="75" y="3672"/>
                  </a:cubicBezTo>
                  <a:cubicBezTo>
                    <a:pt x="87" y="3804"/>
                    <a:pt x="208" y="3843"/>
                    <a:pt x="355" y="3843"/>
                  </a:cubicBezTo>
                  <a:cubicBezTo>
                    <a:pt x="514" y="3843"/>
                    <a:pt x="703" y="3797"/>
                    <a:pt x="819" y="3772"/>
                  </a:cubicBezTo>
                  <a:cubicBezTo>
                    <a:pt x="2058" y="3449"/>
                    <a:pt x="3223" y="2954"/>
                    <a:pt x="4240" y="2309"/>
                  </a:cubicBezTo>
                  <a:cubicBezTo>
                    <a:pt x="4537" y="2111"/>
                    <a:pt x="4810" y="1937"/>
                    <a:pt x="5033" y="1714"/>
                  </a:cubicBezTo>
                  <a:cubicBezTo>
                    <a:pt x="5454" y="1293"/>
                    <a:pt x="5430" y="822"/>
                    <a:pt x="5206" y="375"/>
                  </a:cubicBezTo>
                  <a:cubicBezTo>
                    <a:pt x="5114" y="146"/>
                    <a:pt x="4980" y="1"/>
                    <a:pt x="46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09" name="Google Shape;309;p2"/>
            <p:cNvSpPr/>
            <p:nvPr/>
          </p:nvSpPr>
          <p:spPr>
            <a:xfrm>
              <a:off x="3983900" y="256500"/>
              <a:ext cx="86425" cy="55650"/>
            </a:xfrm>
            <a:custGeom>
              <a:avLst/>
              <a:gdLst/>
              <a:ahLst/>
              <a:cxnLst/>
              <a:rect l="l" t="t" r="r" b="b"/>
              <a:pathLst>
                <a:path w="3457" h="2226" extrusionOk="0">
                  <a:moveTo>
                    <a:pt x="2961" y="1"/>
                  </a:moveTo>
                  <a:lnTo>
                    <a:pt x="2961" y="1"/>
                  </a:lnTo>
                  <a:cubicBezTo>
                    <a:pt x="2193" y="373"/>
                    <a:pt x="1523" y="869"/>
                    <a:pt x="804" y="1364"/>
                  </a:cubicBezTo>
                  <a:cubicBezTo>
                    <a:pt x="606" y="1538"/>
                    <a:pt x="110" y="1786"/>
                    <a:pt x="61" y="1959"/>
                  </a:cubicBezTo>
                  <a:cubicBezTo>
                    <a:pt x="1" y="2170"/>
                    <a:pt x="168" y="2225"/>
                    <a:pt x="365" y="2225"/>
                  </a:cubicBezTo>
                  <a:cubicBezTo>
                    <a:pt x="493" y="2225"/>
                    <a:pt x="633" y="2202"/>
                    <a:pt x="730" y="2182"/>
                  </a:cubicBezTo>
                  <a:cubicBezTo>
                    <a:pt x="1697" y="1860"/>
                    <a:pt x="2564" y="1439"/>
                    <a:pt x="3457" y="993"/>
                  </a:cubicBezTo>
                  <a:lnTo>
                    <a:pt x="3457" y="993"/>
                  </a:lnTo>
                  <a:cubicBezTo>
                    <a:pt x="2912" y="1092"/>
                    <a:pt x="2341" y="1216"/>
                    <a:pt x="1796" y="1364"/>
                  </a:cubicBezTo>
                  <a:cubicBezTo>
                    <a:pt x="2267" y="1092"/>
                    <a:pt x="2688" y="794"/>
                    <a:pt x="3135" y="472"/>
                  </a:cubicBezTo>
                  <a:lnTo>
                    <a:pt x="3135" y="472"/>
                  </a:lnTo>
                  <a:cubicBezTo>
                    <a:pt x="2589" y="720"/>
                    <a:pt x="2069" y="968"/>
                    <a:pt x="1523" y="1191"/>
                  </a:cubicBezTo>
                  <a:cubicBezTo>
                    <a:pt x="2019" y="794"/>
                    <a:pt x="2465" y="422"/>
                    <a:pt x="2961"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310" name="Google Shape;310;p2"/>
            <p:cNvSpPr/>
            <p:nvPr/>
          </p:nvSpPr>
          <p:spPr>
            <a:xfrm>
              <a:off x="3881300" y="287075"/>
              <a:ext cx="138825" cy="91775"/>
            </a:xfrm>
            <a:custGeom>
              <a:avLst/>
              <a:gdLst/>
              <a:ahLst/>
              <a:cxnLst/>
              <a:rect l="l" t="t" r="r" b="b"/>
              <a:pathLst>
                <a:path w="5553" h="3671" extrusionOk="0">
                  <a:moveTo>
                    <a:pt x="3255" y="0"/>
                  </a:moveTo>
                  <a:cubicBezTo>
                    <a:pt x="3149" y="0"/>
                    <a:pt x="3039" y="6"/>
                    <a:pt x="2925" y="17"/>
                  </a:cubicBezTo>
                  <a:cubicBezTo>
                    <a:pt x="2801" y="17"/>
                    <a:pt x="2677" y="67"/>
                    <a:pt x="2553" y="92"/>
                  </a:cubicBezTo>
                  <a:cubicBezTo>
                    <a:pt x="2033" y="191"/>
                    <a:pt x="1537" y="389"/>
                    <a:pt x="1165" y="712"/>
                  </a:cubicBezTo>
                  <a:cubicBezTo>
                    <a:pt x="744" y="984"/>
                    <a:pt x="446" y="1381"/>
                    <a:pt x="248" y="1728"/>
                  </a:cubicBezTo>
                  <a:cubicBezTo>
                    <a:pt x="74" y="2075"/>
                    <a:pt x="0" y="2447"/>
                    <a:pt x="174" y="2744"/>
                  </a:cubicBezTo>
                  <a:cubicBezTo>
                    <a:pt x="372" y="3190"/>
                    <a:pt x="868" y="3488"/>
                    <a:pt x="1463" y="3612"/>
                  </a:cubicBezTo>
                  <a:cubicBezTo>
                    <a:pt x="1660" y="3651"/>
                    <a:pt x="1878" y="3671"/>
                    <a:pt x="2102" y="3671"/>
                  </a:cubicBezTo>
                  <a:cubicBezTo>
                    <a:pt x="2579" y="3671"/>
                    <a:pt x="3082" y="3582"/>
                    <a:pt x="3471" y="3414"/>
                  </a:cubicBezTo>
                  <a:cubicBezTo>
                    <a:pt x="3768" y="3290"/>
                    <a:pt x="4016" y="3116"/>
                    <a:pt x="4264" y="2967"/>
                  </a:cubicBezTo>
                  <a:cubicBezTo>
                    <a:pt x="4661" y="2719"/>
                    <a:pt x="5032" y="2397"/>
                    <a:pt x="5280" y="2075"/>
                  </a:cubicBezTo>
                  <a:cubicBezTo>
                    <a:pt x="5503" y="1753"/>
                    <a:pt x="5553" y="1430"/>
                    <a:pt x="5454" y="1108"/>
                  </a:cubicBezTo>
                  <a:cubicBezTo>
                    <a:pt x="5330" y="811"/>
                    <a:pt x="5082" y="513"/>
                    <a:pt x="4760" y="364"/>
                  </a:cubicBezTo>
                  <a:cubicBezTo>
                    <a:pt x="4280" y="156"/>
                    <a:pt x="3818" y="0"/>
                    <a:pt x="325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11" name="Google Shape;311;p2"/>
            <p:cNvSpPr/>
            <p:nvPr/>
          </p:nvSpPr>
          <p:spPr>
            <a:xfrm>
              <a:off x="3892450" y="289975"/>
              <a:ext cx="115300" cy="78625"/>
            </a:xfrm>
            <a:custGeom>
              <a:avLst/>
              <a:gdLst/>
              <a:ahLst/>
              <a:cxnLst/>
              <a:rect l="l" t="t" r="r" b="b"/>
              <a:pathLst>
                <a:path w="4612" h="3145" extrusionOk="0">
                  <a:moveTo>
                    <a:pt x="2727" y="1"/>
                  </a:moveTo>
                  <a:cubicBezTo>
                    <a:pt x="2107" y="75"/>
                    <a:pt x="1661" y="323"/>
                    <a:pt x="1141" y="571"/>
                  </a:cubicBezTo>
                  <a:cubicBezTo>
                    <a:pt x="595" y="843"/>
                    <a:pt x="347" y="1240"/>
                    <a:pt x="124" y="1686"/>
                  </a:cubicBezTo>
                  <a:cubicBezTo>
                    <a:pt x="50" y="1810"/>
                    <a:pt x="0" y="1959"/>
                    <a:pt x="99" y="2058"/>
                  </a:cubicBezTo>
                  <a:cubicBezTo>
                    <a:pt x="149" y="2108"/>
                    <a:pt x="248" y="2132"/>
                    <a:pt x="273" y="2207"/>
                  </a:cubicBezTo>
                  <a:cubicBezTo>
                    <a:pt x="273" y="2256"/>
                    <a:pt x="273" y="2306"/>
                    <a:pt x="248" y="2331"/>
                  </a:cubicBezTo>
                  <a:cubicBezTo>
                    <a:pt x="174" y="2455"/>
                    <a:pt x="149" y="2603"/>
                    <a:pt x="298" y="2678"/>
                  </a:cubicBezTo>
                  <a:cubicBezTo>
                    <a:pt x="340" y="2699"/>
                    <a:pt x="390" y="2706"/>
                    <a:pt x="444" y="2706"/>
                  </a:cubicBezTo>
                  <a:cubicBezTo>
                    <a:pt x="518" y="2706"/>
                    <a:pt x="598" y="2692"/>
                    <a:pt x="670" y="2678"/>
                  </a:cubicBezTo>
                  <a:cubicBezTo>
                    <a:pt x="732" y="2678"/>
                    <a:pt x="806" y="2665"/>
                    <a:pt x="871" y="2665"/>
                  </a:cubicBezTo>
                  <a:cubicBezTo>
                    <a:pt x="936" y="2665"/>
                    <a:pt x="992" y="2678"/>
                    <a:pt x="1017" y="2727"/>
                  </a:cubicBezTo>
                  <a:cubicBezTo>
                    <a:pt x="1116" y="2827"/>
                    <a:pt x="1017" y="2951"/>
                    <a:pt x="1041" y="3050"/>
                  </a:cubicBezTo>
                  <a:cubicBezTo>
                    <a:pt x="1077" y="3103"/>
                    <a:pt x="1190" y="3144"/>
                    <a:pt x="1325" y="3144"/>
                  </a:cubicBezTo>
                  <a:cubicBezTo>
                    <a:pt x="1377" y="3144"/>
                    <a:pt x="1432" y="3138"/>
                    <a:pt x="1488" y="3124"/>
                  </a:cubicBezTo>
                  <a:cubicBezTo>
                    <a:pt x="2479" y="3000"/>
                    <a:pt x="3446" y="2579"/>
                    <a:pt x="4239" y="2058"/>
                  </a:cubicBezTo>
                  <a:cubicBezTo>
                    <a:pt x="4388" y="1959"/>
                    <a:pt x="4562" y="1810"/>
                    <a:pt x="4487" y="1686"/>
                  </a:cubicBezTo>
                  <a:cubicBezTo>
                    <a:pt x="4462" y="1612"/>
                    <a:pt x="4338" y="1587"/>
                    <a:pt x="4215" y="1562"/>
                  </a:cubicBezTo>
                  <a:cubicBezTo>
                    <a:pt x="4091" y="1513"/>
                    <a:pt x="3967" y="1488"/>
                    <a:pt x="3967" y="1389"/>
                  </a:cubicBezTo>
                  <a:cubicBezTo>
                    <a:pt x="3967" y="1314"/>
                    <a:pt x="4066" y="1240"/>
                    <a:pt x="4190" y="1190"/>
                  </a:cubicBezTo>
                  <a:cubicBezTo>
                    <a:pt x="4314" y="1141"/>
                    <a:pt x="4438" y="1116"/>
                    <a:pt x="4512" y="1017"/>
                  </a:cubicBezTo>
                  <a:cubicBezTo>
                    <a:pt x="4611" y="943"/>
                    <a:pt x="4586" y="769"/>
                    <a:pt x="4487" y="719"/>
                  </a:cubicBezTo>
                  <a:cubicBezTo>
                    <a:pt x="4438" y="695"/>
                    <a:pt x="4363" y="645"/>
                    <a:pt x="4314" y="645"/>
                  </a:cubicBezTo>
                  <a:cubicBezTo>
                    <a:pt x="4091" y="620"/>
                    <a:pt x="3892" y="571"/>
                    <a:pt x="3719" y="521"/>
                  </a:cubicBezTo>
                  <a:cubicBezTo>
                    <a:pt x="3644" y="521"/>
                    <a:pt x="3595" y="496"/>
                    <a:pt x="3595" y="472"/>
                  </a:cubicBezTo>
                  <a:cubicBezTo>
                    <a:pt x="3545" y="397"/>
                    <a:pt x="3744" y="348"/>
                    <a:pt x="3818" y="248"/>
                  </a:cubicBezTo>
                  <a:cubicBezTo>
                    <a:pt x="3843" y="149"/>
                    <a:pt x="3719" y="100"/>
                    <a:pt x="3595" y="75"/>
                  </a:cubicBezTo>
                  <a:cubicBezTo>
                    <a:pt x="3273" y="1"/>
                    <a:pt x="2975" y="1"/>
                    <a:pt x="272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12" name="Google Shape;312;p2"/>
            <p:cNvSpPr/>
            <p:nvPr/>
          </p:nvSpPr>
          <p:spPr>
            <a:xfrm>
              <a:off x="3935925" y="302250"/>
              <a:ext cx="4275" cy="3300"/>
            </a:xfrm>
            <a:custGeom>
              <a:avLst/>
              <a:gdLst/>
              <a:ahLst/>
              <a:cxnLst/>
              <a:rect l="l" t="t" r="r" b="b"/>
              <a:pathLst>
                <a:path w="171" h="132" extrusionOk="0">
                  <a:moveTo>
                    <a:pt x="93" y="1"/>
                  </a:moveTo>
                  <a:cubicBezTo>
                    <a:pt x="48" y="1"/>
                    <a:pt x="1" y="45"/>
                    <a:pt x="21" y="107"/>
                  </a:cubicBezTo>
                  <a:cubicBezTo>
                    <a:pt x="46" y="107"/>
                    <a:pt x="46" y="131"/>
                    <a:pt x="121" y="131"/>
                  </a:cubicBezTo>
                  <a:cubicBezTo>
                    <a:pt x="170" y="107"/>
                    <a:pt x="170" y="7"/>
                    <a:pt x="121" y="7"/>
                  </a:cubicBezTo>
                  <a:cubicBezTo>
                    <a:pt x="112" y="3"/>
                    <a:pt x="102" y="1"/>
                    <a:pt x="9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3" name="Google Shape;313;p2"/>
            <p:cNvSpPr/>
            <p:nvPr/>
          </p:nvSpPr>
          <p:spPr>
            <a:xfrm>
              <a:off x="3905100" y="326475"/>
              <a:ext cx="3875" cy="2450"/>
            </a:xfrm>
            <a:custGeom>
              <a:avLst/>
              <a:gdLst/>
              <a:ahLst/>
              <a:cxnLst/>
              <a:rect l="l" t="t" r="r" b="b"/>
              <a:pathLst>
                <a:path w="155" h="98" extrusionOk="0">
                  <a:moveTo>
                    <a:pt x="73" y="1"/>
                  </a:moveTo>
                  <a:cubicBezTo>
                    <a:pt x="48" y="1"/>
                    <a:pt x="24" y="9"/>
                    <a:pt x="15" y="28"/>
                  </a:cubicBezTo>
                  <a:cubicBezTo>
                    <a:pt x="0" y="71"/>
                    <a:pt x="36" y="98"/>
                    <a:pt x="74" y="98"/>
                  </a:cubicBezTo>
                  <a:cubicBezTo>
                    <a:pt x="101" y="98"/>
                    <a:pt x="128" y="84"/>
                    <a:pt x="139" y="53"/>
                  </a:cubicBezTo>
                  <a:cubicBezTo>
                    <a:pt x="154" y="22"/>
                    <a:pt x="113" y="1"/>
                    <a:pt x="7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4" name="Google Shape;314;p2"/>
            <p:cNvSpPr/>
            <p:nvPr/>
          </p:nvSpPr>
          <p:spPr>
            <a:xfrm>
              <a:off x="3958750" y="300775"/>
              <a:ext cx="12425" cy="7400"/>
            </a:xfrm>
            <a:custGeom>
              <a:avLst/>
              <a:gdLst/>
              <a:ahLst/>
              <a:cxnLst/>
              <a:rect l="l" t="t" r="r" b="b"/>
              <a:pathLst>
                <a:path w="497" h="296" extrusionOk="0">
                  <a:moveTo>
                    <a:pt x="263" y="0"/>
                  </a:moveTo>
                  <a:cubicBezTo>
                    <a:pt x="172" y="0"/>
                    <a:pt x="94" y="53"/>
                    <a:pt x="75" y="91"/>
                  </a:cubicBezTo>
                  <a:cubicBezTo>
                    <a:pt x="1" y="166"/>
                    <a:pt x="75" y="265"/>
                    <a:pt x="174" y="289"/>
                  </a:cubicBezTo>
                  <a:cubicBezTo>
                    <a:pt x="196" y="294"/>
                    <a:pt x="218" y="296"/>
                    <a:pt x="240" y="296"/>
                  </a:cubicBezTo>
                  <a:cubicBezTo>
                    <a:pt x="339" y="296"/>
                    <a:pt x="427" y="252"/>
                    <a:pt x="447" y="190"/>
                  </a:cubicBezTo>
                  <a:cubicBezTo>
                    <a:pt x="497" y="91"/>
                    <a:pt x="447" y="42"/>
                    <a:pt x="348" y="17"/>
                  </a:cubicBezTo>
                  <a:cubicBezTo>
                    <a:pt x="319" y="5"/>
                    <a:pt x="290" y="0"/>
                    <a:pt x="26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5" name="Google Shape;315;p2"/>
            <p:cNvSpPr/>
            <p:nvPr/>
          </p:nvSpPr>
          <p:spPr>
            <a:xfrm>
              <a:off x="3915725" y="334075"/>
              <a:ext cx="12350" cy="7100"/>
            </a:xfrm>
            <a:custGeom>
              <a:avLst/>
              <a:gdLst/>
              <a:ahLst/>
              <a:cxnLst/>
              <a:rect l="l" t="t" r="r" b="b"/>
              <a:pathLst>
                <a:path w="494" h="284" extrusionOk="0">
                  <a:moveTo>
                    <a:pt x="267" y="1"/>
                  </a:moveTo>
                  <a:cubicBezTo>
                    <a:pt x="190" y="1"/>
                    <a:pt x="109" y="31"/>
                    <a:pt x="61" y="98"/>
                  </a:cubicBezTo>
                  <a:cubicBezTo>
                    <a:pt x="1" y="218"/>
                    <a:pt x="113" y="283"/>
                    <a:pt x="234" y="283"/>
                  </a:cubicBezTo>
                  <a:cubicBezTo>
                    <a:pt x="312" y="283"/>
                    <a:pt x="394" y="256"/>
                    <a:pt x="433" y="197"/>
                  </a:cubicBezTo>
                  <a:cubicBezTo>
                    <a:pt x="493" y="75"/>
                    <a:pt x="387" y="1"/>
                    <a:pt x="26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6" name="Google Shape;316;p2"/>
            <p:cNvSpPr/>
            <p:nvPr/>
          </p:nvSpPr>
          <p:spPr>
            <a:xfrm>
              <a:off x="3914125" y="309100"/>
              <a:ext cx="8700" cy="6800"/>
            </a:xfrm>
            <a:custGeom>
              <a:avLst/>
              <a:gdLst/>
              <a:ahLst/>
              <a:cxnLst/>
              <a:rect l="l" t="t" r="r" b="b"/>
              <a:pathLst>
                <a:path w="348" h="272" extrusionOk="0">
                  <a:moveTo>
                    <a:pt x="188" y="0"/>
                  </a:moveTo>
                  <a:cubicBezTo>
                    <a:pt x="176" y="0"/>
                    <a:pt x="163" y="1"/>
                    <a:pt x="150" y="4"/>
                  </a:cubicBezTo>
                  <a:cubicBezTo>
                    <a:pt x="51" y="54"/>
                    <a:pt x="1" y="103"/>
                    <a:pt x="1" y="178"/>
                  </a:cubicBezTo>
                  <a:cubicBezTo>
                    <a:pt x="19" y="231"/>
                    <a:pt x="75" y="272"/>
                    <a:pt x="143" y="272"/>
                  </a:cubicBezTo>
                  <a:cubicBezTo>
                    <a:pt x="169" y="272"/>
                    <a:pt x="196" y="266"/>
                    <a:pt x="224" y="252"/>
                  </a:cubicBezTo>
                  <a:cubicBezTo>
                    <a:pt x="274" y="227"/>
                    <a:pt x="348" y="202"/>
                    <a:pt x="348" y="128"/>
                  </a:cubicBezTo>
                  <a:cubicBezTo>
                    <a:pt x="348" y="84"/>
                    <a:pt x="289" y="0"/>
                    <a:pt x="18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7" name="Google Shape;317;p2"/>
            <p:cNvSpPr/>
            <p:nvPr/>
          </p:nvSpPr>
          <p:spPr>
            <a:xfrm>
              <a:off x="3949850" y="324525"/>
              <a:ext cx="9825" cy="5850"/>
            </a:xfrm>
            <a:custGeom>
              <a:avLst/>
              <a:gdLst/>
              <a:ahLst/>
              <a:cxnLst/>
              <a:rect l="l" t="t" r="r" b="b"/>
              <a:pathLst>
                <a:path w="393" h="234" extrusionOk="0">
                  <a:moveTo>
                    <a:pt x="224" y="1"/>
                  </a:moveTo>
                  <a:cubicBezTo>
                    <a:pt x="164" y="1"/>
                    <a:pt x="98" y="25"/>
                    <a:pt x="59" y="83"/>
                  </a:cubicBezTo>
                  <a:cubicBezTo>
                    <a:pt x="1" y="171"/>
                    <a:pt x="89" y="233"/>
                    <a:pt x="182" y="233"/>
                  </a:cubicBezTo>
                  <a:cubicBezTo>
                    <a:pt x="246" y="233"/>
                    <a:pt x="312" y="204"/>
                    <a:pt x="332" y="133"/>
                  </a:cubicBezTo>
                  <a:cubicBezTo>
                    <a:pt x="392" y="58"/>
                    <a:pt x="316" y="1"/>
                    <a:pt x="22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8" name="Google Shape;318;p2"/>
            <p:cNvSpPr/>
            <p:nvPr/>
          </p:nvSpPr>
          <p:spPr>
            <a:xfrm>
              <a:off x="3987650" y="319600"/>
              <a:ext cx="10700" cy="6125"/>
            </a:xfrm>
            <a:custGeom>
              <a:avLst/>
              <a:gdLst/>
              <a:ahLst/>
              <a:cxnLst/>
              <a:rect l="l" t="t" r="r" b="b"/>
              <a:pathLst>
                <a:path w="428" h="245" extrusionOk="0">
                  <a:moveTo>
                    <a:pt x="228" y="1"/>
                  </a:moveTo>
                  <a:cubicBezTo>
                    <a:pt x="164" y="1"/>
                    <a:pt x="97" y="25"/>
                    <a:pt x="59" y="82"/>
                  </a:cubicBezTo>
                  <a:cubicBezTo>
                    <a:pt x="1" y="185"/>
                    <a:pt x="99" y="244"/>
                    <a:pt x="204" y="244"/>
                  </a:cubicBezTo>
                  <a:cubicBezTo>
                    <a:pt x="276" y="244"/>
                    <a:pt x="352" y="217"/>
                    <a:pt x="382" y="156"/>
                  </a:cubicBezTo>
                  <a:cubicBezTo>
                    <a:pt x="428" y="64"/>
                    <a:pt x="332" y="1"/>
                    <a:pt x="22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19" name="Google Shape;319;p2"/>
            <p:cNvSpPr/>
            <p:nvPr/>
          </p:nvSpPr>
          <p:spPr>
            <a:xfrm>
              <a:off x="3951475" y="347500"/>
              <a:ext cx="10700" cy="6550"/>
            </a:xfrm>
            <a:custGeom>
              <a:avLst/>
              <a:gdLst/>
              <a:ahLst/>
              <a:cxnLst/>
              <a:rect l="l" t="t" r="r" b="b"/>
              <a:pathLst>
                <a:path w="428" h="262" extrusionOk="0">
                  <a:moveTo>
                    <a:pt x="219" y="0"/>
                  </a:moveTo>
                  <a:cubicBezTo>
                    <a:pt x="152" y="0"/>
                    <a:pt x="82" y="25"/>
                    <a:pt x="44" y="81"/>
                  </a:cubicBezTo>
                  <a:cubicBezTo>
                    <a:pt x="1" y="197"/>
                    <a:pt x="83" y="262"/>
                    <a:pt x="179" y="262"/>
                  </a:cubicBezTo>
                  <a:cubicBezTo>
                    <a:pt x="249" y="262"/>
                    <a:pt x="325" y="228"/>
                    <a:pt x="366" y="156"/>
                  </a:cubicBezTo>
                  <a:cubicBezTo>
                    <a:pt x="427" y="64"/>
                    <a:pt x="328" y="0"/>
                    <a:pt x="21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20" name="Google Shape;320;p2"/>
            <p:cNvSpPr/>
            <p:nvPr/>
          </p:nvSpPr>
          <p:spPr>
            <a:xfrm>
              <a:off x="3934325" y="338725"/>
              <a:ext cx="12700" cy="7375"/>
            </a:xfrm>
            <a:custGeom>
              <a:avLst/>
              <a:gdLst/>
              <a:ahLst/>
              <a:cxnLst/>
              <a:rect l="l" t="t" r="r" b="b"/>
              <a:pathLst>
                <a:path w="508" h="295" extrusionOk="0">
                  <a:moveTo>
                    <a:pt x="275" y="1"/>
                  </a:moveTo>
                  <a:cubicBezTo>
                    <a:pt x="195" y="1"/>
                    <a:pt x="109" y="33"/>
                    <a:pt x="61" y="110"/>
                  </a:cubicBezTo>
                  <a:cubicBezTo>
                    <a:pt x="0" y="216"/>
                    <a:pt x="115" y="294"/>
                    <a:pt x="236" y="294"/>
                  </a:cubicBezTo>
                  <a:cubicBezTo>
                    <a:pt x="313" y="294"/>
                    <a:pt x="394" y="262"/>
                    <a:pt x="432" y="184"/>
                  </a:cubicBezTo>
                  <a:cubicBezTo>
                    <a:pt x="508" y="79"/>
                    <a:pt x="399" y="1"/>
                    <a:pt x="27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21" name="Google Shape;321;p2"/>
            <p:cNvSpPr/>
            <p:nvPr/>
          </p:nvSpPr>
          <p:spPr>
            <a:xfrm>
              <a:off x="3970375" y="334075"/>
              <a:ext cx="11625" cy="6775"/>
            </a:xfrm>
            <a:custGeom>
              <a:avLst/>
              <a:gdLst/>
              <a:ahLst/>
              <a:cxnLst/>
              <a:rect l="l" t="t" r="r" b="b"/>
              <a:pathLst>
                <a:path w="465" h="271" extrusionOk="0">
                  <a:moveTo>
                    <a:pt x="249" y="1"/>
                  </a:moveTo>
                  <a:cubicBezTo>
                    <a:pt x="180" y="1"/>
                    <a:pt x="110" y="31"/>
                    <a:pt x="81" y="98"/>
                  </a:cubicBezTo>
                  <a:cubicBezTo>
                    <a:pt x="0" y="195"/>
                    <a:pt x="109" y="271"/>
                    <a:pt x="229" y="271"/>
                  </a:cubicBezTo>
                  <a:cubicBezTo>
                    <a:pt x="293" y="271"/>
                    <a:pt x="360" y="249"/>
                    <a:pt x="403" y="197"/>
                  </a:cubicBezTo>
                  <a:cubicBezTo>
                    <a:pt x="464" y="75"/>
                    <a:pt x="358" y="1"/>
                    <a:pt x="24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22" name="Google Shape;322;p2"/>
            <p:cNvSpPr/>
            <p:nvPr/>
          </p:nvSpPr>
          <p:spPr>
            <a:xfrm>
              <a:off x="3922800" y="363375"/>
              <a:ext cx="10575" cy="7400"/>
            </a:xfrm>
            <a:custGeom>
              <a:avLst/>
              <a:gdLst/>
              <a:ahLst/>
              <a:cxnLst/>
              <a:rect l="l" t="t" r="r" b="b"/>
              <a:pathLst>
                <a:path w="423" h="296" extrusionOk="0">
                  <a:moveTo>
                    <a:pt x="229" y="0"/>
                  </a:moveTo>
                  <a:cubicBezTo>
                    <a:pt x="148" y="0"/>
                    <a:pt x="70" y="58"/>
                    <a:pt x="51" y="116"/>
                  </a:cubicBezTo>
                  <a:cubicBezTo>
                    <a:pt x="1" y="165"/>
                    <a:pt x="51" y="264"/>
                    <a:pt x="150" y="289"/>
                  </a:cubicBezTo>
                  <a:cubicBezTo>
                    <a:pt x="167" y="294"/>
                    <a:pt x="186" y="296"/>
                    <a:pt x="204" y="296"/>
                  </a:cubicBezTo>
                  <a:cubicBezTo>
                    <a:pt x="290" y="296"/>
                    <a:pt x="377" y="251"/>
                    <a:pt x="398" y="190"/>
                  </a:cubicBezTo>
                  <a:cubicBezTo>
                    <a:pt x="422" y="116"/>
                    <a:pt x="398" y="41"/>
                    <a:pt x="298" y="17"/>
                  </a:cubicBezTo>
                  <a:cubicBezTo>
                    <a:pt x="276" y="5"/>
                    <a:pt x="252"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323" name="Google Shape;323;p2"/>
          <p:cNvGrpSpPr/>
          <p:nvPr/>
        </p:nvGrpSpPr>
        <p:grpSpPr>
          <a:xfrm>
            <a:off x="6555559" y="4296621"/>
            <a:ext cx="939821" cy="696564"/>
            <a:chOff x="3748050" y="180275"/>
            <a:chExt cx="394800" cy="292600"/>
          </a:xfrm>
        </p:grpSpPr>
        <p:sp>
          <p:nvSpPr>
            <p:cNvPr id="324" name="Google Shape;324;p2"/>
            <p:cNvSpPr/>
            <p:nvPr/>
          </p:nvSpPr>
          <p:spPr>
            <a:xfrm>
              <a:off x="3896775" y="358500"/>
              <a:ext cx="66975" cy="114375"/>
            </a:xfrm>
            <a:custGeom>
              <a:avLst/>
              <a:gdLst/>
              <a:ahLst/>
              <a:cxnLst/>
              <a:rect l="l" t="t" r="r" b="b"/>
              <a:pathLst>
                <a:path w="2679" h="4575" extrusionOk="0">
                  <a:moveTo>
                    <a:pt x="2292" y="1"/>
                  </a:moveTo>
                  <a:cubicBezTo>
                    <a:pt x="2137" y="1"/>
                    <a:pt x="1948" y="192"/>
                    <a:pt x="1860" y="333"/>
                  </a:cubicBezTo>
                  <a:cubicBezTo>
                    <a:pt x="1736" y="557"/>
                    <a:pt x="1711" y="755"/>
                    <a:pt x="1662" y="978"/>
                  </a:cubicBezTo>
                  <a:cubicBezTo>
                    <a:pt x="1463" y="1474"/>
                    <a:pt x="1116" y="2044"/>
                    <a:pt x="720" y="2565"/>
                  </a:cubicBezTo>
                  <a:cubicBezTo>
                    <a:pt x="546" y="2812"/>
                    <a:pt x="348" y="3060"/>
                    <a:pt x="199" y="3308"/>
                  </a:cubicBezTo>
                  <a:cubicBezTo>
                    <a:pt x="75" y="3556"/>
                    <a:pt x="1" y="3854"/>
                    <a:pt x="75" y="4101"/>
                  </a:cubicBezTo>
                  <a:cubicBezTo>
                    <a:pt x="174" y="4349"/>
                    <a:pt x="447" y="4572"/>
                    <a:pt x="794" y="4572"/>
                  </a:cubicBezTo>
                  <a:cubicBezTo>
                    <a:pt x="815" y="4574"/>
                    <a:pt x="836" y="4575"/>
                    <a:pt x="857" y="4575"/>
                  </a:cubicBezTo>
                  <a:cubicBezTo>
                    <a:pt x="1163" y="4575"/>
                    <a:pt x="1504" y="4409"/>
                    <a:pt x="1736" y="4201"/>
                  </a:cubicBezTo>
                  <a:cubicBezTo>
                    <a:pt x="1984" y="3978"/>
                    <a:pt x="2108" y="3705"/>
                    <a:pt x="2207" y="3457"/>
                  </a:cubicBezTo>
                  <a:cubicBezTo>
                    <a:pt x="2455" y="2788"/>
                    <a:pt x="2554" y="2094"/>
                    <a:pt x="2604" y="1449"/>
                  </a:cubicBezTo>
                  <a:cubicBezTo>
                    <a:pt x="2653" y="978"/>
                    <a:pt x="2678" y="507"/>
                    <a:pt x="2455" y="110"/>
                  </a:cubicBezTo>
                  <a:cubicBezTo>
                    <a:pt x="2412" y="32"/>
                    <a:pt x="2355" y="1"/>
                    <a:pt x="229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25" name="Google Shape;325;p2"/>
            <p:cNvSpPr/>
            <p:nvPr/>
          </p:nvSpPr>
          <p:spPr>
            <a:xfrm>
              <a:off x="3920325" y="370950"/>
              <a:ext cx="41550" cy="52925"/>
            </a:xfrm>
            <a:custGeom>
              <a:avLst/>
              <a:gdLst/>
              <a:ahLst/>
              <a:cxnLst/>
              <a:rect l="l" t="t" r="r" b="b"/>
              <a:pathLst>
                <a:path w="1662" h="2117" extrusionOk="0">
                  <a:moveTo>
                    <a:pt x="1327" y="0"/>
                  </a:moveTo>
                  <a:cubicBezTo>
                    <a:pt x="1115" y="0"/>
                    <a:pt x="937" y="151"/>
                    <a:pt x="893" y="282"/>
                  </a:cubicBezTo>
                  <a:cubicBezTo>
                    <a:pt x="794" y="530"/>
                    <a:pt x="695" y="777"/>
                    <a:pt x="571" y="1050"/>
                  </a:cubicBezTo>
                  <a:cubicBezTo>
                    <a:pt x="422" y="1422"/>
                    <a:pt x="249" y="1744"/>
                    <a:pt x="1" y="2116"/>
                  </a:cubicBezTo>
                  <a:cubicBezTo>
                    <a:pt x="373" y="1843"/>
                    <a:pt x="596" y="1496"/>
                    <a:pt x="794" y="1125"/>
                  </a:cubicBezTo>
                  <a:cubicBezTo>
                    <a:pt x="844" y="1372"/>
                    <a:pt x="868" y="1596"/>
                    <a:pt x="868" y="1843"/>
                  </a:cubicBezTo>
                  <a:cubicBezTo>
                    <a:pt x="918" y="1521"/>
                    <a:pt x="1042" y="1224"/>
                    <a:pt x="1240" y="951"/>
                  </a:cubicBezTo>
                  <a:cubicBezTo>
                    <a:pt x="1315" y="1125"/>
                    <a:pt x="1414" y="1348"/>
                    <a:pt x="1563" y="1496"/>
                  </a:cubicBezTo>
                  <a:cubicBezTo>
                    <a:pt x="1414" y="1323"/>
                    <a:pt x="1488" y="951"/>
                    <a:pt x="1513" y="728"/>
                  </a:cubicBezTo>
                  <a:cubicBezTo>
                    <a:pt x="1513" y="579"/>
                    <a:pt x="1662" y="83"/>
                    <a:pt x="1414" y="9"/>
                  </a:cubicBezTo>
                  <a:cubicBezTo>
                    <a:pt x="1384" y="3"/>
                    <a:pt x="1355" y="0"/>
                    <a:pt x="1327"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326" name="Google Shape;326;p2"/>
            <p:cNvSpPr/>
            <p:nvPr/>
          </p:nvSpPr>
          <p:spPr>
            <a:xfrm>
              <a:off x="3832950" y="360775"/>
              <a:ext cx="114675" cy="96675"/>
            </a:xfrm>
            <a:custGeom>
              <a:avLst/>
              <a:gdLst/>
              <a:ahLst/>
              <a:cxnLst/>
              <a:rect l="l" t="t" r="r" b="b"/>
              <a:pathLst>
                <a:path w="4587" h="3867" extrusionOk="0">
                  <a:moveTo>
                    <a:pt x="4371" y="0"/>
                  </a:moveTo>
                  <a:cubicBezTo>
                    <a:pt x="4333" y="0"/>
                    <a:pt x="4296" y="7"/>
                    <a:pt x="4264" y="19"/>
                  </a:cubicBezTo>
                  <a:cubicBezTo>
                    <a:pt x="4240" y="19"/>
                    <a:pt x="4215" y="44"/>
                    <a:pt x="4165" y="44"/>
                  </a:cubicBezTo>
                  <a:cubicBezTo>
                    <a:pt x="3967" y="168"/>
                    <a:pt x="3744" y="267"/>
                    <a:pt x="3570" y="416"/>
                  </a:cubicBezTo>
                  <a:cubicBezTo>
                    <a:pt x="3397" y="590"/>
                    <a:pt x="3174" y="763"/>
                    <a:pt x="3000" y="912"/>
                  </a:cubicBezTo>
                  <a:cubicBezTo>
                    <a:pt x="2603" y="1284"/>
                    <a:pt x="2157" y="1606"/>
                    <a:pt x="1736" y="1879"/>
                  </a:cubicBezTo>
                  <a:cubicBezTo>
                    <a:pt x="1190" y="2226"/>
                    <a:pt x="645" y="2523"/>
                    <a:pt x="273" y="2969"/>
                  </a:cubicBezTo>
                  <a:cubicBezTo>
                    <a:pt x="124" y="3143"/>
                    <a:pt x="0" y="3366"/>
                    <a:pt x="75" y="3564"/>
                  </a:cubicBezTo>
                  <a:cubicBezTo>
                    <a:pt x="149" y="3688"/>
                    <a:pt x="273" y="3738"/>
                    <a:pt x="422" y="3812"/>
                  </a:cubicBezTo>
                  <a:cubicBezTo>
                    <a:pt x="535" y="3850"/>
                    <a:pt x="659" y="3867"/>
                    <a:pt x="788" y="3867"/>
                  </a:cubicBezTo>
                  <a:cubicBezTo>
                    <a:pt x="1085" y="3867"/>
                    <a:pt x="1410" y="3777"/>
                    <a:pt x="1686" y="3639"/>
                  </a:cubicBezTo>
                  <a:cubicBezTo>
                    <a:pt x="2108" y="3465"/>
                    <a:pt x="2405" y="3192"/>
                    <a:pt x="2678" y="2895"/>
                  </a:cubicBezTo>
                  <a:cubicBezTo>
                    <a:pt x="3223" y="2399"/>
                    <a:pt x="3645" y="1854"/>
                    <a:pt x="3992" y="1259"/>
                  </a:cubicBezTo>
                  <a:cubicBezTo>
                    <a:pt x="4165" y="986"/>
                    <a:pt x="4264" y="664"/>
                    <a:pt x="4413" y="391"/>
                  </a:cubicBezTo>
                  <a:cubicBezTo>
                    <a:pt x="4463" y="342"/>
                    <a:pt x="4587" y="242"/>
                    <a:pt x="4587" y="143"/>
                  </a:cubicBezTo>
                  <a:cubicBezTo>
                    <a:pt x="4587" y="51"/>
                    <a:pt x="4477" y="0"/>
                    <a:pt x="437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27" name="Google Shape;327;p2"/>
            <p:cNvSpPr/>
            <p:nvPr/>
          </p:nvSpPr>
          <p:spPr>
            <a:xfrm>
              <a:off x="3886875" y="368075"/>
              <a:ext cx="58275" cy="52075"/>
            </a:xfrm>
            <a:custGeom>
              <a:avLst/>
              <a:gdLst/>
              <a:ahLst/>
              <a:cxnLst/>
              <a:rect l="l" t="t" r="r" b="b"/>
              <a:pathLst>
                <a:path w="2331" h="2083" extrusionOk="0">
                  <a:moveTo>
                    <a:pt x="2206" y="0"/>
                  </a:moveTo>
                  <a:cubicBezTo>
                    <a:pt x="1711" y="74"/>
                    <a:pt x="1190" y="471"/>
                    <a:pt x="843" y="793"/>
                  </a:cubicBezTo>
                  <a:cubicBezTo>
                    <a:pt x="570" y="1041"/>
                    <a:pt x="273" y="1240"/>
                    <a:pt x="0" y="1487"/>
                  </a:cubicBezTo>
                  <a:cubicBezTo>
                    <a:pt x="322" y="1339"/>
                    <a:pt x="620" y="1165"/>
                    <a:pt x="942" y="967"/>
                  </a:cubicBezTo>
                  <a:lnTo>
                    <a:pt x="942" y="967"/>
                  </a:lnTo>
                  <a:cubicBezTo>
                    <a:pt x="645" y="1314"/>
                    <a:pt x="372" y="1611"/>
                    <a:pt x="75" y="1958"/>
                  </a:cubicBezTo>
                  <a:cubicBezTo>
                    <a:pt x="397" y="1686"/>
                    <a:pt x="744" y="1438"/>
                    <a:pt x="1116" y="1190"/>
                  </a:cubicBezTo>
                  <a:lnTo>
                    <a:pt x="1116" y="1190"/>
                  </a:lnTo>
                  <a:cubicBezTo>
                    <a:pt x="1017" y="1487"/>
                    <a:pt x="868" y="1785"/>
                    <a:pt x="719" y="2082"/>
                  </a:cubicBezTo>
                  <a:cubicBezTo>
                    <a:pt x="1388" y="1487"/>
                    <a:pt x="1859" y="793"/>
                    <a:pt x="2306" y="74"/>
                  </a:cubicBezTo>
                  <a:cubicBezTo>
                    <a:pt x="2306" y="74"/>
                    <a:pt x="2330" y="50"/>
                    <a:pt x="2306" y="50"/>
                  </a:cubicBezTo>
                  <a:cubicBezTo>
                    <a:pt x="2306" y="0"/>
                    <a:pt x="2231" y="0"/>
                    <a:pt x="2206"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328" name="Google Shape;328;p2"/>
            <p:cNvSpPr/>
            <p:nvPr/>
          </p:nvSpPr>
          <p:spPr>
            <a:xfrm>
              <a:off x="3971150" y="346325"/>
              <a:ext cx="98575" cy="76925"/>
            </a:xfrm>
            <a:custGeom>
              <a:avLst/>
              <a:gdLst/>
              <a:ahLst/>
              <a:cxnLst/>
              <a:rect l="l" t="t" r="r" b="b"/>
              <a:pathLst>
                <a:path w="3943" h="3077" extrusionOk="0">
                  <a:moveTo>
                    <a:pt x="666" y="1"/>
                  </a:moveTo>
                  <a:cubicBezTo>
                    <a:pt x="651" y="1"/>
                    <a:pt x="636" y="1"/>
                    <a:pt x="620" y="2"/>
                  </a:cubicBezTo>
                  <a:cubicBezTo>
                    <a:pt x="1" y="27"/>
                    <a:pt x="620" y="1168"/>
                    <a:pt x="719" y="1341"/>
                  </a:cubicBezTo>
                  <a:cubicBezTo>
                    <a:pt x="819" y="1564"/>
                    <a:pt x="943" y="1812"/>
                    <a:pt x="1091" y="2035"/>
                  </a:cubicBezTo>
                  <a:cubicBezTo>
                    <a:pt x="1414" y="2432"/>
                    <a:pt x="1860" y="2779"/>
                    <a:pt x="2430" y="2952"/>
                  </a:cubicBezTo>
                  <a:cubicBezTo>
                    <a:pt x="2603" y="3027"/>
                    <a:pt x="2802" y="3076"/>
                    <a:pt x="3025" y="3076"/>
                  </a:cubicBezTo>
                  <a:cubicBezTo>
                    <a:pt x="3198" y="3076"/>
                    <a:pt x="3446" y="3052"/>
                    <a:pt x="3595" y="2928"/>
                  </a:cubicBezTo>
                  <a:cubicBezTo>
                    <a:pt x="3893" y="2704"/>
                    <a:pt x="3942" y="2407"/>
                    <a:pt x="3818" y="2159"/>
                  </a:cubicBezTo>
                  <a:cubicBezTo>
                    <a:pt x="3694" y="1886"/>
                    <a:pt x="3446" y="1713"/>
                    <a:pt x="3198" y="1564"/>
                  </a:cubicBezTo>
                  <a:cubicBezTo>
                    <a:pt x="2901" y="1316"/>
                    <a:pt x="2579" y="1093"/>
                    <a:pt x="2207" y="920"/>
                  </a:cubicBezTo>
                  <a:cubicBezTo>
                    <a:pt x="1934" y="697"/>
                    <a:pt x="1661" y="498"/>
                    <a:pt x="1339" y="325"/>
                  </a:cubicBezTo>
                  <a:cubicBezTo>
                    <a:pt x="1151" y="207"/>
                    <a:pt x="941" y="1"/>
                    <a:pt x="66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29" name="Google Shape;329;p2"/>
            <p:cNvSpPr/>
            <p:nvPr/>
          </p:nvSpPr>
          <p:spPr>
            <a:xfrm>
              <a:off x="3960000" y="353700"/>
              <a:ext cx="59525" cy="87275"/>
            </a:xfrm>
            <a:custGeom>
              <a:avLst/>
              <a:gdLst/>
              <a:ahLst/>
              <a:cxnLst/>
              <a:rect l="l" t="t" r="r" b="b"/>
              <a:pathLst>
                <a:path w="2381" h="3491" extrusionOk="0">
                  <a:moveTo>
                    <a:pt x="623" y="0"/>
                  </a:moveTo>
                  <a:cubicBezTo>
                    <a:pt x="394" y="0"/>
                    <a:pt x="269" y="236"/>
                    <a:pt x="248" y="402"/>
                  </a:cubicBezTo>
                  <a:cubicBezTo>
                    <a:pt x="199" y="699"/>
                    <a:pt x="149" y="1021"/>
                    <a:pt x="124" y="1319"/>
                  </a:cubicBezTo>
                  <a:cubicBezTo>
                    <a:pt x="50" y="1765"/>
                    <a:pt x="0" y="2236"/>
                    <a:pt x="124" y="2633"/>
                  </a:cubicBezTo>
                  <a:cubicBezTo>
                    <a:pt x="248" y="3029"/>
                    <a:pt x="620" y="3401"/>
                    <a:pt x="1165" y="3475"/>
                  </a:cubicBezTo>
                  <a:cubicBezTo>
                    <a:pt x="1238" y="3485"/>
                    <a:pt x="1307" y="3490"/>
                    <a:pt x="1373" y="3490"/>
                  </a:cubicBezTo>
                  <a:cubicBezTo>
                    <a:pt x="1487" y="3490"/>
                    <a:pt x="1592" y="3473"/>
                    <a:pt x="1686" y="3426"/>
                  </a:cubicBezTo>
                  <a:cubicBezTo>
                    <a:pt x="2008" y="3351"/>
                    <a:pt x="2256" y="3104"/>
                    <a:pt x="2306" y="2856"/>
                  </a:cubicBezTo>
                  <a:cubicBezTo>
                    <a:pt x="2380" y="2608"/>
                    <a:pt x="2306" y="2360"/>
                    <a:pt x="2231" y="2137"/>
                  </a:cubicBezTo>
                  <a:cubicBezTo>
                    <a:pt x="1984" y="1567"/>
                    <a:pt x="1513" y="1145"/>
                    <a:pt x="1190" y="625"/>
                  </a:cubicBezTo>
                  <a:cubicBezTo>
                    <a:pt x="1116" y="426"/>
                    <a:pt x="1017" y="129"/>
                    <a:pt x="769" y="30"/>
                  </a:cubicBezTo>
                  <a:cubicBezTo>
                    <a:pt x="716" y="9"/>
                    <a:pt x="667" y="0"/>
                    <a:pt x="6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30" name="Google Shape;330;p2"/>
            <p:cNvSpPr/>
            <p:nvPr/>
          </p:nvSpPr>
          <p:spPr>
            <a:xfrm>
              <a:off x="3964325" y="361875"/>
              <a:ext cx="34750" cy="42775"/>
            </a:xfrm>
            <a:custGeom>
              <a:avLst/>
              <a:gdLst/>
              <a:ahLst/>
              <a:cxnLst/>
              <a:rect l="l" t="t" r="r" b="b"/>
              <a:pathLst>
                <a:path w="1390" h="1711" extrusionOk="0">
                  <a:moveTo>
                    <a:pt x="348" y="0"/>
                  </a:moveTo>
                  <a:cubicBezTo>
                    <a:pt x="100" y="25"/>
                    <a:pt x="100" y="223"/>
                    <a:pt x="75" y="347"/>
                  </a:cubicBezTo>
                  <a:cubicBezTo>
                    <a:pt x="1" y="719"/>
                    <a:pt x="1" y="1066"/>
                    <a:pt x="100" y="1413"/>
                  </a:cubicBezTo>
                  <a:cubicBezTo>
                    <a:pt x="125" y="1537"/>
                    <a:pt x="199" y="1661"/>
                    <a:pt x="323" y="1711"/>
                  </a:cubicBezTo>
                  <a:cubicBezTo>
                    <a:pt x="323" y="1463"/>
                    <a:pt x="323" y="1190"/>
                    <a:pt x="348" y="917"/>
                  </a:cubicBezTo>
                  <a:cubicBezTo>
                    <a:pt x="497" y="1165"/>
                    <a:pt x="695" y="1413"/>
                    <a:pt x="893" y="1611"/>
                  </a:cubicBezTo>
                  <a:cubicBezTo>
                    <a:pt x="992" y="1314"/>
                    <a:pt x="745" y="1066"/>
                    <a:pt x="769" y="744"/>
                  </a:cubicBezTo>
                  <a:lnTo>
                    <a:pt x="769" y="744"/>
                  </a:lnTo>
                  <a:cubicBezTo>
                    <a:pt x="968" y="967"/>
                    <a:pt x="1191" y="1190"/>
                    <a:pt x="1389" y="1364"/>
                  </a:cubicBezTo>
                  <a:cubicBezTo>
                    <a:pt x="1265" y="992"/>
                    <a:pt x="1092" y="620"/>
                    <a:pt x="819" y="322"/>
                  </a:cubicBezTo>
                  <a:cubicBezTo>
                    <a:pt x="720" y="198"/>
                    <a:pt x="596" y="50"/>
                    <a:pt x="348"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331" name="Google Shape;331;p2"/>
            <p:cNvSpPr/>
            <p:nvPr/>
          </p:nvSpPr>
          <p:spPr>
            <a:xfrm>
              <a:off x="3748050" y="320350"/>
              <a:ext cx="191525" cy="67575"/>
            </a:xfrm>
            <a:custGeom>
              <a:avLst/>
              <a:gdLst/>
              <a:ahLst/>
              <a:cxnLst/>
              <a:rect l="l" t="t" r="r" b="b"/>
              <a:pathLst>
                <a:path w="7661" h="2703" extrusionOk="0">
                  <a:moveTo>
                    <a:pt x="7660" y="0"/>
                  </a:moveTo>
                  <a:lnTo>
                    <a:pt x="7660" y="0"/>
                  </a:lnTo>
                  <a:cubicBezTo>
                    <a:pt x="5892" y="489"/>
                    <a:pt x="3992" y="1174"/>
                    <a:pt x="2207" y="1174"/>
                  </a:cubicBezTo>
                  <a:cubicBezTo>
                    <a:pt x="2091" y="1174"/>
                    <a:pt x="1975" y="1171"/>
                    <a:pt x="1860" y="1165"/>
                  </a:cubicBezTo>
                  <a:cubicBezTo>
                    <a:pt x="1661" y="1165"/>
                    <a:pt x="1452" y="1143"/>
                    <a:pt x="1239" y="1143"/>
                  </a:cubicBezTo>
                  <a:cubicBezTo>
                    <a:pt x="1132" y="1143"/>
                    <a:pt x="1025" y="1149"/>
                    <a:pt x="918" y="1165"/>
                  </a:cubicBezTo>
                  <a:cubicBezTo>
                    <a:pt x="570" y="1240"/>
                    <a:pt x="223" y="1413"/>
                    <a:pt x="99" y="1661"/>
                  </a:cubicBezTo>
                  <a:cubicBezTo>
                    <a:pt x="0" y="1859"/>
                    <a:pt x="75" y="2083"/>
                    <a:pt x="199" y="2207"/>
                  </a:cubicBezTo>
                  <a:cubicBezTo>
                    <a:pt x="323" y="2355"/>
                    <a:pt x="496" y="2454"/>
                    <a:pt x="694" y="2504"/>
                  </a:cubicBezTo>
                  <a:cubicBezTo>
                    <a:pt x="1025" y="2636"/>
                    <a:pt x="1344" y="2702"/>
                    <a:pt x="1704" y="2702"/>
                  </a:cubicBezTo>
                  <a:cubicBezTo>
                    <a:pt x="1884" y="2702"/>
                    <a:pt x="2074" y="2686"/>
                    <a:pt x="2281" y="2653"/>
                  </a:cubicBezTo>
                  <a:cubicBezTo>
                    <a:pt x="2802" y="2628"/>
                    <a:pt x="3322" y="2504"/>
                    <a:pt x="3818" y="2355"/>
                  </a:cubicBezTo>
                  <a:cubicBezTo>
                    <a:pt x="3843" y="2355"/>
                    <a:pt x="3843" y="2355"/>
                    <a:pt x="3867" y="2330"/>
                  </a:cubicBezTo>
                  <a:cubicBezTo>
                    <a:pt x="4933" y="1983"/>
                    <a:pt x="5950" y="1488"/>
                    <a:pt x="6842" y="868"/>
                  </a:cubicBezTo>
                  <a:cubicBezTo>
                    <a:pt x="7214" y="620"/>
                    <a:pt x="7586" y="347"/>
                    <a:pt x="76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32" name="Google Shape;332;p2"/>
            <p:cNvSpPr/>
            <p:nvPr/>
          </p:nvSpPr>
          <p:spPr>
            <a:xfrm>
              <a:off x="3821800" y="339700"/>
              <a:ext cx="91750" cy="32875"/>
            </a:xfrm>
            <a:custGeom>
              <a:avLst/>
              <a:gdLst/>
              <a:ahLst/>
              <a:cxnLst/>
              <a:rect l="l" t="t" r="r" b="b"/>
              <a:pathLst>
                <a:path w="3670" h="1315" extrusionOk="0">
                  <a:moveTo>
                    <a:pt x="3231" y="0"/>
                  </a:moveTo>
                  <a:cubicBezTo>
                    <a:pt x="2812" y="0"/>
                    <a:pt x="2303" y="122"/>
                    <a:pt x="1983" y="193"/>
                  </a:cubicBezTo>
                  <a:cubicBezTo>
                    <a:pt x="1314" y="317"/>
                    <a:pt x="645" y="515"/>
                    <a:pt x="25" y="763"/>
                  </a:cubicBezTo>
                  <a:cubicBezTo>
                    <a:pt x="521" y="763"/>
                    <a:pt x="1017" y="714"/>
                    <a:pt x="1512" y="639"/>
                  </a:cubicBezTo>
                  <a:lnTo>
                    <a:pt x="1512" y="639"/>
                  </a:lnTo>
                  <a:cubicBezTo>
                    <a:pt x="1017" y="862"/>
                    <a:pt x="521" y="1085"/>
                    <a:pt x="0" y="1309"/>
                  </a:cubicBezTo>
                  <a:cubicBezTo>
                    <a:pt x="52" y="1313"/>
                    <a:pt x="105" y="1315"/>
                    <a:pt x="157" y="1315"/>
                  </a:cubicBezTo>
                  <a:cubicBezTo>
                    <a:pt x="703" y="1315"/>
                    <a:pt x="1263" y="1091"/>
                    <a:pt x="1760" y="887"/>
                  </a:cubicBezTo>
                  <a:cubicBezTo>
                    <a:pt x="2380" y="639"/>
                    <a:pt x="3099" y="391"/>
                    <a:pt x="3669" y="69"/>
                  </a:cubicBezTo>
                  <a:cubicBezTo>
                    <a:pt x="3549" y="20"/>
                    <a:pt x="3397" y="0"/>
                    <a:pt x="3231" y="0"/>
                  </a:cubicBezTo>
                  <a:close/>
                </a:path>
              </a:pathLst>
            </a:custGeom>
            <a:solidFill>
              <a:srgbClr val="CADCDC"/>
            </a:solidFill>
            <a:ln>
              <a:noFill/>
            </a:ln>
          </p:spPr>
          <p:txBody>
            <a:bodyPr spcFirstLastPara="1" wrap="square" lIns="91425" tIns="91425" rIns="91425" bIns="91425" anchor="ctr" anchorCtr="0">
              <a:noAutofit/>
            </a:bodyPr>
            <a:lstStyle/>
            <a:p>
              <a:endParaRPr/>
            </a:p>
          </p:txBody>
        </p:sp>
        <p:sp>
          <p:nvSpPr>
            <p:cNvPr id="333" name="Google Shape;333;p2"/>
            <p:cNvSpPr/>
            <p:nvPr/>
          </p:nvSpPr>
          <p:spPr>
            <a:xfrm>
              <a:off x="3787700" y="336450"/>
              <a:ext cx="158675" cy="96475"/>
            </a:xfrm>
            <a:custGeom>
              <a:avLst/>
              <a:gdLst/>
              <a:ahLst/>
              <a:cxnLst/>
              <a:rect l="l" t="t" r="r" b="b"/>
              <a:pathLst>
                <a:path w="6347" h="3859" extrusionOk="0">
                  <a:moveTo>
                    <a:pt x="6347" y="1"/>
                  </a:moveTo>
                  <a:cubicBezTo>
                    <a:pt x="5876" y="224"/>
                    <a:pt x="5380" y="397"/>
                    <a:pt x="4934" y="621"/>
                  </a:cubicBezTo>
                  <a:cubicBezTo>
                    <a:pt x="4463" y="868"/>
                    <a:pt x="4017" y="1116"/>
                    <a:pt x="3521" y="1339"/>
                  </a:cubicBezTo>
                  <a:cubicBezTo>
                    <a:pt x="2629" y="1686"/>
                    <a:pt x="1711" y="1959"/>
                    <a:pt x="844" y="2331"/>
                  </a:cubicBezTo>
                  <a:cubicBezTo>
                    <a:pt x="521" y="2455"/>
                    <a:pt x="224" y="2628"/>
                    <a:pt x="100" y="2876"/>
                  </a:cubicBezTo>
                  <a:cubicBezTo>
                    <a:pt x="1" y="3050"/>
                    <a:pt x="26" y="3223"/>
                    <a:pt x="100" y="3422"/>
                  </a:cubicBezTo>
                  <a:cubicBezTo>
                    <a:pt x="150" y="3570"/>
                    <a:pt x="249" y="3719"/>
                    <a:pt x="422" y="3818"/>
                  </a:cubicBezTo>
                  <a:cubicBezTo>
                    <a:pt x="502" y="3847"/>
                    <a:pt x="590" y="3859"/>
                    <a:pt x="683" y="3859"/>
                  </a:cubicBezTo>
                  <a:cubicBezTo>
                    <a:pt x="1079" y="3859"/>
                    <a:pt x="1563" y="3637"/>
                    <a:pt x="1885" y="3496"/>
                  </a:cubicBezTo>
                  <a:cubicBezTo>
                    <a:pt x="2356" y="3323"/>
                    <a:pt x="2827" y="3099"/>
                    <a:pt x="3273" y="2852"/>
                  </a:cubicBezTo>
                  <a:cubicBezTo>
                    <a:pt x="4141" y="2381"/>
                    <a:pt x="4959" y="1810"/>
                    <a:pt x="5603" y="1191"/>
                  </a:cubicBezTo>
                  <a:cubicBezTo>
                    <a:pt x="5975" y="819"/>
                    <a:pt x="6322" y="397"/>
                    <a:pt x="63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34" name="Google Shape;334;p2"/>
            <p:cNvSpPr/>
            <p:nvPr/>
          </p:nvSpPr>
          <p:spPr>
            <a:xfrm>
              <a:off x="3853400" y="354275"/>
              <a:ext cx="74025" cy="46050"/>
            </a:xfrm>
            <a:custGeom>
              <a:avLst/>
              <a:gdLst/>
              <a:ahLst/>
              <a:cxnLst/>
              <a:rect l="l" t="t" r="r" b="b"/>
              <a:pathLst>
                <a:path w="2961" h="1842" extrusionOk="0">
                  <a:moveTo>
                    <a:pt x="2754" y="0"/>
                  </a:moveTo>
                  <a:cubicBezTo>
                    <a:pt x="2734" y="0"/>
                    <a:pt x="2709" y="2"/>
                    <a:pt x="2678" y="7"/>
                  </a:cubicBezTo>
                  <a:cubicBezTo>
                    <a:pt x="2108" y="56"/>
                    <a:pt x="1463" y="552"/>
                    <a:pt x="992" y="800"/>
                  </a:cubicBezTo>
                  <a:cubicBezTo>
                    <a:pt x="819" y="899"/>
                    <a:pt x="298" y="1246"/>
                    <a:pt x="1" y="1246"/>
                  </a:cubicBezTo>
                  <a:cubicBezTo>
                    <a:pt x="29" y="1248"/>
                    <a:pt x="58" y="1249"/>
                    <a:pt x="87" y="1249"/>
                  </a:cubicBezTo>
                  <a:cubicBezTo>
                    <a:pt x="501" y="1249"/>
                    <a:pt x="895" y="1086"/>
                    <a:pt x="1290" y="924"/>
                  </a:cubicBezTo>
                  <a:lnTo>
                    <a:pt x="1290" y="924"/>
                  </a:lnTo>
                  <a:cubicBezTo>
                    <a:pt x="918" y="1246"/>
                    <a:pt x="546" y="1519"/>
                    <a:pt x="174" y="1841"/>
                  </a:cubicBezTo>
                  <a:cubicBezTo>
                    <a:pt x="719" y="1668"/>
                    <a:pt x="1215" y="1395"/>
                    <a:pt x="1661" y="1097"/>
                  </a:cubicBezTo>
                  <a:cubicBezTo>
                    <a:pt x="1959" y="850"/>
                    <a:pt x="2232" y="602"/>
                    <a:pt x="2529" y="329"/>
                  </a:cubicBezTo>
                  <a:cubicBezTo>
                    <a:pt x="2642" y="216"/>
                    <a:pt x="2961" y="0"/>
                    <a:pt x="2754"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335" name="Google Shape;335;p2"/>
            <p:cNvSpPr/>
            <p:nvPr/>
          </p:nvSpPr>
          <p:spPr>
            <a:xfrm>
              <a:off x="3982300" y="331650"/>
              <a:ext cx="138850" cy="57125"/>
            </a:xfrm>
            <a:custGeom>
              <a:avLst/>
              <a:gdLst/>
              <a:ahLst/>
              <a:cxnLst/>
              <a:rect l="l" t="t" r="r" b="b"/>
              <a:pathLst>
                <a:path w="5554" h="2285" extrusionOk="0">
                  <a:moveTo>
                    <a:pt x="579" y="0"/>
                  </a:moveTo>
                  <a:cubicBezTo>
                    <a:pt x="496" y="0"/>
                    <a:pt x="417" y="13"/>
                    <a:pt x="348" y="44"/>
                  </a:cubicBezTo>
                  <a:cubicBezTo>
                    <a:pt x="1" y="193"/>
                    <a:pt x="224" y="515"/>
                    <a:pt x="397" y="664"/>
                  </a:cubicBezTo>
                  <a:cubicBezTo>
                    <a:pt x="794" y="1011"/>
                    <a:pt x="1265" y="1308"/>
                    <a:pt x="1761" y="1556"/>
                  </a:cubicBezTo>
                  <a:cubicBezTo>
                    <a:pt x="2331" y="1829"/>
                    <a:pt x="2951" y="2077"/>
                    <a:pt x="3620" y="2201"/>
                  </a:cubicBezTo>
                  <a:cubicBezTo>
                    <a:pt x="3825" y="2257"/>
                    <a:pt x="4043" y="2284"/>
                    <a:pt x="4265" y="2284"/>
                  </a:cubicBezTo>
                  <a:cubicBezTo>
                    <a:pt x="4339" y="2284"/>
                    <a:pt x="4413" y="2281"/>
                    <a:pt x="4488" y="2275"/>
                  </a:cubicBezTo>
                  <a:cubicBezTo>
                    <a:pt x="4810" y="2250"/>
                    <a:pt x="5083" y="2151"/>
                    <a:pt x="5256" y="1953"/>
                  </a:cubicBezTo>
                  <a:cubicBezTo>
                    <a:pt x="5355" y="1878"/>
                    <a:pt x="5430" y="1755"/>
                    <a:pt x="5455" y="1655"/>
                  </a:cubicBezTo>
                  <a:cubicBezTo>
                    <a:pt x="5479" y="1531"/>
                    <a:pt x="5554" y="1383"/>
                    <a:pt x="5504" y="1259"/>
                  </a:cubicBezTo>
                  <a:cubicBezTo>
                    <a:pt x="5479" y="1036"/>
                    <a:pt x="5306" y="837"/>
                    <a:pt x="5083" y="713"/>
                  </a:cubicBezTo>
                  <a:cubicBezTo>
                    <a:pt x="4835" y="565"/>
                    <a:pt x="4562" y="515"/>
                    <a:pt x="4265" y="441"/>
                  </a:cubicBezTo>
                  <a:cubicBezTo>
                    <a:pt x="3323" y="267"/>
                    <a:pt x="2257" y="317"/>
                    <a:pt x="1290" y="143"/>
                  </a:cubicBezTo>
                  <a:cubicBezTo>
                    <a:pt x="1105" y="106"/>
                    <a:pt x="823" y="0"/>
                    <a:pt x="57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36" name="Google Shape;336;p2"/>
            <p:cNvSpPr/>
            <p:nvPr/>
          </p:nvSpPr>
          <p:spPr>
            <a:xfrm>
              <a:off x="3995325" y="338950"/>
              <a:ext cx="89275" cy="34725"/>
            </a:xfrm>
            <a:custGeom>
              <a:avLst/>
              <a:gdLst/>
              <a:ahLst/>
              <a:cxnLst/>
              <a:rect l="l" t="t" r="r" b="b"/>
              <a:pathLst>
                <a:path w="3571" h="1389" extrusionOk="0">
                  <a:moveTo>
                    <a:pt x="3570" y="521"/>
                  </a:moveTo>
                  <a:cubicBezTo>
                    <a:pt x="3539" y="521"/>
                    <a:pt x="3508" y="521"/>
                    <a:pt x="3477" y="521"/>
                  </a:cubicBezTo>
                  <a:lnTo>
                    <a:pt x="3477" y="521"/>
                  </a:lnTo>
                  <a:cubicBezTo>
                    <a:pt x="3493" y="522"/>
                    <a:pt x="3509" y="523"/>
                    <a:pt x="3525" y="523"/>
                  </a:cubicBezTo>
                  <a:cubicBezTo>
                    <a:pt x="3540" y="523"/>
                    <a:pt x="3555" y="522"/>
                    <a:pt x="3570" y="521"/>
                  </a:cubicBezTo>
                  <a:close/>
                  <a:moveTo>
                    <a:pt x="687" y="1"/>
                  </a:moveTo>
                  <a:cubicBezTo>
                    <a:pt x="492" y="1"/>
                    <a:pt x="296" y="9"/>
                    <a:pt x="100" y="25"/>
                  </a:cubicBezTo>
                  <a:lnTo>
                    <a:pt x="75" y="25"/>
                  </a:lnTo>
                  <a:cubicBezTo>
                    <a:pt x="0" y="50"/>
                    <a:pt x="25" y="124"/>
                    <a:pt x="75" y="173"/>
                  </a:cubicBezTo>
                  <a:cubicBezTo>
                    <a:pt x="223" y="372"/>
                    <a:pt x="347" y="545"/>
                    <a:pt x="595" y="669"/>
                  </a:cubicBezTo>
                  <a:cubicBezTo>
                    <a:pt x="769" y="768"/>
                    <a:pt x="1017" y="868"/>
                    <a:pt x="1240" y="967"/>
                  </a:cubicBezTo>
                  <a:cubicBezTo>
                    <a:pt x="1463" y="1041"/>
                    <a:pt x="1636" y="1140"/>
                    <a:pt x="1860" y="1215"/>
                  </a:cubicBezTo>
                  <a:cubicBezTo>
                    <a:pt x="1991" y="1258"/>
                    <a:pt x="2295" y="1283"/>
                    <a:pt x="2433" y="1356"/>
                  </a:cubicBezTo>
                  <a:lnTo>
                    <a:pt x="2433" y="1356"/>
                  </a:lnTo>
                  <a:cubicBezTo>
                    <a:pt x="2198" y="1190"/>
                    <a:pt x="1942" y="1006"/>
                    <a:pt x="1686" y="843"/>
                  </a:cubicBezTo>
                  <a:lnTo>
                    <a:pt x="1686" y="843"/>
                  </a:lnTo>
                  <a:cubicBezTo>
                    <a:pt x="2132" y="967"/>
                    <a:pt x="2603" y="1041"/>
                    <a:pt x="3099" y="1140"/>
                  </a:cubicBezTo>
                  <a:cubicBezTo>
                    <a:pt x="2702" y="917"/>
                    <a:pt x="2331" y="744"/>
                    <a:pt x="1934" y="521"/>
                  </a:cubicBezTo>
                  <a:lnTo>
                    <a:pt x="1934" y="521"/>
                  </a:lnTo>
                  <a:cubicBezTo>
                    <a:pt x="2107" y="529"/>
                    <a:pt x="2284" y="532"/>
                    <a:pt x="2463" y="532"/>
                  </a:cubicBezTo>
                  <a:cubicBezTo>
                    <a:pt x="2792" y="532"/>
                    <a:pt x="3130" y="522"/>
                    <a:pt x="3477" y="521"/>
                  </a:cubicBezTo>
                  <a:lnTo>
                    <a:pt x="3477" y="521"/>
                  </a:lnTo>
                  <a:cubicBezTo>
                    <a:pt x="3258" y="501"/>
                    <a:pt x="2964" y="359"/>
                    <a:pt x="2727" y="273"/>
                  </a:cubicBezTo>
                  <a:cubicBezTo>
                    <a:pt x="2455" y="223"/>
                    <a:pt x="2207" y="173"/>
                    <a:pt x="1934" y="124"/>
                  </a:cubicBezTo>
                  <a:cubicBezTo>
                    <a:pt x="1527" y="39"/>
                    <a:pt x="1109" y="1"/>
                    <a:pt x="687" y="1"/>
                  </a:cubicBezTo>
                  <a:close/>
                  <a:moveTo>
                    <a:pt x="2433" y="1356"/>
                  </a:moveTo>
                  <a:cubicBezTo>
                    <a:pt x="2449" y="1367"/>
                    <a:pt x="2464" y="1377"/>
                    <a:pt x="2479" y="1388"/>
                  </a:cubicBezTo>
                  <a:cubicBezTo>
                    <a:pt x="2467" y="1376"/>
                    <a:pt x="2452" y="1366"/>
                    <a:pt x="2433" y="1356"/>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337" name="Google Shape;337;p2"/>
            <p:cNvSpPr/>
            <p:nvPr/>
          </p:nvSpPr>
          <p:spPr>
            <a:xfrm>
              <a:off x="3966200" y="285650"/>
              <a:ext cx="176650" cy="50825"/>
            </a:xfrm>
            <a:custGeom>
              <a:avLst/>
              <a:gdLst/>
              <a:ahLst/>
              <a:cxnLst/>
              <a:rect l="l" t="t" r="r" b="b"/>
              <a:pathLst>
                <a:path w="7066" h="2033" extrusionOk="0">
                  <a:moveTo>
                    <a:pt x="6099" y="0"/>
                  </a:moveTo>
                  <a:cubicBezTo>
                    <a:pt x="5355" y="0"/>
                    <a:pt x="4611" y="174"/>
                    <a:pt x="3867" y="372"/>
                  </a:cubicBezTo>
                  <a:cubicBezTo>
                    <a:pt x="3272" y="545"/>
                    <a:pt x="2653" y="694"/>
                    <a:pt x="2058" y="892"/>
                  </a:cubicBezTo>
                  <a:cubicBezTo>
                    <a:pt x="1686" y="1016"/>
                    <a:pt x="0" y="1537"/>
                    <a:pt x="1041" y="1760"/>
                  </a:cubicBezTo>
                  <a:cubicBezTo>
                    <a:pt x="1364" y="1810"/>
                    <a:pt x="1661" y="1884"/>
                    <a:pt x="1934" y="1909"/>
                  </a:cubicBezTo>
                  <a:cubicBezTo>
                    <a:pt x="2479" y="1983"/>
                    <a:pt x="3000" y="2033"/>
                    <a:pt x="3545" y="2033"/>
                  </a:cubicBezTo>
                  <a:cubicBezTo>
                    <a:pt x="4165" y="2033"/>
                    <a:pt x="4785" y="2008"/>
                    <a:pt x="5404" y="1810"/>
                  </a:cubicBezTo>
                  <a:cubicBezTo>
                    <a:pt x="6024" y="1636"/>
                    <a:pt x="6619" y="1289"/>
                    <a:pt x="6892" y="868"/>
                  </a:cubicBezTo>
                  <a:cubicBezTo>
                    <a:pt x="6991" y="744"/>
                    <a:pt x="7065" y="570"/>
                    <a:pt x="7016" y="421"/>
                  </a:cubicBezTo>
                  <a:cubicBezTo>
                    <a:pt x="6966" y="124"/>
                    <a:pt x="6495" y="0"/>
                    <a:pt x="609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38" name="Google Shape;338;p2"/>
            <p:cNvSpPr/>
            <p:nvPr/>
          </p:nvSpPr>
          <p:spPr>
            <a:xfrm>
              <a:off x="4002150" y="298650"/>
              <a:ext cx="79350" cy="32000"/>
            </a:xfrm>
            <a:custGeom>
              <a:avLst/>
              <a:gdLst/>
              <a:ahLst/>
              <a:cxnLst/>
              <a:rect l="l" t="t" r="r" b="b"/>
              <a:pathLst>
                <a:path w="3174" h="1280" extrusionOk="0">
                  <a:moveTo>
                    <a:pt x="3173" y="1"/>
                  </a:moveTo>
                  <a:lnTo>
                    <a:pt x="3173" y="1"/>
                  </a:lnTo>
                  <a:cubicBezTo>
                    <a:pt x="2950" y="50"/>
                    <a:pt x="2653" y="50"/>
                    <a:pt x="2454" y="125"/>
                  </a:cubicBezTo>
                  <a:cubicBezTo>
                    <a:pt x="1686" y="249"/>
                    <a:pt x="818" y="546"/>
                    <a:pt x="124" y="893"/>
                  </a:cubicBezTo>
                  <a:cubicBezTo>
                    <a:pt x="99" y="893"/>
                    <a:pt x="74" y="918"/>
                    <a:pt x="50" y="967"/>
                  </a:cubicBezTo>
                  <a:cubicBezTo>
                    <a:pt x="0" y="1017"/>
                    <a:pt x="99" y="1042"/>
                    <a:pt x="174" y="1091"/>
                  </a:cubicBezTo>
                  <a:cubicBezTo>
                    <a:pt x="595" y="1240"/>
                    <a:pt x="1116" y="1240"/>
                    <a:pt x="1611" y="1265"/>
                  </a:cubicBezTo>
                  <a:cubicBezTo>
                    <a:pt x="1766" y="1274"/>
                    <a:pt x="1923" y="1280"/>
                    <a:pt x="2083" y="1280"/>
                  </a:cubicBezTo>
                  <a:cubicBezTo>
                    <a:pt x="2359" y="1280"/>
                    <a:pt x="2642" y="1262"/>
                    <a:pt x="2925" y="1215"/>
                  </a:cubicBezTo>
                  <a:cubicBezTo>
                    <a:pt x="2429" y="1141"/>
                    <a:pt x="1958" y="1091"/>
                    <a:pt x="1537" y="967"/>
                  </a:cubicBezTo>
                  <a:cubicBezTo>
                    <a:pt x="2033" y="843"/>
                    <a:pt x="2529" y="720"/>
                    <a:pt x="3024" y="546"/>
                  </a:cubicBezTo>
                  <a:lnTo>
                    <a:pt x="3024" y="546"/>
                  </a:lnTo>
                  <a:cubicBezTo>
                    <a:pt x="2779" y="568"/>
                    <a:pt x="2544" y="581"/>
                    <a:pt x="2315" y="581"/>
                  </a:cubicBezTo>
                  <a:cubicBezTo>
                    <a:pt x="2033" y="581"/>
                    <a:pt x="1760" y="562"/>
                    <a:pt x="1487" y="521"/>
                  </a:cubicBezTo>
                  <a:cubicBezTo>
                    <a:pt x="2058" y="348"/>
                    <a:pt x="2603" y="174"/>
                    <a:pt x="3173"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339" name="Google Shape;339;p2"/>
            <p:cNvSpPr/>
            <p:nvPr/>
          </p:nvSpPr>
          <p:spPr>
            <a:xfrm>
              <a:off x="3902350" y="193300"/>
              <a:ext cx="53325" cy="112900"/>
            </a:xfrm>
            <a:custGeom>
              <a:avLst/>
              <a:gdLst/>
              <a:ahLst/>
              <a:cxnLst/>
              <a:rect l="l" t="t" r="r" b="b"/>
              <a:pathLst>
                <a:path w="2133" h="4516" extrusionOk="0">
                  <a:moveTo>
                    <a:pt x="1340" y="0"/>
                  </a:moveTo>
                  <a:cubicBezTo>
                    <a:pt x="1191" y="0"/>
                    <a:pt x="993" y="50"/>
                    <a:pt x="869" y="149"/>
                  </a:cubicBezTo>
                  <a:cubicBezTo>
                    <a:pt x="348" y="496"/>
                    <a:pt x="26" y="992"/>
                    <a:pt x="1" y="1488"/>
                  </a:cubicBezTo>
                  <a:cubicBezTo>
                    <a:pt x="1" y="1711"/>
                    <a:pt x="75" y="1909"/>
                    <a:pt x="125" y="2132"/>
                  </a:cubicBezTo>
                  <a:cubicBezTo>
                    <a:pt x="348" y="2777"/>
                    <a:pt x="720" y="3347"/>
                    <a:pt x="1067" y="3892"/>
                  </a:cubicBezTo>
                  <a:cubicBezTo>
                    <a:pt x="1191" y="4066"/>
                    <a:pt x="1364" y="4487"/>
                    <a:pt x="1687" y="4512"/>
                  </a:cubicBezTo>
                  <a:cubicBezTo>
                    <a:pt x="1701" y="4514"/>
                    <a:pt x="1714" y="4515"/>
                    <a:pt x="1727" y="4515"/>
                  </a:cubicBezTo>
                  <a:cubicBezTo>
                    <a:pt x="2017" y="4515"/>
                    <a:pt x="2108" y="4009"/>
                    <a:pt x="2108" y="3843"/>
                  </a:cubicBezTo>
                  <a:cubicBezTo>
                    <a:pt x="2133" y="3644"/>
                    <a:pt x="2058" y="3471"/>
                    <a:pt x="2009" y="3273"/>
                  </a:cubicBezTo>
                  <a:cubicBezTo>
                    <a:pt x="1885" y="2777"/>
                    <a:pt x="1984" y="2281"/>
                    <a:pt x="2009" y="1760"/>
                  </a:cubicBezTo>
                  <a:cubicBezTo>
                    <a:pt x="2058" y="1240"/>
                    <a:pt x="2058" y="719"/>
                    <a:pt x="1761" y="273"/>
                  </a:cubicBezTo>
                  <a:cubicBezTo>
                    <a:pt x="1711" y="149"/>
                    <a:pt x="1563" y="0"/>
                    <a:pt x="134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40" name="Google Shape;340;p2"/>
            <p:cNvSpPr/>
            <p:nvPr/>
          </p:nvSpPr>
          <p:spPr>
            <a:xfrm>
              <a:off x="3907950" y="216225"/>
              <a:ext cx="44025" cy="79400"/>
            </a:xfrm>
            <a:custGeom>
              <a:avLst/>
              <a:gdLst/>
              <a:ahLst/>
              <a:cxnLst/>
              <a:rect l="l" t="t" r="r" b="b"/>
              <a:pathLst>
                <a:path w="1761" h="3176" extrusionOk="0">
                  <a:moveTo>
                    <a:pt x="719" y="1"/>
                  </a:moveTo>
                  <a:cubicBezTo>
                    <a:pt x="521" y="298"/>
                    <a:pt x="471" y="596"/>
                    <a:pt x="496" y="918"/>
                  </a:cubicBezTo>
                  <a:cubicBezTo>
                    <a:pt x="298" y="720"/>
                    <a:pt x="149" y="571"/>
                    <a:pt x="0" y="372"/>
                  </a:cubicBezTo>
                  <a:lnTo>
                    <a:pt x="0" y="372"/>
                  </a:lnTo>
                  <a:cubicBezTo>
                    <a:pt x="174" y="918"/>
                    <a:pt x="347" y="1414"/>
                    <a:pt x="521" y="1934"/>
                  </a:cubicBezTo>
                  <a:cubicBezTo>
                    <a:pt x="620" y="2232"/>
                    <a:pt x="719" y="2529"/>
                    <a:pt x="892" y="2802"/>
                  </a:cubicBezTo>
                  <a:cubicBezTo>
                    <a:pt x="1010" y="2966"/>
                    <a:pt x="1217" y="3176"/>
                    <a:pt x="1492" y="3176"/>
                  </a:cubicBezTo>
                  <a:cubicBezTo>
                    <a:pt x="1506" y="3176"/>
                    <a:pt x="1522" y="3175"/>
                    <a:pt x="1537" y="3174"/>
                  </a:cubicBezTo>
                  <a:cubicBezTo>
                    <a:pt x="1611" y="3174"/>
                    <a:pt x="1661" y="3149"/>
                    <a:pt x="1711" y="3099"/>
                  </a:cubicBezTo>
                  <a:cubicBezTo>
                    <a:pt x="1760" y="3050"/>
                    <a:pt x="1760" y="2975"/>
                    <a:pt x="1760" y="2926"/>
                  </a:cubicBezTo>
                  <a:cubicBezTo>
                    <a:pt x="1735" y="2529"/>
                    <a:pt x="1711" y="2108"/>
                    <a:pt x="1587" y="1711"/>
                  </a:cubicBezTo>
                  <a:cubicBezTo>
                    <a:pt x="1487" y="1314"/>
                    <a:pt x="1512" y="843"/>
                    <a:pt x="1487" y="422"/>
                  </a:cubicBezTo>
                  <a:cubicBezTo>
                    <a:pt x="1487" y="298"/>
                    <a:pt x="1463" y="125"/>
                    <a:pt x="1339" y="75"/>
                  </a:cubicBezTo>
                  <a:cubicBezTo>
                    <a:pt x="1165" y="323"/>
                    <a:pt x="1091" y="596"/>
                    <a:pt x="992" y="843"/>
                  </a:cubicBezTo>
                  <a:cubicBezTo>
                    <a:pt x="868" y="670"/>
                    <a:pt x="793" y="447"/>
                    <a:pt x="769" y="224"/>
                  </a:cubicBezTo>
                  <a:cubicBezTo>
                    <a:pt x="769" y="174"/>
                    <a:pt x="744" y="75"/>
                    <a:pt x="719"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341" name="Google Shape;341;p2"/>
            <p:cNvSpPr/>
            <p:nvPr/>
          </p:nvSpPr>
          <p:spPr>
            <a:xfrm>
              <a:off x="3930250" y="180275"/>
              <a:ext cx="71925" cy="121325"/>
            </a:xfrm>
            <a:custGeom>
              <a:avLst/>
              <a:gdLst/>
              <a:ahLst/>
              <a:cxnLst/>
              <a:rect l="l" t="t" r="r" b="b"/>
              <a:pathLst>
                <a:path w="2877" h="4853" extrusionOk="0">
                  <a:moveTo>
                    <a:pt x="1711" y="1"/>
                  </a:moveTo>
                  <a:cubicBezTo>
                    <a:pt x="1587" y="26"/>
                    <a:pt x="1488" y="75"/>
                    <a:pt x="1438" y="174"/>
                  </a:cubicBezTo>
                  <a:cubicBezTo>
                    <a:pt x="323" y="1414"/>
                    <a:pt x="0" y="3000"/>
                    <a:pt x="620" y="4240"/>
                  </a:cubicBezTo>
                  <a:cubicBezTo>
                    <a:pt x="710" y="4374"/>
                    <a:pt x="820" y="4852"/>
                    <a:pt x="1059" y="4852"/>
                  </a:cubicBezTo>
                  <a:cubicBezTo>
                    <a:pt x="1085" y="4852"/>
                    <a:pt x="1112" y="4847"/>
                    <a:pt x="1141" y="4835"/>
                  </a:cubicBezTo>
                  <a:cubicBezTo>
                    <a:pt x="1438" y="4736"/>
                    <a:pt x="1637" y="4339"/>
                    <a:pt x="1761" y="4141"/>
                  </a:cubicBezTo>
                  <a:cubicBezTo>
                    <a:pt x="2256" y="3298"/>
                    <a:pt x="2752" y="2430"/>
                    <a:pt x="2851" y="1538"/>
                  </a:cubicBezTo>
                  <a:cubicBezTo>
                    <a:pt x="2876" y="1240"/>
                    <a:pt x="2851" y="893"/>
                    <a:pt x="2727" y="621"/>
                  </a:cubicBezTo>
                  <a:cubicBezTo>
                    <a:pt x="2579" y="323"/>
                    <a:pt x="2306" y="75"/>
                    <a:pt x="193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42" name="Google Shape;342;p2"/>
            <p:cNvSpPr/>
            <p:nvPr/>
          </p:nvSpPr>
          <p:spPr>
            <a:xfrm>
              <a:off x="3944500" y="206925"/>
              <a:ext cx="47750" cy="90825"/>
            </a:xfrm>
            <a:custGeom>
              <a:avLst/>
              <a:gdLst/>
              <a:ahLst/>
              <a:cxnLst/>
              <a:rect l="l" t="t" r="r" b="b"/>
              <a:pathLst>
                <a:path w="1910" h="3633" extrusionOk="0">
                  <a:moveTo>
                    <a:pt x="1414" y="1"/>
                  </a:moveTo>
                  <a:lnTo>
                    <a:pt x="1414" y="1"/>
                  </a:lnTo>
                  <a:cubicBezTo>
                    <a:pt x="1166" y="348"/>
                    <a:pt x="918" y="695"/>
                    <a:pt x="744" y="1042"/>
                  </a:cubicBezTo>
                  <a:cubicBezTo>
                    <a:pt x="695" y="720"/>
                    <a:pt x="645" y="447"/>
                    <a:pt x="620" y="125"/>
                  </a:cubicBezTo>
                  <a:cubicBezTo>
                    <a:pt x="620" y="199"/>
                    <a:pt x="447" y="373"/>
                    <a:pt x="397" y="472"/>
                  </a:cubicBezTo>
                  <a:cubicBezTo>
                    <a:pt x="323" y="596"/>
                    <a:pt x="273" y="720"/>
                    <a:pt x="249" y="844"/>
                  </a:cubicBezTo>
                  <a:cubicBezTo>
                    <a:pt x="149" y="1067"/>
                    <a:pt x="75" y="1315"/>
                    <a:pt x="50" y="1563"/>
                  </a:cubicBezTo>
                  <a:cubicBezTo>
                    <a:pt x="1" y="1984"/>
                    <a:pt x="25" y="2430"/>
                    <a:pt x="125" y="2827"/>
                  </a:cubicBezTo>
                  <a:cubicBezTo>
                    <a:pt x="174" y="3025"/>
                    <a:pt x="224" y="3223"/>
                    <a:pt x="323" y="3422"/>
                  </a:cubicBezTo>
                  <a:cubicBezTo>
                    <a:pt x="375" y="3527"/>
                    <a:pt x="416" y="3632"/>
                    <a:pt x="505" y="3632"/>
                  </a:cubicBezTo>
                  <a:cubicBezTo>
                    <a:pt x="542" y="3632"/>
                    <a:pt x="587" y="3614"/>
                    <a:pt x="645" y="3570"/>
                  </a:cubicBezTo>
                  <a:cubicBezTo>
                    <a:pt x="819" y="3422"/>
                    <a:pt x="943" y="3050"/>
                    <a:pt x="1042" y="2827"/>
                  </a:cubicBezTo>
                  <a:cubicBezTo>
                    <a:pt x="1166" y="2579"/>
                    <a:pt x="1290" y="2331"/>
                    <a:pt x="1389" y="2083"/>
                  </a:cubicBezTo>
                  <a:cubicBezTo>
                    <a:pt x="1587" y="1563"/>
                    <a:pt x="1785" y="1067"/>
                    <a:pt x="1909" y="546"/>
                  </a:cubicBezTo>
                  <a:lnTo>
                    <a:pt x="1909" y="546"/>
                  </a:lnTo>
                  <a:cubicBezTo>
                    <a:pt x="1686" y="670"/>
                    <a:pt x="1513" y="819"/>
                    <a:pt x="1314" y="992"/>
                  </a:cubicBezTo>
                  <a:cubicBezTo>
                    <a:pt x="1364" y="695"/>
                    <a:pt x="1389" y="348"/>
                    <a:pt x="1414"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343" name="Google Shape;343;p2"/>
            <p:cNvSpPr/>
            <p:nvPr/>
          </p:nvSpPr>
          <p:spPr>
            <a:xfrm>
              <a:off x="3761675" y="297625"/>
              <a:ext cx="145675" cy="48775"/>
            </a:xfrm>
            <a:custGeom>
              <a:avLst/>
              <a:gdLst/>
              <a:ahLst/>
              <a:cxnLst/>
              <a:rect l="l" t="t" r="r" b="b"/>
              <a:pathLst>
                <a:path w="5827" h="1951" extrusionOk="0">
                  <a:moveTo>
                    <a:pt x="853" y="0"/>
                  </a:moveTo>
                  <a:cubicBezTo>
                    <a:pt x="740" y="0"/>
                    <a:pt x="627" y="18"/>
                    <a:pt x="521" y="66"/>
                  </a:cubicBezTo>
                  <a:cubicBezTo>
                    <a:pt x="249" y="190"/>
                    <a:pt x="25" y="513"/>
                    <a:pt x="25" y="761"/>
                  </a:cubicBezTo>
                  <a:cubicBezTo>
                    <a:pt x="1" y="1008"/>
                    <a:pt x="149" y="1207"/>
                    <a:pt x="323" y="1331"/>
                  </a:cubicBezTo>
                  <a:cubicBezTo>
                    <a:pt x="521" y="1455"/>
                    <a:pt x="769" y="1554"/>
                    <a:pt x="1017" y="1628"/>
                  </a:cubicBezTo>
                  <a:cubicBezTo>
                    <a:pt x="1736" y="1802"/>
                    <a:pt x="2504" y="1950"/>
                    <a:pt x="3298" y="1950"/>
                  </a:cubicBezTo>
                  <a:cubicBezTo>
                    <a:pt x="3645" y="1950"/>
                    <a:pt x="5727" y="1826"/>
                    <a:pt x="5777" y="1331"/>
                  </a:cubicBezTo>
                  <a:cubicBezTo>
                    <a:pt x="5826" y="1033"/>
                    <a:pt x="5206" y="1033"/>
                    <a:pt x="4983" y="1033"/>
                  </a:cubicBezTo>
                  <a:cubicBezTo>
                    <a:pt x="4413" y="1008"/>
                    <a:pt x="3917" y="934"/>
                    <a:pt x="3471" y="810"/>
                  </a:cubicBezTo>
                  <a:cubicBezTo>
                    <a:pt x="2728" y="637"/>
                    <a:pt x="2033" y="339"/>
                    <a:pt x="1364" y="91"/>
                  </a:cubicBezTo>
                  <a:cubicBezTo>
                    <a:pt x="1212" y="46"/>
                    <a:pt x="1033" y="0"/>
                    <a:pt x="85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44" name="Google Shape;344;p2"/>
            <p:cNvSpPr/>
            <p:nvPr/>
          </p:nvSpPr>
          <p:spPr>
            <a:xfrm>
              <a:off x="3824900" y="320350"/>
              <a:ext cx="75000" cy="19750"/>
            </a:xfrm>
            <a:custGeom>
              <a:avLst/>
              <a:gdLst/>
              <a:ahLst/>
              <a:cxnLst/>
              <a:rect l="l" t="t" r="r" b="b"/>
              <a:pathLst>
                <a:path w="3000" h="790" extrusionOk="0">
                  <a:moveTo>
                    <a:pt x="25" y="0"/>
                  </a:moveTo>
                  <a:cubicBezTo>
                    <a:pt x="347" y="174"/>
                    <a:pt x="719" y="347"/>
                    <a:pt x="1116" y="471"/>
                  </a:cubicBezTo>
                  <a:cubicBezTo>
                    <a:pt x="744" y="496"/>
                    <a:pt x="372" y="496"/>
                    <a:pt x="0" y="521"/>
                  </a:cubicBezTo>
                  <a:cubicBezTo>
                    <a:pt x="573" y="689"/>
                    <a:pt x="1111" y="789"/>
                    <a:pt x="1701" y="789"/>
                  </a:cubicBezTo>
                  <a:cubicBezTo>
                    <a:pt x="1979" y="789"/>
                    <a:pt x="2268" y="767"/>
                    <a:pt x="2578" y="719"/>
                  </a:cubicBezTo>
                  <a:cubicBezTo>
                    <a:pt x="2677" y="670"/>
                    <a:pt x="2752" y="670"/>
                    <a:pt x="2851" y="620"/>
                  </a:cubicBezTo>
                  <a:cubicBezTo>
                    <a:pt x="2950" y="595"/>
                    <a:pt x="3000" y="496"/>
                    <a:pt x="2975" y="422"/>
                  </a:cubicBezTo>
                  <a:cubicBezTo>
                    <a:pt x="2950" y="347"/>
                    <a:pt x="2826" y="298"/>
                    <a:pt x="2702" y="273"/>
                  </a:cubicBezTo>
                  <a:cubicBezTo>
                    <a:pt x="2454" y="223"/>
                    <a:pt x="2256" y="174"/>
                    <a:pt x="2058" y="174"/>
                  </a:cubicBezTo>
                  <a:lnTo>
                    <a:pt x="1934" y="174"/>
                  </a:lnTo>
                  <a:cubicBezTo>
                    <a:pt x="1826" y="190"/>
                    <a:pt x="1722" y="196"/>
                    <a:pt x="1619" y="196"/>
                  </a:cubicBezTo>
                  <a:cubicBezTo>
                    <a:pt x="1413" y="196"/>
                    <a:pt x="1215" y="174"/>
                    <a:pt x="1017" y="174"/>
                  </a:cubicBezTo>
                  <a:cubicBezTo>
                    <a:pt x="694" y="149"/>
                    <a:pt x="347" y="99"/>
                    <a:pt x="25"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345" name="Google Shape;345;p2"/>
            <p:cNvSpPr/>
            <p:nvPr/>
          </p:nvSpPr>
          <p:spPr>
            <a:xfrm>
              <a:off x="3820550" y="232725"/>
              <a:ext cx="100425" cy="79600"/>
            </a:xfrm>
            <a:custGeom>
              <a:avLst/>
              <a:gdLst/>
              <a:ahLst/>
              <a:cxnLst/>
              <a:rect l="l" t="t" r="r" b="b"/>
              <a:pathLst>
                <a:path w="4017" h="3184" extrusionOk="0">
                  <a:moveTo>
                    <a:pt x="572" y="0"/>
                  </a:moveTo>
                  <a:cubicBezTo>
                    <a:pt x="485" y="0"/>
                    <a:pt x="402" y="15"/>
                    <a:pt x="323" y="60"/>
                  </a:cubicBezTo>
                  <a:cubicBezTo>
                    <a:pt x="273" y="84"/>
                    <a:pt x="199" y="159"/>
                    <a:pt x="174" y="208"/>
                  </a:cubicBezTo>
                  <a:cubicBezTo>
                    <a:pt x="50" y="407"/>
                    <a:pt x="1" y="654"/>
                    <a:pt x="25" y="828"/>
                  </a:cubicBezTo>
                  <a:cubicBezTo>
                    <a:pt x="75" y="1051"/>
                    <a:pt x="249" y="1249"/>
                    <a:pt x="397" y="1423"/>
                  </a:cubicBezTo>
                  <a:cubicBezTo>
                    <a:pt x="1042" y="2117"/>
                    <a:pt x="1934" y="2613"/>
                    <a:pt x="2975" y="2985"/>
                  </a:cubicBezTo>
                  <a:cubicBezTo>
                    <a:pt x="3104" y="3017"/>
                    <a:pt x="3501" y="3184"/>
                    <a:pt x="3766" y="3184"/>
                  </a:cubicBezTo>
                  <a:cubicBezTo>
                    <a:pt x="3911" y="3184"/>
                    <a:pt x="4017" y="3134"/>
                    <a:pt x="4017" y="2985"/>
                  </a:cubicBezTo>
                  <a:cubicBezTo>
                    <a:pt x="4017" y="2786"/>
                    <a:pt x="3769" y="2638"/>
                    <a:pt x="3670" y="2514"/>
                  </a:cubicBezTo>
                  <a:lnTo>
                    <a:pt x="3223" y="1944"/>
                  </a:lnTo>
                  <a:cubicBezTo>
                    <a:pt x="2901" y="1572"/>
                    <a:pt x="2604" y="1150"/>
                    <a:pt x="2182" y="778"/>
                  </a:cubicBezTo>
                  <a:cubicBezTo>
                    <a:pt x="1860" y="431"/>
                    <a:pt x="1438" y="159"/>
                    <a:pt x="893" y="35"/>
                  </a:cubicBezTo>
                  <a:cubicBezTo>
                    <a:pt x="785" y="21"/>
                    <a:pt x="676" y="0"/>
                    <a:pt x="57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46" name="Google Shape;346;p2"/>
            <p:cNvSpPr/>
            <p:nvPr/>
          </p:nvSpPr>
          <p:spPr>
            <a:xfrm>
              <a:off x="3851550" y="255900"/>
              <a:ext cx="64475" cy="51925"/>
            </a:xfrm>
            <a:custGeom>
              <a:avLst/>
              <a:gdLst/>
              <a:ahLst/>
              <a:cxnLst/>
              <a:rect l="l" t="t" r="r" b="b"/>
              <a:pathLst>
                <a:path w="2579" h="2077" extrusionOk="0">
                  <a:moveTo>
                    <a:pt x="546" y="0"/>
                  </a:moveTo>
                  <a:cubicBezTo>
                    <a:pt x="546" y="347"/>
                    <a:pt x="793" y="645"/>
                    <a:pt x="1017" y="942"/>
                  </a:cubicBezTo>
                  <a:cubicBezTo>
                    <a:pt x="645" y="769"/>
                    <a:pt x="298" y="595"/>
                    <a:pt x="0" y="372"/>
                  </a:cubicBezTo>
                  <a:lnTo>
                    <a:pt x="0" y="372"/>
                  </a:lnTo>
                  <a:cubicBezTo>
                    <a:pt x="50" y="843"/>
                    <a:pt x="397" y="1240"/>
                    <a:pt x="818" y="1512"/>
                  </a:cubicBezTo>
                  <a:cubicBezTo>
                    <a:pt x="994" y="1610"/>
                    <a:pt x="1862" y="2077"/>
                    <a:pt x="2295" y="2077"/>
                  </a:cubicBezTo>
                  <a:cubicBezTo>
                    <a:pt x="2412" y="2077"/>
                    <a:pt x="2497" y="2043"/>
                    <a:pt x="2529" y="1959"/>
                  </a:cubicBezTo>
                  <a:cubicBezTo>
                    <a:pt x="2578" y="1735"/>
                    <a:pt x="2256" y="1463"/>
                    <a:pt x="2083" y="1314"/>
                  </a:cubicBezTo>
                  <a:cubicBezTo>
                    <a:pt x="1884" y="1091"/>
                    <a:pt x="1636" y="843"/>
                    <a:pt x="1388" y="620"/>
                  </a:cubicBezTo>
                  <a:cubicBezTo>
                    <a:pt x="1264" y="496"/>
                    <a:pt x="1091" y="397"/>
                    <a:pt x="942" y="273"/>
                  </a:cubicBezTo>
                  <a:cubicBezTo>
                    <a:pt x="917" y="248"/>
                    <a:pt x="546" y="75"/>
                    <a:pt x="546"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347" name="Google Shape;347;p2"/>
            <p:cNvSpPr/>
            <p:nvPr/>
          </p:nvSpPr>
          <p:spPr>
            <a:xfrm>
              <a:off x="3788325" y="253150"/>
              <a:ext cx="127075" cy="69325"/>
            </a:xfrm>
            <a:custGeom>
              <a:avLst/>
              <a:gdLst/>
              <a:ahLst/>
              <a:cxnLst/>
              <a:rect l="l" t="t" r="r" b="b"/>
              <a:pathLst>
                <a:path w="5083" h="2773" extrusionOk="0">
                  <a:moveTo>
                    <a:pt x="949" y="0"/>
                  </a:moveTo>
                  <a:cubicBezTo>
                    <a:pt x="608" y="0"/>
                    <a:pt x="227" y="125"/>
                    <a:pt x="100" y="358"/>
                  </a:cubicBezTo>
                  <a:cubicBezTo>
                    <a:pt x="1" y="507"/>
                    <a:pt x="1" y="705"/>
                    <a:pt x="75" y="854"/>
                  </a:cubicBezTo>
                  <a:cubicBezTo>
                    <a:pt x="249" y="1275"/>
                    <a:pt x="744" y="1598"/>
                    <a:pt x="1215" y="1870"/>
                  </a:cubicBezTo>
                  <a:cubicBezTo>
                    <a:pt x="1686" y="2118"/>
                    <a:pt x="2133" y="2366"/>
                    <a:pt x="2628" y="2515"/>
                  </a:cubicBezTo>
                  <a:cubicBezTo>
                    <a:pt x="2975" y="2639"/>
                    <a:pt x="3322" y="2713"/>
                    <a:pt x="3694" y="2738"/>
                  </a:cubicBezTo>
                  <a:cubicBezTo>
                    <a:pt x="3823" y="2750"/>
                    <a:pt x="4023" y="2772"/>
                    <a:pt x="4224" y="2772"/>
                  </a:cubicBezTo>
                  <a:cubicBezTo>
                    <a:pt x="4450" y="2772"/>
                    <a:pt x="4679" y="2744"/>
                    <a:pt x="4810" y="2639"/>
                  </a:cubicBezTo>
                  <a:cubicBezTo>
                    <a:pt x="5083" y="2440"/>
                    <a:pt x="4686" y="2217"/>
                    <a:pt x="4488" y="2118"/>
                  </a:cubicBezTo>
                  <a:cubicBezTo>
                    <a:pt x="4190" y="1969"/>
                    <a:pt x="3917" y="1746"/>
                    <a:pt x="3595" y="1548"/>
                  </a:cubicBezTo>
                  <a:cubicBezTo>
                    <a:pt x="3075" y="1176"/>
                    <a:pt x="2579" y="804"/>
                    <a:pt x="2058" y="457"/>
                  </a:cubicBezTo>
                  <a:cubicBezTo>
                    <a:pt x="1785" y="259"/>
                    <a:pt x="1488" y="85"/>
                    <a:pt x="1116" y="11"/>
                  </a:cubicBezTo>
                  <a:cubicBezTo>
                    <a:pt x="1062" y="4"/>
                    <a:pt x="1006" y="0"/>
                    <a:pt x="94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48" name="Google Shape;348;p2"/>
            <p:cNvSpPr/>
            <p:nvPr/>
          </p:nvSpPr>
          <p:spPr>
            <a:xfrm>
              <a:off x="3832950" y="279450"/>
              <a:ext cx="71650" cy="40975"/>
            </a:xfrm>
            <a:custGeom>
              <a:avLst/>
              <a:gdLst/>
              <a:ahLst/>
              <a:cxnLst/>
              <a:rect l="l" t="t" r="r" b="b"/>
              <a:pathLst>
                <a:path w="2866" h="1639" extrusionOk="0">
                  <a:moveTo>
                    <a:pt x="571" y="0"/>
                  </a:moveTo>
                  <a:cubicBezTo>
                    <a:pt x="670" y="322"/>
                    <a:pt x="893" y="645"/>
                    <a:pt x="1190" y="868"/>
                  </a:cubicBezTo>
                  <a:cubicBezTo>
                    <a:pt x="769" y="793"/>
                    <a:pt x="323" y="645"/>
                    <a:pt x="0" y="446"/>
                  </a:cubicBezTo>
                  <a:lnTo>
                    <a:pt x="0" y="446"/>
                  </a:lnTo>
                  <a:cubicBezTo>
                    <a:pt x="149" y="669"/>
                    <a:pt x="298" y="893"/>
                    <a:pt x="546" y="1041"/>
                  </a:cubicBezTo>
                  <a:cubicBezTo>
                    <a:pt x="744" y="1165"/>
                    <a:pt x="942" y="1240"/>
                    <a:pt x="1166" y="1314"/>
                  </a:cubicBezTo>
                  <a:cubicBezTo>
                    <a:pt x="1562" y="1438"/>
                    <a:pt x="2008" y="1562"/>
                    <a:pt x="2430" y="1636"/>
                  </a:cubicBezTo>
                  <a:cubicBezTo>
                    <a:pt x="2449" y="1638"/>
                    <a:pt x="2467" y="1638"/>
                    <a:pt x="2485" y="1638"/>
                  </a:cubicBezTo>
                  <a:cubicBezTo>
                    <a:pt x="2809" y="1638"/>
                    <a:pt x="2866" y="1429"/>
                    <a:pt x="2678" y="1264"/>
                  </a:cubicBezTo>
                  <a:cubicBezTo>
                    <a:pt x="2430" y="1017"/>
                    <a:pt x="1984" y="818"/>
                    <a:pt x="1661" y="645"/>
                  </a:cubicBezTo>
                  <a:cubicBezTo>
                    <a:pt x="1314" y="422"/>
                    <a:pt x="942" y="198"/>
                    <a:pt x="571"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349" name="Google Shape;349;p2"/>
            <p:cNvSpPr/>
            <p:nvPr/>
          </p:nvSpPr>
          <p:spPr>
            <a:xfrm>
              <a:off x="3863925" y="210375"/>
              <a:ext cx="76875" cy="99000"/>
            </a:xfrm>
            <a:custGeom>
              <a:avLst/>
              <a:gdLst/>
              <a:ahLst/>
              <a:cxnLst/>
              <a:rect l="l" t="t" r="r" b="b"/>
              <a:pathLst>
                <a:path w="3075" h="3960" extrusionOk="0">
                  <a:moveTo>
                    <a:pt x="735" y="0"/>
                  </a:moveTo>
                  <a:cubicBezTo>
                    <a:pt x="673" y="0"/>
                    <a:pt x="609" y="11"/>
                    <a:pt x="546" y="36"/>
                  </a:cubicBezTo>
                  <a:cubicBezTo>
                    <a:pt x="422" y="86"/>
                    <a:pt x="323" y="210"/>
                    <a:pt x="274" y="309"/>
                  </a:cubicBezTo>
                  <a:cubicBezTo>
                    <a:pt x="1" y="805"/>
                    <a:pt x="1" y="1201"/>
                    <a:pt x="174" y="1672"/>
                  </a:cubicBezTo>
                  <a:cubicBezTo>
                    <a:pt x="546" y="2540"/>
                    <a:pt x="1364" y="3383"/>
                    <a:pt x="2381" y="3879"/>
                  </a:cubicBezTo>
                  <a:cubicBezTo>
                    <a:pt x="2467" y="3913"/>
                    <a:pt x="2589" y="3960"/>
                    <a:pt x="2714" y="3960"/>
                  </a:cubicBezTo>
                  <a:cubicBezTo>
                    <a:pt x="2769" y="3960"/>
                    <a:pt x="2824" y="3951"/>
                    <a:pt x="2877" y="3928"/>
                  </a:cubicBezTo>
                  <a:cubicBezTo>
                    <a:pt x="3075" y="3829"/>
                    <a:pt x="3025" y="3581"/>
                    <a:pt x="3025" y="3432"/>
                  </a:cubicBezTo>
                  <a:cubicBezTo>
                    <a:pt x="3001" y="2937"/>
                    <a:pt x="2777" y="2416"/>
                    <a:pt x="2530" y="1945"/>
                  </a:cubicBezTo>
                  <a:cubicBezTo>
                    <a:pt x="2430" y="1772"/>
                    <a:pt x="2356" y="1598"/>
                    <a:pt x="2257" y="1425"/>
                  </a:cubicBezTo>
                  <a:cubicBezTo>
                    <a:pt x="2009" y="954"/>
                    <a:pt x="1736" y="557"/>
                    <a:pt x="1240" y="185"/>
                  </a:cubicBezTo>
                  <a:cubicBezTo>
                    <a:pt x="1093" y="93"/>
                    <a:pt x="917" y="0"/>
                    <a:pt x="73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50" name="Google Shape;350;p2"/>
            <p:cNvSpPr/>
            <p:nvPr/>
          </p:nvSpPr>
          <p:spPr>
            <a:xfrm>
              <a:off x="3887475" y="245350"/>
              <a:ext cx="45625" cy="58625"/>
            </a:xfrm>
            <a:custGeom>
              <a:avLst/>
              <a:gdLst/>
              <a:ahLst/>
              <a:cxnLst/>
              <a:rect l="l" t="t" r="r" b="b"/>
              <a:pathLst>
                <a:path w="1825" h="2345" extrusionOk="0">
                  <a:moveTo>
                    <a:pt x="1" y="620"/>
                  </a:moveTo>
                  <a:lnTo>
                    <a:pt x="1" y="620"/>
                  </a:lnTo>
                  <a:cubicBezTo>
                    <a:pt x="6" y="623"/>
                    <a:pt x="11" y="626"/>
                    <a:pt x="16" y="629"/>
                  </a:cubicBezTo>
                  <a:lnTo>
                    <a:pt x="16" y="629"/>
                  </a:lnTo>
                  <a:cubicBezTo>
                    <a:pt x="11" y="625"/>
                    <a:pt x="6" y="622"/>
                    <a:pt x="1" y="620"/>
                  </a:cubicBezTo>
                  <a:close/>
                  <a:moveTo>
                    <a:pt x="670" y="1"/>
                  </a:moveTo>
                  <a:lnTo>
                    <a:pt x="670" y="1"/>
                  </a:lnTo>
                  <a:cubicBezTo>
                    <a:pt x="695" y="397"/>
                    <a:pt x="720" y="794"/>
                    <a:pt x="918" y="1166"/>
                  </a:cubicBezTo>
                  <a:cubicBezTo>
                    <a:pt x="601" y="995"/>
                    <a:pt x="309" y="801"/>
                    <a:pt x="16" y="629"/>
                  </a:cubicBezTo>
                  <a:lnTo>
                    <a:pt x="16" y="629"/>
                  </a:lnTo>
                  <a:cubicBezTo>
                    <a:pt x="75" y="681"/>
                    <a:pt x="77" y="897"/>
                    <a:pt x="100" y="943"/>
                  </a:cubicBezTo>
                  <a:cubicBezTo>
                    <a:pt x="125" y="1067"/>
                    <a:pt x="199" y="1166"/>
                    <a:pt x="249" y="1265"/>
                  </a:cubicBezTo>
                  <a:cubicBezTo>
                    <a:pt x="373" y="1488"/>
                    <a:pt x="546" y="1662"/>
                    <a:pt x="720" y="1860"/>
                  </a:cubicBezTo>
                  <a:cubicBezTo>
                    <a:pt x="918" y="2033"/>
                    <a:pt x="1117" y="2182"/>
                    <a:pt x="1414" y="2306"/>
                  </a:cubicBezTo>
                  <a:cubicBezTo>
                    <a:pt x="1477" y="2332"/>
                    <a:pt x="1532" y="2344"/>
                    <a:pt x="1579" y="2344"/>
                  </a:cubicBezTo>
                  <a:cubicBezTo>
                    <a:pt x="1756" y="2344"/>
                    <a:pt x="1825" y="2179"/>
                    <a:pt x="1786" y="1984"/>
                  </a:cubicBezTo>
                  <a:cubicBezTo>
                    <a:pt x="1612" y="1240"/>
                    <a:pt x="1216" y="546"/>
                    <a:pt x="670"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351" name="Google Shape;351;p2"/>
            <p:cNvSpPr/>
            <p:nvPr/>
          </p:nvSpPr>
          <p:spPr>
            <a:xfrm>
              <a:off x="3943275" y="194050"/>
              <a:ext cx="132650" cy="117125"/>
            </a:xfrm>
            <a:custGeom>
              <a:avLst/>
              <a:gdLst/>
              <a:ahLst/>
              <a:cxnLst/>
              <a:rect l="l" t="t" r="r" b="b"/>
              <a:pathLst>
                <a:path w="5306" h="4685" extrusionOk="0">
                  <a:moveTo>
                    <a:pt x="4819" y="1"/>
                  </a:moveTo>
                  <a:cubicBezTo>
                    <a:pt x="4640" y="1"/>
                    <a:pt x="4445" y="47"/>
                    <a:pt x="4264" y="119"/>
                  </a:cubicBezTo>
                  <a:cubicBezTo>
                    <a:pt x="3595" y="367"/>
                    <a:pt x="3074" y="838"/>
                    <a:pt x="2653" y="1309"/>
                  </a:cubicBezTo>
                  <a:cubicBezTo>
                    <a:pt x="2330" y="1607"/>
                    <a:pt x="0" y="4581"/>
                    <a:pt x="719" y="4680"/>
                  </a:cubicBezTo>
                  <a:cubicBezTo>
                    <a:pt x="735" y="4683"/>
                    <a:pt x="751" y="4684"/>
                    <a:pt x="767" y="4684"/>
                  </a:cubicBezTo>
                  <a:cubicBezTo>
                    <a:pt x="900" y="4684"/>
                    <a:pt x="1033" y="4601"/>
                    <a:pt x="1165" y="4556"/>
                  </a:cubicBezTo>
                  <a:cubicBezTo>
                    <a:pt x="2727" y="3714"/>
                    <a:pt x="4041" y="2573"/>
                    <a:pt x="4933" y="1309"/>
                  </a:cubicBezTo>
                  <a:cubicBezTo>
                    <a:pt x="5057" y="1111"/>
                    <a:pt x="5181" y="937"/>
                    <a:pt x="5231" y="739"/>
                  </a:cubicBezTo>
                  <a:cubicBezTo>
                    <a:pt x="5305" y="565"/>
                    <a:pt x="5305" y="342"/>
                    <a:pt x="5181" y="194"/>
                  </a:cubicBezTo>
                  <a:cubicBezTo>
                    <a:pt x="5156" y="119"/>
                    <a:pt x="5082" y="70"/>
                    <a:pt x="5008" y="20"/>
                  </a:cubicBezTo>
                  <a:cubicBezTo>
                    <a:pt x="4948" y="7"/>
                    <a:pt x="4884" y="1"/>
                    <a:pt x="481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52" name="Google Shape;352;p2"/>
            <p:cNvSpPr/>
            <p:nvPr/>
          </p:nvSpPr>
          <p:spPr>
            <a:xfrm>
              <a:off x="3964725" y="229875"/>
              <a:ext cx="65325" cy="74425"/>
            </a:xfrm>
            <a:custGeom>
              <a:avLst/>
              <a:gdLst/>
              <a:ahLst/>
              <a:cxnLst/>
              <a:rect l="l" t="t" r="r" b="b"/>
              <a:pathLst>
                <a:path w="2613" h="2977" extrusionOk="0">
                  <a:moveTo>
                    <a:pt x="2464" y="0"/>
                  </a:moveTo>
                  <a:lnTo>
                    <a:pt x="2464" y="0"/>
                  </a:lnTo>
                  <a:cubicBezTo>
                    <a:pt x="2365" y="124"/>
                    <a:pt x="2092" y="273"/>
                    <a:pt x="1993" y="397"/>
                  </a:cubicBezTo>
                  <a:cubicBezTo>
                    <a:pt x="1819" y="521"/>
                    <a:pt x="1695" y="669"/>
                    <a:pt x="1547" y="793"/>
                  </a:cubicBezTo>
                  <a:cubicBezTo>
                    <a:pt x="1249" y="1066"/>
                    <a:pt x="1001" y="1363"/>
                    <a:pt x="753" y="1661"/>
                  </a:cubicBezTo>
                  <a:cubicBezTo>
                    <a:pt x="505" y="1934"/>
                    <a:pt x="332" y="2206"/>
                    <a:pt x="134" y="2529"/>
                  </a:cubicBezTo>
                  <a:cubicBezTo>
                    <a:pt x="36" y="2684"/>
                    <a:pt x="0" y="2976"/>
                    <a:pt x="204" y="2976"/>
                  </a:cubicBezTo>
                  <a:cubicBezTo>
                    <a:pt x="260" y="2976"/>
                    <a:pt x="335" y="2954"/>
                    <a:pt x="431" y="2900"/>
                  </a:cubicBezTo>
                  <a:cubicBezTo>
                    <a:pt x="1224" y="2429"/>
                    <a:pt x="1943" y="1884"/>
                    <a:pt x="2538" y="1264"/>
                  </a:cubicBezTo>
                  <a:lnTo>
                    <a:pt x="2538" y="1264"/>
                  </a:lnTo>
                  <a:cubicBezTo>
                    <a:pt x="2216" y="1388"/>
                    <a:pt x="1869" y="1512"/>
                    <a:pt x="1571" y="1636"/>
                  </a:cubicBezTo>
                  <a:cubicBezTo>
                    <a:pt x="1943" y="1314"/>
                    <a:pt x="2315" y="967"/>
                    <a:pt x="2613" y="645"/>
                  </a:cubicBezTo>
                  <a:lnTo>
                    <a:pt x="2613" y="645"/>
                  </a:lnTo>
                  <a:cubicBezTo>
                    <a:pt x="2216" y="818"/>
                    <a:pt x="1844" y="1041"/>
                    <a:pt x="1497" y="1264"/>
                  </a:cubicBezTo>
                  <a:cubicBezTo>
                    <a:pt x="1869" y="868"/>
                    <a:pt x="2191" y="421"/>
                    <a:pt x="2464" y="0"/>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353" name="Google Shape;353;p2"/>
            <p:cNvSpPr/>
            <p:nvPr/>
          </p:nvSpPr>
          <p:spPr>
            <a:xfrm>
              <a:off x="3979825" y="219250"/>
              <a:ext cx="136375" cy="96100"/>
            </a:xfrm>
            <a:custGeom>
              <a:avLst/>
              <a:gdLst/>
              <a:ahLst/>
              <a:cxnLst/>
              <a:rect l="l" t="t" r="r" b="b"/>
              <a:pathLst>
                <a:path w="5455" h="3844" extrusionOk="0">
                  <a:moveTo>
                    <a:pt x="4664" y="1"/>
                  </a:moveTo>
                  <a:cubicBezTo>
                    <a:pt x="4639" y="1"/>
                    <a:pt x="4614" y="2"/>
                    <a:pt x="4587" y="4"/>
                  </a:cubicBezTo>
                  <a:cubicBezTo>
                    <a:pt x="4240" y="53"/>
                    <a:pt x="4041" y="177"/>
                    <a:pt x="3793" y="375"/>
                  </a:cubicBezTo>
                  <a:cubicBezTo>
                    <a:pt x="3099" y="946"/>
                    <a:pt x="2430" y="1491"/>
                    <a:pt x="1761" y="2061"/>
                  </a:cubicBezTo>
                  <a:lnTo>
                    <a:pt x="744" y="2904"/>
                  </a:lnTo>
                  <a:cubicBezTo>
                    <a:pt x="496" y="3102"/>
                    <a:pt x="1" y="3350"/>
                    <a:pt x="75" y="3672"/>
                  </a:cubicBezTo>
                  <a:cubicBezTo>
                    <a:pt x="87" y="3804"/>
                    <a:pt x="208" y="3843"/>
                    <a:pt x="355" y="3843"/>
                  </a:cubicBezTo>
                  <a:cubicBezTo>
                    <a:pt x="514" y="3843"/>
                    <a:pt x="703" y="3797"/>
                    <a:pt x="819" y="3772"/>
                  </a:cubicBezTo>
                  <a:cubicBezTo>
                    <a:pt x="2058" y="3449"/>
                    <a:pt x="3223" y="2954"/>
                    <a:pt x="4240" y="2309"/>
                  </a:cubicBezTo>
                  <a:cubicBezTo>
                    <a:pt x="4537" y="2111"/>
                    <a:pt x="4810" y="1937"/>
                    <a:pt x="5033" y="1714"/>
                  </a:cubicBezTo>
                  <a:cubicBezTo>
                    <a:pt x="5454" y="1293"/>
                    <a:pt x="5430" y="822"/>
                    <a:pt x="5206" y="375"/>
                  </a:cubicBezTo>
                  <a:cubicBezTo>
                    <a:pt x="5114" y="146"/>
                    <a:pt x="4980" y="1"/>
                    <a:pt x="46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54" name="Google Shape;354;p2"/>
            <p:cNvSpPr/>
            <p:nvPr/>
          </p:nvSpPr>
          <p:spPr>
            <a:xfrm>
              <a:off x="3983900" y="256500"/>
              <a:ext cx="86425" cy="55650"/>
            </a:xfrm>
            <a:custGeom>
              <a:avLst/>
              <a:gdLst/>
              <a:ahLst/>
              <a:cxnLst/>
              <a:rect l="l" t="t" r="r" b="b"/>
              <a:pathLst>
                <a:path w="3457" h="2226" extrusionOk="0">
                  <a:moveTo>
                    <a:pt x="2961" y="1"/>
                  </a:moveTo>
                  <a:lnTo>
                    <a:pt x="2961" y="1"/>
                  </a:lnTo>
                  <a:cubicBezTo>
                    <a:pt x="2193" y="373"/>
                    <a:pt x="1523" y="869"/>
                    <a:pt x="804" y="1364"/>
                  </a:cubicBezTo>
                  <a:cubicBezTo>
                    <a:pt x="606" y="1538"/>
                    <a:pt x="110" y="1786"/>
                    <a:pt x="61" y="1959"/>
                  </a:cubicBezTo>
                  <a:cubicBezTo>
                    <a:pt x="1" y="2170"/>
                    <a:pt x="168" y="2225"/>
                    <a:pt x="365" y="2225"/>
                  </a:cubicBezTo>
                  <a:cubicBezTo>
                    <a:pt x="493" y="2225"/>
                    <a:pt x="633" y="2202"/>
                    <a:pt x="730" y="2182"/>
                  </a:cubicBezTo>
                  <a:cubicBezTo>
                    <a:pt x="1697" y="1860"/>
                    <a:pt x="2564" y="1439"/>
                    <a:pt x="3457" y="993"/>
                  </a:cubicBezTo>
                  <a:lnTo>
                    <a:pt x="3457" y="993"/>
                  </a:lnTo>
                  <a:cubicBezTo>
                    <a:pt x="2912" y="1092"/>
                    <a:pt x="2341" y="1216"/>
                    <a:pt x="1796" y="1364"/>
                  </a:cubicBezTo>
                  <a:cubicBezTo>
                    <a:pt x="2267" y="1092"/>
                    <a:pt x="2688" y="794"/>
                    <a:pt x="3135" y="472"/>
                  </a:cubicBezTo>
                  <a:lnTo>
                    <a:pt x="3135" y="472"/>
                  </a:lnTo>
                  <a:cubicBezTo>
                    <a:pt x="2589" y="720"/>
                    <a:pt x="2069" y="968"/>
                    <a:pt x="1523" y="1191"/>
                  </a:cubicBezTo>
                  <a:cubicBezTo>
                    <a:pt x="2019" y="794"/>
                    <a:pt x="2465" y="422"/>
                    <a:pt x="2961" y="1"/>
                  </a:cubicBezTo>
                  <a:close/>
                </a:path>
              </a:pathLst>
            </a:custGeom>
            <a:solidFill>
              <a:srgbClr val="272626">
                <a:alpha val="15560"/>
              </a:srgbClr>
            </a:solidFill>
            <a:ln>
              <a:noFill/>
            </a:ln>
          </p:spPr>
          <p:txBody>
            <a:bodyPr spcFirstLastPara="1" wrap="square" lIns="91425" tIns="91425" rIns="91425" bIns="91425" anchor="ctr" anchorCtr="0">
              <a:noAutofit/>
            </a:bodyPr>
            <a:lstStyle/>
            <a:p>
              <a:endParaRPr/>
            </a:p>
          </p:txBody>
        </p:sp>
        <p:sp>
          <p:nvSpPr>
            <p:cNvPr id="355" name="Google Shape;355;p2"/>
            <p:cNvSpPr/>
            <p:nvPr/>
          </p:nvSpPr>
          <p:spPr>
            <a:xfrm>
              <a:off x="3881300" y="287075"/>
              <a:ext cx="138825" cy="91775"/>
            </a:xfrm>
            <a:custGeom>
              <a:avLst/>
              <a:gdLst/>
              <a:ahLst/>
              <a:cxnLst/>
              <a:rect l="l" t="t" r="r" b="b"/>
              <a:pathLst>
                <a:path w="5553" h="3671" extrusionOk="0">
                  <a:moveTo>
                    <a:pt x="3255" y="0"/>
                  </a:moveTo>
                  <a:cubicBezTo>
                    <a:pt x="3149" y="0"/>
                    <a:pt x="3039" y="6"/>
                    <a:pt x="2925" y="17"/>
                  </a:cubicBezTo>
                  <a:cubicBezTo>
                    <a:pt x="2801" y="17"/>
                    <a:pt x="2677" y="67"/>
                    <a:pt x="2553" y="92"/>
                  </a:cubicBezTo>
                  <a:cubicBezTo>
                    <a:pt x="2033" y="191"/>
                    <a:pt x="1537" y="389"/>
                    <a:pt x="1165" y="712"/>
                  </a:cubicBezTo>
                  <a:cubicBezTo>
                    <a:pt x="744" y="984"/>
                    <a:pt x="446" y="1381"/>
                    <a:pt x="248" y="1728"/>
                  </a:cubicBezTo>
                  <a:cubicBezTo>
                    <a:pt x="74" y="2075"/>
                    <a:pt x="0" y="2447"/>
                    <a:pt x="174" y="2744"/>
                  </a:cubicBezTo>
                  <a:cubicBezTo>
                    <a:pt x="372" y="3190"/>
                    <a:pt x="868" y="3488"/>
                    <a:pt x="1463" y="3612"/>
                  </a:cubicBezTo>
                  <a:cubicBezTo>
                    <a:pt x="1660" y="3651"/>
                    <a:pt x="1878" y="3671"/>
                    <a:pt x="2102" y="3671"/>
                  </a:cubicBezTo>
                  <a:cubicBezTo>
                    <a:pt x="2579" y="3671"/>
                    <a:pt x="3082" y="3582"/>
                    <a:pt x="3471" y="3414"/>
                  </a:cubicBezTo>
                  <a:cubicBezTo>
                    <a:pt x="3768" y="3290"/>
                    <a:pt x="4016" y="3116"/>
                    <a:pt x="4264" y="2967"/>
                  </a:cubicBezTo>
                  <a:cubicBezTo>
                    <a:pt x="4661" y="2719"/>
                    <a:pt x="5032" y="2397"/>
                    <a:pt x="5280" y="2075"/>
                  </a:cubicBezTo>
                  <a:cubicBezTo>
                    <a:pt x="5503" y="1753"/>
                    <a:pt x="5553" y="1430"/>
                    <a:pt x="5454" y="1108"/>
                  </a:cubicBezTo>
                  <a:cubicBezTo>
                    <a:pt x="5330" y="811"/>
                    <a:pt x="5082" y="513"/>
                    <a:pt x="4760" y="364"/>
                  </a:cubicBezTo>
                  <a:cubicBezTo>
                    <a:pt x="4280" y="156"/>
                    <a:pt x="3818" y="0"/>
                    <a:pt x="325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56" name="Google Shape;356;p2"/>
            <p:cNvSpPr/>
            <p:nvPr/>
          </p:nvSpPr>
          <p:spPr>
            <a:xfrm>
              <a:off x="3892450" y="289975"/>
              <a:ext cx="115300" cy="78625"/>
            </a:xfrm>
            <a:custGeom>
              <a:avLst/>
              <a:gdLst/>
              <a:ahLst/>
              <a:cxnLst/>
              <a:rect l="l" t="t" r="r" b="b"/>
              <a:pathLst>
                <a:path w="4612" h="3145" extrusionOk="0">
                  <a:moveTo>
                    <a:pt x="2727" y="1"/>
                  </a:moveTo>
                  <a:cubicBezTo>
                    <a:pt x="2107" y="75"/>
                    <a:pt x="1661" y="323"/>
                    <a:pt x="1141" y="571"/>
                  </a:cubicBezTo>
                  <a:cubicBezTo>
                    <a:pt x="595" y="843"/>
                    <a:pt x="347" y="1240"/>
                    <a:pt x="124" y="1686"/>
                  </a:cubicBezTo>
                  <a:cubicBezTo>
                    <a:pt x="50" y="1810"/>
                    <a:pt x="0" y="1959"/>
                    <a:pt x="99" y="2058"/>
                  </a:cubicBezTo>
                  <a:cubicBezTo>
                    <a:pt x="149" y="2108"/>
                    <a:pt x="248" y="2132"/>
                    <a:pt x="273" y="2207"/>
                  </a:cubicBezTo>
                  <a:cubicBezTo>
                    <a:pt x="273" y="2256"/>
                    <a:pt x="273" y="2306"/>
                    <a:pt x="248" y="2331"/>
                  </a:cubicBezTo>
                  <a:cubicBezTo>
                    <a:pt x="174" y="2455"/>
                    <a:pt x="149" y="2603"/>
                    <a:pt x="298" y="2678"/>
                  </a:cubicBezTo>
                  <a:cubicBezTo>
                    <a:pt x="340" y="2699"/>
                    <a:pt x="390" y="2706"/>
                    <a:pt x="444" y="2706"/>
                  </a:cubicBezTo>
                  <a:cubicBezTo>
                    <a:pt x="518" y="2706"/>
                    <a:pt x="598" y="2692"/>
                    <a:pt x="670" y="2678"/>
                  </a:cubicBezTo>
                  <a:cubicBezTo>
                    <a:pt x="732" y="2678"/>
                    <a:pt x="806" y="2665"/>
                    <a:pt x="871" y="2665"/>
                  </a:cubicBezTo>
                  <a:cubicBezTo>
                    <a:pt x="936" y="2665"/>
                    <a:pt x="992" y="2678"/>
                    <a:pt x="1017" y="2727"/>
                  </a:cubicBezTo>
                  <a:cubicBezTo>
                    <a:pt x="1116" y="2827"/>
                    <a:pt x="1017" y="2951"/>
                    <a:pt x="1041" y="3050"/>
                  </a:cubicBezTo>
                  <a:cubicBezTo>
                    <a:pt x="1077" y="3103"/>
                    <a:pt x="1190" y="3144"/>
                    <a:pt x="1325" y="3144"/>
                  </a:cubicBezTo>
                  <a:cubicBezTo>
                    <a:pt x="1377" y="3144"/>
                    <a:pt x="1432" y="3138"/>
                    <a:pt x="1488" y="3124"/>
                  </a:cubicBezTo>
                  <a:cubicBezTo>
                    <a:pt x="2479" y="3000"/>
                    <a:pt x="3446" y="2579"/>
                    <a:pt x="4239" y="2058"/>
                  </a:cubicBezTo>
                  <a:cubicBezTo>
                    <a:pt x="4388" y="1959"/>
                    <a:pt x="4562" y="1810"/>
                    <a:pt x="4487" y="1686"/>
                  </a:cubicBezTo>
                  <a:cubicBezTo>
                    <a:pt x="4462" y="1612"/>
                    <a:pt x="4338" y="1587"/>
                    <a:pt x="4215" y="1562"/>
                  </a:cubicBezTo>
                  <a:cubicBezTo>
                    <a:pt x="4091" y="1513"/>
                    <a:pt x="3967" y="1488"/>
                    <a:pt x="3967" y="1389"/>
                  </a:cubicBezTo>
                  <a:cubicBezTo>
                    <a:pt x="3967" y="1314"/>
                    <a:pt x="4066" y="1240"/>
                    <a:pt x="4190" y="1190"/>
                  </a:cubicBezTo>
                  <a:cubicBezTo>
                    <a:pt x="4314" y="1141"/>
                    <a:pt x="4438" y="1116"/>
                    <a:pt x="4512" y="1017"/>
                  </a:cubicBezTo>
                  <a:cubicBezTo>
                    <a:pt x="4611" y="943"/>
                    <a:pt x="4586" y="769"/>
                    <a:pt x="4487" y="719"/>
                  </a:cubicBezTo>
                  <a:cubicBezTo>
                    <a:pt x="4438" y="695"/>
                    <a:pt x="4363" y="645"/>
                    <a:pt x="4314" y="645"/>
                  </a:cubicBezTo>
                  <a:cubicBezTo>
                    <a:pt x="4091" y="620"/>
                    <a:pt x="3892" y="571"/>
                    <a:pt x="3719" y="521"/>
                  </a:cubicBezTo>
                  <a:cubicBezTo>
                    <a:pt x="3644" y="521"/>
                    <a:pt x="3595" y="496"/>
                    <a:pt x="3595" y="472"/>
                  </a:cubicBezTo>
                  <a:cubicBezTo>
                    <a:pt x="3545" y="397"/>
                    <a:pt x="3744" y="348"/>
                    <a:pt x="3818" y="248"/>
                  </a:cubicBezTo>
                  <a:cubicBezTo>
                    <a:pt x="3843" y="149"/>
                    <a:pt x="3719" y="100"/>
                    <a:pt x="3595" y="75"/>
                  </a:cubicBezTo>
                  <a:cubicBezTo>
                    <a:pt x="3273" y="1"/>
                    <a:pt x="2975" y="1"/>
                    <a:pt x="272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57" name="Google Shape;357;p2"/>
            <p:cNvSpPr/>
            <p:nvPr/>
          </p:nvSpPr>
          <p:spPr>
            <a:xfrm>
              <a:off x="3935925" y="302250"/>
              <a:ext cx="4275" cy="3300"/>
            </a:xfrm>
            <a:custGeom>
              <a:avLst/>
              <a:gdLst/>
              <a:ahLst/>
              <a:cxnLst/>
              <a:rect l="l" t="t" r="r" b="b"/>
              <a:pathLst>
                <a:path w="171" h="132" extrusionOk="0">
                  <a:moveTo>
                    <a:pt x="93" y="1"/>
                  </a:moveTo>
                  <a:cubicBezTo>
                    <a:pt x="48" y="1"/>
                    <a:pt x="1" y="45"/>
                    <a:pt x="21" y="107"/>
                  </a:cubicBezTo>
                  <a:cubicBezTo>
                    <a:pt x="46" y="107"/>
                    <a:pt x="46" y="131"/>
                    <a:pt x="121" y="131"/>
                  </a:cubicBezTo>
                  <a:cubicBezTo>
                    <a:pt x="170" y="107"/>
                    <a:pt x="170" y="7"/>
                    <a:pt x="121" y="7"/>
                  </a:cubicBezTo>
                  <a:cubicBezTo>
                    <a:pt x="112" y="3"/>
                    <a:pt x="102" y="1"/>
                    <a:pt x="9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58" name="Google Shape;358;p2"/>
            <p:cNvSpPr/>
            <p:nvPr/>
          </p:nvSpPr>
          <p:spPr>
            <a:xfrm>
              <a:off x="3905100" y="326475"/>
              <a:ext cx="3875" cy="2450"/>
            </a:xfrm>
            <a:custGeom>
              <a:avLst/>
              <a:gdLst/>
              <a:ahLst/>
              <a:cxnLst/>
              <a:rect l="l" t="t" r="r" b="b"/>
              <a:pathLst>
                <a:path w="155" h="98" extrusionOk="0">
                  <a:moveTo>
                    <a:pt x="73" y="1"/>
                  </a:moveTo>
                  <a:cubicBezTo>
                    <a:pt x="48" y="1"/>
                    <a:pt x="24" y="9"/>
                    <a:pt x="15" y="28"/>
                  </a:cubicBezTo>
                  <a:cubicBezTo>
                    <a:pt x="0" y="71"/>
                    <a:pt x="36" y="98"/>
                    <a:pt x="74" y="98"/>
                  </a:cubicBezTo>
                  <a:cubicBezTo>
                    <a:pt x="101" y="98"/>
                    <a:pt x="128" y="84"/>
                    <a:pt x="139" y="53"/>
                  </a:cubicBezTo>
                  <a:cubicBezTo>
                    <a:pt x="154" y="22"/>
                    <a:pt x="113" y="1"/>
                    <a:pt x="7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59" name="Google Shape;359;p2"/>
            <p:cNvSpPr/>
            <p:nvPr/>
          </p:nvSpPr>
          <p:spPr>
            <a:xfrm>
              <a:off x="3958750" y="300775"/>
              <a:ext cx="12425" cy="7400"/>
            </a:xfrm>
            <a:custGeom>
              <a:avLst/>
              <a:gdLst/>
              <a:ahLst/>
              <a:cxnLst/>
              <a:rect l="l" t="t" r="r" b="b"/>
              <a:pathLst>
                <a:path w="497" h="296" extrusionOk="0">
                  <a:moveTo>
                    <a:pt x="263" y="0"/>
                  </a:moveTo>
                  <a:cubicBezTo>
                    <a:pt x="172" y="0"/>
                    <a:pt x="94" y="53"/>
                    <a:pt x="75" y="91"/>
                  </a:cubicBezTo>
                  <a:cubicBezTo>
                    <a:pt x="1" y="166"/>
                    <a:pt x="75" y="265"/>
                    <a:pt x="174" y="289"/>
                  </a:cubicBezTo>
                  <a:cubicBezTo>
                    <a:pt x="196" y="294"/>
                    <a:pt x="218" y="296"/>
                    <a:pt x="240" y="296"/>
                  </a:cubicBezTo>
                  <a:cubicBezTo>
                    <a:pt x="339" y="296"/>
                    <a:pt x="427" y="252"/>
                    <a:pt x="447" y="190"/>
                  </a:cubicBezTo>
                  <a:cubicBezTo>
                    <a:pt x="497" y="91"/>
                    <a:pt x="447" y="42"/>
                    <a:pt x="348" y="17"/>
                  </a:cubicBezTo>
                  <a:cubicBezTo>
                    <a:pt x="319" y="5"/>
                    <a:pt x="290" y="0"/>
                    <a:pt x="26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60" name="Google Shape;360;p2"/>
            <p:cNvSpPr/>
            <p:nvPr/>
          </p:nvSpPr>
          <p:spPr>
            <a:xfrm>
              <a:off x="3915725" y="334075"/>
              <a:ext cx="12350" cy="7100"/>
            </a:xfrm>
            <a:custGeom>
              <a:avLst/>
              <a:gdLst/>
              <a:ahLst/>
              <a:cxnLst/>
              <a:rect l="l" t="t" r="r" b="b"/>
              <a:pathLst>
                <a:path w="494" h="284" extrusionOk="0">
                  <a:moveTo>
                    <a:pt x="267" y="1"/>
                  </a:moveTo>
                  <a:cubicBezTo>
                    <a:pt x="190" y="1"/>
                    <a:pt x="109" y="31"/>
                    <a:pt x="61" y="98"/>
                  </a:cubicBezTo>
                  <a:cubicBezTo>
                    <a:pt x="1" y="218"/>
                    <a:pt x="113" y="283"/>
                    <a:pt x="234" y="283"/>
                  </a:cubicBezTo>
                  <a:cubicBezTo>
                    <a:pt x="312" y="283"/>
                    <a:pt x="394" y="256"/>
                    <a:pt x="433" y="197"/>
                  </a:cubicBezTo>
                  <a:cubicBezTo>
                    <a:pt x="493" y="75"/>
                    <a:pt x="387" y="1"/>
                    <a:pt x="26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61" name="Google Shape;361;p2"/>
            <p:cNvSpPr/>
            <p:nvPr/>
          </p:nvSpPr>
          <p:spPr>
            <a:xfrm>
              <a:off x="3914125" y="309100"/>
              <a:ext cx="8700" cy="6800"/>
            </a:xfrm>
            <a:custGeom>
              <a:avLst/>
              <a:gdLst/>
              <a:ahLst/>
              <a:cxnLst/>
              <a:rect l="l" t="t" r="r" b="b"/>
              <a:pathLst>
                <a:path w="348" h="272" extrusionOk="0">
                  <a:moveTo>
                    <a:pt x="188" y="0"/>
                  </a:moveTo>
                  <a:cubicBezTo>
                    <a:pt x="176" y="0"/>
                    <a:pt x="163" y="1"/>
                    <a:pt x="150" y="4"/>
                  </a:cubicBezTo>
                  <a:cubicBezTo>
                    <a:pt x="51" y="54"/>
                    <a:pt x="1" y="103"/>
                    <a:pt x="1" y="178"/>
                  </a:cubicBezTo>
                  <a:cubicBezTo>
                    <a:pt x="19" y="231"/>
                    <a:pt x="75" y="272"/>
                    <a:pt x="143" y="272"/>
                  </a:cubicBezTo>
                  <a:cubicBezTo>
                    <a:pt x="169" y="272"/>
                    <a:pt x="196" y="266"/>
                    <a:pt x="224" y="252"/>
                  </a:cubicBezTo>
                  <a:cubicBezTo>
                    <a:pt x="274" y="227"/>
                    <a:pt x="348" y="202"/>
                    <a:pt x="348" y="128"/>
                  </a:cubicBezTo>
                  <a:cubicBezTo>
                    <a:pt x="348" y="84"/>
                    <a:pt x="289" y="0"/>
                    <a:pt x="18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62" name="Google Shape;362;p2"/>
            <p:cNvSpPr/>
            <p:nvPr/>
          </p:nvSpPr>
          <p:spPr>
            <a:xfrm>
              <a:off x="3949850" y="324525"/>
              <a:ext cx="9825" cy="5850"/>
            </a:xfrm>
            <a:custGeom>
              <a:avLst/>
              <a:gdLst/>
              <a:ahLst/>
              <a:cxnLst/>
              <a:rect l="l" t="t" r="r" b="b"/>
              <a:pathLst>
                <a:path w="393" h="234" extrusionOk="0">
                  <a:moveTo>
                    <a:pt x="224" y="1"/>
                  </a:moveTo>
                  <a:cubicBezTo>
                    <a:pt x="164" y="1"/>
                    <a:pt x="98" y="25"/>
                    <a:pt x="59" y="83"/>
                  </a:cubicBezTo>
                  <a:cubicBezTo>
                    <a:pt x="1" y="171"/>
                    <a:pt x="89" y="233"/>
                    <a:pt x="182" y="233"/>
                  </a:cubicBezTo>
                  <a:cubicBezTo>
                    <a:pt x="246" y="233"/>
                    <a:pt x="312" y="204"/>
                    <a:pt x="332" y="133"/>
                  </a:cubicBezTo>
                  <a:cubicBezTo>
                    <a:pt x="392" y="58"/>
                    <a:pt x="316" y="1"/>
                    <a:pt x="22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63" name="Google Shape;363;p2"/>
            <p:cNvSpPr/>
            <p:nvPr/>
          </p:nvSpPr>
          <p:spPr>
            <a:xfrm>
              <a:off x="3987650" y="319600"/>
              <a:ext cx="10700" cy="6125"/>
            </a:xfrm>
            <a:custGeom>
              <a:avLst/>
              <a:gdLst/>
              <a:ahLst/>
              <a:cxnLst/>
              <a:rect l="l" t="t" r="r" b="b"/>
              <a:pathLst>
                <a:path w="428" h="245" extrusionOk="0">
                  <a:moveTo>
                    <a:pt x="228" y="1"/>
                  </a:moveTo>
                  <a:cubicBezTo>
                    <a:pt x="164" y="1"/>
                    <a:pt x="97" y="25"/>
                    <a:pt x="59" y="82"/>
                  </a:cubicBezTo>
                  <a:cubicBezTo>
                    <a:pt x="1" y="185"/>
                    <a:pt x="99" y="244"/>
                    <a:pt x="204" y="244"/>
                  </a:cubicBezTo>
                  <a:cubicBezTo>
                    <a:pt x="276" y="244"/>
                    <a:pt x="352" y="217"/>
                    <a:pt x="382" y="156"/>
                  </a:cubicBezTo>
                  <a:cubicBezTo>
                    <a:pt x="428" y="64"/>
                    <a:pt x="332" y="1"/>
                    <a:pt x="22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64" name="Google Shape;364;p2"/>
            <p:cNvSpPr/>
            <p:nvPr/>
          </p:nvSpPr>
          <p:spPr>
            <a:xfrm>
              <a:off x="3951475" y="347500"/>
              <a:ext cx="10700" cy="6550"/>
            </a:xfrm>
            <a:custGeom>
              <a:avLst/>
              <a:gdLst/>
              <a:ahLst/>
              <a:cxnLst/>
              <a:rect l="l" t="t" r="r" b="b"/>
              <a:pathLst>
                <a:path w="428" h="262" extrusionOk="0">
                  <a:moveTo>
                    <a:pt x="219" y="0"/>
                  </a:moveTo>
                  <a:cubicBezTo>
                    <a:pt x="152" y="0"/>
                    <a:pt x="82" y="25"/>
                    <a:pt x="44" y="81"/>
                  </a:cubicBezTo>
                  <a:cubicBezTo>
                    <a:pt x="1" y="197"/>
                    <a:pt x="83" y="262"/>
                    <a:pt x="179" y="262"/>
                  </a:cubicBezTo>
                  <a:cubicBezTo>
                    <a:pt x="249" y="262"/>
                    <a:pt x="325" y="228"/>
                    <a:pt x="366" y="156"/>
                  </a:cubicBezTo>
                  <a:cubicBezTo>
                    <a:pt x="427" y="64"/>
                    <a:pt x="328" y="0"/>
                    <a:pt x="21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65" name="Google Shape;365;p2"/>
            <p:cNvSpPr/>
            <p:nvPr/>
          </p:nvSpPr>
          <p:spPr>
            <a:xfrm>
              <a:off x="3934325" y="338725"/>
              <a:ext cx="12700" cy="7375"/>
            </a:xfrm>
            <a:custGeom>
              <a:avLst/>
              <a:gdLst/>
              <a:ahLst/>
              <a:cxnLst/>
              <a:rect l="l" t="t" r="r" b="b"/>
              <a:pathLst>
                <a:path w="508" h="295" extrusionOk="0">
                  <a:moveTo>
                    <a:pt x="275" y="1"/>
                  </a:moveTo>
                  <a:cubicBezTo>
                    <a:pt x="195" y="1"/>
                    <a:pt x="109" y="33"/>
                    <a:pt x="61" y="110"/>
                  </a:cubicBezTo>
                  <a:cubicBezTo>
                    <a:pt x="0" y="216"/>
                    <a:pt x="115" y="294"/>
                    <a:pt x="236" y="294"/>
                  </a:cubicBezTo>
                  <a:cubicBezTo>
                    <a:pt x="313" y="294"/>
                    <a:pt x="394" y="262"/>
                    <a:pt x="432" y="184"/>
                  </a:cubicBezTo>
                  <a:cubicBezTo>
                    <a:pt x="508" y="79"/>
                    <a:pt x="399" y="1"/>
                    <a:pt x="27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66" name="Google Shape;366;p2"/>
            <p:cNvSpPr/>
            <p:nvPr/>
          </p:nvSpPr>
          <p:spPr>
            <a:xfrm>
              <a:off x="3970375" y="334075"/>
              <a:ext cx="11625" cy="6775"/>
            </a:xfrm>
            <a:custGeom>
              <a:avLst/>
              <a:gdLst/>
              <a:ahLst/>
              <a:cxnLst/>
              <a:rect l="l" t="t" r="r" b="b"/>
              <a:pathLst>
                <a:path w="465" h="271" extrusionOk="0">
                  <a:moveTo>
                    <a:pt x="249" y="1"/>
                  </a:moveTo>
                  <a:cubicBezTo>
                    <a:pt x="180" y="1"/>
                    <a:pt x="110" y="31"/>
                    <a:pt x="81" y="98"/>
                  </a:cubicBezTo>
                  <a:cubicBezTo>
                    <a:pt x="0" y="195"/>
                    <a:pt x="109" y="271"/>
                    <a:pt x="229" y="271"/>
                  </a:cubicBezTo>
                  <a:cubicBezTo>
                    <a:pt x="293" y="271"/>
                    <a:pt x="360" y="249"/>
                    <a:pt x="403" y="197"/>
                  </a:cubicBezTo>
                  <a:cubicBezTo>
                    <a:pt x="464" y="75"/>
                    <a:pt x="358" y="1"/>
                    <a:pt x="24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67" name="Google Shape;367;p2"/>
            <p:cNvSpPr/>
            <p:nvPr/>
          </p:nvSpPr>
          <p:spPr>
            <a:xfrm>
              <a:off x="3922800" y="363375"/>
              <a:ext cx="10575" cy="7400"/>
            </a:xfrm>
            <a:custGeom>
              <a:avLst/>
              <a:gdLst/>
              <a:ahLst/>
              <a:cxnLst/>
              <a:rect l="l" t="t" r="r" b="b"/>
              <a:pathLst>
                <a:path w="423" h="296" extrusionOk="0">
                  <a:moveTo>
                    <a:pt x="229" y="0"/>
                  </a:moveTo>
                  <a:cubicBezTo>
                    <a:pt x="148" y="0"/>
                    <a:pt x="70" y="58"/>
                    <a:pt x="51" y="116"/>
                  </a:cubicBezTo>
                  <a:cubicBezTo>
                    <a:pt x="1" y="165"/>
                    <a:pt x="51" y="264"/>
                    <a:pt x="150" y="289"/>
                  </a:cubicBezTo>
                  <a:cubicBezTo>
                    <a:pt x="167" y="294"/>
                    <a:pt x="186" y="296"/>
                    <a:pt x="204" y="296"/>
                  </a:cubicBezTo>
                  <a:cubicBezTo>
                    <a:pt x="290" y="296"/>
                    <a:pt x="377" y="251"/>
                    <a:pt x="398" y="190"/>
                  </a:cubicBezTo>
                  <a:cubicBezTo>
                    <a:pt x="422" y="116"/>
                    <a:pt x="398" y="41"/>
                    <a:pt x="298" y="17"/>
                  </a:cubicBezTo>
                  <a:cubicBezTo>
                    <a:pt x="276" y="5"/>
                    <a:pt x="252"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931864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El Messiri"/>
              <a:buNone/>
              <a:defRPr sz="3500" b="1">
                <a:solidFill>
                  <a:schemeClr val="dk1"/>
                </a:solidFill>
                <a:latin typeface="El Messiri"/>
                <a:ea typeface="El Messiri"/>
                <a:cs typeface="El Messiri"/>
                <a:sym typeface="El Messiri"/>
              </a:defRPr>
            </a:lvl1pPr>
            <a:lvl2pPr lvl="1"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2pPr>
            <a:lvl3pPr lvl="2"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3pPr>
            <a:lvl4pPr lvl="3"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4pPr>
            <a:lvl5pPr lvl="4"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5pPr>
            <a:lvl6pPr lvl="5"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6pPr>
            <a:lvl7pPr lvl="6"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7pPr>
            <a:lvl8pPr lvl="7"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8pPr>
            <a:lvl9pPr lvl="8"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9pPr>
          </a:lstStyle>
          <a:p>
            <a:endParaRPr/>
          </a:p>
        </p:txBody>
      </p:sp>
      <p:sp>
        <p:nvSpPr>
          <p:cNvPr id="7" name="Google Shape;7;p1"/>
          <p:cNvSpPr txBox="1">
            <a:spLocks noGrp="1"/>
          </p:cNvSpPr>
          <p:nvPr>
            <p:ph type="body" idx="1"/>
          </p:nvPr>
        </p:nvSpPr>
        <p:spPr>
          <a:xfrm>
            <a:off x="311700" y="1152475"/>
            <a:ext cx="8520600" cy="26043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1pPr>
            <a:lvl2pPr marL="914400" lvl="1"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2pPr>
            <a:lvl3pPr marL="1371600" lvl="2"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3pPr>
            <a:lvl4pPr marL="1828800" lvl="3"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4pPr>
            <a:lvl5pPr marL="2286000" lvl="4"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5pPr>
            <a:lvl6pPr marL="2743200" lvl="5"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6pPr>
            <a:lvl7pPr marL="3200400" lvl="6"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7pPr>
            <a:lvl8pPr marL="3657600" lvl="7"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8pPr>
            <a:lvl9pPr marL="4114800" lvl="8"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5" r:id="rId2"/>
    <p:sldLayoutId id="2147483658" r:id="rId3"/>
    <p:sldLayoutId id="2147483659" r:id="rId4"/>
    <p:sldLayoutId id="2147483666" r:id="rId5"/>
    <p:sldLayoutId id="2147483671" r:id="rId6"/>
    <p:sldLayoutId id="2147483675" r:id="rId7"/>
    <p:sldLayoutId id="2147483676"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El Messiri"/>
              <a:buNone/>
              <a:defRPr sz="3500" b="1">
                <a:solidFill>
                  <a:schemeClr val="dk1"/>
                </a:solidFill>
                <a:latin typeface="El Messiri"/>
                <a:ea typeface="El Messiri"/>
                <a:cs typeface="El Messiri"/>
                <a:sym typeface="El Messiri"/>
              </a:defRPr>
            </a:lvl1pPr>
            <a:lvl2pPr lvl="1"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2pPr>
            <a:lvl3pPr lvl="2"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3pPr>
            <a:lvl4pPr lvl="3"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4pPr>
            <a:lvl5pPr lvl="4"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5pPr>
            <a:lvl6pPr lvl="5"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6pPr>
            <a:lvl7pPr lvl="6"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7pPr>
            <a:lvl8pPr lvl="7"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8pPr>
            <a:lvl9pPr lvl="8"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9pPr>
          </a:lstStyle>
          <a:p>
            <a:endParaRPr/>
          </a:p>
        </p:txBody>
      </p:sp>
      <p:sp>
        <p:nvSpPr>
          <p:cNvPr id="7" name="Google Shape;7;p1"/>
          <p:cNvSpPr txBox="1">
            <a:spLocks noGrp="1"/>
          </p:cNvSpPr>
          <p:nvPr>
            <p:ph type="body" idx="1"/>
          </p:nvPr>
        </p:nvSpPr>
        <p:spPr>
          <a:xfrm>
            <a:off x="311700" y="1152475"/>
            <a:ext cx="8520600" cy="26043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1pPr>
            <a:lvl2pPr marL="914400" lvl="1"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2pPr>
            <a:lvl3pPr marL="1371600" lvl="2"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3pPr>
            <a:lvl4pPr marL="1828800" lvl="3"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4pPr>
            <a:lvl5pPr marL="2286000" lvl="4"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5pPr>
            <a:lvl6pPr marL="2743200" lvl="5"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6pPr>
            <a:lvl7pPr marL="3200400" lvl="6"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7pPr>
            <a:lvl8pPr marL="3657600" lvl="7"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8pPr>
            <a:lvl9pPr marL="4114800" lvl="8"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9pPr>
          </a:lstStyle>
          <a:p>
            <a:endParaRPr/>
          </a:p>
        </p:txBody>
      </p:sp>
    </p:spTree>
    <p:extLst>
      <p:ext uri="{BB962C8B-B14F-4D97-AF65-F5344CB8AC3E}">
        <p14:creationId xmlns:p14="http://schemas.microsoft.com/office/powerpoint/2010/main" val="1465331749"/>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gif"/></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4.xml"/><Relationship Id="rId7" Type="http://schemas.openxmlformats.org/officeDocument/2006/relationships/image" Target="../media/image1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2.xml"/><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5.gif"/><Relationship Id="rId5" Type="http://schemas.openxmlformats.org/officeDocument/2006/relationships/image" Target="../media/image12.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18.emf"/><Relationship Id="rId18" Type="http://schemas.openxmlformats.org/officeDocument/2006/relationships/customXml" Target="../ink/ink5.xml"/><Relationship Id="rId26" Type="http://schemas.openxmlformats.org/officeDocument/2006/relationships/customXml" Target="../ink/ink9.xml"/><Relationship Id="rId3" Type="http://schemas.openxmlformats.org/officeDocument/2006/relationships/image" Target="../media/image6.png"/><Relationship Id="rId21" Type="http://schemas.openxmlformats.org/officeDocument/2006/relationships/image" Target="../media/image21.emf"/><Relationship Id="rId7" Type="http://schemas.openxmlformats.org/officeDocument/2006/relationships/image" Target="../media/image17.emf"/><Relationship Id="rId12" Type="http://schemas.openxmlformats.org/officeDocument/2006/relationships/customXml" Target="../ink/ink3.xml"/><Relationship Id="rId17" Type="http://schemas.openxmlformats.org/officeDocument/2006/relationships/image" Target="../media/image19.emf"/><Relationship Id="rId25" Type="http://schemas.openxmlformats.org/officeDocument/2006/relationships/image" Target="../media/image23.emf"/><Relationship Id="rId33" Type="http://schemas.openxmlformats.org/officeDocument/2006/relationships/image" Target="../media/image27.emf"/><Relationship Id="rId2" Type="http://schemas.openxmlformats.org/officeDocument/2006/relationships/notesSlide" Target="../notesSlides/notesSlide4.xml"/><Relationship Id="rId20" Type="http://schemas.openxmlformats.org/officeDocument/2006/relationships/customXml" Target="../ink/ink6.xml"/><Relationship Id="rId29" Type="http://schemas.openxmlformats.org/officeDocument/2006/relationships/image" Target="../media/image25.emf"/><Relationship Id="rId1" Type="http://schemas.openxmlformats.org/officeDocument/2006/relationships/slideLayout" Target="../slideLayouts/slideLayout4.xml"/><Relationship Id="rId6" Type="http://schemas.openxmlformats.org/officeDocument/2006/relationships/customXml" Target="../ink/ink1.xml"/><Relationship Id="rId11" Type="http://schemas.openxmlformats.org/officeDocument/2006/relationships/image" Target="../media/image170.emf"/><Relationship Id="rId24" Type="http://schemas.openxmlformats.org/officeDocument/2006/relationships/customXml" Target="../ink/ink8.xml"/><Relationship Id="rId5" Type="http://schemas.openxmlformats.org/officeDocument/2006/relationships/image" Target="../media/image12.png"/><Relationship Id="rId23" Type="http://schemas.openxmlformats.org/officeDocument/2006/relationships/image" Target="../media/image22.emf"/><Relationship Id="rId28" Type="http://schemas.openxmlformats.org/officeDocument/2006/relationships/customXml" Target="../ink/ink10.xml"/><Relationship Id="rId19" Type="http://schemas.openxmlformats.org/officeDocument/2006/relationships/image" Target="../media/image20.emf"/><Relationship Id="rId4" Type="http://schemas.openxmlformats.org/officeDocument/2006/relationships/image" Target="../media/image5.png"/><Relationship Id="rId14" Type="http://schemas.openxmlformats.org/officeDocument/2006/relationships/customXml" Target="../ink/ink4.xml"/><Relationship Id="rId22" Type="http://schemas.openxmlformats.org/officeDocument/2006/relationships/customXml" Target="../ink/ink7.xml"/><Relationship Id="rId27" Type="http://schemas.openxmlformats.org/officeDocument/2006/relationships/image" Target="../media/image24.emf"/><Relationship Id="rId30" Type="http://schemas.openxmlformats.org/officeDocument/2006/relationships/customXml" Target="../ink/ink11.xml"/></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4.xml"/><Relationship Id="rId7" Type="http://schemas.openxmlformats.org/officeDocument/2006/relationships/image" Target="../media/image1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6.png"/><Relationship Id="rId10" Type="http://schemas.openxmlformats.org/officeDocument/2006/relationships/image" Target="../media/image13.png"/><Relationship Id="rId4" Type="http://schemas.openxmlformats.org/officeDocument/2006/relationships/notesSlide" Target="../notesSlides/notesSlide5.xml"/><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5.gif"/><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29.emf"/><Relationship Id="rId13" Type="http://schemas.openxmlformats.org/officeDocument/2006/relationships/customXml" Target="../ink/ink15.xml"/><Relationship Id="rId18" Type="http://schemas.openxmlformats.org/officeDocument/2006/relationships/image" Target="../media/image36.emf"/><Relationship Id="rId26" Type="http://schemas.openxmlformats.org/officeDocument/2006/relationships/image" Target="../media/image34.emf"/><Relationship Id="rId3" Type="http://schemas.openxmlformats.org/officeDocument/2006/relationships/image" Target="../media/image6.png"/><Relationship Id="rId21" Type="http://schemas.openxmlformats.org/officeDocument/2006/relationships/customXml" Target="../ink/ink19.xml"/><Relationship Id="rId7" Type="http://schemas.openxmlformats.org/officeDocument/2006/relationships/customXml" Target="../ink/ink12.xml"/><Relationship Id="rId12" Type="http://schemas.openxmlformats.org/officeDocument/2006/relationships/image" Target="../media/image31.emf"/><Relationship Id="rId17" Type="http://schemas.openxmlformats.org/officeDocument/2006/relationships/customXml" Target="../ink/ink17.xml"/><Relationship Id="rId25" Type="http://schemas.openxmlformats.org/officeDocument/2006/relationships/customXml" Target="../ink/ink21.xml"/><Relationship Id="rId2" Type="http://schemas.openxmlformats.org/officeDocument/2006/relationships/notesSlide" Target="../notesSlides/notesSlide7.xml"/><Relationship Id="rId16" Type="http://schemas.openxmlformats.org/officeDocument/2006/relationships/image" Target="../media/image35.emf"/><Relationship Id="rId20" Type="http://schemas.openxmlformats.org/officeDocument/2006/relationships/image" Target="../media/image37.emf"/><Relationship Id="rId1" Type="http://schemas.openxmlformats.org/officeDocument/2006/relationships/slideLayout" Target="../slideLayouts/slideLayout4.xml"/><Relationship Id="rId6" Type="http://schemas.openxmlformats.org/officeDocument/2006/relationships/image" Target="../media/image18.png"/><Relationship Id="rId11" Type="http://schemas.openxmlformats.org/officeDocument/2006/relationships/customXml" Target="../ink/ink14.xml"/><Relationship Id="rId24" Type="http://schemas.openxmlformats.org/officeDocument/2006/relationships/image" Target="../media/image33.emf"/><Relationship Id="rId5" Type="http://schemas.openxmlformats.org/officeDocument/2006/relationships/image" Target="../media/image17.png"/><Relationship Id="rId15" Type="http://schemas.openxmlformats.org/officeDocument/2006/relationships/customXml" Target="../ink/ink16.xml"/><Relationship Id="rId23" Type="http://schemas.openxmlformats.org/officeDocument/2006/relationships/customXml" Target="../ink/ink20.xml"/><Relationship Id="rId10" Type="http://schemas.openxmlformats.org/officeDocument/2006/relationships/image" Target="../media/image30.emf"/><Relationship Id="rId19" Type="http://schemas.openxmlformats.org/officeDocument/2006/relationships/customXml" Target="../ink/ink18.xml"/><Relationship Id="rId4" Type="http://schemas.openxmlformats.org/officeDocument/2006/relationships/image" Target="../media/image5.png"/><Relationship Id="rId9" Type="http://schemas.openxmlformats.org/officeDocument/2006/relationships/customXml" Target="../ink/ink13.xml"/><Relationship Id="rId14" Type="http://schemas.openxmlformats.org/officeDocument/2006/relationships/image" Target="../media/image32.emf"/><Relationship Id="rId22" Type="http://schemas.openxmlformats.org/officeDocument/2006/relationships/image" Target="../media/image38.emf"/></Relationships>
</file>

<file path=ppt/slides/_rels/slide19.xml.rels><?xml version="1.0" encoding="UTF-8" standalone="yes"?>
<Relationships xmlns="http://schemas.openxmlformats.org/package/2006/relationships"><Relationship Id="rId8" Type="http://schemas.openxmlformats.org/officeDocument/2006/relationships/image" Target="../media/image40.emf"/><Relationship Id="rId13" Type="http://schemas.openxmlformats.org/officeDocument/2006/relationships/customXml" Target="../ink/ink25.xml"/><Relationship Id="rId18" Type="http://schemas.openxmlformats.org/officeDocument/2006/relationships/image" Target="../media/image44.emf"/><Relationship Id="rId26" Type="http://schemas.openxmlformats.org/officeDocument/2006/relationships/image" Target="../media/image20.png"/><Relationship Id="rId3" Type="http://schemas.openxmlformats.org/officeDocument/2006/relationships/image" Target="../media/image6.png"/><Relationship Id="rId21" Type="http://schemas.openxmlformats.org/officeDocument/2006/relationships/customXml" Target="../ink/ink29.xml"/><Relationship Id="rId7" Type="http://schemas.openxmlformats.org/officeDocument/2006/relationships/customXml" Target="../ink/ink22.xml"/><Relationship Id="rId12" Type="http://schemas.openxmlformats.org/officeDocument/2006/relationships/image" Target="../media/image42.emf"/><Relationship Id="rId17" Type="http://schemas.openxmlformats.org/officeDocument/2006/relationships/customXml" Target="../ink/ink27.xml"/><Relationship Id="rId25" Type="http://schemas.openxmlformats.org/officeDocument/2006/relationships/customXml" Target="../ink/ink31.xml"/><Relationship Id="rId2" Type="http://schemas.openxmlformats.org/officeDocument/2006/relationships/notesSlide" Target="../notesSlides/notesSlide8.xml"/><Relationship Id="rId16" Type="http://schemas.openxmlformats.org/officeDocument/2006/relationships/image" Target="../media/image43.emf"/><Relationship Id="rId20" Type="http://schemas.openxmlformats.org/officeDocument/2006/relationships/image" Target="../media/image45.emf"/><Relationship Id="rId1" Type="http://schemas.openxmlformats.org/officeDocument/2006/relationships/slideLayout" Target="../slideLayouts/slideLayout4.xml"/><Relationship Id="rId6" Type="http://schemas.openxmlformats.org/officeDocument/2006/relationships/image" Target="../media/image18.png"/><Relationship Id="rId11" Type="http://schemas.openxmlformats.org/officeDocument/2006/relationships/customXml" Target="../ink/ink24.xml"/><Relationship Id="rId24" Type="http://schemas.openxmlformats.org/officeDocument/2006/relationships/image" Target="../media/image47.emf"/><Relationship Id="rId5" Type="http://schemas.openxmlformats.org/officeDocument/2006/relationships/image" Target="../media/image17.png"/><Relationship Id="rId15" Type="http://schemas.openxmlformats.org/officeDocument/2006/relationships/customXml" Target="../ink/ink26.xml"/><Relationship Id="rId23" Type="http://schemas.openxmlformats.org/officeDocument/2006/relationships/customXml" Target="../ink/ink30.xml"/><Relationship Id="rId10" Type="http://schemas.openxmlformats.org/officeDocument/2006/relationships/image" Target="../media/image41.emf"/><Relationship Id="rId19" Type="http://schemas.openxmlformats.org/officeDocument/2006/relationships/customXml" Target="../ink/ink28.xml"/><Relationship Id="rId4" Type="http://schemas.openxmlformats.org/officeDocument/2006/relationships/image" Target="../media/image5.png"/><Relationship Id="rId9" Type="http://schemas.openxmlformats.org/officeDocument/2006/relationships/customXml" Target="../ink/ink23.xml"/><Relationship Id="rId14" Type="http://schemas.openxmlformats.org/officeDocument/2006/relationships/image" Target="../media/image39.emf"/><Relationship Id="rId22" Type="http://schemas.openxmlformats.org/officeDocument/2006/relationships/image" Target="../media/image46.emf"/></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50.emf"/><Relationship Id="rId13" Type="http://schemas.openxmlformats.org/officeDocument/2006/relationships/customXml" Target="../ink/ink36.xml"/><Relationship Id="rId18" Type="http://schemas.openxmlformats.org/officeDocument/2006/relationships/customXml" Target="../ink/ink40.xml"/><Relationship Id="rId26" Type="http://schemas.openxmlformats.org/officeDocument/2006/relationships/customXml" Target="../ink/ink44.xml"/><Relationship Id="rId3" Type="http://schemas.openxmlformats.org/officeDocument/2006/relationships/image" Target="../media/image6.png"/><Relationship Id="rId21" Type="http://schemas.openxmlformats.org/officeDocument/2006/relationships/image" Target="../media/image54.emf"/><Relationship Id="rId7" Type="http://schemas.openxmlformats.org/officeDocument/2006/relationships/customXml" Target="../ink/ink32.xml"/><Relationship Id="rId12" Type="http://schemas.openxmlformats.org/officeDocument/2006/relationships/customXml" Target="../ink/ink35.xml"/><Relationship Id="rId17" Type="http://schemas.openxmlformats.org/officeDocument/2006/relationships/customXml" Target="../ink/ink39.xml"/><Relationship Id="rId25" Type="http://schemas.openxmlformats.org/officeDocument/2006/relationships/image" Target="../media/image56.emf"/><Relationship Id="rId2" Type="http://schemas.openxmlformats.org/officeDocument/2006/relationships/notesSlide" Target="../notesSlides/notesSlide10.xml"/><Relationship Id="rId16" Type="http://schemas.openxmlformats.org/officeDocument/2006/relationships/customXml" Target="../ink/ink38.xml"/><Relationship Id="rId20" Type="http://schemas.openxmlformats.org/officeDocument/2006/relationships/customXml" Target="../ink/ink41.xml"/><Relationship Id="rId29" Type="http://schemas.openxmlformats.org/officeDocument/2006/relationships/image" Target="../media/image58.emf"/><Relationship Id="rId1" Type="http://schemas.openxmlformats.org/officeDocument/2006/relationships/slideLayout" Target="../slideLayouts/slideLayout4.xml"/><Relationship Id="rId6" Type="http://schemas.openxmlformats.org/officeDocument/2006/relationships/image" Target="../media/image21.png"/><Relationship Id="rId11" Type="http://schemas.openxmlformats.org/officeDocument/2006/relationships/image" Target="../media/image51.emf"/><Relationship Id="rId24" Type="http://schemas.openxmlformats.org/officeDocument/2006/relationships/customXml" Target="../ink/ink43.xml"/><Relationship Id="rId5" Type="http://schemas.openxmlformats.org/officeDocument/2006/relationships/image" Target="../media/image18.png"/><Relationship Id="rId15" Type="http://schemas.openxmlformats.org/officeDocument/2006/relationships/customXml" Target="../ink/ink37.xml"/><Relationship Id="rId23" Type="http://schemas.openxmlformats.org/officeDocument/2006/relationships/image" Target="../media/image55.emf"/><Relationship Id="rId28" Type="http://schemas.openxmlformats.org/officeDocument/2006/relationships/customXml" Target="../ink/ink45.xml"/><Relationship Id="rId10" Type="http://schemas.openxmlformats.org/officeDocument/2006/relationships/customXml" Target="../ink/ink34.xml"/><Relationship Id="rId19" Type="http://schemas.openxmlformats.org/officeDocument/2006/relationships/image" Target="../media/image53.emf"/><Relationship Id="rId4" Type="http://schemas.openxmlformats.org/officeDocument/2006/relationships/image" Target="../media/image5.png"/><Relationship Id="rId9" Type="http://schemas.openxmlformats.org/officeDocument/2006/relationships/customXml" Target="../ink/ink33.xml"/><Relationship Id="rId14" Type="http://schemas.openxmlformats.org/officeDocument/2006/relationships/image" Target="../media/image52.emf"/><Relationship Id="rId22" Type="http://schemas.openxmlformats.org/officeDocument/2006/relationships/customXml" Target="../ink/ink42.xml"/><Relationship Id="rId27" Type="http://schemas.openxmlformats.org/officeDocument/2006/relationships/image" Target="../media/image57.emf"/></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e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0.xml"/><Relationship Id="rId4" Type="http://schemas.openxmlformats.org/officeDocument/2006/relationships/image" Target="../media/image27.jpe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375"/>
        <p:cNvGrpSpPr/>
        <p:nvPr/>
      </p:nvGrpSpPr>
      <p:grpSpPr>
        <a:xfrm>
          <a:off x="0" y="0"/>
          <a:ext cx="0" cy="0"/>
          <a:chOff x="0" y="0"/>
          <a:chExt cx="0" cy="0"/>
        </a:xfrm>
      </p:grpSpPr>
      <p:sp>
        <p:nvSpPr>
          <p:cNvPr id="12376" name="Google Shape;12376;p37"/>
          <p:cNvSpPr/>
          <p:nvPr/>
        </p:nvSpPr>
        <p:spPr>
          <a:xfrm>
            <a:off x="9373675" y="2828834"/>
            <a:ext cx="47811" cy="54140"/>
          </a:xfrm>
          <a:custGeom>
            <a:avLst/>
            <a:gdLst/>
            <a:ahLst/>
            <a:cxnLst/>
            <a:rect l="l" t="t" r="r" b="b"/>
            <a:pathLst>
              <a:path w="423" h="479" extrusionOk="0">
                <a:moveTo>
                  <a:pt x="248" y="0"/>
                </a:moveTo>
                <a:cubicBezTo>
                  <a:pt x="183" y="0"/>
                  <a:pt x="120" y="33"/>
                  <a:pt x="75" y="93"/>
                </a:cubicBezTo>
                <a:cubicBezTo>
                  <a:pt x="1" y="167"/>
                  <a:pt x="1" y="341"/>
                  <a:pt x="50" y="415"/>
                </a:cubicBezTo>
                <a:cubicBezTo>
                  <a:pt x="83" y="459"/>
                  <a:pt x="120" y="478"/>
                  <a:pt x="160" y="478"/>
                </a:cubicBezTo>
                <a:cubicBezTo>
                  <a:pt x="212" y="478"/>
                  <a:pt x="267" y="446"/>
                  <a:pt x="323" y="390"/>
                </a:cubicBezTo>
                <a:cubicBezTo>
                  <a:pt x="422" y="291"/>
                  <a:pt x="422" y="142"/>
                  <a:pt x="372" y="43"/>
                </a:cubicBezTo>
                <a:cubicBezTo>
                  <a:pt x="333" y="14"/>
                  <a:pt x="290" y="0"/>
                  <a:pt x="248" y="0"/>
                </a:cubicBezTo>
                <a:close/>
              </a:path>
            </a:pathLst>
          </a:custGeom>
          <a:solidFill>
            <a:srgbClr val="FFED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7" name="Google Shape;12377;p37"/>
          <p:cNvSpPr txBox="1">
            <a:spLocks noGrp="1"/>
          </p:cNvSpPr>
          <p:nvPr>
            <p:ph type="ctrTitle"/>
          </p:nvPr>
        </p:nvSpPr>
        <p:spPr>
          <a:xfrm>
            <a:off x="449448" y="926201"/>
            <a:ext cx="7260826" cy="1342101"/>
          </a:xfrm>
          <a:prstGeom prst="rect">
            <a:avLst/>
          </a:prstGeom>
        </p:spPr>
        <p:txBody>
          <a:bodyPr spcFirstLastPara="1" wrap="square" lIns="91425" tIns="91425" rIns="91425" bIns="91425" anchor="t" anchorCtr="0">
            <a:noAutofit/>
          </a:bodyPr>
          <a:lstStyle/>
          <a:p>
            <a:pPr>
              <a:lnSpc>
                <a:spcPct val="100000"/>
              </a:lnSpc>
            </a:pPr>
            <a:r>
              <a:rPr lang="en-US" sz="5400" dirty="0">
                <a:effectLst>
                  <a:outerShdw blurRad="38100" dist="38100" dir="2700000" algn="tl">
                    <a:srgbClr val="000000">
                      <a:alpha val="43137"/>
                    </a:srgbClr>
                  </a:outerShdw>
                </a:effectLst>
                <a:latin typeface="Segoe Print" panose="02000600000000000000" pitchFamily="2" charset="0"/>
              </a:rPr>
              <a:t>S</a:t>
            </a:r>
            <a:r>
              <a:rPr lang="en" sz="5400" dirty="0">
                <a:effectLst>
                  <a:outerShdw blurRad="38100" dist="38100" dir="2700000" algn="tl">
                    <a:srgbClr val="000000">
                      <a:alpha val="43137"/>
                    </a:srgbClr>
                  </a:outerShdw>
                </a:effectLst>
                <a:latin typeface="Segoe Print" panose="02000600000000000000" pitchFamily="2" charset="0"/>
              </a:rPr>
              <a:t>tone Soup </a:t>
            </a:r>
            <a:r>
              <a:rPr lang="en" sz="2800" dirty="0">
                <a:effectLst>
                  <a:outerShdw blurRad="38100" dist="38100" dir="2700000" algn="tl">
                    <a:srgbClr val="000000">
                      <a:alpha val="43137"/>
                    </a:srgbClr>
                  </a:outerShdw>
                </a:effectLst>
                <a:latin typeface="Segoe Print" panose="02000600000000000000" pitchFamily="2" charset="0"/>
              </a:rPr>
              <a:t>pp.30 and 31</a:t>
            </a:r>
            <a:r>
              <a:rPr lang="en-US" sz="4400" dirty="0">
                <a:effectLst>
                  <a:outerShdw blurRad="38100" dist="38100" dir="2700000" algn="tl">
                    <a:srgbClr val="000000">
                      <a:alpha val="43137"/>
                    </a:srgbClr>
                  </a:outerShdw>
                </a:effectLst>
                <a:latin typeface="Segoe Print" panose="02000600000000000000" pitchFamily="2" charset="0"/>
              </a:rPr>
              <a:t/>
            </a:r>
            <a:br>
              <a:rPr lang="en-US" sz="4400" dirty="0">
                <a:effectLst>
                  <a:outerShdw blurRad="38100" dist="38100" dir="2700000" algn="tl">
                    <a:srgbClr val="000000">
                      <a:alpha val="43137"/>
                    </a:srgbClr>
                  </a:outerShdw>
                </a:effectLst>
                <a:latin typeface="Segoe Print" panose="02000600000000000000" pitchFamily="2" charset="0"/>
              </a:rPr>
            </a:br>
            <a:endParaRPr dirty="0">
              <a:effectLst>
                <a:outerShdw blurRad="38100" dist="38100" dir="2700000" algn="tl">
                  <a:srgbClr val="000000">
                    <a:alpha val="43137"/>
                  </a:srgbClr>
                </a:outerShdw>
              </a:effectLst>
              <a:latin typeface="Segoe Print" panose="02000600000000000000" pitchFamily="2" charset="0"/>
            </a:endParaRPr>
          </a:p>
        </p:txBody>
      </p:sp>
      <p:sp>
        <p:nvSpPr>
          <p:cNvPr id="12378" name="Google Shape;12378;p37"/>
          <p:cNvSpPr txBox="1">
            <a:spLocks noGrp="1"/>
          </p:cNvSpPr>
          <p:nvPr>
            <p:ph type="subTitle" idx="1"/>
          </p:nvPr>
        </p:nvSpPr>
        <p:spPr>
          <a:xfrm>
            <a:off x="449448" y="1449890"/>
            <a:ext cx="7446837" cy="140776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sz="2000" u="sng" dirty="0">
              <a:latin typeface="Segoe Print" panose="02000600000000000000" pitchFamily="2" charset="0"/>
            </a:endParaRPr>
          </a:p>
          <a:p>
            <a:pPr marL="0" lvl="0" indent="0" algn="l" rtl="0">
              <a:spcBef>
                <a:spcPts val="0"/>
              </a:spcBef>
              <a:spcAft>
                <a:spcPts val="0"/>
              </a:spcAft>
              <a:buNone/>
            </a:pPr>
            <a:r>
              <a:rPr lang="en-US" sz="2000" u="sng" dirty="0">
                <a:latin typeface="Segoe Print" panose="02000600000000000000" pitchFamily="2" charset="0"/>
              </a:rPr>
              <a:t>Unit:</a:t>
            </a:r>
            <a:r>
              <a:rPr lang="en-US" sz="2000" dirty="0">
                <a:effectLst>
                  <a:outerShdw blurRad="38100" dist="38100" dir="2700000" algn="tl">
                    <a:srgbClr val="000000">
                      <a:alpha val="43137"/>
                    </a:srgbClr>
                  </a:outerShdw>
                </a:effectLst>
                <a:latin typeface="Segoe Print" panose="02000600000000000000" pitchFamily="2" charset="0"/>
              </a:rPr>
              <a:t> 1</a:t>
            </a:r>
          </a:p>
          <a:p>
            <a:pPr marL="0" lvl="0" indent="0" algn="l" rtl="0">
              <a:spcBef>
                <a:spcPts val="0"/>
              </a:spcBef>
              <a:spcAft>
                <a:spcPts val="0"/>
              </a:spcAft>
              <a:buNone/>
            </a:pPr>
            <a:r>
              <a:rPr lang="en-US" sz="2000" u="sng" dirty="0">
                <a:latin typeface="Segoe Print" panose="02000600000000000000" pitchFamily="2" charset="0"/>
              </a:rPr>
              <a:t>Big Question</a:t>
            </a:r>
            <a:r>
              <a:rPr lang="en-US" sz="2000" dirty="0">
                <a:latin typeface="Segoe Print" panose="02000600000000000000" pitchFamily="2" charset="0"/>
              </a:rPr>
              <a:t>: </a:t>
            </a:r>
            <a:r>
              <a:rPr lang="en-US" sz="2000" dirty="0">
                <a:effectLst>
                  <a:outerShdw blurRad="38100" dist="38100" dir="2700000" algn="tl">
                    <a:srgbClr val="000000">
                      <a:alpha val="43137"/>
                    </a:srgbClr>
                  </a:outerShdw>
                </a:effectLst>
                <a:latin typeface="Segoe Print" panose="02000600000000000000" pitchFamily="2" charset="0"/>
              </a:rPr>
              <a:t>What are the pros and cons of sharing?</a:t>
            </a:r>
          </a:p>
          <a:p>
            <a:pPr marL="0" lvl="0" indent="0" algn="l" rtl="0">
              <a:spcBef>
                <a:spcPts val="0"/>
              </a:spcBef>
              <a:spcAft>
                <a:spcPts val="0"/>
              </a:spcAft>
              <a:buNone/>
            </a:pPr>
            <a:r>
              <a:rPr lang="en-US" sz="2000" u="sng" dirty="0">
                <a:latin typeface="Segoe Print" panose="02000600000000000000" pitchFamily="2" charset="0"/>
              </a:rPr>
              <a:t>Genre</a:t>
            </a:r>
            <a:r>
              <a:rPr lang="en-US" sz="2000" dirty="0">
                <a:latin typeface="Segoe Print" panose="02000600000000000000" pitchFamily="2" charset="0"/>
              </a:rPr>
              <a:t>: </a:t>
            </a:r>
            <a:r>
              <a:rPr lang="en-US" sz="2000" dirty="0">
                <a:effectLst>
                  <a:outerShdw blurRad="38100" dist="38100" dir="2700000" algn="tl">
                    <a:srgbClr val="000000">
                      <a:alpha val="43137"/>
                    </a:srgbClr>
                  </a:outerShdw>
                </a:effectLst>
                <a:latin typeface="Segoe Print" panose="02000600000000000000" pitchFamily="2" charset="0"/>
              </a:rPr>
              <a:t>Folktale</a:t>
            </a:r>
          </a:p>
        </p:txBody>
      </p:sp>
      <p:grpSp>
        <p:nvGrpSpPr>
          <p:cNvPr id="12379" name="Google Shape;12379;p37"/>
          <p:cNvGrpSpPr/>
          <p:nvPr/>
        </p:nvGrpSpPr>
        <p:grpSpPr>
          <a:xfrm rot="3812247">
            <a:off x="591442" y="460781"/>
            <a:ext cx="261967" cy="275928"/>
            <a:chOff x="9310391" y="2486565"/>
            <a:chExt cx="261975" cy="275936"/>
          </a:xfrm>
        </p:grpSpPr>
        <p:sp>
          <p:nvSpPr>
            <p:cNvPr id="12380" name="Google Shape;12380;p37"/>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1" name="Google Shape;12381;p37"/>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2" name="Google Shape;12382;p37"/>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83" name="Google Shape;12383;p37"/>
          <p:cNvGrpSpPr/>
          <p:nvPr/>
        </p:nvGrpSpPr>
        <p:grpSpPr>
          <a:xfrm rot="5400000">
            <a:off x="8350604" y="2376365"/>
            <a:ext cx="261975" cy="275936"/>
            <a:chOff x="9310391" y="2486565"/>
            <a:chExt cx="261975" cy="275936"/>
          </a:xfrm>
        </p:grpSpPr>
        <p:sp>
          <p:nvSpPr>
            <p:cNvPr id="12384" name="Google Shape;12384;p37"/>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5" name="Google Shape;12385;p37"/>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6" name="Google Shape;12386;p37"/>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87" name="Google Shape;12387;p37"/>
          <p:cNvGrpSpPr/>
          <p:nvPr/>
        </p:nvGrpSpPr>
        <p:grpSpPr>
          <a:xfrm rot="175696">
            <a:off x="7188309" y="484892"/>
            <a:ext cx="389226" cy="409996"/>
            <a:chOff x="9310391" y="2486565"/>
            <a:chExt cx="261975" cy="275936"/>
          </a:xfrm>
        </p:grpSpPr>
        <p:sp>
          <p:nvSpPr>
            <p:cNvPr id="12388" name="Google Shape;12388;p37"/>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9" name="Google Shape;12389;p37"/>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0" name="Google Shape;12390;p37"/>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91" name="Google Shape;12391;p37"/>
          <p:cNvGrpSpPr/>
          <p:nvPr/>
        </p:nvGrpSpPr>
        <p:grpSpPr>
          <a:xfrm rot="5400000">
            <a:off x="295521" y="3177483"/>
            <a:ext cx="388902" cy="409654"/>
            <a:chOff x="9310391" y="2486565"/>
            <a:chExt cx="261975" cy="275936"/>
          </a:xfrm>
        </p:grpSpPr>
        <p:sp>
          <p:nvSpPr>
            <p:cNvPr id="12392" name="Google Shape;12392;p37"/>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3" name="Google Shape;12393;p37"/>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4" name="Google Shape;12394;p37"/>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395" name="Google Shape;12395;p37"/>
          <p:cNvPicPr preferRelativeResize="0"/>
          <p:nvPr/>
        </p:nvPicPr>
        <p:blipFill>
          <a:blip r:embed="rId3">
            <a:alphaModFix amt="50000"/>
          </a:blip>
          <a:stretch>
            <a:fillRect/>
          </a:stretch>
        </p:blipFill>
        <p:spPr>
          <a:xfrm>
            <a:off x="-147987" y="-262350"/>
            <a:ext cx="1198874" cy="1198874"/>
          </a:xfrm>
          <a:prstGeom prst="rect">
            <a:avLst/>
          </a:prstGeom>
          <a:noFill/>
          <a:ln>
            <a:noFill/>
          </a:ln>
        </p:spPr>
      </p:pic>
      <p:pic>
        <p:nvPicPr>
          <p:cNvPr id="12396" name="Google Shape;12396;p37"/>
          <p:cNvPicPr preferRelativeResize="0"/>
          <p:nvPr/>
        </p:nvPicPr>
        <p:blipFill>
          <a:blip r:embed="rId4">
            <a:alphaModFix amt="50000"/>
          </a:blip>
          <a:stretch>
            <a:fillRect/>
          </a:stretch>
        </p:blipFill>
        <p:spPr>
          <a:xfrm>
            <a:off x="6350376" y="2915621"/>
            <a:ext cx="827723" cy="780085"/>
          </a:xfrm>
          <a:prstGeom prst="rect">
            <a:avLst/>
          </a:prstGeom>
          <a:noFill/>
          <a:ln>
            <a:noFill/>
          </a:ln>
        </p:spPr>
      </p:pic>
      <p:pic>
        <p:nvPicPr>
          <p:cNvPr id="12397" name="Google Shape;12397;p37"/>
          <p:cNvPicPr preferRelativeResize="0"/>
          <p:nvPr/>
        </p:nvPicPr>
        <p:blipFill>
          <a:blip r:embed="rId4">
            <a:alphaModFix amt="50000"/>
          </a:blip>
          <a:stretch>
            <a:fillRect/>
          </a:stretch>
        </p:blipFill>
        <p:spPr>
          <a:xfrm>
            <a:off x="7380626" y="-52954"/>
            <a:ext cx="827723" cy="780085"/>
          </a:xfrm>
          <a:prstGeom prst="rect">
            <a:avLst/>
          </a:prstGeom>
          <a:noFill/>
          <a:ln>
            <a:noFill/>
          </a:ln>
        </p:spPr>
      </p:pic>
      <p:pic>
        <p:nvPicPr>
          <p:cNvPr id="12398" name="Google Shape;12398;p37"/>
          <p:cNvPicPr preferRelativeResize="0"/>
          <p:nvPr/>
        </p:nvPicPr>
        <p:blipFill>
          <a:blip r:embed="rId4">
            <a:alphaModFix amt="50000"/>
          </a:blip>
          <a:stretch>
            <a:fillRect/>
          </a:stretch>
        </p:blipFill>
        <p:spPr>
          <a:xfrm>
            <a:off x="1050876" y="4213083"/>
            <a:ext cx="827723" cy="780085"/>
          </a:xfrm>
          <a:prstGeom prst="rect">
            <a:avLst/>
          </a:prstGeom>
          <a:noFill/>
          <a:ln>
            <a:noFill/>
          </a:ln>
        </p:spPr>
      </p:pic>
      <p:grpSp>
        <p:nvGrpSpPr>
          <p:cNvPr id="12399" name="Google Shape;12399;p37"/>
          <p:cNvGrpSpPr/>
          <p:nvPr/>
        </p:nvGrpSpPr>
        <p:grpSpPr>
          <a:xfrm>
            <a:off x="1184550" y="80924"/>
            <a:ext cx="794143" cy="696556"/>
            <a:chOff x="1246700" y="-52951"/>
            <a:chExt cx="794143" cy="696556"/>
          </a:xfrm>
        </p:grpSpPr>
        <p:sp>
          <p:nvSpPr>
            <p:cNvPr id="12400" name="Google Shape;12400;p37"/>
            <p:cNvSpPr/>
            <p:nvPr/>
          </p:nvSpPr>
          <p:spPr>
            <a:xfrm>
              <a:off x="1246700" y="-52951"/>
              <a:ext cx="794143" cy="696556"/>
            </a:xfrm>
            <a:custGeom>
              <a:avLst/>
              <a:gdLst/>
              <a:ahLst/>
              <a:cxnLst/>
              <a:rect l="l" t="t" r="r" b="b"/>
              <a:pathLst>
                <a:path w="11912" h="10449" extrusionOk="0">
                  <a:moveTo>
                    <a:pt x="7875" y="0"/>
                  </a:moveTo>
                  <a:cubicBezTo>
                    <a:pt x="7183" y="0"/>
                    <a:pt x="7281" y="2101"/>
                    <a:pt x="6181" y="2882"/>
                  </a:cubicBezTo>
                  <a:cubicBezTo>
                    <a:pt x="4970" y="3741"/>
                    <a:pt x="3814" y="3999"/>
                    <a:pt x="3689" y="5023"/>
                  </a:cubicBezTo>
                  <a:cubicBezTo>
                    <a:pt x="3564" y="6054"/>
                    <a:pt x="4705" y="6719"/>
                    <a:pt x="4705" y="6719"/>
                  </a:cubicBezTo>
                  <a:cubicBezTo>
                    <a:pt x="4705" y="6719"/>
                    <a:pt x="4063" y="6346"/>
                    <a:pt x="3400" y="6346"/>
                  </a:cubicBezTo>
                  <a:cubicBezTo>
                    <a:pt x="3029" y="6346"/>
                    <a:pt x="2651" y="6463"/>
                    <a:pt x="2376" y="6828"/>
                  </a:cubicBezTo>
                  <a:cubicBezTo>
                    <a:pt x="2274" y="6969"/>
                    <a:pt x="2196" y="7125"/>
                    <a:pt x="2134" y="7281"/>
                  </a:cubicBezTo>
                  <a:cubicBezTo>
                    <a:pt x="1955" y="7388"/>
                    <a:pt x="1776" y="7463"/>
                    <a:pt x="1586" y="7463"/>
                  </a:cubicBezTo>
                  <a:cubicBezTo>
                    <a:pt x="1568" y="7463"/>
                    <a:pt x="1550" y="7462"/>
                    <a:pt x="1532" y="7461"/>
                  </a:cubicBezTo>
                  <a:lnTo>
                    <a:pt x="1446" y="7438"/>
                  </a:lnTo>
                  <a:cubicBezTo>
                    <a:pt x="1290" y="7375"/>
                    <a:pt x="1118" y="7109"/>
                    <a:pt x="977" y="7016"/>
                  </a:cubicBezTo>
                  <a:cubicBezTo>
                    <a:pt x="858" y="6935"/>
                    <a:pt x="728" y="6891"/>
                    <a:pt x="604" y="6891"/>
                  </a:cubicBezTo>
                  <a:cubicBezTo>
                    <a:pt x="451" y="6891"/>
                    <a:pt x="307" y="6958"/>
                    <a:pt x="203" y="7109"/>
                  </a:cubicBezTo>
                  <a:cubicBezTo>
                    <a:pt x="0" y="7422"/>
                    <a:pt x="196" y="7766"/>
                    <a:pt x="508" y="7875"/>
                  </a:cubicBezTo>
                  <a:cubicBezTo>
                    <a:pt x="670" y="7936"/>
                    <a:pt x="840" y="7953"/>
                    <a:pt x="1012" y="7953"/>
                  </a:cubicBezTo>
                  <a:cubicBezTo>
                    <a:pt x="1214" y="7953"/>
                    <a:pt x="1419" y="7930"/>
                    <a:pt x="1618" y="7930"/>
                  </a:cubicBezTo>
                  <a:cubicBezTo>
                    <a:pt x="1696" y="7961"/>
                    <a:pt x="1774" y="8000"/>
                    <a:pt x="1837" y="8039"/>
                  </a:cubicBezTo>
                  <a:cubicBezTo>
                    <a:pt x="1938" y="8117"/>
                    <a:pt x="2001" y="8235"/>
                    <a:pt x="2048" y="8352"/>
                  </a:cubicBezTo>
                  <a:cubicBezTo>
                    <a:pt x="2212" y="9118"/>
                    <a:pt x="2899" y="9805"/>
                    <a:pt x="4306" y="9829"/>
                  </a:cubicBezTo>
                  <a:cubicBezTo>
                    <a:pt x="4443" y="9831"/>
                    <a:pt x="4576" y="9832"/>
                    <a:pt x="4705" y="9832"/>
                  </a:cubicBezTo>
                  <a:cubicBezTo>
                    <a:pt x="6831" y="9832"/>
                    <a:pt x="8018" y="9547"/>
                    <a:pt x="8018" y="9547"/>
                  </a:cubicBezTo>
                  <a:lnTo>
                    <a:pt x="8018" y="9547"/>
                  </a:lnTo>
                  <a:cubicBezTo>
                    <a:pt x="8018" y="9547"/>
                    <a:pt x="7244" y="9899"/>
                    <a:pt x="7658" y="10329"/>
                  </a:cubicBezTo>
                  <a:cubicBezTo>
                    <a:pt x="7738" y="10413"/>
                    <a:pt x="7806" y="10449"/>
                    <a:pt x="7868" y="10449"/>
                  </a:cubicBezTo>
                  <a:cubicBezTo>
                    <a:pt x="8122" y="10449"/>
                    <a:pt x="8277" y="9859"/>
                    <a:pt x="8729" y="9633"/>
                  </a:cubicBezTo>
                  <a:cubicBezTo>
                    <a:pt x="9284" y="9352"/>
                    <a:pt x="9628" y="9493"/>
                    <a:pt x="9823" y="9118"/>
                  </a:cubicBezTo>
                  <a:cubicBezTo>
                    <a:pt x="9846" y="9079"/>
                    <a:pt x="9862" y="9040"/>
                    <a:pt x="9870" y="9000"/>
                  </a:cubicBezTo>
                  <a:cubicBezTo>
                    <a:pt x="9989" y="8978"/>
                    <a:pt x="10111" y="8962"/>
                    <a:pt x="10222" y="8962"/>
                  </a:cubicBezTo>
                  <a:cubicBezTo>
                    <a:pt x="10454" y="8962"/>
                    <a:pt x="10641" y="9029"/>
                    <a:pt x="10667" y="9235"/>
                  </a:cubicBezTo>
                  <a:cubicBezTo>
                    <a:pt x="10667" y="9259"/>
                    <a:pt x="10686" y="9271"/>
                    <a:pt x="10706" y="9271"/>
                  </a:cubicBezTo>
                  <a:cubicBezTo>
                    <a:pt x="10731" y="9271"/>
                    <a:pt x="10757" y="9254"/>
                    <a:pt x="10753" y="9219"/>
                  </a:cubicBezTo>
                  <a:cubicBezTo>
                    <a:pt x="10722" y="9000"/>
                    <a:pt x="10518" y="8891"/>
                    <a:pt x="10300" y="8883"/>
                  </a:cubicBezTo>
                  <a:cubicBezTo>
                    <a:pt x="10175" y="8883"/>
                    <a:pt x="10026" y="8891"/>
                    <a:pt x="9893" y="8907"/>
                  </a:cubicBezTo>
                  <a:cubicBezTo>
                    <a:pt x="9901" y="8829"/>
                    <a:pt x="9893" y="8766"/>
                    <a:pt x="9862" y="8703"/>
                  </a:cubicBezTo>
                  <a:cubicBezTo>
                    <a:pt x="10051" y="8501"/>
                    <a:pt x="10296" y="8331"/>
                    <a:pt x="10539" y="8331"/>
                  </a:cubicBezTo>
                  <a:cubicBezTo>
                    <a:pt x="10587" y="8331"/>
                    <a:pt x="10635" y="8338"/>
                    <a:pt x="10683" y="8352"/>
                  </a:cubicBezTo>
                  <a:cubicBezTo>
                    <a:pt x="10686" y="8352"/>
                    <a:pt x="10688" y="8352"/>
                    <a:pt x="10691" y="8352"/>
                  </a:cubicBezTo>
                  <a:cubicBezTo>
                    <a:pt x="10749" y="8352"/>
                    <a:pt x="10781" y="8281"/>
                    <a:pt x="10722" y="8266"/>
                  </a:cubicBezTo>
                  <a:cubicBezTo>
                    <a:pt x="10661" y="8247"/>
                    <a:pt x="10601" y="8239"/>
                    <a:pt x="10540" y="8239"/>
                  </a:cubicBezTo>
                  <a:cubicBezTo>
                    <a:pt x="10273" y="8239"/>
                    <a:pt x="10013" y="8409"/>
                    <a:pt x="9815" y="8625"/>
                  </a:cubicBezTo>
                  <a:cubicBezTo>
                    <a:pt x="9773" y="8584"/>
                    <a:pt x="9718" y="8561"/>
                    <a:pt x="9655" y="8561"/>
                  </a:cubicBezTo>
                  <a:cubicBezTo>
                    <a:pt x="9612" y="8561"/>
                    <a:pt x="9566" y="8572"/>
                    <a:pt x="9518" y="8594"/>
                  </a:cubicBezTo>
                  <a:cubicBezTo>
                    <a:pt x="9518" y="8594"/>
                    <a:pt x="10378" y="7985"/>
                    <a:pt x="11112" y="5343"/>
                  </a:cubicBezTo>
                  <a:cubicBezTo>
                    <a:pt x="11796" y="2893"/>
                    <a:pt x="11911" y="1992"/>
                    <a:pt x="11382" y="1992"/>
                  </a:cubicBezTo>
                  <a:cubicBezTo>
                    <a:pt x="11343" y="1992"/>
                    <a:pt x="11300" y="1997"/>
                    <a:pt x="11253" y="2007"/>
                  </a:cubicBezTo>
                  <a:cubicBezTo>
                    <a:pt x="10573" y="2139"/>
                    <a:pt x="9581" y="3937"/>
                    <a:pt x="9581" y="3937"/>
                  </a:cubicBezTo>
                  <a:cubicBezTo>
                    <a:pt x="9581" y="3937"/>
                    <a:pt x="9081" y="577"/>
                    <a:pt x="8112" y="69"/>
                  </a:cubicBezTo>
                  <a:cubicBezTo>
                    <a:pt x="8023" y="22"/>
                    <a:pt x="7945" y="0"/>
                    <a:pt x="7875" y="0"/>
                  </a:cubicBezTo>
                  <a:close/>
                </a:path>
              </a:pathLst>
            </a:custGeom>
            <a:gradFill>
              <a:gsLst>
                <a:gs pos="0">
                  <a:schemeClr val="dk1"/>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1" name="Google Shape;12401;p37"/>
            <p:cNvSpPr/>
            <p:nvPr/>
          </p:nvSpPr>
          <p:spPr>
            <a:xfrm>
              <a:off x="1407172" y="-7754"/>
              <a:ext cx="455872" cy="589696"/>
            </a:xfrm>
            <a:custGeom>
              <a:avLst/>
              <a:gdLst/>
              <a:ahLst/>
              <a:cxnLst/>
              <a:rect l="l" t="t" r="r" b="b"/>
              <a:pathLst>
                <a:path w="6838" h="8846" extrusionOk="0">
                  <a:moveTo>
                    <a:pt x="6775" y="3673"/>
                  </a:moveTo>
                  <a:cubicBezTo>
                    <a:pt x="6838" y="4572"/>
                    <a:pt x="6814" y="5486"/>
                    <a:pt x="6760" y="6236"/>
                  </a:cubicBezTo>
                  <a:cubicBezTo>
                    <a:pt x="6720" y="5791"/>
                    <a:pt x="6635" y="5330"/>
                    <a:pt x="6517" y="4892"/>
                  </a:cubicBezTo>
                  <a:cubicBezTo>
                    <a:pt x="6502" y="4454"/>
                    <a:pt x="6619" y="4064"/>
                    <a:pt x="6775" y="3673"/>
                  </a:cubicBezTo>
                  <a:close/>
                  <a:moveTo>
                    <a:pt x="5259" y="875"/>
                  </a:moveTo>
                  <a:cubicBezTo>
                    <a:pt x="5267" y="985"/>
                    <a:pt x="5290" y="1094"/>
                    <a:pt x="5306" y="1196"/>
                  </a:cubicBezTo>
                  <a:cubicBezTo>
                    <a:pt x="5455" y="2016"/>
                    <a:pt x="5806" y="2759"/>
                    <a:pt x="6088" y="3532"/>
                  </a:cubicBezTo>
                  <a:cubicBezTo>
                    <a:pt x="6213" y="3876"/>
                    <a:pt x="6330" y="4220"/>
                    <a:pt x="6431" y="4579"/>
                  </a:cubicBezTo>
                  <a:cubicBezTo>
                    <a:pt x="6463" y="4189"/>
                    <a:pt x="6588" y="3814"/>
                    <a:pt x="6752" y="3446"/>
                  </a:cubicBezTo>
                  <a:cubicBezTo>
                    <a:pt x="6705" y="2868"/>
                    <a:pt x="6603" y="2298"/>
                    <a:pt x="6463" y="1782"/>
                  </a:cubicBezTo>
                  <a:cubicBezTo>
                    <a:pt x="5955" y="39"/>
                    <a:pt x="5759" y="0"/>
                    <a:pt x="5259" y="875"/>
                  </a:cubicBezTo>
                  <a:close/>
                  <a:moveTo>
                    <a:pt x="6580" y="5986"/>
                  </a:moveTo>
                  <a:cubicBezTo>
                    <a:pt x="6486" y="5251"/>
                    <a:pt x="6283" y="4517"/>
                    <a:pt x="6033" y="3829"/>
                  </a:cubicBezTo>
                  <a:cubicBezTo>
                    <a:pt x="5869" y="3610"/>
                    <a:pt x="5650" y="3423"/>
                    <a:pt x="5462" y="3274"/>
                  </a:cubicBezTo>
                  <a:cubicBezTo>
                    <a:pt x="5158" y="3032"/>
                    <a:pt x="4837" y="2805"/>
                    <a:pt x="4532" y="2563"/>
                  </a:cubicBezTo>
                  <a:cubicBezTo>
                    <a:pt x="4423" y="2485"/>
                    <a:pt x="4329" y="2399"/>
                    <a:pt x="4220" y="2313"/>
                  </a:cubicBezTo>
                  <a:cubicBezTo>
                    <a:pt x="4056" y="2454"/>
                    <a:pt x="3868" y="2587"/>
                    <a:pt x="3696" y="2704"/>
                  </a:cubicBezTo>
                  <a:cubicBezTo>
                    <a:pt x="3814" y="2946"/>
                    <a:pt x="3946" y="3188"/>
                    <a:pt x="4095" y="3415"/>
                  </a:cubicBezTo>
                  <a:cubicBezTo>
                    <a:pt x="4407" y="3892"/>
                    <a:pt x="4806" y="4267"/>
                    <a:pt x="5259" y="4603"/>
                  </a:cubicBezTo>
                  <a:cubicBezTo>
                    <a:pt x="5798" y="5009"/>
                    <a:pt x="6283" y="5431"/>
                    <a:pt x="6580" y="5986"/>
                  </a:cubicBezTo>
                  <a:close/>
                  <a:moveTo>
                    <a:pt x="5455" y="6252"/>
                  </a:moveTo>
                  <a:cubicBezTo>
                    <a:pt x="5814" y="6861"/>
                    <a:pt x="6127" y="7486"/>
                    <a:pt x="6291" y="8205"/>
                  </a:cubicBezTo>
                  <a:lnTo>
                    <a:pt x="6470" y="8096"/>
                  </a:lnTo>
                  <a:cubicBezTo>
                    <a:pt x="6635" y="7494"/>
                    <a:pt x="6666" y="6885"/>
                    <a:pt x="6619" y="6267"/>
                  </a:cubicBezTo>
                  <a:cubicBezTo>
                    <a:pt x="6306" y="5478"/>
                    <a:pt x="5611" y="5009"/>
                    <a:pt x="4947" y="4462"/>
                  </a:cubicBezTo>
                  <a:cubicBezTo>
                    <a:pt x="4368" y="3985"/>
                    <a:pt x="3970" y="3399"/>
                    <a:pt x="3649" y="2751"/>
                  </a:cubicBezTo>
                  <a:cubicBezTo>
                    <a:pt x="3626" y="2759"/>
                    <a:pt x="3610" y="2782"/>
                    <a:pt x="3587" y="2790"/>
                  </a:cubicBezTo>
                  <a:cubicBezTo>
                    <a:pt x="3774" y="3423"/>
                    <a:pt x="4079" y="4048"/>
                    <a:pt x="4446" y="4642"/>
                  </a:cubicBezTo>
                  <a:cubicBezTo>
                    <a:pt x="4728" y="5103"/>
                    <a:pt x="5040" y="5564"/>
                    <a:pt x="5330" y="6025"/>
                  </a:cubicBezTo>
                  <a:cubicBezTo>
                    <a:pt x="5376" y="6088"/>
                    <a:pt x="5423" y="6150"/>
                    <a:pt x="5462" y="6228"/>
                  </a:cubicBezTo>
                  <a:cubicBezTo>
                    <a:pt x="5455" y="6228"/>
                    <a:pt x="5455" y="6236"/>
                    <a:pt x="5455" y="6252"/>
                  </a:cubicBezTo>
                  <a:close/>
                  <a:moveTo>
                    <a:pt x="5728" y="3009"/>
                  </a:moveTo>
                  <a:cubicBezTo>
                    <a:pt x="5486" y="2384"/>
                    <a:pt x="5259" y="1727"/>
                    <a:pt x="5150" y="1071"/>
                  </a:cubicBezTo>
                  <a:cubicBezTo>
                    <a:pt x="5095" y="1180"/>
                    <a:pt x="5033" y="1290"/>
                    <a:pt x="4978" y="1399"/>
                  </a:cubicBezTo>
                  <a:cubicBezTo>
                    <a:pt x="4790" y="1743"/>
                    <a:pt x="4564" y="2016"/>
                    <a:pt x="4314" y="2243"/>
                  </a:cubicBezTo>
                  <a:cubicBezTo>
                    <a:pt x="4493" y="2407"/>
                    <a:pt x="4704" y="2563"/>
                    <a:pt x="4908" y="2720"/>
                  </a:cubicBezTo>
                  <a:cubicBezTo>
                    <a:pt x="5197" y="2938"/>
                    <a:pt x="5494" y="3149"/>
                    <a:pt x="5767" y="3392"/>
                  </a:cubicBezTo>
                  <a:cubicBezTo>
                    <a:pt x="5837" y="3454"/>
                    <a:pt x="5900" y="3524"/>
                    <a:pt x="5962" y="3587"/>
                  </a:cubicBezTo>
                  <a:close/>
                  <a:moveTo>
                    <a:pt x="3688" y="8135"/>
                  </a:moveTo>
                  <a:cubicBezTo>
                    <a:pt x="2657" y="8072"/>
                    <a:pt x="1563" y="8166"/>
                    <a:pt x="672" y="7674"/>
                  </a:cubicBezTo>
                  <a:cubicBezTo>
                    <a:pt x="477" y="7564"/>
                    <a:pt x="250" y="7424"/>
                    <a:pt x="8" y="7244"/>
                  </a:cubicBezTo>
                  <a:cubicBezTo>
                    <a:pt x="0" y="7986"/>
                    <a:pt x="414" y="8729"/>
                    <a:pt x="1414" y="8815"/>
                  </a:cubicBezTo>
                  <a:cubicBezTo>
                    <a:pt x="1688" y="8846"/>
                    <a:pt x="2110" y="8846"/>
                    <a:pt x="2579" y="8830"/>
                  </a:cubicBezTo>
                  <a:cubicBezTo>
                    <a:pt x="2813" y="8690"/>
                    <a:pt x="3032" y="8526"/>
                    <a:pt x="3267" y="8369"/>
                  </a:cubicBezTo>
                  <a:cubicBezTo>
                    <a:pt x="3384" y="8291"/>
                    <a:pt x="3532" y="8205"/>
                    <a:pt x="3688" y="8135"/>
                  </a:cubicBezTo>
                  <a:close/>
                  <a:moveTo>
                    <a:pt x="2766" y="8830"/>
                  </a:moveTo>
                  <a:cubicBezTo>
                    <a:pt x="3767" y="8799"/>
                    <a:pt x="4923" y="8713"/>
                    <a:pt x="5533" y="8658"/>
                  </a:cubicBezTo>
                  <a:cubicBezTo>
                    <a:pt x="5189" y="8416"/>
                    <a:pt x="4798" y="8291"/>
                    <a:pt x="4392" y="8213"/>
                  </a:cubicBezTo>
                  <a:cubicBezTo>
                    <a:pt x="4376" y="8221"/>
                    <a:pt x="4361" y="8221"/>
                    <a:pt x="4337" y="8213"/>
                  </a:cubicBezTo>
                  <a:cubicBezTo>
                    <a:pt x="4329" y="8197"/>
                    <a:pt x="4321" y="8197"/>
                    <a:pt x="4314" y="8190"/>
                  </a:cubicBezTo>
                  <a:cubicBezTo>
                    <a:pt x="4173" y="8174"/>
                    <a:pt x="4025" y="8151"/>
                    <a:pt x="3892" y="8143"/>
                  </a:cubicBezTo>
                  <a:cubicBezTo>
                    <a:pt x="3532" y="8221"/>
                    <a:pt x="3157" y="8541"/>
                    <a:pt x="2915" y="8721"/>
                  </a:cubicBezTo>
                  <a:cubicBezTo>
                    <a:pt x="2868" y="8760"/>
                    <a:pt x="2813" y="8799"/>
                    <a:pt x="2766" y="8830"/>
                  </a:cubicBezTo>
                  <a:close/>
                  <a:moveTo>
                    <a:pt x="3618" y="7986"/>
                  </a:moveTo>
                  <a:cubicBezTo>
                    <a:pt x="4392" y="8033"/>
                    <a:pt x="5142" y="8151"/>
                    <a:pt x="5744" y="8643"/>
                  </a:cubicBezTo>
                  <a:cubicBezTo>
                    <a:pt x="5861" y="8635"/>
                    <a:pt x="5939" y="8619"/>
                    <a:pt x="5939" y="8619"/>
                  </a:cubicBezTo>
                  <a:lnTo>
                    <a:pt x="6095" y="8330"/>
                  </a:lnTo>
                  <a:cubicBezTo>
                    <a:pt x="6080" y="8299"/>
                    <a:pt x="3970" y="6775"/>
                    <a:pt x="2368" y="6353"/>
                  </a:cubicBezTo>
                  <a:cubicBezTo>
                    <a:pt x="2008" y="6259"/>
                    <a:pt x="1704" y="6197"/>
                    <a:pt x="1438" y="6173"/>
                  </a:cubicBezTo>
                  <a:cubicBezTo>
                    <a:pt x="1446" y="6181"/>
                    <a:pt x="1446" y="6189"/>
                    <a:pt x="1461" y="6197"/>
                  </a:cubicBezTo>
                  <a:cubicBezTo>
                    <a:pt x="1711" y="6580"/>
                    <a:pt x="1993" y="6931"/>
                    <a:pt x="2329" y="7244"/>
                  </a:cubicBezTo>
                  <a:cubicBezTo>
                    <a:pt x="2688" y="7580"/>
                    <a:pt x="3102" y="7940"/>
                    <a:pt x="3610" y="7971"/>
                  </a:cubicBezTo>
                  <a:cubicBezTo>
                    <a:pt x="3610" y="7979"/>
                    <a:pt x="3618" y="7979"/>
                    <a:pt x="3618" y="7986"/>
                  </a:cubicBezTo>
                  <a:close/>
                  <a:moveTo>
                    <a:pt x="24" y="6978"/>
                  </a:moveTo>
                  <a:cubicBezTo>
                    <a:pt x="24" y="7010"/>
                    <a:pt x="8" y="7033"/>
                    <a:pt x="8" y="7057"/>
                  </a:cubicBezTo>
                  <a:cubicBezTo>
                    <a:pt x="414" y="7393"/>
                    <a:pt x="867" y="7666"/>
                    <a:pt x="1368" y="7783"/>
                  </a:cubicBezTo>
                  <a:cubicBezTo>
                    <a:pt x="1946" y="7916"/>
                    <a:pt x="2563" y="7940"/>
                    <a:pt x="3165" y="7955"/>
                  </a:cubicBezTo>
                  <a:cubicBezTo>
                    <a:pt x="2915" y="7861"/>
                    <a:pt x="2680" y="7682"/>
                    <a:pt x="2462" y="7510"/>
                  </a:cubicBezTo>
                  <a:cubicBezTo>
                    <a:pt x="2110" y="7205"/>
                    <a:pt x="1790" y="6861"/>
                    <a:pt x="1516" y="6478"/>
                  </a:cubicBezTo>
                  <a:cubicBezTo>
                    <a:pt x="1438" y="6377"/>
                    <a:pt x="1368" y="6267"/>
                    <a:pt x="1297" y="6158"/>
                  </a:cubicBezTo>
                  <a:cubicBezTo>
                    <a:pt x="469" y="6103"/>
                    <a:pt x="117" y="6377"/>
                    <a:pt x="24" y="6978"/>
                  </a:cubicBezTo>
                  <a:close/>
                  <a:moveTo>
                    <a:pt x="4822" y="5525"/>
                  </a:moveTo>
                  <a:cubicBezTo>
                    <a:pt x="4532" y="5087"/>
                    <a:pt x="4251" y="4657"/>
                    <a:pt x="4001" y="4196"/>
                  </a:cubicBezTo>
                  <a:cubicBezTo>
                    <a:pt x="3751" y="3767"/>
                    <a:pt x="3571" y="3321"/>
                    <a:pt x="3431" y="2868"/>
                  </a:cubicBezTo>
                  <a:cubicBezTo>
                    <a:pt x="2930" y="3173"/>
                    <a:pt x="2462" y="3423"/>
                    <a:pt x="2212" y="3814"/>
                  </a:cubicBezTo>
                  <a:cubicBezTo>
                    <a:pt x="2180" y="3860"/>
                    <a:pt x="2149" y="3915"/>
                    <a:pt x="2133" y="3954"/>
                  </a:cubicBezTo>
                  <a:cubicBezTo>
                    <a:pt x="2438" y="4275"/>
                    <a:pt x="2766" y="4556"/>
                    <a:pt x="3157" y="4783"/>
                  </a:cubicBezTo>
                  <a:cubicBezTo>
                    <a:pt x="3579" y="5025"/>
                    <a:pt x="4056" y="5103"/>
                    <a:pt x="4486" y="5322"/>
                  </a:cubicBezTo>
                  <a:cubicBezTo>
                    <a:pt x="4603" y="5376"/>
                    <a:pt x="4720" y="5447"/>
                    <a:pt x="4822" y="5525"/>
                  </a:cubicBezTo>
                  <a:close/>
                  <a:moveTo>
                    <a:pt x="2094" y="4040"/>
                  </a:moveTo>
                  <a:cubicBezTo>
                    <a:pt x="1774" y="4822"/>
                    <a:pt x="2282" y="5720"/>
                    <a:pt x="3032" y="6111"/>
                  </a:cubicBezTo>
                  <a:cubicBezTo>
                    <a:pt x="3728" y="6470"/>
                    <a:pt x="5533" y="7682"/>
                    <a:pt x="6111" y="8072"/>
                  </a:cubicBezTo>
                  <a:cubicBezTo>
                    <a:pt x="5884" y="7236"/>
                    <a:pt x="5455" y="6502"/>
                    <a:pt x="4993" y="5783"/>
                  </a:cubicBezTo>
                  <a:cubicBezTo>
                    <a:pt x="4783" y="5572"/>
                    <a:pt x="4525" y="5408"/>
                    <a:pt x="4235" y="5298"/>
                  </a:cubicBezTo>
                  <a:cubicBezTo>
                    <a:pt x="3790" y="5126"/>
                    <a:pt x="3352" y="5025"/>
                    <a:pt x="2954" y="4767"/>
                  </a:cubicBezTo>
                  <a:cubicBezTo>
                    <a:pt x="2634" y="4556"/>
                    <a:pt x="2344" y="4314"/>
                    <a:pt x="2094" y="4040"/>
                  </a:cubicBezTo>
                  <a:close/>
                </a:path>
              </a:pathLst>
            </a:custGeom>
            <a:gradFill>
              <a:gsLst>
                <a:gs pos="0">
                  <a:schemeClr val="accent1"/>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2" name="Google Shape;12402;p37"/>
            <p:cNvSpPr/>
            <p:nvPr/>
          </p:nvSpPr>
          <p:spPr>
            <a:xfrm>
              <a:off x="1868184" y="115171"/>
              <a:ext cx="145935" cy="389176"/>
            </a:xfrm>
            <a:custGeom>
              <a:avLst/>
              <a:gdLst/>
              <a:ahLst/>
              <a:cxnLst/>
              <a:rect l="l" t="t" r="r" b="b"/>
              <a:pathLst>
                <a:path w="2189" h="5838" extrusionOk="0">
                  <a:moveTo>
                    <a:pt x="524" y="2290"/>
                  </a:moveTo>
                  <a:cubicBezTo>
                    <a:pt x="509" y="2079"/>
                    <a:pt x="509" y="1868"/>
                    <a:pt x="524" y="1649"/>
                  </a:cubicBezTo>
                  <a:cubicBezTo>
                    <a:pt x="884" y="1032"/>
                    <a:pt x="1548" y="0"/>
                    <a:pt x="1861" y="47"/>
                  </a:cubicBezTo>
                  <a:lnTo>
                    <a:pt x="1861" y="47"/>
                  </a:lnTo>
                  <a:cubicBezTo>
                    <a:pt x="1618" y="571"/>
                    <a:pt x="1251" y="1055"/>
                    <a:pt x="1040" y="1602"/>
                  </a:cubicBezTo>
                  <a:cubicBezTo>
                    <a:pt x="821" y="2126"/>
                    <a:pt x="704" y="2673"/>
                    <a:pt x="618" y="3228"/>
                  </a:cubicBezTo>
                  <a:cubicBezTo>
                    <a:pt x="579" y="2923"/>
                    <a:pt x="532" y="2610"/>
                    <a:pt x="524" y="2290"/>
                  </a:cubicBezTo>
                  <a:close/>
                  <a:moveTo>
                    <a:pt x="1" y="5838"/>
                  </a:moveTo>
                  <a:cubicBezTo>
                    <a:pt x="1" y="5838"/>
                    <a:pt x="149" y="5658"/>
                    <a:pt x="352" y="5291"/>
                  </a:cubicBezTo>
                  <a:cubicBezTo>
                    <a:pt x="446" y="4728"/>
                    <a:pt x="501" y="4158"/>
                    <a:pt x="571" y="3595"/>
                  </a:cubicBezTo>
                  <a:cubicBezTo>
                    <a:pt x="532" y="3134"/>
                    <a:pt x="446" y="2681"/>
                    <a:pt x="423" y="2227"/>
                  </a:cubicBezTo>
                  <a:cubicBezTo>
                    <a:pt x="415" y="2087"/>
                    <a:pt x="415" y="1954"/>
                    <a:pt x="423" y="1821"/>
                  </a:cubicBezTo>
                  <a:cubicBezTo>
                    <a:pt x="329" y="1993"/>
                    <a:pt x="274" y="2087"/>
                    <a:pt x="274" y="2087"/>
                  </a:cubicBezTo>
                  <a:cubicBezTo>
                    <a:pt x="274" y="2087"/>
                    <a:pt x="181" y="4439"/>
                    <a:pt x="1" y="5838"/>
                  </a:cubicBezTo>
                  <a:close/>
                  <a:moveTo>
                    <a:pt x="1548" y="2204"/>
                  </a:moveTo>
                  <a:cubicBezTo>
                    <a:pt x="1939" y="907"/>
                    <a:pt x="2189" y="282"/>
                    <a:pt x="1986" y="94"/>
                  </a:cubicBezTo>
                  <a:cubicBezTo>
                    <a:pt x="1829" y="446"/>
                    <a:pt x="1634" y="782"/>
                    <a:pt x="1439" y="1133"/>
                  </a:cubicBezTo>
                  <a:cubicBezTo>
                    <a:pt x="1134" y="1680"/>
                    <a:pt x="962" y="2259"/>
                    <a:pt x="853" y="2853"/>
                  </a:cubicBezTo>
                  <a:cubicBezTo>
                    <a:pt x="993" y="2665"/>
                    <a:pt x="1157" y="2501"/>
                    <a:pt x="1321" y="2376"/>
                  </a:cubicBezTo>
                  <a:cubicBezTo>
                    <a:pt x="1368" y="2337"/>
                    <a:pt x="1462" y="2274"/>
                    <a:pt x="1548" y="2204"/>
                  </a:cubicBezTo>
                  <a:close/>
                  <a:moveTo>
                    <a:pt x="806" y="3087"/>
                  </a:moveTo>
                  <a:cubicBezTo>
                    <a:pt x="704" y="3681"/>
                    <a:pt x="649" y="4298"/>
                    <a:pt x="563" y="4900"/>
                  </a:cubicBezTo>
                  <a:cubicBezTo>
                    <a:pt x="814" y="4408"/>
                    <a:pt x="1110" y="3720"/>
                    <a:pt x="1353" y="2853"/>
                  </a:cubicBezTo>
                  <a:cubicBezTo>
                    <a:pt x="1400" y="2673"/>
                    <a:pt x="1447" y="2501"/>
                    <a:pt x="1501" y="2345"/>
                  </a:cubicBezTo>
                  <a:cubicBezTo>
                    <a:pt x="1236" y="2548"/>
                    <a:pt x="939" y="2782"/>
                    <a:pt x="806" y="3087"/>
                  </a:cubicBezTo>
                  <a:close/>
                </a:path>
              </a:pathLst>
            </a:custGeom>
            <a:gradFill>
              <a:gsLst>
                <a:gs pos="0">
                  <a:schemeClr val="accent1"/>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3" name="Google Shape;12403;p37"/>
            <p:cNvSpPr/>
            <p:nvPr/>
          </p:nvSpPr>
          <p:spPr>
            <a:xfrm>
              <a:off x="1608977" y="331556"/>
              <a:ext cx="21067" cy="15599"/>
            </a:xfrm>
            <a:custGeom>
              <a:avLst/>
              <a:gdLst/>
              <a:ahLst/>
              <a:cxnLst/>
              <a:rect l="l" t="t" r="r" b="b"/>
              <a:pathLst>
                <a:path w="316" h="234" extrusionOk="0">
                  <a:moveTo>
                    <a:pt x="144" y="0"/>
                  </a:moveTo>
                  <a:cubicBezTo>
                    <a:pt x="69" y="0"/>
                    <a:pt x="1" y="92"/>
                    <a:pt x="75" y="154"/>
                  </a:cubicBezTo>
                  <a:lnTo>
                    <a:pt x="130" y="208"/>
                  </a:lnTo>
                  <a:cubicBezTo>
                    <a:pt x="148" y="226"/>
                    <a:pt x="167" y="233"/>
                    <a:pt x="187" y="233"/>
                  </a:cubicBezTo>
                  <a:cubicBezTo>
                    <a:pt x="254" y="233"/>
                    <a:pt x="316" y="144"/>
                    <a:pt x="255" y="83"/>
                  </a:cubicBezTo>
                  <a:lnTo>
                    <a:pt x="200" y="21"/>
                  </a:lnTo>
                  <a:cubicBezTo>
                    <a:pt x="183" y="6"/>
                    <a:pt x="163" y="0"/>
                    <a:pt x="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4" name="Google Shape;12404;p37"/>
            <p:cNvSpPr/>
            <p:nvPr/>
          </p:nvSpPr>
          <p:spPr>
            <a:xfrm>
              <a:off x="1792116" y="400084"/>
              <a:ext cx="15734" cy="12066"/>
            </a:xfrm>
            <a:custGeom>
              <a:avLst/>
              <a:gdLst/>
              <a:ahLst/>
              <a:cxnLst/>
              <a:rect l="l" t="t" r="r" b="b"/>
              <a:pathLst>
                <a:path w="236" h="181" extrusionOk="0">
                  <a:moveTo>
                    <a:pt x="118" y="1"/>
                  </a:moveTo>
                  <a:cubicBezTo>
                    <a:pt x="1" y="1"/>
                    <a:pt x="1"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5" name="Google Shape;12405;p37"/>
            <p:cNvSpPr/>
            <p:nvPr/>
          </p:nvSpPr>
          <p:spPr>
            <a:xfrm>
              <a:off x="1640045" y="245362"/>
              <a:ext cx="16734" cy="11533"/>
            </a:xfrm>
            <a:custGeom>
              <a:avLst/>
              <a:gdLst/>
              <a:ahLst/>
              <a:cxnLst/>
              <a:rect l="l" t="t" r="r" b="b"/>
              <a:pathLst>
                <a:path w="251" h="173" extrusionOk="0">
                  <a:moveTo>
                    <a:pt x="102" y="1"/>
                  </a:moveTo>
                  <a:cubicBezTo>
                    <a:pt x="0" y="1"/>
                    <a:pt x="0" y="173"/>
                    <a:pt x="102" y="173"/>
                  </a:cubicBezTo>
                  <a:lnTo>
                    <a:pt x="133" y="173"/>
                  </a:lnTo>
                  <a:cubicBezTo>
                    <a:pt x="250" y="173"/>
                    <a:pt x="250" y="1"/>
                    <a:pt x="1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6" name="Google Shape;12406;p37"/>
            <p:cNvSpPr/>
            <p:nvPr/>
          </p:nvSpPr>
          <p:spPr>
            <a:xfrm>
              <a:off x="1770782" y="233429"/>
              <a:ext cx="15667" cy="11999"/>
            </a:xfrm>
            <a:custGeom>
              <a:avLst/>
              <a:gdLst/>
              <a:ahLst/>
              <a:cxnLst/>
              <a:rect l="l" t="t" r="r" b="b"/>
              <a:pathLst>
                <a:path w="235" h="180" extrusionOk="0">
                  <a:moveTo>
                    <a:pt x="118" y="0"/>
                  </a:moveTo>
                  <a:cubicBezTo>
                    <a:pt x="1" y="0"/>
                    <a:pt x="1" y="180"/>
                    <a:pt x="118" y="180"/>
                  </a:cubicBezTo>
                  <a:cubicBezTo>
                    <a:pt x="235" y="180"/>
                    <a:pt x="235"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7" name="Google Shape;12407;p37"/>
            <p:cNvSpPr/>
            <p:nvPr/>
          </p:nvSpPr>
          <p:spPr>
            <a:xfrm>
              <a:off x="1739514" y="113571"/>
              <a:ext cx="15734" cy="12066"/>
            </a:xfrm>
            <a:custGeom>
              <a:avLst/>
              <a:gdLst/>
              <a:ahLst/>
              <a:cxnLst/>
              <a:rect l="l" t="t" r="r" b="b"/>
              <a:pathLst>
                <a:path w="236" h="181" extrusionOk="0">
                  <a:moveTo>
                    <a:pt x="118" y="1"/>
                  </a:moveTo>
                  <a:cubicBezTo>
                    <a:pt x="3" y="1"/>
                    <a:pt x="1" y="181"/>
                    <a:pt x="111" y="181"/>
                  </a:cubicBezTo>
                  <a:cubicBezTo>
                    <a:pt x="113" y="181"/>
                    <a:pt x="116"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8" name="Google Shape;12408;p37"/>
            <p:cNvSpPr/>
            <p:nvPr/>
          </p:nvSpPr>
          <p:spPr>
            <a:xfrm>
              <a:off x="1804116" y="100039"/>
              <a:ext cx="15734" cy="12066"/>
            </a:xfrm>
            <a:custGeom>
              <a:avLst/>
              <a:gdLst/>
              <a:ahLst/>
              <a:cxnLst/>
              <a:rect l="l" t="t" r="r" b="b"/>
              <a:pathLst>
                <a:path w="236" h="181" extrusionOk="0">
                  <a:moveTo>
                    <a:pt x="118" y="1"/>
                  </a:moveTo>
                  <a:cubicBezTo>
                    <a:pt x="1" y="1"/>
                    <a:pt x="1" y="173"/>
                    <a:pt x="118" y="180"/>
                  </a:cubicBezTo>
                  <a:cubicBezTo>
                    <a:pt x="235" y="180"/>
                    <a:pt x="235" y="1"/>
                    <a:pt x="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9" name="Google Shape;12409;p37"/>
            <p:cNvSpPr/>
            <p:nvPr/>
          </p:nvSpPr>
          <p:spPr>
            <a:xfrm>
              <a:off x="1951053" y="227696"/>
              <a:ext cx="15667" cy="11999"/>
            </a:xfrm>
            <a:custGeom>
              <a:avLst/>
              <a:gdLst/>
              <a:ahLst/>
              <a:cxnLst/>
              <a:rect l="l" t="t" r="r" b="b"/>
              <a:pathLst>
                <a:path w="235" h="180" extrusionOk="0">
                  <a:moveTo>
                    <a:pt x="118" y="0"/>
                  </a:moveTo>
                  <a:cubicBezTo>
                    <a:pt x="0" y="0"/>
                    <a:pt x="0" y="180"/>
                    <a:pt x="118" y="180"/>
                  </a:cubicBezTo>
                  <a:cubicBezTo>
                    <a:pt x="235" y="180"/>
                    <a:pt x="235"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0" name="Google Shape;12410;p37"/>
            <p:cNvSpPr/>
            <p:nvPr/>
          </p:nvSpPr>
          <p:spPr>
            <a:xfrm>
              <a:off x="1627511" y="478212"/>
              <a:ext cx="15734" cy="12066"/>
            </a:xfrm>
            <a:custGeom>
              <a:avLst/>
              <a:gdLst/>
              <a:ahLst/>
              <a:cxnLst/>
              <a:rect l="l" t="t" r="r" b="b"/>
              <a:pathLst>
                <a:path w="236" h="181" extrusionOk="0">
                  <a:moveTo>
                    <a:pt x="118" y="1"/>
                  </a:moveTo>
                  <a:cubicBezTo>
                    <a:pt x="1" y="1"/>
                    <a:pt x="8"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1" name="Google Shape;12411;p37"/>
            <p:cNvSpPr/>
            <p:nvPr/>
          </p:nvSpPr>
          <p:spPr>
            <a:xfrm>
              <a:off x="1502508" y="453081"/>
              <a:ext cx="11533" cy="13866"/>
            </a:xfrm>
            <a:custGeom>
              <a:avLst/>
              <a:gdLst/>
              <a:ahLst/>
              <a:cxnLst/>
              <a:rect l="l" t="t" r="r" b="b"/>
              <a:pathLst>
                <a:path w="173" h="208" extrusionOk="0">
                  <a:moveTo>
                    <a:pt x="86" y="1"/>
                  </a:moveTo>
                  <a:cubicBezTo>
                    <a:pt x="43" y="1"/>
                    <a:pt x="0" y="30"/>
                    <a:pt x="0" y="89"/>
                  </a:cubicBezTo>
                  <a:lnTo>
                    <a:pt x="0" y="120"/>
                  </a:lnTo>
                  <a:cubicBezTo>
                    <a:pt x="0" y="179"/>
                    <a:pt x="43" y="208"/>
                    <a:pt x="86" y="208"/>
                  </a:cubicBezTo>
                  <a:cubicBezTo>
                    <a:pt x="129" y="208"/>
                    <a:pt x="172" y="179"/>
                    <a:pt x="172" y="120"/>
                  </a:cubicBezTo>
                  <a:lnTo>
                    <a:pt x="172" y="89"/>
                  </a:lnTo>
                  <a:cubicBezTo>
                    <a:pt x="172" y="30"/>
                    <a:pt x="129" y="1"/>
                    <a:pt x="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2" name="Google Shape;12412;p37"/>
            <p:cNvSpPr/>
            <p:nvPr/>
          </p:nvSpPr>
          <p:spPr>
            <a:xfrm>
              <a:off x="1506108" y="547008"/>
              <a:ext cx="17800" cy="11533"/>
            </a:xfrm>
            <a:custGeom>
              <a:avLst/>
              <a:gdLst/>
              <a:ahLst/>
              <a:cxnLst/>
              <a:rect l="l" t="t" r="r" b="b"/>
              <a:pathLst>
                <a:path w="267" h="173" extrusionOk="0">
                  <a:moveTo>
                    <a:pt x="118" y="0"/>
                  </a:moveTo>
                  <a:cubicBezTo>
                    <a:pt x="1" y="0"/>
                    <a:pt x="1" y="172"/>
                    <a:pt x="118" y="172"/>
                  </a:cubicBezTo>
                  <a:lnTo>
                    <a:pt x="149" y="172"/>
                  </a:lnTo>
                  <a:cubicBezTo>
                    <a:pt x="267" y="172"/>
                    <a:pt x="267" y="0"/>
                    <a:pt x="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3" name="Google Shape;12413;p37"/>
            <p:cNvSpPr/>
            <p:nvPr/>
          </p:nvSpPr>
          <p:spPr>
            <a:xfrm>
              <a:off x="1682713" y="564206"/>
              <a:ext cx="15200" cy="12066"/>
            </a:xfrm>
            <a:custGeom>
              <a:avLst/>
              <a:gdLst/>
              <a:ahLst/>
              <a:cxnLst/>
              <a:rect l="l" t="t" r="r" b="b"/>
              <a:pathLst>
                <a:path w="228" h="181" extrusionOk="0">
                  <a:moveTo>
                    <a:pt x="110" y="0"/>
                  </a:moveTo>
                  <a:cubicBezTo>
                    <a:pt x="3" y="0"/>
                    <a:pt x="1" y="180"/>
                    <a:pt x="104" y="180"/>
                  </a:cubicBezTo>
                  <a:cubicBezTo>
                    <a:pt x="106" y="180"/>
                    <a:pt x="108" y="180"/>
                    <a:pt x="110" y="180"/>
                  </a:cubicBezTo>
                  <a:cubicBezTo>
                    <a:pt x="228" y="180"/>
                    <a:pt x="228" y="0"/>
                    <a:pt x="1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010" y="273662"/>
            <a:ext cx="1489190" cy="666603"/>
          </a:xfrm>
        </p:spPr>
        <p:txBody>
          <a:bodyPr/>
          <a:lstStyle/>
          <a:p>
            <a:r>
              <a:rPr lang="en-US" sz="5000" dirty="0">
                <a:solidFill>
                  <a:schemeClr val="tx1"/>
                </a:solidFill>
                <a:effectLst>
                  <a:outerShdw blurRad="38100" dist="38100" dir="2700000" algn="tl">
                    <a:srgbClr val="000000">
                      <a:alpha val="43137"/>
                    </a:srgbClr>
                  </a:outerShdw>
                </a:effectLst>
              </a:rPr>
              <a:t>IRS</a:t>
            </a:r>
          </a:p>
        </p:txBody>
      </p:sp>
      <p:sp>
        <p:nvSpPr>
          <p:cNvPr id="4" name="Rectangle 3"/>
          <p:cNvSpPr/>
          <p:nvPr/>
        </p:nvSpPr>
        <p:spPr>
          <a:xfrm>
            <a:off x="1786467" y="493853"/>
            <a:ext cx="5621866" cy="2739211"/>
          </a:xfrm>
          <a:prstGeom prst="rect">
            <a:avLst/>
          </a:prstGeom>
        </p:spPr>
        <p:txBody>
          <a:bodyPr wrap="square">
            <a:spAutoFit/>
          </a:bodyPr>
          <a:lstStyle/>
          <a:p>
            <a:r>
              <a:rPr lang="en-US" sz="2400" b="1" dirty="0">
                <a:latin typeface="Catamaran" panose="020B0604020202020204" charset="0"/>
                <a:cs typeface="Catamaran" panose="020B0604020202020204" charset="0"/>
              </a:rPr>
              <a:t>What did John do when the </a:t>
            </a:r>
            <a:r>
              <a:rPr lang="en-US" sz="2800" b="1" dirty="0">
                <a:effectLst>
                  <a:outerShdw blurRad="38100" dist="38100" dir="2700000" algn="tl">
                    <a:srgbClr val="000000">
                      <a:alpha val="43137"/>
                    </a:srgbClr>
                  </a:outerShdw>
                </a:effectLst>
                <a:latin typeface="Catamaran" panose="020B0604020202020204" charset="0"/>
                <a:cs typeface="Catamaran" panose="020B0604020202020204" charset="0"/>
              </a:rPr>
              <a:t>water began to boil</a:t>
            </a:r>
            <a:r>
              <a:rPr lang="en-US" sz="2400" b="1" dirty="0">
                <a:latin typeface="Catamaran" panose="020B0604020202020204" charset="0"/>
                <a:cs typeface="Catamaran" panose="020B0604020202020204" charset="0"/>
              </a:rPr>
              <a:t>?</a:t>
            </a:r>
          </a:p>
          <a:p>
            <a:endParaRPr lang="en-US" sz="800" dirty="0">
              <a:latin typeface="Catamaran" panose="020B0604020202020204" charset="0"/>
              <a:cs typeface="Catamaran" panose="020B0604020202020204" charset="0"/>
            </a:endParaRPr>
          </a:p>
          <a:p>
            <a:pPr>
              <a:lnSpc>
                <a:spcPct val="150000"/>
              </a:lnSpc>
            </a:pPr>
            <a:r>
              <a:rPr lang="en-US" sz="2400" b="1" dirty="0">
                <a:solidFill>
                  <a:srgbClr val="FF8700"/>
                </a:solidFill>
                <a:latin typeface="Catamaran" panose="020B0604020202020204" charset="0"/>
                <a:cs typeface="Catamaran" panose="020B0604020202020204" charset="0"/>
              </a:rPr>
              <a:t>1. He drank the water.</a:t>
            </a:r>
          </a:p>
          <a:p>
            <a:pPr>
              <a:lnSpc>
                <a:spcPct val="150000"/>
              </a:lnSpc>
            </a:pPr>
            <a:r>
              <a:rPr lang="en-US" sz="2400" b="1" dirty="0">
                <a:solidFill>
                  <a:srgbClr val="FF938F"/>
                </a:solidFill>
                <a:latin typeface="Catamaran" panose="020B0604020202020204" charset="0"/>
                <a:cs typeface="Catamaran" panose="020B0604020202020204" charset="0"/>
              </a:rPr>
              <a:t>2. He added vegetables.</a:t>
            </a:r>
          </a:p>
          <a:p>
            <a:pPr>
              <a:lnSpc>
                <a:spcPct val="150000"/>
              </a:lnSpc>
            </a:pPr>
            <a:r>
              <a:rPr lang="en-US" sz="2400" b="1" dirty="0">
                <a:solidFill>
                  <a:srgbClr val="36A221"/>
                </a:solidFill>
                <a:latin typeface="Catamaran" panose="020B0604020202020204" charset="0"/>
                <a:cs typeface="Catamaran" panose="020B0604020202020204" charset="0"/>
              </a:rPr>
              <a:t>3. He dropped the stone into the pot.</a:t>
            </a:r>
          </a:p>
        </p:txBody>
      </p:sp>
      <p:pic>
        <p:nvPicPr>
          <p:cNvPr id="5" name="Picture 4"/>
          <p:cNvPicPr>
            <a:picLocks noChangeAspect="1"/>
          </p:cNvPicPr>
          <p:nvPr/>
        </p:nvPicPr>
        <p:blipFill>
          <a:blip r:embed="rId2"/>
          <a:stretch>
            <a:fillRect/>
          </a:stretch>
        </p:blipFill>
        <p:spPr>
          <a:xfrm>
            <a:off x="286595" y="1053223"/>
            <a:ext cx="1567605" cy="2326124"/>
          </a:xfrm>
          <a:prstGeom prst="rect">
            <a:avLst/>
          </a:prstGeom>
        </p:spPr>
      </p:pic>
    </p:spTree>
    <p:extLst>
      <p:ext uri="{BB962C8B-B14F-4D97-AF65-F5344CB8AC3E}">
        <p14:creationId xmlns:p14="http://schemas.microsoft.com/office/powerpoint/2010/main" val="1886395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010" y="273662"/>
            <a:ext cx="1489190" cy="666603"/>
          </a:xfrm>
        </p:spPr>
        <p:txBody>
          <a:bodyPr/>
          <a:lstStyle/>
          <a:p>
            <a:r>
              <a:rPr lang="en-US" sz="5000" dirty="0">
                <a:solidFill>
                  <a:schemeClr val="tx1"/>
                </a:solidFill>
                <a:effectLst>
                  <a:outerShdw blurRad="38100" dist="38100" dir="2700000" algn="tl">
                    <a:srgbClr val="000000">
                      <a:alpha val="43137"/>
                    </a:srgbClr>
                  </a:outerShdw>
                </a:effectLst>
              </a:rPr>
              <a:t>IRS</a:t>
            </a:r>
          </a:p>
        </p:txBody>
      </p:sp>
      <p:sp>
        <p:nvSpPr>
          <p:cNvPr id="4" name="Rectangle 3"/>
          <p:cNvSpPr/>
          <p:nvPr/>
        </p:nvSpPr>
        <p:spPr>
          <a:xfrm>
            <a:off x="1786467" y="493853"/>
            <a:ext cx="5621866" cy="2739211"/>
          </a:xfrm>
          <a:prstGeom prst="rect">
            <a:avLst/>
          </a:prstGeom>
        </p:spPr>
        <p:txBody>
          <a:bodyPr wrap="square">
            <a:spAutoFit/>
          </a:bodyPr>
          <a:lstStyle/>
          <a:p>
            <a:r>
              <a:rPr lang="en-US" sz="2400" b="1" dirty="0">
                <a:latin typeface="Catamaran" panose="020B0604020202020204" charset="0"/>
                <a:cs typeface="Catamaran" panose="020B0604020202020204" charset="0"/>
              </a:rPr>
              <a:t>What did John do when the </a:t>
            </a:r>
            <a:r>
              <a:rPr lang="en-US" sz="2800" b="1" dirty="0">
                <a:effectLst>
                  <a:outerShdw blurRad="38100" dist="38100" dir="2700000" algn="tl">
                    <a:srgbClr val="000000">
                      <a:alpha val="43137"/>
                    </a:srgbClr>
                  </a:outerShdw>
                </a:effectLst>
                <a:latin typeface="Catamaran" panose="020B0604020202020204" charset="0"/>
                <a:cs typeface="Catamaran" panose="020B0604020202020204" charset="0"/>
              </a:rPr>
              <a:t>water began to boil</a:t>
            </a:r>
            <a:r>
              <a:rPr lang="en-US" sz="2400" b="1" dirty="0">
                <a:latin typeface="Catamaran" panose="020B0604020202020204" charset="0"/>
                <a:cs typeface="Catamaran" panose="020B0604020202020204" charset="0"/>
              </a:rPr>
              <a:t>?</a:t>
            </a:r>
          </a:p>
          <a:p>
            <a:endParaRPr lang="en-US" sz="800" dirty="0">
              <a:latin typeface="Catamaran" panose="020B0604020202020204" charset="0"/>
              <a:cs typeface="Catamaran" panose="020B0604020202020204" charset="0"/>
            </a:endParaRPr>
          </a:p>
          <a:p>
            <a:pPr>
              <a:lnSpc>
                <a:spcPct val="150000"/>
              </a:lnSpc>
            </a:pPr>
            <a:r>
              <a:rPr lang="en-US" sz="2400" b="1" dirty="0">
                <a:solidFill>
                  <a:srgbClr val="FF8700"/>
                </a:solidFill>
                <a:latin typeface="Catamaran" panose="020B0604020202020204" charset="0"/>
                <a:cs typeface="Catamaran" panose="020B0604020202020204" charset="0"/>
              </a:rPr>
              <a:t>1. He drank the water.</a:t>
            </a:r>
          </a:p>
          <a:p>
            <a:pPr>
              <a:lnSpc>
                <a:spcPct val="150000"/>
              </a:lnSpc>
            </a:pPr>
            <a:r>
              <a:rPr lang="en-US" sz="2400" b="1" dirty="0">
                <a:solidFill>
                  <a:srgbClr val="FF938F"/>
                </a:solidFill>
                <a:latin typeface="Catamaran" panose="020B0604020202020204" charset="0"/>
                <a:cs typeface="Catamaran" panose="020B0604020202020204" charset="0"/>
              </a:rPr>
              <a:t>2. He added vegetables.</a:t>
            </a:r>
          </a:p>
          <a:p>
            <a:pPr>
              <a:lnSpc>
                <a:spcPct val="150000"/>
              </a:lnSpc>
            </a:pPr>
            <a:r>
              <a:rPr lang="en-US" sz="2400" b="1" dirty="0">
                <a:solidFill>
                  <a:srgbClr val="36A221"/>
                </a:solidFill>
                <a:latin typeface="Catamaran" panose="020B0604020202020204" charset="0"/>
                <a:cs typeface="Catamaran" panose="020B0604020202020204" charset="0"/>
              </a:rPr>
              <a:t>3. He dropped the stone into the pot.</a:t>
            </a:r>
          </a:p>
        </p:txBody>
      </p:sp>
      <p:pic>
        <p:nvPicPr>
          <p:cNvPr id="5" name="Picture 4"/>
          <p:cNvPicPr>
            <a:picLocks noChangeAspect="1"/>
          </p:cNvPicPr>
          <p:nvPr/>
        </p:nvPicPr>
        <p:blipFill>
          <a:blip r:embed="rId2"/>
          <a:stretch>
            <a:fillRect/>
          </a:stretch>
        </p:blipFill>
        <p:spPr>
          <a:xfrm>
            <a:off x="286595" y="1053223"/>
            <a:ext cx="1567605" cy="2326124"/>
          </a:xfrm>
          <a:prstGeom prst="rect">
            <a:avLst/>
          </a:prstGeom>
        </p:spPr>
      </p:pic>
      <p:sp>
        <p:nvSpPr>
          <p:cNvPr id="6" name="Oval 5"/>
          <p:cNvSpPr/>
          <p:nvPr/>
        </p:nvSpPr>
        <p:spPr>
          <a:xfrm>
            <a:off x="1634067" y="2581130"/>
            <a:ext cx="5376333" cy="6519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39547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2271309" y="89635"/>
            <a:ext cx="4425697" cy="1341806"/>
          </a:xfrm>
        </p:spPr>
        <p:txBody>
          <a:bodyPr/>
          <a:lstStyle/>
          <a:p>
            <a:pPr algn="ctr"/>
            <a:r>
              <a:rPr lang="en-US" sz="3600" dirty="0">
                <a:solidFill>
                  <a:schemeClr val="bg2">
                    <a:lumMod val="75000"/>
                  </a:schemeClr>
                </a:solidFill>
                <a:effectLst>
                  <a:outerShdw blurRad="38100" dist="38100" dir="2700000" algn="tl">
                    <a:srgbClr val="000000">
                      <a:alpha val="43137"/>
                    </a:srgbClr>
                  </a:outerShdw>
                </a:effectLst>
              </a:rPr>
              <a:t>Warm-up Activity </a:t>
            </a:r>
            <a:br>
              <a:rPr lang="en-US" sz="3600" dirty="0">
                <a:solidFill>
                  <a:schemeClr val="bg2">
                    <a:lumMod val="75000"/>
                  </a:schemeClr>
                </a:solidFill>
                <a:effectLst>
                  <a:outerShdw blurRad="38100" dist="38100" dir="2700000" algn="tl">
                    <a:srgbClr val="000000">
                      <a:alpha val="43137"/>
                    </a:srgbClr>
                  </a:outerShdw>
                </a:effectLst>
              </a:rPr>
            </a:br>
            <a:r>
              <a:rPr lang="en-US" sz="3200" dirty="0">
                <a:solidFill>
                  <a:schemeClr val="bg2">
                    <a:lumMod val="75000"/>
                  </a:schemeClr>
                </a:solidFill>
                <a:effectLst>
                  <a:outerShdw blurRad="38100" dist="38100" dir="2700000" algn="tl">
                    <a:srgbClr val="000000">
                      <a:alpha val="43137"/>
                    </a:srgbClr>
                  </a:outerShdw>
                </a:effectLst>
              </a:rPr>
              <a:t>What’s in the pot?</a:t>
            </a:r>
          </a:p>
        </p:txBody>
      </p:sp>
      <p:pic>
        <p:nvPicPr>
          <p:cNvPr id="1026" name="Picture 2" descr="Image result for rally robin kag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9064" y="2941611"/>
            <a:ext cx="1840145" cy="163126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3"/>
          <a:srcRect l="3200" t="7361" r="77591" b="51242"/>
          <a:stretch/>
        </p:blipFill>
        <p:spPr>
          <a:xfrm>
            <a:off x="7461505" y="3266903"/>
            <a:ext cx="1185061" cy="1176816"/>
          </a:xfrm>
          <a:prstGeom prst="rect">
            <a:avLst/>
          </a:prstGeom>
          <a:ln>
            <a:noFill/>
          </a:ln>
          <a:effectLst>
            <a:softEdge rad="112500"/>
          </a:effectLst>
        </p:spPr>
      </p:pic>
      <p:pic>
        <p:nvPicPr>
          <p:cNvPr id="3" name="Picture 2" descr="potatoes are falling into a pot with the word for written on i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981244" y="1431441"/>
            <a:ext cx="3005828" cy="30122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671661" y="1227539"/>
            <a:ext cx="5624992" cy="584775"/>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600" b="1" dirty="0">
                <a:ln/>
                <a:solidFill>
                  <a:schemeClr val="accent3"/>
                </a:solidFill>
              </a:rPr>
              <a:t>I</a:t>
            </a:r>
            <a:r>
              <a:rPr lang="en-US" sz="1600" b="1" cap="none" spc="0" dirty="0">
                <a:ln/>
                <a:solidFill>
                  <a:schemeClr val="accent3"/>
                </a:solidFill>
                <a:effectLst/>
              </a:rPr>
              <a:t>magine you’re making a soup. In pairs, share what ingredients you would add to the pot.</a:t>
            </a:r>
          </a:p>
        </p:txBody>
      </p:sp>
    </p:spTree>
    <p:extLst>
      <p:ext uri="{BB962C8B-B14F-4D97-AF65-F5344CB8AC3E}">
        <p14:creationId xmlns:p14="http://schemas.microsoft.com/office/powerpoint/2010/main" val="996237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461"/>
        <p:cNvGrpSpPr/>
        <p:nvPr/>
      </p:nvGrpSpPr>
      <p:grpSpPr>
        <a:xfrm>
          <a:off x="0" y="0"/>
          <a:ext cx="0" cy="0"/>
          <a:chOff x="0" y="0"/>
          <a:chExt cx="0" cy="0"/>
        </a:xfrm>
      </p:grpSpPr>
      <p:sp>
        <p:nvSpPr>
          <p:cNvPr id="12464" name="Google Shape;12464;p39"/>
          <p:cNvSpPr/>
          <p:nvPr/>
        </p:nvSpPr>
        <p:spPr>
          <a:xfrm>
            <a:off x="13" y="4723191"/>
            <a:ext cx="9144189" cy="171483"/>
          </a:xfrm>
          <a:custGeom>
            <a:avLst/>
            <a:gdLst/>
            <a:ahLst/>
            <a:cxnLst/>
            <a:rect l="l" t="t" r="r" b="b"/>
            <a:pathLst>
              <a:path w="284644" h="5338" extrusionOk="0">
                <a:moveTo>
                  <a:pt x="0" y="1"/>
                </a:moveTo>
                <a:lnTo>
                  <a:pt x="0" y="5338"/>
                </a:lnTo>
                <a:lnTo>
                  <a:pt x="284643" y="5338"/>
                </a:lnTo>
                <a:lnTo>
                  <a:pt x="284643" y="1"/>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12465" name="Google Shape;12465;p39"/>
          <p:cNvSpPr/>
          <p:nvPr/>
        </p:nvSpPr>
        <p:spPr>
          <a:xfrm>
            <a:off x="25" y="4594800"/>
            <a:ext cx="9144189" cy="128423"/>
          </a:xfrm>
          <a:custGeom>
            <a:avLst/>
            <a:gdLst/>
            <a:ahLst/>
            <a:cxnLst/>
            <a:rect l="l" t="t" r="r" b="b"/>
            <a:pathLst>
              <a:path w="284644" h="4191" extrusionOk="0">
                <a:moveTo>
                  <a:pt x="0" y="0"/>
                </a:moveTo>
                <a:lnTo>
                  <a:pt x="0" y="4191"/>
                </a:lnTo>
                <a:lnTo>
                  <a:pt x="284643" y="4191"/>
                </a:lnTo>
                <a:lnTo>
                  <a:pt x="284643" y="0"/>
                </a:lnTo>
                <a:close/>
              </a:path>
            </a:pathLst>
          </a:custGeom>
          <a:solidFill>
            <a:srgbClr val="FFFFFF">
              <a:alpha val="35250"/>
            </a:srgbClr>
          </a:solidFill>
          <a:ln>
            <a:noFill/>
          </a:ln>
        </p:spPr>
        <p:txBody>
          <a:bodyPr spcFirstLastPara="1" wrap="square" lIns="91425" tIns="91425" rIns="91425" bIns="91425" anchor="ctr" anchorCtr="0">
            <a:noAutofit/>
          </a:bodyPr>
          <a:lstStyle/>
          <a:p>
            <a:endParaRPr/>
          </a:p>
        </p:txBody>
      </p:sp>
      <p:grpSp>
        <p:nvGrpSpPr>
          <p:cNvPr id="12475" name="Google Shape;12475;p39"/>
          <p:cNvGrpSpPr/>
          <p:nvPr/>
        </p:nvGrpSpPr>
        <p:grpSpPr>
          <a:xfrm rot="175696">
            <a:off x="377484" y="4366805"/>
            <a:ext cx="389226" cy="409996"/>
            <a:chOff x="9310391" y="2486565"/>
            <a:chExt cx="261975" cy="275936"/>
          </a:xfrm>
        </p:grpSpPr>
        <p:sp>
          <p:nvSpPr>
            <p:cNvPr id="12476" name="Google Shape;12476;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77" name="Google Shape;12477;p39"/>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2478" name="Google Shape;12478;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endParaRPr/>
            </a:p>
          </p:txBody>
        </p:sp>
      </p:grpSp>
      <p:grpSp>
        <p:nvGrpSpPr>
          <p:cNvPr id="12479" name="Google Shape;12479;p39"/>
          <p:cNvGrpSpPr/>
          <p:nvPr/>
        </p:nvGrpSpPr>
        <p:grpSpPr>
          <a:xfrm rot="5400000">
            <a:off x="6500171" y="73995"/>
            <a:ext cx="388902" cy="409654"/>
            <a:chOff x="9310391" y="2486565"/>
            <a:chExt cx="261975" cy="275936"/>
          </a:xfrm>
        </p:grpSpPr>
        <p:sp>
          <p:nvSpPr>
            <p:cNvPr id="12480" name="Google Shape;12480;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81" name="Google Shape;12481;p39"/>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2482" name="Google Shape;12482;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endParaRPr/>
            </a:p>
          </p:txBody>
        </p:sp>
      </p:grpSp>
      <p:grpSp>
        <p:nvGrpSpPr>
          <p:cNvPr id="12483" name="Google Shape;12483;p39"/>
          <p:cNvGrpSpPr/>
          <p:nvPr/>
        </p:nvGrpSpPr>
        <p:grpSpPr>
          <a:xfrm rot="-919629">
            <a:off x="8523016" y="4407221"/>
            <a:ext cx="312490" cy="329170"/>
            <a:chOff x="9310391" y="2486565"/>
            <a:chExt cx="261975" cy="275936"/>
          </a:xfrm>
        </p:grpSpPr>
        <p:sp>
          <p:nvSpPr>
            <p:cNvPr id="12484" name="Google Shape;12484;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85" name="Google Shape;12485;p39"/>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2486" name="Google Shape;12486;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endParaRPr/>
            </a:p>
          </p:txBody>
        </p:sp>
      </p:grpSp>
      <p:grpSp>
        <p:nvGrpSpPr>
          <p:cNvPr id="12499" name="Google Shape;12499;p39"/>
          <p:cNvGrpSpPr/>
          <p:nvPr/>
        </p:nvGrpSpPr>
        <p:grpSpPr>
          <a:xfrm flipH="1">
            <a:off x="8077159" y="2659534"/>
            <a:ext cx="1015709" cy="890896"/>
            <a:chOff x="1246700" y="-52951"/>
            <a:chExt cx="794143" cy="696556"/>
          </a:xfrm>
        </p:grpSpPr>
        <p:sp>
          <p:nvSpPr>
            <p:cNvPr id="12500" name="Google Shape;12500;p39"/>
            <p:cNvSpPr/>
            <p:nvPr/>
          </p:nvSpPr>
          <p:spPr>
            <a:xfrm>
              <a:off x="1246700" y="-52951"/>
              <a:ext cx="794143" cy="696556"/>
            </a:xfrm>
            <a:custGeom>
              <a:avLst/>
              <a:gdLst/>
              <a:ahLst/>
              <a:cxnLst/>
              <a:rect l="l" t="t" r="r" b="b"/>
              <a:pathLst>
                <a:path w="11912" h="10449" extrusionOk="0">
                  <a:moveTo>
                    <a:pt x="7875" y="0"/>
                  </a:moveTo>
                  <a:cubicBezTo>
                    <a:pt x="7183" y="0"/>
                    <a:pt x="7281" y="2101"/>
                    <a:pt x="6181" y="2882"/>
                  </a:cubicBezTo>
                  <a:cubicBezTo>
                    <a:pt x="4970" y="3741"/>
                    <a:pt x="3814" y="3999"/>
                    <a:pt x="3689" y="5023"/>
                  </a:cubicBezTo>
                  <a:cubicBezTo>
                    <a:pt x="3564" y="6054"/>
                    <a:pt x="4705" y="6719"/>
                    <a:pt x="4705" y="6719"/>
                  </a:cubicBezTo>
                  <a:cubicBezTo>
                    <a:pt x="4705" y="6719"/>
                    <a:pt x="4063" y="6346"/>
                    <a:pt x="3400" y="6346"/>
                  </a:cubicBezTo>
                  <a:cubicBezTo>
                    <a:pt x="3029" y="6346"/>
                    <a:pt x="2651" y="6463"/>
                    <a:pt x="2376" y="6828"/>
                  </a:cubicBezTo>
                  <a:cubicBezTo>
                    <a:pt x="2274" y="6969"/>
                    <a:pt x="2196" y="7125"/>
                    <a:pt x="2134" y="7281"/>
                  </a:cubicBezTo>
                  <a:cubicBezTo>
                    <a:pt x="1955" y="7388"/>
                    <a:pt x="1776" y="7463"/>
                    <a:pt x="1586" y="7463"/>
                  </a:cubicBezTo>
                  <a:cubicBezTo>
                    <a:pt x="1568" y="7463"/>
                    <a:pt x="1550" y="7462"/>
                    <a:pt x="1532" y="7461"/>
                  </a:cubicBezTo>
                  <a:lnTo>
                    <a:pt x="1446" y="7438"/>
                  </a:lnTo>
                  <a:cubicBezTo>
                    <a:pt x="1290" y="7375"/>
                    <a:pt x="1118" y="7109"/>
                    <a:pt x="977" y="7016"/>
                  </a:cubicBezTo>
                  <a:cubicBezTo>
                    <a:pt x="858" y="6935"/>
                    <a:pt x="728" y="6891"/>
                    <a:pt x="604" y="6891"/>
                  </a:cubicBezTo>
                  <a:cubicBezTo>
                    <a:pt x="451" y="6891"/>
                    <a:pt x="307" y="6958"/>
                    <a:pt x="203" y="7109"/>
                  </a:cubicBezTo>
                  <a:cubicBezTo>
                    <a:pt x="0" y="7422"/>
                    <a:pt x="196" y="7766"/>
                    <a:pt x="508" y="7875"/>
                  </a:cubicBezTo>
                  <a:cubicBezTo>
                    <a:pt x="670" y="7936"/>
                    <a:pt x="840" y="7953"/>
                    <a:pt x="1012" y="7953"/>
                  </a:cubicBezTo>
                  <a:cubicBezTo>
                    <a:pt x="1214" y="7953"/>
                    <a:pt x="1419" y="7930"/>
                    <a:pt x="1618" y="7930"/>
                  </a:cubicBezTo>
                  <a:cubicBezTo>
                    <a:pt x="1696" y="7961"/>
                    <a:pt x="1774" y="8000"/>
                    <a:pt x="1837" y="8039"/>
                  </a:cubicBezTo>
                  <a:cubicBezTo>
                    <a:pt x="1938" y="8117"/>
                    <a:pt x="2001" y="8235"/>
                    <a:pt x="2048" y="8352"/>
                  </a:cubicBezTo>
                  <a:cubicBezTo>
                    <a:pt x="2212" y="9118"/>
                    <a:pt x="2899" y="9805"/>
                    <a:pt x="4306" y="9829"/>
                  </a:cubicBezTo>
                  <a:cubicBezTo>
                    <a:pt x="4443" y="9831"/>
                    <a:pt x="4576" y="9832"/>
                    <a:pt x="4705" y="9832"/>
                  </a:cubicBezTo>
                  <a:cubicBezTo>
                    <a:pt x="6831" y="9832"/>
                    <a:pt x="8018" y="9547"/>
                    <a:pt x="8018" y="9547"/>
                  </a:cubicBezTo>
                  <a:lnTo>
                    <a:pt x="8018" y="9547"/>
                  </a:lnTo>
                  <a:cubicBezTo>
                    <a:pt x="8018" y="9547"/>
                    <a:pt x="7244" y="9899"/>
                    <a:pt x="7658" y="10329"/>
                  </a:cubicBezTo>
                  <a:cubicBezTo>
                    <a:pt x="7738" y="10413"/>
                    <a:pt x="7806" y="10449"/>
                    <a:pt x="7868" y="10449"/>
                  </a:cubicBezTo>
                  <a:cubicBezTo>
                    <a:pt x="8122" y="10449"/>
                    <a:pt x="8277" y="9859"/>
                    <a:pt x="8729" y="9633"/>
                  </a:cubicBezTo>
                  <a:cubicBezTo>
                    <a:pt x="9284" y="9352"/>
                    <a:pt x="9628" y="9493"/>
                    <a:pt x="9823" y="9118"/>
                  </a:cubicBezTo>
                  <a:cubicBezTo>
                    <a:pt x="9846" y="9079"/>
                    <a:pt x="9862" y="9040"/>
                    <a:pt x="9870" y="9000"/>
                  </a:cubicBezTo>
                  <a:cubicBezTo>
                    <a:pt x="9989" y="8978"/>
                    <a:pt x="10111" y="8962"/>
                    <a:pt x="10222" y="8962"/>
                  </a:cubicBezTo>
                  <a:cubicBezTo>
                    <a:pt x="10454" y="8962"/>
                    <a:pt x="10641" y="9029"/>
                    <a:pt x="10667" y="9235"/>
                  </a:cubicBezTo>
                  <a:cubicBezTo>
                    <a:pt x="10667" y="9259"/>
                    <a:pt x="10686" y="9271"/>
                    <a:pt x="10706" y="9271"/>
                  </a:cubicBezTo>
                  <a:cubicBezTo>
                    <a:pt x="10731" y="9271"/>
                    <a:pt x="10757" y="9254"/>
                    <a:pt x="10753" y="9219"/>
                  </a:cubicBezTo>
                  <a:cubicBezTo>
                    <a:pt x="10722" y="9000"/>
                    <a:pt x="10518" y="8891"/>
                    <a:pt x="10300" y="8883"/>
                  </a:cubicBezTo>
                  <a:cubicBezTo>
                    <a:pt x="10175" y="8883"/>
                    <a:pt x="10026" y="8891"/>
                    <a:pt x="9893" y="8907"/>
                  </a:cubicBezTo>
                  <a:cubicBezTo>
                    <a:pt x="9901" y="8829"/>
                    <a:pt x="9893" y="8766"/>
                    <a:pt x="9862" y="8703"/>
                  </a:cubicBezTo>
                  <a:cubicBezTo>
                    <a:pt x="10051" y="8501"/>
                    <a:pt x="10296" y="8331"/>
                    <a:pt x="10539" y="8331"/>
                  </a:cubicBezTo>
                  <a:cubicBezTo>
                    <a:pt x="10587" y="8331"/>
                    <a:pt x="10635" y="8338"/>
                    <a:pt x="10683" y="8352"/>
                  </a:cubicBezTo>
                  <a:cubicBezTo>
                    <a:pt x="10686" y="8352"/>
                    <a:pt x="10688" y="8352"/>
                    <a:pt x="10691" y="8352"/>
                  </a:cubicBezTo>
                  <a:cubicBezTo>
                    <a:pt x="10749" y="8352"/>
                    <a:pt x="10781" y="8281"/>
                    <a:pt x="10722" y="8266"/>
                  </a:cubicBezTo>
                  <a:cubicBezTo>
                    <a:pt x="10661" y="8247"/>
                    <a:pt x="10601" y="8239"/>
                    <a:pt x="10540" y="8239"/>
                  </a:cubicBezTo>
                  <a:cubicBezTo>
                    <a:pt x="10273" y="8239"/>
                    <a:pt x="10013" y="8409"/>
                    <a:pt x="9815" y="8625"/>
                  </a:cubicBezTo>
                  <a:cubicBezTo>
                    <a:pt x="9773" y="8584"/>
                    <a:pt x="9718" y="8561"/>
                    <a:pt x="9655" y="8561"/>
                  </a:cubicBezTo>
                  <a:cubicBezTo>
                    <a:pt x="9612" y="8561"/>
                    <a:pt x="9566" y="8572"/>
                    <a:pt x="9518" y="8594"/>
                  </a:cubicBezTo>
                  <a:cubicBezTo>
                    <a:pt x="9518" y="8594"/>
                    <a:pt x="10378" y="7985"/>
                    <a:pt x="11112" y="5343"/>
                  </a:cubicBezTo>
                  <a:cubicBezTo>
                    <a:pt x="11796" y="2893"/>
                    <a:pt x="11911" y="1992"/>
                    <a:pt x="11382" y="1992"/>
                  </a:cubicBezTo>
                  <a:cubicBezTo>
                    <a:pt x="11343" y="1992"/>
                    <a:pt x="11300" y="1997"/>
                    <a:pt x="11253" y="2007"/>
                  </a:cubicBezTo>
                  <a:cubicBezTo>
                    <a:pt x="10573" y="2139"/>
                    <a:pt x="9581" y="3937"/>
                    <a:pt x="9581" y="3937"/>
                  </a:cubicBezTo>
                  <a:cubicBezTo>
                    <a:pt x="9581" y="3937"/>
                    <a:pt x="9081" y="577"/>
                    <a:pt x="8112" y="69"/>
                  </a:cubicBezTo>
                  <a:cubicBezTo>
                    <a:pt x="8023" y="22"/>
                    <a:pt x="7945" y="0"/>
                    <a:pt x="7875" y="0"/>
                  </a:cubicBezTo>
                  <a:close/>
                </a:path>
              </a:pathLst>
            </a:custGeom>
            <a:gradFill>
              <a:gsLst>
                <a:gs pos="0">
                  <a:schemeClr val="dk1"/>
                </a:gs>
                <a:gs pos="100000">
                  <a:schemeClr val="accent6"/>
                </a:gs>
              </a:gsLst>
              <a:lin ang="5400012" scaled="0"/>
            </a:gradFill>
            <a:ln>
              <a:noFill/>
            </a:ln>
          </p:spPr>
          <p:txBody>
            <a:bodyPr spcFirstLastPara="1" wrap="square" lIns="91425" tIns="91425" rIns="91425" bIns="91425" anchor="ctr" anchorCtr="0">
              <a:noAutofit/>
            </a:bodyPr>
            <a:lstStyle/>
            <a:p>
              <a:endParaRPr/>
            </a:p>
          </p:txBody>
        </p:sp>
        <p:sp>
          <p:nvSpPr>
            <p:cNvPr id="12501" name="Google Shape;12501;p39"/>
            <p:cNvSpPr/>
            <p:nvPr/>
          </p:nvSpPr>
          <p:spPr>
            <a:xfrm>
              <a:off x="1407172" y="-7754"/>
              <a:ext cx="455872" cy="589696"/>
            </a:xfrm>
            <a:custGeom>
              <a:avLst/>
              <a:gdLst/>
              <a:ahLst/>
              <a:cxnLst/>
              <a:rect l="l" t="t" r="r" b="b"/>
              <a:pathLst>
                <a:path w="6838" h="8846" extrusionOk="0">
                  <a:moveTo>
                    <a:pt x="6775" y="3673"/>
                  </a:moveTo>
                  <a:cubicBezTo>
                    <a:pt x="6838" y="4572"/>
                    <a:pt x="6814" y="5486"/>
                    <a:pt x="6760" y="6236"/>
                  </a:cubicBezTo>
                  <a:cubicBezTo>
                    <a:pt x="6720" y="5791"/>
                    <a:pt x="6635" y="5330"/>
                    <a:pt x="6517" y="4892"/>
                  </a:cubicBezTo>
                  <a:cubicBezTo>
                    <a:pt x="6502" y="4454"/>
                    <a:pt x="6619" y="4064"/>
                    <a:pt x="6775" y="3673"/>
                  </a:cubicBezTo>
                  <a:close/>
                  <a:moveTo>
                    <a:pt x="5259" y="875"/>
                  </a:moveTo>
                  <a:cubicBezTo>
                    <a:pt x="5267" y="985"/>
                    <a:pt x="5290" y="1094"/>
                    <a:pt x="5306" y="1196"/>
                  </a:cubicBezTo>
                  <a:cubicBezTo>
                    <a:pt x="5455" y="2016"/>
                    <a:pt x="5806" y="2759"/>
                    <a:pt x="6088" y="3532"/>
                  </a:cubicBezTo>
                  <a:cubicBezTo>
                    <a:pt x="6213" y="3876"/>
                    <a:pt x="6330" y="4220"/>
                    <a:pt x="6431" y="4579"/>
                  </a:cubicBezTo>
                  <a:cubicBezTo>
                    <a:pt x="6463" y="4189"/>
                    <a:pt x="6588" y="3814"/>
                    <a:pt x="6752" y="3446"/>
                  </a:cubicBezTo>
                  <a:cubicBezTo>
                    <a:pt x="6705" y="2868"/>
                    <a:pt x="6603" y="2298"/>
                    <a:pt x="6463" y="1782"/>
                  </a:cubicBezTo>
                  <a:cubicBezTo>
                    <a:pt x="5955" y="39"/>
                    <a:pt x="5759" y="0"/>
                    <a:pt x="5259" y="875"/>
                  </a:cubicBezTo>
                  <a:close/>
                  <a:moveTo>
                    <a:pt x="6580" y="5986"/>
                  </a:moveTo>
                  <a:cubicBezTo>
                    <a:pt x="6486" y="5251"/>
                    <a:pt x="6283" y="4517"/>
                    <a:pt x="6033" y="3829"/>
                  </a:cubicBezTo>
                  <a:cubicBezTo>
                    <a:pt x="5869" y="3610"/>
                    <a:pt x="5650" y="3423"/>
                    <a:pt x="5462" y="3274"/>
                  </a:cubicBezTo>
                  <a:cubicBezTo>
                    <a:pt x="5158" y="3032"/>
                    <a:pt x="4837" y="2805"/>
                    <a:pt x="4532" y="2563"/>
                  </a:cubicBezTo>
                  <a:cubicBezTo>
                    <a:pt x="4423" y="2485"/>
                    <a:pt x="4329" y="2399"/>
                    <a:pt x="4220" y="2313"/>
                  </a:cubicBezTo>
                  <a:cubicBezTo>
                    <a:pt x="4056" y="2454"/>
                    <a:pt x="3868" y="2587"/>
                    <a:pt x="3696" y="2704"/>
                  </a:cubicBezTo>
                  <a:cubicBezTo>
                    <a:pt x="3814" y="2946"/>
                    <a:pt x="3946" y="3188"/>
                    <a:pt x="4095" y="3415"/>
                  </a:cubicBezTo>
                  <a:cubicBezTo>
                    <a:pt x="4407" y="3892"/>
                    <a:pt x="4806" y="4267"/>
                    <a:pt x="5259" y="4603"/>
                  </a:cubicBezTo>
                  <a:cubicBezTo>
                    <a:pt x="5798" y="5009"/>
                    <a:pt x="6283" y="5431"/>
                    <a:pt x="6580" y="5986"/>
                  </a:cubicBezTo>
                  <a:close/>
                  <a:moveTo>
                    <a:pt x="5455" y="6252"/>
                  </a:moveTo>
                  <a:cubicBezTo>
                    <a:pt x="5814" y="6861"/>
                    <a:pt x="6127" y="7486"/>
                    <a:pt x="6291" y="8205"/>
                  </a:cubicBezTo>
                  <a:lnTo>
                    <a:pt x="6470" y="8096"/>
                  </a:lnTo>
                  <a:cubicBezTo>
                    <a:pt x="6635" y="7494"/>
                    <a:pt x="6666" y="6885"/>
                    <a:pt x="6619" y="6267"/>
                  </a:cubicBezTo>
                  <a:cubicBezTo>
                    <a:pt x="6306" y="5478"/>
                    <a:pt x="5611" y="5009"/>
                    <a:pt x="4947" y="4462"/>
                  </a:cubicBezTo>
                  <a:cubicBezTo>
                    <a:pt x="4368" y="3985"/>
                    <a:pt x="3970" y="3399"/>
                    <a:pt x="3649" y="2751"/>
                  </a:cubicBezTo>
                  <a:cubicBezTo>
                    <a:pt x="3626" y="2759"/>
                    <a:pt x="3610" y="2782"/>
                    <a:pt x="3587" y="2790"/>
                  </a:cubicBezTo>
                  <a:cubicBezTo>
                    <a:pt x="3774" y="3423"/>
                    <a:pt x="4079" y="4048"/>
                    <a:pt x="4446" y="4642"/>
                  </a:cubicBezTo>
                  <a:cubicBezTo>
                    <a:pt x="4728" y="5103"/>
                    <a:pt x="5040" y="5564"/>
                    <a:pt x="5330" y="6025"/>
                  </a:cubicBezTo>
                  <a:cubicBezTo>
                    <a:pt x="5376" y="6088"/>
                    <a:pt x="5423" y="6150"/>
                    <a:pt x="5462" y="6228"/>
                  </a:cubicBezTo>
                  <a:cubicBezTo>
                    <a:pt x="5455" y="6228"/>
                    <a:pt x="5455" y="6236"/>
                    <a:pt x="5455" y="6252"/>
                  </a:cubicBezTo>
                  <a:close/>
                  <a:moveTo>
                    <a:pt x="5728" y="3009"/>
                  </a:moveTo>
                  <a:cubicBezTo>
                    <a:pt x="5486" y="2384"/>
                    <a:pt x="5259" y="1727"/>
                    <a:pt x="5150" y="1071"/>
                  </a:cubicBezTo>
                  <a:cubicBezTo>
                    <a:pt x="5095" y="1180"/>
                    <a:pt x="5033" y="1290"/>
                    <a:pt x="4978" y="1399"/>
                  </a:cubicBezTo>
                  <a:cubicBezTo>
                    <a:pt x="4790" y="1743"/>
                    <a:pt x="4564" y="2016"/>
                    <a:pt x="4314" y="2243"/>
                  </a:cubicBezTo>
                  <a:cubicBezTo>
                    <a:pt x="4493" y="2407"/>
                    <a:pt x="4704" y="2563"/>
                    <a:pt x="4908" y="2720"/>
                  </a:cubicBezTo>
                  <a:cubicBezTo>
                    <a:pt x="5197" y="2938"/>
                    <a:pt x="5494" y="3149"/>
                    <a:pt x="5767" y="3392"/>
                  </a:cubicBezTo>
                  <a:cubicBezTo>
                    <a:pt x="5837" y="3454"/>
                    <a:pt x="5900" y="3524"/>
                    <a:pt x="5962" y="3587"/>
                  </a:cubicBezTo>
                  <a:close/>
                  <a:moveTo>
                    <a:pt x="3688" y="8135"/>
                  </a:moveTo>
                  <a:cubicBezTo>
                    <a:pt x="2657" y="8072"/>
                    <a:pt x="1563" y="8166"/>
                    <a:pt x="672" y="7674"/>
                  </a:cubicBezTo>
                  <a:cubicBezTo>
                    <a:pt x="477" y="7564"/>
                    <a:pt x="250" y="7424"/>
                    <a:pt x="8" y="7244"/>
                  </a:cubicBezTo>
                  <a:cubicBezTo>
                    <a:pt x="0" y="7986"/>
                    <a:pt x="414" y="8729"/>
                    <a:pt x="1414" y="8815"/>
                  </a:cubicBezTo>
                  <a:cubicBezTo>
                    <a:pt x="1688" y="8846"/>
                    <a:pt x="2110" y="8846"/>
                    <a:pt x="2579" y="8830"/>
                  </a:cubicBezTo>
                  <a:cubicBezTo>
                    <a:pt x="2813" y="8690"/>
                    <a:pt x="3032" y="8526"/>
                    <a:pt x="3267" y="8369"/>
                  </a:cubicBezTo>
                  <a:cubicBezTo>
                    <a:pt x="3384" y="8291"/>
                    <a:pt x="3532" y="8205"/>
                    <a:pt x="3688" y="8135"/>
                  </a:cubicBezTo>
                  <a:close/>
                  <a:moveTo>
                    <a:pt x="2766" y="8830"/>
                  </a:moveTo>
                  <a:cubicBezTo>
                    <a:pt x="3767" y="8799"/>
                    <a:pt x="4923" y="8713"/>
                    <a:pt x="5533" y="8658"/>
                  </a:cubicBezTo>
                  <a:cubicBezTo>
                    <a:pt x="5189" y="8416"/>
                    <a:pt x="4798" y="8291"/>
                    <a:pt x="4392" y="8213"/>
                  </a:cubicBezTo>
                  <a:cubicBezTo>
                    <a:pt x="4376" y="8221"/>
                    <a:pt x="4361" y="8221"/>
                    <a:pt x="4337" y="8213"/>
                  </a:cubicBezTo>
                  <a:cubicBezTo>
                    <a:pt x="4329" y="8197"/>
                    <a:pt x="4321" y="8197"/>
                    <a:pt x="4314" y="8190"/>
                  </a:cubicBezTo>
                  <a:cubicBezTo>
                    <a:pt x="4173" y="8174"/>
                    <a:pt x="4025" y="8151"/>
                    <a:pt x="3892" y="8143"/>
                  </a:cubicBezTo>
                  <a:cubicBezTo>
                    <a:pt x="3532" y="8221"/>
                    <a:pt x="3157" y="8541"/>
                    <a:pt x="2915" y="8721"/>
                  </a:cubicBezTo>
                  <a:cubicBezTo>
                    <a:pt x="2868" y="8760"/>
                    <a:pt x="2813" y="8799"/>
                    <a:pt x="2766" y="8830"/>
                  </a:cubicBezTo>
                  <a:close/>
                  <a:moveTo>
                    <a:pt x="3618" y="7986"/>
                  </a:moveTo>
                  <a:cubicBezTo>
                    <a:pt x="4392" y="8033"/>
                    <a:pt x="5142" y="8151"/>
                    <a:pt x="5744" y="8643"/>
                  </a:cubicBezTo>
                  <a:cubicBezTo>
                    <a:pt x="5861" y="8635"/>
                    <a:pt x="5939" y="8619"/>
                    <a:pt x="5939" y="8619"/>
                  </a:cubicBezTo>
                  <a:lnTo>
                    <a:pt x="6095" y="8330"/>
                  </a:lnTo>
                  <a:cubicBezTo>
                    <a:pt x="6080" y="8299"/>
                    <a:pt x="3970" y="6775"/>
                    <a:pt x="2368" y="6353"/>
                  </a:cubicBezTo>
                  <a:cubicBezTo>
                    <a:pt x="2008" y="6259"/>
                    <a:pt x="1704" y="6197"/>
                    <a:pt x="1438" y="6173"/>
                  </a:cubicBezTo>
                  <a:cubicBezTo>
                    <a:pt x="1446" y="6181"/>
                    <a:pt x="1446" y="6189"/>
                    <a:pt x="1461" y="6197"/>
                  </a:cubicBezTo>
                  <a:cubicBezTo>
                    <a:pt x="1711" y="6580"/>
                    <a:pt x="1993" y="6931"/>
                    <a:pt x="2329" y="7244"/>
                  </a:cubicBezTo>
                  <a:cubicBezTo>
                    <a:pt x="2688" y="7580"/>
                    <a:pt x="3102" y="7940"/>
                    <a:pt x="3610" y="7971"/>
                  </a:cubicBezTo>
                  <a:cubicBezTo>
                    <a:pt x="3610" y="7979"/>
                    <a:pt x="3618" y="7979"/>
                    <a:pt x="3618" y="7986"/>
                  </a:cubicBezTo>
                  <a:close/>
                  <a:moveTo>
                    <a:pt x="24" y="6978"/>
                  </a:moveTo>
                  <a:cubicBezTo>
                    <a:pt x="24" y="7010"/>
                    <a:pt x="8" y="7033"/>
                    <a:pt x="8" y="7057"/>
                  </a:cubicBezTo>
                  <a:cubicBezTo>
                    <a:pt x="414" y="7393"/>
                    <a:pt x="867" y="7666"/>
                    <a:pt x="1368" y="7783"/>
                  </a:cubicBezTo>
                  <a:cubicBezTo>
                    <a:pt x="1946" y="7916"/>
                    <a:pt x="2563" y="7940"/>
                    <a:pt x="3165" y="7955"/>
                  </a:cubicBezTo>
                  <a:cubicBezTo>
                    <a:pt x="2915" y="7861"/>
                    <a:pt x="2680" y="7682"/>
                    <a:pt x="2462" y="7510"/>
                  </a:cubicBezTo>
                  <a:cubicBezTo>
                    <a:pt x="2110" y="7205"/>
                    <a:pt x="1790" y="6861"/>
                    <a:pt x="1516" y="6478"/>
                  </a:cubicBezTo>
                  <a:cubicBezTo>
                    <a:pt x="1438" y="6377"/>
                    <a:pt x="1368" y="6267"/>
                    <a:pt x="1297" y="6158"/>
                  </a:cubicBezTo>
                  <a:cubicBezTo>
                    <a:pt x="469" y="6103"/>
                    <a:pt x="117" y="6377"/>
                    <a:pt x="24" y="6978"/>
                  </a:cubicBezTo>
                  <a:close/>
                  <a:moveTo>
                    <a:pt x="4822" y="5525"/>
                  </a:moveTo>
                  <a:cubicBezTo>
                    <a:pt x="4532" y="5087"/>
                    <a:pt x="4251" y="4657"/>
                    <a:pt x="4001" y="4196"/>
                  </a:cubicBezTo>
                  <a:cubicBezTo>
                    <a:pt x="3751" y="3767"/>
                    <a:pt x="3571" y="3321"/>
                    <a:pt x="3431" y="2868"/>
                  </a:cubicBezTo>
                  <a:cubicBezTo>
                    <a:pt x="2930" y="3173"/>
                    <a:pt x="2462" y="3423"/>
                    <a:pt x="2212" y="3814"/>
                  </a:cubicBezTo>
                  <a:cubicBezTo>
                    <a:pt x="2180" y="3860"/>
                    <a:pt x="2149" y="3915"/>
                    <a:pt x="2133" y="3954"/>
                  </a:cubicBezTo>
                  <a:cubicBezTo>
                    <a:pt x="2438" y="4275"/>
                    <a:pt x="2766" y="4556"/>
                    <a:pt x="3157" y="4783"/>
                  </a:cubicBezTo>
                  <a:cubicBezTo>
                    <a:pt x="3579" y="5025"/>
                    <a:pt x="4056" y="5103"/>
                    <a:pt x="4486" y="5322"/>
                  </a:cubicBezTo>
                  <a:cubicBezTo>
                    <a:pt x="4603" y="5376"/>
                    <a:pt x="4720" y="5447"/>
                    <a:pt x="4822" y="5525"/>
                  </a:cubicBezTo>
                  <a:close/>
                  <a:moveTo>
                    <a:pt x="2094" y="4040"/>
                  </a:moveTo>
                  <a:cubicBezTo>
                    <a:pt x="1774" y="4822"/>
                    <a:pt x="2282" y="5720"/>
                    <a:pt x="3032" y="6111"/>
                  </a:cubicBezTo>
                  <a:cubicBezTo>
                    <a:pt x="3728" y="6470"/>
                    <a:pt x="5533" y="7682"/>
                    <a:pt x="6111" y="8072"/>
                  </a:cubicBezTo>
                  <a:cubicBezTo>
                    <a:pt x="5884" y="7236"/>
                    <a:pt x="5455" y="6502"/>
                    <a:pt x="4993" y="5783"/>
                  </a:cubicBezTo>
                  <a:cubicBezTo>
                    <a:pt x="4783" y="5572"/>
                    <a:pt x="4525" y="5408"/>
                    <a:pt x="4235" y="5298"/>
                  </a:cubicBezTo>
                  <a:cubicBezTo>
                    <a:pt x="3790" y="5126"/>
                    <a:pt x="3352" y="5025"/>
                    <a:pt x="2954" y="4767"/>
                  </a:cubicBezTo>
                  <a:cubicBezTo>
                    <a:pt x="2634" y="4556"/>
                    <a:pt x="2344" y="4314"/>
                    <a:pt x="2094" y="4040"/>
                  </a:cubicBezTo>
                  <a:close/>
                </a:path>
              </a:pathLst>
            </a:custGeom>
            <a:gradFill>
              <a:gsLst>
                <a:gs pos="0">
                  <a:schemeClr val="accent1"/>
                </a:gs>
                <a:gs pos="100000">
                  <a:schemeClr val="lt1"/>
                </a:gs>
              </a:gsLst>
              <a:lin ang="5400012" scaled="0"/>
            </a:gradFill>
            <a:ln>
              <a:noFill/>
            </a:ln>
          </p:spPr>
          <p:txBody>
            <a:bodyPr spcFirstLastPara="1" wrap="square" lIns="91425" tIns="91425" rIns="91425" bIns="91425" anchor="ctr" anchorCtr="0">
              <a:noAutofit/>
            </a:bodyPr>
            <a:lstStyle/>
            <a:p>
              <a:endParaRPr/>
            </a:p>
          </p:txBody>
        </p:sp>
        <p:sp>
          <p:nvSpPr>
            <p:cNvPr id="12502" name="Google Shape;12502;p39"/>
            <p:cNvSpPr/>
            <p:nvPr/>
          </p:nvSpPr>
          <p:spPr>
            <a:xfrm>
              <a:off x="1868184" y="115171"/>
              <a:ext cx="145935" cy="389176"/>
            </a:xfrm>
            <a:custGeom>
              <a:avLst/>
              <a:gdLst/>
              <a:ahLst/>
              <a:cxnLst/>
              <a:rect l="l" t="t" r="r" b="b"/>
              <a:pathLst>
                <a:path w="2189" h="5838" extrusionOk="0">
                  <a:moveTo>
                    <a:pt x="524" y="2290"/>
                  </a:moveTo>
                  <a:cubicBezTo>
                    <a:pt x="509" y="2079"/>
                    <a:pt x="509" y="1868"/>
                    <a:pt x="524" y="1649"/>
                  </a:cubicBezTo>
                  <a:cubicBezTo>
                    <a:pt x="884" y="1032"/>
                    <a:pt x="1548" y="0"/>
                    <a:pt x="1861" y="47"/>
                  </a:cubicBezTo>
                  <a:lnTo>
                    <a:pt x="1861" y="47"/>
                  </a:lnTo>
                  <a:cubicBezTo>
                    <a:pt x="1618" y="571"/>
                    <a:pt x="1251" y="1055"/>
                    <a:pt x="1040" y="1602"/>
                  </a:cubicBezTo>
                  <a:cubicBezTo>
                    <a:pt x="821" y="2126"/>
                    <a:pt x="704" y="2673"/>
                    <a:pt x="618" y="3228"/>
                  </a:cubicBezTo>
                  <a:cubicBezTo>
                    <a:pt x="579" y="2923"/>
                    <a:pt x="532" y="2610"/>
                    <a:pt x="524" y="2290"/>
                  </a:cubicBezTo>
                  <a:close/>
                  <a:moveTo>
                    <a:pt x="1" y="5838"/>
                  </a:moveTo>
                  <a:cubicBezTo>
                    <a:pt x="1" y="5838"/>
                    <a:pt x="149" y="5658"/>
                    <a:pt x="352" y="5291"/>
                  </a:cubicBezTo>
                  <a:cubicBezTo>
                    <a:pt x="446" y="4728"/>
                    <a:pt x="501" y="4158"/>
                    <a:pt x="571" y="3595"/>
                  </a:cubicBezTo>
                  <a:cubicBezTo>
                    <a:pt x="532" y="3134"/>
                    <a:pt x="446" y="2681"/>
                    <a:pt x="423" y="2227"/>
                  </a:cubicBezTo>
                  <a:cubicBezTo>
                    <a:pt x="415" y="2087"/>
                    <a:pt x="415" y="1954"/>
                    <a:pt x="423" y="1821"/>
                  </a:cubicBezTo>
                  <a:cubicBezTo>
                    <a:pt x="329" y="1993"/>
                    <a:pt x="274" y="2087"/>
                    <a:pt x="274" y="2087"/>
                  </a:cubicBezTo>
                  <a:cubicBezTo>
                    <a:pt x="274" y="2087"/>
                    <a:pt x="181" y="4439"/>
                    <a:pt x="1" y="5838"/>
                  </a:cubicBezTo>
                  <a:close/>
                  <a:moveTo>
                    <a:pt x="1548" y="2204"/>
                  </a:moveTo>
                  <a:cubicBezTo>
                    <a:pt x="1939" y="907"/>
                    <a:pt x="2189" y="282"/>
                    <a:pt x="1986" y="94"/>
                  </a:cubicBezTo>
                  <a:cubicBezTo>
                    <a:pt x="1829" y="446"/>
                    <a:pt x="1634" y="782"/>
                    <a:pt x="1439" y="1133"/>
                  </a:cubicBezTo>
                  <a:cubicBezTo>
                    <a:pt x="1134" y="1680"/>
                    <a:pt x="962" y="2259"/>
                    <a:pt x="853" y="2853"/>
                  </a:cubicBezTo>
                  <a:cubicBezTo>
                    <a:pt x="993" y="2665"/>
                    <a:pt x="1157" y="2501"/>
                    <a:pt x="1321" y="2376"/>
                  </a:cubicBezTo>
                  <a:cubicBezTo>
                    <a:pt x="1368" y="2337"/>
                    <a:pt x="1462" y="2274"/>
                    <a:pt x="1548" y="2204"/>
                  </a:cubicBezTo>
                  <a:close/>
                  <a:moveTo>
                    <a:pt x="806" y="3087"/>
                  </a:moveTo>
                  <a:cubicBezTo>
                    <a:pt x="704" y="3681"/>
                    <a:pt x="649" y="4298"/>
                    <a:pt x="563" y="4900"/>
                  </a:cubicBezTo>
                  <a:cubicBezTo>
                    <a:pt x="814" y="4408"/>
                    <a:pt x="1110" y="3720"/>
                    <a:pt x="1353" y="2853"/>
                  </a:cubicBezTo>
                  <a:cubicBezTo>
                    <a:pt x="1400" y="2673"/>
                    <a:pt x="1447" y="2501"/>
                    <a:pt x="1501" y="2345"/>
                  </a:cubicBezTo>
                  <a:cubicBezTo>
                    <a:pt x="1236" y="2548"/>
                    <a:pt x="939" y="2782"/>
                    <a:pt x="806" y="3087"/>
                  </a:cubicBezTo>
                  <a:close/>
                </a:path>
              </a:pathLst>
            </a:custGeom>
            <a:gradFill>
              <a:gsLst>
                <a:gs pos="0">
                  <a:schemeClr val="accent1"/>
                </a:gs>
                <a:gs pos="100000">
                  <a:schemeClr val="lt1"/>
                </a:gs>
              </a:gsLst>
              <a:lin ang="5400012" scaled="0"/>
            </a:gradFill>
            <a:ln>
              <a:noFill/>
            </a:ln>
          </p:spPr>
          <p:txBody>
            <a:bodyPr spcFirstLastPara="1" wrap="square" lIns="91425" tIns="91425" rIns="91425" bIns="91425" anchor="ctr" anchorCtr="0">
              <a:noAutofit/>
            </a:bodyPr>
            <a:lstStyle/>
            <a:p>
              <a:endParaRPr/>
            </a:p>
          </p:txBody>
        </p:sp>
        <p:sp>
          <p:nvSpPr>
            <p:cNvPr id="12503" name="Google Shape;12503;p39"/>
            <p:cNvSpPr/>
            <p:nvPr/>
          </p:nvSpPr>
          <p:spPr>
            <a:xfrm>
              <a:off x="1608977" y="331556"/>
              <a:ext cx="21067" cy="15599"/>
            </a:xfrm>
            <a:custGeom>
              <a:avLst/>
              <a:gdLst/>
              <a:ahLst/>
              <a:cxnLst/>
              <a:rect l="l" t="t" r="r" b="b"/>
              <a:pathLst>
                <a:path w="316" h="234" extrusionOk="0">
                  <a:moveTo>
                    <a:pt x="144" y="0"/>
                  </a:moveTo>
                  <a:cubicBezTo>
                    <a:pt x="69" y="0"/>
                    <a:pt x="1" y="92"/>
                    <a:pt x="75" y="154"/>
                  </a:cubicBezTo>
                  <a:lnTo>
                    <a:pt x="130" y="208"/>
                  </a:lnTo>
                  <a:cubicBezTo>
                    <a:pt x="148" y="226"/>
                    <a:pt x="167" y="233"/>
                    <a:pt x="187" y="233"/>
                  </a:cubicBezTo>
                  <a:cubicBezTo>
                    <a:pt x="254" y="233"/>
                    <a:pt x="316" y="144"/>
                    <a:pt x="255" y="83"/>
                  </a:cubicBezTo>
                  <a:lnTo>
                    <a:pt x="200" y="21"/>
                  </a:lnTo>
                  <a:cubicBezTo>
                    <a:pt x="183" y="6"/>
                    <a:pt x="163" y="0"/>
                    <a:pt x="14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4" name="Google Shape;12504;p39"/>
            <p:cNvSpPr/>
            <p:nvPr/>
          </p:nvSpPr>
          <p:spPr>
            <a:xfrm>
              <a:off x="1792116" y="400084"/>
              <a:ext cx="15734" cy="12066"/>
            </a:xfrm>
            <a:custGeom>
              <a:avLst/>
              <a:gdLst/>
              <a:ahLst/>
              <a:cxnLst/>
              <a:rect l="l" t="t" r="r" b="b"/>
              <a:pathLst>
                <a:path w="236" h="181" extrusionOk="0">
                  <a:moveTo>
                    <a:pt x="118" y="1"/>
                  </a:moveTo>
                  <a:cubicBezTo>
                    <a:pt x="1" y="1"/>
                    <a:pt x="1"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5" name="Google Shape;12505;p39"/>
            <p:cNvSpPr/>
            <p:nvPr/>
          </p:nvSpPr>
          <p:spPr>
            <a:xfrm>
              <a:off x="1640045" y="245362"/>
              <a:ext cx="16734" cy="11533"/>
            </a:xfrm>
            <a:custGeom>
              <a:avLst/>
              <a:gdLst/>
              <a:ahLst/>
              <a:cxnLst/>
              <a:rect l="l" t="t" r="r" b="b"/>
              <a:pathLst>
                <a:path w="251" h="173" extrusionOk="0">
                  <a:moveTo>
                    <a:pt x="102" y="1"/>
                  </a:moveTo>
                  <a:cubicBezTo>
                    <a:pt x="0" y="1"/>
                    <a:pt x="0" y="173"/>
                    <a:pt x="102" y="173"/>
                  </a:cubicBezTo>
                  <a:lnTo>
                    <a:pt x="133" y="173"/>
                  </a:lnTo>
                  <a:cubicBezTo>
                    <a:pt x="250" y="173"/>
                    <a:pt x="250" y="1"/>
                    <a:pt x="1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6" name="Google Shape;12506;p39"/>
            <p:cNvSpPr/>
            <p:nvPr/>
          </p:nvSpPr>
          <p:spPr>
            <a:xfrm>
              <a:off x="1770782" y="233429"/>
              <a:ext cx="15667" cy="11999"/>
            </a:xfrm>
            <a:custGeom>
              <a:avLst/>
              <a:gdLst/>
              <a:ahLst/>
              <a:cxnLst/>
              <a:rect l="l" t="t" r="r" b="b"/>
              <a:pathLst>
                <a:path w="235" h="180" extrusionOk="0">
                  <a:moveTo>
                    <a:pt x="118" y="0"/>
                  </a:moveTo>
                  <a:cubicBezTo>
                    <a:pt x="1" y="0"/>
                    <a:pt x="1" y="180"/>
                    <a:pt x="118" y="180"/>
                  </a:cubicBezTo>
                  <a:cubicBezTo>
                    <a:pt x="235" y="180"/>
                    <a:pt x="235" y="0"/>
                    <a:pt x="11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7" name="Google Shape;12507;p39"/>
            <p:cNvSpPr/>
            <p:nvPr/>
          </p:nvSpPr>
          <p:spPr>
            <a:xfrm>
              <a:off x="1739514" y="113571"/>
              <a:ext cx="15734" cy="12066"/>
            </a:xfrm>
            <a:custGeom>
              <a:avLst/>
              <a:gdLst/>
              <a:ahLst/>
              <a:cxnLst/>
              <a:rect l="l" t="t" r="r" b="b"/>
              <a:pathLst>
                <a:path w="236" h="181" extrusionOk="0">
                  <a:moveTo>
                    <a:pt x="118" y="1"/>
                  </a:moveTo>
                  <a:cubicBezTo>
                    <a:pt x="3" y="1"/>
                    <a:pt x="1" y="181"/>
                    <a:pt x="111" y="181"/>
                  </a:cubicBezTo>
                  <a:cubicBezTo>
                    <a:pt x="113" y="181"/>
                    <a:pt x="116"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8" name="Google Shape;12508;p39"/>
            <p:cNvSpPr/>
            <p:nvPr/>
          </p:nvSpPr>
          <p:spPr>
            <a:xfrm>
              <a:off x="1804116" y="100039"/>
              <a:ext cx="15734" cy="12066"/>
            </a:xfrm>
            <a:custGeom>
              <a:avLst/>
              <a:gdLst/>
              <a:ahLst/>
              <a:cxnLst/>
              <a:rect l="l" t="t" r="r" b="b"/>
              <a:pathLst>
                <a:path w="236" h="181" extrusionOk="0">
                  <a:moveTo>
                    <a:pt x="118" y="1"/>
                  </a:moveTo>
                  <a:cubicBezTo>
                    <a:pt x="1" y="1"/>
                    <a:pt x="1" y="173"/>
                    <a:pt x="118" y="180"/>
                  </a:cubicBezTo>
                  <a:cubicBezTo>
                    <a:pt x="235" y="180"/>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9" name="Google Shape;12509;p39"/>
            <p:cNvSpPr/>
            <p:nvPr/>
          </p:nvSpPr>
          <p:spPr>
            <a:xfrm>
              <a:off x="1951053" y="227696"/>
              <a:ext cx="15667" cy="11999"/>
            </a:xfrm>
            <a:custGeom>
              <a:avLst/>
              <a:gdLst/>
              <a:ahLst/>
              <a:cxnLst/>
              <a:rect l="l" t="t" r="r" b="b"/>
              <a:pathLst>
                <a:path w="235" h="180" extrusionOk="0">
                  <a:moveTo>
                    <a:pt x="118" y="0"/>
                  </a:moveTo>
                  <a:cubicBezTo>
                    <a:pt x="0" y="0"/>
                    <a:pt x="0" y="180"/>
                    <a:pt x="118" y="180"/>
                  </a:cubicBezTo>
                  <a:cubicBezTo>
                    <a:pt x="235" y="180"/>
                    <a:pt x="235" y="0"/>
                    <a:pt x="11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0" name="Google Shape;12510;p39"/>
            <p:cNvSpPr/>
            <p:nvPr/>
          </p:nvSpPr>
          <p:spPr>
            <a:xfrm>
              <a:off x="1627511" y="478212"/>
              <a:ext cx="15734" cy="12066"/>
            </a:xfrm>
            <a:custGeom>
              <a:avLst/>
              <a:gdLst/>
              <a:ahLst/>
              <a:cxnLst/>
              <a:rect l="l" t="t" r="r" b="b"/>
              <a:pathLst>
                <a:path w="236" h="181" extrusionOk="0">
                  <a:moveTo>
                    <a:pt x="118" y="1"/>
                  </a:moveTo>
                  <a:cubicBezTo>
                    <a:pt x="1" y="1"/>
                    <a:pt x="8"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1" name="Google Shape;12511;p39"/>
            <p:cNvSpPr/>
            <p:nvPr/>
          </p:nvSpPr>
          <p:spPr>
            <a:xfrm>
              <a:off x="1502508" y="453081"/>
              <a:ext cx="11533" cy="13866"/>
            </a:xfrm>
            <a:custGeom>
              <a:avLst/>
              <a:gdLst/>
              <a:ahLst/>
              <a:cxnLst/>
              <a:rect l="l" t="t" r="r" b="b"/>
              <a:pathLst>
                <a:path w="173" h="208" extrusionOk="0">
                  <a:moveTo>
                    <a:pt x="86" y="1"/>
                  </a:moveTo>
                  <a:cubicBezTo>
                    <a:pt x="43" y="1"/>
                    <a:pt x="0" y="30"/>
                    <a:pt x="0" y="89"/>
                  </a:cubicBezTo>
                  <a:lnTo>
                    <a:pt x="0" y="120"/>
                  </a:lnTo>
                  <a:cubicBezTo>
                    <a:pt x="0" y="179"/>
                    <a:pt x="43" y="208"/>
                    <a:pt x="86" y="208"/>
                  </a:cubicBezTo>
                  <a:cubicBezTo>
                    <a:pt x="129" y="208"/>
                    <a:pt x="172" y="179"/>
                    <a:pt x="172" y="120"/>
                  </a:cubicBezTo>
                  <a:lnTo>
                    <a:pt x="172" y="89"/>
                  </a:lnTo>
                  <a:cubicBezTo>
                    <a:pt x="172" y="30"/>
                    <a:pt x="129" y="1"/>
                    <a:pt x="8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2" name="Google Shape;12512;p39"/>
            <p:cNvSpPr/>
            <p:nvPr/>
          </p:nvSpPr>
          <p:spPr>
            <a:xfrm>
              <a:off x="1506108" y="547008"/>
              <a:ext cx="17800" cy="11533"/>
            </a:xfrm>
            <a:custGeom>
              <a:avLst/>
              <a:gdLst/>
              <a:ahLst/>
              <a:cxnLst/>
              <a:rect l="l" t="t" r="r" b="b"/>
              <a:pathLst>
                <a:path w="267" h="173" extrusionOk="0">
                  <a:moveTo>
                    <a:pt x="118" y="0"/>
                  </a:moveTo>
                  <a:cubicBezTo>
                    <a:pt x="1" y="0"/>
                    <a:pt x="1" y="172"/>
                    <a:pt x="118" y="172"/>
                  </a:cubicBezTo>
                  <a:lnTo>
                    <a:pt x="149" y="172"/>
                  </a:lnTo>
                  <a:cubicBezTo>
                    <a:pt x="267" y="172"/>
                    <a:pt x="267" y="0"/>
                    <a:pt x="14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3" name="Google Shape;12513;p39"/>
            <p:cNvSpPr/>
            <p:nvPr/>
          </p:nvSpPr>
          <p:spPr>
            <a:xfrm>
              <a:off x="1682713" y="564206"/>
              <a:ext cx="15200" cy="12066"/>
            </a:xfrm>
            <a:custGeom>
              <a:avLst/>
              <a:gdLst/>
              <a:ahLst/>
              <a:cxnLst/>
              <a:rect l="l" t="t" r="r" b="b"/>
              <a:pathLst>
                <a:path w="228" h="181" extrusionOk="0">
                  <a:moveTo>
                    <a:pt x="110" y="0"/>
                  </a:moveTo>
                  <a:cubicBezTo>
                    <a:pt x="3" y="0"/>
                    <a:pt x="1" y="180"/>
                    <a:pt x="104" y="180"/>
                  </a:cubicBezTo>
                  <a:cubicBezTo>
                    <a:pt x="106" y="180"/>
                    <a:pt x="108" y="180"/>
                    <a:pt x="110" y="180"/>
                  </a:cubicBezTo>
                  <a:cubicBezTo>
                    <a:pt x="228" y="180"/>
                    <a:pt x="228" y="0"/>
                    <a:pt x="11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pic>
        <p:nvPicPr>
          <p:cNvPr id="12514" name="Google Shape;12514;p39"/>
          <p:cNvPicPr preferRelativeResize="0"/>
          <p:nvPr/>
        </p:nvPicPr>
        <p:blipFill>
          <a:blip r:embed="rId5">
            <a:alphaModFix amt="70000"/>
          </a:blip>
          <a:stretch>
            <a:fillRect/>
          </a:stretch>
        </p:blipFill>
        <p:spPr>
          <a:xfrm>
            <a:off x="8252623" y="2362768"/>
            <a:ext cx="1198874" cy="1198874"/>
          </a:xfrm>
          <a:prstGeom prst="rect">
            <a:avLst/>
          </a:prstGeom>
          <a:noFill/>
          <a:ln>
            <a:noFill/>
          </a:ln>
        </p:spPr>
      </p:pic>
      <p:pic>
        <p:nvPicPr>
          <p:cNvPr id="12515" name="Google Shape;12515;p39"/>
          <p:cNvPicPr preferRelativeResize="0"/>
          <p:nvPr/>
        </p:nvPicPr>
        <p:blipFill>
          <a:blip r:embed="rId6">
            <a:alphaModFix amt="70000"/>
          </a:blip>
          <a:stretch>
            <a:fillRect/>
          </a:stretch>
        </p:blipFill>
        <p:spPr>
          <a:xfrm>
            <a:off x="66176" y="4086546"/>
            <a:ext cx="827723" cy="780085"/>
          </a:xfrm>
          <a:prstGeom prst="rect">
            <a:avLst/>
          </a:prstGeom>
          <a:noFill/>
          <a:ln>
            <a:noFill/>
          </a:ln>
        </p:spPr>
      </p:pic>
      <p:sp>
        <p:nvSpPr>
          <p:cNvPr id="37" name="Rectangle 36"/>
          <p:cNvSpPr/>
          <p:nvPr/>
        </p:nvSpPr>
        <p:spPr>
          <a:xfrm>
            <a:off x="245556" y="166691"/>
            <a:ext cx="1709122" cy="584775"/>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en-US" sz="3200" b="1" dirty="0">
                <a:ln w="12700">
                  <a:solidFill>
                    <a:srgbClr val="63C6E0">
                      <a:lumMod val="50000"/>
                    </a:srgbClr>
                  </a:solidFill>
                  <a:prstDash val="solid"/>
                </a:ln>
                <a:pattFill prst="narHorz">
                  <a:fgClr>
                    <a:srgbClr val="63C6E0"/>
                  </a:fgClr>
                  <a:bgClr>
                    <a:srgbClr val="63C6E0">
                      <a:lumMod val="40000"/>
                      <a:lumOff val="60000"/>
                    </a:srgbClr>
                  </a:bgClr>
                </a:pattFill>
                <a:effectLst>
                  <a:innerShdw blurRad="177800">
                    <a:srgbClr val="63C6E0">
                      <a:lumMod val="50000"/>
                    </a:srgbClr>
                  </a:innerShdw>
                </a:effectLst>
              </a:rPr>
              <a:t>page 30</a:t>
            </a:r>
          </a:p>
        </p:txBody>
      </p:sp>
      <p:pic>
        <p:nvPicPr>
          <p:cNvPr id="4" name="Picture 3"/>
          <p:cNvPicPr>
            <a:picLocks noChangeAspect="1"/>
          </p:cNvPicPr>
          <p:nvPr/>
        </p:nvPicPr>
        <p:blipFill rotWithShape="1">
          <a:blip r:embed="rId7"/>
          <a:srcRect l="5893" r="1451"/>
          <a:stretch/>
        </p:blipFill>
        <p:spPr>
          <a:xfrm>
            <a:off x="245556" y="768594"/>
            <a:ext cx="4483111" cy="3794367"/>
          </a:xfrm>
          <a:prstGeom prst="rect">
            <a:avLst/>
          </a:prstGeom>
        </p:spPr>
      </p:pic>
      <p:pic>
        <p:nvPicPr>
          <p:cNvPr id="36" name="Listen to Stone Soup pp.28-33">
            <a:hlinkClick r:id="" action="ppaction://media"/>
          </p:cNvPr>
          <p:cNvPicPr>
            <a:picLocks noChangeAspect="1"/>
          </p:cNvPicPr>
          <p:nvPr>
            <a:audioFile r:link="rId1"/>
            <p:extLst>
              <p:ext uri="{DAA4B4D4-6D71-4841-9C94-3DE7FCFB9230}">
                <p14:media xmlns:p14="http://schemas.microsoft.com/office/powerpoint/2010/main" r:embed="rId2">
                  <p14:trim st="110000" end="171145.9375"/>
                </p14:media>
              </p:ext>
            </p:extLst>
          </p:nvPr>
        </p:nvPicPr>
        <p:blipFill>
          <a:blip r:embed="rId8"/>
          <a:stretch>
            <a:fillRect/>
          </a:stretch>
        </p:blipFill>
        <p:spPr>
          <a:xfrm>
            <a:off x="2002579" y="-78050"/>
            <a:ext cx="1027957" cy="1027957"/>
          </a:xfrm>
          <a:prstGeom prst="rect">
            <a:avLst/>
          </a:prstGeom>
        </p:spPr>
      </p:pic>
      <p:sp>
        <p:nvSpPr>
          <p:cNvPr id="3" name="Rectangle 2"/>
          <p:cNvSpPr/>
          <p:nvPr/>
        </p:nvSpPr>
        <p:spPr>
          <a:xfrm>
            <a:off x="4325427" y="2011309"/>
            <a:ext cx="386078" cy="70226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733B1A"/>
              </a:solidFill>
            </a:endParaRPr>
          </a:p>
        </p:txBody>
      </p:sp>
      <p:pic>
        <p:nvPicPr>
          <p:cNvPr id="5" name="Picture 4"/>
          <p:cNvPicPr>
            <a:picLocks noChangeAspect="1"/>
          </p:cNvPicPr>
          <p:nvPr/>
        </p:nvPicPr>
        <p:blipFill>
          <a:blip r:embed="rId9"/>
          <a:stretch>
            <a:fillRect/>
          </a:stretch>
        </p:blipFill>
        <p:spPr>
          <a:xfrm>
            <a:off x="4475891" y="768594"/>
            <a:ext cx="2799467" cy="2354846"/>
          </a:xfrm>
          <a:prstGeom prst="rect">
            <a:avLst/>
          </a:prstGeom>
        </p:spPr>
      </p:pic>
    </p:spTree>
    <p:extLst>
      <p:ext uri="{BB962C8B-B14F-4D97-AF65-F5344CB8AC3E}">
        <p14:creationId xmlns:p14="http://schemas.microsoft.com/office/powerpoint/2010/main" val="16732093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100" fill="hold"/>
                                        <p:tgtEl>
                                          <p:spTgt spid="36"/>
                                        </p:tgtEl>
                                      </p:cBhvr>
                                    </p:cmd>
                                  </p:childTnLst>
                                </p:cTn>
                              </p:par>
                            </p:childTnLst>
                          </p:cTn>
                        </p:par>
                      </p:childTnLst>
                    </p:cTn>
                  </p:par>
                </p:childTnLst>
              </p:cTn>
              <p:nextCondLst>
                <p:cond evt="onClick" delay="0">
                  <p:tgtEl>
                    <p:spTgt spid="36"/>
                  </p:tgtEl>
                </p:cond>
              </p:nextCondLst>
            </p:seq>
            <p:audio>
              <p:cMediaNode vol="80000">
                <p:cTn id="7" fill="hold" display="0">
                  <p:stCondLst>
                    <p:cond delay="indefinite"/>
                  </p:stCondLst>
                  <p:endCondLst>
                    <p:cond evt="onStopAudio" delay="0">
                      <p:tgtEl>
                        <p:sldTgt/>
                      </p:tgtEl>
                    </p:cond>
                  </p:endCondLst>
                </p:cTn>
                <p:tgtEl>
                  <p:spTgt spid="3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461"/>
        <p:cNvGrpSpPr/>
        <p:nvPr/>
      </p:nvGrpSpPr>
      <p:grpSpPr>
        <a:xfrm>
          <a:off x="0" y="0"/>
          <a:ext cx="0" cy="0"/>
          <a:chOff x="0" y="0"/>
          <a:chExt cx="0" cy="0"/>
        </a:xfrm>
      </p:grpSpPr>
      <p:sp>
        <p:nvSpPr>
          <p:cNvPr id="12464" name="Google Shape;12464;p39"/>
          <p:cNvSpPr/>
          <p:nvPr/>
        </p:nvSpPr>
        <p:spPr>
          <a:xfrm>
            <a:off x="13" y="4723191"/>
            <a:ext cx="9144189" cy="171483"/>
          </a:xfrm>
          <a:custGeom>
            <a:avLst/>
            <a:gdLst/>
            <a:ahLst/>
            <a:cxnLst/>
            <a:rect l="l" t="t" r="r" b="b"/>
            <a:pathLst>
              <a:path w="284644" h="5338" extrusionOk="0">
                <a:moveTo>
                  <a:pt x="0" y="1"/>
                </a:moveTo>
                <a:lnTo>
                  <a:pt x="0" y="5338"/>
                </a:lnTo>
                <a:lnTo>
                  <a:pt x="284643" y="5338"/>
                </a:lnTo>
                <a:lnTo>
                  <a:pt x="284643" y="1"/>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12465" name="Google Shape;12465;p39"/>
          <p:cNvSpPr/>
          <p:nvPr/>
        </p:nvSpPr>
        <p:spPr>
          <a:xfrm>
            <a:off x="25" y="4594800"/>
            <a:ext cx="9144189" cy="128423"/>
          </a:xfrm>
          <a:custGeom>
            <a:avLst/>
            <a:gdLst/>
            <a:ahLst/>
            <a:cxnLst/>
            <a:rect l="l" t="t" r="r" b="b"/>
            <a:pathLst>
              <a:path w="284644" h="4191" extrusionOk="0">
                <a:moveTo>
                  <a:pt x="0" y="0"/>
                </a:moveTo>
                <a:lnTo>
                  <a:pt x="0" y="4191"/>
                </a:lnTo>
                <a:lnTo>
                  <a:pt x="284643" y="4191"/>
                </a:lnTo>
                <a:lnTo>
                  <a:pt x="284643" y="0"/>
                </a:lnTo>
                <a:close/>
              </a:path>
            </a:pathLst>
          </a:custGeom>
          <a:solidFill>
            <a:srgbClr val="FFFFFF">
              <a:alpha val="35250"/>
            </a:srgbClr>
          </a:solidFill>
          <a:ln>
            <a:noFill/>
          </a:ln>
        </p:spPr>
        <p:txBody>
          <a:bodyPr spcFirstLastPara="1" wrap="square" lIns="91425" tIns="91425" rIns="91425" bIns="91425" anchor="ctr" anchorCtr="0">
            <a:noAutofit/>
          </a:bodyPr>
          <a:lstStyle/>
          <a:p>
            <a:endParaRPr/>
          </a:p>
        </p:txBody>
      </p:sp>
      <p:grpSp>
        <p:nvGrpSpPr>
          <p:cNvPr id="12475" name="Google Shape;12475;p39"/>
          <p:cNvGrpSpPr/>
          <p:nvPr/>
        </p:nvGrpSpPr>
        <p:grpSpPr>
          <a:xfrm rot="175696">
            <a:off x="377484" y="4366805"/>
            <a:ext cx="389226" cy="409996"/>
            <a:chOff x="9310391" y="2486565"/>
            <a:chExt cx="261975" cy="275936"/>
          </a:xfrm>
        </p:grpSpPr>
        <p:sp>
          <p:nvSpPr>
            <p:cNvPr id="12476" name="Google Shape;12476;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77" name="Google Shape;12477;p39"/>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2478" name="Google Shape;12478;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endParaRPr/>
            </a:p>
          </p:txBody>
        </p:sp>
      </p:grpSp>
      <p:grpSp>
        <p:nvGrpSpPr>
          <p:cNvPr id="12479" name="Google Shape;12479;p39"/>
          <p:cNvGrpSpPr/>
          <p:nvPr/>
        </p:nvGrpSpPr>
        <p:grpSpPr>
          <a:xfrm rot="5400000">
            <a:off x="6500171" y="73995"/>
            <a:ext cx="388902" cy="409654"/>
            <a:chOff x="9310391" y="2486565"/>
            <a:chExt cx="261975" cy="275936"/>
          </a:xfrm>
        </p:grpSpPr>
        <p:sp>
          <p:nvSpPr>
            <p:cNvPr id="12480" name="Google Shape;12480;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81" name="Google Shape;12481;p39"/>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2482" name="Google Shape;12482;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endParaRPr/>
            </a:p>
          </p:txBody>
        </p:sp>
      </p:grpSp>
      <p:grpSp>
        <p:nvGrpSpPr>
          <p:cNvPr id="12483" name="Google Shape;12483;p39"/>
          <p:cNvGrpSpPr/>
          <p:nvPr/>
        </p:nvGrpSpPr>
        <p:grpSpPr>
          <a:xfrm rot="-919629">
            <a:off x="8523016" y="4407221"/>
            <a:ext cx="312490" cy="329170"/>
            <a:chOff x="9310391" y="2486565"/>
            <a:chExt cx="261975" cy="275936"/>
          </a:xfrm>
        </p:grpSpPr>
        <p:sp>
          <p:nvSpPr>
            <p:cNvPr id="12484" name="Google Shape;12484;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85" name="Google Shape;12485;p39"/>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2486" name="Google Shape;12486;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endParaRPr/>
            </a:p>
          </p:txBody>
        </p:sp>
      </p:grpSp>
      <p:grpSp>
        <p:nvGrpSpPr>
          <p:cNvPr id="12499" name="Google Shape;12499;p39"/>
          <p:cNvGrpSpPr/>
          <p:nvPr/>
        </p:nvGrpSpPr>
        <p:grpSpPr>
          <a:xfrm flipH="1">
            <a:off x="8077159" y="2659534"/>
            <a:ext cx="1015709" cy="890896"/>
            <a:chOff x="1246700" y="-52951"/>
            <a:chExt cx="794143" cy="696556"/>
          </a:xfrm>
        </p:grpSpPr>
        <p:sp>
          <p:nvSpPr>
            <p:cNvPr id="12500" name="Google Shape;12500;p39"/>
            <p:cNvSpPr/>
            <p:nvPr/>
          </p:nvSpPr>
          <p:spPr>
            <a:xfrm>
              <a:off x="1246700" y="-52951"/>
              <a:ext cx="794143" cy="696556"/>
            </a:xfrm>
            <a:custGeom>
              <a:avLst/>
              <a:gdLst/>
              <a:ahLst/>
              <a:cxnLst/>
              <a:rect l="l" t="t" r="r" b="b"/>
              <a:pathLst>
                <a:path w="11912" h="10449" extrusionOk="0">
                  <a:moveTo>
                    <a:pt x="7875" y="0"/>
                  </a:moveTo>
                  <a:cubicBezTo>
                    <a:pt x="7183" y="0"/>
                    <a:pt x="7281" y="2101"/>
                    <a:pt x="6181" y="2882"/>
                  </a:cubicBezTo>
                  <a:cubicBezTo>
                    <a:pt x="4970" y="3741"/>
                    <a:pt x="3814" y="3999"/>
                    <a:pt x="3689" y="5023"/>
                  </a:cubicBezTo>
                  <a:cubicBezTo>
                    <a:pt x="3564" y="6054"/>
                    <a:pt x="4705" y="6719"/>
                    <a:pt x="4705" y="6719"/>
                  </a:cubicBezTo>
                  <a:cubicBezTo>
                    <a:pt x="4705" y="6719"/>
                    <a:pt x="4063" y="6346"/>
                    <a:pt x="3400" y="6346"/>
                  </a:cubicBezTo>
                  <a:cubicBezTo>
                    <a:pt x="3029" y="6346"/>
                    <a:pt x="2651" y="6463"/>
                    <a:pt x="2376" y="6828"/>
                  </a:cubicBezTo>
                  <a:cubicBezTo>
                    <a:pt x="2274" y="6969"/>
                    <a:pt x="2196" y="7125"/>
                    <a:pt x="2134" y="7281"/>
                  </a:cubicBezTo>
                  <a:cubicBezTo>
                    <a:pt x="1955" y="7388"/>
                    <a:pt x="1776" y="7463"/>
                    <a:pt x="1586" y="7463"/>
                  </a:cubicBezTo>
                  <a:cubicBezTo>
                    <a:pt x="1568" y="7463"/>
                    <a:pt x="1550" y="7462"/>
                    <a:pt x="1532" y="7461"/>
                  </a:cubicBezTo>
                  <a:lnTo>
                    <a:pt x="1446" y="7438"/>
                  </a:lnTo>
                  <a:cubicBezTo>
                    <a:pt x="1290" y="7375"/>
                    <a:pt x="1118" y="7109"/>
                    <a:pt x="977" y="7016"/>
                  </a:cubicBezTo>
                  <a:cubicBezTo>
                    <a:pt x="858" y="6935"/>
                    <a:pt x="728" y="6891"/>
                    <a:pt x="604" y="6891"/>
                  </a:cubicBezTo>
                  <a:cubicBezTo>
                    <a:pt x="451" y="6891"/>
                    <a:pt x="307" y="6958"/>
                    <a:pt x="203" y="7109"/>
                  </a:cubicBezTo>
                  <a:cubicBezTo>
                    <a:pt x="0" y="7422"/>
                    <a:pt x="196" y="7766"/>
                    <a:pt x="508" y="7875"/>
                  </a:cubicBezTo>
                  <a:cubicBezTo>
                    <a:pt x="670" y="7936"/>
                    <a:pt x="840" y="7953"/>
                    <a:pt x="1012" y="7953"/>
                  </a:cubicBezTo>
                  <a:cubicBezTo>
                    <a:pt x="1214" y="7953"/>
                    <a:pt x="1419" y="7930"/>
                    <a:pt x="1618" y="7930"/>
                  </a:cubicBezTo>
                  <a:cubicBezTo>
                    <a:pt x="1696" y="7961"/>
                    <a:pt x="1774" y="8000"/>
                    <a:pt x="1837" y="8039"/>
                  </a:cubicBezTo>
                  <a:cubicBezTo>
                    <a:pt x="1938" y="8117"/>
                    <a:pt x="2001" y="8235"/>
                    <a:pt x="2048" y="8352"/>
                  </a:cubicBezTo>
                  <a:cubicBezTo>
                    <a:pt x="2212" y="9118"/>
                    <a:pt x="2899" y="9805"/>
                    <a:pt x="4306" y="9829"/>
                  </a:cubicBezTo>
                  <a:cubicBezTo>
                    <a:pt x="4443" y="9831"/>
                    <a:pt x="4576" y="9832"/>
                    <a:pt x="4705" y="9832"/>
                  </a:cubicBezTo>
                  <a:cubicBezTo>
                    <a:pt x="6831" y="9832"/>
                    <a:pt x="8018" y="9547"/>
                    <a:pt x="8018" y="9547"/>
                  </a:cubicBezTo>
                  <a:lnTo>
                    <a:pt x="8018" y="9547"/>
                  </a:lnTo>
                  <a:cubicBezTo>
                    <a:pt x="8018" y="9547"/>
                    <a:pt x="7244" y="9899"/>
                    <a:pt x="7658" y="10329"/>
                  </a:cubicBezTo>
                  <a:cubicBezTo>
                    <a:pt x="7738" y="10413"/>
                    <a:pt x="7806" y="10449"/>
                    <a:pt x="7868" y="10449"/>
                  </a:cubicBezTo>
                  <a:cubicBezTo>
                    <a:pt x="8122" y="10449"/>
                    <a:pt x="8277" y="9859"/>
                    <a:pt x="8729" y="9633"/>
                  </a:cubicBezTo>
                  <a:cubicBezTo>
                    <a:pt x="9284" y="9352"/>
                    <a:pt x="9628" y="9493"/>
                    <a:pt x="9823" y="9118"/>
                  </a:cubicBezTo>
                  <a:cubicBezTo>
                    <a:pt x="9846" y="9079"/>
                    <a:pt x="9862" y="9040"/>
                    <a:pt x="9870" y="9000"/>
                  </a:cubicBezTo>
                  <a:cubicBezTo>
                    <a:pt x="9989" y="8978"/>
                    <a:pt x="10111" y="8962"/>
                    <a:pt x="10222" y="8962"/>
                  </a:cubicBezTo>
                  <a:cubicBezTo>
                    <a:pt x="10454" y="8962"/>
                    <a:pt x="10641" y="9029"/>
                    <a:pt x="10667" y="9235"/>
                  </a:cubicBezTo>
                  <a:cubicBezTo>
                    <a:pt x="10667" y="9259"/>
                    <a:pt x="10686" y="9271"/>
                    <a:pt x="10706" y="9271"/>
                  </a:cubicBezTo>
                  <a:cubicBezTo>
                    <a:pt x="10731" y="9271"/>
                    <a:pt x="10757" y="9254"/>
                    <a:pt x="10753" y="9219"/>
                  </a:cubicBezTo>
                  <a:cubicBezTo>
                    <a:pt x="10722" y="9000"/>
                    <a:pt x="10518" y="8891"/>
                    <a:pt x="10300" y="8883"/>
                  </a:cubicBezTo>
                  <a:cubicBezTo>
                    <a:pt x="10175" y="8883"/>
                    <a:pt x="10026" y="8891"/>
                    <a:pt x="9893" y="8907"/>
                  </a:cubicBezTo>
                  <a:cubicBezTo>
                    <a:pt x="9901" y="8829"/>
                    <a:pt x="9893" y="8766"/>
                    <a:pt x="9862" y="8703"/>
                  </a:cubicBezTo>
                  <a:cubicBezTo>
                    <a:pt x="10051" y="8501"/>
                    <a:pt x="10296" y="8331"/>
                    <a:pt x="10539" y="8331"/>
                  </a:cubicBezTo>
                  <a:cubicBezTo>
                    <a:pt x="10587" y="8331"/>
                    <a:pt x="10635" y="8338"/>
                    <a:pt x="10683" y="8352"/>
                  </a:cubicBezTo>
                  <a:cubicBezTo>
                    <a:pt x="10686" y="8352"/>
                    <a:pt x="10688" y="8352"/>
                    <a:pt x="10691" y="8352"/>
                  </a:cubicBezTo>
                  <a:cubicBezTo>
                    <a:pt x="10749" y="8352"/>
                    <a:pt x="10781" y="8281"/>
                    <a:pt x="10722" y="8266"/>
                  </a:cubicBezTo>
                  <a:cubicBezTo>
                    <a:pt x="10661" y="8247"/>
                    <a:pt x="10601" y="8239"/>
                    <a:pt x="10540" y="8239"/>
                  </a:cubicBezTo>
                  <a:cubicBezTo>
                    <a:pt x="10273" y="8239"/>
                    <a:pt x="10013" y="8409"/>
                    <a:pt x="9815" y="8625"/>
                  </a:cubicBezTo>
                  <a:cubicBezTo>
                    <a:pt x="9773" y="8584"/>
                    <a:pt x="9718" y="8561"/>
                    <a:pt x="9655" y="8561"/>
                  </a:cubicBezTo>
                  <a:cubicBezTo>
                    <a:pt x="9612" y="8561"/>
                    <a:pt x="9566" y="8572"/>
                    <a:pt x="9518" y="8594"/>
                  </a:cubicBezTo>
                  <a:cubicBezTo>
                    <a:pt x="9518" y="8594"/>
                    <a:pt x="10378" y="7985"/>
                    <a:pt x="11112" y="5343"/>
                  </a:cubicBezTo>
                  <a:cubicBezTo>
                    <a:pt x="11796" y="2893"/>
                    <a:pt x="11911" y="1992"/>
                    <a:pt x="11382" y="1992"/>
                  </a:cubicBezTo>
                  <a:cubicBezTo>
                    <a:pt x="11343" y="1992"/>
                    <a:pt x="11300" y="1997"/>
                    <a:pt x="11253" y="2007"/>
                  </a:cubicBezTo>
                  <a:cubicBezTo>
                    <a:pt x="10573" y="2139"/>
                    <a:pt x="9581" y="3937"/>
                    <a:pt x="9581" y="3937"/>
                  </a:cubicBezTo>
                  <a:cubicBezTo>
                    <a:pt x="9581" y="3937"/>
                    <a:pt x="9081" y="577"/>
                    <a:pt x="8112" y="69"/>
                  </a:cubicBezTo>
                  <a:cubicBezTo>
                    <a:pt x="8023" y="22"/>
                    <a:pt x="7945" y="0"/>
                    <a:pt x="7875" y="0"/>
                  </a:cubicBezTo>
                  <a:close/>
                </a:path>
              </a:pathLst>
            </a:custGeom>
            <a:gradFill>
              <a:gsLst>
                <a:gs pos="0">
                  <a:schemeClr val="dk1"/>
                </a:gs>
                <a:gs pos="100000">
                  <a:schemeClr val="accent6"/>
                </a:gs>
              </a:gsLst>
              <a:lin ang="5400012" scaled="0"/>
            </a:gradFill>
            <a:ln>
              <a:noFill/>
            </a:ln>
          </p:spPr>
          <p:txBody>
            <a:bodyPr spcFirstLastPara="1" wrap="square" lIns="91425" tIns="91425" rIns="91425" bIns="91425" anchor="ctr" anchorCtr="0">
              <a:noAutofit/>
            </a:bodyPr>
            <a:lstStyle/>
            <a:p>
              <a:endParaRPr/>
            </a:p>
          </p:txBody>
        </p:sp>
        <p:sp>
          <p:nvSpPr>
            <p:cNvPr id="12501" name="Google Shape;12501;p39"/>
            <p:cNvSpPr/>
            <p:nvPr/>
          </p:nvSpPr>
          <p:spPr>
            <a:xfrm>
              <a:off x="1407172" y="-7754"/>
              <a:ext cx="455872" cy="589696"/>
            </a:xfrm>
            <a:custGeom>
              <a:avLst/>
              <a:gdLst/>
              <a:ahLst/>
              <a:cxnLst/>
              <a:rect l="l" t="t" r="r" b="b"/>
              <a:pathLst>
                <a:path w="6838" h="8846" extrusionOk="0">
                  <a:moveTo>
                    <a:pt x="6775" y="3673"/>
                  </a:moveTo>
                  <a:cubicBezTo>
                    <a:pt x="6838" y="4572"/>
                    <a:pt x="6814" y="5486"/>
                    <a:pt x="6760" y="6236"/>
                  </a:cubicBezTo>
                  <a:cubicBezTo>
                    <a:pt x="6720" y="5791"/>
                    <a:pt x="6635" y="5330"/>
                    <a:pt x="6517" y="4892"/>
                  </a:cubicBezTo>
                  <a:cubicBezTo>
                    <a:pt x="6502" y="4454"/>
                    <a:pt x="6619" y="4064"/>
                    <a:pt x="6775" y="3673"/>
                  </a:cubicBezTo>
                  <a:close/>
                  <a:moveTo>
                    <a:pt x="5259" y="875"/>
                  </a:moveTo>
                  <a:cubicBezTo>
                    <a:pt x="5267" y="985"/>
                    <a:pt x="5290" y="1094"/>
                    <a:pt x="5306" y="1196"/>
                  </a:cubicBezTo>
                  <a:cubicBezTo>
                    <a:pt x="5455" y="2016"/>
                    <a:pt x="5806" y="2759"/>
                    <a:pt x="6088" y="3532"/>
                  </a:cubicBezTo>
                  <a:cubicBezTo>
                    <a:pt x="6213" y="3876"/>
                    <a:pt x="6330" y="4220"/>
                    <a:pt x="6431" y="4579"/>
                  </a:cubicBezTo>
                  <a:cubicBezTo>
                    <a:pt x="6463" y="4189"/>
                    <a:pt x="6588" y="3814"/>
                    <a:pt x="6752" y="3446"/>
                  </a:cubicBezTo>
                  <a:cubicBezTo>
                    <a:pt x="6705" y="2868"/>
                    <a:pt x="6603" y="2298"/>
                    <a:pt x="6463" y="1782"/>
                  </a:cubicBezTo>
                  <a:cubicBezTo>
                    <a:pt x="5955" y="39"/>
                    <a:pt x="5759" y="0"/>
                    <a:pt x="5259" y="875"/>
                  </a:cubicBezTo>
                  <a:close/>
                  <a:moveTo>
                    <a:pt x="6580" y="5986"/>
                  </a:moveTo>
                  <a:cubicBezTo>
                    <a:pt x="6486" y="5251"/>
                    <a:pt x="6283" y="4517"/>
                    <a:pt x="6033" y="3829"/>
                  </a:cubicBezTo>
                  <a:cubicBezTo>
                    <a:pt x="5869" y="3610"/>
                    <a:pt x="5650" y="3423"/>
                    <a:pt x="5462" y="3274"/>
                  </a:cubicBezTo>
                  <a:cubicBezTo>
                    <a:pt x="5158" y="3032"/>
                    <a:pt x="4837" y="2805"/>
                    <a:pt x="4532" y="2563"/>
                  </a:cubicBezTo>
                  <a:cubicBezTo>
                    <a:pt x="4423" y="2485"/>
                    <a:pt x="4329" y="2399"/>
                    <a:pt x="4220" y="2313"/>
                  </a:cubicBezTo>
                  <a:cubicBezTo>
                    <a:pt x="4056" y="2454"/>
                    <a:pt x="3868" y="2587"/>
                    <a:pt x="3696" y="2704"/>
                  </a:cubicBezTo>
                  <a:cubicBezTo>
                    <a:pt x="3814" y="2946"/>
                    <a:pt x="3946" y="3188"/>
                    <a:pt x="4095" y="3415"/>
                  </a:cubicBezTo>
                  <a:cubicBezTo>
                    <a:pt x="4407" y="3892"/>
                    <a:pt x="4806" y="4267"/>
                    <a:pt x="5259" y="4603"/>
                  </a:cubicBezTo>
                  <a:cubicBezTo>
                    <a:pt x="5798" y="5009"/>
                    <a:pt x="6283" y="5431"/>
                    <a:pt x="6580" y="5986"/>
                  </a:cubicBezTo>
                  <a:close/>
                  <a:moveTo>
                    <a:pt x="5455" y="6252"/>
                  </a:moveTo>
                  <a:cubicBezTo>
                    <a:pt x="5814" y="6861"/>
                    <a:pt x="6127" y="7486"/>
                    <a:pt x="6291" y="8205"/>
                  </a:cubicBezTo>
                  <a:lnTo>
                    <a:pt x="6470" y="8096"/>
                  </a:lnTo>
                  <a:cubicBezTo>
                    <a:pt x="6635" y="7494"/>
                    <a:pt x="6666" y="6885"/>
                    <a:pt x="6619" y="6267"/>
                  </a:cubicBezTo>
                  <a:cubicBezTo>
                    <a:pt x="6306" y="5478"/>
                    <a:pt x="5611" y="5009"/>
                    <a:pt x="4947" y="4462"/>
                  </a:cubicBezTo>
                  <a:cubicBezTo>
                    <a:pt x="4368" y="3985"/>
                    <a:pt x="3970" y="3399"/>
                    <a:pt x="3649" y="2751"/>
                  </a:cubicBezTo>
                  <a:cubicBezTo>
                    <a:pt x="3626" y="2759"/>
                    <a:pt x="3610" y="2782"/>
                    <a:pt x="3587" y="2790"/>
                  </a:cubicBezTo>
                  <a:cubicBezTo>
                    <a:pt x="3774" y="3423"/>
                    <a:pt x="4079" y="4048"/>
                    <a:pt x="4446" y="4642"/>
                  </a:cubicBezTo>
                  <a:cubicBezTo>
                    <a:pt x="4728" y="5103"/>
                    <a:pt x="5040" y="5564"/>
                    <a:pt x="5330" y="6025"/>
                  </a:cubicBezTo>
                  <a:cubicBezTo>
                    <a:pt x="5376" y="6088"/>
                    <a:pt x="5423" y="6150"/>
                    <a:pt x="5462" y="6228"/>
                  </a:cubicBezTo>
                  <a:cubicBezTo>
                    <a:pt x="5455" y="6228"/>
                    <a:pt x="5455" y="6236"/>
                    <a:pt x="5455" y="6252"/>
                  </a:cubicBezTo>
                  <a:close/>
                  <a:moveTo>
                    <a:pt x="5728" y="3009"/>
                  </a:moveTo>
                  <a:cubicBezTo>
                    <a:pt x="5486" y="2384"/>
                    <a:pt x="5259" y="1727"/>
                    <a:pt x="5150" y="1071"/>
                  </a:cubicBezTo>
                  <a:cubicBezTo>
                    <a:pt x="5095" y="1180"/>
                    <a:pt x="5033" y="1290"/>
                    <a:pt x="4978" y="1399"/>
                  </a:cubicBezTo>
                  <a:cubicBezTo>
                    <a:pt x="4790" y="1743"/>
                    <a:pt x="4564" y="2016"/>
                    <a:pt x="4314" y="2243"/>
                  </a:cubicBezTo>
                  <a:cubicBezTo>
                    <a:pt x="4493" y="2407"/>
                    <a:pt x="4704" y="2563"/>
                    <a:pt x="4908" y="2720"/>
                  </a:cubicBezTo>
                  <a:cubicBezTo>
                    <a:pt x="5197" y="2938"/>
                    <a:pt x="5494" y="3149"/>
                    <a:pt x="5767" y="3392"/>
                  </a:cubicBezTo>
                  <a:cubicBezTo>
                    <a:pt x="5837" y="3454"/>
                    <a:pt x="5900" y="3524"/>
                    <a:pt x="5962" y="3587"/>
                  </a:cubicBezTo>
                  <a:close/>
                  <a:moveTo>
                    <a:pt x="3688" y="8135"/>
                  </a:moveTo>
                  <a:cubicBezTo>
                    <a:pt x="2657" y="8072"/>
                    <a:pt x="1563" y="8166"/>
                    <a:pt x="672" y="7674"/>
                  </a:cubicBezTo>
                  <a:cubicBezTo>
                    <a:pt x="477" y="7564"/>
                    <a:pt x="250" y="7424"/>
                    <a:pt x="8" y="7244"/>
                  </a:cubicBezTo>
                  <a:cubicBezTo>
                    <a:pt x="0" y="7986"/>
                    <a:pt x="414" y="8729"/>
                    <a:pt x="1414" y="8815"/>
                  </a:cubicBezTo>
                  <a:cubicBezTo>
                    <a:pt x="1688" y="8846"/>
                    <a:pt x="2110" y="8846"/>
                    <a:pt x="2579" y="8830"/>
                  </a:cubicBezTo>
                  <a:cubicBezTo>
                    <a:pt x="2813" y="8690"/>
                    <a:pt x="3032" y="8526"/>
                    <a:pt x="3267" y="8369"/>
                  </a:cubicBezTo>
                  <a:cubicBezTo>
                    <a:pt x="3384" y="8291"/>
                    <a:pt x="3532" y="8205"/>
                    <a:pt x="3688" y="8135"/>
                  </a:cubicBezTo>
                  <a:close/>
                  <a:moveTo>
                    <a:pt x="2766" y="8830"/>
                  </a:moveTo>
                  <a:cubicBezTo>
                    <a:pt x="3767" y="8799"/>
                    <a:pt x="4923" y="8713"/>
                    <a:pt x="5533" y="8658"/>
                  </a:cubicBezTo>
                  <a:cubicBezTo>
                    <a:pt x="5189" y="8416"/>
                    <a:pt x="4798" y="8291"/>
                    <a:pt x="4392" y="8213"/>
                  </a:cubicBezTo>
                  <a:cubicBezTo>
                    <a:pt x="4376" y="8221"/>
                    <a:pt x="4361" y="8221"/>
                    <a:pt x="4337" y="8213"/>
                  </a:cubicBezTo>
                  <a:cubicBezTo>
                    <a:pt x="4329" y="8197"/>
                    <a:pt x="4321" y="8197"/>
                    <a:pt x="4314" y="8190"/>
                  </a:cubicBezTo>
                  <a:cubicBezTo>
                    <a:pt x="4173" y="8174"/>
                    <a:pt x="4025" y="8151"/>
                    <a:pt x="3892" y="8143"/>
                  </a:cubicBezTo>
                  <a:cubicBezTo>
                    <a:pt x="3532" y="8221"/>
                    <a:pt x="3157" y="8541"/>
                    <a:pt x="2915" y="8721"/>
                  </a:cubicBezTo>
                  <a:cubicBezTo>
                    <a:pt x="2868" y="8760"/>
                    <a:pt x="2813" y="8799"/>
                    <a:pt x="2766" y="8830"/>
                  </a:cubicBezTo>
                  <a:close/>
                  <a:moveTo>
                    <a:pt x="3618" y="7986"/>
                  </a:moveTo>
                  <a:cubicBezTo>
                    <a:pt x="4392" y="8033"/>
                    <a:pt x="5142" y="8151"/>
                    <a:pt x="5744" y="8643"/>
                  </a:cubicBezTo>
                  <a:cubicBezTo>
                    <a:pt x="5861" y="8635"/>
                    <a:pt x="5939" y="8619"/>
                    <a:pt x="5939" y="8619"/>
                  </a:cubicBezTo>
                  <a:lnTo>
                    <a:pt x="6095" y="8330"/>
                  </a:lnTo>
                  <a:cubicBezTo>
                    <a:pt x="6080" y="8299"/>
                    <a:pt x="3970" y="6775"/>
                    <a:pt x="2368" y="6353"/>
                  </a:cubicBezTo>
                  <a:cubicBezTo>
                    <a:pt x="2008" y="6259"/>
                    <a:pt x="1704" y="6197"/>
                    <a:pt x="1438" y="6173"/>
                  </a:cubicBezTo>
                  <a:cubicBezTo>
                    <a:pt x="1446" y="6181"/>
                    <a:pt x="1446" y="6189"/>
                    <a:pt x="1461" y="6197"/>
                  </a:cubicBezTo>
                  <a:cubicBezTo>
                    <a:pt x="1711" y="6580"/>
                    <a:pt x="1993" y="6931"/>
                    <a:pt x="2329" y="7244"/>
                  </a:cubicBezTo>
                  <a:cubicBezTo>
                    <a:pt x="2688" y="7580"/>
                    <a:pt x="3102" y="7940"/>
                    <a:pt x="3610" y="7971"/>
                  </a:cubicBezTo>
                  <a:cubicBezTo>
                    <a:pt x="3610" y="7979"/>
                    <a:pt x="3618" y="7979"/>
                    <a:pt x="3618" y="7986"/>
                  </a:cubicBezTo>
                  <a:close/>
                  <a:moveTo>
                    <a:pt x="24" y="6978"/>
                  </a:moveTo>
                  <a:cubicBezTo>
                    <a:pt x="24" y="7010"/>
                    <a:pt x="8" y="7033"/>
                    <a:pt x="8" y="7057"/>
                  </a:cubicBezTo>
                  <a:cubicBezTo>
                    <a:pt x="414" y="7393"/>
                    <a:pt x="867" y="7666"/>
                    <a:pt x="1368" y="7783"/>
                  </a:cubicBezTo>
                  <a:cubicBezTo>
                    <a:pt x="1946" y="7916"/>
                    <a:pt x="2563" y="7940"/>
                    <a:pt x="3165" y="7955"/>
                  </a:cubicBezTo>
                  <a:cubicBezTo>
                    <a:pt x="2915" y="7861"/>
                    <a:pt x="2680" y="7682"/>
                    <a:pt x="2462" y="7510"/>
                  </a:cubicBezTo>
                  <a:cubicBezTo>
                    <a:pt x="2110" y="7205"/>
                    <a:pt x="1790" y="6861"/>
                    <a:pt x="1516" y="6478"/>
                  </a:cubicBezTo>
                  <a:cubicBezTo>
                    <a:pt x="1438" y="6377"/>
                    <a:pt x="1368" y="6267"/>
                    <a:pt x="1297" y="6158"/>
                  </a:cubicBezTo>
                  <a:cubicBezTo>
                    <a:pt x="469" y="6103"/>
                    <a:pt x="117" y="6377"/>
                    <a:pt x="24" y="6978"/>
                  </a:cubicBezTo>
                  <a:close/>
                  <a:moveTo>
                    <a:pt x="4822" y="5525"/>
                  </a:moveTo>
                  <a:cubicBezTo>
                    <a:pt x="4532" y="5087"/>
                    <a:pt x="4251" y="4657"/>
                    <a:pt x="4001" y="4196"/>
                  </a:cubicBezTo>
                  <a:cubicBezTo>
                    <a:pt x="3751" y="3767"/>
                    <a:pt x="3571" y="3321"/>
                    <a:pt x="3431" y="2868"/>
                  </a:cubicBezTo>
                  <a:cubicBezTo>
                    <a:pt x="2930" y="3173"/>
                    <a:pt x="2462" y="3423"/>
                    <a:pt x="2212" y="3814"/>
                  </a:cubicBezTo>
                  <a:cubicBezTo>
                    <a:pt x="2180" y="3860"/>
                    <a:pt x="2149" y="3915"/>
                    <a:pt x="2133" y="3954"/>
                  </a:cubicBezTo>
                  <a:cubicBezTo>
                    <a:pt x="2438" y="4275"/>
                    <a:pt x="2766" y="4556"/>
                    <a:pt x="3157" y="4783"/>
                  </a:cubicBezTo>
                  <a:cubicBezTo>
                    <a:pt x="3579" y="5025"/>
                    <a:pt x="4056" y="5103"/>
                    <a:pt x="4486" y="5322"/>
                  </a:cubicBezTo>
                  <a:cubicBezTo>
                    <a:pt x="4603" y="5376"/>
                    <a:pt x="4720" y="5447"/>
                    <a:pt x="4822" y="5525"/>
                  </a:cubicBezTo>
                  <a:close/>
                  <a:moveTo>
                    <a:pt x="2094" y="4040"/>
                  </a:moveTo>
                  <a:cubicBezTo>
                    <a:pt x="1774" y="4822"/>
                    <a:pt x="2282" y="5720"/>
                    <a:pt x="3032" y="6111"/>
                  </a:cubicBezTo>
                  <a:cubicBezTo>
                    <a:pt x="3728" y="6470"/>
                    <a:pt x="5533" y="7682"/>
                    <a:pt x="6111" y="8072"/>
                  </a:cubicBezTo>
                  <a:cubicBezTo>
                    <a:pt x="5884" y="7236"/>
                    <a:pt x="5455" y="6502"/>
                    <a:pt x="4993" y="5783"/>
                  </a:cubicBezTo>
                  <a:cubicBezTo>
                    <a:pt x="4783" y="5572"/>
                    <a:pt x="4525" y="5408"/>
                    <a:pt x="4235" y="5298"/>
                  </a:cubicBezTo>
                  <a:cubicBezTo>
                    <a:pt x="3790" y="5126"/>
                    <a:pt x="3352" y="5025"/>
                    <a:pt x="2954" y="4767"/>
                  </a:cubicBezTo>
                  <a:cubicBezTo>
                    <a:pt x="2634" y="4556"/>
                    <a:pt x="2344" y="4314"/>
                    <a:pt x="2094" y="4040"/>
                  </a:cubicBezTo>
                  <a:close/>
                </a:path>
              </a:pathLst>
            </a:custGeom>
            <a:gradFill>
              <a:gsLst>
                <a:gs pos="0">
                  <a:schemeClr val="accent1"/>
                </a:gs>
                <a:gs pos="100000">
                  <a:schemeClr val="lt1"/>
                </a:gs>
              </a:gsLst>
              <a:lin ang="5400012" scaled="0"/>
            </a:gradFill>
            <a:ln>
              <a:noFill/>
            </a:ln>
          </p:spPr>
          <p:txBody>
            <a:bodyPr spcFirstLastPara="1" wrap="square" lIns="91425" tIns="91425" rIns="91425" bIns="91425" anchor="ctr" anchorCtr="0">
              <a:noAutofit/>
            </a:bodyPr>
            <a:lstStyle/>
            <a:p>
              <a:endParaRPr/>
            </a:p>
          </p:txBody>
        </p:sp>
        <p:sp>
          <p:nvSpPr>
            <p:cNvPr id="12502" name="Google Shape;12502;p39"/>
            <p:cNvSpPr/>
            <p:nvPr/>
          </p:nvSpPr>
          <p:spPr>
            <a:xfrm>
              <a:off x="1868184" y="115171"/>
              <a:ext cx="145935" cy="389176"/>
            </a:xfrm>
            <a:custGeom>
              <a:avLst/>
              <a:gdLst/>
              <a:ahLst/>
              <a:cxnLst/>
              <a:rect l="l" t="t" r="r" b="b"/>
              <a:pathLst>
                <a:path w="2189" h="5838" extrusionOk="0">
                  <a:moveTo>
                    <a:pt x="524" y="2290"/>
                  </a:moveTo>
                  <a:cubicBezTo>
                    <a:pt x="509" y="2079"/>
                    <a:pt x="509" y="1868"/>
                    <a:pt x="524" y="1649"/>
                  </a:cubicBezTo>
                  <a:cubicBezTo>
                    <a:pt x="884" y="1032"/>
                    <a:pt x="1548" y="0"/>
                    <a:pt x="1861" y="47"/>
                  </a:cubicBezTo>
                  <a:lnTo>
                    <a:pt x="1861" y="47"/>
                  </a:lnTo>
                  <a:cubicBezTo>
                    <a:pt x="1618" y="571"/>
                    <a:pt x="1251" y="1055"/>
                    <a:pt x="1040" y="1602"/>
                  </a:cubicBezTo>
                  <a:cubicBezTo>
                    <a:pt x="821" y="2126"/>
                    <a:pt x="704" y="2673"/>
                    <a:pt x="618" y="3228"/>
                  </a:cubicBezTo>
                  <a:cubicBezTo>
                    <a:pt x="579" y="2923"/>
                    <a:pt x="532" y="2610"/>
                    <a:pt x="524" y="2290"/>
                  </a:cubicBezTo>
                  <a:close/>
                  <a:moveTo>
                    <a:pt x="1" y="5838"/>
                  </a:moveTo>
                  <a:cubicBezTo>
                    <a:pt x="1" y="5838"/>
                    <a:pt x="149" y="5658"/>
                    <a:pt x="352" y="5291"/>
                  </a:cubicBezTo>
                  <a:cubicBezTo>
                    <a:pt x="446" y="4728"/>
                    <a:pt x="501" y="4158"/>
                    <a:pt x="571" y="3595"/>
                  </a:cubicBezTo>
                  <a:cubicBezTo>
                    <a:pt x="532" y="3134"/>
                    <a:pt x="446" y="2681"/>
                    <a:pt x="423" y="2227"/>
                  </a:cubicBezTo>
                  <a:cubicBezTo>
                    <a:pt x="415" y="2087"/>
                    <a:pt x="415" y="1954"/>
                    <a:pt x="423" y="1821"/>
                  </a:cubicBezTo>
                  <a:cubicBezTo>
                    <a:pt x="329" y="1993"/>
                    <a:pt x="274" y="2087"/>
                    <a:pt x="274" y="2087"/>
                  </a:cubicBezTo>
                  <a:cubicBezTo>
                    <a:pt x="274" y="2087"/>
                    <a:pt x="181" y="4439"/>
                    <a:pt x="1" y="5838"/>
                  </a:cubicBezTo>
                  <a:close/>
                  <a:moveTo>
                    <a:pt x="1548" y="2204"/>
                  </a:moveTo>
                  <a:cubicBezTo>
                    <a:pt x="1939" y="907"/>
                    <a:pt x="2189" y="282"/>
                    <a:pt x="1986" y="94"/>
                  </a:cubicBezTo>
                  <a:cubicBezTo>
                    <a:pt x="1829" y="446"/>
                    <a:pt x="1634" y="782"/>
                    <a:pt x="1439" y="1133"/>
                  </a:cubicBezTo>
                  <a:cubicBezTo>
                    <a:pt x="1134" y="1680"/>
                    <a:pt x="962" y="2259"/>
                    <a:pt x="853" y="2853"/>
                  </a:cubicBezTo>
                  <a:cubicBezTo>
                    <a:pt x="993" y="2665"/>
                    <a:pt x="1157" y="2501"/>
                    <a:pt x="1321" y="2376"/>
                  </a:cubicBezTo>
                  <a:cubicBezTo>
                    <a:pt x="1368" y="2337"/>
                    <a:pt x="1462" y="2274"/>
                    <a:pt x="1548" y="2204"/>
                  </a:cubicBezTo>
                  <a:close/>
                  <a:moveTo>
                    <a:pt x="806" y="3087"/>
                  </a:moveTo>
                  <a:cubicBezTo>
                    <a:pt x="704" y="3681"/>
                    <a:pt x="649" y="4298"/>
                    <a:pt x="563" y="4900"/>
                  </a:cubicBezTo>
                  <a:cubicBezTo>
                    <a:pt x="814" y="4408"/>
                    <a:pt x="1110" y="3720"/>
                    <a:pt x="1353" y="2853"/>
                  </a:cubicBezTo>
                  <a:cubicBezTo>
                    <a:pt x="1400" y="2673"/>
                    <a:pt x="1447" y="2501"/>
                    <a:pt x="1501" y="2345"/>
                  </a:cubicBezTo>
                  <a:cubicBezTo>
                    <a:pt x="1236" y="2548"/>
                    <a:pt x="939" y="2782"/>
                    <a:pt x="806" y="3087"/>
                  </a:cubicBezTo>
                  <a:close/>
                </a:path>
              </a:pathLst>
            </a:custGeom>
            <a:gradFill>
              <a:gsLst>
                <a:gs pos="0">
                  <a:schemeClr val="accent1"/>
                </a:gs>
                <a:gs pos="100000">
                  <a:schemeClr val="lt1"/>
                </a:gs>
              </a:gsLst>
              <a:lin ang="5400012" scaled="0"/>
            </a:gradFill>
            <a:ln>
              <a:noFill/>
            </a:ln>
          </p:spPr>
          <p:txBody>
            <a:bodyPr spcFirstLastPara="1" wrap="square" lIns="91425" tIns="91425" rIns="91425" bIns="91425" anchor="ctr" anchorCtr="0">
              <a:noAutofit/>
            </a:bodyPr>
            <a:lstStyle/>
            <a:p>
              <a:endParaRPr/>
            </a:p>
          </p:txBody>
        </p:sp>
        <p:sp>
          <p:nvSpPr>
            <p:cNvPr id="12503" name="Google Shape;12503;p39"/>
            <p:cNvSpPr/>
            <p:nvPr/>
          </p:nvSpPr>
          <p:spPr>
            <a:xfrm>
              <a:off x="1608977" y="331556"/>
              <a:ext cx="21067" cy="15599"/>
            </a:xfrm>
            <a:custGeom>
              <a:avLst/>
              <a:gdLst/>
              <a:ahLst/>
              <a:cxnLst/>
              <a:rect l="l" t="t" r="r" b="b"/>
              <a:pathLst>
                <a:path w="316" h="234" extrusionOk="0">
                  <a:moveTo>
                    <a:pt x="144" y="0"/>
                  </a:moveTo>
                  <a:cubicBezTo>
                    <a:pt x="69" y="0"/>
                    <a:pt x="1" y="92"/>
                    <a:pt x="75" y="154"/>
                  </a:cubicBezTo>
                  <a:lnTo>
                    <a:pt x="130" y="208"/>
                  </a:lnTo>
                  <a:cubicBezTo>
                    <a:pt x="148" y="226"/>
                    <a:pt x="167" y="233"/>
                    <a:pt x="187" y="233"/>
                  </a:cubicBezTo>
                  <a:cubicBezTo>
                    <a:pt x="254" y="233"/>
                    <a:pt x="316" y="144"/>
                    <a:pt x="255" y="83"/>
                  </a:cubicBezTo>
                  <a:lnTo>
                    <a:pt x="200" y="21"/>
                  </a:lnTo>
                  <a:cubicBezTo>
                    <a:pt x="183" y="6"/>
                    <a:pt x="163" y="0"/>
                    <a:pt x="14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4" name="Google Shape;12504;p39"/>
            <p:cNvSpPr/>
            <p:nvPr/>
          </p:nvSpPr>
          <p:spPr>
            <a:xfrm>
              <a:off x="1792116" y="400084"/>
              <a:ext cx="15734" cy="12066"/>
            </a:xfrm>
            <a:custGeom>
              <a:avLst/>
              <a:gdLst/>
              <a:ahLst/>
              <a:cxnLst/>
              <a:rect l="l" t="t" r="r" b="b"/>
              <a:pathLst>
                <a:path w="236" h="181" extrusionOk="0">
                  <a:moveTo>
                    <a:pt x="118" y="1"/>
                  </a:moveTo>
                  <a:cubicBezTo>
                    <a:pt x="1" y="1"/>
                    <a:pt x="1"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5" name="Google Shape;12505;p39"/>
            <p:cNvSpPr/>
            <p:nvPr/>
          </p:nvSpPr>
          <p:spPr>
            <a:xfrm>
              <a:off x="1640045" y="245362"/>
              <a:ext cx="16734" cy="11533"/>
            </a:xfrm>
            <a:custGeom>
              <a:avLst/>
              <a:gdLst/>
              <a:ahLst/>
              <a:cxnLst/>
              <a:rect l="l" t="t" r="r" b="b"/>
              <a:pathLst>
                <a:path w="251" h="173" extrusionOk="0">
                  <a:moveTo>
                    <a:pt x="102" y="1"/>
                  </a:moveTo>
                  <a:cubicBezTo>
                    <a:pt x="0" y="1"/>
                    <a:pt x="0" y="173"/>
                    <a:pt x="102" y="173"/>
                  </a:cubicBezTo>
                  <a:lnTo>
                    <a:pt x="133" y="173"/>
                  </a:lnTo>
                  <a:cubicBezTo>
                    <a:pt x="250" y="173"/>
                    <a:pt x="250" y="1"/>
                    <a:pt x="1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6" name="Google Shape;12506;p39"/>
            <p:cNvSpPr/>
            <p:nvPr/>
          </p:nvSpPr>
          <p:spPr>
            <a:xfrm>
              <a:off x="1770782" y="233429"/>
              <a:ext cx="15667" cy="11999"/>
            </a:xfrm>
            <a:custGeom>
              <a:avLst/>
              <a:gdLst/>
              <a:ahLst/>
              <a:cxnLst/>
              <a:rect l="l" t="t" r="r" b="b"/>
              <a:pathLst>
                <a:path w="235" h="180" extrusionOk="0">
                  <a:moveTo>
                    <a:pt x="118" y="0"/>
                  </a:moveTo>
                  <a:cubicBezTo>
                    <a:pt x="1" y="0"/>
                    <a:pt x="1" y="180"/>
                    <a:pt x="118" y="180"/>
                  </a:cubicBezTo>
                  <a:cubicBezTo>
                    <a:pt x="235" y="180"/>
                    <a:pt x="235" y="0"/>
                    <a:pt x="11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7" name="Google Shape;12507;p39"/>
            <p:cNvSpPr/>
            <p:nvPr/>
          </p:nvSpPr>
          <p:spPr>
            <a:xfrm>
              <a:off x="1739514" y="113571"/>
              <a:ext cx="15734" cy="12066"/>
            </a:xfrm>
            <a:custGeom>
              <a:avLst/>
              <a:gdLst/>
              <a:ahLst/>
              <a:cxnLst/>
              <a:rect l="l" t="t" r="r" b="b"/>
              <a:pathLst>
                <a:path w="236" h="181" extrusionOk="0">
                  <a:moveTo>
                    <a:pt x="118" y="1"/>
                  </a:moveTo>
                  <a:cubicBezTo>
                    <a:pt x="3" y="1"/>
                    <a:pt x="1" y="181"/>
                    <a:pt x="111" y="181"/>
                  </a:cubicBezTo>
                  <a:cubicBezTo>
                    <a:pt x="113" y="181"/>
                    <a:pt x="116"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8" name="Google Shape;12508;p39"/>
            <p:cNvSpPr/>
            <p:nvPr/>
          </p:nvSpPr>
          <p:spPr>
            <a:xfrm>
              <a:off x="1804116" y="100039"/>
              <a:ext cx="15734" cy="12066"/>
            </a:xfrm>
            <a:custGeom>
              <a:avLst/>
              <a:gdLst/>
              <a:ahLst/>
              <a:cxnLst/>
              <a:rect l="l" t="t" r="r" b="b"/>
              <a:pathLst>
                <a:path w="236" h="181" extrusionOk="0">
                  <a:moveTo>
                    <a:pt x="118" y="1"/>
                  </a:moveTo>
                  <a:cubicBezTo>
                    <a:pt x="1" y="1"/>
                    <a:pt x="1" y="173"/>
                    <a:pt x="118" y="180"/>
                  </a:cubicBezTo>
                  <a:cubicBezTo>
                    <a:pt x="235" y="180"/>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9" name="Google Shape;12509;p39"/>
            <p:cNvSpPr/>
            <p:nvPr/>
          </p:nvSpPr>
          <p:spPr>
            <a:xfrm>
              <a:off x="1951053" y="227696"/>
              <a:ext cx="15667" cy="11999"/>
            </a:xfrm>
            <a:custGeom>
              <a:avLst/>
              <a:gdLst/>
              <a:ahLst/>
              <a:cxnLst/>
              <a:rect l="l" t="t" r="r" b="b"/>
              <a:pathLst>
                <a:path w="235" h="180" extrusionOk="0">
                  <a:moveTo>
                    <a:pt x="118" y="0"/>
                  </a:moveTo>
                  <a:cubicBezTo>
                    <a:pt x="0" y="0"/>
                    <a:pt x="0" y="180"/>
                    <a:pt x="118" y="180"/>
                  </a:cubicBezTo>
                  <a:cubicBezTo>
                    <a:pt x="235" y="180"/>
                    <a:pt x="235" y="0"/>
                    <a:pt x="11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0" name="Google Shape;12510;p39"/>
            <p:cNvSpPr/>
            <p:nvPr/>
          </p:nvSpPr>
          <p:spPr>
            <a:xfrm>
              <a:off x="1627511" y="478212"/>
              <a:ext cx="15734" cy="12066"/>
            </a:xfrm>
            <a:custGeom>
              <a:avLst/>
              <a:gdLst/>
              <a:ahLst/>
              <a:cxnLst/>
              <a:rect l="l" t="t" r="r" b="b"/>
              <a:pathLst>
                <a:path w="236" h="181" extrusionOk="0">
                  <a:moveTo>
                    <a:pt x="118" y="1"/>
                  </a:moveTo>
                  <a:cubicBezTo>
                    <a:pt x="1" y="1"/>
                    <a:pt x="8"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1" name="Google Shape;12511;p39"/>
            <p:cNvSpPr/>
            <p:nvPr/>
          </p:nvSpPr>
          <p:spPr>
            <a:xfrm>
              <a:off x="1502508" y="453081"/>
              <a:ext cx="11533" cy="13866"/>
            </a:xfrm>
            <a:custGeom>
              <a:avLst/>
              <a:gdLst/>
              <a:ahLst/>
              <a:cxnLst/>
              <a:rect l="l" t="t" r="r" b="b"/>
              <a:pathLst>
                <a:path w="173" h="208" extrusionOk="0">
                  <a:moveTo>
                    <a:pt x="86" y="1"/>
                  </a:moveTo>
                  <a:cubicBezTo>
                    <a:pt x="43" y="1"/>
                    <a:pt x="0" y="30"/>
                    <a:pt x="0" y="89"/>
                  </a:cubicBezTo>
                  <a:lnTo>
                    <a:pt x="0" y="120"/>
                  </a:lnTo>
                  <a:cubicBezTo>
                    <a:pt x="0" y="179"/>
                    <a:pt x="43" y="208"/>
                    <a:pt x="86" y="208"/>
                  </a:cubicBezTo>
                  <a:cubicBezTo>
                    <a:pt x="129" y="208"/>
                    <a:pt x="172" y="179"/>
                    <a:pt x="172" y="120"/>
                  </a:cubicBezTo>
                  <a:lnTo>
                    <a:pt x="172" y="89"/>
                  </a:lnTo>
                  <a:cubicBezTo>
                    <a:pt x="172" y="30"/>
                    <a:pt x="129" y="1"/>
                    <a:pt x="8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2" name="Google Shape;12512;p39"/>
            <p:cNvSpPr/>
            <p:nvPr/>
          </p:nvSpPr>
          <p:spPr>
            <a:xfrm>
              <a:off x="1506108" y="547008"/>
              <a:ext cx="17800" cy="11533"/>
            </a:xfrm>
            <a:custGeom>
              <a:avLst/>
              <a:gdLst/>
              <a:ahLst/>
              <a:cxnLst/>
              <a:rect l="l" t="t" r="r" b="b"/>
              <a:pathLst>
                <a:path w="267" h="173" extrusionOk="0">
                  <a:moveTo>
                    <a:pt x="118" y="0"/>
                  </a:moveTo>
                  <a:cubicBezTo>
                    <a:pt x="1" y="0"/>
                    <a:pt x="1" y="172"/>
                    <a:pt x="118" y="172"/>
                  </a:cubicBezTo>
                  <a:lnTo>
                    <a:pt x="149" y="172"/>
                  </a:lnTo>
                  <a:cubicBezTo>
                    <a:pt x="267" y="172"/>
                    <a:pt x="267" y="0"/>
                    <a:pt x="14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3" name="Google Shape;12513;p39"/>
            <p:cNvSpPr/>
            <p:nvPr/>
          </p:nvSpPr>
          <p:spPr>
            <a:xfrm>
              <a:off x="1682713" y="564206"/>
              <a:ext cx="15200" cy="12066"/>
            </a:xfrm>
            <a:custGeom>
              <a:avLst/>
              <a:gdLst/>
              <a:ahLst/>
              <a:cxnLst/>
              <a:rect l="l" t="t" r="r" b="b"/>
              <a:pathLst>
                <a:path w="228" h="181" extrusionOk="0">
                  <a:moveTo>
                    <a:pt x="110" y="0"/>
                  </a:moveTo>
                  <a:cubicBezTo>
                    <a:pt x="3" y="0"/>
                    <a:pt x="1" y="180"/>
                    <a:pt x="104" y="180"/>
                  </a:cubicBezTo>
                  <a:cubicBezTo>
                    <a:pt x="106" y="180"/>
                    <a:pt x="108" y="180"/>
                    <a:pt x="110" y="180"/>
                  </a:cubicBezTo>
                  <a:cubicBezTo>
                    <a:pt x="228" y="180"/>
                    <a:pt x="228" y="0"/>
                    <a:pt x="11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pic>
        <p:nvPicPr>
          <p:cNvPr id="12514" name="Google Shape;12514;p39"/>
          <p:cNvPicPr preferRelativeResize="0"/>
          <p:nvPr/>
        </p:nvPicPr>
        <p:blipFill>
          <a:blip r:embed="rId3">
            <a:alphaModFix amt="70000"/>
          </a:blip>
          <a:stretch>
            <a:fillRect/>
          </a:stretch>
        </p:blipFill>
        <p:spPr>
          <a:xfrm>
            <a:off x="8252623" y="2362768"/>
            <a:ext cx="1198874" cy="1198874"/>
          </a:xfrm>
          <a:prstGeom prst="rect">
            <a:avLst/>
          </a:prstGeom>
          <a:noFill/>
          <a:ln>
            <a:noFill/>
          </a:ln>
        </p:spPr>
      </p:pic>
      <p:pic>
        <p:nvPicPr>
          <p:cNvPr id="12515" name="Google Shape;12515;p39"/>
          <p:cNvPicPr preferRelativeResize="0"/>
          <p:nvPr/>
        </p:nvPicPr>
        <p:blipFill>
          <a:blip r:embed="rId4">
            <a:alphaModFix amt="70000"/>
          </a:blip>
          <a:stretch>
            <a:fillRect/>
          </a:stretch>
        </p:blipFill>
        <p:spPr>
          <a:xfrm>
            <a:off x="66176" y="4086546"/>
            <a:ext cx="827723" cy="780085"/>
          </a:xfrm>
          <a:prstGeom prst="rect">
            <a:avLst/>
          </a:prstGeom>
          <a:noFill/>
          <a:ln>
            <a:noFill/>
          </a:ln>
        </p:spPr>
      </p:pic>
      <p:pic>
        <p:nvPicPr>
          <p:cNvPr id="4" name="Picture 3"/>
          <p:cNvPicPr>
            <a:picLocks noChangeAspect="1"/>
          </p:cNvPicPr>
          <p:nvPr/>
        </p:nvPicPr>
        <p:blipFill rotWithShape="1">
          <a:blip r:embed="rId5"/>
          <a:srcRect l="5893" r="1451"/>
          <a:stretch/>
        </p:blipFill>
        <p:spPr>
          <a:xfrm>
            <a:off x="245556" y="766981"/>
            <a:ext cx="4483111" cy="3794367"/>
          </a:xfrm>
          <a:prstGeom prst="rect">
            <a:avLst/>
          </a:prstGeom>
        </p:spPr>
      </p:pic>
      <p:sp>
        <p:nvSpPr>
          <p:cNvPr id="2" name="Rectangle 1"/>
          <p:cNvSpPr/>
          <p:nvPr/>
        </p:nvSpPr>
        <p:spPr>
          <a:xfrm>
            <a:off x="4500133" y="583517"/>
            <a:ext cx="4042273" cy="342657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50000"/>
              </a:lnSpc>
            </a:pPr>
            <a:r>
              <a:rPr lang="en-US" sz="1200" b="1" dirty="0">
                <a:solidFill>
                  <a:srgbClr val="63C6E0">
                    <a:lumMod val="50000"/>
                  </a:srgbClr>
                </a:solidFill>
                <a:latin typeface="Segoe Print" panose="02000600000000000000" pitchFamily="2" charset="0"/>
                <a:ea typeface="Calibri" panose="020F0502020204030204" pitchFamily="34" charset="0"/>
                <a:cs typeface="Arial" panose="020B0604020202020204" pitchFamily="34" charset="0"/>
              </a:rPr>
              <a:t>1. What does the little girl </a:t>
            </a:r>
            <a:r>
              <a:rPr lang="en-US" sz="1200" b="1" dirty="0">
                <a:solidFill>
                  <a:srgbClr val="63C6E0">
                    <a:lumMod val="50000"/>
                  </a:srgb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do</a:t>
            </a:r>
            <a:r>
              <a:rPr lang="en-US" sz="1200" b="1" dirty="0">
                <a:solidFill>
                  <a:srgbClr val="63C6E0">
                    <a:lumMod val="50000"/>
                  </a:srgbClr>
                </a:solidFill>
                <a:latin typeface="Segoe Print" panose="02000600000000000000" pitchFamily="2" charset="0"/>
                <a:ea typeface="Calibri" panose="020F0502020204030204" pitchFamily="34" charset="0"/>
                <a:cs typeface="Arial" panose="020B0604020202020204" pitchFamily="34" charset="0"/>
              </a:rPr>
              <a:t> after John tells her about the stone soup?</a:t>
            </a:r>
          </a:p>
          <a:p>
            <a:pPr>
              <a:lnSpc>
                <a:spcPct val="150000"/>
              </a:lnSpc>
            </a:pPr>
            <a:r>
              <a:rPr lang="en-US" sz="1200" b="1" dirty="0">
                <a:solidFill>
                  <a:srgbClr val="FF8700"/>
                </a:solidFill>
                <a:latin typeface="Segoe Print" panose="02000600000000000000" pitchFamily="2" charset="0"/>
                <a:ea typeface="Calibri" panose="020F0502020204030204" pitchFamily="34" charset="0"/>
                <a:cs typeface="Arial" panose="020B0604020202020204" pitchFamily="34" charset="0"/>
              </a:rPr>
              <a:t>2. What does the little girl </a:t>
            </a:r>
            <a:r>
              <a:rPr lang="en-US" sz="1200" b="1" dirty="0">
                <a:solidFill>
                  <a:srgbClr val="FF8700"/>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see</a:t>
            </a:r>
            <a:r>
              <a:rPr lang="en-US" sz="1200" b="1" dirty="0">
                <a:solidFill>
                  <a:srgbClr val="FF8700"/>
                </a:solidFill>
                <a:latin typeface="Segoe Print" panose="02000600000000000000" pitchFamily="2" charset="0"/>
                <a:ea typeface="Calibri" panose="020F0502020204030204" pitchFamily="34" charset="0"/>
                <a:cs typeface="Arial" panose="020B0604020202020204" pitchFamily="34" charset="0"/>
              </a:rPr>
              <a:t> when she </a:t>
            </a:r>
            <a:r>
              <a:rPr lang="en-US" sz="1200" b="1" dirty="0">
                <a:solidFill>
                  <a:srgbClr val="FF8700"/>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peeks</a:t>
            </a:r>
            <a:r>
              <a:rPr lang="en-US" sz="1200" b="1" dirty="0">
                <a:solidFill>
                  <a:srgbClr val="FF8700"/>
                </a:solidFill>
                <a:latin typeface="Segoe Print" panose="02000600000000000000" pitchFamily="2" charset="0"/>
                <a:ea typeface="Calibri" panose="020F0502020204030204" pitchFamily="34" charset="0"/>
                <a:cs typeface="Arial" panose="020B0604020202020204" pitchFamily="34" charset="0"/>
              </a:rPr>
              <a:t> into the pot of water?</a:t>
            </a:r>
          </a:p>
          <a:p>
            <a:pPr>
              <a:lnSpc>
                <a:spcPct val="150000"/>
              </a:lnSpc>
            </a:pPr>
            <a:r>
              <a:rPr lang="en-US" sz="1200" b="1" dirty="0">
                <a:solidFill>
                  <a:srgbClr val="36A221"/>
                </a:solidFill>
                <a:latin typeface="Segoe Print" panose="02000600000000000000" pitchFamily="2" charset="0"/>
                <a:ea typeface="Calibri" panose="020F0502020204030204" pitchFamily="34" charset="0"/>
                <a:cs typeface="Arial" panose="020B0604020202020204" pitchFamily="34" charset="0"/>
              </a:rPr>
              <a:t>3. What does the little girl</a:t>
            </a:r>
            <a:r>
              <a:rPr lang="en-US" sz="1200" b="1" dirty="0">
                <a:solidFill>
                  <a:srgbClr val="36A221"/>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 offer to add </a:t>
            </a:r>
            <a:r>
              <a:rPr lang="en-US" sz="1200" b="1" dirty="0">
                <a:solidFill>
                  <a:srgbClr val="36A221"/>
                </a:solidFill>
                <a:latin typeface="Segoe Print" panose="02000600000000000000" pitchFamily="2" charset="0"/>
                <a:ea typeface="Calibri" panose="020F0502020204030204" pitchFamily="34" charset="0"/>
                <a:cs typeface="Arial" panose="020B0604020202020204" pitchFamily="34" charset="0"/>
              </a:rPr>
              <a:t>to the stone soup?</a:t>
            </a:r>
          </a:p>
          <a:p>
            <a:pPr>
              <a:lnSpc>
                <a:spcPct val="150000"/>
              </a:lnSpc>
            </a:pPr>
            <a:r>
              <a:rPr lang="en-US" sz="1200" b="1" dirty="0">
                <a:solidFill>
                  <a:srgbClr val="7030A0"/>
                </a:solidFill>
                <a:latin typeface="Segoe Print" panose="02000600000000000000" pitchFamily="2" charset="0"/>
                <a:ea typeface="Calibri" panose="020F0502020204030204" pitchFamily="34" charset="0"/>
                <a:cs typeface="Arial" panose="020B0604020202020204" pitchFamily="34" charset="0"/>
              </a:rPr>
              <a:t>4. How does John </a:t>
            </a:r>
            <a:r>
              <a:rPr lang="en-US" sz="1200" b="1" dirty="0">
                <a:solidFill>
                  <a:srgbClr val="7030A0"/>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feel</a:t>
            </a:r>
            <a:r>
              <a:rPr lang="en-US" sz="1200" b="1" dirty="0">
                <a:solidFill>
                  <a:srgbClr val="7030A0"/>
                </a:solidFill>
                <a:latin typeface="Segoe Print" panose="02000600000000000000" pitchFamily="2" charset="0"/>
                <a:ea typeface="Calibri" panose="020F0502020204030204" pitchFamily="34" charset="0"/>
                <a:cs typeface="Arial" panose="020B0604020202020204" pitchFamily="34" charset="0"/>
              </a:rPr>
              <a:t> about adding potatoes to the stone soup?</a:t>
            </a:r>
          </a:p>
          <a:p>
            <a:pPr>
              <a:lnSpc>
                <a:spcPct val="150000"/>
              </a:lnSpc>
            </a:pPr>
            <a:r>
              <a:rPr lang="en-US" sz="1200" b="1" dirty="0">
                <a:solidFill>
                  <a:srgbClr val="FDD642">
                    <a:lumMod val="50000"/>
                  </a:srgbClr>
                </a:solidFill>
                <a:latin typeface="Segoe Print" panose="02000600000000000000" pitchFamily="2" charset="0"/>
                <a:ea typeface="Calibri" panose="020F0502020204030204" pitchFamily="34" charset="0"/>
                <a:cs typeface="Arial" panose="020B0604020202020204" pitchFamily="34" charset="0"/>
              </a:rPr>
              <a:t>5. What do you think </a:t>
            </a:r>
            <a:r>
              <a:rPr lang="en-US" sz="1200" b="1" dirty="0">
                <a:solidFill>
                  <a:srgbClr val="FDD642">
                    <a:lumMod val="50000"/>
                  </a:srgb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will happen next </a:t>
            </a:r>
            <a:r>
              <a:rPr lang="en-US" sz="1200" b="1" dirty="0">
                <a:solidFill>
                  <a:srgbClr val="FDD642">
                    <a:lumMod val="50000"/>
                  </a:srgbClr>
                </a:solidFill>
                <a:latin typeface="Segoe Print" panose="02000600000000000000" pitchFamily="2" charset="0"/>
                <a:ea typeface="Calibri" panose="020F0502020204030204" pitchFamily="34" charset="0"/>
                <a:cs typeface="Arial" panose="020B0604020202020204" pitchFamily="34" charset="0"/>
              </a:rPr>
              <a:t>in the story after they add the potatoes?</a:t>
            </a:r>
          </a:p>
          <a:p>
            <a:pPr>
              <a:spcAft>
                <a:spcPts val="800"/>
              </a:spcAft>
            </a:pPr>
            <a:r>
              <a:rPr lang="en-US" sz="1200" b="1" dirty="0">
                <a:solidFill>
                  <a:srgbClr val="FFFFFF">
                    <a:lumMod val="50000"/>
                  </a:srgbClr>
                </a:solidFill>
                <a:latin typeface="Segoe Print" panose="02000600000000000000" pitchFamily="2" charset="0"/>
                <a:ea typeface="Calibri" panose="020F0502020204030204" pitchFamily="34" charset="0"/>
                <a:cs typeface="Arial" panose="020B0604020202020204" pitchFamily="34" charset="0"/>
              </a:rPr>
              <a:t>6. What do the following pronouns refer to?  </a:t>
            </a:r>
          </a:p>
          <a:p>
            <a:pPr>
              <a:spcAft>
                <a:spcPts val="800"/>
              </a:spcAft>
            </a:pPr>
            <a:r>
              <a:rPr lang="en-US" b="1" u="sng" dirty="0">
                <a:solidFill>
                  <a:srgbClr val="FFFFFF">
                    <a:lumMod val="50000"/>
                  </a:srgb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her</a:t>
            </a:r>
            <a:r>
              <a:rPr lang="en-US" sz="1100" b="1" dirty="0">
                <a:solidFill>
                  <a:srgbClr val="FFFFFF">
                    <a:lumMod val="50000"/>
                  </a:srgbClr>
                </a:solidFill>
                <a:latin typeface="Segoe Print" panose="02000600000000000000" pitchFamily="2" charset="0"/>
                <a:ea typeface="Calibri" panose="020F0502020204030204" pitchFamily="34" charset="0"/>
                <a:cs typeface="Arial" panose="020B0604020202020204" pitchFamily="34" charset="0"/>
              </a:rPr>
              <a:t> </a:t>
            </a:r>
            <a:r>
              <a:rPr lang="en-US" sz="1200" b="1" dirty="0">
                <a:solidFill>
                  <a:srgbClr val="FFFFFF">
                    <a:lumMod val="50000"/>
                  </a:srgbClr>
                </a:solidFill>
                <a:latin typeface="Segoe Print" panose="02000600000000000000" pitchFamily="2" charset="0"/>
                <a:ea typeface="Calibri" panose="020F0502020204030204" pitchFamily="34" charset="0"/>
                <a:cs typeface="Arial" panose="020B0604020202020204" pitchFamily="34" charset="0"/>
              </a:rPr>
              <a:t>(line 3), </a:t>
            </a:r>
            <a:r>
              <a:rPr lang="en-US" b="1" u="sng" dirty="0">
                <a:solidFill>
                  <a:srgbClr val="FFFFFF">
                    <a:lumMod val="50000"/>
                  </a:srgb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it</a:t>
            </a:r>
            <a:r>
              <a:rPr lang="en-US" sz="1100" b="1" dirty="0">
                <a:solidFill>
                  <a:srgbClr val="FFFFFF">
                    <a:lumMod val="50000"/>
                  </a:srgbClr>
                </a:solidFill>
                <a:latin typeface="Segoe Print" panose="02000600000000000000" pitchFamily="2" charset="0"/>
                <a:ea typeface="Calibri" panose="020F0502020204030204" pitchFamily="34" charset="0"/>
                <a:cs typeface="Arial" panose="020B0604020202020204" pitchFamily="34" charset="0"/>
              </a:rPr>
              <a:t> </a:t>
            </a:r>
            <a:r>
              <a:rPr lang="en-US" sz="1200" b="1" dirty="0">
                <a:solidFill>
                  <a:srgbClr val="FFFFFF">
                    <a:lumMod val="50000"/>
                  </a:srgbClr>
                </a:solidFill>
                <a:latin typeface="Segoe Print" panose="02000600000000000000" pitchFamily="2" charset="0"/>
                <a:ea typeface="Calibri" panose="020F0502020204030204" pitchFamily="34" charset="0"/>
                <a:cs typeface="Arial" panose="020B0604020202020204" pitchFamily="34" charset="0"/>
              </a:rPr>
              <a:t>(line 4), </a:t>
            </a:r>
            <a:r>
              <a:rPr lang="en-US" b="1" u="sng" dirty="0">
                <a:solidFill>
                  <a:srgbClr val="FFFFFF">
                    <a:lumMod val="50000"/>
                  </a:srgb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them</a:t>
            </a:r>
            <a:r>
              <a:rPr lang="en-US" sz="1100" b="1" dirty="0">
                <a:solidFill>
                  <a:srgbClr val="FFFFFF">
                    <a:lumMod val="50000"/>
                  </a:srgbClr>
                </a:solidFill>
                <a:latin typeface="Segoe Print" panose="02000600000000000000" pitchFamily="2" charset="0"/>
                <a:ea typeface="Calibri" panose="020F0502020204030204" pitchFamily="34" charset="0"/>
                <a:cs typeface="Arial" panose="020B0604020202020204" pitchFamily="34" charset="0"/>
              </a:rPr>
              <a:t> </a:t>
            </a:r>
            <a:r>
              <a:rPr lang="en-US" sz="1200" b="1" dirty="0">
                <a:solidFill>
                  <a:srgbClr val="FFFFFF">
                    <a:lumMod val="50000"/>
                  </a:srgbClr>
                </a:solidFill>
                <a:latin typeface="Segoe Print" panose="02000600000000000000" pitchFamily="2" charset="0"/>
                <a:ea typeface="Calibri" panose="020F0502020204030204" pitchFamily="34" charset="0"/>
                <a:cs typeface="Arial" panose="020B0604020202020204" pitchFamily="34" charset="0"/>
              </a:rPr>
              <a:t>(line 13)</a:t>
            </a:r>
          </a:p>
        </p:txBody>
      </p:sp>
      <p:sp>
        <p:nvSpPr>
          <p:cNvPr id="37" name="Rectangle 36"/>
          <p:cNvSpPr/>
          <p:nvPr/>
        </p:nvSpPr>
        <p:spPr>
          <a:xfrm>
            <a:off x="141366" y="103751"/>
            <a:ext cx="5319085" cy="523220"/>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en-US" sz="2800" b="1" dirty="0">
                <a:ln w="12700">
                  <a:solidFill>
                    <a:srgbClr val="63C6E0">
                      <a:lumMod val="50000"/>
                    </a:srgbClr>
                  </a:solidFill>
                  <a:prstDash val="solid"/>
                </a:ln>
                <a:pattFill prst="narHorz">
                  <a:fgClr>
                    <a:srgbClr val="63C6E0"/>
                  </a:fgClr>
                  <a:bgClr>
                    <a:srgbClr val="63C6E0">
                      <a:lumMod val="40000"/>
                      <a:lumOff val="60000"/>
                    </a:srgbClr>
                  </a:bgClr>
                </a:pattFill>
                <a:effectLst>
                  <a:innerShdw blurRad="177800">
                    <a:srgbClr val="63C6E0">
                      <a:lumMod val="50000"/>
                    </a:srgbClr>
                  </a:innerShdw>
                </a:effectLst>
              </a:rPr>
              <a:t>Discussion Questions on p.30</a:t>
            </a:r>
          </a:p>
        </p:txBody>
      </p:sp>
      <p:pic>
        <p:nvPicPr>
          <p:cNvPr id="36" name="Picture 3" descr="Image result for kagan structures clipart | Gravity activities - Clip Art  Librar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15775" y="3306750"/>
            <a:ext cx="1688068" cy="168806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p:cNvPicPr>
            <a:picLocks noChangeAspect="1"/>
          </p:cNvPicPr>
          <p:nvPr/>
        </p:nvPicPr>
        <p:blipFill>
          <a:blip r:embed="rId7"/>
          <a:stretch>
            <a:fillRect/>
          </a:stretch>
        </p:blipFill>
        <p:spPr>
          <a:xfrm>
            <a:off x="6941980" y="4024200"/>
            <a:ext cx="652281" cy="655432"/>
          </a:xfrm>
          <a:prstGeom prst="rect">
            <a:avLst/>
          </a:prstGeom>
        </p:spPr>
      </p:pic>
    </p:spTree>
    <p:extLst>
      <p:ext uri="{BB962C8B-B14F-4D97-AF65-F5344CB8AC3E}">
        <p14:creationId xmlns:p14="http://schemas.microsoft.com/office/powerpoint/2010/main" val="1217249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461"/>
        <p:cNvGrpSpPr/>
        <p:nvPr/>
      </p:nvGrpSpPr>
      <p:grpSpPr>
        <a:xfrm>
          <a:off x="0" y="0"/>
          <a:ext cx="0" cy="0"/>
          <a:chOff x="0" y="0"/>
          <a:chExt cx="0" cy="0"/>
        </a:xfrm>
      </p:grpSpPr>
      <p:sp>
        <p:nvSpPr>
          <p:cNvPr id="12464" name="Google Shape;12464;p39"/>
          <p:cNvSpPr/>
          <p:nvPr/>
        </p:nvSpPr>
        <p:spPr>
          <a:xfrm>
            <a:off x="13" y="4723191"/>
            <a:ext cx="9144189" cy="171483"/>
          </a:xfrm>
          <a:custGeom>
            <a:avLst/>
            <a:gdLst/>
            <a:ahLst/>
            <a:cxnLst/>
            <a:rect l="l" t="t" r="r" b="b"/>
            <a:pathLst>
              <a:path w="284644" h="5338" extrusionOk="0">
                <a:moveTo>
                  <a:pt x="0" y="1"/>
                </a:moveTo>
                <a:lnTo>
                  <a:pt x="0" y="5338"/>
                </a:lnTo>
                <a:lnTo>
                  <a:pt x="284643" y="5338"/>
                </a:lnTo>
                <a:lnTo>
                  <a:pt x="284643" y="1"/>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12465" name="Google Shape;12465;p39"/>
          <p:cNvSpPr/>
          <p:nvPr/>
        </p:nvSpPr>
        <p:spPr>
          <a:xfrm>
            <a:off x="25" y="4594800"/>
            <a:ext cx="9144189" cy="128423"/>
          </a:xfrm>
          <a:custGeom>
            <a:avLst/>
            <a:gdLst/>
            <a:ahLst/>
            <a:cxnLst/>
            <a:rect l="l" t="t" r="r" b="b"/>
            <a:pathLst>
              <a:path w="284644" h="4191" extrusionOk="0">
                <a:moveTo>
                  <a:pt x="0" y="0"/>
                </a:moveTo>
                <a:lnTo>
                  <a:pt x="0" y="4191"/>
                </a:lnTo>
                <a:lnTo>
                  <a:pt x="284643" y="4191"/>
                </a:lnTo>
                <a:lnTo>
                  <a:pt x="284643" y="0"/>
                </a:lnTo>
                <a:close/>
              </a:path>
            </a:pathLst>
          </a:custGeom>
          <a:solidFill>
            <a:srgbClr val="FFFFFF">
              <a:alpha val="35250"/>
            </a:srgbClr>
          </a:solidFill>
          <a:ln>
            <a:noFill/>
          </a:ln>
        </p:spPr>
        <p:txBody>
          <a:bodyPr spcFirstLastPara="1" wrap="square" lIns="91425" tIns="91425" rIns="91425" bIns="91425" anchor="ctr" anchorCtr="0">
            <a:noAutofit/>
          </a:bodyPr>
          <a:lstStyle/>
          <a:p>
            <a:endParaRPr/>
          </a:p>
        </p:txBody>
      </p:sp>
      <p:grpSp>
        <p:nvGrpSpPr>
          <p:cNvPr id="12475" name="Google Shape;12475;p39"/>
          <p:cNvGrpSpPr/>
          <p:nvPr/>
        </p:nvGrpSpPr>
        <p:grpSpPr>
          <a:xfrm rot="175696">
            <a:off x="377484" y="4366805"/>
            <a:ext cx="389226" cy="409996"/>
            <a:chOff x="9310391" y="2486565"/>
            <a:chExt cx="261975" cy="275936"/>
          </a:xfrm>
        </p:grpSpPr>
        <p:sp>
          <p:nvSpPr>
            <p:cNvPr id="12476" name="Google Shape;12476;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77" name="Google Shape;12477;p39"/>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2478" name="Google Shape;12478;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endParaRPr/>
            </a:p>
          </p:txBody>
        </p:sp>
      </p:grpSp>
      <p:grpSp>
        <p:nvGrpSpPr>
          <p:cNvPr id="12479" name="Google Shape;12479;p39"/>
          <p:cNvGrpSpPr/>
          <p:nvPr/>
        </p:nvGrpSpPr>
        <p:grpSpPr>
          <a:xfrm rot="5400000">
            <a:off x="6500171" y="73995"/>
            <a:ext cx="388902" cy="409654"/>
            <a:chOff x="9310391" y="2486565"/>
            <a:chExt cx="261975" cy="275936"/>
          </a:xfrm>
        </p:grpSpPr>
        <p:sp>
          <p:nvSpPr>
            <p:cNvPr id="12480" name="Google Shape;12480;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81" name="Google Shape;12481;p39"/>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2482" name="Google Shape;12482;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endParaRPr/>
            </a:p>
          </p:txBody>
        </p:sp>
      </p:grpSp>
      <p:grpSp>
        <p:nvGrpSpPr>
          <p:cNvPr id="12483" name="Google Shape;12483;p39"/>
          <p:cNvGrpSpPr/>
          <p:nvPr/>
        </p:nvGrpSpPr>
        <p:grpSpPr>
          <a:xfrm rot="-919629">
            <a:off x="8523016" y="4407221"/>
            <a:ext cx="312490" cy="329170"/>
            <a:chOff x="9310391" y="2486565"/>
            <a:chExt cx="261975" cy="275936"/>
          </a:xfrm>
        </p:grpSpPr>
        <p:sp>
          <p:nvSpPr>
            <p:cNvPr id="12484" name="Google Shape;12484;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85" name="Google Shape;12485;p39"/>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2486" name="Google Shape;12486;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endParaRPr/>
            </a:p>
          </p:txBody>
        </p:sp>
      </p:grpSp>
      <p:grpSp>
        <p:nvGrpSpPr>
          <p:cNvPr id="12499" name="Google Shape;12499;p39"/>
          <p:cNvGrpSpPr/>
          <p:nvPr/>
        </p:nvGrpSpPr>
        <p:grpSpPr>
          <a:xfrm flipH="1">
            <a:off x="8077159" y="2659534"/>
            <a:ext cx="1015709" cy="890896"/>
            <a:chOff x="1246700" y="-52951"/>
            <a:chExt cx="794143" cy="696556"/>
          </a:xfrm>
        </p:grpSpPr>
        <p:sp>
          <p:nvSpPr>
            <p:cNvPr id="12500" name="Google Shape;12500;p39"/>
            <p:cNvSpPr/>
            <p:nvPr/>
          </p:nvSpPr>
          <p:spPr>
            <a:xfrm>
              <a:off x="1246700" y="-52951"/>
              <a:ext cx="794143" cy="696556"/>
            </a:xfrm>
            <a:custGeom>
              <a:avLst/>
              <a:gdLst/>
              <a:ahLst/>
              <a:cxnLst/>
              <a:rect l="l" t="t" r="r" b="b"/>
              <a:pathLst>
                <a:path w="11912" h="10449" extrusionOk="0">
                  <a:moveTo>
                    <a:pt x="7875" y="0"/>
                  </a:moveTo>
                  <a:cubicBezTo>
                    <a:pt x="7183" y="0"/>
                    <a:pt x="7281" y="2101"/>
                    <a:pt x="6181" y="2882"/>
                  </a:cubicBezTo>
                  <a:cubicBezTo>
                    <a:pt x="4970" y="3741"/>
                    <a:pt x="3814" y="3999"/>
                    <a:pt x="3689" y="5023"/>
                  </a:cubicBezTo>
                  <a:cubicBezTo>
                    <a:pt x="3564" y="6054"/>
                    <a:pt x="4705" y="6719"/>
                    <a:pt x="4705" y="6719"/>
                  </a:cubicBezTo>
                  <a:cubicBezTo>
                    <a:pt x="4705" y="6719"/>
                    <a:pt x="4063" y="6346"/>
                    <a:pt x="3400" y="6346"/>
                  </a:cubicBezTo>
                  <a:cubicBezTo>
                    <a:pt x="3029" y="6346"/>
                    <a:pt x="2651" y="6463"/>
                    <a:pt x="2376" y="6828"/>
                  </a:cubicBezTo>
                  <a:cubicBezTo>
                    <a:pt x="2274" y="6969"/>
                    <a:pt x="2196" y="7125"/>
                    <a:pt x="2134" y="7281"/>
                  </a:cubicBezTo>
                  <a:cubicBezTo>
                    <a:pt x="1955" y="7388"/>
                    <a:pt x="1776" y="7463"/>
                    <a:pt x="1586" y="7463"/>
                  </a:cubicBezTo>
                  <a:cubicBezTo>
                    <a:pt x="1568" y="7463"/>
                    <a:pt x="1550" y="7462"/>
                    <a:pt x="1532" y="7461"/>
                  </a:cubicBezTo>
                  <a:lnTo>
                    <a:pt x="1446" y="7438"/>
                  </a:lnTo>
                  <a:cubicBezTo>
                    <a:pt x="1290" y="7375"/>
                    <a:pt x="1118" y="7109"/>
                    <a:pt x="977" y="7016"/>
                  </a:cubicBezTo>
                  <a:cubicBezTo>
                    <a:pt x="858" y="6935"/>
                    <a:pt x="728" y="6891"/>
                    <a:pt x="604" y="6891"/>
                  </a:cubicBezTo>
                  <a:cubicBezTo>
                    <a:pt x="451" y="6891"/>
                    <a:pt x="307" y="6958"/>
                    <a:pt x="203" y="7109"/>
                  </a:cubicBezTo>
                  <a:cubicBezTo>
                    <a:pt x="0" y="7422"/>
                    <a:pt x="196" y="7766"/>
                    <a:pt x="508" y="7875"/>
                  </a:cubicBezTo>
                  <a:cubicBezTo>
                    <a:pt x="670" y="7936"/>
                    <a:pt x="840" y="7953"/>
                    <a:pt x="1012" y="7953"/>
                  </a:cubicBezTo>
                  <a:cubicBezTo>
                    <a:pt x="1214" y="7953"/>
                    <a:pt x="1419" y="7930"/>
                    <a:pt x="1618" y="7930"/>
                  </a:cubicBezTo>
                  <a:cubicBezTo>
                    <a:pt x="1696" y="7961"/>
                    <a:pt x="1774" y="8000"/>
                    <a:pt x="1837" y="8039"/>
                  </a:cubicBezTo>
                  <a:cubicBezTo>
                    <a:pt x="1938" y="8117"/>
                    <a:pt x="2001" y="8235"/>
                    <a:pt x="2048" y="8352"/>
                  </a:cubicBezTo>
                  <a:cubicBezTo>
                    <a:pt x="2212" y="9118"/>
                    <a:pt x="2899" y="9805"/>
                    <a:pt x="4306" y="9829"/>
                  </a:cubicBezTo>
                  <a:cubicBezTo>
                    <a:pt x="4443" y="9831"/>
                    <a:pt x="4576" y="9832"/>
                    <a:pt x="4705" y="9832"/>
                  </a:cubicBezTo>
                  <a:cubicBezTo>
                    <a:pt x="6831" y="9832"/>
                    <a:pt x="8018" y="9547"/>
                    <a:pt x="8018" y="9547"/>
                  </a:cubicBezTo>
                  <a:lnTo>
                    <a:pt x="8018" y="9547"/>
                  </a:lnTo>
                  <a:cubicBezTo>
                    <a:pt x="8018" y="9547"/>
                    <a:pt x="7244" y="9899"/>
                    <a:pt x="7658" y="10329"/>
                  </a:cubicBezTo>
                  <a:cubicBezTo>
                    <a:pt x="7738" y="10413"/>
                    <a:pt x="7806" y="10449"/>
                    <a:pt x="7868" y="10449"/>
                  </a:cubicBezTo>
                  <a:cubicBezTo>
                    <a:pt x="8122" y="10449"/>
                    <a:pt x="8277" y="9859"/>
                    <a:pt x="8729" y="9633"/>
                  </a:cubicBezTo>
                  <a:cubicBezTo>
                    <a:pt x="9284" y="9352"/>
                    <a:pt x="9628" y="9493"/>
                    <a:pt x="9823" y="9118"/>
                  </a:cubicBezTo>
                  <a:cubicBezTo>
                    <a:pt x="9846" y="9079"/>
                    <a:pt x="9862" y="9040"/>
                    <a:pt x="9870" y="9000"/>
                  </a:cubicBezTo>
                  <a:cubicBezTo>
                    <a:pt x="9989" y="8978"/>
                    <a:pt x="10111" y="8962"/>
                    <a:pt x="10222" y="8962"/>
                  </a:cubicBezTo>
                  <a:cubicBezTo>
                    <a:pt x="10454" y="8962"/>
                    <a:pt x="10641" y="9029"/>
                    <a:pt x="10667" y="9235"/>
                  </a:cubicBezTo>
                  <a:cubicBezTo>
                    <a:pt x="10667" y="9259"/>
                    <a:pt x="10686" y="9271"/>
                    <a:pt x="10706" y="9271"/>
                  </a:cubicBezTo>
                  <a:cubicBezTo>
                    <a:pt x="10731" y="9271"/>
                    <a:pt x="10757" y="9254"/>
                    <a:pt x="10753" y="9219"/>
                  </a:cubicBezTo>
                  <a:cubicBezTo>
                    <a:pt x="10722" y="9000"/>
                    <a:pt x="10518" y="8891"/>
                    <a:pt x="10300" y="8883"/>
                  </a:cubicBezTo>
                  <a:cubicBezTo>
                    <a:pt x="10175" y="8883"/>
                    <a:pt x="10026" y="8891"/>
                    <a:pt x="9893" y="8907"/>
                  </a:cubicBezTo>
                  <a:cubicBezTo>
                    <a:pt x="9901" y="8829"/>
                    <a:pt x="9893" y="8766"/>
                    <a:pt x="9862" y="8703"/>
                  </a:cubicBezTo>
                  <a:cubicBezTo>
                    <a:pt x="10051" y="8501"/>
                    <a:pt x="10296" y="8331"/>
                    <a:pt x="10539" y="8331"/>
                  </a:cubicBezTo>
                  <a:cubicBezTo>
                    <a:pt x="10587" y="8331"/>
                    <a:pt x="10635" y="8338"/>
                    <a:pt x="10683" y="8352"/>
                  </a:cubicBezTo>
                  <a:cubicBezTo>
                    <a:pt x="10686" y="8352"/>
                    <a:pt x="10688" y="8352"/>
                    <a:pt x="10691" y="8352"/>
                  </a:cubicBezTo>
                  <a:cubicBezTo>
                    <a:pt x="10749" y="8352"/>
                    <a:pt x="10781" y="8281"/>
                    <a:pt x="10722" y="8266"/>
                  </a:cubicBezTo>
                  <a:cubicBezTo>
                    <a:pt x="10661" y="8247"/>
                    <a:pt x="10601" y="8239"/>
                    <a:pt x="10540" y="8239"/>
                  </a:cubicBezTo>
                  <a:cubicBezTo>
                    <a:pt x="10273" y="8239"/>
                    <a:pt x="10013" y="8409"/>
                    <a:pt x="9815" y="8625"/>
                  </a:cubicBezTo>
                  <a:cubicBezTo>
                    <a:pt x="9773" y="8584"/>
                    <a:pt x="9718" y="8561"/>
                    <a:pt x="9655" y="8561"/>
                  </a:cubicBezTo>
                  <a:cubicBezTo>
                    <a:pt x="9612" y="8561"/>
                    <a:pt x="9566" y="8572"/>
                    <a:pt x="9518" y="8594"/>
                  </a:cubicBezTo>
                  <a:cubicBezTo>
                    <a:pt x="9518" y="8594"/>
                    <a:pt x="10378" y="7985"/>
                    <a:pt x="11112" y="5343"/>
                  </a:cubicBezTo>
                  <a:cubicBezTo>
                    <a:pt x="11796" y="2893"/>
                    <a:pt x="11911" y="1992"/>
                    <a:pt x="11382" y="1992"/>
                  </a:cubicBezTo>
                  <a:cubicBezTo>
                    <a:pt x="11343" y="1992"/>
                    <a:pt x="11300" y="1997"/>
                    <a:pt x="11253" y="2007"/>
                  </a:cubicBezTo>
                  <a:cubicBezTo>
                    <a:pt x="10573" y="2139"/>
                    <a:pt x="9581" y="3937"/>
                    <a:pt x="9581" y="3937"/>
                  </a:cubicBezTo>
                  <a:cubicBezTo>
                    <a:pt x="9581" y="3937"/>
                    <a:pt x="9081" y="577"/>
                    <a:pt x="8112" y="69"/>
                  </a:cubicBezTo>
                  <a:cubicBezTo>
                    <a:pt x="8023" y="22"/>
                    <a:pt x="7945" y="0"/>
                    <a:pt x="7875" y="0"/>
                  </a:cubicBezTo>
                  <a:close/>
                </a:path>
              </a:pathLst>
            </a:custGeom>
            <a:gradFill>
              <a:gsLst>
                <a:gs pos="0">
                  <a:schemeClr val="dk1"/>
                </a:gs>
                <a:gs pos="100000">
                  <a:schemeClr val="accent6"/>
                </a:gs>
              </a:gsLst>
              <a:lin ang="5400012" scaled="0"/>
            </a:gradFill>
            <a:ln>
              <a:noFill/>
            </a:ln>
          </p:spPr>
          <p:txBody>
            <a:bodyPr spcFirstLastPara="1" wrap="square" lIns="91425" tIns="91425" rIns="91425" bIns="91425" anchor="ctr" anchorCtr="0">
              <a:noAutofit/>
            </a:bodyPr>
            <a:lstStyle/>
            <a:p>
              <a:endParaRPr/>
            </a:p>
          </p:txBody>
        </p:sp>
        <p:sp>
          <p:nvSpPr>
            <p:cNvPr id="12501" name="Google Shape;12501;p39"/>
            <p:cNvSpPr/>
            <p:nvPr/>
          </p:nvSpPr>
          <p:spPr>
            <a:xfrm>
              <a:off x="1407172" y="-7754"/>
              <a:ext cx="455872" cy="589696"/>
            </a:xfrm>
            <a:custGeom>
              <a:avLst/>
              <a:gdLst/>
              <a:ahLst/>
              <a:cxnLst/>
              <a:rect l="l" t="t" r="r" b="b"/>
              <a:pathLst>
                <a:path w="6838" h="8846" extrusionOk="0">
                  <a:moveTo>
                    <a:pt x="6775" y="3673"/>
                  </a:moveTo>
                  <a:cubicBezTo>
                    <a:pt x="6838" y="4572"/>
                    <a:pt x="6814" y="5486"/>
                    <a:pt x="6760" y="6236"/>
                  </a:cubicBezTo>
                  <a:cubicBezTo>
                    <a:pt x="6720" y="5791"/>
                    <a:pt x="6635" y="5330"/>
                    <a:pt x="6517" y="4892"/>
                  </a:cubicBezTo>
                  <a:cubicBezTo>
                    <a:pt x="6502" y="4454"/>
                    <a:pt x="6619" y="4064"/>
                    <a:pt x="6775" y="3673"/>
                  </a:cubicBezTo>
                  <a:close/>
                  <a:moveTo>
                    <a:pt x="5259" y="875"/>
                  </a:moveTo>
                  <a:cubicBezTo>
                    <a:pt x="5267" y="985"/>
                    <a:pt x="5290" y="1094"/>
                    <a:pt x="5306" y="1196"/>
                  </a:cubicBezTo>
                  <a:cubicBezTo>
                    <a:pt x="5455" y="2016"/>
                    <a:pt x="5806" y="2759"/>
                    <a:pt x="6088" y="3532"/>
                  </a:cubicBezTo>
                  <a:cubicBezTo>
                    <a:pt x="6213" y="3876"/>
                    <a:pt x="6330" y="4220"/>
                    <a:pt x="6431" y="4579"/>
                  </a:cubicBezTo>
                  <a:cubicBezTo>
                    <a:pt x="6463" y="4189"/>
                    <a:pt x="6588" y="3814"/>
                    <a:pt x="6752" y="3446"/>
                  </a:cubicBezTo>
                  <a:cubicBezTo>
                    <a:pt x="6705" y="2868"/>
                    <a:pt x="6603" y="2298"/>
                    <a:pt x="6463" y="1782"/>
                  </a:cubicBezTo>
                  <a:cubicBezTo>
                    <a:pt x="5955" y="39"/>
                    <a:pt x="5759" y="0"/>
                    <a:pt x="5259" y="875"/>
                  </a:cubicBezTo>
                  <a:close/>
                  <a:moveTo>
                    <a:pt x="6580" y="5986"/>
                  </a:moveTo>
                  <a:cubicBezTo>
                    <a:pt x="6486" y="5251"/>
                    <a:pt x="6283" y="4517"/>
                    <a:pt x="6033" y="3829"/>
                  </a:cubicBezTo>
                  <a:cubicBezTo>
                    <a:pt x="5869" y="3610"/>
                    <a:pt x="5650" y="3423"/>
                    <a:pt x="5462" y="3274"/>
                  </a:cubicBezTo>
                  <a:cubicBezTo>
                    <a:pt x="5158" y="3032"/>
                    <a:pt x="4837" y="2805"/>
                    <a:pt x="4532" y="2563"/>
                  </a:cubicBezTo>
                  <a:cubicBezTo>
                    <a:pt x="4423" y="2485"/>
                    <a:pt x="4329" y="2399"/>
                    <a:pt x="4220" y="2313"/>
                  </a:cubicBezTo>
                  <a:cubicBezTo>
                    <a:pt x="4056" y="2454"/>
                    <a:pt x="3868" y="2587"/>
                    <a:pt x="3696" y="2704"/>
                  </a:cubicBezTo>
                  <a:cubicBezTo>
                    <a:pt x="3814" y="2946"/>
                    <a:pt x="3946" y="3188"/>
                    <a:pt x="4095" y="3415"/>
                  </a:cubicBezTo>
                  <a:cubicBezTo>
                    <a:pt x="4407" y="3892"/>
                    <a:pt x="4806" y="4267"/>
                    <a:pt x="5259" y="4603"/>
                  </a:cubicBezTo>
                  <a:cubicBezTo>
                    <a:pt x="5798" y="5009"/>
                    <a:pt x="6283" y="5431"/>
                    <a:pt x="6580" y="5986"/>
                  </a:cubicBezTo>
                  <a:close/>
                  <a:moveTo>
                    <a:pt x="5455" y="6252"/>
                  </a:moveTo>
                  <a:cubicBezTo>
                    <a:pt x="5814" y="6861"/>
                    <a:pt x="6127" y="7486"/>
                    <a:pt x="6291" y="8205"/>
                  </a:cubicBezTo>
                  <a:lnTo>
                    <a:pt x="6470" y="8096"/>
                  </a:lnTo>
                  <a:cubicBezTo>
                    <a:pt x="6635" y="7494"/>
                    <a:pt x="6666" y="6885"/>
                    <a:pt x="6619" y="6267"/>
                  </a:cubicBezTo>
                  <a:cubicBezTo>
                    <a:pt x="6306" y="5478"/>
                    <a:pt x="5611" y="5009"/>
                    <a:pt x="4947" y="4462"/>
                  </a:cubicBezTo>
                  <a:cubicBezTo>
                    <a:pt x="4368" y="3985"/>
                    <a:pt x="3970" y="3399"/>
                    <a:pt x="3649" y="2751"/>
                  </a:cubicBezTo>
                  <a:cubicBezTo>
                    <a:pt x="3626" y="2759"/>
                    <a:pt x="3610" y="2782"/>
                    <a:pt x="3587" y="2790"/>
                  </a:cubicBezTo>
                  <a:cubicBezTo>
                    <a:pt x="3774" y="3423"/>
                    <a:pt x="4079" y="4048"/>
                    <a:pt x="4446" y="4642"/>
                  </a:cubicBezTo>
                  <a:cubicBezTo>
                    <a:pt x="4728" y="5103"/>
                    <a:pt x="5040" y="5564"/>
                    <a:pt x="5330" y="6025"/>
                  </a:cubicBezTo>
                  <a:cubicBezTo>
                    <a:pt x="5376" y="6088"/>
                    <a:pt x="5423" y="6150"/>
                    <a:pt x="5462" y="6228"/>
                  </a:cubicBezTo>
                  <a:cubicBezTo>
                    <a:pt x="5455" y="6228"/>
                    <a:pt x="5455" y="6236"/>
                    <a:pt x="5455" y="6252"/>
                  </a:cubicBezTo>
                  <a:close/>
                  <a:moveTo>
                    <a:pt x="5728" y="3009"/>
                  </a:moveTo>
                  <a:cubicBezTo>
                    <a:pt x="5486" y="2384"/>
                    <a:pt x="5259" y="1727"/>
                    <a:pt x="5150" y="1071"/>
                  </a:cubicBezTo>
                  <a:cubicBezTo>
                    <a:pt x="5095" y="1180"/>
                    <a:pt x="5033" y="1290"/>
                    <a:pt x="4978" y="1399"/>
                  </a:cubicBezTo>
                  <a:cubicBezTo>
                    <a:pt x="4790" y="1743"/>
                    <a:pt x="4564" y="2016"/>
                    <a:pt x="4314" y="2243"/>
                  </a:cubicBezTo>
                  <a:cubicBezTo>
                    <a:pt x="4493" y="2407"/>
                    <a:pt x="4704" y="2563"/>
                    <a:pt x="4908" y="2720"/>
                  </a:cubicBezTo>
                  <a:cubicBezTo>
                    <a:pt x="5197" y="2938"/>
                    <a:pt x="5494" y="3149"/>
                    <a:pt x="5767" y="3392"/>
                  </a:cubicBezTo>
                  <a:cubicBezTo>
                    <a:pt x="5837" y="3454"/>
                    <a:pt x="5900" y="3524"/>
                    <a:pt x="5962" y="3587"/>
                  </a:cubicBezTo>
                  <a:close/>
                  <a:moveTo>
                    <a:pt x="3688" y="8135"/>
                  </a:moveTo>
                  <a:cubicBezTo>
                    <a:pt x="2657" y="8072"/>
                    <a:pt x="1563" y="8166"/>
                    <a:pt x="672" y="7674"/>
                  </a:cubicBezTo>
                  <a:cubicBezTo>
                    <a:pt x="477" y="7564"/>
                    <a:pt x="250" y="7424"/>
                    <a:pt x="8" y="7244"/>
                  </a:cubicBezTo>
                  <a:cubicBezTo>
                    <a:pt x="0" y="7986"/>
                    <a:pt x="414" y="8729"/>
                    <a:pt x="1414" y="8815"/>
                  </a:cubicBezTo>
                  <a:cubicBezTo>
                    <a:pt x="1688" y="8846"/>
                    <a:pt x="2110" y="8846"/>
                    <a:pt x="2579" y="8830"/>
                  </a:cubicBezTo>
                  <a:cubicBezTo>
                    <a:pt x="2813" y="8690"/>
                    <a:pt x="3032" y="8526"/>
                    <a:pt x="3267" y="8369"/>
                  </a:cubicBezTo>
                  <a:cubicBezTo>
                    <a:pt x="3384" y="8291"/>
                    <a:pt x="3532" y="8205"/>
                    <a:pt x="3688" y="8135"/>
                  </a:cubicBezTo>
                  <a:close/>
                  <a:moveTo>
                    <a:pt x="2766" y="8830"/>
                  </a:moveTo>
                  <a:cubicBezTo>
                    <a:pt x="3767" y="8799"/>
                    <a:pt x="4923" y="8713"/>
                    <a:pt x="5533" y="8658"/>
                  </a:cubicBezTo>
                  <a:cubicBezTo>
                    <a:pt x="5189" y="8416"/>
                    <a:pt x="4798" y="8291"/>
                    <a:pt x="4392" y="8213"/>
                  </a:cubicBezTo>
                  <a:cubicBezTo>
                    <a:pt x="4376" y="8221"/>
                    <a:pt x="4361" y="8221"/>
                    <a:pt x="4337" y="8213"/>
                  </a:cubicBezTo>
                  <a:cubicBezTo>
                    <a:pt x="4329" y="8197"/>
                    <a:pt x="4321" y="8197"/>
                    <a:pt x="4314" y="8190"/>
                  </a:cubicBezTo>
                  <a:cubicBezTo>
                    <a:pt x="4173" y="8174"/>
                    <a:pt x="4025" y="8151"/>
                    <a:pt x="3892" y="8143"/>
                  </a:cubicBezTo>
                  <a:cubicBezTo>
                    <a:pt x="3532" y="8221"/>
                    <a:pt x="3157" y="8541"/>
                    <a:pt x="2915" y="8721"/>
                  </a:cubicBezTo>
                  <a:cubicBezTo>
                    <a:pt x="2868" y="8760"/>
                    <a:pt x="2813" y="8799"/>
                    <a:pt x="2766" y="8830"/>
                  </a:cubicBezTo>
                  <a:close/>
                  <a:moveTo>
                    <a:pt x="3618" y="7986"/>
                  </a:moveTo>
                  <a:cubicBezTo>
                    <a:pt x="4392" y="8033"/>
                    <a:pt x="5142" y="8151"/>
                    <a:pt x="5744" y="8643"/>
                  </a:cubicBezTo>
                  <a:cubicBezTo>
                    <a:pt x="5861" y="8635"/>
                    <a:pt x="5939" y="8619"/>
                    <a:pt x="5939" y="8619"/>
                  </a:cubicBezTo>
                  <a:lnTo>
                    <a:pt x="6095" y="8330"/>
                  </a:lnTo>
                  <a:cubicBezTo>
                    <a:pt x="6080" y="8299"/>
                    <a:pt x="3970" y="6775"/>
                    <a:pt x="2368" y="6353"/>
                  </a:cubicBezTo>
                  <a:cubicBezTo>
                    <a:pt x="2008" y="6259"/>
                    <a:pt x="1704" y="6197"/>
                    <a:pt x="1438" y="6173"/>
                  </a:cubicBezTo>
                  <a:cubicBezTo>
                    <a:pt x="1446" y="6181"/>
                    <a:pt x="1446" y="6189"/>
                    <a:pt x="1461" y="6197"/>
                  </a:cubicBezTo>
                  <a:cubicBezTo>
                    <a:pt x="1711" y="6580"/>
                    <a:pt x="1993" y="6931"/>
                    <a:pt x="2329" y="7244"/>
                  </a:cubicBezTo>
                  <a:cubicBezTo>
                    <a:pt x="2688" y="7580"/>
                    <a:pt x="3102" y="7940"/>
                    <a:pt x="3610" y="7971"/>
                  </a:cubicBezTo>
                  <a:cubicBezTo>
                    <a:pt x="3610" y="7979"/>
                    <a:pt x="3618" y="7979"/>
                    <a:pt x="3618" y="7986"/>
                  </a:cubicBezTo>
                  <a:close/>
                  <a:moveTo>
                    <a:pt x="24" y="6978"/>
                  </a:moveTo>
                  <a:cubicBezTo>
                    <a:pt x="24" y="7010"/>
                    <a:pt x="8" y="7033"/>
                    <a:pt x="8" y="7057"/>
                  </a:cubicBezTo>
                  <a:cubicBezTo>
                    <a:pt x="414" y="7393"/>
                    <a:pt x="867" y="7666"/>
                    <a:pt x="1368" y="7783"/>
                  </a:cubicBezTo>
                  <a:cubicBezTo>
                    <a:pt x="1946" y="7916"/>
                    <a:pt x="2563" y="7940"/>
                    <a:pt x="3165" y="7955"/>
                  </a:cubicBezTo>
                  <a:cubicBezTo>
                    <a:pt x="2915" y="7861"/>
                    <a:pt x="2680" y="7682"/>
                    <a:pt x="2462" y="7510"/>
                  </a:cubicBezTo>
                  <a:cubicBezTo>
                    <a:pt x="2110" y="7205"/>
                    <a:pt x="1790" y="6861"/>
                    <a:pt x="1516" y="6478"/>
                  </a:cubicBezTo>
                  <a:cubicBezTo>
                    <a:pt x="1438" y="6377"/>
                    <a:pt x="1368" y="6267"/>
                    <a:pt x="1297" y="6158"/>
                  </a:cubicBezTo>
                  <a:cubicBezTo>
                    <a:pt x="469" y="6103"/>
                    <a:pt x="117" y="6377"/>
                    <a:pt x="24" y="6978"/>
                  </a:cubicBezTo>
                  <a:close/>
                  <a:moveTo>
                    <a:pt x="4822" y="5525"/>
                  </a:moveTo>
                  <a:cubicBezTo>
                    <a:pt x="4532" y="5087"/>
                    <a:pt x="4251" y="4657"/>
                    <a:pt x="4001" y="4196"/>
                  </a:cubicBezTo>
                  <a:cubicBezTo>
                    <a:pt x="3751" y="3767"/>
                    <a:pt x="3571" y="3321"/>
                    <a:pt x="3431" y="2868"/>
                  </a:cubicBezTo>
                  <a:cubicBezTo>
                    <a:pt x="2930" y="3173"/>
                    <a:pt x="2462" y="3423"/>
                    <a:pt x="2212" y="3814"/>
                  </a:cubicBezTo>
                  <a:cubicBezTo>
                    <a:pt x="2180" y="3860"/>
                    <a:pt x="2149" y="3915"/>
                    <a:pt x="2133" y="3954"/>
                  </a:cubicBezTo>
                  <a:cubicBezTo>
                    <a:pt x="2438" y="4275"/>
                    <a:pt x="2766" y="4556"/>
                    <a:pt x="3157" y="4783"/>
                  </a:cubicBezTo>
                  <a:cubicBezTo>
                    <a:pt x="3579" y="5025"/>
                    <a:pt x="4056" y="5103"/>
                    <a:pt x="4486" y="5322"/>
                  </a:cubicBezTo>
                  <a:cubicBezTo>
                    <a:pt x="4603" y="5376"/>
                    <a:pt x="4720" y="5447"/>
                    <a:pt x="4822" y="5525"/>
                  </a:cubicBezTo>
                  <a:close/>
                  <a:moveTo>
                    <a:pt x="2094" y="4040"/>
                  </a:moveTo>
                  <a:cubicBezTo>
                    <a:pt x="1774" y="4822"/>
                    <a:pt x="2282" y="5720"/>
                    <a:pt x="3032" y="6111"/>
                  </a:cubicBezTo>
                  <a:cubicBezTo>
                    <a:pt x="3728" y="6470"/>
                    <a:pt x="5533" y="7682"/>
                    <a:pt x="6111" y="8072"/>
                  </a:cubicBezTo>
                  <a:cubicBezTo>
                    <a:pt x="5884" y="7236"/>
                    <a:pt x="5455" y="6502"/>
                    <a:pt x="4993" y="5783"/>
                  </a:cubicBezTo>
                  <a:cubicBezTo>
                    <a:pt x="4783" y="5572"/>
                    <a:pt x="4525" y="5408"/>
                    <a:pt x="4235" y="5298"/>
                  </a:cubicBezTo>
                  <a:cubicBezTo>
                    <a:pt x="3790" y="5126"/>
                    <a:pt x="3352" y="5025"/>
                    <a:pt x="2954" y="4767"/>
                  </a:cubicBezTo>
                  <a:cubicBezTo>
                    <a:pt x="2634" y="4556"/>
                    <a:pt x="2344" y="4314"/>
                    <a:pt x="2094" y="4040"/>
                  </a:cubicBezTo>
                  <a:close/>
                </a:path>
              </a:pathLst>
            </a:custGeom>
            <a:gradFill>
              <a:gsLst>
                <a:gs pos="0">
                  <a:schemeClr val="accent1"/>
                </a:gs>
                <a:gs pos="100000">
                  <a:schemeClr val="lt1"/>
                </a:gs>
              </a:gsLst>
              <a:lin ang="5400012" scaled="0"/>
            </a:gradFill>
            <a:ln>
              <a:noFill/>
            </a:ln>
          </p:spPr>
          <p:txBody>
            <a:bodyPr spcFirstLastPara="1" wrap="square" lIns="91425" tIns="91425" rIns="91425" bIns="91425" anchor="ctr" anchorCtr="0">
              <a:noAutofit/>
            </a:bodyPr>
            <a:lstStyle/>
            <a:p>
              <a:endParaRPr/>
            </a:p>
          </p:txBody>
        </p:sp>
        <p:sp>
          <p:nvSpPr>
            <p:cNvPr id="12502" name="Google Shape;12502;p39"/>
            <p:cNvSpPr/>
            <p:nvPr/>
          </p:nvSpPr>
          <p:spPr>
            <a:xfrm>
              <a:off x="1868184" y="115171"/>
              <a:ext cx="145935" cy="389176"/>
            </a:xfrm>
            <a:custGeom>
              <a:avLst/>
              <a:gdLst/>
              <a:ahLst/>
              <a:cxnLst/>
              <a:rect l="l" t="t" r="r" b="b"/>
              <a:pathLst>
                <a:path w="2189" h="5838" extrusionOk="0">
                  <a:moveTo>
                    <a:pt x="524" y="2290"/>
                  </a:moveTo>
                  <a:cubicBezTo>
                    <a:pt x="509" y="2079"/>
                    <a:pt x="509" y="1868"/>
                    <a:pt x="524" y="1649"/>
                  </a:cubicBezTo>
                  <a:cubicBezTo>
                    <a:pt x="884" y="1032"/>
                    <a:pt x="1548" y="0"/>
                    <a:pt x="1861" y="47"/>
                  </a:cubicBezTo>
                  <a:lnTo>
                    <a:pt x="1861" y="47"/>
                  </a:lnTo>
                  <a:cubicBezTo>
                    <a:pt x="1618" y="571"/>
                    <a:pt x="1251" y="1055"/>
                    <a:pt x="1040" y="1602"/>
                  </a:cubicBezTo>
                  <a:cubicBezTo>
                    <a:pt x="821" y="2126"/>
                    <a:pt x="704" y="2673"/>
                    <a:pt x="618" y="3228"/>
                  </a:cubicBezTo>
                  <a:cubicBezTo>
                    <a:pt x="579" y="2923"/>
                    <a:pt x="532" y="2610"/>
                    <a:pt x="524" y="2290"/>
                  </a:cubicBezTo>
                  <a:close/>
                  <a:moveTo>
                    <a:pt x="1" y="5838"/>
                  </a:moveTo>
                  <a:cubicBezTo>
                    <a:pt x="1" y="5838"/>
                    <a:pt x="149" y="5658"/>
                    <a:pt x="352" y="5291"/>
                  </a:cubicBezTo>
                  <a:cubicBezTo>
                    <a:pt x="446" y="4728"/>
                    <a:pt x="501" y="4158"/>
                    <a:pt x="571" y="3595"/>
                  </a:cubicBezTo>
                  <a:cubicBezTo>
                    <a:pt x="532" y="3134"/>
                    <a:pt x="446" y="2681"/>
                    <a:pt x="423" y="2227"/>
                  </a:cubicBezTo>
                  <a:cubicBezTo>
                    <a:pt x="415" y="2087"/>
                    <a:pt x="415" y="1954"/>
                    <a:pt x="423" y="1821"/>
                  </a:cubicBezTo>
                  <a:cubicBezTo>
                    <a:pt x="329" y="1993"/>
                    <a:pt x="274" y="2087"/>
                    <a:pt x="274" y="2087"/>
                  </a:cubicBezTo>
                  <a:cubicBezTo>
                    <a:pt x="274" y="2087"/>
                    <a:pt x="181" y="4439"/>
                    <a:pt x="1" y="5838"/>
                  </a:cubicBezTo>
                  <a:close/>
                  <a:moveTo>
                    <a:pt x="1548" y="2204"/>
                  </a:moveTo>
                  <a:cubicBezTo>
                    <a:pt x="1939" y="907"/>
                    <a:pt x="2189" y="282"/>
                    <a:pt x="1986" y="94"/>
                  </a:cubicBezTo>
                  <a:cubicBezTo>
                    <a:pt x="1829" y="446"/>
                    <a:pt x="1634" y="782"/>
                    <a:pt x="1439" y="1133"/>
                  </a:cubicBezTo>
                  <a:cubicBezTo>
                    <a:pt x="1134" y="1680"/>
                    <a:pt x="962" y="2259"/>
                    <a:pt x="853" y="2853"/>
                  </a:cubicBezTo>
                  <a:cubicBezTo>
                    <a:pt x="993" y="2665"/>
                    <a:pt x="1157" y="2501"/>
                    <a:pt x="1321" y="2376"/>
                  </a:cubicBezTo>
                  <a:cubicBezTo>
                    <a:pt x="1368" y="2337"/>
                    <a:pt x="1462" y="2274"/>
                    <a:pt x="1548" y="2204"/>
                  </a:cubicBezTo>
                  <a:close/>
                  <a:moveTo>
                    <a:pt x="806" y="3087"/>
                  </a:moveTo>
                  <a:cubicBezTo>
                    <a:pt x="704" y="3681"/>
                    <a:pt x="649" y="4298"/>
                    <a:pt x="563" y="4900"/>
                  </a:cubicBezTo>
                  <a:cubicBezTo>
                    <a:pt x="814" y="4408"/>
                    <a:pt x="1110" y="3720"/>
                    <a:pt x="1353" y="2853"/>
                  </a:cubicBezTo>
                  <a:cubicBezTo>
                    <a:pt x="1400" y="2673"/>
                    <a:pt x="1447" y="2501"/>
                    <a:pt x="1501" y="2345"/>
                  </a:cubicBezTo>
                  <a:cubicBezTo>
                    <a:pt x="1236" y="2548"/>
                    <a:pt x="939" y="2782"/>
                    <a:pt x="806" y="3087"/>
                  </a:cubicBezTo>
                  <a:close/>
                </a:path>
              </a:pathLst>
            </a:custGeom>
            <a:gradFill>
              <a:gsLst>
                <a:gs pos="0">
                  <a:schemeClr val="accent1"/>
                </a:gs>
                <a:gs pos="100000">
                  <a:schemeClr val="lt1"/>
                </a:gs>
              </a:gsLst>
              <a:lin ang="5400012" scaled="0"/>
            </a:gradFill>
            <a:ln>
              <a:noFill/>
            </a:ln>
          </p:spPr>
          <p:txBody>
            <a:bodyPr spcFirstLastPara="1" wrap="square" lIns="91425" tIns="91425" rIns="91425" bIns="91425" anchor="ctr" anchorCtr="0">
              <a:noAutofit/>
            </a:bodyPr>
            <a:lstStyle/>
            <a:p>
              <a:endParaRPr/>
            </a:p>
          </p:txBody>
        </p:sp>
        <p:sp>
          <p:nvSpPr>
            <p:cNvPr id="12503" name="Google Shape;12503;p39"/>
            <p:cNvSpPr/>
            <p:nvPr/>
          </p:nvSpPr>
          <p:spPr>
            <a:xfrm>
              <a:off x="1608977" y="331556"/>
              <a:ext cx="21067" cy="15599"/>
            </a:xfrm>
            <a:custGeom>
              <a:avLst/>
              <a:gdLst/>
              <a:ahLst/>
              <a:cxnLst/>
              <a:rect l="l" t="t" r="r" b="b"/>
              <a:pathLst>
                <a:path w="316" h="234" extrusionOk="0">
                  <a:moveTo>
                    <a:pt x="144" y="0"/>
                  </a:moveTo>
                  <a:cubicBezTo>
                    <a:pt x="69" y="0"/>
                    <a:pt x="1" y="92"/>
                    <a:pt x="75" y="154"/>
                  </a:cubicBezTo>
                  <a:lnTo>
                    <a:pt x="130" y="208"/>
                  </a:lnTo>
                  <a:cubicBezTo>
                    <a:pt x="148" y="226"/>
                    <a:pt x="167" y="233"/>
                    <a:pt x="187" y="233"/>
                  </a:cubicBezTo>
                  <a:cubicBezTo>
                    <a:pt x="254" y="233"/>
                    <a:pt x="316" y="144"/>
                    <a:pt x="255" y="83"/>
                  </a:cubicBezTo>
                  <a:lnTo>
                    <a:pt x="200" y="21"/>
                  </a:lnTo>
                  <a:cubicBezTo>
                    <a:pt x="183" y="6"/>
                    <a:pt x="163" y="0"/>
                    <a:pt x="14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4" name="Google Shape;12504;p39"/>
            <p:cNvSpPr/>
            <p:nvPr/>
          </p:nvSpPr>
          <p:spPr>
            <a:xfrm>
              <a:off x="1792116" y="400084"/>
              <a:ext cx="15734" cy="12066"/>
            </a:xfrm>
            <a:custGeom>
              <a:avLst/>
              <a:gdLst/>
              <a:ahLst/>
              <a:cxnLst/>
              <a:rect l="l" t="t" r="r" b="b"/>
              <a:pathLst>
                <a:path w="236" h="181" extrusionOk="0">
                  <a:moveTo>
                    <a:pt x="118" y="1"/>
                  </a:moveTo>
                  <a:cubicBezTo>
                    <a:pt x="1" y="1"/>
                    <a:pt x="1"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5" name="Google Shape;12505;p39"/>
            <p:cNvSpPr/>
            <p:nvPr/>
          </p:nvSpPr>
          <p:spPr>
            <a:xfrm>
              <a:off x="1640045" y="245362"/>
              <a:ext cx="16734" cy="11533"/>
            </a:xfrm>
            <a:custGeom>
              <a:avLst/>
              <a:gdLst/>
              <a:ahLst/>
              <a:cxnLst/>
              <a:rect l="l" t="t" r="r" b="b"/>
              <a:pathLst>
                <a:path w="251" h="173" extrusionOk="0">
                  <a:moveTo>
                    <a:pt x="102" y="1"/>
                  </a:moveTo>
                  <a:cubicBezTo>
                    <a:pt x="0" y="1"/>
                    <a:pt x="0" y="173"/>
                    <a:pt x="102" y="173"/>
                  </a:cubicBezTo>
                  <a:lnTo>
                    <a:pt x="133" y="173"/>
                  </a:lnTo>
                  <a:cubicBezTo>
                    <a:pt x="250" y="173"/>
                    <a:pt x="250" y="1"/>
                    <a:pt x="1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6" name="Google Shape;12506;p39"/>
            <p:cNvSpPr/>
            <p:nvPr/>
          </p:nvSpPr>
          <p:spPr>
            <a:xfrm>
              <a:off x="1770782" y="233429"/>
              <a:ext cx="15667" cy="11999"/>
            </a:xfrm>
            <a:custGeom>
              <a:avLst/>
              <a:gdLst/>
              <a:ahLst/>
              <a:cxnLst/>
              <a:rect l="l" t="t" r="r" b="b"/>
              <a:pathLst>
                <a:path w="235" h="180" extrusionOk="0">
                  <a:moveTo>
                    <a:pt x="118" y="0"/>
                  </a:moveTo>
                  <a:cubicBezTo>
                    <a:pt x="1" y="0"/>
                    <a:pt x="1" y="180"/>
                    <a:pt x="118" y="180"/>
                  </a:cubicBezTo>
                  <a:cubicBezTo>
                    <a:pt x="235" y="180"/>
                    <a:pt x="235" y="0"/>
                    <a:pt x="11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7" name="Google Shape;12507;p39"/>
            <p:cNvSpPr/>
            <p:nvPr/>
          </p:nvSpPr>
          <p:spPr>
            <a:xfrm>
              <a:off x="1739514" y="113571"/>
              <a:ext cx="15734" cy="12066"/>
            </a:xfrm>
            <a:custGeom>
              <a:avLst/>
              <a:gdLst/>
              <a:ahLst/>
              <a:cxnLst/>
              <a:rect l="l" t="t" r="r" b="b"/>
              <a:pathLst>
                <a:path w="236" h="181" extrusionOk="0">
                  <a:moveTo>
                    <a:pt x="118" y="1"/>
                  </a:moveTo>
                  <a:cubicBezTo>
                    <a:pt x="3" y="1"/>
                    <a:pt x="1" y="181"/>
                    <a:pt x="111" y="181"/>
                  </a:cubicBezTo>
                  <a:cubicBezTo>
                    <a:pt x="113" y="181"/>
                    <a:pt x="116"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8" name="Google Shape;12508;p39"/>
            <p:cNvSpPr/>
            <p:nvPr/>
          </p:nvSpPr>
          <p:spPr>
            <a:xfrm>
              <a:off x="1804116" y="100039"/>
              <a:ext cx="15734" cy="12066"/>
            </a:xfrm>
            <a:custGeom>
              <a:avLst/>
              <a:gdLst/>
              <a:ahLst/>
              <a:cxnLst/>
              <a:rect l="l" t="t" r="r" b="b"/>
              <a:pathLst>
                <a:path w="236" h="181" extrusionOk="0">
                  <a:moveTo>
                    <a:pt x="118" y="1"/>
                  </a:moveTo>
                  <a:cubicBezTo>
                    <a:pt x="1" y="1"/>
                    <a:pt x="1" y="173"/>
                    <a:pt x="118" y="180"/>
                  </a:cubicBezTo>
                  <a:cubicBezTo>
                    <a:pt x="235" y="180"/>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9" name="Google Shape;12509;p39"/>
            <p:cNvSpPr/>
            <p:nvPr/>
          </p:nvSpPr>
          <p:spPr>
            <a:xfrm>
              <a:off x="1951053" y="227696"/>
              <a:ext cx="15667" cy="11999"/>
            </a:xfrm>
            <a:custGeom>
              <a:avLst/>
              <a:gdLst/>
              <a:ahLst/>
              <a:cxnLst/>
              <a:rect l="l" t="t" r="r" b="b"/>
              <a:pathLst>
                <a:path w="235" h="180" extrusionOk="0">
                  <a:moveTo>
                    <a:pt x="118" y="0"/>
                  </a:moveTo>
                  <a:cubicBezTo>
                    <a:pt x="0" y="0"/>
                    <a:pt x="0" y="180"/>
                    <a:pt x="118" y="180"/>
                  </a:cubicBezTo>
                  <a:cubicBezTo>
                    <a:pt x="235" y="180"/>
                    <a:pt x="235" y="0"/>
                    <a:pt x="11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0" name="Google Shape;12510;p39"/>
            <p:cNvSpPr/>
            <p:nvPr/>
          </p:nvSpPr>
          <p:spPr>
            <a:xfrm>
              <a:off x="1627511" y="478212"/>
              <a:ext cx="15734" cy="12066"/>
            </a:xfrm>
            <a:custGeom>
              <a:avLst/>
              <a:gdLst/>
              <a:ahLst/>
              <a:cxnLst/>
              <a:rect l="l" t="t" r="r" b="b"/>
              <a:pathLst>
                <a:path w="236" h="181" extrusionOk="0">
                  <a:moveTo>
                    <a:pt x="118" y="1"/>
                  </a:moveTo>
                  <a:cubicBezTo>
                    <a:pt x="1" y="1"/>
                    <a:pt x="8"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1" name="Google Shape;12511;p39"/>
            <p:cNvSpPr/>
            <p:nvPr/>
          </p:nvSpPr>
          <p:spPr>
            <a:xfrm>
              <a:off x="1502508" y="453081"/>
              <a:ext cx="11533" cy="13866"/>
            </a:xfrm>
            <a:custGeom>
              <a:avLst/>
              <a:gdLst/>
              <a:ahLst/>
              <a:cxnLst/>
              <a:rect l="l" t="t" r="r" b="b"/>
              <a:pathLst>
                <a:path w="173" h="208" extrusionOk="0">
                  <a:moveTo>
                    <a:pt x="86" y="1"/>
                  </a:moveTo>
                  <a:cubicBezTo>
                    <a:pt x="43" y="1"/>
                    <a:pt x="0" y="30"/>
                    <a:pt x="0" y="89"/>
                  </a:cubicBezTo>
                  <a:lnTo>
                    <a:pt x="0" y="120"/>
                  </a:lnTo>
                  <a:cubicBezTo>
                    <a:pt x="0" y="179"/>
                    <a:pt x="43" y="208"/>
                    <a:pt x="86" y="208"/>
                  </a:cubicBezTo>
                  <a:cubicBezTo>
                    <a:pt x="129" y="208"/>
                    <a:pt x="172" y="179"/>
                    <a:pt x="172" y="120"/>
                  </a:cubicBezTo>
                  <a:lnTo>
                    <a:pt x="172" y="89"/>
                  </a:lnTo>
                  <a:cubicBezTo>
                    <a:pt x="172" y="30"/>
                    <a:pt x="129" y="1"/>
                    <a:pt x="8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2" name="Google Shape;12512;p39"/>
            <p:cNvSpPr/>
            <p:nvPr/>
          </p:nvSpPr>
          <p:spPr>
            <a:xfrm>
              <a:off x="1506108" y="547008"/>
              <a:ext cx="17800" cy="11533"/>
            </a:xfrm>
            <a:custGeom>
              <a:avLst/>
              <a:gdLst/>
              <a:ahLst/>
              <a:cxnLst/>
              <a:rect l="l" t="t" r="r" b="b"/>
              <a:pathLst>
                <a:path w="267" h="173" extrusionOk="0">
                  <a:moveTo>
                    <a:pt x="118" y="0"/>
                  </a:moveTo>
                  <a:cubicBezTo>
                    <a:pt x="1" y="0"/>
                    <a:pt x="1" y="172"/>
                    <a:pt x="118" y="172"/>
                  </a:cubicBezTo>
                  <a:lnTo>
                    <a:pt x="149" y="172"/>
                  </a:lnTo>
                  <a:cubicBezTo>
                    <a:pt x="267" y="172"/>
                    <a:pt x="267" y="0"/>
                    <a:pt x="14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3" name="Google Shape;12513;p39"/>
            <p:cNvSpPr/>
            <p:nvPr/>
          </p:nvSpPr>
          <p:spPr>
            <a:xfrm>
              <a:off x="1682713" y="564206"/>
              <a:ext cx="15200" cy="12066"/>
            </a:xfrm>
            <a:custGeom>
              <a:avLst/>
              <a:gdLst/>
              <a:ahLst/>
              <a:cxnLst/>
              <a:rect l="l" t="t" r="r" b="b"/>
              <a:pathLst>
                <a:path w="228" h="181" extrusionOk="0">
                  <a:moveTo>
                    <a:pt x="110" y="0"/>
                  </a:moveTo>
                  <a:cubicBezTo>
                    <a:pt x="3" y="0"/>
                    <a:pt x="1" y="180"/>
                    <a:pt x="104" y="180"/>
                  </a:cubicBezTo>
                  <a:cubicBezTo>
                    <a:pt x="106" y="180"/>
                    <a:pt x="108" y="180"/>
                    <a:pt x="110" y="180"/>
                  </a:cubicBezTo>
                  <a:cubicBezTo>
                    <a:pt x="228" y="180"/>
                    <a:pt x="228" y="0"/>
                    <a:pt x="11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pic>
        <p:nvPicPr>
          <p:cNvPr id="12514" name="Google Shape;12514;p39"/>
          <p:cNvPicPr preferRelativeResize="0"/>
          <p:nvPr/>
        </p:nvPicPr>
        <p:blipFill>
          <a:blip r:embed="rId3">
            <a:alphaModFix amt="70000"/>
          </a:blip>
          <a:stretch>
            <a:fillRect/>
          </a:stretch>
        </p:blipFill>
        <p:spPr>
          <a:xfrm>
            <a:off x="8252623" y="2362768"/>
            <a:ext cx="1198874" cy="1198874"/>
          </a:xfrm>
          <a:prstGeom prst="rect">
            <a:avLst/>
          </a:prstGeom>
          <a:noFill/>
          <a:ln>
            <a:noFill/>
          </a:ln>
        </p:spPr>
      </p:pic>
      <p:pic>
        <p:nvPicPr>
          <p:cNvPr id="12515" name="Google Shape;12515;p39"/>
          <p:cNvPicPr preferRelativeResize="0"/>
          <p:nvPr/>
        </p:nvPicPr>
        <p:blipFill>
          <a:blip r:embed="rId4">
            <a:alphaModFix amt="70000"/>
          </a:blip>
          <a:stretch>
            <a:fillRect/>
          </a:stretch>
        </p:blipFill>
        <p:spPr>
          <a:xfrm>
            <a:off x="66176" y="4086546"/>
            <a:ext cx="827723" cy="780085"/>
          </a:xfrm>
          <a:prstGeom prst="rect">
            <a:avLst/>
          </a:prstGeom>
          <a:noFill/>
          <a:ln>
            <a:noFill/>
          </a:ln>
        </p:spPr>
      </p:pic>
      <p:sp>
        <p:nvSpPr>
          <p:cNvPr id="37" name="Rectangle 36"/>
          <p:cNvSpPr/>
          <p:nvPr/>
        </p:nvSpPr>
        <p:spPr>
          <a:xfrm>
            <a:off x="245556" y="194600"/>
            <a:ext cx="2073004" cy="584775"/>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en-US" sz="3200" b="1" dirty="0">
                <a:ln w="12700">
                  <a:solidFill>
                    <a:srgbClr val="63C6E0">
                      <a:lumMod val="50000"/>
                    </a:srgbClr>
                  </a:solidFill>
                  <a:prstDash val="solid"/>
                </a:ln>
                <a:pattFill prst="narHorz">
                  <a:fgClr>
                    <a:srgbClr val="63C6E0"/>
                  </a:fgClr>
                  <a:bgClr>
                    <a:srgbClr val="63C6E0">
                      <a:lumMod val="40000"/>
                      <a:lumOff val="60000"/>
                    </a:srgbClr>
                  </a:bgClr>
                </a:pattFill>
                <a:effectLst>
                  <a:innerShdw blurRad="177800">
                    <a:srgbClr val="63C6E0">
                      <a:lumMod val="50000"/>
                    </a:srgbClr>
                  </a:innerShdw>
                </a:effectLst>
              </a:rPr>
              <a:t>Feedback</a:t>
            </a:r>
          </a:p>
        </p:txBody>
      </p:sp>
      <p:pic>
        <p:nvPicPr>
          <p:cNvPr id="4" name="Picture 3"/>
          <p:cNvPicPr>
            <a:picLocks noChangeAspect="1"/>
          </p:cNvPicPr>
          <p:nvPr/>
        </p:nvPicPr>
        <p:blipFill rotWithShape="1">
          <a:blip r:embed="rId5"/>
          <a:srcRect l="5893" r="1451"/>
          <a:stretch/>
        </p:blipFill>
        <p:spPr>
          <a:xfrm>
            <a:off x="245556" y="766981"/>
            <a:ext cx="4483111" cy="3794367"/>
          </a:xfrm>
          <a:prstGeom prst="rect">
            <a:avLst/>
          </a:prstGeom>
        </p:spPr>
      </p:pic>
      <p:sp>
        <p:nvSpPr>
          <p:cNvPr id="2" name="Rectangle 1"/>
          <p:cNvSpPr/>
          <p:nvPr/>
        </p:nvSpPr>
        <p:spPr>
          <a:xfrm>
            <a:off x="4509812" y="772769"/>
            <a:ext cx="3647326" cy="311880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50000"/>
              </a:lnSpc>
            </a:pPr>
            <a:r>
              <a:rPr lang="en-US" sz="11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1. What does the little girl do after John tells her about the stone soup?</a:t>
            </a:r>
          </a:p>
          <a:p>
            <a:pPr>
              <a:lnSpc>
                <a:spcPct val="150000"/>
              </a:lnSpc>
            </a:pPr>
            <a:r>
              <a:rPr lang="en-US" sz="11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2. What does the little girl see when she peeks into the pot of water?</a:t>
            </a:r>
          </a:p>
          <a:p>
            <a:pPr>
              <a:lnSpc>
                <a:spcPct val="150000"/>
              </a:lnSpc>
            </a:pPr>
            <a:r>
              <a:rPr lang="en-US" sz="11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3. What does the little girl offer to add to the stone soup?</a:t>
            </a:r>
          </a:p>
          <a:p>
            <a:pPr>
              <a:lnSpc>
                <a:spcPct val="150000"/>
              </a:lnSpc>
            </a:pPr>
            <a:r>
              <a:rPr lang="en-US" sz="11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4. How does John feel about adding potatoes to the stone soup?</a:t>
            </a:r>
          </a:p>
          <a:p>
            <a:pPr>
              <a:lnSpc>
                <a:spcPct val="150000"/>
              </a:lnSpc>
            </a:pPr>
            <a:r>
              <a:rPr lang="en-US" sz="11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5. What do you think will happen next in the story after they add the potatoes?</a:t>
            </a:r>
          </a:p>
          <a:p>
            <a:pPr>
              <a:spcAft>
                <a:spcPts val="800"/>
              </a:spcAft>
            </a:pPr>
            <a:r>
              <a:rPr lang="en-US" sz="11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6. What do the following pronouns refer to?  </a:t>
            </a:r>
          </a:p>
          <a:p>
            <a:pPr>
              <a:spcAft>
                <a:spcPts val="800"/>
              </a:spcAft>
            </a:pPr>
            <a:r>
              <a:rPr lang="en-US" b="1" u="sng" dirty="0">
                <a:solidFill>
                  <a:schemeClr val="accent6">
                    <a:lumMod val="65000"/>
                    <a:lumOff val="35000"/>
                  </a:scheme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her</a:t>
            </a:r>
            <a:r>
              <a:rPr lang="en-US" sz="11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 (line 3), </a:t>
            </a:r>
            <a:r>
              <a:rPr lang="en-US" b="1" u="sng" dirty="0">
                <a:solidFill>
                  <a:schemeClr val="accent6">
                    <a:lumMod val="65000"/>
                    <a:lumOff val="35000"/>
                  </a:scheme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it</a:t>
            </a:r>
            <a:r>
              <a:rPr lang="en-US" sz="11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 (line 4), </a:t>
            </a:r>
            <a:r>
              <a:rPr lang="en-US" b="1" u="sng" dirty="0">
                <a:solidFill>
                  <a:schemeClr val="accent6">
                    <a:lumMod val="65000"/>
                    <a:lumOff val="35000"/>
                  </a:scheme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them</a:t>
            </a:r>
            <a:r>
              <a:rPr lang="en-US" sz="11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 (line 13)</a:t>
            </a:r>
          </a:p>
        </p:txBody>
      </p:sp>
      <mc:AlternateContent xmlns:mc="http://schemas.openxmlformats.org/markup-compatibility/2006" xmlns:p14="http://schemas.microsoft.com/office/powerpoint/2010/main">
        <mc:Choice Requires="p14">
          <p:contentPart p14:bwMode="auto" r:id="rId6">
            <p14:nvContentPartPr>
              <p14:cNvPr id="3" name="Ink 2"/>
              <p14:cNvContentPartPr/>
              <p14:nvPr/>
            </p14:nvContentPartPr>
            <p14:xfrm>
              <a:off x="4587840" y="968040"/>
              <a:ext cx="129600" cy="360"/>
            </p14:xfrm>
          </p:contentPart>
        </mc:Choice>
        <mc:Fallback xmlns="">
          <p:pic>
            <p:nvPicPr>
              <p:cNvPr id="3" name="Ink 2"/>
              <p:cNvPicPr/>
              <p:nvPr/>
            </p:nvPicPr>
            <p:blipFill>
              <a:blip r:embed="rId7"/>
              <a:stretch>
                <a:fillRect/>
              </a:stretch>
            </p:blipFill>
            <p:spPr>
              <a:xfrm>
                <a:off x="4572000" y="904680"/>
                <a:ext cx="16128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p14:cNvContentPartPr/>
              <p14:nvPr/>
            </p14:nvContentPartPr>
            <p14:xfrm>
              <a:off x="619920" y="2584800"/>
              <a:ext cx="3016080" cy="26280"/>
            </p14:xfrm>
          </p:contentPart>
        </mc:Choice>
        <mc:Fallback xmlns="">
          <p:pic>
            <p:nvPicPr>
              <p:cNvPr id="6" name="Ink 5"/>
              <p:cNvPicPr/>
              <p:nvPr/>
            </p:nvPicPr>
            <p:blipFill>
              <a:blip r:embed="rId11"/>
              <a:stretch>
                <a:fillRect/>
              </a:stretch>
            </p:blipFill>
            <p:spPr>
              <a:xfrm>
                <a:off x="604080" y="2521440"/>
                <a:ext cx="3047760" cy="153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 name="Ink 6"/>
              <p14:cNvContentPartPr/>
              <p14:nvPr/>
            </p14:nvContentPartPr>
            <p14:xfrm>
              <a:off x="4572107" y="1461240"/>
              <a:ext cx="174600" cy="3600"/>
            </p14:xfrm>
          </p:contentPart>
        </mc:Choice>
        <mc:Fallback xmlns="">
          <p:pic>
            <p:nvPicPr>
              <p:cNvPr id="7" name="Ink 6"/>
              <p:cNvPicPr/>
              <p:nvPr/>
            </p:nvPicPr>
            <p:blipFill>
              <a:blip r:embed="rId13"/>
              <a:stretch>
                <a:fillRect/>
              </a:stretch>
            </p:blipFill>
            <p:spPr>
              <a:xfrm>
                <a:off x="4556267" y="1397880"/>
                <a:ext cx="206280" cy="1303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 name="Ink 8"/>
              <p14:cNvContentPartPr/>
              <p14:nvPr/>
            </p14:nvContentPartPr>
            <p14:xfrm>
              <a:off x="465120" y="2808720"/>
              <a:ext cx="2699640" cy="29520"/>
            </p14:xfrm>
          </p:contentPart>
        </mc:Choice>
        <mc:Fallback xmlns="">
          <p:pic>
            <p:nvPicPr>
              <p:cNvPr id="9" name="Ink 8"/>
              <p:cNvPicPr/>
              <p:nvPr/>
            </p:nvPicPr>
            <p:blipFill>
              <a:blip r:embed="rId17"/>
              <a:stretch>
                <a:fillRect/>
              </a:stretch>
            </p:blipFill>
            <p:spPr>
              <a:xfrm>
                <a:off x="449280" y="2745360"/>
                <a:ext cx="2731320" cy="1562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0" name="Ink 9"/>
              <p14:cNvContentPartPr/>
              <p14:nvPr/>
            </p14:nvContentPartPr>
            <p14:xfrm>
              <a:off x="3764880" y="2565360"/>
              <a:ext cx="252000" cy="10080"/>
            </p14:xfrm>
          </p:contentPart>
        </mc:Choice>
        <mc:Fallback xmlns="">
          <p:pic>
            <p:nvPicPr>
              <p:cNvPr id="10" name="Ink 9"/>
              <p:cNvPicPr/>
              <p:nvPr/>
            </p:nvPicPr>
            <p:blipFill>
              <a:blip r:embed="rId19"/>
              <a:stretch>
                <a:fillRect/>
              </a:stretch>
            </p:blipFill>
            <p:spPr>
              <a:xfrm>
                <a:off x="3749040" y="2502000"/>
                <a:ext cx="28368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1" name="Ink 10"/>
              <p14:cNvContentPartPr/>
              <p14:nvPr/>
            </p14:nvContentPartPr>
            <p14:xfrm>
              <a:off x="4581720" y="1938600"/>
              <a:ext cx="145800" cy="45720"/>
            </p14:xfrm>
          </p:contentPart>
        </mc:Choice>
        <mc:Fallback xmlns="">
          <p:pic>
            <p:nvPicPr>
              <p:cNvPr id="11" name="Ink 10"/>
              <p:cNvPicPr/>
              <p:nvPr/>
            </p:nvPicPr>
            <p:blipFill>
              <a:blip r:embed="rId21"/>
              <a:stretch>
                <a:fillRect/>
              </a:stretch>
            </p:blipFill>
            <p:spPr>
              <a:xfrm>
                <a:off x="4565880" y="1875240"/>
                <a:ext cx="177480" cy="1724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2" name="Ink 11"/>
              <p14:cNvContentPartPr/>
              <p14:nvPr/>
            </p14:nvContentPartPr>
            <p14:xfrm>
              <a:off x="1155960" y="3081600"/>
              <a:ext cx="1459800" cy="10080"/>
            </p14:xfrm>
          </p:contentPart>
        </mc:Choice>
        <mc:Fallback xmlns="">
          <p:pic>
            <p:nvPicPr>
              <p:cNvPr id="12" name="Ink 11"/>
              <p:cNvPicPr/>
              <p:nvPr/>
            </p:nvPicPr>
            <p:blipFill>
              <a:blip r:embed="rId23"/>
              <a:stretch>
                <a:fillRect/>
              </a:stretch>
            </p:blipFill>
            <p:spPr>
              <a:xfrm>
                <a:off x="1140120" y="3018240"/>
                <a:ext cx="149148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3" name="Ink 12"/>
              <p14:cNvContentPartPr/>
              <p14:nvPr/>
            </p14:nvContentPartPr>
            <p14:xfrm>
              <a:off x="4652640" y="2458080"/>
              <a:ext cx="103680" cy="13320"/>
            </p14:xfrm>
          </p:contentPart>
        </mc:Choice>
        <mc:Fallback xmlns="">
          <p:pic>
            <p:nvPicPr>
              <p:cNvPr id="13" name="Ink 12"/>
              <p:cNvPicPr/>
              <p:nvPr/>
            </p:nvPicPr>
            <p:blipFill>
              <a:blip r:embed="rId25"/>
              <a:stretch>
                <a:fillRect/>
              </a:stretch>
            </p:blipFill>
            <p:spPr>
              <a:xfrm>
                <a:off x="4636800" y="2394720"/>
                <a:ext cx="135360" cy="1400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4" name="Ink 13"/>
              <p14:cNvContentPartPr/>
              <p14:nvPr/>
            </p14:nvContentPartPr>
            <p14:xfrm>
              <a:off x="3987720" y="3623760"/>
              <a:ext cx="526680" cy="39240"/>
            </p14:xfrm>
          </p:contentPart>
        </mc:Choice>
        <mc:Fallback xmlns="">
          <p:pic>
            <p:nvPicPr>
              <p:cNvPr id="14" name="Ink 13"/>
              <p:cNvPicPr/>
              <p:nvPr/>
            </p:nvPicPr>
            <p:blipFill>
              <a:blip r:embed="rId27"/>
              <a:stretch>
                <a:fillRect/>
              </a:stretch>
            </p:blipFill>
            <p:spPr>
              <a:xfrm>
                <a:off x="3971880" y="3560400"/>
                <a:ext cx="558360"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5" name="Ink 14"/>
              <p14:cNvContentPartPr/>
              <p14:nvPr/>
            </p14:nvContentPartPr>
            <p14:xfrm>
              <a:off x="355320" y="3880440"/>
              <a:ext cx="2396160" cy="23040"/>
            </p14:xfrm>
          </p:contentPart>
        </mc:Choice>
        <mc:Fallback xmlns="">
          <p:pic>
            <p:nvPicPr>
              <p:cNvPr id="15" name="Ink 14"/>
              <p:cNvPicPr/>
              <p:nvPr/>
            </p:nvPicPr>
            <p:blipFill>
              <a:blip r:embed="rId29"/>
              <a:stretch>
                <a:fillRect/>
              </a:stretch>
            </p:blipFill>
            <p:spPr>
              <a:xfrm>
                <a:off x="339480" y="3817080"/>
                <a:ext cx="2427840" cy="14976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8" name="Ink 17"/>
              <p14:cNvContentPartPr/>
              <p14:nvPr/>
            </p14:nvContentPartPr>
            <p14:xfrm>
              <a:off x="306720" y="779400"/>
              <a:ext cx="4501440" cy="3516840"/>
            </p14:xfrm>
          </p:contentPart>
        </mc:Choice>
        <mc:Fallback xmlns="">
          <p:pic>
            <p:nvPicPr>
              <p:cNvPr id="18" name="Ink 17"/>
              <p:cNvPicPr/>
              <p:nvPr/>
            </p:nvPicPr>
            <p:blipFill>
              <a:blip r:embed="rId33"/>
              <a:stretch>
                <a:fillRect/>
              </a:stretch>
            </p:blipFill>
            <p:spPr>
              <a:xfrm>
                <a:off x="297360" y="770040"/>
                <a:ext cx="4520160" cy="3535560"/>
              </a:xfrm>
              <a:prstGeom prst="rect">
                <a:avLst/>
              </a:prstGeom>
            </p:spPr>
          </p:pic>
        </mc:Fallback>
      </mc:AlternateContent>
    </p:spTree>
    <p:extLst>
      <p:ext uri="{BB962C8B-B14F-4D97-AF65-F5344CB8AC3E}">
        <p14:creationId xmlns:p14="http://schemas.microsoft.com/office/powerpoint/2010/main" val="41278696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461"/>
        <p:cNvGrpSpPr/>
        <p:nvPr/>
      </p:nvGrpSpPr>
      <p:grpSpPr>
        <a:xfrm>
          <a:off x="0" y="0"/>
          <a:ext cx="0" cy="0"/>
          <a:chOff x="0" y="0"/>
          <a:chExt cx="0" cy="0"/>
        </a:xfrm>
      </p:grpSpPr>
      <p:sp>
        <p:nvSpPr>
          <p:cNvPr id="12464" name="Google Shape;12464;p39"/>
          <p:cNvSpPr/>
          <p:nvPr/>
        </p:nvSpPr>
        <p:spPr>
          <a:xfrm>
            <a:off x="13" y="4723191"/>
            <a:ext cx="9144189" cy="171483"/>
          </a:xfrm>
          <a:custGeom>
            <a:avLst/>
            <a:gdLst/>
            <a:ahLst/>
            <a:cxnLst/>
            <a:rect l="l" t="t" r="r" b="b"/>
            <a:pathLst>
              <a:path w="284644" h="5338" extrusionOk="0">
                <a:moveTo>
                  <a:pt x="0" y="1"/>
                </a:moveTo>
                <a:lnTo>
                  <a:pt x="0" y="5338"/>
                </a:lnTo>
                <a:lnTo>
                  <a:pt x="284643" y="5338"/>
                </a:lnTo>
                <a:lnTo>
                  <a:pt x="284643" y="1"/>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12465" name="Google Shape;12465;p39"/>
          <p:cNvSpPr/>
          <p:nvPr/>
        </p:nvSpPr>
        <p:spPr>
          <a:xfrm>
            <a:off x="25" y="4594800"/>
            <a:ext cx="9144189" cy="128423"/>
          </a:xfrm>
          <a:custGeom>
            <a:avLst/>
            <a:gdLst/>
            <a:ahLst/>
            <a:cxnLst/>
            <a:rect l="l" t="t" r="r" b="b"/>
            <a:pathLst>
              <a:path w="284644" h="4191" extrusionOk="0">
                <a:moveTo>
                  <a:pt x="0" y="0"/>
                </a:moveTo>
                <a:lnTo>
                  <a:pt x="0" y="4191"/>
                </a:lnTo>
                <a:lnTo>
                  <a:pt x="284643" y="4191"/>
                </a:lnTo>
                <a:lnTo>
                  <a:pt x="284643" y="0"/>
                </a:lnTo>
                <a:close/>
              </a:path>
            </a:pathLst>
          </a:custGeom>
          <a:solidFill>
            <a:srgbClr val="FFFFFF">
              <a:alpha val="35250"/>
            </a:srgbClr>
          </a:solidFill>
          <a:ln>
            <a:noFill/>
          </a:ln>
        </p:spPr>
        <p:txBody>
          <a:bodyPr spcFirstLastPara="1" wrap="square" lIns="91425" tIns="91425" rIns="91425" bIns="91425" anchor="ctr" anchorCtr="0">
            <a:noAutofit/>
          </a:bodyPr>
          <a:lstStyle/>
          <a:p>
            <a:endParaRPr/>
          </a:p>
        </p:txBody>
      </p:sp>
      <p:grpSp>
        <p:nvGrpSpPr>
          <p:cNvPr id="12475" name="Google Shape;12475;p39"/>
          <p:cNvGrpSpPr/>
          <p:nvPr/>
        </p:nvGrpSpPr>
        <p:grpSpPr>
          <a:xfrm rot="175696">
            <a:off x="377484" y="4366805"/>
            <a:ext cx="389226" cy="409996"/>
            <a:chOff x="9310391" y="2486565"/>
            <a:chExt cx="261975" cy="275936"/>
          </a:xfrm>
        </p:grpSpPr>
        <p:sp>
          <p:nvSpPr>
            <p:cNvPr id="12476" name="Google Shape;12476;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77" name="Google Shape;12477;p39"/>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2478" name="Google Shape;12478;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endParaRPr/>
            </a:p>
          </p:txBody>
        </p:sp>
      </p:grpSp>
      <p:grpSp>
        <p:nvGrpSpPr>
          <p:cNvPr id="12479" name="Google Shape;12479;p39"/>
          <p:cNvGrpSpPr/>
          <p:nvPr/>
        </p:nvGrpSpPr>
        <p:grpSpPr>
          <a:xfrm rot="5400000">
            <a:off x="6500171" y="73995"/>
            <a:ext cx="388902" cy="409654"/>
            <a:chOff x="9310391" y="2486565"/>
            <a:chExt cx="261975" cy="275936"/>
          </a:xfrm>
        </p:grpSpPr>
        <p:sp>
          <p:nvSpPr>
            <p:cNvPr id="12480" name="Google Shape;12480;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81" name="Google Shape;12481;p39"/>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2482" name="Google Shape;12482;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endParaRPr/>
            </a:p>
          </p:txBody>
        </p:sp>
      </p:grpSp>
      <p:grpSp>
        <p:nvGrpSpPr>
          <p:cNvPr id="12483" name="Google Shape;12483;p39"/>
          <p:cNvGrpSpPr/>
          <p:nvPr/>
        </p:nvGrpSpPr>
        <p:grpSpPr>
          <a:xfrm rot="-919629">
            <a:off x="8523016" y="4407221"/>
            <a:ext cx="312490" cy="329170"/>
            <a:chOff x="9310391" y="2486565"/>
            <a:chExt cx="261975" cy="275936"/>
          </a:xfrm>
        </p:grpSpPr>
        <p:sp>
          <p:nvSpPr>
            <p:cNvPr id="12484" name="Google Shape;12484;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85" name="Google Shape;12485;p39"/>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2486" name="Google Shape;12486;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endParaRPr/>
            </a:p>
          </p:txBody>
        </p:sp>
      </p:grpSp>
      <p:grpSp>
        <p:nvGrpSpPr>
          <p:cNvPr id="12499" name="Google Shape;12499;p39"/>
          <p:cNvGrpSpPr/>
          <p:nvPr/>
        </p:nvGrpSpPr>
        <p:grpSpPr>
          <a:xfrm flipH="1">
            <a:off x="8077159" y="2659534"/>
            <a:ext cx="1015709" cy="890896"/>
            <a:chOff x="1246700" y="-52951"/>
            <a:chExt cx="794143" cy="696556"/>
          </a:xfrm>
        </p:grpSpPr>
        <p:sp>
          <p:nvSpPr>
            <p:cNvPr id="12500" name="Google Shape;12500;p39"/>
            <p:cNvSpPr/>
            <p:nvPr/>
          </p:nvSpPr>
          <p:spPr>
            <a:xfrm>
              <a:off x="1246700" y="-52951"/>
              <a:ext cx="794143" cy="696556"/>
            </a:xfrm>
            <a:custGeom>
              <a:avLst/>
              <a:gdLst/>
              <a:ahLst/>
              <a:cxnLst/>
              <a:rect l="l" t="t" r="r" b="b"/>
              <a:pathLst>
                <a:path w="11912" h="10449" extrusionOk="0">
                  <a:moveTo>
                    <a:pt x="7875" y="0"/>
                  </a:moveTo>
                  <a:cubicBezTo>
                    <a:pt x="7183" y="0"/>
                    <a:pt x="7281" y="2101"/>
                    <a:pt x="6181" y="2882"/>
                  </a:cubicBezTo>
                  <a:cubicBezTo>
                    <a:pt x="4970" y="3741"/>
                    <a:pt x="3814" y="3999"/>
                    <a:pt x="3689" y="5023"/>
                  </a:cubicBezTo>
                  <a:cubicBezTo>
                    <a:pt x="3564" y="6054"/>
                    <a:pt x="4705" y="6719"/>
                    <a:pt x="4705" y="6719"/>
                  </a:cubicBezTo>
                  <a:cubicBezTo>
                    <a:pt x="4705" y="6719"/>
                    <a:pt x="4063" y="6346"/>
                    <a:pt x="3400" y="6346"/>
                  </a:cubicBezTo>
                  <a:cubicBezTo>
                    <a:pt x="3029" y="6346"/>
                    <a:pt x="2651" y="6463"/>
                    <a:pt x="2376" y="6828"/>
                  </a:cubicBezTo>
                  <a:cubicBezTo>
                    <a:pt x="2274" y="6969"/>
                    <a:pt x="2196" y="7125"/>
                    <a:pt x="2134" y="7281"/>
                  </a:cubicBezTo>
                  <a:cubicBezTo>
                    <a:pt x="1955" y="7388"/>
                    <a:pt x="1776" y="7463"/>
                    <a:pt x="1586" y="7463"/>
                  </a:cubicBezTo>
                  <a:cubicBezTo>
                    <a:pt x="1568" y="7463"/>
                    <a:pt x="1550" y="7462"/>
                    <a:pt x="1532" y="7461"/>
                  </a:cubicBezTo>
                  <a:lnTo>
                    <a:pt x="1446" y="7438"/>
                  </a:lnTo>
                  <a:cubicBezTo>
                    <a:pt x="1290" y="7375"/>
                    <a:pt x="1118" y="7109"/>
                    <a:pt x="977" y="7016"/>
                  </a:cubicBezTo>
                  <a:cubicBezTo>
                    <a:pt x="858" y="6935"/>
                    <a:pt x="728" y="6891"/>
                    <a:pt x="604" y="6891"/>
                  </a:cubicBezTo>
                  <a:cubicBezTo>
                    <a:pt x="451" y="6891"/>
                    <a:pt x="307" y="6958"/>
                    <a:pt x="203" y="7109"/>
                  </a:cubicBezTo>
                  <a:cubicBezTo>
                    <a:pt x="0" y="7422"/>
                    <a:pt x="196" y="7766"/>
                    <a:pt x="508" y="7875"/>
                  </a:cubicBezTo>
                  <a:cubicBezTo>
                    <a:pt x="670" y="7936"/>
                    <a:pt x="840" y="7953"/>
                    <a:pt x="1012" y="7953"/>
                  </a:cubicBezTo>
                  <a:cubicBezTo>
                    <a:pt x="1214" y="7953"/>
                    <a:pt x="1419" y="7930"/>
                    <a:pt x="1618" y="7930"/>
                  </a:cubicBezTo>
                  <a:cubicBezTo>
                    <a:pt x="1696" y="7961"/>
                    <a:pt x="1774" y="8000"/>
                    <a:pt x="1837" y="8039"/>
                  </a:cubicBezTo>
                  <a:cubicBezTo>
                    <a:pt x="1938" y="8117"/>
                    <a:pt x="2001" y="8235"/>
                    <a:pt x="2048" y="8352"/>
                  </a:cubicBezTo>
                  <a:cubicBezTo>
                    <a:pt x="2212" y="9118"/>
                    <a:pt x="2899" y="9805"/>
                    <a:pt x="4306" y="9829"/>
                  </a:cubicBezTo>
                  <a:cubicBezTo>
                    <a:pt x="4443" y="9831"/>
                    <a:pt x="4576" y="9832"/>
                    <a:pt x="4705" y="9832"/>
                  </a:cubicBezTo>
                  <a:cubicBezTo>
                    <a:pt x="6831" y="9832"/>
                    <a:pt x="8018" y="9547"/>
                    <a:pt x="8018" y="9547"/>
                  </a:cubicBezTo>
                  <a:lnTo>
                    <a:pt x="8018" y="9547"/>
                  </a:lnTo>
                  <a:cubicBezTo>
                    <a:pt x="8018" y="9547"/>
                    <a:pt x="7244" y="9899"/>
                    <a:pt x="7658" y="10329"/>
                  </a:cubicBezTo>
                  <a:cubicBezTo>
                    <a:pt x="7738" y="10413"/>
                    <a:pt x="7806" y="10449"/>
                    <a:pt x="7868" y="10449"/>
                  </a:cubicBezTo>
                  <a:cubicBezTo>
                    <a:pt x="8122" y="10449"/>
                    <a:pt x="8277" y="9859"/>
                    <a:pt x="8729" y="9633"/>
                  </a:cubicBezTo>
                  <a:cubicBezTo>
                    <a:pt x="9284" y="9352"/>
                    <a:pt x="9628" y="9493"/>
                    <a:pt x="9823" y="9118"/>
                  </a:cubicBezTo>
                  <a:cubicBezTo>
                    <a:pt x="9846" y="9079"/>
                    <a:pt x="9862" y="9040"/>
                    <a:pt x="9870" y="9000"/>
                  </a:cubicBezTo>
                  <a:cubicBezTo>
                    <a:pt x="9989" y="8978"/>
                    <a:pt x="10111" y="8962"/>
                    <a:pt x="10222" y="8962"/>
                  </a:cubicBezTo>
                  <a:cubicBezTo>
                    <a:pt x="10454" y="8962"/>
                    <a:pt x="10641" y="9029"/>
                    <a:pt x="10667" y="9235"/>
                  </a:cubicBezTo>
                  <a:cubicBezTo>
                    <a:pt x="10667" y="9259"/>
                    <a:pt x="10686" y="9271"/>
                    <a:pt x="10706" y="9271"/>
                  </a:cubicBezTo>
                  <a:cubicBezTo>
                    <a:pt x="10731" y="9271"/>
                    <a:pt x="10757" y="9254"/>
                    <a:pt x="10753" y="9219"/>
                  </a:cubicBezTo>
                  <a:cubicBezTo>
                    <a:pt x="10722" y="9000"/>
                    <a:pt x="10518" y="8891"/>
                    <a:pt x="10300" y="8883"/>
                  </a:cubicBezTo>
                  <a:cubicBezTo>
                    <a:pt x="10175" y="8883"/>
                    <a:pt x="10026" y="8891"/>
                    <a:pt x="9893" y="8907"/>
                  </a:cubicBezTo>
                  <a:cubicBezTo>
                    <a:pt x="9901" y="8829"/>
                    <a:pt x="9893" y="8766"/>
                    <a:pt x="9862" y="8703"/>
                  </a:cubicBezTo>
                  <a:cubicBezTo>
                    <a:pt x="10051" y="8501"/>
                    <a:pt x="10296" y="8331"/>
                    <a:pt x="10539" y="8331"/>
                  </a:cubicBezTo>
                  <a:cubicBezTo>
                    <a:pt x="10587" y="8331"/>
                    <a:pt x="10635" y="8338"/>
                    <a:pt x="10683" y="8352"/>
                  </a:cubicBezTo>
                  <a:cubicBezTo>
                    <a:pt x="10686" y="8352"/>
                    <a:pt x="10688" y="8352"/>
                    <a:pt x="10691" y="8352"/>
                  </a:cubicBezTo>
                  <a:cubicBezTo>
                    <a:pt x="10749" y="8352"/>
                    <a:pt x="10781" y="8281"/>
                    <a:pt x="10722" y="8266"/>
                  </a:cubicBezTo>
                  <a:cubicBezTo>
                    <a:pt x="10661" y="8247"/>
                    <a:pt x="10601" y="8239"/>
                    <a:pt x="10540" y="8239"/>
                  </a:cubicBezTo>
                  <a:cubicBezTo>
                    <a:pt x="10273" y="8239"/>
                    <a:pt x="10013" y="8409"/>
                    <a:pt x="9815" y="8625"/>
                  </a:cubicBezTo>
                  <a:cubicBezTo>
                    <a:pt x="9773" y="8584"/>
                    <a:pt x="9718" y="8561"/>
                    <a:pt x="9655" y="8561"/>
                  </a:cubicBezTo>
                  <a:cubicBezTo>
                    <a:pt x="9612" y="8561"/>
                    <a:pt x="9566" y="8572"/>
                    <a:pt x="9518" y="8594"/>
                  </a:cubicBezTo>
                  <a:cubicBezTo>
                    <a:pt x="9518" y="8594"/>
                    <a:pt x="10378" y="7985"/>
                    <a:pt x="11112" y="5343"/>
                  </a:cubicBezTo>
                  <a:cubicBezTo>
                    <a:pt x="11796" y="2893"/>
                    <a:pt x="11911" y="1992"/>
                    <a:pt x="11382" y="1992"/>
                  </a:cubicBezTo>
                  <a:cubicBezTo>
                    <a:pt x="11343" y="1992"/>
                    <a:pt x="11300" y="1997"/>
                    <a:pt x="11253" y="2007"/>
                  </a:cubicBezTo>
                  <a:cubicBezTo>
                    <a:pt x="10573" y="2139"/>
                    <a:pt x="9581" y="3937"/>
                    <a:pt x="9581" y="3937"/>
                  </a:cubicBezTo>
                  <a:cubicBezTo>
                    <a:pt x="9581" y="3937"/>
                    <a:pt x="9081" y="577"/>
                    <a:pt x="8112" y="69"/>
                  </a:cubicBezTo>
                  <a:cubicBezTo>
                    <a:pt x="8023" y="22"/>
                    <a:pt x="7945" y="0"/>
                    <a:pt x="7875" y="0"/>
                  </a:cubicBezTo>
                  <a:close/>
                </a:path>
              </a:pathLst>
            </a:custGeom>
            <a:gradFill>
              <a:gsLst>
                <a:gs pos="0">
                  <a:schemeClr val="dk1"/>
                </a:gs>
                <a:gs pos="100000">
                  <a:schemeClr val="accent6"/>
                </a:gs>
              </a:gsLst>
              <a:lin ang="5400012" scaled="0"/>
            </a:gradFill>
            <a:ln>
              <a:noFill/>
            </a:ln>
          </p:spPr>
          <p:txBody>
            <a:bodyPr spcFirstLastPara="1" wrap="square" lIns="91425" tIns="91425" rIns="91425" bIns="91425" anchor="ctr" anchorCtr="0">
              <a:noAutofit/>
            </a:bodyPr>
            <a:lstStyle/>
            <a:p>
              <a:endParaRPr/>
            </a:p>
          </p:txBody>
        </p:sp>
        <p:sp>
          <p:nvSpPr>
            <p:cNvPr id="12501" name="Google Shape;12501;p39"/>
            <p:cNvSpPr/>
            <p:nvPr/>
          </p:nvSpPr>
          <p:spPr>
            <a:xfrm>
              <a:off x="1407172" y="-7754"/>
              <a:ext cx="455872" cy="589696"/>
            </a:xfrm>
            <a:custGeom>
              <a:avLst/>
              <a:gdLst/>
              <a:ahLst/>
              <a:cxnLst/>
              <a:rect l="l" t="t" r="r" b="b"/>
              <a:pathLst>
                <a:path w="6838" h="8846" extrusionOk="0">
                  <a:moveTo>
                    <a:pt x="6775" y="3673"/>
                  </a:moveTo>
                  <a:cubicBezTo>
                    <a:pt x="6838" y="4572"/>
                    <a:pt x="6814" y="5486"/>
                    <a:pt x="6760" y="6236"/>
                  </a:cubicBezTo>
                  <a:cubicBezTo>
                    <a:pt x="6720" y="5791"/>
                    <a:pt x="6635" y="5330"/>
                    <a:pt x="6517" y="4892"/>
                  </a:cubicBezTo>
                  <a:cubicBezTo>
                    <a:pt x="6502" y="4454"/>
                    <a:pt x="6619" y="4064"/>
                    <a:pt x="6775" y="3673"/>
                  </a:cubicBezTo>
                  <a:close/>
                  <a:moveTo>
                    <a:pt x="5259" y="875"/>
                  </a:moveTo>
                  <a:cubicBezTo>
                    <a:pt x="5267" y="985"/>
                    <a:pt x="5290" y="1094"/>
                    <a:pt x="5306" y="1196"/>
                  </a:cubicBezTo>
                  <a:cubicBezTo>
                    <a:pt x="5455" y="2016"/>
                    <a:pt x="5806" y="2759"/>
                    <a:pt x="6088" y="3532"/>
                  </a:cubicBezTo>
                  <a:cubicBezTo>
                    <a:pt x="6213" y="3876"/>
                    <a:pt x="6330" y="4220"/>
                    <a:pt x="6431" y="4579"/>
                  </a:cubicBezTo>
                  <a:cubicBezTo>
                    <a:pt x="6463" y="4189"/>
                    <a:pt x="6588" y="3814"/>
                    <a:pt x="6752" y="3446"/>
                  </a:cubicBezTo>
                  <a:cubicBezTo>
                    <a:pt x="6705" y="2868"/>
                    <a:pt x="6603" y="2298"/>
                    <a:pt x="6463" y="1782"/>
                  </a:cubicBezTo>
                  <a:cubicBezTo>
                    <a:pt x="5955" y="39"/>
                    <a:pt x="5759" y="0"/>
                    <a:pt x="5259" y="875"/>
                  </a:cubicBezTo>
                  <a:close/>
                  <a:moveTo>
                    <a:pt x="6580" y="5986"/>
                  </a:moveTo>
                  <a:cubicBezTo>
                    <a:pt x="6486" y="5251"/>
                    <a:pt x="6283" y="4517"/>
                    <a:pt x="6033" y="3829"/>
                  </a:cubicBezTo>
                  <a:cubicBezTo>
                    <a:pt x="5869" y="3610"/>
                    <a:pt x="5650" y="3423"/>
                    <a:pt x="5462" y="3274"/>
                  </a:cubicBezTo>
                  <a:cubicBezTo>
                    <a:pt x="5158" y="3032"/>
                    <a:pt x="4837" y="2805"/>
                    <a:pt x="4532" y="2563"/>
                  </a:cubicBezTo>
                  <a:cubicBezTo>
                    <a:pt x="4423" y="2485"/>
                    <a:pt x="4329" y="2399"/>
                    <a:pt x="4220" y="2313"/>
                  </a:cubicBezTo>
                  <a:cubicBezTo>
                    <a:pt x="4056" y="2454"/>
                    <a:pt x="3868" y="2587"/>
                    <a:pt x="3696" y="2704"/>
                  </a:cubicBezTo>
                  <a:cubicBezTo>
                    <a:pt x="3814" y="2946"/>
                    <a:pt x="3946" y="3188"/>
                    <a:pt x="4095" y="3415"/>
                  </a:cubicBezTo>
                  <a:cubicBezTo>
                    <a:pt x="4407" y="3892"/>
                    <a:pt x="4806" y="4267"/>
                    <a:pt x="5259" y="4603"/>
                  </a:cubicBezTo>
                  <a:cubicBezTo>
                    <a:pt x="5798" y="5009"/>
                    <a:pt x="6283" y="5431"/>
                    <a:pt x="6580" y="5986"/>
                  </a:cubicBezTo>
                  <a:close/>
                  <a:moveTo>
                    <a:pt x="5455" y="6252"/>
                  </a:moveTo>
                  <a:cubicBezTo>
                    <a:pt x="5814" y="6861"/>
                    <a:pt x="6127" y="7486"/>
                    <a:pt x="6291" y="8205"/>
                  </a:cubicBezTo>
                  <a:lnTo>
                    <a:pt x="6470" y="8096"/>
                  </a:lnTo>
                  <a:cubicBezTo>
                    <a:pt x="6635" y="7494"/>
                    <a:pt x="6666" y="6885"/>
                    <a:pt x="6619" y="6267"/>
                  </a:cubicBezTo>
                  <a:cubicBezTo>
                    <a:pt x="6306" y="5478"/>
                    <a:pt x="5611" y="5009"/>
                    <a:pt x="4947" y="4462"/>
                  </a:cubicBezTo>
                  <a:cubicBezTo>
                    <a:pt x="4368" y="3985"/>
                    <a:pt x="3970" y="3399"/>
                    <a:pt x="3649" y="2751"/>
                  </a:cubicBezTo>
                  <a:cubicBezTo>
                    <a:pt x="3626" y="2759"/>
                    <a:pt x="3610" y="2782"/>
                    <a:pt x="3587" y="2790"/>
                  </a:cubicBezTo>
                  <a:cubicBezTo>
                    <a:pt x="3774" y="3423"/>
                    <a:pt x="4079" y="4048"/>
                    <a:pt x="4446" y="4642"/>
                  </a:cubicBezTo>
                  <a:cubicBezTo>
                    <a:pt x="4728" y="5103"/>
                    <a:pt x="5040" y="5564"/>
                    <a:pt x="5330" y="6025"/>
                  </a:cubicBezTo>
                  <a:cubicBezTo>
                    <a:pt x="5376" y="6088"/>
                    <a:pt x="5423" y="6150"/>
                    <a:pt x="5462" y="6228"/>
                  </a:cubicBezTo>
                  <a:cubicBezTo>
                    <a:pt x="5455" y="6228"/>
                    <a:pt x="5455" y="6236"/>
                    <a:pt x="5455" y="6252"/>
                  </a:cubicBezTo>
                  <a:close/>
                  <a:moveTo>
                    <a:pt x="5728" y="3009"/>
                  </a:moveTo>
                  <a:cubicBezTo>
                    <a:pt x="5486" y="2384"/>
                    <a:pt x="5259" y="1727"/>
                    <a:pt x="5150" y="1071"/>
                  </a:cubicBezTo>
                  <a:cubicBezTo>
                    <a:pt x="5095" y="1180"/>
                    <a:pt x="5033" y="1290"/>
                    <a:pt x="4978" y="1399"/>
                  </a:cubicBezTo>
                  <a:cubicBezTo>
                    <a:pt x="4790" y="1743"/>
                    <a:pt x="4564" y="2016"/>
                    <a:pt x="4314" y="2243"/>
                  </a:cubicBezTo>
                  <a:cubicBezTo>
                    <a:pt x="4493" y="2407"/>
                    <a:pt x="4704" y="2563"/>
                    <a:pt x="4908" y="2720"/>
                  </a:cubicBezTo>
                  <a:cubicBezTo>
                    <a:pt x="5197" y="2938"/>
                    <a:pt x="5494" y="3149"/>
                    <a:pt x="5767" y="3392"/>
                  </a:cubicBezTo>
                  <a:cubicBezTo>
                    <a:pt x="5837" y="3454"/>
                    <a:pt x="5900" y="3524"/>
                    <a:pt x="5962" y="3587"/>
                  </a:cubicBezTo>
                  <a:close/>
                  <a:moveTo>
                    <a:pt x="3688" y="8135"/>
                  </a:moveTo>
                  <a:cubicBezTo>
                    <a:pt x="2657" y="8072"/>
                    <a:pt x="1563" y="8166"/>
                    <a:pt x="672" y="7674"/>
                  </a:cubicBezTo>
                  <a:cubicBezTo>
                    <a:pt x="477" y="7564"/>
                    <a:pt x="250" y="7424"/>
                    <a:pt x="8" y="7244"/>
                  </a:cubicBezTo>
                  <a:cubicBezTo>
                    <a:pt x="0" y="7986"/>
                    <a:pt x="414" y="8729"/>
                    <a:pt x="1414" y="8815"/>
                  </a:cubicBezTo>
                  <a:cubicBezTo>
                    <a:pt x="1688" y="8846"/>
                    <a:pt x="2110" y="8846"/>
                    <a:pt x="2579" y="8830"/>
                  </a:cubicBezTo>
                  <a:cubicBezTo>
                    <a:pt x="2813" y="8690"/>
                    <a:pt x="3032" y="8526"/>
                    <a:pt x="3267" y="8369"/>
                  </a:cubicBezTo>
                  <a:cubicBezTo>
                    <a:pt x="3384" y="8291"/>
                    <a:pt x="3532" y="8205"/>
                    <a:pt x="3688" y="8135"/>
                  </a:cubicBezTo>
                  <a:close/>
                  <a:moveTo>
                    <a:pt x="2766" y="8830"/>
                  </a:moveTo>
                  <a:cubicBezTo>
                    <a:pt x="3767" y="8799"/>
                    <a:pt x="4923" y="8713"/>
                    <a:pt x="5533" y="8658"/>
                  </a:cubicBezTo>
                  <a:cubicBezTo>
                    <a:pt x="5189" y="8416"/>
                    <a:pt x="4798" y="8291"/>
                    <a:pt x="4392" y="8213"/>
                  </a:cubicBezTo>
                  <a:cubicBezTo>
                    <a:pt x="4376" y="8221"/>
                    <a:pt x="4361" y="8221"/>
                    <a:pt x="4337" y="8213"/>
                  </a:cubicBezTo>
                  <a:cubicBezTo>
                    <a:pt x="4329" y="8197"/>
                    <a:pt x="4321" y="8197"/>
                    <a:pt x="4314" y="8190"/>
                  </a:cubicBezTo>
                  <a:cubicBezTo>
                    <a:pt x="4173" y="8174"/>
                    <a:pt x="4025" y="8151"/>
                    <a:pt x="3892" y="8143"/>
                  </a:cubicBezTo>
                  <a:cubicBezTo>
                    <a:pt x="3532" y="8221"/>
                    <a:pt x="3157" y="8541"/>
                    <a:pt x="2915" y="8721"/>
                  </a:cubicBezTo>
                  <a:cubicBezTo>
                    <a:pt x="2868" y="8760"/>
                    <a:pt x="2813" y="8799"/>
                    <a:pt x="2766" y="8830"/>
                  </a:cubicBezTo>
                  <a:close/>
                  <a:moveTo>
                    <a:pt x="3618" y="7986"/>
                  </a:moveTo>
                  <a:cubicBezTo>
                    <a:pt x="4392" y="8033"/>
                    <a:pt x="5142" y="8151"/>
                    <a:pt x="5744" y="8643"/>
                  </a:cubicBezTo>
                  <a:cubicBezTo>
                    <a:pt x="5861" y="8635"/>
                    <a:pt x="5939" y="8619"/>
                    <a:pt x="5939" y="8619"/>
                  </a:cubicBezTo>
                  <a:lnTo>
                    <a:pt x="6095" y="8330"/>
                  </a:lnTo>
                  <a:cubicBezTo>
                    <a:pt x="6080" y="8299"/>
                    <a:pt x="3970" y="6775"/>
                    <a:pt x="2368" y="6353"/>
                  </a:cubicBezTo>
                  <a:cubicBezTo>
                    <a:pt x="2008" y="6259"/>
                    <a:pt x="1704" y="6197"/>
                    <a:pt x="1438" y="6173"/>
                  </a:cubicBezTo>
                  <a:cubicBezTo>
                    <a:pt x="1446" y="6181"/>
                    <a:pt x="1446" y="6189"/>
                    <a:pt x="1461" y="6197"/>
                  </a:cubicBezTo>
                  <a:cubicBezTo>
                    <a:pt x="1711" y="6580"/>
                    <a:pt x="1993" y="6931"/>
                    <a:pt x="2329" y="7244"/>
                  </a:cubicBezTo>
                  <a:cubicBezTo>
                    <a:pt x="2688" y="7580"/>
                    <a:pt x="3102" y="7940"/>
                    <a:pt x="3610" y="7971"/>
                  </a:cubicBezTo>
                  <a:cubicBezTo>
                    <a:pt x="3610" y="7979"/>
                    <a:pt x="3618" y="7979"/>
                    <a:pt x="3618" y="7986"/>
                  </a:cubicBezTo>
                  <a:close/>
                  <a:moveTo>
                    <a:pt x="24" y="6978"/>
                  </a:moveTo>
                  <a:cubicBezTo>
                    <a:pt x="24" y="7010"/>
                    <a:pt x="8" y="7033"/>
                    <a:pt x="8" y="7057"/>
                  </a:cubicBezTo>
                  <a:cubicBezTo>
                    <a:pt x="414" y="7393"/>
                    <a:pt x="867" y="7666"/>
                    <a:pt x="1368" y="7783"/>
                  </a:cubicBezTo>
                  <a:cubicBezTo>
                    <a:pt x="1946" y="7916"/>
                    <a:pt x="2563" y="7940"/>
                    <a:pt x="3165" y="7955"/>
                  </a:cubicBezTo>
                  <a:cubicBezTo>
                    <a:pt x="2915" y="7861"/>
                    <a:pt x="2680" y="7682"/>
                    <a:pt x="2462" y="7510"/>
                  </a:cubicBezTo>
                  <a:cubicBezTo>
                    <a:pt x="2110" y="7205"/>
                    <a:pt x="1790" y="6861"/>
                    <a:pt x="1516" y="6478"/>
                  </a:cubicBezTo>
                  <a:cubicBezTo>
                    <a:pt x="1438" y="6377"/>
                    <a:pt x="1368" y="6267"/>
                    <a:pt x="1297" y="6158"/>
                  </a:cubicBezTo>
                  <a:cubicBezTo>
                    <a:pt x="469" y="6103"/>
                    <a:pt x="117" y="6377"/>
                    <a:pt x="24" y="6978"/>
                  </a:cubicBezTo>
                  <a:close/>
                  <a:moveTo>
                    <a:pt x="4822" y="5525"/>
                  </a:moveTo>
                  <a:cubicBezTo>
                    <a:pt x="4532" y="5087"/>
                    <a:pt x="4251" y="4657"/>
                    <a:pt x="4001" y="4196"/>
                  </a:cubicBezTo>
                  <a:cubicBezTo>
                    <a:pt x="3751" y="3767"/>
                    <a:pt x="3571" y="3321"/>
                    <a:pt x="3431" y="2868"/>
                  </a:cubicBezTo>
                  <a:cubicBezTo>
                    <a:pt x="2930" y="3173"/>
                    <a:pt x="2462" y="3423"/>
                    <a:pt x="2212" y="3814"/>
                  </a:cubicBezTo>
                  <a:cubicBezTo>
                    <a:pt x="2180" y="3860"/>
                    <a:pt x="2149" y="3915"/>
                    <a:pt x="2133" y="3954"/>
                  </a:cubicBezTo>
                  <a:cubicBezTo>
                    <a:pt x="2438" y="4275"/>
                    <a:pt x="2766" y="4556"/>
                    <a:pt x="3157" y="4783"/>
                  </a:cubicBezTo>
                  <a:cubicBezTo>
                    <a:pt x="3579" y="5025"/>
                    <a:pt x="4056" y="5103"/>
                    <a:pt x="4486" y="5322"/>
                  </a:cubicBezTo>
                  <a:cubicBezTo>
                    <a:pt x="4603" y="5376"/>
                    <a:pt x="4720" y="5447"/>
                    <a:pt x="4822" y="5525"/>
                  </a:cubicBezTo>
                  <a:close/>
                  <a:moveTo>
                    <a:pt x="2094" y="4040"/>
                  </a:moveTo>
                  <a:cubicBezTo>
                    <a:pt x="1774" y="4822"/>
                    <a:pt x="2282" y="5720"/>
                    <a:pt x="3032" y="6111"/>
                  </a:cubicBezTo>
                  <a:cubicBezTo>
                    <a:pt x="3728" y="6470"/>
                    <a:pt x="5533" y="7682"/>
                    <a:pt x="6111" y="8072"/>
                  </a:cubicBezTo>
                  <a:cubicBezTo>
                    <a:pt x="5884" y="7236"/>
                    <a:pt x="5455" y="6502"/>
                    <a:pt x="4993" y="5783"/>
                  </a:cubicBezTo>
                  <a:cubicBezTo>
                    <a:pt x="4783" y="5572"/>
                    <a:pt x="4525" y="5408"/>
                    <a:pt x="4235" y="5298"/>
                  </a:cubicBezTo>
                  <a:cubicBezTo>
                    <a:pt x="3790" y="5126"/>
                    <a:pt x="3352" y="5025"/>
                    <a:pt x="2954" y="4767"/>
                  </a:cubicBezTo>
                  <a:cubicBezTo>
                    <a:pt x="2634" y="4556"/>
                    <a:pt x="2344" y="4314"/>
                    <a:pt x="2094" y="4040"/>
                  </a:cubicBezTo>
                  <a:close/>
                </a:path>
              </a:pathLst>
            </a:custGeom>
            <a:gradFill>
              <a:gsLst>
                <a:gs pos="0">
                  <a:schemeClr val="accent1"/>
                </a:gs>
                <a:gs pos="100000">
                  <a:schemeClr val="lt1"/>
                </a:gs>
              </a:gsLst>
              <a:lin ang="5400012" scaled="0"/>
            </a:gradFill>
            <a:ln>
              <a:noFill/>
            </a:ln>
          </p:spPr>
          <p:txBody>
            <a:bodyPr spcFirstLastPara="1" wrap="square" lIns="91425" tIns="91425" rIns="91425" bIns="91425" anchor="ctr" anchorCtr="0">
              <a:noAutofit/>
            </a:bodyPr>
            <a:lstStyle/>
            <a:p>
              <a:endParaRPr/>
            </a:p>
          </p:txBody>
        </p:sp>
        <p:sp>
          <p:nvSpPr>
            <p:cNvPr id="12502" name="Google Shape;12502;p39"/>
            <p:cNvSpPr/>
            <p:nvPr/>
          </p:nvSpPr>
          <p:spPr>
            <a:xfrm>
              <a:off x="1868184" y="115171"/>
              <a:ext cx="145935" cy="389176"/>
            </a:xfrm>
            <a:custGeom>
              <a:avLst/>
              <a:gdLst/>
              <a:ahLst/>
              <a:cxnLst/>
              <a:rect l="l" t="t" r="r" b="b"/>
              <a:pathLst>
                <a:path w="2189" h="5838" extrusionOk="0">
                  <a:moveTo>
                    <a:pt x="524" y="2290"/>
                  </a:moveTo>
                  <a:cubicBezTo>
                    <a:pt x="509" y="2079"/>
                    <a:pt x="509" y="1868"/>
                    <a:pt x="524" y="1649"/>
                  </a:cubicBezTo>
                  <a:cubicBezTo>
                    <a:pt x="884" y="1032"/>
                    <a:pt x="1548" y="0"/>
                    <a:pt x="1861" y="47"/>
                  </a:cubicBezTo>
                  <a:lnTo>
                    <a:pt x="1861" y="47"/>
                  </a:lnTo>
                  <a:cubicBezTo>
                    <a:pt x="1618" y="571"/>
                    <a:pt x="1251" y="1055"/>
                    <a:pt x="1040" y="1602"/>
                  </a:cubicBezTo>
                  <a:cubicBezTo>
                    <a:pt x="821" y="2126"/>
                    <a:pt x="704" y="2673"/>
                    <a:pt x="618" y="3228"/>
                  </a:cubicBezTo>
                  <a:cubicBezTo>
                    <a:pt x="579" y="2923"/>
                    <a:pt x="532" y="2610"/>
                    <a:pt x="524" y="2290"/>
                  </a:cubicBezTo>
                  <a:close/>
                  <a:moveTo>
                    <a:pt x="1" y="5838"/>
                  </a:moveTo>
                  <a:cubicBezTo>
                    <a:pt x="1" y="5838"/>
                    <a:pt x="149" y="5658"/>
                    <a:pt x="352" y="5291"/>
                  </a:cubicBezTo>
                  <a:cubicBezTo>
                    <a:pt x="446" y="4728"/>
                    <a:pt x="501" y="4158"/>
                    <a:pt x="571" y="3595"/>
                  </a:cubicBezTo>
                  <a:cubicBezTo>
                    <a:pt x="532" y="3134"/>
                    <a:pt x="446" y="2681"/>
                    <a:pt x="423" y="2227"/>
                  </a:cubicBezTo>
                  <a:cubicBezTo>
                    <a:pt x="415" y="2087"/>
                    <a:pt x="415" y="1954"/>
                    <a:pt x="423" y="1821"/>
                  </a:cubicBezTo>
                  <a:cubicBezTo>
                    <a:pt x="329" y="1993"/>
                    <a:pt x="274" y="2087"/>
                    <a:pt x="274" y="2087"/>
                  </a:cubicBezTo>
                  <a:cubicBezTo>
                    <a:pt x="274" y="2087"/>
                    <a:pt x="181" y="4439"/>
                    <a:pt x="1" y="5838"/>
                  </a:cubicBezTo>
                  <a:close/>
                  <a:moveTo>
                    <a:pt x="1548" y="2204"/>
                  </a:moveTo>
                  <a:cubicBezTo>
                    <a:pt x="1939" y="907"/>
                    <a:pt x="2189" y="282"/>
                    <a:pt x="1986" y="94"/>
                  </a:cubicBezTo>
                  <a:cubicBezTo>
                    <a:pt x="1829" y="446"/>
                    <a:pt x="1634" y="782"/>
                    <a:pt x="1439" y="1133"/>
                  </a:cubicBezTo>
                  <a:cubicBezTo>
                    <a:pt x="1134" y="1680"/>
                    <a:pt x="962" y="2259"/>
                    <a:pt x="853" y="2853"/>
                  </a:cubicBezTo>
                  <a:cubicBezTo>
                    <a:pt x="993" y="2665"/>
                    <a:pt x="1157" y="2501"/>
                    <a:pt x="1321" y="2376"/>
                  </a:cubicBezTo>
                  <a:cubicBezTo>
                    <a:pt x="1368" y="2337"/>
                    <a:pt x="1462" y="2274"/>
                    <a:pt x="1548" y="2204"/>
                  </a:cubicBezTo>
                  <a:close/>
                  <a:moveTo>
                    <a:pt x="806" y="3087"/>
                  </a:moveTo>
                  <a:cubicBezTo>
                    <a:pt x="704" y="3681"/>
                    <a:pt x="649" y="4298"/>
                    <a:pt x="563" y="4900"/>
                  </a:cubicBezTo>
                  <a:cubicBezTo>
                    <a:pt x="814" y="4408"/>
                    <a:pt x="1110" y="3720"/>
                    <a:pt x="1353" y="2853"/>
                  </a:cubicBezTo>
                  <a:cubicBezTo>
                    <a:pt x="1400" y="2673"/>
                    <a:pt x="1447" y="2501"/>
                    <a:pt x="1501" y="2345"/>
                  </a:cubicBezTo>
                  <a:cubicBezTo>
                    <a:pt x="1236" y="2548"/>
                    <a:pt x="939" y="2782"/>
                    <a:pt x="806" y="3087"/>
                  </a:cubicBezTo>
                  <a:close/>
                </a:path>
              </a:pathLst>
            </a:custGeom>
            <a:gradFill>
              <a:gsLst>
                <a:gs pos="0">
                  <a:schemeClr val="accent1"/>
                </a:gs>
                <a:gs pos="100000">
                  <a:schemeClr val="lt1"/>
                </a:gs>
              </a:gsLst>
              <a:lin ang="5400012" scaled="0"/>
            </a:gradFill>
            <a:ln>
              <a:noFill/>
            </a:ln>
          </p:spPr>
          <p:txBody>
            <a:bodyPr spcFirstLastPara="1" wrap="square" lIns="91425" tIns="91425" rIns="91425" bIns="91425" anchor="ctr" anchorCtr="0">
              <a:noAutofit/>
            </a:bodyPr>
            <a:lstStyle/>
            <a:p>
              <a:endParaRPr/>
            </a:p>
          </p:txBody>
        </p:sp>
        <p:sp>
          <p:nvSpPr>
            <p:cNvPr id="12503" name="Google Shape;12503;p39"/>
            <p:cNvSpPr/>
            <p:nvPr/>
          </p:nvSpPr>
          <p:spPr>
            <a:xfrm>
              <a:off x="1608977" y="331556"/>
              <a:ext cx="21067" cy="15599"/>
            </a:xfrm>
            <a:custGeom>
              <a:avLst/>
              <a:gdLst/>
              <a:ahLst/>
              <a:cxnLst/>
              <a:rect l="l" t="t" r="r" b="b"/>
              <a:pathLst>
                <a:path w="316" h="234" extrusionOk="0">
                  <a:moveTo>
                    <a:pt x="144" y="0"/>
                  </a:moveTo>
                  <a:cubicBezTo>
                    <a:pt x="69" y="0"/>
                    <a:pt x="1" y="92"/>
                    <a:pt x="75" y="154"/>
                  </a:cubicBezTo>
                  <a:lnTo>
                    <a:pt x="130" y="208"/>
                  </a:lnTo>
                  <a:cubicBezTo>
                    <a:pt x="148" y="226"/>
                    <a:pt x="167" y="233"/>
                    <a:pt x="187" y="233"/>
                  </a:cubicBezTo>
                  <a:cubicBezTo>
                    <a:pt x="254" y="233"/>
                    <a:pt x="316" y="144"/>
                    <a:pt x="255" y="83"/>
                  </a:cubicBezTo>
                  <a:lnTo>
                    <a:pt x="200" y="21"/>
                  </a:lnTo>
                  <a:cubicBezTo>
                    <a:pt x="183" y="6"/>
                    <a:pt x="163" y="0"/>
                    <a:pt x="14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4" name="Google Shape;12504;p39"/>
            <p:cNvSpPr/>
            <p:nvPr/>
          </p:nvSpPr>
          <p:spPr>
            <a:xfrm>
              <a:off x="1792116" y="400084"/>
              <a:ext cx="15734" cy="12066"/>
            </a:xfrm>
            <a:custGeom>
              <a:avLst/>
              <a:gdLst/>
              <a:ahLst/>
              <a:cxnLst/>
              <a:rect l="l" t="t" r="r" b="b"/>
              <a:pathLst>
                <a:path w="236" h="181" extrusionOk="0">
                  <a:moveTo>
                    <a:pt x="118" y="1"/>
                  </a:moveTo>
                  <a:cubicBezTo>
                    <a:pt x="1" y="1"/>
                    <a:pt x="1"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5" name="Google Shape;12505;p39"/>
            <p:cNvSpPr/>
            <p:nvPr/>
          </p:nvSpPr>
          <p:spPr>
            <a:xfrm>
              <a:off x="1640045" y="245362"/>
              <a:ext cx="16734" cy="11533"/>
            </a:xfrm>
            <a:custGeom>
              <a:avLst/>
              <a:gdLst/>
              <a:ahLst/>
              <a:cxnLst/>
              <a:rect l="l" t="t" r="r" b="b"/>
              <a:pathLst>
                <a:path w="251" h="173" extrusionOk="0">
                  <a:moveTo>
                    <a:pt x="102" y="1"/>
                  </a:moveTo>
                  <a:cubicBezTo>
                    <a:pt x="0" y="1"/>
                    <a:pt x="0" y="173"/>
                    <a:pt x="102" y="173"/>
                  </a:cubicBezTo>
                  <a:lnTo>
                    <a:pt x="133" y="173"/>
                  </a:lnTo>
                  <a:cubicBezTo>
                    <a:pt x="250" y="173"/>
                    <a:pt x="250" y="1"/>
                    <a:pt x="1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6" name="Google Shape;12506;p39"/>
            <p:cNvSpPr/>
            <p:nvPr/>
          </p:nvSpPr>
          <p:spPr>
            <a:xfrm>
              <a:off x="1770782" y="233429"/>
              <a:ext cx="15667" cy="11999"/>
            </a:xfrm>
            <a:custGeom>
              <a:avLst/>
              <a:gdLst/>
              <a:ahLst/>
              <a:cxnLst/>
              <a:rect l="l" t="t" r="r" b="b"/>
              <a:pathLst>
                <a:path w="235" h="180" extrusionOk="0">
                  <a:moveTo>
                    <a:pt x="118" y="0"/>
                  </a:moveTo>
                  <a:cubicBezTo>
                    <a:pt x="1" y="0"/>
                    <a:pt x="1" y="180"/>
                    <a:pt x="118" y="180"/>
                  </a:cubicBezTo>
                  <a:cubicBezTo>
                    <a:pt x="235" y="180"/>
                    <a:pt x="235" y="0"/>
                    <a:pt x="11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7" name="Google Shape;12507;p39"/>
            <p:cNvSpPr/>
            <p:nvPr/>
          </p:nvSpPr>
          <p:spPr>
            <a:xfrm>
              <a:off x="1739514" y="113571"/>
              <a:ext cx="15734" cy="12066"/>
            </a:xfrm>
            <a:custGeom>
              <a:avLst/>
              <a:gdLst/>
              <a:ahLst/>
              <a:cxnLst/>
              <a:rect l="l" t="t" r="r" b="b"/>
              <a:pathLst>
                <a:path w="236" h="181" extrusionOk="0">
                  <a:moveTo>
                    <a:pt x="118" y="1"/>
                  </a:moveTo>
                  <a:cubicBezTo>
                    <a:pt x="3" y="1"/>
                    <a:pt x="1" y="181"/>
                    <a:pt x="111" y="181"/>
                  </a:cubicBezTo>
                  <a:cubicBezTo>
                    <a:pt x="113" y="181"/>
                    <a:pt x="116"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8" name="Google Shape;12508;p39"/>
            <p:cNvSpPr/>
            <p:nvPr/>
          </p:nvSpPr>
          <p:spPr>
            <a:xfrm>
              <a:off x="1804116" y="100039"/>
              <a:ext cx="15734" cy="12066"/>
            </a:xfrm>
            <a:custGeom>
              <a:avLst/>
              <a:gdLst/>
              <a:ahLst/>
              <a:cxnLst/>
              <a:rect l="l" t="t" r="r" b="b"/>
              <a:pathLst>
                <a:path w="236" h="181" extrusionOk="0">
                  <a:moveTo>
                    <a:pt x="118" y="1"/>
                  </a:moveTo>
                  <a:cubicBezTo>
                    <a:pt x="1" y="1"/>
                    <a:pt x="1" y="173"/>
                    <a:pt x="118" y="180"/>
                  </a:cubicBezTo>
                  <a:cubicBezTo>
                    <a:pt x="235" y="180"/>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9" name="Google Shape;12509;p39"/>
            <p:cNvSpPr/>
            <p:nvPr/>
          </p:nvSpPr>
          <p:spPr>
            <a:xfrm>
              <a:off x="1951053" y="227696"/>
              <a:ext cx="15667" cy="11999"/>
            </a:xfrm>
            <a:custGeom>
              <a:avLst/>
              <a:gdLst/>
              <a:ahLst/>
              <a:cxnLst/>
              <a:rect l="l" t="t" r="r" b="b"/>
              <a:pathLst>
                <a:path w="235" h="180" extrusionOk="0">
                  <a:moveTo>
                    <a:pt x="118" y="0"/>
                  </a:moveTo>
                  <a:cubicBezTo>
                    <a:pt x="0" y="0"/>
                    <a:pt x="0" y="180"/>
                    <a:pt x="118" y="180"/>
                  </a:cubicBezTo>
                  <a:cubicBezTo>
                    <a:pt x="235" y="180"/>
                    <a:pt x="235" y="0"/>
                    <a:pt x="11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0" name="Google Shape;12510;p39"/>
            <p:cNvSpPr/>
            <p:nvPr/>
          </p:nvSpPr>
          <p:spPr>
            <a:xfrm>
              <a:off x="1627511" y="478212"/>
              <a:ext cx="15734" cy="12066"/>
            </a:xfrm>
            <a:custGeom>
              <a:avLst/>
              <a:gdLst/>
              <a:ahLst/>
              <a:cxnLst/>
              <a:rect l="l" t="t" r="r" b="b"/>
              <a:pathLst>
                <a:path w="236" h="181" extrusionOk="0">
                  <a:moveTo>
                    <a:pt x="118" y="1"/>
                  </a:moveTo>
                  <a:cubicBezTo>
                    <a:pt x="1" y="1"/>
                    <a:pt x="8"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1" name="Google Shape;12511;p39"/>
            <p:cNvSpPr/>
            <p:nvPr/>
          </p:nvSpPr>
          <p:spPr>
            <a:xfrm>
              <a:off x="1502508" y="453081"/>
              <a:ext cx="11533" cy="13866"/>
            </a:xfrm>
            <a:custGeom>
              <a:avLst/>
              <a:gdLst/>
              <a:ahLst/>
              <a:cxnLst/>
              <a:rect l="l" t="t" r="r" b="b"/>
              <a:pathLst>
                <a:path w="173" h="208" extrusionOk="0">
                  <a:moveTo>
                    <a:pt x="86" y="1"/>
                  </a:moveTo>
                  <a:cubicBezTo>
                    <a:pt x="43" y="1"/>
                    <a:pt x="0" y="30"/>
                    <a:pt x="0" y="89"/>
                  </a:cubicBezTo>
                  <a:lnTo>
                    <a:pt x="0" y="120"/>
                  </a:lnTo>
                  <a:cubicBezTo>
                    <a:pt x="0" y="179"/>
                    <a:pt x="43" y="208"/>
                    <a:pt x="86" y="208"/>
                  </a:cubicBezTo>
                  <a:cubicBezTo>
                    <a:pt x="129" y="208"/>
                    <a:pt x="172" y="179"/>
                    <a:pt x="172" y="120"/>
                  </a:cubicBezTo>
                  <a:lnTo>
                    <a:pt x="172" y="89"/>
                  </a:lnTo>
                  <a:cubicBezTo>
                    <a:pt x="172" y="30"/>
                    <a:pt x="129" y="1"/>
                    <a:pt x="8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2" name="Google Shape;12512;p39"/>
            <p:cNvSpPr/>
            <p:nvPr/>
          </p:nvSpPr>
          <p:spPr>
            <a:xfrm>
              <a:off x="1506108" y="547008"/>
              <a:ext cx="17800" cy="11533"/>
            </a:xfrm>
            <a:custGeom>
              <a:avLst/>
              <a:gdLst/>
              <a:ahLst/>
              <a:cxnLst/>
              <a:rect l="l" t="t" r="r" b="b"/>
              <a:pathLst>
                <a:path w="267" h="173" extrusionOk="0">
                  <a:moveTo>
                    <a:pt x="118" y="0"/>
                  </a:moveTo>
                  <a:cubicBezTo>
                    <a:pt x="1" y="0"/>
                    <a:pt x="1" y="172"/>
                    <a:pt x="118" y="172"/>
                  </a:cubicBezTo>
                  <a:lnTo>
                    <a:pt x="149" y="172"/>
                  </a:lnTo>
                  <a:cubicBezTo>
                    <a:pt x="267" y="172"/>
                    <a:pt x="267" y="0"/>
                    <a:pt x="14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3" name="Google Shape;12513;p39"/>
            <p:cNvSpPr/>
            <p:nvPr/>
          </p:nvSpPr>
          <p:spPr>
            <a:xfrm>
              <a:off x="1682713" y="564206"/>
              <a:ext cx="15200" cy="12066"/>
            </a:xfrm>
            <a:custGeom>
              <a:avLst/>
              <a:gdLst/>
              <a:ahLst/>
              <a:cxnLst/>
              <a:rect l="l" t="t" r="r" b="b"/>
              <a:pathLst>
                <a:path w="228" h="181" extrusionOk="0">
                  <a:moveTo>
                    <a:pt x="110" y="0"/>
                  </a:moveTo>
                  <a:cubicBezTo>
                    <a:pt x="3" y="0"/>
                    <a:pt x="1" y="180"/>
                    <a:pt x="104" y="180"/>
                  </a:cubicBezTo>
                  <a:cubicBezTo>
                    <a:pt x="106" y="180"/>
                    <a:pt x="108" y="180"/>
                    <a:pt x="110" y="180"/>
                  </a:cubicBezTo>
                  <a:cubicBezTo>
                    <a:pt x="228" y="180"/>
                    <a:pt x="228" y="0"/>
                    <a:pt x="11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pic>
        <p:nvPicPr>
          <p:cNvPr id="12514" name="Google Shape;12514;p39"/>
          <p:cNvPicPr preferRelativeResize="0"/>
          <p:nvPr/>
        </p:nvPicPr>
        <p:blipFill>
          <a:blip r:embed="rId5">
            <a:alphaModFix amt="70000"/>
          </a:blip>
          <a:stretch>
            <a:fillRect/>
          </a:stretch>
        </p:blipFill>
        <p:spPr>
          <a:xfrm>
            <a:off x="8079825" y="2267900"/>
            <a:ext cx="1198874" cy="1198874"/>
          </a:xfrm>
          <a:prstGeom prst="rect">
            <a:avLst/>
          </a:prstGeom>
          <a:noFill/>
          <a:ln>
            <a:noFill/>
          </a:ln>
        </p:spPr>
      </p:pic>
      <p:pic>
        <p:nvPicPr>
          <p:cNvPr id="12515" name="Google Shape;12515;p39"/>
          <p:cNvPicPr preferRelativeResize="0"/>
          <p:nvPr/>
        </p:nvPicPr>
        <p:blipFill>
          <a:blip r:embed="rId6">
            <a:alphaModFix amt="70000"/>
          </a:blip>
          <a:stretch>
            <a:fillRect/>
          </a:stretch>
        </p:blipFill>
        <p:spPr>
          <a:xfrm>
            <a:off x="66176" y="4086546"/>
            <a:ext cx="827723" cy="780085"/>
          </a:xfrm>
          <a:prstGeom prst="rect">
            <a:avLst/>
          </a:prstGeom>
          <a:noFill/>
          <a:ln>
            <a:noFill/>
          </a:ln>
        </p:spPr>
      </p:pic>
      <p:sp>
        <p:nvSpPr>
          <p:cNvPr id="37" name="Rectangle 36"/>
          <p:cNvSpPr/>
          <p:nvPr/>
        </p:nvSpPr>
        <p:spPr>
          <a:xfrm>
            <a:off x="455477" y="193498"/>
            <a:ext cx="1709122" cy="584775"/>
          </a:xfrm>
          <a:prstGeom prst="rect">
            <a:avLst/>
          </a:prstGeom>
        </p:spPr>
        <p:style>
          <a:lnRef idx="2">
            <a:schemeClr val="dk1"/>
          </a:lnRef>
          <a:fillRef idx="1">
            <a:schemeClr val="lt1"/>
          </a:fillRef>
          <a:effectRef idx="0">
            <a:schemeClr val="dk1"/>
          </a:effectRef>
          <a:fontRef idx="minor">
            <a:schemeClr val="dk1"/>
          </a:fontRef>
        </p:style>
        <p:txBody>
          <a:bodyPr wrap="none" lIns="91440" tIns="45720" rIns="91440" bIns="45720">
            <a:spAutoFit/>
          </a:bodyPr>
          <a:lstStyle/>
          <a:p>
            <a:pPr algn="ctr"/>
            <a:r>
              <a:rPr lang="en-US" sz="3200" b="1" dirty="0">
                <a:ln w="12700">
                  <a:solidFill>
                    <a:srgbClr val="63C6E0">
                      <a:lumMod val="50000"/>
                    </a:srgbClr>
                  </a:solidFill>
                  <a:prstDash val="solid"/>
                </a:ln>
                <a:pattFill prst="narHorz">
                  <a:fgClr>
                    <a:srgbClr val="63C6E0"/>
                  </a:fgClr>
                  <a:bgClr>
                    <a:srgbClr val="63C6E0">
                      <a:lumMod val="40000"/>
                      <a:lumOff val="60000"/>
                    </a:srgbClr>
                  </a:bgClr>
                </a:pattFill>
                <a:effectLst>
                  <a:innerShdw blurRad="177800">
                    <a:srgbClr val="63C6E0">
                      <a:lumMod val="50000"/>
                    </a:srgbClr>
                  </a:innerShdw>
                </a:effectLst>
              </a:rPr>
              <a:t>page 31</a:t>
            </a:r>
          </a:p>
        </p:txBody>
      </p:sp>
      <p:pic>
        <p:nvPicPr>
          <p:cNvPr id="2" name="Picture 1"/>
          <p:cNvPicPr>
            <a:picLocks noChangeAspect="1"/>
          </p:cNvPicPr>
          <p:nvPr/>
        </p:nvPicPr>
        <p:blipFill rotWithShape="1">
          <a:blip r:embed="rId7"/>
          <a:srcRect t="7371"/>
          <a:stretch/>
        </p:blipFill>
        <p:spPr>
          <a:xfrm>
            <a:off x="2181353" y="194962"/>
            <a:ext cx="3947421" cy="1668854"/>
          </a:xfrm>
          <a:prstGeom prst="rect">
            <a:avLst/>
          </a:prstGeom>
        </p:spPr>
      </p:pic>
      <p:pic>
        <p:nvPicPr>
          <p:cNvPr id="3" name="Picture 2"/>
          <p:cNvPicPr>
            <a:picLocks noChangeAspect="1"/>
          </p:cNvPicPr>
          <p:nvPr/>
        </p:nvPicPr>
        <p:blipFill rotWithShape="1">
          <a:blip r:embed="rId8"/>
          <a:srcRect r="2317" b="4170"/>
          <a:stretch/>
        </p:blipFill>
        <p:spPr>
          <a:xfrm>
            <a:off x="2150865" y="1894428"/>
            <a:ext cx="4099371" cy="2749194"/>
          </a:xfrm>
          <a:prstGeom prst="rect">
            <a:avLst/>
          </a:prstGeom>
        </p:spPr>
      </p:pic>
      <p:pic>
        <p:nvPicPr>
          <p:cNvPr id="6" name="Picture 5"/>
          <p:cNvPicPr>
            <a:picLocks noChangeAspect="1"/>
          </p:cNvPicPr>
          <p:nvPr/>
        </p:nvPicPr>
        <p:blipFill rotWithShape="1">
          <a:blip r:embed="rId9"/>
          <a:srcRect t="12322"/>
          <a:stretch/>
        </p:blipFill>
        <p:spPr>
          <a:xfrm>
            <a:off x="6257847" y="3985740"/>
            <a:ext cx="2104872" cy="633117"/>
          </a:xfrm>
          <a:prstGeom prst="rect">
            <a:avLst/>
          </a:prstGeom>
          <a:ln>
            <a:noFill/>
          </a:ln>
          <a:effectLst>
            <a:outerShdw blurRad="190500" algn="tl" rotWithShape="0">
              <a:srgbClr val="000000">
                <a:alpha val="70000"/>
              </a:srgbClr>
            </a:outerShdw>
          </a:effectLst>
        </p:spPr>
      </p:pic>
      <p:pic>
        <p:nvPicPr>
          <p:cNvPr id="36" name="Listen to Stone Soup pp.28-33">
            <a:hlinkClick r:id="" action="ppaction://media"/>
          </p:cNvPr>
          <p:cNvPicPr>
            <a:picLocks noChangeAspect="1"/>
          </p:cNvPicPr>
          <p:nvPr>
            <a:audioFile r:link="rId1"/>
            <p:extLst>
              <p:ext uri="{DAA4B4D4-6D71-4841-9C94-3DE7FCFB9230}">
                <p14:media xmlns:p14="http://schemas.microsoft.com/office/powerpoint/2010/main" r:embed="rId2">
                  <p14:trim st="169200" end="109245.9375"/>
                </p14:media>
              </p:ext>
            </p:extLst>
          </p:nvPr>
        </p:nvPicPr>
        <p:blipFill>
          <a:blip r:embed="rId10"/>
          <a:stretch>
            <a:fillRect/>
          </a:stretch>
        </p:blipFill>
        <p:spPr>
          <a:xfrm>
            <a:off x="521449" y="867041"/>
            <a:ext cx="1027957" cy="1027957"/>
          </a:xfrm>
          <a:prstGeom prst="rect">
            <a:avLst/>
          </a:prstGeom>
        </p:spPr>
      </p:pic>
    </p:spTree>
    <p:extLst>
      <p:ext uri="{BB962C8B-B14F-4D97-AF65-F5344CB8AC3E}">
        <p14:creationId xmlns:p14="http://schemas.microsoft.com/office/powerpoint/2010/main" val="4863657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800" fill="hold"/>
                                        <p:tgtEl>
                                          <p:spTgt spid="36"/>
                                        </p:tgtEl>
                                      </p:cBhvr>
                                    </p:cmd>
                                  </p:childTnLst>
                                </p:cTn>
                              </p:par>
                            </p:childTnLst>
                          </p:cTn>
                        </p:par>
                      </p:childTnLst>
                    </p:cTn>
                  </p:par>
                </p:childTnLst>
              </p:cTn>
              <p:nextCondLst>
                <p:cond evt="onClick" delay="0">
                  <p:tgtEl>
                    <p:spTgt spid="36"/>
                  </p:tgtEl>
                </p:cond>
              </p:nextCondLst>
            </p:seq>
            <p:audio>
              <p:cMediaNode vol="80000">
                <p:cTn id="7" fill="hold" display="0">
                  <p:stCondLst>
                    <p:cond delay="indefinite"/>
                  </p:stCondLst>
                  <p:endCondLst>
                    <p:cond evt="onStopAudio" delay="0">
                      <p:tgtEl>
                        <p:sldTgt/>
                      </p:tgtEl>
                    </p:cond>
                  </p:endCondLst>
                </p:cTn>
                <p:tgtEl>
                  <p:spTgt spid="3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461"/>
        <p:cNvGrpSpPr/>
        <p:nvPr/>
      </p:nvGrpSpPr>
      <p:grpSpPr>
        <a:xfrm>
          <a:off x="0" y="0"/>
          <a:ext cx="0" cy="0"/>
          <a:chOff x="0" y="0"/>
          <a:chExt cx="0" cy="0"/>
        </a:xfrm>
      </p:grpSpPr>
      <p:sp>
        <p:nvSpPr>
          <p:cNvPr id="12464" name="Google Shape;12464;p39"/>
          <p:cNvSpPr/>
          <p:nvPr/>
        </p:nvSpPr>
        <p:spPr>
          <a:xfrm>
            <a:off x="13" y="4723191"/>
            <a:ext cx="9144189" cy="171483"/>
          </a:xfrm>
          <a:custGeom>
            <a:avLst/>
            <a:gdLst/>
            <a:ahLst/>
            <a:cxnLst/>
            <a:rect l="l" t="t" r="r" b="b"/>
            <a:pathLst>
              <a:path w="284644" h="5338" extrusionOk="0">
                <a:moveTo>
                  <a:pt x="0" y="1"/>
                </a:moveTo>
                <a:lnTo>
                  <a:pt x="0" y="5338"/>
                </a:lnTo>
                <a:lnTo>
                  <a:pt x="284643" y="5338"/>
                </a:lnTo>
                <a:lnTo>
                  <a:pt x="284643" y="1"/>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12465" name="Google Shape;12465;p39"/>
          <p:cNvSpPr/>
          <p:nvPr/>
        </p:nvSpPr>
        <p:spPr>
          <a:xfrm>
            <a:off x="-481300" y="3412613"/>
            <a:ext cx="9144189" cy="128423"/>
          </a:xfrm>
          <a:custGeom>
            <a:avLst/>
            <a:gdLst/>
            <a:ahLst/>
            <a:cxnLst/>
            <a:rect l="l" t="t" r="r" b="b"/>
            <a:pathLst>
              <a:path w="284644" h="4191" extrusionOk="0">
                <a:moveTo>
                  <a:pt x="0" y="0"/>
                </a:moveTo>
                <a:lnTo>
                  <a:pt x="0" y="4191"/>
                </a:lnTo>
                <a:lnTo>
                  <a:pt x="284643" y="4191"/>
                </a:lnTo>
                <a:lnTo>
                  <a:pt x="284643" y="0"/>
                </a:lnTo>
                <a:close/>
              </a:path>
            </a:pathLst>
          </a:custGeom>
          <a:solidFill>
            <a:srgbClr val="FFFFFF">
              <a:alpha val="35250"/>
            </a:srgbClr>
          </a:solidFill>
          <a:ln>
            <a:noFill/>
          </a:ln>
        </p:spPr>
        <p:txBody>
          <a:bodyPr spcFirstLastPara="1" wrap="square" lIns="91425" tIns="91425" rIns="91425" bIns="91425" anchor="ctr" anchorCtr="0">
            <a:noAutofit/>
          </a:bodyPr>
          <a:lstStyle/>
          <a:p>
            <a:endParaRPr/>
          </a:p>
        </p:txBody>
      </p:sp>
      <p:grpSp>
        <p:nvGrpSpPr>
          <p:cNvPr id="12475" name="Google Shape;12475;p39"/>
          <p:cNvGrpSpPr/>
          <p:nvPr/>
        </p:nvGrpSpPr>
        <p:grpSpPr>
          <a:xfrm rot="175696">
            <a:off x="377484" y="4366805"/>
            <a:ext cx="389226" cy="409996"/>
            <a:chOff x="9310391" y="2486565"/>
            <a:chExt cx="261975" cy="275936"/>
          </a:xfrm>
        </p:grpSpPr>
        <p:sp>
          <p:nvSpPr>
            <p:cNvPr id="12476" name="Google Shape;12476;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77" name="Google Shape;12477;p39"/>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2478" name="Google Shape;12478;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endParaRPr/>
            </a:p>
          </p:txBody>
        </p:sp>
      </p:grpSp>
      <p:grpSp>
        <p:nvGrpSpPr>
          <p:cNvPr id="12479" name="Google Shape;12479;p39"/>
          <p:cNvGrpSpPr/>
          <p:nvPr/>
        </p:nvGrpSpPr>
        <p:grpSpPr>
          <a:xfrm rot="5400000">
            <a:off x="6500171" y="73995"/>
            <a:ext cx="388902" cy="409654"/>
            <a:chOff x="9310391" y="2486565"/>
            <a:chExt cx="261975" cy="275936"/>
          </a:xfrm>
        </p:grpSpPr>
        <p:sp>
          <p:nvSpPr>
            <p:cNvPr id="12480" name="Google Shape;12480;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81" name="Google Shape;12481;p39"/>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2482" name="Google Shape;12482;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endParaRPr/>
            </a:p>
          </p:txBody>
        </p:sp>
      </p:grpSp>
      <p:grpSp>
        <p:nvGrpSpPr>
          <p:cNvPr id="12483" name="Google Shape;12483;p39"/>
          <p:cNvGrpSpPr/>
          <p:nvPr/>
        </p:nvGrpSpPr>
        <p:grpSpPr>
          <a:xfrm rot="-919629">
            <a:off x="8523016" y="4407221"/>
            <a:ext cx="312490" cy="329170"/>
            <a:chOff x="9310391" y="2486565"/>
            <a:chExt cx="261975" cy="275936"/>
          </a:xfrm>
        </p:grpSpPr>
        <p:sp>
          <p:nvSpPr>
            <p:cNvPr id="12484" name="Google Shape;12484;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85" name="Google Shape;12485;p39"/>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2486" name="Google Shape;12486;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endParaRPr/>
            </a:p>
          </p:txBody>
        </p:sp>
      </p:grpSp>
      <p:grpSp>
        <p:nvGrpSpPr>
          <p:cNvPr id="12499" name="Google Shape;12499;p39"/>
          <p:cNvGrpSpPr/>
          <p:nvPr/>
        </p:nvGrpSpPr>
        <p:grpSpPr>
          <a:xfrm flipH="1">
            <a:off x="8077159" y="2659534"/>
            <a:ext cx="1015709" cy="890896"/>
            <a:chOff x="1246700" y="-52951"/>
            <a:chExt cx="794143" cy="696556"/>
          </a:xfrm>
        </p:grpSpPr>
        <p:sp>
          <p:nvSpPr>
            <p:cNvPr id="12500" name="Google Shape;12500;p39"/>
            <p:cNvSpPr/>
            <p:nvPr/>
          </p:nvSpPr>
          <p:spPr>
            <a:xfrm>
              <a:off x="1246700" y="-52951"/>
              <a:ext cx="794143" cy="696556"/>
            </a:xfrm>
            <a:custGeom>
              <a:avLst/>
              <a:gdLst/>
              <a:ahLst/>
              <a:cxnLst/>
              <a:rect l="l" t="t" r="r" b="b"/>
              <a:pathLst>
                <a:path w="11912" h="10449" extrusionOk="0">
                  <a:moveTo>
                    <a:pt x="7875" y="0"/>
                  </a:moveTo>
                  <a:cubicBezTo>
                    <a:pt x="7183" y="0"/>
                    <a:pt x="7281" y="2101"/>
                    <a:pt x="6181" y="2882"/>
                  </a:cubicBezTo>
                  <a:cubicBezTo>
                    <a:pt x="4970" y="3741"/>
                    <a:pt x="3814" y="3999"/>
                    <a:pt x="3689" y="5023"/>
                  </a:cubicBezTo>
                  <a:cubicBezTo>
                    <a:pt x="3564" y="6054"/>
                    <a:pt x="4705" y="6719"/>
                    <a:pt x="4705" y="6719"/>
                  </a:cubicBezTo>
                  <a:cubicBezTo>
                    <a:pt x="4705" y="6719"/>
                    <a:pt x="4063" y="6346"/>
                    <a:pt x="3400" y="6346"/>
                  </a:cubicBezTo>
                  <a:cubicBezTo>
                    <a:pt x="3029" y="6346"/>
                    <a:pt x="2651" y="6463"/>
                    <a:pt x="2376" y="6828"/>
                  </a:cubicBezTo>
                  <a:cubicBezTo>
                    <a:pt x="2274" y="6969"/>
                    <a:pt x="2196" y="7125"/>
                    <a:pt x="2134" y="7281"/>
                  </a:cubicBezTo>
                  <a:cubicBezTo>
                    <a:pt x="1955" y="7388"/>
                    <a:pt x="1776" y="7463"/>
                    <a:pt x="1586" y="7463"/>
                  </a:cubicBezTo>
                  <a:cubicBezTo>
                    <a:pt x="1568" y="7463"/>
                    <a:pt x="1550" y="7462"/>
                    <a:pt x="1532" y="7461"/>
                  </a:cubicBezTo>
                  <a:lnTo>
                    <a:pt x="1446" y="7438"/>
                  </a:lnTo>
                  <a:cubicBezTo>
                    <a:pt x="1290" y="7375"/>
                    <a:pt x="1118" y="7109"/>
                    <a:pt x="977" y="7016"/>
                  </a:cubicBezTo>
                  <a:cubicBezTo>
                    <a:pt x="858" y="6935"/>
                    <a:pt x="728" y="6891"/>
                    <a:pt x="604" y="6891"/>
                  </a:cubicBezTo>
                  <a:cubicBezTo>
                    <a:pt x="451" y="6891"/>
                    <a:pt x="307" y="6958"/>
                    <a:pt x="203" y="7109"/>
                  </a:cubicBezTo>
                  <a:cubicBezTo>
                    <a:pt x="0" y="7422"/>
                    <a:pt x="196" y="7766"/>
                    <a:pt x="508" y="7875"/>
                  </a:cubicBezTo>
                  <a:cubicBezTo>
                    <a:pt x="670" y="7936"/>
                    <a:pt x="840" y="7953"/>
                    <a:pt x="1012" y="7953"/>
                  </a:cubicBezTo>
                  <a:cubicBezTo>
                    <a:pt x="1214" y="7953"/>
                    <a:pt x="1419" y="7930"/>
                    <a:pt x="1618" y="7930"/>
                  </a:cubicBezTo>
                  <a:cubicBezTo>
                    <a:pt x="1696" y="7961"/>
                    <a:pt x="1774" y="8000"/>
                    <a:pt x="1837" y="8039"/>
                  </a:cubicBezTo>
                  <a:cubicBezTo>
                    <a:pt x="1938" y="8117"/>
                    <a:pt x="2001" y="8235"/>
                    <a:pt x="2048" y="8352"/>
                  </a:cubicBezTo>
                  <a:cubicBezTo>
                    <a:pt x="2212" y="9118"/>
                    <a:pt x="2899" y="9805"/>
                    <a:pt x="4306" y="9829"/>
                  </a:cubicBezTo>
                  <a:cubicBezTo>
                    <a:pt x="4443" y="9831"/>
                    <a:pt x="4576" y="9832"/>
                    <a:pt x="4705" y="9832"/>
                  </a:cubicBezTo>
                  <a:cubicBezTo>
                    <a:pt x="6831" y="9832"/>
                    <a:pt x="8018" y="9547"/>
                    <a:pt x="8018" y="9547"/>
                  </a:cubicBezTo>
                  <a:lnTo>
                    <a:pt x="8018" y="9547"/>
                  </a:lnTo>
                  <a:cubicBezTo>
                    <a:pt x="8018" y="9547"/>
                    <a:pt x="7244" y="9899"/>
                    <a:pt x="7658" y="10329"/>
                  </a:cubicBezTo>
                  <a:cubicBezTo>
                    <a:pt x="7738" y="10413"/>
                    <a:pt x="7806" y="10449"/>
                    <a:pt x="7868" y="10449"/>
                  </a:cubicBezTo>
                  <a:cubicBezTo>
                    <a:pt x="8122" y="10449"/>
                    <a:pt x="8277" y="9859"/>
                    <a:pt x="8729" y="9633"/>
                  </a:cubicBezTo>
                  <a:cubicBezTo>
                    <a:pt x="9284" y="9352"/>
                    <a:pt x="9628" y="9493"/>
                    <a:pt x="9823" y="9118"/>
                  </a:cubicBezTo>
                  <a:cubicBezTo>
                    <a:pt x="9846" y="9079"/>
                    <a:pt x="9862" y="9040"/>
                    <a:pt x="9870" y="9000"/>
                  </a:cubicBezTo>
                  <a:cubicBezTo>
                    <a:pt x="9989" y="8978"/>
                    <a:pt x="10111" y="8962"/>
                    <a:pt x="10222" y="8962"/>
                  </a:cubicBezTo>
                  <a:cubicBezTo>
                    <a:pt x="10454" y="8962"/>
                    <a:pt x="10641" y="9029"/>
                    <a:pt x="10667" y="9235"/>
                  </a:cubicBezTo>
                  <a:cubicBezTo>
                    <a:pt x="10667" y="9259"/>
                    <a:pt x="10686" y="9271"/>
                    <a:pt x="10706" y="9271"/>
                  </a:cubicBezTo>
                  <a:cubicBezTo>
                    <a:pt x="10731" y="9271"/>
                    <a:pt x="10757" y="9254"/>
                    <a:pt x="10753" y="9219"/>
                  </a:cubicBezTo>
                  <a:cubicBezTo>
                    <a:pt x="10722" y="9000"/>
                    <a:pt x="10518" y="8891"/>
                    <a:pt x="10300" y="8883"/>
                  </a:cubicBezTo>
                  <a:cubicBezTo>
                    <a:pt x="10175" y="8883"/>
                    <a:pt x="10026" y="8891"/>
                    <a:pt x="9893" y="8907"/>
                  </a:cubicBezTo>
                  <a:cubicBezTo>
                    <a:pt x="9901" y="8829"/>
                    <a:pt x="9893" y="8766"/>
                    <a:pt x="9862" y="8703"/>
                  </a:cubicBezTo>
                  <a:cubicBezTo>
                    <a:pt x="10051" y="8501"/>
                    <a:pt x="10296" y="8331"/>
                    <a:pt x="10539" y="8331"/>
                  </a:cubicBezTo>
                  <a:cubicBezTo>
                    <a:pt x="10587" y="8331"/>
                    <a:pt x="10635" y="8338"/>
                    <a:pt x="10683" y="8352"/>
                  </a:cubicBezTo>
                  <a:cubicBezTo>
                    <a:pt x="10686" y="8352"/>
                    <a:pt x="10688" y="8352"/>
                    <a:pt x="10691" y="8352"/>
                  </a:cubicBezTo>
                  <a:cubicBezTo>
                    <a:pt x="10749" y="8352"/>
                    <a:pt x="10781" y="8281"/>
                    <a:pt x="10722" y="8266"/>
                  </a:cubicBezTo>
                  <a:cubicBezTo>
                    <a:pt x="10661" y="8247"/>
                    <a:pt x="10601" y="8239"/>
                    <a:pt x="10540" y="8239"/>
                  </a:cubicBezTo>
                  <a:cubicBezTo>
                    <a:pt x="10273" y="8239"/>
                    <a:pt x="10013" y="8409"/>
                    <a:pt x="9815" y="8625"/>
                  </a:cubicBezTo>
                  <a:cubicBezTo>
                    <a:pt x="9773" y="8584"/>
                    <a:pt x="9718" y="8561"/>
                    <a:pt x="9655" y="8561"/>
                  </a:cubicBezTo>
                  <a:cubicBezTo>
                    <a:pt x="9612" y="8561"/>
                    <a:pt x="9566" y="8572"/>
                    <a:pt x="9518" y="8594"/>
                  </a:cubicBezTo>
                  <a:cubicBezTo>
                    <a:pt x="9518" y="8594"/>
                    <a:pt x="10378" y="7985"/>
                    <a:pt x="11112" y="5343"/>
                  </a:cubicBezTo>
                  <a:cubicBezTo>
                    <a:pt x="11796" y="2893"/>
                    <a:pt x="11911" y="1992"/>
                    <a:pt x="11382" y="1992"/>
                  </a:cubicBezTo>
                  <a:cubicBezTo>
                    <a:pt x="11343" y="1992"/>
                    <a:pt x="11300" y="1997"/>
                    <a:pt x="11253" y="2007"/>
                  </a:cubicBezTo>
                  <a:cubicBezTo>
                    <a:pt x="10573" y="2139"/>
                    <a:pt x="9581" y="3937"/>
                    <a:pt x="9581" y="3937"/>
                  </a:cubicBezTo>
                  <a:cubicBezTo>
                    <a:pt x="9581" y="3937"/>
                    <a:pt x="9081" y="577"/>
                    <a:pt x="8112" y="69"/>
                  </a:cubicBezTo>
                  <a:cubicBezTo>
                    <a:pt x="8023" y="22"/>
                    <a:pt x="7945" y="0"/>
                    <a:pt x="7875" y="0"/>
                  </a:cubicBezTo>
                  <a:close/>
                </a:path>
              </a:pathLst>
            </a:custGeom>
            <a:gradFill>
              <a:gsLst>
                <a:gs pos="0">
                  <a:schemeClr val="dk1"/>
                </a:gs>
                <a:gs pos="100000">
                  <a:schemeClr val="accent6"/>
                </a:gs>
              </a:gsLst>
              <a:lin ang="5400012" scaled="0"/>
            </a:gradFill>
            <a:ln>
              <a:noFill/>
            </a:ln>
          </p:spPr>
          <p:txBody>
            <a:bodyPr spcFirstLastPara="1" wrap="square" lIns="91425" tIns="91425" rIns="91425" bIns="91425" anchor="ctr" anchorCtr="0">
              <a:noAutofit/>
            </a:bodyPr>
            <a:lstStyle/>
            <a:p>
              <a:endParaRPr/>
            </a:p>
          </p:txBody>
        </p:sp>
        <p:sp>
          <p:nvSpPr>
            <p:cNvPr id="12501" name="Google Shape;12501;p39"/>
            <p:cNvSpPr/>
            <p:nvPr/>
          </p:nvSpPr>
          <p:spPr>
            <a:xfrm>
              <a:off x="1407172" y="-7754"/>
              <a:ext cx="455872" cy="589696"/>
            </a:xfrm>
            <a:custGeom>
              <a:avLst/>
              <a:gdLst/>
              <a:ahLst/>
              <a:cxnLst/>
              <a:rect l="l" t="t" r="r" b="b"/>
              <a:pathLst>
                <a:path w="6838" h="8846" extrusionOk="0">
                  <a:moveTo>
                    <a:pt x="6775" y="3673"/>
                  </a:moveTo>
                  <a:cubicBezTo>
                    <a:pt x="6838" y="4572"/>
                    <a:pt x="6814" y="5486"/>
                    <a:pt x="6760" y="6236"/>
                  </a:cubicBezTo>
                  <a:cubicBezTo>
                    <a:pt x="6720" y="5791"/>
                    <a:pt x="6635" y="5330"/>
                    <a:pt x="6517" y="4892"/>
                  </a:cubicBezTo>
                  <a:cubicBezTo>
                    <a:pt x="6502" y="4454"/>
                    <a:pt x="6619" y="4064"/>
                    <a:pt x="6775" y="3673"/>
                  </a:cubicBezTo>
                  <a:close/>
                  <a:moveTo>
                    <a:pt x="5259" y="875"/>
                  </a:moveTo>
                  <a:cubicBezTo>
                    <a:pt x="5267" y="985"/>
                    <a:pt x="5290" y="1094"/>
                    <a:pt x="5306" y="1196"/>
                  </a:cubicBezTo>
                  <a:cubicBezTo>
                    <a:pt x="5455" y="2016"/>
                    <a:pt x="5806" y="2759"/>
                    <a:pt x="6088" y="3532"/>
                  </a:cubicBezTo>
                  <a:cubicBezTo>
                    <a:pt x="6213" y="3876"/>
                    <a:pt x="6330" y="4220"/>
                    <a:pt x="6431" y="4579"/>
                  </a:cubicBezTo>
                  <a:cubicBezTo>
                    <a:pt x="6463" y="4189"/>
                    <a:pt x="6588" y="3814"/>
                    <a:pt x="6752" y="3446"/>
                  </a:cubicBezTo>
                  <a:cubicBezTo>
                    <a:pt x="6705" y="2868"/>
                    <a:pt x="6603" y="2298"/>
                    <a:pt x="6463" y="1782"/>
                  </a:cubicBezTo>
                  <a:cubicBezTo>
                    <a:pt x="5955" y="39"/>
                    <a:pt x="5759" y="0"/>
                    <a:pt x="5259" y="875"/>
                  </a:cubicBezTo>
                  <a:close/>
                  <a:moveTo>
                    <a:pt x="6580" y="5986"/>
                  </a:moveTo>
                  <a:cubicBezTo>
                    <a:pt x="6486" y="5251"/>
                    <a:pt x="6283" y="4517"/>
                    <a:pt x="6033" y="3829"/>
                  </a:cubicBezTo>
                  <a:cubicBezTo>
                    <a:pt x="5869" y="3610"/>
                    <a:pt x="5650" y="3423"/>
                    <a:pt x="5462" y="3274"/>
                  </a:cubicBezTo>
                  <a:cubicBezTo>
                    <a:pt x="5158" y="3032"/>
                    <a:pt x="4837" y="2805"/>
                    <a:pt x="4532" y="2563"/>
                  </a:cubicBezTo>
                  <a:cubicBezTo>
                    <a:pt x="4423" y="2485"/>
                    <a:pt x="4329" y="2399"/>
                    <a:pt x="4220" y="2313"/>
                  </a:cubicBezTo>
                  <a:cubicBezTo>
                    <a:pt x="4056" y="2454"/>
                    <a:pt x="3868" y="2587"/>
                    <a:pt x="3696" y="2704"/>
                  </a:cubicBezTo>
                  <a:cubicBezTo>
                    <a:pt x="3814" y="2946"/>
                    <a:pt x="3946" y="3188"/>
                    <a:pt x="4095" y="3415"/>
                  </a:cubicBezTo>
                  <a:cubicBezTo>
                    <a:pt x="4407" y="3892"/>
                    <a:pt x="4806" y="4267"/>
                    <a:pt x="5259" y="4603"/>
                  </a:cubicBezTo>
                  <a:cubicBezTo>
                    <a:pt x="5798" y="5009"/>
                    <a:pt x="6283" y="5431"/>
                    <a:pt x="6580" y="5986"/>
                  </a:cubicBezTo>
                  <a:close/>
                  <a:moveTo>
                    <a:pt x="5455" y="6252"/>
                  </a:moveTo>
                  <a:cubicBezTo>
                    <a:pt x="5814" y="6861"/>
                    <a:pt x="6127" y="7486"/>
                    <a:pt x="6291" y="8205"/>
                  </a:cubicBezTo>
                  <a:lnTo>
                    <a:pt x="6470" y="8096"/>
                  </a:lnTo>
                  <a:cubicBezTo>
                    <a:pt x="6635" y="7494"/>
                    <a:pt x="6666" y="6885"/>
                    <a:pt x="6619" y="6267"/>
                  </a:cubicBezTo>
                  <a:cubicBezTo>
                    <a:pt x="6306" y="5478"/>
                    <a:pt x="5611" y="5009"/>
                    <a:pt x="4947" y="4462"/>
                  </a:cubicBezTo>
                  <a:cubicBezTo>
                    <a:pt x="4368" y="3985"/>
                    <a:pt x="3970" y="3399"/>
                    <a:pt x="3649" y="2751"/>
                  </a:cubicBezTo>
                  <a:cubicBezTo>
                    <a:pt x="3626" y="2759"/>
                    <a:pt x="3610" y="2782"/>
                    <a:pt x="3587" y="2790"/>
                  </a:cubicBezTo>
                  <a:cubicBezTo>
                    <a:pt x="3774" y="3423"/>
                    <a:pt x="4079" y="4048"/>
                    <a:pt x="4446" y="4642"/>
                  </a:cubicBezTo>
                  <a:cubicBezTo>
                    <a:pt x="4728" y="5103"/>
                    <a:pt x="5040" y="5564"/>
                    <a:pt x="5330" y="6025"/>
                  </a:cubicBezTo>
                  <a:cubicBezTo>
                    <a:pt x="5376" y="6088"/>
                    <a:pt x="5423" y="6150"/>
                    <a:pt x="5462" y="6228"/>
                  </a:cubicBezTo>
                  <a:cubicBezTo>
                    <a:pt x="5455" y="6228"/>
                    <a:pt x="5455" y="6236"/>
                    <a:pt x="5455" y="6252"/>
                  </a:cubicBezTo>
                  <a:close/>
                  <a:moveTo>
                    <a:pt x="5728" y="3009"/>
                  </a:moveTo>
                  <a:cubicBezTo>
                    <a:pt x="5486" y="2384"/>
                    <a:pt x="5259" y="1727"/>
                    <a:pt x="5150" y="1071"/>
                  </a:cubicBezTo>
                  <a:cubicBezTo>
                    <a:pt x="5095" y="1180"/>
                    <a:pt x="5033" y="1290"/>
                    <a:pt x="4978" y="1399"/>
                  </a:cubicBezTo>
                  <a:cubicBezTo>
                    <a:pt x="4790" y="1743"/>
                    <a:pt x="4564" y="2016"/>
                    <a:pt x="4314" y="2243"/>
                  </a:cubicBezTo>
                  <a:cubicBezTo>
                    <a:pt x="4493" y="2407"/>
                    <a:pt x="4704" y="2563"/>
                    <a:pt x="4908" y="2720"/>
                  </a:cubicBezTo>
                  <a:cubicBezTo>
                    <a:pt x="5197" y="2938"/>
                    <a:pt x="5494" y="3149"/>
                    <a:pt x="5767" y="3392"/>
                  </a:cubicBezTo>
                  <a:cubicBezTo>
                    <a:pt x="5837" y="3454"/>
                    <a:pt x="5900" y="3524"/>
                    <a:pt x="5962" y="3587"/>
                  </a:cubicBezTo>
                  <a:close/>
                  <a:moveTo>
                    <a:pt x="3688" y="8135"/>
                  </a:moveTo>
                  <a:cubicBezTo>
                    <a:pt x="2657" y="8072"/>
                    <a:pt x="1563" y="8166"/>
                    <a:pt x="672" y="7674"/>
                  </a:cubicBezTo>
                  <a:cubicBezTo>
                    <a:pt x="477" y="7564"/>
                    <a:pt x="250" y="7424"/>
                    <a:pt x="8" y="7244"/>
                  </a:cubicBezTo>
                  <a:cubicBezTo>
                    <a:pt x="0" y="7986"/>
                    <a:pt x="414" y="8729"/>
                    <a:pt x="1414" y="8815"/>
                  </a:cubicBezTo>
                  <a:cubicBezTo>
                    <a:pt x="1688" y="8846"/>
                    <a:pt x="2110" y="8846"/>
                    <a:pt x="2579" y="8830"/>
                  </a:cubicBezTo>
                  <a:cubicBezTo>
                    <a:pt x="2813" y="8690"/>
                    <a:pt x="3032" y="8526"/>
                    <a:pt x="3267" y="8369"/>
                  </a:cubicBezTo>
                  <a:cubicBezTo>
                    <a:pt x="3384" y="8291"/>
                    <a:pt x="3532" y="8205"/>
                    <a:pt x="3688" y="8135"/>
                  </a:cubicBezTo>
                  <a:close/>
                  <a:moveTo>
                    <a:pt x="2766" y="8830"/>
                  </a:moveTo>
                  <a:cubicBezTo>
                    <a:pt x="3767" y="8799"/>
                    <a:pt x="4923" y="8713"/>
                    <a:pt x="5533" y="8658"/>
                  </a:cubicBezTo>
                  <a:cubicBezTo>
                    <a:pt x="5189" y="8416"/>
                    <a:pt x="4798" y="8291"/>
                    <a:pt x="4392" y="8213"/>
                  </a:cubicBezTo>
                  <a:cubicBezTo>
                    <a:pt x="4376" y="8221"/>
                    <a:pt x="4361" y="8221"/>
                    <a:pt x="4337" y="8213"/>
                  </a:cubicBezTo>
                  <a:cubicBezTo>
                    <a:pt x="4329" y="8197"/>
                    <a:pt x="4321" y="8197"/>
                    <a:pt x="4314" y="8190"/>
                  </a:cubicBezTo>
                  <a:cubicBezTo>
                    <a:pt x="4173" y="8174"/>
                    <a:pt x="4025" y="8151"/>
                    <a:pt x="3892" y="8143"/>
                  </a:cubicBezTo>
                  <a:cubicBezTo>
                    <a:pt x="3532" y="8221"/>
                    <a:pt x="3157" y="8541"/>
                    <a:pt x="2915" y="8721"/>
                  </a:cubicBezTo>
                  <a:cubicBezTo>
                    <a:pt x="2868" y="8760"/>
                    <a:pt x="2813" y="8799"/>
                    <a:pt x="2766" y="8830"/>
                  </a:cubicBezTo>
                  <a:close/>
                  <a:moveTo>
                    <a:pt x="3618" y="7986"/>
                  </a:moveTo>
                  <a:cubicBezTo>
                    <a:pt x="4392" y="8033"/>
                    <a:pt x="5142" y="8151"/>
                    <a:pt x="5744" y="8643"/>
                  </a:cubicBezTo>
                  <a:cubicBezTo>
                    <a:pt x="5861" y="8635"/>
                    <a:pt x="5939" y="8619"/>
                    <a:pt x="5939" y="8619"/>
                  </a:cubicBezTo>
                  <a:lnTo>
                    <a:pt x="6095" y="8330"/>
                  </a:lnTo>
                  <a:cubicBezTo>
                    <a:pt x="6080" y="8299"/>
                    <a:pt x="3970" y="6775"/>
                    <a:pt x="2368" y="6353"/>
                  </a:cubicBezTo>
                  <a:cubicBezTo>
                    <a:pt x="2008" y="6259"/>
                    <a:pt x="1704" y="6197"/>
                    <a:pt x="1438" y="6173"/>
                  </a:cubicBezTo>
                  <a:cubicBezTo>
                    <a:pt x="1446" y="6181"/>
                    <a:pt x="1446" y="6189"/>
                    <a:pt x="1461" y="6197"/>
                  </a:cubicBezTo>
                  <a:cubicBezTo>
                    <a:pt x="1711" y="6580"/>
                    <a:pt x="1993" y="6931"/>
                    <a:pt x="2329" y="7244"/>
                  </a:cubicBezTo>
                  <a:cubicBezTo>
                    <a:pt x="2688" y="7580"/>
                    <a:pt x="3102" y="7940"/>
                    <a:pt x="3610" y="7971"/>
                  </a:cubicBezTo>
                  <a:cubicBezTo>
                    <a:pt x="3610" y="7979"/>
                    <a:pt x="3618" y="7979"/>
                    <a:pt x="3618" y="7986"/>
                  </a:cubicBezTo>
                  <a:close/>
                  <a:moveTo>
                    <a:pt x="24" y="6978"/>
                  </a:moveTo>
                  <a:cubicBezTo>
                    <a:pt x="24" y="7010"/>
                    <a:pt x="8" y="7033"/>
                    <a:pt x="8" y="7057"/>
                  </a:cubicBezTo>
                  <a:cubicBezTo>
                    <a:pt x="414" y="7393"/>
                    <a:pt x="867" y="7666"/>
                    <a:pt x="1368" y="7783"/>
                  </a:cubicBezTo>
                  <a:cubicBezTo>
                    <a:pt x="1946" y="7916"/>
                    <a:pt x="2563" y="7940"/>
                    <a:pt x="3165" y="7955"/>
                  </a:cubicBezTo>
                  <a:cubicBezTo>
                    <a:pt x="2915" y="7861"/>
                    <a:pt x="2680" y="7682"/>
                    <a:pt x="2462" y="7510"/>
                  </a:cubicBezTo>
                  <a:cubicBezTo>
                    <a:pt x="2110" y="7205"/>
                    <a:pt x="1790" y="6861"/>
                    <a:pt x="1516" y="6478"/>
                  </a:cubicBezTo>
                  <a:cubicBezTo>
                    <a:pt x="1438" y="6377"/>
                    <a:pt x="1368" y="6267"/>
                    <a:pt x="1297" y="6158"/>
                  </a:cubicBezTo>
                  <a:cubicBezTo>
                    <a:pt x="469" y="6103"/>
                    <a:pt x="117" y="6377"/>
                    <a:pt x="24" y="6978"/>
                  </a:cubicBezTo>
                  <a:close/>
                  <a:moveTo>
                    <a:pt x="4822" y="5525"/>
                  </a:moveTo>
                  <a:cubicBezTo>
                    <a:pt x="4532" y="5087"/>
                    <a:pt x="4251" y="4657"/>
                    <a:pt x="4001" y="4196"/>
                  </a:cubicBezTo>
                  <a:cubicBezTo>
                    <a:pt x="3751" y="3767"/>
                    <a:pt x="3571" y="3321"/>
                    <a:pt x="3431" y="2868"/>
                  </a:cubicBezTo>
                  <a:cubicBezTo>
                    <a:pt x="2930" y="3173"/>
                    <a:pt x="2462" y="3423"/>
                    <a:pt x="2212" y="3814"/>
                  </a:cubicBezTo>
                  <a:cubicBezTo>
                    <a:pt x="2180" y="3860"/>
                    <a:pt x="2149" y="3915"/>
                    <a:pt x="2133" y="3954"/>
                  </a:cubicBezTo>
                  <a:cubicBezTo>
                    <a:pt x="2438" y="4275"/>
                    <a:pt x="2766" y="4556"/>
                    <a:pt x="3157" y="4783"/>
                  </a:cubicBezTo>
                  <a:cubicBezTo>
                    <a:pt x="3579" y="5025"/>
                    <a:pt x="4056" y="5103"/>
                    <a:pt x="4486" y="5322"/>
                  </a:cubicBezTo>
                  <a:cubicBezTo>
                    <a:pt x="4603" y="5376"/>
                    <a:pt x="4720" y="5447"/>
                    <a:pt x="4822" y="5525"/>
                  </a:cubicBezTo>
                  <a:close/>
                  <a:moveTo>
                    <a:pt x="2094" y="4040"/>
                  </a:moveTo>
                  <a:cubicBezTo>
                    <a:pt x="1774" y="4822"/>
                    <a:pt x="2282" y="5720"/>
                    <a:pt x="3032" y="6111"/>
                  </a:cubicBezTo>
                  <a:cubicBezTo>
                    <a:pt x="3728" y="6470"/>
                    <a:pt x="5533" y="7682"/>
                    <a:pt x="6111" y="8072"/>
                  </a:cubicBezTo>
                  <a:cubicBezTo>
                    <a:pt x="5884" y="7236"/>
                    <a:pt x="5455" y="6502"/>
                    <a:pt x="4993" y="5783"/>
                  </a:cubicBezTo>
                  <a:cubicBezTo>
                    <a:pt x="4783" y="5572"/>
                    <a:pt x="4525" y="5408"/>
                    <a:pt x="4235" y="5298"/>
                  </a:cubicBezTo>
                  <a:cubicBezTo>
                    <a:pt x="3790" y="5126"/>
                    <a:pt x="3352" y="5025"/>
                    <a:pt x="2954" y="4767"/>
                  </a:cubicBezTo>
                  <a:cubicBezTo>
                    <a:pt x="2634" y="4556"/>
                    <a:pt x="2344" y="4314"/>
                    <a:pt x="2094" y="4040"/>
                  </a:cubicBezTo>
                  <a:close/>
                </a:path>
              </a:pathLst>
            </a:custGeom>
            <a:gradFill>
              <a:gsLst>
                <a:gs pos="0">
                  <a:schemeClr val="accent1"/>
                </a:gs>
                <a:gs pos="100000">
                  <a:schemeClr val="lt1"/>
                </a:gs>
              </a:gsLst>
              <a:lin ang="5400012" scaled="0"/>
            </a:gradFill>
            <a:ln>
              <a:noFill/>
            </a:ln>
          </p:spPr>
          <p:txBody>
            <a:bodyPr spcFirstLastPara="1" wrap="square" lIns="91425" tIns="91425" rIns="91425" bIns="91425" anchor="ctr" anchorCtr="0">
              <a:noAutofit/>
            </a:bodyPr>
            <a:lstStyle/>
            <a:p>
              <a:endParaRPr/>
            </a:p>
          </p:txBody>
        </p:sp>
        <p:sp>
          <p:nvSpPr>
            <p:cNvPr id="12502" name="Google Shape;12502;p39"/>
            <p:cNvSpPr/>
            <p:nvPr/>
          </p:nvSpPr>
          <p:spPr>
            <a:xfrm>
              <a:off x="1868184" y="115171"/>
              <a:ext cx="145935" cy="389176"/>
            </a:xfrm>
            <a:custGeom>
              <a:avLst/>
              <a:gdLst/>
              <a:ahLst/>
              <a:cxnLst/>
              <a:rect l="l" t="t" r="r" b="b"/>
              <a:pathLst>
                <a:path w="2189" h="5838" extrusionOk="0">
                  <a:moveTo>
                    <a:pt x="524" y="2290"/>
                  </a:moveTo>
                  <a:cubicBezTo>
                    <a:pt x="509" y="2079"/>
                    <a:pt x="509" y="1868"/>
                    <a:pt x="524" y="1649"/>
                  </a:cubicBezTo>
                  <a:cubicBezTo>
                    <a:pt x="884" y="1032"/>
                    <a:pt x="1548" y="0"/>
                    <a:pt x="1861" y="47"/>
                  </a:cubicBezTo>
                  <a:lnTo>
                    <a:pt x="1861" y="47"/>
                  </a:lnTo>
                  <a:cubicBezTo>
                    <a:pt x="1618" y="571"/>
                    <a:pt x="1251" y="1055"/>
                    <a:pt x="1040" y="1602"/>
                  </a:cubicBezTo>
                  <a:cubicBezTo>
                    <a:pt x="821" y="2126"/>
                    <a:pt x="704" y="2673"/>
                    <a:pt x="618" y="3228"/>
                  </a:cubicBezTo>
                  <a:cubicBezTo>
                    <a:pt x="579" y="2923"/>
                    <a:pt x="532" y="2610"/>
                    <a:pt x="524" y="2290"/>
                  </a:cubicBezTo>
                  <a:close/>
                  <a:moveTo>
                    <a:pt x="1" y="5838"/>
                  </a:moveTo>
                  <a:cubicBezTo>
                    <a:pt x="1" y="5838"/>
                    <a:pt x="149" y="5658"/>
                    <a:pt x="352" y="5291"/>
                  </a:cubicBezTo>
                  <a:cubicBezTo>
                    <a:pt x="446" y="4728"/>
                    <a:pt x="501" y="4158"/>
                    <a:pt x="571" y="3595"/>
                  </a:cubicBezTo>
                  <a:cubicBezTo>
                    <a:pt x="532" y="3134"/>
                    <a:pt x="446" y="2681"/>
                    <a:pt x="423" y="2227"/>
                  </a:cubicBezTo>
                  <a:cubicBezTo>
                    <a:pt x="415" y="2087"/>
                    <a:pt x="415" y="1954"/>
                    <a:pt x="423" y="1821"/>
                  </a:cubicBezTo>
                  <a:cubicBezTo>
                    <a:pt x="329" y="1993"/>
                    <a:pt x="274" y="2087"/>
                    <a:pt x="274" y="2087"/>
                  </a:cubicBezTo>
                  <a:cubicBezTo>
                    <a:pt x="274" y="2087"/>
                    <a:pt x="181" y="4439"/>
                    <a:pt x="1" y="5838"/>
                  </a:cubicBezTo>
                  <a:close/>
                  <a:moveTo>
                    <a:pt x="1548" y="2204"/>
                  </a:moveTo>
                  <a:cubicBezTo>
                    <a:pt x="1939" y="907"/>
                    <a:pt x="2189" y="282"/>
                    <a:pt x="1986" y="94"/>
                  </a:cubicBezTo>
                  <a:cubicBezTo>
                    <a:pt x="1829" y="446"/>
                    <a:pt x="1634" y="782"/>
                    <a:pt x="1439" y="1133"/>
                  </a:cubicBezTo>
                  <a:cubicBezTo>
                    <a:pt x="1134" y="1680"/>
                    <a:pt x="962" y="2259"/>
                    <a:pt x="853" y="2853"/>
                  </a:cubicBezTo>
                  <a:cubicBezTo>
                    <a:pt x="993" y="2665"/>
                    <a:pt x="1157" y="2501"/>
                    <a:pt x="1321" y="2376"/>
                  </a:cubicBezTo>
                  <a:cubicBezTo>
                    <a:pt x="1368" y="2337"/>
                    <a:pt x="1462" y="2274"/>
                    <a:pt x="1548" y="2204"/>
                  </a:cubicBezTo>
                  <a:close/>
                  <a:moveTo>
                    <a:pt x="806" y="3087"/>
                  </a:moveTo>
                  <a:cubicBezTo>
                    <a:pt x="704" y="3681"/>
                    <a:pt x="649" y="4298"/>
                    <a:pt x="563" y="4900"/>
                  </a:cubicBezTo>
                  <a:cubicBezTo>
                    <a:pt x="814" y="4408"/>
                    <a:pt x="1110" y="3720"/>
                    <a:pt x="1353" y="2853"/>
                  </a:cubicBezTo>
                  <a:cubicBezTo>
                    <a:pt x="1400" y="2673"/>
                    <a:pt x="1447" y="2501"/>
                    <a:pt x="1501" y="2345"/>
                  </a:cubicBezTo>
                  <a:cubicBezTo>
                    <a:pt x="1236" y="2548"/>
                    <a:pt x="939" y="2782"/>
                    <a:pt x="806" y="3087"/>
                  </a:cubicBezTo>
                  <a:close/>
                </a:path>
              </a:pathLst>
            </a:custGeom>
            <a:gradFill>
              <a:gsLst>
                <a:gs pos="0">
                  <a:schemeClr val="accent1"/>
                </a:gs>
                <a:gs pos="100000">
                  <a:schemeClr val="lt1"/>
                </a:gs>
              </a:gsLst>
              <a:lin ang="5400012" scaled="0"/>
            </a:gradFill>
            <a:ln>
              <a:noFill/>
            </a:ln>
          </p:spPr>
          <p:txBody>
            <a:bodyPr spcFirstLastPara="1" wrap="square" lIns="91425" tIns="91425" rIns="91425" bIns="91425" anchor="ctr" anchorCtr="0">
              <a:noAutofit/>
            </a:bodyPr>
            <a:lstStyle/>
            <a:p>
              <a:endParaRPr/>
            </a:p>
          </p:txBody>
        </p:sp>
        <p:sp>
          <p:nvSpPr>
            <p:cNvPr id="12503" name="Google Shape;12503;p39"/>
            <p:cNvSpPr/>
            <p:nvPr/>
          </p:nvSpPr>
          <p:spPr>
            <a:xfrm>
              <a:off x="1608977" y="331556"/>
              <a:ext cx="21067" cy="15599"/>
            </a:xfrm>
            <a:custGeom>
              <a:avLst/>
              <a:gdLst/>
              <a:ahLst/>
              <a:cxnLst/>
              <a:rect l="l" t="t" r="r" b="b"/>
              <a:pathLst>
                <a:path w="316" h="234" extrusionOk="0">
                  <a:moveTo>
                    <a:pt x="144" y="0"/>
                  </a:moveTo>
                  <a:cubicBezTo>
                    <a:pt x="69" y="0"/>
                    <a:pt x="1" y="92"/>
                    <a:pt x="75" y="154"/>
                  </a:cubicBezTo>
                  <a:lnTo>
                    <a:pt x="130" y="208"/>
                  </a:lnTo>
                  <a:cubicBezTo>
                    <a:pt x="148" y="226"/>
                    <a:pt x="167" y="233"/>
                    <a:pt x="187" y="233"/>
                  </a:cubicBezTo>
                  <a:cubicBezTo>
                    <a:pt x="254" y="233"/>
                    <a:pt x="316" y="144"/>
                    <a:pt x="255" y="83"/>
                  </a:cubicBezTo>
                  <a:lnTo>
                    <a:pt x="200" y="21"/>
                  </a:lnTo>
                  <a:cubicBezTo>
                    <a:pt x="183" y="6"/>
                    <a:pt x="163" y="0"/>
                    <a:pt x="14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4" name="Google Shape;12504;p39"/>
            <p:cNvSpPr/>
            <p:nvPr/>
          </p:nvSpPr>
          <p:spPr>
            <a:xfrm>
              <a:off x="1792116" y="400084"/>
              <a:ext cx="15734" cy="12066"/>
            </a:xfrm>
            <a:custGeom>
              <a:avLst/>
              <a:gdLst/>
              <a:ahLst/>
              <a:cxnLst/>
              <a:rect l="l" t="t" r="r" b="b"/>
              <a:pathLst>
                <a:path w="236" h="181" extrusionOk="0">
                  <a:moveTo>
                    <a:pt x="118" y="1"/>
                  </a:moveTo>
                  <a:cubicBezTo>
                    <a:pt x="1" y="1"/>
                    <a:pt x="1"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5" name="Google Shape;12505;p39"/>
            <p:cNvSpPr/>
            <p:nvPr/>
          </p:nvSpPr>
          <p:spPr>
            <a:xfrm>
              <a:off x="1640045" y="245362"/>
              <a:ext cx="16734" cy="11533"/>
            </a:xfrm>
            <a:custGeom>
              <a:avLst/>
              <a:gdLst/>
              <a:ahLst/>
              <a:cxnLst/>
              <a:rect l="l" t="t" r="r" b="b"/>
              <a:pathLst>
                <a:path w="251" h="173" extrusionOk="0">
                  <a:moveTo>
                    <a:pt x="102" y="1"/>
                  </a:moveTo>
                  <a:cubicBezTo>
                    <a:pt x="0" y="1"/>
                    <a:pt x="0" y="173"/>
                    <a:pt x="102" y="173"/>
                  </a:cubicBezTo>
                  <a:lnTo>
                    <a:pt x="133" y="173"/>
                  </a:lnTo>
                  <a:cubicBezTo>
                    <a:pt x="250" y="173"/>
                    <a:pt x="250" y="1"/>
                    <a:pt x="1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6" name="Google Shape;12506;p39"/>
            <p:cNvSpPr/>
            <p:nvPr/>
          </p:nvSpPr>
          <p:spPr>
            <a:xfrm>
              <a:off x="1770782" y="233429"/>
              <a:ext cx="15667" cy="11999"/>
            </a:xfrm>
            <a:custGeom>
              <a:avLst/>
              <a:gdLst/>
              <a:ahLst/>
              <a:cxnLst/>
              <a:rect l="l" t="t" r="r" b="b"/>
              <a:pathLst>
                <a:path w="235" h="180" extrusionOk="0">
                  <a:moveTo>
                    <a:pt x="118" y="0"/>
                  </a:moveTo>
                  <a:cubicBezTo>
                    <a:pt x="1" y="0"/>
                    <a:pt x="1" y="180"/>
                    <a:pt x="118" y="180"/>
                  </a:cubicBezTo>
                  <a:cubicBezTo>
                    <a:pt x="235" y="180"/>
                    <a:pt x="235" y="0"/>
                    <a:pt x="11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7" name="Google Shape;12507;p39"/>
            <p:cNvSpPr/>
            <p:nvPr/>
          </p:nvSpPr>
          <p:spPr>
            <a:xfrm>
              <a:off x="1739514" y="113571"/>
              <a:ext cx="15734" cy="12066"/>
            </a:xfrm>
            <a:custGeom>
              <a:avLst/>
              <a:gdLst/>
              <a:ahLst/>
              <a:cxnLst/>
              <a:rect l="l" t="t" r="r" b="b"/>
              <a:pathLst>
                <a:path w="236" h="181" extrusionOk="0">
                  <a:moveTo>
                    <a:pt x="118" y="1"/>
                  </a:moveTo>
                  <a:cubicBezTo>
                    <a:pt x="3" y="1"/>
                    <a:pt x="1" y="181"/>
                    <a:pt x="111" y="181"/>
                  </a:cubicBezTo>
                  <a:cubicBezTo>
                    <a:pt x="113" y="181"/>
                    <a:pt x="116"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8" name="Google Shape;12508;p39"/>
            <p:cNvSpPr/>
            <p:nvPr/>
          </p:nvSpPr>
          <p:spPr>
            <a:xfrm>
              <a:off x="1804116" y="100039"/>
              <a:ext cx="15734" cy="12066"/>
            </a:xfrm>
            <a:custGeom>
              <a:avLst/>
              <a:gdLst/>
              <a:ahLst/>
              <a:cxnLst/>
              <a:rect l="l" t="t" r="r" b="b"/>
              <a:pathLst>
                <a:path w="236" h="181" extrusionOk="0">
                  <a:moveTo>
                    <a:pt x="118" y="1"/>
                  </a:moveTo>
                  <a:cubicBezTo>
                    <a:pt x="1" y="1"/>
                    <a:pt x="1" y="173"/>
                    <a:pt x="118" y="180"/>
                  </a:cubicBezTo>
                  <a:cubicBezTo>
                    <a:pt x="235" y="180"/>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9" name="Google Shape;12509;p39"/>
            <p:cNvSpPr/>
            <p:nvPr/>
          </p:nvSpPr>
          <p:spPr>
            <a:xfrm>
              <a:off x="1951053" y="227696"/>
              <a:ext cx="15667" cy="11999"/>
            </a:xfrm>
            <a:custGeom>
              <a:avLst/>
              <a:gdLst/>
              <a:ahLst/>
              <a:cxnLst/>
              <a:rect l="l" t="t" r="r" b="b"/>
              <a:pathLst>
                <a:path w="235" h="180" extrusionOk="0">
                  <a:moveTo>
                    <a:pt x="118" y="0"/>
                  </a:moveTo>
                  <a:cubicBezTo>
                    <a:pt x="0" y="0"/>
                    <a:pt x="0" y="180"/>
                    <a:pt x="118" y="180"/>
                  </a:cubicBezTo>
                  <a:cubicBezTo>
                    <a:pt x="235" y="180"/>
                    <a:pt x="235" y="0"/>
                    <a:pt x="11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0" name="Google Shape;12510;p39"/>
            <p:cNvSpPr/>
            <p:nvPr/>
          </p:nvSpPr>
          <p:spPr>
            <a:xfrm>
              <a:off x="1627511" y="478212"/>
              <a:ext cx="15734" cy="12066"/>
            </a:xfrm>
            <a:custGeom>
              <a:avLst/>
              <a:gdLst/>
              <a:ahLst/>
              <a:cxnLst/>
              <a:rect l="l" t="t" r="r" b="b"/>
              <a:pathLst>
                <a:path w="236" h="181" extrusionOk="0">
                  <a:moveTo>
                    <a:pt x="118" y="1"/>
                  </a:moveTo>
                  <a:cubicBezTo>
                    <a:pt x="1" y="1"/>
                    <a:pt x="8"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1" name="Google Shape;12511;p39"/>
            <p:cNvSpPr/>
            <p:nvPr/>
          </p:nvSpPr>
          <p:spPr>
            <a:xfrm>
              <a:off x="1502508" y="453081"/>
              <a:ext cx="11533" cy="13866"/>
            </a:xfrm>
            <a:custGeom>
              <a:avLst/>
              <a:gdLst/>
              <a:ahLst/>
              <a:cxnLst/>
              <a:rect l="l" t="t" r="r" b="b"/>
              <a:pathLst>
                <a:path w="173" h="208" extrusionOk="0">
                  <a:moveTo>
                    <a:pt x="86" y="1"/>
                  </a:moveTo>
                  <a:cubicBezTo>
                    <a:pt x="43" y="1"/>
                    <a:pt x="0" y="30"/>
                    <a:pt x="0" y="89"/>
                  </a:cubicBezTo>
                  <a:lnTo>
                    <a:pt x="0" y="120"/>
                  </a:lnTo>
                  <a:cubicBezTo>
                    <a:pt x="0" y="179"/>
                    <a:pt x="43" y="208"/>
                    <a:pt x="86" y="208"/>
                  </a:cubicBezTo>
                  <a:cubicBezTo>
                    <a:pt x="129" y="208"/>
                    <a:pt x="172" y="179"/>
                    <a:pt x="172" y="120"/>
                  </a:cubicBezTo>
                  <a:lnTo>
                    <a:pt x="172" y="89"/>
                  </a:lnTo>
                  <a:cubicBezTo>
                    <a:pt x="172" y="30"/>
                    <a:pt x="129" y="1"/>
                    <a:pt x="8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2" name="Google Shape;12512;p39"/>
            <p:cNvSpPr/>
            <p:nvPr/>
          </p:nvSpPr>
          <p:spPr>
            <a:xfrm>
              <a:off x="1506108" y="547008"/>
              <a:ext cx="17800" cy="11533"/>
            </a:xfrm>
            <a:custGeom>
              <a:avLst/>
              <a:gdLst/>
              <a:ahLst/>
              <a:cxnLst/>
              <a:rect l="l" t="t" r="r" b="b"/>
              <a:pathLst>
                <a:path w="267" h="173" extrusionOk="0">
                  <a:moveTo>
                    <a:pt x="118" y="0"/>
                  </a:moveTo>
                  <a:cubicBezTo>
                    <a:pt x="1" y="0"/>
                    <a:pt x="1" y="172"/>
                    <a:pt x="118" y="172"/>
                  </a:cubicBezTo>
                  <a:lnTo>
                    <a:pt x="149" y="172"/>
                  </a:lnTo>
                  <a:cubicBezTo>
                    <a:pt x="267" y="172"/>
                    <a:pt x="267" y="0"/>
                    <a:pt x="14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3" name="Google Shape;12513;p39"/>
            <p:cNvSpPr/>
            <p:nvPr/>
          </p:nvSpPr>
          <p:spPr>
            <a:xfrm>
              <a:off x="1682713" y="564206"/>
              <a:ext cx="15200" cy="12066"/>
            </a:xfrm>
            <a:custGeom>
              <a:avLst/>
              <a:gdLst/>
              <a:ahLst/>
              <a:cxnLst/>
              <a:rect l="l" t="t" r="r" b="b"/>
              <a:pathLst>
                <a:path w="228" h="181" extrusionOk="0">
                  <a:moveTo>
                    <a:pt x="110" y="0"/>
                  </a:moveTo>
                  <a:cubicBezTo>
                    <a:pt x="3" y="0"/>
                    <a:pt x="1" y="180"/>
                    <a:pt x="104" y="180"/>
                  </a:cubicBezTo>
                  <a:cubicBezTo>
                    <a:pt x="106" y="180"/>
                    <a:pt x="108" y="180"/>
                    <a:pt x="110" y="180"/>
                  </a:cubicBezTo>
                  <a:cubicBezTo>
                    <a:pt x="228" y="180"/>
                    <a:pt x="228" y="0"/>
                    <a:pt x="11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pic>
        <p:nvPicPr>
          <p:cNvPr id="12514" name="Google Shape;12514;p39"/>
          <p:cNvPicPr preferRelativeResize="0"/>
          <p:nvPr/>
        </p:nvPicPr>
        <p:blipFill>
          <a:blip r:embed="rId3">
            <a:alphaModFix amt="70000"/>
          </a:blip>
          <a:stretch>
            <a:fillRect/>
          </a:stretch>
        </p:blipFill>
        <p:spPr>
          <a:xfrm>
            <a:off x="8079825" y="2267900"/>
            <a:ext cx="1198874" cy="1198874"/>
          </a:xfrm>
          <a:prstGeom prst="rect">
            <a:avLst/>
          </a:prstGeom>
          <a:noFill/>
          <a:ln>
            <a:noFill/>
          </a:ln>
        </p:spPr>
      </p:pic>
      <p:pic>
        <p:nvPicPr>
          <p:cNvPr id="12515" name="Google Shape;12515;p39"/>
          <p:cNvPicPr preferRelativeResize="0"/>
          <p:nvPr/>
        </p:nvPicPr>
        <p:blipFill>
          <a:blip r:embed="rId4">
            <a:alphaModFix amt="70000"/>
          </a:blip>
          <a:stretch>
            <a:fillRect/>
          </a:stretch>
        </p:blipFill>
        <p:spPr>
          <a:xfrm>
            <a:off x="66176" y="4086546"/>
            <a:ext cx="827723" cy="780085"/>
          </a:xfrm>
          <a:prstGeom prst="rect">
            <a:avLst/>
          </a:prstGeom>
          <a:noFill/>
          <a:ln>
            <a:noFill/>
          </a:ln>
        </p:spPr>
      </p:pic>
      <p:sp>
        <p:nvSpPr>
          <p:cNvPr id="37" name="Rectangle 36"/>
          <p:cNvSpPr/>
          <p:nvPr/>
        </p:nvSpPr>
        <p:spPr>
          <a:xfrm>
            <a:off x="238373" y="49720"/>
            <a:ext cx="4512789" cy="400110"/>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algn="ctr"/>
            <a:r>
              <a:rPr lang="en-US" sz="2000" b="1" dirty="0">
                <a:ln w="12700">
                  <a:solidFill>
                    <a:srgbClr val="63C6E0">
                      <a:lumMod val="50000"/>
                    </a:srgbClr>
                  </a:solidFill>
                  <a:prstDash val="solid"/>
                </a:ln>
                <a:pattFill prst="narHorz">
                  <a:fgClr>
                    <a:srgbClr val="63C6E0"/>
                  </a:fgClr>
                  <a:bgClr>
                    <a:srgbClr val="63C6E0">
                      <a:lumMod val="40000"/>
                      <a:lumOff val="60000"/>
                    </a:srgbClr>
                  </a:bgClr>
                </a:pattFill>
                <a:effectLst>
                  <a:innerShdw blurRad="177800">
                    <a:srgbClr val="63C6E0">
                      <a:lumMod val="50000"/>
                    </a:srgbClr>
                  </a:innerShdw>
                </a:effectLst>
              </a:rPr>
              <a:t>Discussion Questions on p.31</a:t>
            </a:r>
          </a:p>
        </p:txBody>
      </p:sp>
      <p:pic>
        <p:nvPicPr>
          <p:cNvPr id="2" name="Picture 1"/>
          <p:cNvPicPr>
            <a:picLocks noChangeAspect="1"/>
          </p:cNvPicPr>
          <p:nvPr/>
        </p:nvPicPr>
        <p:blipFill>
          <a:blip r:embed="rId5"/>
          <a:stretch>
            <a:fillRect/>
          </a:stretch>
        </p:blipFill>
        <p:spPr>
          <a:xfrm>
            <a:off x="4813664" y="77763"/>
            <a:ext cx="3947421" cy="1801668"/>
          </a:xfrm>
          <a:prstGeom prst="rect">
            <a:avLst/>
          </a:prstGeom>
        </p:spPr>
      </p:pic>
      <p:pic>
        <p:nvPicPr>
          <p:cNvPr id="3" name="Picture 2"/>
          <p:cNvPicPr>
            <a:picLocks noChangeAspect="1"/>
          </p:cNvPicPr>
          <p:nvPr/>
        </p:nvPicPr>
        <p:blipFill rotWithShape="1">
          <a:blip r:embed="rId6"/>
          <a:srcRect r="2317"/>
          <a:stretch/>
        </p:blipFill>
        <p:spPr>
          <a:xfrm>
            <a:off x="4668984" y="1784902"/>
            <a:ext cx="4099371" cy="3109772"/>
          </a:xfrm>
          <a:prstGeom prst="rect">
            <a:avLst/>
          </a:prstGeom>
        </p:spPr>
      </p:pic>
      <p:sp>
        <p:nvSpPr>
          <p:cNvPr id="5" name="Rectangle 4"/>
          <p:cNvSpPr/>
          <p:nvPr/>
        </p:nvSpPr>
        <p:spPr>
          <a:xfrm>
            <a:off x="236708" y="443169"/>
            <a:ext cx="4504051" cy="403187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200000"/>
              </a:lnSpc>
            </a:pPr>
            <a:r>
              <a:rPr lang="en-US" sz="1200" b="1" dirty="0">
                <a:solidFill>
                  <a:srgbClr val="FF89B6"/>
                </a:solidFill>
                <a:latin typeface="Segoe Print" panose="02000600000000000000" pitchFamily="2" charset="0"/>
                <a:ea typeface="Calibri" panose="020F0502020204030204" pitchFamily="34" charset="0"/>
                <a:cs typeface="Calibri" panose="020F0502020204030204" pitchFamily="34" charset="0"/>
              </a:rPr>
              <a:t>1. What does the boy </a:t>
            </a:r>
            <a:r>
              <a:rPr lang="en-US" sz="1200" b="1" dirty="0">
                <a:solidFill>
                  <a:srgbClr val="FF89B6"/>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Calibri" panose="020F0502020204030204" pitchFamily="34" charset="0"/>
              </a:rPr>
              <a:t>offer to add </a:t>
            </a:r>
            <a:r>
              <a:rPr lang="en-US" sz="1200" b="1" dirty="0">
                <a:solidFill>
                  <a:srgbClr val="FF89B6"/>
                </a:solidFill>
                <a:latin typeface="Segoe Print" panose="02000600000000000000" pitchFamily="2" charset="0"/>
                <a:ea typeface="Calibri" panose="020F0502020204030204" pitchFamily="34" charset="0"/>
                <a:cs typeface="Calibri" panose="020F0502020204030204" pitchFamily="34" charset="0"/>
              </a:rPr>
              <a:t>to the stone soup?</a:t>
            </a:r>
            <a:endParaRPr lang="en-US" sz="1200" b="1" dirty="0">
              <a:solidFill>
                <a:srgbClr val="FF89B6"/>
              </a:solidFill>
              <a:latin typeface="Segoe Print" panose="02000600000000000000" pitchFamily="2" charset="0"/>
              <a:ea typeface="Calibri" panose="020F0502020204030204" pitchFamily="34" charset="0"/>
              <a:cs typeface="Arial" panose="020B0604020202020204" pitchFamily="34" charset="0"/>
            </a:endParaRPr>
          </a:p>
          <a:p>
            <a:pPr>
              <a:lnSpc>
                <a:spcPct val="150000"/>
              </a:lnSpc>
            </a:pPr>
            <a:r>
              <a:rPr lang="en-US" sz="1200" b="1" dirty="0">
                <a:solidFill>
                  <a:srgbClr val="36A221"/>
                </a:solidFill>
                <a:latin typeface="Segoe Print" panose="02000600000000000000" pitchFamily="2" charset="0"/>
                <a:ea typeface="Calibri" panose="020F0502020204030204" pitchFamily="34" charset="0"/>
                <a:cs typeface="Calibri" panose="020F0502020204030204" pitchFamily="34" charset="0"/>
              </a:rPr>
              <a:t>2. How does the stone soup </a:t>
            </a:r>
            <a:r>
              <a:rPr lang="en-US" sz="1200" b="1" dirty="0">
                <a:solidFill>
                  <a:srgbClr val="36A221"/>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Calibri" panose="020F0502020204030204" pitchFamily="34" charset="0"/>
              </a:rPr>
              <a:t>smell</a:t>
            </a:r>
            <a:r>
              <a:rPr lang="en-US" sz="1200" b="1" dirty="0">
                <a:solidFill>
                  <a:srgbClr val="36A221"/>
                </a:solidFill>
                <a:latin typeface="Segoe Print" panose="02000600000000000000" pitchFamily="2" charset="0"/>
                <a:ea typeface="Calibri" panose="020F0502020204030204" pitchFamily="34" charset="0"/>
                <a:cs typeface="Calibri" panose="020F0502020204030204" pitchFamily="34" charset="0"/>
              </a:rPr>
              <a:t>? </a:t>
            </a:r>
            <a:endParaRPr lang="en-US" sz="1200" b="1" dirty="0">
              <a:solidFill>
                <a:srgbClr val="36A221"/>
              </a:solidFill>
              <a:latin typeface="Segoe Print" panose="02000600000000000000" pitchFamily="2" charset="0"/>
              <a:ea typeface="Calibri" panose="020F0502020204030204" pitchFamily="34" charset="0"/>
              <a:cs typeface="Arial" panose="020B0604020202020204" pitchFamily="34" charset="0"/>
            </a:endParaRPr>
          </a:p>
          <a:p>
            <a:pPr marL="53975" indent="-53975">
              <a:lnSpc>
                <a:spcPct val="150000"/>
              </a:lnSpc>
            </a:pPr>
            <a:r>
              <a:rPr lang="en-US" sz="1200" b="1" dirty="0">
                <a:solidFill>
                  <a:srgbClr val="36A221"/>
                </a:solidFill>
                <a:latin typeface="Segoe Print" panose="02000600000000000000" pitchFamily="2" charset="0"/>
                <a:ea typeface="Calibri" panose="020F0502020204030204" pitchFamily="34" charset="0"/>
                <a:cs typeface="Calibri" panose="020F0502020204030204" pitchFamily="34" charset="0"/>
              </a:rPr>
              <a:t>Find </a:t>
            </a:r>
            <a:r>
              <a:rPr lang="en-US" sz="1200" b="1" dirty="0">
                <a:solidFill>
                  <a:srgbClr val="36A221"/>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Calibri" panose="020F0502020204030204" pitchFamily="34" charset="0"/>
              </a:rPr>
              <a:t>evidence</a:t>
            </a:r>
            <a:r>
              <a:rPr lang="en-US" sz="1200" b="1" dirty="0">
                <a:solidFill>
                  <a:srgbClr val="36A221"/>
                </a:solidFill>
                <a:latin typeface="Segoe Print" panose="02000600000000000000" pitchFamily="2" charset="0"/>
                <a:ea typeface="Calibri" panose="020F0502020204030204" pitchFamily="34" charset="0"/>
                <a:cs typeface="Calibri" panose="020F0502020204030204" pitchFamily="34" charset="0"/>
              </a:rPr>
              <a:t> from the text to support your answer.</a:t>
            </a:r>
          </a:p>
          <a:p>
            <a:pPr>
              <a:lnSpc>
                <a:spcPct val="150000"/>
              </a:lnSpc>
            </a:pPr>
            <a:r>
              <a:rPr lang="en-US" sz="1200" b="1" dirty="0">
                <a:solidFill>
                  <a:srgbClr val="FF8700"/>
                </a:solidFill>
                <a:latin typeface="Segoe Print" panose="02000600000000000000" pitchFamily="2" charset="0"/>
                <a:ea typeface="Calibri" panose="020F0502020204030204" pitchFamily="34" charset="0"/>
                <a:cs typeface="Arial" panose="020B0604020202020204" pitchFamily="34" charset="0"/>
              </a:rPr>
              <a:t>3. What made John ask the children to </a:t>
            </a:r>
            <a:r>
              <a:rPr lang="en-US" sz="1200" b="1" dirty="0">
                <a:solidFill>
                  <a:srgbClr val="FF8700"/>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stay and share the soup</a:t>
            </a:r>
            <a:r>
              <a:rPr lang="en-US" sz="1200" b="1" dirty="0">
                <a:solidFill>
                  <a:srgbClr val="FF8700"/>
                </a:solidFill>
                <a:latin typeface="Segoe Print" panose="02000600000000000000" pitchFamily="2" charset="0"/>
                <a:ea typeface="Calibri" panose="020F0502020204030204" pitchFamily="34" charset="0"/>
                <a:cs typeface="Arial" panose="020B0604020202020204" pitchFamily="34" charset="0"/>
              </a:rPr>
              <a:t> with him?</a:t>
            </a:r>
          </a:p>
          <a:p>
            <a:pPr>
              <a:lnSpc>
                <a:spcPct val="150000"/>
              </a:lnSpc>
            </a:pPr>
            <a:r>
              <a:rPr lang="en-US" sz="1200" b="1" dirty="0">
                <a:solidFill>
                  <a:schemeClr val="accent5">
                    <a:lumMod val="50000"/>
                    <a:lumOff val="50000"/>
                  </a:schemeClr>
                </a:solidFill>
                <a:latin typeface="Segoe Print" panose="02000600000000000000" pitchFamily="2" charset="0"/>
                <a:ea typeface="Calibri" panose="020F0502020204030204" pitchFamily="34" charset="0"/>
                <a:cs typeface="Arial" panose="020B0604020202020204" pitchFamily="34" charset="0"/>
              </a:rPr>
              <a:t>4. What was the little girl </a:t>
            </a:r>
            <a:r>
              <a:rPr lang="en-US" sz="1200" b="1" dirty="0">
                <a:solidFill>
                  <a:schemeClr val="accent5">
                    <a:lumMod val="50000"/>
                    <a:lumOff val="50000"/>
                  </a:scheme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worried</a:t>
            </a:r>
            <a:r>
              <a:rPr lang="en-US" sz="1200" b="1" dirty="0">
                <a:solidFill>
                  <a:schemeClr val="accent5">
                    <a:lumMod val="50000"/>
                    <a:lumOff val="50000"/>
                  </a:schemeClr>
                </a:solidFill>
                <a:latin typeface="Segoe Print" panose="02000600000000000000" pitchFamily="2" charset="0"/>
                <a:ea typeface="Calibri" panose="020F0502020204030204" pitchFamily="34" charset="0"/>
                <a:cs typeface="Arial" panose="020B0604020202020204" pitchFamily="34" charset="0"/>
              </a:rPr>
              <a:t> about?</a:t>
            </a:r>
          </a:p>
          <a:p>
            <a:pPr>
              <a:lnSpc>
                <a:spcPct val="200000"/>
              </a:lnSpc>
            </a:pPr>
            <a:r>
              <a:rPr lang="en-US" sz="1200" b="1" dirty="0">
                <a:solidFill>
                  <a:srgbClr val="63C6E0">
                    <a:lumMod val="75000"/>
                  </a:srgbClr>
                </a:solidFill>
                <a:latin typeface="Segoe Print" panose="02000600000000000000" pitchFamily="2" charset="0"/>
                <a:ea typeface="Calibri" panose="020F0502020204030204" pitchFamily="34" charset="0"/>
                <a:cs typeface="Arial" panose="020B0604020202020204" pitchFamily="34" charset="0"/>
              </a:rPr>
              <a:t>5. Identify </a:t>
            </a:r>
            <a:r>
              <a:rPr lang="en-US" sz="1200" b="1" dirty="0">
                <a:solidFill>
                  <a:srgbClr val="63C6E0">
                    <a:lumMod val="75000"/>
                  </a:srgb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two major events </a:t>
            </a:r>
            <a:r>
              <a:rPr lang="en-US" sz="1200" b="1" dirty="0">
                <a:solidFill>
                  <a:srgbClr val="63C6E0">
                    <a:lumMod val="75000"/>
                  </a:srgbClr>
                </a:solidFill>
                <a:latin typeface="Segoe Print" panose="02000600000000000000" pitchFamily="2" charset="0"/>
                <a:ea typeface="Calibri" panose="020F0502020204030204" pitchFamily="34" charset="0"/>
                <a:cs typeface="Arial" panose="020B0604020202020204" pitchFamily="34" charset="0"/>
              </a:rPr>
              <a:t>that occur on this page. </a:t>
            </a:r>
          </a:p>
          <a:p>
            <a:pPr>
              <a:lnSpc>
                <a:spcPct val="150000"/>
              </a:lnSpc>
              <a:spcAft>
                <a:spcPts val="800"/>
              </a:spcAft>
            </a:pPr>
            <a:r>
              <a:rPr lang="en-US" sz="1200" b="1" dirty="0">
                <a:solidFill>
                  <a:srgbClr val="FDD642">
                    <a:lumMod val="50000"/>
                  </a:srgbClr>
                </a:solidFill>
                <a:latin typeface="Segoe Print" panose="02000600000000000000" pitchFamily="2" charset="0"/>
                <a:ea typeface="Calibri" panose="020F0502020204030204" pitchFamily="34" charset="0"/>
                <a:cs typeface="Arial" panose="020B0604020202020204" pitchFamily="34" charset="0"/>
              </a:rPr>
              <a:t>6. What details does the </a:t>
            </a:r>
            <a:r>
              <a:rPr lang="en-US" sz="1200" b="1" dirty="0">
                <a:solidFill>
                  <a:srgbClr val="FDD642">
                    <a:lumMod val="50000"/>
                  </a:srgb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illustration</a:t>
            </a:r>
            <a:r>
              <a:rPr lang="en-US" sz="1200" b="1" dirty="0">
                <a:solidFill>
                  <a:srgbClr val="FDD642">
                    <a:lumMod val="50000"/>
                  </a:srgbClr>
                </a:solidFill>
                <a:latin typeface="Segoe Print" panose="02000600000000000000" pitchFamily="2" charset="0"/>
                <a:ea typeface="Calibri" panose="020F0502020204030204" pitchFamily="34" charset="0"/>
                <a:cs typeface="Arial" panose="020B0604020202020204" pitchFamily="34" charset="0"/>
              </a:rPr>
              <a:t> help you learn that are not mentioned in the story?</a:t>
            </a:r>
          </a:p>
          <a:p>
            <a:pPr>
              <a:lnSpc>
                <a:spcPct val="150000"/>
              </a:lnSpc>
              <a:spcAft>
                <a:spcPts val="800"/>
              </a:spcAft>
            </a:pPr>
            <a:r>
              <a:rPr lang="en-US" sz="1200" b="1" dirty="0">
                <a:solidFill>
                  <a:srgbClr val="7030A0"/>
                </a:solidFill>
                <a:latin typeface="Segoe Print" panose="02000600000000000000" pitchFamily="2" charset="0"/>
                <a:ea typeface="Calibri" panose="020F0502020204030204" pitchFamily="34" charset="0"/>
                <a:cs typeface="Arial" panose="020B0604020202020204" pitchFamily="34" charset="0"/>
              </a:rPr>
              <a:t>7. Does John think </a:t>
            </a:r>
            <a:r>
              <a:rPr lang="en-US" sz="1200" b="1" dirty="0">
                <a:solidFill>
                  <a:srgbClr val="7030A0"/>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there will be enough soup to share </a:t>
            </a:r>
            <a:r>
              <a:rPr lang="en-US" sz="1200" b="1" dirty="0">
                <a:solidFill>
                  <a:srgbClr val="7030A0"/>
                </a:solidFill>
                <a:latin typeface="Segoe Print" panose="02000600000000000000" pitchFamily="2" charset="0"/>
                <a:ea typeface="Calibri" panose="020F0502020204030204" pitchFamily="34" charset="0"/>
                <a:cs typeface="Arial" panose="020B0604020202020204" pitchFamily="34" charset="0"/>
              </a:rPr>
              <a:t>with the children? </a:t>
            </a:r>
            <a:r>
              <a:rPr lang="en-US" sz="1200" b="1" u="sng" dirty="0">
                <a:solidFill>
                  <a:srgbClr val="7030A0"/>
                </a:solidFill>
                <a:latin typeface="Segoe Print" panose="02000600000000000000" pitchFamily="2" charset="0"/>
                <a:ea typeface="Calibri" panose="020F0502020204030204" pitchFamily="34" charset="0"/>
                <a:cs typeface="Arial" panose="020B0604020202020204" pitchFamily="34" charset="0"/>
              </a:rPr>
              <a:t>How do you know?</a:t>
            </a:r>
          </a:p>
          <a:p>
            <a:pPr>
              <a:spcAft>
                <a:spcPts val="800"/>
              </a:spcAft>
            </a:pPr>
            <a:r>
              <a:rPr lang="en-US" sz="1200" b="1" dirty="0">
                <a:solidFill>
                  <a:srgbClr val="FF0000"/>
                </a:solidFill>
                <a:latin typeface="Segoe Print" panose="02000600000000000000" pitchFamily="2" charset="0"/>
                <a:ea typeface="Calibri" panose="020F0502020204030204" pitchFamily="34" charset="0"/>
                <a:cs typeface="Arial" panose="020B0604020202020204" pitchFamily="34" charset="0"/>
              </a:rPr>
              <a:t>8. What do the following pronouns refer to?</a:t>
            </a:r>
          </a:p>
          <a:p>
            <a:pPr>
              <a:spcAft>
                <a:spcPts val="800"/>
              </a:spcAft>
            </a:pPr>
            <a:r>
              <a:rPr lang="en-US" sz="1200" b="1" dirty="0">
                <a:solidFill>
                  <a:srgbClr val="FF0000"/>
                </a:solidFill>
                <a:latin typeface="Segoe Print" panose="02000600000000000000" pitchFamily="2" charset="0"/>
                <a:ea typeface="Calibri" panose="020F0502020204030204" pitchFamily="34" charset="0"/>
                <a:cs typeface="Arial" panose="020B0604020202020204" pitchFamily="34" charset="0"/>
              </a:rPr>
              <a:t>   </a:t>
            </a:r>
            <a:r>
              <a:rPr lang="en-US" b="1" u="sng" dirty="0">
                <a:solidFill>
                  <a:srgbClr val="FF0000"/>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him</a:t>
            </a:r>
            <a:r>
              <a:rPr lang="en-US" sz="1200" b="1" dirty="0">
                <a:solidFill>
                  <a:srgbClr val="FF0000"/>
                </a:solidFill>
                <a:latin typeface="Segoe Print" panose="02000600000000000000" pitchFamily="2" charset="0"/>
                <a:ea typeface="Calibri" panose="020F0502020204030204" pitchFamily="34" charset="0"/>
                <a:cs typeface="Arial" panose="020B0604020202020204" pitchFamily="34" charset="0"/>
              </a:rPr>
              <a:t> </a:t>
            </a:r>
            <a:r>
              <a:rPr lang="en-US" sz="1100" b="1" dirty="0">
                <a:solidFill>
                  <a:srgbClr val="FF0000"/>
                </a:solidFill>
                <a:latin typeface="Segoe Print" panose="02000600000000000000" pitchFamily="2" charset="0"/>
                <a:ea typeface="Calibri" panose="020F0502020204030204" pitchFamily="34" charset="0"/>
                <a:cs typeface="Arial" panose="020B0604020202020204" pitchFamily="34" charset="0"/>
              </a:rPr>
              <a:t>(line 6), </a:t>
            </a:r>
            <a:r>
              <a:rPr lang="en-US" b="1" u="sng" dirty="0">
                <a:solidFill>
                  <a:srgbClr val="FF0000"/>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it</a:t>
            </a:r>
            <a:r>
              <a:rPr lang="en-US" sz="1200" b="1" dirty="0">
                <a:solidFill>
                  <a:srgbClr val="FF0000"/>
                </a:solidFill>
                <a:latin typeface="Segoe Print" panose="02000600000000000000" pitchFamily="2" charset="0"/>
                <a:ea typeface="Calibri" panose="020F0502020204030204" pitchFamily="34" charset="0"/>
                <a:cs typeface="Arial" panose="020B0604020202020204" pitchFamily="34" charset="0"/>
              </a:rPr>
              <a:t> </a:t>
            </a:r>
            <a:r>
              <a:rPr lang="en-US" sz="1100" b="1" dirty="0">
                <a:solidFill>
                  <a:srgbClr val="FF0000"/>
                </a:solidFill>
                <a:latin typeface="Segoe Print" panose="02000600000000000000" pitchFamily="2" charset="0"/>
                <a:ea typeface="Calibri" panose="020F0502020204030204" pitchFamily="34" charset="0"/>
                <a:cs typeface="Arial" panose="020B0604020202020204" pitchFamily="34" charset="0"/>
              </a:rPr>
              <a:t>(line 7), </a:t>
            </a:r>
            <a:r>
              <a:rPr lang="en-US" b="1" u="sng" dirty="0">
                <a:solidFill>
                  <a:srgbClr val="FF0000"/>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them</a:t>
            </a:r>
            <a:r>
              <a:rPr lang="en-US" sz="1200" b="1" dirty="0">
                <a:solidFill>
                  <a:srgbClr val="FF0000"/>
                </a:solidFill>
                <a:latin typeface="Segoe Print" panose="02000600000000000000" pitchFamily="2" charset="0"/>
                <a:ea typeface="Calibri" panose="020F0502020204030204" pitchFamily="34" charset="0"/>
                <a:cs typeface="Arial" panose="020B0604020202020204" pitchFamily="34" charset="0"/>
              </a:rPr>
              <a:t> </a:t>
            </a:r>
            <a:r>
              <a:rPr lang="en-US" sz="1100" b="1" dirty="0">
                <a:solidFill>
                  <a:srgbClr val="FF0000"/>
                </a:solidFill>
                <a:latin typeface="Segoe Print" panose="02000600000000000000" pitchFamily="2" charset="0"/>
                <a:ea typeface="Calibri" panose="020F0502020204030204" pitchFamily="34" charset="0"/>
                <a:cs typeface="Arial" panose="020B0604020202020204" pitchFamily="34" charset="0"/>
              </a:rPr>
              <a:t>(line 12)</a:t>
            </a:r>
          </a:p>
        </p:txBody>
      </p:sp>
      <p:pic>
        <p:nvPicPr>
          <p:cNvPr id="38" name="Picture 3" descr="Image result for kagan structures clipart | Gravity activities - Clip Art  Librar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02380" y="-123040"/>
            <a:ext cx="1688068" cy="168806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a:blip r:embed="rId8"/>
          <a:stretch>
            <a:fillRect/>
          </a:stretch>
        </p:blipFill>
        <p:spPr>
          <a:xfrm>
            <a:off x="6886861" y="145943"/>
            <a:ext cx="652281" cy="655432"/>
          </a:xfrm>
          <a:prstGeom prst="rect">
            <a:avLst/>
          </a:prstGeom>
        </p:spPr>
      </p:pic>
    </p:spTree>
    <p:extLst>
      <p:ext uri="{BB962C8B-B14F-4D97-AF65-F5344CB8AC3E}">
        <p14:creationId xmlns:p14="http://schemas.microsoft.com/office/powerpoint/2010/main" val="1633142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461"/>
        <p:cNvGrpSpPr/>
        <p:nvPr/>
      </p:nvGrpSpPr>
      <p:grpSpPr>
        <a:xfrm>
          <a:off x="0" y="0"/>
          <a:ext cx="0" cy="0"/>
          <a:chOff x="0" y="0"/>
          <a:chExt cx="0" cy="0"/>
        </a:xfrm>
      </p:grpSpPr>
      <p:sp>
        <p:nvSpPr>
          <p:cNvPr id="12464" name="Google Shape;12464;p39"/>
          <p:cNvSpPr/>
          <p:nvPr/>
        </p:nvSpPr>
        <p:spPr>
          <a:xfrm>
            <a:off x="13" y="4723191"/>
            <a:ext cx="9144189" cy="171483"/>
          </a:xfrm>
          <a:custGeom>
            <a:avLst/>
            <a:gdLst/>
            <a:ahLst/>
            <a:cxnLst/>
            <a:rect l="l" t="t" r="r" b="b"/>
            <a:pathLst>
              <a:path w="284644" h="5338" extrusionOk="0">
                <a:moveTo>
                  <a:pt x="0" y="1"/>
                </a:moveTo>
                <a:lnTo>
                  <a:pt x="0" y="5338"/>
                </a:lnTo>
                <a:lnTo>
                  <a:pt x="284643" y="5338"/>
                </a:lnTo>
                <a:lnTo>
                  <a:pt x="284643" y="1"/>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12465" name="Google Shape;12465;p39"/>
          <p:cNvSpPr/>
          <p:nvPr/>
        </p:nvSpPr>
        <p:spPr>
          <a:xfrm>
            <a:off x="-481300" y="3412613"/>
            <a:ext cx="9144189" cy="128423"/>
          </a:xfrm>
          <a:custGeom>
            <a:avLst/>
            <a:gdLst/>
            <a:ahLst/>
            <a:cxnLst/>
            <a:rect l="l" t="t" r="r" b="b"/>
            <a:pathLst>
              <a:path w="284644" h="4191" extrusionOk="0">
                <a:moveTo>
                  <a:pt x="0" y="0"/>
                </a:moveTo>
                <a:lnTo>
                  <a:pt x="0" y="4191"/>
                </a:lnTo>
                <a:lnTo>
                  <a:pt x="284643" y="4191"/>
                </a:lnTo>
                <a:lnTo>
                  <a:pt x="284643" y="0"/>
                </a:lnTo>
                <a:close/>
              </a:path>
            </a:pathLst>
          </a:custGeom>
          <a:solidFill>
            <a:srgbClr val="FFFFFF">
              <a:alpha val="35250"/>
            </a:srgbClr>
          </a:solidFill>
          <a:ln>
            <a:noFill/>
          </a:ln>
        </p:spPr>
        <p:txBody>
          <a:bodyPr spcFirstLastPara="1" wrap="square" lIns="91425" tIns="91425" rIns="91425" bIns="91425" anchor="ctr" anchorCtr="0">
            <a:noAutofit/>
          </a:bodyPr>
          <a:lstStyle/>
          <a:p>
            <a:endParaRPr/>
          </a:p>
        </p:txBody>
      </p:sp>
      <p:grpSp>
        <p:nvGrpSpPr>
          <p:cNvPr id="12475" name="Google Shape;12475;p39"/>
          <p:cNvGrpSpPr/>
          <p:nvPr/>
        </p:nvGrpSpPr>
        <p:grpSpPr>
          <a:xfrm rot="175696">
            <a:off x="377484" y="4366805"/>
            <a:ext cx="389226" cy="409996"/>
            <a:chOff x="9310391" y="2486565"/>
            <a:chExt cx="261975" cy="275936"/>
          </a:xfrm>
        </p:grpSpPr>
        <p:sp>
          <p:nvSpPr>
            <p:cNvPr id="12476" name="Google Shape;12476;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77" name="Google Shape;12477;p39"/>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2478" name="Google Shape;12478;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endParaRPr/>
            </a:p>
          </p:txBody>
        </p:sp>
      </p:grpSp>
      <p:grpSp>
        <p:nvGrpSpPr>
          <p:cNvPr id="12479" name="Google Shape;12479;p39"/>
          <p:cNvGrpSpPr/>
          <p:nvPr/>
        </p:nvGrpSpPr>
        <p:grpSpPr>
          <a:xfrm rot="5400000">
            <a:off x="6500171" y="73995"/>
            <a:ext cx="388902" cy="409654"/>
            <a:chOff x="9310391" y="2486565"/>
            <a:chExt cx="261975" cy="275936"/>
          </a:xfrm>
        </p:grpSpPr>
        <p:sp>
          <p:nvSpPr>
            <p:cNvPr id="12480" name="Google Shape;12480;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81" name="Google Shape;12481;p39"/>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2482" name="Google Shape;12482;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endParaRPr/>
            </a:p>
          </p:txBody>
        </p:sp>
      </p:grpSp>
      <p:grpSp>
        <p:nvGrpSpPr>
          <p:cNvPr id="12483" name="Google Shape;12483;p39"/>
          <p:cNvGrpSpPr/>
          <p:nvPr/>
        </p:nvGrpSpPr>
        <p:grpSpPr>
          <a:xfrm rot="-919629">
            <a:off x="8523016" y="4407221"/>
            <a:ext cx="312490" cy="329170"/>
            <a:chOff x="9310391" y="2486565"/>
            <a:chExt cx="261975" cy="275936"/>
          </a:xfrm>
        </p:grpSpPr>
        <p:sp>
          <p:nvSpPr>
            <p:cNvPr id="12484" name="Google Shape;12484;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85" name="Google Shape;12485;p39"/>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2486" name="Google Shape;12486;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endParaRPr/>
            </a:p>
          </p:txBody>
        </p:sp>
      </p:grpSp>
      <p:grpSp>
        <p:nvGrpSpPr>
          <p:cNvPr id="12499" name="Google Shape;12499;p39"/>
          <p:cNvGrpSpPr/>
          <p:nvPr/>
        </p:nvGrpSpPr>
        <p:grpSpPr>
          <a:xfrm flipH="1">
            <a:off x="8077159" y="2659534"/>
            <a:ext cx="1015709" cy="890896"/>
            <a:chOff x="1246700" y="-52951"/>
            <a:chExt cx="794143" cy="696556"/>
          </a:xfrm>
        </p:grpSpPr>
        <p:sp>
          <p:nvSpPr>
            <p:cNvPr id="12500" name="Google Shape;12500;p39"/>
            <p:cNvSpPr/>
            <p:nvPr/>
          </p:nvSpPr>
          <p:spPr>
            <a:xfrm>
              <a:off x="1246700" y="-52951"/>
              <a:ext cx="794143" cy="696556"/>
            </a:xfrm>
            <a:custGeom>
              <a:avLst/>
              <a:gdLst/>
              <a:ahLst/>
              <a:cxnLst/>
              <a:rect l="l" t="t" r="r" b="b"/>
              <a:pathLst>
                <a:path w="11912" h="10449" extrusionOk="0">
                  <a:moveTo>
                    <a:pt x="7875" y="0"/>
                  </a:moveTo>
                  <a:cubicBezTo>
                    <a:pt x="7183" y="0"/>
                    <a:pt x="7281" y="2101"/>
                    <a:pt x="6181" y="2882"/>
                  </a:cubicBezTo>
                  <a:cubicBezTo>
                    <a:pt x="4970" y="3741"/>
                    <a:pt x="3814" y="3999"/>
                    <a:pt x="3689" y="5023"/>
                  </a:cubicBezTo>
                  <a:cubicBezTo>
                    <a:pt x="3564" y="6054"/>
                    <a:pt x="4705" y="6719"/>
                    <a:pt x="4705" y="6719"/>
                  </a:cubicBezTo>
                  <a:cubicBezTo>
                    <a:pt x="4705" y="6719"/>
                    <a:pt x="4063" y="6346"/>
                    <a:pt x="3400" y="6346"/>
                  </a:cubicBezTo>
                  <a:cubicBezTo>
                    <a:pt x="3029" y="6346"/>
                    <a:pt x="2651" y="6463"/>
                    <a:pt x="2376" y="6828"/>
                  </a:cubicBezTo>
                  <a:cubicBezTo>
                    <a:pt x="2274" y="6969"/>
                    <a:pt x="2196" y="7125"/>
                    <a:pt x="2134" y="7281"/>
                  </a:cubicBezTo>
                  <a:cubicBezTo>
                    <a:pt x="1955" y="7388"/>
                    <a:pt x="1776" y="7463"/>
                    <a:pt x="1586" y="7463"/>
                  </a:cubicBezTo>
                  <a:cubicBezTo>
                    <a:pt x="1568" y="7463"/>
                    <a:pt x="1550" y="7462"/>
                    <a:pt x="1532" y="7461"/>
                  </a:cubicBezTo>
                  <a:lnTo>
                    <a:pt x="1446" y="7438"/>
                  </a:lnTo>
                  <a:cubicBezTo>
                    <a:pt x="1290" y="7375"/>
                    <a:pt x="1118" y="7109"/>
                    <a:pt x="977" y="7016"/>
                  </a:cubicBezTo>
                  <a:cubicBezTo>
                    <a:pt x="858" y="6935"/>
                    <a:pt x="728" y="6891"/>
                    <a:pt x="604" y="6891"/>
                  </a:cubicBezTo>
                  <a:cubicBezTo>
                    <a:pt x="451" y="6891"/>
                    <a:pt x="307" y="6958"/>
                    <a:pt x="203" y="7109"/>
                  </a:cubicBezTo>
                  <a:cubicBezTo>
                    <a:pt x="0" y="7422"/>
                    <a:pt x="196" y="7766"/>
                    <a:pt x="508" y="7875"/>
                  </a:cubicBezTo>
                  <a:cubicBezTo>
                    <a:pt x="670" y="7936"/>
                    <a:pt x="840" y="7953"/>
                    <a:pt x="1012" y="7953"/>
                  </a:cubicBezTo>
                  <a:cubicBezTo>
                    <a:pt x="1214" y="7953"/>
                    <a:pt x="1419" y="7930"/>
                    <a:pt x="1618" y="7930"/>
                  </a:cubicBezTo>
                  <a:cubicBezTo>
                    <a:pt x="1696" y="7961"/>
                    <a:pt x="1774" y="8000"/>
                    <a:pt x="1837" y="8039"/>
                  </a:cubicBezTo>
                  <a:cubicBezTo>
                    <a:pt x="1938" y="8117"/>
                    <a:pt x="2001" y="8235"/>
                    <a:pt x="2048" y="8352"/>
                  </a:cubicBezTo>
                  <a:cubicBezTo>
                    <a:pt x="2212" y="9118"/>
                    <a:pt x="2899" y="9805"/>
                    <a:pt x="4306" y="9829"/>
                  </a:cubicBezTo>
                  <a:cubicBezTo>
                    <a:pt x="4443" y="9831"/>
                    <a:pt x="4576" y="9832"/>
                    <a:pt x="4705" y="9832"/>
                  </a:cubicBezTo>
                  <a:cubicBezTo>
                    <a:pt x="6831" y="9832"/>
                    <a:pt x="8018" y="9547"/>
                    <a:pt x="8018" y="9547"/>
                  </a:cubicBezTo>
                  <a:lnTo>
                    <a:pt x="8018" y="9547"/>
                  </a:lnTo>
                  <a:cubicBezTo>
                    <a:pt x="8018" y="9547"/>
                    <a:pt x="7244" y="9899"/>
                    <a:pt x="7658" y="10329"/>
                  </a:cubicBezTo>
                  <a:cubicBezTo>
                    <a:pt x="7738" y="10413"/>
                    <a:pt x="7806" y="10449"/>
                    <a:pt x="7868" y="10449"/>
                  </a:cubicBezTo>
                  <a:cubicBezTo>
                    <a:pt x="8122" y="10449"/>
                    <a:pt x="8277" y="9859"/>
                    <a:pt x="8729" y="9633"/>
                  </a:cubicBezTo>
                  <a:cubicBezTo>
                    <a:pt x="9284" y="9352"/>
                    <a:pt x="9628" y="9493"/>
                    <a:pt x="9823" y="9118"/>
                  </a:cubicBezTo>
                  <a:cubicBezTo>
                    <a:pt x="9846" y="9079"/>
                    <a:pt x="9862" y="9040"/>
                    <a:pt x="9870" y="9000"/>
                  </a:cubicBezTo>
                  <a:cubicBezTo>
                    <a:pt x="9989" y="8978"/>
                    <a:pt x="10111" y="8962"/>
                    <a:pt x="10222" y="8962"/>
                  </a:cubicBezTo>
                  <a:cubicBezTo>
                    <a:pt x="10454" y="8962"/>
                    <a:pt x="10641" y="9029"/>
                    <a:pt x="10667" y="9235"/>
                  </a:cubicBezTo>
                  <a:cubicBezTo>
                    <a:pt x="10667" y="9259"/>
                    <a:pt x="10686" y="9271"/>
                    <a:pt x="10706" y="9271"/>
                  </a:cubicBezTo>
                  <a:cubicBezTo>
                    <a:pt x="10731" y="9271"/>
                    <a:pt x="10757" y="9254"/>
                    <a:pt x="10753" y="9219"/>
                  </a:cubicBezTo>
                  <a:cubicBezTo>
                    <a:pt x="10722" y="9000"/>
                    <a:pt x="10518" y="8891"/>
                    <a:pt x="10300" y="8883"/>
                  </a:cubicBezTo>
                  <a:cubicBezTo>
                    <a:pt x="10175" y="8883"/>
                    <a:pt x="10026" y="8891"/>
                    <a:pt x="9893" y="8907"/>
                  </a:cubicBezTo>
                  <a:cubicBezTo>
                    <a:pt x="9901" y="8829"/>
                    <a:pt x="9893" y="8766"/>
                    <a:pt x="9862" y="8703"/>
                  </a:cubicBezTo>
                  <a:cubicBezTo>
                    <a:pt x="10051" y="8501"/>
                    <a:pt x="10296" y="8331"/>
                    <a:pt x="10539" y="8331"/>
                  </a:cubicBezTo>
                  <a:cubicBezTo>
                    <a:pt x="10587" y="8331"/>
                    <a:pt x="10635" y="8338"/>
                    <a:pt x="10683" y="8352"/>
                  </a:cubicBezTo>
                  <a:cubicBezTo>
                    <a:pt x="10686" y="8352"/>
                    <a:pt x="10688" y="8352"/>
                    <a:pt x="10691" y="8352"/>
                  </a:cubicBezTo>
                  <a:cubicBezTo>
                    <a:pt x="10749" y="8352"/>
                    <a:pt x="10781" y="8281"/>
                    <a:pt x="10722" y="8266"/>
                  </a:cubicBezTo>
                  <a:cubicBezTo>
                    <a:pt x="10661" y="8247"/>
                    <a:pt x="10601" y="8239"/>
                    <a:pt x="10540" y="8239"/>
                  </a:cubicBezTo>
                  <a:cubicBezTo>
                    <a:pt x="10273" y="8239"/>
                    <a:pt x="10013" y="8409"/>
                    <a:pt x="9815" y="8625"/>
                  </a:cubicBezTo>
                  <a:cubicBezTo>
                    <a:pt x="9773" y="8584"/>
                    <a:pt x="9718" y="8561"/>
                    <a:pt x="9655" y="8561"/>
                  </a:cubicBezTo>
                  <a:cubicBezTo>
                    <a:pt x="9612" y="8561"/>
                    <a:pt x="9566" y="8572"/>
                    <a:pt x="9518" y="8594"/>
                  </a:cubicBezTo>
                  <a:cubicBezTo>
                    <a:pt x="9518" y="8594"/>
                    <a:pt x="10378" y="7985"/>
                    <a:pt x="11112" y="5343"/>
                  </a:cubicBezTo>
                  <a:cubicBezTo>
                    <a:pt x="11796" y="2893"/>
                    <a:pt x="11911" y="1992"/>
                    <a:pt x="11382" y="1992"/>
                  </a:cubicBezTo>
                  <a:cubicBezTo>
                    <a:pt x="11343" y="1992"/>
                    <a:pt x="11300" y="1997"/>
                    <a:pt x="11253" y="2007"/>
                  </a:cubicBezTo>
                  <a:cubicBezTo>
                    <a:pt x="10573" y="2139"/>
                    <a:pt x="9581" y="3937"/>
                    <a:pt x="9581" y="3937"/>
                  </a:cubicBezTo>
                  <a:cubicBezTo>
                    <a:pt x="9581" y="3937"/>
                    <a:pt x="9081" y="577"/>
                    <a:pt x="8112" y="69"/>
                  </a:cubicBezTo>
                  <a:cubicBezTo>
                    <a:pt x="8023" y="22"/>
                    <a:pt x="7945" y="0"/>
                    <a:pt x="7875" y="0"/>
                  </a:cubicBezTo>
                  <a:close/>
                </a:path>
              </a:pathLst>
            </a:custGeom>
            <a:gradFill>
              <a:gsLst>
                <a:gs pos="0">
                  <a:schemeClr val="dk1"/>
                </a:gs>
                <a:gs pos="100000">
                  <a:schemeClr val="accent6"/>
                </a:gs>
              </a:gsLst>
              <a:lin ang="5400012" scaled="0"/>
            </a:gradFill>
            <a:ln>
              <a:noFill/>
            </a:ln>
          </p:spPr>
          <p:txBody>
            <a:bodyPr spcFirstLastPara="1" wrap="square" lIns="91425" tIns="91425" rIns="91425" bIns="91425" anchor="ctr" anchorCtr="0">
              <a:noAutofit/>
            </a:bodyPr>
            <a:lstStyle/>
            <a:p>
              <a:endParaRPr/>
            </a:p>
          </p:txBody>
        </p:sp>
        <p:sp>
          <p:nvSpPr>
            <p:cNvPr id="12501" name="Google Shape;12501;p39"/>
            <p:cNvSpPr/>
            <p:nvPr/>
          </p:nvSpPr>
          <p:spPr>
            <a:xfrm>
              <a:off x="1407172" y="-7754"/>
              <a:ext cx="455872" cy="589696"/>
            </a:xfrm>
            <a:custGeom>
              <a:avLst/>
              <a:gdLst/>
              <a:ahLst/>
              <a:cxnLst/>
              <a:rect l="l" t="t" r="r" b="b"/>
              <a:pathLst>
                <a:path w="6838" h="8846" extrusionOk="0">
                  <a:moveTo>
                    <a:pt x="6775" y="3673"/>
                  </a:moveTo>
                  <a:cubicBezTo>
                    <a:pt x="6838" y="4572"/>
                    <a:pt x="6814" y="5486"/>
                    <a:pt x="6760" y="6236"/>
                  </a:cubicBezTo>
                  <a:cubicBezTo>
                    <a:pt x="6720" y="5791"/>
                    <a:pt x="6635" y="5330"/>
                    <a:pt x="6517" y="4892"/>
                  </a:cubicBezTo>
                  <a:cubicBezTo>
                    <a:pt x="6502" y="4454"/>
                    <a:pt x="6619" y="4064"/>
                    <a:pt x="6775" y="3673"/>
                  </a:cubicBezTo>
                  <a:close/>
                  <a:moveTo>
                    <a:pt x="5259" y="875"/>
                  </a:moveTo>
                  <a:cubicBezTo>
                    <a:pt x="5267" y="985"/>
                    <a:pt x="5290" y="1094"/>
                    <a:pt x="5306" y="1196"/>
                  </a:cubicBezTo>
                  <a:cubicBezTo>
                    <a:pt x="5455" y="2016"/>
                    <a:pt x="5806" y="2759"/>
                    <a:pt x="6088" y="3532"/>
                  </a:cubicBezTo>
                  <a:cubicBezTo>
                    <a:pt x="6213" y="3876"/>
                    <a:pt x="6330" y="4220"/>
                    <a:pt x="6431" y="4579"/>
                  </a:cubicBezTo>
                  <a:cubicBezTo>
                    <a:pt x="6463" y="4189"/>
                    <a:pt x="6588" y="3814"/>
                    <a:pt x="6752" y="3446"/>
                  </a:cubicBezTo>
                  <a:cubicBezTo>
                    <a:pt x="6705" y="2868"/>
                    <a:pt x="6603" y="2298"/>
                    <a:pt x="6463" y="1782"/>
                  </a:cubicBezTo>
                  <a:cubicBezTo>
                    <a:pt x="5955" y="39"/>
                    <a:pt x="5759" y="0"/>
                    <a:pt x="5259" y="875"/>
                  </a:cubicBezTo>
                  <a:close/>
                  <a:moveTo>
                    <a:pt x="6580" y="5986"/>
                  </a:moveTo>
                  <a:cubicBezTo>
                    <a:pt x="6486" y="5251"/>
                    <a:pt x="6283" y="4517"/>
                    <a:pt x="6033" y="3829"/>
                  </a:cubicBezTo>
                  <a:cubicBezTo>
                    <a:pt x="5869" y="3610"/>
                    <a:pt x="5650" y="3423"/>
                    <a:pt x="5462" y="3274"/>
                  </a:cubicBezTo>
                  <a:cubicBezTo>
                    <a:pt x="5158" y="3032"/>
                    <a:pt x="4837" y="2805"/>
                    <a:pt x="4532" y="2563"/>
                  </a:cubicBezTo>
                  <a:cubicBezTo>
                    <a:pt x="4423" y="2485"/>
                    <a:pt x="4329" y="2399"/>
                    <a:pt x="4220" y="2313"/>
                  </a:cubicBezTo>
                  <a:cubicBezTo>
                    <a:pt x="4056" y="2454"/>
                    <a:pt x="3868" y="2587"/>
                    <a:pt x="3696" y="2704"/>
                  </a:cubicBezTo>
                  <a:cubicBezTo>
                    <a:pt x="3814" y="2946"/>
                    <a:pt x="3946" y="3188"/>
                    <a:pt x="4095" y="3415"/>
                  </a:cubicBezTo>
                  <a:cubicBezTo>
                    <a:pt x="4407" y="3892"/>
                    <a:pt x="4806" y="4267"/>
                    <a:pt x="5259" y="4603"/>
                  </a:cubicBezTo>
                  <a:cubicBezTo>
                    <a:pt x="5798" y="5009"/>
                    <a:pt x="6283" y="5431"/>
                    <a:pt x="6580" y="5986"/>
                  </a:cubicBezTo>
                  <a:close/>
                  <a:moveTo>
                    <a:pt x="5455" y="6252"/>
                  </a:moveTo>
                  <a:cubicBezTo>
                    <a:pt x="5814" y="6861"/>
                    <a:pt x="6127" y="7486"/>
                    <a:pt x="6291" y="8205"/>
                  </a:cubicBezTo>
                  <a:lnTo>
                    <a:pt x="6470" y="8096"/>
                  </a:lnTo>
                  <a:cubicBezTo>
                    <a:pt x="6635" y="7494"/>
                    <a:pt x="6666" y="6885"/>
                    <a:pt x="6619" y="6267"/>
                  </a:cubicBezTo>
                  <a:cubicBezTo>
                    <a:pt x="6306" y="5478"/>
                    <a:pt x="5611" y="5009"/>
                    <a:pt x="4947" y="4462"/>
                  </a:cubicBezTo>
                  <a:cubicBezTo>
                    <a:pt x="4368" y="3985"/>
                    <a:pt x="3970" y="3399"/>
                    <a:pt x="3649" y="2751"/>
                  </a:cubicBezTo>
                  <a:cubicBezTo>
                    <a:pt x="3626" y="2759"/>
                    <a:pt x="3610" y="2782"/>
                    <a:pt x="3587" y="2790"/>
                  </a:cubicBezTo>
                  <a:cubicBezTo>
                    <a:pt x="3774" y="3423"/>
                    <a:pt x="4079" y="4048"/>
                    <a:pt x="4446" y="4642"/>
                  </a:cubicBezTo>
                  <a:cubicBezTo>
                    <a:pt x="4728" y="5103"/>
                    <a:pt x="5040" y="5564"/>
                    <a:pt x="5330" y="6025"/>
                  </a:cubicBezTo>
                  <a:cubicBezTo>
                    <a:pt x="5376" y="6088"/>
                    <a:pt x="5423" y="6150"/>
                    <a:pt x="5462" y="6228"/>
                  </a:cubicBezTo>
                  <a:cubicBezTo>
                    <a:pt x="5455" y="6228"/>
                    <a:pt x="5455" y="6236"/>
                    <a:pt x="5455" y="6252"/>
                  </a:cubicBezTo>
                  <a:close/>
                  <a:moveTo>
                    <a:pt x="5728" y="3009"/>
                  </a:moveTo>
                  <a:cubicBezTo>
                    <a:pt x="5486" y="2384"/>
                    <a:pt x="5259" y="1727"/>
                    <a:pt x="5150" y="1071"/>
                  </a:cubicBezTo>
                  <a:cubicBezTo>
                    <a:pt x="5095" y="1180"/>
                    <a:pt x="5033" y="1290"/>
                    <a:pt x="4978" y="1399"/>
                  </a:cubicBezTo>
                  <a:cubicBezTo>
                    <a:pt x="4790" y="1743"/>
                    <a:pt x="4564" y="2016"/>
                    <a:pt x="4314" y="2243"/>
                  </a:cubicBezTo>
                  <a:cubicBezTo>
                    <a:pt x="4493" y="2407"/>
                    <a:pt x="4704" y="2563"/>
                    <a:pt x="4908" y="2720"/>
                  </a:cubicBezTo>
                  <a:cubicBezTo>
                    <a:pt x="5197" y="2938"/>
                    <a:pt x="5494" y="3149"/>
                    <a:pt x="5767" y="3392"/>
                  </a:cubicBezTo>
                  <a:cubicBezTo>
                    <a:pt x="5837" y="3454"/>
                    <a:pt x="5900" y="3524"/>
                    <a:pt x="5962" y="3587"/>
                  </a:cubicBezTo>
                  <a:close/>
                  <a:moveTo>
                    <a:pt x="3688" y="8135"/>
                  </a:moveTo>
                  <a:cubicBezTo>
                    <a:pt x="2657" y="8072"/>
                    <a:pt x="1563" y="8166"/>
                    <a:pt x="672" y="7674"/>
                  </a:cubicBezTo>
                  <a:cubicBezTo>
                    <a:pt x="477" y="7564"/>
                    <a:pt x="250" y="7424"/>
                    <a:pt x="8" y="7244"/>
                  </a:cubicBezTo>
                  <a:cubicBezTo>
                    <a:pt x="0" y="7986"/>
                    <a:pt x="414" y="8729"/>
                    <a:pt x="1414" y="8815"/>
                  </a:cubicBezTo>
                  <a:cubicBezTo>
                    <a:pt x="1688" y="8846"/>
                    <a:pt x="2110" y="8846"/>
                    <a:pt x="2579" y="8830"/>
                  </a:cubicBezTo>
                  <a:cubicBezTo>
                    <a:pt x="2813" y="8690"/>
                    <a:pt x="3032" y="8526"/>
                    <a:pt x="3267" y="8369"/>
                  </a:cubicBezTo>
                  <a:cubicBezTo>
                    <a:pt x="3384" y="8291"/>
                    <a:pt x="3532" y="8205"/>
                    <a:pt x="3688" y="8135"/>
                  </a:cubicBezTo>
                  <a:close/>
                  <a:moveTo>
                    <a:pt x="2766" y="8830"/>
                  </a:moveTo>
                  <a:cubicBezTo>
                    <a:pt x="3767" y="8799"/>
                    <a:pt x="4923" y="8713"/>
                    <a:pt x="5533" y="8658"/>
                  </a:cubicBezTo>
                  <a:cubicBezTo>
                    <a:pt x="5189" y="8416"/>
                    <a:pt x="4798" y="8291"/>
                    <a:pt x="4392" y="8213"/>
                  </a:cubicBezTo>
                  <a:cubicBezTo>
                    <a:pt x="4376" y="8221"/>
                    <a:pt x="4361" y="8221"/>
                    <a:pt x="4337" y="8213"/>
                  </a:cubicBezTo>
                  <a:cubicBezTo>
                    <a:pt x="4329" y="8197"/>
                    <a:pt x="4321" y="8197"/>
                    <a:pt x="4314" y="8190"/>
                  </a:cubicBezTo>
                  <a:cubicBezTo>
                    <a:pt x="4173" y="8174"/>
                    <a:pt x="4025" y="8151"/>
                    <a:pt x="3892" y="8143"/>
                  </a:cubicBezTo>
                  <a:cubicBezTo>
                    <a:pt x="3532" y="8221"/>
                    <a:pt x="3157" y="8541"/>
                    <a:pt x="2915" y="8721"/>
                  </a:cubicBezTo>
                  <a:cubicBezTo>
                    <a:pt x="2868" y="8760"/>
                    <a:pt x="2813" y="8799"/>
                    <a:pt x="2766" y="8830"/>
                  </a:cubicBezTo>
                  <a:close/>
                  <a:moveTo>
                    <a:pt x="3618" y="7986"/>
                  </a:moveTo>
                  <a:cubicBezTo>
                    <a:pt x="4392" y="8033"/>
                    <a:pt x="5142" y="8151"/>
                    <a:pt x="5744" y="8643"/>
                  </a:cubicBezTo>
                  <a:cubicBezTo>
                    <a:pt x="5861" y="8635"/>
                    <a:pt x="5939" y="8619"/>
                    <a:pt x="5939" y="8619"/>
                  </a:cubicBezTo>
                  <a:lnTo>
                    <a:pt x="6095" y="8330"/>
                  </a:lnTo>
                  <a:cubicBezTo>
                    <a:pt x="6080" y="8299"/>
                    <a:pt x="3970" y="6775"/>
                    <a:pt x="2368" y="6353"/>
                  </a:cubicBezTo>
                  <a:cubicBezTo>
                    <a:pt x="2008" y="6259"/>
                    <a:pt x="1704" y="6197"/>
                    <a:pt x="1438" y="6173"/>
                  </a:cubicBezTo>
                  <a:cubicBezTo>
                    <a:pt x="1446" y="6181"/>
                    <a:pt x="1446" y="6189"/>
                    <a:pt x="1461" y="6197"/>
                  </a:cubicBezTo>
                  <a:cubicBezTo>
                    <a:pt x="1711" y="6580"/>
                    <a:pt x="1993" y="6931"/>
                    <a:pt x="2329" y="7244"/>
                  </a:cubicBezTo>
                  <a:cubicBezTo>
                    <a:pt x="2688" y="7580"/>
                    <a:pt x="3102" y="7940"/>
                    <a:pt x="3610" y="7971"/>
                  </a:cubicBezTo>
                  <a:cubicBezTo>
                    <a:pt x="3610" y="7979"/>
                    <a:pt x="3618" y="7979"/>
                    <a:pt x="3618" y="7986"/>
                  </a:cubicBezTo>
                  <a:close/>
                  <a:moveTo>
                    <a:pt x="24" y="6978"/>
                  </a:moveTo>
                  <a:cubicBezTo>
                    <a:pt x="24" y="7010"/>
                    <a:pt x="8" y="7033"/>
                    <a:pt x="8" y="7057"/>
                  </a:cubicBezTo>
                  <a:cubicBezTo>
                    <a:pt x="414" y="7393"/>
                    <a:pt x="867" y="7666"/>
                    <a:pt x="1368" y="7783"/>
                  </a:cubicBezTo>
                  <a:cubicBezTo>
                    <a:pt x="1946" y="7916"/>
                    <a:pt x="2563" y="7940"/>
                    <a:pt x="3165" y="7955"/>
                  </a:cubicBezTo>
                  <a:cubicBezTo>
                    <a:pt x="2915" y="7861"/>
                    <a:pt x="2680" y="7682"/>
                    <a:pt x="2462" y="7510"/>
                  </a:cubicBezTo>
                  <a:cubicBezTo>
                    <a:pt x="2110" y="7205"/>
                    <a:pt x="1790" y="6861"/>
                    <a:pt x="1516" y="6478"/>
                  </a:cubicBezTo>
                  <a:cubicBezTo>
                    <a:pt x="1438" y="6377"/>
                    <a:pt x="1368" y="6267"/>
                    <a:pt x="1297" y="6158"/>
                  </a:cubicBezTo>
                  <a:cubicBezTo>
                    <a:pt x="469" y="6103"/>
                    <a:pt x="117" y="6377"/>
                    <a:pt x="24" y="6978"/>
                  </a:cubicBezTo>
                  <a:close/>
                  <a:moveTo>
                    <a:pt x="4822" y="5525"/>
                  </a:moveTo>
                  <a:cubicBezTo>
                    <a:pt x="4532" y="5087"/>
                    <a:pt x="4251" y="4657"/>
                    <a:pt x="4001" y="4196"/>
                  </a:cubicBezTo>
                  <a:cubicBezTo>
                    <a:pt x="3751" y="3767"/>
                    <a:pt x="3571" y="3321"/>
                    <a:pt x="3431" y="2868"/>
                  </a:cubicBezTo>
                  <a:cubicBezTo>
                    <a:pt x="2930" y="3173"/>
                    <a:pt x="2462" y="3423"/>
                    <a:pt x="2212" y="3814"/>
                  </a:cubicBezTo>
                  <a:cubicBezTo>
                    <a:pt x="2180" y="3860"/>
                    <a:pt x="2149" y="3915"/>
                    <a:pt x="2133" y="3954"/>
                  </a:cubicBezTo>
                  <a:cubicBezTo>
                    <a:pt x="2438" y="4275"/>
                    <a:pt x="2766" y="4556"/>
                    <a:pt x="3157" y="4783"/>
                  </a:cubicBezTo>
                  <a:cubicBezTo>
                    <a:pt x="3579" y="5025"/>
                    <a:pt x="4056" y="5103"/>
                    <a:pt x="4486" y="5322"/>
                  </a:cubicBezTo>
                  <a:cubicBezTo>
                    <a:pt x="4603" y="5376"/>
                    <a:pt x="4720" y="5447"/>
                    <a:pt x="4822" y="5525"/>
                  </a:cubicBezTo>
                  <a:close/>
                  <a:moveTo>
                    <a:pt x="2094" y="4040"/>
                  </a:moveTo>
                  <a:cubicBezTo>
                    <a:pt x="1774" y="4822"/>
                    <a:pt x="2282" y="5720"/>
                    <a:pt x="3032" y="6111"/>
                  </a:cubicBezTo>
                  <a:cubicBezTo>
                    <a:pt x="3728" y="6470"/>
                    <a:pt x="5533" y="7682"/>
                    <a:pt x="6111" y="8072"/>
                  </a:cubicBezTo>
                  <a:cubicBezTo>
                    <a:pt x="5884" y="7236"/>
                    <a:pt x="5455" y="6502"/>
                    <a:pt x="4993" y="5783"/>
                  </a:cubicBezTo>
                  <a:cubicBezTo>
                    <a:pt x="4783" y="5572"/>
                    <a:pt x="4525" y="5408"/>
                    <a:pt x="4235" y="5298"/>
                  </a:cubicBezTo>
                  <a:cubicBezTo>
                    <a:pt x="3790" y="5126"/>
                    <a:pt x="3352" y="5025"/>
                    <a:pt x="2954" y="4767"/>
                  </a:cubicBezTo>
                  <a:cubicBezTo>
                    <a:pt x="2634" y="4556"/>
                    <a:pt x="2344" y="4314"/>
                    <a:pt x="2094" y="4040"/>
                  </a:cubicBezTo>
                  <a:close/>
                </a:path>
              </a:pathLst>
            </a:custGeom>
            <a:gradFill>
              <a:gsLst>
                <a:gs pos="0">
                  <a:schemeClr val="accent1"/>
                </a:gs>
                <a:gs pos="100000">
                  <a:schemeClr val="lt1"/>
                </a:gs>
              </a:gsLst>
              <a:lin ang="5400012" scaled="0"/>
            </a:gradFill>
            <a:ln>
              <a:noFill/>
            </a:ln>
          </p:spPr>
          <p:txBody>
            <a:bodyPr spcFirstLastPara="1" wrap="square" lIns="91425" tIns="91425" rIns="91425" bIns="91425" anchor="ctr" anchorCtr="0">
              <a:noAutofit/>
            </a:bodyPr>
            <a:lstStyle/>
            <a:p>
              <a:endParaRPr/>
            </a:p>
          </p:txBody>
        </p:sp>
        <p:sp>
          <p:nvSpPr>
            <p:cNvPr id="12502" name="Google Shape;12502;p39"/>
            <p:cNvSpPr/>
            <p:nvPr/>
          </p:nvSpPr>
          <p:spPr>
            <a:xfrm>
              <a:off x="1868184" y="115171"/>
              <a:ext cx="145935" cy="389176"/>
            </a:xfrm>
            <a:custGeom>
              <a:avLst/>
              <a:gdLst/>
              <a:ahLst/>
              <a:cxnLst/>
              <a:rect l="l" t="t" r="r" b="b"/>
              <a:pathLst>
                <a:path w="2189" h="5838" extrusionOk="0">
                  <a:moveTo>
                    <a:pt x="524" y="2290"/>
                  </a:moveTo>
                  <a:cubicBezTo>
                    <a:pt x="509" y="2079"/>
                    <a:pt x="509" y="1868"/>
                    <a:pt x="524" y="1649"/>
                  </a:cubicBezTo>
                  <a:cubicBezTo>
                    <a:pt x="884" y="1032"/>
                    <a:pt x="1548" y="0"/>
                    <a:pt x="1861" y="47"/>
                  </a:cubicBezTo>
                  <a:lnTo>
                    <a:pt x="1861" y="47"/>
                  </a:lnTo>
                  <a:cubicBezTo>
                    <a:pt x="1618" y="571"/>
                    <a:pt x="1251" y="1055"/>
                    <a:pt x="1040" y="1602"/>
                  </a:cubicBezTo>
                  <a:cubicBezTo>
                    <a:pt x="821" y="2126"/>
                    <a:pt x="704" y="2673"/>
                    <a:pt x="618" y="3228"/>
                  </a:cubicBezTo>
                  <a:cubicBezTo>
                    <a:pt x="579" y="2923"/>
                    <a:pt x="532" y="2610"/>
                    <a:pt x="524" y="2290"/>
                  </a:cubicBezTo>
                  <a:close/>
                  <a:moveTo>
                    <a:pt x="1" y="5838"/>
                  </a:moveTo>
                  <a:cubicBezTo>
                    <a:pt x="1" y="5838"/>
                    <a:pt x="149" y="5658"/>
                    <a:pt x="352" y="5291"/>
                  </a:cubicBezTo>
                  <a:cubicBezTo>
                    <a:pt x="446" y="4728"/>
                    <a:pt x="501" y="4158"/>
                    <a:pt x="571" y="3595"/>
                  </a:cubicBezTo>
                  <a:cubicBezTo>
                    <a:pt x="532" y="3134"/>
                    <a:pt x="446" y="2681"/>
                    <a:pt x="423" y="2227"/>
                  </a:cubicBezTo>
                  <a:cubicBezTo>
                    <a:pt x="415" y="2087"/>
                    <a:pt x="415" y="1954"/>
                    <a:pt x="423" y="1821"/>
                  </a:cubicBezTo>
                  <a:cubicBezTo>
                    <a:pt x="329" y="1993"/>
                    <a:pt x="274" y="2087"/>
                    <a:pt x="274" y="2087"/>
                  </a:cubicBezTo>
                  <a:cubicBezTo>
                    <a:pt x="274" y="2087"/>
                    <a:pt x="181" y="4439"/>
                    <a:pt x="1" y="5838"/>
                  </a:cubicBezTo>
                  <a:close/>
                  <a:moveTo>
                    <a:pt x="1548" y="2204"/>
                  </a:moveTo>
                  <a:cubicBezTo>
                    <a:pt x="1939" y="907"/>
                    <a:pt x="2189" y="282"/>
                    <a:pt x="1986" y="94"/>
                  </a:cubicBezTo>
                  <a:cubicBezTo>
                    <a:pt x="1829" y="446"/>
                    <a:pt x="1634" y="782"/>
                    <a:pt x="1439" y="1133"/>
                  </a:cubicBezTo>
                  <a:cubicBezTo>
                    <a:pt x="1134" y="1680"/>
                    <a:pt x="962" y="2259"/>
                    <a:pt x="853" y="2853"/>
                  </a:cubicBezTo>
                  <a:cubicBezTo>
                    <a:pt x="993" y="2665"/>
                    <a:pt x="1157" y="2501"/>
                    <a:pt x="1321" y="2376"/>
                  </a:cubicBezTo>
                  <a:cubicBezTo>
                    <a:pt x="1368" y="2337"/>
                    <a:pt x="1462" y="2274"/>
                    <a:pt x="1548" y="2204"/>
                  </a:cubicBezTo>
                  <a:close/>
                  <a:moveTo>
                    <a:pt x="806" y="3087"/>
                  </a:moveTo>
                  <a:cubicBezTo>
                    <a:pt x="704" y="3681"/>
                    <a:pt x="649" y="4298"/>
                    <a:pt x="563" y="4900"/>
                  </a:cubicBezTo>
                  <a:cubicBezTo>
                    <a:pt x="814" y="4408"/>
                    <a:pt x="1110" y="3720"/>
                    <a:pt x="1353" y="2853"/>
                  </a:cubicBezTo>
                  <a:cubicBezTo>
                    <a:pt x="1400" y="2673"/>
                    <a:pt x="1447" y="2501"/>
                    <a:pt x="1501" y="2345"/>
                  </a:cubicBezTo>
                  <a:cubicBezTo>
                    <a:pt x="1236" y="2548"/>
                    <a:pt x="939" y="2782"/>
                    <a:pt x="806" y="3087"/>
                  </a:cubicBezTo>
                  <a:close/>
                </a:path>
              </a:pathLst>
            </a:custGeom>
            <a:gradFill>
              <a:gsLst>
                <a:gs pos="0">
                  <a:schemeClr val="accent1"/>
                </a:gs>
                <a:gs pos="100000">
                  <a:schemeClr val="lt1"/>
                </a:gs>
              </a:gsLst>
              <a:lin ang="5400012" scaled="0"/>
            </a:gradFill>
            <a:ln>
              <a:noFill/>
            </a:ln>
          </p:spPr>
          <p:txBody>
            <a:bodyPr spcFirstLastPara="1" wrap="square" lIns="91425" tIns="91425" rIns="91425" bIns="91425" anchor="ctr" anchorCtr="0">
              <a:noAutofit/>
            </a:bodyPr>
            <a:lstStyle/>
            <a:p>
              <a:endParaRPr/>
            </a:p>
          </p:txBody>
        </p:sp>
        <p:sp>
          <p:nvSpPr>
            <p:cNvPr id="12503" name="Google Shape;12503;p39"/>
            <p:cNvSpPr/>
            <p:nvPr/>
          </p:nvSpPr>
          <p:spPr>
            <a:xfrm>
              <a:off x="1608977" y="331556"/>
              <a:ext cx="21067" cy="15599"/>
            </a:xfrm>
            <a:custGeom>
              <a:avLst/>
              <a:gdLst/>
              <a:ahLst/>
              <a:cxnLst/>
              <a:rect l="l" t="t" r="r" b="b"/>
              <a:pathLst>
                <a:path w="316" h="234" extrusionOk="0">
                  <a:moveTo>
                    <a:pt x="144" y="0"/>
                  </a:moveTo>
                  <a:cubicBezTo>
                    <a:pt x="69" y="0"/>
                    <a:pt x="1" y="92"/>
                    <a:pt x="75" y="154"/>
                  </a:cubicBezTo>
                  <a:lnTo>
                    <a:pt x="130" y="208"/>
                  </a:lnTo>
                  <a:cubicBezTo>
                    <a:pt x="148" y="226"/>
                    <a:pt x="167" y="233"/>
                    <a:pt x="187" y="233"/>
                  </a:cubicBezTo>
                  <a:cubicBezTo>
                    <a:pt x="254" y="233"/>
                    <a:pt x="316" y="144"/>
                    <a:pt x="255" y="83"/>
                  </a:cubicBezTo>
                  <a:lnTo>
                    <a:pt x="200" y="21"/>
                  </a:lnTo>
                  <a:cubicBezTo>
                    <a:pt x="183" y="6"/>
                    <a:pt x="163" y="0"/>
                    <a:pt x="14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4" name="Google Shape;12504;p39"/>
            <p:cNvSpPr/>
            <p:nvPr/>
          </p:nvSpPr>
          <p:spPr>
            <a:xfrm>
              <a:off x="1792116" y="400084"/>
              <a:ext cx="15734" cy="12066"/>
            </a:xfrm>
            <a:custGeom>
              <a:avLst/>
              <a:gdLst/>
              <a:ahLst/>
              <a:cxnLst/>
              <a:rect l="l" t="t" r="r" b="b"/>
              <a:pathLst>
                <a:path w="236" h="181" extrusionOk="0">
                  <a:moveTo>
                    <a:pt x="118" y="1"/>
                  </a:moveTo>
                  <a:cubicBezTo>
                    <a:pt x="1" y="1"/>
                    <a:pt x="1"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5" name="Google Shape;12505;p39"/>
            <p:cNvSpPr/>
            <p:nvPr/>
          </p:nvSpPr>
          <p:spPr>
            <a:xfrm>
              <a:off x="1640045" y="245362"/>
              <a:ext cx="16734" cy="11533"/>
            </a:xfrm>
            <a:custGeom>
              <a:avLst/>
              <a:gdLst/>
              <a:ahLst/>
              <a:cxnLst/>
              <a:rect l="l" t="t" r="r" b="b"/>
              <a:pathLst>
                <a:path w="251" h="173" extrusionOk="0">
                  <a:moveTo>
                    <a:pt x="102" y="1"/>
                  </a:moveTo>
                  <a:cubicBezTo>
                    <a:pt x="0" y="1"/>
                    <a:pt x="0" y="173"/>
                    <a:pt x="102" y="173"/>
                  </a:cubicBezTo>
                  <a:lnTo>
                    <a:pt x="133" y="173"/>
                  </a:lnTo>
                  <a:cubicBezTo>
                    <a:pt x="250" y="173"/>
                    <a:pt x="250" y="1"/>
                    <a:pt x="1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6" name="Google Shape;12506;p39"/>
            <p:cNvSpPr/>
            <p:nvPr/>
          </p:nvSpPr>
          <p:spPr>
            <a:xfrm>
              <a:off x="1770782" y="233429"/>
              <a:ext cx="15667" cy="11999"/>
            </a:xfrm>
            <a:custGeom>
              <a:avLst/>
              <a:gdLst/>
              <a:ahLst/>
              <a:cxnLst/>
              <a:rect l="l" t="t" r="r" b="b"/>
              <a:pathLst>
                <a:path w="235" h="180" extrusionOk="0">
                  <a:moveTo>
                    <a:pt x="118" y="0"/>
                  </a:moveTo>
                  <a:cubicBezTo>
                    <a:pt x="1" y="0"/>
                    <a:pt x="1" y="180"/>
                    <a:pt x="118" y="180"/>
                  </a:cubicBezTo>
                  <a:cubicBezTo>
                    <a:pt x="235" y="180"/>
                    <a:pt x="235" y="0"/>
                    <a:pt x="11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7" name="Google Shape;12507;p39"/>
            <p:cNvSpPr/>
            <p:nvPr/>
          </p:nvSpPr>
          <p:spPr>
            <a:xfrm>
              <a:off x="1739514" y="113571"/>
              <a:ext cx="15734" cy="12066"/>
            </a:xfrm>
            <a:custGeom>
              <a:avLst/>
              <a:gdLst/>
              <a:ahLst/>
              <a:cxnLst/>
              <a:rect l="l" t="t" r="r" b="b"/>
              <a:pathLst>
                <a:path w="236" h="181" extrusionOk="0">
                  <a:moveTo>
                    <a:pt x="118" y="1"/>
                  </a:moveTo>
                  <a:cubicBezTo>
                    <a:pt x="3" y="1"/>
                    <a:pt x="1" y="181"/>
                    <a:pt x="111" y="181"/>
                  </a:cubicBezTo>
                  <a:cubicBezTo>
                    <a:pt x="113" y="181"/>
                    <a:pt x="116"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8" name="Google Shape;12508;p39"/>
            <p:cNvSpPr/>
            <p:nvPr/>
          </p:nvSpPr>
          <p:spPr>
            <a:xfrm>
              <a:off x="1804116" y="100039"/>
              <a:ext cx="15734" cy="12066"/>
            </a:xfrm>
            <a:custGeom>
              <a:avLst/>
              <a:gdLst/>
              <a:ahLst/>
              <a:cxnLst/>
              <a:rect l="l" t="t" r="r" b="b"/>
              <a:pathLst>
                <a:path w="236" h="181" extrusionOk="0">
                  <a:moveTo>
                    <a:pt x="118" y="1"/>
                  </a:moveTo>
                  <a:cubicBezTo>
                    <a:pt x="1" y="1"/>
                    <a:pt x="1" y="173"/>
                    <a:pt x="118" y="180"/>
                  </a:cubicBezTo>
                  <a:cubicBezTo>
                    <a:pt x="235" y="180"/>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9" name="Google Shape;12509;p39"/>
            <p:cNvSpPr/>
            <p:nvPr/>
          </p:nvSpPr>
          <p:spPr>
            <a:xfrm>
              <a:off x="1951053" y="227696"/>
              <a:ext cx="15667" cy="11999"/>
            </a:xfrm>
            <a:custGeom>
              <a:avLst/>
              <a:gdLst/>
              <a:ahLst/>
              <a:cxnLst/>
              <a:rect l="l" t="t" r="r" b="b"/>
              <a:pathLst>
                <a:path w="235" h="180" extrusionOk="0">
                  <a:moveTo>
                    <a:pt x="118" y="0"/>
                  </a:moveTo>
                  <a:cubicBezTo>
                    <a:pt x="0" y="0"/>
                    <a:pt x="0" y="180"/>
                    <a:pt x="118" y="180"/>
                  </a:cubicBezTo>
                  <a:cubicBezTo>
                    <a:pt x="235" y="180"/>
                    <a:pt x="235" y="0"/>
                    <a:pt x="11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0" name="Google Shape;12510;p39"/>
            <p:cNvSpPr/>
            <p:nvPr/>
          </p:nvSpPr>
          <p:spPr>
            <a:xfrm>
              <a:off x="1627511" y="478212"/>
              <a:ext cx="15734" cy="12066"/>
            </a:xfrm>
            <a:custGeom>
              <a:avLst/>
              <a:gdLst/>
              <a:ahLst/>
              <a:cxnLst/>
              <a:rect l="l" t="t" r="r" b="b"/>
              <a:pathLst>
                <a:path w="236" h="181" extrusionOk="0">
                  <a:moveTo>
                    <a:pt x="118" y="1"/>
                  </a:moveTo>
                  <a:cubicBezTo>
                    <a:pt x="1" y="1"/>
                    <a:pt x="8"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1" name="Google Shape;12511;p39"/>
            <p:cNvSpPr/>
            <p:nvPr/>
          </p:nvSpPr>
          <p:spPr>
            <a:xfrm>
              <a:off x="1502508" y="453081"/>
              <a:ext cx="11533" cy="13866"/>
            </a:xfrm>
            <a:custGeom>
              <a:avLst/>
              <a:gdLst/>
              <a:ahLst/>
              <a:cxnLst/>
              <a:rect l="l" t="t" r="r" b="b"/>
              <a:pathLst>
                <a:path w="173" h="208" extrusionOk="0">
                  <a:moveTo>
                    <a:pt x="86" y="1"/>
                  </a:moveTo>
                  <a:cubicBezTo>
                    <a:pt x="43" y="1"/>
                    <a:pt x="0" y="30"/>
                    <a:pt x="0" y="89"/>
                  </a:cubicBezTo>
                  <a:lnTo>
                    <a:pt x="0" y="120"/>
                  </a:lnTo>
                  <a:cubicBezTo>
                    <a:pt x="0" y="179"/>
                    <a:pt x="43" y="208"/>
                    <a:pt x="86" y="208"/>
                  </a:cubicBezTo>
                  <a:cubicBezTo>
                    <a:pt x="129" y="208"/>
                    <a:pt x="172" y="179"/>
                    <a:pt x="172" y="120"/>
                  </a:cubicBezTo>
                  <a:lnTo>
                    <a:pt x="172" y="89"/>
                  </a:lnTo>
                  <a:cubicBezTo>
                    <a:pt x="172" y="30"/>
                    <a:pt x="129" y="1"/>
                    <a:pt x="8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2" name="Google Shape;12512;p39"/>
            <p:cNvSpPr/>
            <p:nvPr/>
          </p:nvSpPr>
          <p:spPr>
            <a:xfrm>
              <a:off x="1506108" y="547008"/>
              <a:ext cx="17800" cy="11533"/>
            </a:xfrm>
            <a:custGeom>
              <a:avLst/>
              <a:gdLst/>
              <a:ahLst/>
              <a:cxnLst/>
              <a:rect l="l" t="t" r="r" b="b"/>
              <a:pathLst>
                <a:path w="267" h="173" extrusionOk="0">
                  <a:moveTo>
                    <a:pt x="118" y="0"/>
                  </a:moveTo>
                  <a:cubicBezTo>
                    <a:pt x="1" y="0"/>
                    <a:pt x="1" y="172"/>
                    <a:pt x="118" y="172"/>
                  </a:cubicBezTo>
                  <a:lnTo>
                    <a:pt x="149" y="172"/>
                  </a:lnTo>
                  <a:cubicBezTo>
                    <a:pt x="267" y="172"/>
                    <a:pt x="267" y="0"/>
                    <a:pt x="14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3" name="Google Shape;12513;p39"/>
            <p:cNvSpPr/>
            <p:nvPr/>
          </p:nvSpPr>
          <p:spPr>
            <a:xfrm>
              <a:off x="1682713" y="564206"/>
              <a:ext cx="15200" cy="12066"/>
            </a:xfrm>
            <a:custGeom>
              <a:avLst/>
              <a:gdLst/>
              <a:ahLst/>
              <a:cxnLst/>
              <a:rect l="l" t="t" r="r" b="b"/>
              <a:pathLst>
                <a:path w="228" h="181" extrusionOk="0">
                  <a:moveTo>
                    <a:pt x="110" y="0"/>
                  </a:moveTo>
                  <a:cubicBezTo>
                    <a:pt x="3" y="0"/>
                    <a:pt x="1" y="180"/>
                    <a:pt x="104" y="180"/>
                  </a:cubicBezTo>
                  <a:cubicBezTo>
                    <a:pt x="106" y="180"/>
                    <a:pt x="108" y="180"/>
                    <a:pt x="110" y="180"/>
                  </a:cubicBezTo>
                  <a:cubicBezTo>
                    <a:pt x="228" y="180"/>
                    <a:pt x="228" y="0"/>
                    <a:pt x="11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pic>
        <p:nvPicPr>
          <p:cNvPr id="12514" name="Google Shape;12514;p39"/>
          <p:cNvPicPr preferRelativeResize="0"/>
          <p:nvPr/>
        </p:nvPicPr>
        <p:blipFill>
          <a:blip r:embed="rId3">
            <a:alphaModFix amt="70000"/>
          </a:blip>
          <a:stretch>
            <a:fillRect/>
          </a:stretch>
        </p:blipFill>
        <p:spPr>
          <a:xfrm>
            <a:off x="8079825" y="2267900"/>
            <a:ext cx="1198874" cy="1198874"/>
          </a:xfrm>
          <a:prstGeom prst="rect">
            <a:avLst/>
          </a:prstGeom>
          <a:noFill/>
          <a:ln>
            <a:noFill/>
          </a:ln>
        </p:spPr>
      </p:pic>
      <p:pic>
        <p:nvPicPr>
          <p:cNvPr id="12515" name="Google Shape;12515;p39"/>
          <p:cNvPicPr preferRelativeResize="0"/>
          <p:nvPr/>
        </p:nvPicPr>
        <p:blipFill>
          <a:blip r:embed="rId4">
            <a:alphaModFix amt="70000"/>
          </a:blip>
          <a:stretch>
            <a:fillRect/>
          </a:stretch>
        </p:blipFill>
        <p:spPr>
          <a:xfrm>
            <a:off x="66176" y="4086546"/>
            <a:ext cx="827723" cy="780085"/>
          </a:xfrm>
          <a:prstGeom prst="rect">
            <a:avLst/>
          </a:prstGeom>
          <a:noFill/>
          <a:ln>
            <a:noFill/>
          </a:ln>
        </p:spPr>
      </p:pic>
      <p:sp>
        <p:nvSpPr>
          <p:cNvPr id="37" name="Rectangle 36"/>
          <p:cNvSpPr/>
          <p:nvPr/>
        </p:nvSpPr>
        <p:spPr>
          <a:xfrm>
            <a:off x="238373" y="49720"/>
            <a:ext cx="1628847" cy="471893"/>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algn="ctr"/>
            <a:r>
              <a:rPr lang="en-US" sz="2400" b="1" dirty="0">
                <a:ln w="12700">
                  <a:solidFill>
                    <a:srgbClr val="63C6E0">
                      <a:lumMod val="50000"/>
                    </a:srgbClr>
                  </a:solidFill>
                  <a:prstDash val="solid"/>
                </a:ln>
                <a:pattFill prst="narHorz">
                  <a:fgClr>
                    <a:srgbClr val="63C6E0"/>
                  </a:fgClr>
                  <a:bgClr>
                    <a:srgbClr val="63C6E0">
                      <a:lumMod val="40000"/>
                      <a:lumOff val="60000"/>
                    </a:srgbClr>
                  </a:bgClr>
                </a:pattFill>
                <a:effectLst>
                  <a:innerShdw blurRad="177800">
                    <a:srgbClr val="63C6E0">
                      <a:lumMod val="50000"/>
                    </a:srgbClr>
                  </a:innerShdw>
                </a:effectLst>
              </a:rPr>
              <a:t>Feedback</a:t>
            </a:r>
          </a:p>
        </p:txBody>
      </p:sp>
      <p:pic>
        <p:nvPicPr>
          <p:cNvPr id="2" name="Picture 1"/>
          <p:cNvPicPr>
            <a:picLocks noChangeAspect="1"/>
          </p:cNvPicPr>
          <p:nvPr/>
        </p:nvPicPr>
        <p:blipFill>
          <a:blip r:embed="rId5"/>
          <a:stretch>
            <a:fillRect/>
          </a:stretch>
        </p:blipFill>
        <p:spPr>
          <a:xfrm>
            <a:off x="4813664" y="77763"/>
            <a:ext cx="3947421" cy="1801668"/>
          </a:xfrm>
          <a:prstGeom prst="rect">
            <a:avLst/>
          </a:prstGeom>
        </p:spPr>
      </p:pic>
      <p:pic>
        <p:nvPicPr>
          <p:cNvPr id="3" name="Picture 2"/>
          <p:cNvPicPr>
            <a:picLocks noChangeAspect="1"/>
          </p:cNvPicPr>
          <p:nvPr/>
        </p:nvPicPr>
        <p:blipFill rotWithShape="1">
          <a:blip r:embed="rId6"/>
          <a:srcRect r="2317"/>
          <a:stretch/>
        </p:blipFill>
        <p:spPr>
          <a:xfrm>
            <a:off x="4668984" y="1784902"/>
            <a:ext cx="4099371" cy="3194342"/>
          </a:xfrm>
          <a:prstGeom prst="rect">
            <a:avLst/>
          </a:prstGeom>
        </p:spPr>
      </p:pic>
      <p:sp>
        <p:nvSpPr>
          <p:cNvPr id="5" name="Rectangle 4"/>
          <p:cNvSpPr/>
          <p:nvPr/>
        </p:nvSpPr>
        <p:spPr>
          <a:xfrm>
            <a:off x="247111" y="521613"/>
            <a:ext cx="4504051" cy="307776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200000"/>
              </a:lnSpc>
            </a:pPr>
            <a:r>
              <a:rPr lang="en-US" sz="1200" b="1" dirty="0">
                <a:solidFill>
                  <a:schemeClr val="accent6">
                    <a:lumMod val="65000"/>
                    <a:lumOff val="35000"/>
                  </a:schemeClr>
                </a:solidFill>
                <a:latin typeface="Segoe Print" panose="02000600000000000000" pitchFamily="2" charset="0"/>
                <a:ea typeface="Calibri" panose="020F0502020204030204" pitchFamily="34" charset="0"/>
                <a:cs typeface="Calibri" panose="020F0502020204030204" pitchFamily="34" charset="0"/>
              </a:rPr>
              <a:t>1. What does the boy </a:t>
            </a:r>
            <a:r>
              <a:rPr lang="en-US" sz="1200" b="1" dirty="0">
                <a:solidFill>
                  <a:schemeClr val="accent6">
                    <a:lumMod val="65000"/>
                    <a:lumOff val="35000"/>
                  </a:scheme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Calibri" panose="020F0502020204030204" pitchFamily="34" charset="0"/>
              </a:rPr>
              <a:t>offer to add </a:t>
            </a:r>
            <a:r>
              <a:rPr lang="en-US" sz="1200" b="1" dirty="0">
                <a:solidFill>
                  <a:schemeClr val="accent6">
                    <a:lumMod val="65000"/>
                    <a:lumOff val="35000"/>
                  </a:schemeClr>
                </a:solidFill>
                <a:latin typeface="Segoe Print" panose="02000600000000000000" pitchFamily="2" charset="0"/>
                <a:ea typeface="Calibri" panose="020F0502020204030204" pitchFamily="34" charset="0"/>
                <a:cs typeface="Calibri" panose="020F0502020204030204" pitchFamily="34" charset="0"/>
              </a:rPr>
              <a:t>to the stone soup?</a:t>
            </a:r>
            <a:endParaRPr lang="en-US" sz="12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endParaRPr>
          </a:p>
          <a:p>
            <a:pPr>
              <a:lnSpc>
                <a:spcPct val="150000"/>
              </a:lnSpc>
            </a:pPr>
            <a:r>
              <a:rPr lang="en-US" sz="1200" b="1" dirty="0">
                <a:solidFill>
                  <a:schemeClr val="accent6">
                    <a:lumMod val="65000"/>
                    <a:lumOff val="35000"/>
                  </a:schemeClr>
                </a:solidFill>
                <a:latin typeface="Segoe Print" panose="02000600000000000000" pitchFamily="2" charset="0"/>
                <a:ea typeface="Calibri" panose="020F0502020204030204" pitchFamily="34" charset="0"/>
                <a:cs typeface="Calibri" panose="020F0502020204030204" pitchFamily="34" charset="0"/>
              </a:rPr>
              <a:t>2. How does the stone soup </a:t>
            </a:r>
            <a:r>
              <a:rPr lang="en-US" sz="1200" b="1" dirty="0">
                <a:solidFill>
                  <a:schemeClr val="accent6">
                    <a:lumMod val="65000"/>
                    <a:lumOff val="35000"/>
                  </a:scheme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Calibri" panose="020F0502020204030204" pitchFamily="34" charset="0"/>
              </a:rPr>
              <a:t>smell</a:t>
            </a:r>
            <a:r>
              <a:rPr lang="en-US" sz="1200" b="1" dirty="0">
                <a:solidFill>
                  <a:schemeClr val="accent6">
                    <a:lumMod val="65000"/>
                    <a:lumOff val="35000"/>
                  </a:schemeClr>
                </a:solidFill>
                <a:latin typeface="Segoe Print" panose="02000600000000000000" pitchFamily="2" charset="0"/>
                <a:ea typeface="Calibri" panose="020F0502020204030204" pitchFamily="34" charset="0"/>
                <a:cs typeface="Calibri" panose="020F0502020204030204" pitchFamily="34" charset="0"/>
              </a:rPr>
              <a:t>? </a:t>
            </a:r>
            <a:endParaRPr lang="en-US" sz="12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endParaRPr>
          </a:p>
          <a:p>
            <a:pPr marL="53975" indent="-53975">
              <a:lnSpc>
                <a:spcPct val="150000"/>
              </a:lnSpc>
            </a:pPr>
            <a:r>
              <a:rPr lang="en-US" sz="1200" b="1" dirty="0">
                <a:solidFill>
                  <a:schemeClr val="accent6">
                    <a:lumMod val="65000"/>
                    <a:lumOff val="35000"/>
                  </a:schemeClr>
                </a:solidFill>
                <a:latin typeface="Segoe Print" panose="02000600000000000000" pitchFamily="2" charset="0"/>
                <a:ea typeface="Calibri" panose="020F0502020204030204" pitchFamily="34" charset="0"/>
                <a:cs typeface="Calibri" panose="020F0502020204030204" pitchFamily="34" charset="0"/>
              </a:rPr>
              <a:t>Find </a:t>
            </a:r>
            <a:r>
              <a:rPr lang="en-US" sz="1200" b="1" dirty="0">
                <a:solidFill>
                  <a:schemeClr val="accent6">
                    <a:lumMod val="65000"/>
                    <a:lumOff val="35000"/>
                  </a:scheme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Calibri" panose="020F0502020204030204" pitchFamily="34" charset="0"/>
              </a:rPr>
              <a:t>evidence</a:t>
            </a:r>
            <a:r>
              <a:rPr lang="en-US" sz="1200" b="1" dirty="0">
                <a:solidFill>
                  <a:schemeClr val="accent6">
                    <a:lumMod val="65000"/>
                    <a:lumOff val="35000"/>
                  </a:schemeClr>
                </a:solidFill>
                <a:latin typeface="Segoe Print" panose="02000600000000000000" pitchFamily="2" charset="0"/>
                <a:ea typeface="Calibri" panose="020F0502020204030204" pitchFamily="34" charset="0"/>
                <a:cs typeface="Calibri" panose="020F0502020204030204" pitchFamily="34" charset="0"/>
              </a:rPr>
              <a:t> from the text to support your answer.</a:t>
            </a:r>
          </a:p>
          <a:p>
            <a:pPr>
              <a:lnSpc>
                <a:spcPct val="150000"/>
              </a:lnSpc>
            </a:pPr>
            <a:r>
              <a:rPr lang="en-US" sz="12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3. What made John ask the children to </a:t>
            </a:r>
            <a:r>
              <a:rPr lang="en-US" sz="1200" b="1" dirty="0">
                <a:solidFill>
                  <a:schemeClr val="accent6">
                    <a:lumMod val="65000"/>
                    <a:lumOff val="35000"/>
                  </a:scheme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stay and share the soup</a:t>
            </a:r>
            <a:r>
              <a:rPr lang="en-US" sz="12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 with him?</a:t>
            </a:r>
          </a:p>
          <a:p>
            <a:pPr>
              <a:lnSpc>
                <a:spcPct val="150000"/>
              </a:lnSpc>
            </a:pPr>
            <a:r>
              <a:rPr lang="en-US" sz="12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4. What was the little girl </a:t>
            </a:r>
            <a:r>
              <a:rPr lang="en-US" sz="1200" b="1" dirty="0">
                <a:solidFill>
                  <a:schemeClr val="accent6">
                    <a:lumMod val="65000"/>
                    <a:lumOff val="35000"/>
                  </a:scheme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worried</a:t>
            </a:r>
            <a:r>
              <a:rPr lang="en-US" sz="12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 about?</a:t>
            </a:r>
          </a:p>
          <a:p>
            <a:pPr>
              <a:lnSpc>
                <a:spcPct val="200000"/>
              </a:lnSpc>
            </a:pPr>
            <a:r>
              <a:rPr lang="en-US" sz="12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5. Identify </a:t>
            </a:r>
            <a:r>
              <a:rPr lang="en-US" sz="1200" b="1" dirty="0">
                <a:solidFill>
                  <a:schemeClr val="accent6">
                    <a:lumMod val="65000"/>
                    <a:lumOff val="35000"/>
                  </a:scheme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two major events </a:t>
            </a:r>
            <a:r>
              <a:rPr lang="en-US" sz="12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that occur on this page. </a:t>
            </a:r>
          </a:p>
          <a:p>
            <a:pPr>
              <a:lnSpc>
                <a:spcPct val="200000"/>
              </a:lnSpc>
            </a:pPr>
            <a:r>
              <a:rPr lang="en-US" b="1" dirty="0">
                <a:solidFill>
                  <a:srgbClr val="7030A0"/>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The boy adds carrots to the soup, and John offers to share the soup with the two children. </a:t>
            </a:r>
          </a:p>
        </p:txBody>
      </p:sp>
      <mc:AlternateContent xmlns:mc="http://schemas.openxmlformats.org/markup-compatibility/2006" xmlns:p14="http://schemas.microsoft.com/office/powerpoint/2010/main">
        <mc:Choice Requires="p14">
          <p:contentPart p14:bwMode="auto" r:id="rId7">
            <p14:nvContentPartPr>
              <p14:cNvPr id="4" name="Ink 3"/>
              <p14:cNvContentPartPr/>
              <p14:nvPr/>
            </p14:nvContentPartPr>
            <p14:xfrm>
              <a:off x="348840" y="750240"/>
              <a:ext cx="158400" cy="45720"/>
            </p14:xfrm>
          </p:contentPart>
        </mc:Choice>
        <mc:Fallback xmlns="">
          <p:pic>
            <p:nvPicPr>
              <p:cNvPr id="4" name="Ink 3"/>
              <p:cNvPicPr/>
              <p:nvPr/>
            </p:nvPicPr>
            <p:blipFill>
              <a:blip r:embed="rId8"/>
              <a:stretch>
                <a:fillRect/>
              </a:stretch>
            </p:blipFill>
            <p:spPr>
              <a:xfrm>
                <a:off x="333000" y="686880"/>
                <a:ext cx="190080" cy="1724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p14:cNvContentPartPr/>
              <p14:nvPr/>
            </p14:nvContentPartPr>
            <p14:xfrm>
              <a:off x="6777982" y="2506320"/>
              <a:ext cx="717480" cy="19800"/>
            </p14:xfrm>
          </p:contentPart>
        </mc:Choice>
        <mc:Fallback xmlns="">
          <p:pic>
            <p:nvPicPr>
              <p:cNvPr id="6" name="Ink 5"/>
              <p:cNvPicPr/>
              <p:nvPr/>
            </p:nvPicPr>
            <p:blipFill>
              <a:blip r:embed="rId10"/>
              <a:stretch>
                <a:fillRect/>
              </a:stretch>
            </p:blipFill>
            <p:spPr>
              <a:xfrm>
                <a:off x="6762142" y="2442960"/>
                <a:ext cx="749160" cy="1465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p14:cNvContentPartPr/>
              <p14:nvPr/>
            </p14:nvContentPartPr>
            <p14:xfrm>
              <a:off x="358560" y="1100880"/>
              <a:ext cx="142200" cy="6840"/>
            </p14:xfrm>
          </p:contentPart>
        </mc:Choice>
        <mc:Fallback xmlns="">
          <p:pic>
            <p:nvPicPr>
              <p:cNvPr id="7" name="Ink 6"/>
              <p:cNvPicPr/>
              <p:nvPr/>
            </p:nvPicPr>
            <p:blipFill>
              <a:blip r:embed="rId12"/>
              <a:stretch>
                <a:fillRect/>
              </a:stretch>
            </p:blipFill>
            <p:spPr>
              <a:xfrm>
                <a:off x="342720" y="1037520"/>
                <a:ext cx="17388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 name="Ink 7"/>
              <p14:cNvContentPartPr/>
              <p14:nvPr/>
            </p14:nvContentPartPr>
            <p14:xfrm>
              <a:off x="5062680" y="3675960"/>
              <a:ext cx="3222720" cy="39240"/>
            </p14:xfrm>
          </p:contentPart>
        </mc:Choice>
        <mc:Fallback xmlns="">
          <p:pic>
            <p:nvPicPr>
              <p:cNvPr id="8" name="Ink 7"/>
              <p:cNvPicPr/>
              <p:nvPr/>
            </p:nvPicPr>
            <p:blipFill>
              <a:blip r:embed="rId14"/>
              <a:stretch>
                <a:fillRect/>
              </a:stretch>
            </p:blipFill>
            <p:spPr>
              <a:xfrm>
                <a:off x="5046840" y="3612600"/>
                <a:ext cx="3254400"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9" name="Ink 8"/>
              <p14:cNvContentPartPr/>
              <p14:nvPr/>
            </p14:nvContentPartPr>
            <p14:xfrm>
              <a:off x="167760" y="1613880"/>
              <a:ext cx="300600" cy="97560"/>
            </p14:xfrm>
          </p:contentPart>
        </mc:Choice>
        <mc:Fallback xmlns="">
          <p:pic>
            <p:nvPicPr>
              <p:cNvPr id="9" name="Ink 8"/>
              <p:cNvPicPr/>
              <p:nvPr/>
            </p:nvPicPr>
            <p:blipFill>
              <a:blip r:embed="rId16"/>
              <a:stretch>
                <a:fillRect/>
              </a:stretch>
            </p:blipFill>
            <p:spPr>
              <a:xfrm>
                <a:off x="151920" y="1550160"/>
                <a:ext cx="332640" cy="225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0" name="Ink 9"/>
              <p14:cNvContentPartPr/>
              <p14:nvPr/>
            </p14:nvContentPartPr>
            <p14:xfrm>
              <a:off x="5853960" y="4104360"/>
              <a:ext cx="2437920" cy="45720"/>
            </p14:xfrm>
          </p:contentPart>
        </mc:Choice>
        <mc:Fallback xmlns="">
          <p:pic>
            <p:nvPicPr>
              <p:cNvPr id="10" name="Ink 9"/>
              <p:cNvPicPr/>
              <p:nvPr/>
            </p:nvPicPr>
            <p:blipFill>
              <a:blip r:embed="rId18"/>
              <a:stretch>
                <a:fillRect/>
              </a:stretch>
            </p:blipFill>
            <p:spPr>
              <a:xfrm>
                <a:off x="5838120" y="4041000"/>
                <a:ext cx="2469600" cy="1728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1" name="Ink 10"/>
              <p14:cNvContentPartPr/>
              <p14:nvPr/>
            </p14:nvContentPartPr>
            <p14:xfrm>
              <a:off x="345600" y="2120400"/>
              <a:ext cx="158400" cy="61920"/>
            </p14:xfrm>
          </p:contentPart>
        </mc:Choice>
        <mc:Fallback xmlns="">
          <p:pic>
            <p:nvPicPr>
              <p:cNvPr id="11" name="Ink 10"/>
              <p:cNvPicPr/>
              <p:nvPr/>
            </p:nvPicPr>
            <p:blipFill>
              <a:blip r:embed="rId20"/>
              <a:stretch>
                <a:fillRect/>
              </a:stretch>
            </p:blipFill>
            <p:spPr>
              <a:xfrm>
                <a:off x="329760" y="2057040"/>
                <a:ext cx="190080" cy="189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2" name="Ink 11"/>
              <p14:cNvContentPartPr/>
              <p14:nvPr/>
            </p14:nvContentPartPr>
            <p14:xfrm>
              <a:off x="5117760" y="4503960"/>
              <a:ext cx="1356480" cy="26280"/>
            </p14:xfrm>
          </p:contentPart>
        </mc:Choice>
        <mc:Fallback xmlns="">
          <p:pic>
            <p:nvPicPr>
              <p:cNvPr id="12" name="Ink 11"/>
              <p:cNvPicPr/>
              <p:nvPr/>
            </p:nvPicPr>
            <p:blipFill>
              <a:blip r:embed="rId22"/>
              <a:stretch>
                <a:fillRect/>
              </a:stretch>
            </p:blipFill>
            <p:spPr>
              <a:xfrm>
                <a:off x="5101920" y="4440240"/>
                <a:ext cx="1388160" cy="153360"/>
              </a:xfrm>
              <a:prstGeom prst="rect">
                <a:avLst/>
              </a:prstGeom>
            </p:spPr>
          </p:pic>
        </mc:Fallback>
      </mc:AlternateContent>
      <p:sp>
        <p:nvSpPr>
          <p:cNvPr id="15" name="Rectangle 14"/>
          <p:cNvSpPr/>
          <p:nvPr/>
        </p:nvSpPr>
        <p:spPr>
          <a:xfrm>
            <a:off x="2874528" y="970075"/>
            <a:ext cx="1955985" cy="26161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100" b="1" cap="none" spc="0" dirty="0">
                <a:ln/>
                <a:solidFill>
                  <a:schemeClr val="accent1"/>
                </a:solidFill>
                <a:effectLst/>
                <a:latin typeface="Segoe Print" panose="02000600000000000000" pitchFamily="2" charset="0"/>
              </a:rPr>
              <a:t>The soup smel</a:t>
            </a:r>
            <a:r>
              <a:rPr lang="en-US" sz="1100" b="1" dirty="0">
                <a:ln/>
                <a:solidFill>
                  <a:schemeClr val="accent1"/>
                </a:solidFill>
                <a:latin typeface="Segoe Print" panose="02000600000000000000" pitchFamily="2" charset="0"/>
              </a:rPr>
              <a:t>ls </a:t>
            </a:r>
            <a:r>
              <a:rPr lang="en-US" sz="1100" b="1" dirty="0">
                <a:ln/>
                <a:solidFill>
                  <a:schemeClr val="accent1"/>
                </a:solidFill>
                <a:effectLst>
                  <a:outerShdw blurRad="38100" dist="38100" dir="2700000" algn="tl">
                    <a:srgbClr val="000000">
                      <a:alpha val="43137"/>
                    </a:srgbClr>
                  </a:outerShdw>
                </a:effectLst>
                <a:latin typeface="Segoe Print" panose="02000600000000000000" pitchFamily="2" charset="0"/>
              </a:rPr>
              <a:t>delicious</a:t>
            </a:r>
            <a:r>
              <a:rPr lang="en-US" sz="1100" b="1" dirty="0">
                <a:ln/>
                <a:solidFill>
                  <a:schemeClr val="accent1"/>
                </a:solidFill>
                <a:latin typeface="Segoe Print" panose="02000600000000000000" pitchFamily="2" charset="0"/>
              </a:rPr>
              <a:t>.</a:t>
            </a:r>
            <a:endParaRPr lang="en-US" sz="1100" b="1" cap="none" spc="0" dirty="0">
              <a:ln/>
              <a:solidFill>
                <a:schemeClr val="accent1"/>
              </a:solidFill>
              <a:effectLst/>
              <a:latin typeface="Segoe Print" panose="02000600000000000000" pitchFamily="2" charset="0"/>
            </a:endParaRPr>
          </a:p>
        </p:txBody>
      </p:sp>
      <mc:AlternateContent xmlns:mc="http://schemas.openxmlformats.org/markup-compatibility/2006" xmlns:p14="http://schemas.microsoft.com/office/powerpoint/2010/main">
        <mc:Choice Requires="p14">
          <p:contentPart p14:bwMode="auto" r:id="rId23">
            <p14:nvContentPartPr>
              <p14:cNvPr id="16" name="Ink 15"/>
              <p14:cNvContentPartPr/>
              <p14:nvPr/>
            </p14:nvContentPartPr>
            <p14:xfrm>
              <a:off x="1220400" y="2526120"/>
              <a:ext cx="1317960" cy="20160"/>
            </p14:xfrm>
          </p:contentPart>
        </mc:Choice>
        <mc:Fallback xmlns="">
          <p:pic>
            <p:nvPicPr>
              <p:cNvPr id="16" name="Ink 15"/>
              <p:cNvPicPr/>
              <p:nvPr/>
            </p:nvPicPr>
            <p:blipFill>
              <a:blip r:embed="rId24"/>
              <a:stretch>
                <a:fillRect/>
              </a:stretch>
            </p:blipFill>
            <p:spPr>
              <a:xfrm>
                <a:off x="1204560" y="2462760"/>
                <a:ext cx="1349640" cy="1468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3" name="Ink 12"/>
              <p14:cNvContentPartPr/>
              <p14:nvPr/>
            </p14:nvContentPartPr>
            <p14:xfrm>
              <a:off x="725599" y="1368896"/>
              <a:ext cx="717550" cy="19050"/>
            </p14:xfrm>
          </p:contentPart>
        </mc:Choice>
        <mc:Fallback xmlns="">
          <p:pic>
            <p:nvPicPr>
              <p:cNvPr id="13" name="Ink 12"/>
              <p:cNvPicPr/>
              <p:nvPr/>
            </p:nvPicPr>
            <p:blipFill>
              <a:blip r:embed="rId26"/>
              <a:stretch>
                <a:fillRect/>
              </a:stretch>
            </p:blipFill>
            <p:spPr>
              <a:xfrm>
                <a:off x="709757" y="1305636"/>
                <a:ext cx="749233" cy="145571"/>
              </a:xfrm>
              <a:prstGeom prst="rect">
                <a:avLst/>
              </a:prstGeom>
            </p:spPr>
          </p:pic>
        </mc:Fallback>
      </mc:AlternateContent>
    </p:spTree>
    <p:extLst>
      <p:ext uri="{BB962C8B-B14F-4D97-AF65-F5344CB8AC3E}">
        <p14:creationId xmlns:p14="http://schemas.microsoft.com/office/powerpoint/2010/main" val="13762429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461"/>
        <p:cNvGrpSpPr/>
        <p:nvPr/>
      </p:nvGrpSpPr>
      <p:grpSpPr>
        <a:xfrm>
          <a:off x="0" y="0"/>
          <a:ext cx="0" cy="0"/>
          <a:chOff x="0" y="0"/>
          <a:chExt cx="0" cy="0"/>
        </a:xfrm>
      </p:grpSpPr>
      <p:sp>
        <p:nvSpPr>
          <p:cNvPr id="12464" name="Google Shape;12464;p39"/>
          <p:cNvSpPr/>
          <p:nvPr/>
        </p:nvSpPr>
        <p:spPr>
          <a:xfrm>
            <a:off x="13" y="4723191"/>
            <a:ext cx="9144189" cy="171483"/>
          </a:xfrm>
          <a:custGeom>
            <a:avLst/>
            <a:gdLst/>
            <a:ahLst/>
            <a:cxnLst/>
            <a:rect l="l" t="t" r="r" b="b"/>
            <a:pathLst>
              <a:path w="284644" h="5338" extrusionOk="0">
                <a:moveTo>
                  <a:pt x="0" y="1"/>
                </a:moveTo>
                <a:lnTo>
                  <a:pt x="0" y="5338"/>
                </a:lnTo>
                <a:lnTo>
                  <a:pt x="284643" y="5338"/>
                </a:lnTo>
                <a:lnTo>
                  <a:pt x="284643" y="1"/>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sp>
        <p:nvSpPr>
          <p:cNvPr id="12465" name="Google Shape;12465;p39"/>
          <p:cNvSpPr/>
          <p:nvPr/>
        </p:nvSpPr>
        <p:spPr>
          <a:xfrm>
            <a:off x="-481300" y="3412613"/>
            <a:ext cx="9144189" cy="128423"/>
          </a:xfrm>
          <a:custGeom>
            <a:avLst/>
            <a:gdLst/>
            <a:ahLst/>
            <a:cxnLst/>
            <a:rect l="l" t="t" r="r" b="b"/>
            <a:pathLst>
              <a:path w="284644" h="4191" extrusionOk="0">
                <a:moveTo>
                  <a:pt x="0" y="0"/>
                </a:moveTo>
                <a:lnTo>
                  <a:pt x="0" y="4191"/>
                </a:lnTo>
                <a:lnTo>
                  <a:pt x="284643" y="4191"/>
                </a:lnTo>
                <a:lnTo>
                  <a:pt x="284643" y="0"/>
                </a:lnTo>
                <a:close/>
              </a:path>
            </a:pathLst>
          </a:custGeom>
          <a:solidFill>
            <a:srgbClr val="FFFFFF">
              <a:alpha val="35250"/>
            </a:srgbClr>
          </a:solidFill>
          <a:ln>
            <a:noFill/>
          </a:ln>
        </p:spPr>
        <p:txBody>
          <a:bodyPr spcFirstLastPara="1" wrap="square" lIns="91425" tIns="91425" rIns="91425" bIns="91425" anchor="ctr" anchorCtr="0">
            <a:noAutofit/>
          </a:bodyPr>
          <a:lstStyle/>
          <a:p>
            <a:endParaRPr/>
          </a:p>
        </p:txBody>
      </p:sp>
      <p:grpSp>
        <p:nvGrpSpPr>
          <p:cNvPr id="12475" name="Google Shape;12475;p39"/>
          <p:cNvGrpSpPr/>
          <p:nvPr/>
        </p:nvGrpSpPr>
        <p:grpSpPr>
          <a:xfrm rot="175696">
            <a:off x="377484" y="4366805"/>
            <a:ext cx="389226" cy="409996"/>
            <a:chOff x="9310391" y="2486565"/>
            <a:chExt cx="261975" cy="275936"/>
          </a:xfrm>
        </p:grpSpPr>
        <p:sp>
          <p:nvSpPr>
            <p:cNvPr id="12476" name="Google Shape;12476;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77" name="Google Shape;12477;p39"/>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2478" name="Google Shape;12478;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endParaRPr/>
            </a:p>
          </p:txBody>
        </p:sp>
      </p:grpSp>
      <p:grpSp>
        <p:nvGrpSpPr>
          <p:cNvPr id="12479" name="Google Shape;12479;p39"/>
          <p:cNvGrpSpPr/>
          <p:nvPr/>
        </p:nvGrpSpPr>
        <p:grpSpPr>
          <a:xfrm rot="5400000">
            <a:off x="6500171" y="73995"/>
            <a:ext cx="388902" cy="409654"/>
            <a:chOff x="9310391" y="2486565"/>
            <a:chExt cx="261975" cy="275936"/>
          </a:xfrm>
        </p:grpSpPr>
        <p:sp>
          <p:nvSpPr>
            <p:cNvPr id="12480" name="Google Shape;12480;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81" name="Google Shape;12481;p39"/>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2482" name="Google Shape;12482;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endParaRPr/>
            </a:p>
          </p:txBody>
        </p:sp>
      </p:grpSp>
      <p:grpSp>
        <p:nvGrpSpPr>
          <p:cNvPr id="12483" name="Google Shape;12483;p39"/>
          <p:cNvGrpSpPr/>
          <p:nvPr/>
        </p:nvGrpSpPr>
        <p:grpSpPr>
          <a:xfrm rot="-919629">
            <a:off x="8523016" y="4407221"/>
            <a:ext cx="312490" cy="329170"/>
            <a:chOff x="9310391" y="2486565"/>
            <a:chExt cx="261975" cy="275936"/>
          </a:xfrm>
        </p:grpSpPr>
        <p:sp>
          <p:nvSpPr>
            <p:cNvPr id="12484" name="Google Shape;12484;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85" name="Google Shape;12485;p39"/>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2486" name="Google Shape;12486;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endParaRPr/>
            </a:p>
          </p:txBody>
        </p:sp>
      </p:grpSp>
      <p:grpSp>
        <p:nvGrpSpPr>
          <p:cNvPr id="12499" name="Google Shape;12499;p39"/>
          <p:cNvGrpSpPr/>
          <p:nvPr/>
        </p:nvGrpSpPr>
        <p:grpSpPr>
          <a:xfrm flipH="1">
            <a:off x="8077159" y="2659534"/>
            <a:ext cx="1015709" cy="890896"/>
            <a:chOff x="1246700" y="-52951"/>
            <a:chExt cx="794143" cy="696556"/>
          </a:xfrm>
        </p:grpSpPr>
        <p:sp>
          <p:nvSpPr>
            <p:cNvPr id="12500" name="Google Shape;12500;p39"/>
            <p:cNvSpPr/>
            <p:nvPr/>
          </p:nvSpPr>
          <p:spPr>
            <a:xfrm>
              <a:off x="1246700" y="-52951"/>
              <a:ext cx="794143" cy="696556"/>
            </a:xfrm>
            <a:custGeom>
              <a:avLst/>
              <a:gdLst/>
              <a:ahLst/>
              <a:cxnLst/>
              <a:rect l="l" t="t" r="r" b="b"/>
              <a:pathLst>
                <a:path w="11912" h="10449" extrusionOk="0">
                  <a:moveTo>
                    <a:pt x="7875" y="0"/>
                  </a:moveTo>
                  <a:cubicBezTo>
                    <a:pt x="7183" y="0"/>
                    <a:pt x="7281" y="2101"/>
                    <a:pt x="6181" y="2882"/>
                  </a:cubicBezTo>
                  <a:cubicBezTo>
                    <a:pt x="4970" y="3741"/>
                    <a:pt x="3814" y="3999"/>
                    <a:pt x="3689" y="5023"/>
                  </a:cubicBezTo>
                  <a:cubicBezTo>
                    <a:pt x="3564" y="6054"/>
                    <a:pt x="4705" y="6719"/>
                    <a:pt x="4705" y="6719"/>
                  </a:cubicBezTo>
                  <a:cubicBezTo>
                    <a:pt x="4705" y="6719"/>
                    <a:pt x="4063" y="6346"/>
                    <a:pt x="3400" y="6346"/>
                  </a:cubicBezTo>
                  <a:cubicBezTo>
                    <a:pt x="3029" y="6346"/>
                    <a:pt x="2651" y="6463"/>
                    <a:pt x="2376" y="6828"/>
                  </a:cubicBezTo>
                  <a:cubicBezTo>
                    <a:pt x="2274" y="6969"/>
                    <a:pt x="2196" y="7125"/>
                    <a:pt x="2134" y="7281"/>
                  </a:cubicBezTo>
                  <a:cubicBezTo>
                    <a:pt x="1955" y="7388"/>
                    <a:pt x="1776" y="7463"/>
                    <a:pt x="1586" y="7463"/>
                  </a:cubicBezTo>
                  <a:cubicBezTo>
                    <a:pt x="1568" y="7463"/>
                    <a:pt x="1550" y="7462"/>
                    <a:pt x="1532" y="7461"/>
                  </a:cubicBezTo>
                  <a:lnTo>
                    <a:pt x="1446" y="7438"/>
                  </a:lnTo>
                  <a:cubicBezTo>
                    <a:pt x="1290" y="7375"/>
                    <a:pt x="1118" y="7109"/>
                    <a:pt x="977" y="7016"/>
                  </a:cubicBezTo>
                  <a:cubicBezTo>
                    <a:pt x="858" y="6935"/>
                    <a:pt x="728" y="6891"/>
                    <a:pt x="604" y="6891"/>
                  </a:cubicBezTo>
                  <a:cubicBezTo>
                    <a:pt x="451" y="6891"/>
                    <a:pt x="307" y="6958"/>
                    <a:pt x="203" y="7109"/>
                  </a:cubicBezTo>
                  <a:cubicBezTo>
                    <a:pt x="0" y="7422"/>
                    <a:pt x="196" y="7766"/>
                    <a:pt x="508" y="7875"/>
                  </a:cubicBezTo>
                  <a:cubicBezTo>
                    <a:pt x="670" y="7936"/>
                    <a:pt x="840" y="7953"/>
                    <a:pt x="1012" y="7953"/>
                  </a:cubicBezTo>
                  <a:cubicBezTo>
                    <a:pt x="1214" y="7953"/>
                    <a:pt x="1419" y="7930"/>
                    <a:pt x="1618" y="7930"/>
                  </a:cubicBezTo>
                  <a:cubicBezTo>
                    <a:pt x="1696" y="7961"/>
                    <a:pt x="1774" y="8000"/>
                    <a:pt x="1837" y="8039"/>
                  </a:cubicBezTo>
                  <a:cubicBezTo>
                    <a:pt x="1938" y="8117"/>
                    <a:pt x="2001" y="8235"/>
                    <a:pt x="2048" y="8352"/>
                  </a:cubicBezTo>
                  <a:cubicBezTo>
                    <a:pt x="2212" y="9118"/>
                    <a:pt x="2899" y="9805"/>
                    <a:pt x="4306" y="9829"/>
                  </a:cubicBezTo>
                  <a:cubicBezTo>
                    <a:pt x="4443" y="9831"/>
                    <a:pt x="4576" y="9832"/>
                    <a:pt x="4705" y="9832"/>
                  </a:cubicBezTo>
                  <a:cubicBezTo>
                    <a:pt x="6831" y="9832"/>
                    <a:pt x="8018" y="9547"/>
                    <a:pt x="8018" y="9547"/>
                  </a:cubicBezTo>
                  <a:lnTo>
                    <a:pt x="8018" y="9547"/>
                  </a:lnTo>
                  <a:cubicBezTo>
                    <a:pt x="8018" y="9547"/>
                    <a:pt x="7244" y="9899"/>
                    <a:pt x="7658" y="10329"/>
                  </a:cubicBezTo>
                  <a:cubicBezTo>
                    <a:pt x="7738" y="10413"/>
                    <a:pt x="7806" y="10449"/>
                    <a:pt x="7868" y="10449"/>
                  </a:cubicBezTo>
                  <a:cubicBezTo>
                    <a:pt x="8122" y="10449"/>
                    <a:pt x="8277" y="9859"/>
                    <a:pt x="8729" y="9633"/>
                  </a:cubicBezTo>
                  <a:cubicBezTo>
                    <a:pt x="9284" y="9352"/>
                    <a:pt x="9628" y="9493"/>
                    <a:pt x="9823" y="9118"/>
                  </a:cubicBezTo>
                  <a:cubicBezTo>
                    <a:pt x="9846" y="9079"/>
                    <a:pt x="9862" y="9040"/>
                    <a:pt x="9870" y="9000"/>
                  </a:cubicBezTo>
                  <a:cubicBezTo>
                    <a:pt x="9989" y="8978"/>
                    <a:pt x="10111" y="8962"/>
                    <a:pt x="10222" y="8962"/>
                  </a:cubicBezTo>
                  <a:cubicBezTo>
                    <a:pt x="10454" y="8962"/>
                    <a:pt x="10641" y="9029"/>
                    <a:pt x="10667" y="9235"/>
                  </a:cubicBezTo>
                  <a:cubicBezTo>
                    <a:pt x="10667" y="9259"/>
                    <a:pt x="10686" y="9271"/>
                    <a:pt x="10706" y="9271"/>
                  </a:cubicBezTo>
                  <a:cubicBezTo>
                    <a:pt x="10731" y="9271"/>
                    <a:pt x="10757" y="9254"/>
                    <a:pt x="10753" y="9219"/>
                  </a:cubicBezTo>
                  <a:cubicBezTo>
                    <a:pt x="10722" y="9000"/>
                    <a:pt x="10518" y="8891"/>
                    <a:pt x="10300" y="8883"/>
                  </a:cubicBezTo>
                  <a:cubicBezTo>
                    <a:pt x="10175" y="8883"/>
                    <a:pt x="10026" y="8891"/>
                    <a:pt x="9893" y="8907"/>
                  </a:cubicBezTo>
                  <a:cubicBezTo>
                    <a:pt x="9901" y="8829"/>
                    <a:pt x="9893" y="8766"/>
                    <a:pt x="9862" y="8703"/>
                  </a:cubicBezTo>
                  <a:cubicBezTo>
                    <a:pt x="10051" y="8501"/>
                    <a:pt x="10296" y="8331"/>
                    <a:pt x="10539" y="8331"/>
                  </a:cubicBezTo>
                  <a:cubicBezTo>
                    <a:pt x="10587" y="8331"/>
                    <a:pt x="10635" y="8338"/>
                    <a:pt x="10683" y="8352"/>
                  </a:cubicBezTo>
                  <a:cubicBezTo>
                    <a:pt x="10686" y="8352"/>
                    <a:pt x="10688" y="8352"/>
                    <a:pt x="10691" y="8352"/>
                  </a:cubicBezTo>
                  <a:cubicBezTo>
                    <a:pt x="10749" y="8352"/>
                    <a:pt x="10781" y="8281"/>
                    <a:pt x="10722" y="8266"/>
                  </a:cubicBezTo>
                  <a:cubicBezTo>
                    <a:pt x="10661" y="8247"/>
                    <a:pt x="10601" y="8239"/>
                    <a:pt x="10540" y="8239"/>
                  </a:cubicBezTo>
                  <a:cubicBezTo>
                    <a:pt x="10273" y="8239"/>
                    <a:pt x="10013" y="8409"/>
                    <a:pt x="9815" y="8625"/>
                  </a:cubicBezTo>
                  <a:cubicBezTo>
                    <a:pt x="9773" y="8584"/>
                    <a:pt x="9718" y="8561"/>
                    <a:pt x="9655" y="8561"/>
                  </a:cubicBezTo>
                  <a:cubicBezTo>
                    <a:pt x="9612" y="8561"/>
                    <a:pt x="9566" y="8572"/>
                    <a:pt x="9518" y="8594"/>
                  </a:cubicBezTo>
                  <a:cubicBezTo>
                    <a:pt x="9518" y="8594"/>
                    <a:pt x="10378" y="7985"/>
                    <a:pt x="11112" y="5343"/>
                  </a:cubicBezTo>
                  <a:cubicBezTo>
                    <a:pt x="11796" y="2893"/>
                    <a:pt x="11911" y="1992"/>
                    <a:pt x="11382" y="1992"/>
                  </a:cubicBezTo>
                  <a:cubicBezTo>
                    <a:pt x="11343" y="1992"/>
                    <a:pt x="11300" y="1997"/>
                    <a:pt x="11253" y="2007"/>
                  </a:cubicBezTo>
                  <a:cubicBezTo>
                    <a:pt x="10573" y="2139"/>
                    <a:pt x="9581" y="3937"/>
                    <a:pt x="9581" y="3937"/>
                  </a:cubicBezTo>
                  <a:cubicBezTo>
                    <a:pt x="9581" y="3937"/>
                    <a:pt x="9081" y="577"/>
                    <a:pt x="8112" y="69"/>
                  </a:cubicBezTo>
                  <a:cubicBezTo>
                    <a:pt x="8023" y="22"/>
                    <a:pt x="7945" y="0"/>
                    <a:pt x="7875" y="0"/>
                  </a:cubicBezTo>
                  <a:close/>
                </a:path>
              </a:pathLst>
            </a:custGeom>
            <a:gradFill>
              <a:gsLst>
                <a:gs pos="0">
                  <a:schemeClr val="dk1"/>
                </a:gs>
                <a:gs pos="100000">
                  <a:schemeClr val="accent6"/>
                </a:gs>
              </a:gsLst>
              <a:lin ang="5400012" scaled="0"/>
            </a:gradFill>
            <a:ln>
              <a:noFill/>
            </a:ln>
          </p:spPr>
          <p:txBody>
            <a:bodyPr spcFirstLastPara="1" wrap="square" lIns="91425" tIns="91425" rIns="91425" bIns="91425" anchor="ctr" anchorCtr="0">
              <a:noAutofit/>
            </a:bodyPr>
            <a:lstStyle/>
            <a:p>
              <a:endParaRPr/>
            </a:p>
          </p:txBody>
        </p:sp>
        <p:sp>
          <p:nvSpPr>
            <p:cNvPr id="12501" name="Google Shape;12501;p39"/>
            <p:cNvSpPr/>
            <p:nvPr/>
          </p:nvSpPr>
          <p:spPr>
            <a:xfrm>
              <a:off x="1407172" y="-7754"/>
              <a:ext cx="455872" cy="589696"/>
            </a:xfrm>
            <a:custGeom>
              <a:avLst/>
              <a:gdLst/>
              <a:ahLst/>
              <a:cxnLst/>
              <a:rect l="l" t="t" r="r" b="b"/>
              <a:pathLst>
                <a:path w="6838" h="8846" extrusionOk="0">
                  <a:moveTo>
                    <a:pt x="6775" y="3673"/>
                  </a:moveTo>
                  <a:cubicBezTo>
                    <a:pt x="6838" y="4572"/>
                    <a:pt x="6814" y="5486"/>
                    <a:pt x="6760" y="6236"/>
                  </a:cubicBezTo>
                  <a:cubicBezTo>
                    <a:pt x="6720" y="5791"/>
                    <a:pt x="6635" y="5330"/>
                    <a:pt x="6517" y="4892"/>
                  </a:cubicBezTo>
                  <a:cubicBezTo>
                    <a:pt x="6502" y="4454"/>
                    <a:pt x="6619" y="4064"/>
                    <a:pt x="6775" y="3673"/>
                  </a:cubicBezTo>
                  <a:close/>
                  <a:moveTo>
                    <a:pt x="5259" y="875"/>
                  </a:moveTo>
                  <a:cubicBezTo>
                    <a:pt x="5267" y="985"/>
                    <a:pt x="5290" y="1094"/>
                    <a:pt x="5306" y="1196"/>
                  </a:cubicBezTo>
                  <a:cubicBezTo>
                    <a:pt x="5455" y="2016"/>
                    <a:pt x="5806" y="2759"/>
                    <a:pt x="6088" y="3532"/>
                  </a:cubicBezTo>
                  <a:cubicBezTo>
                    <a:pt x="6213" y="3876"/>
                    <a:pt x="6330" y="4220"/>
                    <a:pt x="6431" y="4579"/>
                  </a:cubicBezTo>
                  <a:cubicBezTo>
                    <a:pt x="6463" y="4189"/>
                    <a:pt x="6588" y="3814"/>
                    <a:pt x="6752" y="3446"/>
                  </a:cubicBezTo>
                  <a:cubicBezTo>
                    <a:pt x="6705" y="2868"/>
                    <a:pt x="6603" y="2298"/>
                    <a:pt x="6463" y="1782"/>
                  </a:cubicBezTo>
                  <a:cubicBezTo>
                    <a:pt x="5955" y="39"/>
                    <a:pt x="5759" y="0"/>
                    <a:pt x="5259" y="875"/>
                  </a:cubicBezTo>
                  <a:close/>
                  <a:moveTo>
                    <a:pt x="6580" y="5986"/>
                  </a:moveTo>
                  <a:cubicBezTo>
                    <a:pt x="6486" y="5251"/>
                    <a:pt x="6283" y="4517"/>
                    <a:pt x="6033" y="3829"/>
                  </a:cubicBezTo>
                  <a:cubicBezTo>
                    <a:pt x="5869" y="3610"/>
                    <a:pt x="5650" y="3423"/>
                    <a:pt x="5462" y="3274"/>
                  </a:cubicBezTo>
                  <a:cubicBezTo>
                    <a:pt x="5158" y="3032"/>
                    <a:pt x="4837" y="2805"/>
                    <a:pt x="4532" y="2563"/>
                  </a:cubicBezTo>
                  <a:cubicBezTo>
                    <a:pt x="4423" y="2485"/>
                    <a:pt x="4329" y="2399"/>
                    <a:pt x="4220" y="2313"/>
                  </a:cubicBezTo>
                  <a:cubicBezTo>
                    <a:pt x="4056" y="2454"/>
                    <a:pt x="3868" y="2587"/>
                    <a:pt x="3696" y="2704"/>
                  </a:cubicBezTo>
                  <a:cubicBezTo>
                    <a:pt x="3814" y="2946"/>
                    <a:pt x="3946" y="3188"/>
                    <a:pt x="4095" y="3415"/>
                  </a:cubicBezTo>
                  <a:cubicBezTo>
                    <a:pt x="4407" y="3892"/>
                    <a:pt x="4806" y="4267"/>
                    <a:pt x="5259" y="4603"/>
                  </a:cubicBezTo>
                  <a:cubicBezTo>
                    <a:pt x="5798" y="5009"/>
                    <a:pt x="6283" y="5431"/>
                    <a:pt x="6580" y="5986"/>
                  </a:cubicBezTo>
                  <a:close/>
                  <a:moveTo>
                    <a:pt x="5455" y="6252"/>
                  </a:moveTo>
                  <a:cubicBezTo>
                    <a:pt x="5814" y="6861"/>
                    <a:pt x="6127" y="7486"/>
                    <a:pt x="6291" y="8205"/>
                  </a:cubicBezTo>
                  <a:lnTo>
                    <a:pt x="6470" y="8096"/>
                  </a:lnTo>
                  <a:cubicBezTo>
                    <a:pt x="6635" y="7494"/>
                    <a:pt x="6666" y="6885"/>
                    <a:pt x="6619" y="6267"/>
                  </a:cubicBezTo>
                  <a:cubicBezTo>
                    <a:pt x="6306" y="5478"/>
                    <a:pt x="5611" y="5009"/>
                    <a:pt x="4947" y="4462"/>
                  </a:cubicBezTo>
                  <a:cubicBezTo>
                    <a:pt x="4368" y="3985"/>
                    <a:pt x="3970" y="3399"/>
                    <a:pt x="3649" y="2751"/>
                  </a:cubicBezTo>
                  <a:cubicBezTo>
                    <a:pt x="3626" y="2759"/>
                    <a:pt x="3610" y="2782"/>
                    <a:pt x="3587" y="2790"/>
                  </a:cubicBezTo>
                  <a:cubicBezTo>
                    <a:pt x="3774" y="3423"/>
                    <a:pt x="4079" y="4048"/>
                    <a:pt x="4446" y="4642"/>
                  </a:cubicBezTo>
                  <a:cubicBezTo>
                    <a:pt x="4728" y="5103"/>
                    <a:pt x="5040" y="5564"/>
                    <a:pt x="5330" y="6025"/>
                  </a:cubicBezTo>
                  <a:cubicBezTo>
                    <a:pt x="5376" y="6088"/>
                    <a:pt x="5423" y="6150"/>
                    <a:pt x="5462" y="6228"/>
                  </a:cubicBezTo>
                  <a:cubicBezTo>
                    <a:pt x="5455" y="6228"/>
                    <a:pt x="5455" y="6236"/>
                    <a:pt x="5455" y="6252"/>
                  </a:cubicBezTo>
                  <a:close/>
                  <a:moveTo>
                    <a:pt x="5728" y="3009"/>
                  </a:moveTo>
                  <a:cubicBezTo>
                    <a:pt x="5486" y="2384"/>
                    <a:pt x="5259" y="1727"/>
                    <a:pt x="5150" y="1071"/>
                  </a:cubicBezTo>
                  <a:cubicBezTo>
                    <a:pt x="5095" y="1180"/>
                    <a:pt x="5033" y="1290"/>
                    <a:pt x="4978" y="1399"/>
                  </a:cubicBezTo>
                  <a:cubicBezTo>
                    <a:pt x="4790" y="1743"/>
                    <a:pt x="4564" y="2016"/>
                    <a:pt x="4314" y="2243"/>
                  </a:cubicBezTo>
                  <a:cubicBezTo>
                    <a:pt x="4493" y="2407"/>
                    <a:pt x="4704" y="2563"/>
                    <a:pt x="4908" y="2720"/>
                  </a:cubicBezTo>
                  <a:cubicBezTo>
                    <a:pt x="5197" y="2938"/>
                    <a:pt x="5494" y="3149"/>
                    <a:pt x="5767" y="3392"/>
                  </a:cubicBezTo>
                  <a:cubicBezTo>
                    <a:pt x="5837" y="3454"/>
                    <a:pt x="5900" y="3524"/>
                    <a:pt x="5962" y="3587"/>
                  </a:cubicBezTo>
                  <a:close/>
                  <a:moveTo>
                    <a:pt x="3688" y="8135"/>
                  </a:moveTo>
                  <a:cubicBezTo>
                    <a:pt x="2657" y="8072"/>
                    <a:pt x="1563" y="8166"/>
                    <a:pt x="672" y="7674"/>
                  </a:cubicBezTo>
                  <a:cubicBezTo>
                    <a:pt x="477" y="7564"/>
                    <a:pt x="250" y="7424"/>
                    <a:pt x="8" y="7244"/>
                  </a:cubicBezTo>
                  <a:cubicBezTo>
                    <a:pt x="0" y="7986"/>
                    <a:pt x="414" y="8729"/>
                    <a:pt x="1414" y="8815"/>
                  </a:cubicBezTo>
                  <a:cubicBezTo>
                    <a:pt x="1688" y="8846"/>
                    <a:pt x="2110" y="8846"/>
                    <a:pt x="2579" y="8830"/>
                  </a:cubicBezTo>
                  <a:cubicBezTo>
                    <a:pt x="2813" y="8690"/>
                    <a:pt x="3032" y="8526"/>
                    <a:pt x="3267" y="8369"/>
                  </a:cubicBezTo>
                  <a:cubicBezTo>
                    <a:pt x="3384" y="8291"/>
                    <a:pt x="3532" y="8205"/>
                    <a:pt x="3688" y="8135"/>
                  </a:cubicBezTo>
                  <a:close/>
                  <a:moveTo>
                    <a:pt x="2766" y="8830"/>
                  </a:moveTo>
                  <a:cubicBezTo>
                    <a:pt x="3767" y="8799"/>
                    <a:pt x="4923" y="8713"/>
                    <a:pt x="5533" y="8658"/>
                  </a:cubicBezTo>
                  <a:cubicBezTo>
                    <a:pt x="5189" y="8416"/>
                    <a:pt x="4798" y="8291"/>
                    <a:pt x="4392" y="8213"/>
                  </a:cubicBezTo>
                  <a:cubicBezTo>
                    <a:pt x="4376" y="8221"/>
                    <a:pt x="4361" y="8221"/>
                    <a:pt x="4337" y="8213"/>
                  </a:cubicBezTo>
                  <a:cubicBezTo>
                    <a:pt x="4329" y="8197"/>
                    <a:pt x="4321" y="8197"/>
                    <a:pt x="4314" y="8190"/>
                  </a:cubicBezTo>
                  <a:cubicBezTo>
                    <a:pt x="4173" y="8174"/>
                    <a:pt x="4025" y="8151"/>
                    <a:pt x="3892" y="8143"/>
                  </a:cubicBezTo>
                  <a:cubicBezTo>
                    <a:pt x="3532" y="8221"/>
                    <a:pt x="3157" y="8541"/>
                    <a:pt x="2915" y="8721"/>
                  </a:cubicBezTo>
                  <a:cubicBezTo>
                    <a:pt x="2868" y="8760"/>
                    <a:pt x="2813" y="8799"/>
                    <a:pt x="2766" y="8830"/>
                  </a:cubicBezTo>
                  <a:close/>
                  <a:moveTo>
                    <a:pt x="3618" y="7986"/>
                  </a:moveTo>
                  <a:cubicBezTo>
                    <a:pt x="4392" y="8033"/>
                    <a:pt x="5142" y="8151"/>
                    <a:pt x="5744" y="8643"/>
                  </a:cubicBezTo>
                  <a:cubicBezTo>
                    <a:pt x="5861" y="8635"/>
                    <a:pt x="5939" y="8619"/>
                    <a:pt x="5939" y="8619"/>
                  </a:cubicBezTo>
                  <a:lnTo>
                    <a:pt x="6095" y="8330"/>
                  </a:lnTo>
                  <a:cubicBezTo>
                    <a:pt x="6080" y="8299"/>
                    <a:pt x="3970" y="6775"/>
                    <a:pt x="2368" y="6353"/>
                  </a:cubicBezTo>
                  <a:cubicBezTo>
                    <a:pt x="2008" y="6259"/>
                    <a:pt x="1704" y="6197"/>
                    <a:pt x="1438" y="6173"/>
                  </a:cubicBezTo>
                  <a:cubicBezTo>
                    <a:pt x="1446" y="6181"/>
                    <a:pt x="1446" y="6189"/>
                    <a:pt x="1461" y="6197"/>
                  </a:cubicBezTo>
                  <a:cubicBezTo>
                    <a:pt x="1711" y="6580"/>
                    <a:pt x="1993" y="6931"/>
                    <a:pt x="2329" y="7244"/>
                  </a:cubicBezTo>
                  <a:cubicBezTo>
                    <a:pt x="2688" y="7580"/>
                    <a:pt x="3102" y="7940"/>
                    <a:pt x="3610" y="7971"/>
                  </a:cubicBezTo>
                  <a:cubicBezTo>
                    <a:pt x="3610" y="7979"/>
                    <a:pt x="3618" y="7979"/>
                    <a:pt x="3618" y="7986"/>
                  </a:cubicBezTo>
                  <a:close/>
                  <a:moveTo>
                    <a:pt x="24" y="6978"/>
                  </a:moveTo>
                  <a:cubicBezTo>
                    <a:pt x="24" y="7010"/>
                    <a:pt x="8" y="7033"/>
                    <a:pt x="8" y="7057"/>
                  </a:cubicBezTo>
                  <a:cubicBezTo>
                    <a:pt x="414" y="7393"/>
                    <a:pt x="867" y="7666"/>
                    <a:pt x="1368" y="7783"/>
                  </a:cubicBezTo>
                  <a:cubicBezTo>
                    <a:pt x="1946" y="7916"/>
                    <a:pt x="2563" y="7940"/>
                    <a:pt x="3165" y="7955"/>
                  </a:cubicBezTo>
                  <a:cubicBezTo>
                    <a:pt x="2915" y="7861"/>
                    <a:pt x="2680" y="7682"/>
                    <a:pt x="2462" y="7510"/>
                  </a:cubicBezTo>
                  <a:cubicBezTo>
                    <a:pt x="2110" y="7205"/>
                    <a:pt x="1790" y="6861"/>
                    <a:pt x="1516" y="6478"/>
                  </a:cubicBezTo>
                  <a:cubicBezTo>
                    <a:pt x="1438" y="6377"/>
                    <a:pt x="1368" y="6267"/>
                    <a:pt x="1297" y="6158"/>
                  </a:cubicBezTo>
                  <a:cubicBezTo>
                    <a:pt x="469" y="6103"/>
                    <a:pt x="117" y="6377"/>
                    <a:pt x="24" y="6978"/>
                  </a:cubicBezTo>
                  <a:close/>
                  <a:moveTo>
                    <a:pt x="4822" y="5525"/>
                  </a:moveTo>
                  <a:cubicBezTo>
                    <a:pt x="4532" y="5087"/>
                    <a:pt x="4251" y="4657"/>
                    <a:pt x="4001" y="4196"/>
                  </a:cubicBezTo>
                  <a:cubicBezTo>
                    <a:pt x="3751" y="3767"/>
                    <a:pt x="3571" y="3321"/>
                    <a:pt x="3431" y="2868"/>
                  </a:cubicBezTo>
                  <a:cubicBezTo>
                    <a:pt x="2930" y="3173"/>
                    <a:pt x="2462" y="3423"/>
                    <a:pt x="2212" y="3814"/>
                  </a:cubicBezTo>
                  <a:cubicBezTo>
                    <a:pt x="2180" y="3860"/>
                    <a:pt x="2149" y="3915"/>
                    <a:pt x="2133" y="3954"/>
                  </a:cubicBezTo>
                  <a:cubicBezTo>
                    <a:pt x="2438" y="4275"/>
                    <a:pt x="2766" y="4556"/>
                    <a:pt x="3157" y="4783"/>
                  </a:cubicBezTo>
                  <a:cubicBezTo>
                    <a:pt x="3579" y="5025"/>
                    <a:pt x="4056" y="5103"/>
                    <a:pt x="4486" y="5322"/>
                  </a:cubicBezTo>
                  <a:cubicBezTo>
                    <a:pt x="4603" y="5376"/>
                    <a:pt x="4720" y="5447"/>
                    <a:pt x="4822" y="5525"/>
                  </a:cubicBezTo>
                  <a:close/>
                  <a:moveTo>
                    <a:pt x="2094" y="4040"/>
                  </a:moveTo>
                  <a:cubicBezTo>
                    <a:pt x="1774" y="4822"/>
                    <a:pt x="2282" y="5720"/>
                    <a:pt x="3032" y="6111"/>
                  </a:cubicBezTo>
                  <a:cubicBezTo>
                    <a:pt x="3728" y="6470"/>
                    <a:pt x="5533" y="7682"/>
                    <a:pt x="6111" y="8072"/>
                  </a:cubicBezTo>
                  <a:cubicBezTo>
                    <a:pt x="5884" y="7236"/>
                    <a:pt x="5455" y="6502"/>
                    <a:pt x="4993" y="5783"/>
                  </a:cubicBezTo>
                  <a:cubicBezTo>
                    <a:pt x="4783" y="5572"/>
                    <a:pt x="4525" y="5408"/>
                    <a:pt x="4235" y="5298"/>
                  </a:cubicBezTo>
                  <a:cubicBezTo>
                    <a:pt x="3790" y="5126"/>
                    <a:pt x="3352" y="5025"/>
                    <a:pt x="2954" y="4767"/>
                  </a:cubicBezTo>
                  <a:cubicBezTo>
                    <a:pt x="2634" y="4556"/>
                    <a:pt x="2344" y="4314"/>
                    <a:pt x="2094" y="4040"/>
                  </a:cubicBezTo>
                  <a:close/>
                </a:path>
              </a:pathLst>
            </a:custGeom>
            <a:gradFill>
              <a:gsLst>
                <a:gs pos="0">
                  <a:schemeClr val="accent1"/>
                </a:gs>
                <a:gs pos="100000">
                  <a:schemeClr val="lt1"/>
                </a:gs>
              </a:gsLst>
              <a:lin ang="5400012" scaled="0"/>
            </a:gradFill>
            <a:ln>
              <a:noFill/>
            </a:ln>
          </p:spPr>
          <p:txBody>
            <a:bodyPr spcFirstLastPara="1" wrap="square" lIns="91425" tIns="91425" rIns="91425" bIns="91425" anchor="ctr" anchorCtr="0">
              <a:noAutofit/>
            </a:bodyPr>
            <a:lstStyle/>
            <a:p>
              <a:endParaRPr/>
            </a:p>
          </p:txBody>
        </p:sp>
        <p:sp>
          <p:nvSpPr>
            <p:cNvPr id="12502" name="Google Shape;12502;p39"/>
            <p:cNvSpPr/>
            <p:nvPr/>
          </p:nvSpPr>
          <p:spPr>
            <a:xfrm>
              <a:off x="1868184" y="115171"/>
              <a:ext cx="145935" cy="389176"/>
            </a:xfrm>
            <a:custGeom>
              <a:avLst/>
              <a:gdLst/>
              <a:ahLst/>
              <a:cxnLst/>
              <a:rect l="l" t="t" r="r" b="b"/>
              <a:pathLst>
                <a:path w="2189" h="5838" extrusionOk="0">
                  <a:moveTo>
                    <a:pt x="524" y="2290"/>
                  </a:moveTo>
                  <a:cubicBezTo>
                    <a:pt x="509" y="2079"/>
                    <a:pt x="509" y="1868"/>
                    <a:pt x="524" y="1649"/>
                  </a:cubicBezTo>
                  <a:cubicBezTo>
                    <a:pt x="884" y="1032"/>
                    <a:pt x="1548" y="0"/>
                    <a:pt x="1861" y="47"/>
                  </a:cubicBezTo>
                  <a:lnTo>
                    <a:pt x="1861" y="47"/>
                  </a:lnTo>
                  <a:cubicBezTo>
                    <a:pt x="1618" y="571"/>
                    <a:pt x="1251" y="1055"/>
                    <a:pt x="1040" y="1602"/>
                  </a:cubicBezTo>
                  <a:cubicBezTo>
                    <a:pt x="821" y="2126"/>
                    <a:pt x="704" y="2673"/>
                    <a:pt x="618" y="3228"/>
                  </a:cubicBezTo>
                  <a:cubicBezTo>
                    <a:pt x="579" y="2923"/>
                    <a:pt x="532" y="2610"/>
                    <a:pt x="524" y="2290"/>
                  </a:cubicBezTo>
                  <a:close/>
                  <a:moveTo>
                    <a:pt x="1" y="5838"/>
                  </a:moveTo>
                  <a:cubicBezTo>
                    <a:pt x="1" y="5838"/>
                    <a:pt x="149" y="5658"/>
                    <a:pt x="352" y="5291"/>
                  </a:cubicBezTo>
                  <a:cubicBezTo>
                    <a:pt x="446" y="4728"/>
                    <a:pt x="501" y="4158"/>
                    <a:pt x="571" y="3595"/>
                  </a:cubicBezTo>
                  <a:cubicBezTo>
                    <a:pt x="532" y="3134"/>
                    <a:pt x="446" y="2681"/>
                    <a:pt x="423" y="2227"/>
                  </a:cubicBezTo>
                  <a:cubicBezTo>
                    <a:pt x="415" y="2087"/>
                    <a:pt x="415" y="1954"/>
                    <a:pt x="423" y="1821"/>
                  </a:cubicBezTo>
                  <a:cubicBezTo>
                    <a:pt x="329" y="1993"/>
                    <a:pt x="274" y="2087"/>
                    <a:pt x="274" y="2087"/>
                  </a:cubicBezTo>
                  <a:cubicBezTo>
                    <a:pt x="274" y="2087"/>
                    <a:pt x="181" y="4439"/>
                    <a:pt x="1" y="5838"/>
                  </a:cubicBezTo>
                  <a:close/>
                  <a:moveTo>
                    <a:pt x="1548" y="2204"/>
                  </a:moveTo>
                  <a:cubicBezTo>
                    <a:pt x="1939" y="907"/>
                    <a:pt x="2189" y="282"/>
                    <a:pt x="1986" y="94"/>
                  </a:cubicBezTo>
                  <a:cubicBezTo>
                    <a:pt x="1829" y="446"/>
                    <a:pt x="1634" y="782"/>
                    <a:pt x="1439" y="1133"/>
                  </a:cubicBezTo>
                  <a:cubicBezTo>
                    <a:pt x="1134" y="1680"/>
                    <a:pt x="962" y="2259"/>
                    <a:pt x="853" y="2853"/>
                  </a:cubicBezTo>
                  <a:cubicBezTo>
                    <a:pt x="993" y="2665"/>
                    <a:pt x="1157" y="2501"/>
                    <a:pt x="1321" y="2376"/>
                  </a:cubicBezTo>
                  <a:cubicBezTo>
                    <a:pt x="1368" y="2337"/>
                    <a:pt x="1462" y="2274"/>
                    <a:pt x="1548" y="2204"/>
                  </a:cubicBezTo>
                  <a:close/>
                  <a:moveTo>
                    <a:pt x="806" y="3087"/>
                  </a:moveTo>
                  <a:cubicBezTo>
                    <a:pt x="704" y="3681"/>
                    <a:pt x="649" y="4298"/>
                    <a:pt x="563" y="4900"/>
                  </a:cubicBezTo>
                  <a:cubicBezTo>
                    <a:pt x="814" y="4408"/>
                    <a:pt x="1110" y="3720"/>
                    <a:pt x="1353" y="2853"/>
                  </a:cubicBezTo>
                  <a:cubicBezTo>
                    <a:pt x="1400" y="2673"/>
                    <a:pt x="1447" y="2501"/>
                    <a:pt x="1501" y="2345"/>
                  </a:cubicBezTo>
                  <a:cubicBezTo>
                    <a:pt x="1236" y="2548"/>
                    <a:pt x="939" y="2782"/>
                    <a:pt x="806" y="3087"/>
                  </a:cubicBezTo>
                  <a:close/>
                </a:path>
              </a:pathLst>
            </a:custGeom>
            <a:gradFill>
              <a:gsLst>
                <a:gs pos="0">
                  <a:schemeClr val="accent1"/>
                </a:gs>
                <a:gs pos="100000">
                  <a:schemeClr val="lt1"/>
                </a:gs>
              </a:gsLst>
              <a:lin ang="5400012" scaled="0"/>
            </a:gradFill>
            <a:ln>
              <a:noFill/>
            </a:ln>
          </p:spPr>
          <p:txBody>
            <a:bodyPr spcFirstLastPara="1" wrap="square" lIns="91425" tIns="91425" rIns="91425" bIns="91425" anchor="ctr" anchorCtr="0">
              <a:noAutofit/>
            </a:bodyPr>
            <a:lstStyle/>
            <a:p>
              <a:endParaRPr/>
            </a:p>
          </p:txBody>
        </p:sp>
        <p:sp>
          <p:nvSpPr>
            <p:cNvPr id="12503" name="Google Shape;12503;p39"/>
            <p:cNvSpPr/>
            <p:nvPr/>
          </p:nvSpPr>
          <p:spPr>
            <a:xfrm>
              <a:off x="1608977" y="331556"/>
              <a:ext cx="21067" cy="15599"/>
            </a:xfrm>
            <a:custGeom>
              <a:avLst/>
              <a:gdLst/>
              <a:ahLst/>
              <a:cxnLst/>
              <a:rect l="l" t="t" r="r" b="b"/>
              <a:pathLst>
                <a:path w="316" h="234" extrusionOk="0">
                  <a:moveTo>
                    <a:pt x="144" y="0"/>
                  </a:moveTo>
                  <a:cubicBezTo>
                    <a:pt x="69" y="0"/>
                    <a:pt x="1" y="92"/>
                    <a:pt x="75" y="154"/>
                  </a:cubicBezTo>
                  <a:lnTo>
                    <a:pt x="130" y="208"/>
                  </a:lnTo>
                  <a:cubicBezTo>
                    <a:pt x="148" y="226"/>
                    <a:pt x="167" y="233"/>
                    <a:pt x="187" y="233"/>
                  </a:cubicBezTo>
                  <a:cubicBezTo>
                    <a:pt x="254" y="233"/>
                    <a:pt x="316" y="144"/>
                    <a:pt x="255" y="83"/>
                  </a:cubicBezTo>
                  <a:lnTo>
                    <a:pt x="200" y="21"/>
                  </a:lnTo>
                  <a:cubicBezTo>
                    <a:pt x="183" y="6"/>
                    <a:pt x="163" y="0"/>
                    <a:pt x="14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4" name="Google Shape;12504;p39"/>
            <p:cNvSpPr/>
            <p:nvPr/>
          </p:nvSpPr>
          <p:spPr>
            <a:xfrm>
              <a:off x="1792116" y="400084"/>
              <a:ext cx="15734" cy="12066"/>
            </a:xfrm>
            <a:custGeom>
              <a:avLst/>
              <a:gdLst/>
              <a:ahLst/>
              <a:cxnLst/>
              <a:rect l="l" t="t" r="r" b="b"/>
              <a:pathLst>
                <a:path w="236" h="181" extrusionOk="0">
                  <a:moveTo>
                    <a:pt x="118" y="1"/>
                  </a:moveTo>
                  <a:cubicBezTo>
                    <a:pt x="1" y="1"/>
                    <a:pt x="1"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5" name="Google Shape;12505;p39"/>
            <p:cNvSpPr/>
            <p:nvPr/>
          </p:nvSpPr>
          <p:spPr>
            <a:xfrm>
              <a:off x="1640045" y="245362"/>
              <a:ext cx="16734" cy="11533"/>
            </a:xfrm>
            <a:custGeom>
              <a:avLst/>
              <a:gdLst/>
              <a:ahLst/>
              <a:cxnLst/>
              <a:rect l="l" t="t" r="r" b="b"/>
              <a:pathLst>
                <a:path w="251" h="173" extrusionOk="0">
                  <a:moveTo>
                    <a:pt x="102" y="1"/>
                  </a:moveTo>
                  <a:cubicBezTo>
                    <a:pt x="0" y="1"/>
                    <a:pt x="0" y="173"/>
                    <a:pt x="102" y="173"/>
                  </a:cubicBezTo>
                  <a:lnTo>
                    <a:pt x="133" y="173"/>
                  </a:lnTo>
                  <a:cubicBezTo>
                    <a:pt x="250" y="173"/>
                    <a:pt x="250" y="1"/>
                    <a:pt x="1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6" name="Google Shape;12506;p39"/>
            <p:cNvSpPr/>
            <p:nvPr/>
          </p:nvSpPr>
          <p:spPr>
            <a:xfrm>
              <a:off x="1770782" y="233429"/>
              <a:ext cx="15667" cy="11999"/>
            </a:xfrm>
            <a:custGeom>
              <a:avLst/>
              <a:gdLst/>
              <a:ahLst/>
              <a:cxnLst/>
              <a:rect l="l" t="t" r="r" b="b"/>
              <a:pathLst>
                <a:path w="235" h="180" extrusionOk="0">
                  <a:moveTo>
                    <a:pt x="118" y="0"/>
                  </a:moveTo>
                  <a:cubicBezTo>
                    <a:pt x="1" y="0"/>
                    <a:pt x="1" y="180"/>
                    <a:pt x="118" y="180"/>
                  </a:cubicBezTo>
                  <a:cubicBezTo>
                    <a:pt x="235" y="180"/>
                    <a:pt x="235" y="0"/>
                    <a:pt x="11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7" name="Google Shape;12507;p39"/>
            <p:cNvSpPr/>
            <p:nvPr/>
          </p:nvSpPr>
          <p:spPr>
            <a:xfrm>
              <a:off x="1739514" y="113571"/>
              <a:ext cx="15734" cy="12066"/>
            </a:xfrm>
            <a:custGeom>
              <a:avLst/>
              <a:gdLst/>
              <a:ahLst/>
              <a:cxnLst/>
              <a:rect l="l" t="t" r="r" b="b"/>
              <a:pathLst>
                <a:path w="236" h="181" extrusionOk="0">
                  <a:moveTo>
                    <a:pt x="118" y="1"/>
                  </a:moveTo>
                  <a:cubicBezTo>
                    <a:pt x="3" y="1"/>
                    <a:pt x="1" y="181"/>
                    <a:pt x="111" y="181"/>
                  </a:cubicBezTo>
                  <a:cubicBezTo>
                    <a:pt x="113" y="181"/>
                    <a:pt x="116"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8" name="Google Shape;12508;p39"/>
            <p:cNvSpPr/>
            <p:nvPr/>
          </p:nvSpPr>
          <p:spPr>
            <a:xfrm>
              <a:off x="1804116" y="100039"/>
              <a:ext cx="15734" cy="12066"/>
            </a:xfrm>
            <a:custGeom>
              <a:avLst/>
              <a:gdLst/>
              <a:ahLst/>
              <a:cxnLst/>
              <a:rect l="l" t="t" r="r" b="b"/>
              <a:pathLst>
                <a:path w="236" h="181" extrusionOk="0">
                  <a:moveTo>
                    <a:pt x="118" y="1"/>
                  </a:moveTo>
                  <a:cubicBezTo>
                    <a:pt x="1" y="1"/>
                    <a:pt x="1" y="173"/>
                    <a:pt x="118" y="180"/>
                  </a:cubicBezTo>
                  <a:cubicBezTo>
                    <a:pt x="235" y="180"/>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9" name="Google Shape;12509;p39"/>
            <p:cNvSpPr/>
            <p:nvPr/>
          </p:nvSpPr>
          <p:spPr>
            <a:xfrm>
              <a:off x="1951053" y="227696"/>
              <a:ext cx="15667" cy="11999"/>
            </a:xfrm>
            <a:custGeom>
              <a:avLst/>
              <a:gdLst/>
              <a:ahLst/>
              <a:cxnLst/>
              <a:rect l="l" t="t" r="r" b="b"/>
              <a:pathLst>
                <a:path w="235" h="180" extrusionOk="0">
                  <a:moveTo>
                    <a:pt x="118" y="0"/>
                  </a:moveTo>
                  <a:cubicBezTo>
                    <a:pt x="0" y="0"/>
                    <a:pt x="0" y="180"/>
                    <a:pt x="118" y="180"/>
                  </a:cubicBezTo>
                  <a:cubicBezTo>
                    <a:pt x="235" y="180"/>
                    <a:pt x="235" y="0"/>
                    <a:pt x="11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0" name="Google Shape;12510;p39"/>
            <p:cNvSpPr/>
            <p:nvPr/>
          </p:nvSpPr>
          <p:spPr>
            <a:xfrm>
              <a:off x="1627511" y="478212"/>
              <a:ext cx="15734" cy="12066"/>
            </a:xfrm>
            <a:custGeom>
              <a:avLst/>
              <a:gdLst/>
              <a:ahLst/>
              <a:cxnLst/>
              <a:rect l="l" t="t" r="r" b="b"/>
              <a:pathLst>
                <a:path w="236" h="181" extrusionOk="0">
                  <a:moveTo>
                    <a:pt x="118" y="1"/>
                  </a:moveTo>
                  <a:cubicBezTo>
                    <a:pt x="1" y="1"/>
                    <a:pt x="8"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1" name="Google Shape;12511;p39"/>
            <p:cNvSpPr/>
            <p:nvPr/>
          </p:nvSpPr>
          <p:spPr>
            <a:xfrm>
              <a:off x="1502508" y="453081"/>
              <a:ext cx="11533" cy="13866"/>
            </a:xfrm>
            <a:custGeom>
              <a:avLst/>
              <a:gdLst/>
              <a:ahLst/>
              <a:cxnLst/>
              <a:rect l="l" t="t" r="r" b="b"/>
              <a:pathLst>
                <a:path w="173" h="208" extrusionOk="0">
                  <a:moveTo>
                    <a:pt x="86" y="1"/>
                  </a:moveTo>
                  <a:cubicBezTo>
                    <a:pt x="43" y="1"/>
                    <a:pt x="0" y="30"/>
                    <a:pt x="0" y="89"/>
                  </a:cubicBezTo>
                  <a:lnTo>
                    <a:pt x="0" y="120"/>
                  </a:lnTo>
                  <a:cubicBezTo>
                    <a:pt x="0" y="179"/>
                    <a:pt x="43" y="208"/>
                    <a:pt x="86" y="208"/>
                  </a:cubicBezTo>
                  <a:cubicBezTo>
                    <a:pt x="129" y="208"/>
                    <a:pt x="172" y="179"/>
                    <a:pt x="172" y="120"/>
                  </a:cubicBezTo>
                  <a:lnTo>
                    <a:pt x="172" y="89"/>
                  </a:lnTo>
                  <a:cubicBezTo>
                    <a:pt x="172" y="30"/>
                    <a:pt x="129" y="1"/>
                    <a:pt x="8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2" name="Google Shape;12512;p39"/>
            <p:cNvSpPr/>
            <p:nvPr/>
          </p:nvSpPr>
          <p:spPr>
            <a:xfrm>
              <a:off x="1506108" y="547008"/>
              <a:ext cx="17800" cy="11533"/>
            </a:xfrm>
            <a:custGeom>
              <a:avLst/>
              <a:gdLst/>
              <a:ahLst/>
              <a:cxnLst/>
              <a:rect l="l" t="t" r="r" b="b"/>
              <a:pathLst>
                <a:path w="267" h="173" extrusionOk="0">
                  <a:moveTo>
                    <a:pt x="118" y="0"/>
                  </a:moveTo>
                  <a:cubicBezTo>
                    <a:pt x="1" y="0"/>
                    <a:pt x="1" y="172"/>
                    <a:pt x="118" y="172"/>
                  </a:cubicBezTo>
                  <a:lnTo>
                    <a:pt x="149" y="172"/>
                  </a:lnTo>
                  <a:cubicBezTo>
                    <a:pt x="267" y="172"/>
                    <a:pt x="267" y="0"/>
                    <a:pt x="14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3" name="Google Shape;12513;p39"/>
            <p:cNvSpPr/>
            <p:nvPr/>
          </p:nvSpPr>
          <p:spPr>
            <a:xfrm>
              <a:off x="1682713" y="564206"/>
              <a:ext cx="15200" cy="12066"/>
            </a:xfrm>
            <a:custGeom>
              <a:avLst/>
              <a:gdLst/>
              <a:ahLst/>
              <a:cxnLst/>
              <a:rect l="l" t="t" r="r" b="b"/>
              <a:pathLst>
                <a:path w="228" h="181" extrusionOk="0">
                  <a:moveTo>
                    <a:pt x="110" y="0"/>
                  </a:moveTo>
                  <a:cubicBezTo>
                    <a:pt x="3" y="0"/>
                    <a:pt x="1" y="180"/>
                    <a:pt x="104" y="180"/>
                  </a:cubicBezTo>
                  <a:cubicBezTo>
                    <a:pt x="106" y="180"/>
                    <a:pt x="108" y="180"/>
                    <a:pt x="110" y="180"/>
                  </a:cubicBezTo>
                  <a:cubicBezTo>
                    <a:pt x="228" y="180"/>
                    <a:pt x="228" y="0"/>
                    <a:pt x="11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pic>
        <p:nvPicPr>
          <p:cNvPr id="12514" name="Google Shape;12514;p39"/>
          <p:cNvPicPr preferRelativeResize="0"/>
          <p:nvPr/>
        </p:nvPicPr>
        <p:blipFill>
          <a:blip r:embed="rId3">
            <a:alphaModFix amt="70000"/>
          </a:blip>
          <a:stretch>
            <a:fillRect/>
          </a:stretch>
        </p:blipFill>
        <p:spPr>
          <a:xfrm>
            <a:off x="8079825" y="2267900"/>
            <a:ext cx="1198874" cy="1198874"/>
          </a:xfrm>
          <a:prstGeom prst="rect">
            <a:avLst/>
          </a:prstGeom>
          <a:noFill/>
          <a:ln>
            <a:noFill/>
          </a:ln>
        </p:spPr>
      </p:pic>
      <p:pic>
        <p:nvPicPr>
          <p:cNvPr id="12515" name="Google Shape;12515;p39"/>
          <p:cNvPicPr preferRelativeResize="0"/>
          <p:nvPr/>
        </p:nvPicPr>
        <p:blipFill>
          <a:blip r:embed="rId4">
            <a:alphaModFix amt="70000"/>
          </a:blip>
          <a:stretch>
            <a:fillRect/>
          </a:stretch>
        </p:blipFill>
        <p:spPr>
          <a:xfrm>
            <a:off x="66176" y="4086546"/>
            <a:ext cx="827723" cy="780085"/>
          </a:xfrm>
          <a:prstGeom prst="rect">
            <a:avLst/>
          </a:prstGeom>
          <a:noFill/>
          <a:ln>
            <a:noFill/>
          </a:ln>
        </p:spPr>
      </p:pic>
      <p:sp>
        <p:nvSpPr>
          <p:cNvPr id="37" name="Rectangle 36"/>
          <p:cNvSpPr/>
          <p:nvPr/>
        </p:nvSpPr>
        <p:spPr>
          <a:xfrm>
            <a:off x="238373" y="49720"/>
            <a:ext cx="1628847" cy="471893"/>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algn="ctr"/>
            <a:r>
              <a:rPr lang="en-US" sz="2400" b="1" dirty="0">
                <a:ln w="12700">
                  <a:solidFill>
                    <a:srgbClr val="63C6E0">
                      <a:lumMod val="50000"/>
                    </a:srgbClr>
                  </a:solidFill>
                  <a:prstDash val="solid"/>
                </a:ln>
                <a:pattFill prst="narHorz">
                  <a:fgClr>
                    <a:srgbClr val="63C6E0"/>
                  </a:fgClr>
                  <a:bgClr>
                    <a:srgbClr val="63C6E0">
                      <a:lumMod val="40000"/>
                      <a:lumOff val="60000"/>
                    </a:srgbClr>
                  </a:bgClr>
                </a:pattFill>
                <a:effectLst>
                  <a:innerShdw blurRad="177800">
                    <a:srgbClr val="63C6E0">
                      <a:lumMod val="50000"/>
                    </a:srgbClr>
                  </a:innerShdw>
                </a:effectLst>
              </a:rPr>
              <a:t>Feedback</a:t>
            </a:r>
          </a:p>
        </p:txBody>
      </p:sp>
      <p:pic>
        <p:nvPicPr>
          <p:cNvPr id="2" name="Picture 1"/>
          <p:cNvPicPr>
            <a:picLocks noChangeAspect="1"/>
          </p:cNvPicPr>
          <p:nvPr/>
        </p:nvPicPr>
        <p:blipFill>
          <a:blip r:embed="rId5"/>
          <a:stretch>
            <a:fillRect/>
          </a:stretch>
        </p:blipFill>
        <p:spPr>
          <a:xfrm>
            <a:off x="4813664" y="77763"/>
            <a:ext cx="3947421" cy="1801668"/>
          </a:xfrm>
          <a:prstGeom prst="rect">
            <a:avLst/>
          </a:prstGeom>
        </p:spPr>
      </p:pic>
      <p:pic>
        <p:nvPicPr>
          <p:cNvPr id="3" name="Picture 2"/>
          <p:cNvPicPr>
            <a:picLocks noChangeAspect="1"/>
          </p:cNvPicPr>
          <p:nvPr/>
        </p:nvPicPr>
        <p:blipFill rotWithShape="1">
          <a:blip r:embed="rId6"/>
          <a:srcRect r="2317"/>
          <a:stretch/>
        </p:blipFill>
        <p:spPr>
          <a:xfrm>
            <a:off x="4668984" y="1784902"/>
            <a:ext cx="4099371" cy="3194342"/>
          </a:xfrm>
          <a:prstGeom prst="rect">
            <a:avLst/>
          </a:prstGeom>
        </p:spPr>
      </p:pic>
      <p:sp>
        <p:nvSpPr>
          <p:cNvPr id="5" name="Rectangle 4"/>
          <p:cNvSpPr/>
          <p:nvPr/>
        </p:nvSpPr>
        <p:spPr>
          <a:xfrm>
            <a:off x="247111" y="521613"/>
            <a:ext cx="4504051" cy="298030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150000"/>
              </a:lnSpc>
              <a:spcAft>
                <a:spcPts val="800"/>
              </a:spcAft>
            </a:pPr>
            <a:r>
              <a:rPr lang="en-US" sz="12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6. What details does the </a:t>
            </a:r>
            <a:r>
              <a:rPr lang="en-US" sz="1200" b="1" dirty="0">
                <a:solidFill>
                  <a:schemeClr val="accent6">
                    <a:lumMod val="65000"/>
                    <a:lumOff val="35000"/>
                  </a:scheme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illustration</a:t>
            </a:r>
            <a:r>
              <a:rPr lang="en-US" sz="12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 help you learn that are not mentioned in the story?</a:t>
            </a:r>
          </a:p>
          <a:p>
            <a:pPr>
              <a:lnSpc>
                <a:spcPct val="150000"/>
              </a:lnSpc>
              <a:spcAft>
                <a:spcPts val="800"/>
              </a:spcAft>
            </a:pPr>
            <a:r>
              <a:rPr lang="en-US" b="1" dirty="0">
                <a:solidFill>
                  <a:schemeClr val="accent1">
                    <a:lumMod val="75000"/>
                  </a:scheme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The illustration shows that other people in the village wanted to add ingredients to John’s stone soup.</a:t>
            </a:r>
          </a:p>
          <a:p>
            <a:pPr>
              <a:lnSpc>
                <a:spcPct val="150000"/>
              </a:lnSpc>
              <a:spcAft>
                <a:spcPts val="800"/>
              </a:spcAft>
            </a:pPr>
            <a:r>
              <a:rPr lang="en-US" sz="12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7. Does John think </a:t>
            </a:r>
            <a:r>
              <a:rPr lang="en-US" sz="1200" b="1" dirty="0">
                <a:solidFill>
                  <a:schemeClr val="accent6">
                    <a:lumMod val="65000"/>
                    <a:lumOff val="35000"/>
                  </a:scheme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there will be enough soup to share </a:t>
            </a:r>
            <a:r>
              <a:rPr lang="en-US" sz="12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with the children? </a:t>
            </a:r>
            <a:r>
              <a:rPr lang="en-US" sz="1200" b="1" u="sng"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How do you know?</a:t>
            </a:r>
          </a:p>
          <a:p>
            <a:pPr>
              <a:spcAft>
                <a:spcPts val="800"/>
              </a:spcAft>
            </a:pPr>
            <a:r>
              <a:rPr lang="en-US" sz="12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9. What do the following pronouns refer to?</a:t>
            </a:r>
          </a:p>
          <a:p>
            <a:pPr>
              <a:spcAft>
                <a:spcPts val="800"/>
              </a:spcAft>
            </a:pPr>
            <a:r>
              <a:rPr lang="en-US" sz="12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   </a:t>
            </a:r>
            <a:r>
              <a:rPr lang="en-US" b="1" u="sng" dirty="0">
                <a:solidFill>
                  <a:schemeClr val="accent6">
                    <a:lumMod val="65000"/>
                    <a:lumOff val="35000"/>
                  </a:scheme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him</a:t>
            </a:r>
            <a:r>
              <a:rPr lang="en-US" sz="12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 </a:t>
            </a:r>
            <a:r>
              <a:rPr lang="en-US" sz="11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(line 6), </a:t>
            </a:r>
            <a:r>
              <a:rPr lang="en-US" b="1" u="sng" dirty="0">
                <a:solidFill>
                  <a:schemeClr val="accent6">
                    <a:lumMod val="65000"/>
                    <a:lumOff val="35000"/>
                  </a:scheme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it</a:t>
            </a:r>
            <a:r>
              <a:rPr lang="en-US" sz="12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 </a:t>
            </a:r>
            <a:r>
              <a:rPr lang="en-US" sz="11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(line 7), </a:t>
            </a:r>
            <a:r>
              <a:rPr lang="en-US" b="1" u="sng" dirty="0">
                <a:solidFill>
                  <a:schemeClr val="accent6">
                    <a:lumMod val="65000"/>
                    <a:lumOff val="35000"/>
                  </a:scheme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them</a:t>
            </a:r>
            <a:r>
              <a:rPr lang="en-US" sz="12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 </a:t>
            </a:r>
            <a:r>
              <a:rPr lang="en-US" sz="11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(line 12)</a:t>
            </a:r>
          </a:p>
        </p:txBody>
      </p:sp>
      <mc:AlternateContent xmlns:mc="http://schemas.openxmlformats.org/markup-compatibility/2006" xmlns:p14="http://schemas.microsoft.com/office/powerpoint/2010/main">
        <mc:Choice Requires="p14">
          <p:contentPart p14:bwMode="auto" r:id="rId7">
            <p14:nvContentPartPr>
              <p14:cNvPr id="13" name="Ink 12"/>
              <p14:cNvContentPartPr/>
              <p14:nvPr/>
            </p14:nvContentPartPr>
            <p14:xfrm>
              <a:off x="337477" y="711332"/>
              <a:ext cx="142560" cy="3600"/>
            </p14:xfrm>
          </p:contentPart>
        </mc:Choice>
        <mc:Fallback xmlns="">
          <p:pic>
            <p:nvPicPr>
              <p:cNvPr id="13" name="Ink 12"/>
              <p:cNvPicPr/>
              <p:nvPr/>
            </p:nvPicPr>
            <p:blipFill>
              <a:blip r:embed="rId8"/>
              <a:stretch>
                <a:fillRect/>
              </a:stretch>
            </p:blipFill>
            <p:spPr>
              <a:xfrm>
                <a:off x="321637" y="647972"/>
                <a:ext cx="174240" cy="130680"/>
              </a:xfrm>
              <a:prstGeom prst="rect">
                <a:avLst/>
              </a:prstGeom>
            </p:spPr>
          </p:pic>
        </mc:Fallback>
      </mc:AlternateContent>
      <p:sp>
        <p:nvSpPr>
          <p:cNvPr id="16" name="Rectangle 15"/>
          <p:cNvSpPr/>
          <p:nvPr/>
        </p:nvSpPr>
        <p:spPr>
          <a:xfrm>
            <a:off x="3327267" y="2486508"/>
            <a:ext cx="598241" cy="40011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000" b="1" cap="none" spc="0" dirty="0">
                <a:ln/>
                <a:solidFill>
                  <a:schemeClr val="accent4"/>
                </a:solidFill>
                <a:effectLst>
                  <a:outerShdw blurRad="38100" dist="38100" dir="2700000" algn="tl">
                    <a:srgbClr val="000000">
                      <a:alpha val="43137"/>
                    </a:srgbClr>
                  </a:outerShdw>
                </a:effectLst>
                <a:latin typeface="Segoe Print" panose="02000600000000000000" pitchFamily="2" charset="0"/>
              </a:rPr>
              <a:t>Yes</a:t>
            </a:r>
            <a:endParaRPr lang="en-US" sz="5400" b="1" cap="none" spc="0" dirty="0">
              <a:ln/>
              <a:solidFill>
                <a:schemeClr val="accent4"/>
              </a:solidFill>
              <a:effectLst>
                <a:outerShdw blurRad="38100" dist="38100" dir="2700000" algn="tl">
                  <a:srgbClr val="000000">
                    <a:alpha val="43137"/>
                  </a:srgbClr>
                </a:outerShdw>
              </a:effectLst>
              <a:latin typeface="Segoe Print" panose="02000600000000000000" pitchFamily="2" charset="0"/>
            </a:endParaRPr>
          </a:p>
        </p:txBody>
      </p:sp>
      <mc:AlternateContent xmlns:mc="http://schemas.openxmlformats.org/markup-compatibility/2006" xmlns:p14="http://schemas.microsoft.com/office/powerpoint/2010/main">
        <mc:Choice Requires="p14">
          <p:contentPart p14:bwMode="auto" r:id="rId9">
            <p14:nvContentPartPr>
              <p14:cNvPr id="17" name="Ink 16"/>
              <p14:cNvContentPartPr/>
              <p14:nvPr/>
            </p14:nvContentPartPr>
            <p14:xfrm>
              <a:off x="337162" y="2408799"/>
              <a:ext cx="142875" cy="3175"/>
            </p14:xfrm>
          </p:contentPart>
        </mc:Choice>
        <mc:Fallback xmlns="">
          <p:pic>
            <p:nvPicPr>
              <p:cNvPr id="17" name="Ink 16"/>
              <p:cNvPicPr/>
              <p:nvPr/>
            </p:nvPicPr>
            <p:blipFill>
              <a:blip r:embed="rId10"/>
              <a:stretch>
                <a:fillRect/>
              </a:stretch>
            </p:blipFill>
            <p:spPr>
              <a:xfrm>
                <a:off x="321327" y="2346710"/>
                <a:ext cx="174545" cy="127706"/>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9" name="Ink 18"/>
              <p14:cNvContentPartPr/>
              <p14:nvPr/>
            </p14:nvContentPartPr>
            <p14:xfrm>
              <a:off x="5066219" y="4736842"/>
              <a:ext cx="1298160" cy="36000"/>
            </p14:xfrm>
          </p:contentPart>
        </mc:Choice>
        <mc:Fallback xmlns="">
          <p:pic>
            <p:nvPicPr>
              <p:cNvPr id="19" name="Ink 18"/>
              <p:cNvPicPr/>
              <p:nvPr/>
            </p:nvPicPr>
            <p:blipFill>
              <a:blip r:embed="rId12"/>
              <a:stretch>
                <a:fillRect/>
              </a:stretch>
            </p:blipFill>
            <p:spPr>
              <a:xfrm>
                <a:off x="5050379" y="4673122"/>
                <a:ext cx="1329840" cy="1630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9" name="Ink 38"/>
              <p14:cNvContentPartPr/>
              <p14:nvPr/>
            </p14:nvContentPartPr>
            <p14:xfrm>
              <a:off x="5494100" y="2555987"/>
              <a:ext cx="2279880" cy="406080"/>
            </p14:xfrm>
          </p:contentPart>
        </mc:Choice>
        <mc:Fallback xmlns="">
          <p:pic>
            <p:nvPicPr>
              <p:cNvPr id="39" name="Ink 38"/>
              <p:cNvPicPr/>
              <p:nvPr/>
            </p:nvPicPr>
            <p:blipFill>
              <a:blip r:embed="rId14"/>
              <a:stretch>
                <a:fillRect/>
              </a:stretch>
            </p:blipFill>
            <p:spPr>
              <a:xfrm>
                <a:off x="5484740" y="2546627"/>
                <a:ext cx="2298600" cy="4248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7" name="Ink 6"/>
              <p14:cNvContentPartPr/>
              <p14:nvPr/>
            </p14:nvContentPartPr>
            <p14:xfrm>
              <a:off x="5429660" y="2955227"/>
              <a:ext cx="687960" cy="279720"/>
            </p14:xfrm>
          </p:contentPart>
        </mc:Choice>
        <mc:Fallback xmlns="">
          <p:pic>
            <p:nvPicPr>
              <p:cNvPr id="7" name="Ink 6"/>
              <p:cNvPicPr/>
              <p:nvPr/>
            </p:nvPicPr>
            <p:blipFill>
              <a:blip r:embed="rId16"/>
              <a:stretch>
                <a:fillRect/>
              </a:stretch>
            </p:blipFill>
            <p:spPr>
              <a:xfrm>
                <a:off x="5420300" y="2945867"/>
                <a:ext cx="706680" cy="2984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8" name="Ink 7"/>
              <p14:cNvContentPartPr/>
              <p14:nvPr/>
            </p14:nvContentPartPr>
            <p14:xfrm>
              <a:off x="7696220" y="2935787"/>
              <a:ext cx="368280" cy="305640"/>
            </p14:xfrm>
          </p:contentPart>
        </mc:Choice>
        <mc:Fallback xmlns="">
          <p:pic>
            <p:nvPicPr>
              <p:cNvPr id="8" name="Ink 7"/>
              <p:cNvPicPr/>
              <p:nvPr/>
            </p:nvPicPr>
            <p:blipFill>
              <a:blip r:embed="rId18"/>
              <a:stretch>
                <a:fillRect/>
              </a:stretch>
            </p:blipFill>
            <p:spPr>
              <a:xfrm>
                <a:off x="7686860" y="2926427"/>
                <a:ext cx="387000" cy="3243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0" name="Ink 9"/>
              <p14:cNvContentPartPr/>
              <p14:nvPr/>
            </p14:nvContentPartPr>
            <p14:xfrm>
              <a:off x="5868860" y="3215147"/>
              <a:ext cx="190800" cy="185400"/>
            </p14:xfrm>
          </p:contentPart>
        </mc:Choice>
        <mc:Fallback xmlns="">
          <p:pic>
            <p:nvPicPr>
              <p:cNvPr id="10" name="Ink 9"/>
              <p:cNvPicPr/>
              <p:nvPr/>
            </p:nvPicPr>
            <p:blipFill>
              <a:blip r:embed="rId20"/>
              <a:stretch>
                <a:fillRect/>
              </a:stretch>
            </p:blipFill>
            <p:spPr>
              <a:xfrm>
                <a:off x="5859500" y="3205787"/>
                <a:ext cx="209520" cy="2041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1" name="Ink 10"/>
              <p14:cNvContentPartPr/>
              <p14:nvPr/>
            </p14:nvContentPartPr>
            <p14:xfrm>
              <a:off x="7147220" y="3935867"/>
              <a:ext cx="1211400" cy="341280"/>
            </p14:xfrm>
          </p:contentPart>
        </mc:Choice>
        <mc:Fallback xmlns="">
          <p:pic>
            <p:nvPicPr>
              <p:cNvPr id="11" name="Ink 10"/>
              <p:cNvPicPr/>
              <p:nvPr/>
            </p:nvPicPr>
            <p:blipFill>
              <a:blip r:embed="rId22"/>
              <a:stretch>
                <a:fillRect/>
              </a:stretch>
            </p:blipFill>
            <p:spPr>
              <a:xfrm>
                <a:off x="7137860" y="3926507"/>
                <a:ext cx="123012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2" name="Ink 11"/>
              <p14:cNvContentPartPr/>
              <p14:nvPr/>
            </p14:nvContentPartPr>
            <p14:xfrm>
              <a:off x="8351780" y="4186067"/>
              <a:ext cx="342360" cy="289080"/>
            </p14:xfrm>
          </p:contentPart>
        </mc:Choice>
        <mc:Fallback xmlns="">
          <p:pic>
            <p:nvPicPr>
              <p:cNvPr id="12" name="Ink 11"/>
              <p:cNvPicPr/>
              <p:nvPr/>
            </p:nvPicPr>
            <p:blipFill>
              <a:blip r:embed="rId24"/>
              <a:stretch>
                <a:fillRect/>
              </a:stretch>
            </p:blipFill>
            <p:spPr>
              <a:xfrm>
                <a:off x="8342420" y="4176707"/>
                <a:ext cx="361080" cy="3078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5" name="Ink 14"/>
              <p14:cNvContentPartPr/>
              <p14:nvPr/>
            </p14:nvContentPartPr>
            <p14:xfrm>
              <a:off x="199801" y="2815408"/>
              <a:ext cx="363960" cy="717120"/>
            </p14:xfrm>
          </p:contentPart>
        </mc:Choice>
        <mc:Fallback xmlns="">
          <p:pic>
            <p:nvPicPr>
              <p:cNvPr id="15" name="Ink 14"/>
              <p:cNvPicPr/>
              <p:nvPr/>
            </p:nvPicPr>
            <p:blipFill>
              <a:blip r:embed="rId26"/>
              <a:stretch>
                <a:fillRect/>
              </a:stretch>
            </p:blipFill>
            <p:spPr>
              <a:xfrm>
                <a:off x="187201" y="2802808"/>
                <a:ext cx="388800" cy="747360"/>
              </a:xfrm>
              <a:prstGeom prst="rect">
                <a:avLst/>
              </a:prstGeom>
            </p:spPr>
          </p:pic>
        </mc:Fallback>
      </mc:AlternateContent>
    </p:spTree>
    <p:extLst>
      <p:ext uri="{BB962C8B-B14F-4D97-AF65-F5344CB8AC3E}">
        <p14:creationId xmlns:p14="http://schemas.microsoft.com/office/powerpoint/2010/main" val="37871257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2"/>
          </p:nvPr>
        </p:nvSpPr>
        <p:spPr>
          <a:xfrm>
            <a:off x="1472048" y="1691565"/>
            <a:ext cx="2810322" cy="510205"/>
          </a:xfrm>
        </p:spPr>
        <p:txBody>
          <a:bodyPr/>
          <a:lstStyle/>
          <a:p>
            <a:r>
              <a:rPr lang="en-US" u="sng" dirty="0">
                <a:solidFill>
                  <a:schemeClr val="accent1">
                    <a:lumMod val="75000"/>
                  </a:schemeClr>
                </a:solidFill>
                <a:effectLst>
                  <a:outerShdw blurRad="38100" dist="38100" dir="2700000" algn="tl">
                    <a:srgbClr val="000000">
                      <a:alpha val="43137"/>
                    </a:srgbClr>
                  </a:outerShdw>
                </a:effectLst>
              </a:rPr>
              <a:t>Big Question</a:t>
            </a:r>
          </a:p>
        </p:txBody>
      </p:sp>
      <p:sp>
        <p:nvSpPr>
          <p:cNvPr id="8" name="Subtitle 7"/>
          <p:cNvSpPr>
            <a:spLocks noGrp="1"/>
          </p:cNvSpPr>
          <p:nvPr>
            <p:ph type="subTitle" idx="3"/>
          </p:nvPr>
        </p:nvSpPr>
        <p:spPr>
          <a:xfrm>
            <a:off x="934110" y="2103911"/>
            <a:ext cx="3886198" cy="919858"/>
          </a:xfrm>
        </p:spPr>
        <p:txBody>
          <a:bodyPr/>
          <a:lstStyle/>
          <a:p>
            <a:pPr>
              <a:lnSpc>
                <a:spcPct val="150000"/>
              </a:lnSpc>
            </a:pPr>
            <a:r>
              <a:rPr lang="en-US">
                <a:solidFill>
                  <a:schemeClr val="accent1">
                    <a:lumMod val="75000"/>
                  </a:schemeClr>
                </a:solidFill>
              </a:rPr>
              <a:t>reflect </a:t>
            </a:r>
            <a:r>
              <a:rPr lang="en-US" dirty="0">
                <a:solidFill>
                  <a:schemeClr val="accent1">
                    <a:lumMod val="75000"/>
                  </a:schemeClr>
                </a:solidFill>
              </a:rPr>
              <a:t>on the </a:t>
            </a:r>
            <a:r>
              <a:rPr lang="en-US" sz="1600" b="1" i="1" dirty="0">
                <a:solidFill>
                  <a:schemeClr val="accent1">
                    <a:lumMod val="75000"/>
                  </a:schemeClr>
                </a:solidFill>
                <a:effectLst>
                  <a:outerShdw blurRad="38100" dist="38100" dir="2700000" algn="tl">
                    <a:srgbClr val="000000">
                      <a:alpha val="43137"/>
                    </a:srgbClr>
                  </a:outerShdw>
                </a:effectLst>
              </a:rPr>
              <a:t>theme </a:t>
            </a:r>
            <a:r>
              <a:rPr lang="en-US" dirty="0">
                <a:solidFill>
                  <a:schemeClr val="accent1">
                    <a:lumMod val="75000"/>
                  </a:schemeClr>
                </a:solidFill>
              </a:rPr>
              <a:t>of </a:t>
            </a:r>
            <a:r>
              <a:rPr lang="en-US" sz="1600" b="1" i="1" dirty="0">
                <a:solidFill>
                  <a:schemeClr val="accent1">
                    <a:lumMod val="75000"/>
                  </a:schemeClr>
                </a:solidFill>
                <a:effectLst>
                  <a:outerShdw blurRad="38100" dist="38100" dir="2700000" algn="tl">
                    <a:srgbClr val="000000">
                      <a:alpha val="43137"/>
                    </a:srgbClr>
                  </a:outerShdw>
                </a:effectLst>
              </a:rPr>
              <a:t>sharing</a:t>
            </a:r>
            <a:r>
              <a:rPr lang="en-US" dirty="0">
                <a:solidFill>
                  <a:srgbClr val="FF89B6">
                    <a:lumMod val="75000"/>
                  </a:srgbClr>
                </a:solidFill>
              </a:rPr>
              <a:t> and explain how it benefits the characters in the story</a:t>
            </a:r>
            <a:endParaRPr lang="en-US" b="1" i="1" dirty="0">
              <a:solidFill>
                <a:schemeClr val="accent1">
                  <a:lumMod val="75000"/>
                </a:schemeClr>
              </a:solidFill>
              <a:effectLst>
                <a:outerShdw blurRad="38100" dist="38100" dir="2700000" algn="tl">
                  <a:srgbClr val="000000">
                    <a:alpha val="43137"/>
                  </a:srgbClr>
                </a:outerShdw>
              </a:effectLst>
            </a:endParaRPr>
          </a:p>
        </p:txBody>
      </p:sp>
      <p:sp>
        <p:nvSpPr>
          <p:cNvPr id="9" name="Title 8"/>
          <p:cNvSpPr>
            <a:spLocks noGrp="1"/>
          </p:cNvSpPr>
          <p:nvPr>
            <p:ph type="title" idx="4"/>
          </p:nvPr>
        </p:nvSpPr>
        <p:spPr>
          <a:xfrm>
            <a:off x="5695852" y="1693368"/>
            <a:ext cx="1991550" cy="510205"/>
          </a:xfrm>
        </p:spPr>
        <p:txBody>
          <a:bodyPr/>
          <a:lstStyle/>
          <a:p>
            <a:r>
              <a:rPr lang="en-US" u="sng" dirty="0">
                <a:solidFill>
                  <a:schemeClr val="accent3">
                    <a:lumMod val="50000"/>
                  </a:schemeClr>
                </a:solidFill>
                <a:effectLst>
                  <a:outerShdw blurRad="38100" dist="38100" dir="2700000" algn="tl">
                    <a:srgbClr val="000000">
                      <a:alpha val="43137"/>
                    </a:srgbClr>
                  </a:outerShdw>
                </a:effectLst>
              </a:rPr>
              <a:t>Major Events</a:t>
            </a:r>
          </a:p>
        </p:txBody>
      </p:sp>
      <p:sp>
        <p:nvSpPr>
          <p:cNvPr id="10" name="Subtitle 9"/>
          <p:cNvSpPr>
            <a:spLocks noGrp="1"/>
          </p:cNvSpPr>
          <p:nvPr>
            <p:ph type="subTitle" idx="5"/>
          </p:nvPr>
        </p:nvSpPr>
        <p:spPr>
          <a:xfrm>
            <a:off x="5090110" y="2156740"/>
            <a:ext cx="2913478" cy="814200"/>
          </a:xfrm>
        </p:spPr>
        <p:txBody>
          <a:bodyPr/>
          <a:lstStyle/>
          <a:p>
            <a:r>
              <a:rPr lang="en-US" dirty="0">
                <a:solidFill>
                  <a:schemeClr val="accent3">
                    <a:lumMod val="50000"/>
                  </a:schemeClr>
                </a:solidFill>
              </a:rPr>
              <a:t>summarize and retell </a:t>
            </a:r>
          </a:p>
          <a:p>
            <a:r>
              <a:rPr lang="en-US" dirty="0">
                <a:solidFill>
                  <a:schemeClr val="accent3">
                    <a:lumMod val="50000"/>
                  </a:schemeClr>
                </a:solidFill>
              </a:rPr>
              <a:t>the </a:t>
            </a:r>
            <a:r>
              <a:rPr lang="en-US" sz="1600" b="1" i="1" dirty="0">
                <a:solidFill>
                  <a:schemeClr val="accent3">
                    <a:lumMod val="50000"/>
                  </a:schemeClr>
                </a:solidFill>
                <a:effectLst>
                  <a:outerShdw blurRad="38100" dist="38100" dir="2700000" algn="tl">
                    <a:srgbClr val="000000">
                      <a:alpha val="43137"/>
                    </a:srgbClr>
                  </a:outerShdw>
                </a:effectLst>
              </a:rPr>
              <a:t>major events </a:t>
            </a:r>
            <a:r>
              <a:rPr lang="en-US" sz="1600" dirty="0">
                <a:solidFill>
                  <a:schemeClr val="accent3">
                    <a:lumMod val="50000"/>
                  </a:schemeClr>
                </a:solidFill>
              </a:rPr>
              <a:t>using past tense verbs</a:t>
            </a:r>
          </a:p>
        </p:txBody>
      </p:sp>
      <p:sp>
        <p:nvSpPr>
          <p:cNvPr id="11" name="Title 10"/>
          <p:cNvSpPr>
            <a:spLocks noGrp="1"/>
          </p:cNvSpPr>
          <p:nvPr>
            <p:ph type="title" idx="6"/>
          </p:nvPr>
        </p:nvSpPr>
        <p:spPr>
          <a:xfrm>
            <a:off x="1202246" y="189938"/>
            <a:ext cx="7704000" cy="1547121"/>
          </a:xfrm>
        </p:spPr>
        <p:txBody>
          <a:bodyPr/>
          <a:lstStyle/>
          <a:p>
            <a:r>
              <a:rPr lang="en-US" sz="2800" dirty="0">
                <a:effectLst>
                  <a:outerShdw blurRad="38100" dist="38100" dir="2700000" algn="tl">
                    <a:srgbClr val="000000">
                      <a:alpha val="43137"/>
                    </a:srgbClr>
                  </a:outerShdw>
                </a:effectLst>
              </a:rPr>
              <a:t>Outcomes</a:t>
            </a:r>
            <a:r>
              <a:rPr lang="en-US" sz="2400" dirty="0"/>
              <a:t/>
            </a:r>
            <a:br>
              <a:rPr lang="en-US" sz="2400" dirty="0"/>
            </a:br>
            <a:r>
              <a:rPr lang="en-US" sz="2400" dirty="0"/>
              <a:t/>
            </a:r>
            <a:br>
              <a:rPr lang="en-US" sz="2400" dirty="0"/>
            </a:br>
            <a:r>
              <a:rPr lang="en-US" sz="2400" b="0" u="sng" dirty="0"/>
              <a:t>By the end of this lesson, students are expected to</a:t>
            </a:r>
          </a:p>
        </p:txBody>
      </p:sp>
      <p:pic>
        <p:nvPicPr>
          <p:cNvPr id="12" name="Picture 11"/>
          <p:cNvPicPr>
            <a:picLocks noChangeAspect="1"/>
          </p:cNvPicPr>
          <p:nvPr/>
        </p:nvPicPr>
        <p:blipFill rotWithShape="1">
          <a:blip r:embed="rId2"/>
          <a:srcRect b="8153"/>
          <a:stretch/>
        </p:blipFill>
        <p:spPr>
          <a:xfrm>
            <a:off x="461494" y="3017772"/>
            <a:ext cx="1806218" cy="1553467"/>
          </a:xfrm>
          <a:prstGeom prst="rect">
            <a:avLst/>
          </a:prstGeom>
        </p:spPr>
      </p:pic>
    </p:spTree>
    <p:extLst>
      <p:ext uri="{BB962C8B-B14F-4D97-AF65-F5344CB8AC3E}">
        <p14:creationId xmlns:p14="http://schemas.microsoft.com/office/powerpoint/2010/main" val="4155362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461"/>
        <p:cNvGrpSpPr/>
        <p:nvPr/>
      </p:nvGrpSpPr>
      <p:grpSpPr>
        <a:xfrm>
          <a:off x="0" y="0"/>
          <a:ext cx="0" cy="0"/>
          <a:chOff x="0" y="0"/>
          <a:chExt cx="0" cy="0"/>
        </a:xfrm>
      </p:grpSpPr>
      <p:sp>
        <p:nvSpPr>
          <p:cNvPr id="12464" name="Google Shape;12464;p39"/>
          <p:cNvSpPr/>
          <p:nvPr/>
        </p:nvSpPr>
        <p:spPr>
          <a:xfrm>
            <a:off x="-2880009" y="2808353"/>
            <a:ext cx="9144189" cy="171483"/>
          </a:xfrm>
          <a:custGeom>
            <a:avLst/>
            <a:gdLst/>
            <a:ahLst/>
            <a:cxnLst/>
            <a:rect l="l" t="t" r="r" b="b"/>
            <a:pathLst>
              <a:path w="284644" h="5338" extrusionOk="0">
                <a:moveTo>
                  <a:pt x="0" y="1"/>
                </a:moveTo>
                <a:lnTo>
                  <a:pt x="0" y="5338"/>
                </a:lnTo>
                <a:lnTo>
                  <a:pt x="284643" y="5338"/>
                </a:lnTo>
                <a:lnTo>
                  <a:pt x="284643" y="1"/>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grpSp>
        <p:nvGrpSpPr>
          <p:cNvPr id="12475" name="Google Shape;12475;p39"/>
          <p:cNvGrpSpPr/>
          <p:nvPr/>
        </p:nvGrpSpPr>
        <p:grpSpPr>
          <a:xfrm rot="175696">
            <a:off x="377484" y="4366805"/>
            <a:ext cx="389226" cy="409996"/>
            <a:chOff x="9310391" y="2486565"/>
            <a:chExt cx="261975" cy="275936"/>
          </a:xfrm>
        </p:grpSpPr>
        <p:sp>
          <p:nvSpPr>
            <p:cNvPr id="12476" name="Google Shape;12476;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77" name="Google Shape;12477;p39"/>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2478" name="Google Shape;12478;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endParaRPr/>
            </a:p>
          </p:txBody>
        </p:sp>
      </p:grpSp>
      <p:grpSp>
        <p:nvGrpSpPr>
          <p:cNvPr id="12479" name="Google Shape;12479;p39"/>
          <p:cNvGrpSpPr/>
          <p:nvPr/>
        </p:nvGrpSpPr>
        <p:grpSpPr>
          <a:xfrm rot="5400000">
            <a:off x="6500171" y="73995"/>
            <a:ext cx="388902" cy="409654"/>
            <a:chOff x="9310391" y="2486565"/>
            <a:chExt cx="261975" cy="275936"/>
          </a:xfrm>
        </p:grpSpPr>
        <p:sp>
          <p:nvSpPr>
            <p:cNvPr id="12480" name="Google Shape;12480;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81" name="Google Shape;12481;p39"/>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2482" name="Google Shape;12482;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endParaRPr/>
            </a:p>
          </p:txBody>
        </p:sp>
      </p:grpSp>
      <p:grpSp>
        <p:nvGrpSpPr>
          <p:cNvPr id="12483" name="Google Shape;12483;p39"/>
          <p:cNvGrpSpPr/>
          <p:nvPr/>
        </p:nvGrpSpPr>
        <p:grpSpPr>
          <a:xfrm rot="-919629">
            <a:off x="8523016" y="4407221"/>
            <a:ext cx="312490" cy="329170"/>
            <a:chOff x="9310391" y="2486565"/>
            <a:chExt cx="261975" cy="275936"/>
          </a:xfrm>
        </p:grpSpPr>
        <p:sp>
          <p:nvSpPr>
            <p:cNvPr id="12484" name="Google Shape;12484;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85" name="Google Shape;12485;p39"/>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2486" name="Google Shape;12486;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endParaRPr/>
            </a:p>
          </p:txBody>
        </p:sp>
      </p:grpSp>
      <p:grpSp>
        <p:nvGrpSpPr>
          <p:cNvPr id="12499" name="Google Shape;12499;p39"/>
          <p:cNvGrpSpPr/>
          <p:nvPr/>
        </p:nvGrpSpPr>
        <p:grpSpPr>
          <a:xfrm flipH="1">
            <a:off x="8077159" y="2659534"/>
            <a:ext cx="1015709" cy="890896"/>
            <a:chOff x="1246700" y="-52951"/>
            <a:chExt cx="794143" cy="696556"/>
          </a:xfrm>
        </p:grpSpPr>
        <p:sp>
          <p:nvSpPr>
            <p:cNvPr id="12500" name="Google Shape;12500;p39"/>
            <p:cNvSpPr/>
            <p:nvPr/>
          </p:nvSpPr>
          <p:spPr>
            <a:xfrm>
              <a:off x="1246700" y="-52951"/>
              <a:ext cx="794143" cy="696556"/>
            </a:xfrm>
            <a:custGeom>
              <a:avLst/>
              <a:gdLst/>
              <a:ahLst/>
              <a:cxnLst/>
              <a:rect l="l" t="t" r="r" b="b"/>
              <a:pathLst>
                <a:path w="11912" h="10449" extrusionOk="0">
                  <a:moveTo>
                    <a:pt x="7875" y="0"/>
                  </a:moveTo>
                  <a:cubicBezTo>
                    <a:pt x="7183" y="0"/>
                    <a:pt x="7281" y="2101"/>
                    <a:pt x="6181" y="2882"/>
                  </a:cubicBezTo>
                  <a:cubicBezTo>
                    <a:pt x="4970" y="3741"/>
                    <a:pt x="3814" y="3999"/>
                    <a:pt x="3689" y="5023"/>
                  </a:cubicBezTo>
                  <a:cubicBezTo>
                    <a:pt x="3564" y="6054"/>
                    <a:pt x="4705" y="6719"/>
                    <a:pt x="4705" y="6719"/>
                  </a:cubicBezTo>
                  <a:cubicBezTo>
                    <a:pt x="4705" y="6719"/>
                    <a:pt x="4063" y="6346"/>
                    <a:pt x="3400" y="6346"/>
                  </a:cubicBezTo>
                  <a:cubicBezTo>
                    <a:pt x="3029" y="6346"/>
                    <a:pt x="2651" y="6463"/>
                    <a:pt x="2376" y="6828"/>
                  </a:cubicBezTo>
                  <a:cubicBezTo>
                    <a:pt x="2274" y="6969"/>
                    <a:pt x="2196" y="7125"/>
                    <a:pt x="2134" y="7281"/>
                  </a:cubicBezTo>
                  <a:cubicBezTo>
                    <a:pt x="1955" y="7388"/>
                    <a:pt x="1776" y="7463"/>
                    <a:pt x="1586" y="7463"/>
                  </a:cubicBezTo>
                  <a:cubicBezTo>
                    <a:pt x="1568" y="7463"/>
                    <a:pt x="1550" y="7462"/>
                    <a:pt x="1532" y="7461"/>
                  </a:cubicBezTo>
                  <a:lnTo>
                    <a:pt x="1446" y="7438"/>
                  </a:lnTo>
                  <a:cubicBezTo>
                    <a:pt x="1290" y="7375"/>
                    <a:pt x="1118" y="7109"/>
                    <a:pt x="977" y="7016"/>
                  </a:cubicBezTo>
                  <a:cubicBezTo>
                    <a:pt x="858" y="6935"/>
                    <a:pt x="728" y="6891"/>
                    <a:pt x="604" y="6891"/>
                  </a:cubicBezTo>
                  <a:cubicBezTo>
                    <a:pt x="451" y="6891"/>
                    <a:pt x="307" y="6958"/>
                    <a:pt x="203" y="7109"/>
                  </a:cubicBezTo>
                  <a:cubicBezTo>
                    <a:pt x="0" y="7422"/>
                    <a:pt x="196" y="7766"/>
                    <a:pt x="508" y="7875"/>
                  </a:cubicBezTo>
                  <a:cubicBezTo>
                    <a:pt x="670" y="7936"/>
                    <a:pt x="840" y="7953"/>
                    <a:pt x="1012" y="7953"/>
                  </a:cubicBezTo>
                  <a:cubicBezTo>
                    <a:pt x="1214" y="7953"/>
                    <a:pt x="1419" y="7930"/>
                    <a:pt x="1618" y="7930"/>
                  </a:cubicBezTo>
                  <a:cubicBezTo>
                    <a:pt x="1696" y="7961"/>
                    <a:pt x="1774" y="8000"/>
                    <a:pt x="1837" y="8039"/>
                  </a:cubicBezTo>
                  <a:cubicBezTo>
                    <a:pt x="1938" y="8117"/>
                    <a:pt x="2001" y="8235"/>
                    <a:pt x="2048" y="8352"/>
                  </a:cubicBezTo>
                  <a:cubicBezTo>
                    <a:pt x="2212" y="9118"/>
                    <a:pt x="2899" y="9805"/>
                    <a:pt x="4306" y="9829"/>
                  </a:cubicBezTo>
                  <a:cubicBezTo>
                    <a:pt x="4443" y="9831"/>
                    <a:pt x="4576" y="9832"/>
                    <a:pt x="4705" y="9832"/>
                  </a:cubicBezTo>
                  <a:cubicBezTo>
                    <a:pt x="6831" y="9832"/>
                    <a:pt x="8018" y="9547"/>
                    <a:pt x="8018" y="9547"/>
                  </a:cubicBezTo>
                  <a:lnTo>
                    <a:pt x="8018" y="9547"/>
                  </a:lnTo>
                  <a:cubicBezTo>
                    <a:pt x="8018" y="9547"/>
                    <a:pt x="7244" y="9899"/>
                    <a:pt x="7658" y="10329"/>
                  </a:cubicBezTo>
                  <a:cubicBezTo>
                    <a:pt x="7738" y="10413"/>
                    <a:pt x="7806" y="10449"/>
                    <a:pt x="7868" y="10449"/>
                  </a:cubicBezTo>
                  <a:cubicBezTo>
                    <a:pt x="8122" y="10449"/>
                    <a:pt x="8277" y="9859"/>
                    <a:pt x="8729" y="9633"/>
                  </a:cubicBezTo>
                  <a:cubicBezTo>
                    <a:pt x="9284" y="9352"/>
                    <a:pt x="9628" y="9493"/>
                    <a:pt x="9823" y="9118"/>
                  </a:cubicBezTo>
                  <a:cubicBezTo>
                    <a:pt x="9846" y="9079"/>
                    <a:pt x="9862" y="9040"/>
                    <a:pt x="9870" y="9000"/>
                  </a:cubicBezTo>
                  <a:cubicBezTo>
                    <a:pt x="9989" y="8978"/>
                    <a:pt x="10111" y="8962"/>
                    <a:pt x="10222" y="8962"/>
                  </a:cubicBezTo>
                  <a:cubicBezTo>
                    <a:pt x="10454" y="8962"/>
                    <a:pt x="10641" y="9029"/>
                    <a:pt x="10667" y="9235"/>
                  </a:cubicBezTo>
                  <a:cubicBezTo>
                    <a:pt x="10667" y="9259"/>
                    <a:pt x="10686" y="9271"/>
                    <a:pt x="10706" y="9271"/>
                  </a:cubicBezTo>
                  <a:cubicBezTo>
                    <a:pt x="10731" y="9271"/>
                    <a:pt x="10757" y="9254"/>
                    <a:pt x="10753" y="9219"/>
                  </a:cubicBezTo>
                  <a:cubicBezTo>
                    <a:pt x="10722" y="9000"/>
                    <a:pt x="10518" y="8891"/>
                    <a:pt x="10300" y="8883"/>
                  </a:cubicBezTo>
                  <a:cubicBezTo>
                    <a:pt x="10175" y="8883"/>
                    <a:pt x="10026" y="8891"/>
                    <a:pt x="9893" y="8907"/>
                  </a:cubicBezTo>
                  <a:cubicBezTo>
                    <a:pt x="9901" y="8829"/>
                    <a:pt x="9893" y="8766"/>
                    <a:pt x="9862" y="8703"/>
                  </a:cubicBezTo>
                  <a:cubicBezTo>
                    <a:pt x="10051" y="8501"/>
                    <a:pt x="10296" y="8331"/>
                    <a:pt x="10539" y="8331"/>
                  </a:cubicBezTo>
                  <a:cubicBezTo>
                    <a:pt x="10587" y="8331"/>
                    <a:pt x="10635" y="8338"/>
                    <a:pt x="10683" y="8352"/>
                  </a:cubicBezTo>
                  <a:cubicBezTo>
                    <a:pt x="10686" y="8352"/>
                    <a:pt x="10688" y="8352"/>
                    <a:pt x="10691" y="8352"/>
                  </a:cubicBezTo>
                  <a:cubicBezTo>
                    <a:pt x="10749" y="8352"/>
                    <a:pt x="10781" y="8281"/>
                    <a:pt x="10722" y="8266"/>
                  </a:cubicBezTo>
                  <a:cubicBezTo>
                    <a:pt x="10661" y="8247"/>
                    <a:pt x="10601" y="8239"/>
                    <a:pt x="10540" y="8239"/>
                  </a:cubicBezTo>
                  <a:cubicBezTo>
                    <a:pt x="10273" y="8239"/>
                    <a:pt x="10013" y="8409"/>
                    <a:pt x="9815" y="8625"/>
                  </a:cubicBezTo>
                  <a:cubicBezTo>
                    <a:pt x="9773" y="8584"/>
                    <a:pt x="9718" y="8561"/>
                    <a:pt x="9655" y="8561"/>
                  </a:cubicBezTo>
                  <a:cubicBezTo>
                    <a:pt x="9612" y="8561"/>
                    <a:pt x="9566" y="8572"/>
                    <a:pt x="9518" y="8594"/>
                  </a:cubicBezTo>
                  <a:cubicBezTo>
                    <a:pt x="9518" y="8594"/>
                    <a:pt x="10378" y="7985"/>
                    <a:pt x="11112" y="5343"/>
                  </a:cubicBezTo>
                  <a:cubicBezTo>
                    <a:pt x="11796" y="2893"/>
                    <a:pt x="11911" y="1992"/>
                    <a:pt x="11382" y="1992"/>
                  </a:cubicBezTo>
                  <a:cubicBezTo>
                    <a:pt x="11343" y="1992"/>
                    <a:pt x="11300" y="1997"/>
                    <a:pt x="11253" y="2007"/>
                  </a:cubicBezTo>
                  <a:cubicBezTo>
                    <a:pt x="10573" y="2139"/>
                    <a:pt x="9581" y="3937"/>
                    <a:pt x="9581" y="3937"/>
                  </a:cubicBezTo>
                  <a:cubicBezTo>
                    <a:pt x="9581" y="3937"/>
                    <a:pt x="9081" y="577"/>
                    <a:pt x="8112" y="69"/>
                  </a:cubicBezTo>
                  <a:cubicBezTo>
                    <a:pt x="8023" y="22"/>
                    <a:pt x="7945" y="0"/>
                    <a:pt x="7875" y="0"/>
                  </a:cubicBezTo>
                  <a:close/>
                </a:path>
              </a:pathLst>
            </a:custGeom>
            <a:gradFill>
              <a:gsLst>
                <a:gs pos="0">
                  <a:schemeClr val="dk1"/>
                </a:gs>
                <a:gs pos="100000">
                  <a:schemeClr val="accent6"/>
                </a:gs>
              </a:gsLst>
              <a:lin ang="5400012" scaled="0"/>
            </a:gradFill>
            <a:ln>
              <a:noFill/>
            </a:ln>
          </p:spPr>
          <p:txBody>
            <a:bodyPr spcFirstLastPara="1" wrap="square" lIns="91425" tIns="91425" rIns="91425" bIns="91425" anchor="ctr" anchorCtr="0">
              <a:noAutofit/>
            </a:bodyPr>
            <a:lstStyle/>
            <a:p>
              <a:endParaRPr/>
            </a:p>
          </p:txBody>
        </p:sp>
        <p:sp>
          <p:nvSpPr>
            <p:cNvPr id="12501" name="Google Shape;12501;p39"/>
            <p:cNvSpPr/>
            <p:nvPr/>
          </p:nvSpPr>
          <p:spPr>
            <a:xfrm>
              <a:off x="1407172" y="-7754"/>
              <a:ext cx="455872" cy="589696"/>
            </a:xfrm>
            <a:custGeom>
              <a:avLst/>
              <a:gdLst/>
              <a:ahLst/>
              <a:cxnLst/>
              <a:rect l="l" t="t" r="r" b="b"/>
              <a:pathLst>
                <a:path w="6838" h="8846" extrusionOk="0">
                  <a:moveTo>
                    <a:pt x="6775" y="3673"/>
                  </a:moveTo>
                  <a:cubicBezTo>
                    <a:pt x="6838" y="4572"/>
                    <a:pt x="6814" y="5486"/>
                    <a:pt x="6760" y="6236"/>
                  </a:cubicBezTo>
                  <a:cubicBezTo>
                    <a:pt x="6720" y="5791"/>
                    <a:pt x="6635" y="5330"/>
                    <a:pt x="6517" y="4892"/>
                  </a:cubicBezTo>
                  <a:cubicBezTo>
                    <a:pt x="6502" y="4454"/>
                    <a:pt x="6619" y="4064"/>
                    <a:pt x="6775" y="3673"/>
                  </a:cubicBezTo>
                  <a:close/>
                  <a:moveTo>
                    <a:pt x="5259" y="875"/>
                  </a:moveTo>
                  <a:cubicBezTo>
                    <a:pt x="5267" y="985"/>
                    <a:pt x="5290" y="1094"/>
                    <a:pt x="5306" y="1196"/>
                  </a:cubicBezTo>
                  <a:cubicBezTo>
                    <a:pt x="5455" y="2016"/>
                    <a:pt x="5806" y="2759"/>
                    <a:pt x="6088" y="3532"/>
                  </a:cubicBezTo>
                  <a:cubicBezTo>
                    <a:pt x="6213" y="3876"/>
                    <a:pt x="6330" y="4220"/>
                    <a:pt x="6431" y="4579"/>
                  </a:cubicBezTo>
                  <a:cubicBezTo>
                    <a:pt x="6463" y="4189"/>
                    <a:pt x="6588" y="3814"/>
                    <a:pt x="6752" y="3446"/>
                  </a:cubicBezTo>
                  <a:cubicBezTo>
                    <a:pt x="6705" y="2868"/>
                    <a:pt x="6603" y="2298"/>
                    <a:pt x="6463" y="1782"/>
                  </a:cubicBezTo>
                  <a:cubicBezTo>
                    <a:pt x="5955" y="39"/>
                    <a:pt x="5759" y="0"/>
                    <a:pt x="5259" y="875"/>
                  </a:cubicBezTo>
                  <a:close/>
                  <a:moveTo>
                    <a:pt x="6580" y="5986"/>
                  </a:moveTo>
                  <a:cubicBezTo>
                    <a:pt x="6486" y="5251"/>
                    <a:pt x="6283" y="4517"/>
                    <a:pt x="6033" y="3829"/>
                  </a:cubicBezTo>
                  <a:cubicBezTo>
                    <a:pt x="5869" y="3610"/>
                    <a:pt x="5650" y="3423"/>
                    <a:pt x="5462" y="3274"/>
                  </a:cubicBezTo>
                  <a:cubicBezTo>
                    <a:pt x="5158" y="3032"/>
                    <a:pt x="4837" y="2805"/>
                    <a:pt x="4532" y="2563"/>
                  </a:cubicBezTo>
                  <a:cubicBezTo>
                    <a:pt x="4423" y="2485"/>
                    <a:pt x="4329" y="2399"/>
                    <a:pt x="4220" y="2313"/>
                  </a:cubicBezTo>
                  <a:cubicBezTo>
                    <a:pt x="4056" y="2454"/>
                    <a:pt x="3868" y="2587"/>
                    <a:pt x="3696" y="2704"/>
                  </a:cubicBezTo>
                  <a:cubicBezTo>
                    <a:pt x="3814" y="2946"/>
                    <a:pt x="3946" y="3188"/>
                    <a:pt x="4095" y="3415"/>
                  </a:cubicBezTo>
                  <a:cubicBezTo>
                    <a:pt x="4407" y="3892"/>
                    <a:pt x="4806" y="4267"/>
                    <a:pt x="5259" y="4603"/>
                  </a:cubicBezTo>
                  <a:cubicBezTo>
                    <a:pt x="5798" y="5009"/>
                    <a:pt x="6283" y="5431"/>
                    <a:pt x="6580" y="5986"/>
                  </a:cubicBezTo>
                  <a:close/>
                  <a:moveTo>
                    <a:pt x="5455" y="6252"/>
                  </a:moveTo>
                  <a:cubicBezTo>
                    <a:pt x="5814" y="6861"/>
                    <a:pt x="6127" y="7486"/>
                    <a:pt x="6291" y="8205"/>
                  </a:cubicBezTo>
                  <a:lnTo>
                    <a:pt x="6470" y="8096"/>
                  </a:lnTo>
                  <a:cubicBezTo>
                    <a:pt x="6635" y="7494"/>
                    <a:pt x="6666" y="6885"/>
                    <a:pt x="6619" y="6267"/>
                  </a:cubicBezTo>
                  <a:cubicBezTo>
                    <a:pt x="6306" y="5478"/>
                    <a:pt x="5611" y="5009"/>
                    <a:pt x="4947" y="4462"/>
                  </a:cubicBezTo>
                  <a:cubicBezTo>
                    <a:pt x="4368" y="3985"/>
                    <a:pt x="3970" y="3399"/>
                    <a:pt x="3649" y="2751"/>
                  </a:cubicBezTo>
                  <a:cubicBezTo>
                    <a:pt x="3626" y="2759"/>
                    <a:pt x="3610" y="2782"/>
                    <a:pt x="3587" y="2790"/>
                  </a:cubicBezTo>
                  <a:cubicBezTo>
                    <a:pt x="3774" y="3423"/>
                    <a:pt x="4079" y="4048"/>
                    <a:pt x="4446" y="4642"/>
                  </a:cubicBezTo>
                  <a:cubicBezTo>
                    <a:pt x="4728" y="5103"/>
                    <a:pt x="5040" y="5564"/>
                    <a:pt x="5330" y="6025"/>
                  </a:cubicBezTo>
                  <a:cubicBezTo>
                    <a:pt x="5376" y="6088"/>
                    <a:pt x="5423" y="6150"/>
                    <a:pt x="5462" y="6228"/>
                  </a:cubicBezTo>
                  <a:cubicBezTo>
                    <a:pt x="5455" y="6228"/>
                    <a:pt x="5455" y="6236"/>
                    <a:pt x="5455" y="6252"/>
                  </a:cubicBezTo>
                  <a:close/>
                  <a:moveTo>
                    <a:pt x="5728" y="3009"/>
                  </a:moveTo>
                  <a:cubicBezTo>
                    <a:pt x="5486" y="2384"/>
                    <a:pt x="5259" y="1727"/>
                    <a:pt x="5150" y="1071"/>
                  </a:cubicBezTo>
                  <a:cubicBezTo>
                    <a:pt x="5095" y="1180"/>
                    <a:pt x="5033" y="1290"/>
                    <a:pt x="4978" y="1399"/>
                  </a:cubicBezTo>
                  <a:cubicBezTo>
                    <a:pt x="4790" y="1743"/>
                    <a:pt x="4564" y="2016"/>
                    <a:pt x="4314" y="2243"/>
                  </a:cubicBezTo>
                  <a:cubicBezTo>
                    <a:pt x="4493" y="2407"/>
                    <a:pt x="4704" y="2563"/>
                    <a:pt x="4908" y="2720"/>
                  </a:cubicBezTo>
                  <a:cubicBezTo>
                    <a:pt x="5197" y="2938"/>
                    <a:pt x="5494" y="3149"/>
                    <a:pt x="5767" y="3392"/>
                  </a:cubicBezTo>
                  <a:cubicBezTo>
                    <a:pt x="5837" y="3454"/>
                    <a:pt x="5900" y="3524"/>
                    <a:pt x="5962" y="3587"/>
                  </a:cubicBezTo>
                  <a:close/>
                  <a:moveTo>
                    <a:pt x="3688" y="8135"/>
                  </a:moveTo>
                  <a:cubicBezTo>
                    <a:pt x="2657" y="8072"/>
                    <a:pt x="1563" y="8166"/>
                    <a:pt x="672" y="7674"/>
                  </a:cubicBezTo>
                  <a:cubicBezTo>
                    <a:pt x="477" y="7564"/>
                    <a:pt x="250" y="7424"/>
                    <a:pt x="8" y="7244"/>
                  </a:cubicBezTo>
                  <a:cubicBezTo>
                    <a:pt x="0" y="7986"/>
                    <a:pt x="414" y="8729"/>
                    <a:pt x="1414" y="8815"/>
                  </a:cubicBezTo>
                  <a:cubicBezTo>
                    <a:pt x="1688" y="8846"/>
                    <a:pt x="2110" y="8846"/>
                    <a:pt x="2579" y="8830"/>
                  </a:cubicBezTo>
                  <a:cubicBezTo>
                    <a:pt x="2813" y="8690"/>
                    <a:pt x="3032" y="8526"/>
                    <a:pt x="3267" y="8369"/>
                  </a:cubicBezTo>
                  <a:cubicBezTo>
                    <a:pt x="3384" y="8291"/>
                    <a:pt x="3532" y="8205"/>
                    <a:pt x="3688" y="8135"/>
                  </a:cubicBezTo>
                  <a:close/>
                  <a:moveTo>
                    <a:pt x="2766" y="8830"/>
                  </a:moveTo>
                  <a:cubicBezTo>
                    <a:pt x="3767" y="8799"/>
                    <a:pt x="4923" y="8713"/>
                    <a:pt x="5533" y="8658"/>
                  </a:cubicBezTo>
                  <a:cubicBezTo>
                    <a:pt x="5189" y="8416"/>
                    <a:pt x="4798" y="8291"/>
                    <a:pt x="4392" y="8213"/>
                  </a:cubicBezTo>
                  <a:cubicBezTo>
                    <a:pt x="4376" y="8221"/>
                    <a:pt x="4361" y="8221"/>
                    <a:pt x="4337" y="8213"/>
                  </a:cubicBezTo>
                  <a:cubicBezTo>
                    <a:pt x="4329" y="8197"/>
                    <a:pt x="4321" y="8197"/>
                    <a:pt x="4314" y="8190"/>
                  </a:cubicBezTo>
                  <a:cubicBezTo>
                    <a:pt x="4173" y="8174"/>
                    <a:pt x="4025" y="8151"/>
                    <a:pt x="3892" y="8143"/>
                  </a:cubicBezTo>
                  <a:cubicBezTo>
                    <a:pt x="3532" y="8221"/>
                    <a:pt x="3157" y="8541"/>
                    <a:pt x="2915" y="8721"/>
                  </a:cubicBezTo>
                  <a:cubicBezTo>
                    <a:pt x="2868" y="8760"/>
                    <a:pt x="2813" y="8799"/>
                    <a:pt x="2766" y="8830"/>
                  </a:cubicBezTo>
                  <a:close/>
                  <a:moveTo>
                    <a:pt x="3618" y="7986"/>
                  </a:moveTo>
                  <a:cubicBezTo>
                    <a:pt x="4392" y="8033"/>
                    <a:pt x="5142" y="8151"/>
                    <a:pt x="5744" y="8643"/>
                  </a:cubicBezTo>
                  <a:cubicBezTo>
                    <a:pt x="5861" y="8635"/>
                    <a:pt x="5939" y="8619"/>
                    <a:pt x="5939" y="8619"/>
                  </a:cubicBezTo>
                  <a:lnTo>
                    <a:pt x="6095" y="8330"/>
                  </a:lnTo>
                  <a:cubicBezTo>
                    <a:pt x="6080" y="8299"/>
                    <a:pt x="3970" y="6775"/>
                    <a:pt x="2368" y="6353"/>
                  </a:cubicBezTo>
                  <a:cubicBezTo>
                    <a:pt x="2008" y="6259"/>
                    <a:pt x="1704" y="6197"/>
                    <a:pt x="1438" y="6173"/>
                  </a:cubicBezTo>
                  <a:cubicBezTo>
                    <a:pt x="1446" y="6181"/>
                    <a:pt x="1446" y="6189"/>
                    <a:pt x="1461" y="6197"/>
                  </a:cubicBezTo>
                  <a:cubicBezTo>
                    <a:pt x="1711" y="6580"/>
                    <a:pt x="1993" y="6931"/>
                    <a:pt x="2329" y="7244"/>
                  </a:cubicBezTo>
                  <a:cubicBezTo>
                    <a:pt x="2688" y="7580"/>
                    <a:pt x="3102" y="7940"/>
                    <a:pt x="3610" y="7971"/>
                  </a:cubicBezTo>
                  <a:cubicBezTo>
                    <a:pt x="3610" y="7979"/>
                    <a:pt x="3618" y="7979"/>
                    <a:pt x="3618" y="7986"/>
                  </a:cubicBezTo>
                  <a:close/>
                  <a:moveTo>
                    <a:pt x="24" y="6978"/>
                  </a:moveTo>
                  <a:cubicBezTo>
                    <a:pt x="24" y="7010"/>
                    <a:pt x="8" y="7033"/>
                    <a:pt x="8" y="7057"/>
                  </a:cubicBezTo>
                  <a:cubicBezTo>
                    <a:pt x="414" y="7393"/>
                    <a:pt x="867" y="7666"/>
                    <a:pt x="1368" y="7783"/>
                  </a:cubicBezTo>
                  <a:cubicBezTo>
                    <a:pt x="1946" y="7916"/>
                    <a:pt x="2563" y="7940"/>
                    <a:pt x="3165" y="7955"/>
                  </a:cubicBezTo>
                  <a:cubicBezTo>
                    <a:pt x="2915" y="7861"/>
                    <a:pt x="2680" y="7682"/>
                    <a:pt x="2462" y="7510"/>
                  </a:cubicBezTo>
                  <a:cubicBezTo>
                    <a:pt x="2110" y="7205"/>
                    <a:pt x="1790" y="6861"/>
                    <a:pt x="1516" y="6478"/>
                  </a:cubicBezTo>
                  <a:cubicBezTo>
                    <a:pt x="1438" y="6377"/>
                    <a:pt x="1368" y="6267"/>
                    <a:pt x="1297" y="6158"/>
                  </a:cubicBezTo>
                  <a:cubicBezTo>
                    <a:pt x="469" y="6103"/>
                    <a:pt x="117" y="6377"/>
                    <a:pt x="24" y="6978"/>
                  </a:cubicBezTo>
                  <a:close/>
                  <a:moveTo>
                    <a:pt x="4822" y="5525"/>
                  </a:moveTo>
                  <a:cubicBezTo>
                    <a:pt x="4532" y="5087"/>
                    <a:pt x="4251" y="4657"/>
                    <a:pt x="4001" y="4196"/>
                  </a:cubicBezTo>
                  <a:cubicBezTo>
                    <a:pt x="3751" y="3767"/>
                    <a:pt x="3571" y="3321"/>
                    <a:pt x="3431" y="2868"/>
                  </a:cubicBezTo>
                  <a:cubicBezTo>
                    <a:pt x="2930" y="3173"/>
                    <a:pt x="2462" y="3423"/>
                    <a:pt x="2212" y="3814"/>
                  </a:cubicBezTo>
                  <a:cubicBezTo>
                    <a:pt x="2180" y="3860"/>
                    <a:pt x="2149" y="3915"/>
                    <a:pt x="2133" y="3954"/>
                  </a:cubicBezTo>
                  <a:cubicBezTo>
                    <a:pt x="2438" y="4275"/>
                    <a:pt x="2766" y="4556"/>
                    <a:pt x="3157" y="4783"/>
                  </a:cubicBezTo>
                  <a:cubicBezTo>
                    <a:pt x="3579" y="5025"/>
                    <a:pt x="4056" y="5103"/>
                    <a:pt x="4486" y="5322"/>
                  </a:cubicBezTo>
                  <a:cubicBezTo>
                    <a:pt x="4603" y="5376"/>
                    <a:pt x="4720" y="5447"/>
                    <a:pt x="4822" y="5525"/>
                  </a:cubicBezTo>
                  <a:close/>
                  <a:moveTo>
                    <a:pt x="2094" y="4040"/>
                  </a:moveTo>
                  <a:cubicBezTo>
                    <a:pt x="1774" y="4822"/>
                    <a:pt x="2282" y="5720"/>
                    <a:pt x="3032" y="6111"/>
                  </a:cubicBezTo>
                  <a:cubicBezTo>
                    <a:pt x="3728" y="6470"/>
                    <a:pt x="5533" y="7682"/>
                    <a:pt x="6111" y="8072"/>
                  </a:cubicBezTo>
                  <a:cubicBezTo>
                    <a:pt x="5884" y="7236"/>
                    <a:pt x="5455" y="6502"/>
                    <a:pt x="4993" y="5783"/>
                  </a:cubicBezTo>
                  <a:cubicBezTo>
                    <a:pt x="4783" y="5572"/>
                    <a:pt x="4525" y="5408"/>
                    <a:pt x="4235" y="5298"/>
                  </a:cubicBezTo>
                  <a:cubicBezTo>
                    <a:pt x="3790" y="5126"/>
                    <a:pt x="3352" y="5025"/>
                    <a:pt x="2954" y="4767"/>
                  </a:cubicBezTo>
                  <a:cubicBezTo>
                    <a:pt x="2634" y="4556"/>
                    <a:pt x="2344" y="4314"/>
                    <a:pt x="2094" y="4040"/>
                  </a:cubicBezTo>
                  <a:close/>
                </a:path>
              </a:pathLst>
            </a:custGeom>
            <a:gradFill>
              <a:gsLst>
                <a:gs pos="0">
                  <a:schemeClr val="accent1"/>
                </a:gs>
                <a:gs pos="100000">
                  <a:schemeClr val="lt1"/>
                </a:gs>
              </a:gsLst>
              <a:lin ang="5400012" scaled="0"/>
            </a:gradFill>
            <a:ln>
              <a:noFill/>
            </a:ln>
          </p:spPr>
          <p:txBody>
            <a:bodyPr spcFirstLastPara="1" wrap="square" lIns="91425" tIns="91425" rIns="91425" bIns="91425" anchor="ctr" anchorCtr="0">
              <a:noAutofit/>
            </a:bodyPr>
            <a:lstStyle/>
            <a:p>
              <a:endParaRPr/>
            </a:p>
          </p:txBody>
        </p:sp>
        <p:sp>
          <p:nvSpPr>
            <p:cNvPr id="12502" name="Google Shape;12502;p39"/>
            <p:cNvSpPr/>
            <p:nvPr/>
          </p:nvSpPr>
          <p:spPr>
            <a:xfrm>
              <a:off x="1868184" y="115171"/>
              <a:ext cx="145935" cy="389176"/>
            </a:xfrm>
            <a:custGeom>
              <a:avLst/>
              <a:gdLst/>
              <a:ahLst/>
              <a:cxnLst/>
              <a:rect l="l" t="t" r="r" b="b"/>
              <a:pathLst>
                <a:path w="2189" h="5838" extrusionOk="0">
                  <a:moveTo>
                    <a:pt x="524" y="2290"/>
                  </a:moveTo>
                  <a:cubicBezTo>
                    <a:pt x="509" y="2079"/>
                    <a:pt x="509" y="1868"/>
                    <a:pt x="524" y="1649"/>
                  </a:cubicBezTo>
                  <a:cubicBezTo>
                    <a:pt x="884" y="1032"/>
                    <a:pt x="1548" y="0"/>
                    <a:pt x="1861" y="47"/>
                  </a:cubicBezTo>
                  <a:lnTo>
                    <a:pt x="1861" y="47"/>
                  </a:lnTo>
                  <a:cubicBezTo>
                    <a:pt x="1618" y="571"/>
                    <a:pt x="1251" y="1055"/>
                    <a:pt x="1040" y="1602"/>
                  </a:cubicBezTo>
                  <a:cubicBezTo>
                    <a:pt x="821" y="2126"/>
                    <a:pt x="704" y="2673"/>
                    <a:pt x="618" y="3228"/>
                  </a:cubicBezTo>
                  <a:cubicBezTo>
                    <a:pt x="579" y="2923"/>
                    <a:pt x="532" y="2610"/>
                    <a:pt x="524" y="2290"/>
                  </a:cubicBezTo>
                  <a:close/>
                  <a:moveTo>
                    <a:pt x="1" y="5838"/>
                  </a:moveTo>
                  <a:cubicBezTo>
                    <a:pt x="1" y="5838"/>
                    <a:pt x="149" y="5658"/>
                    <a:pt x="352" y="5291"/>
                  </a:cubicBezTo>
                  <a:cubicBezTo>
                    <a:pt x="446" y="4728"/>
                    <a:pt x="501" y="4158"/>
                    <a:pt x="571" y="3595"/>
                  </a:cubicBezTo>
                  <a:cubicBezTo>
                    <a:pt x="532" y="3134"/>
                    <a:pt x="446" y="2681"/>
                    <a:pt x="423" y="2227"/>
                  </a:cubicBezTo>
                  <a:cubicBezTo>
                    <a:pt x="415" y="2087"/>
                    <a:pt x="415" y="1954"/>
                    <a:pt x="423" y="1821"/>
                  </a:cubicBezTo>
                  <a:cubicBezTo>
                    <a:pt x="329" y="1993"/>
                    <a:pt x="274" y="2087"/>
                    <a:pt x="274" y="2087"/>
                  </a:cubicBezTo>
                  <a:cubicBezTo>
                    <a:pt x="274" y="2087"/>
                    <a:pt x="181" y="4439"/>
                    <a:pt x="1" y="5838"/>
                  </a:cubicBezTo>
                  <a:close/>
                  <a:moveTo>
                    <a:pt x="1548" y="2204"/>
                  </a:moveTo>
                  <a:cubicBezTo>
                    <a:pt x="1939" y="907"/>
                    <a:pt x="2189" y="282"/>
                    <a:pt x="1986" y="94"/>
                  </a:cubicBezTo>
                  <a:cubicBezTo>
                    <a:pt x="1829" y="446"/>
                    <a:pt x="1634" y="782"/>
                    <a:pt x="1439" y="1133"/>
                  </a:cubicBezTo>
                  <a:cubicBezTo>
                    <a:pt x="1134" y="1680"/>
                    <a:pt x="962" y="2259"/>
                    <a:pt x="853" y="2853"/>
                  </a:cubicBezTo>
                  <a:cubicBezTo>
                    <a:pt x="993" y="2665"/>
                    <a:pt x="1157" y="2501"/>
                    <a:pt x="1321" y="2376"/>
                  </a:cubicBezTo>
                  <a:cubicBezTo>
                    <a:pt x="1368" y="2337"/>
                    <a:pt x="1462" y="2274"/>
                    <a:pt x="1548" y="2204"/>
                  </a:cubicBezTo>
                  <a:close/>
                  <a:moveTo>
                    <a:pt x="806" y="3087"/>
                  </a:moveTo>
                  <a:cubicBezTo>
                    <a:pt x="704" y="3681"/>
                    <a:pt x="649" y="4298"/>
                    <a:pt x="563" y="4900"/>
                  </a:cubicBezTo>
                  <a:cubicBezTo>
                    <a:pt x="814" y="4408"/>
                    <a:pt x="1110" y="3720"/>
                    <a:pt x="1353" y="2853"/>
                  </a:cubicBezTo>
                  <a:cubicBezTo>
                    <a:pt x="1400" y="2673"/>
                    <a:pt x="1447" y="2501"/>
                    <a:pt x="1501" y="2345"/>
                  </a:cubicBezTo>
                  <a:cubicBezTo>
                    <a:pt x="1236" y="2548"/>
                    <a:pt x="939" y="2782"/>
                    <a:pt x="806" y="3087"/>
                  </a:cubicBezTo>
                  <a:close/>
                </a:path>
              </a:pathLst>
            </a:custGeom>
            <a:gradFill>
              <a:gsLst>
                <a:gs pos="0">
                  <a:schemeClr val="accent1"/>
                </a:gs>
                <a:gs pos="100000">
                  <a:schemeClr val="lt1"/>
                </a:gs>
              </a:gsLst>
              <a:lin ang="5400012" scaled="0"/>
            </a:gradFill>
            <a:ln>
              <a:noFill/>
            </a:ln>
          </p:spPr>
          <p:txBody>
            <a:bodyPr spcFirstLastPara="1" wrap="square" lIns="91425" tIns="91425" rIns="91425" bIns="91425" anchor="ctr" anchorCtr="0">
              <a:noAutofit/>
            </a:bodyPr>
            <a:lstStyle/>
            <a:p>
              <a:endParaRPr/>
            </a:p>
          </p:txBody>
        </p:sp>
        <p:sp>
          <p:nvSpPr>
            <p:cNvPr id="12503" name="Google Shape;12503;p39"/>
            <p:cNvSpPr/>
            <p:nvPr/>
          </p:nvSpPr>
          <p:spPr>
            <a:xfrm>
              <a:off x="1608977" y="331556"/>
              <a:ext cx="21067" cy="15599"/>
            </a:xfrm>
            <a:custGeom>
              <a:avLst/>
              <a:gdLst/>
              <a:ahLst/>
              <a:cxnLst/>
              <a:rect l="l" t="t" r="r" b="b"/>
              <a:pathLst>
                <a:path w="316" h="234" extrusionOk="0">
                  <a:moveTo>
                    <a:pt x="144" y="0"/>
                  </a:moveTo>
                  <a:cubicBezTo>
                    <a:pt x="69" y="0"/>
                    <a:pt x="1" y="92"/>
                    <a:pt x="75" y="154"/>
                  </a:cubicBezTo>
                  <a:lnTo>
                    <a:pt x="130" y="208"/>
                  </a:lnTo>
                  <a:cubicBezTo>
                    <a:pt x="148" y="226"/>
                    <a:pt x="167" y="233"/>
                    <a:pt x="187" y="233"/>
                  </a:cubicBezTo>
                  <a:cubicBezTo>
                    <a:pt x="254" y="233"/>
                    <a:pt x="316" y="144"/>
                    <a:pt x="255" y="83"/>
                  </a:cubicBezTo>
                  <a:lnTo>
                    <a:pt x="200" y="21"/>
                  </a:lnTo>
                  <a:cubicBezTo>
                    <a:pt x="183" y="6"/>
                    <a:pt x="163" y="0"/>
                    <a:pt x="14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4" name="Google Shape;12504;p39"/>
            <p:cNvSpPr/>
            <p:nvPr/>
          </p:nvSpPr>
          <p:spPr>
            <a:xfrm>
              <a:off x="1792116" y="400084"/>
              <a:ext cx="15734" cy="12066"/>
            </a:xfrm>
            <a:custGeom>
              <a:avLst/>
              <a:gdLst/>
              <a:ahLst/>
              <a:cxnLst/>
              <a:rect l="l" t="t" r="r" b="b"/>
              <a:pathLst>
                <a:path w="236" h="181" extrusionOk="0">
                  <a:moveTo>
                    <a:pt x="118" y="1"/>
                  </a:moveTo>
                  <a:cubicBezTo>
                    <a:pt x="1" y="1"/>
                    <a:pt x="1"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5" name="Google Shape;12505;p39"/>
            <p:cNvSpPr/>
            <p:nvPr/>
          </p:nvSpPr>
          <p:spPr>
            <a:xfrm>
              <a:off x="1640045" y="245362"/>
              <a:ext cx="16734" cy="11533"/>
            </a:xfrm>
            <a:custGeom>
              <a:avLst/>
              <a:gdLst/>
              <a:ahLst/>
              <a:cxnLst/>
              <a:rect l="l" t="t" r="r" b="b"/>
              <a:pathLst>
                <a:path w="251" h="173" extrusionOk="0">
                  <a:moveTo>
                    <a:pt x="102" y="1"/>
                  </a:moveTo>
                  <a:cubicBezTo>
                    <a:pt x="0" y="1"/>
                    <a:pt x="0" y="173"/>
                    <a:pt x="102" y="173"/>
                  </a:cubicBezTo>
                  <a:lnTo>
                    <a:pt x="133" y="173"/>
                  </a:lnTo>
                  <a:cubicBezTo>
                    <a:pt x="250" y="173"/>
                    <a:pt x="250" y="1"/>
                    <a:pt x="1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6" name="Google Shape;12506;p39"/>
            <p:cNvSpPr/>
            <p:nvPr/>
          </p:nvSpPr>
          <p:spPr>
            <a:xfrm>
              <a:off x="1770782" y="233429"/>
              <a:ext cx="15667" cy="11999"/>
            </a:xfrm>
            <a:custGeom>
              <a:avLst/>
              <a:gdLst/>
              <a:ahLst/>
              <a:cxnLst/>
              <a:rect l="l" t="t" r="r" b="b"/>
              <a:pathLst>
                <a:path w="235" h="180" extrusionOk="0">
                  <a:moveTo>
                    <a:pt x="118" y="0"/>
                  </a:moveTo>
                  <a:cubicBezTo>
                    <a:pt x="1" y="0"/>
                    <a:pt x="1" y="180"/>
                    <a:pt x="118" y="180"/>
                  </a:cubicBezTo>
                  <a:cubicBezTo>
                    <a:pt x="235" y="180"/>
                    <a:pt x="235" y="0"/>
                    <a:pt x="11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7" name="Google Shape;12507;p39"/>
            <p:cNvSpPr/>
            <p:nvPr/>
          </p:nvSpPr>
          <p:spPr>
            <a:xfrm>
              <a:off x="1739514" y="113571"/>
              <a:ext cx="15734" cy="12066"/>
            </a:xfrm>
            <a:custGeom>
              <a:avLst/>
              <a:gdLst/>
              <a:ahLst/>
              <a:cxnLst/>
              <a:rect l="l" t="t" r="r" b="b"/>
              <a:pathLst>
                <a:path w="236" h="181" extrusionOk="0">
                  <a:moveTo>
                    <a:pt x="118" y="1"/>
                  </a:moveTo>
                  <a:cubicBezTo>
                    <a:pt x="3" y="1"/>
                    <a:pt x="1" y="181"/>
                    <a:pt x="111" y="181"/>
                  </a:cubicBezTo>
                  <a:cubicBezTo>
                    <a:pt x="113" y="181"/>
                    <a:pt x="116"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8" name="Google Shape;12508;p39"/>
            <p:cNvSpPr/>
            <p:nvPr/>
          </p:nvSpPr>
          <p:spPr>
            <a:xfrm>
              <a:off x="1804116" y="100039"/>
              <a:ext cx="15734" cy="12066"/>
            </a:xfrm>
            <a:custGeom>
              <a:avLst/>
              <a:gdLst/>
              <a:ahLst/>
              <a:cxnLst/>
              <a:rect l="l" t="t" r="r" b="b"/>
              <a:pathLst>
                <a:path w="236" h="181" extrusionOk="0">
                  <a:moveTo>
                    <a:pt x="118" y="1"/>
                  </a:moveTo>
                  <a:cubicBezTo>
                    <a:pt x="1" y="1"/>
                    <a:pt x="1" y="173"/>
                    <a:pt x="118" y="180"/>
                  </a:cubicBezTo>
                  <a:cubicBezTo>
                    <a:pt x="235" y="180"/>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9" name="Google Shape;12509;p39"/>
            <p:cNvSpPr/>
            <p:nvPr/>
          </p:nvSpPr>
          <p:spPr>
            <a:xfrm>
              <a:off x="1951053" y="227696"/>
              <a:ext cx="15667" cy="11999"/>
            </a:xfrm>
            <a:custGeom>
              <a:avLst/>
              <a:gdLst/>
              <a:ahLst/>
              <a:cxnLst/>
              <a:rect l="l" t="t" r="r" b="b"/>
              <a:pathLst>
                <a:path w="235" h="180" extrusionOk="0">
                  <a:moveTo>
                    <a:pt x="118" y="0"/>
                  </a:moveTo>
                  <a:cubicBezTo>
                    <a:pt x="0" y="0"/>
                    <a:pt x="0" y="180"/>
                    <a:pt x="118" y="180"/>
                  </a:cubicBezTo>
                  <a:cubicBezTo>
                    <a:pt x="235" y="180"/>
                    <a:pt x="235" y="0"/>
                    <a:pt x="11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0" name="Google Shape;12510;p39"/>
            <p:cNvSpPr/>
            <p:nvPr/>
          </p:nvSpPr>
          <p:spPr>
            <a:xfrm>
              <a:off x="1627511" y="478212"/>
              <a:ext cx="15734" cy="12066"/>
            </a:xfrm>
            <a:custGeom>
              <a:avLst/>
              <a:gdLst/>
              <a:ahLst/>
              <a:cxnLst/>
              <a:rect l="l" t="t" r="r" b="b"/>
              <a:pathLst>
                <a:path w="236" h="181" extrusionOk="0">
                  <a:moveTo>
                    <a:pt x="118" y="1"/>
                  </a:moveTo>
                  <a:cubicBezTo>
                    <a:pt x="1" y="1"/>
                    <a:pt x="8"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1" name="Google Shape;12511;p39"/>
            <p:cNvSpPr/>
            <p:nvPr/>
          </p:nvSpPr>
          <p:spPr>
            <a:xfrm>
              <a:off x="1502508" y="453081"/>
              <a:ext cx="11533" cy="13866"/>
            </a:xfrm>
            <a:custGeom>
              <a:avLst/>
              <a:gdLst/>
              <a:ahLst/>
              <a:cxnLst/>
              <a:rect l="l" t="t" r="r" b="b"/>
              <a:pathLst>
                <a:path w="173" h="208" extrusionOk="0">
                  <a:moveTo>
                    <a:pt x="86" y="1"/>
                  </a:moveTo>
                  <a:cubicBezTo>
                    <a:pt x="43" y="1"/>
                    <a:pt x="0" y="30"/>
                    <a:pt x="0" y="89"/>
                  </a:cubicBezTo>
                  <a:lnTo>
                    <a:pt x="0" y="120"/>
                  </a:lnTo>
                  <a:cubicBezTo>
                    <a:pt x="0" y="179"/>
                    <a:pt x="43" y="208"/>
                    <a:pt x="86" y="208"/>
                  </a:cubicBezTo>
                  <a:cubicBezTo>
                    <a:pt x="129" y="208"/>
                    <a:pt x="172" y="179"/>
                    <a:pt x="172" y="120"/>
                  </a:cubicBezTo>
                  <a:lnTo>
                    <a:pt x="172" y="89"/>
                  </a:lnTo>
                  <a:cubicBezTo>
                    <a:pt x="172" y="30"/>
                    <a:pt x="129" y="1"/>
                    <a:pt x="8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2" name="Google Shape;12512;p39"/>
            <p:cNvSpPr/>
            <p:nvPr/>
          </p:nvSpPr>
          <p:spPr>
            <a:xfrm>
              <a:off x="1506108" y="547008"/>
              <a:ext cx="17800" cy="11533"/>
            </a:xfrm>
            <a:custGeom>
              <a:avLst/>
              <a:gdLst/>
              <a:ahLst/>
              <a:cxnLst/>
              <a:rect l="l" t="t" r="r" b="b"/>
              <a:pathLst>
                <a:path w="267" h="173" extrusionOk="0">
                  <a:moveTo>
                    <a:pt x="118" y="0"/>
                  </a:moveTo>
                  <a:cubicBezTo>
                    <a:pt x="1" y="0"/>
                    <a:pt x="1" y="172"/>
                    <a:pt x="118" y="172"/>
                  </a:cubicBezTo>
                  <a:lnTo>
                    <a:pt x="149" y="172"/>
                  </a:lnTo>
                  <a:cubicBezTo>
                    <a:pt x="267" y="172"/>
                    <a:pt x="267" y="0"/>
                    <a:pt x="14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3" name="Google Shape;12513;p39"/>
            <p:cNvSpPr/>
            <p:nvPr/>
          </p:nvSpPr>
          <p:spPr>
            <a:xfrm>
              <a:off x="1682713" y="564206"/>
              <a:ext cx="15200" cy="12066"/>
            </a:xfrm>
            <a:custGeom>
              <a:avLst/>
              <a:gdLst/>
              <a:ahLst/>
              <a:cxnLst/>
              <a:rect l="l" t="t" r="r" b="b"/>
              <a:pathLst>
                <a:path w="228" h="181" extrusionOk="0">
                  <a:moveTo>
                    <a:pt x="110" y="0"/>
                  </a:moveTo>
                  <a:cubicBezTo>
                    <a:pt x="3" y="0"/>
                    <a:pt x="1" y="180"/>
                    <a:pt x="104" y="180"/>
                  </a:cubicBezTo>
                  <a:cubicBezTo>
                    <a:pt x="106" y="180"/>
                    <a:pt x="108" y="180"/>
                    <a:pt x="110" y="180"/>
                  </a:cubicBezTo>
                  <a:cubicBezTo>
                    <a:pt x="228" y="180"/>
                    <a:pt x="228" y="0"/>
                    <a:pt x="11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pic>
        <p:nvPicPr>
          <p:cNvPr id="12514" name="Google Shape;12514;p39"/>
          <p:cNvPicPr preferRelativeResize="0"/>
          <p:nvPr/>
        </p:nvPicPr>
        <p:blipFill>
          <a:blip r:embed="rId3">
            <a:alphaModFix amt="70000"/>
          </a:blip>
          <a:stretch>
            <a:fillRect/>
          </a:stretch>
        </p:blipFill>
        <p:spPr>
          <a:xfrm>
            <a:off x="8079825" y="2267900"/>
            <a:ext cx="1198874" cy="1198874"/>
          </a:xfrm>
          <a:prstGeom prst="rect">
            <a:avLst/>
          </a:prstGeom>
          <a:noFill/>
          <a:ln>
            <a:noFill/>
          </a:ln>
        </p:spPr>
      </p:pic>
      <p:pic>
        <p:nvPicPr>
          <p:cNvPr id="12515" name="Google Shape;12515;p39"/>
          <p:cNvPicPr preferRelativeResize="0"/>
          <p:nvPr/>
        </p:nvPicPr>
        <p:blipFill>
          <a:blip r:embed="rId4">
            <a:alphaModFix amt="70000"/>
          </a:blip>
          <a:stretch>
            <a:fillRect/>
          </a:stretch>
        </p:blipFill>
        <p:spPr>
          <a:xfrm>
            <a:off x="66176" y="4086546"/>
            <a:ext cx="827723" cy="780085"/>
          </a:xfrm>
          <a:prstGeom prst="rect">
            <a:avLst/>
          </a:prstGeom>
          <a:noFill/>
          <a:ln>
            <a:noFill/>
          </a:ln>
        </p:spPr>
      </p:pic>
      <p:sp>
        <p:nvSpPr>
          <p:cNvPr id="37" name="Rectangle 36"/>
          <p:cNvSpPr/>
          <p:nvPr/>
        </p:nvSpPr>
        <p:spPr>
          <a:xfrm>
            <a:off x="624090" y="239915"/>
            <a:ext cx="1855820" cy="954107"/>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algn="ctr"/>
            <a:r>
              <a:rPr lang="en-US" sz="2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Jot Thoughts </a:t>
            </a:r>
          </a:p>
        </p:txBody>
      </p:sp>
      <p:pic>
        <p:nvPicPr>
          <p:cNvPr id="3" name="Picture 2"/>
          <p:cNvPicPr>
            <a:picLocks noChangeAspect="1"/>
          </p:cNvPicPr>
          <p:nvPr/>
        </p:nvPicPr>
        <p:blipFill rotWithShape="1">
          <a:blip r:embed="rId5"/>
          <a:srcRect l="3695" r="2317"/>
          <a:stretch/>
        </p:blipFill>
        <p:spPr>
          <a:xfrm>
            <a:off x="4821382" y="239915"/>
            <a:ext cx="3944308" cy="3194342"/>
          </a:xfrm>
          <a:prstGeom prst="rect">
            <a:avLst/>
          </a:prstGeom>
        </p:spPr>
      </p:pic>
      <p:sp>
        <p:nvSpPr>
          <p:cNvPr id="5" name="Rectangle 4"/>
          <p:cNvSpPr/>
          <p:nvPr/>
        </p:nvSpPr>
        <p:spPr>
          <a:xfrm>
            <a:off x="361178" y="1470930"/>
            <a:ext cx="4453630" cy="310854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171450" indent="-171450">
              <a:lnSpc>
                <a:spcPct val="150000"/>
              </a:lnSpc>
              <a:spcAft>
                <a:spcPts val="800"/>
              </a:spcAft>
              <a:buFontTx/>
              <a:buChar char="-"/>
            </a:pPr>
            <a:r>
              <a:rPr lang="en-US" sz="11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Look for verbs in the </a:t>
            </a:r>
            <a:r>
              <a:rPr lang="en-US" sz="1200" b="1" dirty="0">
                <a:solidFill>
                  <a:schemeClr val="accent2"/>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simple past tense</a:t>
            </a:r>
            <a:r>
              <a:rPr lang="en-US" sz="11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 (both </a:t>
            </a:r>
            <a:r>
              <a:rPr lang="en-US" sz="1200" b="1" dirty="0">
                <a:solidFill>
                  <a:schemeClr val="accent5">
                    <a:lumMod val="50000"/>
                    <a:lumOff val="50000"/>
                  </a:scheme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regular </a:t>
            </a:r>
            <a:r>
              <a:rPr lang="en-US" sz="11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and </a:t>
            </a:r>
            <a:r>
              <a:rPr lang="en-US" sz="1200" b="1" dirty="0">
                <a:solidFill>
                  <a:schemeClr val="accent3"/>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irregular</a:t>
            </a:r>
            <a:r>
              <a:rPr lang="en-US" sz="11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 </a:t>
            </a:r>
          </a:p>
          <a:p>
            <a:pPr marL="171450" indent="-171450">
              <a:lnSpc>
                <a:spcPct val="150000"/>
              </a:lnSpc>
              <a:spcAft>
                <a:spcPts val="800"/>
              </a:spcAft>
              <a:buFontTx/>
              <a:buChar char="-"/>
            </a:pPr>
            <a:r>
              <a:rPr lang="en-US" sz="11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Each time you find a verb, </a:t>
            </a:r>
            <a:r>
              <a:rPr lang="en-US" sz="1200" b="1" dirty="0">
                <a:solidFill>
                  <a:schemeClr val="accent2"/>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write it on one sticky note </a:t>
            </a:r>
            <a:r>
              <a:rPr lang="en-US" sz="11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(one verb= one note). </a:t>
            </a:r>
          </a:p>
          <a:p>
            <a:pPr marL="171450" indent="-171450">
              <a:lnSpc>
                <a:spcPct val="150000"/>
              </a:lnSpc>
              <a:spcAft>
                <a:spcPts val="800"/>
              </a:spcAft>
              <a:buFontTx/>
              <a:buChar char="-"/>
            </a:pPr>
            <a:r>
              <a:rPr lang="en-US" sz="11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Keep writing until you cannot find more verbs. </a:t>
            </a:r>
          </a:p>
          <a:p>
            <a:pPr marL="171450" indent="-171450">
              <a:lnSpc>
                <a:spcPct val="150000"/>
              </a:lnSpc>
              <a:spcAft>
                <a:spcPts val="800"/>
              </a:spcAft>
              <a:buFontTx/>
              <a:buChar char="-"/>
            </a:pPr>
            <a:r>
              <a:rPr lang="en-US" sz="11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Place your notes in the center of the table. </a:t>
            </a:r>
          </a:p>
          <a:p>
            <a:pPr marL="171450" indent="-171450">
              <a:lnSpc>
                <a:spcPct val="150000"/>
              </a:lnSpc>
              <a:spcAft>
                <a:spcPts val="800"/>
              </a:spcAft>
              <a:buFontTx/>
              <a:buChar char="-"/>
            </a:pPr>
            <a:r>
              <a:rPr lang="en-US" sz="11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Then, work together to </a:t>
            </a:r>
            <a:r>
              <a:rPr lang="en-US" sz="1200" b="1" dirty="0">
                <a:solidFill>
                  <a:schemeClr val="accent2"/>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sort the verbs </a:t>
            </a:r>
            <a:r>
              <a:rPr lang="en-US" sz="11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into two groups:</a:t>
            </a:r>
          </a:p>
          <a:p>
            <a:pPr marL="171450" indent="-171450">
              <a:lnSpc>
                <a:spcPct val="150000"/>
              </a:lnSpc>
              <a:spcAft>
                <a:spcPts val="800"/>
              </a:spcAft>
              <a:buFontTx/>
              <a:buChar char="-"/>
            </a:pPr>
            <a:r>
              <a:rPr lang="en-US" sz="1200" b="1" dirty="0">
                <a:solidFill>
                  <a:schemeClr val="accent5">
                    <a:lumMod val="50000"/>
                    <a:lumOff val="50000"/>
                  </a:scheme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Regular</a:t>
            </a:r>
            <a:r>
              <a:rPr lang="en-US" sz="1200" b="1" dirty="0">
                <a:solidFill>
                  <a:schemeClr val="accent6">
                    <a:lumMod val="65000"/>
                    <a:lumOff val="35000"/>
                  </a:scheme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 </a:t>
            </a:r>
            <a:r>
              <a:rPr lang="en-US" sz="11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verbs (end with –</a:t>
            </a:r>
            <a:r>
              <a:rPr lang="en-US" sz="1100" b="1" dirty="0" err="1">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ed</a:t>
            </a:r>
            <a:r>
              <a:rPr lang="en-US" sz="11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a:t>
            </a:r>
          </a:p>
          <a:p>
            <a:pPr marL="171450" indent="-171450">
              <a:lnSpc>
                <a:spcPct val="150000"/>
              </a:lnSpc>
              <a:spcAft>
                <a:spcPts val="800"/>
              </a:spcAft>
              <a:buFontTx/>
              <a:buChar char="-"/>
            </a:pPr>
            <a:r>
              <a:rPr lang="en-US" sz="1200" b="1" dirty="0">
                <a:solidFill>
                  <a:schemeClr val="accent3"/>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Irregular</a:t>
            </a:r>
            <a:r>
              <a:rPr lang="en-US" sz="1200" b="1" dirty="0">
                <a:solidFill>
                  <a:schemeClr val="accent3"/>
                </a:solidFill>
                <a:latin typeface="Segoe Print" panose="02000600000000000000" pitchFamily="2" charset="0"/>
                <a:ea typeface="Calibri" panose="020F0502020204030204" pitchFamily="34" charset="0"/>
                <a:cs typeface="Arial" panose="020B0604020202020204" pitchFamily="34" charset="0"/>
              </a:rPr>
              <a:t> </a:t>
            </a:r>
            <a:r>
              <a:rPr lang="en-US" sz="11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verbs (change form)</a:t>
            </a:r>
          </a:p>
        </p:txBody>
      </p:sp>
      <p:pic>
        <p:nvPicPr>
          <p:cNvPr id="6" name="Picture 5"/>
          <p:cNvPicPr>
            <a:picLocks noChangeAspect="1"/>
          </p:cNvPicPr>
          <p:nvPr/>
        </p:nvPicPr>
        <p:blipFill>
          <a:blip r:embed="rId6"/>
          <a:stretch>
            <a:fillRect/>
          </a:stretch>
        </p:blipFill>
        <p:spPr>
          <a:xfrm>
            <a:off x="2564058" y="239915"/>
            <a:ext cx="2082048" cy="1238201"/>
          </a:xfrm>
          <a:prstGeom prst="rect">
            <a:avLst/>
          </a:prstGeom>
        </p:spPr>
      </p:pic>
    </p:spTree>
    <p:extLst>
      <p:ext uri="{BB962C8B-B14F-4D97-AF65-F5344CB8AC3E}">
        <p14:creationId xmlns:p14="http://schemas.microsoft.com/office/powerpoint/2010/main" val="27745586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461"/>
        <p:cNvGrpSpPr/>
        <p:nvPr/>
      </p:nvGrpSpPr>
      <p:grpSpPr>
        <a:xfrm>
          <a:off x="0" y="0"/>
          <a:ext cx="0" cy="0"/>
          <a:chOff x="0" y="0"/>
          <a:chExt cx="0" cy="0"/>
        </a:xfrm>
      </p:grpSpPr>
      <p:sp>
        <p:nvSpPr>
          <p:cNvPr id="12464" name="Google Shape;12464;p39"/>
          <p:cNvSpPr/>
          <p:nvPr/>
        </p:nvSpPr>
        <p:spPr>
          <a:xfrm>
            <a:off x="-2880009" y="2808353"/>
            <a:ext cx="9144189" cy="171483"/>
          </a:xfrm>
          <a:custGeom>
            <a:avLst/>
            <a:gdLst/>
            <a:ahLst/>
            <a:cxnLst/>
            <a:rect l="l" t="t" r="r" b="b"/>
            <a:pathLst>
              <a:path w="284644" h="5338" extrusionOk="0">
                <a:moveTo>
                  <a:pt x="0" y="1"/>
                </a:moveTo>
                <a:lnTo>
                  <a:pt x="0" y="5338"/>
                </a:lnTo>
                <a:lnTo>
                  <a:pt x="284643" y="5338"/>
                </a:lnTo>
                <a:lnTo>
                  <a:pt x="284643" y="1"/>
                </a:lnTo>
                <a:close/>
              </a:path>
            </a:pathLst>
          </a:custGeom>
          <a:solidFill>
            <a:srgbClr val="FFFFFF">
              <a:alpha val="19560"/>
            </a:srgbClr>
          </a:solidFill>
          <a:ln>
            <a:noFill/>
          </a:ln>
        </p:spPr>
        <p:txBody>
          <a:bodyPr spcFirstLastPara="1" wrap="square" lIns="91425" tIns="91425" rIns="91425" bIns="91425" anchor="ctr" anchorCtr="0">
            <a:noAutofit/>
          </a:bodyPr>
          <a:lstStyle/>
          <a:p>
            <a:endParaRPr/>
          </a:p>
        </p:txBody>
      </p:sp>
      <p:grpSp>
        <p:nvGrpSpPr>
          <p:cNvPr id="12475" name="Google Shape;12475;p39"/>
          <p:cNvGrpSpPr/>
          <p:nvPr/>
        </p:nvGrpSpPr>
        <p:grpSpPr>
          <a:xfrm rot="175696">
            <a:off x="377484" y="4366805"/>
            <a:ext cx="389226" cy="409996"/>
            <a:chOff x="9310391" y="2486565"/>
            <a:chExt cx="261975" cy="275936"/>
          </a:xfrm>
        </p:grpSpPr>
        <p:sp>
          <p:nvSpPr>
            <p:cNvPr id="12476" name="Google Shape;12476;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77" name="Google Shape;12477;p39"/>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2478" name="Google Shape;12478;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endParaRPr/>
            </a:p>
          </p:txBody>
        </p:sp>
      </p:grpSp>
      <p:grpSp>
        <p:nvGrpSpPr>
          <p:cNvPr id="12479" name="Google Shape;12479;p39"/>
          <p:cNvGrpSpPr/>
          <p:nvPr/>
        </p:nvGrpSpPr>
        <p:grpSpPr>
          <a:xfrm rot="5400000">
            <a:off x="6500171" y="73995"/>
            <a:ext cx="388902" cy="409654"/>
            <a:chOff x="9310391" y="2486565"/>
            <a:chExt cx="261975" cy="275936"/>
          </a:xfrm>
        </p:grpSpPr>
        <p:sp>
          <p:nvSpPr>
            <p:cNvPr id="12480" name="Google Shape;12480;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81" name="Google Shape;12481;p39"/>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2482" name="Google Shape;12482;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endParaRPr/>
            </a:p>
          </p:txBody>
        </p:sp>
      </p:grpSp>
      <p:grpSp>
        <p:nvGrpSpPr>
          <p:cNvPr id="12483" name="Google Shape;12483;p39"/>
          <p:cNvGrpSpPr/>
          <p:nvPr/>
        </p:nvGrpSpPr>
        <p:grpSpPr>
          <a:xfrm rot="-919629">
            <a:off x="8523016" y="4407221"/>
            <a:ext cx="312490" cy="329170"/>
            <a:chOff x="9310391" y="2486565"/>
            <a:chExt cx="261975" cy="275936"/>
          </a:xfrm>
        </p:grpSpPr>
        <p:sp>
          <p:nvSpPr>
            <p:cNvPr id="12484" name="Google Shape;12484;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85" name="Google Shape;12485;p39"/>
            <p:cNvSpPr/>
            <p:nvPr/>
          </p:nvSpPr>
          <p:spPr>
            <a:xfrm rot="3171373">
              <a:off x="9401529" y="2598643"/>
              <a:ext cx="128796" cy="106372"/>
            </a:xfrm>
            <a:custGeom>
              <a:avLst/>
              <a:gdLst/>
              <a:ahLst/>
              <a:cxnLst/>
              <a:rect l="l" t="t" r="r" b="b"/>
              <a:pathLst>
                <a:path w="5152" h="4255" extrusionOk="0">
                  <a:moveTo>
                    <a:pt x="3411" y="1"/>
                  </a:moveTo>
                  <a:cubicBezTo>
                    <a:pt x="3330" y="1"/>
                    <a:pt x="3242" y="6"/>
                    <a:pt x="3149" y="16"/>
                  </a:cubicBezTo>
                  <a:cubicBezTo>
                    <a:pt x="1538" y="164"/>
                    <a:pt x="1215" y="2866"/>
                    <a:pt x="1" y="3734"/>
                  </a:cubicBezTo>
                  <a:cubicBezTo>
                    <a:pt x="967" y="3164"/>
                    <a:pt x="1885" y="2544"/>
                    <a:pt x="2777" y="1875"/>
                  </a:cubicBezTo>
                  <a:lnTo>
                    <a:pt x="2777" y="1875"/>
                  </a:lnTo>
                  <a:cubicBezTo>
                    <a:pt x="2653" y="2767"/>
                    <a:pt x="2256" y="3635"/>
                    <a:pt x="1612" y="4255"/>
                  </a:cubicBezTo>
                  <a:cubicBezTo>
                    <a:pt x="2380" y="4131"/>
                    <a:pt x="2975" y="3536"/>
                    <a:pt x="3521" y="2990"/>
                  </a:cubicBezTo>
                  <a:cubicBezTo>
                    <a:pt x="4302" y="2185"/>
                    <a:pt x="5151" y="1"/>
                    <a:pt x="3411" y="1"/>
                  </a:cubicBezTo>
                  <a:close/>
                </a:path>
              </a:pathLst>
            </a:custGeom>
            <a:solidFill>
              <a:srgbClr val="272626">
                <a:alpha val="31250"/>
              </a:srgbClr>
            </a:solidFill>
            <a:ln>
              <a:noFill/>
            </a:ln>
          </p:spPr>
          <p:txBody>
            <a:bodyPr spcFirstLastPara="1" wrap="square" lIns="91425" tIns="91425" rIns="91425" bIns="91425" anchor="ctr" anchorCtr="0">
              <a:noAutofit/>
            </a:bodyPr>
            <a:lstStyle/>
            <a:p>
              <a:endParaRPr/>
            </a:p>
          </p:txBody>
        </p:sp>
        <p:sp>
          <p:nvSpPr>
            <p:cNvPr id="12486" name="Google Shape;12486;p39"/>
            <p:cNvSpPr/>
            <p:nvPr/>
          </p:nvSpPr>
          <p:spPr>
            <a:xfrm rot="3171373">
              <a:off x="9327332" y="2546598"/>
              <a:ext cx="228093" cy="155871"/>
            </a:xfrm>
            <a:custGeom>
              <a:avLst/>
              <a:gdLst/>
              <a:ahLst/>
              <a:cxnLst/>
              <a:rect l="l" t="t" r="r" b="b"/>
              <a:pathLst>
                <a:path w="9124" h="6235" extrusionOk="0">
                  <a:moveTo>
                    <a:pt x="6994" y="1"/>
                  </a:moveTo>
                  <a:cubicBezTo>
                    <a:pt x="6055" y="1"/>
                    <a:pt x="5016" y="593"/>
                    <a:pt x="4413" y="1502"/>
                  </a:cubicBezTo>
                  <a:cubicBezTo>
                    <a:pt x="3918" y="2246"/>
                    <a:pt x="3570" y="3114"/>
                    <a:pt x="2926" y="3733"/>
                  </a:cubicBezTo>
                  <a:cubicBezTo>
                    <a:pt x="2133" y="4452"/>
                    <a:pt x="1067" y="4725"/>
                    <a:pt x="1" y="4849"/>
                  </a:cubicBezTo>
                  <a:cubicBezTo>
                    <a:pt x="983" y="5796"/>
                    <a:pt x="2362" y="6234"/>
                    <a:pt x="3751" y="6234"/>
                  </a:cubicBezTo>
                  <a:cubicBezTo>
                    <a:pt x="4326" y="6234"/>
                    <a:pt x="4903" y="6159"/>
                    <a:pt x="5454" y="6014"/>
                  </a:cubicBezTo>
                  <a:cubicBezTo>
                    <a:pt x="6421" y="5766"/>
                    <a:pt x="7363" y="5320"/>
                    <a:pt x="8057" y="4576"/>
                  </a:cubicBezTo>
                  <a:cubicBezTo>
                    <a:pt x="8727" y="3833"/>
                    <a:pt x="9123" y="2767"/>
                    <a:pt x="8925" y="1775"/>
                  </a:cubicBezTo>
                  <a:cubicBezTo>
                    <a:pt x="8662" y="518"/>
                    <a:pt x="7872" y="1"/>
                    <a:pt x="6994" y="1"/>
                  </a:cubicBezTo>
                  <a:close/>
                </a:path>
              </a:pathLst>
            </a:custGeom>
            <a:solidFill>
              <a:srgbClr val="FFFFFF">
                <a:alpha val="26220"/>
              </a:srgbClr>
            </a:solidFill>
            <a:ln>
              <a:noFill/>
            </a:ln>
          </p:spPr>
          <p:txBody>
            <a:bodyPr spcFirstLastPara="1" wrap="square" lIns="91425" tIns="91425" rIns="91425" bIns="91425" anchor="ctr" anchorCtr="0">
              <a:noAutofit/>
            </a:bodyPr>
            <a:lstStyle/>
            <a:p>
              <a:endParaRPr/>
            </a:p>
          </p:txBody>
        </p:sp>
      </p:grpSp>
      <p:grpSp>
        <p:nvGrpSpPr>
          <p:cNvPr id="12499" name="Google Shape;12499;p39"/>
          <p:cNvGrpSpPr/>
          <p:nvPr/>
        </p:nvGrpSpPr>
        <p:grpSpPr>
          <a:xfrm flipH="1">
            <a:off x="8077159" y="2659534"/>
            <a:ext cx="1015709" cy="890896"/>
            <a:chOff x="1246700" y="-52951"/>
            <a:chExt cx="794143" cy="696556"/>
          </a:xfrm>
        </p:grpSpPr>
        <p:sp>
          <p:nvSpPr>
            <p:cNvPr id="12500" name="Google Shape;12500;p39"/>
            <p:cNvSpPr/>
            <p:nvPr/>
          </p:nvSpPr>
          <p:spPr>
            <a:xfrm>
              <a:off x="1246700" y="-52951"/>
              <a:ext cx="794143" cy="696556"/>
            </a:xfrm>
            <a:custGeom>
              <a:avLst/>
              <a:gdLst/>
              <a:ahLst/>
              <a:cxnLst/>
              <a:rect l="l" t="t" r="r" b="b"/>
              <a:pathLst>
                <a:path w="11912" h="10449" extrusionOk="0">
                  <a:moveTo>
                    <a:pt x="7875" y="0"/>
                  </a:moveTo>
                  <a:cubicBezTo>
                    <a:pt x="7183" y="0"/>
                    <a:pt x="7281" y="2101"/>
                    <a:pt x="6181" y="2882"/>
                  </a:cubicBezTo>
                  <a:cubicBezTo>
                    <a:pt x="4970" y="3741"/>
                    <a:pt x="3814" y="3999"/>
                    <a:pt x="3689" y="5023"/>
                  </a:cubicBezTo>
                  <a:cubicBezTo>
                    <a:pt x="3564" y="6054"/>
                    <a:pt x="4705" y="6719"/>
                    <a:pt x="4705" y="6719"/>
                  </a:cubicBezTo>
                  <a:cubicBezTo>
                    <a:pt x="4705" y="6719"/>
                    <a:pt x="4063" y="6346"/>
                    <a:pt x="3400" y="6346"/>
                  </a:cubicBezTo>
                  <a:cubicBezTo>
                    <a:pt x="3029" y="6346"/>
                    <a:pt x="2651" y="6463"/>
                    <a:pt x="2376" y="6828"/>
                  </a:cubicBezTo>
                  <a:cubicBezTo>
                    <a:pt x="2274" y="6969"/>
                    <a:pt x="2196" y="7125"/>
                    <a:pt x="2134" y="7281"/>
                  </a:cubicBezTo>
                  <a:cubicBezTo>
                    <a:pt x="1955" y="7388"/>
                    <a:pt x="1776" y="7463"/>
                    <a:pt x="1586" y="7463"/>
                  </a:cubicBezTo>
                  <a:cubicBezTo>
                    <a:pt x="1568" y="7463"/>
                    <a:pt x="1550" y="7462"/>
                    <a:pt x="1532" y="7461"/>
                  </a:cubicBezTo>
                  <a:lnTo>
                    <a:pt x="1446" y="7438"/>
                  </a:lnTo>
                  <a:cubicBezTo>
                    <a:pt x="1290" y="7375"/>
                    <a:pt x="1118" y="7109"/>
                    <a:pt x="977" y="7016"/>
                  </a:cubicBezTo>
                  <a:cubicBezTo>
                    <a:pt x="858" y="6935"/>
                    <a:pt x="728" y="6891"/>
                    <a:pt x="604" y="6891"/>
                  </a:cubicBezTo>
                  <a:cubicBezTo>
                    <a:pt x="451" y="6891"/>
                    <a:pt x="307" y="6958"/>
                    <a:pt x="203" y="7109"/>
                  </a:cubicBezTo>
                  <a:cubicBezTo>
                    <a:pt x="0" y="7422"/>
                    <a:pt x="196" y="7766"/>
                    <a:pt x="508" y="7875"/>
                  </a:cubicBezTo>
                  <a:cubicBezTo>
                    <a:pt x="670" y="7936"/>
                    <a:pt x="840" y="7953"/>
                    <a:pt x="1012" y="7953"/>
                  </a:cubicBezTo>
                  <a:cubicBezTo>
                    <a:pt x="1214" y="7953"/>
                    <a:pt x="1419" y="7930"/>
                    <a:pt x="1618" y="7930"/>
                  </a:cubicBezTo>
                  <a:cubicBezTo>
                    <a:pt x="1696" y="7961"/>
                    <a:pt x="1774" y="8000"/>
                    <a:pt x="1837" y="8039"/>
                  </a:cubicBezTo>
                  <a:cubicBezTo>
                    <a:pt x="1938" y="8117"/>
                    <a:pt x="2001" y="8235"/>
                    <a:pt x="2048" y="8352"/>
                  </a:cubicBezTo>
                  <a:cubicBezTo>
                    <a:pt x="2212" y="9118"/>
                    <a:pt x="2899" y="9805"/>
                    <a:pt x="4306" y="9829"/>
                  </a:cubicBezTo>
                  <a:cubicBezTo>
                    <a:pt x="4443" y="9831"/>
                    <a:pt x="4576" y="9832"/>
                    <a:pt x="4705" y="9832"/>
                  </a:cubicBezTo>
                  <a:cubicBezTo>
                    <a:pt x="6831" y="9832"/>
                    <a:pt x="8018" y="9547"/>
                    <a:pt x="8018" y="9547"/>
                  </a:cubicBezTo>
                  <a:lnTo>
                    <a:pt x="8018" y="9547"/>
                  </a:lnTo>
                  <a:cubicBezTo>
                    <a:pt x="8018" y="9547"/>
                    <a:pt x="7244" y="9899"/>
                    <a:pt x="7658" y="10329"/>
                  </a:cubicBezTo>
                  <a:cubicBezTo>
                    <a:pt x="7738" y="10413"/>
                    <a:pt x="7806" y="10449"/>
                    <a:pt x="7868" y="10449"/>
                  </a:cubicBezTo>
                  <a:cubicBezTo>
                    <a:pt x="8122" y="10449"/>
                    <a:pt x="8277" y="9859"/>
                    <a:pt x="8729" y="9633"/>
                  </a:cubicBezTo>
                  <a:cubicBezTo>
                    <a:pt x="9284" y="9352"/>
                    <a:pt x="9628" y="9493"/>
                    <a:pt x="9823" y="9118"/>
                  </a:cubicBezTo>
                  <a:cubicBezTo>
                    <a:pt x="9846" y="9079"/>
                    <a:pt x="9862" y="9040"/>
                    <a:pt x="9870" y="9000"/>
                  </a:cubicBezTo>
                  <a:cubicBezTo>
                    <a:pt x="9989" y="8978"/>
                    <a:pt x="10111" y="8962"/>
                    <a:pt x="10222" y="8962"/>
                  </a:cubicBezTo>
                  <a:cubicBezTo>
                    <a:pt x="10454" y="8962"/>
                    <a:pt x="10641" y="9029"/>
                    <a:pt x="10667" y="9235"/>
                  </a:cubicBezTo>
                  <a:cubicBezTo>
                    <a:pt x="10667" y="9259"/>
                    <a:pt x="10686" y="9271"/>
                    <a:pt x="10706" y="9271"/>
                  </a:cubicBezTo>
                  <a:cubicBezTo>
                    <a:pt x="10731" y="9271"/>
                    <a:pt x="10757" y="9254"/>
                    <a:pt x="10753" y="9219"/>
                  </a:cubicBezTo>
                  <a:cubicBezTo>
                    <a:pt x="10722" y="9000"/>
                    <a:pt x="10518" y="8891"/>
                    <a:pt x="10300" y="8883"/>
                  </a:cubicBezTo>
                  <a:cubicBezTo>
                    <a:pt x="10175" y="8883"/>
                    <a:pt x="10026" y="8891"/>
                    <a:pt x="9893" y="8907"/>
                  </a:cubicBezTo>
                  <a:cubicBezTo>
                    <a:pt x="9901" y="8829"/>
                    <a:pt x="9893" y="8766"/>
                    <a:pt x="9862" y="8703"/>
                  </a:cubicBezTo>
                  <a:cubicBezTo>
                    <a:pt x="10051" y="8501"/>
                    <a:pt x="10296" y="8331"/>
                    <a:pt x="10539" y="8331"/>
                  </a:cubicBezTo>
                  <a:cubicBezTo>
                    <a:pt x="10587" y="8331"/>
                    <a:pt x="10635" y="8338"/>
                    <a:pt x="10683" y="8352"/>
                  </a:cubicBezTo>
                  <a:cubicBezTo>
                    <a:pt x="10686" y="8352"/>
                    <a:pt x="10688" y="8352"/>
                    <a:pt x="10691" y="8352"/>
                  </a:cubicBezTo>
                  <a:cubicBezTo>
                    <a:pt x="10749" y="8352"/>
                    <a:pt x="10781" y="8281"/>
                    <a:pt x="10722" y="8266"/>
                  </a:cubicBezTo>
                  <a:cubicBezTo>
                    <a:pt x="10661" y="8247"/>
                    <a:pt x="10601" y="8239"/>
                    <a:pt x="10540" y="8239"/>
                  </a:cubicBezTo>
                  <a:cubicBezTo>
                    <a:pt x="10273" y="8239"/>
                    <a:pt x="10013" y="8409"/>
                    <a:pt x="9815" y="8625"/>
                  </a:cubicBezTo>
                  <a:cubicBezTo>
                    <a:pt x="9773" y="8584"/>
                    <a:pt x="9718" y="8561"/>
                    <a:pt x="9655" y="8561"/>
                  </a:cubicBezTo>
                  <a:cubicBezTo>
                    <a:pt x="9612" y="8561"/>
                    <a:pt x="9566" y="8572"/>
                    <a:pt x="9518" y="8594"/>
                  </a:cubicBezTo>
                  <a:cubicBezTo>
                    <a:pt x="9518" y="8594"/>
                    <a:pt x="10378" y="7985"/>
                    <a:pt x="11112" y="5343"/>
                  </a:cubicBezTo>
                  <a:cubicBezTo>
                    <a:pt x="11796" y="2893"/>
                    <a:pt x="11911" y="1992"/>
                    <a:pt x="11382" y="1992"/>
                  </a:cubicBezTo>
                  <a:cubicBezTo>
                    <a:pt x="11343" y="1992"/>
                    <a:pt x="11300" y="1997"/>
                    <a:pt x="11253" y="2007"/>
                  </a:cubicBezTo>
                  <a:cubicBezTo>
                    <a:pt x="10573" y="2139"/>
                    <a:pt x="9581" y="3937"/>
                    <a:pt x="9581" y="3937"/>
                  </a:cubicBezTo>
                  <a:cubicBezTo>
                    <a:pt x="9581" y="3937"/>
                    <a:pt x="9081" y="577"/>
                    <a:pt x="8112" y="69"/>
                  </a:cubicBezTo>
                  <a:cubicBezTo>
                    <a:pt x="8023" y="22"/>
                    <a:pt x="7945" y="0"/>
                    <a:pt x="7875" y="0"/>
                  </a:cubicBezTo>
                  <a:close/>
                </a:path>
              </a:pathLst>
            </a:custGeom>
            <a:gradFill>
              <a:gsLst>
                <a:gs pos="0">
                  <a:schemeClr val="dk1"/>
                </a:gs>
                <a:gs pos="100000">
                  <a:schemeClr val="accent6"/>
                </a:gs>
              </a:gsLst>
              <a:lin ang="5400012" scaled="0"/>
            </a:gradFill>
            <a:ln>
              <a:noFill/>
            </a:ln>
          </p:spPr>
          <p:txBody>
            <a:bodyPr spcFirstLastPara="1" wrap="square" lIns="91425" tIns="91425" rIns="91425" bIns="91425" anchor="ctr" anchorCtr="0">
              <a:noAutofit/>
            </a:bodyPr>
            <a:lstStyle/>
            <a:p>
              <a:endParaRPr/>
            </a:p>
          </p:txBody>
        </p:sp>
        <p:sp>
          <p:nvSpPr>
            <p:cNvPr id="12501" name="Google Shape;12501;p39"/>
            <p:cNvSpPr/>
            <p:nvPr/>
          </p:nvSpPr>
          <p:spPr>
            <a:xfrm>
              <a:off x="1407172" y="-7754"/>
              <a:ext cx="455872" cy="589696"/>
            </a:xfrm>
            <a:custGeom>
              <a:avLst/>
              <a:gdLst/>
              <a:ahLst/>
              <a:cxnLst/>
              <a:rect l="l" t="t" r="r" b="b"/>
              <a:pathLst>
                <a:path w="6838" h="8846" extrusionOk="0">
                  <a:moveTo>
                    <a:pt x="6775" y="3673"/>
                  </a:moveTo>
                  <a:cubicBezTo>
                    <a:pt x="6838" y="4572"/>
                    <a:pt x="6814" y="5486"/>
                    <a:pt x="6760" y="6236"/>
                  </a:cubicBezTo>
                  <a:cubicBezTo>
                    <a:pt x="6720" y="5791"/>
                    <a:pt x="6635" y="5330"/>
                    <a:pt x="6517" y="4892"/>
                  </a:cubicBezTo>
                  <a:cubicBezTo>
                    <a:pt x="6502" y="4454"/>
                    <a:pt x="6619" y="4064"/>
                    <a:pt x="6775" y="3673"/>
                  </a:cubicBezTo>
                  <a:close/>
                  <a:moveTo>
                    <a:pt x="5259" y="875"/>
                  </a:moveTo>
                  <a:cubicBezTo>
                    <a:pt x="5267" y="985"/>
                    <a:pt x="5290" y="1094"/>
                    <a:pt x="5306" y="1196"/>
                  </a:cubicBezTo>
                  <a:cubicBezTo>
                    <a:pt x="5455" y="2016"/>
                    <a:pt x="5806" y="2759"/>
                    <a:pt x="6088" y="3532"/>
                  </a:cubicBezTo>
                  <a:cubicBezTo>
                    <a:pt x="6213" y="3876"/>
                    <a:pt x="6330" y="4220"/>
                    <a:pt x="6431" y="4579"/>
                  </a:cubicBezTo>
                  <a:cubicBezTo>
                    <a:pt x="6463" y="4189"/>
                    <a:pt x="6588" y="3814"/>
                    <a:pt x="6752" y="3446"/>
                  </a:cubicBezTo>
                  <a:cubicBezTo>
                    <a:pt x="6705" y="2868"/>
                    <a:pt x="6603" y="2298"/>
                    <a:pt x="6463" y="1782"/>
                  </a:cubicBezTo>
                  <a:cubicBezTo>
                    <a:pt x="5955" y="39"/>
                    <a:pt x="5759" y="0"/>
                    <a:pt x="5259" y="875"/>
                  </a:cubicBezTo>
                  <a:close/>
                  <a:moveTo>
                    <a:pt x="6580" y="5986"/>
                  </a:moveTo>
                  <a:cubicBezTo>
                    <a:pt x="6486" y="5251"/>
                    <a:pt x="6283" y="4517"/>
                    <a:pt x="6033" y="3829"/>
                  </a:cubicBezTo>
                  <a:cubicBezTo>
                    <a:pt x="5869" y="3610"/>
                    <a:pt x="5650" y="3423"/>
                    <a:pt x="5462" y="3274"/>
                  </a:cubicBezTo>
                  <a:cubicBezTo>
                    <a:pt x="5158" y="3032"/>
                    <a:pt x="4837" y="2805"/>
                    <a:pt x="4532" y="2563"/>
                  </a:cubicBezTo>
                  <a:cubicBezTo>
                    <a:pt x="4423" y="2485"/>
                    <a:pt x="4329" y="2399"/>
                    <a:pt x="4220" y="2313"/>
                  </a:cubicBezTo>
                  <a:cubicBezTo>
                    <a:pt x="4056" y="2454"/>
                    <a:pt x="3868" y="2587"/>
                    <a:pt x="3696" y="2704"/>
                  </a:cubicBezTo>
                  <a:cubicBezTo>
                    <a:pt x="3814" y="2946"/>
                    <a:pt x="3946" y="3188"/>
                    <a:pt x="4095" y="3415"/>
                  </a:cubicBezTo>
                  <a:cubicBezTo>
                    <a:pt x="4407" y="3892"/>
                    <a:pt x="4806" y="4267"/>
                    <a:pt x="5259" y="4603"/>
                  </a:cubicBezTo>
                  <a:cubicBezTo>
                    <a:pt x="5798" y="5009"/>
                    <a:pt x="6283" y="5431"/>
                    <a:pt x="6580" y="5986"/>
                  </a:cubicBezTo>
                  <a:close/>
                  <a:moveTo>
                    <a:pt x="5455" y="6252"/>
                  </a:moveTo>
                  <a:cubicBezTo>
                    <a:pt x="5814" y="6861"/>
                    <a:pt x="6127" y="7486"/>
                    <a:pt x="6291" y="8205"/>
                  </a:cubicBezTo>
                  <a:lnTo>
                    <a:pt x="6470" y="8096"/>
                  </a:lnTo>
                  <a:cubicBezTo>
                    <a:pt x="6635" y="7494"/>
                    <a:pt x="6666" y="6885"/>
                    <a:pt x="6619" y="6267"/>
                  </a:cubicBezTo>
                  <a:cubicBezTo>
                    <a:pt x="6306" y="5478"/>
                    <a:pt x="5611" y="5009"/>
                    <a:pt x="4947" y="4462"/>
                  </a:cubicBezTo>
                  <a:cubicBezTo>
                    <a:pt x="4368" y="3985"/>
                    <a:pt x="3970" y="3399"/>
                    <a:pt x="3649" y="2751"/>
                  </a:cubicBezTo>
                  <a:cubicBezTo>
                    <a:pt x="3626" y="2759"/>
                    <a:pt x="3610" y="2782"/>
                    <a:pt x="3587" y="2790"/>
                  </a:cubicBezTo>
                  <a:cubicBezTo>
                    <a:pt x="3774" y="3423"/>
                    <a:pt x="4079" y="4048"/>
                    <a:pt x="4446" y="4642"/>
                  </a:cubicBezTo>
                  <a:cubicBezTo>
                    <a:pt x="4728" y="5103"/>
                    <a:pt x="5040" y="5564"/>
                    <a:pt x="5330" y="6025"/>
                  </a:cubicBezTo>
                  <a:cubicBezTo>
                    <a:pt x="5376" y="6088"/>
                    <a:pt x="5423" y="6150"/>
                    <a:pt x="5462" y="6228"/>
                  </a:cubicBezTo>
                  <a:cubicBezTo>
                    <a:pt x="5455" y="6228"/>
                    <a:pt x="5455" y="6236"/>
                    <a:pt x="5455" y="6252"/>
                  </a:cubicBezTo>
                  <a:close/>
                  <a:moveTo>
                    <a:pt x="5728" y="3009"/>
                  </a:moveTo>
                  <a:cubicBezTo>
                    <a:pt x="5486" y="2384"/>
                    <a:pt x="5259" y="1727"/>
                    <a:pt x="5150" y="1071"/>
                  </a:cubicBezTo>
                  <a:cubicBezTo>
                    <a:pt x="5095" y="1180"/>
                    <a:pt x="5033" y="1290"/>
                    <a:pt x="4978" y="1399"/>
                  </a:cubicBezTo>
                  <a:cubicBezTo>
                    <a:pt x="4790" y="1743"/>
                    <a:pt x="4564" y="2016"/>
                    <a:pt x="4314" y="2243"/>
                  </a:cubicBezTo>
                  <a:cubicBezTo>
                    <a:pt x="4493" y="2407"/>
                    <a:pt x="4704" y="2563"/>
                    <a:pt x="4908" y="2720"/>
                  </a:cubicBezTo>
                  <a:cubicBezTo>
                    <a:pt x="5197" y="2938"/>
                    <a:pt x="5494" y="3149"/>
                    <a:pt x="5767" y="3392"/>
                  </a:cubicBezTo>
                  <a:cubicBezTo>
                    <a:pt x="5837" y="3454"/>
                    <a:pt x="5900" y="3524"/>
                    <a:pt x="5962" y="3587"/>
                  </a:cubicBezTo>
                  <a:close/>
                  <a:moveTo>
                    <a:pt x="3688" y="8135"/>
                  </a:moveTo>
                  <a:cubicBezTo>
                    <a:pt x="2657" y="8072"/>
                    <a:pt x="1563" y="8166"/>
                    <a:pt x="672" y="7674"/>
                  </a:cubicBezTo>
                  <a:cubicBezTo>
                    <a:pt x="477" y="7564"/>
                    <a:pt x="250" y="7424"/>
                    <a:pt x="8" y="7244"/>
                  </a:cubicBezTo>
                  <a:cubicBezTo>
                    <a:pt x="0" y="7986"/>
                    <a:pt x="414" y="8729"/>
                    <a:pt x="1414" y="8815"/>
                  </a:cubicBezTo>
                  <a:cubicBezTo>
                    <a:pt x="1688" y="8846"/>
                    <a:pt x="2110" y="8846"/>
                    <a:pt x="2579" y="8830"/>
                  </a:cubicBezTo>
                  <a:cubicBezTo>
                    <a:pt x="2813" y="8690"/>
                    <a:pt x="3032" y="8526"/>
                    <a:pt x="3267" y="8369"/>
                  </a:cubicBezTo>
                  <a:cubicBezTo>
                    <a:pt x="3384" y="8291"/>
                    <a:pt x="3532" y="8205"/>
                    <a:pt x="3688" y="8135"/>
                  </a:cubicBezTo>
                  <a:close/>
                  <a:moveTo>
                    <a:pt x="2766" y="8830"/>
                  </a:moveTo>
                  <a:cubicBezTo>
                    <a:pt x="3767" y="8799"/>
                    <a:pt x="4923" y="8713"/>
                    <a:pt x="5533" y="8658"/>
                  </a:cubicBezTo>
                  <a:cubicBezTo>
                    <a:pt x="5189" y="8416"/>
                    <a:pt x="4798" y="8291"/>
                    <a:pt x="4392" y="8213"/>
                  </a:cubicBezTo>
                  <a:cubicBezTo>
                    <a:pt x="4376" y="8221"/>
                    <a:pt x="4361" y="8221"/>
                    <a:pt x="4337" y="8213"/>
                  </a:cubicBezTo>
                  <a:cubicBezTo>
                    <a:pt x="4329" y="8197"/>
                    <a:pt x="4321" y="8197"/>
                    <a:pt x="4314" y="8190"/>
                  </a:cubicBezTo>
                  <a:cubicBezTo>
                    <a:pt x="4173" y="8174"/>
                    <a:pt x="4025" y="8151"/>
                    <a:pt x="3892" y="8143"/>
                  </a:cubicBezTo>
                  <a:cubicBezTo>
                    <a:pt x="3532" y="8221"/>
                    <a:pt x="3157" y="8541"/>
                    <a:pt x="2915" y="8721"/>
                  </a:cubicBezTo>
                  <a:cubicBezTo>
                    <a:pt x="2868" y="8760"/>
                    <a:pt x="2813" y="8799"/>
                    <a:pt x="2766" y="8830"/>
                  </a:cubicBezTo>
                  <a:close/>
                  <a:moveTo>
                    <a:pt x="3618" y="7986"/>
                  </a:moveTo>
                  <a:cubicBezTo>
                    <a:pt x="4392" y="8033"/>
                    <a:pt x="5142" y="8151"/>
                    <a:pt x="5744" y="8643"/>
                  </a:cubicBezTo>
                  <a:cubicBezTo>
                    <a:pt x="5861" y="8635"/>
                    <a:pt x="5939" y="8619"/>
                    <a:pt x="5939" y="8619"/>
                  </a:cubicBezTo>
                  <a:lnTo>
                    <a:pt x="6095" y="8330"/>
                  </a:lnTo>
                  <a:cubicBezTo>
                    <a:pt x="6080" y="8299"/>
                    <a:pt x="3970" y="6775"/>
                    <a:pt x="2368" y="6353"/>
                  </a:cubicBezTo>
                  <a:cubicBezTo>
                    <a:pt x="2008" y="6259"/>
                    <a:pt x="1704" y="6197"/>
                    <a:pt x="1438" y="6173"/>
                  </a:cubicBezTo>
                  <a:cubicBezTo>
                    <a:pt x="1446" y="6181"/>
                    <a:pt x="1446" y="6189"/>
                    <a:pt x="1461" y="6197"/>
                  </a:cubicBezTo>
                  <a:cubicBezTo>
                    <a:pt x="1711" y="6580"/>
                    <a:pt x="1993" y="6931"/>
                    <a:pt x="2329" y="7244"/>
                  </a:cubicBezTo>
                  <a:cubicBezTo>
                    <a:pt x="2688" y="7580"/>
                    <a:pt x="3102" y="7940"/>
                    <a:pt x="3610" y="7971"/>
                  </a:cubicBezTo>
                  <a:cubicBezTo>
                    <a:pt x="3610" y="7979"/>
                    <a:pt x="3618" y="7979"/>
                    <a:pt x="3618" y="7986"/>
                  </a:cubicBezTo>
                  <a:close/>
                  <a:moveTo>
                    <a:pt x="24" y="6978"/>
                  </a:moveTo>
                  <a:cubicBezTo>
                    <a:pt x="24" y="7010"/>
                    <a:pt x="8" y="7033"/>
                    <a:pt x="8" y="7057"/>
                  </a:cubicBezTo>
                  <a:cubicBezTo>
                    <a:pt x="414" y="7393"/>
                    <a:pt x="867" y="7666"/>
                    <a:pt x="1368" y="7783"/>
                  </a:cubicBezTo>
                  <a:cubicBezTo>
                    <a:pt x="1946" y="7916"/>
                    <a:pt x="2563" y="7940"/>
                    <a:pt x="3165" y="7955"/>
                  </a:cubicBezTo>
                  <a:cubicBezTo>
                    <a:pt x="2915" y="7861"/>
                    <a:pt x="2680" y="7682"/>
                    <a:pt x="2462" y="7510"/>
                  </a:cubicBezTo>
                  <a:cubicBezTo>
                    <a:pt x="2110" y="7205"/>
                    <a:pt x="1790" y="6861"/>
                    <a:pt x="1516" y="6478"/>
                  </a:cubicBezTo>
                  <a:cubicBezTo>
                    <a:pt x="1438" y="6377"/>
                    <a:pt x="1368" y="6267"/>
                    <a:pt x="1297" y="6158"/>
                  </a:cubicBezTo>
                  <a:cubicBezTo>
                    <a:pt x="469" y="6103"/>
                    <a:pt x="117" y="6377"/>
                    <a:pt x="24" y="6978"/>
                  </a:cubicBezTo>
                  <a:close/>
                  <a:moveTo>
                    <a:pt x="4822" y="5525"/>
                  </a:moveTo>
                  <a:cubicBezTo>
                    <a:pt x="4532" y="5087"/>
                    <a:pt x="4251" y="4657"/>
                    <a:pt x="4001" y="4196"/>
                  </a:cubicBezTo>
                  <a:cubicBezTo>
                    <a:pt x="3751" y="3767"/>
                    <a:pt x="3571" y="3321"/>
                    <a:pt x="3431" y="2868"/>
                  </a:cubicBezTo>
                  <a:cubicBezTo>
                    <a:pt x="2930" y="3173"/>
                    <a:pt x="2462" y="3423"/>
                    <a:pt x="2212" y="3814"/>
                  </a:cubicBezTo>
                  <a:cubicBezTo>
                    <a:pt x="2180" y="3860"/>
                    <a:pt x="2149" y="3915"/>
                    <a:pt x="2133" y="3954"/>
                  </a:cubicBezTo>
                  <a:cubicBezTo>
                    <a:pt x="2438" y="4275"/>
                    <a:pt x="2766" y="4556"/>
                    <a:pt x="3157" y="4783"/>
                  </a:cubicBezTo>
                  <a:cubicBezTo>
                    <a:pt x="3579" y="5025"/>
                    <a:pt x="4056" y="5103"/>
                    <a:pt x="4486" y="5322"/>
                  </a:cubicBezTo>
                  <a:cubicBezTo>
                    <a:pt x="4603" y="5376"/>
                    <a:pt x="4720" y="5447"/>
                    <a:pt x="4822" y="5525"/>
                  </a:cubicBezTo>
                  <a:close/>
                  <a:moveTo>
                    <a:pt x="2094" y="4040"/>
                  </a:moveTo>
                  <a:cubicBezTo>
                    <a:pt x="1774" y="4822"/>
                    <a:pt x="2282" y="5720"/>
                    <a:pt x="3032" y="6111"/>
                  </a:cubicBezTo>
                  <a:cubicBezTo>
                    <a:pt x="3728" y="6470"/>
                    <a:pt x="5533" y="7682"/>
                    <a:pt x="6111" y="8072"/>
                  </a:cubicBezTo>
                  <a:cubicBezTo>
                    <a:pt x="5884" y="7236"/>
                    <a:pt x="5455" y="6502"/>
                    <a:pt x="4993" y="5783"/>
                  </a:cubicBezTo>
                  <a:cubicBezTo>
                    <a:pt x="4783" y="5572"/>
                    <a:pt x="4525" y="5408"/>
                    <a:pt x="4235" y="5298"/>
                  </a:cubicBezTo>
                  <a:cubicBezTo>
                    <a:pt x="3790" y="5126"/>
                    <a:pt x="3352" y="5025"/>
                    <a:pt x="2954" y="4767"/>
                  </a:cubicBezTo>
                  <a:cubicBezTo>
                    <a:pt x="2634" y="4556"/>
                    <a:pt x="2344" y="4314"/>
                    <a:pt x="2094" y="4040"/>
                  </a:cubicBezTo>
                  <a:close/>
                </a:path>
              </a:pathLst>
            </a:custGeom>
            <a:gradFill>
              <a:gsLst>
                <a:gs pos="0">
                  <a:schemeClr val="accent1"/>
                </a:gs>
                <a:gs pos="100000">
                  <a:schemeClr val="lt1"/>
                </a:gs>
              </a:gsLst>
              <a:lin ang="5400012" scaled="0"/>
            </a:gradFill>
            <a:ln>
              <a:noFill/>
            </a:ln>
          </p:spPr>
          <p:txBody>
            <a:bodyPr spcFirstLastPara="1" wrap="square" lIns="91425" tIns="91425" rIns="91425" bIns="91425" anchor="ctr" anchorCtr="0">
              <a:noAutofit/>
            </a:bodyPr>
            <a:lstStyle/>
            <a:p>
              <a:endParaRPr/>
            </a:p>
          </p:txBody>
        </p:sp>
        <p:sp>
          <p:nvSpPr>
            <p:cNvPr id="12502" name="Google Shape;12502;p39"/>
            <p:cNvSpPr/>
            <p:nvPr/>
          </p:nvSpPr>
          <p:spPr>
            <a:xfrm>
              <a:off x="1868184" y="115171"/>
              <a:ext cx="145935" cy="389176"/>
            </a:xfrm>
            <a:custGeom>
              <a:avLst/>
              <a:gdLst/>
              <a:ahLst/>
              <a:cxnLst/>
              <a:rect l="l" t="t" r="r" b="b"/>
              <a:pathLst>
                <a:path w="2189" h="5838" extrusionOk="0">
                  <a:moveTo>
                    <a:pt x="524" y="2290"/>
                  </a:moveTo>
                  <a:cubicBezTo>
                    <a:pt x="509" y="2079"/>
                    <a:pt x="509" y="1868"/>
                    <a:pt x="524" y="1649"/>
                  </a:cubicBezTo>
                  <a:cubicBezTo>
                    <a:pt x="884" y="1032"/>
                    <a:pt x="1548" y="0"/>
                    <a:pt x="1861" y="47"/>
                  </a:cubicBezTo>
                  <a:lnTo>
                    <a:pt x="1861" y="47"/>
                  </a:lnTo>
                  <a:cubicBezTo>
                    <a:pt x="1618" y="571"/>
                    <a:pt x="1251" y="1055"/>
                    <a:pt x="1040" y="1602"/>
                  </a:cubicBezTo>
                  <a:cubicBezTo>
                    <a:pt x="821" y="2126"/>
                    <a:pt x="704" y="2673"/>
                    <a:pt x="618" y="3228"/>
                  </a:cubicBezTo>
                  <a:cubicBezTo>
                    <a:pt x="579" y="2923"/>
                    <a:pt x="532" y="2610"/>
                    <a:pt x="524" y="2290"/>
                  </a:cubicBezTo>
                  <a:close/>
                  <a:moveTo>
                    <a:pt x="1" y="5838"/>
                  </a:moveTo>
                  <a:cubicBezTo>
                    <a:pt x="1" y="5838"/>
                    <a:pt x="149" y="5658"/>
                    <a:pt x="352" y="5291"/>
                  </a:cubicBezTo>
                  <a:cubicBezTo>
                    <a:pt x="446" y="4728"/>
                    <a:pt x="501" y="4158"/>
                    <a:pt x="571" y="3595"/>
                  </a:cubicBezTo>
                  <a:cubicBezTo>
                    <a:pt x="532" y="3134"/>
                    <a:pt x="446" y="2681"/>
                    <a:pt x="423" y="2227"/>
                  </a:cubicBezTo>
                  <a:cubicBezTo>
                    <a:pt x="415" y="2087"/>
                    <a:pt x="415" y="1954"/>
                    <a:pt x="423" y="1821"/>
                  </a:cubicBezTo>
                  <a:cubicBezTo>
                    <a:pt x="329" y="1993"/>
                    <a:pt x="274" y="2087"/>
                    <a:pt x="274" y="2087"/>
                  </a:cubicBezTo>
                  <a:cubicBezTo>
                    <a:pt x="274" y="2087"/>
                    <a:pt x="181" y="4439"/>
                    <a:pt x="1" y="5838"/>
                  </a:cubicBezTo>
                  <a:close/>
                  <a:moveTo>
                    <a:pt x="1548" y="2204"/>
                  </a:moveTo>
                  <a:cubicBezTo>
                    <a:pt x="1939" y="907"/>
                    <a:pt x="2189" y="282"/>
                    <a:pt x="1986" y="94"/>
                  </a:cubicBezTo>
                  <a:cubicBezTo>
                    <a:pt x="1829" y="446"/>
                    <a:pt x="1634" y="782"/>
                    <a:pt x="1439" y="1133"/>
                  </a:cubicBezTo>
                  <a:cubicBezTo>
                    <a:pt x="1134" y="1680"/>
                    <a:pt x="962" y="2259"/>
                    <a:pt x="853" y="2853"/>
                  </a:cubicBezTo>
                  <a:cubicBezTo>
                    <a:pt x="993" y="2665"/>
                    <a:pt x="1157" y="2501"/>
                    <a:pt x="1321" y="2376"/>
                  </a:cubicBezTo>
                  <a:cubicBezTo>
                    <a:pt x="1368" y="2337"/>
                    <a:pt x="1462" y="2274"/>
                    <a:pt x="1548" y="2204"/>
                  </a:cubicBezTo>
                  <a:close/>
                  <a:moveTo>
                    <a:pt x="806" y="3087"/>
                  </a:moveTo>
                  <a:cubicBezTo>
                    <a:pt x="704" y="3681"/>
                    <a:pt x="649" y="4298"/>
                    <a:pt x="563" y="4900"/>
                  </a:cubicBezTo>
                  <a:cubicBezTo>
                    <a:pt x="814" y="4408"/>
                    <a:pt x="1110" y="3720"/>
                    <a:pt x="1353" y="2853"/>
                  </a:cubicBezTo>
                  <a:cubicBezTo>
                    <a:pt x="1400" y="2673"/>
                    <a:pt x="1447" y="2501"/>
                    <a:pt x="1501" y="2345"/>
                  </a:cubicBezTo>
                  <a:cubicBezTo>
                    <a:pt x="1236" y="2548"/>
                    <a:pt x="939" y="2782"/>
                    <a:pt x="806" y="3087"/>
                  </a:cubicBezTo>
                  <a:close/>
                </a:path>
              </a:pathLst>
            </a:custGeom>
            <a:gradFill>
              <a:gsLst>
                <a:gs pos="0">
                  <a:schemeClr val="accent1"/>
                </a:gs>
                <a:gs pos="100000">
                  <a:schemeClr val="lt1"/>
                </a:gs>
              </a:gsLst>
              <a:lin ang="5400012" scaled="0"/>
            </a:gradFill>
            <a:ln>
              <a:noFill/>
            </a:ln>
          </p:spPr>
          <p:txBody>
            <a:bodyPr spcFirstLastPara="1" wrap="square" lIns="91425" tIns="91425" rIns="91425" bIns="91425" anchor="ctr" anchorCtr="0">
              <a:noAutofit/>
            </a:bodyPr>
            <a:lstStyle/>
            <a:p>
              <a:endParaRPr/>
            </a:p>
          </p:txBody>
        </p:sp>
        <p:sp>
          <p:nvSpPr>
            <p:cNvPr id="12503" name="Google Shape;12503;p39"/>
            <p:cNvSpPr/>
            <p:nvPr/>
          </p:nvSpPr>
          <p:spPr>
            <a:xfrm>
              <a:off x="1608977" y="331556"/>
              <a:ext cx="21067" cy="15599"/>
            </a:xfrm>
            <a:custGeom>
              <a:avLst/>
              <a:gdLst/>
              <a:ahLst/>
              <a:cxnLst/>
              <a:rect l="l" t="t" r="r" b="b"/>
              <a:pathLst>
                <a:path w="316" h="234" extrusionOk="0">
                  <a:moveTo>
                    <a:pt x="144" y="0"/>
                  </a:moveTo>
                  <a:cubicBezTo>
                    <a:pt x="69" y="0"/>
                    <a:pt x="1" y="92"/>
                    <a:pt x="75" y="154"/>
                  </a:cubicBezTo>
                  <a:lnTo>
                    <a:pt x="130" y="208"/>
                  </a:lnTo>
                  <a:cubicBezTo>
                    <a:pt x="148" y="226"/>
                    <a:pt x="167" y="233"/>
                    <a:pt x="187" y="233"/>
                  </a:cubicBezTo>
                  <a:cubicBezTo>
                    <a:pt x="254" y="233"/>
                    <a:pt x="316" y="144"/>
                    <a:pt x="255" y="83"/>
                  </a:cubicBezTo>
                  <a:lnTo>
                    <a:pt x="200" y="21"/>
                  </a:lnTo>
                  <a:cubicBezTo>
                    <a:pt x="183" y="6"/>
                    <a:pt x="163" y="0"/>
                    <a:pt x="14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4" name="Google Shape;12504;p39"/>
            <p:cNvSpPr/>
            <p:nvPr/>
          </p:nvSpPr>
          <p:spPr>
            <a:xfrm>
              <a:off x="1792116" y="400084"/>
              <a:ext cx="15734" cy="12066"/>
            </a:xfrm>
            <a:custGeom>
              <a:avLst/>
              <a:gdLst/>
              <a:ahLst/>
              <a:cxnLst/>
              <a:rect l="l" t="t" r="r" b="b"/>
              <a:pathLst>
                <a:path w="236" h="181" extrusionOk="0">
                  <a:moveTo>
                    <a:pt x="118" y="1"/>
                  </a:moveTo>
                  <a:cubicBezTo>
                    <a:pt x="1" y="1"/>
                    <a:pt x="1"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5" name="Google Shape;12505;p39"/>
            <p:cNvSpPr/>
            <p:nvPr/>
          </p:nvSpPr>
          <p:spPr>
            <a:xfrm>
              <a:off x="1640045" y="245362"/>
              <a:ext cx="16734" cy="11533"/>
            </a:xfrm>
            <a:custGeom>
              <a:avLst/>
              <a:gdLst/>
              <a:ahLst/>
              <a:cxnLst/>
              <a:rect l="l" t="t" r="r" b="b"/>
              <a:pathLst>
                <a:path w="251" h="173" extrusionOk="0">
                  <a:moveTo>
                    <a:pt x="102" y="1"/>
                  </a:moveTo>
                  <a:cubicBezTo>
                    <a:pt x="0" y="1"/>
                    <a:pt x="0" y="173"/>
                    <a:pt x="102" y="173"/>
                  </a:cubicBezTo>
                  <a:lnTo>
                    <a:pt x="133" y="173"/>
                  </a:lnTo>
                  <a:cubicBezTo>
                    <a:pt x="250" y="173"/>
                    <a:pt x="250" y="1"/>
                    <a:pt x="13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6" name="Google Shape;12506;p39"/>
            <p:cNvSpPr/>
            <p:nvPr/>
          </p:nvSpPr>
          <p:spPr>
            <a:xfrm>
              <a:off x="1770782" y="233429"/>
              <a:ext cx="15667" cy="11999"/>
            </a:xfrm>
            <a:custGeom>
              <a:avLst/>
              <a:gdLst/>
              <a:ahLst/>
              <a:cxnLst/>
              <a:rect l="l" t="t" r="r" b="b"/>
              <a:pathLst>
                <a:path w="235" h="180" extrusionOk="0">
                  <a:moveTo>
                    <a:pt x="118" y="0"/>
                  </a:moveTo>
                  <a:cubicBezTo>
                    <a:pt x="1" y="0"/>
                    <a:pt x="1" y="180"/>
                    <a:pt x="118" y="180"/>
                  </a:cubicBezTo>
                  <a:cubicBezTo>
                    <a:pt x="235" y="180"/>
                    <a:pt x="235" y="0"/>
                    <a:pt x="11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7" name="Google Shape;12507;p39"/>
            <p:cNvSpPr/>
            <p:nvPr/>
          </p:nvSpPr>
          <p:spPr>
            <a:xfrm>
              <a:off x="1739514" y="113571"/>
              <a:ext cx="15734" cy="12066"/>
            </a:xfrm>
            <a:custGeom>
              <a:avLst/>
              <a:gdLst/>
              <a:ahLst/>
              <a:cxnLst/>
              <a:rect l="l" t="t" r="r" b="b"/>
              <a:pathLst>
                <a:path w="236" h="181" extrusionOk="0">
                  <a:moveTo>
                    <a:pt x="118" y="1"/>
                  </a:moveTo>
                  <a:cubicBezTo>
                    <a:pt x="3" y="1"/>
                    <a:pt x="1" y="181"/>
                    <a:pt x="111" y="181"/>
                  </a:cubicBezTo>
                  <a:cubicBezTo>
                    <a:pt x="113" y="181"/>
                    <a:pt x="116"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8" name="Google Shape;12508;p39"/>
            <p:cNvSpPr/>
            <p:nvPr/>
          </p:nvSpPr>
          <p:spPr>
            <a:xfrm>
              <a:off x="1804116" y="100039"/>
              <a:ext cx="15734" cy="12066"/>
            </a:xfrm>
            <a:custGeom>
              <a:avLst/>
              <a:gdLst/>
              <a:ahLst/>
              <a:cxnLst/>
              <a:rect l="l" t="t" r="r" b="b"/>
              <a:pathLst>
                <a:path w="236" h="181" extrusionOk="0">
                  <a:moveTo>
                    <a:pt x="118" y="1"/>
                  </a:moveTo>
                  <a:cubicBezTo>
                    <a:pt x="1" y="1"/>
                    <a:pt x="1" y="173"/>
                    <a:pt x="118" y="180"/>
                  </a:cubicBezTo>
                  <a:cubicBezTo>
                    <a:pt x="235" y="180"/>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09" name="Google Shape;12509;p39"/>
            <p:cNvSpPr/>
            <p:nvPr/>
          </p:nvSpPr>
          <p:spPr>
            <a:xfrm>
              <a:off x="1951053" y="227696"/>
              <a:ext cx="15667" cy="11999"/>
            </a:xfrm>
            <a:custGeom>
              <a:avLst/>
              <a:gdLst/>
              <a:ahLst/>
              <a:cxnLst/>
              <a:rect l="l" t="t" r="r" b="b"/>
              <a:pathLst>
                <a:path w="235" h="180" extrusionOk="0">
                  <a:moveTo>
                    <a:pt x="118" y="0"/>
                  </a:moveTo>
                  <a:cubicBezTo>
                    <a:pt x="0" y="0"/>
                    <a:pt x="0" y="180"/>
                    <a:pt x="118" y="180"/>
                  </a:cubicBezTo>
                  <a:cubicBezTo>
                    <a:pt x="235" y="180"/>
                    <a:pt x="235" y="0"/>
                    <a:pt x="11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0" name="Google Shape;12510;p39"/>
            <p:cNvSpPr/>
            <p:nvPr/>
          </p:nvSpPr>
          <p:spPr>
            <a:xfrm>
              <a:off x="1627511" y="478212"/>
              <a:ext cx="15734" cy="12066"/>
            </a:xfrm>
            <a:custGeom>
              <a:avLst/>
              <a:gdLst/>
              <a:ahLst/>
              <a:cxnLst/>
              <a:rect l="l" t="t" r="r" b="b"/>
              <a:pathLst>
                <a:path w="236" h="181" extrusionOk="0">
                  <a:moveTo>
                    <a:pt x="118" y="1"/>
                  </a:moveTo>
                  <a:cubicBezTo>
                    <a:pt x="1" y="1"/>
                    <a:pt x="8" y="181"/>
                    <a:pt x="118" y="181"/>
                  </a:cubicBezTo>
                  <a:cubicBezTo>
                    <a:pt x="235" y="181"/>
                    <a:pt x="235" y="1"/>
                    <a:pt x="11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1" name="Google Shape;12511;p39"/>
            <p:cNvSpPr/>
            <p:nvPr/>
          </p:nvSpPr>
          <p:spPr>
            <a:xfrm>
              <a:off x="1502508" y="453081"/>
              <a:ext cx="11533" cy="13866"/>
            </a:xfrm>
            <a:custGeom>
              <a:avLst/>
              <a:gdLst/>
              <a:ahLst/>
              <a:cxnLst/>
              <a:rect l="l" t="t" r="r" b="b"/>
              <a:pathLst>
                <a:path w="173" h="208" extrusionOk="0">
                  <a:moveTo>
                    <a:pt x="86" y="1"/>
                  </a:moveTo>
                  <a:cubicBezTo>
                    <a:pt x="43" y="1"/>
                    <a:pt x="0" y="30"/>
                    <a:pt x="0" y="89"/>
                  </a:cubicBezTo>
                  <a:lnTo>
                    <a:pt x="0" y="120"/>
                  </a:lnTo>
                  <a:cubicBezTo>
                    <a:pt x="0" y="179"/>
                    <a:pt x="43" y="208"/>
                    <a:pt x="86" y="208"/>
                  </a:cubicBezTo>
                  <a:cubicBezTo>
                    <a:pt x="129" y="208"/>
                    <a:pt x="172" y="179"/>
                    <a:pt x="172" y="120"/>
                  </a:cubicBezTo>
                  <a:lnTo>
                    <a:pt x="172" y="89"/>
                  </a:lnTo>
                  <a:cubicBezTo>
                    <a:pt x="172" y="30"/>
                    <a:pt x="129" y="1"/>
                    <a:pt x="8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2" name="Google Shape;12512;p39"/>
            <p:cNvSpPr/>
            <p:nvPr/>
          </p:nvSpPr>
          <p:spPr>
            <a:xfrm>
              <a:off x="1506108" y="547008"/>
              <a:ext cx="17800" cy="11533"/>
            </a:xfrm>
            <a:custGeom>
              <a:avLst/>
              <a:gdLst/>
              <a:ahLst/>
              <a:cxnLst/>
              <a:rect l="l" t="t" r="r" b="b"/>
              <a:pathLst>
                <a:path w="267" h="173" extrusionOk="0">
                  <a:moveTo>
                    <a:pt x="118" y="0"/>
                  </a:moveTo>
                  <a:cubicBezTo>
                    <a:pt x="1" y="0"/>
                    <a:pt x="1" y="172"/>
                    <a:pt x="118" y="172"/>
                  </a:cubicBezTo>
                  <a:lnTo>
                    <a:pt x="149" y="172"/>
                  </a:lnTo>
                  <a:cubicBezTo>
                    <a:pt x="267" y="172"/>
                    <a:pt x="267" y="0"/>
                    <a:pt x="14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13" name="Google Shape;12513;p39"/>
            <p:cNvSpPr/>
            <p:nvPr/>
          </p:nvSpPr>
          <p:spPr>
            <a:xfrm>
              <a:off x="1682713" y="564206"/>
              <a:ext cx="15200" cy="12066"/>
            </a:xfrm>
            <a:custGeom>
              <a:avLst/>
              <a:gdLst/>
              <a:ahLst/>
              <a:cxnLst/>
              <a:rect l="l" t="t" r="r" b="b"/>
              <a:pathLst>
                <a:path w="228" h="181" extrusionOk="0">
                  <a:moveTo>
                    <a:pt x="110" y="0"/>
                  </a:moveTo>
                  <a:cubicBezTo>
                    <a:pt x="3" y="0"/>
                    <a:pt x="1" y="180"/>
                    <a:pt x="104" y="180"/>
                  </a:cubicBezTo>
                  <a:cubicBezTo>
                    <a:pt x="106" y="180"/>
                    <a:pt x="108" y="180"/>
                    <a:pt x="110" y="180"/>
                  </a:cubicBezTo>
                  <a:cubicBezTo>
                    <a:pt x="228" y="180"/>
                    <a:pt x="228" y="0"/>
                    <a:pt x="11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pic>
        <p:nvPicPr>
          <p:cNvPr id="12514" name="Google Shape;12514;p39"/>
          <p:cNvPicPr preferRelativeResize="0"/>
          <p:nvPr/>
        </p:nvPicPr>
        <p:blipFill>
          <a:blip r:embed="rId3">
            <a:alphaModFix amt="70000"/>
          </a:blip>
          <a:stretch>
            <a:fillRect/>
          </a:stretch>
        </p:blipFill>
        <p:spPr>
          <a:xfrm>
            <a:off x="8079825" y="2267900"/>
            <a:ext cx="1198874" cy="1198874"/>
          </a:xfrm>
          <a:prstGeom prst="rect">
            <a:avLst/>
          </a:prstGeom>
          <a:noFill/>
          <a:ln>
            <a:noFill/>
          </a:ln>
        </p:spPr>
      </p:pic>
      <p:pic>
        <p:nvPicPr>
          <p:cNvPr id="12515" name="Google Shape;12515;p39"/>
          <p:cNvPicPr preferRelativeResize="0"/>
          <p:nvPr/>
        </p:nvPicPr>
        <p:blipFill>
          <a:blip r:embed="rId4">
            <a:alphaModFix amt="70000"/>
          </a:blip>
          <a:stretch>
            <a:fillRect/>
          </a:stretch>
        </p:blipFill>
        <p:spPr>
          <a:xfrm>
            <a:off x="66176" y="4086546"/>
            <a:ext cx="827723" cy="780085"/>
          </a:xfrm>
          <a:prstGeom prst="rect">
            <a:avLst/>
          </a:prstGeom>
          <a:noFill/>
          <a:ln>
            <a:noFill/>
          </a:ln>
        </p:spPr>
      </p:pic>
      <p:sp>
        <p:nvSpPr>
          <p:cNvPr id="37" name="Rectangle 36"/>
          <p:cNvSpPr/>
          <p:nvPr/>
        </p:nvSpPr>
        <p:spPr>
          <a:xfrm>
            <a:off x="620600" y="239915"/>
            <a:ext cx="1855820" cy="523220"/>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algn="ctr"/>
            <a:r>
              <a:rPr lang="en-US" sz="2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Feedback</a:t>
            </a:r>
          </a:p>
        </p:txBody>
      </p:sp>
      <p:pic>
        <p:nvPicPr>
          <p:cNvPr id="3" name="Picture 2"/>
          <p:cNvPicPr>
            <a:picLocks noChangeAspect="1"/>
          </p:cNvPicPr>
          <p:nvPr/>
        </p:nvPicPr>
        <p:blipFill rotWithShape="1">
          <a:blip r:embed="rId5"/>
          <a:srcRect l="3695" r="2317"/>
          <a:stretch/>
        </p:blipFill>
        <p:spPr>
          <a:xfrm>
            <a:off x="4821382" y="239915"/>
            <a:ext cx="3944308" cy="3194342"/>
          </a:xfrm>
          <a:prstGeom prst="rect">
            <a:avLst/>
          </a:prstGeom>
        </p:spPr>
      </p:pic>
      <p:sp>
        <p:nvSpPr>
          <p:cNvPr id="5" name="Rectangle 4"/>
          <p:cNvSpPr/>
          <p:nvPr/>
        </p:nvSpPr>
        <p:spPr>
          <a:xfrm>
            <a:off x="361178" y="1470930"/>
            <a:ext cx="4453630" cy="310854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171450" indent="-171450">
              <a:lnSpc>
                <a:spcPct val="150000"/>
              </a:lnSpc>
              <a:spcAft>
                <a:spcPts val="800"/>
              </a:spcAft>
              <a:buFontTx/>
              <a:buChar char="-"/>
            </a:pPr>
            <a:r>
              <a:rPr lang="en-US" sz="11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Look for verbs in the </a:t>
            </a:r>
            <a:r>
              <a:rPr lang="en-US" sz="1200" b="1" dirty="0">
                <a:solidFill>
                  <a:schemeClr val="accent2"/>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simple past tense</a:t>
            </a:r>
            <a:r>
              <a:rPr lang="en-US" sz="11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 (both </a:t>
            </a:r>
            <a:r>
              <a:rPr lang="en-US" sz="1200" b="1" dirty="0">
                <a:solidFill>
                  <a:schemeClr val="accent5">
                    <a:lumMod val="50000"/>
                    <a:lumOff val="50000"/>
                  </a:scheme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regular </a:t>
            </a:r>
            <a:r>
              <a:rPr lang="en-US" sz="11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and </a:t>
            </a:r>
            <a:r>
              <a:rPr lang="en-US" sz="1200" b="1" dirty="0">
                <a:solidFill>
                  <a:schemeClr val="accent3"/>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irregular</a:t>
            </a:r>
            <a:r>
              <a:rPr lang="en-US" sz="11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 </a:t>
            </a:r>
          </a:p>
          <a:p>
            <a:pPr marL="171450" indent="-171450">
              <a:lnSpc>
                <a:spcPct val="150000"/>
              </a:lnSpc>
              <a:spcAft>
                <a:spcPts val="800"/>
              </a:spcAft>
              <a:buFontTx/>
              <a:buChar char="-"/>
            </a:pPr>
            <a:r>
              <a:rPr lang="en-US" sz="11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Each time you find a verb, </a:t>
            </a:r>
            <a:r>
              <a:rPr lang="en-US" sz="1200" b="1" dirty="0">
                <a:solidFill>
                  <a:schemeClr val="accent2"/>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write it on one sticky note </a:t>
            </a:r>
            <a:r>
              <a:rPr lang="en-US" sz="11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(one verb= one note). </a:t>
            </a:r>
          </a:p>
          <a:p>
            <a:pPr marL="171450" indent="-171450">
              <a:lnSpc>
                <a:spcPct val="150000"/>
              </a:lnSpc>
              <a:spcAft>
                <a:spcPts val="800"/>
              </a:spcAft>
              <a:buFontTx/>
              <a:buChar char="-"/>
            </a:pPr>
            <a:r>
              <a:rPr lang="en-US" sz="11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Keep writing until you cannot find more verbs. </a:t>
            </a:r>
          </a:p>
          <a:p>
            <a:pPr marL="171450" indent="-171450">
              <a:lnSpc>
                <a:spcPct val="150000"/>
              </a:lnSpc>
              <a:spcAft>
                <a:spcPts val="800"/>
              </a:spcAft>
              <a:buFontTx/>
              <a:buChar char="-"/>
            </a:pPr>
            <a:r>
              <a:rPr lang="en-US" sz="11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Place your notes in the center of the table. </a:t>
            </a:r>
          </a:p>
          <a:p>
            <a:pPr marL="171450" indent="-171450">
              <a:lnSpc>
                <a:spcPct val="150000"/>
              </a:lnSpc>
              <a:spcAft>
                <a:spcPts val="800"/>
              </a:spcAft>
              <a:buFontTx/>
              <a:buChar char="-"/>
            </a:pPr>
            <a:r>
              <a:rPr lang="en-US" sz="11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Then, work together to </a:t>
            </a:r>
            <a:r>
              <a:rPr lang="en-US" sz="1200" b="1" dirty="0">
                <a:solidFill>
                  <a:schemeClr val="accent2"/>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sort the verbs </a:t>
            </a:r>
            <a:r>
              <a:rPr lang="en-US" sz="11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into two groups:</a:t>
            </a:r>
          </a:p>
          <a:p>
            <a:pPr marL="171450" indent="-171450">
              <a:lnSpc>
                <a:spcPct val="150000"/>
              </a:lnSpc>
              <a:spcAft>
                <a:spcPts val="800"/>
              </a:spcAft>
              <a:buFontTx/>
              <a:buChar char="-"/>
            </a:pPr>
            <a:r>
              <a:rPr lang="en-US" sz="1200" b="1" dirty="0">
                <a:solidFill>
                  <a:schemeClr val="accent5">
                    <a:lumMod val="50000"/>
                    <a:lumOff val="50000"/>
                  </a:scheme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Regular</a:t>
            </a:r>
            <a:r>
              <a:rPr lang="en-US" sz="1200" b="1" dirty="0">
                <a:solidFill>
                  <a:schemeClr val="accent6">
                    <a:lumMod val="65000"/>
                    <a:lumOff val="35000"/>
                  </a:schemeClr>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 </a:t>
            </a:r>
            <a:r>
              <a:rPr lang="en-US" sz="11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verbs (end with –</a:t>
            </a:r>
            <a:r>
              <a:rPr lang="en-US" sz="1100" b="1" dirty="0" err="1">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ed</a:t>
            </a:r>
            <a:r>
              <a:rPr lang="en-US" sz="11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a:t>
            </a:r>
          </a:p>
          <a:p>
            <a:pPr marL="171450" indent="-171450">
              <a:lnSpc>
                <a:spcPct val="150000"/>
              </a:lnSpc>
              <a:spcAft>
                <a:spcPts val="800"/>
              </a:spcAft>
              <a:buFontTx/>
              <a:buChar char="-"/>
            </a:pPr>
            <a:r>
              <a:rPr lang="en-US" sz="1200" b="1" dirty="0">
                <a:solidFill>
                  <a:schemeClr val="accent3"/>
                </a:solidFill>
                <a:effectLst>
                  <a:outerShdw blurRad="38100" dist="38100" dir="2700000" algn="tl">
                    <a:srgbClr val="000000">
                      <a:alpha val="43137"/>
                    </a:srgbClr>
                  </a:outerShdw>
                </a:effectLst>
                <a:latin typeface="Segoe Print" panose="02000600000000000000" pitchFamily="2" charset="0"/>
                <a:ea typeface="Calibri" panose="020F0502020204030204" pitchFamily="34" charset="0"/>
                <a:cs typeface="Arial" panose="020B0604020202020204" pitchFamily="34" charset="0"/>
              </a:rPr>
              <a:t>Irregular</a:t>
            </a:r>
            <a:r>
              <a:rPr lang="en-US" sz="1200" b="1" dirty="0">
                <a:solidFill>
                  <a:schemeClr val="accent3"/>
                </a:solidFill>
                <a:latin typeface="Segoe Print" panose="02000600000000000000" pitchFamily="2" charset="0"/>
                <a:ea typeface="Calibri" panose="020F0502020204030204" pitchFamily="34" charset="0"/>
                <a:cs typeface="Arial" panose="020B0604020202020204" pitchFamily="34" charset="0"/>
              </a:rPr>
              <a:t> </a:t>
            </a:r>
            <a:r>
              <a:rPr lang="en-US" sz="1100" b="1" dirty="0">
                <a:solidFill>
                  <a:schemeClr val="accent6">
                    <a:lumMod val="65000"/>
                    <a:lumOff val="35000"/>
                  </a:schemeClr>
                </a:solidFill>
                <a:latin typeface="Segoe Print" panose="02000600000000000000" pitchFamily="2" charset="0"/>
                <a:ea typeface="Calibri" panose="020F0502020204030204" pitchFamily="34" charset="0"/>
                <a:cs typeface="Arial" panose="020B0604020202020204" pitchFamily="34" charset="0"/>
              </a:rPr>
              <a:t>verbs (change form)</a:t>
            </a:r>
          </a:p>
        </p:txBody>
      </p:sp>
      <p:pic>
        <p:nvPicPr>
          <p:cNvPr id="6" name="Picture 5"/>
          <p:cNvPicPr>
            <a:picLocks noChangeAspect="1"/>
          </p:cNvPicPr>
          <p:nvPr/>
        </p:nvPicPr>
        <p:blipFill>
          <a:blip r:embed="rId6"/>
          <a:stretch>
            <a:fillRect/>
          </a:stretch>
        </p:blipFill>
        <p:spPr>
          <a:xfrm>
            <a:off x="2564058" y="239915"/>
            <a:ext cx="2082048" cy="1238201"/>
          </a:xfrm>
          <a:prstGeom prst="rect">
            <a:avLst/>
          </a:prstGeom>
        </p:spPr>
      </p:pic>
      <mc:AlternateContent xmlns:mc="http://schemas.openxmlformats.org/markup-compatibility/2006" xmlns:p14="http://schemas.microsoft.com/office/powerpoint/2010/main">
        <mc:Choice Requires="p14">
          <p:contentPart p14:bwMode="auto" r:id="rId7">
            <p14:nvContentPartPr>
              <p14:cNvPr id="38" name="Ink 37"/>
              <p14:cNvContentPartPr/>
              <p14:nvPr/>
            </p14:nvContentPartPr>
            <p14:xfrm>
              <a:off x="5815769" y="935422"/>
              <a:ext cx="384164" cy="360"/>
            </p14:xfrm>
          </p:contentPart>
        </mc:Choice>
        <mc:Fallback xmlns="">
          <p:pic>
            <p:nvPicPr>
              <p:cNvPr id="38" name="Ink 37"/>
              <p:cNvPicPr/>
              <p:nvPr/>
            </p:nvPicPr>
            <p:blipFill>
              <a:blip r:embed="rId8"/>
              <a:stretch>
                <a:fillRect/>
              </a:stretch>
            </p:blipFill>
            <p:spPr>
              <a:xfrm>
                <a:off x="5799927" y="872062"/>
                <a:ext cx="415848"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5" name="Ink 44"/>
              <p14:cNvContentPartPr/>
              <p14:nvPr/>
            </p14:nvContentPartPr>
            <p14:xfrm>
              <a:off x="6014814" y="539395"/>
              <a:ext cx="384164" cy="360"/>
            </p14:xfrm>
          </p:contentPart>
        </mc:Choice>
        <mc:Fallback xmlns="">
          <p:pic>
            <p:nvPicPr>
              <p:cNvPr id="45" name="Ink 44"/>
              <p:cNvPicPr/>
              <p:nvPr/>
            </p:nvPicPr>
            <p:blipFill>
              <a:blip r:embed="rId8"/>
              <a:stretch>
                <a:fillRect/>
              </a:stretch>
            </p:blipFill>
            <p:spPr>
              <a:xfrm>
                <a:off x="5998972" y="476035"/>
                <a:ext cx="415848"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6" name="Ink 45"/>
              <p14:cNvContentPartPr/>
              <p14:nvPr/>
            </p14:nvContentPartPr>
            <p14:xfrm>
              <a:off x="5943628" y="1148194"/>
              <a:ext cx="297303" cy="360"/>
            </p14:xfrm>
          </p:contentPart>
        </mc:Choice>
        <mc:Fallback xmlns="">
          <p:pic>
            <p:nvPicPr>
              <p:cNvPr id="46" name="Ink 45"/>
              <p:cNvPicPr/>
              <p:nvPr/>
            </p:nvPicPr>
            <p:blipFill>
              <a:blip r:embed="rId11"/>
              <a:stretch>
                <a:fillRect/>
              </a:stretch>
            </p:blipFill>
            <p:spPr>
              <a:xfrm>
                <a:off x="5927791" y="1084834"/>
                <a:ext cx="328977"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7" name="Ink 46"/>
              <p14:cNvContentPartPr/>
              <p14:nvPr/>
            </p14:nvContentPartPr>
            <p14:xfrm>
              <a:off x="6338132" y="1139803"/>
              <a:ext cx="384164" cy="360"/>
            </p14:xfrm>
          </p:contentPart>
        </mc:Choice>
        <mc:Fallback xmlns="">
          <p:pic>
            <p:nvPicPr>
              <p:cNvPr id="47" name="Ink 46"/>
              <p:cNvPicPr/>
              <p:nvPr/>
            </p:nvPicPr>
            <p:blipFill>
              <a:blip r:embed="rId8"/>
              <a:stretch>
                <a:fillRect/>
              </a:stretch>
            </p:blipFill>
            <p:spPr>
              <a:xfrm>
                <a:off x="6322290" y="1076443"/>
                <a:ext cx="415848"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50" name="Ink 49"/>
              <p14:cNvContentPartPr/>
              <p14:nvPr/>
            </p14:nvContentPartPr>
            <p14:xfrm>
              <a:off x="7011558" y="2373692"/>
              <a:ext cx="297303" cy="360"/>
            </p14:xfrm>
          </p:contentPart>
        </mc:Choice>
        <mc:Fallback xmlns="">
          <p:pic>
            <p:nvPicPr>
              <p:cNvPr id="50" name="Ink 49"/>
              <p:cNvPicPr/>
              <p:nvPr/>
            </p:nvPicPr>
            <p:blipFill>
              <a:blip r:embed="rId14"/>
              <a:stretch>
                <a:fillRect/>
              </a:stretch>
            </p:blipFill>
            <p:spPr>
              <a:xfrm>
                <a:off x="6995702" y="2310332"/>
                <a:ext cx="329015"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1" name="Ink 50"/>
              <p14:cNvContentPartPr/>
              <p14:nvPr/>
            </p14:nvContentPartPr>
            <p14:xfrm>
              <a:off x="6148680" y="2595221"/>
              <a:ext cx="297303" cy="360"/>
            </p14:xfrm>
          </p:contentPart>
        </mc:Choice>
        <mc:Fallback xmlns="">
          <p:pic>
            <p:nvPicPr>
              <p:cNvPr id="51" name="Ink 50"/>
              <p:cNvPicPr/>
              <p:nvPr/>
            </p:nvPicPr>
            <p:blipFill>
              <a:blip r:embed="rId11"/>
              <a:stretch>
                <a:fillRect/>
              </a:stretch>
            </p:blipFill>
            <p:spPr>
              <a:xfrm>
                <a:off x="6132843" y="2531861"/>
                <a:ext cx="328977"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52" name="Ink 51"/>
              <p14:cNvContentPartPr/>
              <p14:nvPr/>
            </p14:nvContentPartPr>
            <p14:xfrm>
              <a:off x="7458812" y="1560052"/>
              <a:ext cx="297303" cy="360"/>
            </p14:xfrm>
          </p:contentPart>
        </mc:Choice>
        <mc:Fallback xmlns="">
          <p:pic>
            <p:nvPicPr>
              <p:cNvPr id="52" name="Ink 51"/>
              <p:cNvPicPr/>
              <p:nvPr/>
            </p:nvPicPr>
            <p:blipFill>
              <a:blip r:embed="rId11"/>
              <a:stretch>
                <a:fillRect/>
              </a:stretch>
            </p:blipFill>
            <p:spPr>
              <a:xfrm>
                <a:off x="7442975" y="1496692"/>
                <a:ext cx="328977"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 name="Ink 1"/>
              <p14:cNvContentPartPr/>
              <p14:nvPr/>
            </p14:nvContentPartPr>
            <p14:xfrm>
              <a:off x="6694621" y="3211099"/>
              <a:ext cx="296863" cy="0"/>
            </p14:xfrm>
          </p:contentPart>
        </mc:Choice>
        <mc:Fallback xmlns="">
          <p:pic>
            <p:nvPicPr>
              <p:cNvPr id="2" name="Ink 1"/>
              <p:cNvPicPr/>
              <p:nvPr/>
            </p:nvPicPr>
            <p:blipFill>
              <a:blip r:embed="rId14"/>
              <a:stretch>
                <a:fillRect/>
              </a:stretch>
            </p:blipFill>
            <p:spPr>
              <a:xfrm>
                <a:off x="6678788" y="3211099"/>
                <a:ext cx="328528" cy="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54" name="Ink 53"/>
              <p14:cNvContentPartPr/>
              <p14:nvPr/>
            </p14:nvContentPartPr>
            <p14:xfrm>
              <a:off x="5646325" y="1978273"/>
              <a:ext cx="474244" cy="360"/>
            </p14:xfrm>
          </p:contentPart>
        </mc:Choice>
        <mc:Fallback xmlns="">
          <p:pic>
            <p:nvPicPr>
              <p:cNvPr id="54" name="Ink 53"/>
              <p:cNvPicPr/>
              <p:nvPr/>
            </p:nvPicPr>
            <p:blipFill>
              <a:blip r:embed="rId19"/>
              <a:stretch>
                <a:fillRect/>
              </a:stretch>
            </p:blipFill>
            <p:spPr>
              <a:xfrm>
                <a:off x="5630493" y="1914913"/>
                <a:ext cx="505908"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56" name="Ink 55"/>
              <p14:cNvContentPartPr/>
              <p14:nvPr/>
            </p14:nvContentPartPr>
            <p14:xfrm>
              <a:off x="8000687" y="534555"/>
              <a:ext cx="441748" cy="360"/>
            </p14:xfrm>
          </p:contentPart>
        </mc:Choice>
        <mc:Fallback xmlns="">
          <p:pic>
            <p:nvPicPr>
              <p:cNvPr id="56" name="Ink 55"/>
              <p:cNvPicPr/>
              <p:nvPr/>
            </p:nvPicPr>
            <p:blipFill>
              <a:blip r:embed="rId21"/>
              <a:stretch>
                <a:fillRect/>
              </a:stretch>
            </p:blipFill>
            <p:spPr>
              <a:xfrm>
                <a:off x="7984846" y="471195"/>
                <a:ext cx="47343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57" name="Ink 56"/>
              <p14:cNvContentPartPr/>
              <p14:nvPr/>
            </p14:nvContentPartPr>
            <p14:xfrm>
              <a:off x="5422744" y="2188385"/>
              <a:ext cx="393025" cy="360"/>
            </p14:xfrm>
          </p:contentPart>
        </mc:Choice>
        <mc:Fallback xmlns="">
          <p:pic>
            <p:nvPicPr>
              <p:cNvPr id="57" name="Ink 56"/>
              <p:cNvPicPr/>
              <p:nvPr/>
            </p:nvPicPr>
            <p:blipFill>
              <a:blip r:embed="rId23"/>
              <a:stretch>
                <a:fillRect/>
              </a:stretch>
            </p:blipFill>
            <p:spPr>
              <a:xfrm>
                <a:off x="5406908" y="2125025"/>
                <a:ext cx="424697"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58" name="Ink 57"/>
              <p14:cNvContentPartPr/>
              <p14:nvPr/>
            </p14:nvContentPartPr>
            <p14:xfrm>
              <a:off x="7962687" y="2560579"/>
              <a:ext cx="397122" cy="360"/>
            </p14:xfrm>
          </p:contentPart>
        </mc:Choice>
        <mc:Fallback xmlns="">
          <p:pic>
            <p:nvPicPr>
              <p:cNvPr id="58" name="Ink 57"/>
              <p:cNvPicPr/>
              <p:nvPr/>
            </p:nvPicPr>
            <p:blipFill>
              <a:blip r:embed="rId25"/>
              <a:stretch>
                <a:fillRect/>
              </a:stretch>
            </p:blipFill>
            <p:spPr>
              <a:xfrm>
                <a:off x="7946845" y="2497219"/>
                <a:ext cx="428805"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59" name="Ink 58"/>
              <p14:cNvContentPartPr/>
              <p14:nvPr/>
            </p14:nvContentPartPr>
            <p14:xfrm>
              <a:off x="7962687" y="2802422"/>
              <a:ext cx="341877" cy="360"/>
            </p14:xfrm>
          </p:contentPart>
        </mc:Choice>
        <mc:Fallback xmlns="">
          <p:pic>
            <p:nvPicPr>
              <p:cNvPr id="59" name="Ink 58"/>
              <p:cNvPicPr/>
              <p:nvPr/>
            </p:nvPicPr>
            <p:blipFill>
              <a:blip r:embed="rId27"/>
              <a:stretch>
                <a:fillRect/>
              </a:stretch>
            </p:blipFill>
            <p:spPr>
              <a:xfrm>
                <a:off x="7946836" y="2739062"/>
                <a:ext cx="373579"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60" name="Ink 59"/>
              <p14:cNvContentPartPr/>
              <p14:nvPr/>
            </p14:nvContentPartPr>
            <p14:xfrm>
              <a:off x="7293224" y="2979836"/>
              <a:ext cx="305106" cy="360"/>
            </p14:xfrm>
          </p:contentPart>
        </mc:Choice>
        <mc:Fallback xmlns="">
          <p:pic>
            <p:nvPicPr>
              <p:cNvPr id="60" name="Ink 59"/>
              <p:cNvPicPr/>
              <p:nvPr/>
            </p:nvPicPr>
            <p:blipFill>
              <a:blip r:embed="rId29"/>
              <a:stretch>
                <a:fillRect/>
              </a:stretch>
            </p:blipFill>
            <p:spPr>
              <a:xfrm>
                <a:off x="7277374" y="2916476"/>
                <a:ext cx="336805" cy="127080"/>
              </a:xfrm>
              <a:prstGeom prst="rect">
                <a:avLst/>
              </a:prstGeom>
            </p:spPr>
          </p:pic>
        </mc:Fallback>
      </mc:AlternateContent>
    </p:spTree>
    <p:extLst>
      <p:ext uri="{BB962C8B-B14F-4D97-AF65-F5344CB8AC3E}">
        <p14:creationId xmlns:p14="http://schemas.microsoft.com/office/powerpoint/2010/main" val="1407134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915589" y="338221"/>
            <a:ext cx="5109092"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a:solidFill>
                  <a:srgbClr val="FDD642">
                    <a:lumMod val="75000"/>
                  </a:srgbClr>
                </a:solidFill>
              </a:rPr>
              <a:t>Linking to Life </a:t>
            </a:r>
          </a:p>
        </p:txBody>
      </p:sp>
      <p:pic>
        <p:nvPicPr>
          <p:cNvPr id="1026" name="Picture 2" descr="Linking Icon Images - Free Download on Freepik"/>
          <p:cNvPicPr>
            <a:picLocks noChangeAspect="1" noChangeArrowheads="1"/>
          </p:cNvPicPr>
          <p:nvPr/>
        </p:nvPicPr>
        <p:blipFill rotWithShape="1">
          <a:blip r:embed="rId2">
            <a:extLst>
              <a:ext uri="{28A0092B-C50C-407E-A947-70E740481C1C}">
                <a14:useLocalDpi xmlns:a14="http://schemas.microsoft.com/office/drawing/2010/main" val="0"/>
              </a:ext>
            </a:extLst>
          </a:blip>
          <a:srcRect l="17712" t="20698" r="15973" b="23123"/>
          <a:stretch/>
        </p:blipFill>
        <p:spPr bwMode="auto">
          <a:xfrm>
            <a:off x="438911" y="377190"/>
            <a:ext cx="1557145" cy="73964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Image result for rally robin kag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0456" y="2675571"/>
            <a:ext cx="1840145" cy="163126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4"/>
          <a:stretch>
            <a:fillRect/>
          </a:stretch>
        </p:blipFill>
        <p:spPr>
          <a:xfrm>
            <a:off x="4550601" y="2749654"/>
            <a:ext cx="1475966" cy="1483097"/>
          </a:xfrm>
          <a:prstGeom prst="rect">
            <a:avLst/>
          </a:prstGeom>
        </p:spPr>
      </p:pic>
      <p:sp>
        <p:nvSpPr>
          <p:cNvPr id="2" name="Rectangle 1"/>
          <p:cNvSpPr/>
          <p:nvPr/>
        </p:nvSpPr>
        <p:spPr>
          <a:xfrm>
            <a:off x="438911" y="1429952"/>
            <a:ext cx="7866259" cy="1077218"/>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cap="none" spc="0" dirty="0">
                <a:ln/>
                <a:solidFill>
                  <a:schemeClr val="bg2">
                    <a:lumMod val="75000"/>
                  </a:schemeClr>
                </a:solidFill>
                <a:effectLst/>
              </a:rPr>
              <a:t>What is something you have that could make others happy if you shared it? </a:t>
            </a:r>
          </a:p>
        </p:txBody>
      </p:sp>
    </p:spTree>
    <p:extLst>
      <p:ext uri="{BB962C8B-B14F-4D97-AF65-F5344CB8AC3E}">
        <p14:creationId xmlns:p14="http://schemas.microsoft.com/office/powerpoint/2010/main" val="16441352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827" y="233167"/>
            <a:ext cx="3639859" cy="695864"/>
          </a:xfrm>
        </p:spPr>
        <p:txBody>
          <a:bodyPr/>
          <a:lstStyle/>
          <a:p>
            <a:r>
              <a:rPr lang="en-US" dirty="0"/>
              <a:t>Differentiation </a:t>
            </a:r>
          </a:p>
        </p:txBody>
      </p:sp>
      <p:graphicFrame>
        <p:nvGraphicFramePr>
          <p:cNvPr id="3" name="Table 2"/>
          <p:cNvGraphicFramePr>
            <a:graphicFrameLocks noGrp="1"/>
          </p:cNvGraphicFramePr>
          <p:nvPr>
            <p:extLst>
              <p:ext uri="{D42A27DB-BD31-4B8C-83A1-F6EECF244321}">
                <p14:modId xmlns:p14="http://schemas.microsoft.com/office/powerpoint/2010/main" val="3069666311"/>
              </p:ext>
            </p:extLst>
          </p:nvPr>
        </p:nvGraphicFramePr>
        <p:xfrm>
          <a:off x="506684" y="1513597"/>
          <a:ext cx="8047869" cy="2687224"/>
        </p:xfrm>
        <a:graphic>
          <a:graphicData uri="http://schemas.openxmlformats.org/drawingml/2006/table">
            <a:tbl>
              <a:tblPr firstRow="1" bandRow="1"/>
              <a:tblGrid>
                <a:gridCol w="1203955">
                  <a:extLst>
                    <a:ext uri="{9D8B030D-6E8A-4147-A177-3AD203B41FA5}">
                      <a16:colId xmlns:a16="http://schemas.microsoft.com/office/drawing/2014/main" val="2449752088"/>
                    </a:ext>
                  </a:extLst>
                </a:gridCol>
                <a:gridCol w="6843914">
                  <a:extLst>
                    <a:ext uri="{9D8B030D-6E8A-4147-A177-3AD203B41FA5}">
                      <a16:colId xmlns:a16="http://schemas.microsoft.com/office/drawing/2014/main" val="2134247026"/>
                    </a:ext>
                  </a:extLst>
                </a:gridCol>
              </a:tblGrid>
              <a:tr h="82987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9pPr>
                    </a:lstStyle>
                    <a:p>
                      <a:pPr algn="ctr"/>
                      <a:r>
                        <a:rPr lang="en-US" sz="1800" b="1" dirty="0">
                          <a:latin typeface="Catamaran" panose="020B0604020202020204" charset="0"/>
                          <a:cs typeface="Catamaran" panose="020B0604020202020204" charset="0"/>
                        </a:rPr>
                        <a:t>Student’s Number</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9pPr>
                    </a:lstStyle>
                    <a:p>
                      <a:pPr algn="ctr"/>
                      <a:r>
                        <a:rPr lang="en-US" sz="2800" b="1" dirty="0">
                          <a:latin typeface="Catamaran" panose="020B0604020202020204" charset="0"/>
                          <a:cs typeface="Catamaran" panose="020B0604020202020204" charset="0"/>
                        </a:rPr>
                        <a:t>Task</a:t>
                      </a:r>
                      <a:r>
                        <a:rPr lang="en-US" sz="1800" dirty="0">
                          <a:latin typeface="Catamaran" panose="020B0604020202020204" charset="0"/>
                          <a:cs typeface="Catamaran" panose="020B0604020202020204" charset="0"/>
                        </a:rPr>
                        <a:t> </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879218995"/>
                  </a:ext>
                </a:extLst>
              </a:tr>
              <a:tr h="75084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9pPr>
                    </a:lstStyle>
                    <a:p>
                      <a:pPr algn="ctr"/>
                      <a:r>
                        <a:rPr lang="en-US" sz="2000" b="1" dirty="0">
                          <a:solidFill>
                            <a:schemeClr val="accent2"/>
                          </a:solidFill>
                          <a:effectLst/>
                        </a:rPr>
                        <a:t>2 + 3</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9pPr>
                    </a:lstStyle>
                    <a:p>
                      <a:r>
                        <a:rPr lang="en-US" sz="1600" b="1" dirty="0">
                          <a:solidFill>
                            <a:schemeClr val="accent2"/>
                          </a:solidFill>
                          <a:effectLst/>
                        </a:rPr>
                        <a:t>Create a new character who adds a different</a:t>
                      </a:r>
                      <a:r>
                        <a:rPr lang="en-US" sz="1600" b="1" baseline="0" dirty="0">
                          <a:solidFill>
                            <a:schemeClr val="accent2"/>
                          </a:solidFill>
                          <a:effectLst/>
                        </a:rPr>
                        <a:t> ingredient. How does this change the soup?</a:t>
                      </a:r>
                      <a:endParaRPr lang="en-US" sz="1600" b="1" dirty="0">
                        <a:solidFill>
                          <a:schemeClr val="accent2"/>
                        </a:solidFill>
                        <a:effectLst/>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3258348820"/>
                  </a:ext>
                </a:extLst>
              </a:tr>
              <a:tr h="110650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9pPr>
                    </a:lstStyle>
                    <a:p>
                      <a:pPr algn="ctr"/>
                      <a:r>
                        <a:rPr lang="en-US" sz="2000" b="1" dirty="0">
                          <a:solidFill>
                            <a:schemeClr val="accent3">
                              <a:lumMod val="75000"/>
                            </a:schemeClr>
                          </a:solidFill>
                          <a:effectLst/>
                        </a:rPr>
                        <a:t>1 + 4 </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
                          <a:cs typeface=""/>
                          <a:sym typeface="Arial"/>
                        </a:defRPr>
                      </a:lvl9pPr>
                    </a:lstStyle>
                    <a:p>
                      <a:r>
                        <a:rPr lang="en-US" sz="1600" b="1" dirty="0">
                          <a:solidFill>
                            <a:schemeClr val="accent3">
                              <a:lumMod val="75000"/>
                            </a:schemeClr>
                          </a:solidFill>
                          <a:effectLst/>
                        </a:rPr>
                        <a:t>List 3 </a:t>
                      </a:r>
                      <a:r>
                        <a:rPr lang="en-US" sz="1800" b="1" i="1" dirty="0">
                          <a:solidFill>
                            <a:schemeClr val="accent3">
                              <a:lumMod val="75000"/>
                            </a:schemeClr>
                          </a:solidFill>
                          <a:effectLst>
                            <a:outerShdw blurRad="38100" dist="38100" dir="2700000" algn="tl">
                              <a:srgbClr val="000000">
                                <a:alpha val="43137"/>
                              </a:srgbClr>
                            </a:outerShdw>
                          </a:effectLst>
                        </a:rPr>
                        <a:t>major events </a:t>
                      </a:r>
                      <a:r>
                        <a:rPr lang="en-US" sz="1600" b="1" dirty="0">
                          <a:solidFill>
                            <a:schemeClr val="accent3">
                              <a:lumMod val="75000"/>
                            </a:schemeClr>
                          </a:solidFill>
                          <a:effectLst/>
                        </a:rPr>
                        <a:t>in order. Use simple sentences. </a:t>
                      </a:r>
                    </a:p>
                    <a:p>
                      <a:r>
                        <a:rPr lang="en-US" sz="1600" b="1" dirty="0">
                          <a:solidFill>
                            <a:schemeClr val="accent3">
                              <a:lumMod val="75000"/>
                            </a:schemeClr>
                          </a:solidFill>
                          <a:effectLst/>
                        </a:rPr>
                        <a:t>(word bank: </a:t>
                      </a:r>
                      <a:r>
                        <a:rPr lang="en-US" sz="1600" b="1" i="1" dirty="0">
                          <a:solidFill>
                            <a:schemeClr val="accent3">
                              <a:lumMod val="75000"/>
                            </a:schemeClr>
                          </a:solidFill>
                          <a:effectLst/>
                        </a:rPr>
                        <a:t>girl</a:t>
                      </a:r>
                      <a:r>
                        <a:rPr lang="en-US" sz="1600" b="1" dirty="0">
                          <a:solidFill>
                            <a:schemeClr val="accent3">
                              <a:lumMod val="75000"/>
                            </a:schemeClr>
                          </a:solidFill>
                          <a:effectLst/>
                        </a:rPr>
                        <a:t>, </a:t>
                      </a:r>
                      <a:r>
                        <a:rPr lang="en-US" sz="1600" b="1" i="1" dirty="0">
                          <a:solidFill>
                            <a:schemeClr val="accent3">
                              <a:lumMod val="75000"/>
                            </a:schemeClr>
                          </a:solidFill>
                          <a:effectLst/>
                        </a:rPr>
                        <a:t>peeked</a:t>
                      </a:r>
                      <a:r>
                        <a:rPr lang="en-US" sz="1600" b="1" dirty="0">
                          <a:solidFill>
                            <a:schemeClr val="accent3">
                              <a:lumMod val="75000"/>
                            </a:schemeClr>
                          </a:solidFill>
                          <a:effectLst/>
                        </a:rPr>
                        <a:t>, </a:t>
                      </a:r>
                      <a:r>
                        <a:rPr lang="en-US" sz="1600" b="1" i="1" dirty="0">
                          <a:solidFill>
                            <a:schemeClr val="accent3">
                              <a:lumMod val="75000"/>
                            </a:schemeClr>
                          </a:solidFill>
                          <a:effectLst/>
                        </a:rPr>
                        <a:t>added</a:t>
                      </a:r>
                      <a:r>
                        <a:rPr lang="en-US" sz="1600" b="1" dirty="0">
                          <a:solidFill>
                            <a:schemeClr val="accent3">
                              <a:lumMod val="75000"/>
                            </a:schemeClr>
                          </a:solidFill>
                          <a:effectLst/>
                        </a:rPr>
                        <a:t>, </a:t>
                      </a:r>
                      <a:r>
                        <a:rPr lang="en-US" sz="1600" b="1" i="1" dirty="0">
                          <a:solidFill>
                            <a:schemeClr val="accent3">
                              <a:lumMod val="75000"/>
                            </a:schemeClr>
                          </a:solidFill>
                          <a:effectLst/>
                        </a:rPr>
                        <a:t>potatoes</a:t>
                      </a:r>
                      <a:r>
                        <a:rPr lang="en-US" sz="1600" b="1" dirty="0">
                          <a:solidFill>
                            <a:schemeClr val="accent3">
                              <a:lumMod val="75000"/>
                            </a:schemeClr>
                          </a:solidFill>
                          <a:effectLst/>
                        </a:rPr>
                        <a:t>, </a:t>
                      </a:r>
                      <a:r>
                        <a:rPr lang="en-US" sz="1600" b="1" i="1" dirty="0">
                          <a:solidFill>
                            <a:schemeClr val="accent3">
                              <a:lumMod val="75000"/>
                            </a:schemeClr>
                          </a:solidFill>
                          <a:effectLst/>
                        </a:rPr>
                        <a:t>boy</a:t>
                      </a:r>
                      <a:r>
                        <a:rPr lang="en-US" sz="1600" b="1" dirty="0">
                          <a:solidFill>
                            <a:schemeClr val="accent3">
                              <a:lumMod val="75000"/>
                            </a:schemeClr>
                          </a:solidFill>
                          <a:effectLst/>
                        </a:rPr>
                        <a:t>, </a:t>
                      </a:r>
                      <a:r>
                        <a:rPr lang="en-US" sz="1600" b="1" i="1" dirty="0">
                          <a:solidFill>
                            <a:schemeClr val="accent3">
                              <a:lumMod val="75000"/>
                            </a:schemeClr>
                          </a:solidFill>
                          <a:effectLst/>
                        </a:rPr>
                        <a:t>carrots</a:t>
                      </a:r>
                      <a:r>
                        <a:rPr lang="en-US" sz="1600" b="1" dirty="0">
                          <a:solidFill>
                            <a:schemeClr val="accent3">
                              <a:lumMod val="75000"/>
                            </a:schemeClr>
                          </a:solidFill>
                          <a:effectLst/>
                        </a:rPr>
                        <a:t>, </a:t>
                      </a:r>
                      <a:r>
                        <a:rPr lang="en-US" sz="1600" b="1" i="1" dirty="0">
                          <a:solidFill>
                            <a:schemeClr val="accent3">
                              <a:lumMod val="75000"/>
                            </a:schemeClr>
                          </a:solidFill>
                          <a:effectLst/>
                        </a:rPr>
                        <a:t>soup</a:t>
                      </a:r>
                      <a:r>
                        <a:rPr lang="en-US" sz="1600" b="1" dirty="0">
                          <a:solidFill>
                            <a:schemeClr val="accent3">
                              <a:lumMod val="75000"/>
                            </a:schemeClr>
                          </a:solidFill>
                          <a:effectLst/>
                        </a:rPr>
                        <a:t>, </a:t>
                      </a:r>
                      <a:r>
                        <a:rPr lang="en-US" sz="1600" b="1" i="1" dirty="0">
                          <a:solidFill>
                            <a:schemeClr val="accent3">
                              <a:lumMod val="75000"/>
                            </a:schemeClr>
                          </a:solidFill>
                          <a:effectLst/>
                        </a:rPr>
                        <a:t>shared</a:t>
                      </a:r>
                      <a:r>
                        <a:rPr lang="en-US" sz="1600" b="1" dirty="0">
                          <a:solidFill>
                            <a:schemeClr val="accent3">
                              <a:lumMod val="75000"/>
                            </a:schemeClr>
                          </a:solidFill>
                          <a:effectLst/>
                        </a:rPr>
                        <a:t>)</a:t>
                      </a:r>
                    </a:p>
                    <a:p>
                      <a:endParaRPr lang="en-US" sz="1600" b="1" dirty="0">
                        <a:solidFill>
                          <a:schemeClr val="accent3">
                            <a:lumMod val="75000"/>
                          </a:schemeClr>
                        </a:solidFill>
                        <a:effectLst/>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737867914"/>
                  </a:ext>
                </a:extLst>
              </a:tr>
            </a:tbl>
          </a:graphicData>
        </a:graphic>
      </p:graphicFrame>
      <p:pic>
        <p:nvPicPr>
          <p:cNvPr id="4" name="Picture 3"/>
          <p:cNvPicPr>
            <a:picLocks noChangeAspect="1"/>
          </p:cNvPicPr>
          <p:nvPr/>
        </p:nvPicPr>
        <p:blipFill rotWithShape="1">
          <a:blip r:embed="rId2"/>
          <a:srcRect l="79588" t="7362" r="4754" b="50698"/>
          <a:stretch/>
        </p:blipFill>
        <p:spPr>
          <a:xfrm>
            <a:off x="3654734" y="255113"/>
            <a:ext cx="1019679" cy="1258484"/>
          </a:xfrm>
          <a:prstGeom prst="rect">
            <a:avLst/>
          </a:prstGeom>
        </p:spPr>
      </p:pic>
    </p:spTree>
    <p:extLst>
      <p:ext uri="{BB962C8B-B14F-4D97-AF65-F5344CB8AC3E}">
        <p14:creationId xmlns:p14="http://schemas.microsoft.com/office/powerpoint/2010/main" val="15152110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stretch>
            <a:fillRect/>
          </a:stretch>
        </p:blipFill>
        <p:spPr>
          <a:xfrm>
            <a:off x="490118" y="234342"/>
            <a:ext cx="1397204" cy="1177491"/>
          </a:xfrm>
          <a:prstGeom prst="rect">
            <a:avLst/>
          </a:prstGeom>
        </p:spPr>
      </p:pic>
      <p:sp>
        <p:nvSpPr>
          <p:cNvPr id="22" name="Rectangle 21"/>
          <p:cNvSpPr/>
          <p:nvPr/>
        </p:nvSpPr>
        <p:spPr>
          <a:xfrm>
            <a:off x="1824628" y="295916"/>
            <a:ext cx="2890535" cy="923330"/>
          </a:xfrm>
          <a:prstGeom prst="rect">
            <a:avLst/>
          </a:prstGeom>
          <a:noFill/>
        </p:spPr>
        <p:txBody>
          <a:bodyPr wrap="none" lIns="91440" tIns="45720" rIns="91440" bIns="45720">
            <a:spAutoFit/>
          </a:bodyPr>
          <a:lstStyle/>
          <a:p>
            <a:pPr algn="ctr"/>
            <a:r>
              <a:rPr lang="en-US" sz="5400" b="1" spc="50" dirty="0">
                <a:ln w="0"/>
                <a:solidFill>
                  <a:srgbClr val="FDD642"/>
                </a:solidFill>
                <a:effectLst>
                  <a:innerShdw blurRad="63500" dist="50800" dir="13500000">
                    <a:srgbClr val="000000">
                      <a:alpha val="50000"/>
                    </a:srgbClr>
                  </a:innerShdw>
                </a:effectLst>
              </a:rPr>
              <a:t>Buzz in!</a:t>
            </a:r>
          </a:p>
        </p:txBody>
      </p:sp>
      <p:sp>
        <p:nvSpPr>
          <p:cNvPr id="24" name="Rectangle 23"/>
          <p:cNvSpPr/>
          <p:nvPr/>
        </p:nvSpPr>
        <p:spPr>
          <a:xfrm>
            <a:off x="741283" y="1747566"/>
            <a:ext cx="6513461" cy="1938992"/>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en-US" sz="2400" b="1" u="sng" dirty="0">
                <a:ln/>
                <a:solidFill>
                  <a:srgbClr val="63C6E0"/>
                </a:solidFill>
              </a:rPr>
              <a:t>Critical Thinking:</a:t>
            </a:r>
          </a:p>
          <a:p>
            <a:pPr>
              <a:lnSpc>
                <a:spcPct val="150000"/>
              </a:lnSpc>
            </a:pPr>
            <a:r>
              <a:rPr lang="en-US" sz="2400" b="1" dirty="0">
                <a:ln/>
                <a:solidFill>
                  <a:srgbClr val="63C6E0"/>
                </a:solidFill>
              </a:rPr>
              <a:t>Why did the villagers trust John enough to put food in his soup?</a:t>
            </a:r>
          </a:p>
          <a:p>
            <a:endParaRPr lang="en-US" sz="2400" b="1" u="sng" dirty="0">
              <a:ln/>
              <a:solidFill>
                <a:srgbClr val="63C6E0"/>
              </a:solidFill>
            </a:endParaRPr>
          </a:p>
        </p:txBody>
      </p:sp>
      <p:pic>
        <p:nvPicPr>
          <p:cNvPr id="2" name="Picture 2" descr="https://static.wikia.nocookie.net/dandys-world-robloxhorror/images/7/74/Thinking_Cap.png/revision/latest?cb=202408060255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5163" y="-112163"/>
            <a:ext cx="2887548" cy="2887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60413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009" y="299002"/>
            <a:ext cx="1489190" cy="666603"/>
          </a:xfrm>
        </p:spPr>
        <p:txBody>
          <a:bodyPr/>
          <a:lstStyle/>
          <a:p>
            <a:r>
              <a:rPr lang="en-US" sz="4000" dirty="0">
                <a:solidFill>
                  <a:schemeClr val="tx1"/>
                </a:solidFill>
                <a:effectLst>
                  <a:outerShdw blurRad="38100" dist="38100" dir="2700000" algn="tl">
                    <a:srgbClr val="000000">
                      <a:alpha val="43137"/>
                    </a:srgbClr>
                  </a:outerShdw>
                </a:effectLst>
              </a:rPr>
              <a:t>IRS</a:t>
            </a:r>
            <a:endParaRPr lang="en-US" dirty="0">
              <a:solidFill>
                <a:schemeClr val="tx1"/>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a:stretch>
            <a:fillRect/>
          </a:stretch>
        </p:blipFill>
        <p:spPr>
          <a:xfrm>
            <a:off x="392867" y="842442"/>
            <a:ext cx="1889473" cy="2803735"/>
          </a:xfrm>
          <a:prstGeom prst="rect">
            <a:avLst/>
          </a:prstGeom>
        </p:spPr>
      </p:pic>
    </p:spTree>
    <p:extLst>
      <p:ext uri="{BB962C8B-B14F-4D97-AF65-F5344CB8AC3E}">
        <p14:creationId xmlns:p14="http://schemas.microsoft.com/office/powerpoint/2010/main" val="135724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433" y="273721"/>
            <a:ext cx="1489190" cy="666603"/>
          </a:xfrm>
        </p:spPr>
        <p:txBody>
          <a:bodyPr/>
          <a:lstStyle/>
          <a:p>
            <a:r>
              <a:rPr lang="en-US" sz="5000" dirty="0">
                <a:solidFill>
                  <a:schemeClr val="tx1"/>
                </a:solidFill>
                <a:effectLst>
                  <a:outerShdw blurRad="38100" dist="38100" dir="2700000" algn="tl">
                    <a:srgbClr val="000000">
                      <a:alpha val="43137"/>
                    </a:srgbClr>
                  </a:outerShdw>
                </a:effectLst>
              </a:rPr>
              <a:t>IRS</a:t>
            </a:r>
          </a:p>
        </p:txBody>
      </p:sp>
      <p:sp>
        <p:nvSpPr>
          <p:cNvPr id="4" name="Rectangle 3"/>
          <p:cNvSpPr/>
          <p:nvPr/>
        </p:nvSpPr>
        <p:spPr>
          <a:xfrm>
            <a:off x="2143353" y="273721"/>
            <a:ext cx="5551715" cy="2800767"/>
          </a:xfrm>
          <a:prstGeom prst="rect">
            <a:avLst/>
          </a:prstGeom>
        </p:spPr>
        <p:txBody>
          <a:bodyPr wrap="square">
            <a:spAutoFit/>
          </a:bodyPr>
          <a:lstStyle/>
          <a:p>
            <a:r>
              <a:rPr lang="en-US" sz="2400" b="1" dirty="0">
                <a:effectLst>
                  <a:outerShdw blurRad="38100" dist="38100" dir="2700000" algn="tl">
                    <a:srgbClr val="000000">
                      <a:alpha val="43137"/>
                    </a:srgbClr>
                  </a:outerShdw>
                </a:effectLst>
                <a:latin typeface="Catamaran" panose="020B0604020202020204" charset="0"/>
                <a:cs typeface="Catamaran" panose="020B0604020202020204" charset="0"/>
              </a:rPr>
              <a:t>Who helped John make the soup? </a:t>
            </a:r>
          </a:p>
          <a:p>
            <a:endParaRPr lang="en-US" sz="800" dirty="0">
              <a:latin typeface="Catamaran" panose="020B0604020202020204" charset="0"/>
              <a:cs typeface="Catamaran" panose="020B0604020202020204" charset="0"/>
            </a:endParaRPr>
          </a:p>
          <a:p>
            <a:pPr>
              <a:lnSpc>
                <a:spcPct val="150000"/>
              </a:lnSpc>
            </a:pPr>
            <a:r>
              <a:rPr lang="en-US" sz="2400" b="1" dirty="0">
                <a:solidFill>
                  <a:schemeClr val="tx2"/>
                </a:solidFill>
                <a:latin typeface="Catamaran" panose="020B0604020202020204" charset="0"/>
                <a:cs typeface="Catamaran" panose="020B0604020202020204" charset="0"/>
              </a:rPr>
              <a:t>1. the farmer’s wife</a:t>
            </a:r>
          </a:p>
          <a:p>
            <a:pPr>
              <a:lnSpc>
                <a:spcPct val="150000"/>
              </a:lnSpc>
            </a:pPr>
            <a:r>
              <a:rPr lang="en-US" sz="2400" b="1" dirty="0">
                <a:solidFill>
                  <a:srgbClr val="FF938F"/>
                </a:solidFill>
                <a:latin typeface="Catamaran" panose="020B0604020202020204" charset="0"/>
                <a:cs typeface="Catamaran" panose="020B0604020202020204" charset="0"/>
              </a:rPr>
              <a:t>2. his mother</a:t>
            </a:r>
          </a:p>
          <a:p>
            <a:pPr>
              <a:lnSpc>
                <a:spcPct val="150000"/>
              </a:lnSpc>
            </a:pPr>
            <a:r>
              <a:rPr lang="en-US" sz="2400" b="1" dirty="0">
                <a:solidFill>
                  <a:schemeClr val="accent4"/>
                </a:solidFill>
                <a:latin typeface="Catamaran" panose="020B0604020202020204" charset="0"/>
                <a:cs typeface="Catamaran" panose="020B0604020202020204" charset="0"/>
              </a:rPr>
              <a:t>3. the two children</a:t>
            </a:r>
          </a:p>
          <a:p>
            <a:pPr>
              <a:lnSpc>
                <a:spcPct val="150000"/>
              </a:lnSpc>
            </a:pPr>
            <a:r>
              <a:rPr lang="en-US" sz="2400" b="1" dirty="0">
                <a:solidFill>
                  <a:schemeClr val="accent3">
                    <a:lumMod val="75000"/>
                  </a:schemeClr>
                </a:solidFill>
                <a:latin typeface="Catamaran" panose="020B0604020202020204" charset="0"/>
                <a:cs typeface="Catamaran" panose="020B0604020202020204" charset="0"/>
              </a:rPr>
              <a:t>4. No one helped John.</a:t>
            </a:r>
          </a:p>
        </p:txBody>
      </p:sp>
      <p:pic>
        <p:nvPicPr>
          <p:cNvPr id="5" name="Picture 4"/>
          <p:cNvPicPr>
            <a:picLocks noChangeAspect="1"/>
          </p:cNvPicPr>
          <p:nvPr/>
        </p:nvPicPr>
        <p:blipFill>
          <a:blip r:embed="rId2"/>
          <a:stretch>
            <a:fillRect/>
          </a:stretch>
        </p:blipFill>
        <p:spPr>
          <a:xfrm>
            <a:off x="478018" y="1044924"/>
            <a:ext cx="1567605" cy="2326124"/>
          </a:xfrm>
          <a:prstGeom prst="rect">
            <a:avLst/>
          </a:prstGeom>
        </p:spPr>
      </p:pic>
    </p:spTree>
    <p:extLst>
      <p:ext uri="{BB962C8B-B14F-4D97-AF65-F5344CB8AC3E}">
        <p14:creationId xmlns:p14="http://schemas.microsoft.com/office/powerpoint/2010/main" val="18435545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433" y="273721"/>
            <a:ext cx="1489190" cy="666603"/>
          </a:xfrm>
        </p:spPr>
        <p:txBody>
          <a:bodyPr/>
          <a:lstStyle/>
          <a:p>
            <a:r>
              <a:rPr lang="en-US" sz="5000" dirty="0">
                <a:solidFill>
                  <a:schemeClr val="tx1"/>
                </a:solidFill>
                <a:effectLst>
                  <a:outerShdw blurRad="38100" dist="38100" dir="2700000" algn="tl">
                    <a:srgbClr val="000000">
                      <a:alpha val="43137"/>
                    </a:srgbClr>
                  </a:outerShdw>
                </a:effectLst>
              </a:rPr>
              <a:t>IRS</a:t>
            </a:r>
          </a:p>
        </p:txBody>
      </p:sp>
      <p:sp>
        <p:nvSpPr>
          <p:cNvPr id="4" name="Rectangle 3"/>
          <p:cNvSpPr/>
          <p:nvPr/>
        </p:nvSpPr>
        <p:spPr>
          <a:xfrm>
            <a:off x="2143353" y="273721"/>
            <a:ext cx="5551715" cy="2800767"/>
          </a:xfrm>
          <a:prstGeom prst="rect">
            <a:avLst/>
          </a:prstGeom>
        </p:spPr>
        <p:txBody>
          <a:bodyPr wrap="square">
            <a:spAutoFit/>
          </a:bodyPr>
          <a:lstStyle/>
          <a:p>
            <a:r>
              <a:rPr lang="en-US" sz="2400" b="1" dirty="0">
                <a:effectLst>
                  <a:outerShdw blurRad="38100" dist="38100" dir="2700000" algn="tl">
                    <a:srgbClr val="000000">
                      <a:alpha val="43137"/>
                    </a:srgbClr>
                  </a:outerShdw>
                </a:effectLst>
                <a:latin typeface="Catamaran" panose="020B0604020202020204" charset="0"/>
                <a:cs typeface="Catamaran" panose="020B0604020202020204" charset="0"/>
              </a:rPr>
              <a:t>Who helped John make the soup? </a:t>
            </a:r>
          </a:p>
          <a:p>
            <a:endParaRPr lang="en-US" sz="800" dirty="0">
              <a:latin typeface="Catamaran" panose="020B0604020202020204" charset="0"/>
              <a:cs typeface="Catamaran" panose="020B0604020202020204" charset="0"/>
            </a:endParaRPr>
          </a:p>
          <a:p>
            <a:pPr>
              <a:lnSpc>
                <a:spcPct val="150000"/>
              </a:lnSpc>
            </a:pPr>
            <a:r>
              <a:rPr lang="en-US" sz="2400" b="1" dirty="0">
                <a:solidFill>
                  <a:schemeClr val="tx2"/>
                </a:solidFill>
                <a:latin typeface="Catamaran" panose="020B0604020202020204" charset="0"/>
                <a:cs typeface="Catamaran" panose="020B0604020202020204" charset="0"/>
              </a:rPr>
              <a:t>1. the farmer’s wife</a:t>
            </a:r>
          </a:p>
          <a:p>
            <a:pPr>
              <a:lnSpc>
                <a:spcPct val="150000"/>
              </a:lnSpc>
            </a:pPr>
            <a:r>
              <a:rPr lang="en-US" sz="2400" b="1" dirty="0">
                <a:solidFill>
                  <a:srgbClr val="FF938F"/>
                </a:solidFill>
                <a:latin typeface="Catamaran" panose="020B0604020202020204" charset="0"/>
                <a:cs typeface="Catamaran" panose="020B0604020202020204" charset="0"/>
              </a:rPr>
              <a:t>2. his mother</a:t>
            </a:r>
          </a:p>
          <a:p>
            <a:pPr>
              <a:lnSpc>
                <a:spcPct val="150000"/>
              </a:lnSpc>
            </a:pPr>
            <a:r>
              <a:rPr lang="en-US" sz="2400" b="1" dirty="0">
                <a:solidFill>
                  <a:schemeClr val="accent4"/>
                </a:solidFill>
                <a:latin typeface="Catamaran" panose="020B0604020202020204" charset="0"/>
                <a:cs typeface="Catamaran" panose="020B0604020202020204" charset="0"/>
              </a:rPr>
              <a:t>3. the two children</a:t>
            </a:r>
          </a:p>
          <a:p>
            <a:pPr>
              <a:lnSpc>
                <a:spcPct val="150000"/>
              </a:lnSpc>
            </a:pPr>
            <a:r>
              <a:rPr lang="en-US" sz="2400" b="1" dirty="0">
                <a:solidFill>
                  <a:schemeClr val="accent3">
                    <a:lumMod val="75000"/>
                  </a:schemeClr>
                </a:solidFill>
                <a:latin typeface="Catamaran" panose="020B0604020202020204" charset="0"/>
                <a:cs typeface="Catamaran" panose="020B0604020202020204" charset="0"/>
              </a:rPr>
              <a:t>4. No one helped John.</a:t>
            </a:r>
          </a:p>
        </p:txBody>
      </p:sp>
      <p:pic>
        <p:nvPicPr>
          <p:cNvPr id="5" name="Picture 4"/>
          <p:cNvPicPr>
            <a:picLocks noChangeAspect="1"/>
          </p:cNvPicPr>
          <p:nvPr/>
        </p:nvPicPr>
        <p:blipFill>
          <a:blip r:embed="rId2"/>
          <a:stretch>
            <a:fillRect/>
          </a:stretch>
        </p:blipFill>
        <p:spPr>
          <a:xfrm>
            <a:off x="478018" y="1044924"/>
            <a:ext cx="1567605" cy="2326124"/>
          </a:xfrm>
          <a:prstGeom prst="rect">
            <a:avLst/>
          </a:prstGeom>
        </p:spPr>
      </p:pic>
      <p:sp>
        <p:nvSpPr>
          <p:cNvPr id="6" name="Oval 5"/>
          <p:cNvSpPr/>
          <p:nvPr/>
        </p:nvSpPr>
        <p:spPr>
          <a:xfrm>
            <a:off x="2045623" y="1900747"/>
            <a:ext cx="2972051" cy="6964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67783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995" y="480234"/>
            <a:ext cx="1462880" cy="536579"/>
          </a:xfrm>
        </p:spPr>
        <p:txBody>
          <a:bodyPr/>
          <a:lstStyle/>
          <a:p>
            <a:r>
              <a:rPr lang="en-US" dirty="0">
                <a:solidFill>
                  <a:schemeClr val="tx1"/>
                </a:solidFill>
                <a:effectLst>
                  <a:outerShdw blurRad="38100" dist="38100" dir="2700000" algn="tl">
                    <a:srgbClr val="000000">
                      <a:alpha val="43137"/>
                    </a:srgbClr>
                  </a:outerShdw>
                </a:effectLst>
              </a:rPr>
              <a:t>IRS</a:t>
            </a:r>
          </a:p>
        </p:txBody>
      </p:sp>
      <p:sp>
        <p:nvSpPr>
          <p:cNvPr id="4" name="Rectangle 3"/>
          <p:cNvSpPr/>
          <p:nvPr/>
        </p:nvSpPr>
        <p:spPr>
          <a:xfrm>
            <a:off x="2260396" y="275408"/>
            <a:ext cx="5917998" cy="28623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Catamaran" panose="020B0604020202020204" charset="0"/>
                <a:cs typeface="Catamaran" panose="020B0604020202020204" charset="0"/>
                <a:sym typeface="Arial"/>
              </a:rPr>
              <a:t>What does the word </a:t>
            </a:r>
            <a:r>
              <a:rPr kumimoji="0" lang="en-US" sz="2800" b="1" i="0" u="none" strike="noStrike" kern="0" cap="none" spc="0" normalizeH="0" baseline="0" noProof="0" dirty="0">
                <a:ln>
                  <a:noFill/>
                </a:ln>
                <a:solidFill>
                  <a:srgbClr val="6D60E6"/>
                </a:solidFill>
                <a:effectLst>
                  <a:outerShdw blurRad="38100" dist="38100" dir="2700000" algn="tl">
                    <a:srgbClr val="000000">
                      <a:alpha val="43137"/>
                    </a:srgbClr>
                  </a:outerShdw>
                </a:effectLst>
                <a:uLnTx/>
                <a:uFillTx/>
                <a:latin typeface="Catamaran" panose="020B0604020202020204" charset="0"/>
                <a:cs typeface="Catamaran" panose="020B0604020202020204" charset="0"/>
                <a:sym typeface="Arial"/>
              </a:rPr>
              <a:t>floated </a:t>
            </a:r>
            <a:r>
              <a:rPr kumimoji="0" lang="en-US" sz="2400" b="1" i="0" u="none" strike="noStrike" kern="0" cap="none" spc="0" normalizeH="0" baseline="0" noProof="0" dirty="0">
                <a:ln>
                  <a:noFill/>
                </a:ln>
                <a:solidFill>
                  <a:srgbClr val="000000"/>
                </a:solidFill>
                <a:effectLst/>
                <a:uLnTx/>
                <a:uFillTx/>
                <a:latin typeface="Catamaran" panose="020B0604020202020204" charset="0"/>
                <a:cs typeface="Catamaran" panose="020B0604020202020204" charset="0"/>
                <a:sym typeface="Arial"/>
              </a:rPr>
              <a:t>mean?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800" b="0" i="0" u="none" strike="noStrike" kern="0" cap="none" spc="0" normalizeH="0" baseline="0" noProof="0" dirty="0">
              <a:ln>
                <a:noFill/>
              </a:ln>
              <a:solidFill>
                <a:srgbClr val="000000"/>
              </a:solidFill>
              <a:effectLst/>
              <a:uLnTx/>
              <a:uFillTx/>
              <a:latin typeface="Catamaran" panose="020B0604020202020204" charset="0"/>
              <a:cs typeface="Catamaran" panose="020B0604020202020204" charset="0"/>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DD642">
                    <a:lumMod val="50000"/>
                  </a:srgbClr>
                </a:solidFill>
                <a:effectLst/>
                <a:uLnTx/>
                <a:uFillTx/>
                <a:latin typeface="Catamaran" panose="020B0604020202020204" charset="0"/>
                <a:cs typeface="Catamaran" panose="020B0604020202020204" charset="0"/>
                <a:sym typeface="Arial"/>
              </a:rPr>
              <a:t>1. traveled over air or water</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938F"/>
                </a:solidFill>
                <a:effectLst/>
                <a:uLnTx/>
                <a:uFillTx/>
                <a:latin typeface="Catamaran" panose="020B0604020202020204" charset="0"/>
                <a:cs typeface="Catamaran" panose="020B0604020202020204" charset="0"/>
                <a:sym typeface="Arial"/>
              </a:rPr>
              <a:t>2. collected</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2472D">
                    <a:lumMod val="75000"/>
                    <a:lumOff val="25000"/>
                  </a:srgbClr>
                </a:solidFill>
                <a:effectLst/>
                <a:uLnTx/>
                <a:uFillTx/>
                <a:latin typeface="Catamaran" panose="020B0604020202020204" charset="0"/>
                <a:cs typeface="Catamaran" panose="020B0604020202020204" charset="0"/>
                <a:sym typeface="Arial"/>
              </a:rPr>
              <a:t>3. very bright and hot </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63C6E0"/>
                </a:solidFill>
                <a:effectLst/>
                <a:uLnTx/>
                <a:uFillTx/>
                <a:latin typeface="Catamaran" panose="020B0604020202020204" charset="0"/>
                <a:cs typeface="Catamaran" panose="020B0604020202020204" charset="0"/>
                <a:sym typeface="Arial"/>
              </a:rPr>
              <a:t>4. odor</a:t>
            </a:r>
          </a:p>
        </p:txBody>
      </p:sp>
      <p:pic>
        <p:nvPicPr>
          <p:cNvPr id="7" name="Picture 6"/>
          <p:cNvPicPr>
            <a:picLocks noChangeAspect="1"/>
          </p:cNvPicPr>
          <p:nvPr/>
        </p:nvPicPr>
        <p:blipFill>
          <a:blip r:embed="rId2"/>
          <a:stretch>
            <a:fillRect/>
          </a:stretch>
        </p:blipFill>
        <p:spPr>
          <a:xfrm>
            <a:off x="529804" y="958292"/>
            <a:ext cx="1567605" cy="2326124"/>
          </a:xfrm>
          <a:prstGeom prst="rect">
            <a:avLst/>
          </a:prstGeom>
        </p:spPr>
      </p:pic>
    </p:spTree>
    <p:extLst>
      <p:ext uri="{BB962C8B-B14F-4D97-AF65-F5344CB8AC3E}">
        <p14:creationId xmlns:p14="http://schemas.microsoft.com/office/powerpoint/2010/main" val="42489959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995" y="480234"/>
            <a:ext cx="1462880" cy="536579"/>
          </a:xfrm>
        </p:spPr>
        <p:txBody>
          <a:bodyPr/>
          <a:lstStyle/>
          <a:p>
            <a:r>
              <a:rPr lang="en-US" dirty="0">
                <a:solidFill>
                  <a:schemeClr val="tx1"/>
                </a:solidFill>
                <a:effectLst>
                  <a:outerShdw blurRad="38100" dist="38100" dir="2700000" algn="tl">
                    <a:srgbClr val="000000">
                      <a:alpha val="43137"/>
                    </a:srgbClr>
                  </a:outerShdw>
                </a:effectLst>
              </a:rPr>
              <a:t>IRS</a:t>
            </a:r>
          </a:p>
        </p:txBody>
      </p:sp>
      <p:sp>
        <p:nvSpPr>
          <p:cNvPr id="4" name="Rectangle 3"/>
          <p:cNvSpPr/>
          <p:nvPr/>
        </p:nvSpPr>
        <p:spPr>
          <a:xfrm>
            <a:off x="2260396" y="275408"/>
            <a:ext cx="5917998" cy="28623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Catamaran" panose="020B0604020202020204" charset="0"/>
                <a:cs typeface="Catamaran" panose="020B0604020202020204" charset="0"/>
                <a:sym typeface="Arial"/>
              </a:rPr>
              <a:t>What does the word </a:t>
            </a:r>
            <a:r>
              <a:rPr kumimoji="0" lang="en-US" sz="2800" b="1" i="0" u="none" strike="noStrike" kern="0" cap="none" spc="0" normalizeH="0" baseline="0" noProof="0" dirty="0">
                <a:ln>
                  <a:noFill/>
                </a:ln>
                <a:solidFill>
                  <a:srgbClr val="6D60E6"/>
                </a:solidFill>
                <a:effectLst>
                  <a:outerShdw blurRad="38100" dist="38100" dir="2700000" algn="tl">
                    <a:srgbClr val="000000">
                      <a:alpha val="43137"/>
                    </a:srgbClr>
                  </a:outerShdw>
                </a:effectLst>
                <a:uLnTx/>
                <a:uFillTx/>
                <a:latin typeface="Catamaran" panose="020B0604020202020204" charset="0"/>
                <a:cs typeface="Catamaran" panose="020B0604020202020204" charset="0"/>
                <a:sym typeface="Arial"/>
              </a:rPr>
              <a:t>floated </a:t>
            </a:r>
            <a:r>
              <a:rPr kumimoji="0" lang="en-US" sz="2400" b="1" i="0" u="none" strike="noStrike" kern="0" cap="none" spc="0" normalizeH="0" baseline="0" noProof="0" dirty="0">
                <a:ln>
                  <a:noFill/>
                </a:ln>
                <a:solidFill>
                  <a:srgbClr val="000000"/>
                </a:solidFill>
                <a:effectLst/>
                <a:uLnTx/>
                <a:uFillTx/>
                <a:latin typeface="Catamaran" panose="020B0604020202020204" charset="0"/>
                <a:cs typeface="Catamaran" panose="020B0604020202020204" charset="0"/>
                <a:sym typeface="Arial"/>
              </a:rPr>
              <a:t>mean?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800" b="0" i="0" u="none" strike="noStrike" kern="0" cap="none" spc="0" normalizeH="0" baseline="0" noProof="0" dirty="0">
              <a:ln>
                <a:noFill/>
              </a:ln>
              <a:solidFill>
                <a:srgbClr val="000000"/>
              </a:solidFill>
              <a:effectLst/>
              <a:uLnTx/>
              <a:uFillTx/>
              <a:latin typeface="Catamaran" panose="020B0604020202020204" charset="0"/>
              <a:cs typeface="Catamaran" panose="020B0604020202020204" charset="0"/>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DD642">
                    <a:lumMod val="50000"/>
                  </a:srgbClr>
                </a:solidFill>
                <a:effectLst/>
                <a:uLnTx/>
                <a:uFillTx/>
                <a:latin typeface="Catamaran" panose="020B0604020202020204" charset="0"/>
                <a:cs typeface="Catamaran" panose="020B0604020202020204" charset="0"/>
                <a:sym typeface="Arial"/>
              </a:rPr>
              <a:t>1. traveled over air or water</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938F"/>
                </a:solidFill>
                <a:effectLst/>
                <a:uLnTx/>
                <a:uFillTx/>
                <a:latin typeface="Catamaran" panose="020B0604020202020204" charset="0"/>
                <a:cs typeface="Catamaran" panose="020B0604020202020204" charset="0"/>
                <a:sym typeface="Arial"/>
              </a:rPr>
              <a:t>2. collected</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2472D">
                    <a:lumMod val="75000"/>
                    <a:lumOff val="25000"/>
                  </a:srgbClr>
                </a:solidFill>
                <a:effectLst/>
                <a:uLnTx/>
                <a:uFillTx/>
                <a:latin typeface="Catamaran" panose="020B0604020202020204" charset="0"/>
                <a:cs typeface="Catamaran" panose="020B0604020202020204" charset="0"/>
                <a:sym typeface="Arial"/>
              </a:rPr>
              <a:t>3. very bright and hot </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63C6E0"/>
                </a:solidFill>
                <a:effectLst/>
                <a:uLnTx/>
                <a:uFillTx/>
                <a:latin typeface="Catamaran" panose="020B0604020202020204" charset="0"/>
                <a:cs typeface="Catamaran" panose="020B0604020202020204" charset="0"/>
                <a:sym typeface="Arial"/>
              </a:rPr>
              <a:t>4. odor</a:t>
            </a:r>
          </a:p>
        </p:txBody>
      </p:sp>
      <p:pic>
        <p:nvPicPr>
          <p:cNvPr id="7" name="Picture 6"/>
          <p:cNvPicPr>
            <a:picLocks noChangeAspect="1"/>
          </p:cNvPicPr>
          <p:nvPr/>
        </p:nvPicPr>
        <p:blipFill>
          <a:blip r:embed="rId2"/>
          <a:stretch>
            <a:fillRect/>
          </a:stretch>
        </p:blipFill>
        <p:spPr>
          <a:xfrm>
            <a:off x="529804" y="958292"/>
            <a:ext cx="1567605" cy="2326124"/>
          </a:xfrm>
          <a:prstGeom prst="rect">
            <a:avLst/>
          </a:prstGeom>
        </p:spPr>
      </p:pic>
      <p:sp>
        <p:nvSpPr>
          <p:cNvPr id="5" name="Oval 4"/>
          <p:cNvSpPr/>
          <p:nvPr/>
        </p:nvSpPr>
        <p:spPr>
          <a:xfrm>
            <a:off x="2247344" y="825413"/>
            <a:ext cx="4051043" cy="7180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52213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009" y="299002"/>
            <a:ext cx="1489190" cy="666603"/>
          </a:xfrm>
        </p:spPr>
        <p:txBody>
          <a:bodyPr/>
          <a:lstStyle/>
          <a:p>
            <a:r>
              <a:rPr lang="en-US" sz="4000" dirty="0">
                <a:solidFill>
                  <a:schemeClr val="tx1"/>
                </a:solidFill>
                <a:effectLst>
                  <a:outerShdw blurRad="38100" dist="38100" dir="2700000" algn="tl">
                    <a:srgbClr val="000000">
                      <a:alpha val="43137"/>
                    </a:srgbClr>
                  </a:outerShdw>
                </a:effectLst>
              </a:rPr>
              <a:t>IRS</a:t>
            </a:r>
            <a:endParaRPr lang="en-US" dirty="0">
              <a:solidFill>
                <a:schemeClr val="tx1"/>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a:stretch>
            <a:fillRect/>
          </a:stretch>
        </p:blipFill>
        <p:spPr>
          <a:xfrm>
            <a:off x="392867" y="842442"/>
            <a:ext cx="1889473" cy="2803735"/>
          </a:xfrm>
          <a:prstGeom prst="rect">
            <a:avLst/>
          </a:prstGeom>
        </p:spPr>
      </p:pic>
    </p:spTree>
    <p:extLst>
      <p:ext uri="{BB962C8B-B14F-4D97-AF65-F5344CB8AC3E}">
        <p14:creationId xmlns:p14="http://schemas.microsoft.com/office/powerpoint/2010/main" val="10612386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31520" y="1194317"/>
            <a:ext cx="1463675" cy="536575"/>
          </a:xfrm>
        </p:spPr>
        <p:txBody>
          <a:bodyPr/>
          <a:lstStyle/>
          <a:p>
            <a:r>
              <a:rPr lang="en-US" dirty="0">
                <a:solidFill>
                  <a:schemeClr val="tx1"/>
                </a:solidFill>
                <a:effectLst>
                  <a:outerShdw blurRad="38100" dist="38100" dir="2700000" algn="tl">
                    <a:srgbClr val="000000">
                      <a:alpha val="43137"/>
                    </a:srgbClr>
                  </a:outerShdw>
                </a:effectLst>
              </a:rPr>
              <a:t>IRS</a:t>
            </a:r>
          </a:p>
        </p:txBody>
      </p:sp>
      <p:sp>
        <p:nvSpPr>
          <p:cNvPr id="4" name="Rectangle 3"/>
          <p:cNvSpPr/>
          <p:nvPr/>
        </p:nvSpPr>
        <p:spPr>
          <a:xfrm>
            <a:off x="1777593" y="619222"/>
            <a:ext cx="6532473" cy="32316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Catamaran" panose="020B0604020202020204" charset="0"/>
                <a:cs typeface="Catamaran" panose="020B0604020202020204" charset="0"/>
                <a:sym typeface="Arial"/>
              </a:rPr>
              <a:t>Which sentence uses the word </a:t>
            </a:r>
            <a:r>
              <a:rPr kumimoji="0" lang="en-US" sz="2800" b="1" i="0" u="none" strike="noStrike" kern="0" cap="none" spc="0" normalizeH="0" baseline="0" noProof="0" dirty="0">
                <a:ln>
                  <a:noFill/>
                </a:ln>
                <a:solidFill>
                  <a:srgbClr val="6D60E6"/>
                </a:solidFill>
                <a:effectLst>
                  <a:outerShdw blurRad="38100" dist="38100" dir="2700000" algn="tl">
                    <a:srgbClr val="000000">
                      <a:alpha val="43137"/>
                    </a:srgbClr>
                  </a:outerShdw>
                </a:effectLst>
                <a:uLnTx/>
                <a:uFillTx/>
                <a:latin typeface="Catamaran" panose="020B0604020202020204" charset="0"/>
                <a:cs typeface="Catamaran" panose="020B0604020202020204" charset="0"/>
                <a:sym typeface="Arial"/>
              </a:rPr>
              <a:t>aroma </a:t>
            </a:r>
            <a:r>
              <a:rPr kumimoji="0" lang="en-US" sz="2400" b="1" i="0" u="none" strike="noStrike" kern="0" cap="none" spc="0" normalizeH="0" baseline="0" noProof="0" dirty="0">
                <a:ln>
                  <a:noFill/>
                </a:ln>
                <a:solidFill>
                  <a:srgbClr val="000000"/>
                </a:solidFill>
                <a:effectLst/>
                <a:uLnTx/>
                <a:uFillTx/>
                <a:latin typeface="Catamaran" panose="020B0604020202020204" charset="0"/>
                <a:cs typeface="Catamaran" panose="020B0604020202020204" charset="0"/>
                <a:sym typeface="Arial"/>
              </a:rPr>
              <a:t>correctly?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800" b="0" i="0" u="none" strike="noStrike" kern="0" cap="none" spc="0" normalizeH="0" baseline="0" noProof="0" dirty="0">
              <a:ln>
                <a:noFill/>
              </a:ln>
              <a:solidFill>
                <a:srgbClr val="000000"/>
              </a:solidFill>
              <a:effectLst/>
              <a:uLnTx/>
              <a:uFillTx/>
              <a:latin typeface="Catamaran" panose="020B0604020202020204" charset="0"/>
              <a:cs typeface="Catamaran" panose="020B0604020202020204" charset="0"/>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DD642">
                    <a:lumMod val="75000"/>
                  </a:srgbClr>
                </a:solidFill>
                <a:effectLst/>
                <a:uLnTx/>
                <a:uFillTx/>
                <a:latin typeface="Catamaran" panose="020B0604020202020204" charset="0"/>
                <a:cs typeface="Catamaran" panose="020B0604020202020204" charset="0"/>
                <a:sym typeface="Arial"/>
              </a:rPr>
              <a:t>1. He could taste the </a:t>
            </a:r>
            <a:r>
              <a:rPr kumimoji="0" lang="en-US" sz="2400" b="1" i="0" u="none" strike="noStrike" kern="0" cap="none" spc="0" normalizeH="0" baseline="0" noProof="0" dirty="0">
                <a:ln>
                  <a:noFill/>
                </a:ln>
                <a:solidFill>
                  <a:srgbClr val="FDD642">
                    <a:lumMod val="75000"/>
                  </a:srgbClr>
                </a:solidFill>
                <a:effectLst>
                  <a:outerShdw blurRad="38100" dist="38100" dir="2700000" algn="tl">
                    <a:srgbClr val="000000">
                      <a:alpha val="43137"/>
                    </a:srgbClr>
                  </a:outerShdw>
                </a:effectLst>
                <a:uLnTx/>
                <a:uFillTx/>
                <a:latin typeface="Catamaran" panose="020B0604020202020204" charset="0"/>
                <a:cs typeface="Catamaran" panose="020B0604020202020204" charset="0"/>
                <a:sym typeface="Arial"/>
              </a:rPr>
              <a:t>aroma</a:t>
            </a:r>
            <a:r>
              <a:rPr kumimoji="0" lang="en-US" sz="2400" b="1" i="0" u="none" strike="noStrike" kern="0" cap="none" spc="0" normalizeH="0" baseline="0" noProof="0" dirty="0">
                <a:ln>
                  <a:noFill/>
                </a:ln>
                <a:solidFill>
                  <a:srgbClr val="FDD642">
                    <a:lumMod val="75000"/>
                  </a:srgbClr>
                </a:solidFill>
                <a:effectLst/>
                <a:uLnTx/>
                <a:uFillTx/>
                <a:latin typeface="Catamaran" panose="020B0604020202020204" charset="0"/>
                <a:cs typeface="Catamaran" panose="020B0604020202020204" charset="0"/>
                <a:sym typeface="Arial"/>
              </a:rPr>
              <a:t> of the soup.</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938F"/>
                </a:solidFill>
                <a:effectLst/>
                <a:uLnTx/>
                <a:uFillTx/>
                <a:latin typeface="Catamaran" panose="020B0604020202020204" charset="0"/>
                <a:cs typeface="Catamaran" panose="020B0604020202020204" charset="0"/>
                <a:sym typeface="Arial"/>
              </a:rPr>
              <a:t>2. The </a:t>
            </a:r>
            <a:r>
              <a:rPr kumimoji="0" lang="en-US" sz="2400" b="1" i="0" u="none" strike="noStrike" kern="0" cap="none" spc="0" normalizeH="0" baseline="0" noProof="0" dirty="0">
                <a:ln>
                  <a:noFill/>
                </a:ln>
                <a:solidFill>
                  <a:srgbClr val="FF938F"/>
                </a:solidFill>
                <a:effectLst>
                  <a:outerShdw blurRad="38100" dist="38100" dir="2700000" algn="tl">
                    <a:srgbClr val="000000">
                      <a:alpha val="43137"/>
                    </a:srgbClr>
                  </a:outerShdw>
                </a:effectLst>
                <a:uLnTx/>
                <a:uFillTx/>
                <a:latin typeface="Catamaran" panose="020B0604020202020204" charset="0"/>
                <a:cs typeface="Catamaran" panose="020B0604020202020204" charset="0"/>
                <a:sym typeface="Arial"/>
              </a:rPr>
              <a:t>aroma</a:t>
            </a:r>
            <a:r>
              <a:rPr kumimoji="0" lang="en-US" sz="2400" b="1" i="0" u="none" strike="noStrike" kern="0" cap="none" spc="0" normalizeH="0" baseline="0" noProof="0" dirty="0">
                <a:ln>
                  <a:noFill/>
                </a:ln>
                <a:solidFill>
                  <a:srgbClr val="FF938F"/>
                </a:solidFill>
                <a:effectLst/>
                <a:uLnTx/>
                <a:uFillTx/>
                <a:latin typeface="Catamaran" panose="020B0604020202020204" charset="0"/>
                <a:cs typeface="Catamaran" panose="020B0604020202020204" charset="0"/>
                <a:sym typeface="Arial"/>
              </a:rPr>
              <a:t> of the rain was loud.</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2472D">
                    <a:lumMod val="75000"/>
                    <a:lumOff val="25000"/>
                  </a:srgbClr>
                </a:solidFill>
                <a:effectLst/>
                <a:uLnTx/>
                <a:uFillTx/>
                <a:latin typeface="Catamaran" panose="020B0604020202020204" charset="0"/>
                <a:cs typeface="Catamaran" panose="020B0604020202020204" charset="0"/>
                <a:sym typeface="Arial"/>
              </a:rPr>
              <a:t>3. She wore a beautiful </a:t>
            </a:r>
            <a:r>
              <a:rPr kumimoji="0" lang="en-US" sz="2400" b="1" i="0" u="none" strike="noStrike" kern="0" cap="none" spc="0" normalizeH="0" baseline="0" noProof="0" dirty="0">
                <a:ln>
                  <a:noFill/>
                </a:ln>
                <a:solidFill>
                  <a:srgbClr val="02472D">
                    <a:lumMod val="75000"/>
                    <a:lumOff val="25000"/>
                  </a:srgbClr>
                </a:solidFill>
                <a:effectLst>
                  <a:outerShdw blurRad="38100" dist="38100" dir="2700000" algn="tl">
                    <a:srgbClr val="000000">
                      <a:alpha val="43137"/>
                    </a:srgbClr>
                  </a:outerShdw>
                </a:effectLst>
                <a:uLnTx/>
                <a:uFillTx/>
                <a:latin typeface="Catamaran" panose="020B0604020202020204" charset="0"/>
                <a:cs typeface="Catamaran" panose="020B0604020202020204" charset="0"/>
                <a:sym typeface="Arial"/>
              </a:rPr>
              <a:t>aroma</a:t>
            </a:r>
            <a:r>
              <a:rPr kumimoji="0" lang="en-US" sz="2400" b="1" i="0" u="none" strike="noStrike" kern="0" cap="none" spc="0" normalizeH="0" baseline="0" noProof="0" dirty="0">
                <a:ln>
                  <a:noFill/>
                </a:ln>
                <a:solidFill>
                  <a:srgbClr val="02472D">
                    <a:lumMod val="75000"/>
                    <a:lumOff val="25000"/>
                  </a:srgbClr>
                </a:solidFill>
                <a:effectLst/>
                <a:uLnTx/>
                <a:uFillTx/>
                <a:latin typeface="Catamaran" panose="020B0604020202020204" charset="0"/>
                <a:cs typeface="Catamaran" panose="020B0604020202020204" charset="0"/>
                <a:sym typeface="Arial"/>
              </a:rPr>
              <a:t> round her neck.</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63C6E0"/>
                </a:solidFill>
                <a:effectLst/>
                <a:uLnTx/>
                <a:uFillTx/>
                <a:latin typeface="Catamaran" panose="020B0604020202020204" charset="0"/>
                <a:cs typeface="Catamaran" panose="020B0604020202020204" charset="0"/>
                <a:sym typeface="Arial"/>
              </a:rPr>
              <a:t>4. The </a:t>
            </a:r>
            <a:r>
              <a:rPr kumimoji="0" lang="en-US" sz="2400" b="1" i="0" u="none" strike="noStrike" kern="0" cap="none" spc="0" normalizeH="0" baseline="0" noProof="0" dirty="0">
                <a:ln>
                  <a:noFill/>
                </a:ln>
                <a:solidFill>
                  <a:srgbClr val="63C6E0"/>
                </a:solidFill>
                <a:effectLst>
                  <a:outerShdw blurRad="38100" dist="38100" dir="2700000" algn="tl">
                    <a:srgbClr val="000000">
                      <a:alpha val="43137"/>
                    </a:srgbClr>
                  </a:outerShdw>
                </a:effectLst>
                <a:uLnTx/>
                <a:uFillTx/>
                <a:latin typeface="Catamaran" panose="020B0604020202020204" charset="0"/>
                <a:cs typeface="Catamaran" panose="020B0604020202020204" charset="0"/>
                <a:sym typeface="Arial"/>
              </a:rPr>
              <a:t>aroma</a:t>
            </a:r>
            <a:r>
              <a:rPr kumimoji="0" lang="en-US" sz="2400" b="1" i="0" u="none" strike="noStrike" kern="0" cap="none" spc="0" normalizeH="0" baseline="0" noProof="0" dirty="0">
                <a:ln>
                  <a:noFill/>
                </a:ln>
                <a:solidFill>
                  <a:srgbClr val="63C6E0"/>
                </a:solidFill>
                <a:effectLst/>
                <a:uLnTx/>
                <a:uFillTx/>
                <a:latin typeface="Catamaran" panose="020B0604020202020204" charset="0"/>
                <a:cs typeface="Catamaran" panose="020B0604020202020204" charset="0"/>
                <a:sym typeface="Arial"/>
              </a:rPr>
              <a:t> of the cookies filled the kitchen. </a:t>
            </a:r>
          </a:p>
        </p:txBody>
      </p:sp>
      <p:pic>
        <p:nvPicPr>
          <p:cNvPr id="7" name="Picture 6"/>
          <p:cNvPicPr>
            <a:picLocks noChangeAspect="1"/>
          </p:cNvPicPr>
          <p:nvPr/>
        </p:nvPicPr>
        <p:blipFill>
          <a:blip r:embed="rId2"/>
          <a:stretch>
            <a:fillRect/>
          </a:stretch>
        </p:blipFill>
        <p:spPr>
          <a:xfrm>
            <a:off x="414814" y="1669993"/>
            <a:ext cx="1567605" cy="2326124"/>
          </a:xfrm>
          <a:prstGeom prst="rect">
            <a:avLst/>
          </a:prstGeom>
        </p:spPr>
      </p:pic>
    </p:spTree>
    <p:extLst>
      <p:ext uri="{BB962C8B-B14F-4D97-AF65-F5344CB8AC3E}">
        <p14:creationId xmlns:p14="http://schemas.microsoft.com/office/powerpoint/2010/main" val="36519919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31520" y="1194317"/>
            <a:ext cx="1463675" cy="536575"/>
          </a:xfrm>
        </p:spPr>
        <p:txBody>
          <a:bodyPr/>
          <a:lstStyle/>
          <a:p>
            <a:r>
              <a:rPr lang="en-US" dirty="0">
                <a:solidFill>
                  <a:schemeClr val="tx1"/>
                </a:solidFill>
                <a:effectLst>
                  <a:outerShdw blurRad="38100" dist="38100" dir="2700000" algn="tl">
                    <a:srgbClr val="000000">
                      <a:alpha val="43137"/>
                    </a:srgbClr>
                  </a:outerShdw>
                </a:effectLst>
              </a:rPr>
              <a:t>IRS</a:t>
            </a:r>
          </a:p>
        </p:txBody>
      </p:sp>
      <p:sp>
        <p:nvSpPr>
          <p:cNvPr id="4" name="Rectangle 3"/>
          <p:cNvSpPr/>
          <p:nvPr/>
        </p:nvSpPr>
        <p:spPr>
          <a:xfrm>
            <a:off x="1777593" y="619222"/>
            <a:ext cx="6532473" cy="32316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Catamaran" panose="020B0604020202020204" charset="0"/>
                <a:cs typeface="Catamaran" panose="020B0604020202020204" charset="0"/>
                <a:sym typeface="Arial"/>
              </a:rPr>
              <a:t>Which sentence uses  the word </a:t>
            </a:r>
            <a:r>
              <a:rPr kumimoji="0" lang="en-US" sz="2800" b="1" i="0" u="none" strike="noStrike" kern="0" cap="none" spc="0" normalizeH="0" baseline="0" noProof="0" dirty="0">
                <a:ln>
                  <a:noFill/>
                </a:ln>
                <a:solidFill>
                  <a:srgbClr val="6D60E6"/>
                </a:solidFill>
                <a:effectLst>
                  <a:outerShdw blurRad="38100" dist="38100" dir="2700000" algn="tl">
                    <a:srgbClr val="000000">
                      <a:alpha val="43137"/>
                    </a:srgbClr>
                  </a:outerShdw>
                </a:effectLst>
                <a:uLnTx/>
                <a:uFillTx/>
                <a:latin typeface="Catamaran" panose="020B0604020202020204" charset="0"/>
                <a:cs typeface="Catamaran" panose="020B0604020202020204" charset="0"/>
                <a:sym typeface="Arial"/>
              </a:rPr>
              <a:t>aroma </a:t>
            </a:r>
            <a:r>
              <a:rPr kumimoji="0" lang="en-US" sz="2400" b="1" i="0" u="none" strike="noStrike" kern="0" cap="none" spc="0" normalizeH="0" baseline="0" noProof="0" dirty="0">
                <a:ln>
                  <a:noFill/>
                </a:ln>
                <a:solidFill>
                  <a:srgbClr val="000000"/>
                </a:solidFill>
                <a:effectLst/>
                <a:uLnTx/>
                <a:uFillTx/>
                <a:latin typeface="Catamaran" panose="020B0604020202020204" charset="0"/>
                <a:cs typeface="Catamaran" panose="020B0604020202020204" charset="0"/>
                <a:sym typeface="Arial"/>
              </a:rPr>
              <a:t>correctly?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800" b="0" i="0" u="none" strike="noStrike" kern="0" cap="none" spc="0" normalizeH="0" baseline="0" noProof="0" dirty="0">
              <a:ln>
                <a:noFill/>
              </a:ln>
              <a:solidFill>
                <a:srgbClr val="000000"/>
              </a:solidFill>
              <a:effectLst/>
              <a:uLnTx/>
              <a:uFillTx/>
              <a:latin typeface="Catamaran" panose="020B0604020202020204" charset="0"/>
              <a:cs typeface="Catamaran" panose="020B0604020202020204" charset="0"/>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DD642">
                    <a:lumMod val="75000"/>
                  </a:srgbClr>
                </a:solidFill>
                <a:effectLst/>
                <a:uLnTx/>
                <a:uFillTx/>
                <a:latin typeface="Catamaran" panose="020B0604020202020204" charset="0"/>
                <a:cs typeface="Catamaran" panose="020B0604020202020204" charset="0"/>
                <a:sym typeface="Arial"/>
              </a:rPr>
              <a:t>1. He could taste the </a:t>
            </a:r>
            <a:r>
              <a:rPr kumimoji="0" lang="en-US" sz="2400" b="1" i="0" u="none" strike="noStrike" kern="0" cap="none" spc="0" normalizeH="0" baseline="0" noProof="0" dirty="0">
                <a:ln>
                  <a:noFill/>
                </a:ln>
                <a:solidFill>
                  <a:srgbClr val="FDD642">
                    <a:lumMod val="75000"/>
                  </a:srgbClr>
                </a:solidFill>
                <a:effectLst>
                  <a:outerShdw blurRad="38100" dist="38100" dir="2700000" algn="tl">
                    <a:srgbClr val="000000">
                      <a:alpha val="43137"/>
                    </a:srgbClr>
                  </a:outerShdw>
                </a:effectLst>
                <a:uLnTx/>
                <a:uFillTx/>
                <a:latin typeface="Catamaran" panose="020B0604020202020204" charset="0"/>
                <a:cs typeface="Catamaran" panose="020B0604020202020204" charset="0"/>
                <a:sym typeface="Arial"/>
              </a:rPr>
              <a:t>aroma</a:t>
            </a:r>
            <a:r>
              <a:rPr kumimoji="0" lang="en-US" sz="2400" b="1" i="0" u="none" strike="noStrike" kern="0" cap="none" spc="0" normalizeH="0" baseline="0" noProof="0" dirty="0">
                <a:ln>
                  <a:noFill/>
                </a:ln>
                <a:solidFill>
                  <a:srgbClr val="FDD642">
                    <a:lumMod val="75000"/>
                  </a:srgbClr>
                </a:solidFill>
                <a:effectLst/>
                <a:uLnTx/>
                <a:uFillTx/>
                <a:latin typeface="Catamaran" panose="020B0604020202020204" charset="0"/>
                <a:cs typeface="Catamaran" panose="020B0604020202020204" charset="0"/>
                <a:sym typeface="Arial"/>
              </a:rPr>
              <a:t> of the soup.</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938F"/>
                </a:solidFill>
                <a:effectLst/>
                <a:uLnTx/>
                <a:uFillTx/>
                <a:latin typeface="Catamaran" panose="020B0604020202020204" charset="0"/>
                <a:cs typeface="Catamaran" panose="020B0604020202020204" charset="0"/>
                <a:sym typeface="Arial"/>
              </a:rPr>
              <a:t>2. The </a:t>
            </a:r>
            <a:r>
              <a:rPr kumimoji="0" lang="en-US" sz="2400" b="1" i="0" u="none" strike="noStrike" kern="0" cap="none" spc="0" normalizeH="0" baseline="0" noProof="0" dirty="0">
                <a:ln>
                  <a:noFill/>
                </a:ln>
                <a:solidFill>
                  <a:srgbClr val="FF938F"/>
                </a:solidFill>
                <a:effectLst>
                  <a:outerShdw blurRad="38100" dist="38100" dir="2700000" algn="tl">
                    <a:srgbClr val="000000">
                      <a:alpha val="43137"/>
                    </a:srgbClr>
                  </a:outerShdw>
                </a:effectLst>
                <a:uLnTx/>
                <a:uFillTx/>
                <a:latin typeface="Catamaran" panose="020B0604020202020204" charset="0"/>
                <a:cs typeface="Catamaran" panose="020B0604020202020204" charset="0"/>
                <a:sym typeface="Arial"/>
              </a:rPr>
              <a:t>aroma</a:t>
            </a:r>
            <a:r>
              <a:rPr kumimoji="0" lang="en-US" sz="2400" b="1" i="0" u="none" strike="noStrike" kern="0" cap="none" spc="0" normalizeH="0" baseline="0" noProof="0" dirty="0">
                <a:ln>
                  <a:noFill/>
                </a:ln>
                <a:solidFill>
                  <a:srgbClr val="FF938F"/>
                </a:solidFill>
                <a:effectLst/>
                <a:uLnTx/>
                <a:uFillTx/>
                <a:latin typeface="Catamaran" panose="020B0604020202020204" charset="0"/>
                <a:cs typeface="Catamaran" panose="020B0604020202020204" charset="0"/>
                <a:sym typeface="Arial"/>
              </a:rPr>
              <a:t> of the rain was loud.</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2472D">
                    <a:lumMod val="75000"/>
                    <a:lumOff val="25000"/>
                  </a:srgbClr>
                </a:solidFill>
                <a:effectLst/>
                <a:uLnTx/>
                <a:uFillTx/>
                <a:latin typeface="Catamaran" panose="020B0604020202020204" charset="0"/>
                <a:cs typeface="Catamaran" panose="020B0604020202020204" charset="0"/>
                <a:sym typeface="Arial"/>
              </a:rPr>
              <a:t>3. She wore a beautiful </a:t>
            </a:r>
            <a:r>
              <a:rPr kumimoji="0" lang="en-US" sz="2400" b="1" i="0" u="none" strike="noStrike" kern="0" cap="none" spc="0" normalizeH="0" baseline="0" noProof="0" dirty="0">
                <a:ln>
                  <a:noFill/>
                </a:ln>
                <a:solidFill>
                  <a:srgbClr val="02472D">
                    <a:lumMod val="75000"/>
                    <a:lumOff val="25000"/>
                  </a:srgbClr>
                </a:solidFill>
                <a:effectLst>
                  <a:outerShdw blurRad="38100" dist="38100" dir="2700000" algn="tl">
                    <a:srgbClr val="000000">
                      <a:alpha val="43137"/>
                    </a:srgbClr>
                  </a:outerShdw>
                </a:effectLst>
                <a:uLnTx/>
                <a:uFillTx/>
                <a:latin typeface="Catamaran" panose="020B0604020202020204" charset="0"/>
                <a:cs typeface="Catamaran" panose="020B0604020202020204" charset="0"/>
                <a:sym typeface="Arial"/>
              </a:rPr>
              <a:t>aroma</a:t>
            </a:r>
            <a:r>
              <a:rPr kumimoji="0" lang="en-US" sz="2400" b="1" i="0" u="none" strike="noStrike" kern="0" cap="none" spc="0" normalizeH="0" baseline="0" noProof="0" dirty="0">
                <a:ln>
                  <a:noFill/>
                </a:ln>
                <a:solidFill>
                  <a:srgbClr val="02472D">
                    <a:lumMod val="75000"/>
                    <a:lumOff val="25000"/>
                  </a:srgbClr>
                </a:solidFill>
                <a:effectLst/>
                <a:uLnTx/>
                <a:uFillTx/>
                <a:latin typeface="Catamaran" panose="020B0604020202020204" charset="0"/>
                <a:cs typeface="Catamaran" panose="020B0604020202020204" charset="0"/>
                <a:sym typeface="Arial"/>
              </a:rPr>
              <a:t> round her neck.</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63C6E0"/>
                </a:solidFill>
                <a:effectLst/>
                <a:uLnTx/>
                <a:uFillTx/>
                <a:latin typeface="Catamaran" panose="020B0604020202020204" charset="0"/>
                <a:cs typeface="Catamaran" panose="020B0604020202020204" charset="0"/>
                <a:sym typeface="Arial"/>
              </a:rPr>
              <a:t>4. The </a:t>
            </a:r>
            <a:r>
              <a:rPr kumimoji="0" lang="en-US" sz="2400" b="1" i="0" u="none" strike="noStrike" kern="0" cap="none" spc="0" normalizeH="0" baseline="0" noProof="0" dirty="0">
                <a:ln>
                  <a:noFill/>
                </a:ln>
                <a:solidFill>
                  <a:srgbClr val="63C6E0"/>
                </a:solidFill>
                <a:effectLst>
                  <a:outerShdw blurRad="38100" dist="38100" dir="2700000" algn="tl">
                    <a:srgbClr val="000000">
                      <a:alpha val="43137"/>
                    </a:srgbClr>
                  </a:outerShdw>
                </a:effectLst>
                <a:uLnTx/>
                <a:uFillTx/>
                <a:latin typeface="Catamaran" panose="020B0604020202020204" charset="0"/>
                <a:cs typeface="Catamaran" panose="020B0604020202020204" charset="0"/>
                <a:sym typeface="Arial"/>
              </a:rPr>
              <a:t>aroma</a:t>
            </a:r>
            <a:r>
              <a:rPr kumimoji="0" lang="en-US" sz="2400" b="1" i="0" u="none" strike="noStrike" kern="0" cap="none" spc="0" normalizeH="0" baseline="0" noProof="0" dirty="0">
                <a:ln>
                  <a:noFill/>
                </a:ln>
                <a:solidFill>
                  <a:srgbClr val="63C6E0"/>
                </a:solidFill>
                <a:effectLst/>
                <a:uLnTx/>
                <a:uFillTx/>
                <a:latin typeface="Catamaran" panose="020B0604020202020204" charset="0"/>
                <a:cs typeface="Catamaran" panose="020B0604020202020204" charset="0"/>
                <a:sym typeface="Arial"/>
              </a:rPr>
              <a:t> of the cookies filled the kitchen. </a:t>
            </a:r>
          </a:p>
        </p:txBody>
      </p:sp>
      <p:pic>
        <p:nvPicPr>
          <p:cNvPr id="7" name="Picture 6"/>
          <p:cNvPicPr>
            <a:picLocks noChangeAspect="1"/>
          </p:cNvPicPr>
          <p:nvPr/>
        </p:nvPicPr>
        <p:blipFill>
          <a:blip r:embed="rId2"/>
          <a:stretch>
            <a:fillRect/>
          </a:stretch>
        </p:blipFill>
        <p:spPr>
          <a:xfrm>
            <a:off x="414814" y="1669993"/>
            <a:ext cx="1567605" cy="2326124"/>
          </a:xfrm>
          <a:prstGeom prst="rect">
            <a:avLst/>
          </a:prstGeom>
        </p:spPr>
      </p:pic>
      <p:sp>
        <p:nvSpPr>
          <p:cNvPr id="3" name="Oval 2"/>
          <p:cNvSpPr/>
          <p:nvPr/>
        </p:nvSpPr>
        <p:spPr>
          <a:xfrm>
            <a:off x="1675758" y="3150432"/>
            <a:ext cx="6560420" cy="78951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Rectangle 4"/>
          <p:cNvSpPr/>
          <p:nvPr/>
        </p:nvSpPr>
        <p:spPr>
          <a:xfrm>
            <a:off x="3152082" y="3545187"/>
            <a:ext cx="1449436" cy="461665"/>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6D60E6"/>
                </a:solidFill>
                <a:effectLst>
                  <a:outerShdw blurRad="38100" dist="38100" dir="2700000" algn="tl">
                    <a:srgbClr val="000000">
                      <a:alpha val="43137"/>
                    </a:srgbClr>
                  </a:outerShdw>
                </a:effectLst>
                <a:uLnTx/>
                <a:uFillTx/>
                <a:latin typeface="Catamaran" panose="020B0604020202020204" charset="0"/>
                <a:cs typeface="Catamaran" panose="020B0604020202020204" charset="0"/>
                <a:sym typeface="Arial"/>
              </a:rPr>
              <a:t>= a nice smell</a:t>
            </a:r>
          </a:p>
        </p:txBody>
      </p:sp>
    </p:spTree>
    <p:extLst>
      <p:ext uri="{BB962C8B-B14F-4D97-AF65-F5344CB8AC3E}">
        <p14:creationId xmlns:p14="http://schemas.microsoft.com/office/powerpoint/2010/main" val="33860119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r="14023"/>
          <a:stretch/>
        </p:blipFill>
        <p:spPr>
          <a:xfrm>
            <a:off x="459181" y="366069"/>
            <a:ext cx="2758265" cy="1010368"/>
          </a:xfrm>
          <a:prstGeom prst="rect">
            <a:avLst/>
          </a:prstGeom>
        </p:spPr>
      </p:pic>
      <p:pic>
        <p:nvPicPr>
          <p:cNvPr id="2" name="Picture 1"/>
          <p:cNvPicPr>
            <a:picLocks noChangeAspect="1"/>
          </p:cNvPicPr>
          <p:nvPr/>
        </p:nvPicPr>
        <p:blipFill rotWithShape="1">
          <a:blip r:embed="rId3"/>
          <a:srcRect t="47315"/>
          <a:stretch/>
        </p:blipFill>
        <p:spPr>
          <a:xfrm>
            <a:off x="6122397" y="366068"/>
            <a:ext cx="2551195" cy="1010368"/>
          </a:xfrm>
          <a:prstGeom prst="rect">
            <a:avLst/>
          </a:prstGeom>
        </p:spPr>
      </p:pic>
      <p:pic>
        <p:nvPicPr>
          <p:cNvPr id="12" name="Picture 11"/>
          <p:cNvPicPr>
            <a:picLocks noChangeAspect="1"/>
          </p:cNvPicPr>
          <p:nvPr/>
        </p:nvPicPr>
        <p:blipFill rotWithShape="1">
          <a:blip r:embed="rId3"/>
          <a:srcRect b="55653"/>
          <a:stretch/>
        </p:blipFill>
        <p:spPr>
          <a:xfrm>
            <a:off x="3226696" y="366068"/>
            <a:ext cx="2895701" cy="1010368"/>
          </a:xfrm>
          <a:prstGeom prst="rect">
            <a:avLst/>
          </a:prstGeom>
        </p:spPr>
      </p:pic>
      <p:sp>
        <p:nvSpPr>
          <p:cNvPr id="3" name="Rectangle 2"/>
          <p:cNvSpPr/>
          <p:nvPr/>
        </p:nvSpPr>
        <p:spPr>
          <a:xfrm>
            <a:off x="459181" y="2070902"/>
            <a:ext cx="7835776" cy="338554"/>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1600" b="1" cap="none" spc="0" dirty="0">
                <a:ln/>
                <a:solidFill>
                  <a:schemeClr val="accent1"/>
                </a:solidFill>
                <a:effectLst>
                  <a:outerShdw blurRad="38100" dist="38100" dir="2700000" algn="tl">
                    <a:srgbClr val="000000">
                      <a:alpha val="43137"/>
                    </a:srgbClr>
                  </a:outerShdw>
                </a:effectLst>
              </a:rPr>
              <a:t>- One major event is when the girl dropped the potatoes into the boiling water.</a:t>
            </a:r>
          </a:p>
        </p:txBody>
      </p:sp>
      <p:sp>
        <p:nvSpPr>
          <p:cNvPr id="13" name="Rectangle 12"/>
          <p:cNvSpPr/>
          <p:nvPr/>
        </p:nvSpPr>
        <p:spPr>
          <a:xfrm>
            <a:off x="441980" y="1667223"/>
            <a:ext cx="4634602" cy="338554"/>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600" b="1" cap="none" spc="0" dirty="0">
                <a:ln/>
                <a:solidFill>
                  <a:schemeClr val="accent3"/>
                </a:solidFill>
                <a:effectLst>
                  <a:outerShdw blurRad="38100" dist="38100" dir="2700000" algn="tl">
                    <a:srgbClr val="000000">
                      <a:alpha val="43137"/>
                    </a:srgbClr>
                  </a:outerShdw>
                </a:effectLst>
              </a:rPr>
              <a:t>- Joh</a:t>
            </a:r>
            <a:r>
              <a:rPr lang="en-US" sz="1600" b="1" dirty="0">
                <a:ln/>
                <a:solidFill>
                  <a:schemeClr val="accent3"/>
                </a:solidFill>
                <a:effectLst>
                  <a:outerShdw blurRad="38100" dist="38100" dir="2700000" algn="tl">
                    <a:srgbClr val="000000">
                      <a:alpha val="43137"/>
                    </a:srgbClr>
                  </a:outerShdw>
                </a:effectLst>
              </a:rPr>
              <a:t>n made the soup alone without any help.</a:t>
            </a:r>
            <a:endParaRPr lang="en-US" sz="1600" b="1" cap="none" spc="0" dirty="0">
              <a:ln/>
              <a:solidFill>
                <a:schemeClr val="accent3"/>
              </a:solidFill>
              <a:effectLst>
                <a:outerShdw blurRad="38100" dist="38100" dir="2700000" algn="tl">
                  <a:srgbClr val="000000">
                    <a:alpha val="43137"/>
                  </a:srgbClr>
                </a:outerShdw>
              </a:effectLst>
            </a:endParaRPr>
          </a:p>
        </p:txBody>
      </p:sp>
      <p:sp>
        <p:nvSpPr>
          <p:cNvPr id="14" name="Rectangle 13"/>
          <p:cNvSpPr/>
          <p:nvPr/>
        </p:nvSpPr>
        <p:spPr>
          <a:xfrm>
            <a:off x="401381" y="2470211"/>
            <a:ext cx="4543230" cy="338554"/>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600" b="1" cap="none" spc="0" dirty="0">
                <a:ln/>
                <a:solidFill>
                  <a:schemeClr val="accent4"/>
                </a:solidFill>
                <a:effectLst>
                  <a:outerShdw blurRad="38100" dist="38100" dir="2700000" algn="tl">
                    <a:srgbClr val="000000">
                      <a:alpha val="43137"/>
                    </a:srgbClr>
                  </a:outerShdw>
                </a:effectLst>
              </a:rPr>
              <a:t>- Sharing the potatoes made the soup better.</a:t>
            </a:r>
          </a:p>
        </p:txBody>
      </p:sp>
      <p:sp>
        <p:nvSpPr>
          <p:cNvPr id="16" name="Rectangle 15"/>
          <p:cNvSpPr/>
          <p:nvPr/>
        </p:nvSpPr>
        <p:spPr>
          <a:xfrm>
            <a:off x="360344" y="2903307"/>
            <a:ext cx="5072222" cy="338554"/>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600" b="1" cap="none" spc="0" dirty="0">
                <a:ln/>
                <a:solidFill>
                  <a:schemeClr val="bg1">
                    <a:lumMod val="50000"/>
                  </a:schemeClr>
                </a:solidFill>
                <a:effectLst>
                  <a:outerShdw blurRad="38100" dist="38100" dir="2700000" algn="tl">
                    <a:srgbClr val="000000">
                      <a:alpha val="43137"/>
                    </a:srgbClr>
                  </a:outerShdw>
                </a:effectLst>
              </a:rPr>
              <a:t>- The theme of the story is “Don’t trust strangers.”</a:t>
            </a:r>
          </a:p>
        </p:txBody>
      </p:sp>
      <p:sp>
        <p:nvSpPr>
          <p:cNvPr id="17" name="Rectangle 16"/>
          <p:cNvSpPr/>
          <p:nvPr/>
        </p:nvSpPr>
        <p:spPr>
          <a:xfrm>
            <a:off x="401381" y="3309988"/>
            <a:ext cx="6537335" cy="584775"/>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1600" b="1" cap="none" spc="0" dirty="0">
                <a:ln/>
                <a:solidFill>
                  <a:schemeClr val="accent2">
                    <a:lumMod val="75000"/>
                  </a:schemeClr>
                </a:solidFill>
                <a:effectLst>
                  <a:outerShdw blurRad="38100" dist="38100" dir="2700000" algn="tl">
                    <a:srgbClr val="000000">
                      <a:alpha val="43137"/>
                    </a:srgbClr>
                  </a:outerShdw>
                </a:effectLst>
              </a:rPr>
              <a:t>- The theme of the story is “Sharing makes things easier and brings people together.”</a:t>
            </a:r>
          </a:p>
        </p:txBody>
      </p:sp>
      <p:pic>
        <p:nvPicPr>
          <p:cNvPr id="2050" name="Picture 2" descr="Green check mark, red cross mark icon set. Isolated on white background. Editable Stroke. Vector illustration Check mark and cross icons in circle. Green check mark, red cross mark icon set. Check mark and cross icons in circle. Isolated on white background. Editable Stroke. Vector illustration Check Mark stock vector"/>
          <p:cNvPicPr>
            <a:picLocks noChangeAspect="1" noChangeArrowheads="1"/>
          </p:cNvPicPr>
          <p:nvPr/>
        </p:nvPicPr>
        <p:blipFill rotWithShape="1">
          <a:blip r:embed="rId4">
            <a:extLst>
              <a:ext uri="{28A0092B-C50C-407E-A947-70E740481C1C}">
                <a14:useLocalDpi xmlns:a14="http://schemas.microsoft.com/office/drawing/2010/main" val="0"/>
              </a:ext>
            </a:extLst>
          </a:blip>
          <a:srcRect l="26388" t="6259" r="49994" b="56983"/>
          <a:stretch/>
        </p:blipFill>
        <p:spPr bwMode="auto">
          <a:xfrm>
            <a:off x="5038476" y="1539480"/>
            <a:ext cx="638269" cy="56364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Green check mark, red cross mark icon set. Isolated on white background. Editable Stroke. Vector illustration Check mark and cross icons in circle. Green check mark, red cross mark icon set. Check mark and cross icons in circle. Isolated on white background. Editable Stroke. Vector illustration Check Mark stock vector"/>
          <p:cNvPicPr>
            <a:picLocks noChangeAspect="1" noChangeArrowheads="1"/>
          </p:cNvPicPr>
          <p:nvPr/>
        </p:nvPicPr>
        <p:blipFill rotWithShape="1">
          <a:blip r:embed="rId4">
            <a:extLst>
              <a:ext uri="{28A0092B-C50C-407E-A947-70E740481C1C}">
                <a14:useLocalDpi xmlns:a14="http://schemas.microsoft.com/office/drawing/2010/main" val="0"/>
              </a:ext>
            </a:extLst>
          </a:blip>
          <a:srcRect l="4068" t="6259" r="71975" b="56983"/>
          <a:stretch/>
        </p:blipFill>
        <p:spPr bwMode="auto">
          <a:xfrm>
            <a:off x="4944611" y="2409456"/>
            <a:ext cx="556960" cy="48486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Green check mark, red cross mark icon set. Isolated on white background. Editable Stroke. Vector illustration Check mark and cross icons in circle. Green check mark, red cross mark icon set. Check mark and cross icons in circle. Isolated on white background. Editable Stroke. Vector illustration Check Mark stock vector"/>
          <p:cNvPicPr>
            <a:picLocks noChangeAspect="1" noChangeArrowheads="1"/>
          </p:cNvPicPr>
          <p:nvPr/>
        </p:nvPicPr>
        <p:blipFill rotWithShape="1">
          <a:blip r:embed="rId4">
            <a:extLst>
              <a:ext uri="{28A0092B-C50C-407E-A947-70E740481C1C}">
                <a14:useLocalDpi xmlns:a14="http://schemas.microsoft.com/office/drawing/2010/main" val="0"/>
              </a:ext>
            </a:extLst>
          </a:blip>
          <a:srcRect l="26388" t="6259" r="49994" b="56983"/>
          <a:stretch/>
        </p:blipFill>
        <p:spPr bwMode="auto">
          <a:xfrm>
            <a:off x="5432566" y="2797587"/>
            <a:ext cx="636326" cy="5619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Green check mark, red cross mark icon set. Isolated on white background. Editable Stroke. Vector illustration Check mark and cross icons in circle. Green check mark, red cross mark icon set. Check mark and cross icons in circle. Isolated on white background. Editable Stroke. Vector illustration Check Mark stock vector"/>
          <p:cNvPicPr>
            <a:picLocks noChangeAspect="1" noChangeArrowheads="1"/>
          </p:cNvPicPr>
          <p:nvPr/>
        </p:nvPicPr>
        <p:blipFill rotWithShape="1">
          <a:blip r:embed="rId4">
            <a:extLst>
              <a:ext uri="{28A0092B-C50C-407E-A947-70E740481C1C}">
                <a14:useLocalDpi xmlns:a14="http://schemas.microsoft.com/office/drawing/2010/main" val="0"/>
              </a:ext>
            </a:extLst>
          </a:blip>
          <a:srcRect l="4068" t="6259" r="75686" b="56983"/>
          <a:stretch/>
        </p:blipFill>
        <p:spPr bwMode="auto">
          <a:xfrm>
            <a:off x="8137681" y="1989321"/>
            <a:ext cx="507555" cy="52286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Green check mark, red cross mark icon set. Isolated on white background. Editable Stroke. Vector illustration Check mark and cross icons in circle. Green check mark, red cross mark icon set. Check mark and cross icons in circle. Isolated on white background. Editable Stroke. Vector illustration Check Mark stock vector"/>
          <p:cNvPicPr>
            <a:picLocks noChangeAspect="1" noChangeArrowheads="1"/>
          </p:cNvPicPr>
          <p:nvPr/>
        </p:nvPicPr>
        <p:blipFill rotWithShape="1">
          <a:blip r:embed="rId4">
            <a:extLst>
              <a:ext uri="{28A0092B-C50C-407E-A947-70E740481C1C}">
                <a14:useLocalDpi xmlns:a14="http://schemas.microsoft.com/office/drawing/2010/main" val="0"/>
              </a:ext>
            </a:extLst>
          </a:blip>
          <a:srcRect l="4068" t="6259" r="71975" b="56983"/>
          <a:stretch/>
        </p:blipFill>
        <p:spPr bwMode="auto">
          <a:xfrm>
            <a:off x="2919034" y="3657528"/>
            <a:ext cx="615323" cy="535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741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010" y="273662"/>
            <a:ext cx="1489190" cy="666603"/>
          </a:xfrm>
        </p:spPr>
        <p:txBody>
          <a:bodyPr/>
          <a:lstStyle/>
          <a:p>
            <a:r>
              <a:rPr lang="en-US" sz="5000" dirty="0">
                <a:solidFill>
                  <a:schemeClr val="tx1"/>
                </a:solidFill>
                <a:effectLst>
                  <a:outerShdw blurRad="38100" dist="38100" dir="2700000" algn="tl">
                    <a:srgbClr val="000000">
                      <a:alpha val="43137"/>
                    </a:srgbClr>
                  </a:outerShdw>
                </a:effectLst>
              </a:rPr>
              <a:t>IRS</a:t>
            </a:r>
          </a:p>
        </p:txBody>
      </p:sp>
      <p:sp>
        <p:nvSpPr>
          <p:cNvPr id="4" name="Rectangle 3"/>
          <p:cNvSpPr/>
          <p:nvPr/>
        </p:nvSpPr>
        <p:spPr>
          <a:xfrm>
            <a:off x="1667934" y="426121"/>
            <a:ext cx="6333066" cy="2800767"/>
          </a:xfrm>
          <a:prstGeom prst="rect">
            <a:avLst/>
          </a:prstGeom>
        </p:spPr>
        <p:txBody>
          <a:bodyPr wrap="square">
            <a:spAutoFit/>
          </a:bodyPr>
          <a:lstStyle/>
          <a:p>
            <a:r>
              <a:rPr lang="en-US" sz="2400" b="1" dirty="0">
                <a:effectLst>
                  <a:outerShdw blurRad="38100" dist="38100" dir="2700000" algn="tl">
                    <a:srgbClr val="000000">
                      <a:alpha val="43137"/>
                    </a:srgbClr>
                  </a:outerShdw>
                </a:effectLst>
                <a:latin typeface="Catamaran" panose="020B0604020202020204" charset="0"/>
                <a:cs typeface="Catamaran" panose="020B0604020202020204" charset="0"/>
              </a:rPr>
              <a:t>Why did John decide to trade his iron pot?</a:t>
            </a:r>
          </a:p>
          <a:p>
            <a:endParaRPr lang="en-US" sz="800" dirty="0">
              <a:latin typeface="Catamaran" panose="020B0604020202020204" charset="0"/>
              <a:cs typeface="Catamaran" panose="020B0604020202020204" charset="0"/>
            </a:endParaRPr>
          </a:p>
          <a:p>
            <a:pPr>
              <a:lnSpc>
                <a:spcPct val="150000"/>
              </a:lnSpc>
            </a:pPr>
            <a:r>
              <a:rPr lang="en-US" sz="2400" b="1" dirty="0">
                <a:solidFill>
                  <a:srgbClr val="FF8700"/>
                </a:solidFill>
                <a:latin typeface="Catamaran" panose="020B0604020202020204" charset="0"/>
                <a:cs typeface="Catamaran" panose="020B0604020202020204" charset="0"/>
              </a:rPr>
              <a:t>1. He wanted a new pot.</a:t>
            </a:r>
          </a:p>
          <a:p>
            <a:pPr>
              <a:lnSpc>
                <a:spcPct val="150000"/>
              </a:lnSpc>
            </a:pPr>
            <a:r>
              <a:rPr lang="en-US" sz="2400" b="1" dirty="0">
                <a:solidFill>
                  <a:srgbClr val="FF938F"/>
                </a:solidFill>
                <a:latin typeface="Catamaran" panose="020B0604020202020204" charset="0"/>
                <a:cs typeface="Catamaran" panose="020B0604020202020204" charset="0"/>
              </a:rPr>
              <a:t>2. He was hungry.</a:t>
            </a:r>
          </a:p>
          <a:p>
            <a:pPr>
              <a:lnSpc>
                <a:spcPct val="150000"/>
              </a:lnSpc>
            </a:pPr>
            <a:r>
              <a:rPr lang="en-US" sz="2400" b="1" dirty="0">
                <a:solidFill>
                  <a:srgbClr val="36A221"/>
                </a:solidFill>
                <a:latin typeface="Catamaran" panose="020B0604020202020204" charset="0"/>
                <a:cs typeface="Catamaran" panose="020B0604020202020204" charset="0"/>
              </a:rPr>
              <a:t>3. He was tired of carrying it. </a:t>
            </a:r>
          </a:p>
          <a:p>
            <a:pPr>
              <a:lnSpc>
                <a:spcPct val="150000"/>
              </a:lnSpc>
            </a:pPr>
            <a:r>
              <a:rPr lang="en-US" sz="2400" b="1" dirty="0">
                <a:solidFill>
                  <a:srgbClr val="63C6E0">
                    <a:lumMod val="75000"/>
                  </a:srgbClr>
                </a:solidFill>
                <a:latin typeface="Catamaran" panose="020B0604020202020204" charset="0"/>
                <a:cs typeface="Catamaran" panose="020B0604020202020204" charset="0"/>
              </a:rPr>
              <a:t>4. He needed money.</a:t>
            </a:r>
          </a:p>
        </p:txBody>
      </p:sp>
      <p:pic>
        <p:nvPicPr>
          <p:cNvPr id="5" name="Picture 4"/>
          <p:cNvPicPr>
            <a:picLocks noChangeAspect="1"/>
          </p:cNvPicPr>
          <p:nvPr/>
        </p:nvPicPr>
        <p:blipFill>
          <a:blip r:embed="rId2"/>
          <a:stretch>
            <a:fillRect/>
          </a:stretch>
        </p:blipFill>
        <p:spPr>
          <a:xfrm>
            <a:off x="286595" y="1053223"/>
            <a:ext cx="1567605" cy="2326124"/>
          </a:xfrm>
          <a:prstGeom prst="rect">
            <a:avLst/>
          </a:prstGeom>
        </p:spPr>
      </p:pic>
    </p:spTree>
    <p:extLst>
      <p:ext uri="{BB962C8B-B14F-4D97-AF65-F5344CB8AC3E}">
        <p14:creationId xmlns:p14="http://schemas.microsoft.com/office/powerpoint/2010/main" val="695760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010" y="273662"/>
            <a:ext cx="1489190" cy="666603"/>
          </a:xfrm>
        </p:spPr>
        <p:txBody>
          <a:bodyPr/>
          <a:lstStyle/>
          <a:p>
            <a:r>
              <a:rPr lang="en-US" sz="5000" dirty="0">
                <a:solidFill>
                  <a:schemeClr val="tx1"/>
                </a:solidFill>
                <a:effectLst>
                  <a:outerShdw blurRad="38100" dist="38100" dir="2700000" algn="tl">
                    <a:srgbClr val="000000">
                      <a:alpha val="43137"/>
                    </a:srgbClr>
                  </a:outerShdw>
                </a:effectLst>
              </a:rPr>
              <a:t>IRS</a:t>
            </a:r>
          </a:p>
        </p:txBody>
      </p:sp>
      <p:sp>
        <p:nvSpPr>
          <p:cNvPr id="4" name="Rectangle 3"/>
          <p:cNvSpPr/>
          <p:nvPr/>
        </p:nvSpPr>
        <p:spPr>
          <a:xfrm>
            <a:off x="1667934" y="426121"/>
            <a:ext cx="6333066" cy="2800767"/>
          </a:xfrm>
          <a:prstGeom prst="rect">
            <a:avLst/>
          </a:prstGeom>
        </p:spPr>
        <p:txBody>
          <a:bodyPr wrap="square">
            <a:spAutoFit/>
          </a:bodyPr>
          <a:lstStyle/>
          <a:p>
            <a:r>
              <a:rPr lang="en-US" sz="2400" b="1" dirty="0">
                <a:effectLst>
                  <a:outerShdw blurRad="38100" dist="38100" dir="2700000" algn="tl">
                    <a:srgbClr val="000000">
                      <a:alpha val="43137"/>
                    </a:srgbClr>
                  </a:outerShdw>
                </a:effectLst>
                <a:latin typeface="Catamaran" panose="020B0604020202020204" charset="0"/>
                <a:cs typeface="Catamaran" panose="020B0604020202020204" charset="0"/>
              </a:rPr>
              <a:t>Why did John decide to trade his iron pot?</a:t>
            </a:r>
          </a:p>
          <a:p>
            <a:endParaRPr lang="en-US" sz="800" dirty="0">
              <a:latin typeface="Catamaran" panose="020B0604020202020204" charset="0"/>
              <a:cs typeface="Catamaran" panose="020B0604020202020204" charset="0"/>
            </a:endParaRPr>
          </a:p>
          <a:p>
            <a:pPr>
              <a:lnSpc>
                <a:spcPct val="150000"/>
              </a:lnSpc>
            </a:pPr>
            <a:r>
              <a:rPr lang="en-US" sz="2400" b="1" dirty="0">
                <a:solidFill>
                  <a:srgbClr val="FF8700"/>
                </a:solidFill>
                <a:latin typeface="Catamaran" panose="020B0604020202020204" charset="0"/>
                <a:cs typeface="Catamaran" panose="020B0604020202020204" charset="0"/>
              </a:rPr>
              <a:t>1. He wanted a new pot.</a:t>
            </a:r>
          </a:p>
          <a:p>
            <a:pPr>
              <a:lnSpc>
                <a:spcPct val="150000"/>
              </a:lnSpc>
            </a:pPr>
            <a:r>
              <a:rPr lang="en-US" sz="2400" b="1" dirty="0">
                <a:solidFill>
                  <a:srgbClr val="FF938F"/>
                </a:solidFill>
                <a:latin typeface="Catamaran" panose="020B0604020202020204" charset="0"/>
                <a:cs typeface="Catamaran" panose="020B0604020202020204" charset="0"/>
              </a:rPr>
              <a:t>2. He was hungry.</a:t>
            </a:r>
          </a:p>
          <a:p>
            <a:pPr>
              <a:lnSpc>
                <a:spcPct val="150000"/>
              </a:lnSpc>
            </a:pPr>
            <a:r>
              <a:rPr lang="en-US" sz="2400" b="1" dirty="0">
                <a:solidFill>
                  <a:srgbClr val="36A221"/>
                </a:solidFill>
                <a:latin typeface="Catamaran" panose="020B0604020202020204" charset="0"/>
                <a:cs typeface="Catamaran" panose="020B0604020202020204" charset="0"/>
              </a:rPr>
              <a:t>3. He was tired of carrying it. </a:t>
            </a:r>
          </a:p>
          <a:p>
            <a:pPr>
              <a:lnSpc>
                <a:spcPct val="150000"/>
              </a:lnSpc>
            </a:pPr>
            <a:r>
              <a:rPr lang="en-US" sz="2400" b="1" dirty="0">
                <a:solidFill>
                  <a:srgbClr val="63C6E0">
                    <a:lumMod val="75000"/>
                  </a:srgbClr>
                </a:solidFill>
                <a:latin typeface="Catamaran" panose="020B0604020202020204" charset="0"/>
                <a:cs typeface="Catamaran" panose="020B0604020202020204" charset="0"/>
              </a:rPr>
              <a:t>4. He needed money.</a:t>
            </a:r>
          </a:p>
        </p:txBody>
      </p:sp>
      <p:pic>
        <p:nvPicPr>
          <p:cNvPr id="5" name="Picture 4"/>
          <p:cNvPicPr>
            <a:picLocks noChangeAspect="1"/>
          </p:cNvPicPr>
          <p:nvPr/>
        </p:nvPicPr>
        <p:blipFill>
          <a:blip r:embed="rId2"/>
          <a:stretch>
            <a:fillRect/>
          </a:stretch>
        </p:blipFill>
        <p:spPr>
          <a:xfrm>
            <a:off x="286595" y="1053223"/>
            <a:ext cx="1567605" cy="2326124"/>
          </a:xfrm>
          <a:prstGeom prst="rect">
            <a:avLst/>
          </a:prstGeom>
        </p:spPr>
      </p:pic>
      <p:sp>
        <p:nvSpPr>
          <p:cNvPr id="6" name="Oval 5"/>
          <p:cNvSpPr/>
          <p:nvPr/>
        </p:nvSpPr>
        <p:spPr>
          <a:xfrm>
            <a:off x="1600201" y="1478276"/>
            <a:ext cx="2972051" cy="6964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5861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010" y="273662"/>
            <a:ext cx="1489190" cy="666603"/>
          </a:xfrm>
        </p:spPr>
        <p:txBody>
          <a:bodyPr/>
          <a:lstStyle/>
          <a:p>
            <a:r>
              <a:rPr lang="en-US" sz="5000" dirty="0">
                <a:solidFill>
                  <a:schemeClr val="tx1"/>
                </a:solidFill>
                <a:effectLst>
                  <a:outerShdw blurRad="38100" dist="38100" dir="2700000" algn="tl">
                    <a:srgbClr val="000000">
                      <a:alpha val="43137"/>
                    </a:srgbClr>
                  </a:outerShdw>
                </a:effectLst>
              </a:rPr>
              <a:t>IRS</a:t>
            </a:r>
          </a:p>
        </p:txBody>
      </p:sp>
      <p:sp>
        <p:nvSpPr>
          <p:cNvPr id="4" name="Rectangle 3"/>
          <p:cNvSpPr/>
          <p:nvPr/>
        </p:nvSpPr>
        <p:spPr>
          <a:xfrm>
            <a:off x="1667934" y="426121"/>
            <a:ext cx="6333066" cy="3170099"/>
          </a:xfrm>
          <a:prstGeom prst="rect">
            <a:avLst/>
          </a:prstGeom>
        </p:spPr>
        <p:txBody>
          <a:bodyPr wrap="square">
            <a:spAutoFit/>
          </a:bodyPr>
          <a:lstStyle/>
          <a:p>
            <a:r>
              <a:rPr lang="en-US" sz="2400" b="1" dirty="0">
                <a:effectLst>
                  <a:outerShdw blurRad="38100" dist="38100" dir="2700000" algn="tl">
                    <a:srgbClr val="000000">
                      <a:alpha val="43137"/>
                    </a:srgbClr>
                  </a:outerShdw>
                </a:effectLst>
                <a:latin typeface="Catamaran" panose="020B0604020202020204" charset="0"/>
                <a:cs typeface="Catamaran" panose="020B0604020202020204" charset="0"/>
              </a:rPr>
              <a:t>What did the farmer’s wife do when John asked for food?</a:t>
            </a:r>
          </a:p>
          <a:p>
            <a:endParaRPr lang="en-US" sz="800" dirty="0">
              <a:latin typeface="Catamaran" panose="020B0604020202020204" charset="0"/>
              <a:cs typeface="Catamaran" panose="020B0604020202020204" charset="0"/>
            </a:endParaRPr>
          </a:p>
          <a:p>
            <a:pPr>
              <a:lnSpc>
                <a:spcPct val="150000"/>
              </a:lnSpc>
            </a:pPr>
            <a:r>
              <a:rPr lang="en-US" sz="2400" b="1" dirty="0">
                <a:solidFill>
                  <a:srgbClr val="FF8700"/>
                </a:solidFill>
                <a:latin typeface="Catamaran" panose="020B0604020202020204" charset="0"/>
                <a:cs typeface="Catamaran" panose="020B0604020202020204" charset="0"/>
              </a:rPr>
              <a:t>1. She gave him food.</a:t>
            </a:r>
          </a:p>
          <a:p>
            <a:pPr>
              <a:lnSpc>
                <a:spcPct val="150000"/>
              </a:lnSpc>
            </a:pPr>
            <a:r>
              <a:rPr lang="en-US" sz="2400" b="1" dirty="0">
                <a:solidFill>
                  <a:srgbClr val="FF938F"/>
                </a:solidFill>
                <a:latin typeface="Catamaran" panose="020B0604020202020204" charset="0"/>
                <a:cs typeface="Catamaran" panose="020B0604020202020204" charset="0"/>
              </a:rPr>
              <a:t>2. She invited him inside.</a:t>
            </a:r>
          </a:p>
          <a:p>
            <a:pPr>
              <a:lnSpc>
                <a:spcPct val="150000"/>
              </a:lnSpc>
            </a:pPr>
            <a:r>
              <a:rPr lang="en-US" sz="2400" b="1" dirty="0">
                <a:solidFill>
                  <a:srgbClr val="36A221"/>
                </a:solidFill>
                <a:latin typeface="Catamaran" panose="020B0604020202020204" charset="0"/>
                <a:cs typeface="Catamaran" panose="020B0604020202020204" charset="0"/>
              </a:rPr>
              <a:t>3. She wanted to buy the pot.</a:t>
            </a:r>
          </a:p>
          <a:p>
            <a:pPr>
              <a:lnSpc>
                <a:spcPct val="150000"/>
              </a:lnSpc>
            </a:pPr>
            <a:r>
              <a:rPr lang="en-US" sz="2400" b="1" dirty="0">
                <a:solidFill>
                  <a:srgbClr val="63C6E0">
                    <a:lumMod val="75000"/>
                  </a:srgbClr>
                </a:solidFill>
                <a:latin typeface="Catamaran" panose="020B0604020202020204" charset="0"/>
                <a:cs typeface="Catamaran" panose="020B0604020202020204" charset="0"/>
              </a:rPr>
              <a:t>4. She said food was scarce. </a:t>
            </a:r>
          </a:p>
        </p:txBody>
      </p:sp>
      <p:pic>
        <p:nvPicPr>
          <p:cNvPr id="5" name="Picture 4"/>
          <p:cNvPicPr>
            <a:picLocks noChangeAspect="1"/>
          </p:cNvPicPr>
          <p:nvPr/>
        </p:nvPicPr>
        <p:blipFill>
          <a:blip r:embed="rId2"/>
          <a:stretch>
            <a:fillRect/>
          </a:stretch>
        </p:blipFill>
        <p:spPr>
          <a:xfrm>
            <a:off x="286595" y="1053223"/>
            <a:ext cx="1567605" cy="2326124"/>
          </a:xfrm>
          <a:prstGeom prst="rect">
            <a:avLst/>
          </a:prstGeom>
        </p:spPr>
      </p:pic>
    </p:spTree>
    <p:extLst>
      <p:ext uri="{BB962C8B-B14F-4D97-AF65-F5344CB8AC3E}">
        <p14:creationId xmlns:p14="http://schemas.microsoft.com/office/powerpoint/2010/main" val="22751917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010" y="273662"/>
            <a:ext cx="1489190" cy="666603"/>
          </a:xfrm>
        </p:spPr>
        <p:txBody>
          <a:bodyPr/>
          <a:lstStyle/>
          <a:p>
            <a:r>
              <a:rPr lang="en-US" sz="5000" dirty="0">
                <a:solidFill>
                  <a:schemeClr val="tx1"/>
                </a:solidFill>
                <a:effectLst>
                  <a:outerShdw blurRad="38100" dist="38100" dir="2700000" algn="tl">
                    <a:srgbClr val="000000">
                      <a:alpha val="43137"/>
                    </a:srgbClr>
                  </a:outerShdw>
                </a:effectLst>
              </a:rPr>
              <a:t>IRS</a:t>
            </a:r>
          </a:p>
        </p:txBody>
      </p:sp>
      <p:sp>
        <p:nvSpPr>
          <p:cNvPr id="4" name="Rectangle 3"/>
          <p:cNvSpPr/>
          <p:nvPr/>
        </p:nvSpPr>
        <p:spPr>
          <a:xfrm>
            <a:off x="1667934" y="426121"/>
            <a:ext cx="6333066" cy="3170099"/>
          </a:xfrm>
          <a:prstGeom prst="rect">
            <a:avLst/>
          </a:prstGeom>
        </p:spPr>
        <p:txBody>
          <a:bodyPr wrap="square">
            <a:spAutoFit/>
          </a:bodyPr>
          <a:lstStyle/>
          <a:p>
            <a:r>
              <a:rPr lang="en-US" sz="2400" b="1" dirty="0">
                <a:effectLst>
                  <a:outerShdw blurRad="38100" dist="38100" dir="2700000" algn="tl">
                    <a:srgbClr val="000000">
                      <a:alpha val="43137"/>
                    </a:srgbClr>
                  </a:outerShdw>
                </a:effectLst>
                <a:latin typeface="Catamaran" panose="020B0604020202020204" charset="0"/>
                <a:cs typeface="Catamaran" panose="020B0604020202020204" charset="0"/>
              </a:rPr>
              <a:t>What did the farmer’s wife do when John asked for food?</a:t>
            </a:r>
          </a:p>
          <a:p>
            <a:endParaRPr lang="en-US" sz="800" dirty="0">
              <a:latin typeface="Catamaran" panose="020B0604020202020204" charset="0"/>
              <a:cs typeface="Catamaran" panose="020B0604020202020204" charset="0"/>
            </a:endParaRPr>
          </a:p>
          <a:p>
            <a:pPr>
              <a:lnSpc>
                <a:spcPct val="150000"/>
              </a:lnSpc>
            </a:pPr>
            <a:r>
              <a:rPr lang="en-US" sz="2400" b="1" dirty="0">
                <a:solidFill>
                  <a:srgbClr val="FF8700"/>
                </a:solidFill>
                <a:latin typeface="Catamaran" panose="020B0604020202020204" charset="0"/>
                <a:cs typeface="Catamaran" panose="020B0604020202020204" charset="0"/>
              </a:rPr>
              <a:t>1. She gave him food.</a:t>
            </a:r>
          </a:p>
          <a:p>
            <a:pPr>
              <a:lnSpc>
                <a:spcPct val="150000"/>
              </a:lnSpc>
            </a:pPr>
            <a:r>
              <a:rPr lang="en-US" sz="2400" b="1" dirty="0">
                <a:solidFill>
                  <a:srgbClr val="FF938F"/>
                </a:solidFill>
                <a:latin typeface="Catamaran" panose="020B0604020202020204" charset="0"/>
                <a:cs typeface="Catamaran" panose="020B0604020202020204" charset="0"/>
              </a:rPr>
              <a:t>2. She invited him inside.</a:t>
            </a:r>
          </a:p>
          <a:p>
            <a:pPr>
              <a:lnSpc>
                <a:spcPct val="150000"/>
              </a:lnSpc>
            </a:pPr>
            <a:r>
              <a:rPr lang="en-US" sz="2400" b="1" dirty="0">
                <a:solidFill>
                  <a:srgbClr val="36A221"/>
                </a:solidFill>
                <a:latin typeface="Catamaran" panose="020B0604020202020204" charset="0"/>
                <a:cs typeface="Catamaran" panose="020B0604020202020204" charset="0"/>
              </a:rPr>
              <a:t>3. She wanted to buy the pot.</a:t>
            </a:r>
          </a:p>
          <a:p>
            <a:pPr>
              <a:lnSpc>
                <a:spcPct val="150000"/>
              </a:lnSpc>
            </a:pPr>
            <a:r>
              <a:rPr lang="en-US" sz="2400" b="1" dirty="0">
                <a:solidFill>
                  <a:srgbClr val="63C6E0">
                    <a:lumMod val="75000"/>
                  </a:srgbClr>
                </a:solidFill>
                <a:latin typeface="Catamaran" panose="020B0604020202020204" charset="0"/>
                <a:cs typeface="Catamaran" panose="020B0604020202020204" charset="0"/>
              </a:rPr>
              <a:t>4. She said food was scarce. </a:t>
            </a:r>
          </a:p>
        </p:txBody>
      </p:sp>
      <p:pic>
        <p:nvPicPr>
          <p:cNvPr id="5" name="Picture 4"/>
          <p:cNvPicPr>
            <a:picLocks noChangeAspect="1"/>
          </p:cNvPicPr>
          <p:nvPr/>
        </p:nvPicPr>
        <p:blipFill>
          <a:blip r:embed="rId2"/>
          <a:stretch>
            <a:fillRect/>
          </a:stretch>
        </p:blipFill>
        <p:spPr>
          <a:xfrm>
            <a:off x="286595" y="1053223"/>
            <a:ext cx="1567605" cy="2326124"/>
          </a:xfrm>
          <a:prstGeom prst="rect">
            <a:avLst/>
          </a:prstGeom>
        </p:spPr>
      </p:pic>
      <p:sp>
        <p:nvSpPr>
          <p:cNvPr id="6" name="Oval 5"/>
          <p:cNvSpPr/>
          <p:nvPr/>
        </p:nvSpPr>
        <p:spPr>
          <a:xfrm>
            <a:off x="1524001" y="2899764"/>
            <a:ext cx="4250266" cy="80941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7156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010" y="273662"/>
            <a:ext cx="1489190" cy="666603"/>
          </a:xfrm>
        </p:spPr>
        <p:txBody>
          <a:bodyPr/>
          <a:lstStyle/>
          <a:p>
            <a:r>
              <a:rPr lang="en-US" sz="5000" dirty="0">
                <a:solidFill>
                  <a:schemeClr val="tx1"/>
                </a:solidFill>
                <a:effectLst>
                  <a:outerShdw blurRad="38100" dist="38100" dir="2700000" algn="tl">
                    <a:srgbClr val="000000">
                      <a:alpha val="43137"/>
                    </a:srgbClr>
                  </a:outerShdw>
                </a:effectLst>
              </a:rPr>
              <a:t>IRS</a:t>
            </a:r>
          </a:p>
        </p:txBody>
      </p:sp>
      <p:sp>
        <p:nvSpPr>
          <p:cNvPr id="4" name="Rectangle 3"/>
          <p:cNvSpPr/>
          <p:nvPr/>
        </p:nvSpPr>
        <p:spPr>
          <a:xfrm>
            <a:off x="1786467" y="493853"/>
            <a:ext cx="5621866" cy="2739211"/>
          </a:xfrm>
          <a:prstGeom prst="rect">
            <a:avLst/>
          </a:prstGeom>
        </p:spPr>
        <p:txBody>
          <a:bodyPr wrap="square">
            <a:spAutoFit/>
          </a:bodyPr>
          <a:lstStyle/>
          <a:p>
            <a:r>
              <a:rPr lang="en-US" sz="2400" b="1" dirty="0">
                <a:latin typeface="Catamaran" panose="020B0604020202020204" charset="0"/>
                <a:cs typeface="Catamaran" panose="020B0604020202020204" charset="0"/>
              </a:rPr>
              <a:t>What did John do after finding a </a:t>
            </a:r>
            <a:r>
              <a:rPr lang="en-US" sz="2800" b="1" dirty="0">
                <a:effectLst>
                  <a:outerShdw blurRad="38100" dist="38100" dir="2700000" algn="tl">
                    <a:srgbClr val="000000">
                      <a:alpha val="43137"/>
                    </a:srgbClr>
                  </a:outerShdw>
                </a:effectLst>
                <a:latin typeface="Catamaran" panose="020B0604020202020204" charset="0"/>
                <a:cs typeface="Catamaran" panose="020B0604020202020204" charset="0"/>
              </a:rPr>
              <a:t>stone</a:t>
            </a:r>
            <a:r>
              <a:rPr lang="en-US" sz="2800" b="1" dirty="0">
                <a:latin typeface="Catamaran" panose="020B0604020202020204" charset="0"/>
                <a:cs typeface="Catamaran" panose="020B0604020202020204" charset="0"/>
              </a:rPr>
              <a:t> </a:t>
            </a:r>
            <a:r>
              <a:rPr lang="en-US" sz="2400" b="1" dirty="0">
                <a:latin typeface="Catamaran" panose="020B0604020202020204" charset="0"/>
                <a:cs typeface="Catamaran" panose="020B0604020202020204" charset="0"/>
              </a:rPr>
              <a:t>and gathering </a:t>
            </a:r>
            <a:r>
              <a:rPr lang="en-US" sz="2800" b="1" dirty="0">
                <a:effectLst>
                  <a:outerShdw blurRad="38100" dist="38100" dir="2700000" algn="tl">
                    <a:srgbClr val="000000">
                      <a:alpha val="43137"/>
                    </a:srgbClr>
                  </a:outerShdw>
                </a:effectLst>
                <a:latin typeface="Catamaran" panose="020B0604020202020204" charset="0"/>
                <a:cs typeface="Catamaran" panose="020B0604020202020204" charset="0"/>
              </a:rPr>
              <a:t>sticks</a:t>
            </a:r>
            <a:r>
              <a:rPr lang="en-US" sz="2800" b="1" dirty="0">
                <a:latin typeface="Catamaran" panose="020B0604020202020204" charset="0"/>
                <a:cs typeface="Catamaran" panose="020B0604020202020204" charset="0"/>
              </a:rPr>
              <a:t> </a:t>
            </a:r>
            <a:r>
              <a:rPr lang="en-US" sz="2400" b="1" dirty="0">
                <a:latin typeface="Catamaran" panose="020B0604020202020204" charset="0"/>
                <a:cs typeface="Catamaran" panose="020B0604020202020204" charset="0"/>
              </a:rPr>
              <a:t>and </a:t>
            </a:r>
            <a:r>
              <a:rPr lang="en-US" sz="2800" b="1" dirty="0">
                <a:effectLst>
                  <a:outerShdw blurRad="38100" dist="38100" dir="2700000" algn="tl">
                    <a:srgbClr val="000000">
                      <a:alpha val="43137"/>
                    </a:srgbClr>
                  </a:outerShdw>
                </a:effectLst>
                <a:latin typeface="Catamaran" panose="020B0604020202020204" charset="0"/>
                <a:cs typeface="Catamaran" panose="020B0604020202020204" charset="0"/>
              </a:rPr>
              <a:t>wood</a:t>
            </a:r>
            <a:r>
              <a:rPr lang="en-US" sz="2400" b="1" dirty="0">
                <a:latin typeface="Catamaran" panose="020B0604020202020204" charset="0"/>
                <a:cs typeface="Catamaran" panose="020B0604020202020204" charset="0"/>
              </a:rPr>
              <a:t>?</a:t>
            </a:r>
          </a:p>
          <a:p>
            <a:endParaRPr lang="en-US" sz="800" dirty="0">
              <a:latin typeface="Catamaran" panose="020B0604020202020204" charset="0"/>
              <a:cs typeface="Catamaran" panose="020B0604020202020204" charset="0"/>
            </a:endParaRPr>
          </a:p>
          <a:p>
            <a:pPr>
              <a:lnSpc>
                <a:spcPct val="150000"/>
              </a:lnSpc>
            </a:pPr>
            <a:r>
              <a:rPr lang="en-US" sz="2400" b="1" dirty="0">
                <a:solidFill>
                  <a:srgbClr val="FF8700"/>
                </a:solidFill>
                <a:latin typeface="Catamaran" panose="020B0604020202020204" charset="0"/>
                <a:cs typeface="Catamaran" panose="020B0604020202020204" charset="0"/>
              </a:rPr>
              <a:t>1. He built a blazing fire.</a:t>
            </a:r>
          </a:p>
          <a:p>
            <a:pPr>
              <a:lnSpc>
                <a:spcPct val="150000"/>
              </a:lnSpc>
            </a:pPr>
            <a:r>
              <a:rPr lang="en-US" sz="2400" b="1" dirty="0">
                <a:solidFill>
                  <a:srgbClr val="FF938F"/>
                </a:solidFill>
                <a:latin typeface="Catamaran" panose="020B0604020202020204" charset="0"/>
                <a:cs typeface="Catamaran" panose="020B0604020202020204" charset="0"/>
              </a:rPr>
              <a:t>2. He built a cottage.</a:t>
            </a:r>
          </a:p>
          <a:p>
            <a:pPr>
              <a:lnSpc>
                <a:spcPct val="150000"/>
              </a:lnSpc>
            </a:pPr>
            <a:r>
              <a:rPr lang="en-US" sz="2400" b="1" dirty="0">
                <a:solidFill>
                  <a:srgbClr val="36A221"/>
                </a:solidFill>
                <a:latin typeface="Catamaran" panose="020B0604020202020204" charset="0"/>
                <a:cs typeface="Catamaran" panose="020B0604020202020204" charset="0"/>
              </a:rPr>
              <a:t>3. He traded the stone and wood.</a:t>
            </a:r>
          </a:p>
        </p:txBody>
      </p:sp>
      <p:pic>
        <p:nvPicPr>
          <p:cNvPr id="5" name="Picture 4"/>
          <p:cNvPicPr>
            <a:picLocks noChangeAspect="1"/>
          </p:cNvPicPr>
          <p:nvPr/>
        </p:nvPicPr>
        <p:blipFill>
          <a:blip r:embed="rId2"/>
          <a:stretch>
            <a:fillRect/>
          </a:stretch>
        </p:blipFill>
        <p:spPr>
          <a:xfrm>
            <a:off x="286595" y="1053223"/>
            <a:ext cx="1567605" cy="2326124"/>
          </a:xfrm>
          <a:prstGeom prst="rect">
            <a:avLst/>
          </a:prstGeom>
        </p:spPr>
      </p:pic>
    </p:spTree>
    <p:extLst>
      <p:ext uri="{BB962C8B-B14F-4D97-AF65-F5344CB8AC3E}">
        <p14:creationId xmlns:p14="http://schemas.microsoft.com/office/powerpoint/2010/main" val="1686483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010" y="273662"/>
            <a:ext cx="1489190" cy="666603"/>
          </a:xfrm>
        </p:spPr>
        <p:txBody>
          <a:bodyPr/>
          <a:lstStyle/>
          <a:p>
            <a:r>
              <a:rPr lang="en-US" sz="5000" dirty="0">
                <a:solidFill>
                  <a:schemeClr val="tx1"/>
                </a:solidFill>
                <a:effectLst>
                  <a:outerShdw blurRad="38100" dist="38100" dir="2700000" algn="tl">
                    <a:srgbClr val="000000">
                      <a:alpha val="43137"/>
                    </a:srgbClr>
                  </a:outerShdw>
                </a:effectLst>
              </a:rPr>
              <a:t>IRS</a:t>
            </a:r>
          </a:p>
        </p:txBody>
      </p:sp>
      <p:sp>
        <p:nvSpPr>
          <p:cNvPr id="4" name="Rectangle 3"/>
          <p:cNvSpPr/>
          <p:nvPr/>
        </p:nvSpPr>
        <p:spPr>
          <a:xfrm>
            <a:off x="1786467" y="493853"/>
            <a:ext cx="5621866" cy="2739211"/>
          </a:xfrm>
          <a:prstGeom prst="rect">
            <a:avLst/>
          </a:prstGeom>
        </p:spPr>
        <p:txBody>
          <a:bodyPr wrap="square">
            <a:spAutoFit/>
          </a:bodyPr>
          <a:lstStyle/>
          <a:p>
            <a:r>
              <a:rPr lang="en-US" sz="2400" b="1" dirty="0">
                <a:latin typeface="Catamaran" panose="020B0604020202020204" charset="0"/>
                <a:cs typeface="Catamaran" panose="020B0604020202020204" charset="0"/>
              </a:rPr>
              <a:t>What did John do after finding a </a:t>
            </a:r>
            <a:r>
              <a:rPr lang="en-US" sz="2800" b="1" dirty="0">
                <a:effectLst>
                  <a:outerShdw blurRad="38100" dist="38100" dir="2700000" algn="tl">
                    <a:srgbClr val="000000">
                      <a:alpha val="43137"/>
                    </a:srgbClr>
                  </a:outerShdw>
                </a:effectLst>
                <a:latin typeface="Catamaran" panose="020B0604020202020204" charset="0"/>
                <a:cs typeface="Catamaran" panose="020B0604020202020204" charset="0"/>
              </a:rPr>
              <a:t>stone</a:t>
            </a:r>
            <a:r>
              <a:rPr lang="en-US" sz="2800" b="1" dirty="0">
                <a:latin typeface="Catamaran" panose="020B0604020202020204" charset="0"/>
                <a:cs typeface="Catamaran" panose="020B0604020202020204" charset="0"/>
              </a:rPr>
              <a:t> </a:t>
            </a:r>
            <a:r>
              <a:rPr lang="en-US" sz="2400" b="1" dirty="0">
                <a:latin typeface="Catamaran" panose="020B0604020202020204" charset="0"/>
                <a:cs typeface="Catamaran" panose="020B0604020202020204" charset="0"/>
              </a:rPr>
              <a:t>and gathering </a:t>
            </a:r>
            <a:r>
              <a:rPr lang="en-US" sz="2800" b="1" dirty="0">
                <a:effectLst>
                  <a:outerShdw blurRad="38100" dist="38100" dir="2700000" algn="tl">
                    <a:srgbClr val="000000">
                      <a:alpha val="43137"/>
                    </a:srgbClr>
                  </a:outerShdw>
                </a:effectLst>
                <a:latin typeface="Catamaran" panose="020B0604020202020204" charset="0"/>
                <a:cs typeface="Catamaran" panose="020B0604020202020204" charset="0"/>
              </a:rPr>
              <a:t>sticks</a:t>
            </a:r>
            <a:r>
              <a:rPr lang="en-US" sz="2800" b="1" dirty="0">
                <a:latin typeface="Catamaran" panose="020B0604020202020204" charset="0"/>
                <a:cs typeface="Catamaran" panose="020B0604020202020204" charset="0"/>
              </a:rPr>
              <a:t> </a:t>
            </a:r>
            <a:r>
              <a:rPr lang="en-US" sz="2400" b="1" dirty="0">
                <a:latin typeface="Catamaran" panose="020B0604020202020204" charset="0"/>
                <a:cs typeface="Catamaran" panose="020B0604020202020204" charset="0"/>
              </a:rPr>
              <a:t>and </a:t>
            </a:r>
            <a:r>
              <a:rPr lang="en-US" sz="2800" b="1" dirty="0">
                <a:effectLst>
                  <a:outerShdw blurRad="38100" dist="38100" dir="2700000" algn="tl">
                    <a:srgbClr val="000000">
                      <a:alpha val="43137"/>
                    </a:srgbClr>
                  </a:outerShdw>
                </a:effectLst>
                <a:latin typeface="Catamaran" panose="020B0604020202020204" charset="0"/>
                <a:cs typeface="Catamaran" panose="020B0604020202020204" charset="0"/>
              </a:rPr>
              <a:t>wood</a:t>
            </a:r>
            <a:r>
              <a:rPr lang="en-US" sz="2400" b="1" dirty="0">
                <a:latin typeface="Catamaran" panose="020B0604020202020204" charset="0"/>
                <a:cs typeface="Catamaran" panose="020B0604020202020204" charset="0"/>
              </a:rPr>
              <a:t>?</a:t>
            </a:r>
          </a:p>
          <a:p>
            <a:endParaRPr lang="en-US" sz="800" dirty="0">
              <a:latin typeface="Catamaran" panose="020B0604020202020204" charset="0"/>
              <a:cs typeface="Catamaran" panose="020B0604020202020204" charset="0"/>
            </a:endParaRPr>
          </a:p>
          <a:p>
            <a:pPr>
              <a:lnSpc>
                <a:spcPct val="150000"/>
              </a:lnSpc>
            </a:pPr>
            <a:r>
              <a:rPr lang="en-US" sz="2400" b="1" dirty="0">
                <a:solidFill>
                  <a:srgbClr val="FF8700"/>
                </a:solidFill>
                <a:latin typeface="Catamaran" panose="020B0604020202020204" charset="0"/>
                <a:cs typeface="Catamaran" panose="020B0604020202020204" charset="0"/>
              </a:rPr>
              <a:t>1. He built a blazing fire.</a:t>
            </a:r>
          </a:p>
          <a:p>
            <a:pPr>
              <a:lnSpc>
                <a:spcPct val="150000"/>
              </a:lnSpc>
            </a:pPr>
            <a:r>
              <a:rPr lang="en-US" sz="2400" b="1" dirty="0">
                <a:solidFill>
                  <a:srgbClr val="FF938F"/>
                </a:solidFill>
                <a:latin typeface="Catamaran" panose="020B0604020202020204" charset="0"/>
                <a:cs typeface="Catamaran" panose="020B0604020202020204" charset="0"/>
              </a:rPr>
              <a:t>2. He built a cottage.</a:t>
            </a:r>
          </a:p>
          <a:p>
            <a:pPr>
              <a:lnSpc>
                <a:spcPct val="150000"/>
              </a:lnSpc>
            </a:pPr>
            <a:r>
              <a:rPr lang="en-US" sz="2400" b="1" dirty="0">
                <a:solidFill>
                  <a:srgbClr val="36A221"/>
                </a:solidFill>
                <a:latin typeface="Catamaran" panose="020B0604020202020204" charset="0"/>
                <a:cs typeface="Catamaran" panose="020B0604020202020204" charset="0"/>
              </a:rPr>
              <a:t>3. He traded the stone and wood.</a:t>
            </a:r>
          </a:p>
        </p:txBody>
      </p:sp>
      <p:pic>
        <p:nvPicPr>
          <p:cNvPr id="5" name="Picture 4"/>
          <p:cNvPicPr>
            <a:picLocks noChangeAspect="1"/>
          </p:cNvPicPr>
          <p:nvPr/>
        </p:nvPicPr>
        <p:blipFill>
          <a:blip r:embed="rId2"/>
          <a:stretch>
            <a:fillRect/>
          </a:stretch>
        </p:blipFill>
        <p:spPr>
          <a:xfrm>
            <a:off x="286595" y="1053223"/>
            <a:ext cx="1567605" cy="2326124"/>
          </a:xfrm>
          <a:prstGeom prst="rect">
            <a:avLst/>
          </a:prstGeom>
        </p:spPr>
      </p:pic>
      <p:sp>
        <p:nvSpPr>
          <p:cNvPr id="6" name="Oval 5"/>
          <p:cNvSpPr/>
          <p:nvPr/>
        </p:nvSpPr>
        <p:spPr>
          <a:xfrm>
            <a:off x="1684867" y="1537491"/>
            <a:ext cx="3860799" cy="6519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9738888"/>
      </p:ext>
    </p:extLst>
  </p:cSld>
  <p:clrMapOvr>
    <a:masterClrMapping/>
  </p:clrMapOvr>
</p:sld>
</file>

<file path=ppt/theme/theme1.xml><?xml version="1.0" encoding="utf-8"?>
<a:theme xmlns:a="http://schemas.openxmlformats.org/drawingml/2006/main" name="Cottagecore Vibes Marketing Plan by Slidesgo ">
  <a:themeElements>
    <a:clrScheme name="Simple Light">
      <a:dk1>
        <a:srgbClr val="733B1A"/>
      </a:dk1>
      <a:lt1>
        <a:srgbClr val="FFFFFF"/>
      </a:lt1>
      <a:dk2>
        <a:srgbClr val="FDD642"/>
      </a:dk2>
      <a:lt2>
        <a:srgbClr val="FF8700"/>
      </a:lt2>
      <a:accent1>
        <a:srgbClr val="FF89B6"/>
      </a:accent1>
      <a:accent2>
        <a:srgbClr val="FC4E4A"/>
      </a:accent2>
      <a:accent3>
        <a:srgbClr val="63C6E0"/>
      </a:accent3>
      <a:accent4>
        <a:srgbClr val="36A221"/>
      </a:accent4>
      <a:accent5>
        <a:srgbClr val="02472D"/>
      </a:accent5>
      <a:accent6>
        <a:srgbClr val="000000"/>
      </a:accent6>
      <a:hlink>
        <a:srgbClr val="733B1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ottagecore Vibes Marketing Plan by Slidesgo ">
  <a:themeElements>
    <a:clrScheme name="Simple Light">
      <a:dk1>
        <a:srgbClr val="733B1A"/>
      </a:dk1>
      <a:lt1>
        <a:srgbClr val="FFFFFF"/>
      </a:lt1>
      <a:dk2>
        <a:srgbClr val="FDD642"/>
      </a:dk2>
      <a:lt2>
        <a:srgbClr val="FF8700"/>
      </a:lt2>
      <a:accent1>
        <a:srgbClr val="FF89B6"/>
      </a:accent1>
      <a:accent2>
        <a:srgbClr val="FC4E4A"/>
      </a:accent2>
      <a:accent3>
        <a:srgbClr val="63C6E0"/>
      </a:accent3>
      <a:accent4>
        <a:srgbClr val="36A221"/>
      </a:accent4>
      <a:accent5>
        <a:srgbClr val="02472D"/>
      </a:accent5>
      <a:accent6>
        <a:srgbClr val="000000"/>
      </a:accent6>
      <a:hlink>
        <a:srgbClr val="733B1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2532</TotalTime>
  <Words>1480</Words>
  <Application>Microsoft Office PowerPoint</Application>
  <PresentationFormat>On-screen Show (16:9)</PresentationFormat>
  <Paragraphs>189</Paragraphs>
  <Slides>32</Slides>
  <Notes>10</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32</vt:i4>
      </vt:variant>
    </vt:vector>
  </HeadingPairs>
  <TitlesOfParts>
    <vt:vector size="42" baseType="lpstr">
      <vt:lpstr>Arial</vt:lpstr>
      <vt:lpstr>Assistant</vt:lpstr>
      <vt:lpstr>Calibri</vt:lpstr>
      <vt:lpstr>Catamaran</vt:lpstr>
      <vt:lpstr>El Messiri</vt:lpstr>
      <vt:lpstr>Roboto Condensed Light</vt:lpstr>
      <vt:lpstr>Segoe Print</vt:lpstr>
      <vt:lpstr>Viaoda Libre</vt:lpstr>
      <vt:lpstr>Cottagecore Vibes Marketing Plan by Slidesgo </vt:lpstr>
      <vt:lpstr>1_Cottagecore Vibes Marketing Plan by Slidesgo </vt:lpstr>
      <vt:lpstr>Stone Soup pp.30 and 31 </vt:lpstr>
      <vt:lpstr>Big Question</vt:lpstr>
      <vt:lpstr>IRS</vt:lpstr>
      <vt:lpstr>IRS</vt:lpstr>
      <vt:lpstr>IRS</vt:lpstr>
      <vt:lpstr>IRS</vt:lpstr>
      <vt:lpstr>IRS</vt:lpstr>
      <vt:lpstr>IRS</vt:lpstr>
      <vt:lpstr>IRS</vt:lpstr>
      <vt:lpstr>IRS</vt:lpstr>
      <vt:lpstr>IRS</vt:lpstr>
      <vt:lpstr>Warm-up Activity  What’s in the pot?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Differentiation </vt:lpstr>
      <vt:lpstr>PowerPoint Presentation</vt:lpstr>
      <vt:lpstr>IRS</vt:lpstr>
      <vt:lpstr>IRS</vt:lpstr>
      <vt:lpstr>IRS</vt:lpstr>
      <vt:lpstr>IRS</vt:lpstr>
      <vt:lpstr>IRS</vt:lpstr>
      <vt:lpstr>IRS</vt:lpstr>
      <vt:lpstr>IRS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Stone Soup Pages 28-33 </dc:title>
  <cp:lastModifiedBy>Diana Shaban</cp:lastModifiedBy>
  <cp:revision>125</cp:revision>
  <dcterms:modified xsi:type="dcterms:W3CDTF">2025-10-01T12:37:34Z</dcterms:modified>
</cp:coreProperties>
</file>